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9" r:id="rId3"/>
    <p:sldId id="290" r:id="rId4"/>
    <p:sldId id="300" r:id="rId5"/>
    <p:sldId id="291" r:id="rId6"/>
    <p:sldId id="292" r:id="rId7"/>
    <p:sldId id="295" r:id="rId8"/>
    <p:sldId id="296" r:id="rId9"/>
    <p:sldId id="297" r:id="rId10"/>
    <p:sldId id="302" r:id="rId11"/>
    <p:sldId id="301" r:id="rId12"/>
    <p:sldId id="274" r:id="rId13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5286E"/>
    <a:srgbClr val="FFFFFF"/>
    <a:srgbClr val="0E3B6E"/>
    <a:srgbClr val="005187"/>
    <a:srgbClr val="00423C"/>
    <a:srgbClr val="0E61AA"/>
    <a:srgbClr val="E17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3875" y="469900"/>
            <a:ext cx="57626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875" y="120650"/>
            <a:ext cx="294481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r>
              <a:rPr lang="nl-NL" smtClean="0"/>
              <a:t>MACHC 12 </a:t>
            </a:r>
            <a:endParaRPr lang="nl-NL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3875" y="9431338"/>
            <a:ext cx="59118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r>
              <a:rPr lang="nl-NL"/>
              <a:t>Eventuele voettekst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94463" y="9431338"/>
            <a:ext cx="2254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fld id="{6599E5F2-A6F9-4A49-8DE8-B2EF60147C95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32787" name="Picture 19" descr="Def_p_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1850" y="0"/>
            <a:ext cx="885825" cy="590550"/>
          </a:xfrm>
          <a:prstGeom prst="rect">
            <a:avLst/>
          </a:prstGeom>
          <a:noFill/>
        </p:spPr>
      </p:pic>
      <p:sp>
        <p:nvSpPr>
          <p:cNvPr id="32788" name="RubriceringEnMerking2"/>
          <p:cNvSpPr txBox="1">
            <a:spLocks noChangeArrowheads="1"/>
          </p:cNvSpPr>
          <p:nvPr/>
        </p:nvSpPr>
        <p:spPr bwMode="auto">
          <a:xfrm rot="-5400000">
            <a:off x="4605337" y="2940051"/>
            <a:ext cx="401161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0" tIns="0" rIns="0" bIns="0">
            <a:spAutoFit/>
          </a:bodyPr>
          <a:lstStyle/>
          <a:p>
            <a:pPr algn="r">
              <a:spcBef>
                <a:spcPct val="0"/>
              </a:spcBef>
            </a:pPr>
            <a:endParaRPr lang="nl-NL" sz="800">
              <a:latin typeface="Arial" charset="0"/>
            </a:endParaRPr>
          </a:p>
        </p:txBody>
      </p:sp>
      <p:sp>
        <p:nvSpPr>
          <p:cNvPr id="32789" name="RubriceringEnMerking"/>
          <p:cNvSpPr txBox="1">
            <a:spLocks noChangeArrowheads="1"/>
          </p:cNvSpPr>
          <p:nvPr/>
        </p:nvSpPr>
        <p:spPr bwMode="auto">
          <a:xfrm rot="-5400000">
            <a:off x="4602957" y="6882606"/>
            <a:ext cx="40132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nl-NL" sz="8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3875" y="471488"/>
            <a:ext cx="57626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288" y="120650"/>
            <a:ext cx="2944812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r>
              <a:rPr lang="nl-NL" smtClean="0"/>
              <a:t>MACHC 12 </a:t>
            </a: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5600" y="984250"/>
            <a:ext cx="4964113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3875" y="4897438"/>
            <a:ext cx="4640263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2288" y="9431338"/>
            <a:ext cx="5988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r>
              <a:rPr lang="en-US"/>
              <a:t>Eventuele voettekst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96050" y="9431338"/>
            <a:ext cx="227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fld id="{7FBEE0D7-3B9C-4B36-BB48-F274B063387C}" type="slidenum">
              <a:rPr lang="en-US"/>
              <a:pPr/>
              <a:t>‹nr.›</a:t>
            </a:fld>
            <a:endParaRPr lang="en-US"/>
          </a:p>
        </p:txBody>
      </p:sp>
      <p:pic>
        <p:nvPicPr>
          <p:cNvPr id="5138" name="Picture 18" descr="Def_p_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1850" y="0"/>
            <a:ext cx="885825" cy="590550"/>
          </a:xfrm>
          <a:prstGeom prst="rect">
            <a:avLst/>
          </a:prstGeom>
          <a:noFill/>
        </p:spPr>
      </p:pic>
      <p:sp>
        <p:nvSpPr>
          <p:cNvPr id="5139" name="RubriceringEnMerking2"/>
          <p:cNvSpPr txBox="1">
            <a:spLocks noChangeArrowheads="1"/>
          </p:cNvSpPr>
          <p:nvPr/>
        </p:nvSpPr>
        <p:spPr bwMode="auto">
          <a:xfrm rot="-5400000">
            <a:off x="4605337" y="2940051"/>
            <a:ext cx="401161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0" tIns="0" rIns="0" bIns="0">
            <a:spAutoFit/>
          </a:bodyPr>
          <a:lstStyle/>
          <a:p>
            <a:pPr algn="r">
              <a:spcBef>
                <a:spcPct val="0"/>
              </a:spcBef>
            </a:pPr>
            <a:endParaRPr lang="nl-NL" sz="800">
              <a:latin typeface="Arial" charset="0"/>
            </a:endParaRPr>
          </a:p>
        </p:txBody>
      </p:sp>
      <p:sp>
        <p:nvSpPr>
          <p:cNvPr id="5140" name="RubriceringEnMerking"/>
          <p:cNvSpPr txBox="1">
            <a:spLocks noChangeArrowheads="1"/>
          </p:cNvSpPr>
          <p:nvPr/>
        </p:nvSpPr>
        <p:spPr bwMode="auto">
          <a:xfrm rot="-5400000">
            <a:off x="4602957" y="6882606"/>
            <a:ext cx="40132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nl-NL" sz="8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MACHC 12 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Eventuele voettekst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nl-NL" smtClean="0"/>
              <a:t>MACHC 12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Eventuele voettekst</a:t>
            </a: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29210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nl-NL" smtClean="0"/>
              <a:t>MACHC 12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Eventuele voettekst</a:t>
            </a: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29210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nl-NL" smtClean="0"/>
              <a:t>MACHC 12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Eventuele voettekst</a:t>
            </a:r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3"/>
            <a:ext cx="4981575" cy="29210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nl-NL" smtClean="0"/>
              <a:t>MACHC 12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Eventuele voettekst</a:t>
            </a: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29210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nl-NL" smtClean="0"/>
              <a:t>MACHC 12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Eventuele voettekst</a:t>
            </a: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29210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nl-NL" smtClean="0"/>
              <a:t>MACHC 12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Eventuele voettekst</a:t>
            </a: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29210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nl-NL" smtClean="0"/>
              <a:t>MACHC 12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Eventuele voettekst</a:t>
            </a: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29210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nl-NL" smtClean="0"/>
              <a:t>MACHC 12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Eventuele voettekst</a:t>
            </a: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29210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nl-NL" smtClean="0"/>
              <a:t>MACHC 12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Eventuele voettekst</a:t>
            </a: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29210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nl-NL" smtClean="0"/>
              <a:t>MACHC 12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Eventuele voettekst</a:t>
            </a: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29210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nl-NL" smtClean="0"/>
              <a:t>MACHC 12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Eventuele voettekst</a:t>
            </a: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29210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E61A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4933950" y="2474913"/>
            <a:ext cx="35988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248836" name="shpDatum"/>
          <p:cNvSpPr>
            <a:spLocks noChangeArrowheads="1"/>
          </p:cNvSpPr>
          <p:nvPr/>
        </p:nvSpPr>
        <p:spPr bwMode="auto">
          <a:xfrm>
            <a:off x="4929188" y="6524625"/>
            <a:ext cx="209073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100">
                <a:solidFill>
                  <a:schemeClr val="bg1"/>
                </a:solidFill>
              </a:rPr>
              <a:t>20th May 2011</a:t>
            </a:r>
          </a:p>
        </p:txBody>
      </p:sp>
      <p:sp>
        <p:nvSpPr>
          <p:cNvPr id="248837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248838" name="ZwarteB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248839" name="RubriceringEnMerking"/>
          <p:cNvSpPr txBox="1">
            <a:spLocks noChangeArrowheads="1"/>
          </p:cNvSpPr>
          <p:nvPr/>
        </p:nvSpPr>
        <p:spPr bwMode="auto">
          <a:xfrm rot="-5400000">
            <a:off x="5897563" y="3182938"/>
            <a:ext cx="6302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0"/>
              </a:spcBef>
            </a:pPr>
            <a:endParaRPr lang="nl-NL" sz="1100" b="1">
              <a:solidFill>
                <a:schemeClr val="bg1"/>
              </a:solidFill>
            </a:endParaRPr>
          </a:p>
        </p:txBody>
      </p:sp>
      <p:sp>
        <p:nvSpPr>
          <p:cNvPr id="2488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933950" y="1700213"/>
            <a:ext cx="3598863" cy="889000"/>
          </a:xfrm>
        </p:spPr>
        <p:txBody>
          <a:bodyPr lIns="90000" tIns="45720" rIns="90000" bIns="4572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pic>
        <p:nvPicPr>
          <p:cNvPr id="248841" name="Picture 9" descr="Ke_Marine_Logo_Eng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</p:spPr>
      </p:pic>
      <p:sp>
        <p:nvSpPr>
          <p:cNvPr id="24884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933950" y="2781300"/>
            <a:ext cx="3598863" cy="2447925"/>
          </a:xfrm>
        </p:spPr>
        <p:txBody>
          <a:bodyPr lIns="91440" tIns="45720" rIns="91440" bIns="4572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  <p:sp>
        <p:nvSpPr>
          <p:cNvPr id="248843" name="RveBenaming"/>
          <p:cNvSpPr txBox="1">
            <a:spLocks noChangeArrowheads="1"/>
          </p:cNvSpPr>
          <p:nvPr/>
        </p:nvSpPr>
        <p:spPr bwMode="auto">
          <a:xfrm>
            <a:off x="4932363" y="5386388"/>
            <a:ext cx="38877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 anchor="b"/>
          <a:lstStyle/>
          <a:p>
            <a:r>
              <a:rPr lang="nl-NL" sz="1100">
                <a:solidFill>
                  <a:schemeClr val="bg1"/>
                </a:solidFill>
              </a:rPr>
              <a:t>Hydrographic Service RNLN</a:t>
            </a:r>
          </a:p>
        </p:txBody>
      </p:sp>
      <p:sp>
        <p:nvSpPr>
          <p:cNvPr id="248844" name="Afdeling"/>
          <p:cNvSpPr txBox="1">
            <a:spLocks noChangeArrowheads="1"/>
          </p:cNvSpPr>
          <p:nvPr/>
        </p:nvSpPr>
        <p:spPr bwMode="auto">
          <a:xfrm>
            <a:off x="4932363" y="5746750"/>
            <a:ext cx="38862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/>
          <a:lstStyle/>
          <a:p>
            <a:endParaRPr lang="nl-NL" sz="1100">
              <a:solidFill>
                <a:schemeClr val="bg1"/>
              </a:solidFill>
            </a:endParaRPr>
          </a:p>
        </p:txBody>
      </p:sp>
      <p:sp>
        <p:nvSpPr>
          <p:cNvPr id="248845" name="Auteur"/>
          <p:cNvSpPr txBox="1">
            <a:spLocks noChangeArrowheads="1"/>
          </p:cNvSpPr>
          <p:nvPr/>
        </p:nvSpPr>
        <p:spPr bwMode="auto">
          <a:xfrm>
            <a:off x="4932363" y="5949950"/>
            <a:ext cx="38862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/>
          <a:lstStyle/>
          <a:p>
            <a:r>
              <a:rPr lang="en-US" sz="1100">
                <a:solidFill>
                  <a:schemeClr val="bg1"/>
                </a:solidFill>
              </a:rPr>
              <a:t>Erwin Wormgoor and Auke Visser</a:t>
            </a:r>
            <a:endParaRPr lang="nl-NL" sz="1100">
              <a:solidFill>
                <a:schemeClr val="bg1"/>
              </a:solidFill>
            </a:endParaRPr>
          </a:p>
        </p:txBody>
      </p:sp>
      <p:sp>
        <p:nvSpPr>
          <p:cNvPr id="248846" name="Functie"/>
          <p:cNvSpPr txBox="1">
            <a:spLocks noChangeArrowheads="1"/>
          </p:cNvSpPr>
          <p:nvPr/>
        </p:nvSpPr>
        <p:spPr bwMode="auto">
          <a:xfrm>
            <a:off x="4932363" y="6164263"/>
            <a:ext cx="38862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/>
          <a:lstStyle/>
          <a:p>
            <a:endParaRPr lang="nl-NL" sz="1100">
              <a:solidFill>
                <a:schemeClr val="bg1"/>
              </a:solidFill>
            </a:endParaRPr>
          </a:p>
        </p:txBody>
      </p:sp>
      <p:pic>
        <p:nvPicPr>
          <p:cNvPr id="248847" name="Picture 15" descr="Ke_Marine_Logo_Engel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</p:spPr>
      </p:pic>
      <p:sp>
        <p:nvSpPr>
          <p:cNvPr id="248848" name="RveBenaming" hidden="1"/>
          <p:cNvSpPr txBox="1">
            <a:spLocks noChangeArrowheads="1"/>
          </p:cNvSpPr>
          <p:nvPr userDrawn="1"/>
        </p:nvSpPr>
        <p:spPr bwMode="auto">
          <a:xfrm>
            <a:off x="4932363" y="5386388"/>
            <a:ext cx="38877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 anchor="b"/>
          <a:lstStyle/>
          <a:p>
            <a:r>
              <a:rPr lang="nl-NL" sz="1100">
                <a:solidFill>
                  <a:schemeClr val="bg1"/>
                </a:solidFill>
              </a:rPr>
              <a:t>Hydrographic Service RNLN</a:t>
            </a:r>
          </a:p>
        </p:txBody>
      </p:sp>
      <p:sp>
        <p:nvSpPr>
          <p:cNvPr id="248849" name="Afdeling" hidden="1"/>
          <p:cNvSpPr txBox="1">
            <a:spLocks noChangeArrowheads="1"/>
          </p:cNvSpPr>
          <p:nvPr userDrawn="1"/>
        </p:nvSpPr>
        <p:spPr bwMode="auto">
          <a:xfrm>
            <a:off x="4932363" y="5746750"/>
            <a:ext cx="38862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/>
          <a:lstStyle/>
          <a:p>
            <a:endParaRPr lang="nl-NL" sz="1100">
              <a:solidFill>
                <a:schemeClr val="bg1"/>
              </a:solidFill>
            </a:endParaRPr>
          </a:p>
        </p:txBody>
      </p:sp>
      <p:sp>
        <p:nvSpPr>
          <p:cNvPr id="248850" name="Auteur" hidden="1"/>
          <p:cNvSpPr txBox="1">
            <a:spLocks noChangeArrowheads="1"/>
          </p:cNvSpPr>
          <p:nvPr userDrawn="1"/>
        </p:nvSpPr>
        <p:spPr bwMode="auto">
          <a:xfrm>
            <a:off x="4932363" y="5949950"/>
            <a:ext cx="38862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/>
          <a:lstStyle/>
          <a:p>
            <a:endParaRPr lang="nl-NL" sz="1100">
              <a:solidFill>
                <a:schemeClr val="bg1"/>
              </a:solidFill>
            </a:endParaRPr>
          </a:p>
        </p:txBody>
      </p:sp>
      <p:sp>
        <p:nvSpPr>
          <p:cNvPr id="248851" name="Functie" hidden="1"/>
          <p:cNvSpPr txBox="1">
            <a:spLocks noChangeArrowheads="1"/>
          </p:cNvSpPr>
          <p:nvPr userDrawn="1"/>
        </p:nvSpPr>
        <p:spPr bwMode="auto">
          <a:xfrm>
            <a:off x="4932363" y="6164263"/>
            <a:ext cx="38862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/>
          <a:lstStyle/>
          <a:p>
            <a:endParaRPr lang="nl-NL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40488" y="1265238"/>
            <a:ext cx="1943100" cy="4754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1265238"/>
            <a:ext cx="5678488" cy="47545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3968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572000" y="1773238"/>
            <a:ext cx="3810000" cy="20462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572000" y="3971925"/>
            <a:ext cx="3810000" cy="20478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E61A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0"/>
              </a:spcBef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7811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09600" y="1773238"/>
            <a:ext cx="77724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modeltekst te bewerken</a:t>
            </a:r>
          </a:p>
          <a:p>
            <a:pPr lvl="1"/>
            <a:r>
              <a:rPr lang="en-US" smtClean="0"/>
              <a:t> </a:t>
            </a:r>
          </a:p>
          <a:p>
            <a:pPr lvl="2"/>
            <a:r>
              <a:rPr lang="en-US" smtClean="0"/>
              <a:t> </a:t>
            </a:r>
          </a:p>
          <a:p>
            <a:pPr lvl="3"/>
            <a:r>
              <a:rPr lang="en-US" smtClean="0"/>
              <a:t> </a:t>
            </a:r>
          </a:p>
          <a:p>
            <a:pPr lvl="4"/>
            <a:r>
              <a:rPr lang="en-US" smtClean="0"/>
              <a:t> </a:t>
            </a:r>
          </a:p>
        </p:txBody>
      </p:sp>
      <p:sp>
        <p:nvSpPr>
          <p:cNvPr id="247812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E61A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0"/>
              </a:spcBef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265238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nl-NL" smtClean="0"/>
          </a:p>
        </p:txBody>
      </p:sp>
      <p:sp>
        <p:nvSpPr>
          <p:cNvPr id="247814" name="shpKleurvlakBoven"/>
          <p:cNvSpPr>
            <a:spLocks noChangeArrowheads="1"/>
          </p:cNvSpPr>
          <p:nvPr/>
        </p:nvSpPr>
        <p:spPr bwMode="auto">
          <a:xfrm>
            <a:off x="4500563" y="6308725"/>
            <a:ext cx="41640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100">
                <a:solidFill>
                  <a:schemeClr val="bg1"/>
                </a:solidFill>
                <a:cs typeface="Arial" charset="0"/>
              </a:rPr>
              <a:t>Royal Netherlands Navy</a:t>
            </a:r>
            <a:endParaRPr lang="nl-NL" sz="11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7815" name="shpBeeldmerk"/>
          <p:cNvSpPr>
            <a:spLocks noChangeArrowheads="1"/>
          </p:cNvSpPr>
          <p:nvPr/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fld id="{2238380B-E4A2-4118-BD8D-CEA9CF793AC7}" type="slidenum">
              <a:rPr lang="nl-NL" sz="1000">
                <a:solidFill>
                  <a:schemeClr val="bg1"/>
                </a:solidFill>
                <a:cs typeface="Arial" charset="0"/>
              </a:rPr>
              <a:pPr>
                <a:spcBef>
                  <a:spcPct val="0"/>
                </a:spcBef>
              </a:pPr>
              <a:t>‹nr.›</a:t>
            </a:fld>
            <a:endParaRPr lang="nl-NL" sz="1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7816" name="shpDatum"/>
          <p:cNvSpPr>
            <a:spLocks noChangeArrowheads="1"/>
          </p:cNvSpPr>
          <p:nvPr/>
        </p:nvSpPr>
        <p:spPr bwMode="auto">
          <a:xfrm>
            <a:off x="7235825" y="6524625"/>
            <a:ext cx="16589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100">
                <a:solidFill>
                  <a:schemeClr val="bg1"/>
                </a:solidFill>
              </a:rPr>
              <a:t>20th May 2011</a:t>
            </a:r>
          </a:p>
        </p:txBody>
      </p:sp>
      <p:sp>
        <p:nvSpPr>
          <p:cNvPr id="247817" name="TitelSlide2"/>
          <p:cNvSpPr txBox="1">
            <a:spLocks noChangeArrowheads="1"/>
          </p:cNvSpPr>
          <p:nvPr/>
        </p:nvSpPr>
        <p:spPr bwMode="auto">
          <a:xfrm>
            <a:off x="4500563" y="6524625"/>
            <a:ext cx="28082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r>
              <a:rPr lang="nl-NL" sz="11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247818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247819" name="ZwarteB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247820" name="RubriceringEnMerking"/>
          <p:cNvSpPr txBox="1">
            <a:spLocks noChangeArrowheads="1"/>
          </p:cNvSpPr>
          <p:nvPr/>
        </p:nvSpPr>
        <p:spPr bwMode="auto">
          <a:xfrm rot="-5400000">
            <a:off x="5903119" y="3177382"/>
            <a:ext cx="63023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0"/>
              </a:spcBef>
            </a:pPr>
            <a:endParaRPr lang="nl-NL" sz="1100" b="1">
              <a:solidFill>
                <a:schemeClr val="bg1"/>
              </a:solidFill>
            </a:endParaRPr>
          </a:p>
        </p:txBody>
      </p:sp>
      <p:pic>
        <p:nvPicPr>
          <p:cNvPr id="247821" name="LogoMarine" descr="K_Marine_Logo_Powerpoint_pos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35463" y="0"/>
            <a:ext cx="439737" cy="8493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9pPr>
    </p:titleStyle>
    <p:bodyStyle>
      <a:lvl1pPr algn="l" rtl="0" eaLnBrk="0" fontAlgn="base" hangingPunct="0">
        <a:spcBef>
          <a:spcPct val="5000"/>
        </a:spcBef>
        <a:spcAft>
          <a:spcPct val="0"/>
        </a:spcAft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374650" indent="-184150" algn="l" rtl="0" eaLnBrk="0" fontAlgn="base" hangingPunct="0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2pPr>
      <a:lvl3pPr marL="6604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–"/>
        <a:defRPr sz="2200">
          <a:solidFill>
            <a:srgbClr val="000000"/>
          </a:solidFill>
          <a:latin typeface="+mn-lt"/>
        </a:defRPr>
      </a:lvl3pPr>
      <a:lvl4pPr marL="1166813" indent="-1778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›"/>
        <a:defRPr sz="2200">
          <a:solidFill>
            <a:srgbClr val="000000"/>
          </a:solidFill>
          <a:latin typeface="+mn-lt"/>
        </a:defRPr>
      </a:lvl4pPr>
      <a:lvl5pPr marL="13462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5pPr>
      <a:lvl6pPr marL="18034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6pPr>
      <a:lvl7pPr marL="22606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7pPr>
      <a:lvl8pPr marL="27178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8pPr>
      <a:lvl9pPr marL="31750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rnein.net:443/FWOC/NE_Atlantic/NEATL_AA_SfcAnalysis_UNCL_1200_T000.gif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NEATL_AA_SfcAnalysis_UNCL_1200_T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5229225"/>
            <a:ext cx="22606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59" name="shpTitel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National report</a:t>
            </a:r>
            <a:endParaRPr lang="en-GB" noProof="0" dirty="0"/>
          </a:p>
        </p:txBody>
      </p:sp>
      <p:sp>
        <p:nvSpPr>
          <p:cNvPr id="198660" name="shpTekst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MACHC </a:t>
            </a:r>
            <a:r>
              <a:rPr lang="en-GB" noProof="0" dirty="0" smtClean="0"/>
              <a:t>14</a:t>
            </a:r>
            <a:endParaRPr lang="en-GB" noProof="0" dirty="0"/>
          </a:p>
        </p:txBody>
      </p:sp>
      <p:pic>
        <p:nvPicPr>
          <p:cNvPr id="1986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1952625"/>
            <a:ext cx="1512887" cy="1135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98662" name="Picture 6" descr="Snelli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75" y="765175"/>
            <a:ext cx="1655763" cy="1101725"/>
          </a:xfrm>
          <a:prstGeom prst="rect">
            <a:avLst/>
          </a:prstGeom>
          <a:noFill/>
        </p:spPr>
      </p:pic>
      <p:pic>
        <p:nvPicPr>
          <p:cNvPr id="198663" name="Picture 7"/>
          <p:cNvPicPr>
            <a:picLocks noChangeAspect="1" noChangeArrowheads="1"/>
          </p:cNvPicPr>
          <p:nvPr/>
        </p:nvPicPr>
        <p:blipFill>
          <a:blip r:embed="rId7" cstate="print"/>
          <a:srcRect l="7475" r="11372" b="28070"/>
          <a:stretch>
            <a:fillRect/>
          </a:stretch>
        </p:blipFill>
        <p:spPr bwMode="auto">
          <a:xfrm>
            <a:off x="179388" y="188913"/>
            <a:ext cx="1439862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866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5229225"/>
            <a:ext cx="1512888" cy="1330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9866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8888" y="4292600"/>
            <a:ext cx="208915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6" name="Picture 10" descr="norway3"/>
          <p:cNvPicPr>
            <a:picLocks noChangeAspect="1" noChangeArrowheads="1"/>
          </p:cNvPicPr>
          <p:nvPr/>
        </p:nvPicPr>
        <p:blipFill>
          <a:blip r:embed="rId10" cstate="print">
            <a:lum contrast="6000"/>
          </a:blip>
          <a:srcRect/>
          <a:stretch>
            <a:fillRect/>
          </a:stretch>
        </p:blipFill>
        <p:spPr bwMode="auto">
          <a:xfrm>
            <a:off x="2771800" y="3140968"/>
            <a:ext cx="16557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</p:pic>
      <p:pic>
        <p:nvPicPr>
          <p:cNvPr id="16" name="Picture 11" descr="Wapen Hydro (2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2" y="3610087"/>
            <a:ext cx="2718991" cy="3247913"/>
          </a:xfrm>
          <a:prstGeom prst="rect">
            <a:avLst/>
          </a:prstGeom>
          <a:noFill/>
        </p:spPr>
      </p:pic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0" y="2348880"/>
            <a:ext cx="2663280" cy="1656184"/>
            <a:chOff x="1464" y="998"/>
            <a:chExt cx="3659" cy="3135"/>
          </a:xfrm>
        </p:grpSpPr>
        <p:grpSp>
          <p:nvGrpSpPr>
            <p:cNvPr id="18" name="Group 6"/>
            <p:cNvGrpSpPr>
              <a:grpSpLocks/>
            </p:cNvGrpSpPr>
            <p:nvPr/>
          </p:nvGrpSpPr>
          <p:grpSpPr bwMode="auto">
            <a:xfrm>
              <a:off x="1588" y="1115"/>
              <a:ext cx="3412" cy="2895"/>
              <a:chOff x="1588" y="1115"/>
              <a:chExt cx="3412" cy="2895"/>
            </a:xfrm>
          </p:grpSpPr>
          <p:sp>
            <p:nvSpPr>
              <p:cNvPr id="4076" name="Freeform 7"/>
              <p:cNvSpPr>
                <a:spLocks/>
              </p:cNvSpPr>
              <p:nvPr/>
            </p:nvSpPr>
            <p:spPr bwMode="auto">
              <a:xfrm>
                <a:off x="1616" y="2559"/>
                <a:ext cx="3316" cy="1417"/>
              </a:xfrm>
              <a:custGeom>
                <a:avLst/>
                <a:gdLst/>
                <a:ahLst/>
                <a:cxnLst>
                  <a:cxn ang="0">
                    <a:pos x="16336" y="6748"/>
                  </a:cxn>
                  <a:cxn ang="0">
                    <a:pos x="16244" y="6764"/>
                  </a:cxn>
                  <a:cxn ang="0">
                    <a:pos x="15975" y="6406"/>
                  </a:cxn>
                  <a:cxn ang="0">
                    <a:pos x="15400" y="5847"/>
                  </a:cxn>
                  <a:cxn ang="0">
                    <a:pos x="15213" y="5811"/>
                  </a:cxn>
                  <a:cxn ang="0">
                    <a:pos x="14827" y="5639"/>
                  </a:cxn>
                  <a:cxn ang="0">
                    <a:pos x="14242" y="6157"/>
                  </a:cxn>
                  <a:cxn ang="0">
                    <a:pos x="14475" y="5814"/>
                  </a:cxn>
                  <a:cxn ang="0">
                    <a:pos x="14328" y="5497"/>
                  </a:cxn>
                  <a:cxn ang="0">
                    <a:pos x="14112" y="5447"/>
                  </a:cxn>
                  <a:cxn ang="0">
                    <a:pos x="13964" y="5439"/>
                  </a:cxn>
                  <a:cxn ang="0">
                    <a:pos x="13790" y="5428"/>
                  </a:cxn>
                  <a:cxn ang="0">
                    <a:pos x="13672" y="5383"/>
                  </a:cxn>
                  <a:cxn ang="0">
                    <a:pos x="13630" y="5692"/>
                  </a:cxn>
                  <a:cxn ang="0">
                    <a:pos x="13627" y="5950"/>
                  </a:cxn>
                  <a:cxn ang="0">
                    <a:pos x="13494" y="5439"/>
                  </a:cxn>
                  <a:cxn ang="0">
                    <a:pos x="12892" y="5658"/>
                  </a:cxn>
                  <a:cxn ang="0">
                    <a:pos x="12041" y="5419"/>
                  </a:cxn>
                  <a:cxn ang="0">
                    <a:pos x="11882" y="5688"/>
                  </a:cxn>
                  <a:cxn ang="0">
                    <a:pos x="11738" y="5998"/>
                  </a:cxn>
                  <a:cxn ang="0">
                    <a:pos x="11818" y="5239"/>
                  </a:cxn>
                  <a:cxn ang="0">
                    <a:pos x="11443" y="5395"/>
                  </a:cxn>
                  <a:cxn ang="0">
                    <a:pos x="11485" y="5246"/>
                  </a:cxn>
                  <a:cxn ang="0">
                    <a:pos x="11057" y="4712"/>
                  </a:cxn>
                  <a:cxn ang="0">
                    <a:pos x="10944" y="5342"/>
                  </a:cxn>
                  <a:cxn ang="0">
                    <a:pos x="10924" y="4954"/>
                  </a:cxn>
                  <a:cxn ang="0">
                    <a:pos x="10691" y="4844"/>
                  </a:cxn>
                  <a:cxn ang="0">
                    <a:pos x="10455" y="5203"/>
                  </a:cxn>
                  <a:cxn ang="0">
                    <a:pos x="10747" y="4505"/>
                  </a:cxn>
                  <a:cxn ang="0">
                    <a:pos x="9913" y="3449"/>
                  </a:cxn>
                  <a:cxn ang="0">
                    <a:pos x="9215" y="3090"/>
                  </a:cxn>
                  <a:cxn ang="0">
                    <a:pos x="8847" y="3151"/>
                  </a:cxn>
                  <a:cxn ang="0">
                    <a:pos x="8597" y="3176"/>
                  </a:cxn>
                  <a:cxn ang="0">
                    <a:pos x="8524" y="3181"/>
                  </a:cxn>
                  <a:cxn ang="0">
                    <a:pos x="8832" y="3003"/>
                  </a:cxn>
                  <a:cxn ang="0">
                    <a:pos x="8693" y="2807"/>
                  </a:cxn>
                  <a:cxn ang="0">
                    <a:pos x="8786" y="2614"/>
                  </a:cxn>
                  <a:cxn ang="0">
                    <a:pos x="8664" y="2379"/>
                  </a:cxn>
                  <a:cxn ang="0">
                    <a:pos x="8374" y="2285"/>
                  </a:cxn>
                  <a:cxn ang="0">
                    <a:pos x="8124" y="2156"/>
                  </a:cxn>
                  <a:cxn ang="0">
                    <a:pos x="7586" y="1990"/>
                  </a:cxn>
                  <a:cxn ang="0">
                    <a:pos x="7443" y="2126"/>
                  </a:cxn>
                  <a:cxn ang="0">
                    <a:pos x="7329" y="1989"/>
                  </a:cxn>
                  <a:cxn ang="0">
                    <a:pos x="7204" y="1758"/>
                  </a:cxn>
                  <a:cxn ang="0">
                    <a:pos x="7038" y="1538"/>
                  </a:cxn>
                  <a:cxn ang="0">
                    <a:pos x="7420" y="1448"/>
                  </a:cxn>
                  <a:cxn ang="0">
                    <a:pos x="7473" y="1316"/>
                  </a:cxn>
                  <a:cxn ang="0">
                    <a:pos x="7081" y="1277"/>
                  </a:cxn>
                  <a:cxn ang="0">
                    <a:pos x="6947" y="1316"/>
                  </a:cxn>
                  <a:cxn ang="0">
                    <a:pos x="6632" y="1316"/>
                  </a:cxn>
                  <a:cxn ang="0">
                    <a:pos x="5781" y="1399"/>
                  </a:cxn>
                  <a:cxn ang="0">
                    <a:pos x="6289" y="1505"/>
                  </a:cxn>
                  <a:cxn ang="0">
                    <a:pos x="5418" y="1758"/>
                  </a:cxn>
                  <a:cxn ang="0">
                    <a:pos x="4241" y="1491"/>
                  </a:cxn>
                  <a:cxn ang="0">
                    <a:pos x="3164" y="1438"/>
                  </a:cxn>
                  <a:cxn ang="0">
                    <a:pos x="2337" y="1073"/>
                  </a:cxn>
                  <a:cxn ang="0">
                    <a:pos x="1871" y="665"/>
                  </a:cxn>
                  <a:cxn ang="0">
                    <a:pos x="1202" y="621"/>
                  </a:cxn>
                  <a:cxn ang="0">
                    <a:pos x="774" y="56"/>
                  </a:cxn>
                  <a:cxn ang="0">
                    <a:pos x="650" y="408"/>
                  </a:cxn>
                  <a:cxn ang="0">
                    <a:pos x="1066" y="545"/>
                  </a:cxn>
                  <a:cxn ang="0">
                    <a:pos x="804" y="638"/>
                  </a:cxn>
                  <a:cxn ang="0">
                    <a:pos x="142" y="863"/>
                  </a:cxn>
                </a:cxnLst>
                <a:rect l="0" t="0" r="r" b="b"/>
                <a:pathLst>
                  <a:path w="16579" h="7086">
                    <a:moveTo>
                      <a:pt x="0" y="946"/>
                    </a:moveTo>
                    <a:lnTo>
                      <a:pt x="0" y="7086"/>
                    </a:lnTo>
                    <a:lnTo>
                      <a:pt x="16545" y="7086"/>
                    </a:lnTo>
                    <a:lnTo>
                      <a:pt x="16556" y="7010"/>
                    </a:lnTo>
                    <a:lnTo>
                      <a:pt x="16563" y="6951"/>
                    </a:lnTo>
                    <a:lnTo>
                      <a:pt x="16570" y="6884"/>
                    </a:lnTo>
                    <a:lnTo>
                      <a:pt x="16579" y="6847"/>
                    </a:lnTo>
                    <a:lnTo>
                      <a:pt x="16529" y="6755"/>
                    </a:lnTo>
                    <a:lnTo>
                      <a:pt x="16460" y="6672"/>
                    </a:lnTo>
                    <a:lnTo>
                      <a:pt x="16407" y="6622"/>
                    </a:lnTo>
                    <a:lnTo>
                      <a:pt x="16357" y="6635"/>
                    </a:lnTo>
                    <a:lnTo>
                      <a:pt x="16347" y="6665"/>
                    </a:lnTo>
                    <a:lnTo>
                      <a:pt x="16343" y="6707"/>
                    </a:lnTo>
                    <a:lnTo>
                      <a:pt x="16336" y="6748"/>
                    </a:lnTo>
                    <a:lnTo>
                      <a:pt x="16310" y="6762"/>
                    </a:lnTo>
                    <a:lnTo>
                      <a:pt x="16309" y="6762"/>
                    </a:lnTo>
                    <a:lnTo>
                      <a:pt x="16305" y="6762"/>
                    </a:lnTo>
                    <a:lnTo>
                      <a:pt x="16301" y="6762"/>
                    </a:lnTo>
                    <a:lnTo>
                      <a:pt x="16295" y="6763"/>
                    </a:lnTo>
                    <a:lnTo>
                      <a:pt x="16288" y="6764"/>
                    </a:lnTo>
                    <a:lnTo>
                      <a:pt x="16281" y="6766"/>
                    </a:lnTo>
                    <a:lnTo>
                      <a:pt x="16274" y="6770"/>
                    </a:lnTo>
                    <a:lnTo>
                      <a:pt x="16267" y="6774"/>
                    </a:lnTo>
                    <a:lnTo>
                      <a:pt x="16253" y="6804"/>
                    </a:lnTo>
                    <a:lnTo>
                      <a:pt x="16244" y="6834"/>
                    </a:lnTo>
                    <a:lnTo>
                      <a:pt x="16223" y="6845"/>
                    </a:lnTo>
                    <a:lnTo>
                      <a:pt x="16230" y="6797"/>
                    </a:lnTo>
                    <a:lnTo>
                      <a:pt x="16244" y="6764"/>
                    </a:lnTo>
                    <a:lnTo>
                      <a:pt x="16264" y="6732"/>
                    </a:lnTo>
                    <a:lnTo>
                      <a:pt x="16294" y="6695"/>
                    </a:lnTo>
                    <a:lnTo>
                      <a:pt x="16303" y="6645"/>
                    </a:lnTo>
                    <a:lnTo>
                      <a:pt x="16290" y="6605"/>
                    </a:lnTo>
                    <a:lnTo>
                      <a:pt x="16271" y="6569"/>
                    </a:lnTo>
                    <a:lnTo>
                      <a:pt x="16217" y="6505"/>
                    </a:lnTo>
                    <a:lnTo>
                      <a:pt x="16147" y="6456"/>
                    </a:lnTo>
                    <a:lnTo>
                      <a:pt x="16071" y="6373"/>
                    </a:lnTo>
                    <a:lnTo>
                      <a:pt x="16041" y="6350"/>
                    </a:lnTo>
                    <a:lnTo>
                      <a:pt x="16014" y="6362"/>
                    </a:lnTo>
                    <a:lnTo>
                      <a:pt x="16001" y="6385"/>
                    </a:lnTo>
                    <a:lnTo>
                      <a:pt x="15984" y="6415"/>
                    </a:lnTo>
                    <a:lnTo>
                      <a:pt x="15988" y="6438"/>
                    </a:lnTo>
                    <a:lnTo>
                      <a:pt x="15975" y="6406"/>
                    </a:lnTo>
                    <a:lnTo>
                      <a:pt x="15981" y="6366"/>
                    </a:lnTo>
                    <a:lnTo>
                      <a:pt x="16001" y="6343"/>
                    </a:lnTo>
                    <a:lnTo>
                      <a:pt x="16011" y="6306"/>
                    </a:lnTo>
                    <a:lnTo>
                      <a:pt x="15998" y="6283"/>
                    </a:lnTo>
                    <a:lnTo>
                      <a:pt x="15968" y="6279"/>
                    </a:lnTo>
                    <a:lnTo>
                      <a:pt x="15938" y="6272"/>
                    </a:lnTo>
                    <a:lnTo>
                      <a:pt x="15868" y="6219"/>
                    </a:lnTo>
                    <a:lnTo>
                      <a:pt x="15745" y="6120"/>
                    </a:lnTo>
                    <a:lnTo>
                      <a:pt x="15595" y="5980"/>
                    </a:lnTo>
                    <a:lnTo>
                      <a:pt x="15492" y="5871"/>
                    </a:lnTo>
                    <a:lnTo>
                      <a:pt x="15453" y="5824"/>
                    </a:lnTo>
                    <a:lnTo>
                      <a:pt x="15423" y="5817"/>
                    </a:lnTo>
                    <a:lnTo>
                      <a:pt x="15400" y="5821"/>
                    </a:lnTo>
                    <a:lnTo>
                      <a:pt x="15400" y="5847"/>
                    </a:lnTo>
                    <a:lnTo>
                      <a:pt x="15419" y="5871"/>
                    </a:lnTo>
                    <a:lnTo>
                      <a:pt x="15436" y="5907"/>
                    </a:lnTo>
                    <a:lnTo>
                      <a:pt x="15439" y="5943"/>
                    </a:lnTo>
                    <a:lnTo>
                      <a:pt x="15439" y="5977"/>
                    </a:lnTo>
                    <a:lnTo>
                      <a:pt x="15412" y="5917"/>
                    </a:lnTo>
                    <a:lnTo>
                      <a:pt x="15386" y="5881"/>
                    </a:lnTo>
                    <a:lnTo>
                      <a:pt x="15349" y="5851"/>
                    </a:lnTo>
                    <a:lnTo>
                      <a:pt x="15313" y="5828"/>
                    </a:lnTo>
                    <a:lnTo>
                      <a:pt x="15243" y="5811"/>
                    </a:lnTo>
                    <a:lnTo>
                      <a:pt x="15241" y="5811"/>
                    </a:lnTo>
                    <a:lnTo>
                      <a:pt x="15237" y="5811"/>
                    </a:lnTo>
                    <a:lnTo>
                      <a:pt x="15230" y="5811"/>
                    </a:lnTo>
                    <a:lnTo>
                      <a:pt x="15222" y="5811"/>
                    </a:lnTo>
                    <a:lnTo>
                      <a:pt x="15213" y="5811"/>
                    </a:lnTo>
                    <a:lnTo>
                      <a:pt x="15203" y="5811"/>
                    </a:lnTo>
                    <a:lnTo>
                      <a:pt x="15194" y="5811"/>
                    </a:lnTo>
                    <a:lnTo>
                      <a:pt x="15186" y="5811"/>
                    </a:lnTo>
                    <a:lnTo>
                      <a:pt x="15177" y="5811"/>
                    </a:lnTo>
                    <a:lnTo>
                      <a:pt x="15164" y="5808"/>
                    </a:lnTo>
                    <a:lnTo>
                      <a:pt x="15150" y="5805"/>
                    </a:lnTo>
                    <a:lnTo>
                      <a:pt x="15135" y="5801"/>
                    </a:lnTo>
                    <a:lnTo>
                      <a:pt x="15123" y="5798"/>
                    </a:lnTo>
                    <a:lnTo>
                      <a:pt x="15111" y="5794"/>
                    </a:lnTo>
                    <a:lnTo>
                      <a:pt x="15103" y="5792"/>
                    </a:lnTo>
                    <a:lnTo>
                      <a:pt x="15099" y="5791"/>
                    </a:lnTo>
                    <a:lnTo>
                      <a:pt x="15007" y="5750"/>
                    </a:lnTo>
                    <a:lnTo>
                      <a:pt x="14920" y="5711"/>
                    </a:lnTo>
                    <a:lnTo>
                      <a:pt x="14827" y="5639"/>
                    </a:lnTo>
                    <a:lnTo>
                      <a:pt x="14731" y="5605"/>
                    </a:lnTo>
                    <a:lnTo>
                      <a:pt x="14658" y="5582"/>
                    </a:lnTo>
                    <a:lnTo>
                      <a:pt x="14614" y="5582"/>
                    </a:lnTo>
                    <a:lnTo>
                      <a:pt x="14588" y="5612"/>
                    </a:lnTo>
                    <a:lnTo>
                      <a:pt x="14575" y="5662"/>
                    </a:lnTo>
                    <a:lnTo>
                      <a:pt x="14565" y="5718"/>
                    </a:lnTo>
                    <a:lnTo>
                      <a:pt x="14545" y="5784"/>
                    </a:lnTo>
                    <a:lnTo>
                      <a:pt x="14522" y="5854"/>
                    </a:lnTo>
                    <a:lnTo>
                      <a:pt x="14475" y="5914"/>
                    </a:lnTo>
                    <a:lnTo>
                      <a:pt x="14415" y="5954"/>
                    </a:lnTo>
                    <a:lnTo>
                      <a:pt x="14345" y="6000"/>
                    </a:lnTo>
                    <a:lnTo>
                      <a:pt x="14305" y="6037"/>
                    </a:lnTo>
                    <a:lnTo>
                      <a:pt x="14262" y="6097"/>
                    </a:lnTo>
                    <a:lnTo>
                      <a:pt x="14242" y="6157"/>
                    </a:lnTo>
                    <a:lnTo>
                      <a:pt x="14205" y="6226"/>
                    </a:lnTo>
                    <a:lnTo>
                      <a:pt x="14175" y="6293"/>
                    </a:lnTo>
                    <a:lnTo>
                      <a:pt x="14163" y="6362"/>
                    </a:lnTo>
                    <a:lnTo>
                      <a:pt x="14172" y="6415"/>
                    </a:lnTo>
                    <a:lnTo>
                      <a:pt x="14179" y="6482"/>
                    </a:lnTo>
                    <a:lnTo>
                      <a:pt x="14168" y="6502"/>
                    </a:lnTo>
                    <a:lnTo>
                      <a:pt x="14159" y="6445"/>
                    </a:lnTo>
                    <a:lnTo>
                      <a:pt x="14142" y="6385"/>
                    </a:lnTo>
                    <a:lnTo>
                      <a:pt x="14142" y="6325"/>
                    </a:lnTo>
                    <a:lnTo>
                      <a:pt x="14186" y="6196"/>
                    </a:lnTo>
                    <a:lnTo>
                      <a:pt x="14232" y="6086"/>
                    </a:lnTo>
                    <a:lnTo>
                      <a:pt x="14308" y="5994"/>
                    </a:lnTo>
                    <a:lnTo>
                      <a:pt x="14398" y="5911"/>
                    </a:lnTo>
                    <a:lnTo>
                      <a:pt x="14475" y="5814"/>
                    </a:lnTo>
                    <a:lnTo>
                      <a:pt x="14495" y="5754"/>
                    </a:lnTo>
                    <a:lnTo>
                      <a:pt x="14501" y="5692"/>
                    </a:lnTo>
                    <a:lnTo>
                      <a:pt x="14508" y="5632"/>
                    </a:lnTo>
                    <a:lnTo>
                      <a:pt x="14528" y="5598"/>
                    </a:lnTo>
                    <a:lnTo>
                      <a:pt x="14531" y="5555"/>
                    </a:lnTo>
                    <a:lnTo>
                      <a:pt x="14495" y="5535"/>
                    </a:lnTo>
                    <a:lnTo>
                      <a:pt x="14425" y="5515"/>
                    </a:lnTo>
                    <a:lnTo>
                      <a:pt x="14421" y="5515"/>
                    </a:lnTo>
                    <a:lnTo>
                      <a:pt x="14411" y="5513"/>
                    </a:lnTo>
                    <a:lnTo>
                      <a:pt x="14396" y="5509"/>
                    </a:lnTo>
                    <a:lnTo>
                      <a:pt x="14378" y="5507"/>
                    </a:lnTo>
                    <a:lnTo>
                      <a:pt x="14359" y="5503"/>
                    </a:lnTo>
                    <a:lnTo>
                      <a:pt x="14342" y="5500"/>
                    </a:lnTo>
                    <a:lnTo>
                      <a:pt x="14328" y="5497"/>
                    </a:lnTo>
                    <a:lnTo>
                      <a:pt x="14319" y="5495"/>
                    </a:lnTo>
                    <a:lnTo>
                      <a:pt x="14308" y="5493"/>
                    </a:lnTo>
                    <a:lnTo>
                      <a:pt x="14292" y="5488"/>
                    </a:lnTo>
                    <a:lnTo>
                      <a:pt x="14271" y="5483"/>
                    </a:lnTo>
                    <a:lnTo>
                      <a:pt x="14249" y="5476"/>
                    </a:lnTo>
                    <a:lnTo>
                      <a:pt x="14227" y="5469"/>
                    </a:lnTo>
                    <a:lnTo>
                      <a:pt x="14210" y="5464"/>
                    </a:lnTo>
                    <a:lnTo>
                      <a:pt x="14197" y="5460"/>
                    </a:lnTo>
                    <a:lnTo>
                      <a:pt x="14193" y="5458"/>
                    </a:lnTo>
                    <a:lnTo>
                      <a:pt x="14187" y="5458"/>
                    </a:lnTo>
                    <a:lnTo>
                      <a:pt x="14174" y="5456"/>
                    </a:lnTo>
                    <a:lnTo>
                      <a:pt x="14157" y="5453"/>
                    </a:lnTo>
                    <a:lnTo>
                      <a:pt x="14135" y="5450"/>
                    </a:lnTo>
                    <a:lnTo>
                      <a:pt x="14112" y="5447"/>
                    </a:lnTo>
                    <a:lnTo>
                      <a:pt x="14091" y="5443"/>
                    </a:lnTo>
                    <a:lnTo>
                      <a:pt x="14074" y="5441"/>
                    </a:lnTo>
                    <a:lnTo>
                      <a:pt x="14062" y="5439"/>
                    </a:lnTo>
                    <a:lnTo>
                      <a:pt x="14054" y="5438"/>
                    </a:lnTo>
                    <a:lnTo>
                      <a:pt x="14043" y="5438"/>
                    </a:lnTo>
                    <a:lnTo>
                      <a:pt x="14030" y="5438"/>
                    </a:lnTo>
                    <a:lnTo>
                      <a:pt x="14017" y="5438"/>
                    </a:lnTo>
                    <a:lnTo>
                      <a:pt x="14006" y="5438"/>
                    </a:lnTo>
                    <a:lnTo>
                      <a:pt x="13995" y="5439"/>
                    </a:lnTo>
                    <a:lnTo>
                      <a:pt x="13988" y="5439"/>
                    </a:lnTo>
                    <a:lnTo>
                      <a:pt x="13986" y="5439"/>
                    </a:lnTo>
                    <a:lnTo>
                      <a:pt x="13984" y="5439"/>
                    </a:lnTo>
                    <a:lnTo>
                      <a:pt x="13976" y="5439"/>
                    </a:lnTo>
                    <a:lnTo>
                      <a:pt x="13964" y="5439"/>
                    </a:lnTo>
                    <a:lnTo>
                      <a:pt x="13949" y="5438"/>
                    </a:lnTo>
                    <a:lnTo>
                      <a:pt x="13932" y="5438"/>
                    </a:lnTo>
                    <a:lnTo>
                      <a:pt x="13912" y="5435"/>
                    </a:lnTo>
                    <a:lnTo>
                      <a:pt x="13891" y="5434"/>
                    </a:lnTo>
                    <a:lnTo>
                      <a:pt x="13869" y="5432"/>
                    </a:lnTo>
                    <a:lnTo>
                      <a:pt x="13851" y="5430"/>
                    </a:lnTo>
                    <a:lnTo>
                      <a:pt x="13837" y="5428"/>
                    </a:lnTo>
                    <a:lnTo>
                      <a:pt x="13827" y="5428"/>
                    </a:lnTo>
                    <a:lnTo>
                      <a:pt x="13819" y="5428"/>
                    </a:lnTo>
                    <a:lnTo>
                      <a:pt x="13813" y="5428"/>
                    </a:lnTo>
                    <a:lnTo>
                      <a:pt x="13807" y="5428"/>
                    </a:lnTo>
                    <a:lnTo>
                      <a:pt x="13802" y="5428"/>
                    </a:lnTo>
                    <a:lnTo>
                      <a:pt x="13797" y="5428"/>
                    </a:lnTo>
                    <a:lnTo>
                      <a:pt x="13790" y="5428"/>
                    </a:lnTo>
                    <a:lnTo>
                      <a:pt x="13783" y="5426"/>
                    </a:lnTo>
                    <a:lnTo>
                      <a:pt x="13775" y="5423"/>
                    </a:lnTo>
                    <a:lnTo>
                      <a:pt x="13765" y="5419"/>
                    </a:lnTo>
                    <a:lnTo>
                      <a:pt x="13756" y="5416"/>
                    </a:lnTo>
                    <a:lnTo>
                      <a:pt x="13747" y="5412"/>
                    </a:lnTo>
                    <a:lnTo>
                      <a:pt x="13737" y="5409"/>
                    </a:lnTo>
                    <a:lnTo>
                      <a:pt x="13727" y="5405"/>
                    </a:lnTo>
                    <a:lnTo>
                      <a:pt x="13717" y="5403"/>
                    </a:lnTo>
                    <a:lnTo>
                      <a:pt x="13706" y="5400"/>
                    </a:lnTo>
                    <a:lnTo>
                      <a:pt x="13697" y="5395"/>
                    </a:lnTo>
                    <a:lnTo>
                      <a:pt x="13688" y="5391"/>
                    </a:lnTo>
                    <a:lnTo>
                      <a:pt x="13681" y="5388"/>
                    </a:lnTo>
                    <a:lnTo>
                      <a:pt x="13675" y="5385"/>
                    </a:lnTo>
                    <a:lnTo>
                      <a:pt x="13672" y="5383"/>
                    </a:lnTo>
                    <a:lnTo>
                      <a:pt x="13671" y="5382"/>
                    </a:lnTo>
                    <a:lnTo>
                      <a:pt x="13620" y="5386"/>
                    </a:lnTo>
                    <a:lnTo>
                      <a:pt x="13581" y="5398"/>
                    </a:lnTo>
                    <a:lnTo>
                      <a:pt x="13597" y="5423"/>
                    </a:lnTo>
                    <a:lnTo>
                      <a:pt x="13641" y="5432"/>
                    </a:lnTo>
                    <a:lnTo>
                      <a:pt x="13680" y="5449"/>
                    </a:lnTo>
                    <a:lnTo>
                      <a:pt x="13706" y="5465"/>
                    </a:lnTo>
                    <a:lnTo>
                      <a:pt x="13701" y="5488"/>
                    </a:lnTo>
                    <a:lnTo>
                      <a:pt x="13657" y="5499"/>
                    </a:lnTo>
                    <a:lnTo>
                      <a:pt x="13593" y="5502"/>
                    </a:lnTo>
                    <a:lnTo>
                      <a:pt x="13584" y="5542"/>
                    </a:lnTo>
                    <a:lnTo>
                      <a:pt x="13593" y="5588"/>
                    </a:lnTo>
                    <a:lnTo>
                      <a:pt x="13641" y="5642"/>
                    </a:lnTo>
                    <a:lnTo>
                      <a:pt x="13630" y="5692"/>
                    </a:lnTo>
                    <a:lnTo>
                      <a:pt x="13653" y="5722"/>
                    </a:lnTo>
                    <a:lnTo>
                      <a:pt x="13653" y="5754"/>
                    </a:lnTo>
                    <a:lnTo>
                      <a:pt x="13683" y="5807"/>
                    </a:lnTo>
                    <a:lnTo>
                      <a:pt x="13697" y="5867"/>
                    </a:lnTo>
                    <a:lnTo>
                      <a:pt x="13687" y="5911"/>
                    </a:lnTo>
                    <a:lnTo>
                      <a:pt x="13653" y="5957"/>
                    </a:lnTo>
                    <a:lnTo>
                      <a:pt x="13653" y="5980"/>
                    </a:lnTo>
                    <a:lnTo>
                      <a:pt x="13674" y="6014"/>
                    </a:lnTo>
                    <a:lnTo>
                      <a:pt x="13650" y="6047"/>
                    </a:lnTo>
                    <a:lnTo>
                      <a:pt x="13620" y="6053"/>
                    </a:lnTo>
                    <a:lnTo>
                      <a:pt x="13644" y="6026"/>
                    </a:lnTo>
                    <a:lnTo>
                      <a:pt x="13644" y="6000"/>
                    </a:lnTo>
                    <a:lnTo>
                      <a:pt x="13620" y="5973"/>
                    </a:lnTo>
                    <a:lnTo>
                      <a:pt x="13627" y="5950"/>
                    </a:lnTo>
                    <a:lnTo>
                      <a:pt x="13657" y="5917"/>
                    </a:lnTo>
                    <a:lnTo>
                      <a:pt x="13667" y="5894"/>
                    </a:lnTo>
                    <a:lnTo>
                      <a:pt x="13674" y="5847"/>
                    </a:lnTo>
                    <a:lnTo>
                      <a:pt x="13653" y="5814"/>
                    </a:lnTo>
                    <a:lnTo>
                      <a:pt x="13641" y="5781"/>
                    </a:lnTo>
                    <a:lnTo>
                      <a:pt x="13630" y="5741"/>
                    </a:lnTo>
                    <a:lnTo>
                      <a:pt x="13618" y="5715"/>
                    </a:lnTo>
                    <a:lnTo>
                      <a:pt x="13600" y="5678"/>
                    </a:lnTo>
                    <a:lnTo>
                      <a:pt x="13614" y="5648"/>
                    </a:lnTo>
                    <a:lnTo>
                      <a:pt x="13588" y="5618"/>
                    </a:lnTo>
                    <a:lnTo>
                      <a:pt x="13551" y="5582"/>
                    </a:lnTo>
                    <a:lnTo>
                      <a:pt x="13531" y="5515"/>
                    </a:lnTo>
                    <a:lnTo>
                      <a:pt x="13527" y="5465"/>
                    </a:lnTo>
                    <a:lnTo>
                      <a:pt x="13494" y="5439"/>
                    </a:lnTo>
                    <a:lnTo>
                      <a:pt x="13451" y="5425"/>
                    </a:lnTo>
                    <a:lnTo>
                      <a:pt x="13388" y="5419"/>
                    </a:lnTo>
                    <a:lnTo>
                      <a:pt x="13301" y="5398"/>
                    </a:lnTo>
                    <a:lnTo>
                      <a:pt x="13205" y="5386"/>
                    </a:lnTo>
                    <a:lnTo>
                      <a:pt x="13149" y="5393"/>
                    </a:lnTo>
                    <a:lnTo>
                      <a:pt x="13045" y="5402"/>
                    </a:lnTo>
                    <a:lnTo>
                      <a:pt x="12986" y="5435"/>
                    </a:lnTo>
                    <a:lnTo>
                      <a:pt x="12929" y="5469"/>
                    </a:lnTo>
                    <a:lnTo>
                      <a:pt x="12945" y="5512"/>
                    </a:lnTo>
                    <a:lnTo>
                      <a:pt x="12968" y="5575"/>
                    </a:lnTo>
                    <a:lnTo>
                      <a:pt x="12982" y="5625"/>
                    </a:lnTo>
                    <a:lnTo>
                      <a:pt x="12949" y="5665"/>
                    </a:lnTo>
                    <a:lnTo>
                      <a:pt x="12903" y="5681"/>
                    </a:lnTo>
                    <a:lnTo>
                      <a:pt x="12892" y="5658"/>
                    </a:lnTo>
                    <a:lnTo>
                      <a:pt x="12919" y="5632"/>
                    </a:lnTo>
                    <a:lnTo>
                      <a:pt x="12929" y="5595"/>
                    </a:lnTo>
                    <a:lnTo>
                      <a:pt x="12912" y="5578"/>
                    </a:lnTo>
                    <a:lnTo>
                      <a:pt x="12829" y="5522"/>
                    </a:lnTo>
                    <a:lnTo>
                      <a:pt x="12706" y="5482"/>
                    </a:lnTo>
                    <a:lnTo>
                      <a:pt x="12616" y="5462"/>
                    </a:lnTo>
                    <a:lnTo>
                      <a:pt x="12510" y="5442"/>
                    </a:lnTo>
                    <a:lnTo>
                      <a:pt x="12414" y="5446"/>
                    </a:lnTo>
                    <a:lnTo>
                      <a:pt x="12310" y="5442"/>
                    </a:lnTo>
                    <a:lnTo>
                      <a:pt x="12191" y="5402"/>
                    </a:lnTo>
                    <a:lnTo>
                      <a:pt x="12121" y="5372"/>
                    </a:lnTo>
                    <a:lnTo>
                      <a:pt x="12081" y="5359"/>
                    </a:lnTo>
                    <a:lnTo>
                      <a:pt x="12041" y="5389"/>
                    </a:lnTo>
                    <a:lnTo>
                      <a:pt x="12041" y="5419"/>
                    </a:lnTo>
                    <a:lnTo>
                      <a:pt x="12078" y="5449"/>
                    </a:lnTo>
                    <a:lnTo>
                      <a:pt x="12131" y="5469"/>
                    </a:lnTo>
                    <a:lnTo>
                      <a:pt x="12195" y="5518"/>
                    </a:lnTo>
                    <a:lnTo>
                      <a:pt x="12230" y="5572"/>
                    </a:lnTo>
                    <a:lnTo>
                      <a:pt x="12244" y="5602"/>
                    </a:lnTo>
                    <a:lnTo>
                      <a:pt x="12211" y="5582"/>
                    </a:lnTo>
                    <a:lnTo>
                      <a:pt x="12144" y="5525"/>
                    </a:lnTo>
                    <a:lnTo>
                      <a:pt x="12078" y="5472"/>
                    </a:lnTo>
                    <a:lnTo>
                      <a:pt x="12011" y="5412"/>
                    </a:lnTo>
                    <a:lnTo>
                      <a:pt x="11977" y="5423"/>
                    </a:lnTo>
                    <a:lnTo>
                      <a:pt x="11949" y="5462"/>
                    </a:lnTo>
                    <a:lnTo>
                      <a:pt x="11928" y="5525"/>
                    </a:lnTo>
                    <a:lnTo>
                      <a:pt x="11915" y="5614"/>
                    </a:lnTo>
                    <a:lnTo>
                      <a:pt x="11882" y="5688"/>
                    </a:lnTo>
                    <a:lnTo>
                      <a:pt x="11845" y="5757"/>
                    </a:lnTo>
                    <a:lnTo>
                      <a:pt x="11815" y="5828"/>
                    </a:lnTo>
                    <a:lnTo>
                      <a:pt x="11782" y="5894"/>
                    </a:lnTo>
                    <a:lnTo>
                      <a:pt x="11782" y="5973"/>
                    </a:lnTo>
                    <a:lnTo>
                      <a:pt x="11786" y="6003"/>
                    </a:lnTo>
                    <a:lnTo>
                      <a:pt x="11835" y="6037"/>
                    </a:lnTo>
                    <a:lnTo>
                      <a:pt x="11852" y="6056"/>
                    </a:lnTo>
                    <a:lnTo>
                      <a:pt x="11862" y="6086"/>
                    </a:lnTo>
                    <a:lnTo>
                      <a:pt x="11835" y="6104"/>
                    </a:lnTo>
                    <a:lnTo>
                      <a:pt x="11832" y="6067"/>
                    </a:lnTo>
                    <a:lnTo>
                      <a:pt x="11815" y="6047"/>
                    </a:lnTo>
                    <a:lnTo>
                      <a:pt x="11779" y="6047"/>
                    </a:lnTo>
                    <a:lnTo>
                      <a:pt x="11752" y="6026"/>
                    </a:lnTo>
                    <a:lnTo>
                      <a:pt x="11738" y="5998"/>
                    </a:lnTo>
                    <a:lnTo>
                      <a:pt x="11731" y="5961"/>
                    </a:lnTo>
                    <a:lnTo>
                      <a:pt x="11742" y="5907"/>
                    </a:lnTo>
                    <a:lnTo>
                      <a:pt x="11752" y="5854"/>
                    </a:lnTo>
                    <a:lnTo>
                      <a:pt x="11775" y="5805"/>
                    </a:lnTo>
                    <a:lnTo>
                      <a:pt x="11798" y="5761"/>
                    </a:lnTo>
                    <a:lnTo>
                      <a:pt x="11839" y="5688"/>
                    </a:lnTo>
                    <a:lnTo>
                      <a:pt x="11858" y="5635"/>
                    </a:lnTo>
                    <a:lnTo>
                      <a:pt x="11858" y="5555"/>
                    </a:lnTo>
                    <a:lnTo>
                      <a:pt x="11865" y="5476"/>
                    </a:lnTo>
                    <a:lnTo>
                      <a:pt x="11898" y="5446"/>
                    </a:lnTo>
                    <a:lnTo>
                      <a:pt x="11919" y="5382"/>
                    </a:lnTo>
                    <a:lnTo>
                      <a:pt x="11912" y="5333"/>
                    </a:lnTo>
                    <a:lnTo>
                      <a:pt x="11895" y="5303"/>
                    </a:lnTo>
                    <a:lnTo>
                      <a:pt x="11818" y="5239"/>
                    </a:lnTo>
                    <a:lnTo>
                      <a:pt x="11758" y="5189"/>
                    </a:lnTo>
                    <a:lnTo>
                      <a:pt x="11676" y="5129"/>
                    </a:lnTo>
                    <a:lnTo>
                      <a:pt x="11652" y="5106"/>
                    </a:lnTo>
                    <a:lnTo>
                      <a:pt x="11609" y="5117"/>
                    </a:lnTo>
                    <a:lnTo>
                      <a:pt x="11602" y="5140"/>
                    </a:lnTo>
                    <a:lnTo>
                      <a:pt x="11599" y="5179"/>
                    </a:lnTo>
                    <a:lnTo>
                      <a:pt x="11576" y="5206"/>
                    </a:lnTo>
                    <a:lnTo>
                      <a:pt x="11533" y="5239"/>
                    </a:lnTo>
                    <a:lnTo>
                      <a:pt x="11522" y="5273"/>
                    </a:lnTo>
                    <a:lnTo>
                      <a:pt x="11522" y="5299"/>
                    </a:lnTo>
                    <a:lnTo>
                      <a:pt x="11512" y="5333"/>
                    </a:lnTo>
                    <a:lnTo>
                      <a:pt x="11480" y="5352"/>
                    </a:lnTo>
                    <a:lnTo>
                      <a:pt x="11453" y="5366"/>
                    </a:lnTo>
                    <a:lnTo>
                      <a:pt x="11443" y="5395"/>
                    </a:lnTo>
                    <a:lnTo>
                      <a:pt x="11450" y="5432"/>
                    </a:lnTo>
                    <a:lnTo>
                      <a:pt x="11453" y="5478"/>
                    </a:lnTo>
                    <a:lnTo>
                      <a:pt x="11459" y="5525"/>
                    </a:lnTo>
                    <a:lnTo>
                      <a:pt x="11480" y="5559"/>
                    </a:lnTo>
                    <a:lnTo>
                      <a:pt x="11462" y="5561"/>
                    </a:lnTo>
                    <a:lnTo>
                      <a:pt x="11436" y="5532"/>
                    </a:lnTo>
                    <a:lnTo>
                      <a:pt x="11423" y="5495"/>
                    </a:lnTo>
                    <a:lnTo>
                      <a:pt x="11423" y="5446"/>
                    </a:lnTo>
                    <a:lnTo>
                      <a:pt x="11427" y="5398"/>
                    </a:lnTo>
                    <a:lnTo>
                      <a:pt x="11423" y="5363"/>
                    </a:lnTo>
                    <a:lnTo>
                      <a:pt x="11450" y="5340"/>
                    </a:lnTo>
                    <a:lnTo>
                      <a:pt x="11485" y="5326"/>
                    </a:lnTo>
                    <a:lnTo>
                      <a:pt x="11492" y="5296"/>
                    </a:lnTo>
                    <a:lnTo>
                      <a:pt x="11485" y="5246"/>
                    </a:lnTo>
                    <a:lnTo>
                      <a:pt x="11506" y="5216"/>
                    </a:lnTo>
                    <a:lnTo>
                      <a:pt x="11533" y="5196"/>
                    </a:lnTo>
                    <a:lnTo>
                      <a:pt x="11549" y="5173"/>
                    </a:lnTo>
                    <a:lnTo>
                      <a:pt x="11540" y="5126"/>
                    </a:lnTo>
                    <a:lnTo>
                      <a:pt x="11529" y="5096"/>
                    </a:lnTo>
                    <a:lnTo>
                      <a:pt x="11510" y="5060"/>
                    </a:lnTo>
                    <a:lnTo>
                      <a:pt x="11466" y="5020"/>
                    </a:lnTo>
                    <a:lnTo>
                      <a:pt x="11409" y="4957"/>
                    </a:lnTo>
                    <a:lnTo>
                      <a:pt x="11370" y="4901"/>
                    </a:lnTo>
                    <a:lnTo>
                      <a:pt x="11303" y="4841"/>
                    </a:lnTo>
                    <a:lnTo>
                      <a:pt x="11207" y="4765"/>
                    </a:lnTo>
                    <a:lnTo>
                      <a:pt x="11140" y="4701"/>
                    </a:lnTo>
                    <a:lnTo>
                      <a:pt x="11080" y="4687"/>
                    </a:lnTo>
                    <a:lnTo>
                      <a:pt x="11057" y="4712"/>
                    </a:lnTo>
                    <a:lnTo>
                      <a:pt x="11044" y="4758"/>
                    </a:lnTo>
                    <a:lnTo>
                      <a:pt x="11030" y="4814"/>
                    </a:lnTo>
                    <a:lnTo>
                      <a:pt x="11018" y="4867"/>
                    </a:lnTo>
                    <a:lnTo>
                      <a:pt x="11011" y="4903"/>
                    </a:lnTo>
                    <a:lnTo>
                      <a:pt x="10997" y="4931"/>
                    </a:lnTo>
                    <a:lnTo>
                      <a:pt x="10967" y="4974"/>
                    </a:lnTo>
                    <a:lnTo>
                      <a:pt x="10951" y="5016"/>
                    </a:lnTo>
                    <a:lnTo>
                      <a:pt x="10944" y="5064"/>
                    </a:lnTo>
                    <a:lnTo>
                      <a:pt x="10940" y="5113"/>
                    </a:lnTo>
                    <a:lnTo>
                      <a:pt x="10937" y="5177"/>
                    </a:lnTo>
                    <a:lnTo>
                      <a:pt x="10947" y="5226"/>
                    </a:lnTo>
                    <a:lnTo>
                      <a:pt x="10961" y="5259"/>
                    </a:lnTo>
                    <a:lnTo>
                      <a:pt x="10958" y="5296"/>
                    </a:lnTo>
                    <a:lnTo>
                      <a:pt x="10944" y="5342"/>
                    </a:lnTo>
                    <a:lnTo>
                      <a:pt x="10937" y="5382"/>
                    </a:lnTo>
                    <a:lnTo>
                      <a:pt x="10944" y="5412"/>
                    </a:lnTo>
                    <a:lnTo>
                      <a:pt x="10928" y="5425"/>
                    </a:lnTo>
                    <a:lnTo>
                      <a:pt x="10910" y="5409"/>
                    </a:lnTo>
                    <a:lnTo>
                      <a:pt x="10908" y="5352"/>
                    </a:lnTo>
                    <a:lnTo>
                      <a:pt x="10928" y="5292"/>
                    </a:lnTo>
                    <a:lnTo>
                      <a:pt x="10934" y="5256"/>
                    </a:lnTo>
                    <a:lnTo>
                      <a:pt x="10921" y="5223"/>
                    </a:lnTo>
                    <a:lnTo>
                      <a:pt x="10910" y="5189"/>
                    </a:lnTo>
                    <a:lnTo>
                      <a:pt x="10908" y="5147"/>
                    </a:lnTo>
                    <a:lnTo>
                      <a:pt x="10908" y="5110"/>
                    </a:lnTo>
                    <a:lnTo>
                      <a:pt x="10904" y="5046"/>
                    </a:lnTo>
                    <a:lnTo>
                      <a:pt x="10904" y="4990"/>
                    </a:lnTo>
                    <a:lnTo>
                      <a:pt x="10924" y="4954"/>
                    </a:lnTo>
                    <a:lnTo>
                      <a:pt x="10947" y="4917"/>
                    </a:lnTo>
                    <a:lnTo>
                      <a:pt x="10977" y="4867"/>
                    </a:lnTo>
                    <a:lnTo>
                      <a:pt x="10984" y="4824"/>
                    </a:lnTo>
                    <a:lnTo>
                      <a:pt x="10997" y="4767"/>
                    </a:lnTo>
                    <a:lnTo>
                      <a:pt x="11004" y="4712"/>
                    </a:lnTo>
                    <a:lnTo>
                      <a:pt x="11004" y="4664"/>
                    </a:lnTo>
                    <a:lnTo>
                      <a:pt x="10981" y="4638"/>
                    </a:lnTo>
                    <a:lnTo>
                      <a:pt x="10931" y="4618"/>
                    </a:lnTo>
                    <a:lnTo>
                      <a:pt x="10874" y="4615"/>
                    </a:lnTo>
                    <a:lnTo>
                      <a:pt x="10827" y="4615"/>
                    </a:lnTo>
                    <a:lnTo>
                      <a:pt x="10772" y="4634"/>
                    </a:lnTo>
                    <a:lnTo>
                      <a:pt x="10735" y="4685"/>
                    </a:lnTo>
                    <a:lnTo>
                      <a:pt x="10701" y="4761"/>
                    </a:lnTo>
                    <a:lnTo>
                      <a:pt x="10691" y="4844"/>
                    </a:lnTo>
                    <a:lnTo>
                      <a:pt x="10698" y="4933"/>
                    </a:lnTo>
                    <a:lnTo>
                      <a:pt x="10698" y="5096"/>
                    </a:lnTo>
                    <a:lnTo>
                      <a:pt x="10691" y="5259"/>
                    </a:lnTo>
                    <a:lnTo>
                      <a:pt x="10671" y="5253"/>
                    </a:lnTo>
                    <a:lnTo>
                      <a:pt x="10664" y="5232"/>
                    </a:lnTo>
                    <a:lnTo>
                      <a:pt x="10658" y="5203"/>
                    </a:lnTo>
                    <a:lnTo>
                      <a:pt x="10655" y="5133"/>
                    </a:lnTo>
                    <a:lnTo>
                      <a:pt x="10652" y="5067"/>
                    </a:lnTo>
                    <a:lnTo>
                      <a:pt x="10621" y="5057"/>
                    </a:lnTo>
                    <a:lnTo>
                      <a:pt x="10595" y="5094"/>
                    </a:lnTo>
                    <a:lnTo>
                      <a:pt x="10568" y="5143"/>
                    </a:lnTo>
                    <a:lnTo>
                      <a:pt x="10528" y="5166"/>
                    </a:lnTo>
                    <a:lnTo>
                      <a:pt x="10496" y="5209"/>
                    </a:lnTo>
                    <a:lnTo>
                      <a:pt x="10455" y="5203"/>
                    </a:lnTo>
                    <a:lnTo>
                      <a:pt x="10515" y="5129"/>
                    </a:lnTo>
                    <a:lnTo>
                      <a:pt x="10519" y="5094"/>
                    </a:lnTo>
                    <a:lnTo>
                      <a:pt x="10499" y="5073"/>
                    </a:lnTo>
                    <a:lnTo>
                      <a:pt x="10455" y="5050"/>
                    </a:lnTo>
                    <a:lnTo>
                      <a:pt x="10448" y="5030"/>
                    </a:lnTo>
                    <a:lnTo>
                      <a:pt x="10526" y="5041"/>
                    </a:lnTo>
                    <a:lnTo>
                      <a:pt x="10598" y="5023"/>
                    </a:lnTo>
                    <a:lnTo>
                      <a:pt x="10615" y="4990"/>
                    </a:lnTo>
                    <a:lnTo>
                      <a:pt x="10615" y="4937"/>
                    </a:lnTo>
                    <a:lnTo>
                      <a:pt x="10632" y="4854"/>
                    </a:lnTo>
                    <a:lnTo>
                      <a:pt x="10635" y="4777"/>
                    </a:lnTo>
                    <a:lnTo>
                      <a:pt x="10668" y="4685"/>
                    </a:lnTo>
                    <a:lnTo>
                      <a:pt x="10719" y="4588"/>
                    </a:lnTo>
                    <a:lnTo>
                      <a:pt x="10747" y="4505"/>
                    </a:lnTo>
                    <a:lnTo>
                      <a:pt x="10758" y="4422"/>
                    </a:lnTo>
                    <a:lnTo>
                      <a:pt x="10747" y="4330"/>
                    </a:lnTo>
                    <a:lnTo>
                      <a:pt x="10747" y="4243"/>
                    </a:lnTo>
                    <a:lnTo>
                      <a:pt x="10719" y="4186"/>
                    </a:lnTo>
                    <a:lnTo>
                      <a:pt x="10662" y="4110"/>
                    </a:lnTo>
                    <a:lnTo>
                      <a:pt x="10598" y="4029"/>
                    </a:lnTo>
                    <a:lnTo>
                      <a:pt x="10579" y="4029"/>
                    </a:lnTo>
                    <a:lnTo>
                      <a:pt x="10561" y="4050"/>
                    </a:lnTo>
                    <a:lnTo>
                      <a:pt x="10558" y="4036"/>
                    </a:lnTo>
                    <a:lnTo>
                      <a:pt x="10416" y="3847"/>
                    </a:lnTo>
                    <a:lnTo>
                      <a:pt x="10285" y="3725"/>
                    </a:lnTo>
                    <a:lnTo>
                      <a:pt x="10163" y="3615"/>
                    </a:lnTo>
                    <a:lnTo>
                      <a:pt x="10050" y="3538"/>
                    </a:lnTo>
                    <a:lnTo>
                      <a:pt x="9913" y="3449"/>
                    </a:lnTo>
                    <a:lnTo>
                      <a:pt x="9811" y="3369"/>
                    </a:lnTo>
                    <a:lnTo>
                      <a:pt x="9691" y="3309"/>
                    </a:lnTo>
                    <a:lnTo>
                      <a:pt x="9648" y="3306"/>
                    </a:lnTo>
                    <a:lnTo>
                      <a:pt x="9644" y="3343"/>
                    </a:lnTo>
                    <a:lnTo>
                      <a:pt x="9621" y="3343"/>
                    </a:lnTo>
                    <a:lnTo>
                      <a:pt x="9588" y="3325"/>
                    </a:lnTo>
                    <a:lnTo>
                      <a:pt x="9558" y="3302"/>
                    </a:lnTo>
                    <a:lnTo>
                      <a:pt x="9538" y="3289"/>
                    </a:lnTo>
                    <a:lnTo>
                      <a:pt x="9494" y="3233"/>
                    </a:lnTo>
                    <a:lnTo>
                      <a:pt x="9464" y="3176"/>
                    </a:lnTo>
                    <a:lnTo>
                      <a:pt x="9411" y="3123"/>
                    </a:lnTo>
                    <a:lnTo>
                      <a:pt x="9358" y="3099"/>
                    </a:lnTo>
                    <a:lnTo>
                      <a:pt x="9278" y="3083"/>
                    </a:lnTo>
                    <a:lnTo>
                      <a:pt x="9215" y="3090"/>
                    </a:lnTo>
                    <a:lnTo>
                      <a:pt x="9152" y="3099"/>
                    </a:lnTo>
                    <a:lnTo>
                      <a:pt x="9099" y="3120"/>
                    </a:lnTo>
                    <a:lnTo>
                      <a:pt x="9075" y="3143"/>
                    </a:lnTo>
                    <a:lnTo>
                      <a:pt x="9029" y="3176"/>
                    </a:lnTo>
                    <a:lnTo>
                      <a:pt x="9006" y="3189"/>
                    </a:lnTo>
                    <a:lnTo>
                      <a:pt x="8963" y="3186"/>
                    </a:lnTo>
                    <a:lnTo>
                      <a:pt x="8922" y="3169"/>
                    </a:lnTo>
                    <a:lnTo>
                      <a:pt x="8892" y="3153"/>
                    </a:lnTo>
                    <a:lnTo>
                      <a:pt x="8891" y="3153"/>
                    </a:lnTo>
                    <a:lnTo>
                      <a:pt x="8886" y="3152"/>
                    </a:lnTo>
                    <a:lnTo>
                      <a:pt x="8877" y="3152"/>
                    </a:lnTo>
                    <a:lnTo>
                      <a:pt x="8868" y="3152"/>
                    </a:lnTo>
                    <a:lnTo>
                      <a:pt x="8858" y="3152"/>
                    </a:lnTo>
                    <a:lnTo>
                      <a:pt x="8847" y="3151"/>
                    </a:lnTo>
                    <a:lnTo>
                      <a:pt x="8838" y="3151"/>
                    </a:lnTo>
                    <a:lnTo>
                      <a:pt x="8829" y="3150"/>
                    </a:lnTo>
                    <a:lnTo>
                      <a:pt x="8822" y="3149"/>
                    </a:lnTo>
                    <a:lnTo>
                      <a:pt x="8815" y="3147"/>
                    </a:lnTo>
                    <a:lnTo>
                      <a:pt x="8809" y="3147"/>
                    </a:lnTo>
                    <a:lnTo>
                      <a:pt x="8804" y="3149"/>
                    </a:lnTo>
                    <a:lnTo>
                      <a:pt x="8799" y="3149"/>
                    </a:lnTo>
                    <a:lnTo>
                      <a:pt x="8795" y="3149"/>
                    </a:lnTo>
                    <a:lnTo>
                      <a:pt x="8793" y="3150"/>
                    </a:lnTo>
                    <a:lnTo>
                      <a:pt x="8793" y="3150"/>
                    </a:lnTo>
                    <a:lnTo>
                      <a:pt x="8726" y="3156"/>
                    </a:lnTo>
                    <a:lnTo>
                      <a:pt x="8670" y="3180"/>
                    </a:lnTo>
                    <a:lnTo>
                      <a:pt x="8637" y="3199"/>
                    </a:lnTo>
                    <a:lnTo>
                      <a:pt x="8597" y="3176"/>
                    </a:lnTo>
                    <a:lnTo>
                      <a:pt x="8596" y="3175"/>
                    </a:lnTo>
                    <a:lnTo>
                      <a:pt x="8592" y="3175"/>
                    </a:lnTo>
                    <a:lnTo>
                      <a:pt x="8588" y="3174"/>
                    </a:lnTo>
                    <a:lnTo>
                      <a:pt x="8582" y="3173"/>
                    </a:lnTo>
                    <a:lnTo>
                      <a:pt x="8575" y="3172"/>
                    </a:lnTo>
                    <a:lnTo>
                      <a:pt x="8567" y="3171"/>
                    </a:lnTo>
                    <a:lnTo>
                      <a:pt x="8560" y="3169"/>
                    </a:lnTo>
                    <a:lnTo>
                      <a:pt x="8554" y="3169"/>
                    </a:lnTo>
                    <a:lnTo>
                      <a:pt x="8547" y="3169"/>
                    </a:lnTo>
                    <a:lnTo>
                      <a:pt x="8542" y="3171"/>
                    </a:lnTo>
                    <a:lnTo>
                      <a:pt x="8537" y="3172"/>
                    </a:lnTo>
                    <a:lnTo>
                      <a:pt x="8532" y="3174"/>
                    </a:lnTo>
                    <a:lnTo>
                      <a:pt x="8529" y="3178"/>
                    </a:lnTo>
                    <a:lnTo>
                      <a:pt x="8524" y="3181"/>
                    </a:lnTo>
                    <a:lnTo>
                      <a:pt x="8519" y="3184"/>
                    </a:lnTo>
                    <a:lnTo>
                      <a:pt x="8515" y="3189"/>
                    </a:lnTo>
                    <a:lnTo>
                      <a:pt x="8503" y="3176"/>
                    </a:lnTo>
                    <a:lnTo>
                      <a:pt x="8517" y="3136"/>
                    </a:lnTo>
                    <a:lnTo>
                      <a:pt x="8581" y="3116"/>
                    </a:lnTo>
                    <a:lnTo>
                      <a:pt x="8637" y="3120"/>
                    </a:lnTo>
                    <a:lnTo>
                      <a:pt x="8660" y="3132"/>
                    </a:lnTo>
                    <a:lnTo>
                      <a:pt x="8680" y="3116"/>
                    </a:lnTo>
                    <a:lnTo>
                      <a:pt x="8719" y="3106"/>
                    </a:lnTo>
                    <a:lnTo>
                      <a:pt x="8760" y="3113"/>
                    </a:lnTo>
                    <a:lnTo>
                      <a:pt x="8816" y="3090"/>
                    </a:lnTo>
                    <a:lnTo>
                      <a:pt x="8843" y="3070"/>
                    </a:lnTo>
                    <a:lnTo>
                      <a:pt x="8836" y="3040"/>
                    </a:lnTo>
                    <a:lnTo>
                      <a:pt x="8832" y="3003"/>
                    </a:lnTo>
                    <a:lnTo>
                      <a:pt x="8829" y="2977"/>
                    </a:lnTo>
                    <a:lnTo>
                      <a:pt x="8809" y="2977"/>
                    </a:lnTo>
                    <a:lnTo>
                      <a:pt x="8786" y="2987"/>
                    </a:lnTo>
                    <a:lnTo>
                      <a:pt x="8756" y="2973"/>
                    </a:lnTo>
                    <a:lnTo>
                      <a:pt x="8776" y="2943"/>
                    </a:lnTo>
                    <a:lnTo>
                      <a:pt x="8786" y="2913"/>
                    </a:lnTo>
                    <a:lnTo>
                      <a:pt x="8773" y="2894"/>
                    </a:lnTo>
                    <a:lnTo>
                      <a:pt x="8749" y="2904"/>
                    </a:lnTo>
                    <a:lnTo>
                      <a:pt x="8723" y="2900"/>
                    </a:lnTo>
                    <a:lnTo>
                      <a:pt x="8723" y="2880"/>
                    </a:lnTo>
                    <a:lnTo>
                      <a:pt x="8737" y="2844"/>
                    </a:lnTo>
                    <a:lnTo>
                      <a:pt x="8713" y="2834"/>
                    </a:lnTo>
                    <a:lnTo>
                      <a:pt x="8683" y="2840"/>
                    </a:lnTo>
                    <a:lnTo>
                      <a:pt x="8693" y="2807"/>
                    </a:lnTo>
                    <a:lnTo>
                      <a:pt x="8726" y="2777"/>
                    </a:lnTo>
                    <a:lnTo>
                      <a:pt x="8749" y="2764"/>
                    </a:lnTo>
                    <a:lnTo>
                      <a:pt x="8760" y="2734"/>
                    </a:lnTo>
                    <a:lnTo>
                      <a:pt x="8749" y="2704"/>
                    </a:lnTo>
                    <a:lnTo>
                      <a:pt x="8752" y="2701"/>
                    </a:lnTo>
                    <a:lnTo>
                      <a:pt x="8757" y="2693"/>
                    </a:lnTo>
                    <a:lnTo>
                      <a:pt x="8764" y="2680"/>
                    </a:lnTo>
                    <a:lnTo>
                      <a:pt x="8771" y="2665"/>
                    </a:lnTo>
                    <a:lnTo>
                      <a:pt x="8779" y="2650"/>
                    </a:lnTo>
                    <a:lnTo>
                      <a:pt x="8785" y="2635"/>
                    </a:lnTo>
                    <a:lnTo>
                      <a:pt x="8786" y="2629"/>
                    </a:lnTo>
                    <a:lnTo>
                      <a:pt x="8787" y="2623"/>
                    </a:lnTo>
                    <a:lnTo>
                      <a:pt x="8787" y="2618"/>
                    </a:lnTo>
                    <a:lnTo>
                      <a:pt x="8786" y="2614"/>
                    </a:lnTo>
                    <a:lnTo>
                      <a:pt x="8760" y="2611"/>
                    </a:lnTo>
                    <a:lnTo>
                      <a:pt x="8726" y="2634"/>
                    </a:lnTo>
                    <a:lnTo>
                      <a:pt x="8673" y="2655"/>
                    </a:lnTo>
                    <a:lnTo>
                      <a:pt x="8643" y="2664"/>
                    </a:lnTo>
                    <a:lnTo>
                      <a:pt x="8616" y="2655"/>
                    </a:lnTo>
                    <a:lnTo>
                      <a:pt x="8616" y="2628"/>
                    </a:lnTo>
                    <a:lnTo>
                      <a:pt x="8650" y="2598"/>
                    </a:lnTo>
                    <a:lnTo>
                      <a:pt x="8693" y="2561"/>
                    </a:lnTo>
                    <a:lnTo>
                      <a:pt x="8726" y="2538"/>
                    </a:lnTo>
                    <a:lnTo>
                      <a:pt x="8743" y="2495"/>
                    </a:lnTo>
                    <a:lnTo>
                      <a:pt x="8730" y="2462"/>
                    </a:lnTo>
                    <a:lnTo>
                      <a:pt x="8700" y="2435"/>
                    </a:lnTo>
                    <a:lnTo>
                      <a:pt x="8683" y="2412"/>
                    </a:lnTo>
                    <a:lnTo>
                      <a:pt x="8664" y="2379"/>
                    </a:lnTo>
                    <a:lnTo>
                      <a:pt x="8637" y="2379"/>
                    </a:lnTo>
                    <a:lnTo>
                      <a:pt x="8609" y="2395"/>
                    </a:lnTo>
                    <a:lnTo>
                      <a:pt x="8593" y="2375"/>
                    </a:lnTo>
                    <a:lnTo>
                      <a:pt x="8607" y="2356"/>
                    </a:lnTo>
                    <a:lnTo>
                      <a:pt x="8607" y="2329"/>
                    </a:lnTo>
                    <a:lnTo>
                      <a:pt x="8567" y="2326"/>
                    </a:lnTo>
                    <a:lnTo>
                      <a:pt x="8547" y="2322"/>
                    </a:lnTo>
                    <a:lnTo>
                      <a:pt x="8524" y="2308"/>
                    </a:lnTo>
                    <a:lnTo>
                      <a:pt x="8497" y="2308"/>
                    </a:lnTo>
                    <a:lnTo>
                      <a:pt x="8473" y="2296"/>
                    </a:lnTo>
                    <a:lnTo>
                      <a:pt x="8437" y="2276"/>
                    </a:lnTo>
                    <a:lnTo>
                      <a:pt x="8414" y="2282"/>
                    </a:lnTo>
                    <a:lnTo>
                      <a:pt x="8391" y="2289"/>
                    </a:lnTo>
                    <a:lnTo>
                      <a:pt x="8374" y="2285"/>
                    </a:lnTo>
                    <a:lnTo>
                      <a:pt x="8351" y="2269"/>
                    </a:lnTo>
                    <a:lnTo>
                      <a:pt x="8310" y="2232"/>
                    </a:lnTo>
                    <a:lnTo>
                      <a:pt x="8245" y="2163"/>
                    </a:lnTo>
                    <a:lnTo>
                      <a:pt x="8225" y="2159"/>
                    </a:lnTo>
                    <a:lnTo>
                      <a:pt x="8208" y="2142"/>
                    </a:lnTo>
                    <a:lnTo>
                      <a:pt x="8168" y="2083"/>
                    </a:lnTo>
                    <a:lnTo>
                      <a:pt x="8121" y="2039"/>
                    </a:lnTo>
                    <a:lnTo>
                      <a:pt x="8085" y="2030"/>
                    </a:lnTo>
                    <a:lnTo>
                      <a:pt x="8062" y="2039"/>
                    </a:lnTo>
                    <a:lnTo>
                      <a:pt x="8055" y="2062"/>
                    </a:lnTo>
                    <a:lnTo>
                      <a:pt x="8075" y="2087"/>
                    </a:lnTo>
                    <a:lnTo>
                      <a:pt x="8108" y="2116"/>
                    </a:lnTo>
                    <a:lnTo>
                      <a:pt x="8138" y="2136"/>
                    </a:lnTo>
                    <a:lnTo>
                      <a:pt x="8124" y="2156"/>
                    </a:lnTo>
                    <a:lnTo>
                      <a:pt x="8094" y="2152"/>
                    </a:lnTo>
                    <a:lnTo>
                      <a:pt x="8055" y="2149"/>
                    </a:lnTo>
                    <a:lnTo>
                      <a:pt x="7988" y="2110"/>
                    </a:lnTo>
                    <a:lnTo>
                      <a:pt x="7938" y="2089"/>
                    </a:lnTo>
                    <a:lnTo>
                      <a:pt x="7915" y="2096"/>
                    </a:lnTo>
                    <a:lnTo>
                      <a:pt x="7898" y="2122"/>
                    </a:lnTo>
                    <a:lnTo>
                      <a:pt x="7882" y="2119"/>
                    </a:lnTo>
                    <a:lnTo>
                      <a:pt x="7806" y="2053"/>
                    </a:lnTo>
                    <a:lnTo>
                      <a:pt x="7659" y="1937"/>
                    </a:lnTo>
                    <a:lnTo>
                      <a:pt x="7616" y="1907"/>
                    </a:lnTo>
                    <a:lnTo>
                      <a:pt x="7572" y="1914"/>
                    </a:lnTo>
                    <a:lnTo>
                      <a:pt x="7563" y="1933"/>
                    </a:lnTo>
                    <a:lnTo>
                      <a:pt x="7572" y="1960"/>
                    </a:lnTo>
                    <a:lnTo>
                      <a:pt x="7586" y="1990"/>
                    </a:lnTo>
                    <a:lnTo>
                      <a:pt x="7563" y="1997"/>
                    </a:lnTo>
                    <a:lnTo>
                      <a:pt x="7546" y="1993"/>
                    </a:lnTo>
                    <a:lnTo>
                      <a:pt x="7526" y="1986"/>
                    </a:lnTo>
                    <a:lnTo>
                      <a:pt x="7503" y="1990"/>
                    </a:lnTo>
                    <a:lnTo>
                      <a:pt x="7483" y="1993"/>
                    </a:lnTo>
                    <a:lnTo>
                      <a:pt x="7473" y="2009"/>
                    </a:lnTo>
                    <a:lnTo>
                      <a:pt x="7476" y="2043"/>
                    </a:lnTo>
                    <a:lnTo>
                      <a:pt x="7496" y="2073"/>
                    </a:lnTo>
                    <a:lnTo>
                      <a:pt x="7493" y="2140"/>
                    </a:lnTo>
                    <a:lnTo>
                      <a:pt x="7483" y="2166"/>
                    </a:lnTo>
                    <a:lnTo>
                      <a:pt x="7463" y="2186"/>
                    </a:lnTo>
                    <a:lnTo>
                      <a:pt x="7436" y="2170"/>
                    </a:lnTo>
                    <a:lnTo>
                      <a:pt x="7446" y="2146"/>
                    </a:lnTo>
                    <a:lnTo>
                      <a:pt x="7443" y="2126"/>
                    </a:lnTo>
                    <a:lnTo>
                      <a:pt x="7427" y="2089"/>
                    </a:lnTo>
                    <a:lnTo>
                      <a:pt x="7406" y="2053"/>
                    </a:lnTo>
                    <a:lnTo>
                      <a:pt x="7386" y="2020"/>
                    </a:lnTo>
                    <a:lnTo>
                      <a:pt x="7363" y="1990"/>
                    </a:lnTo>
                    <a:lnTo>
                      <a:pt x="7362" y="1990"/>
                    </a:lnTo>
                    <a:lnTo>
                      <a:pt x="7361" y="1990"/>
                    </a:lnTo>
                    <a:lnTo>
                      <a:pt x="7359" y="1990"/>
                    </a:lnTo>
                    <a:lnTo>
                      <a:pt x="7354" y="1990"/>
                    </a:lnTo>
                    <a:lnTo>
                      <a:pt x="7351" y="1990"/>
                    </a:lnTo>
                    <a:lnTo>
                      <a:pt x="7345" y="1990"/>
                    </a:lnTo>
                    <a:lnTo>
                      <a:pt x="7339" y="1990"/>
                    </a:lnTo>
                    <a:lnTo>
                      <a:pt x="7333" y="1990"/>
                    </a:lnTo>
                    <a:lnTo>
                      <a:pt x="7331" y="1990"/>
                    </a:lnTo>
                    <a:lnTo>
                      <a:pt x="7329" y="1989"/>
                    </a:lnTo>
                    <a:lnTo>
                      <a:pt x="7327" y="1987"/>
                    </a:lnTo>
                    <a:lnTo>
                      <a:pt x="7326" y="1986"/>
                    </a:lnTo>
                    <a:lnTo>
                      <a:pt x="7327" y="1983"/>
                    </a:lnTo>
                    <a:lnTo>
                      <a:pt x="7329" y="1978"/>
                    </a:lnTo>
                    <a:lnTo>
                      <a:pt x="7331" y="1974"/>
                    </a:lnTo>
                    <a:lnTo>
                      <a:pt x="7334" y="1970"/>
                    </a:lnTo>
                    <a:lnTo>
                      <a:pt x="7336" y="1968"/>
                    </a:lnTo>
                    <a:lnTo>
                      <a:pt x="7337" y="1967"/>
                    </a:lnTo>
                    <a:lnTo>
                      <a:pt x="7337" y="1926"/>
                    </a:lnTo>
                    <a:lnTo>
                      <a:pt x="7326" y="1877"/>
                    </a:lnTo>
                    <a:lnTo>
                      <a:pt x="7310" y="1830"/>
                    </a:lnTo>
                    <a:lnTo>
                      <a:pt x="7284" y="1790"/>
                    </a:lnTo>
                    <a:lnTo>
                      <a:pt x="7230" y="1754"/>
                    </a:lnTo>
                    <a:lnTo>
                      <a:pt x="7204" y="1758"/>
                    </a:lnTo>
                    <a:lnTo>
                      <a:pt x="7197" y="1774"/>
                    </a:lnTo>
                    <a:lnTo>
                      <a:pt x="7200" y="1797"/>
                    </a:lnTo>
                    <a:lnTo>
                      <a:pt x="7200" y="1834"/>
                    </a:lnTo>
                    <a:lnTo>
                      <a:pt x="7181" y="1834"/>
                    </a:lnTo>
                    <a:lnTo>
                      <a:pt x="7160" y="1793"/>
                    </a:lnTo>
                    <a:lnTo>
                      <a:pt x="7160" y="1731"/>
                    </a:lnTo>
                    <a:lnTo>
                      <a:pt x="7160" y="1677"/>
                    </a:lnTo>
                    <a:lnTo>
                      <a:pt x="7151" y="1634"/>
                    </a:lnTo>
                    <a:lnTo>
                      <a:pt x="7181" y="1618"/>
                    </a:lnTo>
                    <a:lnTo>
                      <a:pt x="7151" y="1595"/>
                    </a:lnTo>
                    <a:lnTo>
                      <a:pt x="7121" y="1565"/>
                    </a:lnTo>
                    <a:lnTo>
                      <a:pt x="7074" y="1501"/>
                    </a:lnTo>
                    <a:lnTo>
                      <a:pt x="7044" y="1501"/>
                    </a:lnTo>
                    <a:lnTo>
                      <a:pt x="7038" y="1538"/>
                    </a:lnTo>
                    <a:lnTo>
                      <a:pt x="7027" y="1578"/>
                    </a:lnTo>
                    <a:lnTo>
                      <a:pt x="7024" y="1604"/>
                    </a:lnTo>
                    <a:lnTo>
                      <a:pt x="6984" y="1645"/>
                    </a:lnTo>
                    <a:lnTo>
                      <a:pt x="6988" y="1591"/>
                    </a:lnTo>
                    <a:lnTo>
                      <a:pt x="6991" y="1551"/>
                    </a:lnTo>
                    <a:lnTo>
                      <a:pt x="7001" y="1478"/>
                    </a:lnTo>
                    <a:lnTo>
                      <a:pt x="7024" y="1459"/>
                    </a:lnTo>
                    <a:lnTo>
                      <a:pt x="7064" y="1434"/>
                    </a:lnTo>
                    <a:lnTo>
                      <a:pt x="7128" y="1418"/>
                    </a:lnTo>
                    <a:lnTo>
                      <a:pt x="7200" y="1418"/>
                    </a:lnTo>
                    <a:lnTo>
                      <a:pt x="7250" y="1418"/>
                    </a:lnTo>
                    <a:lnTo>
                      <a:pt x="7310" y="1434"/>
                    </a:lnTo>
                    <a:lnTo>
                      <a:pt x="7377" y="1448"/>
                    </a:lnTo>
                    <a:lnTo>
                      <a:pt x="7420" y="1448"/>
                    </a:lnTo>
                    <a:lnTo>
                      <a:pt x="7466" y="1445"/>
                    </a:lnTo>
                    <a:lnTo>
                      <a:pt x="7506" y="1422"/>
                    </a:lnTo>
                    <a:lnTo>
                      <a:pt x="7536" y="1378"/>
                    </a:lnTo>
                    <a:lnTo>
                      <a:pt x="7593" y="1376"/>
                    </a:lnTo>
                    <a:lnTo>
                      <a:pt x="7692" y="1369"/>
                    </a:lnTo>
                    <a:lnTo>
                      <a:pt x="7742" y="1369"/>
                    </a:lnTo>
                    <a:lnTo>
                      <a:pt x="7783" y="1351"/>
                    </a:lnTo>
                    <a:lnTo>
                      <a:pt x="7822" y="1328"/>
                    </a:lnTo>
                    <a:lnTo>
                      <a:pt x="7845" y="1305"/>
                    </a:lnTo>
                    <a:lnTo>
                      <a:pt x="7836" y="1289"/>
                    </a:lnTo>
                    <a:lnTo>
                      <a:pt x="7783" y="1293"/>
                    </a:lnTo>
                    <a:lnTo>
                      <a:pt x="7719" y="1302"/>
                    </a:lnTo>
                    <a:lnTo>
                      <a:pt x="7606" y="1309"/>
                    </a:lnTo>
                    <a:lnTo>
                      <a:pt x="7473" y="1316"/>
                    </a:lnTo>
                    <a:lnTo>
                      <a:pt x="7370" y="1325"/>
                    </a:lnTo>
                    <a:lnTo>
                      <a:pt x="7273" y="1316"/>
                    </a:lnTo>
                    <a:lnTo>
                      <a:pt x="7167" y="1293"/>
                    </a:lnTo>
                    <a:lnTo>
                      <a:pt x="7166" y="1291"/>
                    </a:lnTo>
                    <a:lnTo>
                      <a:pt x="7161" y="1290"/>
                    </a:lnTo>
                    <a:lnTo>
                      <a:pt x="7154" y="1289"/>
                    </a:lnTo>
                    <a:lnTo>
                      <a:pt x="7146" y="1287"/>
                    </a:lnTo>
                    <a:lnTo>
                      <a:pt x="7137" y="1284"/>
                    </a:lnTo>
                    <a:lnTo>
                      <a:pt x="7128" y="1282"/>
                    </a:lnTo>
                    <a:lnTo>
                      <a:pt x="7118" y="1280"/>
                    </a:lnTo>
                    <a:lnTo>
                      <a:pt x="7110" y="1279"/>
                    </a:lnTo>
                    <a:lnTo>
                      <a:pt x="7102" y="1277"/>
                    </a:lnTo>
                    <a:lnTo>
                      <a:pt x="7092" y="1277"/>
                    </a:lnTo>
                    <a:lnTo>
                      <a:pt x="7081" y="1277"/>
                    </a:lnTo>
                    <a:lnTo>
                      <a:pt x="7071" y="1277"/>
                    </a:lnTo>
                    <a:lnTo>
                      <a:pt x="7062" y="1277"/>
                    </a:lnTo>
                    <a:lnTo>
                      <a:pt x="7055" y="1279"/>
                    </a:lnTo>
                    <a:lnTo>
                      <a:pt x="7049" y="1279"/>
                    </a:lnTo>
                    <a:lnTo>
                      <a:pt x="7048" y="1279"/>
                    </a:lnTo>
                    <a:lnTo>
                      <a:pt x="7007" y="1298"/>
                    </a:lnTo>
                    <a:lnTo>
                      <a:pt x="7006" y="1299"/>
                    </a:lnTo>
                    <a:lnTo>
                      <a:pt x="7002" y="1302"/>
                    </a:lnTo>
                    <a:lnTo>
                      <a:pt x="6996" y="1304"/>
                    </a:lnTo>
                    <a:lnTo>
                      <a:pt x="6988" y="1308"/>
                    </a:lnTo>
                    <a:lnTo>
                      <a:pt x="6979" y="1310"/>
                    </a:lnTo>
                    <a:lnTo>
                      <a:pt x="6968" y="1312"/>
                    </a:lnTo>
                    <a:lnTo>
                      <a:pt x="6958" y="1314"/>
                    </a:lnTo>
                    <a:lnTo>
                      <a:pt x="6947" y="1316"/>
                    </a:lnTo>
                    <a:lnTo>
                      <a:pt x="6938" y="1316"/>
                    </a:lnTo>
                    <a:lnTo>
                      <a:pt x="6930" y="1317"/>
                    </a:lnTo>
                    <a:lnTo>
                      <a:pt x="6922" y="1318"/>
                    </a:lnTo>
                    <a:lnTo>
                      <a:pt x="6916" y="1319"/>
                    </a:lnTo>
                    <a:lnTo>
                      <a:pt x="6912" y="1320"/>
                    </a:lnTo>
                    <a:lnTo>
                      <a:pt x="6907" y="1321"/>
                    </a:lnTo>
                    <a:lnTo>
                      <a:pt x="6905" y="1321"/>
                    </a:lnTo>
                    <a:lnTo>
                      <a:pt x="6905" y="1321"/>
                    </a:lnTo>
                    <a:lnTo>
                      <a:pt x="6852" y="1298"/>
                    </a:lnTo>
                    <a:lnTo>
                      <a:pt x="6831" y="1293"/>
                    </a:lnTo>
                    <a:lnTo>
                      <a:pt x="6778" y="1302"/>
                    </a:lnTo>
                    <a:lnTo>
                      <a:pt x="6761" y="1316"/>
                    </a:lnTo>
                    <a:lnTo>
                      <a:pt x="6689" y="1316"/>
                    </a:lnTo>
                    <a:lnTo>
                      <a:pt x="6632" y="1316"/>
                    </a:lnTo>
                    <a:lnTo>
                      <a:pt x="6526" y="1325"/>
                    </a:lnTo>
                    <a:lnTo>
                      <a:pt x="6475" y="1339"/>
                    </a:lnTo>
                    <a:lnTo>
                      <a:pt x="6436" y="1349"/>
                    </a:lnTo>
                    <a:lnTo>
                      <a:pt x="6363" y="1349"/>
                    </a:lnTo>
                    <a:lnTo>
                      <a:pt x="6236" y="1335"/>
                    </a:lnTo>
                    <a:lnTo>
                      <a:pt x="6160" y="1325"/>
                    </a:lnTo>
                    <a:lnTo>
                      <a:pt x="6103" y="1328"/>
                    </a:lnTo>
                    <a:lnTo>
                      <a:pt x="6036" y="1342"/>
                    </a:lnTo>
                    <a:lnTo>
                      <a:pt x="5956" y="1365"/>
                    </a:lnTo>
                    <a:lnTo>
                      <a:pt x="5903" y="1362"/>
                    </a:lnTo>
                    <a:lnTo>
                      <a:pt x="5831" y="1339"/>
                    </a:lnTo>
                    <a:lnTo>
                      <a:pt x="5794" y="1346"/>
                    </a:lnTo>
                    <a:lnTo>
                      <a:pt x="5774" y="1369"/>
                    </a:lnTo>
                    <a:lnTo>
                      <a:pt x="5781" y="1399"/>
                    </a:lnTo>
                    <a:lnTo>
                      <a:pt x="5790" y="1434"/>
                    </a:lnTo>
                    <a:lnTo>
                      <a:pt x="5814" y="1464"/>
                    </a:lnTo>
                    <a:lnTo>
                      <a:pt x="5850" y="1445"/>
                    </a:lnTo>
                    <a:lnTo>
                      <a:pt x="5873" y="1418"/>
                    </a:lnTo>
                    <a:lnTo>
                      <a:pt x="5937" y="1425"/>
                    </a:lnTo>
                    <a:lnTo>
                      <a:pt x="5960" y="1411"/>
                    </a:lnTo>
                    <a:lnTo>
                      <a:pt x="5990" y="1395"/>
                    </a:lnTo>
                    <a:lnTo>
                      <a:pt x="6050" y="1392"/>
                    </a:lnTo>
                    <a:lnTo>
                      <a:pt x="6087" y="1395"/>
                    </a:lnTo>
                    <a:lnTo>
                      <a:pt x="6140" y="1422"/>
                    </a:lnTo>
                    <a:lnTo>
                      <a:pt x="6190" y="1438"/>
                    </a:lnTo>
                    <a:lnTo>
                      <a:pt x="6269" y="1461"/>
                    </a:lnTo>
                    <a:lnTo>
                      <a:pt x="6306" y="1485"/>
                    </a:lnTo>
                    <a:lnTo>
                      <a:pt x="6289" y="1505"/>
                    </a:lnTo>
                    <a:lnTo>
                      <a:pt x="6256" y="1514"/>
                    </a:lnTo>
                    <a:lnTo>
                      <a:pt x="6186" y="1514"/>
                    </a:lnTo>
                    <a:lnTo>
                      <a:pt x="6087" y="1514"/>
                    </a:lnTo>
                    <a:lnTo>
                      <a:pt x="5937" y="1505"/>
                    </a:lnTo>
                    <a:lnTo>
                      <a:pt x="5864" y="1514"/>
                    </a:lnTo>
                    <a:lnTo>
                      <a:pt x="5804" y="1535"/>
                    </a:lnTo>
                    <a:lnTo>
                      <a:pt x="5724" y="1561"/>
                    </a:lnTo>
                    <a:lnTo>
                      <a:pt x="5680" y="1585"/>
                    </a:lnTo>
                    <a:lnTo>
                      <a:pt x="5618" y="1648"/>
                    </a:lnTo>
                    <a:lnTo>
                      <a:pt x="5578" y="1680"/>
                    </a:lnTo>
                    <a:lnTo>
                      <a:pt x="5515" y="1691"/>
                    </a:lnTo>
                    <a:lnTo>
                      <a:pt x="5478" y="1698"/>
                    </a:lnTo>
                    <a:lnTo>
                      <a:pt x="5445" y="1710"/>
                    </a:lnTo>
                    <a:lnTo>
                      <a:pt x="5418" y="1758"/>
                    </a:lnTo>
                    <a:lnTo>
                      <a:pt x="5381" y="1804"/>
                    </a:lnTo>
                    <a:lnTo>
                      <a:pt x="5308" y="1834"/>
                    </a:lnTo>
                    <a:lnTo>
                      <a:pt x="5255" y="1857"/>
                    </a:lnTo>
                    <a:lnTo>
                      <a:pt x="5179" y="1857"/>
                    </a:lnTo>
                    <a:lnTo>
                      <a:pt x="5109" y="1887"/>
                    </a:lnTo>
                    <a:lnTo>
                      <a:pt x="5046" y="1887"/>
                    </a:lnTo>
                    <a:lnTo>
                      <a:pt x="4983" y="1877"/>
                    </a:lnTo>
                    <a:lnTo>
                      <a:pt x="4887" y="1847"/>
                    </a:lnTo>
                    <a:lnTo>
                      <a:pt x="4753" y="1811"/>
                    </a:lnTo>
                    <a:lnTo>
                      <a:pt x="4590" y="1751"/>
                    </a:lnTo>
                    <a:lnTo>
                      <a:pt x="4480" y="1701"/>
                    </a:lnTo>
                    <a:lnTo>
                      <a:pt x="4351" y="1621"/>
                    </a:lnTo>
                    <a:lnTo>
                      <a:pt x="4271" y="1544"/>
                    </a:lnTo>
                    <a:lnTo>
                      <a:pt x="4241" y="1491"/>
                    </a:lnTo>
                    <a:lnTo>
                      <a:pt x="4248" y="1452"/>
                    </a:lnTo>
                    <a:lnTo>
                      <a:pt x="4257" y="1415"/>
                    </a:lnTo>
                    <a:lnTo>
                      <a:pt x="4229" y="1392"/>
                    </a:lnTo>
                    <a:lnTo>
                      <a:pt x="4199" y="1388"/>
                    </a:lnTo>
                    <a:lnTo>
                      <a:pt x="4155" y="1381"/>
                    </a:lnTo>
                    <a:lnTo>
                      <a:pt x="4105" y="1376"/>
                    </a:lnTo>
                    <a:lnTo>
                      <a:pt x="4032" y="1388"/>
                    </a:lnTo>
                    <a:lnTo>
                      <a:pt x="3962" y="1399"/>
                    </a:lnTo>
                    <a:lnTo>
                      <a:pt x="3889" y="1385"/>
                    </a:lnTo>
                    <a:lnTo>
                      <a:pt x="3816" y="1372"/>
                    </a:lnTo>
                    <a:lnTo>
                      <a:pt x="3719" y="1365"/>
                    </a:lnTo>
                    <a:lnTo>
                      <a:pt x="3603" y="1378"/>
                    </a:lnTo>
                    <a:lnTo>
                      <a:pt x="3357" y="1415"/>
                    </a:lnTo>
                    <a:lnTo>
                      <a:pt x="3164" y="1438"/>
                    </a:lnTo>
                    <a:lnTo>
                      <a:pt x="2965" y="1455"/>
                    </a:lnTo>
                    <a:lnTo>
                      <a:pt x="2785" y="1491"/>
                    </a:lnTo>
                    <a:lnTo>
                      <a:pt x="2652" y="1508"/>
                    </a:lnTo>
                    <a:lnTo>
                      <a:pt x="2549" y="1495"/>
                    </a:lnTo>
                    <a:lnTo>
                      <a:pt x="2482" y="1478"/>
                    </a:lnTo>
                    <a:lnTo>
                      <a:pt x="2409" y="1448"/>
                    </a:lnTo>
                    <a:lnTo>
                      <a:pt x="2349" y="1404"/>
                    </a:lnTo>
                    <a:lnTo>
                      <a:pt x="2319" y="1339"/>
                    </a:lnTo>
                    <a:lnTo>
                      <a:pt x="2307" y="1268"/>
                    </a:lnTo>
                    <a:lnTo>
                      <a:pt x="2316" y="1219"/>
                    </a:lnTo>
                    <a:lnTo>
                      <a:pt x="2346" y="1189"/>
                    </a:lnTo>
                    <a:lnTo>
                      <a:pt x="2369" y="1159"/>
                    </a:lnTo>
                    <a:lnTo>
                      <a:pt x="2356" y="1119"/>
                    </a:lnTo>
                    <a:lnTo>
                      <a:pt x="2337" y="1073"/>
                    </a:lnTo>
                    <a:lnTo>
                      <a:pt x="2307" y="1017"/>
                    </a:lnTo>
                    <a:lnTo>
                      <a:pt x="2263" y="960"/>
                    </a:lnTo>
                    <a:lnTo>
                      <a:pt x="2266" y="916"/>
                    </a:lnTo>
                    <a:lnTo>
                      <a:pt x="2240" y="884"/>
                    </a:lnTo>
                    <a:lnTo>
                      <a:pt x="2220" y="890"/>
                    </a:lnTo>
                    <a:lnTo>
                      <a:pt x="2180" y="877"/>
                    </a:lnTo>
                    <a:lnTo>
                      <a:pt x="2153" y="843"/>
                    </a:lnTo>
                    <a:lnTo>
                      <a:pt x="2084" y="787"/>
                    </a:lnTo>
                    <a:lnTo>
                      <a:pt x="2027" y="744"/>
                    </a:lnTo>
                    <a:lnTo>
                      <a:pt x="2004" y="723"/>
                    </a:lnTo>
                    <a:lnTo>
                      <a:pt x="1960" y="723"/>
                    </a:lnTo>
                    <a:lnTo>
                      <a:pt x="1941" y="707"/>
                    </a:lnTo>
                    <a:lnTo>
                      <a:pt x="1901" y="681"/>
                    </a:lnTo>
                    <a:lnTo>
                      <a:pt x="1871" y="665"/>
                    </a:lnTo>
                    <a:lnTo>
                      <a:pt x="1838" y="665"/>
                    </a:lnTo>
                    <a:lnTo>
                      <a:pt x="1811" y="651"/>
                    </a:lnTo>
                    <a:lnTo>
                      <a:pt x="1774" y="638"/>
                    </a:lnTo>
                    <a:lnTo>
                      <a:pt x="1738" y="647"/>
                    </a:lnTo>
                    <a:lnTo>
                      <a:pt x="1698" y="644"/>
                    </a:lnTo>
                    <a:lnTo>
                      <a:pt x="1682" y="644"/>
                    </a:lnTo>
                    <a:lnTo>
                      <a:pt x="1601" y="621"/>
                    </a:lnTo>
                    <a:lnTo>
                      <a:pt x="1525" y="610"/>
                    </a:lnTo>
                    <a:lnTo>
                      <a:pt x="1468" y="601"/>
                    </a:lnTo>
                    <a:lnTo>
                      <a:pt x="1409" y="608"/>
                    </a:lnTo>
                    <a:lnTo>
                      <a:pt x="1346" y="621"/>
                    </a:lnTo>
                    <a:lnTo>
                      <a:pt x="1302" y="631"/>
                    </a:lnTo>
                    <a:lnTo>
                      <a:pt x="1245" y="635"/>
                    </a:lnTo>
                    <a:lnTo>
                      <a:pt x="1202" y="621"/>
                    </a:lnTo>
                    <a:lnTo>
                      <a:pt x="1156" y="601"/>
                    </a:lnTo>
                    <a:lnTo>
                      <a:pt x="1119" y="564"/>
                    </a:lnTo>
                    <a:lnTo>
                      <a:pt x="1086" y="502"/>
                    </a:lnTo>
                    <a:lnTo>
                      <a:pt x="1073" y="442"/>
                    </a:lnTo>
                    <a:lnTo>
                      <a:pt x="1047" y="341"/>
                    </a:lnTo>
                    <a:lnTo>
                      <a:pt x="1023" y="232"/>
                    </a:lnTo>
                    <a:lnTo>
                      <a:pt x="1017" y="169"/>
                    </a:lnTo>
                    <a:lnTo>
                      <a:pt x="990" y="99"/>
                    </a:lnTo>
                    <a:lnTo>
                      <a:pt x="963" y="42"/>
                    </a:lnTo>
                    <a:lnTo>
                      <a:pt x="914" y="9"/>
                    </a:lnTo>
                    <a:lnTo>
                      <a:pt x="870" y="0"/>
                    </a:lnTo>
                    <a:lnTo>
                      <a:pt x="843" y="3"/>
                    </a:lnTo>
                    <a:lnTo>
                      <a:pt x="804" y="30"/>
                    </a:lnTo>
                    <a:lnTo>
                      <a:pt x="774" y="56"/>
                    </a:lnTo>
                    <a:lnTo>
                      <a:pt x="740" y="79"/>
                    </a:lnTo>
                    <a:lnTo>
                      <a:pt x="684" y="109"/>
                    </a:lnTo>
                    <a:lnTo>
                      <a:pt x="673" y="136"/>
                    </a:lnTo>
                    <a:lnTo>
                      <a:pt x="643" y="216"/>
                    </a:lnTo>
                    <a:lnTo>
                      <a:pt x="615" y="269"/>
                    </a:lnTo>
                    <a:lnTo>
                      <a:pt x="617" y="318"/>
                    </a:lnTo>
                    <a:lnTo>
                      <a:pt x="647" y="368"/>
                    </a:lnTo>
                    <a:lnTo>
                      <a:pt x="648" y="370"/>
                    </a:lnTo>
                    <a:lnTo>
                      <a:pt x="649" y="374"/>
                    </a:lnTo>
                    <a:lnTo>
                      <a:pt x="650" y="378"/>
                    </a:lnTo>
                    <a:lnTo>
                      <a:pt x="652" y="385"/>
                    </a:lnTo>
                    <a:lnTo>
                      <a:pt x="652" y="393"/>
                    </a:lnTo>
                    <a:lnTo>
                      <a:pt x="652" y="400"/>
                    </a:lnTo>
                    <a:lnTo>
                      <a:pt x="650" y="408"/>
                    </a:lnTo>
                    <a:lnTo>
                      <a:pt x="647" y="415"/>
                    </a:lnTo>
                    <a:lnTo>
                      <a:pt x="638" y="438"/>
                    </a:lnTo>
                    <a:lnTo>
                      <a:pt x="670" y="474"/>
                    </a:lnTo>
                    <a:lnTo>
                      <a:pt x="710" y="498"/>
                    </a:lnTo>
                    <a:lnTo>
                      <a:pt x="767" y="502"/>
                    </a:lnTo>
                    <a:lnTo>
                      <a:pt x="820" y="478"/>
                    </a:lnTo>
                    <a:lnTo>
                      <a:pt x="863" y="468"/>
                    </a:lnTo>
                    <a:lnTo>
                      <a:pt x="893" y="468"/>
                    </a:lnTo>
                    <a:lnTo>
                      <a:pt x="937" y="478"/>
                    </a:lnTo>
                    <a:lnTo>
                      <a:pt x="973" y="474"/>
                    </a:lnTo>
                    <a:lnTo>
                      <a:pt x="1010" y="461"/>
                    </a:lnTo>
                    <a:lnTo>
                      <a:pt x="1043" y="474"/>
                    </a:lnTo>
                    <a:lnTo>
                      <a:pt x="1050" y="511"/>
                    </a:lnTo>
                    <a:lnTo>
                      <a:pt x="1066" y="545"/>
                    </a:lnTo>
                    <a:lnTo>
                      <a:pt x="1073" y="575"/>
                    </a:lnTo>
                    <a:lnTo>
                      <a:pt x="1080" y="601"/>
                    </a:lnTo>
                    <a:lnTo>
                      <a:pt x="1070" y="644"/>
                    </a:lnTo>
                    <a:lnTo>
                      <a:pt x="1040" y="665"/>
                    </a:lnTo>
                    <a:lnTo>
                      <a:pt x="997" y="670"/>
                    </a:lnTo>
                    <a:lnTo>
                      <a:pt x="963" y="665"/>
                    </a:lnTo>
                    <a:lnTo>
                      <a:pt x="923" y="644"/>
                    </a:lnTo>
                    <a:lnTo>
                      <a:pt x="877" y="614"/>
                    </a:lnTo>
                    <a:lnTo>
                      <a:pt x="834" y="581"/>
                    </a:lnTo>
                    <a:lnTo>
                      <a:pt x="807" y="555"/>
                    </a:lnTo>
                    <a:lnTo>
                      <a:pt x="780" y="548"/>
                    </a:lnTo>
                    <a:lnTo>
                      <a:pt x="770" y="568"/>
                    </a:lnTo>
                    <a:lnTo>
                      <a:pt x="787" y="601"/>
                    </a:lnTo>
                    <a:lnTo>
                      <a:pt x="804" y="638"/>
                    </a:lnTo>
                    <a:lnTo>
                      <a:pt x="783" y="651"/>
                    </a:lnTo>
                    <a:lnTo>
                      <a:pt x="757" y="665"/>
                    </a:lnTo>
                    <a:lnTo>
                      <a:pt x="740" y="714"/>
                    </a:lnTo>
                    <a:lnTo>
                      <a:pt x="714" y="737"/>
                    </a:lnTo>
                    <a:lnTo>
                      <a:pt x="670" y="757"/>
                    </a:lnTo>
                    <a:lnTo>
                      <a:pt x="601" y="771"/>
                    </a:lnTo>
                    <a:lnTo>
                      <a:pt x="544" y="803"/>
                    </a:lnTo>
                    <a:lnTo>
                      <a:pt x="494" y="801"/>
                    </a:lnTo>
                    <a:lnTo>
                      <a:pt x="471" y="797"/>
                    </a:lnTo>
                    <a:lnTo>
                      <a:pt x="408" y="843"/>
                    </a:lnTo>
                    <a:lnTo>
                      <a:pt x="351" y="854"/>
                    </a:lnTo>
                    <a:lnTo>
                      <a:pt x="302" y="854"/>
                    </a:lnTo>
                    <a:lnTo>
                      <a:pt x="218" y="854"/>
                    </a:lnTo>
                    <a:lnTo>
                      <a:pt x="142" y="863"/>
                    </a:lnTo>
                    <a:lnTo>
                      <a:pt x="68" y="890"/>
                    </a:lnTo>
                    <a:lnTo>
                      <a:pt x="13" y="920"/>
                    </a:lnTo>
                    <a:lnTo>
                      <a:pt x="0" y="94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77" name="Freeform 8"/>
              <p:cNvSpPr>
                <a:spLocks/>
              </p:cNvSpPr>
              <p:nvPr/>
            </p:nvSpPr>
            <p:spPr bwMode="auto">
              <a:xfrm>
                <a:off x="1616" y="2559"/>
                <a:ext cx="3316" cy="1417"/>
              </a:xfrm>
              <a:custGeom>
                <a:avLst/>
                <a:gdLst/>
                <a:ahLst/>
                <a:cxnLst>
                  <a:cxn ang="0">
                    <a:pos x="16336" y="6748"/>
                  </a:cxn>
                  <a:cxn ang="0">
                    <a:pos x="16244" y="6764"/>
                  </a:cxn>
                  <a:cxn ang="0">
                    <a:pos x="15975" y="6406"/>
                  </a:cxn>
                  <a:cxn ang="0">
                    <a:pos x="15400" y="5847"/>
                  </a:cxn>
                  <a:cxn ang="0">
                    <a:pos x="15213" y="5811"/>
                  </a:cxn>
                  <a:cxn ang="0">
                    <a:pos x="14827" y="5639"/>
                  </a:cxn>
                  <a:cxn ang="0">
                    <a:pos x="14242" y="6157"/>
                  </a:cxn>
                  <a:cxn ang="0">
                    <a:pos x="14475" y="5814"/>
                  </a:cxn>
                  <a:cxn ang="0">
                    <a:pos x="14328" y="5497"/>
                  </a:cxn>
                  <a:cxn ang="0">
                    <a:pos x="14112" y="5447"/>
                  </a:cxn>
                  <a:cxn ang="0">
                    <a:pos x="13964" y="5439"/>
                  </a:cxn>
                  <a:cxn ang="0">
                    <a:pos x="13790" y="5428"/>
                  </a:cxn>
                  <a:cxn ang="0">
                    <a:pos x="13672" y="5383"/>
                  </a:cxn>
                  <a:cxn ang="0">
                    <a:pos x="13630" y="5692"/>
                  </a:cxn>
                  <a:cxn ang="0">
                    <a:pos x="13627" y="5950"/>
                  </a:cxn>
                  <a:cxn ang="0">
                    <a:pos x="13494" y="5439"/>
                  </a:cxn>
                  <a:cxn ang="0">
                    <a:pos x="12892" y="5658"/>
                  </a:cxn>
                  <a:cxn ang="0">
                    <a:pos x="12041" y="5419"/>
                  </a:cxn>
                  <a:cxn ang="0">
                    <a:pos x="11882" y="5688"/>
                  </a:cxn>
                  <a:cxn ang="0">
                    <a:pos x="11738" y="5998"/>
                  </a:cxn>
                  <a:cxn ang="0">
                    <a:pos x="11818" y="5239"/>
                  </a:cxn>
                  <a:cxn ang="0">
                    <a:pos x="11443" y="5395"/>
                  </a:cxn>
                  <a:cxn ang="0">
                    <a:pos x="11485" y="5246"/>
                  </a:cxn>
                  <a:cxn ang="0">
                    <a:pos x="11057" y="4712"/>
                  </a:cxn>
                  <a:cxn ang="0">
                    <a:pos x="10944" y="5342"/>
                  </a:cxn>
                  <a:cxn ang="0">
                    <a:pos x="10924" y="4954"/>
                  </a:cxn>
                  <a:cxn ang="0">
                    <a:pos x="10691" y="4844"/>
                  </a:cxn>
                  <a:cxn ang="0">
                    <a:pos x="10455" y="5203"/>
                  </a:cxn>
                  <a:cxn ang="0">
                    <a:pos x="10747" y="4505"/>
                  </a:cxn>
                  <a:cxn ang="0">
                    <a:pos x="9913" y="3449"/>
                  </a:cxn>
                  <a:cxn ang="0">
                    <a:pos x="9215" y="3090"/>
                  </a:cxn>
                  <a:cxn ang="0">
                    <a:pos x="8847" y="3151"/>
                  </a:cxn>
                  <a:cxn ang="0">
                    <a:pos x="8597" y="3176"/>
                  </a:cxn>
                  <a:cxn ang="0">
                    <a:pos x="8524" y="3181"/>
                  </a:cxn>
                  <a:cxn ang="0">
                    <a:pos x="8832" y="3003"/>
                  </a:cxn>
                  <a:cxn ang="0">
                    <a:pos x="8693" y="2807"/>
                  </a:cxn>
                  <a:cxn ang="0">
                    <a:pos x="8786" y="2614"/>
                  </a:cxn>
                  <a:cxn ang="0">
                    <a:pos x="8664" y="2379"/>
                  </a:cxn>
                  <a:cxn ang="0">
                    <a:pos x="8374" y="2285"/>
                  </a:cxn>
                  <a:cxn ang="0">
                    <a:pos x="8124" y="2156"/>
                  </a:cxn>
                  <a:cxn ang="0">
                    <a:pos x="7586" y="1990"/>
                  </a:cxn>
                  <a:cxn ang="0">
                    <a:pos x="7443" y="2126"/>
                  </a:cxn>
                  <a:cxn ang="0">
                    <a:pos x="7329" y="1989"/>
                  </a:cxn>
                  <a:cxn ang="0">
                    <a:pos x="7204" y="1758"/>
                  </a:cxn>
                  <a:cxn ang="0">
                    <a:pos x="7038" y="1538"/>
                  </a:cxn>
                  <a:cxn ang="0">
                    <a:pos x="7420" y="1448"/>
                  </a:cxn>
                  <a:cxn ang="0">
                    <a:pos x="7473" y="1316"/>
                  </a:cxn>
                  <a:cxn ang="0">
                    <a:pos x="7081" y="1277"/>
                  </a:cxn>
                  <a:cxn ang="0">
                    <a:pos x="6947" y="1316"/>
                  </a:cxn>
                  <a:cxn ang="0">
                    <a:pos x="6632" y="1316"/>
                  </a:cxn>
                  <a:cxn ang="0">
                    <a:pos x="5781" y="1399"/>
                  </a:cxn>
                  <a:cxn ang="0">
                    <a:pos x="6289" y="1505"/>
                  </a:cxn>
                  <a:cxn ang="0">
                    <a:pos x="5418" y="1758"/>
                  </a:cxn>
                  <a:cxn ang="0">
                    <a:pos x="4241" y="1491"/>
                  </a:cxn>
                  <a:cxn ang="0">
                    <a:pos x="3164" y="1438"/>
                  </a:cxn>
                  <a:cxn ang="0">
                    <a:pos x="2337" y="1073"/>
                  </a:cxn>
                  <a:cxn ang="0">
                    <a:pos x="1871" y="665"/>
                  </a:cxn>
                  <a:cxn ang="0">
                    <a:pos x="1202" y="621"/>
                  </a:cxn>
                  <a:cxn ang="0">
                    <a:pos x="774" y="56"/>
                  </a:cxn>
                  <a:cxn ang="0">
                    <a:pos x="650" y="408"/>
                  </a:cxn>
                  <a:cxn ang="0">
                    <a:pos x="1066" y="545"/>
                  </a:cxn>
                  <a:cxn ang="0">
                    <a:pos x="804" y="638"/>
                  </a:cxn>
                  <a:cxn ang="0">
                    <a:pos x="142" y="863"/>
                  </a:cxn>
                </a:cxnLst>
                <a:rect l="0" t="0" r="r" b="b"/>
                <a:pathLst>
                  <a:path w="16579" h="7086">
                    <a:moveTo>
                      <a:pt x="0" y="946"/>
                    </a:moveTo>
                    <a:lnTo>
                      <a:pt x="0" y="7086"/>
                    </a:lnTo>
                    <a:lnTo>
                      <a:pt x="16545" y="7086"/>
                    </a:lnTo>
                    <a:lnTo>
                      <a:pt x="16556" y="7010"/>
                    </a:lnTo>
                    <a:lnTo>
                      <a:pt x="16563" y="6951"/>
                    </a:lnTo>
                    <a:lnTo>
                      <a:pt x="16570" y="6884"/>
                    </a:lnTo>
                    <a:lnTo>
                      <a:pt x="16579" y="6847"/>
                    </a:lnTo>
                    <a:lnTo>
                      <a:pt x="16529" y="6755"/>
                    </a:lnTo>
                    <a:lnTo>
                      <a:pt x="16460" y="6672"/>
                    </a:lnTo>
                    <a:lnTo>
                      <a:pt x="16407" y="6622"/>
                    </a:lnTo>
                    <a:lnTo>
                      <a:pt x="16357" y="6635"/>
                    </a:lnTo>
                    <a:lnTo>
                      <a:pt x="16347" y="6665"/>
                    </a:lnTo>
                    <a:lnTo>
                      <a:pt x="16343" y="6707"/>
                    </a:lnTo>
                    <a:lnTo>
                      <a:pt x="16336" y="6748"/>
                    </a:lnTo>
                    <a:lnTo>
                      <a:pt x="16310" y="6762"/>
                    </a:lnTo>
                    <a:lnTo>
                      <a:pt x="16309" y="6762"/>
                    </a:lnTo>
                    <a:lnTo>
                      <a:pt x="16305" y="6762"/>
                    </a:lnTo>
                    <a:lnTo>
                      <a:pt x="16301" y="6762"/>
                    </a:lnTo>
                    <a:lnTo>
                      <a:pt x="16295" y="6763"/>
                    </a:lnTo>
                    <a:lnTo>
                      <a:pt x="16288" y="6764"/>
                    </a:lnTo>
                    <a:lnTo>
                      <a:pt x="16281" y="6766"/>
                    </a:lnTo>
                    <a:lnTo>
                      <a:pt x="16274" y="6770"/>
                    </a:lnTo>
                    <a:lnTo>
                      <a:pt x="16267" y="6774"/>
                    </a:lnTo>
                    <a:lnTo>
                      <a:pt x="16253" y="6804"/>
                    </a:lnTo>
                    <a:lnTo>
                      <a:pt x="16244" y="6834"/>
                    </a:lnTo>
                    <a:lnTo>
                      <a:pt x="16223" y="6845"/>
                    </a:lnTo>
                    <a:lnTo>
                      <a:pt x="16230" y="6797"/>
                    </a:lnTo>
                    <a:lnTo>
                      <a:pt x="16244" y="6764"/>
                    </a:lnTo>
                    <a:lnTo>
                      <a:pt x="16264" y="6732"/>
                    </a:lnTo>
                    <a:lnTo>
                      <a:pt x="16294" y="6695"/>
                    </a:lnTo>
                    <a:lnTo>
                      <a:pt x="16303" y="6645"/>
                    </a:lnTo>
                    <a:lnTo>
                      <a:pt x="16290" y="6605"/>
                    </a:lnTo>
                    <a:lnTo>
                      <a:pt x="16271" y="6569"/>
                    </a:lnTo>
                    <a:lnTo>
                      <a:pt x="16217" y="6505"/>
                    </a:lnTo>
                    <a:lnTo>
                      <a:pt x="16147" y="6456"/>
                    </a:lnTo>
                    <a:lnTo>
                      <a:pt x="16071" y="6373"/>
                    </a:lnTo>
                    <a:lnTo>
                      <a:pt x="16041" y="6350"/>
                    </a:lnTo>
                    <a:lnTo>
                      <a:pt x="16014" y="6362"/>
                    </a:lnTo>
                    <a:lnTo>
                      <a:pt x="16001" y="6385"/>
                    </a:lnTo>
                    <a:lnTo>
                      <a:pt x="15984" y="6415"/>
                    </a:lnTo>
                    <a:lnTo>
                      <a:pt x="15988" y="6438"/>
                    </a:lnTo>
                    <a:lnTo>
                      <a:pt x="15975" y="6406"/>
                    </a:lnTo>
                    <a:lnTo>
                      <a:pt x="15981" y="6366"/>
                    </a:lnTo>
                    <a:lnTo>
                      <a:pt x="16001" y="6343"/>
                    </a:lnTo>
                    <a:lnTo>
                      <a:pt x="16011" y="6306"/>
                    </a:lnTo>
                    <a:lnTo>
                      <a:pt x="15998" y="6283"/>
                    </a:lnTo>
                    <a:lnTo>
                      <a:pt x="15968" y="6279"/>
                    </a:lnTo>
                    <a:lnTo>
                      <a:pt x="15938" y="6272"/>
                    </a:lnTo>
                    <a:lnTo>
                      <a:pt x="15868" y="6219"/>
                    </a:lnTo>
                    <a:lnTo>
                      <a:pt x="15745" y="6120"/>
                    </a:lnTo>
                    <a:lnTo>
                      <a:pt x="15595" y="5980"/>
                    </a:lnTo>
                    <a:lnTo>
                      <a:pt x="15492" y="5871"/>
                    </a:lnTo>
                    <a:lnTo>
                      <a:pt x="15453" y="5824"/>
                    </a:lnTo>
                    <a:lnTo>
                      <a:pt x="15423" y="5817"/>
                    </a:lnTo>
                    <a:lnTo>
                      <a:pt x="15400" y="5821"/>
                    </a:lnTo>
                    <a:lnTo>
                      <a:pt x="15400" y="5847"/>
                    </a:lnTo>
                    <a:lnTo>
                      <a:pt x="15419" y="5871"/>
                    </a:lnTo>
                    <a:lnTo>
                      <a:pt x="15436" y="5907"/>
                    </a:lnTo>
                    <a:lnTo>
                      <a:pt x="15439" y="5943"/>
                    </a:lnTo>
                    <a:lnTo>
                      <a:pt x="15439" y="5977"/>
                    </a:lnTo>
                    <a:lnTo>
                      <a:pt x="15412" y="5917"/>
                    </a:lnTo>
                    <a:lnTo>
                      <a:pt x="15386" y="5881"/>
                    </a:lnTo>
                    <a:lnTo>
                      <a:pt x="15349" y="5851"/>
                    </a:lnTo>
                    <a:lnTo>
                      <a:pt x="15313" y="5828"/>
                    </a:lnTo>
                    <a:lnTo>
                      <a:pt x="15243" y="5811"/>
                    </a:lnTo>
                    <a:lnTo>
                      <a:pt x="15241" y="5811"/>
                    </a:lnTo>
                    <a:lnTo>
                      <a:pt x="15237" y="5811"/>
                    </a:lnTo>
                    <a:lnTo>
                      <a:pt x="15230" y="5811"/>
                    </a:lnTo>
                    <a:lnTo>
                      <a:pt x="15222" y="5811"/>
                    </a:lnTo>
                    <a:lnTo>
                      <a:pt x="15213" y="5811"/>
                    </a:lnTo>
                    <a:lnTo>
                      <a:pt x="15203" y="5811"/>
                    </a:lnTo>
                    <a:lnTo>
                      <a:pt x="15194" y="5811"/>
                    </a:lnTo>
                    <a:lnTo>
                      <a:pt x="15186" y="5811"/>
                    </a:lnTo>
                    <a:lnTo>
                      <a:pt x="15177" y="5811"/>
                    </a:lnTo>
                    <a:lnTo>
                      <a:pt x="15164" y="5808"/>
                    </a:lnTo>
                    <a:lnTo>
                      <a:pt x="15150" y="5805"/>
                    </a:lnTo>
                    <a:lnTo>
                      <a:pt x="15135" y="5801"/>
                    </a:lnTo>
                    <a:lnTo>
                      <a:pt x="15123" y="5798"/>
                    </a:lnTo>
                    <a:lnTo>
                      <a:pt x="15111" y="5794"/>
                    </a:lnTo>
                    <a:lnTo>
                      <a:pt x="15103" y="5792"/>
                    </a:lnTo>
                    <a:lnTo>
                      <a:pt x="15099" y="5791"/>
                    </a:lnTo>
                    <a:lnTo>
                      <a:pt x="15007" y="5750"/>
                    </a:lnTo>
                    <a:lnTo>
                      <a:pt x="14920" y="5711"/>
                    </a:lnTo>
                    <a:lnTo>
                      <a:pt x="14827" y="5639"/>
                    </a:lnTo>
                    <a:lnTo>
                      <a:pt x="14731" y="5605"/>
                    </a:lnTo>
                    <a:lnTo>
                      <a:pt x="14658" y="5582"/>
                    </a:lnTo>
                    <a:lnTo>
                      <a:pt x="14614" y="5582"/>
                    </a:lnTo>
                    <a:lnTo>
                      <a:pt x="14588" y="5612"/>
                    </a:lnTo>
                    <a:lnTo>
                      <a:pt x="14575" y="5662"/>
                    </a:lnTo>
                    <a:lnTo>
                      <a:pt x="14565" y="5718"/>
                    </a:lnTo>
                    <a:lnTo>
                      <a:pt x="14545" y="5784"/>
                    </a:lnTo>
                    <a:lnTo>
                      <a:pt x="14522" y="5854"/>
                    </a:lnTo>
                    <a:lnTo>
                      <a:pt x="14475" y="5914"/>
                    </a:lnTo>
                    <a:lnTo>
                      <a:pt x="14415" y="5954"/>
                    </a:lnTo>
                    <a:lnTo>
                      <a:pt x="14345" y="6000"/>
                    </a:lnTo>
                    <a:lnTo>
                      <a:pt x="14305" y="6037"/>
                    </a:lnTo>
                    <a:lnTo>
                      <a:pt x="14262" y="6097"/>
                    </a:lnTo>
                    <a:lnTo>
                      <a:pt x="14242" y="6157"/>
                    </a:lnTo>
                    <a:lnTo>
                      <a:pt x="14205" y="6226"/>
                    </a:lnTo>
                    <a:lnTo>
                      <a:pt x="14175" y="6293"/>
                    </a:lnTo>
                    <a:lnTo>
                      <a:pt x="14163" y="6362"/>
                    </a:lnTo>
                    <a:lnTo>
                      <a:pt x="14172" y="6415"/>
                    </a:lnTo>
                    <a:lnTo>
                      <a:pt x="14179" y="6482"/>
                    </a:lnTo>
                    <a:lnTo>
                      <a:pt x="14168" y="6502"/>
                    </a:lnTo>
                    <a:lnTo>
                      <a:pt x="14159" y="6445"/>
                    </a:lnTo>
                    <a:lnTo>
                      <a:pt x="14142" y="6385"/>
                    </a:lnTo>
                    <a:lnTo>
                      <a:pt x="14142" y="6325"/>
                    </a:lnTo>
                    <a:lnTo>
                      <a:pt x="14186" y="6196"/>
                    </a:lnTo>
                    <a:lnTo>
                      <a:pt x="14232" y="6086"/>
                    </a:lnTo>
                    <a:lnTo>
                      <a:pt x="14308" y="5994"/>
                    </a:lnTo>
                    <a:lnTo>
                      <a:pt x="14398" y="5911"/>
                    </a:lnTo>
                    <a:lnTo>
                      <a:pt x="14475" y="5814"/>
                    </a:lnTo>
                    <a:lnTo>
                      <a:pt x="14495" y="5754"/>
                    </a:lnTo>
                    <a:lnTo>
                      <a:pt x="14501" y="5692"/>
                    </a:lnTo>
                    <a:lnTo>
                      <a:pt x="14508" y="5632"/>
                    </a:lnTo>
                    <a:lnTo>
                      <a:pt x="14528" y="5598"/>
                    </a:lnTo>
                    <a:lnTo>
                      <a:pt x="14531" y="5555"/>
                    </a:lnTo>
                    <a:lnTo>
                      <a:pt x="14495" y="5535"/>
                    </a:lnTo>
                    <a:lnTo>
                      <a:pt x="14425" y="5515"/>
                    </a:lnTo>
                    <a:lnTo>
                      <a:pt x="14421" y="5515"/>
                    </a:lnTo>
                    <a:lnTo>
                      <a:pt x="14411" y="5513"/>
                    </a:lnTo>
                    <a:lnTo>
                      <a:pt x="14396" y="5509"/>
                    </a:lnTo>
                    <a:lnTo>
                      <a:pt x="14378" y="5507"/>
                    </a:lnTo>
                    <a:lnTo>
                      <a:pt x="14359" y="5503"/>
                    </a:lnTo>
                    <a:lnTo>
                      <a:pt x="14342" y="5500"/>
                    </a:lnTo>
                    <a:lnTo>
                      <a:pt x="14328" y="5497"/>
                    </a:lnTo>
                    <a:lnTo>
                      <a:pt x="14319" y="5495"/>
                    </a:lnTo>
                    <a:lnTo>
                      <a:pt x="14308" y="5493"/>
                    </a:lnTo>
                    <a:lnTo>
                      <a:pt x="14292" y="5488"/>
                    </a:lnTo>
                    <a:lnTo>
                      <a:pt x="14271" y="5483"/>
                    </a:lnTo>
                    <a:lnTo>
                      <a:pt x="14249" y="5476"/>
                    </a:lnTo>
                    <a:lnTo>
                      <a:pt x="14227" y="5469"/>
                    </a:lnTo>
                    <a:lnTo>
                      <a:pt x="14210" y="5464"/>
                    </a:lnTo>
                    <a:lnTo>
                      <a:pt x="14197" y="5460"/>
                    </a:lnTo>
                    <a:lnTo>
                      <a:pt x="14193" y="5458"/>
                    </a:lnTo>
                    <a:lnTo>
                      <a:pt x="14187" y="5458"/>
                    </a:lnTo>
                    <a:lnTo>
                      <a:pt x="14174" y="5456"/>
                    </a:lnTo>
                    <a:lnTo>
                      <a:pt x="14157" y="5453"/>
                    </a:lnTo>
                    <a:lnTo>
                      <a:pt x="14135" y="5450"/>
                    </a:lnTo>
                    <a:lnTo>
                      <a:pt x="14112" y="5447"/>
                    </a:lnTo>
                    <a:lnTo>
                      <a:pt x="14091" y="5443"/>
                    </a:lnTo>
                    <a:lnTo>
                      <a:pt x="14074" y="5441"/>
                    </a:lnTo>
                    <a:lnTo>
                      <a:pt x="14062" y="5439"/>
                    </a:lnTo>
                    <a:lnTo>
                      <a:pt x="14054" y="5438"/>
                    </a:lnTo>
                    <a:lnTo>
                      <a:pt x="14043" y="5438"/>
                    </a:lnTo>
                    <a:lnTo>
                      <a:pt x="14030" y="5438"/>
                    </a:lnTo>
                    <a:lnTo>
                      <a:pt x="14017" y="5438"/>
                    </a:lnTo>
                    <a:lnTo>
                      <a:pt x="14006" y="5438"/>
                    </a:lnTo>
                    <a:lnTo>
                      <a:pt x="13995" y="5439"/>
                    </a:lnTo>
                    <a:lnTo>
                      <a:pt x="13988" y="5439"/>
                    </a:lnTo>
                    <a:lnTo>
                      <a:pt x="13986" y="5439"/>
                    </a:lnTo>
                    <a:lnTo>
                      <a:pt x="13984" y="5439"/>
                    </a:lnTo>
                    <a:lnTo>
                      <a:pt x="13976" y="5439"/>
                    </a:lnTo>
                    <a:lnTo>
                      <a:pt x="13964" y="5439"/>
                    </a:lnTo>
                    <a:lnTo>
                      <a:pt x="13949" y="5438"/>
                    </a:lnTo>
                    <a:lnTo>
                      <a:pt x="13932" y="5438"/>
                    </a:lnTo>
                    <a:lnTo>
                      <a:pt x="13912" y="5435"/>
                    </a:lnTo>
                    <a:lnTo>
                      <a:pt x="13891" y="5434"/>
                    </a:lnTo>
                    <a:lnTo>
                      <a:pt x="13869" y="5432"/>
                    </a:lnTo>
                    <a:lnTo>
                      <a:pt x="13851" y="5430"/>
                    </a:lnTo>
                    <a:lnTo>
                      <a:pt x="13837" y="5428"/>
                    </a:lnTo>
                    <a:lnTo>
                      <a:pt x="13827" y="5428"/>
                    </a:lnTo>
                    <a:lnTo>
                      <a:pt x="13819" y="5428"/>
                    </a:lnTo>
                    <a:lnTo>
                      <a:pt x="13813" y="5428"/>
                    </a:lnTo>
                    <a:lnTo>
                      <a:pt x="13807" y="5428"/>
                    </a:lnTo>
                    <a:lnTo>
                      <a:pt x="13802" y="5428"/>
                    </a:lnTo>
                    <a:lnTo>
                      <a:pt x="13797" y="5428"/>
                    </a:lnTo>
                    <a:lnTo>
                      <a:pt x="13790" y="5428"/>
                    </a:lnTo>
                    <a:lnTo>
                      <a:pt x="13783" y="5426"/>
                    </a:lnTo>
                    <a:lnTo>
                      <a:pt x="13775" y="5423"/>
                    </a:lnTo>
                    <a:lnTo>
                      <a:pt x="13765" y="5419"/>
                    </a:lnTo>
                    <a:lnTo>
                      <a:pt x="13756" y="5416"/>
                    </a:lnTo>
                    <a:lnTo>
                      <a:pt x="13747" y="5412"/>
                    </a:lnTo>
                    <a:lnTo>
                      <a:pt x="13737" y="5409"/>
                    </a:lnTo>
                    <a:lnTo>
                      <a:pt x="13727" y="5405"/>
                    </a:lnTo>
                    <a:lnTo>
                      <a:pt x="13717" y="5403"/>
                    </a:lnTo>
                    <a:lnTo>
                      <a:pt x="13706" y="5400"/>
                    </a:lnTo>
                    <a:lnTo>
                      <a:pt x="13697" y="5395"/>
                    </a:lnTo>
                    <a:lnTo>
                      <a:pt x="13688" y="5391"/>
                    </a:lnTo>
                    <a:lnTo>
                      <a:pt x="13681" y="5388"/>
                    </a:lnTo>
                    <a:lnTo>
                      <a:pt x="13675" y="5385"/>
                    </a:lnTo>
                    <a:lnTo>
                      <a:pt x="13672" y="5383"/>
                    </a:lnTo>
                    <a:lnTo>
                      <a:pt x="13671" y="5382"/>
                    </a:lnTo>
                    <a:lnTo>
                      <a:pt x="13620" y="5386"/>
                    </a:lnTo>
                    <a:lnTo>
                      <a:pt x="13581" y="5398"/>
                    </a:lnTo>
                    <a:lnTo>
                      <a:pt x="13597" y="5423"/>
                    </a:lnTo>
                    <a:lnTo>
                      <a:pt x="13641" y="5432"/>
                    </a:lnTo>
                    <a:lnTo>
                      <a:pt x="13680" y="5449"/>
                    </a:lnTo>
                    <a:lnTo>
                      <a:pt x="13706" y="5465"/>
                    </a:lnTo>
                    <a:lnTo>
                      <a:pt x="13701" y="5488"/>
                    </a:lnTo>
                    <a:lnTo>
                      <a:pt x="13657" y="5499"/>
                    </a:lnTo>
                    <a:lnTo>
                      <a:pt x="13593" y="5502"/>
                    </a:lnTo>
                    <a:lnTo>
                      <a:pt x="13584" y="5542"/>
                    </a:lnTo>
                    <a:lnTo>
                      <a:pt x="13593" y="5588"/>
                    </a:lnTo>
                    <a:lnTo>
                      <a:pt x="13641" y="5642"/>
                    </a:lnTo>
                    <a:lnTo>
                      <a:pt x="13630" y="5692"/>
                    </a:lnTo>
                    <a:lnTo>
                      <a:pt x="13653" y="5722"/>
                    </a:lnTo>
                    <a:lnTo>
                      <a:pt x="13653" y="5754"/>
                    </a:lnTo>
                    <a:lnTo>
                      <a:pt x="13683" y="5807"/>
                    </a:lnTo>
                    <a:lnTo>
                      <a:pt x="13697" y="5867"/>
                    </a:lnTo>
                    <a:lnTo>
                      <a:pt x="13687" y="5911"/>
                    </a:lnTo>
                    <a:lnTo>
                      <a:pt x="13653" y="5957"/>
                    </a:lnTo>
                    <a:lnTo>
                      <a:pt x="13653" y="5980"/>
                    </a:lnTo>
                    <a:lnTo>
                      <a:pt x="13674" y="6014"/>
                    </a:lnTo>
                    <a:lnTo>
                      <a:pt x="13650" y="6047"/>
                    </a:lnTo>
                    <a:lnTo>
                      <a:pt x="13620" y="6053"/>
                    </a:lnTo>
                    <a:lnTo>
                      <a:pt x="13644" y="6026"/>
                    </a:lnTo>
                    <a:lnTo>
                      <a:pt x="13644" y="6000"/>
                    </a:lnTo>
                    <a:lnTo>
                      <a:pt x="13620" y="5973"/>
                    </a:lnTo>
                    <a:lnTo>
                      <a:pt x="13627" y="5950"/>
                    </a:lnTo>
                    <a:lnTo>
                      <a:pt x="13657" y="5917"/>
                    </a:lnTo>
                    <a:lnTo>
                      <a:pt x="13667" y="5894"/>
                    </a:lnTo>
                    <a:lnTo>
                      <a:pt x="13674" y="5847"/>
                    </a:lnTo>
                    <a:lnTo>
                      <a:pt x="13653" y="5814"/>
                    </a:lnTo>
                    <a:lnTo>
                      <a:pt x="13641" y="5781"/>
                    </a:lnTo>
                    <a:lnTo>
                      <a:pt x="13630" y="5741"/>
                    </a:lnTo>
                    <a:lnTo>
                      <a:pt x="13618" y="5715"/>
                    </a:lnTo>
                    <a:lnTo>
                      <a:pt x="13600" y="5678"/>
                    </a:lnTo>
                    <a:lnTo>
                      <a:pt x="13614" y="5648"/>
                    </a:lnTo>
                    <a:lnTo>
                      <a:pt x="13588" y="5618"/>
                    </a:lnTo>
                    <a:lnTo>
                      <a:pt x="13551" y="5582"/>
                    </a:lnTo>
                    <a:lnTo>
                      <a:pt x="13531" y="5515"/>
                    </a:lnTo>
                    <a:lnTo>
                      <a:pt x="13527" y="5465"/>
                    </a:lnTo>
                    <a:lnTo>
                      <a:pt x="13494" y="5439"/>
                    </a:lnTo>
                    <a:lnTo>
                      <a:pt x="13451" y="5425"/>
                    </a:lnTo>
                    <a:lnTo>
                      <a:pt x="13388" y="5419"/>
                    </a:lnTo>
                    <a:lnTo>
                      <a:pt x="13301" y="5398"/>
                    </a:lnTo>
                    <a:lnTo>
                      <a:pt x="13205" y="5386"/>
                    </a:lnTo>
                    <a:lnTo>
                      <a:pt x="13149" y="5393"/>
                    </a:lnTo>
                    <a:lnTo>
                      <a:pt x="13045" y="5402"/>
                    </a:lnTo>
                    <a:lnTo>
                      <a:pt x="12986" y="5435"/>
                    </a:lnTo>
                    <a:lnTo>
                      <a:pt x="12929" y="5469"/>
                    </a:lnTo>
                    <a:lnTo>
                      <a:pt x="12945" y="5512"/>
                    </a:lnTo>
                    <a:lnTo>
                      <a:pt x="12968" y="5575"/>
                    </a:lnTo>
                    <a:lnTo>
                      <a:pt x="12982" y="5625"/>
                    </a:lnTo>
                    <a:lnTo>
                      <a:pt x="12949" y="5665"/>
                    </a:lnTo>
                    <a:lnTo>
                      <a:pt x="12903" y="5681"/>
                    </a:lnTo>
                    <a:lnTo>
                      <a:pt x="12892" y="5658"/>
                    </a:lnTo>
                    <a:lnTo>
                      <a:pt x="12919" y="5632"/>
                    </a:lnTo>
                    <a:lnTo>
                      <a:pt x="12929" y="5595"/>
                    </a:lnTo>
                    <a:lnTo>
                      <a:pt x="12912" y="5578"/>
                    </a:lnTo>
                    <a:lnTo>
                      <a:pt x="12829" y="5522"/>
                    </a:lnTo>
                    <a:lnTo>
                      <a:pt x="12706" y="5482"/>
                    </a:lnTo>
                    <a:lnTo>
                      <a:pt x="12616" y="5462"/>
                    </a:lnTo>
                    <a:lnTo>
                      <a:pt x="12510" y="5442"/>
                    </a:lnTo>
                    <a:lnTo>
                      <a:pt x="12414" y="5446"/>
                    </a:lnTo>
                    <a:lnTo>
                      <a:pt x="12310" y="5442"/>
                    </a:lnTo>
                    <a:lnTo>
                      <a:pt x="12191" y="5402"/>
                    </a:lnTo>
                    <a:lnTo>
                      <a:pt x="12121" y="5372"/>
                    </a:lnTo>
                    <a:lnTo>
                      <a:pt x="12081" y="5359"/>
                    </a:lnTo>
                    <a:lnTo>
                      <a:pt x="12041" y="5389"/>
                    </a:lnTo>
                    <a:lnTo>
                      <a:pt x="12041" y="5419"/>
                    </a:lnTo>
                    <a:lnTo>
                      <a:pt x="12078" y="5449"/>
                    </a:lnTo>
                    <a:lnTo>
                      <a:pt x="12131" y="5469"/>
                    </a:lnTo>
                    <a:lnTo>
                      <a:pt x="12195" y="5518"/>
                    </a:lnTo>
                    <a:lnTo>
                      <a:pt x="12230" y="5572"/>
                    </a:lnTo>
                    <a:lnTo>
                      <a:pt x="12244" y="5602"/>
                    </a:lnTo>
                    <a:lnTo>
                      <a:pt x="12211" y="5582"/>
                    </a:lnTo>
                    <a:lnTo>
                      <a:pt x="12144" y="5525"/>
                    </a:lnTo>
                    <a:lnTo>
                      <a:pt x="12078" y="5472"/>
                    </a:lnTo>
                    <a:lnTo>
                      <a:pt x="12011" y="5412"/>
                    </a:lnTo>
                    <a:lnTo>
                      <a:pt x="11977" y="5423"/>
                    </a:lnTo>
                    <a:lnTo>
                      <a:pt x="11949" y="5462"/>
                    </a:lnTo>
                    <a:lnTo>
                      <a:pt x="11928" y="5525"/>
                    </a:lnTo>
                    <a:lnTo>
                      <a:pt x="11915" y="5614"/>
                    </a:lnTo>
                    <a:lnTo>
                      <a:pt x="11882" y="5688"/>
                    </a:lnTo>
                    <a:lnTo>
                      <a:pt x="11845" y="5757"/>
                    </a:lnTo>
                    <a:lnTo>
                      <a:pt x="11815" y="5828"/>
                    </a:lnTo>
                    <a:lnTo>
                      <a:pt x="11782" y="5894"/>
                    </a:lnTo>
                    <a:lnTo>
                      <a:pt x="11782" y="5973"/>
                    </a:lnTo>
                    <a:lnTo>
                      <a:pt x="11786" y="6003"/>
                    </a:lnTo>
                    <a:lnTo>
                      <a:pt x="11835" y="6037"/>
                    </a:lnTo>
                    <a:lnTo>
                      <a:pt x="11852" y="6056"/>
                    </a:lnTo>
                    <a:lnTo>
                      <a:pt x="11862" y="6086"/>
                    </a:lnTo>
                    <a:lnTo>
                      <a:pt x="11835" y="6104"/>
                    </a:lnTo>
                    <a:lnTo>
                      <a:pt x="11832" y="6067"/>
                    </a:lnTo>
                    <a:lnTo>
                      <a:pt x="11815" y="6047"/>
                    </a:lnTo>
                    <a:lnTo>
                      <a:pt x="11779" y="6047"/>
                    </a:lnTo>
                    <a:lnTo>
                      <a:pt x="11752" y="6026"/>
                    </a:lnTo>
                    <a:lnTo>
                      <a:pt x="11738" y="5998"/>
                    </a:lnTo>
                    <a:lnTo>
                      <a:pt x="11731" y="5961"/>
                    </a:lnTo>
                    <a:lnTo>
                      <a:pt x="11742" y="5907"/>
                    </a:lnTo>
                    <a:lnTo>
                      <a:pt x="11752" y="5854"/>
                    </a:lnTo>
                    <a:lnTo>
                      <a:pt x="11775" y="5805"/>
                    </a:lnTo>
                    <a:lnTo>
                      <a:pt x="11798" y="5761"/>
                    </a:lnTo>
                    <a:lnTo>
                      <a:pt x="11839" y="5688"/>
                    </a:lnTo>
                    <a:lnTo>
                      <a:pt x="11858" y="5635"/>
                    </a:lnTo>
                    <a:lnTo>
                      <a:pt x="11858" y="5555"/>
                    </a:lnTo>
                    <a:lnTo>
                      <a:pt x="11865" y="5476"/>
                    </a:lnTo>
                    <a:lnTo>
                      <a:pt x="11898" y="5446"/>
                    </a:lnTo>
                    <a:lnTo>
                      <a:pt x="11919" y="5382"/>
                    </a:lnTo>
                    <a:lnTo>
                      <a:pt x="11912" y="5333"/>
                    </a:lnTo>
                    <a:lnTo>
                      <a:pt x="11895" y="5303"/>
                    </a:lnTo>
                    <a:lnTo>
                      <a:pt x="11818" y="5239"/>
                    </a:lnTo>
                    <a:lnTo>
                      <a:pt x="11758" y="5189"/>
                    </a:lnTo>
                    <a:lnTo>
                      <a:pt x="11676" y="5129"/>
                    </a:lnTo>
                    <a:lnTo>
                      <a:pt x="11652" y="5106"/>
                    </a:lnTo>
                    <a:lnTo>
                      <a:pt x="11609" y="5117"/>
                    </a:lnTo>
                    <a:lnTo>
                      <a:pt x="11602" y="5140"/>
                    </a:lnTo>
                    <a:lnTo>
                      <a:pt x="11599" y="5179"/>
                    </a:lnTo>
                    <a:lnTo>
                      <a:pt x="11576" y="5206"/>
                    </a:lnTo>
                    <a:lnTo>
                      <a:pt x="11533" y="5239"/>
                    </a:lnTo>
                    <a:lnTo>
                      <a:pt x="11522" y="5273"/>
                    </a:lnTo>
                    <a:lnTo>
                      <a:pt x="11522" y="5299"/>
                    </a:lnTo>
                    <a:lnTo>
                      <a:pt x="11512" y="5333"/>
                    </a:lnTo>
                    <a:lnTo>
                      <a:pt x="11480" y="5352"/>
                    </a:lnTo>
                    <a:lnTo>
                      <a:pt x="11453" y="5366"/>
                    </a:lnTo>
                    <a:lnTo>
                      <a:pt x="11443" y="5395"/>
                    </a:lnTo>
                    <a:lnTo>
                      <a:pt x="11450" y="5432"/>
                    </a:lnTo>
                    <a:lnTo>
                      <a:pt x="11453" y="5478"/>
                    </a:lnTo>
                    <a:lnTo>
                      <a:pt x="11459" y="5525"/>
                    </a:lnTo>
                    <a:lnTo>
                      <a:pt x="11480" y="5559"/>
                    </a:lnTo>
                    <a:lnTo>
                      <a:pt x="11462" y="5561"/>
                    </a:lnTo>
                    <a:lnTo>
                      <a:pt x="11436" y="5532"/>
                    </a:lnTo>
                    <a:lnTo>
                      <a:pt x="11423" y="5495"/>
                    </a:lnTo>
                    <a:lnTo>
                      <a:pt x="11423" y="5446"/>
                    </a:lnTo>
                    <a:lnTo>
                      <a:pt x="11427" y="5398"/>
                    </a:lnTo>
                    <a:lnTo>
                      <a:pt x="11423" y="5363"/>
                    </a:lnTo>
                    <a:lnTo>
                      <a:pt x="11450" y="5340"/>
                    </a:lnTo>
                    <a:lnTo>
                      <a:pt x="11485" y="5326"/>
                    </a:lnTo>
                    <a:lnTo>
                      <a:pt x="11492" y="5296"/>
                    </a:lnTo>
                    <a:lnTo>
                      <a:pt x="11485" y="5246"/>
                    </a:lnTo>
                    <a:lnTo>
                      <a:pt x="11506" y="5216"/>
                    </a:lnTo>
                    <a:lnTo>
                      <a:pt x="11533" y="5196"/>
                    </a:lnTo>
                    <a:lnTo>
                      <a:pt x="11549" y="5173"/>
                    </a:lnTo>
                    <a:lnTo>
                      <a:pt x="11540" y="5126"/>
                    </a:lnTo>
                    <a:lnTo>
                      <a:pt x="11529" y="5096"/>
                    </a:lnTo>
                    <a:lnTo>
                      <a:pt x="11510" y="5060"/>
                    </a:lnTo>
                    <a:lnTo>
                      <a:pt x="11466" y="5020"/>
                    </a:lnTo>
                    <a:lnTo>
                      <a:pt x="11409" y="4957"/>
                    </a:lnTo>
                    <a:lnTo>
                      <a:pt x="11370" y="4901"/>
                    </a:lnTo>
                    <a:lnTo>
                      <a:pt x="11303" y="4841"/>
                    </a:lnTo>
                    <a:lnTo>
                      <a:pt x="11207" y="4765"/>
                    </a:lnTo>
                    <a:lnTo>
                      <a:pt x="11140" y="4701"/>
                    </a:lnTo>
                    <a:lnTo>
                      <a:pt x="11080" y="4687"/>
                    </a:lnTo>
                    <a:lnTo>
                      <a:pt x="11057" y="4712"/>
                    </a:lnTo>
                    <a:lnTo>
                      <a:pt x="11044" y="4758"/>
                    </a:lnTo>
                    <a:lnTo>
                      <a:pt x="11030" y="4814"/>
                    </a:lnTo>
                    <a:lnTo>
                      <a:pt x="11018" y="4867"/>
                    </a:lnTo>
                    <a:lnTo>
                      <a:pt x="11011" y="4903"/>
                    </a:lnTo>
                    <a:lnTo>
                      <a:pt x="10997" y="4931"/>
                    </a:lnTo>
                    <a:lnTo>
                      <a:pt x="10967" y="4974"/>
                    </a:lnTo>
                    <a:lnTo>
                      <a:pt x="10951" y="5016"/>
                    </a:lnTo>
                    <a:lnTo>
                      <a:pt x="10944" y="5064"/>
                    </a:lnTo>
                    <a:lnTo>
                      <a:pt x="10940" y="5113"/>
                    </a:lnTo>
                    <a:lnTo>
                      <a:pt x="10937" y="5177"/>
                    </a:lnTo>
                    <a:lnTo>
                      <a:pt x="10947" y="5226"/>
                    </a:lnTo>
                    <a:lnTo>
                      <a:pt x="10961" y="5259"/>
                    </a:lnTo>
                    <a:lnTo>
                      <a:pt x="10958" y="5296"/>
                    </a:lnTo>
                    <a:lnTo>
                      <a:pt x="10944" y="5342"/>
                    </a:lnTo>
                    <a:lnTo>
                      <a:pt x="10937" y="5382"/>
                    </a:lnTo>
                    <a:lnTo>
                      <a:pt x="10944" y="5412"/>
                    </a:lnTo>
                    <a:lnTo>
                      <a:pt x="10928" y="5425"/>
                    </a:lnTo>
                    <a:lnTo>
                      <a:pt x="10910" y="5409"/>
                    </a:lnTo>
                    <a:lnTo>
                      <a:pt x="10908" y="5352"/>
                    </a:lnTo>
                    <a:lnTo>
                      <a:pt x="10928" y="5292"/>
                    </a:lnTo>
                    <a:lnTo>
                      <a:pt x="10934" y="5256"/>
                    </a:lnTo>
                    <a:lnTo>
                      <a:pt x="10921" y="5223"/>
                    </a:lnTo>
                    <a:lnTo>
                      <a:pt x="10910" y="5189"/>
                    </a:lnTo>
                    <a:lnTo>
                      <a:pt x="10908" y="5147"/>
                    </a:lnTo>
                    <a:lnTo>
                      <a:pt x="10908" y="5110"/>
                    </a:lnTo>
                    <a:lnTo>
                      <a:pt x="10904" y="5046"/>
                    </a:lnTo>
                    <a:lnTo>
                      <a:pt x="10904" y="4990"/>
                    </a:lnTo>
                    <a:lnTo>
                      <a:pt x="10924" y="4954"/>
                    </a:lnTo>
                    <a:lnTo>
                      <a:pt x="10947" y="4917"/>
                    </a:lnTo>
                    <a:lnTo>
                      <a:pt x="10977" y="4867"/>
                    </a:lnTo>
                    <a:lnTo>
                      <a:pt x="10984" y="4824"/>
                    </a:lnTo>
                    <a:lnTo>
                      <a:pt x="10997" y="4767"/>
                    </a:lnTo>
                    <a:lnTo>
                      <a:pt x="11004" y="4712"/>
                    </a:lnTo>
                    <a:lnTo>
                      <a:pt x="11004" y="4664"/>
                    </a:lnTo>
                    <a:lnTo>
                      <a:pt x="10981" y="4638"/>
                    </a:lnTo>
                    <a:lnTo>
                      <a:pt x="10931" y="4618"/>
                    </a:lnTo>
                    <a:lnTo>
                      <a:pt x="10874" y="4615"/>
                    </a:lnTo>
                    <a:lnTo>
                      <a:pt x="10827" y="4615"/>
                    </a:lnTo>
                    <a:lnTo>
                      <a:pt x="10772" y="4634"/>
                    </a:lnTo>
                    <a:lnTo>
                      <a:pt x="10735" y="4685"/>
                    </a:lnTo>
                    <a:lnTo>
                      <a:pt x="10701" y="4761"/>
                    </a:lnTo>
                    <a:lnTo>
                      <a:pt x="10691" y="4844"/>
                    </a:lnTo>
                    <a:lnTo>
                      <a:pt x="10698" y="4933"/>
                    </a:lnTo>
                    <a:lnTo>
                      <a:pt x="10698" y="5096"/>
                    </a:lnTo>
                    <a:lnTo>
                      <a:pt x="10691" y="5259"/>
                    </a:lnTo>
                    <a:lnTo>
                      <a:pt x="10671" y="5253"/>
                    </a:lnTo>
                    <a:lnTo>
                      <a:pt x="10664" y="5232"/>
                    </a:lnTo>
                    <a:lnTo>
                      <a:pt x="10658" y="5203"/>
                    </a:lnTo>
                    <a:lnTo>
                      <a:pt x="10655" y="5133"/>
                    </a:lnTo>
                    <a:lnTo>
                      <a:pt x="10652" y="5067"/>
                    </a:lnTo>
                    <a:lnTo>
                      <a:pt x="10621" y="5057"/>
                    </a:lnTo>
                    <a:lnTo>
                      <a:pt x="10595" y="5094"/>
                    </a:lnTo>
                    <a:lnTo>
                      <a:pt x="10568" y="5143"/>
                    </a:lnTo>
                    <a:lnTo>
                      <a:pt x="10528" y="5166"/>
                    </a:lnTo>
                    <a:lnTo>
                      <a:pt x="10496" y="5209"/>
                    </a:lnTo>
                    <a:lnTo>
                      <a:pt x="10455" y="5203"/>
                    </a:lnTo>
                    <a:lnTo>
                      <a:pt x="10515" y="5129"/>
                    </a:lnTo>
                    <a:lnTo>
                      <a:pt x="10519" y="5094"/>
                    </a:lnTo>
                    <a:lnTo>
                      <a:pt x="10499" y="5073"/>
                    </a:lnTo>
                    <a:lnTo>
                      <a:pt x="10455" y="5050"/>
                    </a:lnTo>
                    <a:lnTo>
                      <a:pt x="10448" y="5030"/>
                    </a:lnTo>
                    <a:lnTo>
                      <a:pt x="10526" y="5041"/>
                    </a:lnTo>
                    <a:lnTo>
                      <a:pt x="10598" y="5023"/>
                    </a:lnTo>
                    <a:lnTo>
                      <a:pt x="10615" y="4990"/>
                    </a:lnTo>
                    <a:lnTo>
                      <a:pt x="10615" y="4937"/>
                    </a:lnTo>
                    <a:lnTo>
                      <a:pt x="10632" y="4854"/>
                    </a:lnTo>
                    <a:lnTo>
                      <a:pt x="10635" y="4777"/>
                    </a:lnTo>
                    <a:lnTo>
                      <a:pt x="10668" y="4685"/>
                    </a:lnTo>
                    <a:lnTo>
                      <a:pt x="10719" y="4588"/>
                    </a:lnTo>
                    <a:lnTo>
                      <a:pt x="10747" y="4505"/>
                    </a:lnTo>
                    <a:lnTo>
                      <a:pt x="10758" y="4422"/>
                    </a:lnTo>
                    <a:lnTo>
                      <a:pt x="10747" y="4330"/>
                    </a:lnTo>
                    <a:lnTo>
                      <a:pt x="10747" y="4243"/>
                    </a:lnTo>
                    <a:lnTo>
                      <a:pt x="10719" y="4186"/>
                    </a:lnTo>
                    <a:lnTo>
                      <a:pt x="10662" y="4110"/>
                    </a:lnTo>
                    <a:lnTo>
                      <a:pt x="10598" y="4029"/>
                    </a:lnTo>
                    <a:lnTo>
                      <a:pt x="10579" y="4029"/>
                    </a:lnTo>
                    <a:lnTo>
                      <a:pt x="10561" y="4050"/>
                    </a:lnTo>
                    <a:lnTo>
                      <a:pt x="10558" y="4036"/>
                    </a:lnTo>
                    <a:lnTo>
                      <a:pt x="10416" y="3847"/>
                    </a:lnTo>
                    <a:lnTo>
                      <a:pt x="10285" y="3725"/>
                    </a:lnTo>
                    <a:lnTo>
                      <a:pt x="10163" y="3615"/>
                    </a:lnTo>
                    <a:lnTo>
                      <a:pt x="10050" y="3538"/>
                    </a:lnTo>
                    <a:lnTo>
                      <a:pt x="9913" y="3449"/>
                    </a:lnTo>
                    <a:lnTo>
                      <a:pt x="9811" y="3369"/>
                    </a:lnTo>
                    <a:lnTo>
                      <a:pt x="9691" y="3309"/>
                    </a:lnTo>
                    <a:lnTo>
                      <a:pt x="9648" y="3306"/>
                    </a:lnTo>
                    <a:lnTo>
                      <a:pt x="9644" y="3343"/>
                    </a:lnTo>
                    <a:lnTo>
                      <a:pt x="9621" y="3343"/>
                    </a:lnTo>
                    <a:lnTo>
                      <a:pt x="9588" y="3325"/>
                    </a:lnTo>
                    <a:lnTo>
                      <a:pt x="9558" y="3302"/>
                    </a:lnTo>
                    <a:lnTo>
                      <a:pt x="9538" y="3289"/>
                    </a:lnTo>
                    <a:lnTo>
                      <a:pt x="9494" y="3233"/>
                    </a:lnTo>
                    <a:lnTo>
                      <a:pt x="9464" y="3176"/>
                    </a:lnTo>
                    <a:lnTo>
                      <a:pt x="9411" y="3123"/>
                    </a:lnTo>
                    <a:lnTo>
                      <a:pt x="9358" y="3099"/>
                    </a:lnTo>
                    <a:lnTo>
                      <a:pt x="9278" y="3083"/>
                    </a:lnTo>
                    <a:lnTo>
                      <a:pt x="9215" y="3090"/>
                    </a:lnTo>
                    <a:lnTo>
                      <a:pt x="9152" y="3099"/>
                    </a:lnTo>
                    <a:lnTo>
                      <a:pt x="9099" y="3120"/>
                    </a:lnTo>
                    <a:lnTo>
                      <a:pt x="9075" y="3143"/>
                    </a:lnTo>
                    <a:lnTo>
                      <a:pt x="9029" y="3176"/>
                    </a:lnTo>
                    <a:lnTo>
                      <a:pt x="9006" y="3189"/>
                    </a:lnTo>
                    <a:lnTo>
                      <a:pt x="8963" y="3186"/>
                    </a:lnTo>
                    <a:lnTo>
                      <a:pt x="8922" y="3169"/>
                    </a:lnTo>
                    <a:lnTo>
                      <a:pt x="8892" y="3153"/>
                    </a:lnTo>
                    <a:lnTo>
                      <a:pt x="8891" y="3153"/>
                    </a:lnTo>
                    <a:lnTo>
                      <a:pt x="8886" y="3152"/>
                    </a:lnTo>
                    <a:lnTo>
                      <a:pt x="8877" y="3152"/>
                    </a:lnTo>
                    <a:lnTo>
                      <a:pt x="8868" y="3152"/>
                    </a:lnTo>
                    <a:lnTo>
                      <a:pt x="8858" y="3152"/>
                    </a:lnTo>
                    <a:lnTo>
                      <a:pt x="8847" y="3151"/>
                    </a:lnTo>
                    <a:lnTo>
                      <a:pt x="8838" y="3151"/>
                    </a:lnTo>
                    <a:lnTo>
                      <a:pt x="8829" y="3150"/>
                    </a:lnTo>
                    <a:lnTo>
                      <a:pt x="8822" y="3149"/>
                    </a:lnTo>
                    <a:lnTo>
                      <a:pt x="8815" y="3147"/>
                    </a:lnTo>
                    <a:lnTo>
                      <a:pt x="8809" y="3147"/>
                    </a:lnTo>
                    <a:lnTo>
                      <a:pt x="8804" y="3149"/>
                    </a:lnTo>
                    <a:lnTo>
                      <a:pt x="8799" y="3149"/>
                    </a:lnTo>
                    <a:lnTo>
                      <a:pt x="8795" y="3149"/>
                    </a:lnTo>
                    <a:lnTo>
                      <a:pt x="8793" y="3150"/>
                    </a:lnTo>
                    <a:lnTo>
                      <a:pt x="8793" y="3150"/>
                    </a:lnTo>
                    <a:lnTo>
                      <a:pt x="8726" y="3156"/>
                    </a:lnTo>
                    <a:lnTo>
                      <a:pt x="8670" y="3180"/>
                    </a:lnTo>
                    <a:lnTo>
                      <a:pt x="8637" y="3199"/>
                    </a:lnTo>
                    <a:lnTo>
                      <a:pt x="8597" y="3176"/>
                    </a:lnTo>
                    <a:lnTo>
                      <a:pt x="8596" y="3175"/>
                    </a:lnTo>
                    <a:lnTo>
                      <a:pt x="8592" y="3175"/>
                    </a:lnTo>
                    <a:lnTo>
                      <a:pt x="8588" y="3174"/>
                    </a:lnTo>
                    <a:lnTo>
                      <a:pt x="8582" y="3173"/>
                    </a:lnTo>
                    <a:lnTo>
                      <a:pt x="8575" y="3172"/>
                    </a:lnTo>
                    <a:lnTo>
                      <a:pt x="8567" y="3171"/>
                    </a:lnTo>
                    <a:lnTo>
                      <a:pt x="8560" y="3169"/>
                    </a:lnTo>
                    <a:lnTo>
                      <a:pt x="8554" y="3169"/>
                    </a:lnTo>
                    <a:lnTo>
                      <a:pt x="8547" y="3169"/>
                    </a:lnTo>
                    <a:lnTo>
                      <a:pt x="8542" y="3171"/>
                    </a:lnTo>
                    <a:lnTo>
                      <a:pt x="8537" y="3172"/>
                    </a:lnTo>
                    <a:lnTo>
                      <a:pt x="8532" y="3174"/>
                    </a:lnTo>
                    <a:lnTo>
                      <a:pt x="8529" y="3178"/>
                    </a:lnTo>
                    <a:lnTo>
                      <a:pt x="8524" y="3181"/>
                    </a:lnTo>
                    <a:lnTo>
                      <a:pt x="8519" y="3184"/>
                    </a:lnTo>
                    <a:lnTo>
                      <a:pt x="8515" y="3189"/>
                    </a:lnTo>
                    <a:lnTo>
                      <a:pt x="8503" y="3176"/>
                    </a:lnTo>
                    <a:lnTo>
                      <a:pt x="8517" y="3136"/>
                    </a:lnTo>
                    <a:lnTo>
                      <a:pt x="8581" y="3116"/>
                    </a:lnTo>
                    <a:lnTo>
                      <a:pt x="8637" y="3120"/>
                    </a:lnTo>
                    <a:lnTo>
                      <a:pt x="8660" y="3132"/>
                    </a:lnTo>
                    <a:lnTo>
                      <a:pt x="8680" y="3116"/>
                    </a:lnTo>
                    <a:lnTo>
                      <a:pt x="8719" y="3106"/>
                    </a:lnTo>
                    <a:lnTo>
                      <a:pt x="8760" y="3113"/>
                    </a:lnTo>
                    <a:lnTo>
                      <a:pt x="8816" y="3090"/>
                    </a:lnTo>
                    <a:lnTo>
                      <a:pt x="8843" y="3070"/>
                    </a:lnTo>
                    <a:lnTo>
                      <a:pt x="8836" y="3040"/>
                    </a:lnTo>
                    <a:lnTo>
                      <a:pt x="8832" y="3003"/>
                    </a:lnTo>
                    <a:lnTo>
                      <a:pt x="8829" y="2977"/>
                    </a:lnTo>
                    <a:lnTo>
                      <a:pt x="8809" y="2977"/>
                    </a:lnTo>
                    <a:lnTo>
                      <a:pt x="8786" y="2987"/>
                    </a:lnTo>
                    <a:lnTo>
                      <a:pt x="8756" y="2973"/>
                    </a:lnTo>
                    <a:lnTo>
                      <a:pt x="8776" y="2943"/>
                    </a:lnTo>
                    <a:lnTo>
                      <a:pt x="8786" y="2913"/>
                    </a:lnTo>
                    <a:lnTo>
                      <a:pt x="8773" y="2894"/>
                    </a:lnTo>
                    <a:lnTo>
                      <a:pt x="8749" y="2904"/>
                    </a:lnTo>
                    <a:lnTo>
                      <a:pt x="8723" y="2900"/>
                    </a:lnTo>
                    <a:lnTo>
                      <a:pt x="8723" y="2880"/>
                    </a:lnTo>
                    <a:lnTo>
                      <a:pt x="8737" y="2844"/>
                    </a:lnTo>
                    <a:lnTo>
                      <a:pt x="8713" y="2834"/>
                    </a:lnTo>
                    <a:lnTo>
                      <a:pt x="8683" y="2840"/>
                    </a:lnTo>
                    <a:lnTo>
                      <a:pt x="8693" y="2807"/>
                    </a:lnTo>
                    <a:lnTo>
                      <a:pt x="8726" y="2777"/>
                    </a:lnTo>
                    <a:lnTo>
                      <a:pt x="8749" y="2764"/>
                    </a:lnTo>
                    <a:lnTo>
                      <a:pt x="8760" y="2734"/>
                    </a:lnTo>
                    <a:lnTo>
                      <a:pt x="8749" y="2704"/>
                    </a:lnTo>
                    <a:lnTo>
                      <a:pt x="8752" y="2701"/>
                    </a:lnTo>
                    <a:lnTo>
                      <a:pt x="8757" y="2693"/>
                    </a:lnTo>
                    <a:lnTo>
                      <a:pt x="8764" y="2680"/>
                    </a:lnTo>
                    <a:lnTo>
                      <a:pt x="8771" y="2665"/>
                    </a:lnTo>
                    <a:lnTo>
                      <a:pt x="8779" y="2650"/>
                    </a:lnTo>
                    <a:lnTo>
                      <a:pt x="8785" y="2635"/>
                    </a:lnTo>
                    <a:lnTo>
                      <a:pt x="8786" y="2629"/>
                    </a:lnTo>
                    <a:lnTo>
                      <a:pt x="8787" y="2623"/>
                    </a:lnTo>
                    <a:lnTo>
                      <a:pt x="8787" y="2618"/>
                    </a:lnTo>
                    <a:lnTo>
                      <a:pt x="8786" y="2614"/>
                    </a:lnTo>
                    <a:lnTo>
                      <a:pt x="8760" y="2611"/>
                    </a:lnTo>
                    <a:lnTo>
                      <a:pt x="8726" y="2634"/>
                    </a:lnTo>
                    <a:lnTo>
                      <a:pt x="8673" y="2655"/>
                    </a:lnTo>
                    <a:lnTo>
                      <a:pt x="8643" y="2664"/>
                    </a:lnTo>
                    <a:lnTo>
                      <a:pt x="8616" y="2655"/>
                    </a:lnTo>
                    <a:lnTo>
                      <a:pt x="8616" y="2628"/>
                    </a:lnTo>
                    <a:lnTo>
                      <a:pt x="8650" y="2598"/>
                    </a:lnTo>
                    <a:lnTo>
                      <a:pt x="8693" y="2561"/>
                    </a:lnTo>
                    <a:lnTo>
                      <a:pt x="8726" y="2538"/>
                    </a:lnTo>
                    <a:lnTo>
                      <a:pt x="8743" y="2495"/>
                    </a:lnTo>
                    <a:lnTo>
                      <a:pt x="8730" y="2462"/>
                    </a:lnTo>
                    <a:lnTo>
                      <a:pt x="8700" y="2435"/>
                    </a:lnTo>
                    <a:lnTo>
                      <a:pt x="8683" y="2412"/>
                    </a:lnTo>
                    <a:lnTo>
                      <a:pt x="8664" y="2379"/>
                    </a:lnTo>
                    <a:lnTo>
                      <a:pt x="8637" y="2379"/>
                    </a:lnTo>
                    <a:lnTo>
                      <a:pt x="8609" y="2395"/>
                    </a:lnTo>
                    <a:lnTo>
                      <a:pt x="8593" y="2375"/>
                    </a:lnTo>
                    <a:lnTo>
                      <a:pt x="8607" y="2356"/>
                    </a:lnTo>
                    <a:lnTo>
                      <a:pt x="8607" y="2329"/>
                    </a:lnTo>
                    <a:lnTo>
                      <a:pt x="8567" y="2326"/>
                    </a:lnTo>
                    <a:lnTo>
                      <a:pt x="8547" y="2322"/>
                    </a:lnTo>
                    <a:lnTo>
                      <a:pt x="8524" y="2308"/>
                    </a:lnTo>
                    <a:lnTo>
                      <a:pt x="8497" y="2308"/>
                    </a:lnTo>
                    <a:lnTo>
                      <a:pt x="8473" y="2296"/>
                    </a:lnTo>
                    <a:lnTo>
                      <a:pt x="8437" y="2276"/>
                    </a:lnTo>
                    <a:lnTo>
                      <a:pt x="8414" y="2282"/>
                    </a:lnTo>
                    <a:lnTo>
                      <a:pt x="8391" y="2289"/>
                    </a:lnTo>
                    <a:lnTo>
                      <a:pt x="8374" y="2285"/>
                    </a:lnTo>
                    <a:lnTo>
                      <a:pt x="8351" y="2269"/>
                    </a:lnTo>
                    <a:lnTo>
                      <a:pt x="8310" y="2232"/>
                    </a:lnTo>
                    <a:lnTo>
                      <a:pt x="8245" y="2163"/>
                    </a:lnTo>
                    <a:lnTo>
                      <a:pt x="8225" y="2159"/>
                    </a:lnTo>
                    <a:lnTo>
                      <a:pt x="8208" y="2142"/>
                    </a:lnTo>
                    <a:lnTo>
                      <a:pt x="8168" y="2083"/>
                    </a:lnTo>
                    <a:lnTo>
                      <a:pt x="8121" y="2039"/>
                    </a:lnTo>
                    <a:lnTo>
                      <a:pt x="8085" y="2030"/>
                    </a:lnTo>
                    <a:lnTo>
                      <a:pt x="8062" y="2039"/>
                    </a:lnTo>
                    <a:lnTo>
                      <a:pt x="8055" y="2062"/>
                    </a:lnTo>
                    <a:lnTo>
                      <a:pt x="8075" y="2087"/>
                    </a:lnTo>
                    <a:lnTo>
                      <a:pt x="8108" y="2116"/>
                    </a:lnTo>
                    <a:lnTo>
                      <a:pt x="8138" y="2136"/>
                    </a:lnTo>
                    <a:lnTo>
                      <a:pt x="8124" y="2156"/>
                    </a:lnTo>
                    <a:lnTo>
                      <a:pt x="8094" y="2152"/>
                    </a:lnTo>
                    <a:lnTo>
                      <a:pt x="8055" y="2149"/>
                    </a:lnTo>
                    <a:lnTo>
                      <a:pt x="7988" y="2110"/>
                    </a:lnTo>
                    <a:lnTo>
                      <a:pt x="7938" y="2089"/>
                    </a:lnTo>
                    <a:lnTo>
                      <a:pt x="7915" y="2096"/>
                    </a:lnTo>
                    <a:lnTo>
                      <a:pt x="7898" y="2122"/>
                    </a:lnTo>
                    <a:lnTo>
                      <a:pt x="7882" y="2119"/>
                    </a:lnTo>
                    <a:lnTo>
                      <a:pt x="7806" y="2053"/>
                    </a:lnTo>
                    <a:lnTo>
                      <a:pt x="7659" y="1937"/>
                    </a:lnTo>
                    <a:lnTo>
                      <a:pt x="7616" y="1907"/>
                    </a:lnTo>
                    <a:lnTo>
                      <a:pt x="7572" y="1914"/>
                    </a:lnTo>
                    <a:lnTo>
                      <a:pt x="7563" y="1933"/>
                    </a:lnTo>
                    <a:lnTo>
                      <a:pt x="7572" y="1960"/>
                    </a:lnTo>
                    <a:lnTo>
                      <a:pt x="7586" y="1990"/>
                    </a:lnTo>
                    <a:lnTo>
                      <a:pt x="7563" y="1997"/>
                    </a:lnTo>
                    <a:lnTo>
                      <a:pt x="7546" y="1993"/>
                    </a:lnTo>
                    <a:lnTo>
                      <a:pt x="7526" y="1986"/>
                    </a:lnTo>
                    <a:lnTo>
                      <a:pt x="7503" y="1990"/>
                    </a:lnTo>
                    <a:lnTo>
                      <a:pt x="7483" y="1993"/>
                    </a:lnTo>
                    <a:lnTo>
                      <a:pt x="7473" y="2009"/>
                    </a:lnTo>
                    <a:lnTo>
                      <a:pt x="7476" y="2043"/>
                    </a:lnTo>
                    <a:lnTo>
                      <a:pt x="7496" y="2073"/>
                    </a:lnTo>
                    <a:lnTo>
                      <a:pt x="7493" y="2140"/>
                    </a:lnTo>
                    <a:lnTo>
                      <a:pt x="7483" y="2166"/>
                    </a:lnTo>
                    <a:lnTo>
                      <a:pt x="7463" y="2186"/>
                    </a:lnTo>
                    <a:lnTo>
                      <a:pt x="7436" y="2170"/>
                    </a:lnTo>
                    <a:lnTo>
                      <a:pt x="7446" y="2146"/>
                    </a:lnTo>
                    <a:lnTo>
                      <a:pt x="7443" y="2126"/>
                    </a:lnTo>
                    <a:lnTo>
                      <a:pt x="7427" y="2089"/>
                    </a:lnTo>
                    <a:lnTo>
                      <a:pt x="7406" y="2053"/>
                    </a:lnTo>
                    <a:lnTo>
                      <a:pt x="7386" y="2020"/>
                    </a:lnTo>
                    <a:lnTo>
                      <a:pt x="7363" y="1990"/>
                    </a:lnTo>
                    <a:lnTo>
                      <a:pt x="7362" y="1990"/>
                    </a:lnTo>
                    <a:lnTo>
                      <a:pt x="7361" y="1990"/>
                    </a:lnTo>
                    <a:lnTo>
                      <a:pt x="7359" y="1990"/>
                    </a:lnTo>
                    <a:lnTo>
                      <a:pt x="7354" y="1990"/>
                    </a:lnTo>
                    <a:lnTo>
                      <a:pt x="7351" y="1990"/>
                    </a:lnTo>
                    <a:lnTo>
                      <a:pt x="7345" y="1990"/>
                    </a:lnTo>
                    <a:lnTo>
                      <a:pt x="7339" y="1990"/>
                    </a:lnTo>
                    <a:lnTo>
                      <a:pt x="7333" y="1990"/>
                    </a:lnTo>
                    <a:lnTo>
                      <a:pt x="7331" y="1990"/>
                    </a:lnTo>
                    <a:lnTo>
                      <a:pt x="7329" y="1989"/>
                    </a:lnTo>
                    <a:lnTo>
                      <a:pt x="7327" y="1987"/>
                    </a:lnTo>
                    <a:lnTo>
                      <a:pt x="7326" y="1986"/>
                    </a:lnTo>
                    <a:lnTo>
                      <a:pt x="7327" y="1983"/>
                    </a:lnTo>
                    <a:lnTo>
                      <a:pt x="7329" y="1978"/>
                    </a:lnTo>
                    <a:lnTo>
                      <a:pt x="7331" y="1974"/>
                    </a:lnTo>
                    <a:lnTo>
                      <a:pt x="7334" y="1970"/>
                    </a:lnTo>
                    <a:lnTo>
                      <a:pt x="7336" y="1968"/>
                    </a:lnTo>
                    <a:lnTo>
                      <a:pt x="7337" y="1967"/>
                    </a:lnTo>
                    <a:lnTo>
                      <a:pt x="7337" y="1926"/>
                    </a:lnTo>
                    <a:lnTo>
                      <a:pt x="7326" y="1877"/>
                    </a:lnTo>
                    <a:lnTo>
                      <a:pt x="7310" y="1830"/>
                    </a:lnTo>
                    <a:lnTo>
                      <a:pt x="7284" y="1790"/>
                    </a:lnTo>
                    <a:lnTo>
                      <a:pt x="7230" y="1754"/>
                    </a:lnTo>
                    <a:lnTo>
                      <a:pt x="7204" y="1758"/>
                    </a:lnTo>
                    <a:lnTo>
                      <a:pt x="7197" y="1774"/>
                    </a:lnTo>
                    <a:lnTo>
                      <a:pt x="7200" y="1797"/>
                    </a:lnTo>
                    <a:lnTo>
                      <a:pt x="7200" y="1834"/>
                    </a:lnTo>
                    <a:lnTo>
                      <a:pt x="7181" y="1834"/>
                    </a:lnTo>
                    <a:lnTo>
                      <a:pt x="7160" y="1793"/>
                    </a:lnTo>
                    <a:lnTo>
                      <a:pt x="7160" y="1731"/>
                    </a:lnTo>
                    <a:lnTo>
                      <a:pt x="7160" y="1677"/>
                    </a:lnTo>
                    <a:lnTo>
                      <a:pt x="7151" y="1634"/>
                    </a:lnTo>
                    <a:lnTo>
                      <a:pt x="7181" y="1618"/>
                    </a:lnTo>
                    <a:lnTo>
                      <a:pt x="7151" y="1595"/>
                    </a:lnTo>
                    <a:lnTo>
                      <a:pt x="7121" y="1565"/>
                    </a:lnTo>
                    <a:lnTo>
                      <a:pt x="7074" y="1501"/>
                    </a:lnTo>
                    <a:lnTo>
                      <a:pt x="7044" y="1501"/>
                    </a:lnTo>
                    <a:lnTo>
                      <a:pt x="7038" y="1538"/>
                    </a:lnTo>
                    <a:lnTo>
                      <a:pt x="7027" y="1578"/>
                    </a:lnTo>
                    <a:lnTo>
                      <a:pt x="7024" y="1604"/>
                    </a:lnTo>
                    <a:lnTo>
                      <a:pt x="6984" y="1645"/>
                    </a:lnTo>
                    <a:lnTo>
                      <a:pt x="6988" y="1591"/>
                    </a:lnTo>
                    <a:lnTo>
                      <a:pt x="6991" y="1551"/>
                    </a:lnTo>
                    <a:lnTo>
                      <a:pt x="7001" y="1478"/>
                    </a:lnTo>
                    <a:lnTo>
                      <a:pt x="7024" y="1459"/>
                    </a:lnTo>
                    <a:lnTo>
                      <a:pt x="7064" y="1434"/>
                    </a:lnTo>
                    <a:lnTo>
                      <a:pt x="7128" y="1418"/>
                    </a:lnTo>
                    <a:lnTo>
                      <a:pt x="7200" y="1418"/>
                    </a:lnTo>
                    <a:lnTo>
                      <a:pt x="7250" y="1418"/>
                    </a:lnTo>
                    <a:lnTo>
                      <a:pt x="7310" y="1434"/>
                    </a:lnTo>
                    <a:lnTo>
                      <a:pt x="7377" y="1448"/>
                    </a:lnTo>
                    <a:lnTo>
                      <a:pt x="7420" y="1448"/>
                    </a:lnTo>
                    <a:lnTo>
                      <a:pt x="7466" y="1445"/>
                    </a:lnTo>
                    <a:lnTo>
                      <a:pt x="7506" y="1422"/>
                    </a:lnTo>
                    <a:lnTo>
                      <a:pt x="7536" y="1378"/>
                    </a:lnTo>
                    <a:lnTo>
                      <a:pt x="7593" y="1376"/>
                    </a:lnTo>
                    <a:lnTo>
                      <a:pt x="7692" y="1369"/>
                    </a:lnTo>
                    <a:lnTo>
                      <a:pt x="7742" y="1369"/>
                    </a:lnTo>
                    <a:lnTo>
                      <a:pt x="7783" y="1351"/>
                    </a:lnTo>
                    <a:lnTo>
                      <a:pt x="7822" y="1328"/>
                    </a:lnTo>
                    <a:lnTo>
                      <a:pt x="7845" y="1305"/>
                    </a:lnTo>
                    <a:lnTo>
                      <a:pt x="7836" y="1289"/>
                    </a:lnTo>
                    <a:lnTo>
                      <a:pt x="7783" y="1293"/>
                    </a:lnTo>
                    <a:lnTo>
                      <a:pt x="7719" y="1302"/>
                    </a:lnTo>
                    <a:lnTo>
                      <a:pt x="7606" y="1309"/>
                    </a:lnTo>
                    <a:lnTo>
                      <a:pt x="7473" y="1316"/>
                    </a:lnTo>
                    <a:lnTo>
                      <a:pt x="7370" y="1325"/>
                    </a:lnTo>
                    <a:lnTo>
                      <a:pt x="7273" y="1316"/>
                    </a:lnTo>
                    <a:lnTo>
                      <a:pt x="7167" y="1293"/>
                    </a:lnTo>
                    <a:lnTo>
                      <a:pt x="7166" y="1291"/>
                    </a:lnTo>
                    <a:lnTo>
                      <a:pt x="7161" y="1290"/>
                    </a:lnTo>
                    <a:lnTo>
                      <a:pt x="7154" y="1289"/>
                    </a:lnTo>
                    <a:lnTo>
                      <a:pt x="7146" y="1287"/>
                    </a:lnTo>
                    <a:lnTo>
                      <a:pt x="7137" y="1284"/>
                    </a:lnTo>
                    <a:lnTo>
                      <a:pt x="7128" y="1282"/>
                    </a:lnTo>
                    <a:lnTo>
                      <a:pt x="7118" y="1280"/>
                    </a:lnTo>
                    <a:lnTo>
                      <a:pt x="7110" y="1279"/>
                    </a:lnTo>
                    <a:lnTo>
                      <a:pt x="7102" y="1277"/>
                    </a:lnTo>
                    <a:lnTo>
                      <a:pt x="7092" y="1277"/>
                    </a:lnTo>
                    <a:lnTo>
                      <a:pt x="7081" y="1277"/>
                    </a:lnTo>
                    <a:lnTo>
                      <a:pt x="7071" y="1277"/>
                    </a:lnTo>
                    <a:lnTo>
                      <a:pt x="7062" y="1277"/>
                    </a:lnTo>
                    <a:lnTo>
                      <a:pt x="7055" y="1279"/>
                    </a:lnTo>
                    <a:lnTo>
                      <a:pt x="7049" y="1279"/>
                    </a:lnTo>
                    <a:lnTo>
                      <a:pt x="7048" y="1279"/>
                    </a:lnTo>
                    <a:lnTo>
                      <a:pt x="7007" y="1298"/>
                    </a:lnTo>
                    <a:lnTo>
                      <a:pt x="7006" y="1299"/>
                    </a:lnTo>
                    <a:lnTo>
                      <a:pt x="7002" y="1302"/>
                    </a:lnTo>
                    <a:lnTo>
                      <a:pt x="6996" y="1304"/>
                    </a:lnTo>
                    <a:lnTo>
                      <a:pt x="6988" y="1308"/>
                    </a:lnTo>
                    <a:lnTo>
                      <a:pt x="6979" y="1310"/>
                    </a:lnTo>
                    <a:lnTo>
                      <a:pt x="6968" y="1312"/>
                    </a:lnTo>
                    <a:lnTo>
                      <a:pt x="6958" y="1314"/>
                    </a:lnTo>
                    <a:lnTo>
                      <a:pt x="6947" y="1316"/>
                    </a:lnTo>
                    <a:lnTo>
                      <a:pt x="6938" y="1316"/>
                    </a:lnTo>
                    <a:lnTo>
                      <a:pt x="6930" y="1317"/>
                    </a:lnTo>
                    <a:lnTo>
                      <a:pt x="6922" y="1318"/>
                    </a:lnTo>
                    <a:lnTo>
                      <a:pt x="6916" y="1319"/>
                    </a:lnTo>
                    <a:lnTo>
                      <a:pt x="6912" y="1320"/>
                    </a:lnTo>
                    <a:lnTo>
                      <a:pt x="6907" y="1321"/>
                    </a:lnTo>
                    <a:lnTo>
                      <a:pt x="6905" y="1321"/>
                    </a:lnTo>
                    <a:lnTo>
                      <a:pt x="6905" y="1321"/>
                    </a:lnTo>
                    <a:lnTo>
                      <a:pt x="6852" y="1298"/>
                    </a:lnTo>
                    <a:lnTo>
                      <a:pt x="6831" y="1293"/>
                    </a:lnTo>
                    <a:lnTo>
                      <a:pt x="6778" y="1302"/>
                    </a:lnTo>
                    <a:lnTo>
                      <a:pt x="6761" y="1316"/>
                    </a:lnTo>
                    <a:lnTo>
                      <a:pt x="6689" y="1316"/>
                    </a:lnTo>
                    <a:lnTo>
                      <a:pt x="6632" y="1316"/>
                    </a:lnTo>
                    <a:lnTo>
                      <a:pt x="6526" y="1325"/>
                    </a:lnTo>
                    <a:lnTo>
                      <a:pt x="6475" y="1339"/>
                    </a:lnTo>
                    <a:lnTo>
                      <a:pt x="6436" y="1349"/>
                    </a:lnTo>
                    <a:lnTo>
                      <a:pt x="6363" y="1349"/>
                    </a:lnTo>
                    <a:lnTo>
                      <a:pt x="6236" y="1335"/>
                    </a:lnTo>
                    <a:lnTo>
                      <a:pt x="6160" y="1325"/>
                    </a:lnTo>
                    <a:lnTo>
                      <a:pt x="6103" y="1328"/>
                    </a:lnTo>
                    <a:lnTo>
                      <a:pt x="6036" y="1342"/>
                    </a:lnTo>
                    <a:lnTo>
                      <a:pt x="5956" y="1365"/>
                    </a:lnTo>
                    <a:lnTo>
                      <a:pt x="5903" y="1362"/>
                    </a:lnTo>
                    <a:lnTo>
                      <a:pt x="5831" y="1339"/>
                    </a:lnTo>
                    <a:lnTo>
                      <a:pt x="5794" y="1346"/>
                    </a:lnTo>
                    <a:lnTo>
                      <a:pt x="5774" y="1369"/>
                    </a:lnTo>
                    <a:lnTo>
                      <a:pt x="5781" y="1399"/>
                    </a:lnTo>
                    <a:lnTo>
                      <a:pt x="5790" y="1434"/>
                    </a:lnTo>
                    <a:lnTo>
                      <a:pt x="5814" y="1464"/>
                    </a:lnTo>
                    <a:lnTo>
                      <a:pt x="5850" y="1445"/>
                    </a:lnTo>
                    <a:lnTo>
                      <a:pt x="5873" y="1418"/>
                    </a:lnTo>
                    <a:lnTo>
                      <a:pt x="5937" y="1425"/>
                    </a:lnTo>
                    <a:lnTo>
                      <a:pt x="5960" y="1411"/>
                    </a:lnTo>
                    <a:lnTo>
                      <a:pt x="5990" y="1395"/>
                    </a:lnTo>
                    <a:lnTo>
                      <a:pt x="6050" y="1392"/>
                    </a:lnTo>
                    <a:lnTo>
                      <a:pt x="6087" y="1395"/>
                    </a:lnTo>
                    <a:lnTo>
                      <a:pt x="6140" y="1422"/>
                    </a:lnTo>
                    <a:lnTo>
                      <a:pt x="6190" y="1438"/>
                    </a:lnTo>
                    <a:lnTo>
                      <a:pt x="6269" y="1461"/>
                    </a:lnTo>
                    <a:lnTo>
                      <a:pt x="6306" y="1485"/>
                    </a:lnTo>
                    <a:lnTo>
                      <a:pt x="6289" y="1505"/>
                    </a:lnTo>
                    <a:lnTo>
                      <a:pt x="6256" y="1514"/>
                    </a:lnTo>
                    <a:lnTo>
                      <a:pt x="6186" y="1514"/>
                    </a:lnTo>
                    <a:lnTo>
                      <a:pt x="6087" y="1514"/>
                    </a:lnTo>
                    <a:lnTo>
                      <a:pt x="5937" y="1505"/>
                    </a:lnTo>
                    <a:lnTo>
                      <a:pt x="5864" y="1514"/>
                    </a:lnTo>
                    <a:lnTo>
                      <a:pt x="5804" y="1535"/>
                    </a:lnTo>
                    <a:lnTo>
                      <a:pt x="5724" y="1561"/>
                    </a:lnTo>
                    <a:lnTo>
                      <a:pt x="5680" y="1585"/>
                    </a:lnTo>
                    <a:lnTo>
                      <a:pt x="5618" y="1648"/>
                    </a:lnTo>
                    <a:lnTo>
                      <a:pt x="5578" y="1680"/>
                    </a:lnTo>
                    <a:lnTo>
                      <a:pt x="5515" y="1691"/>
                    </a:lnTo>
                    <a:lnTo>
                      <a:pt x="5478" y="1698"/>
                    </a:lnTo>
                    <a:lnTo>
                      <a:pt x="5445" y="1710"/>
                    </a:lnTo>
                    <a:lnTo>
                      <a:pt x="5418" y="1758"/>
                    </a:lnTo>
                    <a:lnTo>
                      <a:pt x="5381" y="1804"/>
                    </a:lnTo>
                    <a:lnTo>
                      <a:pt x="5308" y="1834"/>
                    </a:lnTo>
                    <a:lnTo>
                      <a:pt x="5255" y="1857"/>
                    </a:lnTo>
                    <a:lnTo>
                      <a:pt x="5179" y="1857"/>
                    </a:lnTo>
                    <a:lnTo>
                      <a:pt x="5109" y="1887"/>
                    </a:lnTo>
                    <a:lnTo>
                      <a:pt x="5046" y="1887"/>
                    </a:lnTo>
                    <a:lnTo>
                      <a:pt x="4983" y="1877"/>
                    </a:lnTo>
                    <a:lnTo>
                      <a:pt x="4887" y="1847"/>
                    </a:lnTo>
                    <a:lnTo>
                      <a:pt x="4753" y="1811"/>
                    </a:lnTo>
                    <a:lnTo>
                      <a:pt x="4590" y="1751"/>
                    </a:lnTo>
                    <a:lnTo>
                      <a:pt x="4480" y="1701"/>
                    </a:lnTo>
                    <a:lnTo>
                      <a:pt x="4351" y="1621"/>
                    </a:lnTo>
                    <a:lnTo>
                      <a:pt x="4271" y="1544"/>
                    </a:lnTo>
                    <a:lnTo>
                      <a:pt x="4241" y="1491"/>
                    </a:lnTo>
                    <a:lnTo>
                      <a:pt x="4248" y="1452"/>
                    </a:lnTo>
                    <a:lnTo>
                      <a:pt x="4257" y="1415"/>
                    </a:lnTo>
                    <a:lnTo>
                      <a:pt x="4229" y="1392"/>
                    </a:lnTo>
                    <a:lnTo>
                      <a:pt x="4199" y="1388"/>
                    </a:lnTo>
                    <a:lnTo>
                      <a:pt x="4155" y="1381"/>
                    </a:lnTo>
                    <a:lnTo>
                      <a:pt x="4105" y="1376"/>
                    </a:lnTo>
                    <a:lnTo>
                      <a:pt x="4032" y="1388"/>
                    </a:lnTo>
                    <a:lnTo>
                      <a:pt x="3962" y="1399"/>
                    </a:lnTo>
                    <a:lnTo>
                      <a:pt x="3889" y="1385"/>
                    </a:lnTo>
                    <a:lnTo>
                      <a:pt x="3816" y="1372"/>
                    </a:lnTo>
                    <a:lnTo>
                      <a:pt x="3719" y="1365"/>
                    </a:lnTo>
                    <a:lnTo>
                      <a:pt x="3603" y="1378"/>
                    </a:lnTo>
                    <a:lnTo>
                      <a:pt x="3357" y="1415"/>
                    </a:lnTo>
                    <a:lnTo>
                      <a:pt x="3164" y="1438"/>
                    </a:lnTo>
                    <a:lnTo>
                      <a:pt x="2965" y="1455"/>
                    </a:lnTo>
                    <a:lnTo>
                      <a:pt x="2785" y="1491"/>
                    </a:lnTo>
                    <a:lnTo>
                      <a:pt x="2652" y="1508"/>
                    </a:lnTo>
                    <a:lnTo>
                      <a:pt x="2549" y="1495"/>
                    </a:lnTo>
                    <a:lnTo>
                      <a:pt x="2482" y="1478"/>
                    </a:lnTo>
                    <a:lnTo>
                      <a:pt x="2409" y="1448"/>
                    </a:lnTo>
                    <a:lnTo>
                      <a:pt x="2349" y="1404"/>
                    </a:lnTo>
                    <a:lnTo>
                      <a:pt x="2319" y="1339"/>
                    </a:lnTo>
                    <a:lnTo>
                      <a:pt x="2307" y="1268"/>
                    </a:lnTo>
                    <a:lnTo>
                      <a:pt x="2316" y="1219"/>
                    </a:lnTo>
                    <a:lnTo>
                      <a:pt x="2346" y="1189"/>
                    </a:lnTo>
                    <a:lnTo>
                      <a:pt x="2369" y="1159"/>
                    </a:lnTo>
                    <a:lnTo>
                      <a:pt x="2356" y="1119"/>
                    </a:lnTo>
                    <a:lnTo>
                      <a:pt x="2337" y="1073"/>
                    </a:lnTo>
                    <a:lnTo>
                      <a:pt x="2307" y="1017"/>
                    </a:lnTo>
                    <a:lnTo>
                      <a:pt x="2263" y="960"/>
                    </a:lnTo>
                    <a:lnTo>
                      <a:pt x="2266" y="916"/>
                    </a:lnTo>
                    <a:lnTo>
                      <a:pt x="2240" y="884"/>
                    </a:lnTo>
                    <a:lnTo>
                      <a:pt x="2220" y="890"/>
                    </a:lnTo>
                    <a:lnTo>
                      <a:pt x="2180" y="877"/>
                    </a:lnTo>
                    <a:lnTo>
                      <a:pt x="2153" y="843"/>
                    </a:lnTo>
                    <a:lnTo>
                      <a:pt x="2084" y="787"/>
                    </a:lnTo>
                    <a:lnTo>
                      <a:pt x="2027" y="744"/>
                    </a:lnTo>
                    <a:lnTo>
                      <a:pt x="2004" y="723"/>
                    </a:lnTo>
                    <a:lnTo>
                      <a:pt x="1960" y="723"/>
                    </a:lnTo>
                    <a:lnTo>
                      <a:pt x="1941" y="707"/>
                    </a:lnTo>
                    <a:lnTo>
                      <a:pt x="1901" y="681"/>
                    </a:lnTo>
                    <a:lnTo>
                      <a:pt x="1871" y="665"/>
                    </a:lnTo>
                    <a:lnTo>
                      <a:pt x="1838" y="665"/>
                    </a:lnTo>
                    <a:lnTo>
                      <a:pt x="1811" y="651"/>
                    </a:lnTo>
                    <a:lnTo>
                      <a:pt x="1774" y="638"/>
                    </a:lnTo>
                    <a:lnTo>
                      <a:pt x="1738" y="647"/>
                    </a:lnTo>
                    <a:lnTo>
                      <a:pt x="1698" y="644"/>
                    </a:lnTo>
                    <a:lnTo>
                      <a:pt x="1682" y="644"/>
                    </a:lnTo>
                    <a:lnTo>
                      <a:pt x="1601" y="621"/>
                    </a:lnTo>
                    <a:lnTo>
                      <a:pt x="1525" y="610"/>
                    </a:lnTo>
                    <a:lnTo>
                      <a:pt x="1468" y="601"/>
                    </a:lnTo>
                    <a:lnTo>
                      <a:pt x="1409" y="608"/>
                    </a:lnTo>
                    <a:lnTo>
                      <a:pt x="1346" y="621"/>
                    </a:lnTo>
                    <a:lnTo>
                      <a:pt x="1302" y="631"/>
                    </a:lnTo>
                    <a:lnTo>
                      <a:pt x="1245" y="635"/>
                    </a:lnTo>
                    <a:lnTo>
                      <a:pt x="1202" y="621"/>
                    </a:lnTo>
                    <a:lnTo>
                      <a:pt x="1156" y="601"/>
                    </a:lnTo>
                    <a:lnTo>
                      <a:pt x="1119" y="564"/>
                    </a:lnTo>
                    <a:lnTo>
                      <a:pt x="1086" y="502"/>
                    </a:lnTo>
                    <a:lnTo>
                      <a:pt x="1073" y="442"/>
                    </a:lnTo>
                    <a:lnTo>
                      <a:pt x="1047" y="341"/>
                    </a:lnTo>
                    <a:lnTo>
                      <a:pt x="1023" y="232"/>
                    </a:lnTo>
                    <a:lnTo>
                      <a:pt x="1017" y="169"/>
                    </a:lnTo>
                    <a:lnTo>
                      <a:pt x="990" y="99"/>
                    </a:lnTo>
                    <a:lnTo>
                      <a:pt x="963" y="42"/>
                    </a:lnTo>
                    <a:lnTo>
                      <a:pt x="914" y="9"/>
                    </a:lnTo>
                    <a:lnTo>
                      <a:pt x="870" y="0"/>
                    </a:lnTo>
                    <a:lnTo>
                      <a:pt x="843" y="3"/>
                    </a:lnTo>
                    <a:lnTo>
                      <a:pt x="804" y="30"/>
                    </a:lnTo>
                    <a:lnTo>
                      <a:pt x="774" y="56"/>
                    </a:lnTo>
                    <a:lnTo>
                      <a:pt x="740" y="79"/>
                    </a:lnTo>
                    <a:lnTo>
                      <a:pt x="684" y="109"/>
                    </a:lnTo>
                    <a:lnTo>
                      <a:pt x="673" y="136"/>
                    </a:lnTo>
                    <a:lnTo>
                      <a:pt x="643" y="216"/>
                    </a:lnTo>
                    <a:lnTo>
                      <a:pt x="615" y="269"/>
                    </a:lnTo>
                    <a:lnTo>
                      <a:pt x="617" y="318"/>
                    </a:lnTo>
                    <a:lnTo>
                      <a:pt x="647" y="368"/>
                    </a:lnTo>
                    <a:lnTo>
                      <a:pt x="648" y="370"/>
                    </a:lnTo>
                    <a:lnTo>
                      <a:pt x="649" y="374"/>
                    </a:lnTo>
                    <a:lnTo>
                      <a:pt x="650" y="378"/>
                    </a:lnTo>
                    <a:lnTo>
                      <a:pt x="652" y="385"/>
                    </a:lnTo>
                    <a:lnTo>
                      <a:pt x="652" y="393"/>
                    </a:lnTo>
                    <a:lnTo>
                      <a:pt x="652" y="400"/>
                    </a:lnTo>
                    <a:lnTo>
                      <a:pt x="650" y="408"/>
                    </a:lnTo>
                    <a:lnTo>
                      <a:pt x="647" y="415"/>
                    </a:lnTo>
                    <a:lnTo>
                      <a:pt x="638" y="438"/>
                    </a:lnTo>
                    <a:lnTo>
                      <a:pt x="670" y="474"/>
                    </a:lnTo>
                    <a:lnTo>
                      <a:pt x="710" y="498"/>
                    </a:lnTo>
                    <a:lnTo>
                      <a:pt x="767" y="502"/>
                    </a:lnTo>
                    <a:lnTo>
                      <a:pt x="820" y="478"/>
                    </a:lnTo>
                    <a:lnTo>
                      <a:pt x="863" y="468"/>
                    </a:lnTo>
                    <a:lnTo>
                      <a:pt x="893" y="468"/>
                    </a:lnTo>
                    <a:lnTo>
                      <a:pt x="937" y="478"/>
                    </a:lnTo>
                    <a:lnTo>
                      <a:pt x="973" y="474"/>
                    </a:lnTo>
                    <a:lnTo>
                      <a:pt x="1010" y="461"/>
                    </a:lnTo>
                    <a:lnTo>
                      <a:pt x="1043" y="474"/>
                    </a:lnTo>
                    <a:lnTo>
                      <a:pt x="1050" y="511"/>
                    </a:lnTo>
                    <a:lnTo>
                      <a:pt x="1066" y="545"/>
                    </a:lnTo>
                    <a:lnTo>
                      <a:pt x="1073" y="575"/>
                    </a:lnTo>
                    <a:lnTo>
                      <a:pt x="1080" y="601"/>
                    </a:lnTo>
                    <a:lnTo>
                      <a:pt x="1070" y="644"/>
                    </a:lnTo>
                    <a:lnTo>
                      <a:pt x="1040" y="665"/>
                    </a:lnTo>
                    <a:lnTo>
                      <a:pt x="997" y="670"/>
                    </a:lnTo>
                    <a:lnTo>
                      <a:pt x="963" y="665"/>
                    </a:lnTo>
                    <a:lnTo>
                      <a:pt x="923" y="644"/>
                    </a:lnTo>
                    <a:lnTo>
                      <a:pt x="877" y="614"/>
                    </a:lnTo>
                    <a:lnTo>
                      <a:pt x="834" y="581"/>
                    </a:lnTo>
                    <a:lnTo>
                      <a:pt x="807" y="555"/>
                    </a:lnTo>
                    <a:lnTo>
                      <a:pt x="780" y="548"/>
                    </a:lnTo>
                    <a:lnTo>
                      <a:pt x="770" y="568"/>
                    </a:lnTo>
                    <a:lnTo>
                      <a:pt x="787" y="601"/>
                    </a:lnTo>
                    <a:lnTo>
                      <a:pt x="804" y="638"/>
                    </a:lnTo>
                    <a:lnTo>
                      <a:pt x="783" y="651"/>
                    </a:lnTo>
                    <a:lnTo>
                      <a:pt x="757" y="665"/>
                    </a:lnTo>
                    <a:lnTo>
                      <a:pt x="740" y="714"/>
                    </a:lnTo>
                    <a:lnTo>
                      <a:pt x="714" y="737"/>
                    </a:lnTo>
                    <a:lnTo>
                      <a:pt x="670" y="757"/>
                    </a:lnTo>
                    <a:lnTo>
                      <a:pt x="601" y="771"/>
                    </a:lnTo>
                    <a:lnTo>
                      <a:pt x="544" y="803"/>
                    </a:lnTo>
                    <a:lnTo>
                      <a:pt x="494" y="801"/>
                    </a:lnTo>
                    <a:lnTo>
                      <a:pt x="471" y="797"/>
                    </a:lnTo>
                    <a:lnTo>
                      <a:pt x="408" y="843"/>
                    </a:lnTo>
                    <a:lnTo>
                      <a:pt x="351" y="854"/>
                    </a:lnTo>
                    <a:lnTo>
                      <a:pt x="302" y="854"/>
                    </a:lnTo>
                    <a:lnTo>
                      <a:pt x="218" y="854"/>
                    </a:lnTo>
                    <a:lnTo>
                      <a:pt x="142" y="863"/>
                    </a:lnTo>
                    <a:lnTo>
                      <a:pt x="68" y="890"/>
                    </a:lnTo>
                    <a:lnTo>
                      <a:pt x="13" y="920"/>
                    </a:lnTo>
                    <a:lnTo>
                      <a:pt x="0" y="946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78" name="Freeform 9"/>
              <p:cNvSpPr>
                <a:spLocks/>
              </p:cNvSpPr>
              <p:nvPr/>
            </p:nvSpPr>
            <p:spPr bwMode="auto">
              <a:xfrm>
                <a:off x="1615" y="1178"/>
                <a:ext cx="464" cy="317"/>
              </a:xfrm>
              <a:custGeom>
                <a:avLst/>
                <a:gdLst/>
                <a:ahLst/>
                <a:cxnLst>
                  <a:cxn ang="0">
                    <a:pos x="75" y="31"/>
                  </a:cxn>
                  <a:cxn ang="0">
                    <a:pos x="172" y="28"/>
                  </a:cxn>
                  <a:cxn ang="0">
                    <a:pos x="204" y="91"/>
                  </a:cxn>
                  <a:cxn ang="0">
                    <a:pos x="310" y="124"/>
                  </a:cxn>
                  <a:cxn ang="0">
                    <a:pos x="422" y="184"/>
                  </a:cxn>
                  <a:cxn ang="0">
                    <a:pos x="505" y="155"/>
                  </a:cxn>
                  <a:cxn ang="0">
                    <a:pos x="659" y="278"/>
                  </a:cxn>
                  <a:cxn ang="0">
                    <a:pos x="827" y="270"/>
                  </a:cxn>
                  <a:cxn ang="0">
                    <a:pos x="952" y="247"/>
                  </a:cxn>
                  <a:cxn ang="0">
                    <a:pos x="983" y="319"/>
                  </a:cxn>
                  <a:cxn ang="0">
                    <a:pos x="1027" y="402"/>
                  </a:cxn>
                  <a:cxn ang="0">
                    <a:pos x="1062" y="506"/>
                  </a:cxn>
                  <a:cxn ang="0">
                    <a:pos x="1193" y="589"/>
                  </a:cxn>
                  <a:cxn ang="0">
                    <a:pos x="1207" y="591"/>
                  </a:cxn>
                  <a:cxn ang="0">
                    <a:pos x="1234" y="594"/>
                  </a:cxn>
                  <a:cxn ang="0">
                    <a:pos x="1255" y="594"/>
                  </a:cxn>
                  <a:cxn ang="0">
                    <a:pos x="1274" y="589"/>
                  </a:cxn>
                  <a:cxn ang="0">
                    <a:pos x="1287" y="585"/>
                  </a:cxn>
                  <a:cxn ang="0">
                    <a:pos x="1405" y="577"/>
                  </a:cxn>
                  <a:cxn ang="0">
                    <a:pos x="1506" y="554"/>
                  </a:cxn>
                  <a:cxn ang="0">
                    <a:pos x="1569" y="527"/>
                  </a:cxn>
                  <a:cxn ang="0">
                    <a:pos x="1550" y="574"/>
                  </a:cxn>
                  <a:cxn ang="0">
                    <a:pos x="1602" y="585"/>
                  </a:cxn>
                  <a:cxn ang="0">
                    <a:pos x="1592" y="660"/>
                  </a:cxn>
                  <a:cxn ang="0">
                    <a:pos x="1420" y="672"/>
                  </a:cxn>
                  <a:cxn ang="0">
                    <a:pos x="1220" y="654"/>
                  </a:cxn>
                  <a:cxn ang="0">
                    <a:pos x="1191" y="737"/>
                  </a:cxn>
                  <a:cxn ang="0">
                    <a:pos x="1332" y="774"/>
                  </a:cxn>
                  <a:cxn ang="0">
                    <a:pos x="1409" y="779"/>
                  </a:cxn>
                  <a:cxn ang="0">
                    <a:pos x="1542" y="868"/>
                  </a:cxn>
                  <a:cxn ang="0">
                    <a:pos x="1636" y="841"/>
                  </a:cxn>
                  <a:cxn ang="0">
                    <a:pos x="1704" y="865"/>
                  </a:cxn>
                  <a:cxn ang="0">
                    <a:pos x="1787" y="836"/>
                  </a:cxn>
                  <a:cxn ang="0">
                    <a:pos x="1977" y="930"/>
                  </a:cxn>
                  <a:cxn ang="0">
                    <a:pos x="2172" y="1083"/>
                  </a:cxn>
                  <a:cxn ang="0">
                    <a:pos x="2296" y="1192"/>
                  </a:cxn>
                  <a:cxn ang="0">
                    <a:pos x="2270" y="1317"/>
                  </a:cxn>
                  <a:cxn ang="0">
                    <a:pos x="2201" y="1449"/>
                  </a:cxn>
                  <a:cxn ang="0">
                    <a:pos x="2124" y="1418"/>
                  </a:cxn>
                  <a:cxn ang="0">
                    <a:pos x="2080" y="1466"/>
                  </a:cxn>
                  <a:cxn ang="0">
                    <a:pos x="2034" y="1564"/>
                  </a:cxn>
                  <a:cxn ang="0">
                    <a:pos x="1935" y="1462"/>
                  </a:cxn>
                  <a:cxn ang="0">
                    <a:pos x="1756" y="1393"/>
                  </a:cxn>
                  <a:cxn ang="0">
                    <a:pos x="1638" y="1405"/>
                  </a:cxn>
                  <a:cxn ang="0">
                    <a:pos x="1509" y="1387"/>
                  </a:cxn>
                  <a:cxn ang="0">
                    <a:pos x="1303" y="1374"/>
                  </a:cxn>
                  <a:cxn ang="0">
                    <a:pos x="1220" y="1369"/>
                  </a:cxn>
                  <a:cxn ang="0">
                    <a:pos x="1183" y="1397"/>
                  </a:cxn>
                  <a:cxn ang="0">
                    <a:pos x="1079" y="1341"/>
                  </a:cxn>
                  <a:cxn ang="0">
                    <a:pos x="937" y="1358"/>
                  </a:cxn>
                  <a:cxn ang="0">
                    <a:pos x="804" y="1514"/>
                  </a:cxn>
                  <a:cxn ang="0">
                    <a:pos x="692" y="1551"/>
                  </a:cxn>
                  <a:cxn ang="0">
                    <a:pos x="555" y="1564"/>
                  </a:cxn>
                  <a:cxn ang="0">
                    <a:pos x="447" y="1587"/>
                  </a:cxn>
                  <a:cxn ang="0">
                    <a:pos x="403" y="1517"/>
                  </a:cxn>
                  <a:cxn ang="0">
                    <a:pos x="388" y="1424"/>
                  </a:cxn>
                  <a:cxn ang="0">
                    <a:pos x="318" y="1400"/>
                  </a:cxn>
                  <a:cxn ang="0">
                    <a:pos x="256" y="1478"/>
                  </a:cxn>
                  <a:cxn ang="0">
                    <a:pos x="170" y="1457"/>
                  </a:cxn>
                  <a:cxn ang="0">
                    <a:pos x="112" y="1528"/>
                  </a:cxn>
                  <a:cxn ang="0">
                    <a:pos x="8" y="0"/>
                  </a:cxn>
                </a:cxnLst>
                <a:rect l="0" t="0" r="r" b="b"/>
                <a:pathLst>
                  <a:path w="2320" h="1587">
                    <a:moveTo>
                      <a:pt x="8" y="0"/>
                    </a:moveTo>
                    <a:lnTo>
                      <a:pt x="40" y="18"/>
                    </a:lnTo>
                    <a:lnTo>
                      <a:pt x="75" y="31"/>
                    </a:lnTo>
                    <a:lnTo>
                      <a:pt x="112" y="31"/>
                    </a:lnTo>
                    <a:lnTo>
                      <a:pt x="138" y="23"/>
                    </a:lnTo>
                    <a:lnTo>
                      <a:pt x="172" y="28"/>
                    </a:lnTo>
                    <a:lnTo>
                      <a:pt x="196" y="47"/>
                    </a:lnTo>
                    <a:lnTo>
                      <a:pt x="201" y="64"/>
                    </a:lnTo>
                    <a:lnTo>
                      <a:pt x="204" y="91"/>
                    </a:lnTo>
                    <a:lnTo>
                      <a:pt x="237" y="109"/>
                    </a:lnTo>
                    <a:lnTo>
                      <a:pt x="271" y="109"/>
                    </a:lnTo>
                    <a:lnTo>
                      <a:pt x="310" y="124"/>
                    </a:lnTo>
                    <a:lnTo>
                      <a:pt x="357" y="161"/>
                    </a:lnTo>
                    <a:lnTo>
                      <a:pt x="395" y="182"/>
                    </a:lnTo>
                    <a:lnTo>
                      <a:pt x="422" y="184"/>
                    </a:lnTo>
                    <a:lnTo>
                      <a:pt x="451" y="172"/>
                    </a:lnTo>
                    <a:lnTo>
                      <a:pt x="474" y="155"/>
                    </a:lnTo>
                    <a:lnTo>
                      <a:pt x="505" y="155"/>
                    </a:lnTo>
                    <a:lnTo>
                      <a:pt x="528" y="176"/>
                    </a:lnTo>
                    <a:lnTo>
                      <a:pt x="611" y="257"/>
                    </a:lnTo>
                    <a:lnTo>
                      <a:pt x="659" y="278"/>
                    </a:lnTo>
                    <a:lnTo>
                      <a:pt x="711" y="282"/>
                    </a:lnTo>
                    <a:lnTo>
                      <a:pt x="773" y="282"/>
                    </a:lnTo>
                    <a:lnTo>
                      <a:pt x="827" y="270"/>
                    </a:lnTo>
                    <a:lnTo>
                      <a:pt x="890" y="257"/>
                    </a:lnTo>
                    <a:lnTo>
                      <a:pt x="934" y="247"/>
                    </a:lnTo>
                    <a:lnTo>
                      <a:pt x="952" y="247"/>
                    </a:lnTo>
                    <a:lnTo>
                      <a:pt x="983" y="262"/>
                    </a:lnTo>
                    <a:lnTo>
                      <a:pt x="994" y="288"/>
                    </a:lnTo>
                    <a:lnTo>
                      <a:pt x="983" y="319"/>
                    </a:lnTo>
                    <a:lnTo>
                      <a:pt x="973" y="348"/>
                    </a:lnTo>
                    <a:lnTo>
                      <a:pt x="999" y="374"/>
                    </a:lnTo>
                    <a:lnTo>
                      <a:pt x="1027" y="402"/>
                    </a:lnTo>
                    <a:lnTo>
                      <a:pt x="1033" y="425"/>
                    </a:lnTo>
                    <a:lnTo>
                      <a:pt x="1031" y="467"/>
                    </a:lnTo>
                    <a:lnTo>
                      <a:pt x="1062" y="506"/>
                    </a:lnTo>
                    <a:lnTo>
                      <a:pt x="1093" y="540"/>
                    </a:lnTo>
                    <a:lnTo>
                      <a:pt x="1147" y="574"/>
                    </a:lnTo>
                    <a:lnTo>
                      <a:pt x="1193" y="589"/>
                    </a:lnTo>
                    <a:lnTo>
                      <a:pt x="1196" y="589"/>
                    </a:lnTo>
                    <a:lnTo>
                      <a:pt x="1200" y="591"/>
                    </a:lnTo>
                    <a:lnTo>
                      <a:pt x="1207" y="591"/>
                    </a:lnTo>
                    <a:lnTo>
                      <a:pt x="1215" y="592"/>
                    </a:lnTo>
                    <a:lnTo>
                      <a:pt x="1225" y="593"/>
                    </a:lnTo>
                    <a:lnTo>
                      <a:pt x="1234" y="594"/>
                    </a:lnTo>
                    <a:lnTo>
                      <a:pt x="1242" y="594"/>
                    </a:lnTo>
                    <a:lnTo>
                      <a:pt x="1249" y="595"/>
                    </a:lnTo>
                    <a:lnTo>
                      <a:pt x="1255" y="594"/>
                    </a:lnTo>
                    <a:lnTo>
                      <a:pt x="1262" y="593"/>
                    </a:lnTo>
                    <a:lnTo>
                      <a:pt x="1267" y="592"/>
                    </a:lnTo>
                    <a:lnTo>
                      <a:pt x="1274" y="589"/>
                    </a:lnTo>
                    <a:lnTo>
                      <a:pt x="1279" y="587"/>
                    </a:lnTo>
                    <a:lnTo>
                      <a:pt x="1284" y="586"/>
                    </a:lnTo>
                    <a:lnTo>
                      <a:pt x="1287" y="585"/>
                    </a:lnTo>
                    <a:lnTo>
                      <a:pt x="1288" y="585"/>
                    </a:lnTo>
                    <a:lnTo>
                      <a:pt x="1332" y="585"/>
                    </a:lnTo>
                    <a:lnTo>
                      <a:pt x="1405" y="577"/>
                    </a:lnTo>
                    <a:lnTo>
                      <a:pt x="1454" y="574"/>
                    </a:lnTo>
                    <a:lnTo>
                      <a:pt x="1480" y="571"/>
                    </a:lnTo>
                    <a:lnTo>
                      <a:pt x="1506" y="554"/>
                    </a:lnTo>
                    <a:lnTo>
                      <a:pt x="1532" y="546"/>
                    </a:lnTo>
                    <a:lnTo>
                      <a:pt x="1548" y="529"/>
                    </a:lnTo>
                    <a:lnTo>
                      <a:pt x="1569" y="527"/>
                    </a:lnTo>
                    <a:lnTo>
                      <a:pt x="1573" y="543"/>
                    </a:lnTo>
                    <a:lnTo>
                      <a:pt x="1558" y="556"/>
                    </a:lnTo>
                    <a:lnTo>
                      <a:pt x="1550" y="574"/>
                    </a:lnTo>
                    <a:lnTo>
                      <a:pt x="1569" y="585"/>
                    </a:lnTo>
                    <a:lnTo>
                      <a:pt x="1582" y="585"/>
                    </a:lnTo>
                    <a:lnTo>
                      <a:pt x="1602" y="585"/>
                    </a:lnTo>
                    <a:lnTo>
                      <a:pt x="1610" y="600"/>
                    </a:lnTo>
                    <a:lnTo>
                      <a:pt x="1610" y="626"/>
                    </a:lnTo>
                    <a:lnTo>
                      <a:pt x="1592" y="660"/>
                    </a:lnTo>
                    <a:lnTo>
                      <a:pt x="1558" y="678"/>
                    </a:lnTo>
                    <a:lnTo>
                      <a:pt x="1501" y="678"/>
                    </a:lnTo>
                    <a:lnTo>
                      <a:pt x="1420" y="672"/>
                    </a:lnTo>
                    <a:lnTo>
                      <a:pt x="1345" y="660"/>
                    </a:lnTo>
                    <a:lnTo>
                      <a:pt x="1282" y="652"/>
                    </a:lnTo>
                    <a:lnTo>
                      <a:pt x="1220" y="654"/>
                    </a:lnTo>
                    <a:lnTo>
                      <a:pt x="1193" y="678"/>
                    </a:lnTo>
                    <a:lnTo>
                      <a:pt x="1191" y="709"/>
                    </a:lnTo>
                    <a:lnTo>
                      <a:pt x="1191" y="737"/>
                    </a:lnTo>
                    <a:lnTo>
                      <a:pt x="1212" y="772"/>
                    </a:lnTo>
                    <a:lnTo>
                      <a:pt x="1278" y="776"/>
                    </a:lnTo>
                    <a:lnTo>
                      <a:pt x="1332" y="774"/>
                    </a:lnTo>
                    <a:lnTo>
                      <a:pt x="1376" y="774"/>
                    </a:lnTo>
                    <a:lnTo>
                      <a:pt x="1403" y="766"/>
                    </a:lnTo>
                    <a:lnTo>
                      <a:pt x="1409" y="779"/>
                    </a:lnTo>
                    <a:lnTo>
                      <a:pt x="1436" y="813"/>
                    </a:lnTo>
                    <a:lnTo>
                      <a:pt x="1503" y="847"/>
                    </a:lnTo>
                    <a:lnTo>
                      <a:pt x="1542" y="868"/>
                    </a:lnTo>
                    <a:lnTo>
                      <a:pt x="1582" y="870"/>
                    </a:lnTo>
                    <a:lnTo>
                      <a:pt x="1617" y="849"/>
                    </a:lnTo>
                    <a:lnTo>
                      <a:pt x="1636" y="841"/>
                    </a:lnTo>
                    <a:lnTo>
                      <a:pt x="1667" y="839"/>
                    </a:lnTo>
                    <a:lnTo>
                      <a:pt x="1688" y="855"/>
                    </a:lnTo>
                    <a:lnTo>
                      <a:pt x="1704" y="865"/>
                    </a:lnTo>
                    <a:lnTo>
                      <a:pt x="1737" y="868"/>
                    </a:lnTo>
                    <a:lnTo>
                      <a:pt x="1761" y="851"/>
                    </a:lnTo>
                    <a:lnTo>
                      <a:pt x="1787" y="836"/>
                    </a:lnTo>
                    <a:lnTo>
                      <a:pt x="1816" y="844"/>
                    </a:lnTo>
                    <a:lnTo>
                      <a:pt x="1891" y="880"/>
                    </a:lnTo>
                    <a:lnTo>
                      <a:pt x="1977" y="930"/>
                    </a:lnTo>
                    <a:lnTo>
                      <a:pt x="2049" y="971"/>
                    </a:lnTo>
                    <a:lnTo>
                      <a:pt x="2112" y="1036"/>
                    </a:lnTo>
                    <a:lnTo>
                      <a:pt x="2172" y="1083"/>
                    </a:lnTo>
                    <a:lnTo>
                      <a:pt x="2221" y="1127"/>
                    </a:lnTo>
                    <a:lnTo>
                      <a:pt x="2265" y="1167"/>
                    </a:lnTo>
                    <a:lnTo>
                      <a:pt x="2296" y="1192"/>
                    </a:lnTo>
                    <a:lnTo>
                      <a:pt x="2320" y="1221"/>
                    </a:lnTo>
                    <a:lnTo>
                      <a:pt x="2299" y="1254"/>
                    </a:lnTo>
                    <a:lnTo>
                      <a:pt x="2270" y="1317"/>
                    </a:lnTo>
                    <a:lnTo>
                      <a:pt x="2247" y="1389"/>
                    </a:lnTo>
                    <a:lnTo>
                      <a:pt x="2221" y="1431"/>
                    </a:lnTo>
                    <a:lnTo>
                      <a:pt x="2201" y="1449"/>
                    </a:lnTo>
                    <a:lnTo>
                      <a:pt x="2182" y="1455"/>
                    </a:lnTo>
                    <a:lnTo>
                      <a:pt x="2135" y="1431"/>
                    </a:lnTo>
                    <a:lnTo>
                      <a:pt x="2124" y="1418"/>
                    </a:lnTo>
                    <a:lnTo>
                      <a:pt x="2099" y="1416"/>
                    </a:lnTo>
                    <a:lnTo>
                      <a:pt x="2083" y="1434"/>
                    </a:lnTo>
                    <a:lnTo>
                      <a:pt x="2080" y="1466"/>
                    </a:lnTo>
                    <a:lnTo>
                      <a:pt x="2068" y="1504"/>
                    </a:lnTo>
                    <a:lnTo>
                      <a:pt x="2052" y="1543"/>
                    </a:lnTo>
                    <a:lnTo>
                      <a:pt x="2034" y="1564"/>
                    </a:lnTo>
                    <a:lnTo>
                      <a:pt x="2010" y="1564"/>
                    </a:lnTo>
                    <a:lnTo>
                      <a:pt x="1985" y="1545"/>
                    </a:lnTo>
                    <a:lnTo>
                      <a:pt x="1935" y="1462"/>
                    </a:lnTo>
                    <a:lnTo>
                      <a:pt x="1881" y="1418"/>
                    </a:lnTo>
                    <a:lnTo>
                      <a:pt x="1821" y="1397"/>
                    </a:lnTo>
                    <a:lnTo>
                      <a:pt x="1756" y="1393"/>
                    </a:lnTo>
                    <a:lnTo>
                      <a:pt x="1717" y="1395"/>
                    </a:lnTo>
                    <a:lnTo>
                      <a:pt x="1677" y="1408"/>
                    </a:lnTo>
                    <a:lnTo>
                      <a:pt x="1638" y="1405"/>
                    </a:lnTo>
                    <a:lnTo>
                      <a:pt x="1607" y="1393"/>
                    </a:lnTo>
                    <a:lnTo>
                      <a:pt x="1579" y="1382"/>
                    </a:lnTo>
                    <a:lnTo>
                      <a:pt x="1509" y="1387"/>
                    </a:lnTo>
                    <a:lnTo>
                      <a:pt x="1438" y="1389"/>
                    </a:lnTo>
                    <a:lnTo>
                      <a:pt x="1351" y="1389"/>
                    </a:lnTo>
                    <a:lnTo>
                      <a:pt x="1303" y="1374"/>
                    </a:lnTo>
                    <a:lnTo>
                      <a:pt x="1282" y="1356"/>
                    </a:lnTo>
                    <a:lnTo>
                      <a:pt x="1241" y="1345"/>
                    </a:lnTo>
                    <a:lnTo>
                      <a:pt x="1220" y="1369"/>
                    </a:lnTo>
                    <a:lnTo>
                      <a:pt x="1220" y="1395"/>
                    </a:lnTo>
                    <a:lnTo>
                      <a:pt x="1212" y="1410"/>
                    </a:lnTo>
                    <a:lnTo>
                      <a:pt x="1183" y="1397"/>
                    </a:lnTo>
                    <a:lnTo>
                      <a:pt x="1158" y="1374"/>
                    </a:lnTo>
                    <a:lnTo>
                      <a:pt x="1121" y="1354"/>
                    </a:lnTo>
                    <a:lnTo>
                      <a:pt x="1079" y="1341"/>
                    </a:lnTo>
                    <a:lnTo>
                      <a:pt x="1033" y="1341"/>
                    </a:lnTo>
                    <a:lnTo>
                      <a:pt x="973" y="1345"/>
                    </a:lnTo>
                    <a:lnTo>
                      <a:pt x="937" y="1358"/>
                    </a:lnTo>
                    <a:lnTo>
                      <a:pt x="898" y="1395"/>
                    </a:lnTo>
                    <a:lnTo>
                      <a:pt x="846" y="1449"/>
                    </a:lnTo>
                    <a:lnTo>
                      <a:pt x="804" y="1514"/>
                    </a:lnTo>
                    <a:lnTo>
                      <a:pt x="771" y="1541"/>
                    </a:lnTo>
                    <a:lnTo>
                      <a:pt x="740" y="1551"/>
                    </a:lnTo>
                    <a:lnTo>
                      <a:pt x="692" y="1551"/>
                    </a:lnTo>
                    <a:lnTo>
                      <a:pt x="614" y="1549"/>
                    </a:lnTo>
                    <a:lnTo>
                      <a:pt x="580" y="1549"/>
                    </a:lnTo>
                    <a:lnTo>
                      <a:pt x="555" y="1564"/>
                    </a:lnTo>
                    <a:lnTo>
                      <a:pt x="528" y="1576"/>
                    </a:lnTo>
                    <a:lnTo>
                      <a:pt x="487" y="1580"/>
                    </a:lnTo>
                    <a:lnTo>
                      <a:pt x="447" y="1587"/>
                    </a:lnTo>
                    <a:lnTo>
                      <a:pt x="440" y="1566"/>
                    </a:lnTo>
                    <a:lnTo>
                      <a:pt x="420" y="1545"/>
                    </a:lnTo>
                    <a:lnTo>
                      <a:pt x="403" y="1517"/>
                    </a:lnTo>
                    <a:lnTo>
                      <a:pt x="401" y="1491"/>
                    </a:lnTo>
                    <a:lnTo>
                      <a:pt x="395" y="1460"/>
                    </a:lnTo>
                    <a:lnTo>
                      <a:pt x="388" y="1424"/>
                    </a:lnTo>
                    <a:lnTo>
                      <a:pt x="362" y="1403"/>
                    </a:lnTo>
                    <a:lnTo>
                      <a:pt x="347" y="1393"/>
                    </a:lnTo>
                    <a:lnTo>
                      <a:pt x="318" y="1400"/>
                    </a:lnTo>
                    <a:lnTo>
                      <a:pt x="295" y="1431"/>
                    </a:lnTo>
                    <a:lnTo>
                      <a:pt x="274" y="1460"/>
                    </a:lnTo>
                    <a:lnTo>
                      <a:pt x="256" y="1478"/>
                    </a:lnTo>
                    <a:lnTo>
                      <a:pt x="237" y="1486"/>
                    </a:lnTo>
                    <a:lnTo>
                      <a:pt x="201" y="1468"/>
                    </a:lnTo>
                    <a:lnTo>
                      <a:pt x="170" y="1457"/>
                    </a:lnTo>
                    <a:lnTo>
                      <a:pt x="141" y="1483"/>
                    </a:lnTo>
                    <a:lnTo>
                      <a:pt x="127" y="1514"/>
                    </a:lnTo>
                    <a:lnTo>
                      <a:pt x="112" y="1528"/>
                    </a:lnTo>
                    <a:lnTo>
                      <a:pt x="52" y="1517"/>
                    </a:lnTo>
                    <a:lnTo>
                      <a:pt x="0" y="149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79" name="Freeform 10"/>
              <p:cNvSpPr>
                <a:spLocks/>
              </p:cNvSpPr>
              <p:nvPr/>
            </p:nvSpPr>
            <p:spPr bwMode="auto">
              <a:xfrm>
                <a:off x="1615" y="1178"/>
                <a:ext cx="464" cy="317"/>
              </a:xfrm>
              <a:custGeom>
                <a:avLst/>
                <a:gdLst/>
                <a:ahLst/>
                <a:cxnLst>
                  <a:cxn ang="0">
                    <a:pos x="75" y="31"/>
                  </a:cxn>
                  <a:cxn ang="0">
                    <a:pos x="172" y="28"/>
                  </a:cxn>
                  <a:cxn ang="0">
                    <a:pos x="204" y="91"/>
                  </a:cxn>
                  <a:cxn ang="0">
                    <a:pos x="310" y="124"/>
                  </a:cxn>
                  <a:cxn ang="0">
                    <a:pos x="422" y="184"/>
                  </a:cxn>
                  <a:cxn ang="0">
                    <a:pos x="505" y="155"/>
                  </a:cxn>
                  <a:cxn ang="0">
                    <a:pos x="659" y="278"/>
                  </a:cxn>
                  <a:cxn ang="0">
                    <a:pos x="827" y="270"/>
                  </a:cxn>
                  <a:cxn ang="0">
                    <a:pos x="952" y="247"/>
                  </a:cxn>
                  <a:cxn ang="0">
                    <a:pos x="983" y="319"/>
                  </a:cxn>
                  <a:cxn ang="0">
                    <a:pos x="1027" y="402"/>
                  </a:cxn>
                  <a:cxn ang="0">
                    <a:pos x="1062" y="506"/>
                  </a:cxn>
                  <a:cxn ang="0">
                    <a:pos x="1193" y="589"/>
                  </a:cxn>
                  <a:cxn ang="0">
                    <a:pos x="1207" y="591"/>
                  </a:cxn>
                  <a:cxn ang="0">
                    <a:pos x="1234" y="594"/>
                  </a:cxn>
                  <a:cxn ang="0">
                    <a:pos x="1255" y="594"/>
                  </a:cxn>
                  <a:cxn ang="0">
                    <a:pos x="1274" y="589"/>
                  </a:cxn>
                  <a:cxn ang="0">
                    <a:pos x="1287" y="585"/>
                  </a:cxn>
                  <a:cxn ang="0">
                    <a:pos x="1405" y="577"/>
                  </a:cxn>
                  <a:cxn ang="0">
                    <a:pos x="1506" y="554"/>
                  </a:cxn>
                  <a:cxn ang="0">
                    <a:pos x="1569" y="527"/>
                  </a:cxn>
                  <a:cxn ang="0">
                    <a:pos x="1550" y="574"/>
                  </a:cxn>
                  <a:cxn ang="0">
                    <a:pos x="1602" y="585"/>
                  </a:cxn>
                  <a:cxn ang="0">
                    <a:pos x="1592" y="660"/>
                  </a:cxn>
                  <a:cxn ang="0">
                    <a:pos x="1420" y="672"/>
                  </a:cxn>
                  <a:cxn ang="0">
                    <a:pos x="1220" y="654"/>
                  </a:cxn>
                  <a:cxn ang="0">
                    <a:pos x="1191" y="737"/>
                  </a:cxn>
                  <a:cxn ang="0">
                    <a:pos x="1332" y="774"/>
                  </a:cxn>
                  <a:cxn ang="0">
                    <a:pos x="1409" y="779"/>
                  </a:cxn>
                  <a:cxn ang="0">
                    <a:pos x="1542" y="868"/>
                  </a:cxn>
                  <a:cxn ang="0">
                    <a:pos x="1636" y="841"/>
                  </a:cxn>
                  <a:cxn ang="0">
                    <a:pos x="1704" y="865"/>
                  </a:cxn>
                  <a:cxn ang="0">
                    <a:pos x="1787" y="836"/>
                  </a:cxn>
                  <a:cxn ang="0">
                    <a:pos x="1977" y="930"/>
                  </a:cxn>
                  <a:cxn ang="0">
                    <a:pos x="2172" y="1083"/>
                  </a:cxn>
                  <a:cxn ang="0">
                    <a:pos x="2296" y="1192"/>
                  </a:cxn>
                  <a:cxn ang="0">
                    <a:pos x="2270" y="1317"/>
                  </a:cxn>
                  <a:cxn ang="0">
                    <a:pos x="2201" y="1449"/>
                  </a:cxn>
                  <a:cxn ang="0">
                    <a:pos x="2124" y="1418"/>
                  </a:cxn>
                  <a:cxn ang="0">
                    <a:pos x="2080" y="1466"/>
                  </a:cxn>
                  <a:cxn ang="0">
                    <a:pos x="2034" y="1564"/>
                  </a:cxn>
                  <a:cxn ang="0">
                    <a:pos x="1935" y="1462"/>
                  </a:cxn>
                  <a:cxn ang="0">
                    <a:pos x="1756" y="1393"/>
                  </a:cxn>
                  <a:cxn ang="0">
                    <a:pos x="1638" y="1405"/>
                  </a:cxn>
                  <a:cxn ang="0">
                    <a:pos x="1509" y="1387"/>
                  </a:cxn>
                  <a:cxn ang="0">
                    <a:pos x="1303" y="1374"/>
                  </a:cxn>
                  <a:cxn ang="0">
                    <a:pos x="1220" y="1369"/>
                  </a:cxn>
                  <a:cxn ang="0">
                    <a:pos x="1183" y="1397"/>
                  </a:cxn>
                  <a:cxn ang="0">
                    <a:pos x="1079" y="1341"/>
                  </a:cxn>
                  <a:cxn ang="0">
                    <a:pos x="937" y="1358"/>
                  </a:cxn>
                  <a:cxn ang="0">
                    <a:pos x="804" y="1514"/>
                  </a:cxn>
                  <a:cxn ang="0">
                    <a:pos x="692" y="1551"/>
                  </a:cxn>
                  <a:cxn ang="0">
                    <a:pos x="555" y="1564"/>
                  </a:cxn>
                  <a:cxn ang="0">
                    <a:pos x="447" y="1587"/>
                  </a:cxn>
                  <a:cxn ang="0">
                    <a:pos x="403" y="1517"/>
                  </a:cxn>
                  <a:cxn ang="0">
                    <a:pos x="388" y="1424"/>
                  </a:cxn>
                  <a:cxn ang="0">
                    <a:pos x="318" y="1400"/>
                  </a:cxn>
                  <a:cxn ang="0">
                    <a:pos x="256" y="1478"/>
                  </a:cxn>
                  <a:cxn ang="0">
                    <a:pos x="170" y="1457"/>
                  </a:cxn>
                  <a:cxn ang="0">
                    <a:pos x="112" y="1528"/>
                  </a:cxn>
                  <a:cxn ang="0">
                    <a:pos x="8" y="0"/>
                  </a:cxn>
                </a:cxnLst>
                <a:rect l="0" t="0" r="r" b="b"/>
                <a:pathLst>
                  <a:path w="2320" h="1587">
                    <a:moveTo>
                      <a:pt x="8" y="0"/>
                    </a:moveTo>
                    <a:lnTo>
                      <a:pt x="40" y="18"/>
                    </a:lnTo>
                    <a:lnTo>
                      <a:pt x="75" y="31"/>
                    </a:lnTo>
                    <a:lnTo>
                      <a:pt x="112" y="31"/>
                    </a:lnTo>
                    <a:lnTo>
                      <a:pt x="138" y="23"/>
                    </a:lnTo>
                    <a:lnTo>
                      <a:pt x="172" y="28"/>
                    </a:lnTo>
                    <a:lnTo>
                      <a:pt x="196" y="47"/>
                    </a:lnTo>
                    <a:lnTo>
                      <a:pt x="201" y="64"/>
                    </a:lnTo>
                    <a:lnTo>
                      <a:pt x="204" y="91"/>
                    </a:lnTo>
                    <a:lnTo>
                      <a:pt x="237" y="109"/>
                    </a:lnTo>
                    <a:lnTo>
                      <a:pt x="271" y="109"/>
                    </a:lnTo>
                    <a:lnTo>
                      <a:pt x="310" y="124"/>
                    </a:lnTo>
                    <a:lnTo>
                      <a:pt x="357" y="161"/>
                    </a:lnTo>
                    <a:lnTo>
                      <a:pt x="395" y="182"/>
                    </a:lnTo>
                    <a:lnTo>
                      <a:pt x="422" y="184"/>
                    </a:lnTo>
                    <a:lnTo>
                      <a:pt x="451" y="172"/>
                    </a:lnTo>
                    <a:lnTo>
                      <a:pt x="474" y="155"/>
                    </a:lnTo>
                    <a:lnTo>
                      <a:pt x="505" y="155"/>
                    </a:lnTo>
                    <a:lnTo>
                      <a:pt x="528" y="176"/>
                    </a:lnTo>
                    <a:lnTo>
                      <a:pt x="611" y="257"/>
                    </a:lnTo>
                    <a:lnTo>
                      <a:pt x="659" y="278"/>
                    </a:lnTo>
                    <a:lnTo>
                      <a:pt x="711" y="282"/>
                    </a:lnTo>
                    <a:lnTo>
                      <a:pt x="773" y="282"/>
                    </a:lnTo>
                    <a:lnTo>
                      <a:pt x="827" y="270"/>
                    </a:lnTo>
                    <a:lnTo>
                      <a:pt x="890" y="257"/>
                    </a:lnTo>
                    <a:lnTo>
                      <a:pt x="934" y="247"/>
                    </a:lnTo>
                    <a:lnTo>
                      <a:pt x="952" y="247"/>
                    </a:lnTo>
                    <a:lnTo>
                      <a:pt x="983" y="262"/>
                    </a:lnTo>
                    <a:lnTo>
                      <a:pt x="994" y="288"/>
                    </a:lnTo>
                    <a:lnTo>
                      <a:pt x="983" y="319"/>
                    </a:lnTo>
                    <a:lnTo>
                      <a:pt x="973" y="348"/>
                    </a:lnTo>
                    <a:lnTo>
                      <a:pt x="999" y="374"/>
                    </a:lnTo>
                    <a:lnTo>
                      <a:pt x="1027" y="402"/>
                    </a:lnTo>
                    <a:lnTo>
                      <a:pt x="1033" y="425"/>
                    </a:lnTo>
                    <a:lnTo>
                      <a:pt x="1031" y="467"/>
                    </a:lnTo>
                    <a:lnTo>
                      <a:pt x="1062" y="506"/>
                    </a:lnTo>
                    <a:lnTo>
                      <a:pt x="1093" y="540"/>
                    </a:lnTo>
                    <a:lnTo>
                      <a:pt x="1147" y="574"/>
                    </a:lnTo>
                    <a:lnTo>
                      <a:pt x="1193" y="589"/>
                    </a:lnTo>
                    <a:lnTo>
                      <a:pt x="1196" y="589"/>
                    </a:lnTo>
                    <a:lnTo>
                      <a:pt x="1200" y="591"/>
                    </a:lnTo>
                    <a:lnTo>
                      <a:pt x="1207" y="591"/>
                    </a:lnTo>
                    <a:lnTo>
                      <a:pt x="1215" y="592"/>
                    </a:lnTo>
                    <a:lnTo>
                      <a:pt x="1225" y="593"/>
                    </a:lnTo>
                    <a:lnTo>
                      <a:pt x="1234" y="594"/>
                    </a:lnTo>
                    <a:lnTo>
                      <a:pt x="1242" y="594"/>
                    </a:lnTo>
                    <a:lnTo>
                      <a:pt x="1249" y="595"/>
                    </a:lnTo>
                    <a:lnTo>
                      <a:pt x="1255" y="594"/>
                    </a:lnTo>
                    <a:lnTo>
                      <a:pt x="1262" y="593"/>
                    </a:lnTo>
                    <a:lnTo>
                      <a:pt x="1267" y="592"/>
                    </a:lnTo>
                    <a:lnTo>
                      <a:pt x="1274" y="589"/>
                    </a:lnTo>
                    <a:lnTo>
                      <a:pt x="1279" y="587"/>
                    </a:lnTo>
                    <a:lnTo>
                      <a:pt x="1284" y="586"/>
                    </a:lnTo>
                    <a:lnTo>
                      <a:pt x="1287" y="585"/>
                    </a:lnTo>
                    <a:lnTo>
                      <a:pt x="1288" y="585"/>
                    </a:lnTo>
                    <a:lnTo>
                      <a:pt x="1332" y="585"/>
                    </a:lnTo>
                    <a:lnTo>
                      <a:pt x="1405" y="577"/>
                    </a:lnTo>
                    <a:lnTo>
                      <a:pt x="1454" y="574"/>
                    </a:lnTo>
                    <a:lnTo>
                      <a:pt x="1480" y="571"/>
                    </a:lnTo>
                    <a:lnTo>
                      <a:pt x="1506" y="554"/>
                    </a:lnTo>
                    <a:lnTo>
                      <a:pt x="1532" y="546"/>
                    </a:lnTo>
                    <a:lnTo>
                      <a:pt x="1548" y="529"/>
                    </a:lnTo>
                    <a:lnTo>
                      <a:pt x="1569" y="527"/>
                    </a:lnTo>
                    <a:lnTo>
                      <a:pt x="1573" y="543"/>
                    </a:lnTo>
                    <a:lnTo>
                      <a:pt x="1558" y="556"/>
                    </a:lnTo>
                    <a:lnTo>
                      <a:pt x="1550" y="574"/>
                    </a:lnTo>
                    <a:lnTo>
                      <a:pt x="1569" y="585"/>
                    </a:lnTo>
                    <a:lnTo>
                      <a:pt x="1582" y="585"/>
                    </a:lnTo>
                    <a:lnTo>
                      <a:pt x="1602" y="585"/>
                    </a:lnTo>
                    <a:lnTo>
                      <a:pt x="1610" y="600"/>
                    </a:lnTo>
                    <a:lnTo>
                      <a:pt x="1610" y="626"/>
                    </a:lnTo>
                    <a:lnTo>
                      <a:pt x="1592" y="660"/>
                    </a:lnTo>
                    <a:lnTo>
                      <a:pt x="1558" y="678"/>
                    </a:lnTo>
                    <a:lnTo>
                      <a:pt x="1501" y="678"/>
                    </a:lnTo>
                    <a:lnTo>
                      <a:pt x="1420" y="672"/>
                    </a:lnTo>
                    <a:lnTo>
                      <a:pt x="1345" y="660"/>
                    </a:lnTo>
                    <a:lnTo>
                      <a:pt x="1282" y="652"/>
                    </a:lnTo>
                    <a:lnTo>
                      <a:pt x="1220" y="654"/>
                    </a:lnTo>
                    <a:lnTo>
                      <a:pt x="1193" y="678"/>
                    </a:lnTo>
                    <a:lnTo>
                      <a:pt x="1191" y="709"/>
                    </a:lnTo>
                    <a:lnTo>
                      <a:pt x="1191" y="737"/>
                    </a:lnTo>
                    <a:lnTo>
                      <a:pt x="1212" y="772"/>
                    </a:lnTo>
                    <a:lnTo>
                      <a:pt x="1278" y="776"/>
                    </a:lnTo>
                    <a:lnTo>
                      <a:pt x="1332" y="774"/>
                    </a:lnTo>
                    <a:lnTo>
                      <a:pt x="1376" y="774"/>
                    </a:lnTo>
                    <a:lnTo>
                      <a:pt x="1403" y="766"/>
                    </a:lnTo>
                    <a:lnTo>
                      <a:pt x="1409" y="779"/>
                    </a:lnTo>
                    <a:lnTo>
                      <a:pt x="1436" y="813"/>
                    </a:lnTo>
                    <a:lnTo>
                      <a:pt x="1503" y="847"/>
                    </a:lnTo>
                    <a:lnTo>
                      <a:pt x="1542" y="868"/>
                    </a:lnTo>
                    <a:lnTo>
                      <a:pt x="1582" y="870"/>
                    </a:lnTo>
                    <a:lnTo>
                      <a:pt x="1617" y="849"/>
                    </a:lnTo>
                    <a:lnTo>
                      <a:pt x="1636" y="841"/>
                    </a:lnTo>
                    <a:lnTo>
                      <a:pt x="1667" y="839"/>
                    </a:lnTo>
                    <a:lnTo>
                      <a:pt x="1688" y="855"/>
                    </a:lnTo>
                    <a:lnTo>
                      <a:pt x="1704" y="865"/>
                    </a:lnTo>
                    <a:lnTo>
                      <a:pt x="1737" y="868"/>
                    </a:lnTo>
                    <a:lnTo>
                      <a:pt x="1761" y="851"/>
                    </a:lnTo>
                    <a:lnTo>
                      <a:pt x="1787" y="836"/>
                    </a:lnTo>
                    <a:lnTo>
                      <a:pt x="1816" y="844"/>
                    </a:lnTo>
                    <a:lnTo>
                      <a:pt x="1891" y="880"/>
                    </a:lnTo>
                    <a:lnTo>
                      <a:pt x="1977" y="930"/>
                    </a:lnTo>
                    <a:lnTo>
                      <a:pt x="2049" y="971"/>
                    </a:lnTo>
                    <a:lnTo>
                      <a:pt x="2112" y="1036"/>
                    </a:lnTo>
                    <a:lnTo>
                      <a:pt x="2172" y="1083"/>
                    </a:lnTo>
                    <a:lnTo>
                      <a:pt x="2221" y="1127"/>
                    </a:lnTo>
                    <a:lnTo>
                      <a:pt x="2265" y="1167"/>
                    </a:lnTo>
                    <a:lnTo>
                      <a:pt x="2296" y="1192"/>
                    </a:lnTo>
                    <a:lnTo>
                      <a:pt x="2320" y="1221"/>
                    </a:lnTo>
                    <a:lnTo>
                      <a:pt x="2299" y="1254"/>
                    </a:lnTo>
                    <a:lnTo>
                      <a:pt x="2270" y="1317"/>
                    </a:lnTo>
                    <a:lnTo>
                      <a:pt x="2247" y="1389"/>
                    </a:lnTo>
                    <a:lnTo>
                      <a:pt x="2221" y="1431"/>
                    </a:lnTo>
                    <a:lnTo>
                      <a:pt x="2201" y="1449"/>
                    </a:lnTo>
                    <a:lnTo>
                      <a:pt x="2182" y="1455"/>
                    </a:lnTo>
                    <a:lnTo>
                      <a:pt x="2135" y="1431"/>
                    </a:lnTo>
                    <a:lnTo>
                      <a:pt x="2124" y="1418"/>
                    </a:lnTo>
                    <a:lnTo>
                      <a:pt x="2099" y="1416"/>
                    </a:lnTo>
                    <a:lnTo>
                      <a:pt x="2083" y="1434"/>
                    </a:lnTo>
                    <a:lnTo>
                      <a:pt x="2080" y="1466"/>
                    </a:lnTo>
                    <a:lnTo>
                      <a:pt x="2068" y="1504"/>
                    </a:lnTo>
                    <a:lnTo>
                      <a:pt x="2052" y="1543"/>
                    </a:lnTo>
                    <a:lnTo>
                      <a:pt x="2034" y="1564"/>
                    </a:lnTo>
                    <a:lnTo>
                      <a:pt x="2010" y="1564"/>
                    </a:lnTo>
                    <a:lnTo>
                      <a:pt x="1985" y="1545"/>
                    </a:lnTo>
                    <a:lnTo>
                      <a:pt x="1935" y="1462"/>
                    </a:lnTo>
                    <a:lnTo>
                      <a:pt x="1881" y="1418"/>
                    </a:lnTo>
                    <a:lnTo>
                      <a:pt x="1821" y="1397"/>
                    </a:lnTo>
                    <a:lnTo>
                      <a:pt x="1756" y="1393"/>
                    </a:lnTo>
                    <a:lnTo>
                      <a:pt x="1717" y="1395"/>
                    </a:lnTo>
                    <a:lnTo>
                      <a:pt x="1677" y="1408"/>
                    </a:lnTo>
                    <a:lnTo>
                      <a:pt x="1638" y="1405"/>
                    </a:lnTo>
                    <a:lnTo>
                      <a:pt x="1607" y="1393"/>
                    </a:lnTo>
                    <a:lnTo>
                      <a:pt x="1579" y="1382"/>
                    </a:lnTo>
                    <a:lnTo>
                      <a:pt x="1509" y="1387"/>
                    </a:lnTo>
                    <a:lnTo>
                      <a:pt x="1438" y="1389"/>
                    </a:lnTo>
                    <a:lnTo>
                      <a:pt x="1351" y="1389"/>
                    </a:lnTo>
                    <a:lnTo>
                      <a:pt x="1303" y="1374"/>
                    </a:lnTo>
                    <a:lnTo>
                      <a:pt x="1282" y="1356"/>
                    </a:lnTo>
                    <a:lnTo>
                      <a:pt x="1241" y="1345"/>
                    </a:lnTo>
                    <a:lnTo>
                      <a:pt x="1220" y="1369"/>
                    </a:lnTo>
                    <a:lnTo>
                      <a:pt x="1220" y="1395"/>
                    </a:lnTo>
                    <a:lnTo>
                      <a:pt x="1212" y="1410"/>
                    </a:lnTo>
                    <a:lnTo>
                      <a:pt x="1183" y="1397"/>
                    </a:lnTo>
                    <a:lnTo>
                      <a:pt x="1158" y="1374"/>
                    </a:lnTo>
                    <a:lnTo>
                      <a:pt x="1121" y="1354"/>
                    </a:lnTo>
                    <a:lnTo>
                      <a:pt x="1079" y="1341"/>
                    </a:lnTo>
                    <a:lnTo>
                      <a:pt x="1033" y="1341"/>
                    </a:lnTo>
                    <a:lnTo>
                      <a:pt x="973" y="1345"/>
                    </a:lnTo>
                    <a:lnTo>
                      <a:pt x="937" y="1358"/>
                    </a:lnTo>
                    <a:lnTo>
                      <a:pt x="898" y="1395"/>
                    </a:lnTo>
                    <a:lnTo>
                      <a:pt x="846" y="1449"/>
                    </a:lnTo>
                    <a:lnTo>
                      <a:pt x="804" y="1514"/>
                    </a:lnTo>
                    <a:lnTo>
                      <a:pt x="771" y="1541"/>
                    </a:lnTo>
                    <a:lnTo>
                      <a:pt x="740" y="1551"/>
                    </a:lnTo>
                    <a:lnTo>
                      <a:pt x="692" y="1551"/>
                    </a:lnTo>
                    <a:lnTo>
                      <a:pt x="614" y="1549"/>
                    </a:lnTo>
                    <a:lnTo>
                      <a:pt x="580" y="1549"/>
                    </a:lnTo>
                    <a:lnTo>
                      <a:pt x="555" y="1564"/>
                    </a:lnTo>
                    <a:lnTo>
                      <a:pt x="528" y="1576"/>
                    </a:lnTo>
                    <a:lnTo>
                      <a:pt x="487" y="1580"/>
                    </a:lnTo>
                    <a:lnTo>
                      <a:pt x="447" y="1587"/>
                    </a:lnTo>
                    <a:lnTo>
                      <a:pt x="440" y="1566"/>
                    </a:lnTo>
                    <a:lnTo>
                      <a:pt x="420" y="1545"/>
                    </a:lnTo>
                    <a:lnTo>
                      <a:pt x="403" y="1517"/>
                    </a:lnTo>
                    <a:lnTo>
                      <a:pt x="401" y="1491"/>
                    </a:lnTo>
                    <a:lnTo>
                      <a:pt x="395" y="1460"/>
                    </a:lnTo>
                    <a:lnTo>
                      <a:pt x="388" y="1424"/>
                    </a:lnTo>
                    <a:lnTo>
                      <a:pt x="362" y="1403"/>
                    </a:lnTo>
                    <a:lnTo>
                      <a:pt x="347" y="1393"/>
                    </a:lnTo>
                    <a:lnTo>
                      <a:pt x="318" y="1400"/>
                    </a:lnTo>
                    <a:lnTo>
                      <a:pt x="295" y="1431"/>
                    </a:lnTo>
                    <a:lnTo>
                      <a:pt x="274" y="1460"/>
                    </a:lnTo>
                    <a:lnTo>
                      <a:pt x="256" y="1478"/>
                    </a:lnTo>
                    <a:lnTo>
                      <a:pt x="237" y="1486"/>
                    </a:lnTo>
                    <a:lnTo>
                      <a:pt x="201" y="1468"/>
                    </a:lnTo>
                    <a:lnTo>
                      <a:pt x="170" y="1457"/>
                    </a:lnTo>
                    <a:lnTo>
                      <a:pt x="141" y="1483"/>
                    </a:lnTo>
                    <a:lnTo>
                      <a:pt x="127" y="1514"/>
                    </a:lnTo>
                    <a:lnTo>
                      <a:pt x="112" y="1528"/>
                    </a:lnTo>
                    <a:lnTo>
                      <a:pt x="52" y="1517"/>
                    </a:lnTo>
                    <a:lnTo>
                      <a:pt x="0" y="1493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80" name="Freeform 11"/>
              <p:cNvSpPr>
                <a:spLocks/>
              </p:cNvSpPr>
              <p:nvPr/>
            </p:nvSpPr>
            <p:spPr bwMode="auto">
              <a:xfrm>
                <a:off x="2004" y="1495"/>
                <a:ext cx="37" cy="1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57" y="11"/>
                  </a:cxn>
                  <a:cxn ang="0">
                    <a:pos x="104" y="37"/>
                  </a:cxn>
                  <a:cxn ang="0">
                    <a:pos x="151" y="45"/>
                  </a:cxn>
                  <a:cxn ang="0">
                    <a:pos x="174" y="52"/>
                  </a:cxn>
                  <a:cxn ang="0">
                    <a:pos x="184" y="69"/>
                  </a:cxn>
                  <a:cxn ang="0">
                    <a:pos x="182" y="89"/>
                  </a:cxn>
                  <a:cxn ang="0">
                    <a:pos x="159" y="89"/>
                  </a:cxn>
                  <a:cxn ang="0">
                    <a:pos x="99" y="89"/>
                  </a:cxn>
                  <a:cxn ang="0">
                    <a:pos x="39" y="79"/>
                  </a:cxn>
                  <a:cxn ang="0">
                    <a:pos x="16" y="55"/>
                  </a:cxn>
                  <a:cxn ang="0">
                    <a:pos x="0" y="23"/>
                  </a:cxn>
                  <a:cxn ang="0">
                    <a:pos x="29" y="0"/>
                  </a:cxn>
                </a:cxnLst>
                <a:rect l="0" t="0" r="r" b="b"/>
                <a:pathLst>
                  <a:path w="184" h="89">
                    <a:moveTo>
                      <a:pt x="29" y="0"/>
                    </a:moveTo>
                    <a:lnTo>
                      <a:pt x="57" y="11"/>
                    </a:lnTo>
                    <a:lnTo>
                      <a:pt x="104" y="37"/>
                    </a:lnTo>
                    <a:lnTo>
                      <a:pt x="151" y="45"/>
                    </a:lnTo>
                    <a:lnTo>
                      <a:pt x="174" y="52"/>
                    </a:lnTo>
                    <a:lnTo>
                      <a:pt x="184" y="69"/>
                    </a:lnTo>
                    <a:lnTo>
                      <a:pt x="182" y="89"/>
                    </a:lnTo>
                    <a:lnTo>
                      <a:pt x="159" y="89"/>
                    </a:lnTo>
                    <a:lnTo>
                      <a:pt x="99" y="89"/>
                    </a:lnTo>
                    <a:lnTo>
                      <a:pt x="39" y="79"/>
                    </a:lnTo>
                    <a:lnTo>
                      <a:pt x="16" y="55"/>
                    </a:lnTo>
                    <a:lnTo>
                      <a:pt x="0" y="2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81" name="Freeform 12"/>
              <p:cNvSpPr>
                <a:spLocks/>
              </p:cNvSpPr>
              <p:nvPr/>
            </p:nvSpPr>
            <p:spPr bwMode="auto">
              <a:xfrm>
                <a:off x="2004" y="1495"/>
                <a:ext cx="37" cy="1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57" y="11"/>
                  </a:cxn>
                  <a:cxn ang="0">
                    <a:pos x="104" y="37"/>
                  </a:cxn>
                  <a:cxn ang="0">
                    <a:pos x="151" y="45"/>
                  </a:cxn>
                  <a:cxn ang="0">
                    <a:pos x="174" y="52"/>
                  </a:cxn>
                  <a:cxn ang="0">
                    <a:pos x="184" y="69"/>
                  </a:cxn>
                  <a:cxn ang="0">
                    <a:pos x="182" y="89"/>
                  </a:cxn>
                  <a:cxn ang="0">
                    <a:pos x="159" y="89"/>
                  </a:cxn>
                  <a:cxn ang="0">
                    <a:pos x="99" y="89"/>
                  </a:cxn>
                  <a:cxn ang="0">
                    <a:pos x="39" y="79"/>
                  </a:cxn>
                  <a:cxn ang="0">
                    <a:pos x="16" y="55"/>
                  </a:cxn>
                  <a:cxn ang="0">
                    <a:pos x="0" y="23"/>
                  </a:cxn>
                  <a:cxn ang="0">
                    <a:pos x="29" y="0"/>
                  </a:cxn>
                </a:cxnLst>
                <a:rect l="0" t="0" r="r" b="b"/>
                <a:pathLst>
                  <a:path w="184" h="89">
                    <a:moveTo>
                      <a:pt x="29" y="0"/>
                    </a:moveTo>
                    <a:lnTo>
                      <a:pt x="57" y="11"/>
                    </a:lnTo>
                    <a:lnTo>
                      <a:pt x="104" y="37"/>
                    </a:lnTo>
                    <a:lnTo>
                      <a:pt x="151" y="45"/>
                    </a:lnTo>
                    <a:lnTo>
                      <a:pt x="174" y="52"/>
                    </a:lnTo>
                    <a:lnTo>
                      <a:pt x="184" y="69"/>
                    </a:lnTo>
                    <a:lnTo>
                      <a:pt x="182" y="89"/>
                    </a:lnTo>
                    <a:lnTo>
                      <a:pt x="159" y="89"/>
                    </a:lnTo>
                    <a:lnTo>
                      <a:pt x="99" y="89"/>
                    </a:lnTo>
                    <a:lnTo>
                      <a:pt x="39" y="79"/>
                    </a:lnTo>
                    <a:lnTo>
                      <a:pt x="16" y="55"/>
                    </a:lnTo>
                    <a:lnTo>
                      <a:pt x="0" y="23"/>
                    </a:lnTo>
                    <a:lnTo>
                      <a:pt x="29" y="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82" name="Freeform 13"/>
              <p:cNvSpPr>
                <a:spLocks/>
              </p:cNvSpPr>
              <p:nvPr/>
            </p:nvSpPr>
            <p:spPr bwMode="auto">
              <a:xfrm>
                <a:off x="2146" y="1506"/>
                <a:ext cx="18" cy="14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12" y="22"/>
                  </a:cxn>
                  <a:cxn ang="0">
                    <a:pos x="38" y="3"/>
                  </a:cxn>
                  <a:cxn ang="0">
                    <a:pos x="67" y="0"/>
                  </a:cxn>
                  <a:cxn ang="0">
                    <a:pos x="87" y="8"/>
                  </a:cxn>
                  <a:cxn ang="0">
                    <a:pos x="90" y="29"/>
                  </a:cxn>
                  <a:cxn ang="0">
                    <a:pos x="79" y="53"/>
                  </a:cxn>
                  <a:cxn ang="0">
                    <a:pos x="54" y="68"/>
                  </a:cxn>
                  <a:cxn ang="0">
                    <a:pos x="20" y="74"/>
                  </a:cxn>
                  <a:cxn ang="0">
                    <a:pos x="0" y="45"/>
                  </a:cxn>
                </a:cxnLst>
                <a:rect l="0" t="0" r="r" b="b"/>
                <a:pathLst>
                  <a:path w="90" h="74">
                    <a:moveTo>
                      <a:pt x="0" y="45"/>
                    </a:moveTo>
                    <a:lnTo>
                      <a:pt x="12" y="22"/>
                    </a:lnTo>
                    <a:lnTo>
                      <a:pt x="38" y="3"/>
                    </a:lnTo>
                    <a:lnTo>
                      <a:pt x="67" y="0"/>
                    </a:lnTo>
                    <a:lnTo>
                      <a:pt x="87" y="8"/>
                    </a:lnTo>
                    <a:lnTo>
                      <a:pt x="90" y="29"/>
                    </a:lnTo>
                    <a:lnTo>
                      <a:pt x="79" y="53"/>
                    </a:lnTo>
                    <a:lnTo>
                      <a:pt x="54" y="68"/>
                    </a:lnTo>
                    <a:lnTo>
                      <a:pt x="20" y="7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83" name="Freeform 14"/>
              <p:cNvSpPr>
                <a:spLocks/>
              </p:cNvSpPr>
              <p:nvPr/>
            </p:nvSpPr>
            <p:spPr bwMode="auto">
              <a:xfrm>
                <a:off x="2146" y="1506"/>
                <a:ext cx="18" cy="14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12" y="22"/>
                  </a:cxn>
                  <a:cxn ang="0">
                    <a:pos x="38" y="3"/>
                  </a:cxn>
                  <a:cxn ang="0">
                    <a:pos x="67" y="0"/>
                  </a:cxn>
                  <a:cxn ang="0">
                    <a:pos x="87" y="8"/>
                  </a:cxn>
                  <a:cxn ang="0">
                    <a:pos x="90" y="29"/>
                  </a:cxn>
                  <a:cxn ang="0">
                    <a:pos x="79" y="53"/>
                  </a:cxn>
                  <a:cxn ang="0">
                    <a:pos x="54" y="68"/>
                  </a:cxn>
                  <a:cxn ang="0">
                    <a:pos x="20" y="74"/>
                  </a:cxn>
                  <a:cxn ang="0">
                    <a:pos x="0" y="45"/>
                  </a:cxn>
                </a:cxnLst>
                <a:rect l="0" t="0" r="r" b="b"/>
                <a:pathLst>
                  <a:path w="90" h="74">
                    <a:moveTo>
                      <a:pt x="0" y="45"/>
                    </a:moveTo>
                    <a:lnTo>
                      <a:pt x="12" y="22"/>
                    </a:lnTo>
                    <a:lnTo>
                      <a:pt x="38" y="3"/>
                    </a:lnTo>
                    <a:lnTo>
                      <a:pt x="67" y="0"/>
                    </a:lnTo>
                    <a:lnTo>
                      <a:pt x="87" y="8"/>
                    </a:lnTo>
                    <a:lnTo>
                      <a:pt x="90" y="29"/>
                    </a:lnTo>
                    <a:lnTo>
                      <a:pt x="79" y="53"/>
                    </a:lnTo>
                    <a:lnTo>
                      <a:pt x="54" y="68"/>
                    </a:lnTo>
                    <a:lnTo>
                      <a:pt x="20" y="74"/>
                    </a:lnTo>
                    <a:lnTo>
                      <a:pt x="0" y="45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84" name="Freeform 15"/>
              <p:cNvSpPr>
                <a:spLocks/>
              </p:cNvSpPr>
              <p:nvPr/>
            </p:nvSpPr>
            <p:spPr bwMode="auto">
              <a:xfrm>
                <a:off x="2261" y="1434"/>
                <a:ext cx="286" cy="108"/>
              </a:xfrm>
              <a:custGeom>
                <a:avLst/>
                <a:gdLst/>
                <a:ahLst/>
                <a:cxnLst>
                  <a:cxn ang="0">
                    <a:pos x="16" y="137"/>
                  </a:cxn>
                  <a:cxn ang="0">
                    <a:pos x="52" y="98"/>
                  </a:cxn>
                  <a:cxn ang="0">
                    <a:pos x="58" y="41"/>
                  </a:cxn>
                  <a:cxn ang="0">
                    <a:pos x="104" y="0"/>
                  </a:cxn>
                  <a:cxn ang="0">
                    <a:pos x="198" y="13"/>
                  </a:cxn>
                  <a:cxn ang="0">
                    <a:pos x="344" y="46"/>
                  </a:cxn>
                  <a:cxn ang="0">
                    <a:pos x="490" y="36"/>
                  </a:cxn>
                  <a:cxn ang="0">
                    <a:pos x="642" y="31"/>
                  </a:cxn>
                  <a:cxn ang="0">
                    <a:pos x="736" y="41"/>
                  </a:cxn>
                  <a:cxn ang="0">
                    <a:pos x="854" y="41"/>
                  </a:cxn>
                  <a:cxn ang="0">
                    <a:pos x="929" y="70"/>
                  </a:cxn>
                  <a:cxn ang="0">
                    <a:pos x="997" y="93"/>
                  </a:cxn>
                  <a:cxn ang="0">
                    <a:pos x="1070" y="83"/>
                  </a:cxn>
                  <a:cxn ang="0">
                    <a:pos x="1128" y="81"/>
                  </a:cxn>
                  <a:cxn ang="0">
                    <a:pos x="1186" y="88"/>
                  </a:cxn>
                  <a:cxn ang="0">
                    <a:pos x="1230" y="127"/>
                  </a:cxn>
                  <a:cxn ang="0">
                    <a:pos x="1303" y="148"/>
                  </a:cxn>
                  <a:cxn ang="0">
                    <a:pos x="1358" y="156"/>
                  </a:cxn>
                  <a:cxn ang="0">
                    <a:pos x="1402" y="202"/>
                  </a:cxn>
                  <a:cxn ang="0">
                    <a:pos x="1423" y="257"/>
                  </a:cxn>
                  <a:cxn ang="0">
                    <a:pos x="1423" y="295"/>
                  </a:cxn>
                  <a:cxn ang="0">
                    <a:pos x="1338" y="330"/>
                  </a:cxn>
                  <a:cxn ang="0">
                    <a:pos x="1257" y="390"/>
                  </a:cxn>
                  <a:cxn ang="0">
                    <a:pos x="1147" y="483"/>
                  </a:cxn>
                  <a:cxn ang="0">
                    <a:pos x="991" y="530"/>
                  </a:cxn>
                  <a:cxn ang="0">
                    <a:pos x="931" y="538"/>
                  </a:cxn>
                  <a:cxn ang="0">
                    <a:pos x="889" y="507"/>
                  </a:cxn>
                  <a:cxn ang="0">
                    <a:pos x="812" y="494"/>
                  </a:cxn>
                  <a:cxn ang="0">
                    <a:pos x="767" y="504"/>
                  </a:cxn>
                  <a:cxn ang="0">
                    <a:pos x="715" y="515"/>
                  </a:cxn>
                  <a:cxn ang="0">
                    <a:pos x="638" y="483"/>
                  </a:cxn>
                  <a:cxn ang="0">
                    <a:pos x="536" y="475"/>
                  </a:cxn>
                  <a:cxn ang="0">
                    <a:pos x="445" y="475"/>
                  </a:cxn>
                  <a:cxn ang="0">
                    <a:pos x="407" y="480"/>
                  </a:cxn>
                  <a:cxn ang="0">
                    <a:pos x="338" y="507"/>
                  </a:cxn>
                  <a:cxn ang="0">
                    <a:pos x="289" y="509"/>
                  </a:cxn>
                  <a:cxn ang="0">
                    <a:pos x="247" y="525"/>
                  </a:cxn>
                  <a:cxn ang="0">
                    <a:pos x="206" y="496"/>
                  </a:cxn>
                  <a:cxn ang="0">
                    <a:pos x="146" y="504"/>
                  </a:cxn>
                  <a:cxn ang="0">
                    <a:pos x="73" y="507"/>
                  </a:cxn>
                  <a:cxn ang="0">
                    <a:pos x="45" y="470"/>
                  </a:cxn>
                  <a:cxn ang="0">
                    <a:pos x="66" y="442"/>
                  </a:cxn>
                  <a:cxn ang="0">
                    <a:pos x="60" y="405"/>
                  </a:cxn>
                  <a:cxn ang="0">
                    <a:pos x="68" y="316"/>
                  </a:cxn>
                  <a:cxn ang="0">
                    <a:pos x="76" y="278"/>
                  </a:cxn>
                  <a:cxn ang="0">
                    <a:pos x="60" y="226"/>
                  </a:cxn>
                  <a:cxn ang="0">
                    <a:pos x="8" y="174"/>
                  </a:cxn>
                </a:cxnLst>
                <a:rect l="0" t="0" r="r" b="b"/>
                <a:pathLst>
                  <a:path w="1431" h="540">
                    <a:moveTo>
                      <a:pt x="0" y="158"/>
                    </a:moveTo>
                    <a:lnTo>
                      <a:pt x="16" y="137"/>
                    </a:lnTo>
                    <a:lnTo>
                      <a:pt x="37" y="116"/>
                    </a:lnTo>
                    <a:lnTo>
                      <a:pt x="52" y="98"/>
                    </a:lnTo>
                    <a:lnTo>
                      <a:pt x="58" y="70"/>
                    </a:lnTo>
                    <a:lnTo>
                      <a:pt x="58" y="41"/>
                    </a:lnTo>
                    <a:lnTo>
                      <a:pt x="70" y="15"/>
                    </a:lnTo>
                    <a:lnTo>
                      <a:pt x="104" y="0"/>
                    </a:lnTo>
                    <a:lnTo>
                      <a:pt x="139" y="0"/>
                    </a:lnTo>
                    <a:lnTo>
                      <a:pt x="198" y="13"/>
                    </a:lnTo>
                    <a:lnTo>
                      <a:pt x="276" y="33"/>
                    </a:lnTo>
                    <a:lnTo>
                      <a:pt x="344" y="46"/>
                    </a:lnTo>
                    <a:lnTo>
                      <a:pt x="409" y="46"/>
                    </a:lnTo>
                    <a:lnTo>
                      <a:pt x="490" y="36"/>
                    </a:lnTo>
                    <a:lnTo>
                      <a:pt x="567" y="39"/>
                    </a:lnTo>
                    <a:lnTo>
                      <a:pt x="642" y="31"/>
                    </a:lnTo>
                    <a:lnTo>
                      <a:pt x="692" y="33"/>
                    </a:lnTo>
                    <a:lnTo>
                      <a:pt x="736" y="41"/>
                    </a:lnTo>
                    <a:lnTo>
                      <a:pt x="791" y="41"/>
                    </a:lnTo>
                    <a:lnTo>
                      <a:pt x="854" y="41"/>
                    </a:lnTo>
                    <a:lnTo>
                      <a:pt x="893" y="54"/>
                    </a:lnTo>
                    <a:lnTo>
                      <a:pt x="929" y="70"/>
                    </a:lnTo>
                    <a:lnTo>
                      <a:pt x="966" y="91"/>
                    </a:lnTo>
                    <a:lnTo>
                      <a:pt x="997" y="93"/>
                    </a:lnTo>
                    <a:lnTo>
                      <a:pt x="1033" y="81"/>
                    </a:lnTo>
                    <a:lnTo>
                      <a:pt x="1070" y="83"/>
                    </a:lnTo>
                    <a:lnTo>
                      <a:pt x="1105" y="88"/>
                    </a:lnTo>
                    <a:lnTo>
                      <a:pt x="1128" y="81"/>
                    </a:lnTo>
                    <a:lnTo>
                      <a:pt x="1160" y="77"/>
                    </a:lnTo>
                    <a:lnTo>
                      <a:pt x="1186" y="88"/>
                    </a:lnTo>
                    <a:lnTo>
                      <a:pt x="1201" y="108"/>
                    </a:lnTo>
                    <a:lnTo>
                      <a:pt x="1230" y="127"/>
                    </a:lnTo>
                    <a:lnTo>
                      <a:pt x="1261" y="139"/>
                    </a:lnTo>
                    <a:lnTo>
                      <a:pt x="1303" y="148"/>
                    </a:lnTo>
                    <a:lnTo>
                      <a:pt x="1334" y="148"/>
                    </a:lnTo>
                    <a:lnTo>
                      <a:pt x="1358" y="156"/>
                    </a:lnTo>
                    <a:lnTo>
                      <a:pt x="1394" y="171"/>
                    </a:lnTo>
                    <a:lnTo>
                      <a:pt x="1402" y="202"/>
                    </a:lnTo>
                    <a:lnTo>
                      <a:pt x="1407" y="233"/>
                    </a:lnTo>
                    <a:lnTo>
                      <a:pt x="1423" y="257"/>
                    </a:lnTo>
                    <a:lnTo>
                      <a:pt x="1431" y="278"/>
                    </a:lnTo>
                    <a:lnTo>
                      <a:pt x="1423" y="295"/>
                    </a:lnTo>
                    <a:lnTo>
                      <a:pt x="1400" y="309"/>
                    </a:lnTo>
                    <a:lnTo>
                      <a:pt x="1338" y="330"/>
                    </a:lnTo>
                    <a:lnTo>
                      <a:pt x="1292" y="348"/>
                    </a:lnTo>
                    <a:lnTo>
                      <a:pt x="1257" y="390"/>
                    </a:lnTo>
                    <a:lnTo>
                      <a:pt x="1191" y="457"/>
                    </a:lnTo>
                    <a:lnTo>
                      <a:pt x="1147" y="483"/>
                    </a:lnTo>
                    <a:lnTo>
                      <a:pt x="1072" y="509"/>
                    </a:lnTo>
                    <a:lnTo>
                      <a:pt x="991" y="530"/>
                    </a:lnTo>
                    <a:lnTo>
                      <a:pt x="958" y="540"/>
                    </a:lnTo>
                    <a:lnTo>
                      <a:pt x="931" y="538"/>
                    </a:lnTo>
                    <a:lnTo>
                      <a:pt x="914" y="519"/>
                    </a:lnTo>
                    <a:lnTo>
                      <a:pt x="889" y="507"/>
                    </a:lnTo>
                    <a:lnTo>
                      <a:pt x="835" y="501"/>
                    </a:lnTo>
                    <a:lnTo>
                      <a:pt x="812" y="494"/>
                    </a:lnTo>
                    <a:lnTo>
                      <a:pt x="791" y="488"/>
                    </a:lnTo>
                    <a:lnTo>
                      <a:pt x="767" y="504"/>
                    </a:lnTo>
                    <a:lnTo>
                      <a:pt x="750" y="522"/>
                    </a:lnTo>
                    <a:lnTo>
                      <a:pt x="715" y="515"/>
                    </a:lnTo>
                    <a:lnTo>
                      <a:pt x="677" y="498"/>
                    </a:lnTo>
                    <a:lnTo>
                      <a:pt x="638" y="483"/>
                    </a:lnTo>
                    <a:lnTo>
                      <a:pt x="586" y="475"/>
                    </a:lnTo>
                    <a:lnTo>
                      <a:pt x="536" y="475"/>
                    </a:lnTo>
                    <a:lnTo>
                      <a:pt x="500" y="475"/>
                    </a:lnTo>
                    <a:lnTo>
                      <a:pt x="445" y="475"/>
                    </a:lnTo>
                    <a:lnTo>
                      <a:pt x="430" y="470"/>
                    </a:lnTo>
                    <a:lnTo>
                      <a:pt x="407" y="480"/>
                    </a:lnTo>
                    <a:lnTo>
                      <a:pt x="375" y="504"/>
                    </a:lnTo>
                    <a:lnTo>
                      <a:pt x="338" y="507"/>
                    </a:lnTo>
                    <a:lnTo>
                      <a:pt x="313" y="504"/>
                    </a:lnTo>
                    <a:lnTo>
                      <a:pt x="289" y="509"/>
                    </a:lnTo>
                    <a:lnTo>
                      <a:pt x="271" y="527"/>
                    </a:lnTo>
                    <a:lnTo>
                      <a:pt x="247" y="525"/>
                    </a:lnTo>
                    <a:lnTo>
                      <a:pt x="222" y="507"/>
                    </a:lnTo>
                    <a:lnTo>
                      <a:pt x="206" y="496"/>
                    </a:lnTo>
                    <a:lnTo>
                      <a:pt x="174" y="496"/>
                    </a:lnTo>
                    <a:lnTo>
                      <a:pt x="146" y="504"/>
                    </a:lnTo>
                    <a:lnTo>
                      <a:pt x="120" y="511"/>
                    </a:lnTo>
                    <a:lnTo>
                      <a:pt x="73" y="507"/>
                    </a:lnTo>
                    <a:lnTo>
                      <a:pt x="55" y="490"/>
                    </a:lnTo>
                    <a:lnTo>
                      <a:pt x="45" y="470"/>
                    </a:lnTo>
                    <a:lnTo>
                      <a:pt x="60" y="457"/>
                    </a:lnTo>
                    <a:lnTo>
                      <a:pt x="66" y="442"/>
                    </a:lnTo>
                    <a:lnTo>
                      <a:pt x="66" y="426"/>
                    </a:lnTo>
                    <a:lnTo>
                      <a:pt x="60" y="405"/>
                    </a:lnTo>
                    <a:lnTo>
                      <a:pt x="62" y="355"/>
                    </a:lnTo>
                    <a:lnTo>
                      <a:pt x="68" y="316"/>
                    </a:lnTo>
                    <a:lnTo>
                      <a:pt x="73" y="291"/>
                    </a:lnTo>
                    <a:lnTo>
                      <a:pt x="76" y="278"/>
                    </a:lnTo>
                    <a:lnTo>
                      <a:pt x="68" y="251"/>
                    </a:lnTo>
                    <a:lnTo>
                      <a:pt x="60" y="226"/>
                    </a:lnTo>
                    <a:lnTo>
                      <a:pt x="31" y="205"/>
                    </a:lnTo>
                    <a:lnTo>
                      <a:pt x="8" y="174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85" name="Freeform 16"/>
              <p:cNvSpPr>
                <a:spLocks/>
              </p:cNvSpPr>
              <p:nvPr/>
            </p:nvSpPr>
            <p:spPr bwMode="auto">
              <a:xfrm>
                <a:off x="2261" y="1434"/>
                <a:ext cx="286" cy="108"/>
              </a:xfrm>
              <a:custGeom>
                <a:avLst/>
                <a:gdLst/>
                <a:ahLst/>
                <a:cxnLst>
                  <a:cxn ang="0">
                    <a:pos x="16" y="137"/>
                  </a:cxn>
                  <a:cxn ang="0">
                    <a:pos x="52" y="98"/>
                  </a:cxn>
                  <a:cxn ang="0">
                    <a:pos x="58" y="41"/>
                  </a:cxn>
                  <a:cxn ang="0">
                    <a:pos x="104" y="0"/>
                  </a:cxn>
                  <a:cxn ang="0">
                    <a:pos x="198" y="13"/>
                  </a:cxn>
                  <a:cxn ang="0">
                    <a:pos x="344" y="46"/>
                  </a:cxn>
                  <a:cxn ang="0">
                    <a:pos x="490" y="36"/>
                  </a:cxn>
                  <a:cxn ang="0">
                    <a:pos x="642" y="31"/>
                  </a:cxn>
                  <a:cxn ang="0">
                    <a:pos x="736" y="41"/>
                  </a:cxn>
                  <a:cxn ang="0">
                    <a:pos x="854" y="41"/>
                  </a:cxn>
                  <a:cxn ang="0">
                    <a:pos x="929" y="70"/>
                  </a:cxn>
                  <a:cxn ang="0">
                    <a:pos x="997" y="93"/>
                  </a:cxn>
                  <a:cxn ang="0">
                    <a:pos x="1070" y="83"/>
                  </a:cxn>
                  <a:cxn ang="0">
                    <a:pos x="1128" y="81"/>
                  </a:cxn>
                  <a:cxn ang="0">
                    <a:pos x="1186" y="88"/>
                  </a:cxn>
                  <a:cxn ang="0">
                    <a:pos x="1230" y="127"/>
                  </a:cxn>
                  <a:cxn ang="0">
                    <a:pos x="1303" y="148"/>
                  </a:cxn>
                  <a:cxn ang="0">
                    <a:pos x="1358" y="156"/>
                  </a:cxn>
                  <a:cxn ang="0">
                    <a:pos x="1402" y="202"/>
                  </a:cxn>
                  <a:cxn ang="0">
                    <a:pos x="1423" y="257"/>
                  </a:cxn>
                  <a:cxn ang="0">
                    <a:pos x="1423" y="295"/>
                  </a:cxn>
                  <a:cxn ang="0">
                    <a:pos x="1338" y="330"/>
                  </a:cxn>
                  <a:cxn ang="0">
                    <a:pos x="1257" y="390"/>
                  </a:cxn>
                  <a:cxn ang="0">
                    <a:pos x="1147" y="483"/>
                  </a:cxn>
                  <a:cxn ang="0">
                    <a:pos x="991" y="530"/>
                  </a:cxn>
                  <a:cxn ang="0">
                    <a:pos x="931" y="538"/>
                  </a:cxn>
                  <a:cxn ang="0">
                    <a:pos x="889" y="507"/>
                  </a:cxn>
                  <a:cxn ang="0">
                    <a:pos x="812" y="494"/>
                  </a:cxn>
                  <a:cxn ang="0">
                    <a:pos x="767" y="504"/>
                  </a:cxn>
                  <a:cxn ang="0">
                    <a:pos x="715" y="515"/>
                  </a:cxn>
                  <a:cxn ang="0">
                    <a:pos x="638" y="483"/>
                  </a:cxn>
                  <a:cxn ang="0">
                    <a:pos x="536" y="475"/>
                  </a:cxn>
                  <a:cxn ang="0">
                    <a:pos x="445" y="475"/>
                  </a:cxn>
                  <a:cxn ang="0">
                    <a:pos x="407" y="480"/>
                  </a:cxn>
                  <a:cxn ang="0">
                    <a:pos x="338" y="507"/>
                  </a:cxn>
                  <a:cxn ang="0">
                    <a:pos x="289" y="509"/>
                  </a:cxn>
                  <a:cxn ang="0">
                    <a:pos x="247" y="525"/>
                  </a:cxn>
                  <a:cxn ang="0">
                    <a:pos x="206" y="496"/>
                  </a:cxn>
                  <a:cxn ang="0">
                    <a:pos x="146" y="504"/>
                  </a:cxn>
                  <a:cxn ang="0">
                    <a:pos x="73" y="507"/>
                  </a:cxn>
                  <a:cxn ang="0">
                    <a:pos x="45" y="470"/>
                  </a:cxn>
                  <a:cxn ang="0">
                    <a:pos x="66" y="442"/>
                  </a:cxn>
                  <a:cxn ang="0">
                    <a:pos x="60" y="405"/>
                  </a:cxn>
                  <a:cxn ang="0">
                    <a:pos x="68" y="316"/>
                  </a:cxn>
                  <a:cxn ang="0">
                    <a:pos x="76" y="278"/>
                  </a:cxn>
                  <a:cxn ang="0">
                    <a:pos x="60" y="226"/>
                  </a:cxn>
                  <a:cxn ang="0">
                    <a:pos x="8" y="174"/>
                  </a:cxn>
                </a:cxnLst>
                <a:rect l="0" t="0" r="r" b="b"/>
                <a:pathLst>
                  <a:path w="1431" h="540">
                    <a:moveTo>
                      <a:pt x="0" y="158"/>
                    </a:moveTo>
                    <a:lnTo>
                      <a:pt x="16" y="137"/>
                    </a:lnTo>
                    <a:lnTo>
                      <a:pt x="37" y="116"/>
                    </a:lnTo>
                    <a:lnTo>
                      <a:pt x="52" y="98"/>
                    </a:lnTo>
                    <a:lnTo>
                      <a:pt x="58" y="70"/>
                    </a:lnTo>
                    <a:lnTo>
                      <a:pt x="58" y="41"/>
                    </a:lnTo>
                    <a:lnTo>
                      <a:pt x="70" y="15"/>
                    </a:lnTo>
                    <a:lnTo>
                      <a:pt x="104" y="0"/>
                    </a:lnTo>
                    <a:lnTo>
                      <a:pt x="139" y="0"/>
                    </a:lnTo>
                    <a:lnTo>
                      <a:pt x="198" y="13"/>
                    </a:lnTo>
                    <a:lnTo>
                      <a:pt x="276" y="33"/>
                    </a:lnTo>
                    <a:lnTo>
                      <a:pt x="344" y="46"/>
                    </a:lnTo>
                    <a:lnTo>
                      <a:pt x="409" y="46"/>
                    </a:lnTo>
                    <a:lnTo>
                      <a:pt x="490" y="36"/>
                    </a:lnTo>
                    <a:lnTo>
                      <a:pt x="567" y="39"/>
                    </a:lnTo>
                    <a:lnTo>
                      <a:pt x="642" y="31"/>
                    </a:lnTo>
                    <a:lnTo>
                      <a:pt x="692" y="33"/>
                    </a:lnTo>
                    <a:lnTo>
                      <a:pt x="736" y="41"/>
                    </a:lnTo>
                    <a:lnTo>
                      <a:pt x="791" y="41"/>
                    </a:lnTo>
                    <a:lnTo>
                      <a:pt x="854" y="41"/>
                    </a:lnTo>
                    <a:lnTo>
                      <a:pt x="893" y="54"/>
                    </a:lnTo>
                    <a:lnTo>
                      <a:pt x="929" y="70"/>
                    </a:lnTo>
                    <a:lnTo>
                      <a:pt x="966" y="91"/>
                    </a:lnTo>
                    <a:lnTo>
                      <a:pt x="997" y="93"/>
                    </a:lnTo>
                    <a:lnTo>
                      <a:pt x="1033" y="81"/>
                    </a:lnTo>
                    <a:lnTo>
                      <a:pt x="1070" y="83"/>
                    </a:lnTo>
                    <a:lnTo>
                      <a:pt x="1105" y="88"/>
                    </a:lnTo>
                    <a:lnTo>
                      <a:pt x="1128" y="81"/>
                    </a:lnTo>
                    <a:lnTo>
                      <a:pt x="1160" y="77"/>
                    </a:lnTo>
                    <a:lnTo>
                      <a:pt x="1186" y="88"/>
                    </a:lnTo>
                    <a:lnTo>
                      <a:pt x="1201" y="108"/>
                    </a:lnTo>
                    <a:lnTo>
                      <a:pt x="1230" y="127"/>
                    </a:lnTo>
                    <a:lnTo>
                      <a:pt x="1261" y="139"/>
                    </a:lnTo>
                    <a:lnTo>
                      <a:pt x="1303" y="148"/>
                    </a:lnTo>
                    <a:lnTo>
                      <a:pt x="1334" y="148"/>
                    </a:lnTo>
                    <a:lnTo>
                      <a:pt x="1358" y="156"/>
                    </a:lnTo>
                    <a:lnTo>
                      <a:pt x="1394" y="171"/>
                    </a:lnTo>
                    <a:lnTo>
                      <a:pt x="1402" y="202"/>
                    </a:lnTo>
                    <a:lnTo>
                      <a:pt x="1407" y="233"/>
                    </a:lnTo>
                    <a:lnTo>
                      <a:pt x="1423" y="257"/>
                    </a:lnTo>
                    <a:lnTo>
                      <a:pt x="1431" y="278"/>
                    </a:lnTo>
                    <a:lnTo>
                      <a:pt x="1423" y="295"/>
                    </a:lnTo>
                    <a:lnTo>
                      <a:pt x="1400" y="309"/>
                    </a:lnTo>
                    <a:lnTo>
                      <a:pt x="1338" y="330"/>
                    </a:lnTo>
                    <a:lnTo>
                      <a:pt x="1292" y="348"/>
                    </a:lnTo>
                    <a:lnTo>
                      <a:pt x="1257" y="390"/>
                    </a:lnTo>
                    <a:lnTo>
                      <a:pt x="1191" y="457"/>
                    </a:lnTo>
                    <a:lnTo>
                      <a:pt x="1147" y="483"/>
                    </a:lnTo>
                    <a:lnTo>
                      <a:pt x="1072" y="509"/>
                    </a:lnTo>
                    <a:lnTo>
                      <a:pt x="991" y="530"/>
                    </a:lnTo>
                    <a:lnTo>
                      <a:pt x="958" y="540"/>
                    </a:lnTo>
                    <a:lnTo>
                      <a:pt x="931" y="538"/>
                    </a:lnTo>
                    <a:lnTo>
                      <a:pt x="914" y="519"/>
                    </a:lnTo>
                    <a:lnTo>
                      <a:pt x="889" y="507"/>
                    </a:lnTo>
                    <a:lnTo>
                      <a:pt x="835" y="501"/>
                    </a:lnTo>
                    <a:lnTo>
                      <a:pt x="812" y="494"/>
                    </a:lnTo>
                    <a:lnTo>
                      <a:pt x="791" y="488"/>
                    </a:lnTo>
                    <a:lnTo>
                      <a:pt x="767" y="504"/>
                    </a:lnTo>
                    <a:lnTo>
                      <a:pt x="750" y="522"/>
                    </a:lnTo>
                    <a:lnTo>
                      <a:pt x="715" y="515"/>
                    </a:lnTo>
                    <a:lnTo>
                      <a:pt x="677" y="498"/>
                    </a:lnTo>
                    <a:lnTo>
                      <a:pt x="638" y="483"/>
                    </a:lnTo>
                    <a:lnTo>
                      <a:pt x="586" y="475"/>
                    </a:lnTo>
                    <a:lnTo>
                      <a:pt x="536" y="475"/>
                    </a:lnTo>
                    <a:lnTo>
                      <a:pt x="500" y="475"/>
                    </a:lnTo>
                    <a:lnTo>
                      <a:pt x="445" y="475"/>
                    </a:lnTo>
                    <a:lnTo>
                      <a:pt x="430" y="470"/>
                    </a:lnTo>
                    <a:lnTo>
                      <a:pt x="407" y="480"/>
                    </a:lnTo>
                    <a:lnTo>
                      <a:pt x="375" y="504"/>
                    </a:lnTo>
                    <a:lnTo>
                      <a:pt x="338" y="507"/>
                    </a:lnTo>
                    <a:lnTo>
                      <a:pt x="313" y="504"/>
                    </a:lnTo>
                    <a:lnTo>
                      <a:pt x="289" y="509"/>
                    </a:lnTo>
                    <a:lnTo>
                      <a:pt x="271" y="527"/>
                    </a:lnTo>
                    <a:lnTo>
                      <a:pt x="247" y="525"/>
                    </a:lnTo>
                    <a:lnTo>
                      <a:pt x="222" y="507"/>
                    </a:lnTo>
                    <a:lnTo>
                      <a:pt x="206" y="496"/>
                    </a:lnTo>
                    <a:lnTo>
                      <a:pt x="174" y="496"/>
                    </a:lnTo>
                    <a:lnTo>
                      <a:pt x="146" y="504"/>
                    </a:lnTo>
                    <a:lnTo>
                      <a:pt x="120" y="511"/>
                    </a:lnTo>
                    <a:lnTo>
                      <a:pt x="73" y="507"/>
                    </a:lnTo>
                    <a:lnTo>
                      <a:pt x="55" y="490"/>
                    </a:lnTo>
                    <a:lnTo>
                      <a:pt x="45" y="470"/>
                    </a:lnTo>
                    <a:lnTo>
                      <a:pt x="60" y="457"/>
                    </a:lnTo>
                    <a:lnTo>
                      <a:pt x="66" y="442"/>
                    </a:lnTo>
                    <a:lnTo>
                      <a:pt x="66" y="426"/>
                    </a:lnTo>
                    <a:lnTo>
                      <a:pt x="60" y="405"/>
                    </a:lnTo>
                    <a:lnTo>
                      <a:pt x="62" y="355"/>
                    </a:lnTo>
                    <a:lnTo>
                      <a:pt x="68" y="316"/>
                    </a:lnTo>
                    <a:lnTo>
                      <a:pt x="73" y="291"/>
                    </a:lnTo>
                    <a:lnTo>
                      <a:pt x="76" y="278"/>
                    </a:lnTo>
                    <a:lnTo>
                      <a:pt x="68" y="251"/>
                    </a:lnTo>
                    <a:lnTo>
                      <a:pt x="60" y="226"/>
                    </a:lnTo>
                    <a:lnTo>
                      <a:pt x="31" y="205"/>
                    </a:lnTo>
                    <a:lnTo>
                      <a:pt x="8" y="174"/>
                    </a:lnTo>
                    <a:lnTo>
                      <a:pt x="0" y="158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86" name="Freeform 17"/>
              <p:cNvSpPr>
                <a:spLocks/>
              </p:cNvSpPr>
              <p:nvPr/>
            </p:nvSpPr>
            <p:spPr bwMode="auto">
              <a:xfrm>
                <a:off x="2552" y="1503"/>
                <a:ext cx="48" cy="1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50" y="26"/>
                  </a:cxn>
                  <a:cxn ang="0">
                    <a:pos x="73" y="18"/>
                  </a:cxn>
                  <a:cxn ang="0">
                    <a:pos x="100" y="2"/>
                  </a:cxn>
                  <a:cxn ang="0">
                    <a:pos x="131" y="0"/>
                  </a:cxn>
                  <a:cxn ang="0">
                    <a:pos x="154" y="0"/>
                  </a:cxn>
                  <a:cxn ang="0">
                    <a:pos x="196" y="10"/>
                  </a:cxn>
                  <a:cxn ang="0">
                    <a:pos x="225" y="10"/>
                  </a:cxn>
                  <a:cxn ang="0">
                    <a:pos x="237" y="20"/>
                  </a:cxn>
                  <a:cxn ang="0">
                    <a:pos x="235" y="37"/>
                  </a:cxn>
                  <a:cxn ang="0">
                    <a:pos x="204" y="41"/>
                  </a:cxn>
                  <a:cxn ang="0">
                    <a:pos x="152" y="41"/>
                  </a:cxn>
                  <a:cxn ang="0">
                    <a:pos x="113" y="52"/>
                  </a:cxn>
                  <a:cxn ang="0">
                    <a:pos x="79" y="64"/>
                  </a:cxn>
                  <a:cxn ang="0">
                    <a:pos x="37" y="70"/>
                  </a:cxn>
                  <a:cxn ang="0">
                    <a:pos x="3" y="54"/>
                  </a:cxn>
                  <a:cxn ang="0">
                    <a:pos x="0" y="26"/>
                  </a:cxn>
                </a:cxnLst>
                <a:rect l="0" t="0" r="r" b="b"/>
                <a:pathLst>
                  <a:path w="237" h="70">
                    <a:moveTo>
                      <a:pt x="0" y="26"/>
                    </a:moveTo>
                    <a:lnTo>
                      <a:pt x="50" y="26"/>
                    </a:lnTo>
                    <a:lnTo>
                      <a:pt x="73" y="18"/>
                    </a:lnTo>
                    <a:lnTo>
                      <a:pt x="100" y="2"/>
                    </a:lnTo>
                    <a:lnTo>
                      <a:pt x="131" y="0"/>
                    </a:lnTo>
                    <a:lnTo>
                      <a:pt x="154" y="0"/>
                    </a:lnTo>
                    <a:lnTo>
                      <a:pt x="196" y="10"/>
                    </a:lnTo>
                    <a:lnTo>
                      <a:pt x="225" y="10"/>
                    </a:lnTo>
                    <a:lnTo>
                      <a:pt x="237" y="20"/>
                    </a:lnTo>
                    <a:lnTo>
                      <a:pt x="235" y="37"/>
                    </a:lnTo>
                    <a:lnTo>
                      <a:pt x="204" y="41"/>
                    </a:lnTo>
                    <a:lnTo>
                      <a:pt x="152" y="41"/>
                    </a:lnTo>
                    <a:lnTo>
                      <a:pt x="113" y="52"/>
                    </a:lnTo>
                    <a:lnTo>
                      <a:pt x="79" y="64"/>
                    </a:lnTo>
                    <a:lnTo>
                      <a:pt x="37" y="70"/>
                    </a:lnTo>
                    <a:lnTo>
                      <a:pt x="3" y="54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87" name="Freeform 18"/>
              <p:cNvSpPr>
                <a:spLocks/>
              </p:cNvSpPr>
              <p:nvPr/>
            </p:nvSpPr>
            <p:spPr bwMode="auto">
              <a:xfrm>
                <a:off x="2552" y="1503"/>
                <a:ext cx="48" cy="1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50" y="26"/>
                  </a:cxn>
                  <a:cxn ang="0">
                    <a:pos x="73" y="18"/>
                  </a:cxn>
                  <a:cxn ang="0">
                    <a:pos x="100" y="2"/>
                  </a:cxn>
                  <a:cxn ang="0">
                    <a:pos x="131" y="0"/>
                  </a:cxn>
                  <a:cxn ang="0">
                    <a:pos x="154" y="0"/>
                  </a:cxn>
                  <a:cxn ang="0">
                    <a:pos x="196" y="10"/>
                  </a:cxn>
                  <a:cxn ang="0">
                    <a:pos x="225" y="10"/>
                  </a:cxn>
                  <a:cxn ang="0">
                    <a:pos x="237" y="20"/>
                  </a:cxn>
                  <a:cxn ang="0">
                    <a:pos x="235" y="37"/>
                  </a:cxn>
                  <a:cxn ang="0">
                    <a:pos x="204" y="41"/>
                  </a:cxn>
                  <a:cxn ang="0">
                    <a:pos x="152" y="41"/>
                  </a:cxn>
                  <a:cxn ang="0">
                    <a:pos x="113" y="52"/>
                  </a:cxn>
                  <a:cxn ang="0">
                    <a:pos x="79" y="64"/>
                  </a:cxn>
                  <a:cxn ang="0">
                    <a:pos x="37" y="70"/>
                  </a:cxn>
                  <a:cxn ang="0">
                    <a:pos x="3" y="54"/>
                  </a:cxn>
                  <a:cxn ang="0">
                    <a:pos x="0" y="26"/>
                  </a:cxn>
                </a:cxnLst>
                <a:rect l="0" t="0" r="r" b="b"/>
                <a:pathLst>
                  <a:path w="237" h="70">
                    <a:moveTo>
                      <a:pt x="0" y="26"/>
                    </a:moveTo>
                    <a:lnTo>
                      <a:pt x="50" y="26"/>
                    </a:lnTo>
                    <a:lnTo>
                      <a:pt x="73" y="18"/>
                    </a:lnTo>
                    <a:lnTo>
                      <a:pt x="100" y="2"/>
                    </a:lnTo>
                    <a:lnTo>
                      <a:pt x="131" y="0"/>
                    </a:lnTo>
                    <a:lnTo>
                      <a:pt x="154" y="0"/>
                    </a:lnTo>
                    <a:lnTo>
                      <a:pt x="196" y="10"/>
                    </a:lnTo>
                    <a:lnTo>
                      <a:pt x="225" y="10"/>
                    </a:lnTo>
                    <a:lnTo>
                      <a:pt x="237" y="20"/>
                    </a:lnTo>
                    <a:lnTo>
                      <a:pt x="235" y="37"/>
                    </a:lnTo>
                    <a:lnTo>
                      <a:pt x="204" y="41"/>
                    </a:lnTo>
                    <a:lnTo>
                      <a:pt x="152" y="41"/>
                    </a:lnTo>
                    <a:lnTo>
                      <a:pt x="113" y="52"/>
                    </a:lnTo>
                    <a:lnTo>
                      <a:pt x="79" y="64"/>
                    </a:lnTo>
                    <a:lnTo>
                      <a:pt x="37" y="70"/>
                    </a:lnTo>
                    <a:lnTo>
                      <a:pt x="3" y="54"/>
                    </a:lnTo>
                    <a:lnTo>
                      <a:pt x="0" y="26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88" name="Freeform 19"/>
              <p:cNvSpPr>
                <a:spLocks/>
              </p:cNvSpPr>
              <p:nvPr/>
            </p:nvSpPr>
            <p:spPr bwMode="auto">
              <a:xfrm>
                <a:off x="2593" y="1471"/>
                <a:ext cx="14" cy="11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" y="0"/>
                  </a:cxn>
                  <a:cxn ang="0">
                    <a:pos x="33" y="0"/>
                  </a:cxn>
                  <a:cxn ang="0">
                    <a:pos x="48" y="8"/>
                  </a:cxn>
                  <a:cxn ang="0">
                    <a:pos x="67" y="18"/>
                  </a:cxn>
                  <a:cxn ang="0">
                    <a:pos x="67" y="39"/>
                  </a:cxn>
                  <a:cxn ang="0">
                    <a:pos x="44" y="52"/>
                  </a:cxn>
                  <a:cxn ang="0">
                    <a:pos x="17" y="52"/>
                  </a:cxn>
                  <a:cxn ang="0">
                    <a:pos x="0" y="18"/>
                  </a:cxn>
                </a:cxnLst>
                <a:rect l="0" t="0" r="r" b="b"/>
                <a:pathLst>
                  <a:path w="67" h="52">
                    <a:moveTo>
                      <a:pt x="0" y="18"/>
                    </a:moveTo>
                    <a:lnTo>
                      <a:pt x="2" y="0"/>
                    </a:lnTo>
                    <a:lnTo>
                      <a:pt x="33" y="0"/>
                    </a:lnTo>
                    <a:lnTo>
                      <a:pt x="48" y="8"/>
                    </a:lnTo>
                    <a:lnTo>
                      <a:pt x="67" y="18"/>
                    </a:lnTo>
                    <a:lnTo>
                      <a:pt x="67" y="39"/>
                    </a:lnTo>
                    <a:lnTo>
                      <a:pt x="44" y="52"/>
                    </a:lnTo>
                    <a:lnTo>
                      <a:pt x="17" y="5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89" name="Freeform 20"/>
              <p:cNvSpPr>
                <a:spLocks/>
              </p:cNvSpPr>
              <p:nvPr/>
            </p:nvSpPr>
            <p:spPr bwMode="auto">
              <a:xfrm>
                <a:off x="2593" y="1471"/>
                <a:ext cx="14" cy="11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" y="0"/>
                  </a:cxn>
                  <a:cxn ang="0">
                    <a:pos x="33" y="0"/>
                  </a:cxn>
                  <a:cxn ang="0">
                    <a:pos x="48" y="8"/>
                  </a:cxn>
                  <a:cxn ang="0">
                    <a:pos x="67" y="18"/>
                  </a:cxn>
                  <a:cxn ang="0">
                    <a:pos x="67" y="39"/>
                  </a:cxn>
                  <a:cxn ang="0">
                    <a:pos x="44" y="52"/>
                  </a:cxn>
                  <a:cxn ang="0">
                    <a:pos x="17" y="52"/>
                  </a:cxn>
                  <a:cxn ang="0">
                    <a:pos x="0" y="18"/>
                  </a:cxn>
                </a:cxnLst>
                <a:rect l="0" t="0" r="r" b="b"/>
                <a:pathLst>
                  <a:path w="67" h="52">
                    <a:moveTo>
                      <a:pt x="0" y="18"/>
                    </a:moveTo>
                    <a:lnTo>
                      <a:pt x="2" y="0"/>
                    </a:lnTo>
                    <a:lnTo>
                      <a:pt x="33" y="0"/>
                    </a:lnTo>
                    <a:lnTo>
                      <a:pt x="48" y="8"/>
                    </a:lnTo>
                    <a:lnTo>
                      <a:pt x="67" y="18"/>
                    </a:lnTo>
                    <a:lnTo>
                      <a:pt x="67" y="39"/>
                    </a:lnTo>
                    <a:lnTo>
                      <a:pt x="44" y="52"/>
                    </a:lnTo>
                    <a:lnTo>
                      <a:pt x="17" y="52"/>
                    </a:lnTo>
                    <a:lnTo>
                      <a:pt x="0" y="18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90" name="Freeform 21"/>
              <p:cNvSpPr>
                <a:spLocks/>
              </p:cNvSpPr>
              <p:nvPr/>
            </p:nvSpPr>
            <p:spPr bwMode="auto">
              <a:xfrm>
                <a:off x="2648" y="1458"/>
                <a:ext cx="23" cy="18"/>
              </a:xfrm>
              <a:custGeom>
                <a:avLst/>
                <a:gdLst/>
                <a:ahLst/>
                <a:cxnLst>
                  <a:cxn ang="0">
                    <a:pos x="27" y="57"/>
                  </a:cxn>
                  <a:cxn ang="0">
                    <a:pos x="3" y="31"/>
                  </a:cxn>
                  <a:cxn ang="0">
                    <a:pos x="0" y="10"/>
                  </a:cxn>
                  <a:cxn ang="0">
                    <a:pos x="27" y="0"/>
                  </a:cxn>
                  <a:cxn ang="0">
                    <a:pos x="52" y="0"/>
                  </a:cxn>
                  <a:cxn ang="0">
                    <a:pos x="81" y="14"/>
                  </a:cxn>
                  <a:cxn ang="0">
                    <a:pos x="100" y="29"/>
                  </a:cxn>
                  <a:cxn ang="0">
                    <a:pos x="112" y="47"/>
                  </a:cxn>
                  <a:cxn ang="0">
                    <a:pos x="117" y="70"/>
                  </a:cxn>
                  <a:cxn ang="0">
                    <a:pos x="102" y="81"/>
                  </a:cxn>
                  <a:cxn ang="0">
                    <a:pos x="79" y="89"/>
                  </a:cxn>
                  <a:cxn ang="0">
                    <a:pos x="52" y="78"/>
                  </a:cxn>
                  <a:cxn ang="0">
                    <a:pos x="27" y="57"/>
                  </a:cxn>
                </a:cxnLst>
                <a:rect l="0" t="0" r="r" b="b"/>
                <a:pathLst>
                  <a:path w="117" h="89">
                    <a:moveTo>
                      <a:pt x="27" y="57"/>
                    </a:moveTo>
                    <a:lnTo>
                      <a:pt x="3" y="31"/>
                    </a:lnTo>
                    <a:lnTo>
                      <a:pt x="0" y="10"/>
                    </a:lnTo>
                    <a:lnTo>
                      <a:pt x="27" y="0"/>
                    </a:lnTo>
                    <a:lnTo>
                      <a:pt x="52" y="0"/>
                    </a:lnTo>
                    <a:lnTo>
                      <a:pt x="81" y="14"/>
                    </a:lnTo>
                    <a:lnTo>
                      <a:pt x="100" y="29"/>
                    </a:lnTo>
                    <a:lnTo>
                      <a:pt x="112" y="47"/>
                    </a:lnTo>
                    <a:lnTo>
                      <a:pt x="117" y="70"/>
                    </a:lnTo>
                    <a:lnTo>
                      <a:pt x="102" y="81"/>
                    </a:lnTo>
                    <a:lnTo>
                      <a:pt x="79" y="89"/>
                    </a:lnTo>
                    <a:lnTo>
                      <a:pt x="52" y="78"/>
                    </a:lnTo>
                    <a:lnTo>
                      <a:pt x="27" y="57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91" name="Freeform 22"/>
              <p:cNvSpPr>
                <a:spLocks/>
              </p:cNvSpPr>
              <p:nvPr/>
            </p:nvSpPr>
            <p:spPr bwMode="auto">
              <a:xfrm>
                <a:off x="2648" y="1458"/>
                <a:ext cx="23" cy="18"/>
              </a:xfrm>
              <a:custGeom>
                <a:avLst/>
                <a:gdLst/>
                <a:ahLst/>
                <a:cxnLst>
                  <a:cxn ang="0">
                    <a:pos x="27" y="57"/>
                  </a:cxn>
                  <a:cxn ang="0">
                    <a:pos x="3" y="31"/>
                  </a:cxn>
                  <a:cxn ang="0">
                    <a:pos x="0" y="10"/>
                  </a:cxn>
                  <a:cxn ang="0">
                    <a:pos x="27" y="0"/>
                  </a:cxn>
                  <a:cxn ang="0">
                    <a:pos x="52" y="0"/>
                  </a:cxn>
                  <a:cxn ang="0">
                    <a:pos x="81" y="14"/>
                  </a:cxn>
                  <a:cxn ang="0">
                    <a:pos x="100" y="29"/>
                  </a:cxn>
                  <a:cxn ang="0">
                    <a:pos x="112" y="47"/>
                  </a:cxn>
                  <a:cxn ang="0">
                    <a:pos x="117" y="70"/>
                  </a:cxn>
                  <a:cxn ang="0">
                    <a:pos x="102" y="81"/>
                  </a:cxn>
                  <a:cxn ang="0">
                    <a:pos x="79" y="89"/>
                  </a:cxn>
                  <a:cxn ang="0">
                    <a:pos x="52" y="78"/>
                  </a:cxn>
                  <a:cxn ang="0">
                    <a:pos x="27" y="57"/>
                  </a:cxn>
                </a:cxnLst>
                <a:rect l="0" t="0" r="r" b="b"/>
                <a:pathLst>
                  <a:path w="117" h="89">
                    <a:moveTo>
                      <a:pt x="27" y="57"/>
                    </a:moveTo>
                    <a:lnTo>
                      <a:pt x="3" y="31"/>
                    </a:lnTo>
                    <a:lnTo>
                      <a:pt x="0" y="10"/>
                    </a:lnTo>
                    <a:lnTo>
                      <a:pt x="27" y="0"/>
                    </a:lnTo>
                    <a:lnTo>
                      <a:pt x="52" y="0"/>
                    </a:lnTo>
                    <a:lnTo>
                      <a:pt x="81" y="14"/>
                    </a:lnTo>
                    <a:lnTo>
                      <a:pt x="100" y="29"/>
                    </a:lnTo>
                    <a:lnTo>
                      <a:pt x="112" y="47"/>
                    </a:lnTo>
                    <a:lnTo>
                      <a:pt x="117" y="70"/>
                    </a:lnTo>
                    <a:lnTo>
                      <a:pt x="102" y="81"/>
                    </a:lnTo>
                    <a:lnTo>
                      <a:pt x="79" y="89"/>
                    </a:lnTo>
                    <a:lnTo>
                      <a:pt x="52" y="78"/>
                    </a:lnTo>
                    <a:lnTo>
                      <a:pt x="27" y="57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92" name="Freeform 23"/>
              <p:cNvSpPr>
                <a:spLocks/>
              </p:cNvSpPr>
              <p:nvPr/>
            </p:nvSpPr>
            <p:spPr bwMode="auto">
              <a:xfrm>
                <a:off x="2665" y="1568"/>
                <a:ext cx="57" cy="22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109" y="5"/>
                  </a:cxn>
                  <a:cxn ang="0">
                    <a:pos x="169" y="5"/>
                  </a:cxn>
                  <a:cxn ang="0">
                    <a:pos x="223" y="7"/>
                  </a:cxn>
                  <a:cxn ang="0">
                    <a:pos x="257" y="11"/>
                  </a:cxn>
                  <a:cxn ang="0">
                    <a:pos x="281" y="21"/>
                  </a:cxn>
                  <a:cxn ang="0">
                    <a:pos x="271" y="39"/>
                  </a:cxn>
                  <a:cxn ang="0">
                    <a:pos x="221" y="65"/>
                  </a:cxn>
                  <a:cxn ang="0">
                    <a:pos x="117" y="96"/>
                  </a:cxn>
                  <a:cxn ang="0">
                    <a:pos x="65" y="111"/>
                  </a:cxn>
                  <a:cxn ang="0">
                    <a:pos x="21" y="107"/>
                  </a:cxn>
                  <a:cxn ang="0">
                    <a:pos x="0" y="73"/>
                  </a:cxn>
                  <a:cxn ang="0">
                    <a:pos x="0" y="39"/>
                  </a:cxn>
                  <a:cxn ang="0">
                    <a:pos x="15" y="11"/>
                  </a:cxn>
                  <a:cxn ang="0">
                    <a:pos x="18" y="10"/>
                  </a:cxn>
                  <a:cxn ang="0">
                    <a:pos x="22" y="10"/>
                  </a:cxn>
                  <a:cxn ang="0">
                    <a:pos x="29" y="7"/>
                  </a:cxn>
                  <a:cxn ang="0">
                    <a:pos x="37" y="6"/>
                  </a:cxn>
                  <a:cxn ang="0">
                    <a:pos x="45" y="4"/>
                  </a:cxn>
                  <a:cxn ang="0">
                    <a:pos x="51" y="3"/>
                  </a:cxn>
                  <a:cxn ang="0">
                    <a:pos x="56" y="2"/>
                  </a:cxn>
                  <a:cxn ang="0">
                    <a:pos x="57" y="0"/>
                  </a:cxn>
                </a:cxnLst>
                <a:rect l="0" t="0" r="r" b="b"/>
                <a:pathLst>
                  <a:path w="281" h="111">
                    <a:moveTo>
                      <a:pt x="57" y="0"/>
                    </a:moveTo>
                    <a:lnTo>
                      <a:pt x="109" y="5"/>
                    </a:lnTo>
                    <a:lnTo>
                      <a:pt x="169" y="5"/>
                    </a:lnTo>
                    <a:lnTo>
                      <a:pt x="223" y="7"/>
                    </a:lnTo>
                    <a:lnTo>
                      <a:pt x="257" y="11"/>
                    </a:lnTo>
                    <a:lnTo>
                      <a:pt x="281" y="21"/>
                    </a:lnTo>
                    <a:lnTo>
                      <a:pt x="271" y="39"/>
                    </a:lnTo>
                    <a:lnTo>
                      <a:pt x="221" y="65"/>
                    </a:lnTo>
                    <a:lnTo>
                      <a:pt x="117" y="96"/>
                    </a:lnTo>
                    <a:lnTo>
                      <a:pt x="65" y="111"/>
                    </a:lnTo>
                    <a:lnTo>
                      <a:pt x="21" y="107"/>
                    </a:lnTo>
                    <a:lnTo>
                      <a:pt x="0" y="73"/>
                    </a:lnTo>
                    <a:lnTo>
                      <a:pt x="0" y="39"/>
                    </a:lnTo>
                    <a:lnTo>
                      <a:pt x="15" y="11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9" y="7"/>
                    </a:lnTo>
                    <a:lnTo>
                      <a:pt x="37" y="6"/>
                    </a:lnTo>
                    <a:lnTo>
                      <a:pt x="45" y="4"/>
                    </a:lnTo>
                    <a:lnTo>
                      <a:pt x="51" y="3"/>
                    </a:lnTo>
                    <a:lnTo>
                      <a:pt x="56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93" name="Freeform 24"/>
              <p:cNvSpPr>
                <a:spLocks/>
              </p:cNvSpPr>
              <p:nvPr/>
            </p:nvSpPr>
            <p:spPr bwMode="auto">
              <a:xfrm>
                <a:off x="2665" y="1568"/>
                <a:ext cx="57" cy="22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109" y="5"/>
                  </a:cxn>
                  <a:cxn ang="0">
                    <a:pos x="169" y="5"/>
                  </a:cxn>
                  <a:cxn ang="0">
                    <a:pos x="223" y="7"/>
                  </a:cxn>
                  <a:cxn ang="0">
                    <a:pos x="257" y="11"/>
                  </a:cxn>
                  <a:cxn ang="0">
                    <a:pos x="281" y="21"/>
                  </a:cxn>
                  <a:cxn ang="0">
                    <a:pos x="271" y="39"/>
                  </a:cxn>
                  <a:cxn ang="0">
                    <a:pos x="221" y="65"/>
                  </a:cxn>
                  <a:cxn ang="0">
                    <a:pos x="117" y="96"/>
                  </a:cxn>
                  <a:cxn ang="0">
                    <a:pos x="65" y="111"/>
                  </a:cxn>
                  <a:cxn ang="0">
                    <a:pos x="21" y="107"/>
                  </a:cxn>
                  <a:cxn ang="0">
                    <a:pos x="0" y="73"/>
                  </a:cxn>
                  <a:cxn ang="0">
                    <a:pos x="0" y="39"/>
                  </a:cxn>
                  <a:cxn ang="0">
                    <a:pos x="15" y="11"/>
                  </a:cxn>
                  <a:cxn ang="0">
                    <a:pos x="18" y="10"/>
                  </a:cxn>
                  <a:cxn ang="0">
                    <a:pos x="22" y="10"/>
                  </a:cxn>
                  <a:cxn ang="0">
                    <a:pos x="29" y="7"/>
                  </a:cxn>
                  <a:cxn ang="0">
                    <a:pos x="37" y="6"/>
                  </a:cxn>
                  <a:cxn ang="0">
                    <a:pos x="45" y="4"/>
                  </a:cxn>
                  <a:cxn ang="0">
                    <a:pos x="51" y="3"/>
                  </a:cxn>
                  <a:cxn ang="0">
                    <a:pos x="56" y="2"/>
                  </a:cxn>
                  <a:cxn ang="0">
                    <a:pos x="57" y="0"/>
                  </a:cxn>
                </a:cxnLst>
                <a:rect l="0" t="0" r="r" b="b"/>
                <a:pathLst>
                  <a:path w="281" h="111">
                    <a:moveTo>
                      <a:pt x="57" y="0"/>
                    </a:moveTo>
                    <a:lnTo>
                      <a:pt x="109" y="5"/>
                    </a:lnTo>
                    <a:lnTo>
                      <a:pt x="169" y="5"/>
                    </a:lnTo>
                    <a:lnTo>
                      <a:pt x="223" y="7"/>
                    </a:lnTo>
                    <a:lnTo>
                      <a:pt x="257" y="11"/>
                    </a:lnTo>
                    <a:lnTo>
                      <a:pt x="281" y="21"/>
                    </a:lnTo>
                    <a:lnTo>
                      <a:pt x="271" y="39"/>
                    </a:lnTo>
                    <a:lnTo>
                      <a:pt x="221" y="65"/>
                    </a:lnTo>
                    <a:lnTo>
                      <a:pt x="117" y="96"/>
                    </a:lnTo>
                    <a:lnTo>
                      <a:pt x="65" y="111"/>
                    </a:lnTo>
                    <a:lnTo>
                      <a:pt x="21" y="107"/>
                    </a:lnTo>
                    <a:lnTo>
                      <a:pt x="0" y="73"/>
                    </a:lnTo>
                    <a:lnTo>
                      <a:pt x="0" y="39"/>
                    </a:lnTo>
                    <a:lnTo>
                      <a:pt x="15" y="11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9" y="7"/>
                    </a:lnTo>
                    <a:lnTo>
                      <a:pt x="37" y="6"/>
                    </a:lnTo>
                    <a:lnTo>
                      <a:pt x="45" y="4"/>
                    </a:lnTo>
                    <a:lnTo>
                      <a:pt x="51" y="3"/>
                    </a:lnTo>
                    <a:lnTo>
                      <a:pt x="56" y="2"/>
                    </a:lnTo>
                    <a:lnTo>
                      <a:pt x="57" y="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94" name="Freeform 25"/>
              <p:cNvSpPr>
                <a:spLocks/>
              </p:cNvSpPr>
              <p:nvPr/>
            </p:nvSpPr>
            <p:spPr bwMode="auto">
              <a:xfrm>
                <a:off x="2684" y="1463"/>
                <a:ext cx="15" cy="12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8" y="0"/>
                  </a:cxn>
                  <a:cxn ang="0">
                    <a:pos x="54" y="0"/>
                  </a:cxn>
                  <a:cxn ang="0">
                    <a:pos x="73" y="19"/>
                  </a:cxn>
                  <a:cxn ang="0">
                    <a:pos x="73" y="42"/>
                  </a:cxn>
                  <a:cxn ang="0">
                    <a:pos x="62" y="60"/>
                  </a:cxn>
                  <a:cxn ang="0">
                    <a:pos x="28" y="46"/>
                  </a:cxn>
                  <a:cxn ang="0">
                    <a:pos x="0" y="31"/>
                  </a:cxn>
                  <a:cxn ang="0">
                    <a:pos x="0" y="30"/>
                  </a:cxn>
                  <a:cxn ang="0">
                    <a:pos x="1" y="28"/>
                  </a:cxn>
                  <a:cxn ang="0">
                    <a:pos x="2" y="25"/>
                  </a:cxn>
                  <a:cxn ang="0">
                    <a:pos x="2" y="20"/>
                  </a:cxn>
                  <a:cxn ang="0">
                    <a:pos x="3" y="16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2" y="11"/>
                  </a:cxn>
                </a:cxnLst>
                <a:rect l="0" t="0" r="r" b="b"/>
                <a:pathLst>
                  <a:path w="73" h="60">
                    <a:moveTo>
                      <a:pt x="2" y="11"/>
                    </a:moveTo>
                    <a:lnTo>
                      <a:pt x="28" y="0"/>
                    </a:lnTo>
                    <a:lnTo>
                      <a:pt x="54" y="0"/>
                    </a:lnTo>
                    <a:lnTo>
                      <a:pt x="73" y="19"/>
                    </a:lnTo>
                    <a:lnTo>
                      <a:pt x="73" y="42"/>
                    </a:lnTo>
                    <a:lnTo>
                      <a:pt x="62" y="60"/>
                    </a:lnTo>
                    <a:lnTo>
                      <a:pt x="28" y="46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1" y="28"/>
                    </a:lnTo>
                    <a:lnTo>
                      <a:pt x="2" y="25"/>
                    </a:lnTo>
                    <a:lnTo>
                      <a:pt x="2" y="20"/>
                    </a:lnTo>
                    <a:lnTo>
                      <a:pt x="3" y="16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95" name="Freeform 26"/>
              <p:cNvSpPr>
                <a:spLocks/>
              </p:cNvSpPr>
              <p:nvPr/>
            </p:nvSpPr>
            <p:spPr bwMode="auto">
              <a:xfrm>
                <a:off x="2684" y="1463"/>
                <a:ext cx="15" cy="12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8" y="0"/>
                  </a:cxn>
                  <a:cxn ang="0">
                    <a:pos x="54" y="0"/>
                  </a:cxn>
                  <a:cxn ang="0">
                    <a:pos x="73" y="19"/>
                  </a:cxn>
                  <a:cxn ang="0">
                    <a:pos x="73" y="42"/>
                  </a:cxn>
                  <a:cxn ang="0">
                    <a:pos x="62" y="60"/>
                  </a:cxn>
                  <a:cxn ang="0">
                    <a:pos x="28" y="46"/>
                  </a:cxn>
                  <a:cxn ang="0">
                    <a:pos x="0" y="31"/>
                  </a:cxn>
                  <a:cxn ang="0">
                    <a:pos x="0" y="30"/>
                  </a:cxn>
                  <a:cxn ang="0">
                    <a:pos x="1" y="28"/>
                  </a:cxn>
                  <a:cxn ang="0">
                    <a:pos x="2" y="25"/>
                  </a:cxn>
                  <a:cxn ang="0">
                    <a:pos x="2" y="20"/>
                  </a:cxn>
                  <a:cxn ang="0">
                    <a:pos x="3" y="16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2" y="11"/>
                  </a:cxn>
                </a:cxnLst>
                <a:rect l="0" t="0" r="r" b="b"/>
                <a:pathLst>
                  <a:path w="73" h="60">
                    <a:moveTo>
                      <a:pt x="2" y="11"/>
                    </a:moveTo>
                    <a:lnTo>
                      <a:pt x="28" y="0"/>
                    </a:lnTo>
                    <a:lnTo>
                      <a:pt x="54" y="0"/>
                    </a:lnTo>
                    <a:lnTo>
                      <a:pt x="73" y="19"/>
                    </a:lnTo>
                    <a:lnTo>
                      <a:pt x="73" y="42"/>
                    </a:lnTo>
                    <a:lnTo>
                      <a:pt x="62" y="60"/>
                    </a:lnTo>
                    <a:lnTo>
                      <a:pt x="28" y="46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1" y="28"/>
                    </a:lnTo>
                    <a:lnTo>
                      <a:pt x="2" y="25"/>
                    </a:lnTo>
                    <a:lnTo>
                      <a:pt x="2" y="20"/>
                    </a:lnTo>
                    <a:lnTo>
                      <a:pt x="3" y="16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2" y="11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96" name="Freeform 27"/>
              <p:cNvSpPr>
                <a:spLocks/>
              </p:cNvSpPr>
              <p:nvPr/>
            </p:nvSpPr>
            <p:spPr bwMode="auto">
              <a:xfrm>
                <a:off x="2700" y="1444"/>
                <a:ext cx="23" cy="17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0" y="33"/>
                  </a:cxn>
                  <a:cxn ang="0">
                    <a:pos x="47" y="12"/>
                  </a:cxn>
                  <a:cxn ang="0">
                    <a:pos x="65" y="2"/>
                  </a:cxn>
                  <a:cxn ang="0">
                    <a:pos x="97" y="0"/>
                  </a:cxn>
                  <a:cxn ang="0">
                    <a:pos x="112" y="10"/>
                  </a:cxn>
                  <a:cxn ang="0">
                    <a:pos x="114" y="36"/>
                  </a:cxn>
                  <a:cxn ang="0">
                    <a:pos x="99" y="52"/>
                  </a:cxn>
                  <a:cxn ang="0">
                    <a:pos x="65" y="70"/>
                  </a:cxn>
                  <a:cxn ang="0">
                    <a:pos x="41" y="81"/>
                  </a:cxn>
                  <a:cxn ang="0">
                    <a:pos x="5" y="75"/>
                  </a:cxn>
                  <a:cxn ang="0">
                    <a:pos x="0" y="62"/>
                  </a:cxn>
                </a:cxnLst>
                <a:rect l="0" t="0" r="r" b="b"/>
                <a:pathLst>
                  <a:path w="114" h="81">
                    <a:moveTo>
                      <a:pt x="0" y="62"/>
                    </a:moveTo>
                    <a:lnTo>
                      <a:pt x="20" y="33"/>
                    </a:lnTo>
                    <a:lnTo>
                      <a:pt x="47" y="12"/>
                    </a:lnTo>
                    <a:lnTo>
                      <a:pt x="65" y="2"/>
                    </a:lnTo>
                    <a:lnTo>
                      <a:pt x="97" y="0"/>
                    </a:lnTo>
                    <a:lnTo>
                      <a:pt x="112" y="10"/>
                    </a:lnTo>
                    <a:lnTo>
                      <a:pt x="114" y="36"/>
                    </a:lnTo>
                    <a:lnTo>
                      <a:pt x="99" y="52"/>
                    </a:lnTo>
                    <a:lnTo>
                      <a:pt x="65" y="70"/>
                    </a:lnTo>
                    <a:lnTo>
                      <a:pt x="41" y="81"/>
                    </a:lnTo>
                    <a:lnTo>
                      <a:pt x="5" y="75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97" name="Freeform 28"/>
              <p:cNvSpPr>
                <a:spLocks/>
              </p:cNvSpPr>
              <p:nvPr/>
            </p:nvSpPr>
            <p:spPr bwMode="auto">
              <a:xfrm>
                <a:off x="2700" y="1444"/>
                <a:ext cx="23" cy="17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0" y="33"/>
                  </a:cxn>
                  <a:cxn ang="0">
                    <a:pos x="47" y="12"/>
                  </a:cxn>
                  <a:cxn ang="0">
                    <a:pos x="65" y="2"/>
                  </a:cxn>
                  <a:cxn ang="0">
                    <a:pos x="97" y="0"/>
                  </a:cxn>
                  <a:cxn ang="0">
                    <a:pos x="112" y="10"/>
                  </a:cxn>
                  <a:cxn ang="0">
                    <a:pos x="114" y="36"/>
                  </a:cxn>
                  <a:cxn ang="0">
                    <a:pos x="99" y="52"/>
                  </a:cxn>
                  <a:cxn ang="0">
                    <a:pos x="65" y="70"/>
                  </a:cxn>
                  <a:cxn ang="0">
                    <a:pos x="41" y="81"/>
                  </a:cxn>
                  <a:cxn ang="0">
                    <a:pos x="5" y="75"/>
                  </a:cxn>
                  <a:cxn ang="0">
                    <a:pos x="0" y="62"/>
                  </a:cxn>
                </a:cxnLst>
                <a:rect l="0" t="0" r="r" b="b"/>
                <a:pathLst>
                  <a:path w="114" h="81">
                    <a:moveTo>
                      <a:pt x="0" y="62"/>
                    </a:moveTo>
                    <a:lnTo>
                      <a:pt x="20" y="33"/>
                    </a:lnTo>
                    <a:lnTo>
                      <a:pt x="47" y="12"/>
                    </a:lnTo>
                    <a:lnTo>
                      <a:pt x="65" y="2"/>
                    </a:lnTo>
                    <a:lnTo>
                      <a:pt x="97" y="0"/>
                    </a:lnTo>
                    <a:lnTo>
                      <a:pt x="112" y="10"/>
                    </a:lnTo>
                    <a:lnTo>
                      <a:pt x="114" y="36"/>
                    </a:lnTo>
                    <a:lnTo>
                      <a:pt x="99" y="52"/>
                    </a:lnTo>
                    <a:lnTo>
                      <a:pt x="65" y="70"/>
                    </a:lnTo>
                    <a:lnTo>
                      <a:pt x="41" y="81"/>
                    </a:lnTo>
                    <a:lnTo>
                      <a:pt x="5" y="75"/>
                    </a:lnTo>
                    <a:lnTo>
                      <a:pt x="0" y="62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98" name="Freeform 29"/>
              <p:cNvSpPr>
                <a:spLocks/>
              </p:cNvSpPr>
              <p:nvPr/>
            </p:nvSpPr>
            <p:spPr bwMode="auto">
              <a:xfrm>
                <a:off x="2741" y="1434"/>
                <a:ext cx="23" cy="18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11" y="46"/>
                  </a:cxn>
                  <a:cxn ang="0">
                    <a:pos x="24" y="27"/>
                  </a:cxn>
                  <a:cxn ang="0">
                    <a:pos x="50" y="15"/>
                  </a:cxn>
                  <a:cxn ang="0">
                    <a:pos x="73" y="0"/>
                  </a:cxn>
                  <a:cxn ang="0">
                    <a:pos x="102" y="2"/>
                  </a:cxn>
                  <a:cxn ang="0">
                    <a:pos x="112" y="15"/>
                  </a:cxn>
                  <a:cxn ang="0">
                    <a:pos x="87" y="35"/>
                  </a:cxn>
                  <a:cxn ang="0">
                    <a:pos x="71" y="43"/>
                  </a:cxn>
                  <a:cxn ang="0">
                    <a:pos x="47" y="66"/>
                  </a:cxn>
                  <a:cxn ang="0">
                    <a:pos x="31" y="87"/>
                  </a:cxn>
                  <a:cxn ang="0">
                    <a:pos x="8" y="93"/>
                  </a:cxn>
                  <a:cxn ang="0">
                    <a:pos x="0" y="79"/>
                  </a:cxn>
                </a:cxnLst>
                <a:rect l="0" t="0" r="r" b="b"/>
                <a:pathLst>
                  <a:path w="112" h="93">
                    <a:moveTo>
                      <a:pt x="0" y="79"/>
                    </a:moveTo>
                    <a:lnTo>
                      <a:pt x="11" y="46"/>
                    </a:lnTo>
                    <a:lnTo>
                      <a:pt x="24" y="27"/>
                    </a:lnTo>
                    <a:lnTo>
                      <a:pt x="50" y="15"/>
                    </a:lnTo>
                    <a:lnTo>
                      <a:pt x="73" y="0"/>
                    </a:lnTo>
                    <a:lnTo>
                      <a:pt x="102" y="2"/>
                    </a:lnTo>
                    <a:lnTo>
                      <a:pt x="112" y="15"/>
                    </a:lnTo>
                    <a:lnTo>
                      <a:pt x="87" y="35"/>
                    </a:lnTo>
                    <a:lnTo>
                      <a:pt x="71" y="43"/>
                    </a:lnTo>
                    <a:lnTo>
                      <a:pt x="47" y="66"/>
                    </a:lnTo>
                    <a:lnTo>
                      <a:pt x="31" y="87"/>
                    </a:lnTo>
                    <a:lnTo>
                      <a:pt x="8" y="93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99" name="Freeform 30"/>
              <p:cNvSpPr>
                <a:spLocks/>
              </p:cNvSpPr>
              <p:nvPr/>
            </p:nvSpPr>
            <p:spPr bwMode="auto">
              <a:xfrm>
                <a:off x="2741" y="1434"/>
                <a:ext cx="23" cy="18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11" y="46"/>
                  </a:cxn>
                  <a:cxn ang="0">
                    <a:pos x="24" y="27"/>
                  </a:cxn>
                  <a:cxn ang="0">
                    <a:pos x="50" y="15"/>
                  </a:cxn>
                  <a:cxn ang="0">
                    <a:pos x="73" y="0"/>
                  </a:cxn>
                  <a:cxn ang="0">
                    <a:pos x="102" y="2"/>
                  </a:cxn>
                  <a:cxn ang="0">
                    <a:pos x="112" y="15"/>
                  </a:cxn>
                  <a:cxn ang="0">
                    <a:pos x="87" y="35"/>
                  </a:cxn>
                  <a:cxn ang="0">
                    <a:pos x="71" y="43"/>
                  </a:cxn>
                  <a:cxn ang="0">
                    <a:pos x="47" y="66"/>
                  </a:cxn>
                  <a:cxn ang="0">
                    <a:pos x="31" y="87"/>
                  </a:cxn>
                  <a:cxn ang="0">
                    <a:pos x="8" y="93"/>
                  </a:cxn>
                  <a:cxn ang="0">
                    <a:pos x="0" y="79"/>
                  </a:cxn>
                </a:cxnLst>
                <a:rect l="0" t="0" r="r" b="b"/>
                <a:pathLst>
                  <a:path w="112" h="93">
                    <a:moveTo>
                      <a:pt x="0" y="79"/>
                    </a:moveTo>
                    <a:lnTo>
                      <a:pt x="11" y="46"/>
                    </a:lnTo>
                    <a:lnTo>
                      <a:pt x="24" y="27"/>
                    </a:lnTo>
                    <a:lnTo>
                      <a:pt x="50" y="15"/>
                    </a:lnTo>
                    <a:lnTo>
                      <a:pt x="73" y="0"/>
                    </a:lnTo>
                    <a:lnTo>
                      <a:pt x="102" y="2"/>
                    </a:lnTo>
                    <a:lnTo>
                      <a:pt x="112" y="15"/>
                    </a:lnTo>
                    <a:lnTo>
                      <a:pt x="87" y="35"/>
                    </a:lnTo>
                    <a:lnTo>
                      <a:pt x="71" y="43"/>
                    </a:lnTo>
                    <a:lnTo>
                      <a:pt x="47" y="66"/>
                    </a:lnTo>
                    <a:lnTo>
                      <a:pt x="31" y="87"/>
                    </a:lnTo>
                    <a:lnTo>
                      <a:pt x="8" y="93"/>
                    </a:lnTo>
                    <a:lnTo>
                      <a:pt x="0" y="79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00" name="Freeform 31"/>
              <p:cNvSpPr>
                <a:spLocks/>
              </p:cNvSpPr>
              <p:nvPr/>
            </p:nvSpPr>
            <p:spPr bwMode="auto">
              <a:xfrm>
                <a:off x="2747" y="1392"/>
                <a:ext cx="27" cy="14"/>
              </a:xfrm>
              <a:custGeom>
                <a:avLst/>
                <a:gdLst/>
                <a:ahLst/>
                <a:cxnLst>
                  <a:cxn ang="0">
                    <a:pos x="23" y="48"/>
                  </a:cxn>
                  <a:cxn ang="0">
                    <a:pos x="0" y="25"/>
                  </a:cxn>
                  <a:cxn ang="0">
                    <a:pos x="15" y="10"/>
                  </a:cxn>
                  <a:cxn ang="0">
                    <a:pos x="33" y="0"/>
                  </a:cxn>
                  <a:cxn ang="0">
                    <a:pos x="81" y="0"/>
                  </a:cxn>
                  <a:cxn ang="0">
                    <a:pos x="96" y="7"/>
                  </a:cxn>
                  <a:cxn ang="0">
                    <a:pos x="116" y="27"/>
                  </a:cxn>
                  <a:cxn ang="0">
                    <a:pos x="129" y="38"/>
                  </a:cxn>
                  <a:cxn ang="0">
                    <a:pos x="135" y="62"/>
                  </a:cxn>
                  <a:cxn ang="0">
                    <a:pos x="104" y="69"/>
                  </a:cxn>
                  <a:cxn ang="0">
                    <a:pos x="87" y="52"/>
                  </a:cxn>
                  <a:cxn ang="0">
                    <a:pos x="49" y="44"/>
                  </a:cxn>
                  <a:cxn ang="0">
                    <a:pos x="23" y="48"/>
                  </a:cxn>
                </a:cxnLst>
                <a:rect l="0" t="0" r="r" b="b"/>
                <a:pathLst>
                  <a:path w="135" h="69">
                    <a:moveTo>
                      <a:pt x="23" y="48"/>
                    </a:moveTo>
                    <a:lnTo>
                      <a:pt x="0" y="25"/>
                    </a:lnTo>
                    <a:lnTo>
                      <a:pt x="15" y="10"/>
                    </a:lnTo>
                    <a:lnTo>
                      <a:pt x="33" y="0"/>
                    </a:lnTo>
                    <a:lnTo>
                      <a:pt x="81" y="0"/>
                    </a:lnTo>
                    <a:lnTo>
                      <a:pt x="96" y="7"/>
                    </a:lnTo>
                    <a:lnTo>
                      <a:pt x="116" y="27"/>
                    </a:lnTo>
                    <a:lnTo>
                      <a:pt x="129" y="38"/>
                    </a:lnTo>
                    <a:lnTo>
                      <a:pt x="135" y="62"/>
                    </a:lnTo>
                    <a:lnTo>
                      <a:pt x="104" y="69"/>
                    </a:lnTo>
                    <a:lnTo>
                      <a:pt x="87" y="52"/>
                    </a:lnTo>
                    <a:lnTo>
                      <a:pt x="49" y="44"/>
                    </a:lnTo>
                    <a:lnTo>
                      <a:pt x="23" y="4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01" name="Freeform 32"/>
              <p:cNvSpPr>
                <a:spLocks/>
              </p:cNvSpPr>
              <p:nvPr/>
            </p:nvSpPr>
            <p:spPr bwMode="auto">
              <a:xfrm>
                <a:off x="2747" y="1392"/>
                <a:ext cx="27" cy="14"/>
              </a:xfrm>
              <a:custGeom>
                <a:avLst/>
                <a:gdLst/>
                <a:ahLst/>
                <a:cxnLst>
                  <a:cxn ang="0">
                    <a:pos x="23" y="48"/>
                  </a:cxn>
                  <a:cxn ang="0">
                    <a:pos x="0" y="25"/>
                  </a:cxn>
                  <a:cxn ang="0">
                    <a:pos x="15" y="10"/>
                  </a:cxn>
                  <a:cxn ang="0">
                    <a:pos x="33" y="0"/>
                  </a:cxn>
                  <a:cxn ang="0">
                    <a:pos x="81" y="0"/>
                  </a:cxn>
                  <a:cxn ang="0">
                    <a:pos x="96" y="7"/>
                  </a:cxn>
                  <a:cxn ang="0">
                    <a:pos x="116" y="27"/>
                  </a:cxn>
                  <a:cxn ang="0">
                    <a:pos x="129" y="38"/>
                  </a:cxn>
                  <a:cxn ang="0">
                    <a:pos x="135" y="62"/>
                  </a:cxn>
                  <a:cxn ang="0">
                    <a:pos x="104" y="69"/>
                  </a:cxn>
                  <a:cxn ang="0">
                    <a:pos x="87" y="52"/>
                  </a:cxn>
                  <a:cxn ang="0">
                    <a:pos x="49" y="44"/>
                  </a:cxn>
                  <a:cxn ang="0">
                    <a:pos x="23" y="48"/>
                  </a:cxn>
                </a:cxnLst>
                <a:rect l="0" t="0" r="r" b="b"/>
                <a:pathLst>
                  <a:path w="135" h="69">
                    <a:moveTo>
                      <a:pt x="23" y="48"/>
                    </a:moveTo>
                    <a:lnTo>
                      <a:pt x="0" y="25"/>
                    </a:lnTo>
                    <a:lnTo>
                      <a:pt x="15" y="10"/>
                    </a:lnTo>
                    <a:lnTo>
                      <a:pt x="33" y="0"/>
                    </a:lnTo>
                    <a:lnTo>
                      <a:pt x="81" y="0"/>
                    </a:lnTo>
                    <a:lnTo>
                      <a:pt x="96" y="7"/>
                    </a:lnTo>
                    <a:lnTo>
                      <a:pt x="116" y="27"/>
                    </a:lnTo>
                    <a:lnTo>
                      <a:pt x="129" y="38"/>
                    </a:lnTo>
                    <a:lnTo>
                      <a:pt x="135" y="62"/>
                    </a:lnTo>
                    <a:lnTo>
                      <a:pt x="104" y="69"/>
                    </a:lnTo>
                    <a:lnTo>
                      <a:pt x="87" y="52"/>
                    </a:lnTo>
                    <a:lnTo>
                      <a:pt x="49" y="44"/>
                    </a:lnTo>
                    <a:lnTo>
                      <a:pt x="23" y="48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02" name="Freeform 33"/>
              <p:cNvSpPr>
                <a:spLocks/>
              </p:cNvSpPr>
              <p:nvPr/>
            </p:nvSpPr>
            <p:spPr bwMode="auto">
              <a:xfrm>
                <a:off x="2961" y="1483"/>
                <a:ext cx="37" cy="25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1" y="77"/>
                  </a:cxn>
                  <a:cxn ang="0">
                    <a:pos x="37" y="58"/>
                  </a:cxn>
                  <a:cxn ang="0">
                    <a:pos x="84" y="29"/>
                  </a:cxn>
                  <a:cxn ang="0">
                    <a:pos x="123" y="17"/>
                  </a:cxn>
                  <a:cxn ang="0">
                    <a:pos x="160" y="0"/>
                  </a:cxn>
                  <a:cxn ang="0">
                    <a:pos x="181" y="0"/>
                  </a:cxn>
                  <a:cxn ang="0">
                    <a:pos x="187" y="19"/>
                  </a:cxn>
                  <a:cxn ang="0">
                    <a:pos x="185" y="40"/>
                  </a:cxn>
                  <a:cxn ang="0">
                    <a:pos x="156" y="56"/>
                  </a:cxn>
                  <a:cxn ang="0">
                    <a:pos x="115" y="81"/>
                  </a:cxn>
                  <a:cxn ang="0">
                    <a:pos x="77" y="102"/>
                  </a:cxn>
                  <a:cxn ang="0">
                    <a:pos x="40" y="120"/>
                  </a:cxn>
                  <a:cxn ang="0">
                    <a:pos x="19" y="129"/>
                  </a:cxn>
                  <a:cxn ang="0">
                    <a:pos x="0" y="108"/>
                  </a:cxn>
                </a:cxnLst>
                <a:rect l="0" t="0" r="r" b="b"/>
                <a:pathLst>
                  <a:path w="187" h="129">
                    <a:moveTo>
                      <a:pt x="0" y="108"/>
                    </a:moveTo>
                    <a:lnTo>
                      <a:pt x="11" y="77"/>
                    </a:lnTo>
                    <a:lnTo>
                      <a:pt x="37" y="58"/>
                    </a:lnTo>
                    <a:lnTo>
                      <a:pt x="84" y="29"/>
                    </a:lnTo>
                    <a:lnTo>
                      <a:pt x="123" y="17"/>
                    </a:lnTo>
                    <a:lnTo>
                      <a:pt x="160" y="0"/>
                    </a:lnTo>
                    <a:lnTo>
                      <a:pt x="181" y="0"/>
                    </a:lnTo>
                    <a:lnTo>
                      <a:pt x="187" y="19"/>
                    </a:lnTo>
                    <a:lnTo>
                      <a:pt x="185" y="40"/>
                    </a:lnTo>
                    <a:lnTo>
                      <a:pt x="156" y="56"/>
                    </a:lnTo>
                    <a:lnTo>
                      <a:pt x="115" y="81"/>
                    </a:lnTo>
                    <a:lnTo>
                      <a:pt x="77" y="102"/>
                    </a:lnTo>
                    <a:lnTo>
                      <a:pt x="40" y="120"/>
                    </a:lnTo>
                    <a:lnTo>
                      <a:pt x="19" y="129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03" name="Freeform 34"/>
              <p:cNvSpPr>
                <a:spLocks/>
              </p:cNvSpPr>
              <p:nvPr/>
            </p:nvSpPr>
            <p:spPr bwMode="auto">
              <a:xfrm>
                <a:off x="2961" y="1483"/>
                <a:ext cx="37" cy="25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1" y="77"/>
                  </a:cxn>
                  <a:cxn ang="0">
                    <a:pos x="37" y="58"/>
                  </a:cxn>
                  <a:cxn ang="0">
                    <a:pos x="84" y="29"/>
                  </a:cxn>
                  <a:cxn ang="0">
                    <a:pos x="123" y="17"/>
                  </a:cxn>
                  <a:cxn ang="0">
                    <a:pos x="160" y="0"/>
                  </a:cxn>
                  <a:cxn ang="0">
                    <a:pos x="181" y="0"/>
                  </a:cxn>
                  <a:cxn ang="0">
                    <a:pos x="187" y="19"/>
                  </a:cxn>
                  <a:cxn ang="0">
                    <a:pos x="185" y="40"/>
                  </a:cxn>
                  <a:cxn ang="0">
                    <a:pos x="156" y="56"/>
                  </a:cxn>
                  <a:cxn ang="0">
                    <a:pos x="115" y="81"/>
                  </a:cxn>
                  <a:cxn ang="0">
                    <a:pos x="77" y="102"/>
                  </a:cxn>
                  <a:cxn ang="0">
                    <a:pos x="40" y="120"/>
                  </a:cxn>
                  <a:cxn ang="0">
                    <a:pos x="19" y="129"/>
                  </a:cxn>
                  <a:cxn ang="0">
                    <a:pos x="0" y="108"/>
                  </a:cxn>
                </a:cxnLst>
                <a:rect l="0" t="0" r="r" b="b"/>
                <a:pathLst>
                  <a:path w="187" h="129">
                    <a:moveTo>
                      <a:pt x="0" y="108"/>
                    </a:moveTo>
                    <a:lnTo>
                      <a:pt x="11" y="77"/>
                    </a:lnTo>
                    <a:lnTo>
                      <a:pt x="37" y="58"/>
                    </a:lnTo>
                    <a:lnTo>
                      <a:pt x="84" y="29"/>
                    </a:lnTo>
                    <a:lnTo>
                      <a:pt x="123" y="17"/>
                    </a:lnTo>
                    <a:lnTo>
                      <a:pt x="160" y="0"/>
                    </a:lnTo>
                    <a:lnTo>
                      <a:pt x="181" y="0"/>
                    </a:lnTo>
                    <a:lnTo>
                      <a:pt x="187" y="19"/>
                    </a:lnTo>
                    <a:lnTo>
                      <a:pt x="185" y="40"/>
                    </a:lnTo>
                    <a:lnTo>
                      <a:pt x="156" y="56"/>
                    </a:lnTo>
                    <a:lnTo>
                      <a:pt x="115" y="81"/>
                    </a:lnTo>
                    <a:lnTo>
                      <a:pt x="77" y="102"/>
                    </a:lnTo>
                    <a:lnTo>
                      <a:pt x="40" y="120"/>
                    </a:lnTo>
                    <a:lnTo>
                      <a:pt x="19" y="129"/>
                    </a:lnTo>
                    <a:lnTo>
                      <a:pt x="0" y="108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04" name="Freeform 35"/>
              <p:cNvSpPr>
                <a:spLocks/>
              </p:cNvSpPr>
              <p:nvPr/>
            </p:nvSpPr>
            <p:spPr bwMode="auto">
              <a:xfrm>
                <a:off x="2968" y="1511"/>
                <a:ext cx="22" cy="15"/>
              </a:xfrm>
              <a:custGeom>
                <a:avLst/>
                <a:gdLst/>
                <a:ahLst/>
                <a:cxnLst>
                  <a:cxn ang="0">
                    <a:pos x="42" y="27"/>
                  </a:cxn>
                  <a:cxn ang="0">
                    <a:pos x="52" y="0"/>
                  </a:cxn>
                  <a:cxn ang="0">
                    <a:pos x="67" y="0"/>
                  </a:cxn>
                  <a:cxn ang="0">
                    <a:pos x="86" y="3"/>
                  </a:cxn>
                  <a:cxn ang="0">
                    <a:pos x="102" y="23"/>
                  </a:cxn>
                  <a:cxn ang="0">
                    <a:pos x="109" y="50"/>
                  </a:cxn>
                  <a:cxn ang="0">
                    <a:pos x="86" y="68"/>
                  </a:cxn>
                  <a:cxn ang="0">
                    <a:pos x="63" y="75"/>
                  </a:cxn>
                  <a:cxn ang="0">
                    <a:pos x="29" y="75"/>
                  </a:cxn>
                  <a:cxn ang="0">
                    <a:pos x="8" y="68"/>
                  </a:cxn>
                  <a:cxn ang="0">
                    <a:pos x="0" y="48"/>
                  </a:cxn>
                  <a:cxn ang="0">
                    <a:pos x="13" y="37"/>
                  </a:cxn>
                  <a:cxn ang="0">
                    <a:pos x="42" y="27"/>
                  </a:cxn>
                </a:cxnLst>
                <a:rect l="0" t="0" r="r" b="b"/>
                <a:pathLst>
                  <a:path w="109" h="75">
                    <a:moveTo>
                      <a:pt x="42" y="27"/>
                    </a:moveTo>
                    <a:lnTo>
                      <a:pt x="52" y="0"/>
                    </a:lnTo>
                    <a:lnTo>
                      <a:pt x="67" y="0"/>
                    </a:lnTo>
                    <a:lnTo>
                      <a:pt x="86" y="3"/>
                    </a:lnTo>
                    <a:lnTo>
                      <a:pt x="102" y="23"/>
                    </a:lnTo>
                    <a:lnTo>
                      <a:pt x="109" y="50"/>
                    </a:lnTo>
                    <a:lnTo>
                      <a:pt x="86" y="68"/>
                    </a:lnTo>
                    <a:lnTo>
                      <a:pt x="63" y="75"/>
                    </a:lnTo>
                    <a:lnTo>
                      <a:pt x="29" y="75"/>
                    </a:lnTo>
                    <a:lnTo>
                      <a:pt x="8" y="68"/>
                    </a:lnTo>
                    <a:lnTo>
                      <a:pt x="0" y="48"/>
                    </a:lnTo>
                    <a:lnTo>
                      <a:pt x="13" y="37"/>
                    </a:lnTo>
                    <a:lnTo>
                      <a:pt x="42" y="27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05" name="Freeform 36"/>
              <p:cNvSpPr>
                <a:spLocks/>
              </p:cNvSpPr>
              <p:nvPr/>
            </p:nvSpPr>
            <p:spPr bwMode="auto">
              <a:xfrm>
                <a:off x="2968" y="1511"/>
                <a:ext cx="22" cy="15"/>
              </a:xfrm>
              <a:custGeom>
                <a:avLst/>
                <a:gdLst/>
                <a:ahLst/>
                <a:cxnLst>
                  <a:cxn ang="0">
                    <a:pos x="42" y="27"/>
                  </a:cxn>
                  <a:cxn ang="0">
                    <a:pos x="52" y="0"/>
                  </a:cxn>
                  <a:cxn ang="0">
                    <a:pos x="67" y="0"/>
                  </a:cxn>
                  <a:cxn ang="0">
                    <a:pos x="86" y="3"/>
                  </a:cxn>
                  <a:cxn ang="0">
                    <a:pos x="102" y="23"/>
                  </a:cxn>
                  <a:cxn ang="0">
                    <a:pos x="109" y="50"/>
                  </a:cxn>
                  <a:cxn ang="0">
                    <a:pos x="86" y="68"/>
                  </a:cxn>
                  <a:cxn ang="0">
                    <a:pos x="63" y="75"/>
                  </a:cxn>
                  <a:cxn ang="0">
                    <a:pos x="29" y="75"/>
                  </a:cxn>
                  <a:cxn ang="0">
                    <a:pos x="8" y="68"/>
                  </a:cxn>
                  <a:cxn ang="0">
                    <a:pos x="0" y="48"/>
                  </a:cxn>
                  <a:cxn ang="0">
                    <a:pos x="13" y="37"/>
                  </a:cxn>
                  <a:cxn ang="0">
                    <a:pos x="42" y="27"/>
                  </a:cxn>
                </a:cxnLst>
                <a:rect l="0" t="0" r="r" b="b"/>
                <a:pathLst>
                  <a:path w="109" h="75">
                    <a:moveTo>
                      <a:pt x="42" y="27"/>
                    </a:moveTo>
                    <a:lnTo>
                      <a:pt x="52" y="0"/>
                    </a:lnTo>
                    <a:lnTo>
                      <a:pt x="67" y="0"/>
                    </a:lnTo>
                    <a:lnTo>
                      <a:pt x="86" y="3"/>
                    </a:lnTo>
                    <a:lnTo>
                      <a:pt x="102" y="23"/>
                    </a:lnTo>
                    <a:lnTo>
                      <a:pt x="109" y="50"/>
                    </a:lnTo>
                    <a:lnTo>
                      <a:pt x="86" y="68"/>
                    </a:lnTo>
                    <a:lnTo>
                      <a:pt x="63" y="75"/>
                    </a:lnTo>
                    <a:lnTo>
                      <a:pt x="29" y="75"/>
                    </a:lnTo>
                    <a:lnTo>
                      <a:pt x="8" y="68"/>
                    </a:lnTo>
                    <a:lnTo>
                      <a:pt x="0" y="48"/>
                    </a:lnTo>
                    <a:lnTo>
                      <a:pt x="13" y="37"/>
                    </a:lnTo>
                    <a:lnTo>
                      <a:pt x="42" y="27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06" name="Freeform 37"/>
              <p:cNvSpPr>
                <a:spLocks/>
              </p:cNvSpPr>
              <p:nvPr/>
            </p:nvSpPr>
            <p:spPr bwMode="auto">
              <a:xfrm>
                <a:off x="3013" y="1540"/>
                <a:ext cx="15" cy="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" y="0"/>
                  </a:cxn>
                  <a:cxn ang="0">
                    <a:pos x="45" y="3"/>
                  </a:cxn>
                  <a:cxn ang="0">
                    <a:pos x="58" y="18"/>
                  </a:cxn>
                  <a:cxn ang="0">
                    <a:pos x="73" y="37"/>
                  </a:cxn>
                  <a:cxn ang="0">
                    <a:pos x="79" y="55"/>
                  </a:cxn>
                  <a:cxn ang="0">
                    <a:pos x="63" y="68"/>
                  </a:cxn>
                  <a:cxn ang="0">
                    <a:pos x="40" y="68"/>
                  </a:cxn>
                  <a:cxn ang="0">
                    <a:pos x="4" y="47"/>
                  </a:cxn>
                  <a:cxn ang="0">
                    <a:pos x="0" y="18"/>
                  </a:cxn>
                </a:cxnLst>
                <a:rect l="0" t="0" r="r" b="b"/>
                <a:pathLst>
                  <a:path w="79" h="68">
                    <a:moveTo>
                      <a:pt x="0" y="18"/>
                    </a:moveTo>
                    <a:lnTo>
                      <a:pt x="16" y="0"/>
                    </a:lnTo>
                    <a:lnTo>
                      <a:pt x="45" y="3"/>
                    </a:lnTo>
                    <a:lnTo>
                      <a:pt x="58" y="18"/>
                    </a:lnTo>
                    <a:lnTo>
                      <a:pt x="73" y="37"/>
                    </a:lnTo>
                    <a:lnTo>
                      <a:pt x="79" y="55"/>
                    </a:lnTo>
                    <a:lnTo>
                      <a:pt x="63" y="68"/>
                    </a:lnTo>
                    <a:lnTo>
                      <a:pt x="40" y="68"/>
                    </a:lnTo>
                    <a:lnTo>
                      <a:pt x="4" y="4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07" name="Freeform 38"/>
              <p:cNvSpPr>
                <a:spLocks/>
              </p:cNvSpPr>
              <p:nvPr/>
            </p:nvSpPr>
            <p:spPr bwMode="auto">
              <a:xfrm>
                <a:off x="3013" y="1540"/>
                <a:ext cx="15" cy="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" y="0"/>
                  </a:cxn>
                  <a:cxn ang="0">
                    <a:pos x="45" y="3"/>
                  </a:cxn>
                  <a:cxn ang="0">
                    <a:pos x="58" y="18"/>
                  </a:cxn>
                  <a:cxn ang="0">
                    <a:pos x="73" y="37"/>
                  </a:cxn>
                  <a:cxn ang="0">
                    <a:pos x="79" y="55"/>
                  </a:cxn>
                  <a:cxn ang="0">
                    <a:pos x="63" y="68"/>
                  </a:cxn>
                  <a:cxn ang="0">
                    <a:pos x="40" y="68"/>
                  </a:cxn>
                  <a:cxn ang="0">
                    <a:pos x="4" y="47"/>
                  </a:cxn>
                  <a:cxn ang="0">
                    <a:pos x="0" y="18"/>
                  </a:cxn>
                </a:cxnLst>
                <a:rect l="0" t="0" r="r" b="b"/>
                <a:pathLst>
                  <a:path w="79" h="68">
                    <a:moveTo>
                      <a:pt x="0" y="18"/>
                    </a:moveTo>
                    <a:lnTo>
                      <a:pt x="16" y="0"/>
                    </a:lnTo>
                    <a:lnTo>
                      <a:pt x="45" y="3"/>
                    </a:lnTo>
                    <a:lnTo>
                      <a:pt x="58" y="18"/>
                    </a:lnTo>
                    <a:lnTo>
                      <a:pt x="73" y="37"/>
                    </a:lnTo>
                    <a:lnTo>
                      <a:pt x="79" y="55"/>
                    </a:lnTo>
                    <a:lnTo>
                      <a:pt x="63" y="68"/>
                    </a:lnTo>
                    <a:lnTo>
                      <a:pt x="40" y="68"/>
                    </a:lnTo>
                    <a:lnTo>
                      <a:pt x="4" y="47"/>
                    </a:lnTo>
                    <a:lnTo>
                      <a:pt x="0" y="18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08" name="Freeform 39"/>
              <p:cNvSpPr>
                <a:spLocks/>
              </p:cNvSpPr>
              <p:nvPr/>
            </p:nvSpPr>
            <p:spPr bwMode="auto">
              <a:xfrm>
                <a:off x="3182" y="1583"/>
                <a:ext cx="24" cy="29"/>
              </a:xfrm>
              <a:custGeom>
                <a:avLst/>
                <a:gdLst/>
                <a:ahLst/>
                <a:cxnLst>
                  <a:cxn ang="0">
                    <a:pos x="4" y="21"/>
                  </a:cxn>
                  <a:cxn ang="0">
                    <a:pos x="33" y="0"/>
                  </a:cxn>
                  <a:cxn ang="0">
                    <a:pos x="60" y="7"/>
                  </a:cxn>
                  <a:cxn ang="0">
                    <a:pos x="101" y="38"/>
                  </a:cxn>
                  <a:cxn ang="0">
                    <a:pos x="116" y="65"/>
                  </a:cxn>
                  <a:cxn ang="0">
                    <a:pos x="122" y="98"/>
                  </a:cxn>
                  <a:cxn ang="0">
                    <a:pos x="122" y="138"/>
                  </a:cxn>
                  <a:cxn ang="0">
                    <a:pos x="104" y="148"/>
                  </a:cxn>
                  <a:cxn ang="0">
                    <a:pos x="41" y="129"/>
                  </a:cxn>
                  <a:cxn ang="0">
                    <a:pos x="12" y="109"/>
                  </a:cxn>
                  <a:cxn ang="0">
                    <a:pos x="0" y="67"/>
                  </a:cxn>
                  <a:cxn ang="0">
                    <a:pos x="4" y="21"/>
                  </a:cxn>
                </a:cxnLst>
                <a:rect l="0" t="0" r="r" b="b"/>
                <a:pathLst>
                  <a:path w="122" h="148">
                    <a:moveTo>
                      <a:pt x="4" y="21"/>
                    </a:moveTo>
                    <a:lnTo>
                      <a:pt x="33" y="0"/>
                    </a:lnTo>
                    <a:lnTo>
                      <a:pt x="60" y="7"/>
                    </a:lnTo>
                    <a:lnTo>
                      <a:pt x="101" y="38"/>
                    </a:lnTo>
                    <a:lnTo>
                      <a:pt x="116" y="65"/>
                    </a:lnTo>
                    <a:lnTo>
                      <a:pt x="122" y="98"/>
                    </a:lnTo>
                    <a:lnTo>
                      <a:pt x="122" y="138"/>
                    </a:lnTo>
                    <a:lnTo>
                      <a:pt x="104" y="148"/>
                    </a:lnTo>
                    <a:lnTo>
                      <a:pt x="41" y="129"/>
                    </a:lnTo>
                    <a:lnTo>
                      <a:pt x="12" y="109"/>
                    </a:lnTo>
                    <a:lnTo>
                      <a:pt x="0" y="67"/>
                    </a:lnTo>
                    <a:lnTo>
                      <a:pt x="4" y="2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09" name="Freeform 40"/>
              <p:cNvSpPr>
                <a:spLocks/>
              </p:cNvSpPr>
              <p:nvPr/>
            </p:nvSpPr>
            <p:spPr bwMode="auto">
              <a:xfrm>
                <a:off x="3182" y="1583"/>
                <a:ext cx="24" cy="29"/>
              </a:xfrm>
              <a:custGeom>
                <a:avLst/>
                <a:gdLst/>
                <a:ahLst/>
                <a:cxnLst>
                  <a:cxn ang="0">
                    <a:pos x="4" y="21"/>
                  </a:cxn>
                  <a:cxn ang="0">
                    <a:pos x="33" y="0"/>
                  </a:cxn>
                  <a:cxn ang="0">
                    <a:pos x="60" y="7"/>
                  </a:cxn>
                  <a:cxn ang="0">
                    <a:pos x="101" y="38"/>
                  </a:cxn>
                  <a:cxn ang="0">
                    <a:pos x="116" y="65"/>
                  </a:cxn>
                  <a:cxn ang="0">
                    <a:pos x="122" y="98"/>
                  </a:cxn>
                  <a:cxn ang="0">
                    <a:pos x="122" y="138"/>
                  </a:cxn>
                  <a:cxn ang="0">
                    <a:pos x="104" y="148"/>
                  </a:cxn>
                  <a:cxn ang="0">
                    <a:pos x="41" y="129"/>
                  </a:cxn>
                  <a:cxn ang="0">
                    <a:pos x="12" y="109"/>
                  </a:cxn>
                  <a:cxn ang="0">
                    <a:pos x="0" y="67"/>
                  </a:cxn>
                  <a:cxn ang="0">
                    <a:pos x="4" y="21"/>
                  </a:cxn>
                </a:cxnLst>
                <a:rect l="0" t="0" r="r" b="b"/>
                <a:pathLst>
                  <a:path w="122" h="148">
                    <a:moveTo>
                      <a:pt x="4" y="21"/>
                    </a:moveTo>
                    <a:lnTo>
                      <a:pt x="33" y="0"/>
                    </a:lnTo>
                    <a:lnTo>
                      <a:pt x="60" y="7"/>
                    </a:lnTo>
                    <a:lnTo>
                      <a:pt x="101" y="38"/>
                    </a:lnTo>
                    <a:lnTo>
                      <a:pt x="116" y="65"/>
                    </a:lnTo>
                    <a:lnTo>
                      <a:pt x="122" y="98"/>
                    </a:lnTo>
                    <a:lnTo>
                      <a:pt x="122" y="138"/>
                    </a:lnTo>
                    <a:lnTo>
                      <a:pt x="104" y="148"/>
                    </a:lnTo>
                    <a:lnTo>
                      <a:pt x="41" y="129"/>
                    </a:lnTo>
                    <a:lnTo>
                      <a:pt x="12" y="109"/>
                    </a:lnTo>
                    <a:lnTo>
                      <a:pt x="0" y="67"/>
                    </a:lnTo>
                    <a:lnTo>
                      <a:pt x="4" y="21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10" name="Freeform 41"/>
              <p:cNvSpPr>
                <a:spLocks/>
              </p:cNvSpPr>
              <p:nvPr/>
            </p:nvSpPr>
            <p:spPr bwMode="auto">
              <a:xfrm>
                <a:off x="2944" y="1591"/>
                <a:ext cx="11" cy="12"/>
              </a:xfrm>
              <a:custGeom>
                <a:avLst/>
                <a:gdLst/>
                <a:ahLst/>
                <a:cxnLst>
                  <a:cxn ang="0">
                    <a:pos x="29" y="57"/>
                  </a:cxn>
                  <a:cxn ang="0">
                    <a:pos x="35" y="57"/>
                  </a:cxn>
                  <a:cxn ang="0">
                    <a:pos x="39" y="55"/>
                  </a:cxn>
                  <a:cxn ang="0">
                    <a:pos x="45" y="52"/>
                  </a:cxn>
                  <a:cxn ang="0">
                    <a:pos x="48" y="49"/>
                  </a:cxn>
                  <a:cxn ang="0">
                    <a:pos x="52" y="45"/>
                  </a:cxn>
                  <a:cxn ang="0">
                    <a:pos x="55" y="39"/>
                  </a:cxn>
                  <a:cxn ang="0">
                    <a:pos x="56" y="35"/>
                  </a:cxn>
                  <a:cxn ang="0">
                    <a:pos x="56" y="29"/>
                  </a:cxn>
                  <a:cxn ang="0">
                    <a:pos x="56" y="23"/>
                  </a:cxn>
                  <a:cxn ang="0">
                    <a:pos x="55" y="17"/>
                  </a:cxn>
                  <a:cxn ang="0">
                    <a:pos x="52" y="13"/>
                  </a:cxn>
                  <a:cxn ang="0">
                    <a:pos x="48" y="8"/>
                  </a:cxn>
                  <a:cxn ang="0">
                    <a:pos x="45" y="5"/>
                  </a:cxn>
                  <a:cxn ang="0">
                    <a:pos x="39" y="2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5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9"/>
                  </a:cxn>
                  <a:cxn ang="0">
                    <a:pos x="5" y="45"/>
                  </a:cxn>
                  <a:cxn ang="0">
                    <a:pos x="8" y="49"/>
                  </a:cxn>
                  <a:cxn ang="0">
                    <a:pos x="13" y="52"/>
                  </a:cxn>
                  <a:cxn ang="0">
                    <a:pos x="17" y="55"/>
                  </a:cxn>
                  <a:cxn ang="0">
                    <a:pos x="23" y="57"/>
                  </a:cxn>
                  <a:cxn ang="0">
                    <a:pos x="29" y="57"/>
                  </a:cxn>
                </a:cxnLst>
                <a:rect l="0" t="0" r="r" b="b"/>
                <a:pathLst>
                  <a:path w="56" h="57">
                    <a:moveTo>
                      <a:pt x="29" y="57"/>
                    </a:moveTo>
                    <a:lnTo>
                      <a:pt x="35" y="57"/>
                    </a:lnTo>
                    <a:lnTo>
                      <a:pt x="39" y="55"/>
                    </a:lnTo>
                    <a:lnTo>
                      <a:pt x="45" y="52"/>
                    </a:lnTo>
                    <a:lnTo>
                      <a:pt x="48" y="49"/>
                    </a:lnTo>
                    <a:lnTo>
                      <a:pt x="52" y="45"/>
                    </a:lnTo>
                    <a:lnTo>
                      <a:pt x="55" y="39"/>
                    </a:lnTo>
                    <a:lnTo>
                      <a:pt x="56" y="35"/>
                    </a:lnTo>
                    <a:lnTo>
                      <a:pt x="56" y="29"/>
                    </a:lnTo>
                    <a:lnTo>
                      <a:pt x="56" y="23"/>
                    </a:lnTo>
                    <a:lnTo>
                      <a:pt x="55" y="17"/>
                    </a:lnTo>
                    <a:lnTo>
                      <a:pt x="52" y="13"/>
                    </a:lnTo>
                    <a:lnTo>
                      <a:pt x="48" y="8"/>
                    </a:lnTo>
                    <a:lnTo>
                      <a:pt x="45" y="5"/>
                    </a:lnTo>
                    <a:lnTo>
                      <a:pt x="39" y="2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5"/>
                    </a:lnTo>
                    <a:lnTo>
                      <a:pt x="8" y="8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9"/>
                    </a:lnTo>
                    <a:lnTo>
                      <a:pt x="5" y="45"/>
                    </a:lnTo>
                    <a:lnTo>
                      <a:pt x="8" y="49"/>
                    </a:lnTo>
                    <a:lnTo>
                      <a:pt x="13" y="52"/>
                    </a:lnTo>
                    <a:lnTo>
                      <a:pt x="17" y="55"/>
                    </a:lnTo>
                    <a:lnTo>
                      <a:pt x="23" y="57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11" name="Freeform 42"/>
              <p:cNvSpPr>
                <a:spLocks/>
              </p:cNvSpPr>
              <p:nvPr/>
            </p:nvSpPr>
            <p:spPr bwMode="auto">
              <a:xfrm>
                <a:off x="2944" y="1591"/>
                <a:ext cx="11" cy="12"/>
              </a:xfrm>
              <a:custGeom>
                <a:avLst/>
                <a:gdLst/>
                <a:ahLst/>
                <a:cxnLst>
                  <a:cxn ang="0">
                    <a:pos x="29" y="57"/>
                  </a:cxn>
                  <a:cxn ang="0">
                    <a:pos x="35" y="57"/>
                  </a:cxn>
                  <a:cxn ang="0">
                    <a:pos x="39" y="55"/>
                  </a:cxn>
                  <a:cxn ang="0">
                    <a:pos x="45" y="52"/>
                  </a:cxn>
                  <a:cxn ang="0">
                    <a:pos x="48" y="49"/>
                  </a:cxn>
                  <a:cxn ang="0">
                    <a:pos x="52" y="45"/>
                  </a:cxn>
                  <a:cxn ang="0">
                    <a:pos x="55" y="39"/>
                  </a:cxn>
                  <a:cxn ang="0">
                    <a:pos x="56" y="35"/>
                  </a:cxn>
                  <a:cxn ang="0">
                    <a:pos x="56" y="29"/>
                  </a:cxn>
                  <a:cxn ang="0">
                    <a:pos x="56" y="23"/>
                  </a:cxn>
                  <a:cxn ang="0">
                    <a:pos x="55" y="17"/>
                  </a:cxn>
                  <a:cxn ang="0">
                    <a:pos x="52" y="13"/>
                  </a:cxn>
                  <a:cxn ang="0">
                    <a:pos x="48" y="8"/>
                  </a:cxn>
                  <a:cxn ang="0">
                    <a:pos x="45" y="5"/>
                  </a:cxn>
                  <a:cxn ang="0">
                    <a:pos x="39" y="2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5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9"/>
                  </a:cxn>
                  <a:cxn ang="0">
                    <a:pos x="5" y="45"/>
                  </a:cxn>
                  <a:cxn ang="0">
                    <a:pos x="8" y="49"/>
                  </a:cxn>
                  <a:cxn ang="0">
                    <a:pos x="13" y="52"/>
                  </a:cxn>
                  <a:cxn ang="0">
                    <a:pos x="17" y="55"/>
                  </a:cxn>
                  <a:cxn ang="0">
                    <a:pos x="23" y="57"/>
                  </a:cxn>
                  <a:cxn ang="0">
                    <a:pos x="29" y="57"/>
                  </a:cxn>
                </a:cxnLst>
                <a:rect l="0" t="0" r="r" b="b"/>
                <a:pathLst>
                  <a:path w="56" h="57">
                    <a:moveTo>
                      <a:pt x="29" y="57"/>
                    </a:moveTo>
                    <a:lnTo>
                      <a:pt x="35" y="57"/>
                    </a:lnTo>
                    <a:lnTo>
                      <a:pt x="39" y="55"/>
                    </a:lnTo>
                    <a:lnTo>
                      <a:pt x="45" y="52"/>
                    </a:lnTo>
                    <a:lnTo>
                      <a:pt x="48" y="49"/>
                    </a:lnTo>
                    <a:lnTo>
                      <a:pt x="52" y="45"/>
                    </a:lnTo>
                    <a:lnTo>
                      <a:pt x="55" y="39"/>
                    </a:lnTo>
                    <a:lnTo>
                      <a:pt x="56" y="35"/>
                    </a:lnTo>
                    <a:lnTo>
                      <a:pt x="56" y="29"/>
                    </a:lnTo>
                    <a:lnTo>
                      <a:pt x="56" y="23"/>
                    </a:lnTo>
                    <a:lnTo>
                      <a:pt x="55" y="17"/>
                    </a:lnTo>
                    <a:lnTo>
                      <a:pt x="52" y="13"/>
                    </a:lnTo>
                    <a:lnTo>
                      <a:pt x="48" y="8"/>
                    </a:lnTo>
                    <a:lnTo>
                      <a:pt x="45" y="5"/>
                    </a:lnTo>
                    <a:lnTo>
                      <a:pt x="39" y="2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5"/>
                    </a:lnTo>
                    <a:lnTo>
                      <a:pt x="8" y="8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9"/>
                    </a:lnTo>
                    <a:lnTo>
                      <a:pt x="5" y="45"/>
                    </a:lnTo>
                    <a:lnTo>
                      <a:pt x="8" y="49"/>
                    </a:lnTo>
                    <a:lnTo>
                      <a:pt x="13" y="52"/>
                    </a:lnTo>
                    <a:lnTo>
                      <a:pt x="17" y="55"/>
                    </a:lnTo>
                    <a:lnTo>
                      <a:pt x="23" y="57"/>
                    </a:lnTo>
                    <a:lnTo>
                      <a:pt x="29" y="57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12" name="Freeform 43"/>
              <p:cNvSpPr>
                <a:spLocks/>
              </p:cNvSpPr>
              <p:nvPr/>
            </p:nvSpPr>
            <p:spPr bwMode="auto">
              <a:xfrm>
                <a:off x="2988" y="1616"/>
                <a:ext cx="13" cy="13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4" y="3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35" y="1"/>
                  </a:cxn>
                  <a:cxn ang="0">
                    <a:pos x="38" y="3"/>
                  </a:cxn>
                  <a:cxn ang="0">
                    <a:pos x="40" y="5"/>
                  </a:cxn>
                  <a:cxn ang="0">
                    <a:pos x="44" y="8"/>
                  </a:cxn>
                  <a:cxn ang="0">
                    <a:pos x="46" y="12"/>
                  </a:cxn>
                  <a:cxn ang="0">
                    <a:pos x="51" y="19"/>
                  </a:cxn>
                  <a:cxn ang="0">
                    <a:pos x="54" y="25"/>
                  </a:cxn>
                  <a:cxn ang="0">
                    <a:pos x="58" y="29"/>
                  </a:cxn>
                  <a:cxn ang="0">
                    <a:pos x="60" y="33"/>
                  </a:cxn>
                  <a:cxn ang="0">
                    <a:pos x="62" y="35"/>
                  </a:cxn>
                  <a:cxn ang="0">
                    <a:pos x="63" y="36"/>
                  </a:cxn>
                  <a:cxn ang="0">
                    <a:pos x="65" y="37"/>
                  </a:cxn>
                  <a:cxn ang="0">
                    <a:pos x="65" y="37"/>
                  </a:cxn>
                  <a:cxn ang="0">
                    <a:pos x="59" y="68"/>
                  </a:cxn>
                  <a:cxn ang="0">
                    <a:pos x="31" y="64"/>
                  </a:cxn>
                  <a:cxn ang="0">
                    <a:pos x="0" y="41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1" y="21"/>
                  </a:cxn>
                  <a:cxn ang="0">
                    <a:pos x="3" y="18"/>
                  </a:cxn>
                  <a:cxn ang="0">
                    <a:pos x="6" y="13"/>
                  </a:cxn>
                  <a:cxn ang="0">
                    <a:pos x="8" y="10"/>
                  </a:cxn>
                  <a:cxn ang="0">
                    <a:pos x="9" y="6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65" h="68">
                    <a:moveTo>
                      <a:pt x="10" y="4"/>
                    </a:moveTo>
                    <a:lnTo>
                      <a:pt x="10" y="4"/>
                    </a:lnTo>
                    <a:lnTo>
                      <a:pt x="14" y="3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38" y="3"/>
                    </a:lnTo>
                    <a:lnTo>
                      <a:pt x="40" y="5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51" y="19"/>
                    </a:lnTo>
                    <a:lnTo>
                      <a:pt x="54" y="25"/>
                    </a:lnTo>
                    <a:lnTo>
                      <a:pt x="58" y="29"/>
                    </a:lnTo>
                    <a:lnTo>
                      <a:pt x="60" y="33"/>
                    </a:lnTo>
                    <a:lnTo>
                      <a:pt x="62" y="35"/>
                    </a:lnTo>
                    <a:lnTo>
                      <a:pt x="63" y="36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59" y="68"/>
                    </a:lnTo>
                    <a:lnTo>
                      <a:pt x="31" y="64"/>
                    </a:lnTo>
                    <a:lnTo>
                      <a:pt x="0" y="41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8" y="10"/>
                    </a:lnTo>
                    <a:lnTo>
                      <a:pt x="9" y="6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13" name="Freeform 44"/>
              <p:cNvSpPr>
                <a:spLocks/>
              </p:cNvSpPr>
              <p:nvPr/>
            </p:nvSpPr>
            <p:spPr bwMode="auto">
              <a:xfrm>
                <a:off x="2988" y="1616"/>
                <a:ext cx="13" cy="13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4" y="3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35" y="1"/>
                  </a:cxn>
                  <a:cxn ang="0">
                    <a:pos x="38" y="3"/>
                  </a:cxn>
                  <a:cxn ang="0">
                    <a:pos x="40" y="5"/>
                  </a:cxn>
                  <a:cxn ang="0">
                    <a:pos x="44" y="8"/>
                  </a:cxn>
                  <a:cxn ang="0">
                    <a:pos x="46" y="12"/>
                  </a:cxn>
                  <a:cxn ang="0">
                    <a:pos x="51" y="19"/>
                  </a:cxn>
                  <a:cxn ang="0">
                    <a:pos x="54" y="25"/>
                  </a:cxn>
                  <a:cxn ang="0">
                    <a:pos x="58" y="29"/>
                  </a:cxn>
                  <a:cxn ang="0">
                    <a:pos x="60" y="33"/>
                  </a:cxn>
                  <a:cxn ang="0">
                    <a:pos x="62" y="35"/>
                  </a:cxn>
                  <a:cxn ang="0">
                    <a:pos x="63" y="36"/>
                  </a:cxn>
                  <a:cxn ang="0">
                    <a:pos x="65" y="37"/>
                  </a:cxn>
                  <a:cxn ang="0">
                    <a:pos x="65" y="37"/>
                  </a:cxn>
                  <a:cxn ang="0">
                    <a:pos x="59" y="68"/>
                  </a:cxn>
                  <a:cxn ang="0">
                    <a:pos x="31" y="64"/>
                  </a:cxn>
                  <a:cxn ang="0">
                    <a:pos x="0" y="41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1" y="21"/>
                  </a:cxn>
                  <a:cxn ang="0">
                    <a:pos x="3" y="18"/>
                  </a:cxn>
                  <a:cxn ang="0">
                    <a:pos x="6" y="13"/>
                  </a:cxn>
                  <a:cxn ang="0">
                    <a:pos x="8" y="10"/>
                  </a:cxn>
                  <a:cxn ang="0">
                    <a:pos x="9" y="6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65" h="68">
                    <a:moveTo>
                      <a:pt x="10" y="4"/>
                    </a:moveTo>
                    <a:lnTo>
                      <a:pt x="10" y="4"/>
                    </a:lnTo>
                    <a:lnTo>
                      <a:pt x="14" y="3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38" y="3"/>
                    </a:lnTo>
                    <a:lnTo>
                      <a:pt x="40" y="5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51" y="19"/>
                    </a:lnTo>
                    <a:lnTo>
                      <a:pt x="54" y="25"/>
                    </a:lnTo>
                    <a:lnTo>
                      <a:pt x="58" y="29"/>
                    </a:lnTo>
                    <a:lnTo>
                      <a:pt x="60" y="33"/>
                    </a:lnTo>
                    <a:lnTo>
                      <a:pt x="62" y="35"/>
                    </a:lnTo>
                    <a:lnTo>
                      <a:pt x="63" y="36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59" y="68"/>
                    </a:lnTo>
                    <a:lnTo>
                      <a:pt x="31" y="64"/>
                    </a:lnTo>
                    <a:lnTo>
                      <a:pt x="0" y="41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8" y="10"/>
                    </a:lnTo>
                    <a:lnTo>
                      <a:pt x="9" y="6"/>
                    </a:lnTo>
                    <a:lnTo>
                      <a:pt x="10" y="4"/>
                    </a:lnTo>
                    <a:lnTo>
                      <a:pt x="10" y="4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14" name="Freeform 45"/>
              <p:cNvSpPr>
                <a:spLocks/>
              </p:cNvSpPr>
              <p:nvPr/>
            </p:nvSpPr>
            <p:spPr bwMode="auto">
              <a:xfrm>
                <a:off x="3057" y="1677"/>
                <a:ext cx="11" cy="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6" y="6"/>
                  </a:cxn>
                  <a:cxn ang="0">
                    <a:pos x="54" y="31"/>
                  </a:cxn>
                  <a:cxn ang="0">
                    <a:pos x="57" y="54"/>
                  </a:cxn>
                  <a:cxn ang="0">
                    <a:pos x="52" y="75"/>
                  </a:cxn>
                  <a:cxn ang="0">
                    <a:pos x="31" y="75"/>
                  </a:cxn>
                  <a:cxn ang="0">
                    <a:pos x="5" y="60"/>
                  </a:cxn>
                  <a:cxn ang="0">
                    <a:pos x="0" y="33"/>
                  </a:cxn>
                  <a:cxn ang="0">
                    <a:pos x="13" y="0"/>
                  </a:cxn>
                </a:cxnLst>
                <a:rect l="0" t="0" r="r" b="b"/>
                <a:pathLst>
                  <a:path w="57" h="75">
                    <a:moveTo>
                      <a:pt x="13" y="0"/>
                    </a:moveTo>
                    <a:lnTo>
                      <a:pt x="46" y="6"/>
                    </a:lnTo>
                    <a:lnTo>
                      <a:pt x="54" y="31"/>
                    </a:lnTo>
                    <a:lnTo>
                      <a:pt x="57" y="54"/>
                    </a:lnTo>
                    <a:lnTo>
                      <a:pt x="52" y="75"/>
                    </a:lnTo>
                    <a:lnTo>
                      <a:pt x="31" y="75"/>
                    </a:lnTo>
                    <a:lnTo>
                      <a:pt x="5" y="60"/>
                    </a:lnTo>
                    <a:lnTo>
                      <a:pt x="0" y="3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15" name="Freeform 46"/>
              <p:cNvSpPr>
                <a:spLocks/>
              </p:cNvSpPr>
              <p:nvPr/>
            </p:nvSpPr>
            <p:spPr bwMode="auto">
              <a:xfrm>
                <a:off x="3057" y="1677"/>
                <a:ext cx="11" cy="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6" y="6"/>
                  </a:cxn>
                  <a:cxn ang="0">
                    <a:pos x="54" y="31"/>
                  </a:cxn>
                  <a:cxn ang="0">
                    <a:pos x="57" y="54"/>
                  </a:cxn>
                  <a:cxn ang="0">
                    <a:pos x="52" y="75"/>
                  </a:cxn>
                  <a:cxn ang="0">
                    <a:pos x="31" y="75"/>
                  </a:cxn>
                  <a:cxn ang="0">
                    <a:pos x="5" y="60"/>
                  </a:cxn>
                  <a:cxn ang="0">
                    <a:pos x="0" y="33"/>
                  </a:cxn>
                  <a:cxn ang="0">
                    <a:pos x="13" y="0"/>
                  </a:cxn>
                </a:cxnLst>
                <a:rect l="0" t="0" r="r" b="b"/>
                <a:pathLst>
                  <a:path w="57" h="75">
                    <a:moveTo>
                      <a:pt x="13" y="0"/>
                    </a:moveTo>
                    <a:lnTo>
                      <a:pt x="46" y="6"/>
                    </a:lnTo>
                    <a:lnTo>
                      <a:pt x="54" y="31"/>
                    </a:lnTo>
                    <a:lnTo>
                      <a:pt x="57" y="54"/>
                    </a:lnTo>
                    <a:lnTo>
                      <a:pt x="52" y="75"/>
                    </a:lnTo>
                    <a:lnTo>
                      <a:pt x="31" y="75"/>
                    </a:lnTo>
                    <a:lnTo>
                      <a:pt x="5" y="60"/>
                    </a:lnTo>
                    <a:lnTo>
                      <a:pt x="0" y="33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16" name="Freeform 47"/>
              <p:cNvSpPr>
                <a:spLocks/>
              </p:cNvSpPr>
              <p:nvPr/>
            </p:nvSpPr>
            <p:spPr bwMode="auto">
              <a:xfrm>
                <a:off x="3179" y="1679"/>
                <a:ext cx="33" cy="36"/>
              </a:xfrm>
              <a:custGeom>
                <a:avLst/>
                <a:gdLst/>
                <a:ahLst/>
                <a:cxnLst>
                  <a:cxn ang="0">
                    <a:pos x="54" y="23"/>
                  </a:cxn>
                  <a:cxn ang="0">
                    <a:pos x="62" y="3"/>
                  </a:cxn>
                  <a:cxn ang="0">
                    <a:pos x="81" y="0"/>
                  </a:cxn>
                  <a:cxn ang="0">
                    <a:pos x="96" y="3"/>
                  </a:cxn>
                  <a:cxn ang="0">
                    <a:pos x="112" y="13"/>
                  </a:cxn>
                  <a:cxn ang="0">
                    <a:pos x="122" y="32"/>
                  </a:cxn>
                  <a:cxn ang="0">
                    <a:pos x="135" y="34"/>
                  </a:cxn>
                  <a:cxn ang="0">
                    <a:pos x="143" y="52"/>
                  </a:cxn>
                  <a:cxn ang="0">
                    <a:pos x="143" y="84"/>
                  </a:cxn>
                  <a:cxn ang="0">
                    <a:pos x="158" y="110"/>
                  </a:cxn>
                  <a:cxn ang="0">
                    <a:pos x="166" y="131"/>
                  </a:cxn>
                  <a:cxn ang="0">
                    <a:pos x="140" y="152"/>
                  </a:cxn>
                  <a:cxn ang="0">
                    <a:pos x="96" y="164"/>
                  </a:cxn>
                  <a:cxn ang="0">
                    <a:pos x="73" y="172"/>
                  </a:cxn>
                  <a:cxn ang="0">
                    <a:pos x="50" y="183"/>
                  </a:cxn>
                  <a:cxn ang="0">
                    <a:pos x="17" y="179"/>
                  </a:cxn>
                  <a:cxn ang="0">
                    <a:pos x="5" y="156"/>
                  </a:cxn>
                  <a:cxn ang="0">
                    <a:pos x="0" y="131"/>
                  </a:cxn>
                  <a:cxn ang="0">
                    <a:pos x="13" y="112"/>
                  </a:cxn>
                  <a:cxn ang="0">
                    <a:pos x="17" y="96"/>
                  </a:cxn>
                  <a:cxn ang="0">
                    <a:pos x="2" y="81"/>
                  </a:cxn>
                  <a:cxn ang="0">
                    <a:pos x="10" y="55"/>
                  </a:cxn>
                  <a:cxn ang="0">
                    <a:pos x="44" y="44"/>
                  </a:cxn>
                  <a:cxn ang="0">
                    <a:pos x="54" y="23"/>
                  </a:cxn>
                </a:cxnLst>
                <a:rect l="0" t="0" r="r" b="b"/>
                <a:pathLst>
                  <a:path w="166" h="183">
                    <a:moveTo>
                      <a:pt x="54" y="23"/>
                    </a:moveTo>
                    <a:lnTo>
                      <a:pt x="62" y="3"/>
                    </a:lnTo>
                    <a:lnTo>
                      <a:pt x="81" y="0"/>
                    </a:lnTo>
                    <a:lnTo>
                      <a:pt x="96" y="3"/>
                    </a:lnTo>
                    <a:lnTo>
                      <a:pt x="112" y="13"/>
                    </a:lnTo>
                    <a:lnTo>
                      <a:pt x="122" y="32"/>
                    </a:lnTo>
                    <a:lnTo>
                      <a:pt x="135" y="34"/>
                    </a:lnTo>
                    <a:lnTo>
                      <a:pt x="143" y="52"/>
                    </a:lnTo>
                    <a:lnTo>
                      <a:pt x="143" y="84"/>
                    </a:lnTo>
                    <a:lnTo>
                      <a:pt x="158" y="110"/>
                    </a:lnTo>
                    <a:lnTo>
                      <a:pt x="166" y="131"/>
                    </a:lnTo>
                    <a:lnTo>
                      <a:pt x="140" y="152"/>
                    </a:lnTo>
                    <a:lnTo>
                      <a:pt x="96" y="164"/>
                    </a:lnTo>
                    <a:lnTo>
                      <a:pt x="73" y="172"/>
                    </a:lnTo>
                    <a:lnTo>
                      <a:pt x="50" y="183"/>
                    </a:lnTo>
                    <a:lnTo>
                      <a:pt x="17" y="179"/>
                    </a:lnTo>
                    <a:lnTo>
                      <a:pt x="5" y="156"/>
                    </a:lnTo>
                    <a:lnTo>
                      <a:pt x="0" y="131"/>
                    </a:lnTo>
                    <a:lnTo>
                      <a:pt x="13" y="112"/>
                    </a:lnTo>
                    <a:lnTo>
                      <a:pt x="17" y="96"/>
                    </a:lnTo>
                    <a:lnTo>
                      <a:pt x="2" y="81"/>
                    </a:lnTo>
                    <a:lnTo>
                      <a:pt x="10" y="55"/>
                    </a:lnTo>
                    <a:lnTo>
                      <a:pt x="44" y="44"/>
                    </a:lnTo>
                    <a:lnTo>
                      <a:pt x="54" y="23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17" name="Freeform 48"/>
              <p:cNvSpPr>
                <a:spLocks/>
              </p:cNvSpPr>
              <p:nvPr/>
            </p:nvSpPr>
            <p:spPr bwMode="auto">
              <a:xfrm>
                <a:off x="3179" y="1679"/>
                <a:ext cx="33" cy="36"/>
              </a:xfrm>
              <a:custGeom>
                <a:avLst/>
                <a:gdLst/>
                <a:ahLst/>
                <a:cxnLst>
                  <a:cxn ang="0">
                    <a:pos x="54" y="23"/>
                  </a:cxn>
                  <a:cxn ang="0">
                    <a:pos x="62" y="3"/>
                  </a:cxn>
                  <a:cxn ang="0">
                    <a:pos x="81" y="0"/>
                  </a:cxn>
                  <a:cxn ang="0">
                    <a:pos x="96" y="3"/>
                  </a:cxn>
                  <a:cxn ang="0">
                    <a:pos x="112" y="13"/>
                  </a:cxn>
                  <a:cxn ang="0">
                    <a:pos x="122" y="32"/>
                  </a:cxn>
                  <a:cxn ang="0">
                    <a:pos x="135" y="34"/>
                  </a:cxn>
                  <a:cxn ang="0">
                    <a:pos x="143" y="52"/>
                  </a:cxn>
                  <a:cxn ang="0">
                    <a:pos x="143" y="84"/>
                  </a:cxn>
                  <a:cxn ang="0">
                    <a:pos x="158" y="110"/>
                  </a:cxn>
                  <a:cxn ang="0">
                    <a:pos x="166" y="131"/>
                  </a:cxn>
                  <a:cxn ang="0">
                    <a:pos x="140" y="152"/>
                  </a:cxn>
                  <a:cxn ang="0">
                    <a:pos x="96" y="164"/>
                  </a:cxn>
                  <a:cxn ang="0">
                    <a:pos x="73" y="172"/>
                  </a:cxn>
                  <a:cxn ang="0">
                    <a:pos x="50" y="183"/>
                  </a:cxn>
                  <a:cxn ang="0">
                    <a:pos x="17" y="179"/>
                  </a:cxn>
                  <a:cxn ang="0">
                    <a:pos x="5" y="156"/>
                  </a:cxn>
                  <a:cxn ang="0">
                    <a:pos x="0" y="131"/>
                  </a:cxn>
                  <a:cxn ang="0">
                    <a:pos x="13" y="112"/>
                  </a:cxn>
                  <a:cxn ang="0">
                    <a:pos x="17" y="96"/>
                  </a:cxn>
                  <a:cxn ang="0">
                    <a:pos x="2" y="81"/>
                  </a:cxn>
                  <a:cxn ang="0">
                    <a:pos x="10" y="55"/>
                  </a:cxn>
                  <a:cxn ang="0">
                    <a:pos x="44" y="44"/>
                  </a:cxn>
                  <a:cxn ang="0">
                    <a:pos x="54" y="23"/>
                  </a:cxn>
                </a:cxnLst>
                <a:rect l="0" t="0" r="r" b="b"/>
                <a:pathLst>
                  <a:path w="166" h="183">
                    <a:moveTo>
                      <a:pt x="54" y="23"/>
                    </a:moveTo>
                    <a:lnTo>
                      <a:pt x="62" y="3"/>
                    </a:lnTo>
                    <a:lnTo>
                      <a:pt x="81" y="0"/>
                    </a:lnTo>
                    <a:lnTo>
                      <a:pt x="96" y="3"/>
                    </a:lnTo>
                    <a:lnTo>
                      <a:pt x="112" y="13"/>
                    </a:lnTo>
                    <a:lnTo>
                      <a:pt x="122" y="32"/>
                    </a:lnTo>
                    <a:lnTo>
                      <a:pt x="135" y="34"/>
                    </a:lnTo>
                    <a:lnTo>
                      <a:pt x="143" y="52"/>
                    </a:lnTo>
                    <a:lnTo>
                      <a:pt x="143" y="84"/>
                    </a:lnTo>
                    <a:lnTo>
                      <a:pt x="158" y="110"/>
                    </a:lnTo>
                    <a:lnTo>
                      <a:pt x="166" y="131"/>
                    </a:lnTo>
                    <a:lnTo>
                      <a:pt x="140" y="152"/>
                    </a:lnTo>
                    <a:lnTo>
                      <a:pt x="96" y="164"/>
                    </a:lnTo>
                    <a:lnTo>
                      <a:pt x="73" y="172"/>
                    </a:lnTo>
                    <a:lnTo>
                      <a:pt x="50" y="183"/>
                    </a:lnTo>
                    <a:lnTo>
                      <a:pt x="17" y="179"/>
                    </a:lnTo>
                    <a:lnTo>
                      <a:pt x="5" y="156"/>
                    </a:lnTo>
                    <a:lnTo>
                      <a:pt x="0" y="131"/>
                    </a:lnTo>
                    <a:lnTo>
                      <a:pt x="13" y="112"/>
                    </a:lnTo>
                    <a:lnTo>
                      <a:pt x="17" y="96"/>
                    </a:lnTo>
                    <a:lnTo>
                      <a:pt x="2" y="81"/>
                    </a:lnTo>
                    <a:lnTo>
                      <a:pt x="10" y="55"/>
                    </a:lnTo>
                    <a:lnTo>
                      <a:pt x="44" y="44"/>
                    </a:lnTo>
                    <a:lnTo>
                      <a:pt x="54" y="23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18" name="Freeform 49"/>
              <p:cNvSpPr>
                <a:spLocks/>
              </p:cNvSpPr>
              <p:nvPr/>
            </p:nvSpPr>
            <p:spPr bwMode="auto">
              <a:xfrm>
                <a:off x="3120" y="1742"/>
                <a:ext cx="18" cy="26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8" y="29"/>
                  </a:cxn>
                  <a:cxn ang="0">
                    <a:pos x="29" y="2"/>
                  </a:cxn>
                  <a:cxn ang="0">
                    <a:pos x="50" y="0"/>
                  </a:cxn>
                  <a:cxn ang="0">
                    <a:pos x="81" y="15"/>
                  </a:cxn>
                  <a:cxn ang="0">
                    <a:pos x="86" y="52"/>
                  </a:cxn>
                  <a:cxn ang="0">
                    <a:pos x="91" y="83"/>
                  </a:cxn>
                  <a:cxn ang="0">
                    <a:pos x="91" y="108"/>
                  </a:cxn>
                  <a:cxn ang="0">
                    <a:pos x="63" y="122"/>
                  </a:cxn>
                  <a:cxn ang="0">
                    <a:pos x="37" y="129"/>
                  </a:cxn>
                  <a:cxn ang="0">
                    <a:pos x="16" y="108"/>
                  </a:cxn>
                  <a:cxn ang="0">
                    <a:pos x="6" y="91"/>
                  </a:cxn>
                  <a:cxn ang="0">
                    <a:pos x="0" y="70"/>
                  </a:cxn>
                </a:cxnLst>
                <a:rect l="0" t="0" r="r" b="b"/>
                <a:pathLst>
                  <a:path w="91" h="129">
                    <a:moveTo>
                      <a:pt x="0" y="70"/>
                    </a:moveTo>
                    <a:lnTo>
                      <a:pt x="8" y="29"/>
                    </a:lnTo>
                    <a:lnTo>
                      <a:pt x="29" y="2"/>
                    </a:lnTo>
                    <a:lnTo>
                      <a:pt x="50" y="0"/>
                    </a:lnTo>
                    <a:lnTo>
                      <a:pt x="81" y="15"/>
                    </a:lnTo>
                    <a:lnTo>
                      <a:pt x="86" y="52"/>
                    </a:lnTo>
                    <a:lnTo>
                      <a:pt x="91" y="83"/>
                    </a:lnTo>
                    <a:lnTo>
                      <a:pt x="91" y="108"/>
                    </a:lnTo>
                    <a:lnTo>
                      <a:pt x="63" y="122"/>
                    </a:lnTo>
                    <a:lnTo>
                      <a:pt x="37" y="129"/>
                    </a:lnTo>
                    <a:lnTo>
                      <a:pt x="16" y="108"/>
                    </a:lnTo>
                    <a:lnTo>
                      <a:pt x="6" y="91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19" name="Freeform 50"/>
              <p:cNvSpPr>
                <a:spLocks/>
              </p:cNvSpPr>
              <p:nvPr/>
            </p:nvSpPr>
            <p:spPr bwMode="auto">
              <a:xfrm>
                <a:off x="3120" y="1742"/>
                <a:ext cx="18" cy="26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8" y="29"/>
                  </a:cxn>
                  <a:cxn ang="0">
                    <a:pos x="29" y="2"/>
                  </a:cxn>
                  <a:cxn ang="0">
                    <a:pos x="50" y="0"/>
                  </a:cxn>
                  <a:cxn ang="0">
                    <a:pos x="81" y="15"/>
                  </a:cxn>
                  <a:cxn ang="0">
                    <a:pos x="86" y="52"/>
                  </a:cxn>
                  <a:cxn ang="0">
                    <a:pos x="91" y="83"/>
                  </a:cxn>
                  <a:cxn ang="0">
                    <a:pos x="91" y="108"/>
                  </a:cxn>
                  <a:cxn ang="0">
                    <a:pos x="63" y="122"/>
                  </a:cxn>
                  <a:cxn ang="0">
                    <a:pos x="37" y="129"/>
                  </a:cxn>
                  <a:cxn ang="0">
                    <a:pos x="16" y="108"/>
                  </a:cxn>
                  <a:cxn ang="0">
                    <a:pos x="6" y="91"/>
                  </a:cxn>
                  <a:cxn ang="0">
                    <a:pos x="0" y="70"/>
                  </a:cxn>
                </a:cxnLst>
                <a:rect l="0" t="0" r="r" b="b"/>
                <a:pathLst>
                  <a:path w="91" h="129">
                    <a:moveTo>
                      <a:pt x="0" y="70"/>
                    </a:moveTo>
                    <a:lnTo>
                      <a:pt x="8" y="29"/>
                    </a:lnTo>
                    <a:lnTo>
                      <a:pt x="29" y="2"/>
                    </a:lnTo>
                    <a:lnTo>
                      <a:pt x="50" y="0"/>
                    </a:lnTo>
                    <a:lnTo>
                      <a:pt x="81" y="15"/>
                    </a:lnTo>
                    <a:lnTo>
                      <a:pt x="86" y="52"/>
                    </a:lnTo>
                    <a:lnTo>
                      <a:pt x="91" y="83"/>
                    </a:lnTo>
                    <a:lnTo>
                      <a:pt x="91" y="108"/>
                    </a:lnTo>
                    <a:lnTo>
                      <a:pt x="63" y="122"/>
                    </a:lnTo>
                    <a:lnTo>
                      <a:pt x="37" y="129"/>
                    </a:lnTo>
                    <a:lnTo>
                      <a:pt x="16" y="108"/>
                    </a:lnTo>
                    <a:lnTo>
                      <a:pt x="6" y="91"/>
                    </a:lnTo>
                    <a:lnTo>
                      <a:pt x="0" y="7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20" name="Freeform 51"/>
              <p:cNvSpPr>
                <a:spLocks/>
              </p:cNvSpPr>
              <p:nvPr/>
            </p:nvSpPr>
            <p:spPr bwMode="auto">
              <a:xfrm>
                <a:off x="3196" y="1797"/>
                <a:ext cx="105" cy="96"/>
              </a:xfrm>
              <a:custGeom>
                <a:avLst/>
                <a:gdLst/>
                <a:ahLst/>
                <a:cxnLst>
                  <a:cxn ang="0">
                    <a:pos x="244" y="117"/>
                  </a:cxn>
                  <a:cxn ang="0">
                    <a:pos x="233" y="91"/>
                  </a:cxn>
                  <a:cxn ang="0">
                    <a:pos x="227" y="60"/>
                  </a:cxn>
                  <a:cxn ang="0">
                    <a:pos x="231" y="34"/>
                  </a:cxn>
                  <a:cxn ang="0">
                    <a:pos x="250" y="16"/>
                  </a:cxn>
                  <a:cxn ang="0">
                    <a:pos x="279" y="0"/>
                  </a:cxn>
                  <a:cxn ang="0">
                    <a:pos x="310" y="8"/>
                  </a:cxn>
                  <a:cxn ang="0">
                    <a:pos x="322" y="26"/>
                  </a:cxn>
                  <a:cxn ang="0">
                    <a:pos x="337" y="45"/>
                  </a:cxn>
                  <a:cxn ang="0">
                    <a:pos x="364" y="55"/>
                  </a:cxn>
                  <a:cxn ang="0">
                    <a:pos x="362" y="93"/>
                  </a:cxn>
                  <a:cxn ang="0">
                    <a:pos x="362" y="130"/>
                  </a:cxn>
                  <a:cxn ang="0">
                    <a:pos x="366" y="153"/>
                  </a:cxn>
                  <a:cxn ang="0">
                    <a:pos x="403" y="159"/>
                  </a:cxn>
                  <a:cxn ang="0">
                    <a:pos x="424" y="166"/>
                  </a:cxn>
                  <a:cxn ang="0">
                    <a:pos x="466" y="187"/>
                  </a:cxn>
                  <a:cxn ang="0">
                    <a:pos x="493" y="197"/>
                  </a:cxn>
                  <a:cxn ang="0">
                    <a:pos x="510" y="205"/>
                  </a:cxn>
                  <a:cxn ang="0">
                    <a:pos x="528" y="215"/>
                  </a:cxn>
                  <a:cxn ang="0">
                    <a:pos x="507" y="224"/>
                  </a:cxn>
                  <a:cxn ang="0">
                    <a:pos x="449" y="226"/>
                  </a:cxn>
                  <a:cxn ang="0">
                    <a:pos x="406" y="232"/>
                  </a:cxn>
                  <a:cxn ang="0">
                    <a:pos x="387" y="242"/>
                  </a:cxn>
                  <a:cxn ang="0">
                    <a:pos x="351" y="242"/>
                  </a:cxn>
                  <a:cxn ang="0">
                    <a:pos x="320" y="255"/>
                  </a:cxn>
                  <a:cxn ang="0">
                    <a:pos x="302" y="270"/>
                  </a:cxn>
                  <a:cxn ang="0">
                    <a:pos x="279" y="286"/>
                  </a:cxn>
                  <a:cxn ang="0">
                    <a:pos x="254" y="284"/>
                  </a:cxn>
                  <a:cxn ang="0">
                    <a:pos x="231" y="265"/>
                  </a:cxn>
                  <a:cxn ang="0">
                    <a:pos x="213" y="259"/>
                  </a:cxn>
                  <a:cxn ang="0">
                    <a:pos x="198" y="275"/>
                  </a:cxn>
                  <a:cxn ang="0">
                    <a:pos x="200" y="325"/>
                  </a:cxn>
                  <a:cxn ang="0">
                    <a:pos x="216" y="375"/>
                  </a:cxn>
                  <a:cxn ang="0">
                    <a:pos x="213" y="416"/>
                  </a:cxn>
                  <a:cxn ang="0">
                    <a:pos x="190" y="452"/>
                  </a:cxn>
                  <a:cxn ang="0">
                    <a:pos x="161" y="475"/>
                  </a:cxn>
                  <a:cxn ang="0">
                    <a:pos x="123" y="479"/>
                  </a:cxn>
                  <a:cxn ang="0">
                    <a:pos x="83" y="454"/>
                  </a:cxn>
                  <a:cxn ang="0">
                    <a:pos x="54" y="421"/>
                  </a:cxn>
                  <a:cxn ang="0">
                    <a:pos x="44" y="377"/>
                  </a:cxn>
                  <a:cxn ang="0">
                    <a:pos x="34" y="338"/>
                  </a:cxn>
                  <a:cxn ang="0">
                    <a:pos x="21" y="286"/>
                  </a:cxn>
                  <a:cxn ang="0">
                    <a:pos x="2" y="239"/>
                  </a:cxn>
                  <a:cxn ang="0">
                    <a:pos x="0" y="203"/>
                  </a:cxn>
                  <a:cxn ang="0">
                    <a:pos x="8" y="180"/>
                  </a:cxn>
                  <a:cxn ang="0">
                    <a:pos x="39" y="172"/>
                  </a:cxn>
                  <a:cxn ang="0">
                    <a:pos x="57" y="172"/>
                  </a:cxn>
                  <a:cxn ang="0">
                    <a:pos x="104" y="184"/>
                  </a:cxn>
                  <a:cxn ang="0">
                    <a:pos x="133" y="192"/>
                  </a:cxn>
                  <a:cxn ang="0">
                    <a:pos x="179" y="200"/>
                  </a:cxn>
                  <a:cxn ang="0">
                    <a:pos x="202" y="192"/>
                  </a:cxn>
                  <a:cxn ang="0">
                    <a:pos x="227" y="174"/>
                  </a:cxn>
                  <a:cxn ang="0">
                    <a:pos x="242" y="151"/>
                  </a:cxn>
                  <a:cxn ang="0">
                    <a:pos x="244" y="117"/>
                  </a:cxn>
                </a:cxnLst>
                <a:rect l="0" t="0" r="r" b="b"/>
                <a:pathLst>
                  <a:path w="528" h="479">
                    <a:moveTo>
                      <a:pt x="244" y="117"/>
                    </a:moveTo>
                    <a:lnTo>
                      <a:pt x="233" y="91"/>
                    </a:lnTo>
                    <a:lnTo>
                      <a:pt x="227" y="60"/>
                    </a:lnTo>
                    <a:lnTo>
                      <a:pt x="231" y="34"/>
                    </a:lnTo>
                    <a:lnTo>
                      <a:pt x="250" y="16"/>
                    </a:lnTo>
                    <a:lnTo>
                      <a:pt x="279" y="0"/>
                    </a:lnTo>
                    <a:lnTo>
                      <a:pt x="310" y="8"/>
                    </a:lnTo>
                    <a:lnTo>
                      <a:pt x="322" y="26"/>
                    </a:lnTo>
                    <a:lnTo>
                      <a:pt x="337" y="45"/>
                    </a:lnTo>
                    <a:lnTo>
                      <a:pt x="364" y="55"/>
                    </a:lnTo>
                    <a:lnTo>
                      <a:pt x="362" y="93"/>
                    </a:lnTo>
                    <a:lnTo>
                      <a:pt x="362" y="130"/>
                    </a:lnTo>
                    <a:lnTo>
                      <a:pt x="366" y="153"/>
                    </a:lnTo>
                    <a:lnTo>
                      <a:pt x="403" y="159"/>
                    </a:lnTo>
                    <a:lnTo>
                      <a:pt x="424" y="166"/>
                    </a:lnTo>
                    <a:lnTo>
                      <a:pt x="466" y="187"/>
                    </a:lnTo>
                    <a:lnTo>
                      <a:pt x="493" y="197"/>
                    </a:lnTo>
                    <a:lnTo>
                      <a:pt x="510" y="205"/>
                    </a:lnTo>
                    <a:lnTo>
                      <a:pt x="528" y="215"/>
                    </a:lnTo>
                    <a:lnTo>
                      <a:pt x="507" y="224"/>
                    </a:lnTo>
                    <a:lnTo>
                      <a:pt x="449" y="226"/>
                    </a:lnTo>
                    <a:lnTo>
                      <a:pt x="406" y="232"/>
                    </a:lnTo>
                    <a:lnTo>
                      <a:pt x="387" y="242"/>
                    </a:lnTo>
                    <a:lnTo>
                      <a:pt x="351" y="242"/>
                    </a:lnTo>
                    <a:lnTo>
                      <a:pt x="320" y="255"/>
                    </a:lnTo>
                    <a:lnTo>
                      <a:pt x="302" y="270"/>
                    </a:lnTo>
                    <a:lnTo>
                      <a:pt x="279" y="286"/>
                    </a:lnTo>
                    <a:lnTo>
                      <a:pt x="254" y="284"/>
                    </a:lnTo>
                    <a:lnTo>
                      <a:pt x="231" y="265"/>
                    </a:lnTo>
                    <a:lnTo>
                      <a:pt x="213" y="259"/>
                    </a:lnTo>
                    <a:lnTo>
                      <a:pt x="198" y="275"/>
                    </a:lnTo>
                    <a:lnTo>
                      <a:pt x="200" y="325"/>
                    </a:lnTo>
                    <a:lnTo>
                      <a:pt x="216" y="375"/>
                    </a:lnTo>
                    <a:lnTo>
                      <a:pt x="213" y="416"/>
                    </a:lnTo>
                    <a:lnTo>
                      <a:pt x="190" y="452"/>
                    </a:lnTo>
                    <a:lnTo>
                      <a:pt x="161" y="475"/>
                    </a:lnTo>
                    <a:lnTo>
                      <a:pt x="123" y="479"/>
                    </a:lnTo>
                    <a:lnTo>
                      <a:pt x="83" y="454"/>
                    </a:lnTo>
                    <a:lnTo>
                      <a:pt x="54" y="421"/>
                    </a:lnTo>
                    <a:lnTo>
                      <a:pt x="44" y="377"/>
                    </a:lnTo>
                    <a:lnTo>
                      <a:pt x="34" y="338"/>
                    </a:lnTo>
                    <a:lnTo>
                      <a:pt x="21" y="286"/>
                    </a:lnTo>
                    <a:lnTo>
                      <a:pt x="2" y="239"/>
                    </a:lnTo>
                    <a:lnTo>
                      <a:pt x="0" y="203"/>
                    </a:lnTo>
                    <a:lnTo>
                      <a:pt x="8" y="180"/>
                    </a:lnTo>
                    <a:lnTo>
                      <a:pt x="39" y="172"/>
                    </a:lnTo>
                    <a:lnTo>
                      <a:pt x="57" y="172"/>
                    </a:lnTo>
                    <a:lnTo>
                      <a:pt x="104" y="184"/>
                    </a:lnTo>
                    <a:lnTo>
                      <a:pt x="133" y="192"/>
                    </a:lnTo>
                    <a:lnTo>
                      <a:pt x="179" y="200"/>
                    </a:lnTo>
                    <a:lnTo>
                      <a:pt x="202" y="192"/>
                    </a:lnTo>
                    <a:lnTo>
                      <a:pt x="227" y="174"/>
                    </a:lnTo>
                    <a:lnTo>
                      <a:pt x="242" y="151"/>
                    </a:lnTo>
                    <a:lnTo>
                      <a:pt x="244" y="117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21" name="Freeform 52"/>
              <p:cNvSpPr>
                <a:spLocks/>
              </p:cNvSpPr>
              <p:nvPr/>
            </p:nvSpPr>
            <p:spPr bwMode="auto">
              <a:xfrm>
                <a:off x="3196" y="1797"/>
                <a:ext cx="105" cy="96"/>
              </a:xfrm>
              <a:custGeom>
                <a:avLst/>
                <a:gdLst/>
                <a:ahLst/>
                <a:cxnLst>
                  <a:cxn ang="0">
                    <a:pos x="244" y="117"/>
                  </a:cxn>
                  <a:cxn ang="0">
                    <a:pos x="233" y="91"/>
                  </a:cxn>
                  <a:cxn ang="0">
                    <a:pos x="227" y="60"/>
                  </a:cxn>
                  <a:cxn ang="0">
                    <a:pos x="231" y="34"/>
                  </a:cxn>
                  <a:cxn ang="0">
                    <a:pos x="250" y="16"/>
                  </a:cxn>
                  <a:cxn ang="0">
                    <a:pos x="279" y="0"/>
                  </a:cxn>
                  <a:cxn ang="0">
                    <a:pos x="310" y="8"/>
                  </a:cxn>
                  <a:cxn ang="0">
                    <a:pos x="322" y="26"/>
                  </a:cxn>
                  <a:cxn ang="0">
                    <a:pos x="337" y="45"/>
                  </a:cxn>
                  <a:cxn ang="0">
                    <a:pos x="364" y="55"/>
                  </a:cxn>
                  <a:cxn ang="0">
                    <a:pos x="362" y="93"/>
                  </a:cxn>
                  <a:cxn ang="0">
                    <a:pos x="362" y="130"/>
                  </a:cxn>
                  <a:cxn ang="0">
                    <a:pos x="366" y="153"/>
                  </a:cxn>
                  <a:cxn ang="0">
                    <a:pos x="403" y="159"/>
                  </a:cxn>
                  <a:cxn ang="0">
                    <a:pos x="424" y="166"/>
                  </a:cxn>
                  <a:cxn ang="0">
                    <a:pos x="466" y="187"/>
                  </a:cxn>
                  <a:cxn ang="0">
                    <a:pos x="493" y="197"/>
                  </a:cxn>
                  <a:cxn ang="0">
                    <a:pos x="510" y="205"/>
                  </a:cxn>
                  <a:cxn ang="0">
                    <a:pos x="528" y="215"/>
                  </a:cxn>
                  <a:cxn ang="0">
                    <a:pos x="507" y="224"/>
                  </a:cxn>
                  <a:cxn ang="0">
                    <a:pos x="449" y="226"/>
                  </a:cxn>
                  <a:cxn ang="0">
                    <a:pos x="406" y="232"/>
                  </a:cxn>
                  <a:cxn ang="0">
                    <a:pos x="387" y="242"/>
                  </a:cxn>
                  <a:cxn ang="0">
                    <a:pos x="351" y="242"/>
                  </a:cxn>
                  <a:cxn ang="0">
                    <a:pos x="320" y="255"/>
                  </a:cxn>
                  <a:cxn ang="0">
                    <a:pos x="302" y="270"/>
                  </a:cxn>
                  <a:cxn ang="0">
                    <a:pos x="279" y="286"/>
                  </a:cxn>
                  <a:cxn ang="0">
                    <a:pos x="254" y="284"/>
                  </a:cxn>
                  <a:cxn ang="0">
                    <a:pos x="231" y="265"/>
                  </a:cxn>
                  <a:cxn ang="0">
                    <a:pos x="213" y="259"/>
                  </a:cxn>
                  <a:cxn ang="0">
                    <a:pos x="198" y="275"/>
                  </a:cxn>
                  <a:cxn ang="0">
                    <a:pos x="200" y="325"/>
                  </a:cxn>
                  <a:cxn ang="0">
                    <a:pos x="216" y="375"/>
                  </a:cxn>
                  <a:cxn ang="0">
                    <a:pos x="213" y="416"/>
                  </a:cxn>
                  <a:cxn ang="0">
                    <a:pos x="190" y="452"/>
                  </a:cxn>
                  <a:cxn ang="0">
                    <a:pos x="161" y="475"/>
                  </a:cxn>
                  <a:cxn ang="0">
                    <a:pos x="123" y="479"/>
                  </a:cxn>
                  <a:cxn ang="0">
                    <a:pos x="83" y="454"/>
                  </a:cxn>
                  <a:cxn ang="0">
                    <a:pos x="54" y="421"/>
                  </a:cxn>
                  <a:cxn ang="0">
                    <a:pos x="44" y="377"/>
                  </a:cxn>
                  <a:cxn ang="0">
                    <a:pos x="34" y="338"/>
                  </a:cxn>
                  <a:cxn ang="0">
                    <a:pos x="21" y="286"/>
                  </a:cxn>
                  <a:cxn ang="0">
                    <a:pos x="2" y="239"/>
                  </a:cxn>
                  <a:cxn ang="0">
                    <a:pos x="0" y="203"/>
                  </a:cxn>
                  <a:cxn ang="0">
                    <a:pos x="8" y="180"/>
                  </a:cxn>
                  <a:cxn ang="0">
                    <a:pos x="39" y="172"/>
                  </a:cxn>
                  <a:cxn ang="0">
                    <a:pos x="57" y="172"/>
                  </a:cxn>
                  <a:cxn ang="0">
                    <a:pos x="104" y="184"/>
                  </a:cxn>
                  <a:cxn ang="0">
                    <a:pos x="133" y="192"/>
                  </a:cxn>
                  <a:cxn ang="0">
                    <a:pos x="179" y="200"/>
                  </a:cxn>
                  <a:cxn ang="0">
                    <a:pos x="202" y="192"/>
                  </a:cxn>
                  <a:cxn ang="0">
                    <a:pos x="227" y="174"/>
                  </a:cxn>
                  <a:cxn ang="0">
                    <a:pos x="242" y="151"/>
                  </a:cxn>
                  <a:cxn ang="0">
                    <a:pos x="244" y="117"/>
                  </a:cxn>
                </a:cxnLst>
                <a:rect l="0" t="0" r="r" b="b"/>
                <a:pathLst>
                  <a:path w="528" h="479">
                    <a:moveTo>
                      <a:pt x="244" y="117"/>
                    </a:moveTo>
                    <a:lnTo>
                      <a:pt x="233" y="91"/>
                    </a:lnTo>
                    <a:lnTo>
                      <a:pt x="227" y="60"/>
                    </a:lnTo>
                    <a:lnTo>
                      <a:pt x="231" y="34"/>
                    </a:lnTo>
                    <a:lnTo>
                      <a:pt x="250" y="16"/>
                    </a:lnTo>
                    <a:lnTo>
                      <a:pt x="279" y="0"/>
                    </a:lnTo>
                    <a:lnTo>
                      <a:pt x="310" y="8"/>
                    </a:lnTo>
                    <a:lnTo>
                      <a:pt x="322" y="26"/>
                    </a:lnTo>
                    <a:lnTo>
                      <a:pt x="337" y="45"/>
                    </a:lnTo>
                    <a:lnTo>
                      <a:pt x="364" y="55"/>
                    </a:lnTo>
                    <a:lnTo>
                      <a:pt x="362" y="93"/>
                    </a:lnTo>
                    <a:lnTo>
                      <a:pt x="362" y="130"/>
                    </a:lnTo>
                    <a:lnTo>
                      <a:pt x="366" y="153"/>
                    </a:lnTo>
                    <a:lnTo>
                      <a:pt x="403" y="159"/>
                    </a:lnTo>
                    <a:lnTo>
                      <a:pt x="424" y="166"/>
                    </a:lnTo>
                    <a:lnTo>
                      <a:pt x="466" y="187"/>
                    </a:lnTo>
                    <a:lnTo>
                      <a:pt x="493" y="197"/>
                    </a:lnTo>
                    <a:lnTo>
                      <a:pt x="510" y="205"/>
                    </a:lnTo>
                    <a:lnTo>
                      <a:pt x="528" y="215"/>
                    </a:lnTo>
                    <a:lnTo>
                      <a:pt x="507" y="224"/>
                    </a:lnTo>
                    <a:lnTo>
                      <a:pt x="449" y="226"/>
                    </a:lnTo>
                    <a:lnTo>
                      <a:pt x="406" y="232"/>
                    </a:lnTo>
                    <a:lnTo>
                      <a:pt x="387" y="242"/>
                    </a:lnTo>
                    <a:lnTo>
                      <a:pt x="351" y="242"/>
                    </a:lnTo>
                    <a:lnTo>
                      <a:pt x="320" y="255"/>
                    </a:lnTo>
                    <a:lnTo>
                      <a:pt x="302" y="270"/>
                    </a:lnTo>
                    <a:lnTo>
                      <a:pt x="279" y="286"/>
                    </a:lnTo>
                    <a:lnTo>
                      <a:pt x="254" y="284"/>
                    </a:lnTo>
                    <a:lnTo>
                      <a:pt x="231" y="265"/>
                    </a:lnTo>
                    <a:lnTo>
                      <a:pt x="213" y="259"/>
                    </a:lnTo>
                    <a:lnTo>
                      <a:pt x="198" y="275"/>
                    </a:lnTo>
                    <a:lnTo>
                      <a:pt x="200" y="325"/>
                    </a:lnTo>
                    <a:lnTo>
                      <a:pt x="216" y="375"/>
                    </a:lnTo>
                    <a:lnTo>
                      <a:pt x="213" y="416"/>
                    </a:lnTo>
                    <a:lnTo>
                      <a:pt x="190" y="452"/>
                    </a:lnTo>
                    <a:lnTo>
                      <a:pt x="161" y="475"/>
                    </a:lnTo>
                    <a:lnTo>
                      <a:pt x="123" y="479"/>
                    </a:lnTo>
                    <a:lnTo>
                      <a:pt x="83" y="454"/>
                    </a:lnTo>
                    <a:lnTo>
                      <a:pt x="54" y="421"/>
                    </a:lnTo>
                    <a:lnTo>
                      <a:pt x="44" y="377"/>
                    </a:lnTo>
                    <a:lnTo>
                      <a:pt x="34" y="338"/>
                    </a:lnTo>
                    <a:lnTo>
                      <a:pt x="21" y="286"/>
                    </a:lnTo>
                    <a:lnTo>
                      <a:pt x="2" y="239"/>
                    </a:lnTo>
                    <a:lnTo>
                      <a:pt x="0" y="203"/>
                    </a:lnTo>
                    <a:lnTo>
                      <a:pt x="8" y="180"/>
                    </a:lnTo>
                    <a:lnTo>
                      <a:pt x="39" y="172"/>
                    </a:lnTo>
                    <a:lnTo>
                      <a:pt x="57" y="172"/>
                    </a:lnTo>
                    <a:lnTo>
                      <a:pt x="104" y="184"/>
                    </a:lnTo>
                    <a:lnTo>
                      <a:pt x="133" y="192"/>
                    </a:lnTo>
                    <a:lnTo>
                      <a:pt x="179" y="200"/>
                    </a:lnTo>
                    <a:lnTo>
                      <a:pt x="202" y="192"/>
                    </a:lnTo>
                    <a:lnTo>
                      <a:pt x="227" y="174"/>
                    </a:lnTo>
                    <a:lnTo>
                      <a:pt x="242" y="151"/>
                    </a:lnTo>
                    <a:lnTo>
                      <a:pt x="244" y="117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22" name="Freeform 53"/>
              <p:cNvSpPr>
                <a:spLocks/>
              </p:cNvSpPr>
              <p:nvPr/>
            </p:nvSpPr>
            <p:spPr bwMode="auto">
              <a:xfrm>
                <a:off x="3274" y="1890"/>
                <a:ext cx="29" cy="2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1" y="14"/>
                  </a:cxn>
                  <a:cxn ang="0">
                    <a:pos x="48" y="3"/>
                  </a:cxn>
                  <a:cxn ang="0">
                    <a:pos x="73" y="0"/>
                  </a:cxn>
                  <a:cxn ang="0">
                    <a:pos x="104" y="8"/>
                  </a:cxn>
                  <a:cxn ang="0">
                    <a:pos x="122" y="26"/>
                  </a:cxn>
                  <a:cxn ang="0">
                    <a:pos x="143" y="49"/>
                  </a:cxn>
                  <a:cxn ang="0">
                    <a:pos x="133" y="70"/>
                  </a:cxn>
                  <a:cxn ang="0">
                    <a:pos x="117" y="99"/>
                  </a:cxn>
                  <a:cxn ang="0">
                    <a:pos x="73" y="104"/>
                  </a:cxn>
                  <a:cxn ang="0">
                    <a:pos x="38" y="99"/>
                  </a:cxn>
                  <a:cxn ang="0">
                    <a:pos x="2" y="76"/>
                  </a:cxn>
                  <a:cxn ang="0">
                    <a:pos x="0" y="41"/>
                  </a:cxn>
                </a:cxnLst>
                <a:rect l="0" t="0" r="r" b="b"/>
                <a:pathLst>
                  <a:path w="143" h="104">
                    <a:moveTo>
                      <a:pt x="0" y="41"/>
                    </a:moveTo>
                    <a:lnTo>
                      <a:pt x="31" y="14"/>
                    </a:lnTo>
                    <a:lnTo>
                      <a:pt x="48" y="3"/>
                    </a:lnTo>
                    <a:lnTo>
                      <a:pt x="73" y="0"/>
                    </a:lnTo>
                    <a:lnTo>
                      <a:pt x="104" y="8"/>
                    </a:lnTo>
                    <a:lnTo>
                      <a:pt x="122" y="26"/>
                    </a:lnTo>
                    <a:lnTo>
                      <a:pt x="143" y="49"/>
                    </a:lnTo>
                    <a:lnTo>
                      <a:pt x="133" y="70"/>
                    </a:lnTo>
                    <a:lnTo>
                      <a:pt x="117" y="99"/>
                    </a:lnTo>
                    <a:lnTo>
                      <a:pt x="73" y="104"/>
                    </a:lnTo>
                    <a:lnTo>
                      <a:pt x="38" y="99"/>
                    </a:lnTo>
                    <a:lnTo>
                      <a:pt x="2" y="7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23" name="Freeform 54"/>
              <p:cNvSpPr>
                <a:spLocks/>
              </p:cNvSpPr>
              <p:nvPr/>
            </p:nvSpPr>
            <p:spPr bwMode="auto">
              <a:xfrm>
                <a:off x="3274" y="1890"/>
                <a:ext cx="29" cy="2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1" y="14"/>
                  </a:cxn>
                  <a:cxn ang="0">
                    <a:pos x="48" y="3"/>
                  </a:cxn>
                  <a:cxn ang="0">
                    <a:pos x="73" y="0"/>
                  </a:cxn>
                  <a:cxn ang="0">
                    <a:pos x="104" y="8"/>
                  </a:cxn>
                  <a:cxn ang="0">
                    <a:pos x="122" y="26"/>
                  </a:cxn>
                  <a:cxn ang="0">
                    <a:pos x="143" y="49"/>
                  </a:cxn>
                  <a:cxn ang="0">
                    <a:pos x="133" y="70"/>
                  </a:cxn>
                  <a:cxn ang="0">
                    <a:pos x="117" y="99"/>
                  </a:cxn>
                  <a:cxn ang="0">
                    <a:pos x="73" y="104"/>
                  </a:cxn>
                  <a:cxn ang="0">
                    <a:pos x="38" y="99"/>
                  </a:cxn>
                  <a:cxn ang="0">
                    <a:pos x="2" y="76"/>
                  </a:cxn>
                  <a:cxn ang="0">
                    <a:pos x="0" y="41"/>
                  </a:cxn>
                </a:cxnLst>
                <a:rect l="0" t="0" r="r" b="b"/>
                <a:pathLst>
                  <a:path w="143" h="104">
                    <a:moveTo>
                      <a:pt x="0" y="41"/>
                    </a:moveTo>
                    <a:lnTo>
                      <a:pt x="31" y="14"/>
                    </a:lnTo>
                    <a:lnTo>
                      <a:pt x="48" y="3"/>
                    </a:lnTo>
                    <a:lnTo>
                      <a:pt x="73" y="0"/>
                    </a:lnTo>
                    <a:lnTo>
                      <a:pt x="104" y="8"/>
                    </a:lnTo>
                    <a:lnTo>
                      <a:pt x="122" y="26"/>
                    </a:lnTo>
                    <a:lnTo>
                      <a:pt x="143" y="49"/>
                    </a:lnTo>
                    <a:lnTo>
                      <a:pt x="133" y="70"/>
                    </a:lnTo>
                    <a:lnTo>
                      <a:pt x="117" y="99"/>
                    </a:lnTo>
                    <a:lnTo>
                      <a:pt x="73" y="104"/>
                    </a:lnTo>
                    <a:lnTo>
                      <a:pt x="38" y="99"/>
                    </a:lnTo>
                    <a:lnTo>
                      <a:pt x="2" y="76"/>
                    </a:lnTo>
                    <a:lnTo>
                      <a:pt x="0" y="41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24" name="Freeform 55"/>
              <p:cNvSpPr>
                <a:spLocks/>
              </p:cNvSpPr>
              <p:nvPr/>
            </p:nvSpPr>
            <p:spPr bwMode="auto">
              <a:xfrm>
                <a:off x="3246" y="1952"/>
                <a:ext cx="48" cy="77"/>
              </a:xfrm>
              <a:custGeom>
                <a:avLst/>
                <a:gdLst/>
                <a:ahLst/>
                <a:cxnLst>
                  <a:cxn ang="0">
                    <a:pos x="8" y="29"/>
                  </a:cxn>
                  <a:cxn ang="0">
                    <a:pos x="35" y="8"/>
                  </a:cxn>
                  <a:cxn ang="0">
                    <a:pos x="52" y="0"/>
                  </a:cxn>
                  <a:cxn ang="0">
                    <a:pos x="75" y="2"/>
                  </a:cxn>
                  <a:cxn ang="0">
                    <a:pos x="96" y="15"/>
                  </a:cxn>
                  <a:cxn ang="0">
                    <a:pos x="116" y="36"/>
                  </a:cxn>
                  <a:cxn ang="0">
                    <a:pos x="132" y="36"/>
                  </a:cxn>
                  <a:cxn ang="0">
                    <a:pos x="153" y="33"/>
                  </a:cxn>
                  <a:cxn ang="0">
                    <a:pos x="184" y="46"/>
                  </a:cxn>
                  <a:cxn ang="0">
                    <a:pos x="199" y="64"/>
                  </a:cxn>
                  <a:cxn ang="0">
                    <a:pos x="226" y="112"/>
                  </a:cxn>
                  <a:cxn ang="0">
                    <a:pos x="233" y="151"/>
                  </a:cxn>
                  <a:cxn ang="0">
                    <a:pos x="239" y="195"/>
                  </a:cxn>
                  <a:cxn ang="0">
                    <a:pos x="236" y="236"/>
                  </a:cxn>
                  <a:cxn ang="0">
                    <a:pos x="231" y="276"/>
                  </a:cxn>
                  <a:cxn ang="0">
                    <a:pos x="226" y="314"/>
                  </a:cxn>
                  <a:cxn ang="0">
                    <a:pos x="210" y="340"/>
                  </a:cxn>
                  <a:cxn ang="0">
                    <a:pos x="189" y="366"/>
                  </a:cxn>
                  <a:cxn ang="0">
                    <a:pos x="168" y="382"/>
                  </a:cxn>
                  <a:cxn ang="0">
                    <a:pos x="139" y="387"/>
                  </a:cxn>
                  <a:cxn ang="0">
                    <a:pos x="119" y="369"/>
                  </a:cxn>
                  <a:cxn ang="0">
                    <a:pos x="114" y="343"/>
                  </a:cxn>
                  <a:cxn ang="0">
                    <a:pos x="106" y="299"/>
                  </a:cxn>
                  <a:cxn ang="0">
                    <a:pos x="104" y="262"/>
                  </a:cxn>
                  <a:cxn ang="0">
                    <a:pos x="77" y="213"/>
                  </a:cxn>
                  <a:cxn ang="0">
                    <a:pos x="44" y="182"/>
                  </a:cxn>
                  <a:cxn ang="0">
                    <a:pos x="15" y="153"/>
                  </a:cxn>
                  <a:cxn ang="0">
                    <a:pos x="0" y="114"/>
                  </a:cxn>
                  <a:cxn ang="0">
                    <a:pos x="0" y="111"/>
                  </a:cxn>
                  <a:cxn ang="0">
                    <a:pos x="1" y="101"/>
                  </a:cxn>
                  <a:cxn ang="0">
                    <a:pos x="3" y="88"/>
                  </a:cxn>
                  <a:cxn ang="0">
                    <a:pos x="4" y="73"/>
                  </a:cxn>
                  <a:cxn ang="0">
                    <a:pos x="5" y="56"/>
                  </a:cxn>
                  <a:cxn ang="0">
                    <a:pos x="8" y="43"/>
                  </a:cxn>
                  <a:cxn ang="0">
                    <a:pos x="8" y="33"/>
                  </a:cxn>
                  <a:cxn ang="0">
                    <a:pos x="8" y="29"/>
                  </a:cxn>
                </a:cxnLst>
                <a:rect l="0" t="0" r="r" b="b"/>
                <a:pathLst>
                  <a:path w="239" h="387">
                    <a:moveTo>
                      <a:pt x="8" y="29"/>
                    </a:moveTo>
                    <a:lnTo>
                      <a:pt x="35" y="8"/>
                    </a:lnTo>
                    <a:lnTo>
                      <a:pt x="52" y="0"/>
                    </a:lnTo>
                    <a:lnTo>
                      <a:pt x="75" y="2"/>
                    </a:lnTo>
                    <a:lnTo>
                      <a:pt x="96" y="15"/>
                    </a:lnTo>
                    <a:lnTo>
                      <a:pt x="116" y="36"/>
                    </a:lnTo>
                    <a:lnTo>
                      <a:pt x="132" y="36"/>
                    </a:lnTo>
                    <a:lnTo>
                      <a:pt x="153" y="33"/>
                    </a:lnTo>
                    <a:lnTo>
                      <a:pt x="184" y="46"/>
                    </a:lnTo>
                    <a:lnTo>
                      <a:pt x="199" y="64"/>
                    </a:lnTo>
                    <a:lnTo>
                      <a:pt x="226" y="112"/>
                    </a:lnTo>
                    <a:lnTo>
                      <a:pt x="233" y="151"/>
                    </a:lnTo>
                    <a:lnTo>
                      <a:pt x="239" y="195"/>
                    </a:lnTo>
                    <a:lnTo>
                      <a:pt x="236" y="236"/>
                    </a:lnTo>
                    <a:lnTo>
                      <a:pt x="231" y="276"/>
                    </a:lnTo>
                    <a:lnTo>
                      <a:pt x="226" y="314"/>
                    </a:lnTo>
                    <a:lnTo>
                      <a:pt x="210" y="340"/>
                    </a:lnTo>
                    <a:lnTo>
                      <a:pt x="189" y="366"/>
                    </a:lnTo>
                    <a:lnTo>
                      <a:pt x="168" y="382"/>
                    </a:lnTo>
                    <a:lnTo>
                      <a:pt x="139" y="387"/>
                    </a:lnTo>
                    <a:lnTo>
                      <a:pt x="119" y="369"/>
                    </a:lnTo>
                    <a:lnTo>
                      <a:pt x="114" y="343"/>
                    </a:lnTo>
                    <a:lnTo>
                      <a:pt x="106" y="299"/>
                    </a:lnTo>
                    <a:lnTo>
                      <a:pt x="104" y="262"/>
                    </a:lnTo>
                    <a:lnTo>
                      <a:pt x="77" y="213"/>
                    </a:lnTo>
                    <a:lnTo>
                      <a:pt x="44" y="182"/>
                    </a:lnTo>
                    <a:lnTo>
                      <a:pt x="15" y="153"/>
                    </a:lnTo>
                    <a:lnTo>
                      <a:pt x="0" y="114"/>
                    </a:lnTo>
                    <a:lnTo>
                      <a:pt x="0" y="111"/>
                    </a:lnTo>
                    <a:lnTo>
                      <a:pt x="1" y="101"/>
                    </a:lnTo>
                    <a:lnTo>
                      <a:pt x="3" y="88"/>
                    </a:lnTo>
                    <a:lnTo>
                      <a:pt x="4" y="73"/>
                    </a:lnTo>
                    <a:lnTo>
                      <a:pt x="5" y="56"/>
                    </a:lnTo>
                    <a:lnTo>
                      <a:pt x="8" y="43"/>
                    </a:lnTo>
                    <a:lnTo>
                      <a:pt x="8" y="33"/>
                    </a:lnTo>
                    <a:lnTo>
                      <a:pt x="8" y="29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25" name="Freeform 56"/>
              <p:cNvSpPr>
                <a:spLocks/>
              </p:cNvSpPr>
              <p:nvPr/>
            </p:nvSpPr>
            <p:spPr bwMode="auto">
              <a:xfrm>
                <a:off x="3246" y="1952"/>
                <a:ext cx="48" cy="77"/>
              </a:xfrm>
              <a:custGeom>
                <a:avLst/>
                <a:gdLst/>
                <a:ahLst/>
                <a:cxnLst>
                  <a:cxn ang="0">
                    <a:pos x="8" y="29"/>
                  </a:cxn>
                  <a:cxn ang="0">
                    <a:pos x="35" y="8"/>
                  </a:cxn>
                  <a:cxn ang="0">
                    <a:pos x="52" y="0"/>
                  </a:cxn>
                  <a:cxn ang="0">
                    <a:pos x="75" y="2"/>
                  </a:cxn>
                  <a:cxn ang="0">
                    <a:pos x="96" y="15"/>
                  </a:cxn>
                  <a:cxn ang="0">
                    <a:pos x="116" y="36"/>
                  </a:cxn>
                  <a:cxn ang="0">
                    <a:pos x="132" y="36"/>
                  </a:cxn>
                  <a:cxn ang="0">
                    <a:pos x="153" y="33"/>
                  </a:cxn>
                  <a:cxn ang="0">
                    <a:pos x="184" y="46"/>
                  </a:cxn>
                  <a:cxn ang="0">
                    <a:pos x="199" y="64"/>
                  </a:cxn>
                  <a:cxn ang="0">
                    <a:pos x="226" y="112"/>
                  </a:cxn>
                  <a:cxn ang="0">
                    <a:pos x="233" y="151"/>
                  </a:cxn>
                  <a:cxn ang="0">
                    <a:pos x="239" y="195"/>
                  </a:cxn>
                  <a:cxn ang="0">
                    <a:pos x="236" y="236"/>
                  </a:cxn>
                  <a:cxn ang="0">
                    <a:pos x="231" y="276"/>
                  </a:cxn>
                  <a:cxn ang="0">
                    <a:pos x="226" y="314"/>
                  </a:cxn>
                  <a:cxn ang="0">
                    <a:pos x="210" y="340"/>
                  </a:cxn>
                  <a:cxn ang="0">
                    <a:pos x="189" y="366"/>
                  </a:cxn>
                  <a:cxn ang="0">
                    <a:pos x="168" y="382"/>
                  </a:cxn>
                  <a:cxn ang="0">
                    <a:pos x="139" y="387"/>
                  </a:cxn>
                  <a:cxn ang="0">
                    <a:pos x="119" y="369"/>
                  </a:cxn>
                  <a:cxn ang="0">
                    <a:pos x="114" y="343"/>
                  </a:cxn>
                  <a:cxn ang="0">
                    <a:pos x="106" y="299"/>
                  </a:cxn>
                  <a:cxn ang="0">
                    <a:pos x="104" y="262"/>
                  </a:cxn>
                  <a:cxn ang="0">
                    <a:pos x="77" y="213"/>
                  </a:cxn>
                  <a:cxn ang="0">
                    <a:pos x="44" y="182"/>
                  </a:cxn>
                  <a:cxn ang="0">
                    <a:pos x="15" y="153"/>
                  </a:cxn>
                  <a:cxn ang="0">
                    <a:pos x="0" y="114"/>
                  </a:cxn>
                  <a:cxn ang="0">
                    <a:pos x="0" y="111"/>
                  </a:cxn>
                  <a:cxn ang="0">
                    <a:pos x="1" y="101"/>
                  </a:cxn>
                  <a:cxn ang="0">
                    <a:pos x="3" y="88"/>
                  </a:cxn>
                  <a:cxn ang="0">
                    <a:pos x="4" y="73"/>
                  </a:cxn>
                  <a:cxn ang="0">
                    <a:pos x="5" y="56"/>
                  </a:cxn>
                  <a:cxn ang="0">
                    <a:pos x="8" y="43"/>
                  </a:cxn>
                  <a:cxn ang="0">
                    <a:pos x="8" y="33"/>
                  </a:cxn>
                  <a:cxn ang="0">
                    <a:pos x="8" y="29"/>
                  </a:cxn>
                </a:cxnLst>
                <a:rect l="0" t="0" r="r" b="b"/>
                <a:pathLst>
                  <a:path w="239" h="387">
                    <a:moveTo>
                      <a:pt x="8" y="29"/>
                    </a:moveTo>
                    <a:lnTo>
                      <a:pt x="35" y="8"/>
                    </a:lnTo>
                    <a:lnTo>
                      <a:pt x="52" y="0"/>
                    </a:lnTo>
                    <a:lnTo>
                      <a:pt x="75" y="2"/>
                    </a:lnTo>
                    <a:lnTo>
                      <a:pt x="96" y="15"/>
                    </a:lnTo>
                    <a:lnTo>
                      <a:pt x="116" y="36"/>
                    </a:lnTo>
                    <a:lnTo>
                      <a:pt x="132" y="36"/>
                    </a:lnTo>
                    <a:lnTo>
                      <a:pt x="153" y="33"/>
                    </a:lnTo>
                    <a:lnTo>
                      <a:pt x="184" y="46"/>
                    </a:lnTo>
                    <a:lnTo>
                      <a:pt x="199" y="64"/>
                    </a:lnTo>
                    <a:lnTo>
                      <a:pt x="226" y="112"/>
                    </a:lnTo>
                    <a:lnTo>
                      <a:pt x="233" y="151"/>
                    </a:lnTo>
                    <a:lnTo>
                      <a:pt x="239" y="195"/>
                    </a:lnTo>
                    <a:lnTo>
                      <a:pt x="236" y="236"/>
                    </a:lnTo>
                    <a:lnTo>
                      <a:pt x="231" y="276"/>
                    </a:lnTo>
                    <a:lnTo>
                      <a:pt x="226" y="314"/>
                    </a:lnTo>
                    <a:lnTo>
                      <a:pt x="210" y="340"/>
                    </a:lnTo>
                    <a:lnTo>
                      <a:pt x="189" y="366"/>
                    </a:lnTo>
                    <a:lnTo>
                      <a:pt x="168" y="382"/>
                    </a:lnTo>
                    <a:lnTo>
                      <a:pt x="139" y="387"/>
                    </a:lnTo>
                    <a:lnTo>
                      <a:pt x="119" y="369"/>
                    </a:lnTo>
                    <a:lnTo>
                      <a:pt x="114" y="343"/>
                    </a:lnTo>
                    <a:lnTo>
                      <a:pt x="106" y="299"/>
                    </a:lnTo>
                    <a:lnTo>
                      <a:pt x="104" y="262"/>
                    </a:lnTo>
                    <a:lnTo>
                      <a:pt x="77" y="213"/>
                    </a:lnTo>
                    <a:lnTo>
                      <a:pt x="44" y="182"/>
                    </a:lnTo>
                    <a:lnTo>
                      <a:pt x="15" y="153"/>
                    </a:lnTo>
                    <a:lnTo>
                      <a:pt x="0" y="114"/>
                    </a:lnTo>
                    <a:lnTo>
                      <a:pt x="0" y="111"/>
                    </a:lnTo>
                    <a:lnTo>
                      <a:pt x="1" y="101"/>
                    </a:lnTo>
                    <a:lnTo>
                      <a:pt x="3" y="88"/>
                    </a:lnTo>
                    <a:lnTo>
                      <a:pt x="4" y="73"/>
                    </a:lnTo>
                    <a:lnTo>
                      <a:pt x="5" y="56"/>
                    </a:lnTo>
                    <a:lnTo>
                      <a:pt x="8" y="43"/>
                    </a:lnTo>
                    <a:lnTo>
                      <a:pt x="8" y="33"/>
                    </a:lnTo>
                    <a:lnTo>
                      <a:pt x="8" y="29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26" name="Freeform 57"/>
              <p:cNvSpPr>
                <a:spLocks/>
              </p:cNvSpPr>
              <p:nvPr/>
            </p:nvSpPr>
            <p:spPr bwMode="auto">
              <a:xfrm>
                <a:off x="3294" y="2087"/>
                <a:ext cx="68" cy="89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5" y="0"/>
                  </a:cxn>
                  <a:cxn ang="0">
                    <a:pos x="94" y="12"/>
                  </a:cxn>
                  <a:cxn ang="0">
                    <a:pos x="149" y="37"/>
                  </a:cxn>
                  <a:cxn ang="0">
                    <a:pos x="187" y="71"/>
                  </a:cxn>
                  <a:cxn ang="0">
                    <a:pos x="211" y="95"/>
                  </a:cxn>
                  <a:cxn ang="0">
                    <a:pos x="218" y="116"/>
                  </a:cxn>
                  <a:cxn ang="0">
                    <a:pos x="232" y="144"/>
                  </a:cxn>
                  <a:cxn ang="0">
                    <a:pos x="258" y="162"/>
                  </a:cxn>
                  <a:cxn ang="0">
                    <a:pos x="295" y="189"/>
                  </a:cxn>
                  <a:cxn ang="0">
                    <a:pos x="315" y="232"/>
                  </a:cxn>
                  <a:cxn ang="0">
                    <a:pos x="330" y="274"/>
                  </a:cxn>
                  <a:cxn ang="0">
                    <a:pos x="341" y="316"/>
                  </a:cxn>
                  <a:cxn ang="0">
                    <a:pos x="336" y="357"/>
                  </a:cxn>
                  <a:cxn ang="0">
                    <a:pos x="320" y="382"/>
                  </a:cxn>
                  <a:cxn ang="0">
                    <a:pos x="318" y="411"/>
                  </a:cxn>
                  <a:cxn ang="0">
                    <a:pos x="312" y="430"/>
                  </a:cxn>
                  <a:cxn ang="0">
                    <a:pos x="299" y="445"/>
                  </a:cxn>
                  <a:cxn ang="0">
                    <a:pos x="274" y="440"/>
                  </a:cxn>
                  <a:cxn ang="0">
                    <a:pos x="266" y="419"/>
                  </a:cxn>
                  <a:cxn ang="0">
                    <a:pos x="266" y="396"/>
                  </a:cxn>
                  <a:cxn ang="0">
                    <a:pos x="274" y="378"/>
                  </a:cxn>
                  <a:cxn ang="0">
                    <a:pos x="266" y="362"/>
                  </a:cxn>
                  <a:cxn ang="0">
                    <a:pos x="243" y="362"/>
                  </a:cxn>
                  <a:cxn ang="0">
                    <a:pos x="208" y="365"/>
                  </a:cxn>
                  <a:cxn ang="0">
                    <a:pos x="177" y="370"/>
                  </a:cxn>
                  <a:cxn ang="0">
                    <a:pos x="146" y="365"/>
                  </a:cxn>
                  <a:cxn ang="0">
                    <a:pos x="112" y="347"/>
                  </a:cxn>
                  <a:cxn ang="0">
                    <a:pos x="112" y="326"/>
                  </a:cxn>
                  <a:cxn ang="0">
                    <a:pos x="133" y="307"/>
                  </a:cxn>
                  <a:cxn ang="0">
                    <a:pos x="133" y="282"/>
                  </a:cxn>
                  <a:cxn ang="0">
                    <a:pos x="112" y="247"/>
                  </a:cxn>
                  <a:cxn ang="0">
                    <a:pos x="83" y="224"/>
                  </a:cxn>
                  <a:cxn ang="0">
                    <a:pos x="47" y="189"/>
                  </a:cxn>
                  <a:cxn ang="0">
                    <a:pos x="31" y="152"/>
                  </a:cxn>
                  <a:cxn ang="0">
                    <a:pos x="10" y="102"/>
                  </a:cxn>
                  <a:cxn ang="0">
                    <a:pos x="0" y="56"/>
                  </a:cxn>
                  <a:cxn ang="0">
                    <a:pos x="0" y="14"/>
                  </a:cxn>
                </a:cxnLst>
                <a:rect l="0" t="0" r="r" b="b"/>
                <a:pathLst>
                  <a:path w="341" h="445">
                    <a:moveTo>
                      <a:pt x="0" y="14"/>
                    </a:moveTo>
                    <a:lnTo>
                      <a:pt x="45" y="0"/>
                    </a:lnTo>
                    <a:lnTo>
                      <a:pt x="94" y="12"/>
                    </a:lnTo>
                    <a:lnTo>
                      <a:pt x="149" y="37"/>
                    </a:lnTo>
                    <a:lnTo>
                      <a:pt x="187" y="71"/>
                    </a:lnTo>
                    <a:lnTo>
                      <a:pt x="211" y="95"/>
                    </a:lnTo>
                    <a:lnTo>
                      <a:pt x="218" y="116"/>
                    </a:lnTo>
                    <a:lnTo>
                      <a:pt x="232" y="144"/>
                    </a:lnTo>
                    <a:lnTo>
                      <a:pt x="258" y="162"/>
                    </a:lnTo>
                    <a:lnTo>
                      <a:pt x="295" y="189"/>
                    </a:lnTo>
                    <a:lnTo>
                      <a:pt x="315" y="232"/>
                    </a:lnTo>
                    <a:lnTo>
                      <a:pt x="330" y="274"/>
                    </a:lnTo>
                    <a:lnTo>
                      <a:pt x="341" y="316"/>
                    </a:lnTo>
                    <a:lnTo>
                      <a:pt x="336" y="357"/>
                    </a:lnTo>
                    <a:lnTo>
                      <a:pt x="320" y="382"/>
                    </a:lnTo>
                    <a:lnTo>
                      <a:pt x="318" y="411"/>
                    </a:lnTo>
                    <a:lnTo>
                      <a:pt x="312" y="430"/>
                    </a:lnTo>
                    <a:lnTo>
                      <a:pt x="299" y="445"/>
                    </a:lnTo>
                    <a:lnTo>
                      <a:pt x="274" y="440"/>
                    </a:lnTo>
                    <a:lnTo>
                      <a:pt x="266" y="419"/>
                    </a:lnTo>
                    <a:lnTo>
                      <a:pt x="266" y="396"/>
                    </a:lnTo>
                    <a:lnTo>
                      <a:pt x="274" y="378"/>
                    </a:lnTo>
                    <a:lnTo>
                      <a:pt x="266" y="362"/>
                    </a:lnTo>
                    <a:lnTo>
                      <a:pt x="243" y="362"/>
                    </a:lnTo>
                    <a:lnTo>
                      <a:pt x="208" y="365"/>
                    </a:lnTo>
                    <a:lnTo>
                      <a:pt x="177" y="370"/>
                    </a:lnTo>
                    <a:lnTo>
                      <a:pt x="146" y="365"/>
                    </a:lnTo>
                    <a:lnTo>
                      <a:pt x="112" y="347"/>
                    </a:lnTo>
                    <a:lnTo>
                      <a:pt x="112" y="326"/>
                    </a:lnTo>
                    <a:lnTo>
                      <a:pt x="133" y="307"/>
                    </a:lnTo>
                    <a:lnTo>
                      <a:pt x="133" y="282"/>
                    </a:lnTo>
                    <a:lnTo>
                      <a:pt x="112" y="247"/>
                    </a:lnTo>
                    <a:lnTo>
                      <a:pt x="83" y="224"/>
                    </a:lnTo>
                    <a:lnTo>
                      <a:pt x="47" y="189"/>
                    </a:lnTo>
                    <a:lnTo>
                      <a:pt x="31" y="152"/>
                    </a:lnTo>
                    <a:lnTo>
                      <a:pt x="10" y="102"/>
                    </a:lnTo>
                    <a:lnTo>
                      <a:pt x="0" y="5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27" name="Freeform 58"/>
              <p:cNvSpPr>
                <a:spLocks/>
              </p:cNvSpPr>
              <p:nvPr/>
            </p:nvSpPr>
            <p:spPr bwMode="auto">
              <a:xfrm>
                <a:off x="3294" y="2087"/>
                <a:ext cx="68" cy="89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5" y="0"/>
                  </a:cxn>
                  <a:cxn ang="0">
                    <a:pos x="94" y="12"/>
                  </a:cxn>
                  <a:cxn ang="0">
                    <a:pos x="149" y="37"/>
                  </a:cxn>
                  <a:cxn ang="0">
                    <a:pos x="187" y="71"/>
                  </a:cxn>
                  <a:cxn ang="0">
                    <a:pos x="211" y="95"/>
                  </a:cxn>
                  <a:cxn ang="0">
                    <a:pos x="218" y="116"/>
                  </a:cxn>
                  <a:cxn ang="0">
                    <a:pos x="232" y="144"/>
                  </a:cxn>
                  <a:cxn ang="0">
                    <a:pos x="258" y="162"/>
                  </a:cxn>
                  <a:cxn ang="0">
                    <a:pos x="295" y="189"/>
                  </a:cxn>
                  <a:cxn ang="0">
                    <a:pos x="315" y="232"/>
                  </a:cxn>
                  <a:cxn ang="0">
                    <a:pos x="330" y="274"/>
                  </a:cxn>
                  <a:cxn ang="0">
                    <a:pos x="341" y="316"/>
                  </a:cxn>
                  <a:cxn ang="0">
                    <a:pos x="336" y="357"/>
                  </a:cxn>
                  <a:cxn ang="0">
                    <a:pos x="320" y="382"/>
                  </a:cxn>
                  <a:cxn ang="0">
                    <a:pos x="318" y="411"/>
                  </a:cxn>
                  <a:cxn ang="0">
                    <a:pos x="312" y="430"/>
                  </a:cxn>
                  <a:cxn ang="0">
                    <a:pos x="299" y="445"/>
                  </a:cxn>
                  <a:cxn ang="0">
                    <a:pos x="274" y="440"/>
                  </a:cxn>
                  <a:cxn ang="0">
                    <a:pos x="266" y="419"/>
                  </a:cxn>
                  <a:cxn ang="0">
                    <a:pos x="266" y="396"/>
                  </a:cxn>
                  <a:cxn ang="0">
                    <a:pos x="274" y="378"/>
                  </a:cxn>
                  <a:cxn ang="0">
                    <a:pos x="266" y="362"/>
                  </a:cxn>
                  <a:cxn ang="0">
                    <a:pos x="243" y="362"/>
                  </a:cxn>
                  <a:cxn ang="0">
                    <a:pos x="208" y="365"/>
                  </a:cxn>
                  <a:cxn ang="0">
                    <a:pos x="177" y="370"/>
                  </a:cxn>
                  <a:cxn ang="0">
                    <a:pos x="146" y="365"/>
                  </a:cxn>
                  <a:cxn ang="0">
                    <a:pos x="112" y="347"/>
                  </a:cxn>
                  <a:cxn ang="0">
                    <a:pos x="112" y="326"/>
                  </a:cxn>
                  <a:cxn ang="0">
                    <a:pos x="133" y="307"/>
                  </a:cxn>
                  <a:cxn ang="0">
                    <a:pos x="133" y="282"/>
                  </a:cxn>
                  <a:cxn ang="0">
                    <a:pos x="112" y="247"/>
                  </a:cxn>
                  <a:cxn ang="0">
                    <a:pos x="83" y="224"/>
                  </a:cxn>
                  <a:cxn ang="0">
                    <a:pos x="47" y="189"/>
                  </a:cxn>
                  <a:cxn ang="0">
                    <a:pos x="31" y="152"/>
                  </a:cxn>
                  <a:cxn ang="0">
                    <a:pos x="10" y="102"/>
                  </a:cxn>
                  <a:cxn ang="0">
                    <a:pos x="0" y="56"/>
                  </a:cxn>
                  <a:cxn ang="0">
                    <a:pos x="0" y="14"/>
                  </a:cxn>
                </a:cxnLst>
                <a:rect l="0" t="0" r="r" b="b"/>
                <a:pathLst>
                  <a:path w="341" h="445">
                    <a:moveTo>
                      <a:pt x="0" y="14"/>
                    </a:moveTo>
                    <a:lnTo>
                      <a:pt x="45" y="0"/>
                    </a:lnTo>
                    <a:lnTo>
                      <a:pt x="94" y="12"/>
                    </a:lnTo>
                    <a:lnTo>
                      <a:pt x="149" y="37"/>
                    </a:lnTo>
                    <a:lnTo>
                      <a:pt x="187" y="71"/>
                    </a:lnTo>
                    <a:lnTo>
                      <a:pt x="211" y="95"/>
                    </a:lnTo>
                    <a:lnTo>
                      <a:pt x="218" y="116"/>
                    </a:lnTo>
                    <a:lnTo>
                      <a:pt x="232" y="144"/>
                    </a:lnTo>
                    <a:lnTo>
                      <a:pt x="258" y="162"/>
                    </a:lnTo>
                    <a:lnTo>
                      <a:pt x="295" y="189"/>
                    </a:lnTo>
                    <a:lnTo>
                      <a:pt x="315" y="232"/>
                    </a:lnTo>
                    <a:lnTo>
                      <a:pt x="330" y="274"/>
                    </a:lnTo>
                    <a:lnTo>
                      <a:pt x="341" y="316"/>
                    </a:lnTo>
                    <a:lnTo>
                      <a:pt x="336" y="357"/>
                    </a:lnTo>
                    <a:lnTo>
                      <a:pt x="320" y="382"/>
                    </a:lnTo>
                    <a:lnTo>
                      <a:pt x="318" y="411"/>
                    </a:lnTo>
                    <a:lnTo>
                      <a:pt x="312" y="430"/>
                    </a:lnTo>
                    <a:lnTo>
                      <a:pt x="299" y="445"/>
                    </a:lnTo>
                    <a:lnTo>
                      <a:pt x="274" y="440"/>
                    </a:lnTo>
                    <a:lnTo>
                      <a:pt x="266" y="419"/>
                    </a:lnTo>
                    <a:lnTo>
                      <a:pt x="266" y="396"/>
                    </a:lnTo>
                    <a:lnTo>
                      <a:pt x="274" y="378"/>
                    </a:lnTo>
                    <a:lnTo>
                      <a:pt x="266" y="362"/>
                    </a:lnTo>
                    <a:lnTo>
                      <a:pt x="243" y="362"/>
                    </a:lnTo>
                    <a:lnTo>
                      <a:pt x="208" y="365"/>
                    </a:lnTo>
                    <a:lnTo>
                      <a:pt x="177" y="370"/>
                    </a:lnTo>
                    <a:lnTo>
                      <a:pt x="146" y="365"/>
                    </a:lnTo>
                    <a:lnTo>
                      <a:pt x="112" y="347"/>
                    </a:lnTo>
                    <a:lnTo>
                      <a:pt x="112" y="326"/>
                    </a:lnTo>
                    <a:lnTo>
                      <a:pt x="133" y="307"/>
                    </a:lnTo>
                    <a:lnTo>
                      <a:pt x="133" y="282"/>
                    </a:lnTo>
                    <a:lnTo>
                      <a:pt x="112" y="247"/>
                    </a:lnTo>
                    <a:lnTo>
                      <a:pt x="83" y="224"/>
                    </a:lnTo>
                    <a:lnTo>
                      <a:pt x="47" y="189"/>
                    </a:lnTo>
                    <a:lnTo>
                      <a:pt x="31" y="152"/>
                    </a:lnTo>
                    <a:lnTo>
                      <a:pt x="10" y="102"/>
                    </a:lnTo>
                    <a:lnTo>
                      <a:pt x="0" y="56"/>
                    </a:lnTo>
                    <a:lnTo>
                      <a:pt x="0" y="14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28" name="Freeform 59"/>
              <p:cNvSpPr>
                <a:spLocks/>
              </p:cNvSpPr>
              <p:nvPr/>
            </p:nvSpPr>
            <p:spPr bwMode="auto">
              <a:xfrm>
                <a:off x="3313" y="2224"/>
                <a:ext cx="37" cy="66"/>
              </a:xfrm>
              <a:custGeom>
                <a:avLst/>
                <a:gdLst/>
                <a:ahLst/>
                <a:cxnLst>
                  <a:cxn ang="0">
                    <a:pos x="49" y="108"/>
                  </a:cxn>
                  <a:cxn ang="0">
                    <a:pos x="76" y="75"/>
                  </a:cxn>
                  <a:cxn ang="0">
                    <a:pos x="107" y="33"/>
                  </a:cxn>
                  <a:cxn ang="0">
                    <a:pos x="117" y="10"/>
                  </a:cxn>
                  <a:cxn ang="0">
                    <a:pos x="145" y="0"/>
                  </a:cxn>
                  <a:cxn ang="0">
                    <a:pos x="172" y="7"/>
                  </a:cxn>
                  <a:cxn ang="0">
                    <a:pos x="184" y="36"/>
                  </a:cxn>
                  <a:cxn ang="0">
                    <a:pos x="187" y="88"/>
                  </a:cxn>
                  <a:cxn ang="0">
                    <a:pos x="187" y="150"/>
                  </a:cxn>
                  <a:cxn ang="0">
                    <a:pos x="182" y="212"/>
                  </a:cxn>
                  <a:cxn ang="0">
                    <a:pos x="176" y="260"/>
                  </a:cxn>
                  <a:cxn ang="0">
                    <a:pos x="172" y="301"/>
                  </a:cxn>
                  <a:cxn ang="0">
                    <a:pos x="143" y="329"/>
                  </a:cxn>
                  <a:cxn ang="0">
                    <a:pos x="114" y="332"/>
                  </a:cxn>
                  <a:cxn ang="0">
                    <a:pos x="65" y="318"/>
                  </a:cxn>
                  <a:cxn ang="0">
                    <a:pos x="34" y="295"/>
                  </a:cxn>
                  <a:cxn ang="0">
                    <a:pos x="3" y="267"/>
                  </a:cxn>
                  <a:cxn ang="0">
                    <a:pos x="0" y="231"/>
                  </a:cxn>
                  <a:cxn ang="0">
                    <a:pos x="3" y="200"/>
                  </a:cxn>
                  <a:cxn ang="0">
                    <a:pos x="18" y="160"/>
                  </a:cxn>
                  <a:cxn ang="0">
                    <a:pos x="49" y="108"/>
                  </a:cxn>
                </a:cxnLst>
                <a:rect l="0" t="0" r="r" b="b"/>
                <a:pathLst>
                  <a:path w="187" h="332">
                    <a:moveTo>
                      <a:pt x="49" y="108"/>
                    </a:moveTo>
                    <a:lnTo>
                      <a:pt x="76" y="75"/>
                    </a:lnTo>
                    <a:lnTo>
                      <a:pt x="107" y="33"/>
                    </a:lnTo>
                    <a:lnTo>
                      <a:pt x="117" y="10"/>
                    </a:lnTo>
                    <a:lnTo>
                      <a:pt x="145" y="0"/>
                    </a:lnTo>
                    <a:lnTo>
                      <a:pt x="172" y="7"/>
                    </a:lnTo>
                    <a:lnTo>
                      <a:pt x="184" y="36"/>
                    </a:lnTo>
                    <a:lnTo>
                      <a:pt x="187" y="88"/>
                    </a:lnTo>
                    <a:lnTo>
                      <a:pt x="187" y="150"/>
                    </a:lnTo>
                    <a:lnTo>
                      <a:pt x="182" y="212"/>
                    </a:lnTo>
                    <a:lnTo>
                      <a:pt x="176" y="260"/>
                    </a:lnTo>
                    <a:lnTo>
                      <a:pt x="172" y="301"/>
                    </a:lnTo>
                    <a:lnTo>
                      <a:pt x="143" y="329"/>
                    </a:lnTo>
                    <a:lnTo>
                      <a:pt x="114" y="332"/>
                    </a:lnTo>
                    <a:lnTo>
                      <a:pt x="65" y="318"/>
                    </a:lnTo>
                    <a:lnTo>
                      <a:pt x="34" y="295"/>
                    </a:lnTo>
                    <a:lnTo>
                      <a:pt x="3" y="267"/>
                    </a:lnTo>
                    <a:lnTo>
                      <a:pt x="0" y="231"/>
                    </a:lnTo>
                    <a:lnTo>
                      <a:pt x="3" y="200"/>
                    </a:lnTo>
                    <a:lnTo>
                      <a:pt x="18" y="160"/>
                    </a:lnTo>
                    <a:lnTo>
                      <a:pt x="49" y="10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29" name="Freeform 60"/>
              <p:cNvSpPr>
                <a:spLocks/>
              </p:cNvSpPr>
              <p:nvPr/>
            </p:nvSpPr>
            <p:spPr bwMode="auto">
              <a:xfrm>
                <a:off x="3313" y="2224"/>
                <a:ext cx="37" cy="66"/>
              </a:xfrm>
              <a:custGeom>
                <a:avLst/>
                <a:gdLst/>
                <a:ahLst/>
                <a:cxnLst>
                  <a:cxn ang="0">
                    <a:pos x="49" y="108"/>
                  </a:cxn>
                  <a:cxn ang="0">
                    <a:pos x="76" y="75"/>
                  </a:cxn>
                  <a:cxn ang="0">
                    <a:pos x="107" y="33"/>
                  </a:cxn>
                  <a:cxn ang="0">
                    <a:pos x="117" y="10"/>
                  </a:cxn>
                  <a:cxn ang="0">
                    <a:pos x="145" y="0"/>
                  </a:cxn>
                  <a:cxn ang="0">
                    <a:pos x="172" y="7"/>
                  </a:cxn>
                  <a:cxn ang="0">
                    <a:pos x="184" y="36"/>
                  </a:cxn>
                  <a:cxn ang="0">
                    <a:pos x="187" y="88"/>
                  </a:cxn>
                  <a:cxn ang="0">
                    <a:pos x="187" y="150"/>
                  </a:cxn>
                  <a:cxn ang="0">
                    <a:pos x="182" y="212"/>
                  </a:cxn>
                  <a:cxn ang="0">
                    <a:pos x="176" y="260"/>
                  </a:cxn>
                  <a:cxn ang="0">
                    <a:pos x="172" y="301"/>
                  </a:cxn>
                  <a:cxn ang="0">
                    <a:pos x="143" y="329"/>
                  </a:cxn>
                  <a:cxn ang="0">
                    <a:pos x="114" y="332"/>
                  </a:cxn>
                  <a:cxn ang="0">
                    <a:pos x="65" y="318"/>
                  </a:cxn>
                  <a:cxn ang="0">
                    <a:pos x="34" y="295"/>
                  </a:cxn>
                  <a:cxn ang="0">
                    <a:pos x="3" y="267"/>
                  </a:cxn>
                  <a:cxn ang="0">
                    <a:pos x="0" y="231"/>
                  </a:cxn>
                  <a:cxn ang="0">
                    <a:pos x="3" y="200"/>
                  </a:cxn>
                  <a:cxn ang="0">
                    <a:pos x="18" y="160"/>
                  </a:cxn>
                  <a:cxn ang="0">
                    <a:pos x="49" y="108"/>
                  </a:cxn>
                </a:cxnLst>
                <a:rect l="0" t="0" r="r" b="b"/>
                <a:pathLst>
                  <a:path w="187" h="332">
                    <a:moveTo>
                      <a:pt x="49" y="108"/>
                    </a:moveTo>
                    <a:lnTo>
                      <a:pt x="76" y="75"/>
                    </a:lnTo>
                    <a:lnTo>
                      <a:pt x="107" y="33"/>
                    </a:lnTo>
                    <a:lnTo>
                      <a:pt x="117" y="10"/>
                    </a:lnTo>
                    <a:lnTo>
                      <a:pt x="145" y="0"/>
                    </a:lnTo>
                    <a:lnTo>
                      <a:pt x="172" y="7"/>
                    </a:lnTo>
                    <a:lnTo>
                      <a:pt x="184" y="36"/>
                    </a:lnTo>
                    <a:lnTo>
                      <a:pt x="187" y="88"/>
                    </a:lnTo>
                    <a:lnTo>
                      <a:pt x="187" y="150"/>
                    </a:lnTo>
                    <a:lnTo>
                      <a:pt x="182" y="212"/>
                    </a:lnTo>
                    <a:lnTo>
                      <a:pt x="176" y="260"/>
                    </a:lnTo>
                    <a:lnTo>
                      <a:pt x="172" y="301"/>
                    </a:lnTo>
                    <a:lnTo>
                      <a:pt x="143" y="329"/>
                    </a:lnTo>
                    <a:lnTo>
                      <a:pt x="114" y="332"/>
                    </a:lnTo>
                    <a:lnTo>
                      <a:pt x="65" y="318"/>
                    </a:lnTo>
                    <a:lnTo>
                      <a:pt x="34" y="295"/>
                    </a:lnTo>
                    <a:lnTo>
                      <a:pt x="3" y="267"/>
                    </a:lnTo>
                    <a:lnTo>
                      <a:pt x="0" y="231"/>
                    </a:lnTo>
                    <a:lnTo>
                      <a:pt x="3" y="200"/>
                    </a:lnTo>
                    <a:lnTo>
                      <a:pt x="18" y="160"/>
                    </a:lnTo>
                    <a:lnTo>
                      <a:pt x="49" y="108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30" name="Freeform 61"/>
              <p:cNvSpPr>
                <a:spLocks/>
              </p:cNvSpPr>
              <p:nvPr/>
            </p:nvSpPr>
            <p:spPr bwMode="auto">
              <a:xfrm>
                <a:off x="3281" y="2355"/>
                <a:ext cx="29" cy="46"/>
              </a:xfrm>
              <a:custGeom>
                <a:avLst/>
                <a:gdLst/>
                <a:ahLst/>
                <a:cxnLst>
                  <a:cxn ang="0">
                    <a:pos x="84" y="10"/>
                  </a:cxn>
                  <a:cxn ang="0">
                    <a:pos x="107" y="0"/>
                  </a:cxn>
                  <a:cxn ang="0">
                    <a:pos x="133" y="5"/>
                  </a:cxn>
                  <a:cxn ang="0">
                    <a:pos x="141" y="29"/>
                  </a:cxn>
                  <a:cxn ang="0">
                    <a:pos x="146" y="64"/>
                  </a:cxn>
                  <a:cxn ang="0">
                    <a:pos x="138" y="116"/>
                  </a:cxn>
                  <a:cxn ang="0">
                    <a:pos x="131" y="164"/>
                  </a:cxn>
                  <a:cxn ang="0">
                    <a:pos x="115" y="197"/>
                  </a:cxn>
                  <a:cxn ang="0">
                    <a:pos x="96" y="216"/>
                  </a:cxn>
                  <a:cxn ang="0">
                    <a:pos x="57" y="226"/>
                  </a:cxn>
                  <a:cxn ang="0">
                    <a:pos x="32" y="213"/>
                  </a:cxn>
                  <a:cxn ang="0">
                    <a:pos x="19" y="189"/>
                  </a:cxn>
                  <a:cxn ang="0">
                    <a:pos x="11" y="161"/>
                  </a:cxn>
                  <a:cxn ang="0">
                    <a:pos x="3" y="145"/>
                  </a:cxn>
                  <a:cxn ang="0">
                    <a:pos x="3" y="120"/>
                  </a:cxn>
                  <a:cxn ang="0">
                    <a:pos x="0" y="89"/>
                  </a:cxn>
                  <a:cxn ang="0">
                    <a:pos x="15" y="72"/>
                  </a:cxn>
                  <a:cxn ang="0">
                    <a:pos x="36" y="64"/>
                  </a:cxn>
                  <a:cxn ang="0">
                    <a:pos x="57" y="49"/>
                  </a:cxn>
                  <a:cxn ang="0">
                    <a:pos x="73" y="29"/>
                  </a:cxn>
                  <a:cxn ang="0">
                    <a:pos x="84" y="10"/>
                  </a:cxn>
                </a:cxnLst>
                <a:rect l="0" t="0" r="r" b="b"/>
                <a:pathLst>
                  <a:path w="146" h="226">
                    <a:moveTo>
                      <a:pt x="84" y="10"/>
                    </a:moveTo>
                    <a:lnTo>
                      <a:pt x="107" y="0"/>
                    </a:lnTo>
                    <a:lnTo>
                      <a:pt x="133" y="5"/>
                    </a:lnTo>
                    <a:lnTo>
                      <a:pt x="141" y="29"/>
                    </a:lnTo>
                    <a:lnTo>
                      <a:pt x="146" y="64"/>
                    </a:lnTo>
                    <a:lnTo>
                      <a:pt x="138" y="116"/>
                    </a:lnTo>
                    <a:lnTo>
                      <a:pt x="131" y="164"/>
                    </a:lnTo>
                    <a:lnTo>
                      <a:pt x="115" y="197"/>
                    </a:lnTo>
                    <a:lnTo>
                      <a:pt x="96" y="216"/>
                    </a:lnTo>
                    <a:lnTo>
                      <a:pt x="57" y="226"/>
                    </a:lnTo>
                    <a:lnTo>
                      <a:pt x="32" y="213"/>
                    </a:lnTo>
                    <a:lnTo>
                      <a:pt x="19" y="189"/>
                    </a:lnTo>
                    <a:lnTo>
                      <a:pt x="11" y="161"/>
                    </a:lnTo>
                    <a:lnTo>
                      <a:pt x="3" y="145"/>
                    </a:lnTo>
                    <a:lnTo>
                      <a:pt x="3" y="120"/>
                    </a:lnTo>
                    <a:lnTo>
                      <a:pt x="0" y="89"/>
                    </a:lnTo>
                    <a:lnTo>
                      <a:pt x="15" y="72"/>
                    </a:lnTo>
                    <a:lnTo>
                      <a:pt x="36" y="64"/>
                    </a:lnTo>
                    <a:lnTo>
                      <a:pt x="57" y="49"/>
                    </a:lnTo>
                    <a:lnTo>
                      <a:pt x="73" y="29"/>
                    </a:lnTo>
                    <a:lnTo>
                      <a:pt x="84" y="1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31" name="Freeform 62"/>
              <p:cNvSpPr>
                <a:spLocks/>
              </p:cNvSpPr>
              <p:nvPr/>
            </p:nvSpPr>
            <p:spPr bwMode="auto">
              <a:xfrm>
                <a:off x="3281" y="2355"/>
                <a:ext cx="29" cy="46"/>
              </a:xfrm>
              <a:custGeom>
                <a:avLst/>
                <a:gdLst/>
                <a:ahLst/>
                <a:cxnLst>
                  <a:cxn ang="0">
                    <a:pos x="84" y="10"/>
                  </a:cxn>
                  <a:cxn ang="0">
                    <a:pos x="107" y="0"/>
                  </a:cxn>
                  <a:cxn ang="0">
                    <a:pos x="133" y="5"/>
                  </a:cxn>
                  <a:cxn ang="0">
                    <a:pos x="141" y="29"/>
                  </a:cxn>
                  <a:cxn ang="0">
                    <a:pos x="146" y="64"/>
                  </a:cxn>
                  <a:cxn ang="0">
                    <a:pos x="138" y="116"/>
                  </a:cxn>
                  <a:cxn ang="0">
                    <a:pos x="131" y="164"/>
                  </a:cxn>
                  <a:cxn ang="0">
                    <a:pos x="115" y="197"/>
                  </a:cxn>
                  <a:cxn ang="0">
                    <a:pos x="96" y="216"/>
                  </a:cxn>
                  <a:cxn ang="0">
                    <a:pos x="57" y="226"/>
                  </a:cxn>
                  <a:cxn ang="0">
                    <a:pos x="32" y="213"/>
                  </a:cxn>
                  <a:cxn ang="0">
                    <a:pos x="19" y="189"/>
                  </a:cxn>
                  <a:cxn ang="0">
                    <a:pos x="11" y="161"/>
                  </a:cxn>
                  <a:cxn ang="0">
                    <a:pos x="3" y="145"/>
                  </a:cxn>
                  <a:cxn ang="0">
                    <a:pos x="3" y="120"/>
                  </a:cxn>
                  <a:cxn ang="0">
                    <a:pos x="0" y="89"/>
                  </a:cxn>
                  <a:cxn ang="0">
                    <a:pos x="15" y="72"/>
                  </a:cxn>
                  <a:cxn ang="0">
                    <a:pos x="36" y="64"/>
                  </a:cxn>
                  <a:cxn ang="0">
                    <a:pos x="57" y="49"/>
                  </a:cxn>
                  <a:cxn ang="0">
                    <a:pos x="73" y="29"/>
                  </a:cxn>
                  <a:cxn ang="0">
                    <a:pos x="84" y="10"/>
                  </a:cxn>
                </a:cxnLst>
                <a:rect l="0" t="0" r="r" b="b"/>
                <a:pathLst>
                  <a:path w="146" h="226">
                    <a:moveTo>
                      <a:pt x="84" y="10"/>
                    </a:moveTo>
                    <a:lnTo>
                      <a:pt x="107" y="0"/>
                    </a:lnTo>
                    <a:lnTo>
                      <a:pt x="133" y="5"/>
                    </a:lnTo>
                    <a:lnTo>
                      <a:pt x="141" y="29"/>
                    </a:lnTo>
                    <a:lnTo>
                      <a:pt x="146" y="64"/>
                    </a:lnTo>
                    <a:lnTo>
                      <a:pt x="138" y="116"/>
                    </a:lnTo>
                    <a:lnTo>
                      <a:pt x="131" y="164"/>
                    </a:lnTo>
                    <a:lnTo>
                      <a:pt x="115" y="197"/>
                    </a:lnTo>
                    <a:lnTo>
                      <a:pt x="96" y="216"/>
                    </a:lnTo>
                    <a:lnTo>
                      <a:pt x="57" y="226"/>
                    </a:lnTo>
                    <a:lnTo>
                      <a:pt x="32" y="213"/>
                    </a:lnTo>
                    <a:lnTo>
                      <a:pt x="19" y="189"/>
                    </a:lnTo>
                    <a:lnTo>
                      <a:pt x="11" y="161"/>
                    </a:lnTo>
                    <a:lnTo>
                      <a:pt x="3" y="145"/>
                    </a:lnTo>
                    <a:lnTo>
                      <a:pt x="3" y="120"/>
                    </a:lnTo>
                    <a:lnTo>
                      <a:pt x="0" y="89"/>
                    </a:lnTo>
                    <a:lnTo>
                      <a:pt x="15" y="72"/>
                    </a:lnTo>
                    <a:lnTo>
                      <a:pt x="36" y="64"/>
                    </a:lnTo>
                    <a:lnTo>
                      <a:pt x="57" y="49"/>
                    </a:lnTo>
                    <a:lnTo>
                      <a:pt x="73" y="29"/>
                    </a:lnTo>
                    <a:lnTo>
                      <a:pt x="84" y="1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32" name="Freeform 63"/>
              <p:cNvSpPr>
                <a:spLocks/>
              </p:cNvSpPr>
              <p:nvPr/>
            </p:nvSpPr>
            <p:spPr bwMode="auto">
              <a:xfrm>
                <a:off x="3566" y="2363"/>
                <a:ext cx="39" cy="53"/>
              </a:xfrm>
              <a:custGeom>
                <a:avLst/>
                <a:gdLst/>
                <a:ahLst/>
                <a:cxnLst>
                  <a:cxn ang="0">
                    <a:pos x="7" y="104"/>
                  </a:cxn>
                  <a:cxn ang="0">
                    <a:pos x="2" y="67"/>
                  </a:cxn>
                  <a:cxn ang="0">
                    <a:pos x="0" y="33"/>
                  </a:cxn>
                  <a:cxn ang="0">
                    <a:pos x="10" y="13"/>
                  </a:cxn>
                  <a:cxn ang="0">
                    <a:pos x="20" y="0"/>
                  </a:cxn>
                  <a:cxn ang="0">
                    <a:pos x="52" y="13"/>
                  </a:cxn>
                  <a:cxn ang="0">
                    <a:pos x="64" y="50"/>
                  </a:cxn>
                  <a:cxn ang="0">
                    <a:pos x="95" y="75"/>
                  </a:cxn>
                  <a:cxn ang="0">
                    <a:pos x="139" y="117"/>
                  </a:cxn>
                  <a:cxn ang="0">
                    <a:pos x="168" y="129"/>
                  </a:cxn>
                  <a:cxn ang="0">
                    <a:pos x="183" y="143"/>
                  </a:cxn>
                  <a:cxn ang="0">
                    <a:pos x="194" y="174"/>
                  </a:cxn>
                  <a:cxn ang="0">
                    <a:pos x="181" y="202"/>
                  </a:cxn>
                  <a:cxn ang="0">
                    <a:pos x="124" y="252"/>
                  </a:cxn>
                  <a:cxn ang="0">
                    <a:pos x="90" y="264"/>
                  </a:cxn>
                  <a:cxn ang="0">
                    <a:pos x="62" y="262"/>
                  </a:cxn>
                  <a:cxn ang="0">
                    <a:pos x="44" y="233"/>
                  </a:cxn>
                  <a:cxn ang="0">
                    <a:pos x="35" y="197"/>
                  </a:cxn>
                  <a:cxn ang="0">
                    <a:pos x="15" y="150"/>
                  </a:cxn>
                  <a:cxn ang="0">
                    <a:pos x="7" y="104"/>
                  </a:cxn>
                </a:cxnLst>
                <a:rect l="0" t="0" r="r" b="b"/>
                <a:pathLst>
                  <a:path w="194" h="264">
                    <a:moveTo>
                      <a:pt x="7" y="104"/>
                    </a:moveTo>
                    <a:lnTo>
                      <a:pt x="2" y="67"/>
                    </a:lnTo>
                    <a:lnTo>
                      <a:pt x="0" y="33"/>
                    </a:lnTo>
                    <a:lnTo>
                      <a:pt x="10" y="13"/>
                    </a:lnTo>
                    <a:lnTo>
                      <a:pt x="20" y="0"/>
                    </a:lnTo>
                    <a:lnTo>
                      <a:pt x="52" y="13"/>
                    </a:lnTo>
                    <a:lnTo>
                      <a:pt x="64" y="50"/>
                    </a:lnTo>
                    <a:lnTo>
                      <a:pt x="95" y="75"/>
                    </a:lnTo>
                    <a:lnTo>
                      <a:pt x="139" y="117"/>
                    </a:lnTo>
                    <a:lnTo>
                      <a:pt x="168" y="129"/>
                    </a:lnTo>
                    <a:lnTo>
                      <a:pt x="183" y="143"/>
                    </a:lnTo>
                    <a:lnTo>
                      <a:pt x="194" y="174"/>
                    </a:lnTo>
                    <a:lnTo>
                      <a:pt x="181" y="202"/>
                    </a:lnTo>
                    <a:lnTo>
                      <a:pt x="124" y="252"/>
                    </a:lnTo>
                    <a:lnTo>
                      <a:pt x="90" y="264"/>
                    </a:lnTo>
                    <a:lnTo>
                      <a:pt x="62" y="262"/>
                    </a:lnTo>
                    <a:lnTo>
                      <a:pt x="44" y="233"/>
                    </a:lnTo>
                    <a:lnTo>
                      <a:pt x="35" y="197"/>
                    </a:lnTo>
                    <a:lnTo>
                      <a:pt x="15" y="150"/>
                    </a:lnTo>
                    <a:lnTo>
                      <a:pt x="7" y="10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33" name="Freeform 64"/>
              <p:cNvSpPr>
                <a:spLocks/>
              </p:cNvSpPr>
              <p:nvPr/>
            </p:nvSpPr>
            <p:spPr bwMode="auto">
              <a:xfrm>
                <a:off x="3566" y="2363"/>
                <a:ext cx="39" cy="53"/>
              </a:xfrm>
              <a:custGeom>
                <a:avLst/>
                <a:gdLst/>
                <a:ahLst/>
                <a:cxnLst>
                  <a:cxn ang="0">
                    <a:pos x="7" y="104"/>
                  </a:cxn>
                  <a:cxn ang="0">
                    <a:pos x="2" y="67"/>
                  </a:cxn>
                  <a:cxn ang="0">
                    <a:pos x="0" y="33"/>
                  </a:cxn>
                  <a:cxn ang="0">
                    <a:pos x="10" y="13"/>
                  </a:cxn>
                  <a:cxn ang="0">
                    <a:pos x="20" y="0"/>
                  </a:cxn>
                  <a:cxn ang="0">
                    <a:pos x="52" y="13"/>
                  </a:cxn>
                  <a:cxn ang="0">
                    <a:pos x="64" y="50"/>
                  </a:cxn>
                  <a:cxn ang="0">
                    <a:pos x="95" y="75"/>
                  </a:cxn>
                  <a:cxn ang="0">
                    <a:pos x="139" y="117"/>
                  </a:cxn>
                  <a:cxn ang="0">
                    <a:pos x="168" y="129"/>
                  </a:cxn>
                  <a:cxn ang="0">
                    <a:pos x="183" y="143"/>
                  </a:cxn>
                  <a:cxn ang="0">
                    <a:pos x="194" y="174"/>
                  </a:cxn>
                  <a:cxn ang="0">
                    <a:pos x="181" y="202"/>
                  </a:cxn>
                  <a:cxn ang="0">
                    <a:pos x="124" y="252"/>
                  </a:cxn>
                  <a:cxn ang="0">
                    <a:pos x="90" y="264"/>
                  </a:cxn>
                  <a:cxn ang="0">
                    <a:pos x="62" y="262"/>
                  </a:cxn>
                  <a:cxn ang="0">
                    <a:pos x="44" y="233"/>
                  </a:cxn>
                  <a:cxn ang="0">
                    <a:pos x="35" y="197"/>
                  </a:cxn>
                  <a:cxn ang="0">
                    <a:pos x="15" y="150"/>
                  </a:cxn>
                  <a:cxn ang="0">
                    <a:pos x="7" y="104"/>
                  </a:cxn>
                </a:cxnLst>
                <a:rect l="0" t="0" r="r" b="b"/>
                <a:pathLst>
                  <a:path w="194" h="264">
                    <a:moveTo>
                      <a:pt x="7" y="104"/>
                    </a:moveTo>
                    <a:lnTo>
                      <a:pt x="2" y="67"/>
                    </a:lnTo>
                    <a:lnTo>
                      <a:pt x="0" y="33"/>
                    </a:lnTo>
                    <a:lnTo>
                      <a:pt x="10" y="13"/>
                    </a:lnTo>
                    <a:lnTo>
                      <a:pt x="20" y="0"/>
                    </a:lnTo>
                    <a:lnTo>
                      <a:pt x="52" y="13"/>
                    </a:lnTo>
                    <a:lnTo>
                      <a:pt x="64" y="50"/>
                    </a:lnTo>
                    <a:lnTo>
                      <a:pt x="95" y="75"/>
                    </a:lnTo>
                    <a:lnTo>
                      <a:pt x="139" y="117"/>
                    </a:lnTo>
                    <a:lnTo>
                      <a:pt x="168" y="129"/>
                    </a:lnTo>
                    <a:lnTo>
                      <a:pt x="183" y="143"/>
                    </a:lnTo>
                    <a:lnTo>
                      <a:pt x="194" y="174"/>
                    </a:lnTo>
                    <a:lnTo>
                      <a:pt x="181" y="202"/>
                    </a:lnTo>
                    <a:lnTo>
                      <a:pt x="124" y="252"/>
                    </a:lnTo>
                    <a:lnTo>
                      <a:pt x="90" y="264"/>
                    </a:lnTo>
                    <a:lnTo>
                      <a:pt x="62" y="262"/>
                    </a:lnTo>
                    <a:lnTo>
                      <a:pt x="44" y="233"/>
                    </a:lnTo>
                    <a:lnTo>
                      <a:pt x="35" y="197"/>
                    </a:lnTo>
                    <a:lnTo>
                      <a:pt x="15" y="150"/>
                    </a:lnTo>
                    <a:lnTo>
                      <a:pt x="7" y="104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34" name="Freeform 65"/>
              <p:cNvSpPr>
                <a:spLocks/>
              </p:cNvSpPr>
              <p:nvPr/>
            </p:nvSpPr>
            <p:spPr bwMode="auto">
              <a:xfrm>
                <a:off x="3280" y="2411"/>
                <a:ext cx="16" cy="1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0" y="13"/>
                  </a:cxn>
                  <a:cxn ang="0">
                    <a:pos x="34" y="2"/>
                  </a:cxn>
                  <a:cxn ang="0">
                    <a:pos x="52" y="0"/>
                  </a:cxn>
                  <a:cxn ang="0">
                    <a:pos x="80" y="8"/>
                  </a:cxn>
                  <a:cxn ang="0">
                    <a:pos x="80" y="29"/>
                  </a:cxn>
                  <a:cxn ang="0">
                    <a:pos x="60" y="44"/>
                  </a:cxn>
                  <a:cxn ang="0">
                    <a:pos x="39" y="50"/>
                  </a:cxn>
                  <a:cxn ang="0">
                    <a:pos x="10" y="41"/>
                  </a:cxn>
                  <a:cxn ang="0">
                    <a:pos x="0" y="29"/>
                  </a:cxn>
                </a:cxnLst>
                <a:rect l="0" t="0" r="r" b="b"/>
                <a:pathLst>
                  <a:path w="80" h="50">
                    <a:moveTo>
                      <a:pt x="0" y="29"/>
                    </a:moveTo>
                    <a:lnTo>
                      <a:pt x="0" y="13"/>
                    </a:lnTo>
                    <a:lnTo>
                      <a:pt x="34" y="2"/>
                    </a:lnTo>
                    <a:lnTo>
                      <a:pt x="52" y="0"/>
                    </a:lnTo>
                    <a:lnTo>
                      <a:pt x="80" y="8"/>
                    </a:lnTo>
                    <a:lnTo>
                      <a:pt x="80" y="29"/>
                    </a:lnTo>
                    <a:lnTo>
                      <a:pt x="60" y="44"/>
                    </a:lnTo>
                    <a:lnTo>
                      <a:pt x="39" y="50"/>
                    </a:lnTo>
                    <a:lnTo>
                      <a:pt x="10" y="4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35" name="Freeform 66"/>
              <p:cNvSpPr>
                <a:spLocks/>
              </p:cNvSpPr>
              <p:nvPr/>
            </p:nvSpPr>
            <p:spPr bwMode="auto">
              <a:xfrm>
                <a:off x="3280" y="2411"/>
                <a:ext cx="16" cy="1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0" y="13"/>
                  </a:cxn>
                  <a:cxn ang="0">
                    <a:pos x="34" y="2"/>
                  </a:cxn>
                  <a:cxn ang="0">
                    <a:pos x="52" y="0"/>
                  </a:cxn>
                  <a:cxn ang="0">
                    <a:pos x="80" y="8"/>
                  </a:cxn>
                  <a:cxn ang="0">
                    <a:pos x="80" y="29"/>
                  </a:cxn>
                  <a:cxn ang="0">
                    <a:pos x="60" y="44"/>
                  </a:cxn>
                  <a:cxn ang="0">
                    <a:pos x="39" y="50"/>
                  </a:cxn>
                  <a:cxn ang="0">
                    <a:pos x="10" y="41"/>
                  </a:cxn>
                  <a:cxn ang="0">
                    <a:pos x="0" y="29"/>
                  </a:cxn>
                </a:cxnLst>
                <a:rect l="0" t="0" r="r" b="b"/>
                <a:pathLst>
                  <a:path w="80" h="50">
                    <a:moveTo>
                      <a:pt x="0" y="29"/>
                    </a:moveTo>
                    <a:lnTo>
                      <a:pt x="0" y="13"/>
                    </a:lnTo>
                    <a:lnTo>
                      <a:pt x="34" y="2"/>
                    </a:lnTo>
                    <a:lnTo>
                      <a:pt x="52" y="0"/>
                    </a:lnTo>
                    <a:lnTo>
                      <a:pt x="80" y="8"/>
                    </a:lnTo>
                    <a:lnTo>
                      <a:pt x="80" y="29"/>
                    </a:lnTo>
                    <a:lnTo>
                      <a:pt x="60" y="44"/>
                    </a:lnTo>
                    <a:lnTo>
                      <a:pt x="39" y="50"/>
                    </a:lnTo>
                    <a:lnTo>
                      <a:pt x="10" y="41"/>
                    </a:lnTo>
                    <a:lnTo>
                      <a:pt x="0" y="29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36" name="Freeform 67"/>
              <p:cNvSpPr>
                <a:spLocks/>
              </p:cNvSpPr>
              <p:nvPr/>
            </p:nvSpPr>
            <p:spPr bwMode="auto">
              <a:xfrm>
                <a:off x="3292" y="2438"/>
                <a:ext cx="12" cy="11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6" y="11"/>
                  </a:cxn>
                  <a:cxn ang="0">
                    <a:pos x="37" y="0"/>
                  </a:cxn>
                  <a:cxn ang="0">
                    <a:pos x="58" y="4"/>
                  </a:cxn>
                  <a:cxn ang="0">
                    <a:pos x="58" y="27"/>
                  </a:cxn>
                  <a:cxn ang="0">
                    <a:pos x="45" y="45"/>
                  </a:cxn>
                  <a:cxn ang="0">
                    <a:pos x="22" y="52"/>
                  </a:cxn>
                  <a:cxn ang="0">
                    <a:pos x="3" y="42"/>
                  </a:cxn>
                  <a:cxn ang="0">
                    <a:pos x="0" y="29"/>
                  </a:cxn>
                </a:cxnLst>
                <a:rect l="0" t="0" r="r" b="b"/>
                <a:pathLst>
                  <a:path w="58" h="52">
                    <a:moveTo>
                      <a:pt x="0" y="29"/>
                    </a:moveTo>
                    <a:lnTo>
                      <a:pt x="16" y="11"/>
                    </a:lnTo>
                    <a:lnTo>
                      <a:pt x="37" y="0"/>
                    </a:lnTo>
                    <a:lnTo>
                      <a:pt x="58" y="4"/>
                    </a:lnTo>
                    <a:lnTo>
                      <a:pt x="58" y="27"/>
                    </a:lnTo>
                    <a:lnTo>
                      <a:pt x="45" y="45"/>
                    </a:lnTo>
                    <a:lnTo>
                      <a:pt x="22" y="52"/>
                    </a:lnTo>
                    <a:lnTo>
                      <a:pt x="3" y="42"/>
                    </a:lnTo>
                    <a:lnTo>
                      <a:pt x="0" y="29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37" name="Freeform 68"/>
              <p:cNvSpPr>
                <a:spLocks/>
              </p:cNvSpPr>
              <p:nvPr/>
            </p:nvSpPr>
            <p:spPr bwMode="auto">
              <a:xfrm>
                <a:off x="3279" y="2450"/>
                <a:ext cx="12" cy="1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41" y="3"/>
                  </a:cxn>
                  <a:cxn ang="0">
                    <a:pos x="59" y="19"/>
                  </a:cxn>
                  <a:cxn ang="0">
                    <a:pos x="64" y="37"/>
                  </a:cxn>
                  <a:cxn ang="0">
                    <a:pos x="64" y="63"/>
                  </a:cxn>
                  <a:cxn ang="0">
                    <a:pos x="46" y="65"/>
                  </a:cxn>
                  <a:cxn ang="0">
                    <a:pos x="25" y="55"/>
                  </a:cxn>
                  <a:cxn ang="0">
                    <a:pos x="2" y="40"/>
                  </a:cxn>
                  <a:cxn ang="0">
                    <a:pos x="0" y="19"/>
                  </a:cxn>
                  <a:cxn ang="0">
                    <a:pos x="17" y="0"/>
                  </a:cxn>
                </a:cxnLst>
                <a:rect l="0" t="0" r="r" b="b"/>
                <a:pathLst>
                  <a:path w="64" h="65">
                    <a:moveTo>
                      <a:pt x="17" y="0"/>
                    </a:moveTo>
                    <a:lnTo>
                      <a:pt x="41" y="3"/>
                    </a:lnTo>
                    <a:lnTo>
                      <a:pt x="59" y="19"/>
                    </a:lnTo>
                    <a:lnTo>
                      <a:pt x="64" y="37"/>
                    </a:lnTo>
                    <a:lnTo>
                      <a:pt x="64" y="63"/>
                    </a:lnTo>
                    <a:lnTo>
                      <a:pt x="46" y="65"/>
                    </a:lnTo>
                    <a:lnTo>
                      <a:pt x="25" y="55"/>
                    </a:lnTo>
                    <a:lnTo>
                      <a:pt x="2" y="40"/>
                    </a:lnTo>
                    <a:lnTo>
                      <a:pt x="0" y="1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38" name="Freeform 69"/>
              <p:cNvSpPr>
                <a:spLocks/>
              </p:cNvSpPr>
              <p:nvPr/>
            </p:nvSpPr>
            <p:spPr bwMode="auto">
              <a:xfrm>
                <a:off x="3279" y="2450"/>
                <a:ext cx="12" cy="1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41" y="3"/>
                  </a:cxn>
                  <a:cxn ang="0">
                    <a:pos x="59" y="19"/>
                  </a:cxn>
                  <a:cxn ang="0">
                    <a:pos x="64" y="37"/>
                  </a:cxn>
                  <a:cxn ang="0">
                    <a:pos x="64" y="63"/>
                  </a:cxn>
                  <a:cxn ang="0">
                    <a:pos x="46" y="65"/>
                  </a:cxn>
                  <a:cxn ang="0">
                    <a:pos x="25" y="55"/>
                  </a:cxn>
                  <a:cxn ang="0">
                    <a:pos x="2" y="40"/>
                  </a:cxn>
                  <a:cxn ang="0">
                    <a:pos x="0" y="19"/>
                  </a:cxn>
                  <a:cxn ang="0">
                    <a:pos x="17" y="0"/>
                  </a:cxn>
                </a:cxnLst>
                <a:rect l="0" t="0" r="r" b="b"/>
                <a:pathLst>
                  <a:path w="64" h="65">
                    <a:moveTo>
                      <a:pt x="17" y="0"/>
                    </a:moveTo>
                    <a:lnTo>
                      <a:pt x="41" y="3"/>
                    </a:lnTo>
                    <a:lnTo>
                      <a:pt x="59" y="19"/>
                    </a:lnTo>
                    <a:lnTo>
                      <a:pt x="64" y="37"/>
                    </a:lnTo>
                    <a:lnTo>
                      <a:pt x="64" y="63"/>
                    </a:lnTo>
                    <a:lnTo>
                      <a:pt x="46" y="65"/>
                    </a:lnTo>
                    <a:lnTo>
                      <a:pt x="25" y="55"/>
                    </a:lnTo>
                    <a:lnTo>
                      <a:pt x="2" y="40"/>
                    </a:lnTo>
                    <a:lnTo>
                      <a:pt x="0" y="19"/>
                    </a:lnTo>
                    <a:lnTo>
                      <a:pt x="17" y="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39" name="Freeform 70"/>
              <p:cNvSpPr>
                <a:spLocks/>
              </p:cNvSpPr>
              <p:nvPr/>
            </p:nvSpPr>
            <p:spPr bwMode="auto">
              <a:xfrm>
                <a:off x="3264" y="2469"/>
                <a:ext cx="12" cy="9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7" y="11"/>
                  </a:cxn>
                  <a:cxn ang="0">
                    <a:pos x="31" y="0"/>
                  </a:cxn>
                  <a:cxn ang="0">
                    <a:pos x="52" y="0"/>
                  </a:cxn>
                  <a:cxn ang="0">
                    <a:pos x="59" y="15"/>
                  </a:cxn>
                  <a:cxn ang="0">
                    <a:pos x="54" y="36"/>
                  </a:cxn>
                  <a:cxn ang="0">
                    <a:pos x="38" y="47"/>
                  </a:cxn>
                  <a:cxn ang="0">
                    <a:pos x="17" y="47"/>
                  </a:cxn>
                  <a:cxn ang="0">
                    <a:pos x="0" y="29"/>
                  </a:cxn>
                </a:cxnLst>
                <a:rect l="0" t="0" r="r" b="b"/>
                <a:pathLst>
                  <a:path w="59" h="47">
                    <a:moveTo>
                      <a:pt x="0" y="29"/>
                    </a:moveTo>
                    <a:lnTo>
                      <a:pt x="7" y="11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9" y="15"/>
                    </a:lnTo>
                    <a:lnTo>
                      <a:pt x="54" y="36"/>
                    </a:lnTo>
                    <a:lnTo>
                      <a:pt x="38" y="47"/>
                    </a:lnTo>
                    <a:lnTo>
                      <a:pt x="17" y="4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40" name="Freeform 71"/>
              <p:cNvSpPr>
                <a:spLocks/>
              </p:cNvSpPr>
              <p:nvPr/>
            </p:nvSpPr>
            <p:spPr bwMode="auto">
              <a:xfrm>
                <a:off x="3264" y="2469"/>
                <a:ext cx="12" cy="9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7" y="11"/>
                  </a:cxn>
                  <a:cxn ang="0">
                    <a:pos x="31" y="0"/>
                  </a:cxn>
                  <a:cxn ang="0">
                    <a:pos x="52" y="0"/>
                  </a:cxn>
                  <a:cxn ang="0">
                    <a:pos x="59" y="15"/>
                  </a:cxn>
                  <a:cxn ang="0">
                    <a:pos x="54" y="36"/>
                  </a:cxn>
                  <a:cxn ang="0">
                    <a:pos x="38" y="47"/>
                  </a:cxn>
                  <a:cxn ang="0">
                    <a:pos x="17" y="47"/>
                  </a:cxn>
                  <a:cxn ang="0">
                    <a:pos x="0" y="29"/>
                  </a:cxn>
                </a:cxnLst>
                <a:rect l="0" t="0" r="r" b="b"/>
                <a:pathLst>
                  <a:path w="59" h="47">
                    <a:moveTo>
                      <a:pt x="0" y="29"/>
                    </a:moveTo>
                    <a:lnTo>
                      <a:pt x="7" y="11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9" y="15"/>
                    </a:lnTo>
                    <a:lnTo>
                      <a:pt x="54" y="36"/>
                    </a:lnTo>
                    <a:lnTo>
                      <a:pt x="38" y="47"/>
                    </a:lnTo>
                    <a:lnTo>
                      <a:pt x="17" y="47"/>
                    </a:lnTo>
                    <a:lnTo>
                      <a:pt x="0" y="29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41" name="Freeform 72"/>
              <p:cNvSpPr>
                <a:spLocks/>
              </p:cNvSpPr>
              <p:nvPr/>
            </p:nvSpPr>
            <p:spPr bwMode="auto">
              <a:xfrm>
                <a:off x="3250" y="2484"/>
                <a:ext cx="10" cy="8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10" y="2"/>
                  </a:cxn>
                  <a:cxn ang="0">
                    <a:pos x="13" y="2"/>
                  </a:cxn>
                  <a:cxn ang="0">
                    <a:pos x="17" y="1"/>
                  </a:cxn>
                  <a:cxn ang="0">
                    <a:pos x="21" y="1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35" y="0"/>
                  </a:cxn>
                  <a:cxn ang="0">
                    <a:pos x="39" y="0"/>
                  </a:cxn>
                  <a:cxn ang="0">
                    <a:pos x="42" y="0"/>
                  </a:cxn>
                  <a:cxn ang="0">
                    <a:pos x="44" y="1"/>
                  </a:cxn>
                  <a:cxn ang="0">
                    <a:pos x="45" y="2"/>
                  </a:cxn>
                  <a:cxn ang="0">
                    <a:pos x="47" y="2"/>
                  </a:cxn>
                  <a:cxn ang="0">
                    <a:pos x="47" y="2"/>
                  </a:cxn>
                  <a:cxn ang="0">
                    <a:pos x="50" y="28"/>
                  </a:cxn>
                  <a:cxn ang="0">
                    <a:pos x="32" y="36"/>
                  </a:cxn>
                  <a:cxn ang="0">
                    <a:pos x="5" y="39"/>
                  </a:cxn>
                  <a:cxn ang="0">
                    <a:pos x="0" y="20"/>
                  </a:cxn>
                </a:cxnLst>
                <a:rect l="0" t="0" r="r" b="b"/>
                <a:pathLst>
                  <a:path w="50" h="39">
                    <a:moveTo>
                      <a:pt x="0" y="20"/>
                    </a:move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7" y="1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4" y="1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50" y="28"/>
                    </a:lnTo>
                    <a:lnTo>
                      <a:pt x="32" y="36"/>
                    </a:lnTo>
                    <a:lnTo>
                      <a:pt x="5" y="3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42" name="Freeform 73"/>
              <p:cNvSpPr>
                <a:spLocks/>
              </p:cNvSpPr>
              <p:nvPr/>
            </p:nvSpPr>
            <p:spPr bwMode="auto">
              <a:xfrm>
                <a:off x="3250" y="2484"/>
                <a:ext cx="10" cy="8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10" y="2"/>
                  </a:cxn>
                  <a:cxn ang="0">
                    <a:pos x="13" y="2"/>
                  </a:cxn>
                  <a:cxn ang="0">
                    <a:pos x="17" y="1"/>
                  </a:cxn>
                  <a:cxn ang="0">
                    <a:pos x="21" y="1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35" y="0"/>
                  </a:cxn>
                  <a:cxn ang="0">
                    <a:pos x="39" y="0"/>
                  </a:cxn>
                  <a:cxn ang="0">
                    <a:pos x="42" y="0"/>
                  </a:cxn>
                  <a:cxn ang="0">
                    <a:pos x="44" y="1"/>
                  </a:cxn>
                  <a:cxn ang="0">
                    <a:pos x="45" y="2"/>
                  </a:cxn>
                  <a:cxn ang="0">
                    <a:pos x="47" y="2"/>
                  </a:cxn>
                  <a:cxn ang="0">
                    <a:pos x="47" y="2"/>
                  </a:cxn>
                  <a:cxn ang="0">
                    <a:pos x="50" y="28"/>
                  </a:cxn>
                  <a:cxn ang="0">
                    <a:pos x="32" y="36"/>
                  </a:cxn>
                  <a:cxn ang="0">
                    <a:pos x="5" y="39"/>
                  </a:cxn>
                  <a:cxn ang="0">
                    <a:pos x="0" y="20"/>
                  </a:cxn>
                </a:cxnLst>
                <a:rect l="0" t="0" r="r" b="b"/>
                <a:pathLst>
                  <a:path w="50" h="39">
                    <a:moveTo>
                      <a:pt x="0" y="20"/>
                    </a:move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7" y="1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4" y="1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50" y="28"/>
                    </a:lnTo>
                    <a:lnTo>
                      <a:pt x="32" y="36"/>
                    </a:lnTo>
                    <a:lnTo>
                      <a:pt x="5" y="39"/>
                    </a:lnTo>
                    <a:lnTo>
                      <a:pt x="0" y="2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43" name="Freeform 74"/>
              <p:cNvSpPr>
                <a:spLocks/>
              </p:cNvSpPr>
              <p:nvPr/>
            </p:nvSpPr>
            <p:spPr bwMode="auto">
              <a:xfrm>
                <a:off x="3242" y="2506"/>
                <a:ext cx="15" cy="12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25" y="15"/>
                  </a:cxn>
                  <a:cxn ang="0">
                    <a:pos x="35" y="3"/>
                  </a:cxn>
                  <a:cxn ang="0">
                    <a:pos x="50" y="0"/>
                  </a:cxn>
                  <a:cxn ang="0">
                    <a:pos x="69" y="5"/>
                  </a:cxn>
                  <a:cxn ang="0">
                    <a:pos x="71" y="21"/>
                  </a:cxn>
                  <a:cxn ang="0">
                    <a:pos x="71" y="40"/>
                  </a:cxn>
                  <a:cxn ang="0">
                    <a:pos x="50" y="55"/>
                  </a:cxn>
                  <a:cxn ang="0">
                    <a:pos x="35" y="61"/>
                  </a:cxn>
                  <a:cxn ang="0">
                    <a:pos x="9" y="57"/>
                  </a:cxn>
                  <a:cxn ang="0">
                    <a:pos x="0" y="40"/>
                  </a:cxn>
                </a:cxnLst>
                <a:rect l="0" t="0" r="r" b="b"/>
                <a:pathLst>
                  <a:path w="71" h="61">
                    <a:moveTo>
                      <a:pt x="0" y="40"/>
                    </a:moveTo>
                    <a:lnTo>
                      <a:pt x="25" y="15"/>
                    </a:lnTo>
                    <a:lnTo>
                      <a:pt x="35" y="3"/>
                    </a:lnTo>
                    <a:lnTo>
                      <a:pt x="50" y="0"/>
                    </a:lnTo>
                    <a:lnTo>
                      <a:pt x="69" y="5"/>
                    </a:lnTo>
                    <a:lnTo>
                      <a:pt x="71" y="21"/>
                    </a:lnTo>
                    <a:lnTo>
                      <a:pt x="71" y="40"/>
                    </a:lnTo>
                    <a:lnTo>
                      <a:pt x="50" y="55"/>
                    </a:lnTo>
                    <a:lnTo>
                      <a:pt x="35" y="61"/>
                    </a:lnTo>
                    <a:lnTo>
                      <a:pt x="9" y="57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44" name="Freeform 75"/>
              <p:cNvSpPr>
                <a:spLocks/>
              </p:cNvSpPr>
              <p:nvPr/>
            </p:nvSpPr>
            <p:spPr bwMode="auto">
              <a:xfrm>
                <a:off x="3242" y="2506"/>
                <a:ext cx="15" cy="12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25" y="15"/>
                  </a:cxn>
                  <a:cxn ang="0">
                    <a:pos x="35" y="3"/>
                  </a:cxn>
                  <a:cxn ang="0">
                    <a:pos x="50" y="0"/>
                  </a:cxn>
                  <a:cxn ang="0">
                    <a:pos x="69" y="5"/>
                  </a:cxn>
                  <a:cxn ang="0">
                    <a:pos x="71" y="21"/>
                  </a:cxn>
                  <a:cxn ang="0">
                    <a:pos x="71" y="40"/>
                  </a:cxn>
                  <a:cxn ang="0">
                    <a:pos x="50" y="55"/>
                  </a:cxn>
                  <a:cxn ang="0">
                    <a:pos x="35" y="61"/>
                  </a:cxn>
                  <a:cxn ang="0">
                    <a:pos x="9" y="57"/>
                  </a:cxn>
                  <a:cxn ang="0">
                    <a:pos x="0" y="40"/>
                  </a:cxn>
                </a:cxnLst>
                <a:rect l="0" t="0" r="r" b="b"/>
                <a:pathLst>
                  <a:path w="71" h="61">
                    <a:moveTo>
                      <a:pt x="0" y="40"/>
                    </a:moveTo>
                    <a:lnTo>
                      <a:pt x="25" y="15"/>
                    </a:lnTo>
                    <a:lnTo>
                      <a:pt x="35" y="3"/>
                    </a:lnTo>
                    <a:lnTo>
                      <a:pt x="50" y="0"/>
                    </a:lnTo>
                    <a:lnTo>
                      <a:pt x="69" y="5"/>
                    </a:lnTo>
                    <a:lnTo>
                      <a:pt x="71" y="21"/>
                    </a:lnTo>
                    <a:lnTo>
                      <a:pt x="71" y="40"/>
                    </a:lnTo>
                    <a:lnTo>
                      <a:pt x="50" y="55"/>
                    </a:lnTo>
                    <a:lnTo>
                      <a:pt x="35" y="61"/>
                    </a:lnTo>
                    <a:lnTo>
                      <a:pt x="9" y="57"/>
                    </a:lnTo>
                    <a:lnTo>
                      <a:pt x="0" y="4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45" name="Freeform 76"/>
              <p:cNvSpPr>
                <a:spLocks/>
              </p:cNvSpPr>
              <p:nvPr/>
            </p:nvSpPr>
            <p:spPr bwMode="auto">
              <a:xfrm>
                <a:off x="3198" y="2556"/>
                <a:ext cx="32" cy="39"/>
              </a:xfrm>
              <a:custGeom>
                <a:avLst/>
                <a:gdLst/>
                <a:ahLst/>
                <a:cxnLst>
                  <a:cxn ang="0">
                    <a:pos x="52" y="29"/>
                  </a:cxn>
                  <a:cxn ang="0">
                    <a:pos x="72" y="10"/>
                  </a:cxn>
                  <a:cxn ang="0">
                    <a:pos x="91" y="2"/>
                  </a:cxn>
                  <a:cxn ang="0">
                    <a:pos x="106" y="0"/>
                  </a:cxn>
                  <a:cxn ang="0">
                    <a:pos x="137" y="2"/>
                  </a:cxn>
                  <a:cxn ang="0">
                    <a:pos x="153" y="23"/>
                  </a:cxn>
                  <a:cxn ang="0">
                    <a:pos x="158" y="49"/>
                  </a:cxn>
                  <a:cxn ang="0">
                    <a:pos x="145" y="89"/>
                  </a:cxn>
                  <a:cxn ang="0">
                    <a:pos x="132" y="114"/>
                  </a:cxn>
                  <a:cxn ang="0">
                    <a:pos x="112" y="153"/>
                  </a:cxn>
                  <a:cxn ang="0">
                    <a:pos x="80" y="185"/>
                  </a:cxn>
                  <a:cxn ang="0">
                    <a:pos x="43" y="197"/>
                  </a:cxn>
                  <a:cxn ang="0">
                    <a:pos x="12" y="195"/>
                  </a:cxn>
                  <a:cxn ang="0">
                    <a:pos x="0" y="174"/>
                  </a:cxn>
                  <a:cxn ang="0">
                    <a:pos x="4" y="141"/>
                  </a:cxn>
                  <a:cxn ang="0">
                    <a:pos x="18" y="104"/>
                  </a:cxn>
                  <a:cxn ang="0">
                    <a:pos x="33" y="58"/>
                  </a:cxn>
                  <a:cxn ang="0">
                    <a:pos x="52" y="29"/>
                  </a:cxn>
                </a:cxnLst>
                <a:rect l="0" t="0" r="r" b="b"/>
                <a:pathLst>
                  <a:path w="158" h="197">
                    <a:moveTo>
                      <a:pt x="52" y="29"/>
                    </a:moveTo>
                    <a:lnTo>
                      <a:pt x="72" y="10"/>
                    </a:lnTo>
                    <a:lnTo>
                      <a:pt x="91" y="2"/>
                    </a:lnTo>
                    <a:lnTo>
                      <a:pt x="106" y="0"/>
                    </a:lnTo>
                    <a:lnTo>
                      <a:pt x="137" y="2"/>
                    </a:lnTo>
                    <a:lnTo>
                      <a:pt x="153" y="23"/>
                    </a:lnTo>
                    <a:lnTo>
                      <a:pt x="158" y="49"/>
                    </a:lnTo>
                    <a:lnTo>
                      <a:pt x="145" y="89"/>
                    </a:lnTo>
                    <a:lnTo>
                      <a:pt x="132" y="114"/>
                    </a:lnTo>
                    <a:lnTo>
                      <a:pt x="112" y="153"/>
                    </a:lnTo>
                    <a:lnTo>
                      <a:pt x="80" y="185"/>
                    </a:lnTo>
                    <a:lnTo>
                      <a:pt x="43" y="197"/>
                    </a:lnTo>
                    <a:lnTo>
                      <a:pt x="12" y="195"/>
                    </a:lnTo>
                    <a:lnTo>
                      <a:pt x="0" y="174"/>
                    </a:lnTo>
                    <a:lnTo>
                      <a:pt x="4" y="141"/>
                    </a:lnTo>
                    <a:lnTo>
                      <a:pt x="18" y="104"/>
                    </a:lnTo>
                    <a:lnTo>
                      <a:pt x="33" y="58"/>
                    </a:lnTo>
                    <a:lnTo>
                      <a:pt x="52" y="29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46" name="Freeform 77"/>
              <p:cNvSpPr>
                <a:spLocks/>
              </p:cNvSpPr>
              <p:nvPr/>
            </p:nvSpPr>
            <p:spPr bwMode="auto">
              <a:xfrm>
                <a:off x="3198" y="2556"/>
                <a:ext cx="32" cy="39"/>
              </a:xfrm>
              <a:custGeom>
                <a:avLst/>
                <a:gdLst/>
                <a:ahLst/>
                <a:cxnLst>
                  <a:cxn ang="0">
                    <a:pos x="52" y="29"/>
                  </a:cxn>
                  <a:cxn ang="0">
                    <a:pos x="72" y="10"/>
                  </a:cxn>
                  <a:cxn ang="0">
                    <a:pos x="91" y="2"/>
                  </a:cxn>
                  <a:cxn ang="0">
                    <a:pos x="106" y="0"/>
                  </a:cxn>
                  <a:cxn ang="0">
                    <a:pos x="137" y="2"/>
                  </a:cxn>
                  <a:cxn ang="0">
                    <a:pos x="153" y="23"/>
                  </a:cxn>
                  <a:cxn ang="0">
                    <a:pos x="158" y="49"/>
                  </a:cxn>
                  <a:cxn ang="0">
                    <a:pos x="145" y="89"/>
                  </a:cxn>
                  <a:cxn ang="0">
                    <a:pos x="132" y="114"/>
                  </a:cxn>
                  <a:cxn ang="0">
                    <a:pos x="112" y="153"/>
                  </a:cxn>
                  <a:cxn ang="0">
                    <a:pos x="80" y="185"/>
                  </a:cxn>
                  <a:cxn ang="0">
                    <a:pos x="43" y="197"/>
                  </a:cxn>
                  <a:cxn ang="0">
                    <a:pos x="12" y="195"/>
                  </a:cxn>
                  <a:cxn ang="0">
                    <a:pos x="0" y="174"/>
                  </a:cxn>
                  <a:cxn ang="0">
                    <a:pos x="4" y="141"/>
                  </a:cxn>
                  <a:cxn ang="0">
                    <a:pos x="18" y="104"/>
                  </a:cxn>
                  <a:cxn ang="0">
                    <a:pos x="33" y="58"/>
                  </a:cxn>
                  <a:cxn ang="0">
                    <a:pos x="52" y="29"/>
                  </a:cxn>
                </a:cxnLst>
                <a:rect l="0" t="0" r="r" b="b"/>
                <a:pathLst>
                  <a:path w="158" h="197">
                    <a:moveTo>
                      <a:pt x="52" y="29"/>
                    </a:moveTo>
                    <a:lnTo>
                      <a:pt x="72" y="10"/>
                    </a:lnTo>
                    <a:lnTo>
                      <a:pt x="91" y="2"/>
                    </a:lnTo>
                    <a:lnTo>
                      <a:pt x="106" y="0"/>
                    </a:lnTo>
                    <a:lnTo>
                      <a:pt x="137" y="2"/>
                    </a:lnTo>
                    <a:lnTo>
                      <a:pt x="153" y="23"/>
                    </a:lnTo>
                    <a:lnTo>
                      <a:pt x="158" y="49"/>
                    </a:lnTo>
                    <a:lnTo>
                      <a:pt x="145" y="89"/>
                    </a:lnTo>
                    <a:lnTo>
                      <a:pt x="132" y="114"/>
                    </a:lnTo>
                    <a:lnTo>
                      <a:pt x="112" y="153"/>
                    </a:lnTo>
                    <a:lnTo>
                      <a:pt x="80" y="185"/>
                    </a:lnTo>
                    <a:lnTo>
                      <a:pt x="43" y="197"/>
                    </a:lnTo>
                    <a:lnTo>
                      <a:pt x="12" y="195"/>
                    </a:lnTo>
                    <a:lnTo>
                      <a:pt x="0" y="174"/>
                    </a:lnTo>
                    <a:lnTo>
                      <a:pt x="4" y="141"/>
                    </a:lnTo>
                    <a:lnTo>
                      <a:pt x="18" y="104"/>
                    </a:lnTo>
                    <a:lnTo>
                      <a:pt x="33" y="58"/>
                    </a:lnTo>
                    <a:lnTo>
                      <a:pt x="52" y="29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47" name="Freeform 78"/>
              <p:cNvSpPr>
                <a:spLocks/>
              </p:cNvSpPr>
              <p:nvPr/>
            </p:nvSpPr>
            <p:spPr bwMode="auto">
              <a:xfrm>
                <a:off x="3348" y="2712"/>
                <a:ext cx="69" cy="49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6" y="187"/>
                  </a:cxn>
                  <a:cxn ang="0">
                    <a:pos x="50" y="149"/>
                  </a:cxn>
                  <a:cxn ang="0">
                    <a:pos x="94" y="112"/>
                  </a:cxn>
                  <a:cxn ang="0">
                    <a:pos x="135" y="76"/>
                  </a:cxn>
                  <a:cxn ang="0">
                    <a:pos x="185" y="47"/>
                  </a:cxn>
                  <a:cxn ang="0">
                    <a:pos x="239" y="18"/>
                  </a:cxn>
                  <a:cxn ang="0">
                    <a:pos x="283" y="0"/>
                  </a:cxn>
                  <a:cxn ang="0">
                    <a:pos x="315" y="0"/>
                  </a:cxn>
                  <a:cxn ang="0">
                    <a:pos x="336" y="6"/>
                  </a:cxn>
                  <a:cxn ang="0">
                    <a:pos x="349" y="21"/>
                  </a:cxn>
                  <a:cxn ang="0">
                    <a:pos x="343" y="45"/>
                  </a:cxn>
                  <a:cxn ang="0">
                    <a:pos x="326" y="73"/>
                  </a:cxn>
                  <a:cxn ang="0">
                    <a:pos x="305" y="89"/>
                  </a:cxn>
                  <a:cxn ang="0">
                    <a:pos x="270" y="99"/>
                  </a:cxn>
                  <a:cxn ang="0">
                    <a:pos x="249" y="120"/>
                  </a:cxn>
                  <a:cxn ang="0">
                    <a:pos x="237" y="130"/>
                  </a:cxn>
                  <a:cxn ang="0">
                    <a:pos x="189" y="135"/>
                  </a:cxn>
                  <a:cxn ang="0">
                    <a:pos x="166" y="156"/>
                  </a:cxn>
                  <a:cxn ang="0">
                    <a:pos x="127" y="187"/>
                  </a:cxn>
                  <a:cxn ang="0">
                    <a:pos x="89" y="222"/>
                  </a:cxn>
                  <a:cxn ang="0">
                    <a:pos x="60" y="239"/>
                  </a:cxn>
                  <a:cxn ang="0">
                    <a:pos x="27" y="245"/>
                  </a:cxn>
                  <a:cxn ang="0">
                    <a:pos x="6" y="234"/>
                  </a:cxn>
                  <a:cxn ang="0">
                    <a:pos x="0" y="216"/>
                  </a:cxn>
                </a:cxnLst>
                <a:rect l="0" t="0" r="r" b="b"/>
                <a:pathLst>
                  <a:path w="349" h="245">
                    <a:moveTo>
                      <a:pt x="0" y="216"/>
                    </a:moveTo>
                    <a:lnTo>
                      <a:pt x="6" y="187"/>
                    </a:lnTo>
                    <a:lnTo>
                      <a:pt x="50" y="149"/>
                    </a:lnTo>
                    <a:lnTo>
                      <a:pt x="94" y="112"/>
                    </a:lnTo>
                    <a:lnTo>
                      <a:pt x="135" y="76"/>
                    </a:lnTo>
                    <a:lnTo>
                      <a:pt x="185" y="47"/>
                    </a:lnTo>
                    <a:lnTo>
                      <a:pt x="239" y="18"/>
                    </a:lnTo>
                    <a:lnTo>
                      <a:pt x="283" y="0"/>
                    </a:lnTo>
                    <a:lnTo>
                      <a:pt x="315" y="0"/>
                    </a:lnTo>
                    <a:lnTo>
                      <a:pt x="336" y="6"/>
                    </a:lnTo>
                    <a:lnTo>
                      <a:pt x="349" y="21"/>
                    </a:lnTo>
                    <a:lnTo>
                      <a:pt x="343" y="45"/>
                    </a:lnTo>
                    <a:lnTo>
                      <a:pt x="326" y="73"/>
                    </a:lnTo>
                    <a:lnTo>
                      <a:pt x="305" y="89"/>
                    </a:lnTo>
                    <a:lnTo>
                      <a:pt x="270" y="99"/>
                    </a:lnTo>
                    <a:lnTo>
                      <a:pt x="249" y="120"/>
                    </a:lnTo>
                    <a:lnTo>
                      <a:pt x="237" y="130"/>
                    </a:lnTo>
                    <a:lnTo>
                      <a:pt x="189" y="135"/>
                    </a:lnTo>
                    <a:lnTo>
                      <a:pt x="166" y="156"/>
                    </a:lnTo>
                    <a:lnTo>
                      <a:pt x="127" y="187"/>
                    </a:lnTo>
                    <a:lnTo>
                      <a:pt x="89" y="222"/>
                    </a:lnTo>
                    <a:lnTo>
                      <a:pt x="60" y="239"/>
                    </a:lnTo>
                    <a:lnTo>
                      <a:pt x="27" y="245"/>
                    </a:lnTo>
                    <a:lnTo>
                      <a:pt x="6" y="234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48" name="Freeform 79"/>
              <p:cNvSpPr>
                <a:spLocks/>
              </p:cNvSpPr>
              <p:nvPr/>
            </p:nvSpPr>
            <p:spPr bwMode="auto">
              <a:xfrm>
                <a:off x="3348" y="2712"/>
                <a:ext cx="69" cy="49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6" y="187"/>
                  </a:cxn>
                  <a:cxn ang="0">
                    <a:pos x="50" y="149"/>
                  </a:cxn>
                  <a:cxn ang="0">
                    <a:pos x="94" y="112"/>
                  </a:cxn>
                  <a:cxn ang="0">
                    <a:pos x="135" y="76"/>
                  </a:cxn>
                  <a:cxn ang="0">
                    <a:pos x="185" y="47"/>
                  </a:cxn>
                  <a:cxn ang="0">
                    <a:pos x="239" y="18"/>
                  </a:cxn>
                  <a:cxn ang="0">
                    <a:pos x="283" y="0"/>
                  </a:cxn>
                  <a:cxn ang="0">
                    <a:pos x="315" y="0"/>
                  </a:cxn>
                  <a:cxn ang="0">
                    <a:pos x="336" y="6"/>
                  </a:cxn>
                  <a:cxn ang="0">
                    <a:pos x="349" y="21"/>
                  </a:cxn>
                  <a:cxn ang="0">
                    <a:pos x="343" y="45"/>
                  </a:cxn>
                  <a:cxn ang="0">
                    <a:pos x="326" y="73"/>
                  </a:cxn>
                  <a:cxn ang="0">
                    <a:pos x="305" y="89"/>
                  </a:cxn>
                  <a:cxn ang="0">
                    <a:pos x="270" y="99"/>
                  </a:cxn>
                  <a:cxn ang="0">
                    <a:pos x="249" y="120"/>
                  </a:cxn>
                  <a:cxn ang="0">
                    <a:pos x="237" y="130"/>
                  </a:cxn>
                  <a:cxn ang="0">
                    <a:pos x="189" y="135"/>
                  </a:cxn>
                  <a:cxn ang="0">
                    <a:pos x="166" y="156"/>
                  </a:cxn>
                  <a:cxn ang="0">
                    <a:pos x="127" y="187"/>
                  </a:cxn>
                  <a:cxn ang="0">
                    <a:pos x="89" y="222"/>
                  </a:cxn>
                  <a:cxn ang="0">
                    <a:pos x="60" y="239"/>
                  </a:cxn>
                  <a:cxn ang="0">
                    <a:pos x="27" y="245"/>
                  </a:cxn>
                  <a:cxn ang="0">
                    <a:pos x="6" y="234"/>
                  </a:cxn>
                  <a:cxn ang="0">
                    <a:pos x="0" y="216"/>
                  </a:cxn>
                </a:cxnLst>
                <a:rect l="0" t="0" r="r" b="b"/>
                <a:pathLst>
                  <a:path w="349" h="245">
                    <a:moveTo>
                      <a:pt x="0" y="216"/>
                    </a:moveTo>
                    <a:lnTo>
                      <a:pt x="6" y="187"/>
                    </a:lnTo>
                    <a:lnTo>
                      <a:pt x="50" y="149"/>
                    </a:lnTo>
                    <a:lnTo>
                      <a:pt x="94" y="112"/>
                    </a:lnTo>
                    <a:lnTo>
                      <a:pt x="135" y="76"/>
                    </a:lnTo>
                    <a:lnTo>
                      <a:pt x="185" y="47"/>
                    </a:lnTo>
                    <a:lnTo>
                      <a:pt x="239" y="18"/>
                    </a:lnTo>
                    <a:lnTo>
                      <a:pt x="283" y="0"/>
                    </a:lnTo>
                    <a:lnTo>
                      <a:pt x="315" y="0"/>
                    </a:lnTo>
                    <a:lnTo>
                      <a:pt x="336" y="6"/>
                    </a:lnTo>
                    <a:lnTo>
                      <a:pt x="349" y="21"/>
                    </a:lnTo>
                    <a:lnTo>
                      <a:pt x="343" y="45"/>
                    </a:lnTo>
                    <a:lnTo>
                      <a:pt x="326" y="73"/>
                    </a:lnTo>
                    <a:lnTo>
                      <a:pt x="305" y="89"/>
                    </a:lnTo>
                    <a:lnTo>
                      <a:pt x="270" y="99"/>
                    </a:lnTo>
                    <a:lnTo>
                      <a:pt x="249" y="120"/>
                    </a:lnTo>
                    <a:lnTo>
                      <a:pt x="237" y="130"/>
                    </a:lnTo>
                    <a:lnTo>
                      <a:pt x="189" y="135"/>
                    </a:lnTo>
                    <a:lnTo>
                      <a:pt x="166" y="156"/>
                    </a:lnTo>
                    <a:lnTo>
                      <a:pt x="127" y="187"/>
                    </a:lnTo>
                    <a:lnTo>
                      <a:pt x="89" y="222"/>
                    </a:lnTo>
                    <a:lnTo>
                      <a:pt x="60" y="239"/>
                    </a:lnTo>
                    <a:lnTo>
                      <a:pt x="27" y="245"/>
                    </a:lnTo>
                    <a:lnTo>
                      <a:pt x="6" y="234"/>
                    </a:lnTo>
                    <a:lnTo>
                      <a:pt x="0" y="216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49" name="Freeform 80"/>
              <p:cNvSpPr>
                <a:spLocks/>
              </p:cNvSpPr>
              <p:nvPr/>
            </p:nvSpPr>
            <p:spPr bwMode="auto">
              <a:xfrm>
                <a:off x="3175" y="2794"/>
                <a:ext cx="173" cy="142"/>
              </a:xfrm>
              <a:custGeom>
                <a:avLst/>
                <a:gdLst/>
                <a:ahLst/>
                <a:cxnLst>
                  <a:cxn ang="0">
                    <a:pos x="317" y="81"/>
                  </a:cxn>
                  <a:cxn ang="0">
                    <a:pos x="403" y="70"/>
                  </a:cxn>
                  <a:cxn ang="0">
                    <a:pos x="455" y="68"/>
                  </a:cxn>
                  <a:cxn ang="0">
                    <a:pos x="504" y="47"/>
                  </a:cxn>
                  <a:cxn ang="0">
                    <a:pos x="562" y="39"/>
                  </a:cxn>
                  <a:cxn ang="0">
                    <a:pos x="632" y="50"/>
                  </a:cxn>
                  <a:cxn ang="0">
                    <a:pos x="686" y="16"/>
                  </a:cxn>
                  <a:cxn ang="0">
                    <a:pos x="741" y="13"/>
                  </a:cxn>
                  <a:cxn ang="0">
                    <a:pos x="790" y="0"/>
                  </a:cxn>
                  <a:cxn ang="0">
                    <a:pos x="845" y="10"/>
                  </a:cxn>
                  <a:cxn ang="0">
                    <a:pos x="863" y="58"/>
                  </a:cxn>
                  <a:cxn ang="0">
                    <a:pos x="801" y="104"/>
                  </a:cxn>
                  <a:cxn ang="0">
                    <a:pos x="767" y="179"/>
                  </a:cxn>
                  <a:cxn ang="0">
                    <a:pos x="769" y="278"/>
                  </a:cxn>
                  <a:cxn ang="0">
                    <a:pos x="767" y="384"/>
                  </a:cxn>
                  <a:cxn ang="0">
                    <a:pos x="780" y="449"/>
                  </a:cxn>
                  <a:cxn ang="0">
                    <a:pos x="786" y="519"/>
                  </a:cxn>
                  <a:cxn ang="0">
                    <a:pos x="726" y="621"/>
                  </a:cxn>
                  <a:cxn ang="0">
                    <a:pos x="611" y="683"/>
                  </a:cxn>
                  <a:cxn ang="0">
                    <a:pos x="452" y="679"/>
                  </a:cxn>
                  <a:cxn ang="0">
                    <a:pos x="351" y="671"/>
                  </a:cxn>
                  <a:cxn ang="0">
                    <a:pos x="239" y="662"/>
                  </a:cxn>
                  <a:cxn ang="0">
                    <a:pos x="156" y="675"/>
                  </a:cxn>
                  <a:cxn ang="0">
                    <a:pos x="46" y="706"/>
                  </a:cxn>
                  <a:cxn ang="0">
                    <a:pos x="0" y="691"/>
                  </a:cxn>
                  <a:cxn ang="0">
                    <a:pos x="36" y="652"/>
                  </a:cxn>
                  <a:cxn ang="0">
                    <a:pos x="81" y="619"/>
                  </a:cxn>
                  <a:cxn ang="0">
                    <a:pos x="127" y="592"/>
                  </a:cxn>
                  <a:cxn ang="0">
                    <a:pos x="192" y="582"/>
                  </a:cxn>
                  <a:cxn ang="0">
                    <a:pos x="234" y="527"/>
                  </a:cxn>
                  <a:cxn ang="0">
                    <a:pos x="289" y="511"/>
                  </a:cxn>
                  <a:cxn ang="0">
                    <a:pos x="343" y="540"/>
                  </a:cxn>
                  <a:cxn ang="0">
                    <a:pos x="385" y="499"/>
                  </a:cxn>
                  <a:cxn ang="0">
                    <a:pos x="379" y="328"/>
                  </a:cxn>
                  <a:cxn ang="0">
                    <a:pos x="358" y="213"/>
                  </a:cxn>
                  <a:cxn ang="0">
                    <a:pos x="310" y="174"/>
                  </a:cxn>
                  <a:cxn ang="0">
                    <a:pos x="242" y="166"/>
                  </a:cxn>
                  <a:cxn ang="0">
                    <a:pos x="250" y="110"/>
                  </a:cxn>
                </a:cxnLst>
                <a:rect l="0" t="0" r="r" b="b"/>
                <a:pathLst>
                  <a:path w="863" h="712">
                    <a:moveTo>
                      <a:pt x="279" y="91"/>
                    </a:moveTo>
                    <a:lnTo>
                      <a:pt x="317" y="81"/>
                    </a:lnTo>
                    <a:lnTo>
                      <a:pt x="369" y="81"/>
                    </a:lnTo>
                    <a:lnTo>
                      <a:pt x="403" y="70"/>
                    </a:lnTo>
                    <a:lnTo>
                      <a:pt x="431" y="70"/>
                    </a:lnTo>
                    <a:lnTo>
                      <a:pt x="455" y="68"/>
                    </a:lnTo>
                    <a:lnTo>
                      <a:pt x="491" y="60"/>
                    </a:lnTo>
                    <a:lnTo>
                      <a:pt x="504" y="47"/>
                    </a:lnTo>
                    <a:lnTo>
                      <a:pt x="535" y="39"/>
                    </a:lnTo>
                    <a:lnTo>
                      <a:pt x="562" y="39"/>
                    </a:lnTo>
                    <a:lnTo>
                      <a:pt x="593" y="41"/>
                    </a:lnTo>
                    <a:lnTo>
                      <a:pt x="632" y="50"/>
                    </a:lnTo>
                    <a:lnTo>
                      <a:pt x="663" y="33"/>
                    </a:lnTo>
                    <a:lnTo>
                      <a:pt x="686" y="16"/>
                    </a:lnTo>
                    <a:lnTo>
                      <a:pt x="707" y="13"/>
                    </a:lnTo>
                    <a:lnTo>
                      <a:pt x="741" y="13"/>
                    </a:lnTo>
                    <a:lnTo>
                      <a:pt x="761" y="0"/>
                    </a:lnTo>
                    <a:lnTo>
                      <a:pt x="790" y="0"/>
                    </a:lnTo>
                    <a:lnTo>
                      <a:pt x="811" y="0"/>
                    </a:lnTo>
                    <a:lnTo>
                      <a:pt x="845" y="10"/>
                    </a:lnTo>
                    <a:lnTo>
                      <a:pt x="863" y="31"/>
                    </a:lnTo>
                    <a:lnTo>
                      <a:pt x="863" y="58"/>
                    </a:lnTo>
                    <a:lnTo>
                      <a:pt x="850" y="75"/>
                    </a:lnTo>
                    <a:lnTo>
                      <a:pt x="801" y="104"/>
                    </a:lnTo>
                    <a:lnTo>
                      <a:pt x="775" y="137"/>
                    </a:lnTo>
                    <a:lnTo>
                      <a:pt x="767" y="179"/>
                    </a:lnTo>
                    <a:lnTo>
                      <a:pt x="765" y="231"/>
                    </a:lnTo>
                    <a:lnTo>
                      <a:pt x="769" y="278"/>
                    </a:lnTo>
                    <a:lnTo>
                      <a:pt x="765" y="332"/>
                    </a:lnTo>
                    <a:lnTo>
                      <a:pt x="767" y="384"/>
                    </a:lnTo>
                    <a:lnTo>
                      <a:pt x="772" y="424"/>
                    </a:lnTo>
                    <a:lnTo>
                      <a:pt x="780" y="449"/>
                    </a:lnTo>
                    <a:lnTo>
                      <a:pt x="786" y="475"/>
                    </a:lnTo>
                    <a:lnTo>
                      <a:pt x="786" y="519"/>
                    </a:lnTo>
                    <a:lnTo>
                      <a:pt x="765" y="582"/>
                    </a:lnTo>
                    <a:lnTo>
                      <a:pt x="726" y="621"/>
                    </a:lnTo>
                    <a:lnTo>
                      <a:pt x="671" y="668"/>
                    </a:lnTo>
                    <a:lnTo>
                      <a:pt x="611" y="683"/>
                    </a:lnTo>
                    <a:lnTo>
                      <a:pt x="549" y="679"/>
                    </a:lnTo>
                    <a:lnTo>
                      <a:pt x="452" y="679"/>
                    </a:lnTo>
                    <a:lnTo>
                      <a:pt x="385" y="671"/>
                    </a:lnTo>
                    <a:lnTo>
                      <a:pt x="351" y="671"/>
                    </a:lnTo>
                    <a:lnTo>
                      <a:pt x="291" y="665"/>
                    </a:lnTo>
                    <a:lnTo>
                      <a:pt x="239" y="662"/>
                    </a:lnTo>
                    <a:lnTo>
                      <a:pt x="200" y="662"/>
                    </a:lnTo>
                    <a:lnTo>
                      <a:pt x="156" y="675"/>
                    </a:lnTo>
                    <a:lnTo>
                      <a:pt x="91" y="691"/>
                    </a:lnTo>
                    <a:lnTo>
                      <a:pt x="46" y="706"/>
                    </a:lnTo>
                    <a:lnTo>
                      <a:pt x="13" y="712"/>
                    </a:lnTo>
                    <a:lnTo>
                      <a:pt x="0" y="691"/>
                    </a:lnTo>
                    <a:lnTo>
                      <a:pt x="7" y="668"/>
                    </a:lnTo>
                    <a:lnTo>
                      <a:pt x="36" y="652"/>
                    </a:lnTo>
                    <a:lnTo>
                      <a:pt x="57" y="642"/>
                    </a:lnTo>
                    <a:lnTo>
                      <a:pt x="81" y="619"/>
                    </a:lnTo>
                    <a:lnTo>
                      <a:pt x="98" y="600"/>
                    </a:lnTo>
                    <a:lnTo>
                      <a:pt x="127" y="592"/>
                    </a:lnTo>
                    <a:lnTo>
                      <a:pt x="150" y="587"/>
                    </a:lnTo>
                    <a:lnTo>
                      <a:pt x="192" y="582"/>
                    </a:lnTo>
                    <a:lnTo>
                      <a:pt x="219" y="556"/>
                    </a:lnTo>
                    <a:lnTo>
                      <a:pt x="234" y="527"/>
                    </a:lnTo>
                    <a:lnTo>
                      <a:pt x="260" y="511"/>
                    </a:lnTo>
                    <a:lnTo>
                      <a:pt x="289" y="511"/>
                    </a:lnTo>
                    <a:lnTo>
                      <a:pt x="314" y="532"/>
                    </a:lnTo>
                    <a:lnTo>
                      <a:pt x="343" y="540"/>
                    </a:lnTo>
                    <a:lnTo>
                      <a:pt x="369" y="525"/>
                    </a:lnTo>
                    <a:lnTo>
                      <a:pt x="385" y="499"/>
                    </a:lnTo>
                    <a:lnTo>
                      <a:pt x="387" y="400"/>
                    </a:lnTo>
                    <a:lnTo>
                      <a:pt x="379" y="328"/>
                    </a:lnTo>
                    <a:lnTo>
                      <a:pt x="369" y="255"/>
                    </a:lnTo>
                    <a:lnTo>
                      <a:pt x="358" y="213"/>
                    </a:lnTo>
                    <a:lnTo>
                      <a:pt x="335" y="182"/>
                    </a:lnTo>
                    <a:lnTo>
                      <a:pt x="310" y="174"/>
                    </a:lnTo>
                    <a:lnTo>
                      <a:pt x="273" y="174"/>
                    </a:lnTo>
                    <a:lnTo>
                      <a:pt x="242" y="166"/>
                    </a:lnTo>
                    <a:lnTo>
                      <a:pt x="234" y="143"/>
                    </a:lnTo>
                    <a:lnTo>
                      <a:pt x="250" y="110"/>
                    </a:lnTo>
                    <a:lnTo>
                      <a:pt x="279" y="9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50" name="Freeform 81"/>
              <p:cNvSpPr>
                <a:spLocks/>
              </p:cNvSpPr>
              <p:nvPr/>
            </p:nvSpPr>
            <p:spPr bwMode="auto">
              <a:xfrm>
                <a:off x="3175" y="2794"/>
                <a:ext cx="173" cy="142"/>
              </a:xfrm>
              <a:custGeom>
                <a:avLst/>
                <a:gdLst/>
                <a:ahLst/>
                <a:cxnLst>
                  <a:cxn ang="0">
                    <a:pos x="317" y="81"/>
                  </a:cxn>
                  <a:cxn ang="0">
                    <a:pos x="403" y="70"/>
                  </a:cxn>
                  <a:cxn ang="0">
                    <a:pos x="455" y="68"/>
                  </a:cxn>
                  <a:cxn ang="0">
                    <a:pos x="504" y="47"/>
                  </a:cxn>
                  <a:cxn ang="0">
                    <a:pos x="562" y="39"/>
                  </a:cxn>
                  <a:cxn ang="0">
                    <a:pos x="632" y="50"/>
                  </a:cxn>
                  <a:cxn ang="0">
                    <a:pos x="686" y="16"/>
                  </a:cxn>
                  <a:cxn ang="0">
                    <a:pos x="741" y="13"/>
                  </a:cxn>
                  <a:cxn ang="0">
                    <a:pos x="790" y="0"/>
                  </a:cxn>
                  <a:cxn ang="0">
                    <a:pos x="845" y="10"/>
                  </a:cxn>
                  <a:cxn ang="0">
                    <a:pos x="863" y="58"/>
                  </a:cxn>
                  <a:cxn ang="0">
                    <a:pos x="801" y="104"/>
                  </a:cxn>
                  <a:cxn ang="0">
                    <a:pos x="767" y="179"/>
                  </a:cxn>
                  <a:cxn ang="0">
                    <a:pos x="769" y="278"/>
                  </a:cxn>
                  <a:cxn ang="0">
                    <a:pos x="767" y="384"/>
                  </a:cxn>
                  <a:cxn ang="0">
                    <a:pos x="780" y="449"/>
                  </a:cxn>
                  <a:cxn ang="0">
                    <a:pos x="786" y="519"/>
                  </a:cxn>
                  <a:cxn ang="0">
                    <a:pos x="726" y="621"/>
                  </a:cxn>
                  <a:cxn ang="0">
                    <a:pos x="611" y="683"/>
                  </a:cxn>
                  <a:cxn ang="0">
                    <a:pos x="452" y="679"/>
                  </a:cxn>
                  <a:cxn ang="0">
                    <a:pos x="351" y="671"/>
                  </a:cxn>
                  <a:cxn ang="0">
                    <a:pos x="239" y="662"/>
                  </a:cxn>
                  <a:cxn ang="0">
                    <a:pos x="156" y="675"/>
                  </a:cxn>
                  <a:cxn ang="0">
                    <a:pos x="46" y="706"/>
                  </a:cxn>
                  <a:cxn ang="0">
                    <a:pos x="0" y="691"/>
                  </a:cxn>
                  <a:cxn ang="0">
                    <a:pos x="36" y="652"/>
                  </a:cxn>
                  <a:cxn ang="0">
                    <a:pos x="81" y="619"/>
                  </a:cxn>
                  <a:cxn ang="0">
                    <a:pos x="127" y="592"/>
                  </a:cxn>
                  <a:cxn ang="0">
                    <a:pos x="192" y="582"/>
                  </a:cxn>
                  <a:cxn ang="0">
                    <a:pos x="234" y="527"/>
                  </a:cxn>
                  <a:cxn ang="0">
                    <a:pos x="289" y="511"/>
                  </a:cxn>
                  <a:cxn ang="0">
                    <a:pos x="343" y="540"/>
                  </a:cxn>
                  <a:cxn ang="0">
                    <a:pos x="385" y="499"/>
                  </a:cxn>
                  <a:cxn ang="0">
                    <a:pos x="379" y="328"/>
                  </a:cxn>
                  <a:cxn ang="0">
                    <a:pos x="358" y="213"/>
                  </a:cxn>
                  <a:cxn ang="0">
                    <a:pos x="310" y="174"/>
                  </a:cxn>
                  <a:cxn ang="0">
                    <a:pos x="242" y="166"/>
                  </a:cxn>
                  <a:cxn ang="0">
                    <a:pos x="250" y="110"/>
                  </a:cxn>
                </a:cxnLst>
                <a:rect l="0" t="0" r="r" b="b"/>
                <a:pathLst>
                  <a:path w="863" h="712">
                    <a:moveTo>
                      <a:pt x="279" y="91"/>
                    </a:moveTo>
                    <a:lnTo>
                      <a:pt x="317" y="81"/>
                    </a:lnTo>
                    <a:lnTo>
                      <a:pt x="369" y="81"/>
                    </a:lnTo>
                    <a:lnTo>
                      <a:pt x="403" y="70"/>
                    </a:lnTo>
                    <a:lnTo>
                      <a:pt x="431" y="70"/>
                    </a:lnTo>
                    <a:lnTo>
                      <a:pt x="455" y="68"/>
                    </a:lnTo>
                    <a:lnTo>
                      <a:pt x="491" y="60"/>
                    </a:lnTo>
                    <a:lnTo>
                      <a:pt x="504" y="47"/>
                    </a:lnTo>
                    <a:lnTo>
                      <a:pt x="535" y="39"/>
                    </a:lnTo>
                    <a:lnTo>
                      <a:pt x="562" y="39"/>
                    </a:lnTo>
                    <a:lnTo>
                      <a:pt x="593" y="41"/>
                    </a:lnTo>
                    <a:lnTo>
                      <a:pt x="632" y="50"/>
                    </a:lnTo>
                    <a:lnTo>
                      <a:pt x="663" y="33"/>
                    </a:lnTo>
                    <a:lnTo>
                      <a:pt x="686" y="16"/>
                    </a:lnTo>
                    <a:lnTo>
                      <a:pt x="707" y="13"/>
                    </a:lnTo>
                    <a:lnTo>
                      <a:pt x="741" y="13"/>
                    </a:lnTo>
                    <a:lnTo>
                      <a:pt x="761" y="0"/>
                    </a:lnTo>
                    <a:lnTo>
                      <a:pt x="790" y="0"/>
                    </a:lnTo>
                    <a:lnTo>
                      <a:pt x="811" y="0"/>
                    </a:lnTo>
                    <a:lnTo>
                      <a:pt x="845" y="10"/>
                    </a:lnTo>
                    <a:lnTo>
                      <a:pt x="863" y="31"/>
                    </a:lnTo>
                    <a:lnTo>
                      <a:pt x="863" y="58"/>
                    </a:lnTo>
                    <a:lnTo>
                      <a:pt x="850" y="75"/>
                    </a:lnTo>
                    <a:lnTo>
                      <a:pt x="801" y="104"/>
                    </a:lnTo>
                    <a:lnTo>
                      <a:pt x="775" y="137"/>
                    </a:lnTo>
                    <a:lnTo>
                      <a:pt x="767" y="179"/>
                    </a:lnTo>
                    <a:lnTo>
                      <a:pt x="765" y="231"/>
                    </a:lnTo>
                    <a:lnTo>
                      <a:pt x="769" y="278"/>
                    </a:lnTo>
                    <a:lnTo>
                      <a:pt x="765" y="332"/>
                    </a:lnTo>
                    <a:lnTo>
                      <a:pt x="767" y="384"/>
                    </a:lnTo>
                    <a:lnTo>
                      <a:pt x="772" y="424"/>
                    </a:lnTo>
                    <a:lnTo>
                      <a:pt x="780" y="449"/>
                    </a:lnTo>
                    <a:lnTo>
                      <a:pt x="786" y="475"/>
                    </a:lnTo>
                    <a:lnTo>
                      <a:pt x="786" y="519"/>
                    </a:lnTo>
                    <a:lnTo>
                      <a:pt x="765" y="582"/>
                    </a:lnTo>
                    <a:lnTo>
                      <a:pt x="726" y="621"/>
                    </a:lnTo>
                    <a:lnTo>
                      <a:pt x="671" y="668"/>
                    </a:lnTo>
                    <a:lnTo>
                      <a:pt x="611" y="683"/>
                    </a:lnTo>
                    <a:lnTo>
                      <a:pt x="549" y="679"/>
                    </a:lnTo>
                    <a:lnTo>
                      <a:pt x="452" y="679"/>
                    </a:lnTo>
                    <a:lnTo>
                      <a:pt x="385" y="671"/>
                    </a:lnTo>
                    <a:lnTo>
                      <a:pt x="351" y="671"/>
                    </a:lnTo>
                    <a:lnTo>
                      <a:pt x="291" y="665"/>
                    </a:lnTo>
                    <a:lnTo>
                      <a:pt x="239" y="662"/>
                    </a:lnTo>
                    <a:lnTo>
                      <a:pt x="200" y="662"/>
                    </a:lnTo>
                    <a:lnTo>
                      <a:pt x="156" y="675"/>
                    </a:lnTo>
                    <a:lnTo>
                      <a:pt x="91" y="691"/>
                    </a:lnTo>
                    <a:lnTo>
                      <a:pt x="46" y="706"/>
                    </a:lnTo>
                    <a:lnTo>
                      <a:pt x="13" y="712"/>
                    </a:lnTo>
                    <a:lnTo>
                      <a:pt x="0" y="691"/>
                    </a:lnTo>
                    <a:lnTo>
                      <a:pt x="7" y="668"/>
                    </a:lnTo>
                    <a:lnTo>
                      <a:pt x="36" y="652"/>
                    </a:lnTo>
                    <a:lnTo>
                      <a:pt x="57" y="642"/>
                    </a:lnTo>
                    <a:lnTo>
                      <a:pt x="81" y="619"/>
                    </a:lnTo>
                    <a:lnTo>
                      <a:pt x="98" y="600"/>
                    </a:lnTo>
                    <a:lnTo>
                      <a:pt x="127" y="592"/>
                    </a:lnTo>
                    <a:lnTo>
                      <a:pt x="150" y="587"/>
                    </a:lnTo>
                    <a:lnTo>
                      <a:pt x="192" y="582"/>
                    </a:lnTo>
                    <a:lnTo>
                      <a:pt x="219" y="556"/>
                    </a:lnTo>
                    <a:lnTo>
                      <a:pt x="234" y="527"/>
                    </a:lnTo>
                    <a:lnTo>
                      <a:pt x="260" y="511"/>
                    </a:lnTo>
                    <a:lnTo>
                      <a:pt x="289" y="511"/>
                    </a:lnTo>
                    <a:lnTo>
                      <a:pt x="314" y="532"/>
                    </a:lnTo>
                    <a:lnTo>
                      <a:pt x="343" y="540"/>
                    </a:lnTo>
                    <a:lnTo>
                      <a:pt x="369" y="525"/>
                    </a:lnTo>
                    <a:lnTo>
                      <a:pt x="385" y="499"/>
                    </a:lnTo>
                    <a:lnTo>
                      <a:pt x="387" y="400"/>
                    </a:lnTo>
                    <a:lnTo>
                      <a:pt x="379" y="328"/>
                    </a:lnTo>
                    <a:lnTo>
                      <a:pt x="369" y="255"/>
                    </a:lnTo>
                    <a:lnTo>
                      <a:pt x="358" y="213"/>
                    </a:lnTo>
                    <a:lnTo>
                      <a:pt x="335" y="182"/>
                    </a:lnTo>
                    <a:lnTo>
                      <a:pt x="310" y="174"/>
                    </a:lnTo>
                    <a:lnTo>
                      <a:pt x="273" y="174"/>
                    </a:lnTo>
                    <a:lnTo>
                      <a:pt x="242" y="166"/>
                    </a:lnTo>
                    <a:lnTo>
                      <a:pt x="234" y="143"/>
                    </a:lnTo>
                    <a:lnTo>
                      <a:pt x="250" y="110"/>
                    </a:lnTo>
                    <a:lnTo>
                      <a:pt x="279" y="91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51" name="Freeform 82"/>
              <p:cNvSpPr>
                <a:spLocks/>
              </p:cNvSpPr>
              <p:nvPr/>
            </p:nvSpPr>
            <p:spPr bwMode="auto">
              <a:xfrm>
                <a:off x="2579" y="2768"/>
                <a:ext cx="29" cy="1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9" y="7"/>
                  </a:cxn>
                  <a:cxn ang="0">
                    <a:pos x="63" y="0"/>
                  </a:cxn>
                  <a:cxn ang="0">
                    <a:pos x="103" y="12"/>
                  </a:cxn>
                  <a:cxn ang="0">
                    <a:pos x="133" y="34"/>
                  </a:cxn>
                  <a:cxn ang="0">
                    <a:pos x="148" y="71"/>
                  </a:cxn>
                  <a:cxn ang="0">
                    <a:pos x="103" y="86"/>
                  </a:cxn>
                  <a:cxn ang="0">
                    <a:pos x="56" y="86"/>
                  </a:cxn>
                  <a:cxn ang="0">
                    <a:pos x="14" y="67"/>
                  </a:cxn>
                  <a:cxn ang="0">
                    <a:pos x="0" y="37"/>
                  </a:cxn>
                </a:cxnLst>
                <a:rect l="0" t="0" r="r" b="b"/>
                <a:pathLst>
                  <a:path w="148" h="86">
                    <a:moveTo>
                      <a:pt x="0" y="37"/>
                    </a:moveTo>
                    <a:lnTo>
                      <a:pt x="19" y="7"/>
                    </a:lnTo>
                    <a:lnTo>
                      <a:pt x="63" y="0"/>
                    </a:lnTo>
                    <a:lnTo>
                      <a:pt x="103" y="12"/>
                    </a:lnTo>
                    <a:lnTo>
                      <a:pt x="133" y="34"/>
                    </a:lnTo>
                    <a:lnTo>
                      <a:pt x="148" y="71"/>
                    </a:lnTo>
                    <a:lnTo>
                      <a:pt x="103" y="86"/>
                    </a:lnTo>
                    <a:lnTo>
                      <a:pt x="56" y="86"/>
                    </a:lnTo>
                    <a:lnTo>
                      <a:pt x="14" y="6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52" name="Freeform 83"/>
              <p:cNvSpPr>
                <a:spLocks/>
              </p:cNvSpPr>
              <p:nvPr/>
            </p:nvSpPr>
            <p:spPr bwMode="auto">
              <a:xfrm>
                <a:off x="2579" y="2768"/>
                <a:ext cx="29" cy="1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9" y="7"/>
                  </a:cxn>
                  <a:cxn ang="0">
                    <a:pos x="63" y="0"/>
                  </a:cxn>
                  <a:cxn ang="0">
                    <a:pos x="103" y="12"/>
                  </a:cxn>
                  <a:cxn ang="0">
                    <a:pos x="133" y="34"/>
                  </a:cxn>
                  <a:cxn ang="0">
                    <a:pos x="148" y="71"/>
                  </a:cxn>
                  <a:cxn ang="0">
                    <a:pos x="103" y="86"/>
                  </a:cxn>
                  <a:cxn ang="0">
                    <a:pos x="56" y="86"/>
                  </a:cxn>
                  <a:cxn ang="0">
                    <a:pos x="14" y="67"/>
                  </a:cxn>
                  <a:cxn ang="0">
                    <a:pos x="0" y="37"/>
                  </a:cxn>
                </a:cxnLst>
                <a:rect l="0" t="0" r="r" b="b"/>
                <a:pathLst>
                  <a:path w="148" h="86">
                    <a:moveTo>
                      <a:pt x="0" y="37"/>
                    </a:moveTo>
                    <a:lnTo>
                      <a:pt x="19" y="7"/>
                    </a:lnTo>
                    <a:lnTo>
                      <a:pt x="63" y="0"/>
                    </a:lnTo>
                    <a:lnTo>
                      <a:pt x="103" y="12"/>
                    </a:lnTo>
                    <a:lnTo>
                      <a:pt x="133" y="34"/>
                    </a:lnTo>
                    <a:lnTo>
                      <a:pt x="148" y="71"/>
                    </a:lnTo>
                    <a:lnTo>
                      <a:pt x="103" y="86"/>
                    </a:lnTo>
                    <a:lnTo>
                      <a:pt x="56" y="86"/>
                    </a:lnTo>
                    <a:lnTo>
                      <a:pt x="14" y="67"/>
                    </a:lnTo>
                    <a:lnTo>
                      <a:pt x="0" y="37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53" name="Freeform 84"/>
              <p:cNvSpPr>
                <a:spLocks/>
              </p:cNvSpPr>
              <p:nvPr/>
            </p:nvSpPr>
            <p:spPr bwMode="auto">
              <a:xfrm>
                <a:off x="2747" y="2741"/>
                <a:ext cx="102" cy="51"/>
              </a:xfrm>
              <a:custGeom>
                <a:avLst/>
                <a:gdLst/>
                <a:ahLst/>
                <a:cxnLst>
                  <a:cxn ang="0">
                    <a:pos x="0" y="167"/>
                  </a:cxn>
                  <a:cxn ang="0">
                    <a:pos x="0" y="133"/>
                  </a:cxn>
                  <a:cxn ang="0">
                    <a:pos x="52" y="103"/>
                  </a:cxn>
                  <a:cxn ang="0">
                    <a:pos x="119" y="75"/>
                  </a:cxn>
                  <a:cxn ang="0">
                    <a:pos x="152" y="75"/>
                  </a:cxn>
                  <a:cxn ang="0">
                    <a:pos x="197" y="85"/>
                  </a:cxn>
                  <a:cxn ang="0">
                    <a:pos x="226" y="115"/>
                  </a:cxn>
                  <a:cxn ang="0">
                    <a:pos x="245" y="137"/>
                  </a:cxn>
                  <a:cxn ang="0">
                    <a:pos x="282" y="137"/>
                  </a:cxn>
                  <a:cxn ang="0">
                    <a:pos x="330" y="118"/>
                  </a:cxn>
                  <a:cxn ang="0">
                    <a:pos x="360" y="82"/>
                  </a:cxn>
                  <a:cxn ang="0">
                    <a:pos x="382" y="52"/>
                  </a:cxn>
                  <a:cxn ang="0">
                    <a:pos x="409" y="23"/>
                  </a:cxn>
                  <a:cxn ang="0">
                    <a:pos x="431" y="0"/>
                  </a:cxn>
                  <a:cxn ang="0">
                    <a:pos x="460" y="8"/>
                  </a:cxn>
                  <a:cxn ang="0">
                    <a:pos x="475" y="41"/>
                  </a:cxn>
                  <a:cxn ang="0">
                    <a:pos x="501" y="70"/>
                  </a:cxn>
                  <a:cxn ang="0">
                    <a:pos x="508" y="108"/>
                  </a:cxn>
                  <a:cxn ang="0">
                    <a:pos x="508" y="152"/>
                  </a:cxn>
                  <a:cxn ang="0">
                    <a:pos x="498" y="200"/>
                  </a:cxn>
                  <a:cxn ang="0">
                    <a:pos x="468" y="226"/>
                  </a:cxn>
                  <a:cxn ang="0">
                    <a:pos x="423" y="252"/>
                  </a:cxn>
                  <a:cxn ang="0">
                    <a:pos x="371" y="256"/>
                  </a:cxn>
                  <a:cxn ang="0">
                    <a:pos x="327" y="244"/>
                  </a:cxn>
                  <a:cxn ang="0">
                    <a:pos x="263" y="215"/>
                  </a:cxn>
                  <a:cxn ang="0">
                    <a:pos x="230" y="200"/>
                  </a:cxn>
                  <a:cxn ang="0">
                    <a:pos x="189" y="182"/>
                  </a:cxn>
                  <a:cxn ang="0">
                    <a:pos x="141" y="189"/>
                  </a:cxn>
                  <a:cxn ang="0">
                    <a:pos x="79" y="192"/>
                  </a:cxn>
                  <a:cxn ang="0">
                    <a:pos x="45" y="189"/>
                  </a:cxn>
                  <a:cxn ang="0">
                    <a:pos x="0" y="167"/>
                  </a:cxn>
                </a:cxnLst>
                <a:rect l="0" t="0" r="r" b="b"/>
                <a:pathLst>
                  <a:path w="508" h="256">
                    <a:moveTo>
                      <a:pt x="0" y="167"/>
                    </a:moveTo>
                    <a:lnTo>
                      <a:pt x="0" y="133"/>
                    </a:lnTo>
                    <a:lnTo>
                      <a:pt x="52" y="103"/>
                    </a:lnTo>
                    <a:lnTo>
                      <a:pt x="119" y="75"/>
                    </a:lnTo>
                    <a:lnTo>
                      <a:pt x="152" y="75"/>
                    </a:lnTo>
                    <a:lnTo>
                      <a:pt x="197" y="85"/>
                    </a:lnTo>
                    <a:lnTo>
                      <a:pt x="226" y="115"/>
                    </a:lnTo>
                    <a:lnTo>
                      <a:pt x="245" y="137"/>
                    </a:lnTo>
                    <a:lnTo>
                      <a:pt x="282" y="137"/>
                    </a:lnTo>
                    <a:lnTo>
                      <a:pt x="330" y="118"/>
                    </a:lnTo>
                    <a:lnTo>
                      <a:pt x="360" y="82"/>
                    </a:lnTo>
                    <a:lnTo>
                      <a:pt x="382" y="52"/>
                    </a:lnTo>
                    <a:lnTo>
                      <a:pt x="409" y="23"/>
                    </a:lnTo>
                    <a:lnTo>
                      <a:pt x="431" y="0"/>
                    </a:lnTo>
                    <a:lnTo>
                      <a:pt x="460" y="8"/>
                    </a:lnTo>
                    <a:lnTo>
                      <a:pt x="475" y="41"/>
                    </a:lnTo>
                    <a:lnTo>
                      <a:pt x="501" y="70"/>
                    </a:lnTo>
                    <a:lnTo>
                      <a:pt x="508" y="108"/>
                    </a:lnTo>
                    <a:lnTo>
                      <a:pt x="508" y="152"/>
                    </a:lnTo>
                    <a:lnTo>
                      <a:pt x="498" y="200"/>
                    </a:lnTo>
                    <a:lnTo>
                      <a:pt x="468" y="226"/>
                    </a:lnTo>
                    <a:lnTo>
                      <a:pt x="423" y="252"/>
                    </a:lnTo>
                    <a:lnTo>
                      <a:pt x="371" y="256"/>
                    </a:lnTo>
                    <a:lnTo>
                      <a:pt x="327" y="244"/>
                    </a:lnTo>
                    <a:lnTo>
                      <a:pt x="263" y="215"/>
                    </a:lnTo>
                    <a:lnTo>
                      <a:pt x="230" y="200"/>
                    </a:lnTo>
                    <a:lnTo>
                      <a:pt x="189" y="182"/>
                    </a:lnTo>
                    <a:lnTo>
                      <a:pt x="141" y="189"/>
                    </a:lnTo>
                    <a:lnTo>
                      <a:pt x="79" y="192"/>
                    </a:lnTo>
                    <a:lnTo>
                      <a:pt x="45" y="189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54" name="Freeform 85"/>
              <p:cNvSpPr>
                <a:spLocks/>
              </p:cNvSpPr>
              <p:nvPr/>
            </p:nvSpPr>
            <p:spPr bwMode="auto">
              <a:xfrm>
                <a:off x="2747" y="2741"/>
                <a:ext cx="102" cy="51"/>
              </a:xfrm>
              <a:custGeom>
                <a:avLst/>
                <a:gdLst/>
                <a:ahLst/>
                <a:cxnLst>
                  <a:cxn ang="0">
                    <a:pos x="0" y="167"/>
                  </a:cxn>
                  <a:cxn ang="0">
                    <a:pos x="0" y="133"/>
                  </a:cxn>
                  <a:cxn ang="0">
                    <a:pos x="52" y="103"/>
                  </a:cxn>
                  <a:cxn ang="0">
                    <a:pos x="119" y="75"/>
                  </a:cxn>
                  <a:cxn ang="0">
                    <a:pos x="152" y="75"/>
                  </a:cxn>
                  <a:cxn ang="0">
                    <a:pos x="197" y="85"/>
                  </a:cxn>
                  <a:cxn ang="0">
                    <a:pos x="226" y="115"/>
                  </a:cxn>
                  <a:cxn ang="0">
                    <a:pos x="245" y="137"/>
                  </a:cxn>
                  <a:cxn ang="0">
                    <a:pos x="282" y="137"/>
                  </a:cxn>
                  <a:cxn ang="0">
                    <a:pos x="330" y="118"/>
                  </a:cxn>
                  <a:cxn ang="0">
                    <a:pos x="360" y="82"/>
                  </a:cxn>
                  <a:cxn ang="0">
                    <a:pos x="382" y="52"/>
                  </a:cxn>
                  <a:cxn ang="0">
                    <a:pos x="409" y="23"/>
                  </a:cxn>
                  <a:cxn ang="0">
                    <a:pos x="431" y="0"/>
                  </a:cxn>
                  <a:cxn ang="0">
                    <a:pos x="460" y="8"/>
                  </a:cxn>
                  <a:cxn ang="0">
                    <a:pos x="475" y="41"/>
                  </a:cxn>
                  <a:cxn ang="0">
                    <a:pos x="501" y="70"/>
                  </a:cxn>
                  <a:cxn ang="0">
                    <a:pos x="508" y="108"/>
                  </a:cxn>
                  <a:cxn ang="0">
                    <a:pos x="508" y="152"/>
                  </a:cxn>
                  <a:cxn ang="0">
                    <a:pos x="498" y="200"/>
                  </a:cxn>
                  <a:cxn ang="0">
                    <a:pos x="468" y="226"/>
                  </a:cxn>
                  <a:cxn ang="0">
                    <a:pos x="423" y="252"/>
                  </a:cxn>
                  <a:cxn ang="0">
                    <a:pos x="371" y="256"/>
                  </a:cxn>
                  <a:cxn ang="0">
                    <a:pos x="327" y="244"/>
                  </a:cxn>
                  <a:cxn ang="0">
                    <a:pos x="263" y="215"/>
                  </a:cxn>
                  <a:cxn ang="0">
                    <a:pos x="230" y="200"/>
                  </a:cxn>
                  <a:cxn ang="0">
                    <a:pos x="189" y="182"/>
                  </a:cxn>
                  <a:cxn ang="0">
                    <a:pos x="141" y="189"/>
                  </a:cxn>
                  <a:cxn ang="0">
                    <a:pos x="79" y="192"/>
                  </a:cxn>
                  <a:cxn ang="0">
                    <a:pos x="45" y="189"/>
                  </a:cxn>
                  <a:cxn ang="0">
                    <a:pos x="0" y="167"/>
                  </a:cxn>
                </a:cxnLst>
                <a:rect l="0" t="0" r="r" b="b"/>
                <a:pathLst>
                  <a:path w="508" h="256">
                    <a:moveTo>
                      <a:pt x="0" y="167"/>
                    </a:moveTo>
                    <a:lnTo>
                      <a:pt x="0" y="133"/>
                    </a:lnTo>
                    <a:lnTo>
                      <a:pt x="52" y="103"/>
                    </a:lnTo>
                    <a:lnTo>
                      <a:pt x="119" y="75"/>
                    </a:lnTo>
                    <a:lnTo>
                      <a:pt x="152" y="75"/>
                    </a:lnTo>
                    <a:lnTo>
                      <a:pt x="197" y="85"/>
                    </a:lnTo>
                    <a:lnTo>
                      <a:pt x="226" y="115"/>
                    </a:lnTo>
                    <a:lnTo>
                      <a:pt x="245" y="137"/>
                    </a:lnTo>
                    <a:lnTo>
                      <a:pt x="282" y="137"/>
                    </a:lnTo>
                    <a:lnTo>
                      <a:pt x="330" y="118"/>
                    </a:lnTo>
                    <a:lnTo>
                      <a:pt x="360" y="82"/>
                    </a:lnTo>
                    <a:lnTo>
                      <a:pt x="382" y="52"/>
                    </a:lnTo>
                    <a:lnTo>
                      <a:pt x="409" y="23"/>
                    </a:lnTo>
                    <a:lnTo>
                      <a:pt x="431" y="0"/>
                    </a:lnTo>
                    <a:lnTo>
                      <a:pt x="460" y="8"/>
                    </a:lnTo>
                    <a:lnTo>
                      <a:pt x="475" y="41"/>
                    </a:lnTo>
                    <a:lnTo>
                      <a:pt x="501" y="70"/>
                    </a:lnTo>
                    <a:lnTo>
                      <a:pt x="508" y="108"/>
                    </a:lnTo>
                    <a:lnTo>
                      <a:pt x="508" y="152"/>
                    </a:lnTo>
                    <a:lnTo>
                      <a:pt x="498" y="200"/>
                    </a:lnTo>
                    <a:lnTo>
                      <a:pt x="468" y="226"/>
                    </a:lnTo>
                    <a:lnTo>
                      <a:pt x="423" y="252"/>
                    </a:lnTo>
                    <a:lnTo>
                      <a:pt x="371" y="256"/>
                    </a:lnTo>
                    <a:lnTo>
                      <a:pt x="327" y="244"/>
                    </a:lnTo>
                    <a:lnTo>
                      <a:pt x="263" y="215"/>
                    </a:lnTo>
                    <a:lnTo>
                      <a:pt x="230" y="200"/>
                    </a:lnTo>
                    <a:lnTo>
                      <a:pt x="189" y="182"/>
                    </a:lnTo>
                    <a:lnTo>
                      <a:pt x="141" y="189"/>
                    </a:lnTo>
                    <a:lnTo>
                      <a:pt x="79" y="192"/>
                    </a:lnTo>
                    <a:lnTo>
                      <a:pt x="45" y="189"/>
                    </a:lnTo>
                    <a:lnTo>
                      <a:pt x="0" y="167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55" name="Freeform 86"/>
              <p:cNvSpPr>
                <a:spLocks/>
              </p:cNvSpPr>
              <p:nvPr/>
            </p:nvSpPr>
            <p:spPr bwMode="auto">
              <a:xfrm>
                <a:off x="2775" y="2794"/>
                <a:ext cx="15" cy="9"/>
              </a:xfrm>
              <a:custGeom>
                <a:avLst/>
                <a:gdLst/>
                <a:ahLst/>
                <a:cxnLst>
                  <a:cxn ang="0">
                    <a:pos x="37" y="45"/>
                  </a:cxn>
                  <a:cxn ang="0">
                    <a:pos x="45" y="45"/>
                  </a:cxn>
                  <a:cxn ang="0">
                    <a:pos x="52" y="42"/>
                  </a:cxn>
                  <a:cxn ang="0">
                    <a:pos x="58" y="41"/>
                  </a:cxn>
                  <a:cxn ang="0">
                    <a:pos x="63" y="38"/>
                  </a:cxn>
                  <a:cxn ang="0">
                    <a:pos x="68" y="34"/>
                  </a:cxn>
                  <a:cxn ang="0">
                    <a:pos x="72" y="31"/>
                  </a:cxn>
                  <a:cxn ang="0">
                    <a:pos x="74" y="27"/>
                  </a:cxn>
                  <a:cxn ang="0">
                    <a:pos x="75" y="23"/>
                  </a:cxn>
                  <a:cxn ang="0">
                    <a:pos x="74" y="18"/>
                  </a:cxn>
                  <a:cxn ang="0">
                    <a:pos x="72" y="14"/>
                  </a:cxn>
                  <a:cxn ang="0">
                    <a:pos x="68" y="10"/>
                  </a:cxn>
                  <a:cxn ang="0">
                    <a:pos x="63" y="7"/>
                  </a:cxn>
                  <a:cxn ang="0">
                    <a:pos x="58" y="4"/>
                  </a:cxn>
                  <a:cxn ang="0">
                    <a:pos x="52" y="2"/>
                  </a:cxn>
                  <a:cxn ang="0">
                    <a:pos x="45" y="1"/>
                  </a:cxn>
                  <a:cxn ang="0">
                    <a:pos x="37" y="0"/>
                  </a:cxn>
                  <a:cxn ang="0">
                    <a:pos x="30" y="1"/>
                  </a:cxn>
                  <a:cxn ang="0">
                    <a:pos x="23" y="2"/>
                  </a:cxn>
                  <a:cxn ang="0">
                    <a:pos x="17" y="4"/>
                  </a:cxn>
                  <a:cxn ang="0">
                    <a:pos x="11" y="7"/>
                  </a:cxn>
                  <a:cxn ang="0">
                    <a:pos x="7" y="10"/>
                  </a:cxn>
                  <a:cxn ang="0">
                    <a:pos x="3" y="14"/>
                  </a:cxn>
                  <a:cxn ang="0">
                    <a:pos x="1" y="18"/>
                  </a:cxn>
                  <a:cxn ang="0">
                    <a:pos x="0" y="23"/>
                  </a:cxn>
                  <a:cxn ang="0">
                    <a:pos x="1" y="27"/>
                  </a:cxn>
                  <a:cxn ang="0">
                    <a:pos x="3" y="31"/>
                  </a:cxn>
                  <a:cxn ang="0">
                    <a:pos x="7" y="34"/>
                  </a:cxn>
                  <a:cxn ang="0">
                    <a:pos x="11" y="38"/>
                  </a:cxn>
                  <a:cxn ang="0">
                    <a:pos x="17" y="41"/>
                  </a:cxn>
                  <a:cxn ang="0">
                    <a:pos x="23" y="42"/>
                  </a:cxn>
                  <a:cxn ang="0">
                    <a:pos x="30" y="45"/>
                  </a:cxn>
                  <a:cxn ang="0">
                    <a:pos x="37" y="45"/>
                  </a:cxn>
                </a:cxnLst>
                <a:rect l="0" t="0" r="r" b="b"/>
                <a:pathLst>
                  <a:path w="75" h="45">
                    <a:moveTo>
                      <a:pt x="37" y="45"/>
                    </a:moveTo>
                    <a:lnTo>
                      <a:pt x="45" y="45"/>
                    </a:lnTo>
                    <a:lnTo>
                      <a:pt x="52" y="42"/>
                    </a:lnTo>
                    <a:lnTo>
                      <a:pt x="58" y="41"/>
                    </a:lnTo>
                    <a:lnTo>
                      <a:pt x="63" y="38"/>
                    </a:lnTo>
                    <a:lnTo>
                      <a:pt x="68" y="34"/>
                    </a:lnTo>
                    <a:lnTo>
                      <a:pt x="72" y="31"/>
                    </a:lnTo>
                    <a:lnTo>
                      <a:pt x="74" y="27"/>
                    </a:lnTo>
                    <a:lnTo>
                      <a:pt x="75" y="23"/>
                    </a:lnTo>
                    <a:lnTo>
                      <a:pt x="74" y="18"/>
                    </a:lnTo>
                    <a:lnTo>
                      <a:pt x="72" y="14"/>
                    </a:lnTo>
                    <a:lnTo>
                      <a:pt x="68" y="10"/>
                    </a:lnTo>
                    <a:lnTo>
                      <a:pt x="63" y="7"/>
                    </a:lnTo>
                    <a:lnTo>
                      <a:pt x="58" y="4"/>
                    </a:lnTo>
                    <a:lnTo>
                      <a:pt x="52" y="2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2"/>
                    </a:lnTo>
                    <a:lnTo>
                      <a:pt x="17" y="4"/>
                    </a:lnTo>
                    <a:lnTo>
                      <a:pt x="11" y="7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1"/>
                    </a:lnTo>
                    <a:lnTo>
                      <a:pt x="7" y="34"/>
                    </a:lnTo>
                    <a:lnTo>
                      <a:pt x="11" y="38"/>
                    </a:lnTo>
                    <a:lnTo>
                      <a:pt x="17" y="41"/>
                    </a:lnTo>
                    <a:lnTo>
                      <a:pt x="23" y="42"/>
                    </a:lnTo>
                    <a:lnTo>
                      <a:pt x="30" y="45"/>
                    </a:lnTo>
                    <a:lnTo>
                      <a:pt x="37" y="45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56" name="Freeform 87"/>
              <p:cNvSpPr>
                <a:spLocks/>
              </p:cNvSpPr>
              <p:nvPr/>
            </p:nvSpPr>
            <p:spPr bwMode="auto">
              <a:xfrm>
                <a:off x="2775" y="2794"/>
                <a:ext cx="15" cy="9"/>
              </a:xfrm>
              <a:custGeom>
                <a:avLst/>
                <a:gdLst/>
                <a:ahLst/>
                <a:cxnLst>
                  <a:cxn ang="0">
                    <a:pos x="37" y="45"/>
                  </a:cxn>
                  <a:cxn ang="0">
                    <a:pos x="45" y="45"/>
                  </a:cxn>
                  <a:cxn ang="0">
                    <a:pos x="52" y="42"/>
                  </a:cxn>
                  <a:cxn ang="0">
                    <a:pos x="58" y="41"/>
                  </a:cxn>
                  <a:cxn ang="0">
                    <a:pos x="63" y="38"/>
                  </a:cxn>
                  <a:cxn ang="0">
                    <a:pos x="68" y="34"/>
                  </a:cxn>
                  <a:cxn ang="0">
                    <a:pos x="72" y="31"/>
                  </a:cxn>
                  <a:cxn ang="0">
                    <a:pos x="74" y="27"/>
                  </a:cxn>
                  <a:cxn ang="0">
                    <a:pos x="75" y="23"/>
                  </a:cxn>
                  <a:cxn ang="0">
                    <a:pos x="74" y="18"/>
                  </a:cxn>
                  <a:cxn ang="0">
                    <a:pos x="72" y="14"/>
                  </a:cxn>
                  <a:cxn ang="0">
                    <a:pos x="68" y="10"/>
                  </a:cxn>
                  <a:cxn ang="0">
                    <a:pos x="63" y="7"/>
                  </a:cxn>
                  <a:cxn ang="0">
                    <a:pos x="58" y="4"/>
                  </a:cxn>
                  <a:cxn ang="0">
                    <a:pos x="52" y="2"/>
                  </a:cxn>
                  <a:cxn ang="0">
                    <a:pos x="45" y="1"/>
                  </a:cxn>
                  <a:cxn ang="0">
                    <a:pos x="37" y="0"/>
                  </a:cxn>
                  <a:cxn ang="0">
                    <a:pos x="30" y="1"/>
                  </a:cxn>
                  <a:cxn ang="0">
                    <a:pos x="23" y="2"/>
                  </a:cxn>
                  <a:cxn ang="0">
                    <a:pos x="17" y="4"/>
                  </a:cxn>
                  <a:cxn ang="0">
                    <a:pos x="11" y="7"/>
                  </a:cxn>
                  <a:cxn ang="0">
                    <a:pos x="7" y="10"/>
                  </a:cxn>
                  <a:cxn ang="0">
                    <a:pos x="3" y="14"/>
                  </a:cxn>
                  <a:cxn ang="0">
                    <a:pos x="1" y="18"/>
                  </a:cxn>
                  <a:cxn ang="0">
                    <a:pos x="0" y="23"/>
                  </a:cxn>
                  <a:cxn ang="0">
                    <a:pos x="1" y="27"/>
                  </a:cxn>
                  <a:cxn ang="0">
                    <a:pos x="3" y="31"/>
                  </a:cxn>
                  <a:cxn ang="0">
                    <a:pos x="7" y="34"/>
                  </a:cxn>
                  <a:cxn ang="0">
                    <a:pos x="11" y="38"/>
                  </a:cxn>
                  <a:cxn ang="0">
                    <a:pos x="17" y="41"/>
                  </a:cxn>
                  <a:cxn ang="0">
                    <a:pos x="23" y="42"/>
                  </a:cxn>
                  <a:cxn ang="0">
                    <a:pos x="30" y="45"/>
                  </a:cxn>
                  <a:cxn ang="0">
                    <a:pos x="37" y="45"/>
                  </a:cxn>
                </a:cxnLst>
                <a:rect l="0" t="0" r="r" b="b"/>
                <a:pathLst>
                  <a:path w="75" h="45">
                    <a:moveTo>
                      <a:pt x="37" y="45"/>
                    </a:moveTo>
                    <a:lnTo>
                      <a:pt x="45" y="45"/>
                    </a:lnTo>
                    <a:lnTo>
                      <a:pt x="52" y="42"/>
                    </a:lnTo>
                    <a:lnTo>
                      <a:pt x="58" y="41"/>
                    </a:lnTo>
                    <a:lnTo>
                      <a:pt x="63" y="38"/>
                    </a:lnTo>
                    <a:lnTo>
                      <a:pt x="68" y="34"/>
                    </a:lnTo>
                    <a:lnTo>
                      <a:pt x="72" y="31"/>
                    </a:lnTo>
                    <a:lnTo>
                      <a:pt x="74" y="27"/>
                    </a:lnTo>
                    <a:lnTo>
                      <a:pt x="75" y="23"/>
                    </a:lnTo>
                    <a:lnTo>
                      <a:pt x="74" y="18"/>
                    </a:lnTo>
                    <a:lnTo>
                      <a:pt x="72" y="14"/>
                    </a:lnTo>
                    <a:lnTo>
                      <a:pt x="68" y="10"/>
                    </a:lnTo>
                    <a:lnTo>
                      <a:pt x="63" y="7"/>
                    </a:lnTo>
                    <a:lnTo>
                      <a:pt x="58" y="4"/>
                    </a:lnTo>
                    <a:lnTo>
                      <a:pt x="52" y="2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2"/>
                    </a:lnTo>
                    <a:lnTo>
                      <a:pt x="17" y="4"/>
                    </a:lnTo>
                    <a:lnTo>
                      <a:pt x="11" y="7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1"/>
                    </a:lnTo>
                    <a:lnTo>
                      <a:pt x="7" y="34"/>
                    </a:lnTo>
                    <a:lnTo>
                      <a:pt x="11" y="38"/>
                    </a:lnTo>
                    <a:lnTo>
                      <a:pt x="17" y="41"/>
                    </a:lnTo>
                    <a:lnTo>
                      <a:pt x="23" y="42"/>
                    </a:lnTo>
                    <a:lnTo>
                      <a:pt x="30" y="45"/>
                    </a:lnTo>
                    <a:lnTo>
                      <a:pt x="37" y="45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57" name="Freeform 88"/>
              <p:cNvSpPr>
                <a:spLocks/>
              </p:cNvSpPr>
              <p:nvPr/>
            </p:nvSpPr>
            <p:spPr bwMode="auto">
              <a:xfrm>
                <a:off x="2821" y="2803"/>
                <a:ext cx="17" cy="11"/>
              </a:xfrm>
              <a:custGeom>
                <a:avLst/>
                <a:gdLst/>
                <a:ahLst/>
                <a:cxnLst>
                  <a:cxn ang="0">
                    <a:pos x="41" y="55"/>
                  </a:cxn>
                  <a:cxn ang="0">
                    <a:pos x="49" y="55"/>
                  </a:cxn>
                  <a:cxn ang="0">
                    <a:pos x="56" y="53"/>
                  </a:cxn>
                  <a:cxn ang="0">
                    <a:pos x="63" y="51"/>
                  </a:cxn>
                  <a:cxn ang="0">
                    <a:pos x="70" y="47"/>
                  </a:cxn>
                  <a:cxn ang="0">
                    <a:pos x="75" y="42"/>
                  </a:cxn>
                  <a:cxn ang="0">
                    <a:pos x="78" y="38"/>
                  </a:cxn>
                  <a:cxn ang="0">
                    <a:pos x="81" y="33"/>
                  </a:cxn>
                  <a:cxn ang="0">
                    <a:pos x="82" y="27"/>
                  </a:cxn>
                  <a:cxn ang="0">
                    <a:pos x="81" y="22"/>
                  </a:cxn>
                  <a:cxn ang="0">
                    <a:pos x="78" y="17"/>
                  </a:cxn>
                  <a:cxn ang="0">
                    <a:pos x="75" y="12"/>
                  </a:cxn>
                  <a:cxn ang="0">
                    <a:pos x="70" y="8"/>
                  </a:cxn>
                  <a:cxn ang="0">
                    <a:pos x="63" y="4"/>
                  </a:cxn>
                  <a:cxn ang="0">
                    <a:pos x="56" y="2"/>
                  </a:cxn>
                  <a:cxn ang="0">
                    <a:pos x="49" y="0"/>
                  </a:cxn>
                  <a:cxn ang="0">
                    <a:pos x="41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8" y="4"/>
                  </a:cxn>
                  <a:cxn ang="0">
                    <a:pos x="12" y="8"/>
                  </a:cxn>
                  <a:cxn ang="0">
                    <a:pos x="7" y="12"/>
                  </a:cxn>
                  <a:cxn ang="0">
                    <a:pos x="3" y="17"/>
                  </a:cxn>
                  <a:cxn ang="0">
                    <a:pos x="1" y="22"/>
                  </a:cxn>
                  <a:cxn ang="0">
                    <a:pos x="0" y="27"/>
                  </a:cxn>
                  <a:cxn ang="0">
                    <a:pos x="1" y="33"/>
                  </a:cxn>
                  <a:cxn ang="0">
                    <a:pos x="3" y="38"/>
                  </a:cxn>
                  <a:cxn ang="0">
                    <a:pos x="7" y="42"/>
                  </a:cxn>
                  <a:cxn ang="0">
                    <a:pos x="12" y="47"/>
                  </a:cxn>
                  <a:cxn ang="0">
                    <a:pos x="18" y="51"/>
                  </a:cxn>
                  <a:cxn ang="0">
                    <a:pos x="25" y="53"/>
                  </a:cxn>
                  <a:cxn ang="0">
                    <a:pos x="33" y="55"/>
                  </a:cxn>
                  <a:cxn ang="0">
                    <a:pos x="41" y="55"/>
                  </a:cxn>
                </a:cxnLst>
                <a:rect l="0" t="0" r="r" b="b"/>
                <a:pathLst>
                  <a:path w="82" h="55">
                    <a:moveTo>
                      <a:pt x="41" y="55"/>
                    </a:moveTo>
                    <a:lnTo>
                      <a:pt x="49" y="55"/>
                    </a:lnTo>
                    <a:lnTo>
                      <a:pt x="56" y="53"/>
                    </a:lnTo>
                    <a:lnTo>
                      <a:pt x="63" y="51"/>
                    </a:lnTo>
                    <a:lnTo>
                      <a:pt x="70" y="47"/>
                    </a:lnTo>
                    <a:lnTo>
                      <a:pt x="75" y="42"/>
                    </a:lnTo>
                    <a:lnTo>
                      <a:pt x="78" y="38"/>
                    </a:lnTo>
                    <a:lnTo>
                      <a:pt x="81" y="33"/>
                    </a:lnTo>
                    <a:lnTo>
                      <a:pt x="82" y="27"/>
                    </a:lnTo>
                    <a:lnTo>
                      <a:pt x="81" y="22"/>
                    </a:lnTo>
                    <a:lnTo>
                      <a:pt x="78" y="17"/>
                    </a:lnTo>
                    <a:lnTo>
                      <a:pt x="75" y="12"/>
                    </a:lnTo>
                    <a:lnTo>
                      <a:pt x="70" y="8"/>
                    </a:lnTo>
                    <a:lnTo>
                      <a:pt x="63" y="4"/>
                    </a:lnTo>
                    <a:lnTo>
                      <a:pt x="56" y="2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8" y="4"/>
                    </a:lnTo>
                    <a:lnTo>
                      <a:pt x="12" y="8"/>
                    </a:lnTo>
                    <a:lnTo>
                      <a:pt x="7" y="12"/>
                    </a:lnTo>
                    <a:lnTo>
                      <a:pt x="3" y="17"/>
                    </a:lnTo>
                    <a:lnTo>
                      <a:pt x="1" y="22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3" y="38"/>
                    </a:lnTo>
                    <a:lnTo>
                      <a:pt x="7" y="42"/>
                    </a:lnTo>
                    <a:lnTo>
                      <a:pt x="12" y="47"/>
                    </a:lnTo>
                    <a:lnTo>
                      <a:pt x="18" y="51"/>
                    </a:lnTo>
                    <a:lnTo>
                      <a:pt x="25" y="53"/>
                    </a:lnTo>
                    <a:lnTo>
                      <a:pt x="33" y="55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58" name="Freeform 89"/>
              <p:cNvSpPr>
                <a:spLocks/>
              </p:cNvSpPr>
              <p:nvPr/>
            </p:nvSpPr>
            <p:spPr bwMode="auto">
              <a:xfrm>
                <a:off x="2821" y="2803"/>
                <a:ext cx="17" cy="11"/>
              </a:xfrm>
              <a:custGeom>
                <a:avLst/>
                <a:gdLst/>
                <a:ahLst/>
                <a:cxnLst>
                  <a:cxn ang="0">
                    <a:pos x="41" y="55"/>
                  </a:cxn>
                  <a:cxn ang="0">
                    <a:pos x="49" y="55"/>
                  </a:cxn>
                  <a:cxn ang="0">
                    <a:pos x="56" y="53"/>
                  </a:cxn>
                  <a:cxn ang="0">
                    <a:pos x="63" y="51"/>
                  </a:cxn>
                  <a:cxn ang="0">
                    <a:pos x="70" y="47"/>
                  </a:cxn>
                  <a:cxn ang="0">
                    <a:pos x="75" y="42"/>
                  </a:cxn>
                  <a:cxn ang="0">
                    <a:pos x="78" y="38"/>
                  </a:cxn>
                  <a:cxn ang="0">
                    <a:pos x="81" y="33"/>
                  </a:cxn>
                  <a:cxn ang="0">
                    <a:pos x="82" y="27"/>
                  </a:cxn>
                  <a:cxn ang="0">
                    <a:pos x="81" y="22"/>
                  </a:cxn>
                  <a:cxn ang="0">
                    <a:pos x="78" y="17"/>
                  </a:cxn>
                  <a:cxn ang="0">
                    <a:pos x="75" y="12"/>
                  </a:cxn>
                  <a:cxn ang="0">
                    <a:pos x="70" y="8"/>
                  </a:cxn>
                  <a:cxn ang="0">
                    <a:pos x="63" y="4"/>
                  </a:cxn>
                  <a:cxn ang="0">
                    <a:pos x="56" y="2"/>
                  </a:cxn>
                  <a:cxn ang="0">
                    <a:pos x="49" y="0"/>
                  </a:cxn>
                  <a:cxn ang="0">
                    <a:pos x="41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8" y="4"/>
                  </a:cxn>
                  <a:cxn ang="0">
                    <a:pos x="12" y="8"/>
                  </a:cxn>
                  <a:cxn ang="0">
                    <a:pos x="7" y="12"/>
                  </a:cxn>
                  <a:cxn ang="0">
                    <a:pos x="3" y="17"/>
                  </a:cxn>
                  <a:cxn ang="0">
                    <a:pos x="1" y="22"/>
                  </a:cxn>
                  <a:cxn ang="0">
                    <a:pos x="0" y="27"/>
                  </a:cxn>
                  <a:cxn ang="0">
                    <a:pos x="1" y="33"/>
                  </a:cxn>
                  <a:cxn ang="0">
                    <a:pos x="3" y="38"/>
                  </a:cxn>
                  <a:cxn ang="0">
                    <a:pos x="7" y="42"/>
                  </a:cxn>
                  <a:cxn ang="0">
                    <a:pos x="12" y="47"/>
                  </a:cxn>
                  <a:cxn ang="0">
                    <a:pos x="18" y="51"/>
                  </a:cxn>
                  <a:cxn ang="0">
                    <a:pos x="25" y="53"/>
                  </a:cxn>
                  <a:cxn ang="0">
                    <a:pos x="33" y="55"/>
                  </a:cxn>
                  <a:cxn ang="0">
                    <a:pos x="41" y="55"/>
                  </a:cxn>
                </a:cxnLst>
                <a:rect l="0" t="0" r="r" b="b"/>
                <a:pathLst>
                  <a:path w="82" h="55">
                    <a:moveTo>
                      <a:pt x="41" y="55"/>
                    </a:moveTo>
                    <a:lnTo>
                      <a:pt x="49" y="55"/>
                    </a:lnTo>
                    <a:lnTo>
                      <a:pt x="56" y="53"/>
                    </a:lnTo>
                    <a:lnTo>
                      <a:pt x="63" y="51"/>
                    </a:lnTo>
                    <a:lnTo>
                      <a:pt x="70" y="47"/>
                    </a:lnTo>
                    <a:lnTo>
                      <a:pt x="75" y="42"/>
                    </a:lnTo>
                    <a:lnTo>
                      <a:pt x="78" y="38"/>
                    </a:lnTo>
                    <a:lnTo>
                      <a:pt x="81" y="33"/>
                    </a:lnTo>
                    <a:lnTo>
                      <a:pt x="82" y="27"/>
                    </a:lnTo>
                    <a:lnTo>
                      <a:pt x="81" y="22"/>
                    </a:lnTo>
                    <a:lnTo>
                      <a:pt x="78" y="17"/>
                    </a:lnTo>
                    <a:lnTo>
                      <a:pt x="75" y="12"/>
                    </a:lnTo>
                    <a:lnTo>
                      <a:pt x="70" y="8"/>
                    </a:lnTo>
                    <a:lnTo>
                      <a:pt x="63" y="4"/>
                    </a:lnTo>
                    <a:lnTo>
                      <a:pt x="56" y="2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8" y="4"/>
                    </a:lnTo>
                    <a:lnTo>
                      <a:pt x="12" y="8"/>
                    </a:lnTo>
                    <a:lnTo>
                      <a:pt x="7" y="12"/>
                    </a:lnTo>
                    <a:lnTo>
                      <a:pt x="3" y="17"/>
                    </a:lnTo>
                    <a:lnTo>
                      <a:pt x="1" y="22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3" y="38"/>
                    </a:lnTo>
                    <a:lnTo>
                      <a:pt x="7" y="42"/>
                    </a:lnTo>
                    <a:lnTo>
                      <a:pt x="12" y="47"/>
                    </a:lnTo>
                    <a:lnTo>
                      <a:pt x="18" y="51"/>
                    </a:lnTo>
                    <a:lnTo>
                      <a:pt x="25" y="53"/>
                    </a:lnTo>
                    <a:lnTo>
                      <a:pt x="33" y="55"/>
                    </a:lnTo>
                    <a:lnTo>
                      <a:pt x="41" y="55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59" name="Freeform 90"/>
              <p:cNvSpPr>
                <a:spLocks/>
              </p:cNvSpPr>
              <p:nvPr/>
            </p:nvSpPr>
            <p:spPr bwMode="auto">
              <a:xfrm>
                <a:off x="1775" y="2492"/>
                <a:ext cx="36" cy="30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17" y="4"/>
                  </a:cxn>
                  <a:cxn ang="0">
                    <a:pos x="58" y="0"/>
                  </a:cxn>
                  <a:cxn ang="0">
                    <a:pos x="95" y="12"/>
                  </a:cxn>
                  <a:cxn ang="0">
                    <a:pos x="131" y="38"/>
                  </a:cxn>
                  <a:cxn ang="0">
                    <a:pos x="153" y="76"/>
                  </a:cxn>
                  <a:cxn ang="0">
                    <a:pos x="170" y="99"/>
                  </a:cxn>
                  <a:cxn ang="0">
                    <a:pos x="177" y="121"/>
                  </a:cxn>
                  <a:cxn ang="0">
                    <a:pos x="173" y="140"/>
                  </a:cxn>
                  <a:cxn ang="0">
                    <a:pos x="155" y="148"/>
                  </a:cxn>
                  <a:cxn ang="0">
                    <a:pos x="136" y="150"/>
                  </a:cxn>
                  <a:cxn ang="0">
                    <a:pos x="101" y="133"/>
                  </a:cxn>
                  <a:cxn ang="0">
                    <a:pos x="64" y="103"/>
                  </a:cxn>
                  <a:cxn ang="0">
                    <a:pos x="20" y="69"/>
                  </a:cxn>
                  <a:cxn ang="0">
                    <a:pos x="0" y="42"/>
                  </a:cxn>
                  <a:cxn ang="0">
                    <a:pos x="6" y="15"/>
                  </a:cxn>
                </a:cxnLst>
                <a:rect l="0" t="0" r="r" b="b"/>
                <a:pathLst>
                  <a:path w="177" h="150">
                    <a:moveTo>
                      <a:pt x="6" y="15"/>
                    </a:moveTo>
                    <a:lnTo>
                      <a:pt x="17" y="4"/>
                    </a:lnTo>
                    <a:lnTo>
                      <a:pt x="58" y="0"/>
                    </a:lnTo>
                    <a:lnTo>
                      <a:pt x="95" y="12"/>
                    </a:lnTo>
                    <a:lnTo>
                      <a:pt x="131" y="38"/>
                    </a:lnTo>
                    <a:lnTo>
                      <a:pt x="153" y="76"/>
                    </a:lnTo>
                    <a:lnTo>
                      <a:pt x="170" y="99"/>
                    </a:lnTo>
                    <a:lnTo>
                      <a:pt x="177" y="121"/>
                    </a:lnTo>
                    <a:lnTo>
                      <a:pt x="173" y="140"/>
                    </a:lnTo>
                    <a:lnTo>
                      <a:pt x="155" y="148"/>
                    </a:lnTo>
                    <a:lnTo>
                      <a:pt x="136" y="150"/>
                    </a:lnTo>
                    <a:lnTo>
                      <a:pt x="101" y="133"/>
                    </a:lnTo>
                    <a:lnTo>
                      <a:pt x="64" y="103"/>
                    </a:lnTo>
                    <a:lnTo>
                      <a:pt x="20" y="69"/>
                    </a:lnTo>
                    <a:lnTo>
                      <a:pt x="0" y="42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60" name="Freeform 91"/>
              <p:cNvSpPr>
                <a:spLocks/>
              </p:cNvSpPr>
              <p:nvPr/>
            </p:nvSpPr>
            <p:spPr bwMode="auto">
              <a:xfrm>
                <a:off x="1775" y="2492"/>
                <a:ext cx="36" cy="30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17" y="4"/>
                  </a:cxn>
                  <a:cxn ang="0">
                    <a:pos x="58" y="0"/>
                  </a:cxn>
                  <a:cxn ang="0">
                    <a:pos x="95" y="12"/>
                  </a:cxn>
                  <a:cxn ang="0">
                    <a:pos x="131" y="38"/>
                  </a:cxn>
                  <a:cxn ang="0">
                    <a:pos x="153" y="76"/>
                  </a:cxn>
                  <a:cxn ang="0">
                    <a:pos x="170" y="99"/>
                  </a:cxn>
                  <a:cxn ang="0">
                    <a:pos x="177" y="121"/>
                  </a:cxn>
                  <a:cxn ang="0">
                    <a:pos x="173" y="140"/>
                  </a:cxn>
                  <a:cxn ang="0">
                    <a:pos x="155" y="148"/>
                  </a:cxn>
                  <a:cxn ang="0">
                    <a:pos x="136" y="150"/>
                  </a:cxn>
                  <a:cxn ang="0">
                    <a:pos x="101" y="133"/>
                  </a:cxn>
                  <a:cxn ang="0">
                    <a:pos x="64" y="103"/>
                  </a:cxn>
                  <a:cxn ang="0">
                    <a:pos x="20" y="69"/>
                  </a:cxn>
                  <a:cxn ang="0">
                    <a:pos x="0" y="42"/>
                  </a:cxn>
                  <a:cxn ang="0">
                    <a:pos x="6" y="15"/>
                  </a:cxn>
                </a:cxnLst>
                <a:rect l="0" t="0" r="r" b="b"/>
                <a:pathLst>
                  <a:path w="177" h="150">
                    <a:moveTo>
                      <a:pt x="6" y="15"/>
                    </a:moveTo>
                    <a:lnTo>
                      <a:pt x="17" y="4"/>
                    </a:lnTo>
                    <a:lnTo>
                      <a:pt x="58" y="0"/>
                    </a:lnTo>
                    <a:lnTo>
                      <a:pt x="95" y="12"/>
                    </a:lnTo>
                    <a:lnTo>
                      <a:pt x="131" y="38"/>
                    </a:lnTo>
                    <a:lnTo>
                      <a:pt x="153" y="76"/>
                    </a:lnTo>
                    <a:lnTo>
                      <a:pt x="170" y="99"/>
                    </a:lnTo>
                    <a:lnTo>
                      <a:pt x="177" y="121"/>
                    </a:lnTo>
                    <a:lnTo>
                      <a:pt x="173" y="140"/>
                    </a:lnTo>
                    <a:lnTo>
                      <a:pt x="155" y="148"/>
                    </a:lnTo>
                    <a:lnTo>
                      <a:pt x="136" y="150"/>
                    </a:lnTo>
                    <a:lnTo>
                      <a:pt x="101" y="133"/>
                    </a:lnTo>
                    <a:lnTo>
                      <a:pt x="64" y="103"/>
                    </a:lnTo>
                    <a:lnTo>
                      <a:pt x="20" y="69"/>
                    </a:lnTo>
                    <a:lnTo>
                      <a:pt x="0" y="42"/>
                    </a:lnTo>
                    <a:lnTo>
                      <a:pt x="6" y="15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61" name="Freeform 92"/>
              <p:cNvSpPr>
                <a:spLocks/>
              </p:cNvSpPr>
              <p:nvPr/>
            </p:nvSpPr>
            <p:spPr bwMode="auto">
              <a:xfrm>
                <a:off x="1933" y="2523"/>
                <a:ext cx="69" cy="6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30" y="3"/>
                  </a:cxn>
                  <a:cxn ang="0">
                    <a:pos x="44" y="14"/>
                  </a:cxn>
                  <a:cxn ang="0">
                    <a:pos x="53" y="32"/>
                  </a:cxn>
                  <a:cxn ang="0">
                    <a:pos x="77" y="44"/>
                  </a:cxn>
                  <a:cxn ang="0">
                    <a:pos x="92" y="54"/>
                  </a:cxn>
                  <a:cxn ang="0">
                    <a:pos x="106" y="79"/>
                  </a:cxn>
                  <a:cxn ang="0">
                    <a:pos x="128" y="105"/>
                  </a:cxn>
                  <a:cxn ang="0">
                    <a:pos x="140" y="134"/>
                  </a:cxn>
                  <a:cxn ang="0">
                    <a:pos x="177" y="163"/>
                  </a:cxn>
                  <a:cxn ang="0">
                    <a:pos x="221" y="182"/>
                  </a:cxn>
                  <a:cxn ang="0">
                    <a:pos x="260" y="198"/>
                  </a:cxn>
                  <a:cxn ang="0">
                    <a:pos x="293" y="228"/>
                  </a:cxn>
                  <a:cxn ang="0">
                    <a:pos x="315" y="254"/>
                  </a:cxn>
                  <a:cxn ang="0">
                    <a:pos x="329" y="276"/>
                  </a:cxn>
                  <a:cxn ang="0">
                    <a:pos x="343" y="294"/>
                  </a:cxn>
                  <a:cxn ang="0">
                    <a:pos x="337" y="313"/>
                  </a:cxn>
                  <a:cxn ang="0">
                    <a:pos x="315" y="323"/>
                  </a:cxn>
                  <a:cxn ang="0">
                    <a:pos x="290" y="323"/>
                  </a:cxn>
                  <a:cxn ang="0">
                    <a:pos x="271" y="316"/>
                  </a:cxn>
                  <a:cxn ang="0">
                    <a:pos x="264" y="289"/>
                  </a:cxn>
                  <a:cxn ang="0">
                    <a:pos x="256" y="273"/>
                  </a:cxn>
                  <a:cxn ang="0">
                    <a:pos x="217" y="272"/>
                  </a:cxn>
                  <a:cxn ang="0">
                    <a:pos x="179" y="271"/>
                  </a:cxn>
                  <a:cxn ang="0">
                    <a:pos x="144" y="258"/>
                  </a:cxn>
                  <a:cxn ang="0">
                    <a:pos x="117" y="221"/>
                  </a:cxn>
                  <a:cxn ang="0">
                    <a:pos x="75" y="193"/>
                  </a:cxn>
                  <a:cxn ang="0">
                    <a:pos x="37" y="157"/>
                  </a:cxn>
                  <a:cxn ang="0">
                    <a:pos x="18" y="109"/>
                  </a:cxn>
                  <a:cxn ang="0">
                    <a:pos x="6" y="82"/>
                  </a:cxn>
                  <a:cxn ang="0">
                    <a:pos x="0" y="46"/>
                  </a:cxn>
                  <a:cxn ang="0">
                    <a:pos x="3" y="24"/>
                  </a:cxn>
                  <a:cxn ang="0">
                    <a:pos x="8" y="0"/>
                  </a:cxn>
                </a:cxnLst>
                <a:rect l="0" t="0" r="r" b="b"/>
                <a:pathLst>
                  <a:path w="343" h="323">
                    <a:moveTo>
                      <a:pt x="8" y="0"/>
                    </a:moveTo>
                    <a:lnTo>
                      <a:pt x="30" y="3"/>
                    </a:lnTo>
                    <a:lnTo>
                      <a:pt x="44" y="14"/>
                    </a:lnTo>
                    <a:lnTo>
                      <a:pt x="53" y="32"/>
                    </a:lnTo>
                    <a:lnTo>
                      <a:pt x="77" y="44"/>
                    </a:lnTo>
                    <a:lnTo>
                      <a:pt x="92" y="54"/>
                    </a:lnTo>
                    <a:lnTo>
                      <a:pt x="106" y="79"/>
                    </a:lnTo>
                    <a:lnTo>
                      <a:pt x="128" y="105"/>
                    </a:lnTo>
                    <a:lnTo>
                      <a:pt x="140" y="134"/>
                    </a:lnTo>
                    <a:lnTo>
                      <a:pt x="177" y="163"/>
                    </a:lnTo>
                    <a:lnTo>
                      <a:pt x="221" y="182"/>
                    </a:lnTo>
                    <a:lnTo>
                      <a:pt x="260" y="198"/>
                    </a:lnTo>
                    <a:lnTo>
                      <a:pt x="293" y="228"/>
                    </a:lnTo>
                    <a:lnTo>
                      <a:pt x="315" y="254"/>
                    </a:lnTo>
                    <a:lnTo>
                      <a:pt x="329" y="276"/>
                    </a:lnTo>
                    <a:lnTo>
                      <a:pt x="343" y="294"/>
                    </a:lnTo>
                    <a:lnTo>
                      <a:pt x="337" y="313"/>
                    </a:lnTo>
                    <a:lnTo>
                      <a:pt x="315" y="323"/>
                    </a:lnTo>
                    <a:lnTo>
                      <a:pt x="290" y="323"/>
                    </a:lnTo>
                    <a:lnTo>
                      <a:pt x="271" y="316"/>
                    </a:lnTo>
                    <a:lnTo>
                      <a:pt x="264" y="289"/>
                    </a:lnTo>
                    <a:lnTo>
                      <a:pt x="256" y="273"/>
                    </a:lnTo>
                    <a:lnTo>
                      <a:pt x="217" y="272"/>
                    </a:lnTo>
                    <a:lnTo>
                      <a:pt x="179" y="271"/>
                    </a:lnTo>
                    <a:lnTo>
                      <a:pt x="144" y="258"/>
                    </a:lnTo>
                    <a:lnTo>
                      <a:pt x="117" y="221"/>
                    </a:lnTo>
                    <a:lnTo>
                      <a:pt x="75" y="193"/>
                    </a:lnTo>
                    <a:lnTo>
                      <a:pt x="37" y="157"/>
                    </a:lnTo>
                    <a:lnTo>
                      <a:pt x="18" y="109"/>
                    </a:lnTo>
                    <a:lnTo>
                      <a:pt x="6" y="82"/>
                    </a:lnTo>
                    <a:lnTo>
                      <a:pt x="0" y="46"/>
                    </a:lnTo>
                    <a:lnTo>
                      <a:pt x="3" y="2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62" name="Freeform 93"/>
              <p:cNvSpPr>
                <a:spLocks/>
              </p:cNvSpPr>
              <p:nvPr/>
            </p:nvSpPr>
            <p:spPr bwMode="auto">
              <a:xfrm>
                <a:off x="1933" y="2523"/>
                <a:ext cx="69" cy="6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30" y="3"/>
                  </a:cxn>
                  <a:cxn ang="0">
                    <a:pos x="44" y="14"/>
                  </a:cxn>
                  <a:cxn ang="0">
                    <a:pos x="53" y="32"/>
                  </a:cxn>
                  <a:cxn ang="0">
                    <a:pos x="77" y="44"/>
                  </a:cxn>
                  <a:cxn ang="0">
                    <a:pos x="92" y="54"/>
                  </a:cxn>
                  <a:cxn ang="0">
                    <a:pos x="106" y="79"/>
                  </a:cxn>
                  <a:cxn ang="0">
                    <a:pos x="128" y="105"/>
                  </a:cxn>
                  <a:cxn ang="0">
                    <a:pos x="140" y="134"/>
                  </a:cxn>
                  <a:cxn ang="0">
                    <a:pos x="177" y="163"/>
                  </a:cxn>
                  <a:cxn ang="0">
                    <a:pos x="221" y="182"/>
                  </a:cxn>
                  <a:cxn ang="0">
                    <a:pos x="260" y="198"/>
                  </a:cxn>
                  <a:cxn ang="0">
                    <a:pos x="293" y="228"/>
                  </a:cxn>
                  <a:cxn ang="0">
                    <a:pos x="315" y="254"/>
                  </a:cxn>
                  <a:cxn ang="0">
                    <a:pos x="329" y="276"/>
                  </a:cxn>
                  <a:cxn ang="0">
                    <a:pos x="343" y="294"/>
                  </a:cxn>
                  <a:cxn ang="0">
                    <a:pos x="337" y="313"/>
                  </a:cxn>
                  <a:cxn ang="0">
                    <a:pos x="315" y="323"/>
                  </a:cxn>
                  <a:cxn ang="0">
                    <a:pos x="290" y="323"/>
                  </a:cxn>
                  <a:cxn ang="0">
                    <a:pos x="271" y="316"/>
                  </a:cxn>
                  <a:cxn ang="0">
                    <a:pos x="264" y="289"/>
                  </a:cxn>
                  <a:cxn ang="0">
                    <a:pos x="256" y="273"/>
                  </a:cxn>
                  <a:cxn ang="0">
                    <a:pos x="217" y="272"/>
                  </a:cxn>
                  <a:cxn ang="0">
                    <a:pos x="179" y="271"/>
                  </a:cxn>
                  <a:cxn ang="0">
                    <a:pos x="144" y="258"/>
                  </a:cxn>
                  <a:cxn ang="0">
                    <a:pos x="117" y="221"/>
                  </a:cxn>
                  <a:cxn ang="0">
                    <a:pos x="75" y="193"/>
                  </a:cxn>
                  <a:cxn ang="0">
                    <a:pos x="37" y="157"/>
                  </a:cxn>
                  <a:cxn ang="0">
                    <a:pos x="18" y="109"/>
                  </a:cxn>
                  <a:cxn ang="0">
                    <a:pos x="6" y="82"/>
                  </a:cxn>
                  <a:cxn ang="0">
                    <a:pos x="0" y="46"/>
                  </a:cxn>
                  <a:cxn ang="0">
                    <a:pos x="3" y="24"/>
                  </a:cxn>
                  <a:cxn ang="0">
                    <a:pos x="8" y="0"/>
                  </a:cxn>
                </a:cxnLst>
                <a:rect l="0" t="0" r="r" b="b"/>
                <a:pathLst>
                  <a:path w="343" h="323">
                    <a:moveTo>
                      <a:pt x="8" y="0"/>
                    </a:moveTo>
                    <a:lnTo>
                      <a:pt x="30" y="3"/>
                    </a:lnTo>
                    <a:lnTo>
                      <a:pt x="44" y="14"/>
                    </a:lnTo>
                    <a:lnTo>
                      <a:pt x="53" y="32"/>
                    </a:lnTo>
                    <a:lnTo>
                      <a:pt x="77" y="44"/>
                    </a:lnTo>
                    <a:lnTo>
                      <a:pt x="92" y="54"/>
                    </a:lnTo>
                    <a:lnTo>
                      <a:pt x="106" y="79"/>
                    </a:lnTo>
                    <a:lnTo>
                      <a:pt x="128" y="105"/>
                    </a:lnTo>
                    <a:lnTo>
                      <a:pt x="140" y="134"/>
                    </a:lnTo>
                    <a:lnTo>
                      <a:pt x="177" y="163"/>
                    </a:lnTo>
                    <a:lnTo>
                      <a:pt x="221" y="182"/>
                    </a:lnTo>
                    <a:lnTo>
                      <a:pt x="260" y="198"/>
                    </a:lnTo>
                    <a:lnTo>
                      <a:pt x="293" y="228"/>
                    </a:lnTo>
                    <a:lnTo>
                      <a:pt x="315" y="254"/>
                    </a:lnTo>
                    <a:lnTo>
                      <a:pt x="329" y="276"/>
                    </a:lnTo>
                    <a:lnTo>
                      <a:pt x="343" y="294"/>
                    </a:lnTo>
                    <a:lnTo>
                      <a:pt x="337" y="313"/>
                    </a:lnTo>
                    <a:lnTo>
                      <a:pt x="315" y="323"/>
                    </a:lnTo>
                    <a:lnTo>
                      <a:pt x="290" y="323"/>
                    </a:lnTo>
                    <a:lnTo>
                      <a:pt x="271" y="316"/>
                    </a:lnTo>
                    <a:lnTo>
                      <a:pt x="264" y="289"/>
                    </a:lnTo>
                    <a:lnTo>
                      <a:pt x="256" y="273"/>
                    </a:lnTo>
                    <a:lnTo>
                      <a:pt x="217" y="272"/>
                    </a:lnTo>
                    <a:lnTo>
                      <a:pt x="179" y="271"/>
                    </a:lnTo>
                    <a:lnTo>
                      <a:pt x="144" y="258"/>
                    </a:lnTo>
                    <a:lnTo>
                      <a:pt x="117" y="221"/>
                    </a:lnTo>
                    <a:lnTo>
                      <a:pt x="75" y="193"/>
                    </a:lnTo>
                    <a:lnTo>
                      <a:pt x="37" y="157"/>
                    </a:lnTo>
                    <a:lnTo>
                      <a:pt x="18" y="109"/>
                    </a:lnTo>
                    <a:lnTo>
                      <a:pt x="6" y="82"/>
                    </a:lnTo>
                    <a:lnTo>
                      <a:pt x="0" y="46"/>
                    </a:lnTo>
                    <a:lnTo>
                      <a:pt x="3" y="24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63" name="Freeform 94"/>
              <p:cNvSpPr>
                <a:spLocks/>
              </p:cNvSpPr>
              <p:nvPr/>
            </p:nvSpPr>
            <p:spPr bwMode="auto">
              <a:xfrm>
                <a:off x="2059" y="2540"/>
                <a:ext cx="44" cy="47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52" y="0"/>
                  </a:cxn>
                  <a:cxn ang="0">
                    <a:pos x="79" y="2"/>
                  </a:cxn>
                  <a:cxn ang="0">
                    <a:pos x="104" y="8"/>
                  </a:cxn>
                  <a:cxn ang="0">
                    <a:pos x="142" y="27"/>
                  </a:cxn>
                  <a:cxn ang="0">
                    <a:pos x="169" y="52"/>
                  </a:cxn>
                  <a:cxn ang="0">
                    <a:pos x="186" y="79"/>
                  </a:cxn>
                  <a:cxn ang="0">
                    <a:pos x="215" y="113"/>
                  </a:cxn>
                  <a:cxn ang="0">
                    <a:pos x="220" y="133"/>
                  </a:cxn>
                  <a:cxn ang="0">
                    <a:pos x="213" y="147"/>
                  </a:cxn>
                  <a:cxn ang="0">
                    <a:pos x="193" y="161"/>
                  </a:cxn>
                  <a:cxn ang="0">
                    <a:pos x="187" y="172"/>
                  </a:cxn>
                  <a:cxn ang="0">
                    <a:pos x="186" y="188"/>
                  </a:cxn>
                  <a:cxn ang="0">
                    <a:pos x="186" y="213"/>
                  </a:cxn>
                  <a:cxn ang="0">
                    <a:pos x="183" y="226"/>
                  </a:cxn>
                  <a:cxn ang="0">
                    <a:pos x="172" y="233"/>
                  </a:cxn>
                  <a:cxn ang="0">
                    <a:pos x="147" y="233"/>
                  </a:cxn>
                  <a:cxn ang="0">
                    <a:pos x="135" y="221"/>
                  </a:cxn>
                  <a:cxn ang="0">
                    <a:pos x="120" y="201"/>
                  </a:cxn>
                  <a:cxn ang="0">
                    <a:pos x="120" y="173"/>
                  </a:cxn>
                  <a:cxn ang="0">
                    <a:pos x="111" y="141"/>
                  </a:cxn>
                  <a:cxn ang="0">
                    <a:pos x="108" y="121"/>
                  </a:cxn>
                  <a:cxn ang="0">
                    <a:pos x="91" y="108"/>
                  </a:cxn>
                  <a:cxn ang="0">
                    <a:pos x="73" y="94"/>
                  </a:cxn>
                  <a:cxn ang="0">
                    <a:pos x="42" y="88"/>
                  </a:cxn>
                  <a:cxn ang="0">
                    <a:pos x="20" y="74"/>
                  </a:cxn>
                  <a:cxn ang="0">
                    <a:pos x="0" y="57"/>
                  </a:cxn>
                  <a:cxn ang="0">
                    <a:pos x="0" y="37"/>
                  </a:cxn>
                  <a:cxn ang="0">
                    <a:pos x="12" y="16"/>
                  </a:cxn>
                  <a:cxn ang="0">
                    <a:pos x="13" y="16"/>
                  </a:cxn>
                  <a:cxn ang="0">
                    <a:pos x="15" y="14"/>
                  </a:cxn>
                  <a:cxn ang="0">
                    <a:pos x="20" y="12"/>
                  </a:cxn>
                  <a:cxn ang="0">
                    <a:pos x="24" y="9"/>
                  </a:cxn>
                  <a:cxn ang="0">
                    <a:pos x="28" y="7"/>
                  </a:cxn>
                  <a:cxn ang="0">
                    <a:pos x="31" y="5"/>
                  </a:cxn>
                  <a:cxn ang="0">
                    <a:pos x="34" y="4"/>
                  </a:cxn>
                  <a:cxn ang="0">
                    <a:pos x="34" y="2"/>
                  </a:cxn>
                </a:cxnLst>
                <a:rect l="0" t="0" r="r" b="b"/>
                <a:pathLst>
                  <a:path w="220" h="233">
                    <a:moveTo>
                      <a:pt x="34" y="2"/>
                    </a:moveTo>
                    <a:lnTo>
                      <a:pt x="52" y="0"/>
                    </a:lnTo>
                    <a:lnTo>
                      <a:pt x="79" y="2"/>
                    </a:lnTo>
                    <a:lnTo>
                      <a:pt x="104" y="8"/>
                    </a:lnTo>
                    <a:lnTo>
                      <a:pt x="142" y="27"/>
                    </a:lnTo>
                    <a:lnTo>
                      <a:pt x="169" y="52"/>
                    </a:lnTo>
                    <a:lnTo>
                      <a:pt x="186" y="79"/>
                    </a:lnTo>
                    <a:lnTo>
                      <a:pt x="215" y="113"/>
                    </a:lnTo>
                    <a:lnTo>
                      <a:pt x="220" y="133"/>
                    </a:lnTo>
                    <a:lnTo>
                      <a:pt x="213" y="147"/>
                    </a:lnTo>
                    <a:lnTo>
                      <a:pt x="193" y="161"/>
                    </a:lnTo>
                    <a:lnTo>
                      <a:pt x="187" y="172"/>
                    </a:lnTo>
                    <a:lnTo>
                      <a:pt x="186" y="188"/>
                    </a:lnTo>
                    <a:lnTo>
                      <a:pt x="186" y="213"/>
                    </a:lnTo>
                    <a:lnTo>
                      <a:pt x="183" y="226"/>
                    </a:lnTo>
                    <a:lnTo>
                      <a:pt x="172" y="233"/>
                    </a:lnTo>
                    <a:lnTo>
                      <a:pt x="147" y="233"/>
                    </a:lnTo>
                    <a:lnTo>
                      <a:pt x="135" y="221"/>
                    </a:lnTo>
                    <a:lnTo>
                      <a:pt x="120" y="201"/>
                    </a:lnTo>
                    <a:lnTo>
                      <a:pt x="120" y="173"/>
                    </a:lnTo>
                    <a:lnTo>
                      <a:pt x="111" y="141"/>
                    </a:lnTo>
                    <a:lnTo>
                      <a:pt x="108" y="121"/>
                    </a:lnTo>
                    <a:lnTo>
                      <a:pt x="91" y="108"/>
                    </a:lnTo>
                    <a:lnTo>
                      <a:pt x="73" y="94"/>
                    </a:lnTo>
                    <a:lnTo>
                      <a:pt x="42" y="88"/>
                    </a:lnTo>
                    <a:lnTo>
                      <a:pt x="20" y="74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5" y="14"/>
                    </a:lnTo>
                    <a:lnTo>
                      <a:pt x="20" y="12"/>
                    </a:lnTo>
                    <a:lnTo>
                      <a:pt x="24" y="9"/>
                    </a:lnTo>
                    <a:lnTo>
                      <a:pt x="28" y="7"/>
                    </a:lnTo>
                    <a:lnTo>
                      <a:pt x="31" y="5"/>
                    </a:lnTo>
                    <a:lnTo>
                      <a:pt x="34" y="4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64" name="Freeform 95"/>
              <p:cNvSpPr>
                <a:spLocks/>
              </p:cNvSpPr>
              <p:nvPr/>
            </p:nvSpPr>
            <p:spPr bwMode="auto">
              <a:xfrm>
                <a:off x="2059" y="2540"/>
                <a:ext cx="44" cy="47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52" y="0"/>
                  </a:cxn>
                  <a:cxn ang="0">
                    <a:pos x="79" y="2"/>
                  </a:cxn>
                  <a:cxn ang="0">
                    <a:pos x="104" y="8"/>
                  </a:cxn>
                  <a:cxn ang="0">
                    <a:pos x="142" y="27"/>
                  </a:cxn>
                  <a:cxn ang="0">
                    <a:pos x="169" y="52"/>
                  </a:cxn>
                  <a:cxn ang="0">
                    <a:pos x="186" y="79"/>
                  </a:cxn>
                  <a:cxn ang="0">
                    <a:pos x="215" y="113"/>
                  </a:cxn>
                  <a:cxn ang="0">
                    <a:pos x="220" y="133"/>
                  </a:cxn>
                  <a:cxn ang="0">
                    <a:pos x="213" y="147"/>
                  </a:cxn>
                  <a:cxn ang="0">
                    <a:pos x="193" y="161"/>
                  </a:cxn>
                  <a:cxn ang="0">
                    <a:pos x="187" y="172"/>
                  </a:cxn>
                  <a:cxn ang="0">
                    <a:pos x="186" y="188"/>
                  </a:cxn>
                  <a:cxn ang="0">
                    <a:pos x="186" y="213"/>
                  </a:cxn>
                  <a:cxn ang="0">
                    <a:pos x="183" y="226"/>
                  </a:cxn>
                  <a:cxn ang="0">
                    <a:pos x="172" y="233"/>
                  </a:cxn>
                  <a:cxn ang="0">
                    <a:pos x="147" y="233"/>
                  </a:cxn>
                  <a:cxn ang="0">
                    <a:pos x="135" y="221"/>
                  </a:cxn>
                  <a:cxn ang="0">
                    <a:pos x="120" y="201"/>
                  </a:cxn>
                  <a:cxn ang="0">
                    <a:pos x="120" y="173"/>
                  </a:cxn>
                  <a:cxn ang="0">
                    <a:pos x="111" y="141"/>
                  </a:cxn>
                  <a:cxn ang="0">
                    <a:pos x="108" y="121"/>
                  </a:cxn>
                  <a:cxn ang="0">
                    <a:pos x="91" y="108"/>
                  </a:cxn>
                  <a:cxn ang="0">
                    <a:pos x="73" y="94"/>
                  </a:cxn>
                  <a:cxn ang="0">
                    <a:pos x="42" y="88"/>
                  </a:cxn>
                  <a:cxn ang="0">
                    <a:pos x="20" y="74"/>
                  </a:cxn>
                  <a:cxn ang="0">
                    <a:pos x="0" y="57"/>
                  </a:cxn>
                  <a:cxn ang="0">
                    <a:pos x="0" y="37"/>
                  </a:cxn>
                  <a:cxn ang="0">
                    <a:pos x="12" y="16"/>
                  </a:cxn>
                  <a:cxn ang="0">
                    <a:pos x="13" y="16"/>
                  </a:cxn>
                  <a:cxn ang="0">
                    <a:pos x="15" y="14"/>
                  </a:cxn>
                  <a:cxn ang="0">
                    <a:pos x="20" y="12"/>
                  </a:cxn>
                  <a:cxn ang="0">
                    <a:pos x="24" y="9"/>
                  </a:cxn>
                  <a:cxn ang="0">
                    <a:pos x="28" y="7"/>
                  </a:cxn>
                  <a:cxn ang="0">
                    <a:pos x="31" y="5"/>
                  </a:cxn>
                  <a:cxn ang="0">
                    <a:pos x="34" y="4"/>
                  </a:cxn>
                  <a:cxn ang="0">
                    <a:pos x="34" y="2"/>
                  </a:cxn>
                </a:cxnLst>
                <a:rect l="0" t="0" r="r" b="b"/>
                <a:pathLst>
                  <a:path w="220" h="233">
                    <a:moveTo>
                      <a:pt x="34" y="2"/>
                    </a:moveTo>
                    <a:lnTo>
                      <a:pt x="52" y="0"/>
                    </a:lnTo>
                    <a:lnTo>
                      <a:pt x="79" y="2"/>
                    </a:lnTo>
                    <a:lnTo>
                      <a:pt x="104" y="8"/>
                    </a:lnTo>
                    <a:lnTo>
                      <a:pt x="142" y="27"/>
                    </a:lnTo>
                    <a:lnTo>
                      <a:pt x="169" y="52"/>
                    </a:lnTo>
                    <a:lnTo>
                      <a:pt x="186" y="79"/>
                    </a:lnTo>
                    <a:lnTo>
                      <a:pt x="215" y="113"/>
                    </a:lnTo>
                    <a:lnTo>
                      <a:pt x="220" y="133"/>
                    </a:lnTo>
                    <a:lnTo>
                      <a:pt x="213" y="147"/>
                    </a:lnTo>
                    <a:lnTo>
                      <a:pt x="193" y="161"/>
                    </a:lnTo>
                    <a:lnTo>
                      <a:pt x="187" y="172"/>
                    </a:lnTo>
                    <a:lnTo>
                      <a:pt x="186" y="188"/>
                    </a:lnTo>
                    <a:lnTo>
                      <a:pt x="186" y="213"/>
                    </a:lnTo>
                    <a:lnTo>
                      <a:pt x="183" y="226"/>
                    </a:lnTo>
                    <a:lnTo>
                      <a:pt x="172" y="233"/>
                    </a:lnTo>
                    <a:lnTo>
                      <a:pt x="147" y="233"/>
                    </a:lnTo>
                    <a:lnTo>
                      <a:pt x="135" y="221"/>
                    </a:lnTo>
                    <a:lnTo>
                      <a:pt x="120" y="201"/>
                    </a:lnTo>
                    <a:lnTo>
                      <a:pt x="120" y="173"/>
                    </a:lnTo>
                    <a:lnTo>
                      <a:pt x="111" y="141"/>
                    </a:lnTo>
                    <a:lnTo>
                      <a:pt x="108" y="121"/>
                    </a:lnTo>
                    <a:lnTo>
                      <a:pt x="91" y="108"/>
                    </a:lnTo>
                    <a:lnTo>
                      <a:pt x="73" y="94"/>
                    </a:lnTo>
                    <a:lnTo>
                      <a:pt x="42" y="88"/>
                    </a:lnTo>
                    <a:lnTo>
                      <a:pt x="20" y="74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5" y="14"/>
                    </a:lnTo>
                    <a:lnTo>
                      <a:pt x="20" y="12"/>
                    </a:lnTo>
                    <a:lnTo>
                      <a:pt x="24" y="9"/>
                    </a:lnTo>
                    <a:lnTo>
                      <a:pt x="28" y="7"/>
                    </a:lnTo>
                    <a:lnTo>
                      <a:pt x="31" y="5"/>
                    </a:lnTo>
                    <a:lnTo>
                      <a:pt x="34" y="4"/>
                    </a:lnTo>
                    <a:lnTo>
                      <a:pt x="34" y="2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65" name="Rectangle 96"/>
              <p:cNvSpPr>
                <a:spLocks noChangeArrowheads="1"/>
              </p:cNvSpPr>
              <p:nvPr/>
            </p:nvSpPr>
            <p:spPr bwMode="auto">
              <a:xfrm>
                <a:off x="1616" y="1162"/>
                <a:ext cx="3353" cy="2814"/>
              </a:xfrm>
              <a:prstGeom prst="rect">
                <a:avLst/>
              </a:prstGeom>
              <a:noFill/>
              <a:ln w="158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66" name="Rectangle 97"/>
              <p:cNvSpPr>
                <a:spLocks noChangeArrowheads="1"/>
              </p:cNvSpPr>
              <p:nvPr/>
            </p:nvSpPr>
            <p:spPr bwMode="auto">
              <a:xfrm>
                <a:off x="1603" y="1150"/>
                <a:ext cx="3379" cy="2837"/>
              </a:xfrm>
              <a:prstGeom prst="rect">
                <a:avLst/>
              </a:prstGeom>
              <a:noFill/>
              <a:ln w="158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67" name="Rectangle 98"/>
              <p:cNvSpPr>
                <a:spLocks noChangeArrowheads="1"/>
              </p:cNvSpPr>
              <p:nvPr/>
            </p:nvSpPr>
            <p:spPr bwMode="auto">
              <a:xfrm>
                <a:off x="1588" y="1132"/>
                <a:ext cx="3412" cy="2878"/>
              </a:xfrm>
              <a:prstGeom prst="rect">
                <a:avLst/>
              </a:prstGeom>
              <a:noFill/>
              <a:ln w="158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68" name="Line 99"/>
              <p:cNvSpPr>
                <a:spLocks noChangeShapeType="1"/>
              </p:cNvSpPr>
              <p:nvPr/>
            </p:nvSpPr>
            <p:spPr bwMode="auto">
              <a:xfrm flipV="1">
                <a:off x="1616" y="1133"/>
                <a:ext cx="1" cy="29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69" name="Line 100"/>
              <p:cNvSpPr>
                <a:spLocks noChangeShapeType="1"/>
              </p:cNvSpPr>
              <p:nvPr/>
            </p:nvSpPr>
            <p:spPr bwMode="auto">
              <a:xfrm flipV="1">
                <a:off x="1960" y="1133"/>
                <a:ext cx="1" cy="29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70" name="Line 101"/>
              <p:cNvSpPr>
                <a:spLocks noChangeShapeType="1"/>
              </p:cNvSpPr>
              <p:nvPr/>
            </p:nvSpPr>
            <p:spPr bwMode="auto">
              <a:xfrm flipV="1">
                <a:off x="2132" y="1133"/>
                <a:ext cx="1" cy="28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71" name="Line 102"/>
              <p:cNvSpPr>
                <a:spLocks noChangeShapeType="1"/>
              </p:cNvSpPr>
              <p:nvPr/>
            </p:nvSpPr>
            <p:spPr bwMode="auto">
              <a:xfrm flipV="1">
                <a:off x="2305" y="1133"/>
                <a:ext cx="1" cy="29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72" name="Line 103"/>
              <p:cNvSpPr>
                <a:spLocks noChangeShapeType="1"/>
              </p:cNvSpPr>
              <p:nvPr/>
            </p:nvSpPr>
            <p:spPr bwMode="auto">
              <a:xfrm flipV="1">
                <a:off x="2477" y="1133"/>
                <a:ext cx="1" cy="28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73" name="Line 104"/>
              <p:cNvSpPr>
                <a:spLocks noChangeShapeType="1"/>
              </p:cNvSpPr>
              <p:nvPr/>
            </p:nvSpPr>
            <p:spPr bwMode="auto">
              <a:xfrm flipV="1">
                <a:off x="2649" y="1115"/>
                <a:ext cx="1" cy="47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74" name="Line 105"/>
              <p:cNvSpPr>
                <a:spLocks noChangeShapeType="1"/>
              </p:cNvSpPr>
              <p:nvPr/>
            </p:nvSpPr>
            <p:spPr bwMode="auto">
              <a:xfrm flipV="1">
                <a:off x="2821" y="1133"/>
                <a:ext cx="1" cy="3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75" name="Line 106"/>
              <p:cNvSpPr>
                <a:spLocks noChangeShapeType="1"/>
              </p:cNvSpPr>
              <p:nvPr/>
            </p:nvSpPr>
            <p:spPr bwMode="auto">
              <a:xfrm flipV="1">
                <a:off x="2992" y="1133"/>
                <a:ext cx="1" cy="29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76" name="Line 107"/>
              <p:cNvSpPr>
                <a:spLocks noChangeShapeType="1"/>
              </p:cNvSpPr>
              <p:nvPr/>
            </p:nvSpPr>
            <p:spPr bwMode="auto">
              <a:xfrm flipV="1">
                <a:off x="3164" y="1133"/>
                <a:ext cx="1" cy="29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77" name="Line 108"/>
              <p:cNvSpPr>
                <a:spLocks noChangeShapeType="1"/>
              </p:cNvSpPr>
              <p:nvPr/>
            </p:nvSpPr>
            <p:spPr bwMode="auto">
              <a:xfrm flipV="1">
                <a:off x="3336" y="1133"/>
                <a:ext cx="1" cy="29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78" name="Line 109"/>
              <p:cNvSpPr>
                <a:spLocks noChangeShapeType="1"/>
              </p:cNvSpPr>
              <p:nvPr/>
            </p:nvSpPr>
            <p:spPr bwMode="auto">
              <a:xfrm flipV="1">
                <a:off x="3680" y="1133"/>
                <a:ext cx="1" cy="29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79" name="Line 110"/>
              <p:cNvSpPr>
                <a:spLocks noChangeShapeType="1"/>
              </p:cNvSpPr>
              <p:nvPr/>
            </p:nvSpPr>
            <p:spPr bwMode="auto">
              <a:xfrm flipV="1">
                <a:off x="3853" y="1133"/>
                <a:ext cx="1" cy="29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80" name="Line 111"/>
              <p:cNvSpPr>
                <a:spLocks noChangeShapeType="1"/>
              </p:cNvSpPr>
              <p:nvPr/>
            </p:nvSpPr>
            <p:spPr bwMode="auto">
              <a:xfrm flipV="1">
                <a:off x="4024" y="1133"/>
                <a:ext cx="1" cy="29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81" name="Line 112"/>
              <p:cNvSpPr>
                <a:spLocks noChangeShapeType="1"/>
              </p:cNvSpPr>
              <p:nvPr/>
            </p:nvSpPr>
            <p:spPr bwMode="auto">
              <a:xfrm flipV="1">
                <a:off x="4196" y="1133"/>
                <a:ext cx="1" cy="29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82" name="Line 113"/>
              <p:cNvSpPr>
                <a:spLocks noChangeShapeType="1"/>
              </p:cNvSpPr>
              <p:nvPr/>
            </p:nvSpPr>
            <p:spPr bwMode="auto">
              <a:xfrm flipV="1">
                <a:off x="4367" y="1117"/>
                <a:ext cx="1" cy="45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83" name="Line 114"/>
              <p:cNvSpPr>
                <a:spLocks noChangeShapeType="1"/>
              </p:cNvSpPr>
              <p:nvPr/>
            </p:nvSpPr>
            <p:spPr bwMode="auto">
              <a:xfrm flipV="1">
                <a:off x="4539" y="1133"/>
                <a:ext cx="1" cy="29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84" name="Line 115"/>
              <p:cNvSpPr>
                <a:spLocks noChangeShapeType="1"/>
              </p:cNvSpPr>
              <p:nvPr/>
            </p:nvSpPr>
            <p:spPr bwMode="auto">
              <a:xfrm flipV="1">
                <a:off x="4711" y="1133"/>
                <a:ext cx="1" cy="29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85" name="Line 116"/>
              <p:cNvSpPr>
                <a:spLocks noChangeShapeType="1"/>
              </p:cNvSpPr>
              <p:nvPr/>
            </p:nvSpPr>
            <p:spPr bwMode="auto">
              <a:xfrm flipV="1">
                <a:off x="4884" y="1133"/>
                <a:ext cx="1" cy="29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86" name="Line 117"/>
              <p:cNvSpPr>
                <a:spLocks noChangeShapeType="1"/>
              </p:cNvSpPr>
              <p:nvPr/>
            </p:nvSpPr>
            <p:spPr bwMode="auto">
              <a:xfrm>
                <a:off x="1788" y="1143"/>
                <a:ext cx="172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87" name="Line 118"/>
              <p:cNvSpPr>
                <a:spLocks noChangeShapeType="1"/>
              </p:cNvSpPr>
              <p:nvPr/>
            </p:nvSpPr>
            <p:spPr bwMode="auto">
              <a:xfrm>
                <a:off x="2132" y="1143"/>
                <a:ext cx="17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88" name="Line 119"/>
              <p:cNvSpPr>
                <a:spLocks noChangeShapeType="1"/>
              </p:cNvSpPr>
              <p:nvPr/>
            </p:nvSpPr>
            <p:spPr bwMode="auto">
              <a:xfrm>
                <a:off x="2476" y="1143"/>
                <a:ext cx="172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89" name="Line 120"/>
              <p:cNvSpPr>
                <a:spLocks noChangeShapeType="1"/>
              </p:cNvSpPr>
              <p:nvPr/>
            </p:nvSpPr>
            <p:spPr bwMode="auto">
              <a:xfrm>
                <a:off x="2822" y="1143"/>
                <a:ext cx="170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90" name="Line 121"/>
              <p:cNvSpPr>
                <a:spLocks noChangeShapeType="1"/>
              </p:cNvSpPr>
              <p:nvPr/>
            </p:nvSpPr>
            <p:spPr bwMode="auto">
              <a:xfrm>
                <a:off x="3164" y="1143"/>
                <a:ext cx="172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91" name="Line 122"/>
              <p:cNvSpPr>
                <a:spLocks noChangeShapeType="1"/>
              </p:cNvSpPr>
              <p:nvPr/>
            </p:nvSpPr>
            <p:spPr bwMode="auto">
              <a:xfrm>
                <a:off x="3509" y="1143"/>
                <a:ext cx="172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92" name="Line 123"/>
              <p:cNvSpPr>
                <a:spLocks noChangeShapeType="1"/>
              </p:cNvSpPr>
              <p:nvPr/>
            </p:nvSpPr>
            <p:spPr bwMode="auto">
              <a:xfrm>
                <a:off x="3853" y="1143"/>
                <a:ext cx="171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93" name="Line 124"/>
              <p:cNvSpPr>
                <a:spLocks noChangeShapeType="1"/>
              </p:cNvSpPr>
              <p:nvPr/>
            </p:nvSpPr>
            <p:spPr bwMode="auto">
              <a:xfrm>
                <a:off x="4196" y="1143"/>
                <a:ext cx="172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94" name="Line 125"/>
              <p:cNvSpPr>
                <a:spLocks noChangeShapeType="1"/>
              </p:cNvSpPr>
              <p:nvPr/>
            </p:nvSpPr>
            <p:spPr bwMode="auto">
              <a:xfrm>
                <a:off x="4538" y="1143"/>
                <a:ext cx="17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95" name="Line 126"/>
              <p:cNvSpPr>
                <a:spLocks noChangeShapeType="1"/>
              </p:cNvSpPr>
              <p:nvPr/>
            </p:nvSpPr>
            <p:spPr bwMode="auto">
              <a:xfrm>
                <a:off x="4884" y="1143"/>
                <a:ext cx="108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96" name="Line 127"/>
              <p:cNvSpPr>
                <a:spLocks noChangeShapeType="1"/>
              </p:cNvSpPr>
              <p:nvPr/>
            </p:nvSpPr>
            <p:spPr bwMode="auto">
              <a:xfrm flipV="1">
                <a:off x="1645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97" name="Line 128"/>
              <p:cNvSpPr>
                <a:spLocks noChangeShapeType="1"/>
              </p:cNvSpPr>
              <p:nvPr/>
            </p:nvSpPr>
            <p:spPr bwMode="auto">
              <a:xfrm flipV="1">
                <a:off x="1673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98" name="Line 129"/>
              <p:cNvSpPr>
                <a:spLocks noChangeShapeType="1"/>
              </p:cNvSpPr>
              <p:nvPr/>
            </p:nvSpPr>
            <p:spPr bwMode="auto">
              <a:xfrm flipV="1">
                <a:off x="1703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99" name="Line 130"/>
              <p:cNvSpPr>
                <a:spLocks noChangeShapeType="1"/>
              </p:cNvSpPr>
              <p:nvPr/>
            </p:nvSpPr>
            <p:spPr bwMode="auto">
              <a:xfrm flipV="1">
                <a:off x="1731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00" name="Line 131"/>
              <p:cNvSpPr>
                <a:spLocks noChangeShapeType="1"/>
              </p:cNvSpPr>
              <p:nvPr/>
            </p:nvSpPr>
            <p:spPr bwMode="auto">
              <a:xfrm flipV="1">
                <a:off x="1760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01" name="Line 132"/>
              <p:cNvSpPr>
                <a:spLocks noChangeShapeType="1"/>
              </p:cNvSpPr>
              <p:nvPr/>
            </p:nvSpPr>
            <p:spPr bwMode="auto">
              <a:xfrm flipV="1">
                <a:off x="1817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02" name="Line 133"/>
              <p:cNvSpPr>
                <a:spLocks noChangeShapeType="1"/>
              </p:cNvSpPr>
              <p:nvPr/>
            </p:nvSpPr>
            <p:spPr bwMode="auto">
              <a:xfrm flipV="1">
                <a:off x="1845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03" name="Line 134"/>
              <p:cNvSpPr>
                <a:spLocks noChangeShapeType="1"/>
              </p:cNvSpPr>
              <p:nvPr/>
            </p:nvSpPr>
            <p:spPr bwMode="auto">
              <a:xfrm flipV="1">
                <a:off x="1875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04" name="Line 135"/>
              <p:cNvSpPr>
                <a:spLocks noChangeShapeType="1"/>
              </p:cNvSpPr>
              <p:nvPr/>
            </p:nvSpPr>
            <p:spPr bwMode="auto">
              <a:xfrm flipV="1">
                <a:off x="1903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05" name="Line 136"/>
              <p:cNvSpPr>
                <a:spLocks noChangeShapeType="1"/>
              </p:cNvSpPr>
              <p:nvPr/>
            </p:nvSpPr>
            <p:spPr bwMode="auto">
              <a:xfrm flipV="1">
                <a:off x="1932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06" name="Line 137"/>
              <p:cNvSpPr>
                <a:spLocks noChangeShapeType="1"/>
              </p:cNvSpPr>
              <p:nvPr/>
            </p:nvSpPr>
            <p:spPr bwMode="auto">
              <a:xfrm flipV="1">
                <a:off x="1988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07" name="Line 138"/>
              <p:cNvSpPr>
                <a:spLocks noChangeShapeType="1"/>
              </p:cNvSpPr>
              <p:nvPr/>
            </p:nvSpPr>
            <p:spPr bwMode="auto">
              <a:xfrm flipV="1">
                <a:off x="2017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08" name="Line 139"/>
              <p:cNvSpPr>
                <a:spLocks noChangeShapeType="1"/>
              </p:cNvSpPr>
              <p:nvPr/>
            </p:nvSpPr>
            <p:spPr bwMode="auto">
              <a:xfrm flipV="1">
                <a:off x="2046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09" name="Line 140"/>
              <p:cNvSpPr>
                <a:spLocks noChangeShapeType="1"/>
              </p:cNvSpPr>
              <p:nvPr/>
            </p:nvSpPr>
            <p:spPr bwMode="auto">
              <a:xfrm flipV="1">
                <a:off x="2075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10" name="Line 141"/>
              <p:cNvSpPr>
                <a:spLocks noChangeShapeType="1"/>
              </p:cNvSpPr>
              <p:nvPr/>
            </p:nvSpPr>
            <p:spPr bwMode="auto">
              <a:xfrm flipV="1">
                <a:off x="2104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11" name="Line 142"/>
              <p:cNvSpPr>
                <a:spLocks noChangeShapeType="1"/>
              </p:cNvSpPr>
              <p:nvPr/>
            </p:nvSpPr>
            <p:spPr bwMode="auto">
              <a:xfrm flipV="1">
                <a:off x="2161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12" name="Line 143"/>
              <p:cNvSpPr>
                <a:spLocks noChangeShapeType="1"/>
              </p:cNvSpPr>
              <p:nvPr/>
            </p:nvSpPr>
            <p:spPr bwMode="auto">
              <a:xfrm flipV="1">
                <a:off x="2189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13" name="Line 144"/>
              <p:cNvSpPr>
                <a:spLocks noChangeShapeType="1"/>
              </p:cNvSpPr>
              <p:nvPr/>
            </p:nvSpPr>
            <p:spPr bwMode="auto">
              <a:xfrm flipV="1">
                <a:off x="2219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14" name="Line 145"/>
              <p:cNvSpPr>
                <a:spLocks noChangeShapeType="1"/>
              </p:cNvSpPr>
              <p:nvPr/>
            </p:nvSpPr>
            <p:spPr bwMode="auto">
              <a:xfrm flipV="1">
                <a:off x="2247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15" name="Line 146"/>
              <p:cNvSpPr>
                <a:spLocks noChangeShapeType="1"/>
              </p:cNvSpPr>
              <p:nvPr/>
            </p:nvSpPr>
            <p:spPr bwMode="auto">
              <a:xfrm flipV="1">
                <a:off x="2276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16" name="Line 147"/>
              <p:cNvSpPr>
                <a:spLocks noChangeShapeType="1"/>
              </p:cNvSpPr>
              <p:nvPr/>
            </p:nvSpPr>
            <p:spPr bwMode="auto">
              <a:xfrm flipV="1">
                <a:off x="2333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17" name="Line 148"/>
              <p:cNvSpPr>
                <a:spLocks noChangeShapeType="1"/>
              </p:cNvSpPr>
              <p:nvPr/>
            </p:nvSpPr>
            <p:spPr bwMode="auto">
              <a:xfrm flipV="1">
                <a:off x="2362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18" name="Line 149"/>
              <p:cNvSpPr>
                <a:spLocks noChangeShapeType="1"/>
              </p:cNvSpPr>
              <p:nvPr/>
            </p:nvSpPr>
            <p:spPr bwMode="auto">
              <a:xfrm flipV="1">
                <a:off x="2391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19" name="Line 150"/>
              <p:cNvSpPr>
                <a:spLocks noChangeShapeType="1"/>
              </p:cNvSpPr>
              <p:nvPr/>
            </p:nvSpPr>
            <p:spPr bwMode="auto">
              <a:xfrm flipV="1">
                <a:off x="2419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20" name="Line 151"/>
              <p:cNvSpPr>
                <a:spLocks noChangeShapeType="1"/>
              </p:cNvSpPr>
              <p:nvPr/>
            </p:nvSpPr>
            <p:spPr bwMode="auto">
              <a:xfrm flipV="1">
                <a:off x="2449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21" name="Line 152"/>
              <p:cNvSpPr>
                <a:spLocks noChangeShapeType="1"/>
              </p:cNvSpPr>
              <p:nvPr/>
            </p:nvSpPr>
            <p:spPr bwMode="auto">
              <a:xfrm flipV="1">
                <a:off x="2505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22" name="Line 153"/>
              <p:cNvSpPr>
                <a:spLocks noChangeShapeType="1"/>
              </p:cNvSpPr>
              <p:nvPr/>
            </p:nvSpPr>
            <p:spPr bwMode="auto">
              <a:xfrm flipV="1">
                <a:off x="2534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23" name="Line 154"/>
              <p:cNvSpPr>
                <a:spLocks noChangeShapeType="1"/>
              </p:cNvSpPr>
              <p:nvPr/>
            </p:nvSpPr>
            <p:spPr bwMode="auto">
              <a:xfrm flipV="1">
                <a:off x="2563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24" name="Line 155"/>
              <p:cNvSpPr>
                <a:spLocks noChangeShapeType="1"/>
              </p:cNvSpPr>
              <p:nvPr/>
            </p:nvSpPr>
            <p:spPr bwMode="auto">
              <a:xfrm flipV="1">
                <a:off x="2591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25" name="Line 156"/>
              <p:cNvSpPr>
                <a:spLocks noChangeShapeType="1"/>
              </p:cNvSpPr>
              <p:nvPr/>
            </p:nvSpPr>
            <p:spPr bwMode="auto">
              <a:xfrm flipV="1">
                <a:off x="2621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26" name="Line 157"/>
              <p:cNvSpPr>
                <a:spLocks noChangeShapeType="1"/>
              </p:cNvSpPr>
              <p:nvPr/>
            </p:nvSpPr>
            <p:spPr bwMode="auto">
              <a:xfrm flipV="1">
                <a:off x="2678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27" name="Line 158"/>
              <p:cNvSpPr>
                <a:spLocks noChangeShapeType="1"/>
              </p:cNvSpPr>
              <p:nvPr/>
            </p:nvSpPr>
            <p:spPr bwMode="auto">
              <a:xfrm flipV="1">
                <a:off x="2707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28" name="Line 159"/>
              <p:cNvSpPr>
                <a:spLocks noChangeShapeType="1"/>
              </p:cNvSpPr>
              <p:nvPr/>
            </p:nvSpPr>
            <p:spPr bwMode="auto">
              <a:xfrm flipV="1">
                <a:off x="2736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29" name="Line 160"/>
              <p:cNvSpPr>
                <a:spLocks noChangeShapeType="1"/>
              </p:cNvSpPr>
              <p:nvPr/>
            </p:nvSpPr>
            <p:spPr bwMode="auto">
              <a:xfrm flipV="1">
                <a:off x="2764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30" name="Line 161"/>
              <p:cNvSpPr>
                <a:spLocks noChangeShapeType="1"/>
              </p:cNvSpPr>
              <p:nvPr/>
            </p:nvSpPr>
            <p:spPr bwMode="auto">
              <a:xfrm flipV="1">
                <a:off x="2794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31" name="Line 162"/>
              <p:cNvSpPr>
                <a:spLocks noChangeShapeType="1"/>
              </p:cNvSpPr>
              <p:nvPr/>
            </p:nvSpPr>
            <p:spPr bwMode="auto">
              <a:xfrm flipV="1">
                <a:off x="2849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32" name="Line 163"/>
              <p:cNvSpPr>
                <a:spLocks noChangeShapeType="1"/>
              </p:cNvSpPr>
              <p:nvPr/>
            </p:nvSpPr>
            <p:spPr bwMode="auto">
              <a:xfrm flipV="1">
                <a:off x="2877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33" name="Line 164"/>
              <p:cNvSpPr>
                <a:spLocks noChangeShapeType="1"/>
              </p:cNvSpPr>
              <p:nvPr/>
            </p:nvSpPr>
            <p:spPr bwMode="auto">
              <a:xfrm flipV="1">
                <a:off x="2907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34" name="Line 165"/>
              <p:cNvSpPr>
                <a:spLocks noChangeShapeType="1"/>
              </p:cNvSpPr>
              <p:nvPr/>
            </p:nvSpPr>
            <p:spPr bwMode="auto">
              <a:xfrm flipV="1">
                <a:off x="2935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35" name="Line 166"/>
              <p:cNvSpPr>
                <a:spLocks noChangeShapeType="1"/>
              </p:cNvSpPr>
              <p:nvPr/>
            </p:nvSpPr>
            <p:spPr bwMode="auto">
              <a:xfrm flipV="1">
                <a:off x="2964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36" name="Line 167"/>
              <p:cNvSpPr>
                <a:spLocks noChangeShapeType="1"/>
              </p:cNvSpPr>
              <p:nvPr/>
            </p:nvSpPr>
            <p:spPr bwMode="auto">
              <a:xfrm flipV="1">
                <a:off x="3021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37" name="Line 168"/>
              <p:cNvSpPr>
                <a:spLocks noChangeShapeType="1"/>
              </p:cNvSpPr>
              <p:nvPr/>
            </p:nvSpPr>
            <p:spPr bwMode="auto">
              <a:xfrm flipV="1">
                <a:off x="3050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38" name="Line 169"/>
              <p:cNvSpPr>
                <a:spLocks noChangeShapeType="1"/>
              </p:cNvSpPr>
              <p:nvPr/>
            </p:nvSpPr>
            <p:spPr bwMode="auto">
              <a:xfrm flipV="1">
                <a:off x="3079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39" name="Line 170"/>
              <p:cNvSpPr>
                <a:spLocks noChangeShapeType="1"/>
              </p:cNvSpPr>
              <p:nvPr/>
            </p:nvSpPr>
            <p:spPr bwMode="auto">
              <a:xfrm flipV="1">
                <a:off x="3107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40" name="Line 171"/>
              <p:cNvSpPr>
                <a:spLocks noChangeShapeType="1"/>
              </p:cNvSpPr>
              <p:nvPr/>
            </p:nvSpPr>
            <p:spPr bwMode="auto">
              <a:xfrm flipV="1">
                <a:off x="3137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41" name="Line 172"/>
              <p:cNvSpPr>
                <a:spLocks noChangeShapeType="1"/>
              </p:cNvSpPr>
              <p:nvPr/>
            </p:nvSpPr>
            <p:spPr bwMode="auto">
              <a:xfrm flipV="1">
                <a:off x="3192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42" name="Line 173"/>
              <p:cNvSpPr>
                <a:spLocks noChangeShapeType="1"/>
              </p:cNvSpPr>
              <p:nvPr/>
            </p:nvSpPr>
            <p:spPr bwMode="auto">
              <a:xfrm flipV="1">
                <a:off x="3221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43" name="Line 174"/>
              <p:cNvSpPr>
                <a:spLocks noChangeShapeType="1"/>
              </p:cNvSpPr>
              <p:nvPr/>
            </p:nvSpPr>
            <p:spPr bwMode="auto">
              <a:xfrm flipV="1">
                <a:off x="3251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44" name="Line 175"/>
              <p:cNvSpPr>
                <a:spLocks noChangeShapeType="1"/>
              </p:cNvSpPr>
              <p:nvPr/>
            </p:nvSpPr>
            <p:spPr bwMode="auto">
              <a:xfrm flipV="1">
                <a:off x="3279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45" name="Line 176"/>
              <p:cNvSpPr>
                <a:spLocks noChangeShapeType="1"/>
              </p:cNvSpPr>
              <p:nvPr/>
            </p:nvSpPr>
            <p:spPr bwMode="auto">
              <a:xfrm flipV="1">
                <a:off x="3308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46" name="Line 177"/>
              <p:cNvSpPr>
                <a:spLocks noChangeShapeType="1"/>
              </p:cNvSpPr>
              <p:nvPr/>
            </p:nvSpPr>
            <p:spPr bwMode="auto">
              <a:xfrm flipV="1">
                <a:off x="3364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47" name="Line 178"/>
              <p:cNvSpPr>
                <a:spLocks noChangeShapeType="1"/>
              </p:cNvSpPr>
              <p:nvPr/>
            </p:nvSpPr>
            <p:spPr bwMode="auto">
              <a:xfrm flipV="1">
                <a:off x="3393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48" name="Line 179"/>
              <p:cNvSpPr>
                <a:spLocks noChangeShapeType="1"/>
              </p:cNvSpPr>
              <p:nvPr/>
            </p:nvSpPr>
            <p:spPr bwMode="auto">
              <a:xfrm flipV="1">
                <a:off x="3422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49" name="Line 180"/>
              <p:cNvSpPr>
                <a:spLocks noChangeShapeType="1"/>
              </p:cNvSpPr>
              <p:nvPr/>
            </p:nvSpPr>
            <p:spPr bwMode="auto">
              <a:xfrm flipV="1">
                <a:off x="3450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50" name="Line 181"/>
              <p:cNvSpPr>
                <a:spLocks noChangeShapeType="1"/>
              </p:cNvSpPr>
              <p:nvPr/>
            </p:nvSpPr>
            <p:spPr bwMode="auto">
              <a:xfrm flipV="1">
                <a:off x="3480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51" name="Line 182"/>
              <p:cNvSpPr>
                <a:spLocks noChangeShapeType="1"/>
              </p:cNvSpPr>
              <p:nvPr/>
            </p:nvSpPr>
            <p:spPr bwMode="auto">
              <a:xfrm flipV="1">
                <a:off x="3537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52" name="Line 183"/>
              <p:cNvSpPr>
                <a:spLocks noChangeShapeType="1"/>
              </p:cNvSpPr>
              <p:nvPr/>
            </p:nvSpPr>
            <p:spPr bwMode="auto">
              <a:xfrm flipV="1">
                <a:off x="3566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53" name="Line 184"/>
              <p:cNvSpPr>
                <a:spLocks noChangeShapeType="1"/>
              </p:cNvSpPr>
              <p:nvPr/>
            </p:nvSpPr>
            <p:spPr bwMode="auto">
              <a:xfrm flipV="1">
                <a:off x="3595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54" name="Line 185"/>
              <p:cNvSpPr>
                <a:spLocks noChangeShapeType="1"/>
              </p:cNvSpPr>
              <p:nvPr/>
            </p:nvSpPr>
            <p:spPr bwMode="auto">
              <a:xfrm flipV="1">
                <a:off x="3623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55" name="Line 186"/>
              <p:cNvSpPr>
                <a:spLocks noChangeShapeType="1"/>
              </p:cNvSpPr>
              <p:nvPr/>
            </p:nvSpPr>
            <p:spPr bwMode="auto">
              <a:xfrm flipV="1">
                <a:off x="3653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56" name="Line 187"/>
              <p:cNvSpPr>
                <a:spLocks noChangeShapeType="1"/>
              </p:cNvSpPr>
              <p:nvPr/>
            </p:nvSpPr>
            <p:spPr bwMode="auto">
              <a:xfrm flipV="1">
                <a:off x="3709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57" name="Line 188"/>
              <p:cNvSpPr>
                <a:spLocks noChangeShapeType="1"/>
              </p:cNvSpPr>
              <p:nvPr/>
            </p:nvSpPr>
            <p:spPr bwMode="auto">
              <a:xfrm flipV="1">
                <a:off x="3737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58" name="Line 189"/>
              <p:cNvSpPr>
                <a:spLocks noChangeShapeType="1"/>
              </p:cNvSpPr>
              <p:nvPr/>
            </p:nvSpPr>
            <p:spPr bwMode="auto">
              <a:xfrm flipV="1">
                <a:off x="3767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59" name="Line 190"/>
              <p:cNvSpPr>
                <a:spLocks noChangeShapeType="1"/>
              </p:cNvSpPr>
              <p:nvPr/>
            </p:nvSpPr>
            <p:spPr bwMode="auto">
              <a:xfrm flipV="1">
                <a:off x="3795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60" name="Line 191"/>
              <p:cNvSpPr>
                <a:spLocks noChangeShapeType="1"/>
              </p:cNvSpPr>
              <p:nvPr/>
            </p:nvSpPr>
            <p:spPr bwMode="auto">
              <a:xfrm flipV="1">
                <a:off x="3824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61" name="Line 192"/>
              <p:cNvSpPr>
                <a:spLocks noChangeShapeType="1"/>
              </p:cNvSpPr>
              <p:nvPr/>
            </p:nvSpPr>
            <p:spPr bwMode="auto">
              <a:xfrm flipV="1">
                <a:off x="3881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62" name="Line 193"/>
              <p:cNvSpPr>
                <a:spLocks noChangeShapeType="1"/>
              </p:cNvSpPr>
              <p:nvPr/>
            </p:nvSpPr>
            <p:spPr bwMode="auto">
              <a:xfrm flipV="1">
                <a:off x="3910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63" name="Line 194"/>
              <p:cNvSpPr>
                <a:spLocks noChangeShapeType="1"/>
              </p:cNvSpPr>
              <p:nvPr/>
            </p:nvSpPr>
            <p:spPr bwMode="auto">
              <a:xfrm flipV="1">
                <a:off x="3939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64" name="Line 195"/>
              <p:cNvSpPr>
                <a:spLocks noChangeShapeType="1"/>
              </p:cNvSpPr>
              <p:nvPr/>
            </p:nvSpPr>
            <p:spPr bwMode="auto">
              <a:xfrm flipV="1">
                <a:off x="3967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65" name="Line 196"/>
              <p:cNvSpPr>
                <a:spLocks noChangeShapeType="1"/>
              </p:cNvSpPr>
              <p:nvPr/>
            </p:nvSpPr>
            <p:spPr bwMode="auto">
              <a:xfrm flipV="1">
                <a:off x="3997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66" name="Line 197"/>
              <p:cNvSpPr>
                <a:spLocks noChangeShapeType="1"/>
              </p:cNvSpPr>
              <p:nvPr/>
            </p:nvSpPr>
            <p:spPr bwMode="auto">
              <a:xfrm flipV="1">
                <a:off x="4052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67" name="Line 198"/>
              <p:cNvSpPr>
                <a:spLocks noChangeShapeType="1"/>
              </p:cNvSpPr>
              <p:nvPr/>
            </p:nvSpPr>
            <p:spPr bwMode="auto">
              <a:xfrm flipV="1">
                <a:off x="4081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68" name="Line 199"/>
              <p:cNvSpPr>
                <a:spLocks noChangeShapeType="1"/>
              </p:cNvSpPr>
              <p:nvPr/>
            </p:nvSpPr>
            <p:spPr bwMode="auto">
              <a:xfrm flipV="1">
                <a:off x="4110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69" name="Line 200"/>
              <p:cNvSpPr>
                <a:spLocks noChangeShapeType="1"/>
              </p:cNvSpPr>
              <p:nvPr/>
            </p:nvSpPr>
            <p:spPr bwMode="auto">
              <a:xfrm flipV="1">
                <a:off x="4139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70" name="Line 201"/>
              <p:cNvSpPr>
                <a:spLocks noChangeShapeType="1"/>
              </p:cNvSpPr>
              <p:nvPr/>
            </p:nvSpPr>
            <p:spPr bwMode="auto">
              <a:xfrm flipV="1">
                <a:off x="4168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71" name="Line 202"/>
              <p:cNvSpPr>
                <a:spLocks noChangeShapeType="1"/>
              </p:cNvSpPr>
              <p:nvPr/>
            </p:nvSpPr>
            <p:spPr bwMode="auto">
              <a:xfrm flipV="1">
                <a:off x="4224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72" name="Line 203"/>
              <p:cNvSpPr>
                <a:spLocks noChangeShapeType="1"/>
              </p:cNvSpPr>
              <p:nvPr/>
            </p:nvSpPr>
            <p:spPr bwMode="auto">
              <a:xfrm flipV="1">
                <a:off x="4253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73" name="Line 204"/>
              <p:cNvSpPr>
                <a:spLocks noChangeShapeType="1"/>
              </p:cNvSpPr>
              <p:nvPr/>
            </p:nvSpPr>
            <p:spPr bwMode="auto">
              <a:xfrm flipV="1">
                <a:off x="4282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74" name="Line 205"/>
              <p:cNvSpPr>
                <a:spLocks noChangeShapeType="1"/>
              </p:cNvSpPr>
              <p:nvPr/>
            </p:nvSpPr>
            <p:spPr bwMode="auto">
              <a:xfrm flipV="1">
                <a:off x="4310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75" name="Line 206"/>
              <p:cNvSpPr>
                <a:spLocks noChangeShapeType="1"/>
              </p:cNvSpPr>
              <p:nvPr/>
            </p:nvSpPr>
            <p:spPr bwMode="auto">
              <a:xfrm flipV="1">
                <a:off x="4340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19" name="Group 207"/>
            <p:cNvGrpSpPr>
              <a:grpSpLocks/>
            </p:cNvGrpSpPr>
            <p:nvPr/>
          </p:nvGrpSpPr>
          <p:grpSpPr bwMode="auto">
            <a:xfrm>
              <a:off x="1492" y="1030"/>
              <a:ext cx="3606" cy="3067"/>
              <a:chOff x="1492" y="1030"/>
              <a:chExt cx="3606" cy="3067"/>
            </a:xfrm>
          </p:grpSpPr>
          <p:sp>
            <p:nvSpPr>
              <p:cNvPr id="3876" name="Line 208"/>
              <p:cNvSpPr>
                <a:spLocks noChangeShapeType="1"/>
              </p:cNvSpPr>
              <p:nvPr/>
            </p:nvSpPr>
            <p:spPr bwMode="auto">
              <a:xfrm flipV="1">
                <a:off x="4396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77" name="Line 209"/>
              <p:cNvSpPr>
                <a:spLocks noChangeShapeType="1"/>
              </p:cNvSpPr>
              <p:nvPr/>
            </p:nvSpPr>
            <p:spPr bwMode="auto">
              <a:xfrm flipV="1">
                <a:off x="4424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78" name="Line 210"/>
              <p:cNvSpPr>
                <a:spLocks noChangeShapeType="1"/>
              </p:cNvSpPr>
              <p:nvPr/>
            </p:nvSpPr>
            <p:spPr bwMode="auto">
              <a:xfrm flipV="1">
                <a:off x="4454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79" name="Line 211"/>
              <p:cNvSpPr>
                <a:spLocks noChangeShapeType="1"/>
              </p:cNvSpPr>
              <p:nvPr/>
            </p:nvSpPr>
            <p:spPr bwMode="auto">
              <a:xfrm flipV="1">
                <a:off x="4482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80" name="Line 212"/>
              <p:cNvSpPr>
                <a:spLocks noChangeShapeType="1"/>
              </p:cNvSpPr>
              <p:nvPr/>
            </p:nvSpPr>
            <p:spPr bwMode="auto">
              <a:xfrm flipV="1">
                <a:off x="4511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81" name="Line 213"/>
              <p:cNvSpPr>
                <a:spLocks noChangeShapeType="1"/>
              </p:cNvSpPr>
              <p:nvPr/>
            </p:nvSpPr>
            <p:spPr bwMode="auto">
              <a:xfrm flipV="1">
                <a:off x="4568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82" name="Line 214"/>
              <p:cNvSpPr>
                <a:spLocks noChangeShapeType="1"/>
              </p:cNvSpPr>
              <p:nvPr/>
            </p:nvSpPr>
            <p:spPr bwMode="auto">
              <a:xfrm flipV="1">
                <a:off x="4596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83" name="Line 215"/>
              <p:cNvSpPr>
                <a:spLocks noChangeShapeType="1"/>
              </p:cNvSpPr>
              <p:nvPr/>
            </p:nvSpPr>
            <p:spPr bwMode="auto">
              <a:xfrm flipV="1">
                <a:off x="4626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84" name="Line 216"/>
              <p:cNvSpPr>
                <a:spLocks noChangeShapeType="1"/>
              </p:cNvSpPr>
              <p:nvPr/>
            </p:nvSpPr>
            <p:spPr bwMode="auto">
              <a:xfrm flipV="1">
                <a:off x="4654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85" name="Line 217"/>
              <p:cNvSpPr>
                <a:spLocks noChangeShapeType="1"/>
              </p:cNvSpPr>
              <p:nvPr/>
            </p:nvSpPr>
            <p:spPr bwMode="auto">
              <a:xfrm flipV="1">
                <a:off x="4683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86" name="Line 218"/>
              <p:cNvSpPr>
                <a:spLocks noChangeShapeType="1"/>
              </p:cNvSpPr>
              <p:nvPr/>
            </p:nvSpPr>
            <p:spPr bwMode="auto">
              <a:xfrm flipV="1">
                <a:off x="4740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87" name="Line 219"/>
              <p:cNvSpPr>
                <a:spLocks noChangeShapeType="1"/>
              </p:cNvSpPr>
              <p:nvPr/>
            </p:nvSpPr>
            <p:spPr bwMode="auto">
              <a:xfrm flipV="1">
                <a:off x="4769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88" name="Line 220"/>
              <p:cNvSpPr>
                <a:spLocks noChangeShapeType="1"/>
              </p:cNvSpPr>
              <p:nvPr/>
            </p:nvSpPr>
            <p:spPr bwMode="auto">
              <a:xfrm flipV="1">
                <a:off x="4798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89" name="Line 221"/>
              <p:cNvSpPr>
                <a:spLocks noChangeShapeType="1"/>
              </p:cNvSpPr>
              <p:nvPr/>
            </p:nvSpPr>
            <p:spPr bwMode="auto">
              <a:xfrm flipV="1">
                <a:off x="4826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90" name="Line 222"/>
              <p:cNvSpPr>
                <a:spLocks noChangeShapeType="1"/>
              </p:cNvSpPr>
              <p:nvPr/>
            </p:nvSpPr>
            <p:spPr bwMode="auto">
              <a:xfrm flipV="1">
                <a:off x="4856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91" name="Line 223"/>
              <p:cNvSpPr>
                <a:spLocks noChangeShapeType="1"/>
              </p:cNvSpPr>
              <p:nvPr/>
            </p:nvSpPr>
            <p:spPr bwMode="auto">
              <a:xfrm flipV="1">
                <a:off x="4913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92" name="Line 224"/>
              <p:cNvSpPr>
                <a:spLocks noChangeShapeType="1"/>
              </p:cNvSpPr>
              <p:nvPr/>
            </p:nvSpPr>
            <p:spPr bwMode="auto">
              <a:xfrm flipV="1">
                <a:off x="4941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93" name="Line 225"/>
              <p:cNvSpPr>
                <a:spLocks noChangeShapeType="1"/>
              </p:cNvSpPr>
              <p:nvPr/>
            </p:nvSpPr>
            <p:spPr bwMode="auto">
              <a:xfrm flipV="1">
                <a:off x="4999" y="1150"/>
                <a:ext cx="1" cy="1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94" name="Freeform 226"/>
              <p:cNvSpPr>
                <a:spLocks/>
              </p:cNvSpPr>
              <p:nvPr/>
            </p:nvSpPr>
            <p:spPr bwMode="auto">
              <a:xfrm>
                <a:off x="1588" y="3977"/>
                <a:ext cx="28" cy="33"/>
              </a:xfrm>
              <a:custGeom>
                <a:avLst/>
                <a:gdLst/>
                <a:ahLst/>
                <a:cxnLst>
                  <a:cxn ang="0">
                    <a:pos x="141" y="166"/>
                  </a:cxn>
                  <a:cxn ang="0">
                    <a:pos x="141" y="0"/>
                  </a:cxn>
                  <a:cxn ang="0">
                    <a:pos x="0" y="2"/>
                  </a:cxn>
                </a:cxnLst>
                <a:rect l="0" t="0" r="r" b="b"/>
                <a:pathLst>
                  <a:path w="141" h="166">
                    <a:moveTo>
                      <a:pt x="141" y="166"/>
                    </a:moveTo>
                    <a:lnTo>
                      <a:pt x="141" y="0"/>
                    </a:lnTo>
                    <a:lnTo>
                      <a:pt x="0" y="2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95" name="Line 227"/>
              <p:cNvSpPr>
                <a:spLocks noChangeShapeType="1"/>
              </p:cNvSpPr>
              <p:nvPr/>
            </p:nvSpPr>
            <p:spPr bwMode="auto">
              <a:xfrm>
                <a:off x="1959" y="3977"/>
                <a:ext cx="1" cy="34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96" name="Line 228"/>
              <p:cNvSpPr>
                <a:spLocks noChangeShapeType="1"/>
              </p:cNvSpPr>
              <p:nvPr/>
            </p:nvSpPr>
            <p:spPr bwMode="auto">
              <a:xfrm>
                <a:off x="2131" y="3978"/>
                <a:ext cx="1" cy="33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97" name="Line 229"/>
              <p:cNvSpPr>
                <a:spLocks noChangeShapeType="1"/>
              </p:cNvSpPr>
              <p:nvPr/>
            </p:nvSpPr>
            <p:spPr bwMode="auto">
              <a:xfrm>
                <a:off x="2305" y="3977"/>
                <a:ext cx="1" cy="34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98" name="Line 230"/>
              <p:cNvSpPr>
                <a:spLocks noChangeShapeType="1"/>
              </p:cNvSpPr>
              <p:nvPr/>
            </p:nvSpPr>
            <p:spPr bwMode="auto">
              <a:xfrm>
                <a:off x="2476" y="3978"/>
                <a:ext cx="1" cy="33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99" name="Line 231"/>
              <p:cNvSpPr>
                <a:spLocks noChangeShapeType="1"/>
              </p:cNvSpPr>
              <p:nvPr/>
            </p:nvSpPr>
            <p:spPr bwMode="auto">
              <a:xfrm>
                <a:off x="2649" y="3977"/>
                <a:ext cx="1" cy="47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00" name="Line 232"/>
              <p:cNvSpPr>
                <a:spLocks noChangeShapeType="1"/>
              </p:cNvSpPr>
              <p:nvPr/>
            </p:nvSpPr>
            <p:spPr bwMode="auto">
              <a:xfrm>
                <a:off x="2820" y="3976"/>
                <a:ext cx="1" cy="35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01" name="Line 233"/>
              <p:cNvSpPr>
                <a:spLocks noChangeShapeType="1"/>
              </p:cNvSpPr>
              <p:nvPr/>
            </p:nvSpPr>
            <p:spPr bwMode="auto">
              <a:xfrm>
                <a:off x="2992" y="3977"/>
                <a:ext cx="1" cy="34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02" name="Line 234"/>
              <p:cNvSpPr>
                <a:spLocks noChangeShapeType="1"/>
              </p:cNvSpPr>
              <p:nvPr/>
            </p:nvSpPr>
            <p:spPr bwMode="auto">
              <a:xfrm>
                <a:off x="3163" y="3977"/>
                <a:ext cx="1" cy="34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03" name="Line 235"/>
              <p:cNvSpPr>
                <a:spLocks noChangeShapeType="1"/>
              </p:cNvSpPr>
              <p:nvPr/>
            </p:nvSpPr>
            <p:spPr bwMode="auto">
              <a:xfrm>
                <a:off x="3335" y="3977"/>
                <a:ext cx="1" cy="34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04" name="Line 236"/>
              <p:cNvSpPr>
                <a:spLocks noChangeShapeType="1"/>
              </p:cNvSpPr>
              <p:nvPr/>
            </p:nvSpPr>
            <p:spPr bwMode="auto">
              <a:xfrm>
                <a:off x="3680" y="3977"/>
                <a:ext cx="1" cy="34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05" name="Line 237"/>
              <p:cNvSpPr>
                <a:spLocks noChangeShapeType="1"/>
              </p:cNvSpPr>
              <p:nvPr/>
            </p:nvSpPr>
            <p:spPr bwMode="auto">
              <a:xfrm>
                <a:off x="3852" y="3977"/>
                <a:ext cx="1" cy="34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06" name="Line 238"/>
              <p:cNvSpPr>
                <a:spLocks noChangeShapeType="1"/>
              </p:cNvSpPr>
              <p:nvPr/>
            </p:nvSpPr>
            <p:spPr bwMode="auto">
              <a:xfrm>
                <a:off x="4024" y="3977"/>
                <a:ext cx="1" cy="34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07" name="Line 239"/>
              <p:cNvSpPr>
                <a:spLocks noChangeShapeType="1"/>
              </p:cNvSpPr>
              <p:nvPr/>
            </p:nvSpPr>
            <p:spPr bwMode="auto">
              <a:xfrm>
                <a:off x="4195" y="3977"/>
                <a:ext cx="1" cy="34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08" name="Line 240"/>
              <p:cNvSpPr>
                <a:spLocks noChangeShapeType="1"/>
              </p:cNvSpPr>
              <p:nvPr/>
            </p:nvSpPr>
            <p:spPr bwMode="auto">
              <a:xfrm>
                <a:off x="4367" y="3977"/>
                <a:ext cx="1" cy="44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09" name="Line 241"/>
              <p:cNvSpPr>
                <a:spLocks noChangeShapeType="1"/>
              </p:cNvSpPr>
              <p:nvPr/>
            </p:nvSpPr>
            <p:spPr bwMode="auto">
              <a:xfrm>
                <a:off x="4539" y="3977"/>
                <a:ext cx="1" cy="34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10" name="Line 242"/>
              <p:cNvSpPr>
                <a:spLocks noChangeShapeType="1"/>
              </p:cNvSpPr>
              <p:nvPr/>
            </p:nvSpPr>
            <p:spPr bwMode="auto">
              <a:xfrm>
                <a:off x="4711" y="3977"/>
                <a:ext cx="1" cy="34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11" name="Line 243"/>
              <p:cNvSpPr>
                <a:spLocks noChangeShapeType="1"/>
              </p:cNvSpPr>
              <p:nvPr/>
            </p:nvSpPr>
            <p:spPr bwMode="auto">
              <a:xfrm>
                <a:off x="4884" y="3977"/>
                <a:ext cx="1" cy="35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12" name="Line 244"/>
              <p:cNvSpPr>
                <a:spLocks noChangeShapeType="1"/>
              </p:cNvSpPr>
              <p:nvPr/>
            </p:nvSpPr>
            <p:spPr bwMode="auto">
              <a:xfrm>
                <a:off x="1787" y="3996"/>
                <a:ext cx="172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13" name="Line 245"/>
              <p:cNvSpPr>
                <a:spLocks noChangeShapeType="1"/>
              </p:cNvSpPr>
              <p:nvPr/>
            </p:nvSpPr>
            <p:spPr bwMode="auto">
              <a:xfrm>
                <a:off x="2131" y="3996"/>
                <a:ext cx="174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14" name="Line 246"/>
              <p:cNvSpPr>
                <a:spLocks noChangeShapeType="1"/>
              </p:cNvSpPr>
              <p:nvPr/>
            </p:nvSpPr>
            <p:spPr bwMode="auto">
              <a:xfrm>
                <a:off x="2476" y="3996"/>
                <a:ext cx="172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15" name="Line 247"/>
              <p:cNvSpPr>
                <a:spLocks noChangeShapeType="1"/>
              </p:cNvSpPr>
              <p:nvPr/>
            </p:nvSpPr>
            <p:spPr bwMode="auto">
              <a:xfrm>
                <a:off x="2821" y="3996"/>
                <a:ext cx="171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16" name="Line 248"/>
              <p:cNvSpPr>
                <a:spLocks noChangeShapeType="1"/>
              </p:cNvSpPr>
              <p:nvPr/>
            </p:nvSpPr>
            <p:spPr bwMode="auto">
              <a:xfrm>
                <a:off x="3163" y="3996"/>
                <a:ext cx="172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17" name="Line 249"/>
              <p:cNvSpPr>
                <a:spLocks noChangeShapeType="1"/>
              </p:cNvSpPr>
              <p:nvPr/>
            </p:nvSpPr>
            <p:spPr bwMode="auto">
              <a:xfrm>
                <a:off x="3508" y="3996"/>
                <a:ext cx="17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18" name="Line 250"/>
              <p:cNvSpPr>
                <a:spLocks noChangeShapeType="1"/>
              </p:cNvSpPr>
              <p:nvPr/>
            </p:nvSpPr>
            <p:spPr bwMode="auto">
              <a:xfrm>
                <a:off x="3853" y="3996"/>
                <a:ext cx="170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19" name="Line 251"/>
              <p:cNvSpPr>
                <a:spLocks noChangeShapeType="1"/>
              </p:cNvSpPr>
              <p:nvPr/>
            </p:nvSpPr>
            <p:spPr bwMode="auto">
              <a:xfrm>
                <a:off x="4195" y="3996"/>
                <a:ext cx="17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20" name="Line 252"/>
              <p:cNvSpPr>
                <a:spLocks noChangeShapeType="1"/>
              </p:cNvSpPr>
              <p:nvPr/>
            </p:nvSpPr>
            <p:spPr bwMode="auto">
              <a:xfrm>
                <a:off x="4540" y="3996"/>
                <a:ext cx="171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21" name="Line 253"/>
              <p:cNvSpPr>
                <a:spLocks noChangeShapeType="1"/>
              </p:cNvSpPr>
              <p:nvPr/>
            </p:nvSpPr>
            <p:spPr bwMode="auto">
              <a:xfrm>
                <a:off x="4884" y="3996"/>
                <a:ext cx="10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22" name="Line 254"/>
              <p:cNvSpPr>
                <a:spLocks noChangeShapeType="1"/>
              </p:cNvSpPr>
              <p:nvPr/>
            </p:nvSpPr>
            <p:spPr bwMode="auto">
              <a:xfrm>
                <a:off x="1644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23" name="Line 255"/>
              <p:cNvSpPr>
                <a:spLocks noChangeShapeType="1"/>
              </p:cNvSpPr>
              <p:nvPr/>
            </p:nvSpPr>
            <p:spPr bwMode="auto">
              <a:xfrm>
                <a:off x="1673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24" name="Line 256"/>
              <p:cNvSpPr>
                <a:spLocks noChangeShapeType="1"/>
              </p:cNvSpPr>
              <p:nvPr/>
            </p:nvSpPr>
            <p:spPr bwMode="auto">
              <a:xfrm>
                <a:off x="1702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25" name="Line 257"/>
              <p:cNvSpPr>
                <a:spLocks noChangeShapeType="1"/>
              </p:cNvSpPr>
              <p:nvPr/>
            </p:nvSpPr>
            <p:spPr bwMode="auto">
              <a:xfrm>
                <a:off x="1730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26" name="Line 258"/>
              <p:cNvSpPr>
                <a:spLocks noChangeShapeType="1"/>
              </p:cNvSpPr>
              <p:nvPr/>
            </p:nvSpPr>
            <p:spPr bwMode="auto">
              <a:xfrm>
                <a:off x="1760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27" name="Line 259"/>
              <p:cNvSpPr>
                <a:spLocks noChangeShapeType="1"/>
              </p:cNvSpPr>
              <p:nvPr/>
            </p:nvSpPr>
            <p:spPr bwMode="auto">
              <a:xfrm>
                <a:off x="1816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28" name="Line 260"/>
              <p:cNvSpPr>
                <a:spLocks noChangeShapeType="1"/>
              </p:cNvSpPr>
              <p:nvPr/>
            </p:nvSpPr>
            <p:spPr bwMode="auto">
              <a:xfrm>
                <a:off x="1845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29" name="Line 261"/>
              <p:cNvSpPr>
                <a:spLocks noChangeShapeType="1"/>
              </p:cNvSpPr>
              <p:nvPr/>
            </p:nvSpPr>
            <p:spPr bwMode="auto">
              <a:xfrm>
                <a:off x="1874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30" name="Line 262"/>
              <p:cNvSpPr>
                <a:spLocks noChangeShapeType="1"/>
              </p:cNvSpPr>
              <p:nvPr/>
            </p:nvSpPr>
            <p:spPr bwMode="auto">
              <a:xfrm>
                <a:off x="1902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31" name="Line 263"/>
              <p:cNvSpPr>
                <a:spLocks noChangeShapeType="1"/>
              </p:cNvSpPr>
              <p:nvPr/>
            </p:nvSpPr>
            <p:spPr bwMode="auto">
              <a:xfrm>
                <a:off x="1932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32" name="Line 264"/>
              <p:cNvSpPr>
                <a:spLocks noChangeShapeType="1"/>
              </p:cNvSpPr>
              <p:nvPr/>
            </p:nvSpPr>
            <p:spPr bwMode="auto">
              <a:xfrm>
                <a:off x="1988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33" name="Line 265"/>
              <p:cNvSpPr>
                <a:spLocks noChangeShapeType="1"/>
              </p:cNvSpPr>
              <p:nvPr/>
            </p:nvSpPr>
            <p:spPr bwMode="auto">
              <a:xfrm>
                <a:off x="2016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34" name="Line 266"/>
              <p:cNvSpPr>
                <a:spLocks noChangeShapeType="1"/>
              </p:cNvSpPr>
              <p:nvPr/>
            </p:nvSpPr>
            <p:spPr bwMode="auto">
              <a:xfrm>
                <a:off x="2046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35" name="Line 267"/>
              <p:cNvSpPr>
                <a:spLocks noChangeShapeType="1"/>
              </p:cNvSpPr>
              <p:nvPr/>
            </p:nvSpPr>
            <p:spPr bwMode="auto">
              <a:xfrm>
                <a:off x="2074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36" name="Line 268"/>
              <p:cNvSpPr>
                <a:spLocks noChangeShapeType="1"/>
              </p:cNvSpPr>
              <p:nvPr/>
            </p:nvSpPr>
            <p:spPr bwMode="auto">
              <a:xfrm>
                <a:off x="2103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37" name="Line 269"/>
              <p:cNvSpPr>
                <a:spLocks noChangeShapeType="1"/>
              </p:cNvSpPr>
              <p:nvPr/>
            </p:nvSpPr>
            <p:spPr bwMode="auto">
              <a:xfrm>
                <a:off x="2160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38" name="Line 270"/>
              <p:cNvSpPr>
                <a:spLocks noChangeShapeType="1"/>
              </p:cNvSpPr>
              <p:nvPr/>
            </p:nvSpPr>
            <p:spPr bwMode="auto">
              <a:xfrm>
                <a:off x="2189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39" name="Line 271"/>
              <p:cNvSpPr>
                <a:spLocks noChangeShapeType="1"/>
              </p:cNvSpPr>
              <p:nvPr/>
            </p:nvSpPr>
            <p:spPr bwMode="auto">
              <a:xfrm>
                <a:off x="2218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40" name="Line 272"/>
              <p:cNvSpPr>
                <a:spLocks noChangeShapeType="1"/>
              </p:cNvSpPr>
              <p:nvPr/>
            </p:nvSpPr>
            <p:spPr bwMode="auto">
              <a:xfrm>
                <a:off x="2247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41" name="Line 273"/>
              <p:cNvSpPr>
                <a:spLocks noChangeShapeType="1"/>
              </p:cNvSpPr>
              <p:nvPr/>
            </p:nvSpPr>
            <p:spPr bwMode="auto">
              <a:xfrm>
                <a:off x="2276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42" name="Line 274"/>
              <p:cNvSpPr>
                <a:spLocks noChangeShapeType="1"/>
              </p:cNvSpPr>
              <p:nvPr/>
            </p:nvSpPr>
            <p:spPr bwMode="auto">
              <a:xfrm>
                <a:off x="2333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43" name="Line 275"/>
              <p:cNvSpPr>
                <a:spLocks noChangeShapeType="1"/>
              </p:cNvSpPr>
              <p:nvPr/>
            </p:nvSpPr>
            <p:spPr bwMode="auto">
              <a:xfrm>
                <a:off x="2361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44" name="Line 276"/>
              <p:cNvSpPr>
                <a:spLocks noChangeShapeType="1"/>
              </p:cNvSpPr>
              <p:nvPr/>
            </p:nvSpPr>
            <p:spPr bwMode="auto">
              <a:xfrm>
                <a:off x="2391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45" name="Line 277"/>
              <p:cNvSpPr>
                <a:spLocks noChangeShapeType="1"/>
              </p:cNvSpPr>
              <p:nvPr/>
            </p:nvSpPr>
            <p:spPr bwMode="auto">
              <a:xfrm>
                <a:off x="2419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46" name="Line 278"/>
              <p:cNvSpPr>
                <a:spLocks noChangeShapeType="1"/>
              </p:cNvSpPr>
              <p:nvPr/>
            </p:nvSpPr>
            <p:spPr bwMode="auto">
              <a:xfrm>
                <a:off x="2448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47" name="Line 279"/>
              <p:cNvSpPr>
                <a:spLocks noChangeShapeType="1"/>
              </p:cNvSpPr>
              <p:nvPr/>
            </p:nvSpPr>
            <p:spPr bwMode="auto">
              <a:xfrm>
                <a:off x="2505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48" name="Line 280"/>
              <p:cNvSpPr>
                <a:spLocks noChangeShapeType="1"/>
              </p:cNvSpPr>
              <p:nvPr/>
            </p:nvSpPr>
            <p:spPr bwMode="auto">
              <a:xfrm>
                <a:off x="2533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49" name="Line 281"/>
              <p:cNvSpPr>
                <a:spLocks noChangeShapeType="1"/>
              </p:cNvSpPr>
              <p:nvPr/>
            </p:nvSpPr>
            <p:spPr bwMode="auto">
              <a:xfrm>
                <a:off x="2563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50" name="Line 282"/>
              <p:cNvSpPr>
                <a:spLocks noChangeShapeType="1"/>
              </p:cNvSpPr>
              <p:nvPr/>
            </p:nvSpPr>
            <p:spPr bwMode="auto">
              <a:xfrm>
                <a:off x="2591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51" name="Line 283"/>
              <p:cNvSpPr>
                <a:spLocks noChangeShapeType="1"/>
              </p:cNvSpPr>
              <p:nvPr/>
            </p:nvSpPr>
            <p:spPr bwMode="auto">
              <a:xfrm>
                <a:off x="2620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52" name="Line 284"/>
              <p:cNvSpPr>
                <a:spLocks noChangeShapeType="1"/>
              </p:cNvSpPr>
              <p:nvPr/>
            </p:nvSpPr>
            <p:spPr bwMode="auto">
              <a:xfrm>
                <a:off x="2678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53" name="Line 285"/>
              <p:cNvSpPr>
                <a:spLocks noChangeShapeType="1"/>
              </p:cNvSpPr>
              <p:nvPr/>
            </p:nvSpPr>
            <p:spPr bwMode="auto">
              <a:xfrm>
                <a:off x="2706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54" name="Line 286"/>
              <p:cNvSpPr>
                <a:spLocks noChangeShapeType="1"/>
              </p:cNvSpPr>
              <p:nvPr/>
            </p:nvSpPr>
            <p:spPr bwMode="auto">
              <a:xfrm>
                <a:off x="2736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55" name="Line 287"/>
              <p:cNvSpPr>
                <a:spLocks noChangeShapeType="1"/>
              </p:cNvSpPr>
              <p:nvPr/>
            </p:nvSpPr>
            <p:spPr bwMode="auto">
              <a:xfrm>
                <a:off x="2764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56" name="Line 288"/>
              <p:cNvSpPr>
                <a:spLocks noChangeShapeType="1"/>
              </p:cNvSpPr>
              <p:nvPr/>
            </p:nvSpPr>
            <p:spPr bwMode="auto">
              <a:xfrm>
                <a:off x="2793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57" name="Line 289"/>
              <p:cNvSpPr>
                <a:spLocks noChangeShapeType="1"/>
              </p:cNvSpPr>
              <p:nvPr/>
            </p:nvSpPr>
            <p:spPr bwMode="auto">
              <a:xfrm>
                <a:off x="2848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58" name="Line 290"/>
              <p:cNvSpPr>
                <a:spLocks noChangeShapeType="1"/>
              </p:cNvSpPr>
              <p:nvPr/>
            </p:nvSpPr>
            <p:spPr bwMode="auto">
              <a:xfrm>
                <a:off x="2877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59" name="Line 291"/>
              <p:cNvSpPr>
                <a:spLocks noChangeShapeType="1"/>
              </p:cNvSpPr>
              <p:nvPr/>
            </p:nvSpPr>
            <p:spPr bwMode="auto">
              <a:xfrm>
                <a:off x="2906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60" name="Line 292"/>
              <p:cNvSpPr>
                <a:spLocks noChangeShapeType="1"/>
              </p:cNvSpPr>
              <p:nvPr/>
            </p:nvSpPr>
            <p:spPr bwMode="auto">
              <a:xfrm>
                <a:off x="2935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61" name="Line 293"/>
              <p:cNvSpPr>
                <a:spLocks noChangeShapeType="1"/>
              </p:cNvSpPr>
              <p:nvPr/>
            </p:nvSpPr>
            <p:spPr bwMode="auto">
              <a:xfrm>
                <a:off x="2964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62" name="Line 294"/>
              <p:cNvSpPr>
                <a:spLocks noChangeShapeType="1"/>
              </p:cNvSpPr>
              <p:nvPr/>
            </p:nvSpPr>
            <p:spPr bwMode="auto">
              <a:xfrm>
                <a:off x="3021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63" name="Line 295"/>
              <p:cNvSpPr>
                <a:spLocks noChangeShapeType="1"/>
              </p:cNvSpPr>
              <p:nvPr/>
            </p:nvSpPr>
            <p:spPr bwMode="auto">
              <a:xfrm>
                <a:off x="3049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64" name="Line 296"/>
              <p:cNvSpPr>
                <a:spLocks noChangeShapeType="1"/>
              </p:cNvSpPr>
              <p:nvPr/>
            </p:nvSpPr>
            <p:spPr bwMode="auto">
              <a:xfrm>
                <a:off x="3078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65" name="Line 297"/>
              <p:cNvSpPr>
                <a:spLocks noChangeShapeType="1"/>
              </p:cNvSpPr>
              <p:nvPr/>
            </p:nvSpPr>
            <p:spPr bwMode="auto">
              <a:xfrm>
                <a:off x="3107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66" name="Line 298"/>
              <p:cNvSpPr>
                <a:spLocks noChangeShapeType="1"/>
              </p:cNvSpPr>
              <p:nvPr/>
            </p:nvSpPr>
            <p:spPr bwMode="auto">
              <a:xfrm>
                <a:off x="3136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67" name="Line 299"/>
              <p:cNvSpPr>
                <a:spLocks noChangeShapeType="1"/>
              </p:cNvSpPr>
              <p:nvPr/>
            </p:nvSpPr>
            <p:spPr bwMode="auto">
              <a:xfrm>
                <a:off x="3192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68" name="Line 300"/>
              <p:cNvSpPr>
                <a:spLocks noChangeShapeType="1"/>
              </p:cNvSpPr>
              <p:nvPr/>
            </p:nvSpPr>
            <p:spPr bwMode="auto">
              <a:xfrm>
                <a:off x="3221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69" name="Line 301"/>
              <p:cNvSpPr>
                <a:spLocks noChangeShapeType="1"/>
              </p:cNvSpPr>
              <p:nvPr/>
            </p:nvSpPr>
            <p:spPr bwMode="auto">
              <a:xfrm>
                <a:off x="3250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70" name="Line 302"/>
              <p:cNvSpPr>
                <a:spLocks noChangeShapeType="1"/>
              </p:cNvSpPr>
              <p:nvPr/>
            </p:nvSpPr>
            <p:spPr bwMode="auto">
              <a:xfrm>
                <a:off x="3278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71" name="Line 303"/>
              <p:cNvSpPr>
                <a:spLocks noChangeShapeType="1"/>
              </p:cNvSpPr>
              <p:nvPr/>
            </p:nvSpPr>
            <p:spPr bwMode="auto">
              <a:xfrm>
                <a:off x="3308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72" name="Line 304"/>
              <p:cNvSpPr>
                <a:spLocks noChangeShapeType="1"/>
              </p:cNvSpPr>
              <p:nvPr/>
            </p:nvSpPr>
            <p:spPr bwMode="auto">
              <a:xfrm>
                <a:off x="3364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73" name="Line 305"/>
              <p:cNvSpPr>
                <a:spLocks noChangeShapeType="1"/>
              </p:cNvSpPr>
              <p:nvPr/>
            </p:nvSpPr>
            <p:spPr bwMode="auto">
              <a:xfrm>
                <a:off x="3392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74" name="Line 306"/>
              <p:cNvSpPr>
                <a:spLocks noChangeShapeType="1"/>
              </p:cNvSpPr>
              <p:nvPr/>
            </p:nvSpPr>
            <p:spPr bwMode="auto">
              <a:xfrm>
                <a:off x="3422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75" name="Line 307"/>
              <p:cNvSpPr>
                <a:spLocks noChangeShapeType="1"/>
              </p:cNvSpPr>
              <p:nvPr/>
            </p:nvSpPr>
            <p:spPr bwMode="auto">
              <a:xfrm>
                <a:off x="3450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76" name="Line 308"/>
              <p:cNvSpPr>
                <a:spLocks noChangeShapeType="1"/>
              </p:cNvSpPr>
              <p:nvPr/>
            </p:nvSpPr>
            <p:spPr bwMode="auto">
              <a:xfrm>
                <a:off x="3479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77" name="Line 309"/>
              <p:cNvSpPr>
                <a:spLocks noChangeShapeType="1"/>
              </p:cNvSpPr>
              <p:nvPr/>
            </p:nvSpPr>
            <p:spPr bwMode="auto">
              <a:xfrm>
                <a:off x="3537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78" name="Line 310"/>
              <p:cNvSpPr>
                <a:spLocks noChangeShapeType="1"/>
              </p:cNvSpPr>
              <p:nvPr/>
            </p:nvSpPr>
            <p:spPr bwMode="auto">
              <a:xfrm>
                <a:off x="3565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79" name="Line 311"/>
              <p:cNvSpPr>
                <a:spLocks noChangeShapeType="1"/>
              </p:cNvSpPr>
              <p:nvPr/>
            </p:nvSpPr>
            <p:spPr bwMode="auto">
              <a:xfrm>
                <a:off x="3595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80" name="Line 312"/>
              <p:cNvSpPr>
                <a:spLocks noChangeShapeType="1"/>
              </p:cNvSpPr>
              <p:nvPr/>
            </p:nvSpPr>
            <p:spPr bwMode="auto">
              <a:xfrm>
                <a:off x="3623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81" name="Line 313"/>
              <p:cNvSpPr>
                <a:spLocks noChangeShapeType="1"/>
              </p:cNvSpPr>
              <p:nvPr/>
            </p:nvSpPr>
            <p:spPr bwMode="auto">
              <a:xfrm>
                <a:off x="3652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82" name="Line 314"/>
              <p:cNvSpPr>
                <a:spLocks noChangeShapeType="1"/>
              </p:cNvSpPr>
              <p:nvPr/>
            </p:nvSpPr>
            <p:spPr bwMode="auto">
              <a:xfrm>
                <a:off x="3708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83" name="Line 315"/>
              <p:cNvSpPr>
                <a:spLocks noChangeShapeType="1"/>
              </p:cNvSpPr>
              <p:nvPr/>
            </p:nvSpPr>
            <p:spPr bwMode="auto">
              <a:xfrm>
                <a:off x="3737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84" name="Line 316"/>
              <p:cNvSpPr>
                <a:spLocks noChangeShapeType="1"/>
              </p:cNvSpPr>
              <p:nvPr/>
            </p:nvSpPr>
            <p:spPr bwMode="auto">
              <a:xfrm>
                <a:off x="3766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85" name="Line 317"/>
              <p:cNvSpPr>
                <a:spLocks noChangeShapeType="1"/>
              </p:cNvSpPr>
              <p:nvPr/>
            </p:nvSpPr>
            <p:spPr bwMode="auto">
              <a:xfrm>
                <a:off x="3795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86" name="Line 318"/>
              <p:cNvSpPr>
                <a:spLocks noChangeShapeType="1"/>
              </p:cNvSpPr>
              <p:nvPr/>
            </p:nvSpPr>
            <p:spPr bwMode="auto">
              <a:xfrm>
                <a:off x="3824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87" name="Line 319"/>
              <p:cNvSpPr>
                <a:spLocks noChangeShapeType="1"/>
              </p:cNvSpPr>
              <p:nvPr/>
            </p:nvSpPr>
            <p:spPr bwMode="auto">
              <a:xfrm>
                <a:off x="3881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88" name="Line 320"/>
              <p:cNvSpPr>
                <a:spLocks noChangeShapeType="1"/>
              </p:cNvSpPr>
              <p:nvPr/>
            </p:nvSpPr>
            <p:spPr bwMode="auto">
              <a:xfrm>
                <a:off x="3909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89" name="Line 321"/>
              <p:cNvSpPr>
                <a:spLocks noChangeShapeType="1"/>
              </p:cNvSpPr>
              <p:nvPr/>
            </p:nvSpPr>
            <p:spPr bwMode="auto">
              <a:xfrm>
                <a:off x="3938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90" name="Line 322"/>
              <p:cNvSpPr>
                <a:spLocks noChangeShapeType="1"/>
              </p:cNvSpPr>
              <p:nvPr/>
            </p:nvSpPr>
            <p:spPr bwMode="auto">
              <a:xfrm>
                <a:off x="3967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91" name="Line 323"/>
              <p:cNvSpPr>
                <a:spLocks noChangeShapeType="1"/>
              </p:cNvSpPr>
              <p:nvPr/>
            </p:nvSpPr>
            <p:spPr bwMode="auto">
              <a:xfrm>
                <a:off x="3996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92" name="Line 324"/>
              <p:cNvSpPr>
                <a:spLocks noChangeShapeType="1"/>
              </p:cNvSpPr>
              <p:nvPr/>
            </p:nvSpPr>
            <p:spPr bwMode="auto">
              <a:xfrm>
                <a:off x="4052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93" name="Line 325"/>
              <p:cNvSpPr>
                <a:spLocks noChangeShapeType="1"/>
              </p:cNvSpPr>
              <p:nvPr/>
            </p:nvSpPr>
            <p:spPr bwMode="auto">
              <a:xfrm>
                <a:off x="4080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94" name="Line 326"/>
              <p:cNvSpPr>
                <a:spLocks noChangeShapeType="1"/>
              </p:cNvSpPr>
              <p:nvPr/>
            </p:nvSpPr>
            <p:spPr bwMode="auto">
              <a:xfrm>
                <a:off x="4110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95" name="Line 327"/>
              <p:cNvSpPr>
                <a:spLocks noChangeShapeType="1"/>
              </p:cNvSpPr>
              <p:nvPr/>
            </p:nvSpPr>
            <p:spPr bwMode="auto">
              <a:xfrm>
                <a:off x="4138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96" name="Line 328"/>
              <p:cNvSpPr>
                <a:spLocks noChangeShapeType="1"/>
              </p:cNvSpPr>
              <p:nvPr/>
            </p:nvSpPr>
            <p:spPr bwMode="auto">
              <a:xfrm>
                <a:off x="4167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97" name="Line 329"/>
              <p:cNvSpPr>
                <a:spLocks noChangeShapeType="1"/>
              </p:cNvSpPr>
              <p:nvPr/>
            </p:nvSpPr>
            <p:spPr bwMode="auto">
              <a:xfrm>
                <a:off x="4224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98" name="Line 330"/>
              <p:cNvSpPr>
                <a:spLocks noChangeShapeType="1"/>
              </p:cNvSpPr>
              <p:nvPr/>
            </p:nvSpPr>
            <p:spPr bwMode="auto">
              <a:xfrm>
                <a:off x="4252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99" name="Line 331"/>
              <p:cNvSpPr>
                <a:spLocks noChangeShapeType="1"/>
              </p:cNvSpPr>
              <p:nvPr/>
            </p:nvSpPr>
            <p:spPr bwMode="auto">
              <a:xfrm>
                <a:off x="4282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00" name="Line 332"/>
              <p:cNvSpPr>
                <a:spLocks noChangeShapeType="1"/>
              </p:cNvSpPr>
              <p:nvPr/>
            </p:nvSpPr>
            <p:spPr bwMode="auto">
              <a:xfrm>
                <a:off x="4310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01" name="Line 333"/>
              <p:cNvSpPr>
                <a:spLocks noChangeShapeType="1"/>
              </p:cNvSpPr>
              <p:nvPr/>
            </p:nvSpPr>
            <p:spPr bwMode="auto">
              <a:xfrm>
                <a:off x="4339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02" name="Line 334"/>
              <p:cNvSpPr>
                <a:spLocks noChangeShapeType="1"/>
              </p:cNvSpPr>
              <p:nvPr/>
            </p:nvSpPr>
            <p:spPr bwMode="auto">
              <a:xfrm>
                <a:off x="4395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03" name="Line 335"/>
              <p:cNvSpPr>
                <a:spLocks noChangeShapeType="1"/>
              </p:cNvSpPr>
              <p:nvPr/>
            </p:nvSpPr>
            <p:spPr bwMode="auto">
              <a:xfrm>
                <a:off x="4424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04" name="Line 336"/>
              <p:cNvSpPr>
                <a:spLocks noChangeShapeType="1"/>
              </p:cNvSpPr>
              <p:nvPr/>
            </p:nvSpPr>
            <p:spPr bwMode="auto">
              <a:xfrm>
                <a:off x="4453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05" name="Line 337"/>
              <p:cNvSpPr>
                <a:spLocks noChangeShapeType="1"/>
              </p:cNvSpPr>
              <p:nvPr/>
            </p:nvSpPr>
            <p:spPr bwMode="auto">
              <a:xfrm>
                <a:off x="4482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06" name="Line 338"/>
              <p:cNvSpPr>
                <a:spLocks noChangeShapeType="1"/>
              </p:cNvSpPr>
              <p:nvPr/>
            </p:nvSpPr>
            <p:spPr bwMode="auto">
              <a:xfrm>
                <a:off x="4511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07" name="Line 339"/>
              <p:cNvSpPr>
                <a:spLocks noChangeShapeType="1"/>
              </p:cNvSpPr>
              <p:nvPr/>
            </p:nvSpPr>
            <p:spPr bwMode="auto">
              <a:xfrm>
                <a:off x="4567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08" name="Line 340"/>
              <p:cNvSpPr>
                <a:spLocks noChangeShapeType="1"/>
              </p:cNvSpPr>
              <p:nvPr/>
            </p:nvSpPr>
            <p:spPr bwMode="auto">
              <a:xfrm>
                <a:off x="4596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09" name="Line 341"/>
              <p:cNvSpPr>
                <a:spLocks noChangeShapeType="1"/>
              </p:cNvSpPr>
              <p:nvPr/>
            </p:nvSpPr>
            <p:spPr bwMode="auto">
              <a:xfrm>
                <a:off x="4625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10" name="Line 342"/>
              <p:cNvSpPr>
                <a:spLocks noChangeShapeType="1"/>
              </p:cNvSpPr>
              <p:nvPr/>
            </p:nvSpPr>
            <p:spPr bwMode="auto">
              <a:xfrm>
                <a:off x="4653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11" name="Line 343"/>
              <p:cNvSpPr>
                <a:spLocks noChangeShapeType="1"/>
              </p:cNvSpPr>
              <p:nvPr/>
            </p:nvSpPr>
            <p:spPr bwMode="auto">
              <a:xfrm>
                <a:off x="4683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12" name="Line 344"/>
              <p:cNvSpPr>
                <a:spLocks noChangeShapeType="1"/>
              </p:cNvSpPr>
              <p:nvPr/>
            </p:nvSpPr>
            <p:spPr bwMode="auto">
              <a:xfrm>
                <a:off x="4740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13" name="Line 345"/>
              <p:cNvSpPr>
                <a:spLocks noChangeShapeType="1"/>
              </p:cNvSpPr>
              <p:nvPr/>
            </p:nvSpPr>
            <p:spPr bwMode="auto">
              <a:xfrm>
                <a:off x="4768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14" name="Line 346"/>
              <p:cNvSpPr>
                <a:spLocks noChangeShapeType="1"/>
              </p:cNvSpPr>
              <p:nvPr/>
            </p:nvSpPr>
            <p:spPr bwMode="auto">
              <a:xfrm>
                <a:off x="4798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15" name="Line 347"/>
              <p:cNvSpPr>
                <a:spLocks noChangeShapeType="1"/>
              </p:cNvSpPr>
              <p:nvPr/>
            </p:nvSpPr>
            <p:spPr bwMode="auto">
              <a:xfrm>
                <a:off x="4826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16" name="Line 348"/>
              <p:cNvSpPr>
                <a:spLocks noChangeShapeType="1"/>
              </p:cNvSpPr>
              <p:nvPr/>
            </p:nvSpPr>
            <p:spPr bwMode="auto">
              <a:xfrm>
                <a:off x="4855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17" name="Line 349"/>
              <p:cNvSpPr>
                <a:spLocks noChangeShapeType="1"/>
              </p:cNvSpPr>
              <p:nvPr/>
            </p:nvSpPr>
            <p:spPr bwMode="auto">
              <a:xfrm>
                <a:off x="4912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18" name="Line 350"/>
              <p:cNvSpPr>
                <a:spLocks noChangeShapeType="1"/>
              </p:cNvSpPr>
              <p:nvPr/>
            </p:nvSpPr>
            <p:spPr bwMode="auto">
              <a:xfrm>
                <a:off x="4941" y="3977"/>
                <a:ext cx="1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19" name="Line 351"/>
              <p:cNvSpPr>
                <a:spLocks noChangeShapeType="1"/>
              </p:cNvSpPr>
              <p:nvPr/>
            </p:nvSpPr>
            <p:spPr bwMode="auto">
              <a:xfrm>
                <a:off x="1789" y="1042"/>
                <a:ext cx="1" cy="3049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20" name="Line 352"/>
              <p:cNvSpPr>
                <a:spLocks noChangeShapeType="1"/>
              </p:cNvSpPr>
              <p:nvPr/>
            </p:nvSpPr>
            <p:spPr bwMode="auto">
              <a:xfrm>
                <a:off x="3509" y="1030"/>
                <a:ext cx="1" cy="3067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21" name="Line 353"/>
              <p:cNvSpPr>
                <a:spLocks noChangeShapeType="1"/>
              </p:cNvSpPr>
              <p:nvPr/>
            </p:nvSpPr>
            <p:spPr bwMode="auto">
              <a:xfrm flipV="1">
                <a:off x="1496" y="2942"/>
                <a:ext cx="3602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22" name="Line 354"/>
              <p:cNvSpPr>
                <a:spLocks noChangeShapeType="1"/>
              </p:cNvSpPr>
              <p:nvPr/>
            </p:nvSpPr>
            <p:spPr bwMode="auto">
              <a:xfrm flipH="1">
                <a:off x="1492" y="1162"/>
                <a:ext cx="126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23" name="Line 355"/>
              <p:cNvSpPr>
                <a:spLocks noChangeShapeType="1"/>
              </p:cNvSpPr>
              <p:nvPr/>
            </p:nvSpPr>
            <p:spPr bwMode="auto">
              <a:xfrm flipH="1">
                <a:off x="1587" y="1344"/>
                <a:ext cx="29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24" name="Line 356"/>
              <p:cNvSpPr>
                <a:spLocks noChangeShapeType="1"/>
              </p:cNvSpPr>
              <p:nvPr/>
            </p:nvSpPr>
            <p:spPr bwMode="auto">
              <a:xfrm flipH="1">
                <a:off x="1587" y="1525"/>
                <a:ext cx="28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25" name="Line 357"/>
              <p:cNvSpPr>
                <a:spLocks noChangeShapeType="1"/>
              </p:cNvSpPr>
              <p:nvPr/>
            </p:nvSpPr>
            <p:spPr bwMode="auto">
              <a:xfrm flipH="1">
                <a:off x="1587" y="1705"/>
                <a:ext cx="28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26" name="Line 358"/>
              <p:cNvSpPr>
                <a:spLocks noChangeShapeType="1"/>
              </p:cNvSpPr>
              <p:nvPr/>
            </p:nvSpPr>
            <p:spPr bwMode="auto">
              <a:xfrm flipH="1" flipV="1">
                <a:off x="1589" y="1882"/>
                <a:ext cx="26" cy="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27" name="Line 359"/>
              <p:cNvSpPr>
                <a:spLocks noChangeShapeType="1"/>
              </p:cNvSpPr>
              <p:nvPr/>
            </p:nvSpPr>
            <p:spPr bwMode="auto">
              <a:xfrm flipH="1">
                <a:off x="1543" y="2062"/>
                <a:ext cx="72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28" name="Line 360"/>
              <p:cNvSpPr>
                <a:spLocks noChangeShapeType="1"/>
              </p:cNvSpPr>
              <p:nvPr/>
            </p:nvSpPr>
            <p:spPr bwMode="auto">
              <a:xfrm flipH="1">
                <a:off x="1587" y="2240"/>
                <a:ext cx="28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29" name="Line 361"/>
              <p:cNvSpPr>
                <a:spLocks noChangeShapeType="1"/>
              </p:cNvSpPr>
              <p:nvPr/>
            </p:nvSpPr>
            <p:spPr bwMode="auto">
              <a:xfrm flipH="1">
                <a:off x="1587" y="2416"/>
                <a:ext cx="28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30" name="Line 362"/>
              <p:cNvSpPr>
                <a:spLocks noChangeShapeType="1"/>
              </p:cNvSpPr>
              <p:nvPr/>
            </p:nvSpPr>
            <p:spPr bwMode="auto">
              <a:xfrm flipH="1">
                <a:off x="1587" y="2591"/>
                <a:ext cx="28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31" name="Line 363"/>
              <p:cNvSpPr>
                <a:spLocks noChangeShapeType="1"/>
              </p:cNvSpPr>
              <p:nvPr/>
            </p:nvSpPr>
            <p:spPr bwMode="auto">
              <a:xfrm flipH="1">
                <a:off x="1587" y="2766"/>
                <a:ext cx="28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32" name="Line 364"/>
              <p:cNvSpPr>
                <a:spLocks noChangeShapeType="1"/>
              </p:cNvSpPr>
              <p:nvPr/>
            </p:nvSpPr>
            <p:spPr bwMode="auto">
              <a:xfrm flipH="1">
                <a:off x="1587" y="3114"/>
                <a:ext cx="28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33" name="Line 365"/>
              <p:cNvSpPr>
                <a:spLocks noChangeShapeType="1"/>
              </p:cNvSpPr>
              <p:nvPr/>
            </p:nvSpPr>
            <p:spPr bwMode="auto">
              <a:xfrm flipH="1">
                <a:off x="1587" y="3288"/>
                <a:ext cx="28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34" name="Line 366"/>
              <p:cNvSpPr>
                <a:spLocks noChangeShapeType="1"/>
              </p:cNvSpPr>
              <p:nvPr/>
            </p:nvSpPr>
            <p:spPr bwMode="auto">
              <a:xfrm flipH="1">
                <a:off x="1587" y="3462"/>
                <a:ext cx="28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35" name="Line 367"/>
              <p:cNvSpPr>
                <a:spLocks noChangeShapeType="1"/>
              </p:cNvSpPr>
              <p:nvPr/>
            </p:nvSpPr>
            <p:spPr bwMode="auto">
              <a:xfrm flipH="1">
                <a:off x="1587" y="3633"/>
                <a:ext cx="28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36" name="Line 368"/>
              <p:cNvSpPr>
                <a:spLocks noChangeShapeType="1"/>
              </p:cNvSpPr>
              <p:nvPr/>
            </p:nvSpPr>
            <p:spPr bwMode="auto">
              <a:xfrm flipH="1">
                <a:off x="1563" y="3806"/>
                <a:ext cx="52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37" name="Line 369"/>
              <p:cNvSpPr>
                <a:spLocks noChangeShapeType="1"/>
              </p:cNvSpPr>
              <p:nvPr/>
            </p:nvSpPr>
            <p:spPr bwMode="auto">
              <a:xfrm>
                <a:off x="1596" y="3634"/>
                <a:ext cx="1" cy="17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38" name="Line 370"/>
              <p:cNvSpPr>
                <a:spLocks noChangeShapeType="1"/>
              </p:cNvSpPr>
              <p:nvPr/>
            </p:nvSpPr>
            <p:spPr bwMode="auto">
              <a:xfrm>
                <a:off x="1596" y="1162"/>
                <a:ext cx="1" cy="18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39" name="Line 371"/>
              <p:cNvSpPr>
                <a:spLocks noChangeShapeType="1"/>
              </p:cNvSpPr>
              <p:nvPr/>
            </p:nvSpPr>
            <p:spPr bwMode="auto">
              <a:xfrm>
                <a:off x="1596" y="1527"/>
                <a:ext cx="1" cy="178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40" name="Line 372"/>
              <p:cNvSpPr>
                <a:spLocks noChangeShapeType="1"/>
              </p:cNvSpPr>
              <p:nvPr/>
            </p:nvSpPr>
            <p:spPr bwMode="auto">
              <a:xfrm>
                <a:off x="1596" y="1885"/>
                <a:ext cx="1" cy="178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41" name="Line 373"/>
              <p:cNvSpPr>
                <a:spLocks noChangeShapeType="1"/>
              </p:cNvSpPr>
              <p:nvPr/>
            </p:nvSpPr>
            <p:spPr bwMode="auto">
              <a:xfrm>
                <a:off x="1596" y="2241"/>
                <a:ext cx="1" cy="175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42" name="Line 374"/>
              <p:cNvSpPr>
                <a:spLocks noChangeShapeType="1"/>
              </p:cNvSpPr>
              <p:nvPr/>
            </p:nvSpPr>
            <p:spPr bwMode="auto">
              <a:xfrm>
                <a:off x="1596" y="2591"/>
                <a:ext cx="1" cy="175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43" name="Line 375"/>
              <p:cNvSpPr>
                <a:spLocks noChangeShapeType="1"/>
              </p:cNvSpPr>
              <p:nvPr/>
            </p:nvSpPr>
            <p:spPr bwMode="auto">
              <a:xfrm>
                <a:off x="1596" y="2942"/>
                <a:ext cx="1" cy="174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44" name="Line 376"/>
              <p:cNvSpPr>
                <a:spLocks noChangeShapeType="1"/>
              </p:cNvSpPr>
              <p:nvPr/>
            </p:nvSpPr>
            <p:spPr bwMode="auto">
              <a:xfrm>
                <a:off x="1596" y="3288"/>
                <a:ext cx="1" cy="174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45" name="Line 377"/>
              <p:cNvSpPr>
                <a:spLocks noChangeShapeType="1"/>
              </p:cNvSpPr>
              <p:nvPr/>
            </p:nvSpPr>
            <p:spPr bwMode="auto">
              <a:xfrm flipH="1">
                <a:off x="1603" y="1192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46" name="Line 378"/>
              <p:cNvSpPr>
                <a:spLocks noChangeShapeType="1"/>
              </p:cNvSpPr>
              <p:nvPr/>
            </p:nvSpPr>
            <p:spPr bwMode="auto">
              <a:xfrm flipH="1">
                <a:off x="1603" y="1222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47" name="Line 379"/>
              <p:cNvSpPr>
                <a:spLocks noChangeShapeType="1"/>
              </p:cNvSpPr>
              <p:nvPr/>
            </p:nvSpPr>
            <p:spPr bwMode="auto">
              <a:xfrm flipH="1">
                <a:off x="1603" y="1253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48" name="Line 380"/>
              <p:cNvSpPr>
                <a:spLocks noChangeShapeType="1"/>
              </p:cNvSpPr>
              <p:nvPr/>
            </p:nvSpPr>
            <p:spPr bwMode="auto">
              <a:xfrm flipH="1">
                <a:off x="1603" y="1283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49" name="Line 381"/>
              <p:cNvSpPr>
                <a:spLocks noChangeShapeType="1"/>
              </p:cNvSpPr>
              <p:nvPr/>
            </p:nvSpPr>
            <p:spPr bwMode="auto">
              <a:xfrm flipH="1">
                <a:off x="1603" y="1313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50" name="Line 382"/>
              <p:cNvSpPr>
                <a:spLocks noChangeShapeType="1"/>
              </p:cNvSpPr>
              <p:nvPr/>
            </p:nvSpPr>
            <p:spPr bwMode="auto">
              <a:xfrm flipH="1">
                <a:off x="1603" y="137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51" name="Line 383"/>
              <p:cNvSpPr>
                <a:spLocks noChangeShapeType="1"/>
              </p:cNvSpPr>
              <p:nvPr/>
            </p:nvSpPr>
            <p:spPr bwMode="auto">
              <a:xfrm flipH="1">
                <a:off x="1603" y="140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52" name="Line 384"/>
              <p:cNvSpPr>
                <a:spLocks noChangeShapeType="1"/>
              </p:cNvSpPr>
              <p:nvPr/>
            </p:nvSpPr>
            <p:spPr bwMode="auto">
              <a:xfrm flipH="1">
                <a:off x="1603" y="143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53" name="Line 385"/>
              <p:cNvSpPr>
                <a:spLocks noChangeShapeType="1"/>
              </p:cNvSpPr>
              <p:nvPr/>
            </p:nvSpPr>
            <p:spPr bwMode="auto">
              <a:xfrm flipH="1">
                <a:off x="1603" y="146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54" name="Line 386"/>
              <p:cNvSpPr>
                <a:spLocks noChangeShapeType="1"/>
              </p:cNvSpPr>
              <p:nvPr/>
            </p:nvSpPr>
            <p:spPr bwMode="auto">
              <a:xfrm flipH="1">
                <a:off x="1603" y="149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55" name="Line 387"/>
              <p:cNvSpPr>
                <a:spLocks noChangeShapeType="1"/>
              </p:cNvSpPr>
              <p:nvPr/>
            </p:nvSpPr>
            <p:spPr bwMode="auto">
              <a:xfrm flipH="1">
                <a:off x="1603" y="155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56" name="Line 388"/>
              <p:cNvSpPr>
                <a:spLocks noChangeShapeType="1"/>
              </p:cNvSpPr>
              <p:nvPr/>
            </p:nvSpPr>
            <p:spPr bwMode="auto">
              <a:xfrm flipH="1">
                <a:off x="1603" y="158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57" name="Line 389"/>
              <p:cNvSpPr>
                <a:spLocks noChangeShapeType="1"/>
              </p:cNvSpPr>
              <p:nvPr/>
            </p:nvSpPr>
            <p:spPr bwMode="auto">
              <a:xfrm flipH="1">
                <a:off x="1603" y="161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58" name="Line 390"/>
              <p:cNvSpPr>
                <a:spLocks noChangeShapeType="1"/>
              </p:cNvSpPr>
              <p:nvPr/>
            </p:nvSpPr>
            <p:spPr bwMode="auto">
              <a:xfrm flipH="1">
                <a:off x="1603" y="164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59" name="Line 391"/>
              <p:cNvSpPr>
                <a:spLocks noChangeShapeType="1"/>
              </p:cNvSpPr>
              <p:nvPr/>
            </p:nvSpPr>
            <p:spPr bwMode="auto">
              <a:xfrm flipH="1">
                <a:off x="1603" y="167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60" name="Line 392"/>
              <p:cNvSpPr>
                <a:spLocks noChangeShapeType="1"/>
              </p:cNvSpPr>
              <p:nvPr/>
            </p:nvSpPr>
            <p:spPr bwMode="auto">
              <a:xfrm flipH="1">
                <a:off x="1603" y="173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61" name="Line 393"/>
              <p:cNvSpPr>
                <a:spLocks noChangeShapeType="1"/>
              </p:cNvSpPr>
              <p:nvPr/>
            </p:nvSpPr>
            <p:spPr bwMode="auto">
              <a:xfrm flipH="1">
                <a:off x="1603" y="176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62" name="Line 394"/>
              <p:cNvSpPr>
                <a:spLocks noChangeShapeType="1"/>
              </p:cNvSpPr>
              <p:nvPr/>
            </p:nvSpPr>
            <p:spPr bwMode="auto">
              <a:xfrm flipH="1">
                <a:off x="1603" y="179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63" name="Line 395"/>
              <p:cNvSpPr>
                <a:spLocks noChangeShapeType="1"/>
              </p:cNvSpPr>
              <p:nvPr/>
            </p:nvSpPr>
            <p:spPr bwMode="auto">
              <a:xfrm flipH="1">
                <a:off x="1603" y="182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64" name="Line 396"/>
              <p:cNvSpPr>
                <a:spLocks noChangeShapeType="1"/>
              </p:cNvSpPr>
              <p:nvPr/>
            </p:nvSpPr>
            <p:spPr bwMode="auto">
              <a:xfrm flipH="1">
                <a:off x="1603" y="185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65" name="Line 397"/>
              <p:cNvSpPr>
                <a:spLocks noChangeShapeType="1"/>
              </p:cNvSpPr>
              <p:nvPr/>
            </p:nvSpPr>
            <p:spPr bwMode="auto">
              <a:xfrm flipH="1">
                <a:off x="1603" y="191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66" name="Line 398"/>
              <p:cNvSpPr>
                <a:spLocks noChangeShapeType="1"/>
              </p:cNvSpPr>
              <p:nvPr/>
            </p:nvSpPr>
            <p:spPr bwMode="auto">
              <a:xfrm flipH="1">
                <a:off x="1603" y="194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67" name="Line 399"/>
              <p:cNvSpPr>
                <a:spLocks noChangeShapeType="1"/>
              </p:cNvSpPr>
              <p:nvPr/>
            </p:nvSpPr>
            <p:spPr bwMode="auto">
              <a:xfrm flipH="1">
                <a:off x="1603" y="197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68" name="Line 400"/>
              <p:cNvSpPr>
                <a:spLocks noChangeShapeType="1"/>
              </p:cNvSpPr>
              <p:nvPr/>
            </p:nvSpPr>
            <p:spPr bwMode="auto">
              <a:xfrm flipH="1">
                <a:off x="1603" y="2003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69" name="Line 401"/>
              <p:cNvSpPr>
                <a:spLocks noChangeShapeType="1"/>
              </p:cNvSpPr>
              <p:nvPr/>
            </p:nvSpPr>
            <p:spPr bwMode="auto">
              <a:xfrm flipH="1">
                <a:off x="1603" y="2033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70" name="Line 402"/>
              <p:cNvSpPr>
                <a:spLocks noChangeShapeType="1"/>
              </p:cNvSpPr>
              <p:nvPr/>
            </p:nvSpPr>
            <p:spPr bwMode="auto">
              <a:xfrm flipH="1">
                <a:off x="1603" y="2091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71" name="Line 403"/>
              <p:cNvSpPr>
                <a:spLocks noChangeShapeType="1"/>
              </p:cNvSpPr>
              <p:nvPr/>
            </p:nvSpPr>
            <p:spPr bwMode="auto">
              <a:xfrm flipH="1">
                <a:off x="1603" y="2121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72" name="Line 404"/>
              <p:cNvSpPr>
                <a:spLocks noChangeShapeType="1"/>
              </p:cNvSpPr>
              <p:nvPr/>
            </p:nvSpPr>
            <p:spPr bwMode="auto">
              <a:xfrm flipH="1">
                <a:off x="1603" y="2150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73" name="Line 405"/>
              <p:cNvSpPr>
                <a:spLocks noChangeShapeType="1"/>
              </p:cNvSpPr>
              <p:nvPr/>
            </p:nvSpPr>
            <p:spPr bwMode="auto">
              <a:xfrm flipH="1">
                <a:off x="1603" y="2180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74" name="Line 406"/>
              <p:cNvSpPr>
                <a:spLocks noChangeShapeType="1"/>
              </p:cNvSpPr>
              <p:nvPr/>
            </p:nvSpPr>
            <p:spPr bwMode="auto">
              <a:xfrm flipH="1">
                <a:off x="1603" y="2209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75" name="Line 407"/>
              <p:cNvSpPr>
                <a:spLocks noChangeShapeType="1"/>
              </p:cNvSpPr>
              <p:nvPr/>
            </p:nvSpPr>
            <p:spPr bwMode="auto">
              <a:xfrm flipH="1">
                <a:off x="1603" y="2268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20" name="Group 408"/>
            <p:cNvGrpSpPr>
              <a:grpSpLocks/>
            </p:cNvGrpSpPr>
            <p:nvPr/>
          </p:nvGrpSpPr>
          <p:grpSpPr bwMode="auto">
            <a:xfrm>
              <a:off x="1603" y="1133"/>
              <a:ext cx="3481" cy="2816"/>
              <a:chOff x="1603" y="1133"/>
              <a:chExt cx="3481" cy="2816"/>
            </a:xfrm>
          </p:grpSpPr>
          <p:sp>
            <p:nvSpPr>
              <p:cNvPr id="3676" name="Line 409"/>
              <p:cNvSpPr>
                <a:spLocks noChangeShapeType="1"/>
              </p:cNvSpPr>
              <p:nvPr/>
            </p:nvSpPr>
            <p:spPr bwMode="auto">
              <a:xfrm flipH="1">
                <a:off x="1603" y="2298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77" name="Line 410"/>
              <p:cNvSpPr>
                <a:spLocks noChangeShapeType="1"/>
              </p:cNvSpPr>
              <p:nvPr/>
            </p:nvSpPr>
            <p:spPr bwMode="auto">
              <a:xfrm flipH="1">
                <a:off x="1603" y="2327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78" name="Line 411"/>
              <p:cNvSpPr>
                <a:spLocks noChangeShapeType="1"/>
              </p:cNvSpPr>
              <p:nvPr/>
            </p:nvSpPr>
            <p:spPr bwMode="auto">
              <a:xfrm flipH="1">
                <a:off x="1603" y="2357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79" name="Line 412"/>
              <p:cNvSpPr>
                <a:spLocks noChangeShapeType="1"/>
              </p:cNvSpPr>
              <p:nvPr/>
            </p:nvSpPr>
            <p:spPr bwMode="auto">
              <a:xfrm flipH="1">
                <a:off x="1603" y="2386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80" name="Line 413"/>
              <p:cNvSpPr>
                <a:spLocks noChangeShapeType="1"/>
              </p:cNvSpPr>
              <p:nvPr/>
            </p:nvSpPr>
            <p:spPr bwMode="auto">
              <a:xfrm flipH="1">
                <a:off x="1603" y="244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81" name="Line 414"/>
              <p:cNvSpPr>
                <a:spLocks noChangeShapeType="1"/>
              </p:cNvSpPr>
              <p:nvPr/>
            </p:nvSpPr>
            <p:spPr bwMode="auto">
              <a:xfrm flipH="1">
                <a:off x="1603" y="247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82" name="Line 415"/>
              <p:cNvSpPr>
                <a:spLocks noChangeShapeType="1"/>
              </p:cNvSpPr>
              <p:nvPr/>
            </p:nvSpPr>
            <p:spPr bwMode="auto">
              <a:xfrm flipH="1">
                <a:off x="1603" y="2503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83" name="Line 416"/>
              <p:cNvSpPr>
                <a:spLocks noChangeShapeType="1"/>
              </p:cNvSpPr>
              <p:nvPr/>
            </p:nvSpPr>
            <p:spPr bwMode="auto">
              <a:xfrm flipH="1">
                <a:off x="1603" y="2532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84" name="Line 417"/>
              <p:cNvSpPr>
                <a:spLocks noChangeShapeType="1"/>
              </p:cNvSpPr>
              <p:nvPr/>
            </p:nvSpPr>
            <p:spPr bwMode="auto">
              <a:xfrm flipH="1">
                <a:off x="1603" y="2562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85" name="Line 418"/>
              <p:cNvSpPr>
                <a:spLocks noChangeShapeType="1"/>
              </p:cNvSpPr>
              <p:nvPr/>
            </p:nvSpPr>
            <p:spPr bwMode="auto">
              <a:xfrm flipH="1">
                <a:off x="1603" y="2621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86" name="Line 419"/>
              <p:cNvSpPr>
                <a:spLocks noChangeShapeType="1"/>
              </p:cNvSpPr>
              <p:nvPr/>
            </p:nvSpPr>
            <p:spPr bwMode="auto">
              <a:xfrm flipH="1">
                <a:off x="1603" y="2650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87" name="Line 420"/>
              <p:cNvSpPr>
                <a:spLocks noChangeShapeType="1"/>
              </p:cNvSpPr>
              <p:nvPr/>
            </p:nvSpPr>
            <p:spPr bwMode="auto">
              <a:xfrm flipH="1">
                <a:off x="1603" y="2679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88" name="Line 421"/>
              <p:cNvSpPr>
                <a:spLocks noChangeShapeType="1"/>
              </p:cNvSpPr>
              <p:nvPr/>
            </p:nvSpPr>
            <p:spPr bwMode="auto">
              <a:xfrm flipH="1">
                <a:off x="1603" y="2708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89" name="Line 422"/>
              <p:cNvSpPr>
                <a:spLocks noChangeShapeType="1"/>
              </p:cNvSpPr>
              <p:nvPr/>
            </p:nvSpPr>
            <p:spPr bwMode="auto">
              <a:xfrm flipH="1">
                <a:off x="1603" y="2737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90" name="Line 423"/>
              <p:cNvSpPr>
                <a:spLocks noChangeShapeType="1"/>
              </p:cNvSpPr>
              <p:nvPr/>
            </p:nvSpPr>
            <p:spPr bwMode="auto">
              <a:xfrm flipH="1">
                <a:off x="1603" y="279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91" name="Line 424"/>
              <p:cNvSpPr>
                <a:spLocks noChangeShapeType="1"/>
              </p:cNvSpPr>
              <p:nvPr/>
            </p:nvSpPr>
            <p:spPr bwMode="auto">
              <a:xfrm flipH="1">
                <a:off x="1603" y="282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92" name="Line 425"/>
              <p:cNvSpPr>
                <a:spLocks noChangeShapeType="1"/>
              </p:cNvSpPr>
              <p:nvPr/>
            </p:nvSpPr>
            <p:spPr bwMode="auto">
              <a:xfrm flipH="1">
                <a:off x="1603" y="2853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93" name="Line 426"/>
              <p:cNvSpPr>
                <a:spLocks noChangeShapeType="1"/>
              </p:cNvSpPr>
              <p:nvPr/>
            </p:nvSpPr>
            <p:spPr bwMode="auto">
              <a:xfrm flipH="1">
                <a:off x="1603" y="2882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94" name="Line 427"/>
              <p:cNvSpPr>
                <a:spLocks noChangeShapeType="1"/>
              </p:cNvSpPr>
              <p:nvPr/>
            </p:nvSpPr>
            <p:spPr bwMode="auto">
              <a:xfrm flipH="1">
                <a:off x="1603" y="2911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95" name="Line 428"/>
              <p:cNvSpPr>
                <a:spLocks noChangeShapeType="1"/>
              </p:cNvSpPr>
              <p:nvPr/>
            </p:nvSpPr>
            <p:spPr bwMode="auto">
              <a:xfrm flipH="1">
                <a:off x="1603" y="2970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96" name="Line 429"/>
              <p:cNvSpPr>
                <a:spLocks noChangeShapeType="1"/>
              </p:cNvSpPr>
              <p:nvPr/>
            </p:nvSpPr>
            <p:spPr bwMode="auto">
              <a:xfrm flipH="1">
                <a:off x="1603" y="2998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97" name="Line 430"/>
              <p:cNvSpPr>
                <a:spLocks noChangeShapeType="1"/>
              </p:cNvSpPr>
              <p:nvPr/>
            </p:nvSpPr>
            <p:spPr bwMode="auto">
              <a:xfrm flipH="1">
                <a:off x="1603" y="3027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98" name="Line 431"/>
              <p:cNvSpPr>
                <a:spLocks noChangeShapeType="1"/>
              </p:cNvSpPr>
              <p:nvPr/>
            </p:nvSpPr>
            <p:spPr bwMode="auto">
              <a:xfrm flipH="1">
                <a:off x="1603" y="3056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99" name="Line 432"/>
              <p:cNvSpPr>
                <a:spLocks noChangeShapeType="1"/>
              </p:cNvSpPr>
              <p:nvPr/>
            </p:nvSpPr>
            <p:spPr bwMode="auto">
              <a:xfrm flipH="1">
                <a:off x="1603" y="308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00" name="Line 433"/>
              <p:cNvSpPr>
                <a:spLocks noChangeShapeType="1"/>
              </p:cNvSpPr>
              <p:nvPr/>
            </p:nvSpPr>
            <p:spPr bwMode="auto">
              <a:xfrm flipH="1">
                <a:off x="1603" y="314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01" name="Line 434"/>
              <p:cNvSpPr>
                <a:spLocks noChangeShapeType="1"/>
              </p:cNvSpPr>
              <p:nvPr/>
            </p:nvSpPr>
            <p:spPr bwMode="auto">
              <a:xfrm flipH="1">
                <a:off x="1603" y="3173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02" name="Line 435"/>
              <p:cNvSpPr>
                <a:spLocks noChangeShapeType="1"/>
              </p:cNvSpPr>
              <p:nvPr/>
            </p:nvSpPr>
            <p:spPr bwMode="auto">
              <a:xfrm flipH="1">
                <a:off x="1603" y="3202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03" name="Line 436"/>
              <p:cNvSpPr>
                <a:spLocks noChangeShapeType="1"/>
              </p:cNvSpPr>
              <p:nvPr/>
            </p:nvSpPr>
            <p:spPr bwMode="auto">
              <a:xfrm flipH="1">
                <a:off x="1603" y="3231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04" name="Line 437"/>
              <p:cNvSpPr>
                <a:spLocks noChangeShapeType="1"/>
              </p:cNvSpPr>
              <p:nvPr/>
            </p:nvSpPr>
            <p:spPr bwMode="auto">
              <a:xfrm flipH="1">
                <a:off x="1603" y="3259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05" name="Line 438"/>
              <p:cNvSpPr>
                <a:spLocks noChangeShapeType="1"/>
              </p:cNvSpPr>
              <p:nvPr/>
            </p:nvSpPr>
            <p:spPr bwMode="auto">
              <a:xfrm flipH="1">
                <a:off x="1603" y="3317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06" name="Line 439"/>
              <p:cNvSpPr>
                <a:spLocks noChangeShapeType="1"/>
              </p:cNvSpPr>
              <p:nvPr/>
            </p:nvSpPr>
            <p:spPr bwMode="auto">
              <a:xfrm flipH="1">
                <a:off x="1603" y="3346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07" name="Line 440"/>
              <p:cNvSpPr>
                <a:spLocks noChangeShapeType="1"/>
              </p:cNvSpPr>
              <p:nvPr/>
            </p:nvSpPr>
            <p:spPr bwMode="auto">
              <a:xfrm flipH="1">
                <a:off x="1603" y="337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08" name="Line 441"/>
              <p:cNvSpPr>
                <a:spLocks noChangeShapeType="1"/>
              </p:cNvSpPr>
              <p:nvPr/>
            </p:nvSpPr>
            <p:spPr bwMode="auto">
              <a:xfrm flipH="1">
                <a:off x="1603" y="3403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09" name="Line 442"/>
              <p:cNvSpPr>
                <a:spLocks noChangeShapeType="1"/>
              </p:cNvSpPr>
              <p:nvPr/>
            </p:nvSpPr>
            <p:spPr bwMode="auto">
              <a:xfrm flipH="1">
                <a:off x="1603" y="3433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10" name="Line 443"/>
              <p:cNvSpPr>
                <a:spLocks noChangeShapeType="1"/>
              </p:cNvSpPr>
              <p:nvPr/>
            </p:nvSpPr>
            <p:spPr bwMode="auto">
              <a:xfrm flipH="1">
                <a:off x="1603" y="3491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11" name="Line 444"/>
              <p:cNvSpPr>
                <a:spLocks noChangeShapeType="1"/>
              </p:cNvSpPr>
              <p:nvPr/>
            </p:nvSpPr>
            <p:spPr bwMode="auto">
              <a:xfrm flipH="1">
                <a:off x="1603" y="3519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12" name="Line 445"/>
              <p:cNvSpPr>
                <a:spLocks noChangeShapeType="1"/>
              </p:cNvSpPr>
              <p:nvPr/>
            </p:nvSpPr>
            <p:spPr bwMode="auto">
              <a:xfrm flipH="1">
                <a:off x="1603" y="3548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13" name="Line 446"/>
              <p:cNvSpPr>
                <a:spLocks noChangeShapeType="1"/>
              </p:cNvSpPr>
              <p:nvPr/>
            </p:nvSpPr>
            <p:spPr bwMode="auto">
              <a:xfrm flipH="1">
                <a:off x="1603" y="3577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14" name="Line 447"/>
              <p:cNvSpPr>
                <a:spLocks noChangeShapeType="1"/>
              </p:cNvSpPr>
              <p:nvPr/>
            </p:nvSpPr>
            <p:spPr bwMode="auto">
              <a:xfrm flipH="1">
                <a:off x="1603" y="360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15" name="Line 448"/>
              <p:cNvSpPr>
                <a:spLocks noChangeShapeType="1"/>
              </p:cNvSpPr>
              <p:nvPr/>
            </p:nvSpPr>
            <p:spPr bwMode="auto">
              <a:xfrm flipH="1">
                <a:off x="1603" y="3662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16" name="Line 449"/>
              <p:cNvSpPr>
                <a:spLocks noChangeShapeType="1"/>
              </p:cNvSpPr>
              <p:nvPr/>
            </p:nvSpPr>
            <p:spPr bwMode="auto">
              <a:xfrm flipH="1">
                <a:off x="1603" y="3691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17" name="Line 450"/>
              <p:cNvSpPr>
                <a:spLocks noChangeShapeType="1"/>
              </p:cNvSpPr>
              <p:nvPr/>
            </p:nvSpPr>
            <p:spPr bwMode="auto">
              <a:xfrm flipH="1">
                <a:off x="1603" y="3718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18" name="Line 451"/>
              <p:cNvSpPr>
                <a:spLocks noChangeShapeType="1"/>
              </p:cNvSpPr>
              <p:nvPr/>
            </p:nvSpPr>
            <p:spPr bwMode="auto">
              <a:xfrm flipH="1">
                <a:off x="1603" y="3748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19" name="Line 452"/>
              <p:cNvSpPr>
                <a:spLocks noChangeShapeType="1"/>
              </p:cNvSpPr>
              <p:nvPr/>
            </p:nvSpPr>
            <p:spPr bwMode="auto">
              <a:xfrm flipH="1">
                <a:off x="1603" y="3777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20" name="Line 453"/>
              <p:cNvSpPr>
                <a:spLocks noChangeShapeType="1"/>
              </p:cNvSpPr>
              <p:nvPr/>
            </p:nvSpPr>
            <p:spPr bwMode="auto">
              <a:xfrm flipH="1">
                <a:off x="1603" y="383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21" name="Line 454"/>
              <p:cNvSpPr>
                <a:spLocks noChangeShapeType="1"/>
              </p:cNvSpPr>
              <p:nvPr/>
            </p:nvSpPr>
            <p:spPr bwMode="auto">
              <a:xfrm flipH="1">
                <a:off x="1603" y="3861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22" name="Line 455"/>
              <p:cNvSpPr>
                <a:spLocks noChangeShapeType="1"/>
              </p:cNvSpPr>
              <p:nvPr/>
            </p:nvSpPr>
            <p:spPr bwMode="auto">
              <a:xfrm flipH="1">
                <a:off x="1603" y="3891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23" name="Line 456"/>
              <p:cNvSpPr>
                <a:spLocks noChangeShapeType="1"/>
              </p:cNvSpPr>
              <p:nvPr/>
            </p:nvSpPr>
            <p:spPr bwMode="auto">
              <a:xfrm flipH="1">
                <a:off x="1603" y="3920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24" name="Line 457"/>
              <p:cNvSpPr>
                <a:spLocks noChangeShapeType="1"/>
              </p:cNvSpPr>
              <p:nvPr/>
            </p:nvSpPr>
            <p:spPr bwMode="auto">
              <a:xfrm flipH="1">
                <a:off x="1603" y="3948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25" name="Line 458"/>
              <p:cNvSpPr>
                <a:spLocks noChangeShapeType="1"/>
              </p:cNvSpPr>
              <p:nvPr/>
            </p:nvSpPr>
            <p:spPr bwMode="auto">
              <a:xfrm flipV="1">
                <a:off x="4971" y="1133"/>
                <a:ext cx="1" cy="29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26" name="Line 459"/>
              <p:cNvSpPr>
                <a:spLocks noChangeShapeType="1"/>
              </p:cNvSpPr>
              <p:nvPr/>
            </p:nvSpPr>
            <p:spPr bwMode="auto">
              <a:xfrm>
                <a:off x="4970" y="1162"/>
                <a:ext cx="114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27" name="Line 460"/>
              <p:cNvSpPr>
                <a:spLocks noChangeShapeType="1"/>
              </p:cNvSpPr>
              <p:nvPr/>
            </p:nvSpPr>
            <p:spPr bwMode="auto">
              <a:xfrm>
                <a:off x="4971" y="1344"/>
                <a:ext cx="29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28" name="Line 461"/>
              <p:cNvSpPr>
                <a:spLocks noChangeShapeType="1"/>
              </p:cNvSpPr>
              <p:nvPr/>
            </p:nvSpPr>
            <p:spPr bwMode="auto">
              <a:xfrm>
                <a:off x="4972" y="1525"/>
                <a:ext cx="28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29" name="Line 462"/>
              <p:cNvSpPr>
                <a:spLocks noChangeShapeType="1"/>
              </p:cNvSpPr>
              <p:nvPr/>
            </p:nvSpPr>
            <p:spPr bwMode="auto">
              <a:xfrm>
                <a:off x="4972" y="1705"/>
                <a:ext cx="28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30" name="Line 463"/>
              <p:cNvSpPr>
                <a:spLocks noChangeShapeType="1"/>
              </p:cNvSpPr>
              <p:nvPr/>
            </p:nvSpPr>
            <p:spPr bwMode="auto">
              <a:xfrm>
                <a:off x="4972" y="1884"/>
                <a:ext cx="28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31" name="Line 464"/>
              <p:cNvSpPr>
                <a:spLocks noChangeShapeType="1"/>
              </p:cNvSpPr>
              <p:nvPr/>
            </p:nvSpPr>
            <p:spPr bwMode="auto">
              <a:xfrm>
                <a:off x="4972" y="2062"/>
                <a:ext cx="57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32" name="Line 465"/>
              <p:cNvSpPr>
                <a:spLocks noChangeShapeType="1"/>
              </p:cNvSpPr>
              <p:nvPr/>
            </p:nvSpPr>
            <p:spPr bwMode="auto">
              <a:xfrm>
                <a:off x="4972" y="2240"/>
                <a:ext cx="28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33" name="Line 466"/>
              <p:cNvSpPr>
                <a:spLocks noChangeShapeType="1"/>
              </p:cNvSpPr>
              <p:nvPr/>
            </p:nvSpPr>
            <p:spPr bwMode="auto">
              <a:xfrm>
                <a:off x="4972" y="2416"/>
                <a:ext cx="28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34" name="Line 467"/>
              <p:cNvSpPr>
                <a:spLocks noChangeShapeType="1"/>
              </p:cNvSpPr>
              <p:nvPr/>
            </p:nvSpPr>
            <p:spPr bwMode="auto">
              <a:xfrm>
                <a:off x="4972" y="2591"/>
                <a:ext cx="28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35" name="Line 468"/>
              <p:cNvSpPr>
                <a:spLocks noChangeShapeType="1"/>
              </p:cNvSpPr>
              <p:nvPr/>
            </p:nvSpPr>
            <p:spPr bwMode="auto">
              <a:xfrm>
                <a:off x="4972" y="2766"/>
                <a:ext cx="28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36" name="Line 469"/>
              <p:cNvSpPr>
                <a:spLocks noChangeShapeType="1"/>
              </p:cNvSpPr>
              <p:nvPr/>
            </p:nvSpPr>
            <p:spPr bwMode="auto">
              <a:xfrm>
                <a:off x="4972" y="3114"/>
                <a:ext cx="28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37" name="Line 470"/>
              <p:cNvSpPr>
                <a:spLocks noChangeShapeType="1"/>
              </p:cNvSpPr>
              <p:nvPr/>
            </p:nvSpPr>
            <p:spPr bwMode="auto">
              <a:xfrm>
                <a:off x="4972" y="3288"/>
                <a:ext cx="28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38" name="Line 471"/>
              <p:cNvSpPr>
                <a:spLocks noChangeShapeType="1"/>
              </p:cNvSpPr>
              <p:nvPr/>
            </p:nvSpPr>
            <p:spPr bwMode="auto">
              <a:xfrm>
                <a:off x="4972" y="3462"/>
                <a:ext cx="28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39" name="Line 472"/>
              <p:cNvSpPr>
                <a:spLocks noChangeShapeType="1"/>
              </p:cNvSpPr>
              <p:nvPr/>
            </p:nvSpPr>
            <p:spPr bwMode="auto">
              <a:xfrm>
                <a:off x="4972" y="3633"/>
                <a:ext cx="28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40" name="Line 473"/>
              <p:cNvSpPr>
                <a:spLocks noChangeShapeType="1"/>
              </p:cNvSpPr>
              <p:nvPr/>
            </p:nvSpPr>
            <p:spPr bwMode="auto">
              <a:xfrm>
                <a:off x="4972" y="3806"/>
                <a:ext cx="52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41" name="Line 474"/>
              <p:cNvSpPr>
                <a:spLocks noChangeShapeType="1"/>
              </p:cNvSpPr>
              <p:nvPr/>
            </p:nvSpPr>
            <p:spPr bwMode="auto">
              <a:xfrm>
                <a:off x="4992" y="3634"/>
                <a:ext cx="1" cy="17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42" name="Line 475"/>
              <p:cNvSpPr>
                <a:spLocks noChangeShapeType="1"/>
              </p:cNvSpPr>
              <p:nvPr/>
            </p:nvSpPr>
            <p:spPr bwMode="auto">
              <a:xfrm>
                <a:off x="4992" y="1162"/>
                <a:ext cx="1" cy="18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43" name="Line 476"/>
              <p:cNvSpPr>
                <a:spLocks noChangeShapeType="1"/>
              </p:cNvSpPr>
              <p:nvPr/>
            </p:nvSpPr>
            <p:spPr bwMode="auto">
              <a:xfrm>
                <a:off x="4992" y="1527"/>
                <a:ext cx="1" cy="178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44" name="Line 477"/>
              <p:cNvSpPr>
                <a:spLocks noChangeShapeType="1"/>
              </p:cNvSpPr>
              <p:nvPr/>
            </p:nvSpPr>
            <p:spPr bwMode="auto">
              <a:xfrm>
                <a:off x="4992" y="1885"/>
                <a:ext cx="1" cy="178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45" name="Line 478"/>
              <p:cNvSpPr>
                <a:spLocks noChangeShapeType="1"/>
              </p:cNvSpPr>
              <p:nvPr/>
            </p:nvSpPr>
            <p:spPr bwMode="auto">
              <a:xfrm>
                <a:off x="4992" y="2241"/>
                <a:ext cx="1" cy="175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46" name="Line 479"/>
              <p:cNvSpPr>
                <a:spLocks noChangeShapeType="1"/>
              </p:cNvSpPr>
              <p:nvPr/>
            </p:nvSpPr>
            <p:spPr bwMode="auto">
              <a:xfrm>
                <a:off x="4992" y="2591"/>
                <a:ext cx="1" cy="175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47" name="Line 480"/>
              <p:cNvSpPr>
                <a:spLocks noChangeShapeType="1"/>
              </p:cNvSpPr>
              <p:nvPr/>
            </p:nvSpPr>
            <p:spPr bwMode="auto">
              <a:xfrm>
                <a:off x="4992" y="2942"/>
                <a:ext cx="1" cy="174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48" name="Line 481"/>
              <p:cNvSpPr>
                <a:spLocks noChangeShapeType="1"/>
              </p:cNvSpPr>
              <p:nvPr/>
            </p:nvSpPr>
            <p:spPr bwMode="auto">
              <a:xfrm>
                <a:off x="4992" y="3288"/>
                <a:ext cx="1" cy="174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49" name="Line 482"/>
              <p:cNvSpPr>
                <a:spLocks noChangeShapeType="1"/>
              </p:cNvSpPr>
              <p:nvPr/>
            </p:nvSpPr>
            <p:spPr bwMode="auto">
              <a:xfrm>
                <a:off x="4971" y="1192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50" name="Line 483"/>
              <p:cNvSpPr>
                <a:spLocks noChangeShapeType="1"/>
              </p:cNvSpPr>
              <p:nvPr/>
            </p:nvSpPr>
            <p:spPr bwMode="auto">
              <a:xfrm>
                <a:off x="4971" y="1222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51" name="Line 484"/>
              <p:cNvSpPr>
                <a:spLocks noChangeShapeType="1"/>
              </p:cNvSpPr>
              <p:nvPr/>
            </p:nvSpPr>
            <p:spPr bwMode="auto">
              <a:xfrm>
                <a:off x="4971" y="1253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52" name="Line 485"/>
              <p:cNvSpPr>
                <a:spLocks noChangeShapeType="1"/>
              </p:cNvSpPr>
              <p:nvPr/>
            </p:nvSpPr>
            <p:spPr bwMode="auto">
              <a:xfrm>
                <a:off x="4971" y="1283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53" name="Line 486"/>
              <p:cNvSpPr>
                <a:spLocks noChangeShapeType="1"/>
              </p:cNvSpPr>
              <p:nvPr/>
            </p:nvSpPr>
            <p:spPr bwMode="auto">
              <a:xfrm>
                <a:off x="4971" y="1313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54" name="Line 487"/>
              <p:cNvSpPr>
                <a:spLocks noChangeShapeType="1"/>
              </p:cNvSpPr>
              <p:nvPr/>
            </p:nvSpPr>
            <p:spPr bwMode="auto">
              <a:xfrm>
                <a:off x="4971" y="137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55" name="Line 488"/>
              <p:cNvSpPr>
                <a:spLocks noChangeShapeType="1"/>
              </p:cNvSpPr>
              <p:nvPr/>
            </p:nvSpPr>
            <p:spPr bwMode="auto">
              <a:xfrm>
                <a:off x="4971" y="140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56" name="Line 489"/>
              <p:cNvSpPr>
                <a:spLocks noChangeShapeType="1"/>
              </p:cNvSpPr>
              <p:nvPr/>
            </p:nvSpPr>
            <p:spPr bwMode="auto">
              <a:xfrm>
                <a:off x="4971" y="143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57" name="Line 490"/>
              <p:cNvSpPr>
                <a:spLocks noChangeShapeType="1"/>
              </p:cNvSpPr>
              <p:nvPr/>
            </p:nvSpPr>
            <p:spPr bwMode="auto">
              <a:xfrm>
                <a:off x="4971" y="146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58" name="Line 491"/>
              <p:cNvSpPr>
                <a:spLocks noChangeShapeType="1"/>
              </p:cNvSpPr>
              <p:nvPr/>
            </p:nvSpPr>
            <p:spPr bwMode="auto">
              <a:xfrm>
                <a:off x="4971" y="149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59" name="Line 492"/>
              <p:cNvSpPr>
                <a:spLocks noChangeShapeType="1"/>
              </p:cNvSpPr>
              <p:nvPr/>
            </p:nvSpPr>
            <p:spPr bwMode="auto">
              <a:xfrm>
                <a:off x="4971" y="155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60" name="Line 493"/>
              <p:cNvSpPr>
                <a:spLocks noChangeShapeType="1"/>
              </p:cNvSpPr>
              <p:nvPr/>
            </p:nvSpPr>
            <p:spPr bwMode="auto">
              <a:xfrm>
                <a:off x="4971" y="158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61" name="Line 494"/>
              <p:cNvSpPr>
                <a:spLocks noChangeShapeType="1"/>
              </p:cNvSpPr>
              <p:nvPr/>
            </p:nvSpPr>
            <p:spPr bwMode="auto">
              <a:xfrm>
                <a:off x="4971" y="161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62" name="Line 495"/>
              <p:cNvSpPr>
                <a:spLocks noChangeShapeType="1"/>
              </p:cNvSpPr>
              <p:nvPr/>
            </p:nvSpPr>
            <p:spPr bwMode="auto">
              <a:xfrm>
                <a:off x="4971" y="164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63" name="Line 496"/>
              <p:cNvSpPr>
                <a:spLocks noChangeShapeType="1"/>
              </p:cNvSpPr>
              <p:nvPr/>
            </p:nvSpPr>
            <p:spPr bwMode="auto">
              <a:xfrm>
                <a:off x="4971" y="167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64" name="Line 497"/>
              <p:cNvSpPr>
                <a:spLocks noChangeShapeType="1"/>
              </p:cNvSpPr>
              <p:nvPr/>
            </p:nvSpPr>
            <p:spPr bwMode="auto">
              <a:xfrm>
                <a:off x="4971" y="173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65" name="Line 498"/>
              <p:cNvSpPr>
                <a:spLocks noChangeShapeType="1"/>
              </p:cNvSpPr>
              <p:nvPr/>
            </p:nvSpPr>
            <p:spPr bwMode="auto">
              <a:xfrm>
                <a:off x="4971" y="176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66" name="Line 499"/>
              <p:cNvSpPr>
                <a:spLocks noChangeShapeType="1"/>
              </p:cNvSpPr>
              <p:nvPr/>
            </p:nvSpPr>
            <p:spPr bwMode="auto">
              <a:xfrm>
                <a:off x="4971" y="179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67" name="Line 500"/>
              <p:cNvSpPr>
                <a:spLocks noChangeShapeType="1"/>
              </p:cNvSpPr>
              <p:nvPr/>
            </p:nvSpPr>
            <p:spPr bwMode="auto">
              <a:xfrm>
                <a:off x="4971" y="182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68" name="Line 501"/>
              <p:cNvSpPr>
                <a:spLocks noChangeShapeType="1"/>
              </p:cNvSpPr>
              <p:nvPr/>
            </p:nvSpPr>
            <p:spPr bwMode="auto">
              <a:xfrm>
                <a:off x="4971" y="185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69" name="Line 502"/>
              <p:cNvSpPr>
                <a:spLocks noChangeShapeType="1"/>
              </p:cNvSpPr>
              <p:nvPr/>
            </p:nvSpPr>
            <p:spPr bwMode="auto">
              <a:xfrm>
                <a:off x="4971" y="191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70" name="Line 503"/>
              <p:cNvSpPr>
                <a:spLocks noChangeShapeType="1"/>
              </p:cNvSpPr>
              <p:nvPr/>
            </p:nvSpPr>
            <p:spPr bwMode="auto">
              <a:xfrm>
                <a:off x="4971" y="194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71" name="Line 504"/>
              <p:cNvSpPr>
                <a:spLocks noChangeShapeType="1"/>
              </p:cNvSpPr>
              <p:nvPr/>
            </p:nvSpPr>
            <p:spPr bwMode="auto">
              <a:xfrm>
                <a:off x="4971" y="197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72" name="Line 505"/>
              <p:cNvSpPr>
                <a:spLocks noChangeShapeType="1"/>
              </p:cNvSpPr>
              <p:nvPr/>
            </p:nvSpPr>
            <p:spPr bwMode="auto">
              <a:xfrm>
                <a:off x="4971" y="2003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73" name="Line 506"/>
              <p:cNvSpPr>
                <a:spLocks noChangeShapeType="1"/>
              </p:cNvSpPr>
              <p:nvPr/>
            </p:nvSpPr>
            <p:spPr bwMode="auto">
              <a:xfrm>
                <a:off x="4971" y="2033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74" name="Line 507"/>
              <p:cNvSpPr>
                <a:spLocks noChangeShapeType="1"/>
              </p:cNvSpPr>
              <p:nvPr/>
            </p:nvSpPr>
            <p:spPr bwMode="auto">
              <a:xfrm>
                <a:off x="4971" y="2091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75" name="Line 508"/>
              <p:cNvSpPr>
                <a:spLocks noChangeShapeType="1"/>
              </p:cNvSpPr>
              <p:nvPr/>
            </p:nvSpPr>
            <p:spPr bwMode="auto">
              <a:xfrm>
                <a:off x="4971" y="2121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76" name="Line 509"/>
              <p:cNvSpPr>
                <a:spLocks noChangeShapeType="1"/>
              </p:cNvSpPr>
              <p:nvPr/>
            </p:nvSpPr>
            <p:spPr bwMode="auto">
              <a:xfrm>
                <a:off x="4971" y="2150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77" name="Line 510"/>
              <p:cNvSpPr>
                <a:spLocks noChangeShapeType="1"/>
              </p:cNvSpPr>
              <p:nvPr/>
            </p:nvSpPr>
            <p:spPr bwMode="auto">
              <a:xfrm>
                <a:off x="4971" y="2180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78" name="Line 511"/>
              <p:cNvSpPr>
                <a:spLocks noChangeShapeType="1"/>
              </p:cNvSpPr>
              <p:nvPr/>
            </p:nvSpPr>
            <p:spPr bwMode="auto">
              <a:xfrm>
                <a:off x="4971" y="2209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79" name="Line 512"/>
              <p:cNvSpPr>
                <a:spLocks noChangeShapeType="1"/>
              </p:cNvSpPr>
              <p:nvPr/>
            </p:nvSpPr>
            <p:spPr bwMode="auto">
              <a:xfrm>
                <a:off x="4971" y="2268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80" name="Line 513"/>
              <p:cNvSpPr>
                <a:spLocks noChangeShapeType="1"/>
              </p:cNvSpPr>
              <p:nvPr/>
            </p:nvSpPr>
            <p:spPr bwMode="auto">
              <a:xfrm>
                <a:off x="4971" y="2298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81" name="Line 514"/>
              <p:cNvSpPr>
                <a:spLocks noChangeShapeType="1"/>
              </p:cNvSpPr>
              <p:nvPr/>
            </p:nvSpPr>
            <p:spPr bwMode="auto">
              <a:xfrm>
                <a:off x="4971" y="2327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82" name="Line 515"/>
              <p:cNvSpPr>
                <a:spLocks noChangeShapeType="1"/>
              </p:cNvSpPr>
              <p:nvPr/>
            </p:nvSpPr>
            <p:spPr bwMode="auto">
              <a:xfrm>
                <a:off x="4971" y="2357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83" name="Line 516"/>
              <p:cNvSpPr>
                <a:spLocks noChangeShapeType="1"/>
              </p:cNvSpPr>
              <p:nvPr/>
            </p:nvSpPr>
            <p:spPr bwMode="auto">
              <a:xfrm>
                <a:off x="4971" y="2386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84" name="Line 517"/>
              <p:cNvSpPr>
                <a:spLocks noChangeShapeType="1"/>
              </p:cNvSpPr>
              <p:nvPr/>
            </p:nvSpPr>
            <p:spPr bwMode="auto">
              <a:xfrm>
                <a:off x="4971" y="244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85" name="Line 518"/>
              <p:cNvSpPr>
                <a:spLocks noChangeShapeType="1"/>
              </p:cNvSpPr>
              <p:nvPr/>
            </p:nvSpPr>
            <p:spPr bwMode="auto">
              <a:xfrm>
                <a:off x="4971" y="247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86" name="Line 519"/>
              <p:cNvSpPr>
                <a:spLocks noChangeShapeType="1"/>
              </p:cNvSpPr>
              <p:nvPr/>
            </p:nvSpPr>
            <p:spPr bwMode="auto">
              <a:xfrm>
                <a:off x="4971" y="2503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87" name="Line 520"/>
              <p:cNvSpPr>
                <a:spLocks noChangeShapeType="1"/>
              </p:cNvSpPr>
              <p:nvPr/>
            </p:nvSpPr>
            <p:spPr bwMode="auto">
              <a:xfrm>
                <a:off x="4971" y="2532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88" name="Line 521"/>
              <p:cNvSpPr>
                <a:spLocks noChangeShapeType="1"/>
              </p:cNvSpPr>
              <p:nvPr/>
            </p:nvSpPr>
            <p:spPr bwMode="auto">
              <a:xfrm>
                <a:off x="4971" y="2562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89" name="Line 522"/>
              <p:cNvSpPr>
                <a:spLocks noChangeShapeType="1"/>
              </p:cNvSpPr>
              <p:nvPr/>
            </p:nvSpPr>
            <p:spPr bwMode="auto">
              <a:xfrm>
                <a:off x="4971" y="2621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90" name="Line 523"/>
              <p:cNvSpPr>
                <a:spLocks noChangeShapeType="1"/>
              </p:cNvSpPr>
              <p:nvPr/>
            </p:nvSpPr>
            <p:spPr bwMode="auto">
              <a:xfrm>
                <a:off x="4971" y="2650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91" name="Line 524"/>
              <p:cNvSpPr>
                <a:spLocks noChangeShapeType="1"/>
              </p:cNvSpPr>
              <p:nvPr/>
            </p:nvSpPr>
            <p:spPr bwMode="auto">
              <a:xfrm>
                <a:off x="4971" y="2679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92" name="Line 525"/>
              <p:cNvSpPr>
                <a:spLocks noChangeShapeType="1"/>
              </p:cNvSpPr>
              <p:nvPr/>
            </p:nvSpPr>
            <p:spPr bwMode="auto">
              <a:xfrm>
                <a:off x="4971" y="2708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93" name="Line 526"/>
              <p:cNvSpPr>
                <a:spLocks noChangeShapeType="1"/>
              </p:cNvSpPr>
              <p:nvPr/>
            </p:nvSpPr>
            <p:spPr bwMode="auto">
              <a:xfrm>
                <a:off x="4971" y="2737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94" name="Line 527"/>
              <p:cNvSpPr>
                <a:spLocks noChangeShapeType="1"/>
              </p:cNvSpPr>
              <p:nvPr/>
            </p:nvSpPr>
            <p:spPr bwMode="auto">
              <a:xfrm>
                <a:off x="4971" y="279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95" name="Line 528"/>
              <p:cNvSpPr>
                <a:spLocks noChangeShapeType="1"/>
              </p:cNvSpPr>
              <p:nvPr/>
            </p:nvSpPr>
            <p:spPr bwMode="auto">
              <a:xfrm>
                <a:off x="4971" y="282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96" name="Line 529"/>
              <p:cNvSpPr>
                <a:spLocks noChangeShapeType="1"/>
              </p:cNvSpPr>
              <p:nvPr/>
            </p:nvSpPr>
            <p:spPr bwMode="auto">
              <a:xfrm>
                <a:off x="4971" y="2853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97" name="Line 530"/>
              <p:cNvSpPr>
                <a:spLocks noChangeShapeType="1"/>
              </p:cNvSpPr>
              <p:nvPr/>
            </p:nvSpPr>
            <p:spPr bwMode="auto">
              <a:xfrm>
                <a:off x="4971" y="2882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98" name="Line 531"/>
              <p:cNvSpPr>
                <a:spLocks noChangeShapeType="1"/>
              </p:cNvSpPr>
              <p:nvPr/>
            </p:nvSpPr>
            <p:spPr bwMode="auto">
              <a:xfrm>
                <a:off x="4971" y="2911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99" name="Line 532"/>
              <p:cNvSpPr>
                <a:spLocks noChangeShapeType="1"/>
              </p:cNvSpPr>
              <p:nvPr/>
            </p:nvSpPr>
            <p:spPr bwMode="auto">
              <a:xfrm>
                <a:off x="4971" y="2970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00" name="Line 533"/>
              <p:cNvSpPr>
                <a:spLocks noChangeShapeType="1"/>
              </p:cNvSpPr>
              <p:nvPr/>
            </p:nvSpPr>
            <p:spPr bwMode="auto">
              <a:xfrm>
                <a:off x="4971" y="2998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01" name="Line 534"/>
              <p:cNvSpPr>
                <a:spLocks noChangeShapeType="1"/>
              </p:cNvSpPr>
              <p:nvPr/>
            </p:nvSpPr>
            <p:spPr bwMode="auto">
              <a:xfrm>
                <a:off x="4971" y="3027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02" name="Line 535"/>
              <p:cNvSpPr>
                <a:spLocks noChangeShapeType="1"/>
              </p:cNvSpPr>
              <p:nvPr/>
            </p:nvSpPr>
            <p:spPr bwMode="auto">
              <a:xfrm>
                <a:off x="4971" y="3056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03" name="Line 536"/>
              <p:cNvSpPr>
                <a:spLocks noChangeShapeType="1"/>
              </p:cNvSpPr>
              <p:nvPr/>
            </p:nvSpPr>
            <p:spPr bwMode="auto">
              <a:xfrm>
                <a:off x="4971" y="308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04" name="Line 537"/>
              <p:cNvSpPr>
                <a:spLocks noChangeShapeType="1"/>
              </p:cNvSpPr>
              <p:nvPr/>
            </p:nvSpPr>
            <p:spPr bwMode="auto">
              <a:xfrm>
                <a:off x="4971" y="314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05" name="Line 538"/>
              <p:cNvSpPr>
                <a:spLocks noChangeShapeType="1"/>
              </p:cNvSpPr>
              <p:nvPr/>
            </p:nvSpPr>
            <p:spPr bwMode="auto">
              <a:xfrm>
                <a:off x="4971" y="3173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06" name="Line 539"/>
              <p:cNvSpPr>
                <a:spLocks noChangeShapeType="1"/>
              </p:cNvSpPr>
              <p:nvPr/>
            </p:nvSpPr>
            <p:spPr bwMode="auto">
              <a:xfrm>
                <a:off x="4971" y="3202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07" name="Line 540"/>
              <p:cNvSpPr>
                <a:spLocks noChangeShapeType="1"/>
              </p:cNvSpPr>
              <p:nvPr/>
            </p:nvSpPr>
            <p:spPr bwMode="auto">
              <a:xfrm>
                <a:off x="4971" y="3231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08" name="Line 541"/>
              <p:cNvSpPr>
                <a:spLocks noChangeShapeType="1"/>
              </p:cNvSpPr>
              <p:nvPr/>
            </p:nvSpPr>
            <p:spPr bwMode="auto">
              <a:xfrm>
                <a:off x="4971" y="3259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09" name="Line 542"/>
              <p:cNvSpPr>
                <a:spLocks noChangeShapeType="1"/>
              </p:cNvSpPr>
              <p:nvPr/>
            </p:nvSpPr>
            <p:spPr bwMode="auto">
              <a:xfrm>
                <a:off x="4971" y="3317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10" name="Line 543"/>
              <p:cNvSpPr>
                <a:spLocks noChangeShapeType="1"/>
              </p:cNvSpPr>
              <p:nvPr/>
            </p:nvSpPr>
            <p:spPr bwMode="auto">
              <a:xfrm>
                <a:off x="4971" y="3346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11" name="Line 544"/>
              <p:cNvSpPr>
                <a:spLocks noChangeShapeType="1"/>
              </p:cNvSpPr>
              <p:nvPr/>
            </p:nvSpPr>
            <p:spPr bwMode="auto">
              <a:xfrm>
                <a:off x="4971" y="337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12" name="Line 545"/>
              <p:cNvSpPr>
                <a:spLocks noChangeShapeType="1"/>
              </p:cNvSpPr>
              <p:nvPr/>
            </p:nvSpPr>
            <p:spPr bwMode="auto">
              <a:xfrm>
                <a:off x="4971" y="3403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13" name="Line 546"/>
              <p:cNvSpPr>
                <a:spLocks noChangeShapeType="1"/>
              </p:cNvSpPr>
              <p:nvPr/>
            </p:nvSpPr>
            <p:spPr bwMode="auto">
              <a:xfrm>
                <a:off x="4971" y="3433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14" name="Line 547"/>
              <p:cNvSpPr>
                <a:spLocks noChangeShapeType="1"/>
              </p:cNvSpPr>
              <p:nvPr/>
            </p:nvSpPr>
            <p:spPr bwMode="auto">
              <a:xfrm>
                <a:off x="4971" y="3491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15" name="Line 548"/>
              <p:cNvSpPr>
                <a:spLocks noChangeShapeType="1"/>
              </p:cNvSpPr>
              <p:nvPr/>
            </p:nvSpPr>
            <p:spPr bwMode="auto">
              <a:xfrm>
                <a:off x="4971" y="3519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16" name="Line 549"/>
              <p:cNvSpPr>
                <a:spLocks noChangeShapeType="1"/>
              </p:cNvSpPr>
              <p:nvPr/>
            </p:nvSpPr>
            <p:spPr bwMode="auto">
              <a:xfrm>
                <a:off x="4971" y="3548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17" name="Line 550"/>
              <p:cNvSpPr>
                <a:spLocks noChangeShapeType="1"/>
              </p:cNvSpPr>
              <p:nvPr/>
            </p:nvSpPr>
            <p:spPr bwMode="auto">
              <a:xfrm>
                <a:off x="4971" y="3577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18" name="Line 551"/>
              <p:cNvSpPr>
                <a:spLocks noChangeShapeType="1"/>
              </p:cNvSpPr>
              <p:nvPr/>
            </p:nvSpPr>
            <p:spPr bwMode="auto">
              <a:xfrm>
                <a:off x="4971" y="3605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19" name="Line 552"/>
              <p:cNvSpPr>
                <a:spLocks noChangeShapeType="1"/>
              </p:cNvSpPr>
              <p:nvPr/>
            </p:nvSpPr>
            <p:spPr bwMode="auto">
              <a:xfrm>
                <a:off x="4971" y="3662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20" name="Line 553"/>
              <p:cNvSpPr>
                <a:spLocks noChangeShapeType="1"/>
              </p:cNvSpPr>
              <p:nvPr/>
            </p:nvSpPr>
            <p:spPr bwMode="auto">
              <a:xfrm>
                <a:off x="4971" y="3691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21" name="Line 554"/>
              <p:cNvSpPr>
                <a:spLocks noChangeShapeType="1"/>
              </p:cNvSpPr>
              <p:nvPr/>
            </p:nvSpPr>
            <p:spPr bwMode="auto">
              <a:xfrm>
                <a:off x="4971" y="3718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22" name="Line 555"/>
              <p:cNvSpPr>
                <a:spLocks noChangeShapeType="1"/>
              </p:cNvSpPr>
              <p:nvPr/>
            </p:nvSpPr>
            <p:spPr bwMode="auto">
              <a:xfrm>
                <a:off x="4971" y="3748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23" name="Line 556"/>
              <p:cNvSpPr>
                <a:spLocks noChangeShapeType="1"/>
              </p:cNvSpPr>
              <p:nvPr/>
            </p:nvSpPr>
            <p:spPr bwMode="auto">
              <a:xfrm>
                <a:off x="4971" y="3777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24" name="Line 557"/>
              <p:cNvSpPr>
                <a:spLocks noChangeShapeType="1"/>
              </p:cNvSpPr>
              <p:nvPr/>
            </p:nvSpPr>
            <p:spPr bwMode="auto">
              <a:xfrm>
                <a:off x="4971" y="3834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25" name="Line 558"/>
              <p:cNvSpPr>
                <a:spLocks noChangeShapeType="1"/>
              </p:cNvSpPr>
              <p:nvPr/>
            </p:nvSpPr>
            <p:spPr bwMode="auto">
              <a:xfrm>
                <a:off x="4971" y="3861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26" name="Line 559"/>
              <p:cNvSpPr>
                <a:spLocks noChangeShapeType="1"/>
              </p:cNvSpPr>
              <p:nvPr/>
            </p:nvSpPr>
            <p:spPr bwMode="auto">
              <a:xfrm>
                <a:off x="4971" y="3891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27" name="Line 560"/>
              <p:cNvSpPr>
                <a:spLocks noChangeShapeType="1"/>
              </p:cNvSpPr>
              <p:nvPr/>
            </p:nvSpPr>
            <p:spPr bwMode="auto">
              <a:xfrm>
                <a:off x="4971" y="3920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28" name="Line 561"/>
              <p:cNvSpPr>
                <a:spLocks noChangeShapeType="1"/>
              </p:cNvSpPr>
              <p:nvPr/>
            </p:nvSpPr>
            <p:spPr bwMode="auto">
              <a:xfrm>
                <a:off x="4971" y="3948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29" name="Rectangle 562"/>
              <p:cNvSpPr>
                <a:spLocks noChangeArrowheads="1"/>
              </p:cNvSpPr>
              <p:nvPr/>
            </p:nvSpPr>
            <p:spPr bwMode="auto">
              <a:xfrm>
                <a:off x="3775" y="3129"/>
                <a:ext cx="1128" cy="731"/>
              </a:xfrm>
              <a:prstGeom prst="rect">
                <a:avLst/>
              </a:prstGeom>
              <a:solidFill>
                <a:srgbClr val="F4F1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30" name="Freeform 563"/>
              <p:cNvSpPr>
                <a:spLocks/>
              </p:cNvSpPr>
              <p:nvPr/>
            </p:nvSpPr>
            <p:spPr bwMode="auto">
              <a:xfrm>
                <a:off x="3775" y="3482"/>
                <a:ext cx="1084" cy="378"/>
              </a:xfrm>
              <a:custGeom>
                <a:avLst/>
                <a:gdLst/>
                <a:ahLst/>
                <a:cxnLst>
                  <a:cxn ang="0">
                    <a:pos x="5217" y="1747"/>
                  </a:cxn>
                  <a:cxn ang="0">
                    <a:pos x="5204" y="1728"/>
                  </a:cxn>
                  <a:cxn ang="0">
                    <a:pos x="4948" y="1505"/>
                  </a:cxn>
                  <a:cxn ang="0">
                    <a:pos x="4603" y="1232"/>
                  </a:cxn>
                  <a:cxn ang="0">
                    <a:pos x="4589" y="1266"/>
                  </a:cxn>
                  <a:cxn ang="0">
                    <a:pos x="4433" y="1196"/>
                  </a:cxn>
                  <a:cxn ang="0">
                    <a:pos x="4380" y="1196"/>
                  </a:cxn>
                  <a:cxn ang="0">
                    <a:pos x="4306" y="1177"/>
                  </a:cxn>
                  <a:cxn ang="0">
                    <a:pos x="3861" y="967"/>
                  </a:cxn>
                  <a:cxn ang="0">
                    <a:pos x="3725" y="1239"/>
                  </a:cxn>
                  <a:cxn ang="0">
                    <a:pos x="3445" y="1542"/>
                  </a:cxn>
                  <a:cxn ang="0">
                    <a:pos x="3371" y="1887"/>
                  </a:cxn>
                  <a:cxn ang="0">
                    <a:pos x="3511" y="1379"/>
                  </a:cxn>
                  <a:cxn ang="0">
                    <a:pos x="3731" y="983"/>
                  </a:cxn>
                  <a:cxn ang="0">
                    <a:pos x="3599" y="894"/>
                  </a:cxn>
                  <a:cxn ang="0">
                    <a:pos x="3511" y="878"/>
                  </a:cxn>
                  <a:cxn ang="0">
                    <a:pos x="3400" y="845"/>
                  </a:cxn>
                  <a:cxn ang="0">
                    <a:pos x="3315" y="832"/>
                  </a:cxn>
                  <a:cxn ang="0">
                    <a:pos x="3233" y="823"/>
                  </a:cxn>
                  <a:cxn ang="0">
                    <a:pos x="3187" y="824"/>
                  </a:cxn>
                  <a:cxn ang="0">
                    <a:pos x="3094" y="819"/>
                  </a:cxn>
                  <a:cxn ang="0">
                    <a:pos x="3016" y="813"/>
                  </a:cxn>
                  <a:cxn ang="0">
                    <a:pos x="2978" y="808"/>
                  </a:cxn>
                  <a:cxn ang="0">
                    <a:pos x="2920" y="788"/>
                  </a:cxn>
                  <a:cxn ang="0">
                    <a:pos x="2875" y="768"/>
                  </a:cxn>
                  <a:cxn ang="0">
                    <a:pos x="2883" y="834"/>
                  </a:cxn>
                  <a:cxn ang="0">
                    <a:pos x="2796" y="973"/>
                  </a:cxn>
                  <a:cxn ang="0">
                    <a:pos x="2900" y="1252"/>
                  </a:cxn>
                  <a:cxn ang="0">
                    <a:pos x="2823" y="1438"/>
                  </a:cxn>
                  <a:cxn ang="0">
                    <a:pos x="2870" y="1279"/>
                  </a:cxn>
                  <a:cxn ang="0">
                    <a:pos x="2803" y="1063"/>
                  </a:cxn>
                  <a:cxn ang="0">
                    <a:pos x="2697" y="824"/>
                  </a:cxn>
                  <a:cxn ang="0">
                    <a:pos x="2248" y="787"/>
                  </a:cxn>
                  <a:cxn ang="0">
                    <a:pos x="2152" y="1050"/>
                  </a:cxn>
                  <a:cxn ang="0">
                    <a:pos x="2032" y="907"/>
                  </a:cxn>
                  <a:cxn ang="0">
                    <a:pos x="1394" y="787"/>
                  </a:cxn>
                  <a:cxn ang="0">
                    <a:pos x="1334" y="854"/>
                  </a:cxn>
                  <a:cxn ang="0">
                    <a:pos x="1281" y="857"/>
                  </a:cxn>
                  <a:cxn ang="0">
                    <a:pos x="1085" y="1073"/>
                  </a:cxn>
                  <a:cxn ang="0">
                    <a:pos x="1038" y="1422"/>
                  </a:cxn>
                  <a:cxn ang="0">
                    <a:pos x="982" y="1432"/>
                  </a:cxn>
                  <a:cxn ang="0">
                    <a:pos x="978" y="1190"/>
                  </a:cxn>
                  <a:cxn ang="0">
                    <a:pos x="1101" y="831"/>
                  </a:cxn>
                  <a:cxn ang="0">
                    <a:pos x="879" y="514"/>
                  </a:cxn>
                  <a:cxn ang="0">
                    <a:pos x="736" y="624"/>
                  </a:cxn>
                  <a:cxn ang="0">
                    <a:pos x="646" y="780"/>
                  </a:cxn>
                  <a:cxn ang="0">
                    <a:pos x="639" y="917"/>
                  </a:cxn>
                  <a:cxn ang="0">
                    <a:pos x="688" y="711"/>
                  </a:cxn>
                  <a:cxn ang="0">
                    <a:pos x="743" y="511"/>
                  </a:cxn>
                  <a:cxn ang="0">
                    <a:pos x="506" y="226"/>
                  </a:cxn>
                  <a:cxn ang="0">
                    <a:pos x="233" y="199"/>
                  </a:cxn>
                  <a:cxn ang="0">
                    <a:pos x="147" y="449"/>
                  </a:cxn>
                  <a:cxn ang="0">
                    <a:pos x="147" y="727"/>
                  </a:cxn>
                  <a:cxn ang="0">
                    <a:pos x="131" y="677"/>
                  </a:cxn>
                  <a:cxn ang="0">
                    <a:pos x="107" y="431"/>
                  </a:cxn>
                  <a:cxn ang="0">
                    <a:pos x="200" y="152"/>
                  </a:cxn>
                  <a:cxn ang="0">
                    <a:pos x="30" y="0"/>
                  </a:cxn>
                </a:cxnLst>
                <a:rect l="0" t="0" r="r" b="b"/>
                <a:pathLst>
                  <a:path w="5420" h="1890">
                    <a:moveTo>
                      <a:pt x="5420" y="1890"/>
                    </a:moveTo>
                    <a:lnTo>
                      <a:pt x="5420" y="1890"/>
                    </a:lnTo>
                    <a:lnTo>
                      <a:pt x="5350" y="1841"/>
                    </a:lnTo>
                    <a:lnTo>
                      <a:pt x="5274" y="1758"/>
                    </a:lnTo>
                    <a:lnTo>
                      <a:pt x="5244" y="1735"/>
                    </a:lnTo>
                    <a:lnTo>
                      <a:pt x="5217" y="1747"/>
                    </a:lnTo>
                    <a:lnTo>
                      <a:pt x="5204" y="1770"/>
                    </a:lnTo>
                    <a:lnTo>
                      <a:pt x="5187" y="1800"/>
                    </a:lnTo>
                    <a:lnTo>
                      <a:pt x="5191" y="1823"/>
                    </a:lnTo>
                    <a:lnTo>
                      <a:pt x="5178" y="1791"/>
                    </a:lnTo>
                    <a:lnTo>
                      <a:pt x="5184" y="1751"/>
                    </a:lnTo>
                    <a:lnTo>
                      <a:pt x="5204" y="1728"/>
                    </a:lnTo>
                    <a:lnTo>
                      <a:pt x="5214" y="1691"/>
                    </a:lnTo>
                    <a:lnTo>
                      <a:pt x="5201" y="1668"/>
                    </a:lnTo>
                    <a:lnTo>
                      <a:pt x="5171" y="1664"/>
                    </a:lnTo>
                    <a:lnTo>
                      <a:pt x="5141" y="1657"/>
                    </a:lnTo>
                    <a:lnTo>
                      <a:pt x="5071" y="1604"/>
                    </a:lnTo>
                    <a:lnTo>
                      <a:pt x="4948" y="1505"/>
                    </a:lnTo>
                    <a:lnTo>
                      <a:pt x="4798" y="1365"/>
                    </a:lnTo>
                    <a:lnTo>
                      <a:pt x="4695" y="1256"/>
                    </a:lnTo>
                    <a:lnTo>
                      <a:pt x="4656" y="1209"/>
                    </a:lnTo>
                    <a:lnTo>
                      <a:pt x="4626" y="1202"/>
                    </a:lnTo>
                    <a:lnTo>
                      <a:pt x="4603" y="1206"/>
                    </a:lnTo>
                    <a:lnTo>
                      <a:pt x="4603" y="1232"/>
                    </a:lnTo>
                    <a:lnTo>
                      <a:pt x="4622" y="1256"/>
                    </a:lnTo>
                    <a:lnTo>
                      <a:pt x="4639" y="1292"/>
                    </a:lnTo>
                    <a:lnTo>
                      <a:pt x="4642" y="1328"/>
                    </a:lnTo>
                    <a:lnTo>
                      <a:pt x="4642" y="1362"/>
                    </a:lnTo>
                    <a:lnTo>
                      <a:pt x="4615" y="1302"/>
                    </a:lnTo>
                    <a:lnTo>
                      <a:pt x="4589" y="1266"/>
                    </a:lnTo>
                    <a:lnTo>
                      <a:pt x="4552" y="1236"/>
                    </a:lnTo>
                    <a:lnTo>
                      <a:pt x="4516" y="1213"/>
                    </a:lnTo>
                    <a:lnTo>
                      <a:pt x="4446" y="1196"/>
                    </a:lnTo>
                    <a:lnTo>
                      <a:pt x="4444" y="1196"/>
                    </a:lnTo>
                    <a:lnTo>
                      <a:pt x="4440" y="1196"/>
                    </a:lnTo>
                    <a:lnTo>
                      <a:pt x="4433" y="1196"/>
                    </a:lnTo>
                    <a:lnTo>
                      <a:pt x="4425" y="1196"/>
                    </a:lnTo>
                    <a:lnTo>
                      <a:pt x="4416" y="1196"/>
                    </a:lnTo>
                    <a:lnTo>
                      <a:pt x="4406" y="1196"/>
                    </a:lnTo>
                    <a:lnTo>
                      <a:pt x="4397" y="1196"/>
                    </a:lnTo>
                    <a:lnTo>
                      <a:pt x="4389" y="1196"/>
                    </a:lnTo>
                    <a:lnTo>
                      <a:pt x="4380" y="1196"/>
                    </a:lnTo>
                    <a:lnTo>
                      <a:pt x="4367" y="1193"/>
                    </a:lnTo>
                    <a:lnTo>
                      <a:pt x="4353" y="1190"/>
                    </a:lnTo>
                    <a:lnTo>
                      <a:pt x="4338" y="1186"/>
                    </a:lnTo>
                    <a:lnTo>
                      <a:pt x="4326" y="1183"/>
                    </a:lnTo>
                    <a:lnTo>
                      <a:pt x="4314" y="1179"/>
                    </a:lnTo>
                    <a:lnTo>
                      <a:pt x="4306" y="1177"/>
                    </a:lnTo>
                    <a:lnTo>
                      <a:pt x="4302" y="1176"/>
                    </a:lnTo>
                    <a:lnTo>
                      <a:pt x="4210" y="1135"/>
                    </a:lnTo>
                    <a:lnTo>
                      <a:pt x="4123" y="1096"/>
                    </a:lnTo>
                    <a:lnTo>
                      <a:pt x="4030" y="1024"/>
                    </a:lnTo>
                    <a:lnTo>
                      <a:pt x="3934" y="990"/>
                    </a:lnTo>
                    <a:lnTo>
                      <a:pt x="3861" y="967"/>
                    </a:lnTo>
                    <a:lnTo>
                      <a:pt x="3817" y="967"/>
                    </a:lnTo>
                    <a:lnTo>
                      <a:pt x="3791" y="997"/>
                    </a:lnTo>
                    <a:lnTo>
                      <a:pt x="3778" y="1047"/>
                    </a:lnTo>
                    <a:lnTo>
                      <a:pt x="3768" y="1103"/>
                    </a:lnTo>
                    <a:lnTo>
                      <a:pt x="3748" y="1169"/>
                    </a:lnTo>
                    <a:lnTo>
                      <a:pt x="3725" y="1239"/>
                    </a:lnTo>
                    <a:lnTo>
                      <a:pt x="3678" y="1299"/>
                    </a:lnTo>
                    <a:lnTo>
                      <a:pt x="3618" y="1339"/>
                    </a:lnTo>
                    <a:lnTo>
                      <a:pt x="3548" y="1385"/>
                    </a:lnTo>
                    <a:lnTo>
                      <a:pt x="3508" y="1422"/>
                    </a:lnTo>
                    <a:lnTo>
                      <a:pt x="3465" y="1482"/>
                    </a:lnTo>
                    <a:lnTo>
                      <a:pt x="3445" y="1542"/>
                    </a:lnTo>
                    <a:lnTo>
                      <a:pt x="3408" y="1611"/>
                    </a:lnTo>
                    <a:lnTo>
                      <a:pt x="3378" y="1678"/>
                    </a:lnTo>
                    <a:lnTo>
                      <a:pt x="3366" y="1747"/>
                    </a:lnTo>
                    <a:lnTo>
                      <a:pt x="3375" y="1800"/>
                    </a:lnTo>
                    <a:lnTo>
                      <a:pt x="3382" y="1867"/>
                    </a:lnTo>
                    <a:lnTo>
                      <a:pt x="3371" y="1887"/>
                    </a:lnTo>
                    <a:lnTo>
                      <a:pt x="3362" y="1830"/>
                    </a:lnTo>
                    <a:lnTo>
                      <a:pt x="3345" y="1770"/>
                    </a:lnTo>
                    <a:lnTo>
                      <a:pt x="3345" y="1710"/>
                    </a:lnTo>
                    <a:lnTo>
                      <a:pt x="3389" y="1581"/>
                    </a:lnTo>
                    <a:lnTo>
                      <a:pt x="3435" y="1471"/>
                    </a:lnTo>
                    <a:lnTo>
                      <a:pt x="3511" y="1379"/>
                    </a:lnTo>
                    <a:lnTo>
                      <a:pt x="3601" y="1296"/>
                    </a:lnTo>
                    <a:lnTo>
                      <a:pt x="3678" y="1199"/>
                    </a:lnTo>
                    <a:lnTo>
                      <a:pt x="3698" y="1139"/>
                    </a:lnTo>
                    <a:lnTo>
                      <a:pt x="3704" y="1077"/>
                    </a:lnTo>
                    <a:lnTo>
                      <a:pt x="3711" y="1017"/>
                    </a:lnTo>
                    <a:lnTo>
                      <a:pt x="3731" y="983"/>
                    </a:lnTo>
                    <a:lnTo>
                      <a:pt x="3734" y="940"/>
                    </a:lnTo>
                    <a:lnTo>
                      <a:pt x="3698" y="920"/>
                    </a:lnTo>
                    <a:lnTo>
                      <a:pt x="3628" y="900"/>
                    </a:lnTo>
                    <a:lnTo>
                      <a:pt x="3624" y="900"/>
                    </a:lnTo>
                    <a:lnTo>
                      <a:pt x="3614" y="898"/>
                    </a:lnTo>
                    <a:lnTo>
                      <a:pt x="3599" y="894"/>
                    </a:lnTo>
                    <a:lnTo>
                      <a:pt x="3581" y="892"/>
                    </a:lnTo>
                    <a:lnTo>
                      <a:pt x="3562" y="888"/>
                    </a:lnTo>
                    <a:lnTo>
                      <a:pt x="3545" y="885"/>
                    </a:lnTo>
                    <a:lnTo>
                      <a:pt x="3531" y="882"/>
                    </a:lnTo>
                    <a:lnTo>
                      <a:pt x="3522" y="880"/>
                    </a:lnTo>
                    <a:lnTo>
                      <a:pt x="3511" y="878"/>
                    </a:lnTo>
                    <a:lnTo>
                      <a:pt x="3495" y="873"/>
                    </a:lnTo>
                    <a:lnTo>
                      <a:pt x="3474" y="868"/>
                    </a:lnTo>
                    <a:lnTo>
                      <a:pt x="3452" y="861"/>
                    </a:lnTo>
                    <a:lnTo>
                      <a:pt x="3430" y="854"/>
                    </a:lnTo>
                    <a:lnTo>
                      <a:pt x="3413" y="849"/>
                    </a:lnTo>
                    <a:lnTo>
                      <a:pt x="3400" y="845"/>
                    </a:lnTo>
                    <a:lnTo>
                      <a:pt x="3396" y="843"/>
                    </a:lnTo>
                    <a:lnTo>
                      <a:pt x="3390" y="843"/>
                    </a:lnTo>
                    <a:lnTo>
                      <a:pt x="3377" y="841"/>
                    </a:lnTo>
                    <a:lnTo>
                      <a:pt x="3360" y="838"/>
                    </a:lnTo>
                    <a:lnTo>
                      <a:pt x="3338" y="835"/>
                    </a:lnTo>
                    <a:lnTo>
                      <a:pt x="3315" y="832"/>
                    </a:lnTo>
                    <a:lnTo>
                      <a:pt x="3294" y="828"/>
                    </a:lnTo>
                    <a:lnTo>
                      <a:pt x="3277" y="826"/>
                    </a:lnTo>
                    <a:lnTo>
                      <a:pt x="3265" y="824"/>
                    </a:lnTo>
                    <a:lnTo>
                      <a:pt x="3257" y="823"/>
                    </a:lnTo>
                    <a:lnTo>
                      <a:pt x="3246" y="823"/>
                    </a:lnTo>
                    <a:lnTo>
                      <a:pt x="3233" y="823"/>
                    </a:lnTo>
                    <a:lnTo>
                      <a:pt x="3220" y="823"/>
                    </a:lnTo>
                    <a:lnTo>
                      <a:pt x="3209" y="823"/>
                    </a:lnTo>
                    <a:lnTo>
                      <a:pt x="3198" y="824"/>
                    </a:lnTo>
                    <a:lnTo>
                      <a:pt x="3191" y="824"/>
                    </a:lnTo>
                    <a:lnTo>
                      <a:pt x="3189" y="824"/>
                    </a:lnTo>
                    <a:lnTo>
                      <a:pt x="3187" y="824"/>
                    </a:lnTo>
                    <a:lnTo>
                      <a:pt x="3179" y="824"/>
                    </a:lnTo>
                    <a:lnTo>
                      <a:pt x="3167" y="824"/>
                    </a:lnTo>
                    <a:lnTo>
                      <a:pt x="3152" y="823"/>
                    </a:lnTo>
                    <a:lnTo>
                      <a:pt x="3135" y="823"/>
                    </a:lnTo>
                    <a:lnTo>
                      <a:pt x="3115" y="820"/>
                    </a:lnTo>
                    <a:lnTo>
                      <a:pt x="3094" y="819"/>
                    </a:lnTo>
                    <a:lnTo>
                      <a:pt x="3072" y="817"/>
                    </a:lnTo>
                    <a:lnTo>
                      <a:pt x="3054" y="815"/>
                    </a:lnTo>
                    <a:lnTo>
                      <a:pt x="3040" y="813"/>
                    </a:lnTo>
                    <a:lnTo>
                      <a:pt x="3030" y="813"/>
                    </a:lnTo>
                    <a:lnTo>
                      <a:pt x="3022" y="813"/>
                    </a:lnTo>
                    <a:lnTo>
                      <a:pt x="3016" y="813"/>
                    </a:lnTo>
                    <a:lnTo>
                      <a:pt x="3010" y="813"/>
                    </a:lnTo>
                    <a:lnTo>
                      <a:pt x="3005" y="813"/>
                    </a:lnTo>
                    <a:lnTo>
                      <a:pt x="3000" y="813"/>
                    </a:lnTo>
                    <a:lnTo>
                      <a:pt x="2993" y="813"/>
                    </a:lnTo>
                    <a:lnTo>
                      <a:pt x="2986" y="811"/>
                    </a:lnTo>
                    <a:lnTo>
                      <a:pt x="2978" y="808"/>
                    </a:lnTo>
                    <a:lnTo>
                      <a:pt x="2968" y="804"/>
                    </a:lnTo>
                    <a:lnTo>
                      <a:pt x="2959" y="801"/>
                    </a:lnTo>
                    <a:lnTo>
                      <a:pt x="2950" y="797"/>
                    </a:lnTo>
                    <a:lnTo>
                      <a:pt x="2940" y="794"/>
                    </a:lnTo>
                    <a:lnTo>
                      <a:pt x="2930" y="790"/>
                    </a:lnTo>
                    <a:lnTo>
                      <a:pt x="2920" y="788"/>
                    </a:lnTo>
                    <a:lnTo>
                      <a:pt x="2909" y="785"/>
                    </a:lnTo>
                    <a:lnTo>
                      <a:pt x="2900" y="780"/>
                    </a:lnTo>
                    <a:lnTo>
                      <a:pt x="2891" y="776"/>
                    </a:lnTo>
                    <a:lnTo>
                      <a:pt x="2884" y="773"/>
                    </a:lnTo>
                    <a:lnTo>
                      <a:pt x="2878" y="770"/>
                    </a:lnTo>
                    <a:lnTo>
                      <a:pt x="2875" y="768"/>
                    </a:lnTo>
                    <a:lnTo>
                      <a:pt x="2874" y="767"/>
                    </a:lnTo>
                    <a:lnTo>
                      <a:pt x="2823" y="771"/>
                    </a:lnTo>
                    <a:lnTo>
                      <a:pt x="2784" y="783"/>
                    </a:lnTo>
                    <a:lnTo>
                      <a:pt x="2800" y="808"/>
                    </a:lnTo>
                    <a:lnTo>
                      <a:pt x="2844" y="817"/>
                    </a:lnTo>
                    <a:lnTo>
                      <a:pt x="2883" y="834"/>
                    </a:lnTo>
                    <a:lnTo>
                      <a:pt x="2909" y="850"/>
                    </a:lnTo>
                    <a:lnTo>
                      <a:pt x="2904" y="873"/>
                    </a:lnTo>
                    <a:lnTo>
                      <a:pt x="2860" y="884"/>
                    </a:lnTo>
                    <a:lnTo>
                      <a:pt x="2796" y="887"/>
                    </a:lnTo>
                    <a:lnTo>
                      <a:pt x="2787" y="927"/>
                    </a:lnTo>
                    <a:lnTo>
                      <a:pt x="2796" y="973"/>
                    </a:lnTo>
                    <a:lnTo>
                      <a:pt x="2844" y="1027"/>
                    </a:lnTo>
                    <a:lnTo>
                      <a:pt x="2833" y="1077"/>
                    </a:lnTo>
                    <a:lnTo>
                      <a:pt x="2856" y="1107"/>
                    </a:lnTo>
                    <a:lnTo>
                      <a:pt x="2856" y="1139"/>
                    </a:lnTo>
                    <a:lnTo>
                      <a:pt x="2886" y="1192"/>
                    </a:lnTo>
                    <a:lnTo>
                      <a:pt x="2900" y="1252"/>
                    </a:lnTo>
                    <a:lnTo>
                      <a:pt x="2890" y="1296"/>
                    </a:lnTo>
                    <a:lnTo>
                      <a:pt x="2856" y="1342"/>
                    </a:lnTo>
                    <a:lnTo>
                      <a:pt x="2856" y="1365"/>
                    </a:lnTo>
                    <a:lnTo>
                      <a:pt x="2877" y="1399"/>
                    </a:lnTo>
                    <a:lnTo>
                      <a:pt x="2853" y="1432"/>
                    </a:lnTo>
                    <a:lnTo>
                      <a:pt x="2823" y="1438"/>
                    </a:lnTo>
                    <a:lnTo>
                      <a:pt x="2847" y="1411"/>
                    </a:lnTo>
                    <a:lnTo>
                      <a:pt x="2847" y="1385"/>
                    </a:lnTo>
                    <a:lnTo>
                      <a:pt x="2823" y="1358"/>
                    </a:lnTo>
                    <a:lnTo>
                      <a:pt x="2830" y="1335"/>
                    </a:lnTo>
                    <a:lnTo>
                      <a:pt x="2860" y="1302"/>
                    </a:lnTo>
                    <a:lnTo>
                      <a:pt x="2870" y="1279"/>
                    </a:lnTo>
                    <a:lnTo>
                      <a:pt x="2877" y="1232"/>
                    </a:lnTo>
                    <a:lnTo>
                      <a:pt x="2856" y="1199"/>
                    </a:lnTo>
                    <a:lnTo>
                      <a:pt x="2844" y="1166"/>
                    </a:lnTo>
                    <a:lnTo>
                      <a:pt x="2833" y="1126"/>
                    </a:lnTo>
                    <a:lnTo>
                      <a:pt x="2821" y="1100"/>
                    </a:lnTo>
                    <a:lnTo>
                      <a:pt x="2803" y="1063"/>
                    </a:lnTo>
                    <a:lnTo>
                      <a:pt x="2817" y="1033"/>
                    </a:lnTo>
                    <a:lnTo>
                      <a:pt x="2791" y="1003"/>
                    </a:lnTo>
                    <a:lnTo>
                      <a:pt x="2754" y="967"/>
                    </a:lnTo>
                    <a:lnTo>
                      <a:pt x="2734" y="900"/>
                    </a:lnTo>
                    <a:lnTo>
                      <a:pt x="2730" y="850"/>
                    </a:lnTo>
                    <a:lnTo>
                      <a:pt x="2697" y="824"/>
                    </a:lnTo>
                    <a:lnTo>
                      <a:pt x="2654" y="810"/>
                    </a:lnTo>
                    <a:lnTo>
                      <a:pt x="2591" y="804"/>
                    </a:lnTo>
                    <a:lnTo>
                      <a:pt x="2504" y="783"/>
                    </a:lnTo>
                    <a:lnTo>
                      <a:pt x="2408" y="771"/>
                    </a:lnTo>
                    <a:lnTo>
                      <a:pt x="2352" y="778"/>
                    </a:lnTo>
                    <a:lnTo>
                      <a:pt x="2248" y="787"/>
                    </a:lnTo>
                    <a:lnTo>
                      <a:pt x="2189" y="820"/>
                    </a:lnTo>
                    <a:lnTo>
                      <a:pt x="2132" y="854"/>
                    </a:lnTo>
                    <a:lnTo>
                      <a:pt x="2148" y="897"/>
                    </a:lnTo>
                    <a:lnTo>
                      <a:pt x="2171" y="960"/>
                    </a:lnTo>
                    <a:lnTo>
                      <a:pt x="2185" y="1010"/>
                    </a:lnTo>
                    <a:lnTo>
                      <a:pt x="2152" y="1050"/>
                    </a:lnTo>
                    <a:lnTo>
                      <a:pt x="2106" y="1066"/>
                    </a:lnTo>
                    <a:lnTo>
                      <a:pt x="2095" y="1043"/>
                    </a:lnTo>
                    <a:lnTo>
                      <a:pt x="2122" y="1017"/>
                    </a:lnTo>
                    <a:lnTo>
                      <a:pt x="2132" y="980"/>
                    </a:lnTo>
                    <a:lnTo>
                      <a:pt x="2115" y="963"/>
                    </a:lnTo>
                    <a:lnTo>
                      <a:pt x="2032" y="907"/>
                    </a:lnTo>
                    <a:lnTo>
                      <a:pt x="1909" y="867"/>
                    </a:lnTo>
                    <a:lnTo>
                      <a:pt x="1819" y="847"/>
                    </a:lnTo>
                    <a:lnTo>
                      <a:pt x="1713" y="827"/>
                    </a:lnTo>
                    <a:lnTo>
                      <a:pt x="1617" y="831"/>
                    </a:lnTo>
                    <a:lnTo>
                      <a:pt x="1513" y="827"/>
                    </a:lnTo>
                    <a:lnTo>
                      <a:pt x="1394" y="787"/>
                    </a:lnTo>
                    <a:lnTo>
                      <a:pt x="1324" y="757"/>
                    </a:lnTo>
                    <a:lnTo>
                      <a:pt x="1284" y="744"/>
                    </a:lnTo>
                    <a:lnTo>
                      <a:pt x="1244" y="774"/>
                    </a:lnTo>
                    <a:lnTo>
                      <a:pt x="1244" y="804"/>
                    </a:lnTo>
                    <a:lnTo>
                      <a:pt x="1281" y="834"/>
                    </a:lnTo>
                    <a:lnTo>
                      <a:pt x="1334" y="854"/>
                    </a:lnTo>
                    <a:lnTo>
                      <a:pt x="1398" y="903"/>
                    </a:lnTo>
                    <a:lnTo>
                      <a:pt x="1433" y="957"/>
                    </a:lnTo>
                    <a:lnTo>
                      <a:pt x="1447" y="987"/>
                    </a:lnTo>
                    <a:lnTo>
                      <a:pt x="1414" y="967"/>
                    </a:lnTo>
                    <a:lnTo>
                      <a:pt x="1347" y="910"/>
                    </a:lnTo>
                    <a:lnTo>
                      <a:pt x="1281" y="857"/>
                    </a:lnTo>
                    <a:lnTo>
                      <a:pt x="1214" y="797"/>
                    </a:lnTo>
                    <a:lnTo>
                      <a:pt x="1180" y="808"/>
                    </a:lnTo>
                    <a:lnTo>
                      <a:pt x="1152" y="847"/>
                    </a:lnTo>
                    <a:lnTo>
                      <a:pt x="1131" y="910"/>
                    </a:lnTo>
                    <a:lnTo>
                      <a:pt x="1118" y="999"/>
                    </a:lnTo>
                    <a:lnTo>
                      <a:pt x="1085" y="1073"/>
                    </a:lnTo>
                    <a:lnTo>
                      <a:pt x="1048" y="1142"/>
                    </a:lnTo>
                    <a:lnTo>
                      <a:pt x="1018" y="1213"/>
                    </a:lnTo>
                    <a:lnTo>
                      <a:pt x="985" y="1279"/>
                    </a:lnTo>
                    <a:lnTo>
                      <a:pt x="985" y="1358"/>
                    </a:lnTo>
                    <a:lnTo>
                      <a:pt x="989" y="1388"/>
                    </a:lnTo>
                    <a:lnTo>
                      <a:pt x="1038" y="1422"/>
                    </a:lnTo>
                    <a:lnTo>
                      <a:pt x="1055" y="1441"/>
                    </a:lnTo>
                    <a:lnTo>
                      <a:pt x="1065" y="1471"/>
                    </a:lnTo>
                    <a:lnTo>
                      <a:pt x="1038" y="1489"/>
                    </a:lnTo>
                    <a:lnTo>
                      <a:pt x="1035" y="1452"/>
                    </a:lnTo>
                    <a:lnTo>
                      <a:pt x="1018" y="1432"/>
                    </a:lnTo>
                    <a:lnTo>
                      <a:pt x="982" y="1432"/>
                    </a:lnTo>
                    <a:lnTo>
                      <a:pt x="955" y="1411"/>
                    </a:lnTo>
                    <a:lnTo>
                      <a:pt x="941" y="1383"/>
                    </a:lnTo>
                    <a:lnTo>
                      <a:pt x="934" y="1346"/>
                    </a:lnTo>
                    <a:lnTo>
                      <a:pt x="945" y="1292"/>
                    </a:lnTo>
                    <a:lnTo>
                      <a:pt x="955" y="1239"/>
                    </a:lnTo>
                    <a:lnTo>
                      <a:pt x="978" y="1190"/>
                    </a:lnTo>
                    <a:lnTo>
                      <a:pt x="1001" y="1146"/>
                    </a:lnTo>
                    <a:lnTo>
                      <a:pt x="1042" y="1073"/>
                    </a:lnTo>
                    <a:lnTo>
                      <a:pt x="1061" y="1020"/>
                    </a:lnTo>
                    <a:lnTo>
                      <a:pt x="1061" y="940"/>
                    </a:lnTo>
                    <a:lnTo>
                      <a:pt x="1068" y="861"/>
                    </a:lnTo>
                    <a:lnTo>
                      <a:pt x="1101" y="831"/>
                    </a:lnTo>
                    <a:lnTo>
                      <a:pt x="1122" y="767"/>
                    </a:lnTo>
                    <a:lnTo>
                      <a:pt x="1115" y="718"/>
                    </a:lnTo>
                    <a:lnTo>
                      <a:pt x="1098" y="688"/>
                    </a:lnTo>
                    <a:lnTo>
                      <a:pt x="1021" y="624"/>
                    </a:lnTo>
                    <a:lnTo>
                      <a:pt x="961" y="574"/>
                    </a:lnTo>
                    <a:lnTo>
                      <a:pt x="879" y="514"/>
                    </a:lnTo>
                    <a:lnTo>
                      <a:pt x="855" y="491"/>
                    </a:lnTo>
                    <a:lnTo>
                      <a:pt x="812" y="502"/>
                    </a:lnTo>
                    <a:lnTo>
                      <a:pt x="805" y="525"/>
                    </a:lnTo>
                    <a:lnTo>
                      <a:pt x="802" y="564"/>
                    </a:lnTo>
                    <a:lnTo>
                      <a:pt x="779" y="591"/>
                    </a:lnTo>
                    <a:lnTo>
                      <a:pt x="736" y="624"/>
                    </a:lnTo>
                    <a:lnTo>
                      <a:pt x="725" y="658"/>
                    </a:lnTo>
                    <a:lnTo>
                      <a:pt x="725" y="684"/>
                    </a:lnTo>
                    <a:lnTo>
                      <a:pt x="715" y="718"/>
                    </a:lnTo>
                    <a:lnTo>
                      <a:pt x="683" y="737"/>
                    </a:lnTo>
                    <a:lnTo>
                      <a:pt x="656" y="751"/>
                    </a:lnTo>
                    <a:lnTo>
                      <a:pt x="646" y="780"/>
                    </a:lnTo>
                    <a:lnTo>
                      <a:pt x="653" y="817"/>
                    </a:lnTo>
                    <a:lnTo>
                      <a:pt x="656" y="863"/>
                    </a:lnTo>
                    <a:lnTo>
                      <a:pt x="662" y="910"/>
                    </a:lnTo>
                    <a:lnTo>
                      <a:pt x="683" y="944"/>
                    </a:lnTo>
                    <a:lnTo>
                      <a:pt x="665" y="946"/>
                    </a:lnTo>
                    <a:lnTo>
                      <a:pt x="639" y="917"/>
                    </a:lnTo>
                    <a:lnTo>
                      <a:pt x="626" y="880"/>
                    </a:lnTo>
                    <a:lnTo>
                      <a:pt x="626" y="831"/>
                    </a:lnTo>
                    <a:lnTo>
                      <a:pt x="630" y="783"/>
                    </a:lnTo>
                    <a:lnTo>
                      <a:pt x="626" y="748"/>
                    </a:lnTo>
                    <a:lnTo>
                      <a:pt x="653" y="725"/>
                    </a:lnTo>
                    <a:lnTo>
                      <a:pt x="688" y="711"/>
                    </a:lnTo>
                    <a:lnTo>
                      <a:pt x="695" y="681"/>
                    </a:lnTo>
                    <a:lnTo>
                      <a:pt x="688" y="631"/>
                    </a:lnTo>
                    <a:lnTo>
                      <a:pt x="709" y="601"/>
                    </a:lnTo>
                    <a:lnTo>
                      <a:pt x="736" y="581"/>
                    </a:lnTo>
                    <a:lnTo>
                      <a:pt x="752" y="558"/>
                    </a:lnTo>
                    <a:lnTo>
                      <a:pt x="743" y="511"/>
                    </a:lnTo>
                    <a:lnTo>
                      <a:pt x="732" y="481"/>
                    </a:lnTo>
                    <a:lnTo>
                      <a:pt x="713" y="445"/>
                    </a:lnTo>
                    <a:lnTo>
                      <a:pt x="669" y="405"/>
                    </a:lnTo>
                    <a:lnTo>
                      <a:pt x="612" y="342"/>
                    </a:lnTo>
                    <a:lnTo>
                      <a:pt x="573" y="286"/>
                    </a:lnTo>
                    <a:lnTo>
                      <a:pt x="506" y="226"/>
                    </a:lnTo>
                    <a:lnTo>
                      <a:pt x="410" y="150"/>
                    </a:lnTo>
                    <a:lnTo>
                      <a:pt x="343" y="86"/>
                    </a:lnTo>
                    <a:lnTo>
                      <a:pt x="283" y="72"/>
                    </a:lnTo>
                    <a:lnTo>
                      <a:pt x="260" y="97"/>
                    </a:lnTo>
                    <a:lnTo>
                      <a:pt x="247" y="143"/>
                    </a:lnTo>
                    <a:lnTo>
                      <a:pt x="233" y="199"/>
                    </a:lnTo>
                    <a:lnTo>
                      <a:pt x="221" y="252"/>
                    </a:lnTo>
                    <a:lnTo>
                      <a:pt x="214" y="288"/>
                    </a:lnTo>
                    <a:lnTo>
                      <a:pt x="200" y="316"/>
                    </a:lnTo>
                    <a:lnTo>
                      <a:pt x="170" y="359"/>
                    </a:lnTo>
                    <a:lnTo>
                      <a:pt x="154" y="401"/>
                    </a:lnTo>
                    <a:lnTo>
                      <a:pt x="147" y="449"/>
                    </a:lnTo>
                    <a:lnTo>
                      <a:pt x="143" y="498"/>
                    </a:lnTo>
                    <a:lnTo>
                      <a:pt x="140" y="562"/>
                    </a:lnTo>
                    <a:lnTo>
                      <a:pt x="150" y="611"/>
                    </a:lnTo>
                    <a:lnTo>
                      <a:pt x="164" y="644"/>
                    </a:lnTo>
                    <a:lnTo>
                      <a:pt x="161" y="681"/>
                    </a:lnTo>
                    <a:lnTo>
                      <a:pt x="147" y="727"/>
                    </a:lnTo>
                    <a:lnTo>
                      <a:pt x="140" y="767"/>
                    </a:lnTo>
                    <a:lnTo>
                      <a:pt x="147" y="797"/>
                    </a:lnTo>
                    <a:lnTo>
                      <a:pt x="131" y="810"/>
                    </a:lnTo>
                    <a:lnTo>
                      <a:pt x="113" y="794"/>
                    </a:lnTo>
                    <a:lnTo>
                      <a:pt x="111" y="737"/>
                    </a:lnTo>
                    <a:lnTo>
                      <a:pt x="131" y="677"/>
                    </a:lnTo>
                    <a:lnTo>
                      <a:pt x="137" y="641"/>
                    </a:lnTo>
                    <a:lnTo>
                      <a:pt x="124" y="608"/>
                    </a:lnTo>
                    <a:lnTo>
                      <a:pt x="113" y="574"/>
                    </a:lnTo>
                    <a:lnTo>
                      <a:pt x="111" y="532"/>
                    </a:lnTo>
                    <a:lnTo>
                      <a:pt x="111" y="495"/>
                    </a:lnTo>
                    <a:lnTo>
                      <a:pt x="107" y="431"/>
                    </a:lnTo>
                    <a:lnTo>
                      <a:pt x="107" y="375"/>
                    </a:lnTo>
                    <a:lnTo>
                      <a:pt x="127" y="339"/>
                    </a:lnTo>
                    <a:lnTo>
                      <a:pt x="150" y="302"/>
                    </a:lnTo>
                    <a:lnTo>
                      <a:pt x="180" y="252"/>
                    </a:lnTo>
                    <a:lnTo>
                      <a:pt x="187" y="209"/>
                    </a:lnTo>
                    <a:lnTo>
                      <a:pt x="200" y="152"/>
                    </a:lnTo>
                    <a:lnTo>
                      <a:pt x="207" y="97"/>
                    </a:lnTo>
                    <a:lnTo>
                      <a:pt x="207" y="49"/>
                    </a:lnTo>
                    <a:lnTo>
                      <a:pt x="184" y="23"/>
                    </a:lnTo>
                    <a:lnTo>
                      <a:pt x="134" y="3"/>
                    </a:lnTo>
                    <a:lnTo>
                      <a:pt x="77" y="0"/>
                    </a:lnTo>
                    <a:lnTo>
                      <a:pt x="30" y="0"/>
                    </a:lnTo>
                    <a:lnTo>
                      <a:pt x="0" y="11"/>
                    </a:lnTo>
                    <a:lnTo>
                      <a:pt x="0" y="1890"/>
                    </a:lnTo>
                    <a:lnTo>
                      <a:pt x="5420" y="1890"/>
                    </a:lnTo>
                    <a:close/>
                  </a:path>
                </a:pathLst>
              </a:custGeom>
              <a:solidFill>
                <a:srgbClr val="EEE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31" name="Freeform 564"/>
              <p:cNvSpPr>
                <a:spLocks/>
              </p:cNvSpPr>
              <p:nvPr/>
            </p:nvSpPr>
            <p:spPr bwMode="auto">
              <a:xfrm>
                <a:off x="3775" y="3482"/>
                <a:ext cx="1084" cy="378"/>
              </a:xfrm>
              <a:custGeom>
                <a:avLst/>
                <a:gdLst/>
                <a:ahLst/>
                <a:cxnLst>
                  <a:cxn ang="0">
                    <a:pos x="5217" y="1747"/>
                  </a:cxn>
                  <a:cxn ang="0">
                    <a:pos x="5204" y="1728"/>
                  </a:cxn>
                  <a:cxn ang="0">
                    <a:pos x="4948" y="1505"/>
                  </a:cxn>
                  <a:cxn ang="0">
                    <a:pos x="4603" y="1232"/>
                  </a:cxn>
                  <a:cxn ang="0">
                    <a:pos x="4589" y="1266"/>
                  </a:cxn>
                  <a:cxn ang="0">
                    <a:pos x="4433" y="1196"/>
                  </a:cxn>
                  <a:cxn ang="0">
                    <a:pos x="4380" y="1196"/>
                  </a:cxn>
                  <a:cxn ang="0">
                    <a:pos x="4306" y="1177"/>
                  </a:cxn>
                  <a:cxn ang="0">
                    <a:pos x="3861" y="967"/>
                  </a:cxn>
                  <a:cxn ang="0">
                    <a:pos x="3725" y="1239"/>
                  </a:cxn>
                  <a:cxn ang="0">
                    <a:pos x="3445" y="1542"/>
                  </a:cxn>
                  <a:cxn ang="0">
                    <a:pos x="3371" y="1887"/>
                  </a:cxn>
                  <a:cxn ang="0">
                    <a:pos x="3511" y="1379"/>
                  </a:cxn>
                  <a:cxn ang="0">
                    <a:pos x="3731" y="983"/>
                  </a:cxn>
                  <a:cxn ang="0">
                    <a:pos x="3599" y="894"/>
                  </a:cxn>
                  <a:cxn ang="0">
                    <a:pos x="3511" y="878"/>
                  </a:cxn>
                  <a:cxn ang="0">
                    <a:pos x="3400" y="845"/>
                  </a:cxn>
                  <a:cxn ang="0">
                    <a:pos x="3315" y="832"/>
                  </a:cxn>
                  <a:cxn ang="0">
                    <a:pos x="3233" y="823"/>
                  </a:cxn>
                  <a:cxn ang="0">
                    <a:pos x="3187" y="824"/>
                  </a:cxn>
                  <a:cxn ang="0">
                    <a:pos x="3094" y="819"/>
                  </a:cxn>
                  <a:cxn ang="0">
                    <a:pos x="3016" y="813"/>
                  </a:cxn>
                  <a:cxn ang="0">
                    <a:pos x="2978" y="808"/>
                  </a:cxn>
                  <a:cxn ang="0">
                    <a:pos x="2920" y="788"/>
                  </a:cxn>
                  <a:cxn ang="0">
                    <a:pos x="2875" y="768"/>
                  </a:cxn>
                  <a:cxn ang="0">
                    <a:pos x="2883" y="834"/>
                  </a:cxn>
                  <a:cxn ang="0">
                    <a:pos x="2796" y="973"/>
                  </a:cxn>
                  <a:cxn ang="0">
                    <a:pos x="2900" y="1252"/>
                  </a:cxn>
                  <a:cxn ang="0">
                    <a:pos x="2823" y="1438"/>
                  </a:cxn>
                  <a:cxn ang="0">
                    <a:pos x="2870" y="1279"/>
                  </a:cxn>
                  <a:cxn ang="0">
                    <a:pos x="2803" y="1063"/>
                  </a:cxn>
                  <a:cxn ang="0">
                    <a:pos x="2697" y="824"/>
                  </a:cxn>
                  <a:cxn ang="0">
                    <a:pos x="2248" y="787"/>
                  </a:cxn>
                  <a:cxn ang="0">
                    <a:pos x="2152" y="1050"/>
                  </a:cxn>
                  <a:cxn ang="0">
                    <a:pos x="2032" y="907"/>
                  </a:cxn>
                  <a:cxn ang="0">
                    <a:pos x="1394" y="787"/>
                  </a:cxn>
                  <a:cxn ang="0">
                    <a:pos x="1334" y="854"/>
                  </a:cxn>
                  <a:cxn ang="0">
                    <a:pos x="1281" y="857"/>
                  </a:cxn>
                  <a:cxn ang="0">
                    <a:pos x="1085" y="1073"/>
                  </a:cxn>
                  <a:cxn ang="0">
                    <a:pos x="1038" y="1422"/>
                  </a:cxn>
                  <a:cxn ang="0">
                    <a:pos x="982" y="1432"/>
                  </a:cxn>
                  <a:cxn ang="0">
                    <a:pos x="978" y="1190"/>
                  </a:cxn>
                  <a:cxn ang="0">
                    <a:pos x="1101" y="831"/>
                  </a:cxn>
                  <a:cxn ang="0">
                    <a:pos x="879" y="514"/>
                  </a:cxn>
                  <a:cxn ang="0">
                    <a:pos x="736" y="624"/>
                  </a:cxn>
                  <a:cxn ang="0">
                    <a:pos x="646" y="780"/>
                  </a:cxn>
                  <a:cxn ang="0">
                    <a:pos x="639" y="917"/>
                  </a:cxn>
                  <a:cxn ang="0">
                    <a:pos x="688" y="711"/>
                  </a:cxn>
                  <a:cxn ang="0">
                    <a:pos x="743" y="511"/>
                  </a:cxn>
                  <a:cxn ang="0">
                    <a:pos x="506" y="226"/>
                  </a:cxn>
                  <a:cxn ang="0">
                    <a:pos x="233" y="199"/>
                  </a:cxn>
                  <a:cxn ang="0">
                    <a:pos x="147" y="449"/>
                  </a:cxn>
                  <a:cxn ang="0">
                    <a:pos x="147" y="727"/>
                  </a:cxn>
                  <a:cxn ang="0">
                    <a:pos x="131" y="677"/>
                  </a:cxn>
                  <a:cxn ang="0">
                    <a:pos x="107" y="431"/>
                  </a:cxn>
                  <a:cxn ang="0">
                    <a:pos x="200" y="152"/>
                  </a:cxn>
                  <a:cxn ang="0">
                    <a:pos x="30" y="0"/>
                  </a:cxn>
                </a:cxnLst>
                <a:rect l="0" t="0" r="r" b="b"/>
                <a:pathLst>
                  <a:path w="5420" h="1890">
                    <a:moveTo>
                      <a:pt x="5420" y="1890"/>
                    </a:moveTo>
                    <a:lnTo>
                      <a:pt x="5420" y="1890"/>
                    </a:lnTo>
                    <a:lnTo>
                      <a:pt x="5350" y="1841"/>
                    </a:lnTo>
                    <a:lnTo>
                      <a:pt x="5274" y="1758"/>
                    </a:lnTo>
                    <a:lnTo>
                      <a:pt x="5244" y="1735"/>
                    </a:lnTo>
                    <a:lnTo>
                      <a:pt x="5217" y="1747"/>
                    </a:lnTo>
                    <a:lnTo>
                      <a:pt x="5204" y="1770"/>
                    </a:lnTo>
                    <a:lnTo>
                      <a:pt x="5187" y="1800"/>
                    </a:lnTo>
                    <a:lnTo>
                      <a:pt x="5191" y="1823"/>
                    </a:lnTo>
                    <a:lnTo>
                      <a:pt x="5178" y="1791"/>
                    </a:lnTo>
                    <a:lnTo>
                      <a:pt x="5184" y="1751"/>
                    </a:lnTo>
                    <a:lnTo>
                      <a:pt x="5204" y="1728"/>
                    </a:lnTo>
                    <a:lnTo>
                      <a:pt x="5214" y="1691"/>
                    </a:lnTo>
                    <a:lnTo>
                      <a:pt x="5201" y="1668"/>
                    </a:lnTo>
                    <a:lnTo>
                      <a:pt x="5171" y="1664"/>
                    </a:lnTo>
                    <a:lnTo>
                      <a:pt x="5141" y="1657"/>
                    </a:lnTo>
                    <a:lnTo>
                      <a:pt x="5071" y="1604"/>
                    </a:lnTo>
                    <a:lnTo>
                      <a:pt x="4948" y="1505"/>
                    </a:lnTo>
                    <a:lnTo>
                      <a:pt x="4798" y="1365"/>
                    </a:lnTo>
                    <a:lnTo>
                      <a:pt x="4695" y="1256"/>
                    </a:lnTo>
                    <a:lnTo>
                      <a:pt x="4656" y="1209"/>
                    </a:lnTo>
                    <a:lnTo>
                      <a:pt x="4626" y="1202"/>
                    </a:lnTo>
                    <a:lnTo>
                      <a:pt x="4603" y="1206"/>
                    </a:lnTo>
                    <a:lnTo>
                      <a:pt x="4603" y="1232"/>
                    </a:lnTo>
                    <a:lnTo>
                      <a:pt x="4622" y="1256"/>
                    </a:lnTo>
                    <a:lnTo>
                      <a:pt x="4639" y="1292"/>
                    </a:lnTo>
                    <a:lnTo>
                      <a:pt x="4642" y="1328"/>
                    </a:lnTo>
                    <a:lnTo>
                      <a:pt x="4642" y="1362"/>
                    </a:lnTo>
                    <a:lnTo>
                      <a:pt x="4615" y="1302"/>
                    </a:lnTo>
                    <a:lnTo>
                      <a:pt x="4589" y="1266"/>
                    </a:lnTo>
                    <a:lnTo>
                      <a:pt x="4552" y="1236"/>
                    </a:lnTo>
                    <a:lnTo>
                      <a:pt x="4516" y="1213"/>
                    </a:lnTo>
                    <a:lnTo>
                      <a:pt x="4446" y="1196"/>
                    </a:lnTo>
                    <a:lnTo>
                      <a:pt x="4444" y="1196"/>
                    </a:lnTo>
                    <a:lnTo>
                      <a:pt x="4440" y="1196"/>
                    </a:lnTo>
                    <a:lnTo>
                      <a:pt x="4433" y="1196"/>
                    </a:lnTo>
                    <a:lnTo>
                      <a:pt x="4425" y="1196"/>
                    </a:lnTo>
                    <a:lnTo>
                      <a:pt x="4416" y="1196"/>
                    </a:lnTo>
                    <a:lnTo>
                      <a:pt x="4406" y="1196"/>
                    </a:lnTo>
                    <a:lnTo>
                      <a:pt x="4397" y="1196"/>
                    </a:lnTo>
                    <a:lnTo>
                      <a:pt x="4389" y="1196"/>
                    </a:lnTo>
                    <a:lnTo>
                      <a:pt x="4380" y="1196"/>
                    </a:lnTo>
                    <a:lnTo>
                      <a:pt x="4367" y="1193"/>
                    </a:lnTo>
                    <a:lnTo>
                      <a:pt x="4353" y="1190"/>
                    </a:lnTo>
                    <a:lnTo>
                      <a:pt x="4338" y="1186"/>
                    </a:lnTo>
                    <a:lnTo>
                      <a:pt x="4326" y="1183"/>
                    </a:lnTo>
                    <a:lnTo>
                      <a:pt x="4314" y="1179"/>
                    </a:lnTo>
                    <a:lnTo>
                      <a:pt x="4306" y="1177"/>
                    </a:lnTo>
                    <a:lnTo>
                      <a:pt x="4302" y="1176"/>
                    </a:lnTo>
                    <a:lnTo>
                      <a:pt x="4210" y="1135"/>
                    </a:lnTo>
                    <a:lnTo>
                      <a:pt x="4123" y="1096"/>
                    </a:lnTo>
                    <a:lnTo>
                      <a:pt x="4030" y="1024"/>
                    </a:lnTo>
                    <a:lnTo>
                      <a:pt x="3934" y="990"/>
                    </a:lnTo>
                    <a:lnTo>
                      <a:pt x="3861" y="967"/>
                    </a:lnTo>
                    <a:lnTo>
                      <a:pt x="3817" y="967"/>
                    </a:lnTo>
                    <a:lnTo>
                      <a:pt x="3791" y="997"/>
                    </a:lnTo>
                    <a:lnTo>
                      <a:pt x="3778" y="1047"/>
                    </a:lnTo>
                    <a:lnTo>
                      <a:pt x="3768" y="1103"/>
                    </a:lnTo>
                    <a:lnTo>
                      <a:pt x="3748" y="1169"/>
                    </a:lnTo>
                    <a:lnTo>
                      <a:pt x="3725" y="1239"/>
                    </a:lnTo>
                    <a:lnTo>
                      <a:pt x="3678" y="1299"/>
                    </a:lnTo>
                    <a:lnTo>
                      <a:pt x="3618" y="1339"/>
                    </a:lnTo>
                    <a:lnTo>
                      <a:pt x="3548" y="1385"/>
                    </a:lnTo>
                    <a:lnTo>
                      <a:pt x="3508" y="1422"/>
                    </a:lnTo>
                    <a:lnTo>
                      <a:pt x="3465" y="1482"/>
                    </a:lnTo>
                    <a:lnTo>
                      <a:pt x="3445" y="1542"/>
                    </a:lnTo>
                    <a:lnTo>
                      <a:pt x="3408" y="1611"/>
                    </a:lnTo>
                    <a:lnTo>
                      <a:pt x="3378" y="1678"/>
                    </a:lnTo>
                    <a:lnTo>
                      <a:pt x="3366" y="1747"/>
                    </a:lnTo>
                    <a:lnTo>
                      <a:pt x="3375" y="1800"/>
                    </a:lnTo>
                    <a:lnTo>
                      <a:pt x="3382" y="1867"/>
                    </a:lnTo>
                    <a:lnTo>
                      <a:pt x="3371" y="1887"/>
                    </a:lnTo>
                    <a:lnTo>
                      <a:pt x="3362" y="1830"/>
                    </a:lnTo>
                    <a:lnTo>
                      <a:pt x="3345" y="1770"/>
                    </a:lnTo>
                    <a:lnTo>
                      <a:pt x="3345" y="1710"/>
                    </a:lnTo>
                    <a:lnTo>
                      <a:pt x="3389" y="1581"/>
                    </a:lnTo>
                    <a:lnTo>
                      <a:pt x="3435" y="1471"/>
                    </a:lnTo>
                    <a:lnTo>
                      <a:pt x="3511" y="1379"/>
                    </a:lnTo>
                    <a:lnTo>
                      <a:pt x="3601" y="1296"/>
                    </a:lnTo>
                    <a:lnTo>
                      <a:pt x="3678" y="1199"/>
                    </a:lnTo>
                    <a:lnTo>
                      <a:pt x="3698" y="1139"/>
                    </a:lnTo>
                    <a:lnTo>
                      <a:pt x="3704" y="1077"/>
                    </a:lnTo>
                    <a:lnTo>
                      <a:pt x="3711" y="1017"/>
                    </a:lnTo>
                    <a:lnTo>
                      <a:pt x="3731" y="983"/>
                    </a:lnTo>
                    <a:lnTo>
                      <a:pt x="3734" y="940"/>
                    </a:lnTo>
                    <a:lnTo>
                      <a:pt x="3698" y="920"/>
                    </a:lnTo>
                    <a:lnTo>
                      <a:pt x="3628" y="900"/>
                    </a:lnTo>
                    <a:lnTo>
                      <a:pt x="3624" y="900"/>
                    </a:lnTo>
                    <a:lnTo>
                      <a:pt x="3614" y="898"/>
                    </a:lnTo>
                    <a:lnTo>
                      <a:pt x="3599" y="894"/>
                    </a:lnTo>
                    <a:lnTo>
                      <a:pt x="3581" y="892"/>
                    </a:lnTo>
                    <a:lnTo>
                      <a:pt x="3562" y="888"/>
                    </a:lnTo>
                    <a:lnTo>
                      <a:pt x="3545" y="885"/>
                    </a:lnTo>
                    <a:lnTo>
                      <a:pt x="3531" y="882"/>
                    </a:lnTo>
                    <a:lnTo>
                      <a:pt x="3522" y="880"/>
                    </a:lnTo>
                    <a:lnTo>
                      <a:pt x="3511" y="878"/>
                    </a:lnTo>
                    <a:lnTo>
                      <a:pt x="3495" y="873"/>
                    </a:lnTo>
                    <a:lnTo>
                      <a:pt x="3474" y="868"/>
                    </a:lnTo>
                    <a:lnTo>
                      <a:pt x="3452" y="861"/>
                    </a:lnTo>
                    <a:lnTo>
                      <a:pt x="3430" y="854"/>
                    </a:lnTo>
                    <a:lnTo>
                      <a:pt x="3413" y="849"/>
                    </a:lnTo>
                    <a:lnTo>
                      <a:pt x="3400" y="845"/>
                    </a:lnTo>
                    <a:lnTo>
                      <a:pt x="3396" y="843"/>
                    </a:lnTo>
                    <a:lnTo>
                      <a:pt x="3390" y="843"/>
                    </a:lnTo>
                    <a:lnTo>
                      <a:pt x="3377" y="841"/>
                    </a:lnTo>
                    <a:lnTo>
                      <a:pt x="3360" y="838"/>
                    </a:lnTo>
                    <a:lnTo>
                      <a:pt x="3338" y="835"/>
                    </a:lnTo>
                    <a:lnTo>
                      <a:pt x="3315" y="832"/>
                    </a:lnTo>
                    <a:lnTo>
                      <a:pt x="3294" y="828"/>
                    </a:lnTo>
                    <a:lnTo>
                      <a:pt x="3277" y="826"/>
                    </a:lnTo>
                    <a:lnTo>
                      <a:pt x="3265" y="824"/>
                    </a:lnTo>
                    <a:lnTo>
                      <a:pt x="3257" y="823"/>
                    </a:lnTo>
                    <a:lnTo>
                      <a:pt x="3246" y="823"/>
                    </a:lnTo>
                    <a:lnTo>
                      <a:pt x="3233" y="823"/>
                    </a:lnTo>
                    <a:lnTo>
                      <a:pt x="3220" y="823"/>
                    </a:lnTo>
                    <a:lnTo>
                      <a:pt x="3209" y="823"/>
                    </a:lnTo>
                    <a:lnTo>
                      <a:pt x="3198" y="824"/>
                    </a:lnTo>
                    <a:lnTo>
                      <a:pt x="3191" y="824"/>
                    </a:lnTo>
                    <a:lnTo>
                      <a:pt x="3189" y="824"/>
                    </a:lnTo>
                    <a:lnTo>
                      <a:pt x="3187" y="824"/>
                    </a:lnTo>
                    <a:lnTo>
                      <a:pt x="3179" y="824"/>
                    </a:lnTo>
                    <a:lnTo>
                      <a:pt x="3167" y="824"/>
                    </a:lnTo>
                    <a:lnTo>
                      <a:pt x="3152" y="823"/>
                    </a:lnTo>
                    <a:lnTo>
                      <a:pt x="3135" y="823"/>
                    </a:lnTo>
                    <a:lnTo>
                      <a:pt x="3115" y="820"/>
                    </a:lnTo>
                    <a:lnTo>
                      <a:pt x="3094" y="819"/>
                    </a:lnTo>
                    <a:lnTo>
                      <a:pt x="3072" y="817"/>
                    </a:lnTo>
                    <a:lnTo>
                      <a:pt x="3054" y="815"/>
                    </a:lnTo>
                    <a:lnTo>
                      <a:pt x="3040" y="813"/>
                    </a:lnTo>
                    <a:lnTo>
                      <a:pt x="3030" y="813"/>
                    </a:lnTo>
                    <a:lnTo>
                      <a:pt x="3022" y="813"/>
                    </a:lnTo>
                    <a:lnTo>
                      <a:pt x="3016" y="813"/>
                    </a:lnTo>
                    <a:lnTo>
                      <a:pt x="3010" y="813"/>
                    </a:lnTo>
                    <a:lnTo>
                      <a:pt x="3005" y="813"/>
                    </a:lnTo>
                    <a:lnTo>
                      <a:pt x="3000" y="813"/>
                    </a:lnTo>
                    <a:lnTo>
                      <a:pt x="2993" y="813"/>
                    </a:lnTo>
                    <a:lnTo>
                      <a:pt x="2986" y="811"/>
                    </a:lnTo>
                    <a:lnTo>
                      <a:pt x="2978" y="808"/>
                    </a:lnTo>
                    <a:lnTo>
                      <a:pt x="2968" y="804"/>
                    </a:lnTo>
                    <a:lnTo>
                      <a:pt x="2959" y="801"/>
                    </a:lnTo>
                    <a:lnTo>
                      <a:pt x="2950" y="797"/>
                    </a:lnTo>
                    <a:lnTo>
                      <a:pt x="2940" y="794"/>
                    </a:lnTo>
                    <a:lnTo>
                      <a:pt x="2930" y="790"/>
                    </a:lnTo>
                    <a:lnTo>
                      <a:pt x="2920" y="788"/>
                    </a:lnTo>
                    <a:lnTo>
                      <a:pt x="2909" y="785"/>
                    </a:lnTo>
                    <a:lnTo>
                      <a:pt x="2900" y="780"/>
                    </a:lnTo>
                    <a:lnTo>
                      <a:pt x="2891" y="776"/>
                    </a:lnTo>
                    <a:lnTo>
                      <a:pt x="2884" y="773"/>
                    </a:lnTo>
                    <a:lnTo>
                      <a:pt x="2878" y="770"/>
                    </a:lnTo>
                    <a:lnTo>
                      <a:pt x="2875" y="768"/>
                    </a:lnTo>
                    <a:lnTo>
                      <a:pt x="2874" y="767"/>
                    </a:lnTo>
                    <a:lnTo>
                      <a:pt x="2823" y="771"/>
                    </a:lnTo>
                    <a:lnTo>
                      <a:pt x="2784" y="783"/>
                    </a:lnTo>
                    <a:lnTo>
                      <a:pt x="2800" y="808"/>
                    </a:lnTo>
                    <a:lnTo>
                      <a:pt x="2844" y="817"/>
                    </a:lnTo>
                    <a:lnTo>
                      <a:pt x="2883" y="834"/>
                    </a:lnTo>
                    <a:lnTo>
                      <a:pt x="2909" y="850"/>
                    </a:lnTo>
                    <a:lnTo>
                      <a:pt x="2904" y="873"/>
                    </a:lnTo>
                    <a:lnTo>
                      <a:pt x="2860" y="884"/>
                    </a:lnTo>
                    <a:lnTo>
                      <a:pt x="2796" y="887"/>
                    </a:lnTo>
                    <a:lnTo>
                      <a:pt x="2787" y="927"/>
                    </a:lnTo>
                    <a:lnTo>
                      <a:pt x="2796" y="973"/>
                    </a:lnTo>
                    <a:lnTo>
                      <a:pt x="2844" y="1027"/>
                    </a:lnTo>
                    <a:lnTo>
                      <a:pt x="2833" y="1077"/>
                    </a:lnTo>
                    <a:lnTo>
                      <a:pt x="2856" y="1107"/>
                    </a:lnTo>
                    <a:lnTo>
                      <a:pt x="2856" y="1139"/>
                    </a:lnTo>
                    <a:lnTo>
                      <a:pt x="2886" y="1192"/>
                    </a:lnTo>
                    <a:lnTo>
                      <a:pt x="2900" y="1252"/>
                    </a:lnTo>
                    <a:lnTo>
                      <a:pt x="2890" y="1296"/>
                    </a:lnTo>
                    <a:lnTo>
                      <a:pt x="2856" y="1342"/>
                    </a:lnTo>
                    <a:lnTo>
                      <a:pt x="2856" y="1365"/>
                    </a:lnTo>
                    <a:lnTo>
                      <a:pt x="2877" y="1399"/>
                    </a:lnTo>
                    <a:lnTo>
                      <a:pt x="2853" y="1432"/>
                    </a:lnTo>
                    <a:lnTo>
                      <a:pt x="2823" y="1438"/>
                    </a:lnTo>
                    <a:lnTo>
                      <a:pt x="2847" y="1411"/>
                    </a:lnTo>
                    <a:lnTo>
                      <a:pt x="2847" y="1385"/>
                    </a:lnTo>
                    <a:lnTo>
                      <a:pt x="2823" y="1358"/>
                    </a:lnTo>
                    <a:lnTo>
                      <a:pt x="2830" y="1335"/>
                    </a:lnTo>
                    <a:lnTo>
                      <a:pt x="2860" y="1302"/>
                    </a:lnTo>
                    <a:lnTo>
                      <a:pt x="2870" y="1279"/>
                    </a:lnTo>
                    <a:lnTo>
                      <a:pt x="2877" y="1232"/>
                    </a:lnTo>
                    <a:lnTo>
                      <a:pt x="2856" y="1199"/>
                    </a:lnTo>
                    <a:lnTo>
                      <a:pt x="2844" y="1166"/>
                    </a:lnTo>
                    <a:lnTo>
                      <a:pt x="2833" y="1126"/>
                    </a:lnTo>
                    <a:lnTo>
                      <a:pt x="2821" y="1100"/>
                    </a:lnTo>
                    <a:lnTo>
                      <a:pt x="2803" y="1063"/>
                    </a:lnTo>
                    <a:lnTo>
                      <a:pt x="2817" y="1033"/>
                    </a:lnTo>
                    <a:lnTo>
                      <a:pt x="2791" y="1003"/>
                    </a:lnTo>
                    <a:lnTo>
                      <a:pt x="2754" y="967"/>
                    </a:lnTo>
                    <a:lnTo>
                      <a:pt x="2734" y="900"/>
                    </a:lnTo>
                    <a:lnTo>
                      <a:pt x="2730" y="850"/>
                    </a:lnTo>
                    <a:lnTo>
                      <a:pt x="2697" y="824"/>
                    </a:lnTo>
                    <a:lnTo>
                      <a:pt x="2654" y="810"/>
                    </a:lnTo>
                    <a:lnTo>
                      <a:pt x="2591" y="804"/>
                    </a:lnTo>
                    <a:lnTo>
                      <a:pt x="2504" y="783"/>
                    </a:lnTo>
                    <a:lnTo>
                      <a:pt x="2408" y="771"/>
                    </a:lnTo>
                    <a:lnTo>
                      <a:pt x="2352" y="778"/>
                    </a:lnTo>
                    <a:lnTo>
                      <a:pt x="2248" y="787"/>
                    </a:lnTo>
                    <a:lnTo>
                      <a:pt x="2189" y="820"/>
                    </a:lnTo>
                    <a:lnTo>
                      <a:pt x="2132" y="854"/>
                    </a:lnTo>
                    <a:lnTo>
                      <a:pt x="2148" y="897"/>
                    </a:lnTo>
                    <a:lnTo>
                      <a:pt x="2171" y="960"/>
                    </a:lnTo>
                    <a:lnTo>
                      <a:pt x="2185" y="1010"/>
                    </a:lnTo>
                    <a:lnTo>
                      <a:pt x="2152" y="1050"/>
                    </a:lnTo>
                    <a:lnTo>
                      <a:pt x="2106" y="1066"/>
                    </a:lnTo>
                    <a:lnTo>
                      <a:pt x="2095" y="1043"/>
                    </a:lnTo>
                    <a:lnTo>
                      <a:pt x="2122" y="1017"/>
                    </a:lnTo>
                    <a:lnTo>
                      <a:pt x="2132" y="980"/>
                    </a:lnTo>
                    <a:lnTo>
                      <a:pt x="2115" y="963"/>
                    </a:lnTo>
                    <a:lnTo>
                      <a:pt x="2032" y="907"/>
                    </a:lnTo>
                    <a:lnTo>
                      <a:pt x="1909" y="867"/>
                    </a:lnTo>
                    <a:lnTo>
                      <a:pt x="1819" y="847"/>
                    </a:lnTo>
                    <a:lnTo>
                      <a:pt x="1713" y="827"/>
                    </a:lnTo>
                    <a:lnTo>
                      <a:pt x="1617" y="831"/>
                    </a:lnTo>
                    <a:lnTo>
                      <a:pt x="1513" y="827"/>
                    </a:lnTo>
                    <a:lnTo>
                      <a:pt x="1394" y="787"/>
                    </a:lnTo>
                    <a:lnTo>
                      <a:pt x="1324" y="757"/>
                    </a:lnTo>
                    <a:lnTo>
                      <a:pt x="1284" y="744"/>
                    </a:lnTo>
                    <a:lnTo>
                      <a:pt x="1244" y="774"/>
                    </a:lnTo>
                    <a:lnTo>
                      <a:pt x="1244" y="804"/>
                    </a:lnTo>
                    <a:lnTo>
                      <a:pt x="1281" y="834"/>
                    </a:lnTo>
                    <a:lnTo>
                      <a:pt x="1334" y="854"/>
                    </a:lnTo>
                    <a:lnTo>
                      <a:pt x="1398" y="903"/>
                    </a:lnTo>
                    <a:lnTo>
                      <a:pt x="1433" y="957"/>
                    </a:lnTo>
                    <a:lnTo>
                      <a:pt x="1447" y="987"/>
                    </a:lnTo>
                    <a:lnTo>
                      <a:pt x="1414" y="967"/>
                    </a:lnTo>
                    <a:lnTo>
                      <a:pt x="1347" y="910"/>
                    </a:lnTo>
                    <a:lnTo>
                      <a:pt x="1281" y="857"/>
                    </a:lnTo>
                    <a:lnTo>
                      <a:pt x="1214" y="797"/>
                    </a:lnTo>
                    <a:lnTo>
                      <a:pt x="1180" y="808"/>
                    </a:lnTo>
                    <a:lnTo>
                      <a:pt x="1152" y="847"/>
                    </a:lnTo>
                    <a:lnTo>
                      <a:pt x="1131" y="910"/>
                    </a:lnTo>
                    <a:lnTo>
                      <a:pt x="1118" y="999"/>
                    </a:lnTo>
                    <a:lnTo>
                      <a:pt x="1085" y="1073"/>
                    </a:lnTo>
                    <a:lnTo>
                      <a:pt x="1048" y="1142"/>
                    </a:lnTo>
                    <a:lnTo>
                      <a:pt x="1018" y="1213"/>
                    </a:lnTo>
                    <a:lnTo>
                      <a:pt x="985" y="1279"/>
                    </a:lnTo>
                    <a:lnTo>
                      <a:pt x="985" y="1358"/>
                    </a:lnTo>
                    <a:lnTo>
                      <a:pt x="989" y="1388"/>
                    </a:lnTo>
                    <a:lnTo>
                      <a:pt x="1038" y="1422"/>
                    </a:lnTo>
                    <a:lnTo>
                      <a:pt x="1055" y="1441"/>
                    </a:lnTo>
                    <a:lnTo>
                      <a:pt x="1065" y="1471"/>
                    </a:lnTo>
                    <a:lnTo>
                      <a:pt x="1038" y="1489"/>
                    </a:lnTo>
                    <a:lnTo>
                      <a:pt x="1035" y="1452"/>
                    </a:lnTo>
                    <a:lnTo>
                      <a:pt x="1018" y="1432"/>
                    </a:lnTo>
                    <a:lnTo>
                      <a:pt x="982" y="1432"/>
                    </a:lnTo>
                    <a:lnTo>
                      <a:pt x="955" y="1411"/>
                    </a:lnTo>
                    <a:lnTo>
                      <a:pt x="941" y="1383"/>
                    </a:lnTo>
                    <a:lnTo>
                      <a:pt x="934" y="1346"/>
                    </a:lnTo>
                    <a:lnTo>
                      <a:pt x="945" y="1292"/>
                    </a:lnTo>
                    <a:lnTo>
                      <a:pt x="955" y="1239"/>
                    </a:lnTo>
                    <a:lnTo>
                      <a:pt x="978" y="1190"/>
                    </a:lnTo>
                    <a:lnTo>
                      <a:pt x="1001" y="1146"/>
                    </a:lnTo>
                    <a:lnTo>
                      <a:pt x="1042" y="1073"/>
                    </a:lnTo>
                    <a:lnTo>
                      <a:pt x="1061" y="1020"/>
                    </a:lnTo>
                    <a:lnTo>
                      <a:pt x="1061" y="940"/>
                    </a:lnTo>
                    <a:lnTo>
                      <a:pt x="1068" y="861"/>
                    </a:lnTo>
                    <a:lnTo>
                      <a:pt x="1101" y="831"/>
                    </a:lnTo>
                    <a:lnTo>
                      <a:pt x="1122" y="767"/>
                    </a:lnTo>
                    <a:lnTo>
                      <a:pt x="1115" y="718"/>
                    </a:lnTo>
                    <a:lnTo>
                      <a:pt x="1098" y="688"/>
                    </a:lnTo>
                    <a:lnTo>
                      <a:pt x="1021" y="624"/>
                    </a:lnTo>
                    <a:lnTo>
                      <a:pt x="961" y="574"/>
                    </a:lnTo>
                    <a:lnTo>
                      <a:pt x="879" y="514"/>
                    </a:lnTo>
                    <a:lnTo>
                      <a:pt x="855" y="491"/>
                    </a:lnTo>
                    <a:lnTo>
                      <a:pt x="812" y="502"/>
                    </a:lnTo>
                    <a:lnTo>
                      <a:pt x="805" y="525"/>
                    </a:lnTo>
                    <a:lnTo>
                      <a:pt x="802" y="564"/>
                    </a:lnTo>
                    <a:lnTo>
                      <a:pt x="779" y="591"/>
                    </a:lnTo>
                    <a:lnTo>
                      <a:pt x="736" y="624"/>
                    </a:lnTo>
                    <a:lnTo>
                      <a:pt x="725" y="658"/>
                    </a:lnTo>
                    <a:lnTo>
                      <a:pt x="725" y="684"/>
                    </a:lnTo>
                    <a:lnTo>
                      <a:pt x="715" y="718"/>
                    </a:lnTo>
                    <a:lnTo>
                      <a:pt x="683" y="737"/>
                    </a:lnTo>
                    <a:lnTo>
                      <a:pt x="656" y="751"/>
                    </a:lnTo>
                    <a:lnTo>
                      <a:pt x="646" y="780"/>
                    </a:lnTo>
                    <a:lnTo>
                      <a:pt x="653" y="817"/>
                    </a:lnTo>
                    <a:lnTo>
                      <a:pt x="656" y="863"/>
                    </a:lnTo>
                    <a:lnTo>
                      <a:pt x="662" y="910"/>
                    </a:lnTo>
                    <a:lnTo>
                      <a:pt x="683" y="944"/>
                    </a:lnTo>
                    <a:lnTo>
                      <a:pt x="665" y="946"/>
                    </a:lnTo>
                    <a:lnTo>
                      <a:pt x="639" y="917"/>
                    </a:lnTo>
                    <a:lnTo>
                      <a:pt x="626" y="880"/>
                    </a:lnTo>
                    <a:lnTo>
                      <a:pt x="626" y="831"/>
                    </a:lnTo>
                    <a:lnTo>
                      <a:pt x="630" y="783"/>
                    </a:lnTo>
                    <a:lnTo>
                      <a:pt x="626" y="748"/>
                    </a:lnTo>
                    <a:lnTo>
                      <a:pt x="653" y="725"/>
                    </a:lnTo>
                    <a:lnTo>
                      <a:pt x="688" y="711"/>
                    </a:lnTo>
                    <a:lnTo>
                      <a:pt x="695" y="681"/>
                    </a:lnTo>
                    <a:lnTo>
                      <a:pt x="688" y="631"/>
                    </a:lnTo>
                    <a:lnTo>
                      <a:pt x="709" y="601"/>
                    </a:lnTo>
                    <a:lnTo>
                      <a:pt x="736" y="581"/>
                    </a:lnTo>
                    <a:lnTo>
                      <a:pt x="752" y="558"/>
                    </a:lnTo>
                    <a:lnTo>
                      <a:pt x="743" y="511"/>
                    </a:lnTo>
                    <a:lnTo>
                      <a:pt x="732" y="481"/>
                    </a:lnTo>
                    <a:lnTo>
                      <a:pt x="713" y="445"/>
                    </a:lnTo>
                    <a:lnTo>
                      <a:pt x="669" y="405"/>
                    </a:lnTo>
                    <a:lnTo>
                      <a:pt x="612" y="342"/>
                    </a:lnTo>
                    <a:lnTo>
                      <a:pt x="573" y="286"/>
                    </a:lnTo>
                    <a:lnTo>
                      <a:pt x="506" y="226"/>
                    </a:lnTo>
                    <a:lnTo>
                      <a:pt x="410" y="150"/>
                    </a:lnTo>
                    <a:lnTo>
                      <a:pt x="343" y="86"/>
                    </a:lnTo>
                    <a:lnTo>
                      <a:pt x="283" y="72"/>
                    </a:lnTo>
                    <a:lnTo>
                      <a:pt x="260" y="97"/>
                    </a:lnTo>
                    <a:lnTo>
                      <a:pt x="247" y="143"/>
                    </a:lnTo>
                    <a:lnTo>
                      <a:pt x="233" y="199"/>
                    </a:lnTo>
                    <a:lnTo>
                      <a:pt x="221" y="252"/>
                    </a:lnTo>
                    <a:lnTo>
                      <a:pt x="214" y="288"/>
                    </a:lnTo>
                    <a:lnTo>
                      <a:pt x="200" y="316"/>
                    </a:lnTo>
                    <a:lnTo>
                      <a:pt x="170" y="359"/>
                    </a:lnTo>
                    <a:lnTo>
                      <a:pt x="154" y="401"/>
                    </a:lnTo>
                    <a:lnTo>
                      <a:pt x="147" y="449"/>
                    </a:lnTo>
                    <a:lnTo>
                      <a:pt x="143" y="498"/>
                    </a:lnTo>
                    <a:lnTo>
                      <a:pt x="140" y="562"/>
                    </a:lnTo>
                    <a:lnTo>
                      <a:pt x="150" y="611"/>
                    </a:lnTo>
                    <a:lnTo>
                      <a:pt x="164" y="644"/>
                    </a:lnTo>
                    <a:lnTo>
                      <a:pt x="161" y="681"/>
                    </a:lnTo>
                    <a:lnTo>
                      <a:pt x="147" y="727"/>
                    </a:lnTo>
                    <a:lnTo>
                      <a:pt x="140" y="767"/>
                    </a:lnTo>
                    <a:lnTo>
                      <a:pt x="147" y="797"/>
                    </a:lnTo>
                    <a:lnTo>
                      <a:pt x="131" y="810"/>
                    </a:lnTo>
                    <a:lnTo>
                      <a:pt x="113" y="794"/>
                    </a:lnTo>
                    <a:lnTo>
                      <a:pt x="111" y="737"/>
                    </a:lnTo>
                    <a:lnTo>
                      <a:pt x="131" y="677"/>
                    </a:lnTo>
                    <a:lnTo>
                      <a:pt x="137" y="641"/>
                    </a:lnTo>
                    <a:lnTo>
                      <a:pt x="124" y="608"/>
                    </a:lnTo>
                    <a:lnTo>
                      <a:pt x="113" y="574"/>
                    </a:lnTo>
                    <a:lnTo>
                      <a:pt x="111" y="532"/>
                    </a:lnTo>
                    <a:lnTo>
                      <a:pt x="111" y="495"/>
                    </a:lnTo>
                    <a:lnTo>
                      <a:pt x="107" y="431"/>
                    </a:lnTo>
                    <a:lnTo>
                      <a:pt x="107" y="375"/>
                    </a:lnTo>
                    <a:lnTo>
                      <a:pt x="127" y="339"/>
                    </a:lnTo>
                    <a:lnTo>
                      <a:pt x="150" y="302"/>
                    </a:lnTo>
                    <a:lnTo>
                      <a:pt x="180" y="252"/>
                    </a:lnTo>
                    <a:lnTo>
                      <a:pt x="187" y="209"/>
                    </a:lnTo>
                    <a:lnTo>
                      <a:pt x="200" y="152"/>
                    </a:lnTo>
                    <a:lnTo>
                      <a:pt x="207" y="97"/>
                    </a:lnTo>
                    <a:lnTo>
                      <a:pt x="207" y="49"/>
                    </a:lnTo>
                    <a:lnTo>
                      <a:pt x="184" y="23"/>
                    </a:lnTo>
                    <a:lnTo>
                      <a:pt x="134" y="3"/>
                    </a:lnTo>
                    <a:lnTo>
                      <a:pt x="77" y="0"/>
                    </a:lnTo>
                    <a:lnTo>
                      <a:pt x="30" y="0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32" name="Rectangle 565"/>
              <p:cNvSpPr>
                <a:spLocks noChangeArrowheads="1"/>
              </p:cNvSpPr>
              <p:nvPr/>
            </p:nvSpPr>
            <p:spPr bwMode="auto">
              <a:xfrm>
                <a:off x="3775" y="3129"/>
                <a:ext cx="1128" cy="731"/>
              </a:xfrm>
              <a:prstGeom prst="rect">
                <a:avLst/>
              </a:prstGeom>
              <a:noFill/>
              <a:ln w="4763">
                <a:solidFill>
                  <a:srgbClr val="DC2B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33" name="Rectangle 566"/>
              <p:cNvSpPr>
                <a:spLocks noChangeArrowheads="1"/>
              </p:cNvSpPr>
              <p:nvPr/>
            </p:nvSpPr>
            <p:spPr bwMode="auto">
              <a:xfrm>
                <a:off x="3987" y="3514"/>
                <a:ext cx="382" cy="249"/>
              </a:xfrm>
              <a:prstGeom prst="rect">
                <a:avLst/>
              </a:prstGeom>
              <a:solidFill>
                <a:srgbClr val="F4F1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34" name="Freeform 567"/>
              <p:cNvSpPr>
                <a:spLocks noEditPoints="1"/>
              </p:cNvSpPr>
              <p:nvPr/>
            </p:nvSpPr>
            <p:spPr bwMode="auto">
              <a:xfrm>
                <a:off x="3987" y="3613"/>
                <a:ext cx="382" cy="150"/>
              </a:xfrm>
              <a:custGeom>
                <a:avLst/>
                <a:gdLst/>
                <a:ahLst/>
                <a:cxnLst>
                  <a:cxn ang="0">
                    <a:pos x="1907" y="149"/>
                  </a:cxn>
                  <a:cxn ang="0">
                    <a:pos x="1898" y="146"/>
                  </a:cxn>
                  <a:cxn ang="0">
                    <a:pos x="1887" y="141"/>
                  </a:cxn>
                  <a:cxn ang="0">
                    <a:pos x="1877" y="138"/>
                  </a:cxn>
                  <a:cxn ang="0">
                    <a:pos x="1862" y="134"/>
                  </a:cxn>
                  <a:cxn ang="0">
                    <a:pos x="1842" y="126"/>
                  </a:cxn>
                  <a:cxn ang="0">
                    <a:pos x="1826" y="119"/>
                  </a:cxn>
                  <a:cxn ang="0">
                    <a:pos x="1817" y="114"/>
                  </a:cxn>
                  <a:cxn ang="0">
                    <a:pos x="1765" y="117"/>
                  </a:cxn>
                  <a:cxn ang="0">
                    <a:pos x="1742" y="154"/>
                  </a:cxn>
                  <a:cxn ang="0">
                    <a:pos x="1825" y="180"/>
                  </a:cxn>
                  <a:cxn ang="0">
                    <a:pos x="1846" y="219"/>
                  </a:cxn>
                  <a:cxn ang="0">
                    <a:pos x="1738" y="233"/>
                  </a:cxn>
                  <a:cxn ang="0">
                    <a:pos x="1738" y="319"/>
                  </a:cxn>
                  <a:cxn ang="0">
                    <a:pos x="1775" y="423"/>
                  </a:cxn>
                  <a:cxn ang="0">
                    <a:pos x="1798" y="485"/>
                  </a:cxn>
                  <a:cxn ang="0">
                    <a:pos x="1842" y="598"/>
                  </a:cxn>
                  <a:cxn ang="0">
                    <a:pos x="1798" y="688"/>
                  </a:cxn>
                  <a:cxn ang="0">
                    <a:pos x="1819" y="745"/>
                  </a:cxn>
                  <a:cxn ang="0">
                    <a:pos x="1912" y="754"/>
                  </a:cxn>
                  <a:cxn ang="0">
                    <a:pos x="1789" y="754"/>
                  </a:cxn>
                  <a:cxn ang="0">
                    <a:pos x="1765" y="704"/>
                  </a:cxn>
                  <a:cxn ang="0">
                    <a:pos x="1802" y="648"/>
                  </a:cxn>
                  <a:cxn ang="0">
                    <a:pos x="1819" y="578"/>
                  </a:cxn>
                  <a:cxn ang="0">
                    <a:pos x="1786" y="512"/>
                  </a:cxn>
                  <a:cxn ang="0">
                    <a:pos x="1763" y="446"/>
                  </a:cxn>
                  <a:cxn ang="0">
                    <a:pos x="1759" y="379"/>
                  </a:cxn>
                  <a:cxn ang="0">
                    <a:pos x="1696" y="313"/>
                  </a:cxn>
                  <a:cxn ang="0">
                    <a:pos x="1672" y="196"/>
                  </a:cxn>
                  <a:cxn ang="0">
                    <a:pos x="1596" y="156"/>
                  </a:cxn>
                  <a:cxn ang="0">
                    <a:pos x="1446" y="129"/>
                  </a:cxn>
                  <a:cxn ang="0">
                    <a:pos x="1294" y="124"/>
                  </a:cxn>
                  <a:cxn ang="0">
                    <a:pos x="1131" y="166"/>
                  </a:cxn>
                  <a:cxn ang="0">
                    <a:pos x="1090" y="243"/>
                  </a:cxn>
                  <a:cxn ang="0">
                    <a:pos x="1127" y="356"/>
                  </a:cxn>
                  <a:cxn ang="0">
                    <a:pos x="1048" y="412"/>
                  </a:cxn>
                  <a:cxn ang="0">
                    <a:pos x="1064" y="363"/>
                  </a:cxn>
                  <a:cxn ang="0">
                    <a:pos x="1057" y="309"/>
                  </a:cxn>
                  <a:cxn ang="0">
                    <a:pos x="851" y="213"/>
                  </a:cxn>
                  <a:cxn ang="0">
                    <a:pos x="655" y="173"/>
                  </a:cxn>
                  <a:cxn ang="0">
                    <a:pos x="455" y="173"/>
                  </a:cxn>
                  <a:cxn ang="0">
                    <a:pos x="266" y="103"/>
                  </a:cxn>
                  <a:cxn ang="0">
                    <a:pos x="186" y="120"/>
                  </a:cxn>
                  <a:cxn ang="0">
                    <a:pos x="223" y="180"/>
                  </a:cxn>
                  <a:cxn ang="0">
                    <a:pos x="340" y="249"/>
                  </a:cxn>
                  <a:cxn ang="0">
                    <a:pos x="389" y="333"/>
                  </a:cxn>
                  <a:cxn ang="0">
                    <a:pos x="289" y="256"/>
                  </a:cxn>
                  <a:cxn ang="0">
                    <a:pos x="156" y="143"/>
                  </a:cxn>
                  <a:cxn ang="0">
                    <a:pos x="94" y="193"/>
                  </a:cxn>
                  <a:cxn ang="0">
                    <a:pos x="60" y="345"/>
                  </a:cxn>
                  <a:cxn ang="0">
                    <a:pos x="0" y="470"/>
                  </a:cxn>
                  <a:cxn ang="0">
                    <a:pos x="1789" y="754"/>
                  </a:cxn>
                  <a:cxn ang="0">
                    <a:pos x="3" y="366"/>
                  </a:cxn>
                  <a:cxn ang="0">
                    <a:pos x="10" y="207"/>
                  </a:cxn>
                  <a:cxn ang="0">
                    <a:pos x="64" y="113"/>
                  </a:cxn>
                  <a:cxn ang="0">
                    <a:pos x="40" y="34"/>
                  </a:cxn>
                  <a:cxn ang="0">
                    <a:pos x="0" y="375"/>
                  </a:cxn>
                </a:cxnLst>
                <a:rect l="0" t="0" r="r" b="b"/>
                <a:pathLst>
                  <a:path w="1912" h="754">
                    <a:moveTo>
                      <a:pt x="1912" y="151"/>
                    </a:moveTo>
                    <a:lnTo>
                      <a:pt x="1907" y="149"/>
                    </a:lnTo>
                    <a:lnTo>
                      <a:pt x="1902" y="147"/>
                    </a:lnTo>
                    <a:lnTo>
                      <a:pt x="1898" y="146"/>
                    </a:lnTo>
                    <a:lnTo>
                      <a:pt x="1892" y="143"/>
                    </a:lnTo>
                    <a:lnTo>
                      <a:pt x="1887" y="141"/>
                    </a:lnTo>
                    <a:lnTo>
                      <a:pt x="1883" y="140"/>
                    </a:lnTo>
                    <a:lnTo>
                      <a:pt x="1877" y="138"/>
                    </a:lnTo>
                    <a:lnTo>
                      <a:pt x="1872" y="136"/>
                    </a:lnTo>
                    <a:lnTo>
                      <a:pt x="1862" y="134"/>
                    </a:lnTo>
                    <a:lnTo>
                      <a:pt x="1851" y="131"/>
                    </a:lnTo>
                    <a:lnTo>
                      <a:pt x="1842" y="126"/>
                    </a:lnTo>
                    <a:lnTo>
                      <a:pt x="1833" y="122"/>
                    </a:lnTo>
                    <a:lnTo>
                      <a:pt x="1826" y="119"/>
                    </a:lnTo>
                    <a:lnTo>
                      <a:pt x="1820" y="116"/>
                    </a:lnTo>
                    <a:lnTo>
                      <a:pt x="1817" y="114"/>
                    </a:lnTo>
                    <a:lnTo>
                      <a:pt x="1816" y="113"/>
                    </a:lnTo>
                    <a:lnTo>
                      <a:pt x="1765" y="117"/>
                    </a:lnTo>
                    <a:lnTo>
                      <a:pt x="1726" y="129"/>
                    </a:lnTo>
                    <a:lnTo>
                      <a:pt x="1742" y="154"/>
                    </a:lnTo>
                    <a:lnTo>
                      <a:pt x="1786" y="163"/>
                    </a:lnTo>
                    <a:lnTo>
                      <a:pt x="1825" y="180"/>
                    </a:lnTo>
                    <a:lnTo>
                      <a:pt x="1851" y="196"/>
                    </a:lnTo>
                    <a:lnTo>
                      <a:pt x="1846" y="219"/>
                    </a:lnTo>
                    <a:lnTo>
                      <a:pt x="1802" y="230"/>
                    </a:lnTo>
                    <a:lnTo>
                      <a:pt x="1738" y="233"/>
                    </a:lnTo>
                    <a:lnTo>
                      <a:pt x="1729" y="273"/>
                    </a:lnTo>
                    <a:lnTo>
                      <a:pt x="1738" y="319"/>
                    </a:lnTo>
                    <a:lnTo>
                      <a:pt x="1786" y="373"/>
                    </a:lnTo>
                    <a:lnTo>
                      <a:pt x="1775" y="423"/>
                    </a:lnTo>
                    <a:lnTo>
                      <a:pt x="1798" y="453"/>
                    </a:lnTo>
                    <a:lnTo>
                      <a:pt x="1798" y="485"/>
                    </a:lnTo>
                    <a:lnTo>
                      <a:pt x="1828" y="538"/>
                    </a:lnTo>
                    <a:lnTo>
                      <a:pt x="1842" y="598"/>
                    </a:lnTo>
                    <a:lnTo>
                      <a:pt x="1832" y="642"/>
                    </a:lnTo>
                    <a:lnTo>
                      <a:pt x="1798" y="688"/>
                    </a:lnTo>
                    <a:lnTo>
                      <a:pt x="1798" y="711"/>
                    </a:lnTo>
                    <a:lnTo>
                      <a:pt x="1819" y="745"/>
                    </a:lnTo>
                    <a:lnTo>
                      <a:pt x="1812" y="754"/>
                    </a:lnTo>
                    <a:lnTo>
                      <a:pt x="1912" y="754"/>
                    </a:lnTo>
                    <a:lnTo>
                      <a:pt x="1912" y="151"/>
                    </a:lnTo>
                    <a:close/>
                    <a:moveTo>
                      <a:pt x="1789" y="754"/>
                    </a:moveTo>
                    <a:lnTo>
                      <a:pt x="1789" y="731"/>
                    </a:lnTo>
                    <a:lnTo>
                      <a:pt x="1765" y="704"/>
                    </a:lnTo>
                    <a:lnTo>
                      <a:pt x="1772" y="681"/>
                    </a:lnTo>
                    <a:lnTo>
                      <a:pt x="1802" y="648"/>
                    </a:lnTo>
                    <a:lnTo>
                      <a:pt x="1812" y="625"/>
                    </a:lnTo>
                    <a:lnTo>
                      <a:pt x="1819" y="578"/>
                    </a:lnTo>
                    <a:lnTo>
                      <a:pt x="1798" y="545"/>
                    </a:lnTo>
                    <a:lnTo>
                      <a:pt x="1786" y="512"/>
                    </a:lnTo>
                    <a:lnTo>
                      <a:pt x="1775" y="472"/>
                    </a:lnTo>
                    <a:lnTo>
                      <a:pt x="1763" y="446"/>
                    </a:lnTo>
                    <a:lnTo>
                      <a:pt x="1745" y="409"/>
                    </a:lnTo>
                    <a:lnTo>
                      <a:pt x="1759" y="379"/>
                    </a:lnTo>
                    <a:lnTo>
                      <a:pt x="1733" y="349"/>
                    </a:lnTo>
                    <a:lnTo>
                      <a:pt x="1696" y="313"/>
                    </a:lnTo>
                    <a:lnTo>
                      <a:pt x="1676" y="246"/>
                    </a:lnTo>
                    <a:lnTo>
                      <a:pt x="1672" y="196"/>
                    </a:lnTo>
                    <a:lnTo>
                      <a:pt x="1639" y="170"/>
                    </a:lnTo>
                    <a:lnTo>
                      <a:pt x="1596" y="156"/>
                    </a:lnTo>
                    <a:lnTo>
                      <a:pt x="1533" y="150"/>
                    </a:lnTo>
                    <a:lnTo>
                      <a:pt x="1446" y="129"/>
                    </a:lnTo>
                    <a:lnTo>
                      <a:pt x="1350" y="117"/>
                    </a:lnTo>
                    <a:lnTo>
                      <a:pt x="1294" y="124"/>
                    </a:lnTo>
                    <a:lnTo>
                      <a:pt x="1190" y="133"/>
                    </a:lnTo>
                    <a:lnTo>
                      <a:pt x="1131" y="166"/>
                    </a:lnTo>
                    <a:lnTo>
                      <a:pt x="1074" y="200"/>
                    </a:lnTo>
                    <a:lnTo>
                      <a:pt x="1090" y="243"/>
                    </a:lnTo>
                    <a:lnTo>
                      <a:pt x="1113" y="306"/>
                    </a:lnTo>
                    <a:lnTo>
                      <a:pt x="1127" y="356"/>
                    </a:lnTo>
                    <a:lnTo>
                      <a:pt x="1094" y="396"/>
                    </a:lnTo>
                    <a:lnTo>
                      <a:pt x="1048" y="412"/>
                    </a:lnTo>
                    <a:lnTo>
                      <a:pt x="1037" y="389"/>
                    </a:lnTo>
                    <a:lnTo>
                      <a:pt x="1064" y="363"/>
                    </a:lnTo>
                    <a:lnTo>
                      <a:pt x="1074" y="326"/>
                    </a:lnTo>
                    <a:lnTo>
                      <a:pt x="1057" y="309"/>
                    </a:lnTo>
                    <a:lnTo>
                      <a:pt x="974" y="253"/>
                    </a:lnTo>
                    <a:lnTo>
                      <a:pt x="851" y="213"/>
                    </a:lnTo>
                    <a:lnTo>
                      <a:pt x="761" y="193"/>
                    </a:lnTo>
                    <a:lnTo>
                      <a:pt x="655" y="173"/>
                    </a:lnTo>
                    <a:lnTo>
                      <a:pt x="559" y="177"/>
                    </a:lnTo>
                    <a:lnTo>
                      <a:pt x="455" y="173"/>
                    </a:lnTo>
                    <a:lnTo>
                      <a:pt x="336" y="133"/>
                    </a:lnTo>
                    <a:lnTo>
                      <a:pt x="266" y="103"/>
                    </a:lnTo>
                    <a:lnTo>
                      <a:pt x="226" y="90"/>
                    </a:lnTo>
                    <a:lnTo>
                      <a:pt x="186" y="120"/>
                    </a:lnTo>
                    <a:lnTo>
                      <a:pt x="186" y="150"/>
                    </a:lnTo>
                    <a:lnTo>
                      <a:pt x="223" y="180"/>
                    </a:lnTo>
                    <a:lnTo>
                      <a:pt x="276" y="200"/>
                    </a:lnTo>
                    <a:lnTo>
                      <a:pt x="340" y="249"/>
                    </a:lnTo>
                    <a:lnTo>
                      <a:pt x="375" y="303"/>
                    </a:lnTo>
                    <a:lnTo>
                      <a:pt x="389" y="333"/>
                    </a:lnTo>
                    <a:lnTo>
                      <a:pt x="356" y="313"/>
                    </a:lnTo>
                    <a:lnTo>
                      <a:pt x="289" y="256"/>
                    </a:lnTo>
                    <a:lnTo>
                      <a:pt x="223" y="203"/>
                    </a:lnTo>
                    <a:lnTo>
                      <a:pt x="156" y="143"/>
                    </a:lnTo>
                    <a:lnTo>
                      <a:pt x="122" y="154"/>
                    </a:lnTo>
                    <a:lnTo>
                      <a:pt x="94" y="193"/>
                    </a:lnTo>
                    <a:lnTo>
                      <a:pt x="73" y="256"/>
                    </a:lnTo>
                    <a:lnTo>
                      <a:pt x="60" y="345"/>
                    </a:lnTo>
                    <a:lnTo>
                      <a:pt x="27" y="419"/>
                    </a:lnTo>
                    <a:lnTo>
                      <a:pt x="0" y="470"/>
                    </a:lnTo>
                    <a:lnTo>
                      <a:pt x="0" y="754"/>
                    </a:lnTo>
                    <a:lnTo>
                      <a:pt x="1789" y="754"/>
                    </a:lnTo>
                    <a:close/>
                    <a:moveTo>
                      <a:pt x="0" y="375"/>
                    </a:moveTo>
                    <a:lnTo>
                      <a:pt x="3" y="366"/>
                    </a:lnTo>
                    <a:lnTo>
                      <a:pt x="3" y="286"/>
                    </a:lnTo>
                    <a:lnTo>
                      <a:pt x="10" y="207"/>
                    </a:lnTo>
                    <a:lnTo>
                      <a:pt x="43" y="177"/>
                    </a:lnTo>
                    <a:lnTo>
                      <a:pt x="64" y="113"/>
                    </a:lnTo>
                    <a:lnTo>
                      <a:pt x="57" y="64"/>
                    </a:lnTo>
                    <a:lnTo>
                      <a:pt x="40" y="34"/>
                    </a:lnTo>
                    <a:lnTo>
                      <a:pt x="0" y="0"/>
                    </a:lnTo>
                    <a:lnTo>
                      <a:pt x="0" y="375"/>
                    </a:lnTo>
                    <a:close/>
                  </a:path>
                </a:pathLst>
              </a:custGeom>
              <a:solidFill>
                <a:srgbClr val="EEE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35" name="Freeform 568"/>
              <p:cNvSpPr>
                <a:spLocks/>
              </p:cNvSpPr>
              <p:nvPr/>
            </p:nvSpPr>
            <p:spPr bwMode="auto">
              <a:xfrm>
                <a:off x="4332" y="3635"/>
                <a:ext cx="37" cy="128"/>
              </a:xfrm>
              <a:custGeom>
                <a:avLst/>
                <a:gdLst/>
                <a:ahLst/>
                <a:cxnLst>
                  <a:cxn ang="0">
                    <a:pos x="186" y="38"/>
                  </a:cxn>
                  <a:cxn ang="0">
                    <a:pos x="181" y="36"/>
                  </a:cxn>
                  <a:cxn ang="0">
                    <a:pos x="176" y="34"/>
                  </a:cxn>
                  <a:cxn ang="0">
                    <a:pos x="172" y="33"/>
                  </a:cxn>
                  <a:cxn ang="0">
                    <a:pos x="166" y="30"/>
                  </a:cxn>
                  <a:cxn ang="0">
                    <a:pos x="161" y="28"/>
                  </a:cxn>
                  <a:cxn ang="0">
                    <a:pos x="157" y="27"/>
                  </a:cxn>
                  <a:cxn ang="0">
                    <a:pos x="151" y="25"/>
                  </a:cxn>
                  <a:cxn ang="0">
                    <a:pos x="146" y="23"/>
                  </a:cxn>
                  <a:cxn ang="0">
                    <a:pos x="136" y="21"/>
                  </a:cxn>
                  <a:cxn ang="0">
                    <a:pos x="125" y="18"/>
                  </a:cxn>
                  <a:cxn ang="0">
                    <a:pos x="116" y="13"/>
                  </a:cxn>
                  <a:cxn ang="0">
                    <a:pos x="107" y="9"/>
                  </a:cxn>
                  <a:cxn ang="0">
                    <a:pos x="100" y="6"/>
                  </a:cxn>
                  <a:cxn ang="0">
                    <a:pos x="94" y="3"/>
                  </a:cxn>
                  <a:cxn ang="0">
                    <a:pos x="91" y="1"/>
                  </a:cxn>
                  <a:cxn ang="0">
                    <a:pos x="90" y="0"/>
                  </a:cxn>
                  <a:cxn ang="0">
                    <a:pos x="39" y="4"/>
                  </a:cxn>
                  <a:cxn ang="0">
                    <a:pos x="0" y="16"/>
                  </a:cxn>
                  <a:cxn ang="0">
                    <a:pos x="16" y="41"/>
                  </a:cxn>
                  <a:cxn ang="0">
                    <a:pos x="60" y="50"/>
                  </a:cxn>
                  <a:cxn ang="0">
                    <a:pos x="99" y="67"/>
                  </a:cxn>
                  <a:cxn ang="0">
                    <a:pos x="125" y="83"/>
                  </a:cxn>
                  <a:cxn ang="0">
                    <a:pos x="120" y="106"/>
                  </a:cxn>
                  <a:cxn ang="0">
                    <a:pos x="76" y="117"/>
                  </a:cxn>
                  <a:cxn ang="0">
                    <a:pos x="12" y="120"/>
                  </a:cxn>
                  <a:cxn ang="0">
                    <a:pos x="3" y="160"/>
                  </a:cxn>
                  <a:cxn ang="0">
                    <a:pos x="12" y="206"/>
                  </a:cxn>
                  <a:cxn ang="0">
                    <a:pos x="60" y="260"/>
                  </a:cxn>
                  <a:cxn ang="0">
                    <a:pos x="49" y="310"/>
                  </a:cxn>
                  <a:cxn ang="0">
                    <a:pos x="72" y="340"/>
                  </a:cxn>
                  <a:cxn ang="0">
                    <a:pos x="72" y="372"/>
                  </a:cxn>
                  <a:cxn ang="0">
                    <a:pos x="102" y="425"/>
                  </a:cxn>
                  <a:cxn ang="0">
                    <a:pos x="116" y="485"/>
                  </a:cxn>
                  <a:cxn ang="0">
                    <a:pos x="106" y="529"/>
                  </a:cxn>
                  <a:cxn ang="0">
                    <a:pos x="72" y="575"/>
                  </a:cxn>
                  <a:cxn ang="0">
                    <a:pos x="72" y="598"/>
                  </a:cxn>
                  <a:cxn ang="0">
                    <a:pos x="93" y="632"/>
                  </a:cxn>
                  <a:cxn ang="0">
                    <a:pos x="86" y="641"/>
                  </a:cxn>
                </a:cxnLst>
                <a:rect l="0" t="0" r="r" b="b"/>
                <a:pathLst>
                  <a:path w="186" h="641">
                    <a:moveTo>
                      <a:pt x="186" y="38"/>
                    </a:moveTo>
                    <a:lnTo>
                      <a:pt x="181" y="36"/>
                    </a:lnTo>
                    <a:lnTo>
                      <a:pt x="176" y="34"/>
                    </a:lnTo>
                    <a:lnTo>
                      <a:pt x="172" y="33"/>
                    </a:lnTo>
                    <a:lnTo>
                      <a:pt x="166" y="30"/>
                    </a:lnTo>
                    <a:lnTo>
                      <a:pt x="161" y="28"/>
                    </a:lnTo>
                    <a:lnTo>
                      <a:pt x="157" y="27"/>
                    </a:lnTo>
                    <a:lnTo>
                      <a:pt x="151" y="25"/>
                    </a:lnTo>
                    <a:lnTo>
                      <a:pt x="146" y="23"/>
                    </a:lnTo>
                    <a:lnTo>
                      <a:pt x="136" y="21"/>
                    </a:lnTo>
                    <a:lnTo>
                      <a:pt x="125" y="18"/>
                    </a:lnTo>
                    <a:lnTo>
                      <a:pt x="116" y="13"/>
                    </a:lnTo>
                    <a:lnTo>
                      <a:pt x="107" y="9"/>
                    </a:lnTo>
                    <a:lnTo>
                      <a:pt x="100" y="6"/>
                    </a:lnTo>
                    <a:lnTo>
                      <a:pt x="94" y="3"/>
                    </a:lnTo>
                    <a:lnTo>
                      <a:pt x="91" y="1"/>
                    </a:lnTo>
                    <a:lnTo>
                      <a:pt x="90" y="0"/>
                    </a:lnTo>
                    <a:lnTo>
                      <a:pt x="39" y="4"/>
                    </a:lnTo>
                    <a:lnTo>
                      <a:pt x="0" y="16"/>
                    </a:lnTo>
                    <a:lnTo>
                      <a:pt x="16" y="41"/>
                    </a:lnTo>
                    <a:lnTo>
                      <a:pt x="60" y="50"/>
                    </a:lnTo>
                    <a:lnTo>
                      <a:pt x="99" y="67"/>
                    </a:lnTo>
                    <a:lnTo>
                      <a:pt x="125" y="83"/>
                    </a:lnTo>
                    <a:lnTo>
                      <a:pt x="120" y="106"/>
                    </a:lnTo>
                    <a:lnTo>
                      <a:pt x="76" y="117"/>
                    </a:lnTo>
                    <a:lnTo>
                      <a:pt x="12" y="120"/>
                    </a:lnTo>
                    <a:lnTo>
                      <a:pt x="3" y="160"/>
                    </a:lnTo>
                    <a:lnTo>
                      <a:pt x="12" y="206"/>
                    </a:lnTo>
                    <a:lnTo>
                      <a:pt x="60" y="260"/>
                    </a:lnTo>
                    <a:lnTo>
                      <a:pt x="49" y="310"/>
                    </a:lnTo>
                    <a:lnTo>
                      <a:pt x="72" y="340"/>
                    </a:lnTo>
                    <a:lnTo>
                      <a:pt x="72" y="372"/>
                    </a:lnTo>
                    <a:lnTo>
                      <a:pt x="102" y="425"/>
                    </a:lnTo>
                    <a:lnTo>
                      <a:pt x="116" y="485"/>
                    </a:lnTo>
                    <a:lnTo>
                      <a:pt x="106" y="529"/>
                    </a:lnTo>
                    <a:lnTo>
                      <a:pt x="72" y="575"/>
                    </a:lnTo>
                    <a:lnTo>
                      <a:pt x="72" y="598"/>
                    </a:lnTo>
                    <a:lnTo>
                      <a:pt x="93" y="632"/>
                    </a:lnTo>
                    <a:lnTo>
                      <a:pt x="86" y="641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36" name="Freeform 569"/>
              <p:cNvSpPr>
                <a:spLocks/>
              </p:cNvSpPr>
              <p:nvPr/>
            </p:nvSpPr>
            <p:spPr bwMode="auto">
              <a:xfrm>
                <a:off x="3987" y="3631"/>
                <a:ext cx="364" cy="132"/>
              </a:xfrm>
              <a:custGeom>
                <a:avLst/>
                <a:gdLst/>
                <a:ahLst/>
                <a:cxnLst>
                  <a:cxn ang="0">
                    <a:pos x="1789" y="664"/>
                  </a:cxn>
                  <a:cxn ang="0">
                    <a:pos x="1789" y="641"/>
                  </a:cxn>
                  <a:cxn ang="0">
                    <a:pos x="1765" y="614"/>
                  </a:cxn>
                  <a:cxn ang="0">
                    <a:pos x="1772" y="591"/>
                  </a:cxn>
                  <a:cxn ang="0">
                    <a:pos x="1802" y="558"/>
                  </a:cxn>
                  <a:cxn ang="0">
                    <a:pos x="1812" y="535"/>
                  </a:cxn>
                  <a:cxn ang="0">
                    <a:pos x="1819" y="488"/>
                  </a:cxn>
                  <a:cxn ang="0">
                    <a:pos x="1798" y="455"/>
                  </a:cxn>
                  <a:cxn ang="0">
                    <a:pos x="1786" y="422"/>
                  </a:cxn>
                  <a:cxn ang="0">
                    <a:pos x="1775" y="382"/>
                  </a:cxn>
                  <a:cxn ang="0">
                    <a:pos x="1763" y="356"/>
                  </a:cxn>
                  <a:cxn ang="0">
                    <a:pos x="1745" y="319"/>
                  </a:cxn>
                  <a:cxn ang="0">
                    <a:pos x="1759" y="289"/>
                  </a:cxn>
                  <a:cxn ang="0">
                    <a:pos x="1733" y="259"/>
                  </a:cxn>
                  <a:cxn ang="0">
                    <a:pos x="1696" y="223"/>
                  </a:cxn>
                  <a:cxn ang="0">
                    <a:pos x="1676" y="156"/>
                  </a:cxn>
                  <a:cxn ang="0">
                    <a:pos x="1672" y="106"/>
                  </a:cxn>
                  <a:cxn ang="0">
                    <a:pos x="1639" y="80"/>
                  </a:cxn>
                  <a:cxn ang="0">
                    <a:pos x="1596" y="66"/>
                  </a:cxn>
                  <a:cxn ang="0">
                    <a:pos x="1533" y="60"/>
                  </a:cxn>
                  <a:cxn ang="0">
                    <a:pos x="1446" y="39"/>
                  </a:cxn>
                  <a:cxn ang="0">
                    <a:pos x="1350" y="27"/>
                  </a:cxn>
                  <a:cxn ang="0">
                    <a:pos x="1294" y="34"/>
                  </a:cxn>
                  <a:cxn ang="0">
                    <a:pos x="1190" y="43"/>
                  </a:cxn>
                  <a:cxn ang="0">
                    <a:pos x="1131" y="76"/>
                  </a:cxn>
                  <a:cxn ang="0">
                    <a:pos x="1074" y="110"/>
                  </a:cxn>
                  <a:cxn ang="0">
                    <a:pos x="1090" y="153"/>
                  </a:cxn>
                  <a:cxn ang="0">
                    <a:pos x="1113" y="216"/>
                  </a:cxn>
                  <a:cxn ang="0">
                    <a:pos x="1127" y="266"/>
                  </a:cxn>
                  <a:cxn ang="0">
                    <a:pos x="1094" y="306"/>
                  </a:cxn>
                  <a:cxn ang="0">
                    <a:pos x="1048" y="322"/>
                  </a:cxn>
                  <a:cxn ang="0">
                    <a:pos x="1037" y="299"/>
                  </a:cxn>
                  <a:cxn ang="0">
                    <a:pos x="1064" y="273"/>
                  </a:cxn>
                  <a:cxn ang="0">
                    <a:pos x="1074" y="236"/>
                  </a:cxn>
                  <a:cxn ang="0">
                    <a:pos x="1057" y="219"/>
                  </a:cxn>
                  <a:cxn ang="0">
                    <a:pos x="974" y="163"/>
                  </a:cxn>
                  <a:cxn ang="0">
                    <a:pos x="851" y="123"/>
                  </a:cxn>
                  <a:cxn ang="0">
                    <a:pos x="761" y="103"/>
                  </a:cxn>
                  <a:cxn ang="0">
                    <a:pos x="655" y="83"/>
                  </a:cxn>
                  <a:cxn ang="0">
                    <a:pos x="559" y="87"/>
                  </a:cxn>
                  <a:cxn ang="0">
                    <a:pos x="455" y="83"/>
                  </a:cxn>
                  <a:cxn ang="0">
                    <a:pos x="336" y="43"/>
                  </a:cxn>
                  <a:cxn ang="0">
                    <a:pos x="266" y="13"/>
                  </a:cxn>
                  <a:cxn ang="0">
                    <a:pos x="226" y="0"/>
                  </a:cxn>
                  <a:cxn ang="0">
                    <a:pos x="186" y="30"/>
                  </a:cxn>
                  <a:cxn ang="0">
                    <a:pos x="186" y="60"/>
                  </a:cxn>
                  <a:cxn ang="0">
                    <a:pos x="223" y="90"/>
                  </a:cxn>
                  <a:cxn ang="0">
                    <a:pos x="276" y="110"/>
                  </a:cxn>
                  <a:cxn ang="0">
                    <a:pos x="340" y="159"/>
                  </a:cxn>
                  <a:cxn ang="0">
                    <a:pos x="375" y="213"/>
                  </a:cxn>
                  <a:cxn ang="0">
                    <a:pos x="389" y="243"/>
                  </a:cxn>
                  <a:cxn ang="0">
                    <a:pos x="356" y="223"/>
                  </a:cxn>
                  <a:cxn ang="0">
                    <a:pos x="289" y="166"/>
                  </a:cxn>
                  <a:cxn ang="0">
                    <a:pos x="223" y="113"/>
                  </a:cxn>
                  <a:cxn ang="0">
                    <a:pos x="156" y="53"/>
                  </a:cxn>
                  <a:cxn ang="0">
                    <a:pos x="122" y="64"/>
                  </a:cxn>
                  <a:cxn ang="0">
                    <a:pos x="94" y="103"/>
                  </a:cxn>
                  <a:cxn ang="0">
                    <a:pos x="73" y="166"/>
                  </a:cxn>
                  <a:cxn ang="0">
                    <a:pos x="60" y="255"/>
                  </a:cxn>
                  <a:cxn ang="0">
                    <a:pos x="27" y="329"/>
                  </a:cxn>
                  <a:cxn ang="0">
                    <a:pos x="0" y="380"/>
                  </a:cxn>
                </a:cxnLst>
                <a:rect l="0" t="0" r="r" b="b"/>
                <a:pathLst>
                  <a:path w="1819" h="664">
                    <a:moveTo>
                      <a:pt x="1789" y="664"/>
                    </a:moveTo>
                    <a:lnTo>
                      <a:pt x="1789" y="641"/>
                    </a:lnTo>
                    <a:lnTo>
                      <a:pt x="1765" y="614"/>
                    </a:lnTo>
                    <a:lnTo>
                      <a:pt x="1772" y="591"/>
                    </a:lnTo>
                    <a:lnTo>
                      <a:pt x="1802" y="558"/>
                    </a:lnTo>
                    <a:lnTo>
                      <a:pt x="1812" y="535"/>
                    </a:lnTo>
                    <a:lnTo>
                      <a:pt x="1819" y="488"/>
                    </a:lnTo>
                    <a:lnTo>
                      <a:pt x="1798" y="455"/>
                    </a:lnTo>
                    <a:lnTo>
                      <a:pt x="1786" y="422"/>
                    </a:lnTo>
                    <a:lnTo>
                      <a:pt x="1775" y="382"/>
                    </a:lnTo>
                    <a:lnTo>
                      <a:pt x="1763" y="356"/>
                    </a:lnTo>
                    <a:lnTo>
                      <a:pt x="1745" y="319"/>
                    </a:lnTo>
                    <a:lnTo>
                      <a:pt x="1759" y="289"/>
                    </a:lnTo>
                    <a:lnTo>
                      <a:pt x="1733" y="259"/>
                    </a:lnTo>
                    <a:lnTo>
                      <a:pt x="1696" y="223"/>
                    </a:lnTo>
                    <a:lnTo>
                      <a:pt x="1676" y="156"/>
                    </a:lnTo>
                    <a:lnTo>
                      <a:pt x="1672" y="106"/>
                    </a:lnTo>
                    <a:lnTo>
                      <a:pt x="1639" y="80"/>
                    </a:lnTo>
                    <a:lnTo>
                      <a:pt x="1596" y="66"/>
                    </a:lnTo>
                    <a:lnTo>
                      <a:pt x="1533" y="60"/>
                    </a:lnTo>
                    <a:lnTo>
                      <a:pt x="1446" y="39"/>
                    </a:lnTo>
                    <a:lnTo>
                      <a:pt x="1350" y="27"/>
                    </a:lnTo>
                    <a:lnTo>
                      <a:pt x="1294" y="34"/>
                    </a:lnTo>
                    <a:lnTo>
                      <a:pt x="1190" y="43"/>
                    </a:lnTo>
                    <a:lnTo>
                      <a:pt x="1131" y="76"/>
                    </a:lnTo>
                    <a:lnTo>
                      <a:pt x="1074" y="110"/>
                    </a:lnTo>
                    <a:lnTo>
                      <a:pt x="1090" y="153"/>
                    </a:lnTo>
                    <a:lnTo>
                      <a:pt x="1113" y="216"/>
                    </a:lnTo>
                    <a:lnTo>
                      <a:pt x="1127" y="266"/>
                    </a:lnTo>
                    <a:lnTo>
                      <a:pt x="1094" y="306"/>
                    </a:lnTo>
                    <a:lnTo>
                      <a:pt x="1048" y="322"/>
                    </a:lnTo>
                    <a:lnTo>
                      <a:pt x="1037" y="299"/>
                    </a:lnTo>
                    <a:lnTo>
                      <a:pt x="1064" y="273"/>
                    </a:lnTo>
                    <a:lnTo>
                      <a:pt x="1074" y="236"/>
                    </a:lnTo>
                    <a:lnTo>
                      <a:pt x="1057" y="219"/>
                    </a:lnTo>
                    <a:lnTo>
                      <a:pt x="974" y="163"/>
                    </a:lnTo>
                    <a:lnTo>
                      <a:pt x="851" y="123"/>
                    </a:lnTo>
                    <a:lnTo>
                      <a:pt x="761" y="103"/>
                    </a:lnTo>
                    <a:lnTo>
                      <a:pt x="655" y="83"/>
                    </a:lnTo>
                    <a:lnTo>
                      <a:pt x="559" y="87"/>
                    </a:lnTo>
                    <a:lnTo>
                      <a:pt x="455" y="83"/>
                    </a:lnTo>
                    <a:lnTo>
                      <a:pt x="336" y="43"/>
                    </a:lnTo>
                    <a:lnTo>
                      <a:pt x="266" y="13"/>
                    </a:lnTo>
                    <a:lnTo>
                      <a:pt x="226" y="0"/>
                    </a:lnTo>
                    <a:lnTo>
                      <a:pt x="186" y="30"/>
                    </a:lnTo>
                    <a:lnTo>
                      <a:pt x="186" y="60"/>
                    </a:lnTo>
                    <a:lnTo>
                      <a:pt x="223" y="90"/>
                    </a:lnTo>
                    <a:lnTo>
                      <a:pt x="276" y="110"/>
                    </a:lnTo>
                    <a:lnTo>
                      <a:pt x="340" y="159"/>
                    </a:lnTo>
                    <a:lnTo>
                      <a:pt x="375" y="213"/>
                    </a:lnTo>
                    <a:lnTo>
                      <a:pt x="389" y="243"/>
                    </a:lnTo>
                    <a:lnTo>
                      <a:pt x="356" y="223"/>
                    </a:lnTo>
                    <a:lnTo>
                      <a:pt x="289" y="166"/>
                    </a:lnTo>
                    <a:lnTo>
                      <a:pt x="223" y="113"/>
                    </a:lnTo>
                    <a:lnTo>
                      <a:pt x="156" y="53"/>
                    </a:lnTo>
                    <a:lnTo>
                      <a:pt x="122" y="64"/>
                    </a:lnTo>
                    <a:lnTo>
                      <a:pt x="94" y="103"/>
                    </a:lnTo>
                    <a:lnTo>
                      <a:pt x="73" y="166"/>
                    </a:lnTo>
                    <a:lnTo>
                      <a:pt x="60" y="255"/>
                    </a:lnTo>
                    <a:lnTo>
                      <a:pt x="27" y="329"/>
                    </a:lnTo>
                    <a:lnTo>
                      <a:pt x="0" y="380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37" name="Freeform 570"/>
              <p:cNvSpPr>
                <a:spLocks/>
              </p:cNvSpPr>
              <p:nvPr/>
            </p:nvSpPr>
            <p:spPr bwMode="auto">
              <a:xfrm>
                <a:off x="3987" y="3613"/>
                <a:ext cx="13" cy="75"/>
              </a:xfrm>
              <a:custGeom>
                <a:avLst/>
                <a:gdLst/>
                <a:ahLst/>
                <a:cxnLst>
                  <a:cxn ang="0">
                    <a:pos x="0" y="375"/>
                  </a:cxn>
                  <a:cxn ang="0">
                    <a:pos x="3" y="366"/>
                  </a:cxn>
                  <a:cxn ang="0">
                    <a:pos x="3" y="286"/>
                  </a:cxn>
                  <a:cxn ang="0">
                    <a:pos x="10" y="207"/>
                  </a:cxn>
                  <a:cxn ang="0">
                    <a:pos x="43" y="177"/>
                  </a:cxn>
                  <a:cxn ang="0">
                    <a:pos x="64" y="113"/>
                  </a:cxn>
                  <a:cxn ang="0">
                    <a:pos x="57" y="64"/>
                  </a:cxn>
                  <a:cxn ang="0">
                    <a:pos x="40" y="34"/>
                  </a:cxn>
                  <a:cxn ang="0">
                    <a:pos x="0" y="0"/>
                  </a:cxn>
                </a:cxnLst>
                <a:rect l="0" t="0" r="r" b="b"/>
                <a:pathLst>
                  <a:path w="64" h="375">
                    <a:moveTo>
                      <a:pt x="0" y="375"/>
                    </a:moveTo>
                    <a:lnTo>
                      <a:pt x="3" y="366"/>
                    </a:lnTo>
                    <a:lnTo>
                      <a:pt x="3" y="286"/>
                    </a:lnTo>
                    <a:lnTo>
                      <a:pt x="10" y="207"/>
                    </a:lnTo>
                    <a:lnTo>
                      <a:pt x="43" y="177"/>
                    </a:lnTo>
                    <a:lnTo>
                      <a:pt x="64" y="113"/>
                    </a:lnTo>
                    <a:lnTo>
                      <a:pt x="57" y="64"/>
                    </a:lnTo>
                    <a:lnTo>
                      <a:pt x="40" y="3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38" name="Rectangle 571"/>
              <p:cNvSpPr>
                <a:spLocks noChangeArrowheads="1"/>
              </p:cNvSpPr>
              <p:nvPr/>
            </p:nvSpPr>
            <p:spPr bwMode="auto">
              <a:xfrm>
                <a:off x="3987" y="3514"/>
                <a:ext cx="382" cy="249"/>
              </a:xfrm>
              <a:prstGeom prst="rect">
                <a:avLst/>
              </a:prstGeom>
              <a:noFill/>
              <a:ln w="4763">
                <a:solidFill>
                  <a:srgbClr val="DC2B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39" name="Rectangle 572"/>
              <p:cNvSpPr>
                <a:spLocks noChangeArrowheads="1"/>
              </p:cNvSpPr>
              <p:nvPr/>
            </p:nvSpPr>
            <p:spPr bwMode="auto">
              <a:xfrm>
                <a:off x="3987" y="3514"/>
                <a:ext cx="382" cy="249"/>
              </a:xfrm>
              <a:prstGeom prst="rect">
                <a:avLst/>
              </a:prstGeom>
              <a:solidFill>
                <a:srgbClr val="F2ED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40" name="Freeform 573"/>
              <p:cNvSpPr>
                <a:spLocks noEditPoints="1"/>
              </p:cNvSpPr>
              <p:nvPr/>
            </p:nvSpPr>
            <p:spPr bwMode="auto">
              <a:xfrm>
                <a:off x="3987" y="3613"/>
                <a:ext cx="382" cy="150"/>
              </a:xfrm>
              <a:custGeom>
                <a:avLst/>
                <a:gdLst/>
                <a:ahLst/>
                <a:cxnLst>
                  <a:cxn ang="0">
                    <a:pos x="1907" y="149"/>
                  </a:cxn>
                  <a:cxn ang="0">
                    <a:pos x="1898" y="146"/>
                  </a:cxn>
                  <a:cxn ang="0">
                    <a:pos x="1887" y="141"/>
                  </a:cxn>
                  <a:cxn ang="0">
                    <a:pos x="1877" y="138"/>
                  </a:cxn>
                  <a:cxn ang="0">
                    <a:pos x="1862" y="134"/>
                  </a:cxn>
                  <a:cxn ang="0">
                    <a:pos x="1842" y="126"/>
                  </a:cxn>
                  <a:cxn ang="0">
                    <a:pos x="1826" y="119"/>
                  </a:cxn>
                  <a:cxn ang="0">
                    <a:pos x="1817" y="114"/>
                  </a:cxn>
                  <a:cxn ang="0">
                    <a:pos x="1765" y="117"/>
                  </a:cxn>
                  <a:cxn ang="0">
                    <a:pos x="1742" y="154"/>
                  </a:cxn>
                  <a:cxn ang="0">
                    <a:pos x="1825" y="180"/>
                  </a:cxn>
                  <a:cxn ang="0">
                    <a:pos x="1846" y="219"/>
                  </a:cxn>
                  <a:cxn ang="0">
                    <a:pos x="1738" y="233"/>
                  </a:cxn>
                  <a:cxn ang="0">
                    <a:pos x="1738" y="319"/>
                  </a:cxn>
                  <a:cxn ang="0">
                    <a:pos x="1775" y="423"/>
                  </a:cxn>
                  <a:cxn ang="0">
                    <a:pos x="1798" y="485"/>
                  </a:cxn>
                  <a:cxn ang="0">
                    <a:pos x="1842" y="598"/>
                  </a:cxn>
                  <a:cxn ang="0">
                    <a:pos x="1798" y="688"/>
                  </a:cxn>
                  <a:cxn ang="0">
                    <a:pos x="1819" y="745"/>
                  </a:cxn>
                  <a:cxn ang="0">
                    <a:pos x="1912" y="754"/>
                  </a:cxn>
                  <a:cxn ang="0">
                    <a:pos x="1789" y="754"/>
                  </a:cxn>
                  <a:cxn ang="0">
                    <a:pos x="1765" y="704"/>
                  </a:cxn>
                  <a:cxn ang="0">
                    <a:pos x="1802" y="648"/>
                  </a:cxn>
                  <a:cxn ang="0">
                    <a:pos x="1819" y="578"/>
                  </a:cxn>
                  <a:cxn ang="0">
                    <a:pos x="1786" y="512"/>
                  </a:cxn>
                  <a:cxn ang="0">
                    <a:pos x="1763" y="446"/>
                  </a:cxn>
                  <a:cxn ang="0">
                    <a:pos x="1759" y="379"/>
                  </a:cxn>
                  <a:cxn ang="0">
                    <a:pos x="1696" y="313"/>
                  </a:cxn>
                  <a:cxn ang="0">
                    <a:pos x="1672" y="196"/>
                  </a:cxn>
                  <a:cxn ang="0">
                    <a:pos x="1596" y="156"/>
                  </a:cxn>
                  <a:cxn ang="0">
                    <a:pos x="1446" y="129"/>
                  </a:cxn>
                  <a:cxn ang="0">
                    <a:pos x="1294" y="124"/>
                  </a:cxn>
                  <a:cxn ang="0">
                    <a:pos x="1131" y="166"/>
                  </a:cxn>
                  <a:cxn ang="0">
                    <a:pos x="1090" y="243"/>
                  </a:cxn>
                  <a:cxn ang="0">
                    <a:pos x="1127" y="356"/>
                  </a:cxn>
                  <a:cxn ang="0">
                    <a:pos x="1048" y="412"/>
                  </a:cxn>
                  <a:cxn ang="0">
                    <a:pos x="1064" y="363"/>
                  </a:cxn>
                  <a:cxn ang="0">
                    <a:pos x="1057" y="309"/>
                  </a:cxn>
                  <a:cxn ang="0">
                    <a:pos x="851" y="213"/>
                  </a:cxn>
                  <a:cxn ang="0">
                    <a:pos x="655" y="173"/>
                  </a:cxn>
                  <a:cxn ang="0">
                    <a:pos x="455" y="173"/>
                  </a:cxn>
                  <a:cxn ang="0">
                    <a:pos x="266" y="103"/>
                  </a:cxn>
                  <a:cxn ang="0">
                    <a:pos x="186" y="120"/>
                  </a:cxn>
                  <a:cxn ang="0">
                    <a:pos x="223" y="180"/>
                  </a:cxn>
                  <a:cxn ang="0">
                    <a:pos x="340" y="249"/>
                  </a:cxn>
                  <a:cxn ang="0">
                    <a:pos x="389" y="333"/>
                  </a:cxn>
                  <a:cxn ang="0">
                    <a:pos x="289" y="256"/>
                  </a:cxn>
                  <a:cxn ang="0">
                    <a:pos x="156" y="143"/>
                  </a:cxn>
                  <a:cxn ang="0">
                    <a:pos x="94" y="193"/>
                  </a:cxn>
                  <a:cxn ang="0">
                    <a:pos x="60" y="345"/>
                  </a:cxn>
                  <a:cxn ang="0">
                    <a:pos x="0" y="470"/>
                  </a:cxn>
                  <a:cxn ang="0">
                    <a:pos x="1789" y="754"/>
                  </a:cxn>
                  <a:cxn ang="0">
                    <a:pos x="3" y="366"/>
                  </a:cxn>
                  <a:cxn ang="0">
                    <a:pos x="10" y="207"/>
                  </a:cxn>
                  <a:cxn ang="0">
                    <a:pos x="64" y="113"/>
                  </a:cxn>
                  <a:cxn ang="0">
                    <a:pos x="40" y="34"/>
                  </a:cxn>
                  <a:cxn ang="0">
                    <a:pos x="0" y="375"/>
                  </a:cxn>
                </a:cxnLst>
                <a:rect l="0" t="0" r="r" b="b"/>
                <a:pathLst>
                  <a:path w="1912" h="754">
                    <a:moveTo>
                      <a:pt x="1912" y="151"/>
                    </a:moveTo>
                    <a:lnTo>
                      <a:pt x="1907" y="149"/>
                    </a:lnTo>
                    <a:lnTo>
                      <a:pt x="1902" y="147"/>
                    </a:lnTo>
                    <a:lnTo>
                      <a:pt x="1898" y="146"/>
                    </a:lnTo>
                    <a:lnTo>
                      <a:pt x="1892" y="143"/>
                    </a:lnTo>
                    <a:lnTo>
                      <a:pt x="1887" y="141"/>
                    </a:lnTo>
                    <a:lnTo>
                      <a:pt x="1883" y="140"/>
                    </a:lnTo>
                    <a:lnTo>
                      <a:pt x="1877" y="138"/>
                    </a:lnTo>
                    <a:lnTo>
                      <a:pt x="1872" y="136"/>
                    </a:lnTo>
                    <a:lnTo>
                      <a:pt x="1862" y="134"/>
                    </a:lnTo>
                    <a:lnTo>
                      <a:pt x="1851" y="131"/>
                    </a:lnTo>
                    <a:lnTo>
                      <a:pt x="1842" y="126"/>
                    </a:lnTo>
                    <a:lnTo>
                      <a:pt x="1833" y="122"/>
                    </a:lnTo>
                    <a:lnTo>
                      <a:pt x="1826" y="119"/>
                    </a:lnTo>
                    <a:lnTo>
                      <a:pt x="1820" y="116"/>
                    </a:lnTo>
                    <a:lnTo>
                      <a:pt x="1817" y="114"/>
                    </a:lnTo>
                    <a:lnTo>
                      <a:pt x="1816" y="113"/>
                    </a:lnTo>
                    <a:lnTo>
                      <a:pt x="1765" y="117"/>
                    </a:lnTo>
                    <a:lnTo>
                      <a:pt x="1726" y="129"/>
                    </a:lnTo>
                    <a:lnTo>
                      <a:pt x="1742" y="154"/>
                    </a:lnTo>
                    <a:lnTo>
                      <a:pt x="1786" y="163"/>
                    </a:lnTo>
                    <a:lnTo>
                      <a:pt x="1825" y="180"/>
                    </a:lnTo>
                    <a:lnTo>
                      <a:pt x="1851" y="196"/>
                    </a:lnTo>
                    <a:lnTo>
                      <a:pt x="1846" y="219"/>
                    </a:lnTo>
                    <a:lnTo>
                      <a:pt x="1802" y="230"/>
                    </a:lnTo>
                    <a:lnTo>
                      <a:pt x="1738" y="233"/>
                    </a:lnTo>
                    <a:lnTo>
                      <a:pt x="1729" y="273"/>
                    </a:lnTo>
                    <a:lnTo>
                      <a:pt x="1738" y="319"/>
                    </a:lnTo>
                    <a:lnTo>
                      <a:pt x="1786" y="373"/>
                    </a:lnTo>
                    <a:lnTo>
                      <a:pt x="1775" y="423"/>
                    </a:lnTo>
                    <a:lnTo>
                      <a:pt x="1798" y="453"/>
                    </a:lnTo>
                    <a:lnTo>
                      <a:pt x="1798" y="485"/>
                    </a:lnTo>
                    <a:lnTo>
                      <a:pt x="1828" y="538"/>
                    </a:lnTo>
                    <a:lnTo>
                      <a:pt x="1842" y="598"/>
                    </a:lnTo>
                    <a:lnTo>
                      <a:pt x="1832" y="642"/>
                    </a:lnTo>
                    <a:lnTo>
                      <a:pt x="1798" y="688"/>
                    </a:lnTo>
                    <a:lnTo>
                      <a:pt x="1798" y="711"/>
                    </a:lnTo>
                    <a:lnTo>
                      <a:pt x="1819" y="745"/>
                    </a:lnTo>
                    <a:lnTo>
                      <a:pt x="1812" y="754"/>
                    </a:lnTo>
                    <a:lnTo>
                      <a:pt x="1912" y="754"/>
                    </a:lnTo>
                    <a:lnTo>
                      <a:pt x="1912" y="151"/>
                    </a:lnTo>
                    <a:close/>
                    <a:moveTo>
                      <a:pt x="1789" y="754"/>
                    </a:moveTo>
                    <a:lnTo>
                      <a:pt x="1789" y="731"/>
                    </a:lnTo>
                    <a:lnTo>
                      <a:pt x="1765" y="704"/>
                    </a:lnTo>
                    <a:lnTo>
                      <a:pt x="1772" y="681"/>
                    </a:lnTo>
                    <a:lnTo>
                      <a:pt x="1802" y="648"/>
                    </a:lnTo>
                    <a:lnTo>
                      <a:pt x="1812" y="625"/>
                    </a:lnTo>
                    <a:lnTo>
                      <a:pt x="1819" y="578"/>
                    </a:lnTo>
                    <a:lnTo>
                      <a:pt x="1798" y="545"/>
                    </a:lnTo>
                    <a:lnTo>
                      <a:pt x="1786" y="512"/>
                    </a:lnTo>
                    <a:lnTo>
                      <a:pt x="1775" y="472"/>
                    </a:lnTo>
                    <a:lnTo>
                      <a:pt x="1763" y="446"/>
                    </a:lnTo>
                    <a:lnTo>
                      <a:pt x="1745" y="409"/>
                    </a:lnTo>
                    <a:lnTo>
                      <a:pt x="1759" y="379"/>
                    </a:lnTo>
                    <a:lnTo>
                      <a:pt x="1733" y="349"/>
                    </a:lnTo>
                    <a:lnTo>
                      <a:pt x="1696" y="313"/>
                    </a:lnTo>
                    <a:lnTo>
                      <a:pt x="1676" y="246"/>
                    </a:lnTo>
                    <a:lnTo>
                      <a:pt x="1672" y="196"/>
                    </a:lnTo>
                    <a:lnTo>
                      <a:pt x="1639" y="170"/>
                    </a:lnTo>
                    <a:lnTo>
                      <a:pt x="1596" y="156"/>
                    </a:lnTo>
                    <a:lnTo>
                      <a:pt x="1533" y="150"/>
                    </a:lnTo>
                    <a:lnTo>
                      <a:pt x="1446" y="129"/>
                    </a:lnTo>
                    <a:lnTo>
                      <a:pt x="1350" y="117"/>
                    </a:lnTo>
                    <a:lnTo>
                      <a:pt x="1294" y="124"/>
                    </a:lnTo>
                    <a:lnTo>
                      <a:pt x="1190" y="133"/>
                    </a:lnTo>
                    <a:lnTo>
                      <a:pt x="1131" y="166"/>
                    </a:lnTo>
                    <a:lnTo>
                      <a:pt x="1074" y="200"/>
                    </a:lnTo>
                    <a:lnTo>
                      <a:pt x="1090" y="243"/>
                    </a:lnTo>
                    <a:lnTo>
                      <a:pt x="1113" y="306"/>
                    </a:lnTo>
                    <a:lnTo>
                      <a:pt x="1127" y="356"/>
                    </a:lnTo>
                    <a:lnTo>
                      <a:pt x="1094" y="396"/>
                    </a:lnTo>
                    <a:lnTo>
                      <a:pt x="1048" y="412"/>
                    </a:lnTo>
                    <a:lnTo>
                      <a:pt x="1037" y="389"/>
                    </a:lnTo>
                    <a:lnTo>
                      <a:pt x="1064" y="363"/>
                    </a:lnTo>
                    <a:lnTo>
                      <a:pt x="1074" y="326"/>
                    </a:lnTo>
                    <a:lnTo>
                      <a:pt x="1057" y="309"/>
                    </a:lnTo>
                    <a:lnTo>
                      <a:pt x="974" y="253"/>
                    </a:lnTo>
                    <a:lnTo>
                      <a:pt x="851" y="213"/>
                    </a:lnTo>
                    <a:lnTo>
                      <a:pt x="761" y="193"/>
                    </a:lnTo>
                    <a:lnTo>
                      <a:pt x="655" y="173"/>
                    </a:lnTo>
                    <a:lnTo>
                      <a:pt x="559" y="177"/>
                    </a:lnTo>
                    <a:lnTo>
                      <a:pt x="455" y="173"/>
                    </a:lnTo>
                    <a:lnTo>
                      <a:pt x="336" y="133"/>
                    </a:lnTo>
                    <a:lnTo>
                      <a:pt x="266" y="103"/>
                    </a:lnTo>
                    <a:lnTo>
                      <a:pt x="226" y="90"/>
                    </a:lnTo>
                    <a:lnTo>
                      <a:pt x="186" y="120"/>
                    </a:lnTo>
                    <a:lnTo>
                      <a:pt x="186" y="150"/>
                    </a:lnTo>
                    <a:lnTo>
                      <a:pt x="223" y="180"/>
                    </a:lnTo>
                    <a:lnTo>
                      <a:pt x="276" y="200"/>
                    </a:lnTo>
                    <a:lnTo>
                      <a:pt x="340" y="249"/>
                    </a:lnTo>
                    <a:lnTo>
                      <a:pt x="375" y="303"/>
                    </a:lnTo>
                    <a:lnTo>
                      <a:pt x="389" y="333"/>
                    </a:lnTo>
                    <a:lnTo>
                      <a:pt x="356" y="313"/>
                    </a:lnTo>
                    <a:lnTo>
                      <a:pt x="289" y="256"/>
                    </a:lnTo>
                    <a:lnTo>
                      <a:pt x="223" y="203"/>
                    </a:lnTo>
                    <a:lnTo>
                      <a:pt x="156" y="143"/>
                    </a:lnTo>
                    <a:lnTo>
                      <a:pt x="122" y="154"/>
                    </a:lnTo>
                    <a:lnTo>
                      <a:pt x="94" y="193"/>
                    </a:lnTo>
                    <a:lnTo>
                      <a:pt x="73" y="256"/>
                    </a:lnTo>
                    <a:lnTo>
                      <a:pt x="60" y="345"/>
                    </a:lnTo>
                    <a:lnTo>
                      <a:pt x="27" y="419"/>
                    </a:lnTo>
                    <a:lnTo>
                      <a:pt x="0" y="470"/>
                    </a:lnTo>
                    <a:lnTo>
                      <a:pt x="0" y="754"/>
                    </a:lnTo>
                    <a:lnTo>
                      <a:pt x="1789" y="754"/>
                    </a:lnTo>
                    <a:close/>
                    <a:moveTo>
                      <a:pt x="0" y="375"/>
                    </a:moveTo>
                    <a:lnTo>
                      <a:pt x="3" y="366"/>
                    </a:lnTo>
                    <a:lnTo>
                      <a:pt x="3" y="286"/>
                    </a:lnTo>
                    <a:lnTo>
                      <a:pt x="10" y="207"/>
                    </a:lnTo>
                    <a:lnTo>
                      <a:pt x="43" y="177"/>
                    </a:lnTo>
                    <a:lnTo>
                      <a:pt x="64" y="113"/>
                    </a:lnTo>
                    <a:lnTo>
                      <a:pt x="57" y="64"/>
                    </a:lnTo>
                    <a:lnTo>
                      <a:pt x="40" y="34"/>
                    </a:lnTo>
                    <a:lnTo>
                      <a:pt x="0" y="0"/>
                    </a:lnTo>
                    <a:lnTo>
                      <a:pt x="0" y="375"/>
                    </a:lnTo>
                    <a:close/>
                  </a:path>
                </a:pathLst>
              </a:custGeom>
              <a:solidFill>
                <a:srgbClr val="F5F1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41" name="Freeform 574"/>
              <p:cNvSpPr>
                <a:spLocks/>
              </p:cNvSpPr>
              <p:nvPr/>
            </p:nvSpPr>
            <p:spPr bwMode="auto">
              <a:xfrm>
                <a:off x="4332" y="3635"/>
                <a:ext cx="37" cy="128"/>
              </a:xfrm>
              <a:custGeom>
                <a:avLst/>
                <a:gdLst/>
                <a:ahLst/>
                <a:cxnLst>
                  <a:cxn ang="0">
                    <a:pos x="186" y="38"/>
                  </a:cxn>
                  <a:cxn ang="0">
                    <a:pos x="181" y="36"/>
                  </a:cxn>
                  <a:cxn ang="0">
                    <a:pos x="176" y="34"/>
                  </a:cxn>
                  <a:cxn ang="0">
                    <a:pos x="172" y="33"/>
                  </a:cxn>
                  <a:cxn ang="0">
                    <a:pos x="166" y="30"/>
                  </a:cxn>
                  <a:cxn ang="0">
                    <a:pos x="161" y="28"/>
                  </a:cxn>
                  <a:cxn ang="0">
                    <a:pos x="157" y="27"/>
                  </a:cxn>
                  <a:cxn ang="0">
                    <a:pos x="151" y="25"/>
                  </a:cxn>
                  <a:cxn ang="0">
                    <a:pos x="146" y="23"/>
                  </a:cxn>
                  <a:cxn ang="0">
                    <a:pos x="136" y="21"/>
                  </a:cxn>
                  <a:cxn ang="0">
                    <a:pos x="125" y="18"/>
                  </a:cxn>
                  <a:cxn ang="0">
                    <a:pos x="116" y="13"/>
                  </a:cxn>
                  <a:cxn ang="0">
                    <a:pos x="107" y="9"/>
                  </a:cxn>
                  <a:cxn ang="0">
                    <a:pos x="100" y="6"/>
                  </a:cxn>
                  <a:cxn ang="0">
                    <a:pos x="94" y="3"/>
                  </a:cxn>
                  <a:cxn ang="0">
                    <a:pos x="91" y="1"/>
                  </a:cxn>
                  <a:cxn ang="0">
                    <a:pos x="90" y="0"/>
                  </a:cxn>
                  <a:cxn ang="0">
                    <a:pos x="39" y="4"/>
                  </a:cxn>
                  <a:cxn ang="0">
                    <a:pos x="0" y="16"/>
                  </a:cxn>
                  <a:cxn ang="0">
                    <a:pos x="16" y="41"/>
                  </a:cxn>
                  <a:cxn ang="0">
                    <a:pos x="60" y="50"/>
                  </a:cxn>
                  <a:cxn ang="0">
                    <a:pos x="99" y="67"/>
                  </a:cxn>
                  <a:cxn ang="0">
                    <a:pos x="125" y="83"/>
                  </a:cxn>
                  <a:cxn ang="0">
                    <a:pos x="120" y="106"/>
                  </a:cxn>
                  <a:cxn ang="0">
                    <a:pos x="76" y="117"/>
                  </a:cxn>
                  <a:cxn ang="0">
                    <a:pos x="12" y="120"/>
                  </a:cxn>
                  <a:cxn ang="0">
                    <a:pos x="3" y="160"/>
                  </a:cxn>
                  <a:cxn ang="0">
                    <a:pos x="12" y="206"/>
                  </a:cxn>
                  <a:cxn ang="0">
                    <a:pos x="60" y="260"/>
                  </a:cxn>
                  <a:cxn ang="0">
                    <a:pos x="49" y="310"/>
                  </a:cxn>
                  <a:cxn ang="0">
                    <a:pos x="72" y="340"/>
                  </a:cxn>
                  <a:cxn ang="0">
                    <a:pos x="72" y="372"/>
                  </a:cxn>
                  <a:cxn ang="0">
                    <a:pos x="102" y="425"/>
                  </a:cxn>
                  <a:cxn ang="0">
                    <a:pos x="116" y="485"/>
                  </a:cxn>
                  <a:cxn ang="0">
                    <a:pos x="106" y="529"/>
                  </a:cxn>
                  <a:cxn ang="0">
                    <a:pos x="72" y="575"/>
                  </a:cxn>
                  <a:cxn ang="0">
                    <a:pos x="72" y="598"/>
                  </a:cxn>
                  <a:cxn ang="0">
                    <a:pos x="93" y="632"/>
                  </a:cxn>
                  <a:cxn ang="0">
                    <a:pos x="86" y="641"/>
                  </a:cxn>
                </a:cxnLst>
                <a:rect l="0" t="0" r="r" b="b"/>
                <a:pathLst>
                  <a:path w="186" h="641">
                    <a:moveTo>
                      <a:pt x="186" y="38"/>
                    </a:moveTo>
                    <a:lnTo>
                      <a:pt x="181" y="36"/>
                    </a:lnTo>
                    <a:lnTo>
                      <a:pt x="176" y="34"/>
                    </a:lnTo>
                    <a:lnTo>
                      <a:pt x="172" y="33"/>
                    </a:lnTo>
                    <a:lnTo>
                      <a:pt x="166" y="30"/>
                    </a:lnTo>
                    <a:lnTo>
                      <a:pt x="161" y="28"/>
                    </a:lnTo>
                    <a:lnTo>
                      <a:pt x="157" y="27"/>
                    </a:lnTo>
                    <a:lnTo>
                      <a:pt x="151" y="25"/>
                    </a:lnTo>
                    <a:lnTo>
                      <a:pt x="146" y="23"/>
                    </a:lnTo>
                    <a:lnTo>
                      <a:pt x="136" y="21"/>
                    </a:lnTo>
                    <a:lnTo>
                      <a:pt x="125" y="18"/>
                    </a:lnTo>
                    <a:lnTo>
                      <a:pt x="116" y="13"/>
                    </a:lnTo>
                    <a:lnTo>
                      <a:pt x="107" y="9"/>
                    </a:lnTo>
                    <a:lnTo>
                      <a:pt x="100" y="6"/>
                    </a:lnTo>
                    <a:lnTo>
                      <a:pt x="94" y="3"/>
                    </a:lnTo>
                    <a:lnTo>
                      <a:pt x="91" y="1"/>
                    </a:lnTo>
                    <a:lnTo>
                      <a:pt x="90" y="0"/>
                    </a:lnTo>
                    <a:lnTo>
                      <a:pt x="39" y="4"/>
                    </a:lnTo>
                    <a:lnTo>
                      <a:pt x="0" y="16"/>
                    </a:lnTo>
                    <a:lnTo>
                      <a:pt x="16" y="41"/>
                    </a:lnTo>
                    <a:lnTo>
                      <a:pt x="60" y="50"/>
                    </a:lnTo>
                    <a:lnTo>
                      <a:pt x="99" y="67"/>
                    </a:lnTo>
                    <a:lnTo>
                      <a:pt x="125" y="83"/>
                    </a:lnTo>
                    <a:lnTo>
                      <a:pt x="120" y="106"/>
                    </a:lnTo>
                    <a:lnTo>
                      <a:pt x="76" y="117"/>
                    </a:lnTo>
                    <a:lnTo>
                      <a:pt x="12" y="120"/>
                    </a:lnTo>
                    <a:lnTo>
                      <a:pt x="3" y="160"/>
                    </a:lnTo>
                    <a:lnTo>
                      <a:pt x="12" y="206"/>
                    </a:lnTo>
                    <a:lnTo>
                      <a:pt x="60" y="260"/>
                    </a:lnTo>
                    <a:lnTo>
                      <a:pt x="49" y="310"/>
                    </a:lnTo>
                    <a:lnTo>
                      <a:pt x="72" y="340"/>
                    </a:lnTo>
                    <a:lnTo>
                      <a:pt x="72" y="372"/>
                    </a:lnTo>
                    <a:lnTo>
                      <a:pt x="102" y="425"/>
                    </a:lnTo>
                    <a:lnTo>
                      <a:pt x="116" y="485"/>
                    </a:lnTo>
                    <a:lnTo>
                      <a:pt x="106" y="529"/>
                    </a:lnTo>
                    <a:lnTo>
                      <a:pt x="72" y="575"/>
                    </a:lnTo>
                    <a:lnTo>
                      <a:pt x="72" y="598"/>
                    </a:lnTo>
                    <a:lnTo>
                      <a:pt x="93" y="632"/>
                    </a:lnTo>
                    <a:lnTo>
                      <a:pt x="86" y="641"/>
                    </a:lnTo>
                  </a:path>
                </a:pathLst>
              </a:custGeom>
              <a:noFill/>
              <a:ln w="0">
                <a:solidFill>
                  <a:srgbClr val="B2B3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42" name="Freeform 575"/>
              <p:cNvSpPr>
                <a:spLocks/>
              </p:cNvSpPr>
              <p:nvPr/>
            </p:nvSpPr>
            <p:spPr bwMode="auto">
              <a:xfrm>
                <a:off x="3987" y="3631"/>
                <a:ext cx="364" cy="132"/>
              </a:xfrm>
              <a:custGeom>
                <a:avLst/>
                <a:gdLst/>
                <a:ahLst/>
                <a:cxnLst>
                  <a:cxn ang="0">
                    <a:pos x="1789" y="664"/>
                  </a:cxn>
                  <a:cxn ang="0">
                    <a:pos x="1789" y="641"/>
                  </a:cxn>
                  <a:cxn ang="0">
                    <a:pos x="1765" y="614"/>
                  </a:cxn>
                  <a:cxn ang="0">
                    <a:pos x="1772" y="591"/>
                  </a:cxn>
                  <a:cxn ang="0">
                    <a:pos x="1802" y="558"/>
                  </a:cxn>
                  <a:cxn ang="0">
                    <a:pos x="1812" y="535"/>
                  </a:cxn>
                  <a:cxn ang="0">
                    <a:pos x="1819" y="488"/>
                  </a:cxn>
                  <a:cxn ang="0">
                    <a:pos x="1798" y="455"/>
                  </a:cxn>
                  <a:cxn ang="0">
                    <a:pos x="1786" y="422"/>
                  </a:cxn>
                  <a:cxn ang="0">
                    <a:pos x="1775" y="382"/>
                  </a:cxn>
                  <a:cxn ang="0">
                    <a:pos x="1763" y="356"/>
                  </a:cxn>
                  <a:cxn ang="0">
                    <a:pos x="1745" y="319"/>
                  </a:cxn>
                  <a:cxn ang="0">
                    <a:pos x="1759" y="289"/>
                  </a:cxn>
                  <a:cxn ang="0">
                    <a:pos x="1733" y="259"/>
                  </a:cxn>
                  <a:cxn ang="0">
                    <a:pos x="1696" y="223"/>
                  </a:cxn>
                  <a:cxn ang="0">
                    <a:pos x="1676" y="156"/>
                  </a:cxn>
                  <a:cxn ang="0">
                    <a:pos x="1672" y="106"/>
                  </a:cxn>
                  <a:cxn ang="0">
                    <a:pos x="1639" y="80"/>
                  </a:cxn>
                  <a:cxn ang="0">
                    <a:pos x="1596" y="66"/>
                  </a:cxn>
                  <a:cxn ang="0">
                    <a:pos x="1533" y="60"/>
                  </a:cxn>
                  <a:cxn ang="0">
                    <a:pos x="1446" y="39"/>
                  </a:cxn>
                  <a:cxn ang="0">
                    <a:pos x="1350" y="27"/>
                  </a:cxn>
                  <a:cxn ang="0">
                    <a:pos x="1294" y="34"/>
                  </a:cxn>
                  <a:cxn ang="0">
                    <a:pos x="1190" y="43"/>
                  </a:cxn>
                  <a:cxn ang="0">
                    <a:pos x="1131" y="76"/>
                  </a:cxn>
                  <a:cxn ang="0">
                    <a:pos x="1074" y="110"/>
                  </a:cxn>
                  <a:cxn ang="0">
                    <a:pos x="1090" y="153"/>
                  </a:cxn>
                  <a:cxn ang="0">
                    <a:pos x="1113" y="216"/>
                  </a:cxn>
                  <a:cxn ang="0">
                    <a:pos x="1127" y="266"/>
                  </a:cxn>
                  <a:cxn ang="0">
                    <a:pos x="1094" y="306"/>
                  </a:cxn>
                  <a:cxn ang="0">
                    <a:pos x="1048" y="322"/>
                  </a:cxn>
                  <a:cxn ang="0">
                    <a:pos x="1037" y="299"/>
                  </a:cxn>
                  <a:cxn ang="0">
                    <a:pos x="1064" y="273"/>
                  </a:cxn>
                  <a:cxn ang="0">
                    <a:pos x="1074" y="236"/>
                  </a:cxn>
                  <a:cxn ang="0">
                    <a:pos x="1057" y="219"/>
                  </a:cxn>
                  <a:cxn ang="0">
                    <a:pos x="974" y="163"/>
                  </a:cxn>
                  <a:cxn ang="0">
                    <a:pos x="851" y="123"/>
                  </a:cxn>
                  <a:cxn ang="0">
                    <a:pos x="761" y="103"/>
                  </a:cxn>
                  <a:cxn ang="0">
                    <a:pos x="655" y="83"/>
                  </a:cxn>
                  <a:cxn ang="0">
                    <a:pos x="559" y="87"/>
                  </a:cxn>
                  <a:cxn ang="0">
                    <a:pos x="455" y="83"/>
                  </a:cxn>
                  <a:cxn ang="0">
                    <a:pos x="336" y="43"/>
                  </a:cxn>
                  <a:cxn ang="0">
                    <a:pos x="266" y="13"/>
                  </a:cxn>
                  <a:cxn ang="0">
                    <a:pos x="226" y="0"/>
                  </a:cxn>
                  <a:cxn ang="0">
                    <a:pos x="186" y="30"/>
                  </a:cxn>
                  <a:cxn ang="0">
                    <a:pos x="186" y="60"/>
                  </a:cxn>
                  <a:cxn ang="0">
                    <a:pos x="223" y="90"/>
                  </a:cxn>
                  <a:cxn ang="0">
                    <a:pos x="276" y="110"/>
                  </a:cxn>
                  <a:cxn ang="0">
                    <a:pos x="340" y="159"/>
                  </a:cxn>
                  <a:cxn ang="0">
                    <a:pos x="375" y="213"/>
                  </a:cxn>
                  <a:cxn ang="0">
                    <a:pos x="389" y="243"/>
                  </a:cxn>
                  <a:cxn ang="0">
                    <a:pos x="356" y="223"/>
                  </a:cxn>
                  <a:cxn ang="0">
                    <a:pos x="289" y="166"/>
                  </a:cxn>
                  <a:cxn ang="0">
                    <a:pos x="223" y="113"/>
                  </a:cxn>
                  <a:cxn ang="0">
                    <a:pos x="156" y="53"/>
                  </a:cxn>
                  <a:cxn ang="0">
                    <a:pos x="122" y="64"/>
                  </a:cxn>
                  <a:cxn ang="0">
                    <a:pos x="94" y="103"/>
                  </a:cxn>
                  <a:cxn ang="0">
                    <a:pos x="73" y="166"/>
                  </a:cxn>
                  <a:cxn ang="0">
                    <a:pos x="60" y="255"/>
                  </a:cxn>
                  <a:cxn ang="0">
                    <a:pos x="27" y="329"/>
                  </a:cxn>
                  <a:cxn ang="0">
                    <a:pos x="0" y="380"/>
                  </a:cxn>
                </a:cxnLst>
                <a:rect l="0" t="0" r="r" b="b"/>
                <a:pathLst>
                  <a:path w="1819" h="664">
                    <a:moveTo>
                      <a:pt x="1789" y="664"/>
                    </a:moveTo>
                    <a:lnTo>
                      <a:pt x="1789" y="641"/>
                    </a:lnTo>
                    <a:lnTo>
                      <a:pt x="1765" y="614"/>
                    </a:lnTo>
                    <a:lnTo>
                      <a:pt x="1772" y="591"/>
                    </a:lnTo>
                    <a:lnTo>
                      <a:pt x="1802" y="558"/>
                    </a:lnTo>
                    <a:lnTo>
                      <a:pt x="1812" y="535"/>
                    </a:lnTo>
                    <a:lnTo>
                      <a:pt x="1819" y="488"/>
                    </a:lnTo>
                    <a:lnTo>
                      <a:pt x="1798" y="455"/>
                    </a:lnTo>
                    <a:lnTo>
                      <a:pt x="1786" y="422"/>
                    </a:lnTo>
                    <a:lnTo>
                      <a:pt x="1775" y="382"/>
                    </a:lnTo>
                    <a:lnTo>
                      <a:pt x="1763" y="356"/>
                    </a:lnTo>
                    <a:lnTo>
                      <a:pt x="1745" y="319"/>
                    </a:lnTo>
                    <a:lnTo>
                      <a:pt x="1759" y="289"/>
                    </a:lnTo>
                    <a:lnTo>
                      <a:pt x="1733" y="259"/>
                    </a:lnTo>
                    <a:lnTo>
                      <a:pt x="1696" y="223"/>
                    </a:lnTo>
                    <a:lnTo>
                      <a:pt x="1676" y="156"/>
                    </a:lnTo>
                    <a:lnTo>
                      <a:pt x="1672" y="106"/>
                    </a:lnTo>
                    <a:lnTo>
                      <a:pt x="1639" y="80"/>
                    </a:lnTo>
                    <a:lnTo>
                      <a:pt x="1596" y="66"/>
                    </a:lnTo>
                    <a:lnTo>
                      <a:pt x="1533" y="60"/>
                    </a:lnTo>
                    <a:lnTo>
                      <a:pt x="1446" y="39"/>
                    </a:lnTo>
                    <a:lnTo>
                      <a:pt x="1350" y="27"/>
                    </a:lnTo>
                    <a:lnTo>
                      <a:pt x="1294" y="34"/>
                    </a:lnTo>
                    <a:lnTo>
                      <a:pt x="1190" y="43"/>
                    </a:lnTo>
                    <a:lnTo>
                      <a:pt x="1131" y="76"/>
                    </a:lnTo>
                    <a:lnTo>
                      <a:pt x="1074" y="110"/>
                    </a:lnTo>
                    <a:lnTo>
                      <a:pt x="1090" y="153"/>
                    </a:lnTo>
                    <a:lnTo>
                      <a:pt x="1113" y="216"/>
                    </a:lnTo>
                    <a:lnTo>
                      <a:pt x="1127" y="266"/>
                    </a:lnTo>
                    <a:lnTo>
                      <a:pt x="1094" y="306"/>
                    </a:lnTo>
                    <a:lnTo>
                      <a:pt x="1048" y="322"/>
                    </a:lnTo>
                    <a:lnTo>
                      <a:pt x="1037" y="299"/>
                    </a:lnTo>
                    <a:lnTo>
                      <a:pt x="1064" y="273"/>
                    </a:lnTo>
                    <a:lnTo>
                      <a:pt x="1074" y="236"/>
                    </a:lnTo>
                    <a:lnTo>
                      <a:pt x="1057" y="219"/>
                    </a:lnTo>
                    <a:lnTo>
                      <a:pt x="974" y="163"/>
                    </a:lnTo>
                    <a:lnTo>
                      <a:pt x="851" y="123"/>
                    </a:lnTo>
                    <a:lnTo>
                      <a:pt x="761" y="103"/>
                    </a:lnTo>
                    <a:lnTo>
                      <a:pt x="655" y="83"/>
                    </a:lnTo>
                    <a:lnTo>
                      <a:pt x="559" y="87"/>
                    </a:lnTo>
                    <a:lnTo>
                      <a:pt x="455" y="83"/>
                    </a:lnTo>
                    <a:lnTo>
                      <a:pt x="336" y="43"/>
                    </a:lnTo>
                    <a:lnTo>
                      <a:pt x="266" y="13"/>
                    </a:lnTo>
                    <a:lnTo>
                      <a:pt x="226" y="0"/>
                    </a:lnTo>
                    <a:lnTo>
                      <a:pt x="186" y="30"/>
                    </a:lnTo>
                    <a:lnTo>
                      <a:pt x="186" y="60"/>
                    </a:lnTo>
                    <a:lnTo>
                      <a:pt x="223" y="90"/>
                    </a:lnTo>
                    <a:lnTo>
                      <a:pt x="276" y="110"/>
                    </a:lnTo>
                    <a:lnTo>
                      <a:pt x="340" y="159"/>
                    </a:lnTo>
                    <a:lnTo>
                      <a:pt x="375" y="213"/>
                    </a:lnTo>
                    <a:lnTo>
                      <a:pt x="389" y="243"/>
                    </a:lnTo>
                    <a:lnTo>
                      <a:pt x="356" y="223"/>
                    </a:lnTo>
                    <a:lnTo>
                      <a:pt x="289" y="166"/>
                    </a:lnTo>
                    <a:lnTo>
                      <a:pt x="223" y="113"/>
                    </a:lnTo>
                    <a:lnTo>
                      <a:pt x="156" y="53"/>
                    </a:lnTo>
                    <a:lnTo>
                      <a:pt x="122" y="64"/>
                    </a:lnTo>
                    <a:lnTo>
                      <a:pt x="94" y="103"/>
                    </a:lnTo>
                    <a:lnTo>
                      <a:pt x="73" y="166"/>
                    </a:lnTo>
                    <a:lnTo>
                      <a:pt x="60" y="255"/>
                    </a:lnTo>
                    <a:lnTo>
                      <a:pt x="27" y="329"/>
                    </a:lnTo>
                    <a:lnTo>
                      <a:pt x="0" y="380"/>
                    </a:lnTo>
                  </a:path>
                </a:pathLst>
              </a:custGeom>
              <a:noFill/>
              <a:ln w="0">
                <a:solidFill>
                  <a:srgbClr val="B2B3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43" name="Freeform 576"/>
              <p:cNvSpPr>
                <a:spLocks/>
              </p:cNvSpPr>
              <p:nvPr/>
            </p:nvSpPr>
            <p:spPr bwMode="auto">
              <a:xfrm>
                <a:off x="3987" y="3613"/>
                <a:ext cx="13" cy="75"/>
              </a:xfrm>
              <a:custGeom>
                <a:avLst/>
                <a:gdLst/>
                <a:ahLst/>
                <a:cxnLst>
                  <a:cxn ang="0">
                    <a:pos x="0" y="375"/>
                  </a:cxn>
                  <a:cxn ang="0">
                    <a:pos x="3" y="366"/>
                  </a:cxn>
                  <a:cxn ang="0">
                    <a:pos x="3" y="286"/>
                  </a:cxn>
                  <a:cxn ang="0">
                    <a:pos x="10" y="207"/>
                  </a:cxn>
                  <a:cxn ang="0">
                    <a:pos x="43" y="177"/>
                  </a:cxn>
                  <a:cxn ang="0">
                    <a:pos x="64" y="113"/>
                  </a:cxn>
                  <a:cxn ang="0">
                    <a:pos x="57" y="64"/>
                  </a:cxn>
                  <a:cxn ang="0">
                    <a:pos x="40" y="34"/>
                  </a:cxn>
                  <a:cxn ang="0">
                    <a:pos x="0" y="0"/>
                  </a:cxn>
                </a:cxnLst>
                <a:rect l="0" t="0" r="r" b="b"/>
                <a:pathLst>
                  <a:path w="64" h="375">
                    <a:moveTo>
                      <a:pt x="0" y="375"/>
                    </a:moveTo>
                    <a:lnTo>
                      <a:pt x="3" y="366"/>
                    </a:lnTo>
                    <a:lnTo>
                      <a:pt x="3" y="286"/>
                    </a:lnTo>
                    <a:lnTo>
                      <a:pt x="10" y="207"/>
                    </a:lnTo>
                    <a:lnTo>
                      <a:pt x="43" y="177"/>
                    </a:lnTo>
                    <a:lnTo>
                      <a:pt x="64" y="113"/>
                    </a:lnTo>
                    <a:lnTo>
                      <a:pt x="57" y="64"/>
                    </a:lnTo>
                    <a:lnTo>
                      <a:pt x="40" y="3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2B3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44" name="Rectangle 577"/>
              <p:cNvSpPr>
                <a:spLocks noChangeArrowheads="1"/>
              </p:cNvSpPr>
              <p:nvPr/>
            </p:nvSpPr>
            <p:spPr bwMode="auto">
              <a:xfrm>
                <a:off x="3987" y="3514"/>
                <a:ext cx="382" cy="249"/>
              </a:xfrm>
              <a:prstGeom prst="rect">
                <a:avLst/>
              </a:prstGeom>
              <a:noFill/>
              <a:ln w="4763">
                <a:solidFill>
                  <a:srgbClr val="DC2B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45" name="Rectangle 578"/>
              <p:cNvSpPr>
                <a:spLocks noChangeArrowheads="1"/>
              </p:cNvSpPr>
              <p:nvPr/>
            </p:nvSpPr>
            <p:spPr bwMode="auto">
              <a:xfrm>
                <a:off x="1688" y="2438"/>
                <a:ext cx="444" cy="318"/>
              </a:xfrm>
              <a:prstGeom prst="rect">
                <a:avLst/>
              </a:prstGeom>
              <a:solidFill>
                <a:srgbClr val="F4F1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46" name="Freeform 579"/>
              <p:cNvSpPr>
                <a:spLocks/>
              </p:cNvSpPr>
              <p:nvPr/>
            </p:nvSpPr>
            <p:spPr bwMode="auto">
              <a:xfrm>
                <a:off x="1688" y="2559"/>
                <a:ext cx="385" cy="197"/>
              </a:xfrm>
              <a:custGeom>
                <a:avLst/>
                <a:gdLst/>
                <a:ahLst/>
                <a:cxnLst>
                  <a:cxn ang="0">
                    <a:pos x="1904" y="960"/>
                  </a:cxn>
                  <a:cxn ang="0">
                    <a:pos x="1881" y="884"/>
                  </a:cxn>
                  <a:cxn ang="0">
                    <a:pos x="1821" y="877"/>
                  </a:cxn>
                  <a:cxn ang="0">
                    <a:pos x="1725" y="787"/>
                  </a:cxn>
                  <a:cxn ang="0">
                    <a:pos x="1645" y="723"/>
                  </a:cxn>
                  <a:cxn ang="0">
                    <a:pos x="1582" y="707"/>
                  </a:cxn>
                  <a:cxn ang="0">
                    <a:pos x="1512" y="665"/>
                  </a:cxn>
                  <a:cxn ang="0">
                    <a:pos x="1452" y="651"/>
                  </a:cxn>
                  <a:cxn ang="0">
                    <a:pos x="1379" y="647"/>
                  </a:cxn>
                  <a:cxn ang="0">
                    <a:pos x="1323" y="644"/>
                  </a:cxn>
                  <a:cxn ang="0">
                    <a:pos x="1166" y="610"/>
                  </a:cxn>
                  <a:cxn ang="0">
                    <a:pos x="1050" y="608"/>
                  </a:cxn>
                  <a:cxn ang="0">
                    <a:pos x="943" y="631"/>
                  </a:cxn>
                  <a:cxn ang="0">
                    <a:pos x="843" y="621"/>
                  </a:cxn>
                  <a:cxn ang="0">
                    <a:pos x="760" y="564"/>
                  </a:cxn>
                  <a:cxn ang="0">
                    <a:pos x="714" y="442"/>
                  </a:cxn>
                  <a:cxn ang="0">
                    <a:pos x="664" y="232"/>
                  </a:cxn>
                  <a:cxn ang="0">
                    <a:pos x="631" y="99"/>
                  </a:cxn>
                  <a:cxn ang="0">
                    <a:pos x="555" y="9"/>
                  </a:cxn>
                  <a:cxn ang="0">
                    <a:pos x="484" y="3"/>
                  </a:cxn>
                  <a:cxn ang="0">
                    <a:pos x="415" y="56"/>
                  </a:cxn>
                  <a:cxn ang="0">
                    <a:pos x="325" y="109"/>
                  </a:cxn>
                  <a:cxn ang="0">
                    <a:pos x="284" y="216"/>
                  </a:cxn>
                  <a:cxn ang="0">
                    <a:pos x="258" y="318"/>
                  </a:cxn>
                  <a:cxn ang="0">
                    <a:pos x="289" y="370"/>
                  </a:cxn>
                  <a:cxn ang="0">
                    <a:pos x="291" y="378"/>
                  </a:cxn>
                  <a:cxn ang="0">
                    <a:pos x="293" y="393"/>
                  </a:cxn>
                  <a:cxn ang="0">
                    <a:pos x="291" y="408"/>
                  </a:cxn>
                  <a:cxn ang="0">
                    <a:pos x="279" y="438"/>
                  </a:cxn>
                  <a:cxn ang="0">
                    <a:pos x="351" y="498"/>
                  </a:cxn>
                  <a:cxn ang="0">
                    <a:pos x="461" y="478"/>
                  </a:cxn>
                  <a:cxn ang="0">
                    <a:pos x="534" y="468"/>
                  </a:cxn>
                  <a:cxn ang="0">
                    <a:pos x="614" y="474"/>
                  </a:cxn>
                  <a:cxn ang="0">
                    <a:pos x="684" y="474"/>
                  </a:cxn>
                  <a:cxn ang="0">
                    <a:pos x="707" y="545"/>
                  </a:cxn>
                  <a:cxn ang="0">
                    <a:pos x="721" y="601"/>
                  </a:cxn>
                  <a:cxn ang="0">
                    <a:pos x="681" y="665"/>
                  </a:cxn>
                  <a:cxn ang="0">
                    <a:pos x="604" y="665"/>
                  </a:cxn>
                  <a:cxn ang="0">
                    <a:pos x="518" y="614"/>
                  </a:cxn>
                  <a:cxn ang="0">
                    <a:pos x="448" y="555"/>
                  </a:cxn>
                  <a:cxn ang="0">
                    <a:pos x="411" y="568"/>
                  </a:cxn>
                  <a:cxn ang="0">
                    <a:pos x="445" y="638"/>
                  </a:cxn>
                  <a:cxn ang="0">
                    <a:pos x="398" y="665"/>
                  </a:cxn>
                  <a:cxn ang="0">
                    <a:pos x="355" y="737"/>
                  </a:cxn>
                  <a:cxn ang="0">
                    <a:pos x="242" y="771"/>
                  </a:cxn>
                  <a:cxn ang="0">
                    <a:pos x="135" y="801"/>
                  </a:cxn>
                  <a:cxn ang="0">
                    <a:pos x="49" y="843"/>
                  </a:cxn>
                  <a:cxn ang="0">
                    <a:pos x="0" y="987"/>
                  </a:cxn>
                </a:cxnLst>
                <a:rect l="0" t="0" r="r" b="b"/>
                <a:pathLst>
                  <a:path w="1925" h="987">
                    <a:moveTo>
                      <a:pt x="1925" y="987"/>
                    </a:moveTo>
                    <a:lnTo>
                      <a:pt x="1904" y="960"/>
                    </a:lnTo>
                    <a:lnTo>
                      <a:pt x="1907" y="916"/>
                    </a:lnTo>
                    <a:lnTo>
                      <a:pt x="1881" y="884"/>
                    </a:lnTo>
                    <a:lnTo>
                      <a:pt x="1861" y="890"/>
                    </a:lnTo>
                    <a:lnTo>
                      <a:pt x="1821" y="877"/>
                    </a:lnTo>
                    <a:lnTo>
                      <a:pt x="1794" y="843"/>
                    </a:lnTo>
                    <a:lnTo>
                      <a:pt x="1725" y="787"/>
                    </a:lnTo>
                    <a:lnTo>
                      <a:pt x="1668" y="744"/>
                    </a:lnTo>
                    <a:lnTo>
                      <a:pt x="1645" y="723"/>
                    </a:lnTo>
                    <a:lnTo>
                      <a:pt x="1601" y="723"/>
                    </a:lnTo>
                    <a:lnTo>
                      <a:pt x="1582" y="707"/>
                    </a:lnTo>
                    <a:lnTo>
                      <a:pt x="1542" y="681"/>
                    </a:lnTo>
                    <a:lnTo>
                      <a:pt x="1512" y="665"/>
                    </a:lnTo>
                    <a:lnTo>
                      <a:pt x="1479" y="665"/>
                    </a:lnTo>
                    <a:lnTo>
                      <a:pt x="1452" y="651"/>
                    </a:lnTo>
                    <a:lnTo>
                      <a:pt x="1415" y="638"/>
                    </a:lnTo>
                    <a:lnTo>
                      <a:pt x="1379" y="647"/>
                    </a:lnTo>
                    <a:lnTo>
                      <a:pt x="1339" y="644"/>
                    </a:lnTo>
                    <a:lnTo>
                      <a:pt x="1323" y="644"/>
                    </a:lnTo>
                    <a:lnTo>
                      <a:pt x="1242" y="621"/>
                    </a:lnTo>
                    <a:lnTo>
                      <a:pt x="1166" y="610"/>
                    </a:lnTo>
                    <a:lnTo>
                      <a:pt x="1109" y="601"/>
                    </a:lnTo>
                    <a:lnTo>
                      <a:pt x="1050" y="608"/>
                    </a:lnTo>
                    <a:lnTo>
                      <a:pt x="987" y="621"/>
                    </a:lnTo>
                    <a:lnTo>
                      <a:pt x="943" y="631"/>
                    </a:lnTo>
                    <a:lnTo>
                      <a:pt x="886" y="635"/>
                    </a:lnTo>
                    <a:lnTo>
                      <a:pt x="843" y="621"/>
                    </a:lnTo>
                    <a:lnTo>
                      <a:pt x="797" y="601"/>
                    </a:lnTo>
                    <a:lnTo>
                      <a:pt x="760" y="564"/>
                    </a:lnTo>
                    <a:lnTo>
                      <a:pt x="727" y="502"/>
                    </a:lnTo>
                    <a:lnTo>
                      <a:pt x="714" y="442"/>
                    </a:lnTo>
                    <a:lnTo>
                      <a:pt x="688" y="341"/>
                    </a:lnTo>
                    <a:lnTo>
                      <a:pt x="664" y="232"/>
                    </a:lnTo>
                    <a:lnTo>
                      <a:pt x="658" y="169"/>
                    </a:lnTo>
                    <a:lnTo>
                      <a:pt x="631" y="99"/>
                    </a:lnTo>
                    <a:lnTo>
                      <a:pt x="604" y="42"/>
                    </a:lnTo>
                    <a:lnTo>
                      <a:pt x="555" y="9"/>
                    </a:lnTo>
                    <a:lnTo>
                      <a:pt x="511" y="0"/>
                    </a:lnTo>
                    <a:lnTo>
                      <a:pt x="484" y="3"/>
                    </a:lnTo>
                    <a:lnTo>
                      <a:pt x="445" y="30"/>
                    </a:lnTo>
                    <a:lnTo>
                      <a:pt x="415" y="56"/>
                    </a:lnTo>
                    <a:lnTo>
                      <a:pt x="381" y="79"/>
                    </a:lnTo>
                    <a:lnTo>
                      <a:pt x="325" y="109"/>
                    </a:lnTo>
                    <a:lnTo>
                      <a:pt x="314" y="136"/>
                    </a:lnTo>
                    <a:lnTo>
                      <a:pt x="284" y="216"/>
                    </a:lnTo>
                    <a:lnTo>
                      <a:pt x="256" y="269"/>
                    </a:lnTo>
                    <a:lnTo>
                      <a:pt x="258" y="318"/>
                    </a:lnTo>
                    <a:lnTo>
                      <a:pt x="288" y="368"/>
                    </a:lnTo>
                    <a:lnTo>
                      <a:pt x="289" y="370"/>
                    </a:lnTo>
                    <a:lnTo>
                      <a:pt x="290" y="374"/>
                    </a:lnTo>
                    <a:lnTo>
                      <a:pt x="291" y="378"/>
                    </a:lnTo>
                    <a:lnTo>
                      <a:pt x="293" y="385"/>
                    </a:lnTo>
                    <a:lnTo>
                      <a:pt x="293" y="393"/>
                    </a:lnTo>
                    <a:lnTo>
                      <a:pt x="293" y="400"/>
                    </a:lnTo>
                    <a:lnTo>
                      <a:pt x="291" y="408"/>
                    </a:lnTo>
                    <a:lnTo>
                      <a:pt x="288" y="415"/>
                    </a:lnTo>
                    <a:lnTo>
                      <a:pt x="279" y="438"/>
                    </a:lnTo>
                    <a:lnTo>
                      <a:pt x="311" y="474"/>
                    </a:lnTo>
                    <a:lnTo>
                      <a:pt x="351" y="498"/>
                    </a:lnTo>
                    <a:lnTo>
                      <a:pt x="408" y="502"/>
                    </a:lnTo>
                    <a:lnTo>
                      <a:pt x="461" y="478"/>
                    </a:lnTo>
                    <a:lnTo>
                      <a:pt x="504" y="468"/>
                    </a:lnTo>
                    <a:lnTo>
                      <a:pt x="534" y="468"/>
                    </a:lnTo>
                    <a:lnTo>
                      <a:pt x="578" y="478"/>
                    </a:lnTo>
                    <a:lnTo>
                      <a:pt x="614" y="474"/>
                    </a:lnTo>
                    <a:lnTo>
                      <a:pt x="651" y="461"/>
                    </a:lnTo>
                    <a:lnTo>
                      <a:pt x="684" y="474"/>
                    </a:lnTo>
                    <a:lnTo>
                      <a:pt x="691" y="511"/>
                    </a:lnTo>
                    <a:lnTo>
                      <a:pt x="707" y="545"/>
                    </a:lnTo>
                    <a:lnTo>
                      <a:pt x="714" y="575"/>
                    </a:lnTo>
                    <a:lnTo>
                      <a:pt x="721" y="601"/>
                    </a:lnTo>
                    <a:lnTo>
                      <a:pt x="711" y="644"/>
                    </a:lnTo>
                    <a:lnTo>
                      <a:pt x="681" y="665"/>
                    </a:lnTo>
                    <a:lnTo>
                      <a:pt x="638" y="670"/>
                    </a:lnTo>
                    <a:lnTo>
                      <a:pt x="604" y="665"/>
                    </a:lnTo>
                    <a:lnTo>
                      <a:pt x="564" y="644"/>
                    </a:lnTo>
                    <a:lnTo>
                      <a:pt x="518" y="614"/>
                    </a:lnTo>
                    <a:lnTo>
                      <a:pt x="475" y="581"/>
                    </a:lnTo>
                    <a:lnTo>
                      <a:pt x="448" y="555"/>
                    </a:lnTo>
                    <a:lnTo>
                      <a:pt x="421" y="548"/>
                    </a:lnTo>
                    <a:lnTo>
                      <a:pt x="411" y="568"/>
                    </a:lnTo>
                    <a:lnTo>
                      <a:pt x="428" y="601"/>
                    </a:lnTo>
                    <a:lnTo>
                      <a:pt x="445" y="638"/>
                    </a:lnTo>
                    <a:lnTo>
                      <a:pt x="424" y="651"/>
                    </a:lnTo>
                    <a:lnTo>
                      <a:pt x="398" y="665"/>
                    </a:lnTo>
                    <a:lnTo>
                      <a:pt x="381" y="714"/>
                    </a:lnTo>
                    <a:lnTo>
                      <a:pt x="355" y="737"/>
                    </a:lnTo>
                    <a:lnTo>
                      <a:pt x="311" y="757"/>
                    </a:lnTo>
                    <a:lnTo>
                      <a:pt x="242" y="771"/>
                    </a:lnTo>
                    <a:lnTo>
                      <a:pt x="185" y="803"/>
                    </a:lnTo>
                    <a:lnTo>
                      <a:pt x="135" y="801"/>
                    </a:lnTo>
                    <a:lnTo>
                      <a:pt x="112" y="797"/>
                    </a:lnTo>
                    <a:lnTo>
                      <a:pt x="49" y="843"/>
                    </a:lnTo>
                    <a:lnTo>
                      <a:pt x="0" y="852"/>
                    </a:lnTo>
                    <a:lnTo>
                      <a:pt x="0" y="987"/>
                    </a:lnTo>
                    <a:lnTo>
                      <a:pt x="1925" y="987"/>
                    </a:lnTo>
                    <a:close/>
                  </a:path>
                </a:pathLst>
              </a:custGeom>
              <a:solidFill>
                <a:srgbClr val="EEE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47" name="Freeform 580"/>
              <p:cNvSpPr>
                <a:spLocks/>
              </p:cNvSpPr>
              <p:nvPr/>
            </p:nvSpPr>
            <p:spPr bwMode="auto">
              <a:xfrm>
                <a:off x="1688" y="2559"/>
                <a:ext cx="385" cy="197"/>
              </a:xfrm>
              <a:custGeom>
                <a:avLst/>
                <a:gdLst/>
                <a:ahLst/>
                <a:cxnLst>
                  <a:cxn ang="0">
                    <a:pos x="1904" y="960"/>
                  </a:cxn>
                  <a:cxn ang="0">
                    <a:pos x="1881" y="884"/>
                  </a:cxn>
                  <a:cxn ang="0">
                    <a:pos x="1821" y="877"/>
                  </a:cxn>
                  <a:cxn ang="0">
                    <a:pos x="1725" y="787"/>
                  </a:cxn>
                  <a:cxn ang="0">
                    <a:pos x="1645" y="723"/>
                  </a:cxn>
                  <a:cxn ang="0">
                    <a:pos x="1582" y="707"/>
                  </a:cxn>
                  <a:cxn ang="0">
                    <a:pos x="1512" y="665"/>
                  </a:cxn>
                  <a:cxn ang="0">
                    <a:pos x="1452" y="651"/>
                  </a:cxn>
                  <a:cxn ang="0">
                    <a:pos x="1379" y="647"/>
                  </a:cxn>
                  <a:cxn ang="0">
                    <a:pos x="1323" y="644"/>
                  </a:cxn>
                  <a:cxn ang="0">
                    <a:pos x="1166" y="610"/>
                  </a:cxn>
                  <a:cxn ang="0">
                    <a:pos x="1050" y="608"/>
                  </a:cxn>
                  <a:cxn ang="0">
                    <a:pos x="943" y="631"/>
                  </a:cxn>
                  <a:cxn ang="0">
                    <a:pos x="843" y="621"/>
                  </a:cxn>
                  <a:cxn ang="0">
                    <a:pos x="760" y="564"/>
                  </a:cxn>
                  <a:cxn ang="0">
                    <a:pos x="714" y="442"/>
                  </a:cxn>
                  <a:cxn ang="0">
                    <a:pos x="664" y="232"/>
                  </a:cxn>
                  <a:cxn ang="0">
                    <a:pos x="631" y="99"/>
                  </a:cxn>
                  <a:cxn ang="0">
                    <a:pos x="555" y="9"/>
                  </a:cxn>
                  <a:cxn ang="0">
                    <a:pos x="484" y="3"/>
                  </a:cxn>
                  <a:cxn ang="0">
                    <a:pos x="415" y="56"/>
                  </a:cxn>
                  <a:cxn ang="0">
                    <a:pos x="325" y="109"/>
                  </a:cxn>
                  <a:cxn ang="0">
                    <a:pos x="284" y="216"/>
                  </a:cxn>
                  <a:cxn ang="0">
                    <a:pos x="258" y="318"/>
                  </a:cxn>
                  <a:cxn ang="0">
                    <a:pos x="289" y="370"/>
                  </a:cxn>
                  <a:cxn ang="0">
                    <a:pos x="291" y="378"/>
                  </a:cxn>
                  <a:cxn ang="0">
                    <a:pos x="293" y="393"/>
                  </a:cxn>
                  <a:cxn ang="0">
                    <a:pos x="291" y="408"/>
                  </a:cxn>
                  <a:cxn ang="0">
                    <a:pos x="279" y="438"/>
                  </a:cxn>
                  <a:cxn ang="0">
                    <a:pos x="351" y="498"/>
                  </a:cxn>
                  <a:cxn ang="0">
                    <a:pos x="461" y="478"/>
                  </a:cxn>
                  <a:cxn ang="0">
                    <a:pos x="534" y="468"/>
                  </a:cxn>
                  <a:cxn ang="0">
                    <a:pos x="614" y="474"/>
                  </a:cxn>
                  <a:cxn ang="0">
                    <a:pos x="684" y="474"/>
                  </a:cxn>
                  <a:cxn ang="0">
                    <a:pos x="707" y="545"/>
                  </a:cxn>
                  <a:cxn ang="0">
                    <a:pos x="721" y="601"/>
                  </a:cxn>
                  <a:cxn ang="0">
                    <a:pos x="681" y="665"/>
                  </a:cxn>
                  <a:cxn ang="0">
                    <a:pos x="604" y="665"/>
                  </a:cxn>
                  <a:cxn ang="0">
                    <a:pos x="518" y="614"/>
                  </a:cxn>
                  <a:cxn ang="0">
                    <a:pos x="448" y="555"/>
                  </a:cxn>
                  <a:cxn ang="0">
                    <a:pos x="411" y="568"/>
                  </a:cxn>
                  <a:cxn ang="0">
                    <a:pos x="445" y="638"/>
                  </a:cxn>
                  <a:cxn ang="0">
                    <a:pos x="398" y="665"/>
                  </a:cxn>
                  <a:cxn ang="0">
                    <a:pos x="355" y="737"/>
                  </a:cxn>
                  <a:cxn ang="0">
                    <a:pos x="242" y="771"/>
                  </a:cxn>
                  <a:cxn ang="0">
                    <a:pos x="135" y="801"/>
                  </a:cxn>
                  <a:cxn ang="0">
                    <a:pos x="49" y="843"/>
                  </a:cxn>
                </a:cxnLst>
                <a:rect l="0" t="0" r="r" b="b"/>
                <a:pathLst>
                  <a:path w="1925" h="987">
                    <a:moveTo>
                      <a:pt x="1925" y="987"/>
                    </a:moveTo>
                    <a:lnTo>
                      <a:pt x="1904" y="960"/>
                    </a:lnTo>
                    <a:lnTo>
                      <a:pt x="1907" y="916"/>
                    </a:lnTo>
                    <a:lnTo>
                      <a:pt x="1881" y="884"/>
                    </a:lnTo>
                    <a:lnTo>
                      <a:pt x="1861" y="890"/>
                    </a:lnTo>
                    <a:lnTo>
                      <a:pt x="1821" y="877"/>
                    </a:lnTo>
                    <a:lnTo>
                      <a:pt x="1794" y="843"/>
                    </a:lnTo>
                    <a:lnTo>
                      <a:pt x="1725" y="787"/>
                    </a:lnTo>
                    <a:lnTo>
                      <a:pt x="1668" y="744"/>
                    </a:lnTo>
                    <a:lnTo>
                      <a:pt x="1645" y="723"/>
                    </a:lnTo>
                    <a:lnTo>
                      <a:pt x="1601" y="723"/>
                    </a:lnTo>
                    <a:lnTo>
                      <a:pt x="1582" y="707"/>
                    </a:lnTo>
                    <a:lnTo>
                      <a:pt x="1542" y="681"/>
                    </a:lnTo>
                    <a:lnTo>
                      <a:pt x="1512" y="665"/>
                    </a:lnTo>
                    <a:lnTo>
                      <a:pt x="1479" y="665"/>
                    </a:lnTo>
                    <a:lnTo>
                      <a:pt x="1452" y="651"/>
                    </a:lnTo>
                    <a:lnTo>
                      <a:pt x="1415" y="638"/>
                    </a:lnTo>
                    <a:lnTo>
                      <a:pt x="1379" y="647"/>
                    </a:lnTo>
                    <a:lnTo>
                      <a:pt x="1339" y="644"/>
                    </a:lnTo>
                    <a:lnTo>
                      <a:pt x="1323" y="644"/>
                    </a:lnTo>
                    <a:lnTo>
                      <a:pt x="1242" y="621"/>
                    </a:lnTo>
                    <a:lnTo>
                      <a:pt x="1166" y="610"/>
                    </a:lnTo>
                    <a:lnTo>
                      <a:pt x="1109" y="601"/>
                    </a:lnTo>
                    <a:lnTo>
                      <a:pt x="1050" y="608"/>
                    </a:lnTo>
                    <a:lnTo>
                      <a:pt x="987" y="621"/>
                    </a:lnTo>
                    <a:lnTo>
                      <a:pt x="943" y="631"/>
                    </a:lnTo>
                    <a:lnTo>
                      <a:pt x="886" y="635"/>
                    </a:lnTo>
                    <a:lnTo>
                      <a:pt x="843" y="621"/>
                    </a:lnTo>
                    <a:lnTo>
                      <a:pt x="797" y="601"/>
                    </a:lnTo>
                    <a:lnTo>
                      <a:pt x="760" y="564"/>
                    </a:lnTo>
                    <a:lnTo>
                      <a:pt x="727" y="502"/>
                    </a:lnTo>
                    <a:lnTo>
                      <a:pt x="714" y="442"/>
                    </a:lnTo>
                    <a:lnTo>
                      <a:pt x="688" y="341"/>
                    </a:lnTo>
                    <a:lnTo>
                      <a:pt x="664" y="232"/>
                    </a:lnTo>
                    <a:lnTo>
                      <a:pt x="658" y="169"/>
                    </a:lnTo>
                    <a:lnTo>
                      <a:pt x="631" y="99"/>
                    </a:lnTo>
                    <a:lnTo>
                      <a:pt x="604" y="42"/>
                    </a:lnTo>
                    <a:lnTo>
                      <a:pt x="555" y="9"/>
                    </a:lnTo>
                    <a:lnTo>
                      <a:pt x="511" y="0"/>
                    </a:lnTo>
                    <a:lnTo>
                      <a:pt x="484" y="3"/>
                    </a:lnTo>
                    <a:lnTo>
                      <a:pt x="445" y="30"/>
                    </a:lnTo>
                    <a:lnTo>
                      <a:pt x="415" y="56"/>
                    </a:lnTo>
                    <a:lnTo>
                      <a:pt x="381" y="79"/>
                    </a:lnTo>
                    <a:lnTo>
                      <a:pt x="325" y="109"/>
                    </a:lnTo>
                    <a:lnTo>
                      <a:pt x="314" y="136"/>
                    </a:lnTo>
                    <a:lnTo>
                      <a:pt x="284" y="216"/>
                    </a:lnTo>
                    <a:lnTo>
                      <a:pt x="256" y="269"/>
                    </a:lnTo>
                    <a:lnTo>
                      <a:pt x="258" y="318"/>
                    </a:lnTo>
                    <a:lnTo>
                      <a:pt x="288" y="368"/>
                    </a:lnTo>
                    <a:lnTo>
                      <a:pt x="289" y="370"/>
                    </a:lnTo>
                    <a:lnTo>
                      <a:pt x="290" y="374"/>
                    </a:lnTo>
                    <a:lnTo>
                      <a:pt x="291" y="378"/>
                    </a:lnTo>
                    <a:lnTo>
                      <a:pt x="293" y="385"/>
                    </a:lnTo>
                    <a:lnTo>
                      <a:pt x="293" y="393"/>
                    </a:lnTo>
                    <a:lnTo>
                      <a:pt x="293" y="400"/>
                    </a:lnTo>
                    <a:lnTo>
                      <a:pt x="291" y="408"/>
                    </a:lnTo>
                    <a:lnTo>
                      <a:pt x="288" y="415"/>
                    </a:lnTo>
                    <a:lnTo>
                      <a:pt x="279" y="438"/>
                    </a:lnTo>
                    <a:lnTo>
                      <a:pt x="311" y="474"/>
                    </a:lnTo>
                    <a:lnTo>
                      <a:pt x="351" y="498"/>
                    </a:lnTo>
                    <a:lnTo>
                      <a:pt x="408" y="502"/>
                    </a:lnTo>
                    <a:lnTo>
                      <a:pt x="461" y="478"/>
                    </a:lnTo>
                    <a:lnTo>
                      <a:pt x="504" y="468"/>
                    </a:lnTo>
                    <a:lnTo>
                      <a:pt x="534" y="468"/>
                    </a:lnTo>
                    <a:lnTo>
                      <a:pt x="578" y="478"/>
                    </a:lnTo>
                    <a:lnTo>
                      <a:pt x="614" y="474"/>
                    </a:lnTo>
                    <a:lnTo>
                      <a:pt x="651" y="461"/>
                    </a:lnTo>
                    <a:lnTo>
                      <a:pt x="684" y="474"/>
                    </a:lnTo>
                    <a:lnTo>
                      <a:pt x="691" y="511"/>
                    </a:lnTo>
                    <a:lnTo>
                      <a:pt x="707" y="545"/>
                    </a:lnTo>
                    <a:lnTo>
                      <a:pt x="714" y="575"/>
                    </a:lnTo>
                    <a:lnTo>
                      <a:pt x="721" y="601"/>
                    </a:lnTo>
                    <a:lnTo>
                      <a:pt x="711" y="644"/>
                    </a:lnTo>
                    <a:lnTo>
                      <a:pt x="681" y="665"/>
                    </a:lnTo>
                    <a:lnTo>
                      <a:pt x="638" y="670"/>
                    </a:lnTo>
                    <a:lnTo>
                      <a:pt x="604" y="665"/>
                    </a:lnTo>
                    <a:lnTo>
                      <a:pt x="564" y="644"/>
                    </a:lnTo>
                    <a:lnTo>
                      <a:pt x="518" y="614"/>
                    </a:lnTo>
                    <a:lnTo>
                      <a:pt x="475" y="581"/>
                    </a:lnTo>
                    <a:lnTo>
                      <a:pt x="448" y="555"/>
                    </a:lnTo>
                    <a:lnTo>
                      <a:pt x="421" y="548"/>
                    </a:lnTo>
                    <a:lnTo>
                      <a:pt x="411" y="568"/>
                    </a:lnTo>
                    <a:lnTo>
                      <a:pt x="428" y="601"/>
                    </a:lnTo>
                    <a:lnTo>
                      <a:pt x="445" y="638"/>
                    </a:lnTo>
                    <a:lnTo>
                      <a:pt x="424" y="651"/>
                    </a:lnTo>
                    <a:lnTo>
                      <a:pt x="398" y="665"/>
                    </a:lnTo>
                    <a:lnTo>
                      <a:pt x="381" y="714"/>
                    </a:lnTo>
                    <a:lnTo>
                      <a:pt x="355" y="737"/>
                    </a:lnTo>
                    <a:lnTo>
                      <a:pt x="311" y="757"/>
                    </a:lnTo>
                    <a:lnTo>
                      <a:pt x="242" y="771"/>
                    </a:lnTo>
                    <a:lnTo>
                      <a:pt x="185" y="803"/>
                    </a:lnTo>
                    <a:lnTo>
                      <a:pt x="135" y="801"/>
                    </a:lnTo>
                    <a:lnTo>
                      <a:pt x="112" y="797"/>
                    </a:lnTo>
                    <a:lnTo>
                      <a:pt x="49" y="843"/>
                    </a:lnTo>
                    <a:lnTo>
                      <a:pt x="0" y="852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48" name="Freeform 581"/>
              <p:cNvSpPr>
                <a:spLocks/>
              </p:cNvSpPr>
              <p:nvPr/>
            </p:nvSpPr>
            <p:spPr bwMode="auto">
              <a:xfrm>
                <a:off x="1775" y="2492"/>
                <a:ext cx="36" cy="30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17" y="4"/>
                  </a:cxn>
                  <a:cxn ang="0">
                    <a:pos x="58" y="0"/>
                  </a:cxn>
                  <a:cxn ang="0">
                    <a:pos x="95" y="12"/>
                  </a:cxn>
                  <a:cxn ang="0">
                    <a:pos x="131" y="38"/>
                  </a:cxn>
                  <a:cxn ang="0">
                    <a:pos x="153" y="76"/>
                  </a:cxn>
                  <a:cxn ang="0">
                    <a:pos x="170" y="99"/>
                  </a:cxn>
                  <a:cxn ang="0">
                    <a:pos x="177" y="121"/>
                  </a:cxn>
                  <a:cxn ang="0">
                    <a:pos x="173" y="140"/>
                  </a:cxn>
                  <a:cxn ang="0">
                    <a:pos x="155" y="148"/>
                  </a:cxn>
                  <a:cxn ang="0">
                    <a:pos x="136" y="150"/>
                  </a:cxn>
                  <a:cxn ang="0">
                    <a:pos x="101" y="133"/>
                  </a:cxn>
                  <a:cxn ang="0">
                    <a:pos x="64" y="103"/>
                  </a:cxn>
                  <a:cxn ang="0">
                    <a:pos x="20" y="69"/>
                  </a:cxn>
                  <a:cxn ang="0">
                    <a:pos x="0" y="42"/>
                  </a:cxn>
                  <a:cxn ang="0">
                    <a:pos x="6" y="15"/>
                  </a:cxn>
                </a:cxnLst>
                <a:rect l="0" t="0" r="r" b="b"/>
                <a:pathLst>
                  <a:path w="177" h="150">
                    <a:moveTo>
                      <a:pt x="6" y="15"/>
                    </a:moveTo>
                    <a:lnTo>
                      <a:pt x="17" y="4"/>
                    </a:lnTo>
                    <a:lnTo>
                      <a:pt x="58" y="0"/>
                    </a:lnTo>
                    <a:lnTo>
                      <a:pt x="95" y="12"/>
                    </a:lnTo>
                    <a:lnTo>
                      <a:pt x="131" y="38"/>
                    </a:lnTo>
                    <a:lnTo>
                      <a:pt x="153" y="76"/>
                    </a:lnTo>
                    <a:lnTo>
                      <a:pt x="170" y="99"/>
                    </a:lnTo>
                    <a:lnTo>
                      <a:pt x="177" y="121"/>
                    </a:lnTo>
                    <a:lnTo>
                      <a:pt x="173" y="140"/>
                    </a:lnTo>
                    <a:lnTo>
                      <a:pt x="155" y="148"/>
                    </a:lnTo>
                    <a:lnTo>
                      <a:pt x="136" y="150"/>
                    </a:lnTo>
                    <a:lnTo>
                      <a:pt x="101" y="133"/>
                    </a:lnTo>
                    <a:lnTo>
                      <a:pt x="64" y="103"/>
                    </a:lnTo>
                    <a:lnTo>
                      <a:pt x="20" y="69"/>
                    </a:lnTo>
                    <a:lnTo>
                      <a:pt x="0" y="42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EEE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49" name="Freeform 582"/>
              <p:cNvSpPr>
                <a:spLocks/>
              </p:cNvSpPr>
              <p:nvPr/>
            </p:nvSpPr>
            <p:spPr bwMode="auto">
              <a:xfrm>
                <a:off x="1775" y="2492"/>
                <a:ext cx="36" cy="30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17" y="4"/>
                  </a:cxn>
                  <a:cxn ang="0">
                    <a:pos x="58" y="0"/>
                  </a:cxn>
                  <a:cxn ang="0">
                    <a:pos x="95" y="12"/>
                  </a:cxn>
                  <a:cxn ang="0">
                    <a:pos x="131" y="38"/>
                  </a:cxn>
                  <a:cxn ang="0">
                    <a:pos x="153" y="76"/>
                  </a:cxn>
                  <a:cxn ang="0">
                    <a:pos x="170" y="99"/>
                  </a:cxn>
                  <a:cxn ang="0">
                    <a:pos x="177" y="121"/>
                  </a:cxn>
                  <a:cxn ang="0">
                    <a:pos x="173" y="140"/>
                  </a:cxn>
                  <a:cxn ang="0">
                    <a:pos x="155" y="148"/>
                  </a:cxn>
                  <a:cxn ang="0">
                    <a:pos x="136" y="150"/>
                  </a:cxn>
                  <a:cxn ang="0">
                    <a:pos x="101" y="133"/>
                  </a:cxn>
                  <a:cxn ang="0">
                    <a:pos x="64" y="103"/>
                  </a:cxn>
                  <a:cxn ang="0">
                    <a:pos x="20" y="69"/>
                  </a:cxn>
                  <a:cxn ang="0">
                    <a:pos x="0" y="42"/>
                  </a:cxn>
                  <a:cxn ang="0">
                    <a:pos x="6" y="15"/>
                  </a:cxn>
                </a:cxnLst>
                <a:rect l="0" t="0" r="r" b="b"/>
                <a:pathLst>
                  <a:path w="177" h="150">
                    <a:moveTo>
                      <a:pt x="6" y="15"/>
                    </a:moveTo>
                    <a:lnTo>
                      <a:pt x="17" y="4"/>
                    </a:lnTo>
                    <a:lnTo>
                      <a:pt x="58" y="0"/>
                    </a:lnTo>
                    <a:lnTo>
                      <a:pt x="95" y="12"/>
                    </a:lnTo>
                    <a:lnTo>
                      <a:pt x="131" y="38"/>
                    </a:lnTo>
                    <a:lnTo>
                      <a:pt x="153" y="76"/>
                    </a:lnTo>
                    <a:lnTo>
                      <a:pt x="170" y="99"/>
                    </a:lnTo>
                    <a:lnTo>
                      <a:pt x="177" y="121"/>
                    </a:lnTo>
                    <a:lnTo>
                      <a:pt x="173" y="140"/>
                    </a:lnTo>
                    <a:lnTo>
                      <a:pt x="155" y="148"/>
                    </a:lnTo>
                    <a:lnTo>
                      <a:pt x="136" y="150"/>
                    </a:lnTo>
                    <a:lnTo>
                      <a:pt x="101" y="133"/>
                    </a:lnTo>
                    <a:lnTo>
                      <a:pt x="64" y="103"/>
                    </a:lnTo>
                    <a:lnTo>
                      <a:pt x="20" y="69"/>
                    </a:lnTo>
                    <a:lnTo>
                      <a:pt x="0" y="42"/>
                    </a:lnTo>
                    <a:lnTo>
                      <a:pt x="6" y="15"/>
                    </a:lnTo>
                  </a:path>
                </a:pathLst>
              </a:custGeom>
              <a:noFill/>
              <a:ln w="1588">
                <a:solidFill>
                  <a:srgbClr val="81805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50" name="Freeform 583"/>
              <p:cNvSpPr>
                <a:spLocks/>
              </p:cNvSpPr>
              <p:nvPr/>
            </p:nvSpPr>
            <p:spPr bwMode="auto">
              <a:xfrm>
                <a:off x="1933" y="2523"/>
                <a:ext cx="69" cy="6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30" y="3"/>
                  </a:cxn>
                  <a:cxn ang="0">
                    <a:pos x="44" y="14"/>
                  </a:cxn>
                  <a:cxn ang="0">
                    <a:pos x="53" y="32"/>
                  </a:cxn>
                  <a:cxn ang="0">
                    <a:pos x="77" y="44"/>
                  </a:cxn>
                  <a:cxn ang="0">
                    <a:pos x="92" y="54"/>
                  </a:cxn>
                  <a:cxn ang="0">
                    <a:pos x="106" y="79"/>
                  </a:cxn>
                  <a:cxn ang="0">
                    <a:pos x="128" y="105"/>
                  </a:cxn>
                  <a:cxn ang="0">
                    <a:pos x="140" y="134"/>
                  </a:cxn>
                  <a:cxn ang="0">
                    <a:pos x="177" y="163"/>
                  </a:cxn>
                  <a:cxn ang="0">
                    <a:pos x="221" y="182"/>
                  </a:cxn>
                  <a:cxn ang="0">
                    <a:pos x="260" y="198"/>
                  </a:cxn>
                  <a:cxn ang="0">
                    <a:pos x="293" y="228"/>
                  </a:cxn>
                  <a:cxn ang="0">
                    <a:pos x="315" y="254"/>
                  </a:cxn>
                  <a:cxn ang="0">
                    <a:pos x="329" y="276"/>
                  </a:cxn>
                  <a:cxn ang="0">
                    <a:pos x="343" y="294"/>
                  </a:cxn>
                  <a:cxn ang="0">
                    <a:pos x="337" y="313"/>
                  </a:cxn>
                  <a:cxn ang="0">
                    <a:pos x="315" y="323"/>
                  </a:cxn>
                  <a:cxn ang="0">
                    <a:pos x="290" y="323"/>
                  </a:cxn>
                  <a:cxn ang="0">
                    <a:pos x="271" y="316"/>
                  </a:cxn>
                  <a:cxn ang="0">
                    <a:pos x="264" y="289"/>
                  </a:cxn>
                  <a:cxn ang="0">
                    <a:pos x="256" y="273"/>
                  </a:cxn>
                  <a:cxn ang="0">
                    <a:pos x="217" y="272"/>
                  </a:cxn>
                  <a:cxn ang="0">
                    <a:pos x="179" y="271"/>
                  </a:cxn>
                  <a:cxn ang="0">
                    <a:pos x="144" y="258"/>
                  </a:cxn>
                  <a:cxn ang="0">
                    <a:pos x="117" y="221"/>
                  </a:cxn>
                  <a:cxn ang="0">
                    <a:pos x="75" y="193"/>
                  </a:cxn>
                  <a:cxn ang="0">
                    <a:pos x="37" y="157"/>
                  </a:cxn>
                  <a:cxn ang="0">
                    <a:pos x="18" y="109"/>
                  </a:cxn>
                  <a:cxn ang="0">
                    <a:pos x="6" y="82"/>
                  </a:cxn>
                  <a:cxn ang="0">
                    <a:pos x="0" y="46"/>
                  </a:cxn>
                  <a:cxn ang="0">
                    <a:pos x="3" y="24"/>
                  </a:cxn>
                  <a:cxn ang="0">
                    <a:pos x="8" y="0"/>
                  </a:cxn>
                </a:cxnLst>
                <a:rect l="0" t="0" r="r" b="b"/>
                <a:pathLst>
                  <a:path w="343" h="323">
                    <a:moveTo>
                      <a:pt x="8" y="0"/>
                    </a:moveTo>
                    <a:lnTo>
                      <a:pt x="30" y="3"/>
                    </a:lnTo>
                    <a:lnTo>
                      <a:pt x="44" y="14"/>
                    </a:lnTo>
                    <a:lnTo>
                      <a:pt x="53" y="32"/>
                    </a:lnTo>
                    <a:lnTo>
                      <a:pt x="77" y="44"/>
                    </a:lnTo>
                    <a:lnTo>
                      <a:pt x="92" y="54"/>
                    </a:lnTo>
                    <a:lnTo>
                      <a:pt x="106" y="79"/>
                    </a:lnTo>
                    <a:lnTo>
                      <a:pt x="128" y="105"/>
                    </a:lnTo>
                    <a:lnTo>
                      <a:pt x="140" y="134"/>
                    </a:lnTo>
                    <a:lnTo>
                      <a:pt x="177" y="163"/>
                    </a:lnTo>
                    <a:lnTo>
                      <a:pt x="221" y="182"/>
                    </a:lnTo>
                    <a:lnTo>
                      <a:pt x="260" y="198"/>
                    </a:lnTo>
                    <a:lnTo>
                      <a:pt x="293" y="228"/>
                    </a:lnTo>
                    <a:lnTo>
                      <a:pt x="315" y="254"/>
                    </a:lnTo>
                    <a:lnTo>
                      <a:pt x="329" y="276"/>
                    </a:lnTo>
                    <a:lnTo>
                      <a:pt x="343" y="294"/>
                    </a:lnTo>
                    <a:lnTo>
                      <a:pt x="337" y="313"/>
                    </a:lnTo>
                    <a:lnTo>
                      <a:pt x="315" y="323"/>
                    </a:lnTo>
                    <a:lnTo>
                      <a:pt x="290" y="323"/>
                    </a:lnTo>
                    <a:lnTo>
                      <a:pt x="271" y="316"/>
                    </a:lnTo>
                    <a:lnTo>
                      <a:pt x="264" y="289"/>
                    </a:lnTo>
                    <a:lnTo>
                      <a:pt x="256" y="273"/>
                    </a:lnTo>
                    <a:lnTo>
                      <a:pt x="217" y="272"/>
                    </a:lnTo>
                    <a:lnTo>
                      <a:pt x="179" y="271"/>
                    </a:lnTo>
                    <a:lnTo>
                      <a:pt x="144" y="258"/>
                    </a:lnTo>
                    <a:lnTo>
                      <a:pt x="117" y="221"/>
                    </a:lnTo>
                    <a:lnTo>
                      <a:pt x="75" y="193"/>
                    </a:lnTo>
                    <a:lnTo>
                      <a:pt x="37" y="157"/>
                    </a:lnTo>
                    <a:lnTo>
                      <a:pt x="18" y="109"/>
                    </a:lnTo>
                    <a:lnTo>
                      <a:pt x="6" y="82"/>
                    </a:lnTo>
                    <a:lnTo>
                      <a:pt x="0" y="46"/>
                    </a:lnTo>
                    <a:lnTo>
                      <a:pt x="3" y="2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EE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51" name="Freeform 584"/>
              <p:cNvSpPr>
                <a:spLocks/>
              </p:cNvSpPr>
              <p:nvPr/>
            </p:nvSpPr>
            <p:spPr bwMode="auto">
              <a:xfrm>
                <a:off x="1933" y="2523"/>
                <a:ext cx="69" cy="6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30" y="3"/>
                  </a:cxn>
                  <a:cxn ang="0">
                    <a:pos x="44" y="14"/>
                  </a:cxn>
                  <a:cxn ang="0">
                    <a:pos x="53" y="32"/>
                  </a:cxn>
                  <a:cxn ang="0">
                    <a:pos x="77" y="44"/>
                  </a:cxn>
                  <a:cxn ang="0">
                    <a:pos x="92" y="54"/>
                  </a:cxn>
                  <a:cxn ang="0">
                    <a:pos x="106" y="79"/>
                  </a:cxn>
                  <a:cxn ang="0">
                    <a:pos x="128" y="105"/>
                  </a:cxn>
                  <a:cxn ang="0">
                    <a:pos x="140" y="134"/>
                  </a:cxn>
                  <a:cxn ang="0">
                    <a:pos x="177" y="163"/>
                  </a:cxn>
                  <a:cxn ang="0">
                    <a:pos x="221" y="182"/>
                  </a:cxn>
                  <a:cxn ang="0">
                    <a:pos x="260" y="198"/>
                  </a:cxn>
                  <a:cxn ang="0">
                    <a:pos x="293" y="228"/>
                  </a:cxn>
                  <a:cxn ang="0">
                    <a:pos x="315" y="254"/>
                  </a:cxn>
                  <a:cxn ang="0">
                    <a:pos x="329" y="276"/>
                  </a:cxn>
                  <a:cxn ang="0">
                    <a:pos x="343" y="294"/>
                  </a:cxn>
                  <a:cxn ang="0">
                    <a:pos x="337" y="313"/>
                  </a:cxn>
                  <a:cxn ang="0">
                    <a:pos x="315" y="323"/>
                  </a:cxn>
                  <a:cxn ang="0">
                    <a:pos x="290" y="323"/>
                  </a:cxn>
                  <a:cxn ang="0">
                    <a:pos x="271" y="316"/>
                  </a:cxn>
                  <a:cxn ang="0">
                    <a:pos x="264" y="289"/>
                  </a:cxn>
                  <a:cxn ang="0">
                    <a:pos x="256" y="273"/>
                  </a:cxn>
                  <a:cxn ang="0">
                    <a:pos x="217" y="272"/>
                  </a:cxn>
                  <a:cxn ang="0">
                    <a:pos x="179" y="271"/>
                  </a:cxn>
                  <a:cxn ang="0">
                    <a:pos x="144" y="258"/>
                  </a:cxn>
                  <a:cxn ang="0">
                    <a:pos x="117" y="221"/>
                  </a:cxn>
                  <a:cxn ang="0">
                    <a:pos x="75" y="193"/>
                  </a:cxn>
                  <a:cxn ang="0">
                    <a:pos x="37" y="157"/>
                  </a:cxn>
                  <a:cxn ang="0">
                    <a:pos x="18" y="109"/>
                  </a:cxn>
                  <a:cxn ang="0">
                    <a:pos x="6" y="82"/>
                  </a:cxn>
                  <a:cxn ang="0">
                    <a:pos x="0" y="46"/>
                  </a:cxn>
                  <a:cxn ang="0">
                    <a:pos x="3" y="24"/>
                  </a:cxn>
                  <a:cxn ang="0">
                    <a:pos x="8" y="0"/>
                  </a:cxn>
                </a:cxnLst>
                <a:rect l="0" t="0" r="r" b="b"/>
                <a:pathLst>
                  <a:path w="343" h="323">
                    <a:moveTo>
                      <a:pt x="8" y="0"/>
                    </a:moveTo>
                    <a:lnTo>
                      <a:pt x="30" y="3"/>
                    </a:lnTo>
                    <a:lnTo>
                      <a:pt x="44" y="14"/>
                    </a:lnTo>
                    <a:lnTo>
                      <a:pt x="53" y="32"/>
                    </a:lnTo>
                    <a:lnTo>
                      <a:pt x="77" y="44"/>
                    </a:lnTo>
                    <a:lnTo>
                      <a:pt x="92" y="54"/>
                    </a:lnTo>
                    <a:lnTo>
                      <a:pt x="106" y="79"/>
                    </a:lnTo>
                    <a:lnTo>
                      <a:pt x="128" y="105"/>
                    </a:lnTo>
                    <a:lnTo>
                      <a:pt x="140" y="134"/>
                    </a:lnTo>
                    <a:lnTo>
                      <a:pt x="177" y="163"/>
                    </a:lnTo>
                    <a:lnTo>
                      <a:pt x="221" y="182"/>
                    </a:lnTo>
                    <a:lnTo>
                      <a:pt x="260" y="198"/>
                    </a:lnTo>
                    <a:lnTo>
                      <a:pt x="293" y="228"/>
                    </a:lnTo>
                    <a:lnTo>
                      <a:pt x="315" y="254"/>
                    </a:lnTo>
                    <a:lnTo>
                      <a:pt x="329" y="276"/>
                    </a:lnTo>
                    <a:lnTo>
                      <a:pt x="343" y="294"/>
                    </a:lnTo>
                    <a:lnTo>
                      <a:pt x="337" y="313"/>
                    </a:lnTo>
                    <a:lnTo>
                      <a:pt x="315" y="323"/>
                    </a:lnTo>
                    <a:lnTo>
                      <a:pt x="290" y="323"/>
                    </a:lnTo>
                    <a:lnTo>
                      <a:pt x="271" y="316"/>
                    </a:lnTo>
                    <a:lnTo>
                      <a:pt x="264" y="289"/>
                    </a:lnTo>
                    <a:lnTo>
                      <a:pt x="256" y="273"/>
                    </a:lnTo>
                    <a:lnTo>
                      <a:pt x="217" y="272"/>
                    </a:lnTo>
                    <a:lnTo>
                      <a:pt x="179" y="271"/>
                    </a:lnTo>
                    <a:lnTo>
                      <a:pt x="144" y="258"/>
                    </a:lnTo>
                    <a:lnTo>
                      <a:pt x="117" y="221"/>
                    </a:lnTo>
                    <a:lnTo>
                      <a:pt x="75" y="193"/>
                    </a:lnTo>
                    <a:lnTo>
                      <a:pt x="37" y="157"/>
                    </a:lnTo>
                    <a:lnTo>
                      <a:pt x="18" y="109"/>
                    </a:lnTo>
                    <a:lnTo>
                      <a:pt x="6" y="82"/>
                    </a:lnTo>
                    <a:lnTo>
                      <a:pt x="0" y="46"/>
                    </a:lnTo>
                    <a:lnTo>
                      <a:pt x="3" y="24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81805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52" name="Freeform 585"/>
              <p:cNvSpPr>
                <a:spLocks/>
              </p:cNvSpPr>
              <p:nvPr/>
            </p:nvSpPr>
            <p:spPr bwMode="auto">
              <a:xfrm>
                <a:off x="2059" y="2540"/>
                <a:ext cx="44" cy="47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52" y="0"/>
                  </a:cxn>
                  <a:cxn ang="0">
                    <a:pos x="79" y="2"/>
                  </a:cxn>
                  <a:cxn ang="0">
                    <a:pos x="104" y="8"/>
                  </a:cxn>
                  <a:cxn ang="0">
                    <a:pos x="142" y="27"/>
                  </a:cxn>
                  <a:cxn ang="0">
                    <a:pos x="169" y="52"/>
                  </a:cxn>
                  <a:cxn ang="0">
                    <a:pos x="186" y="79"/>
                  </a:cxn>
                  <a:cxn ang="0">
                    <a:pos x="215" y="113"/>
                  </a:cxn>
                  <a:cxn ang="0">
                    <a:pos x="220" y="133"/>
                  </a:cxn>
                  <a:cxn ang="0">
                    <a:pos x="213" y="147"/>
                  </a:cxn>
                  <a:cxn ang="0">
                    <a:pos x="193" y="161"/>
                  </a:cxn>
                  <a:cxn ang="0">
                    <a:pos x="187" y="172"/>
                  </a:cxn>
                  <a:cxn ang="0">
                    <a:pos x="186" y="188"/>
                  </a:cxn>
                  <a:cxn ang="0">
                    <a:pos x="186" y="213"/>
                  </a:cxn>
                  <a:cxn ang="0">
                    <a:pos x="183" y="226"/>
                  </a:cxn>
                  <a:cxn ang="0">
                    <a:pos x="172" y="233"/>
                  </a:cxn>
                  <a:cxn ang="0">
                    <a:pos x="147" y="233"/>
                  </a:cxn>
                  <a:cxn ang="0">
                    <a:pos x="135" y="221"/>
                  </a:cxn>
                  <a:cxn ang="0">
                    <a:pos x="120" y="201"/>
                  </a:cxn>
                  <a:cxn ang="0">
                    <a:pos x="120" y="173"/>
                  </a:cxn>
                  <a:cxn ang="0">
                    <a:pos x="111" y="141"/>
                  </a:cxn>
                  <a:cxn ang="0">
                    <a:pos x="108" y="121"/>
                  </a:cxn>
                  <a:cxn ang="0">
                    <a:pos x="91" y="108"/>
                  </a:cxn>
                  <a:cxn ang="0">
                    <a:pos x="73" y="94"/>
                  </a:cxn>
                  <a:cxn ang="0">
                    <a:pos x="42" y="88"/>
                  </a:cxn>
                  <a:cxn ang="0">
                    <a:pos x="20" y="74"/>
                  </a:cxn>
                  <a:cxn ang="0">
                    <a:pos x="0" y="57"/>
                  </a:cxn>
                  <a:cxn ang="0">
                    <a:pos x="0" y="37"/>
                  </a:cxn>
                  <a:cxn ang="0">
                    <a:pos x="12" y="16"/>
                  </a:cxn>
                  <a:cxn ang="0">
                    <a:pos x="13" y="16"/>
                  </a:cxn>
                  <a:cxn ang="0">
                    <a:pos x="15" y="14"/>
                  </a:cxn>
                  <a:cxn ang="0">
                    <a:pos x="20" y="12"/>
                  </a:cxn>
                  <a:cxn ang="0">
                    <a:pos x="24" y="9"/>
                  </a:cxn>
                  <a:cxn ang="0">
                    <a:pos x="28" y="7"/>
                  </a:cxn>
                  <a:cxn ang="0">
                    <a:pos x="31" y="5"/>
                  </a:cxn>
                  <a:cxn ang="0">
                    <a:pos x="34" y="4"/>
                  </a:cxn>
                  <a:cxn ang="0">
                    <a:pos x="34" y="2"/>
                  </a:cxn>
                </a:cxnLst>
                <a:rect l="0" t="0" r="r" b="b"/>
                <a:pathLst>
                  <a:path w="220" h="233">
                    <a:moveTo>
                      <a:pt x="34" y="2"/>
                    </a:moveTo>
                    <a:lnTo>
                      <a:pt x="52" y="0"/>
                    </a:lnTo>
                    <a:lnTo>
                      <a:pt x="79" y="2"/>
                    </a:lnTo>
                    <a:lnTo>
                      <a:pt x="104" y="8"/>
                    </a:lnTo>
                    <a:lnTo>
                      <a:pt x="142" y="27"/>
                    </a:lnTo>
                    <a:lnTo>
                      <a:pt x="169" y="52"/>
                    </a:lnTo>
                    <a:lnTo>
                      <a:pt x="186" y="79"/>
                    </a:lnTo>
                    <a:lnTo>
                      <a:pt x="215" y="113"/>
                    </a:lnTo>
                    <a:lnTo>
                      <a:pt x="220" y="133"/>
                    </a:lnTo>
                    <a:lnTo>
                      <a:pt x="213" y="147"/>
                    </a:lnTo>
                    <a:lnTo>
                      <a:pt x="193" y="161"/>
                    </a:lnTo>
                    <a:lnTo>
                      <a:pt x="187" y="172"/>
                    </a:lnTo>
                    <a:lnTo>
                      <a:pt x="186" y="188"/>
                    </a:lnTo>
                    <a:lnTo>
                      <a:pt x="186" y="213"/>
                    </a:lnTo>
                    <a:lnTo>
                      <a:pt x="183" y="226"/>
                    </a:lnTo>
                    <a:lnTo>
                      <a:pt x="172" y="233"/>
                    </a:lnTo>
                    <a:lnTo>
                      <a:pt x="147" y="233"/>
                    </a:lnTo>
                    <a:lnTo>
                      <a:pt x="135" y="221"/>
                    </a:lnTo>
                    <a:lnTo>
                      <a:pt x="120" y="201"/>
                    </a:lnTo>
                    <a:lnTo>
                      <a:pt x="120" y="173"/>
                    </a:lnTo>
                    <a:lnTo>
                      <a:pt x="111" y="141"/>
                    </a:lnTo>
                    <a:lnTo>
                      <a:pt x="108" y="121"/>
                    </a:lnTo>
                    <a:lnTo>
                      <a:pt x="91" y="108"/>
                    </a:lnTo>
                    <a:lnTo>
                      <a:pt x="73" y="94"/>
                    </a:lnTo>
                    <a:lnTo>
                      <a:pt x="42" y="88"/>
                    </a:lnTo>
                    <a:lnTo>
                      <a:pt x="20" y="74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5" y="14"/>
                    </a:lnTo>
                    <a:lnTo>
                      <a:pt x="20" y="12"/>
                    </a:lnTo>
                    <a:lnTo>
                      <a:pt x="24" y="9"/>
                    </a:lnTo>
                    <a:lnTo>
                      <a:pt x="28" y="7"/>
                    </a:lnTo>
                    <a:lnTo>
                      <a:pt x="31" y="5"/>
                    </a:lnTo>
                    <a:lnTo>
                      <a:pt x="34" y="4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EEE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53" name="Freeform 586"/>
              <p:cNvSpPr>
                <a:spLocks/>
              </p:cNvSpPr>
              <p:nvPr/>
            </p:nvSpPr>
            <p:spPr bwMode="auto">
              <a:xfrm>
                <a:off x="2059" y="2540"/>
                <a:ext cx="44" cy="47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52" y="0"/>
                  </a:cxn>
                  <a:cxn ang="0">
                    <a:pos x="79" y="2"/>
                  </a:cxn>
                  <a:cxn ang="0">
                    <a:pos x="104" y="8"/>
                  </a:cxn>
                  <a:cxn ang="0">
                    <a:pos x="142" y="27"/>
                  </a:cxn>
                  <a:cxn ang="0">
                    <a:pos x="169" y="52"/>
                  </a:cxn>
                  <a:cxn ang="0">
                    <a:pos x="186" y="79"/>
                  </a:cxn>
                  <a:cxn ang="0">
                    <a:pos x="215" y="113"/>
                  </a:cxn>
                  <a:cxn ang="0">
                    <a:pos x="220" y="133"/>
                  </a:cxn>
                  <a:cxn ang="0">
                    <a:pos x="213" y="147"/>
                  </a:cxn>
                  <a:cxn ang="0">
                    <a:pos x="193" y="161"/>
                  </a:cxn>
                  <a:cxn ang="0">
                    <a:pos x="187" y="172"/>
                  </a:cxn>
                  <a:cxn ang="0">
                    <a:pos x="186" y="188"/>
                  </a:cxn>
                  <a:cxn ang="0">
                    <a:pos x="186" y="213"/>
                  </a:cxn>
                  <a:cxn ang="0">
                    <a:pos x="183" y="226"/>
                  </a:cxn>
                  <a:cxn ang="0">
                    <a:pos x="172" y="233"/>
                  </a:cxn>
                  <a:cxn ang="0">
                    <a:pos x="147" y="233"/>
                  </a:cxn>
                  <a:cxn ang="0">
                    <a:pos x="135" y="221"/>
                  </a:cxn>
                  <a:cxn ang="0">
                    <a:pos x="120" y="201"/>
                  </a:cxn>
                  <a:cxn ang="0">
                    <a:pos x="120" y="173"/>
                  </a:cxn>
                  <a:cxn ang="0">
                    <a:pos x="111" y="141"/>
                  </a:cxn>
                  <a:cxn ang="0">
                    <a:pos x="108" y="121"/>
                  </a:cxn>
                  <a:cxn ang="0">
                    <a:pos x="91" y="108"/>
                  </a:cxn>
                  <a:cxn ang="0">
                    <a:pos x="73" y="94"/>
                  </a:cxn>
                  <a:cxn ang="0">
                    <a:pos x="42" y="88"/>
                  </a:cxn>
                  <a:cxn ang="0">
                    <a:pos x="20" y="74"/>
                  </a:cxn>
                  <a:cxn ang="0">
                    <a:pos x="0" y="57"/>
                  </a:cxn>
                  <a:cxn ang="0">
                    <a:pos x="0" y="37"/>
                  </a:cxn>
                  <a:cxn ang="0">
                    <a:pos x="12" y="16"/>
                  </a:cxn>
                  <a:cxn ang="0">
                    <a:pos x="13" y="16"/>
                  </a:cxn>
                  <a:cxn ang="0">
                    <a:pos x="15" y="14"/>
                  </a:cxn>
                  <a:cxn ang="0">
                    <a:pos x="20" y="12"/>
                  </a:cxn>
                  <a:cxn ang="0">
                    <a:pos x="24" y="9"/>
                  </a:cxn>
                  <a:cxn ang="0">
                    <a:pos x="28" y="7"/>
                  </a:cxn>
                  <a:cxn ang="0">
                    <a:pos x="31" y="5"/>
                  </a:cxn>
                  <a:cxn ang="0">
                    <a:pos x="34" y="4"/>
                  </a:cxn>
                  <a:cxn ang="0">
                    <a:pos x="34" y="2"/>
                  </a:cxn>
                </a:cxnLst>
                <a:rect l="0" t="0" r="r" b="b"/>
                <a:pathLst>
                  <a:path w="220" h="233">
                    <a:moveTo>
                      <a:pt x="34" y="2"/>
                    </a:moveTo>
                    <a:lnTo>
                      <a:pt x="52" y="0"/>
                    </a:lnTo>
                    <a:lnTo>
                      <a:pt x="79" y="2"/>
                    </a:lnTo>
                    <a:lnTo>
                      <a:pt x="104" y="8"/>
                    </a:lnTo>
                    <a:lnTo>
                      <a:pt x="142" y="27"/>
                    </a:lnTo>
                    <a:lnTo>
                      <a:pt x="169" y="52"/>
                    </a:lnTo>
                    <a:lnTo>
                      <a:pt x="186" y="79"/>
                    </a:lnTo>
                    <a:lnTo>
                      <a:pt x="215" y="113"/>
                    </a:lnTo>
                    <a:lnTo>
                      <a:pt x="220" y="133"/>
                    </a:lnTo>
                    <a:lnTo>
                      <a:pt x="213" y="147"/>
                    </a:lnTo>
                    <a:lnTo>
                      <a:pt x="193" y="161"/>
                    </a:lnTo>
                    <a:lnTo>
                      <a:pt x="187" y="172"/>
                    </a:lnTo>
                    <a:lnTo>
                      <a:pt x="186" y="188"/>
                    </a:lnTo>
                    <a:lnTo>
                      <a:pt x="186" y="213"/>
                    </a:lnTo>
                    <a:lnTo>
                      <a:pt x="183" y="226"/>
                    </a:lnTo>
                    <a:lnTo>
                      <a:pt x="172" y="233"/>
                    </a:lnTo>
                    <a:lnTo>
                      <a:pt x="147" y="233"/>
                    </a:lnTo>
                    <a:lnTo>
                      <a:pt x="135" y="221"/>
                    </a:lnTo>
                    <a:lnTo>
                      <a:pt x="120" y="201"/>
                    </a:lnTo>
                    <a:lnTo>
                      <a:pt x="120" y="173"/>
                    </a:lnTo>
                    <a:lnTo>
                      <a:pt x="111" y="141"/>
                    </a:lnTo>
                    <a:lnTo>
                      <a:pt x="108" y="121"/>
                    </a:lnTo>
                    <a:lnTo>
                      <a:pt x="91" y="108"/>
                    </a:lnTo>
                    <a:lnTo>
                      <a:pt x="73" y="94"/>
                    </a:lnTo>
                    <a:lnTo>
                      <a:pt x="42" y="88"/>
                    </a:lnTo>
                    <a:lnTo>
                      <a:pt x="20" y="74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5" y="14"/>
                    </a:lnTo>
                    <a:lnTo>
                      <a:pt x="20" y="12"/>
                    </a:lnTo>
                    <a:lnTo>
                      <a:pt x="24" y="9"/>
                    </a:lnTo>
                    <a:lnTo>
                      <a:pt x="28" y="7"/>
                    </a:lnTo>
                    <a:lnTo>
                      <a:pt x="31" y="5"/>
                    </a:lnTo>
                    <a:lnTo>
                      <a:pt x="34" y="4"/>
                    </a:lnTo>
                    <a:lnTo>
                      <a:pt x="34" y="2"/>
                    </a:lnTo>
                  </a:path>
                </a:pathLst>
              </a:custGeom>
              <a:noFill/>
              <a:ln w="1588">
                <a:solidFill>
                  <a:srgbClr val="81805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54" name="Line 587"/>
              <p:cNvSpPr>
                <a:spLocks noChangeShapeType="1"/>
              </p:cNvSpPr>
              <p:nvPr/>
            </p:nvSpPr>
            <p:spPr bwMode="auto">
              <a:xfrm>
                <a:off x="1789" y="2438"/>
                <a:ext cx="1" cy="318"/>
              </a:xfrm>
              <a:prstGeom prst="line">
                <a:avLst/>
              </a:prstGeom>
              <a:noFill/>
              <a:ln w="0">
                <a:solidFill>
                  <a:srgbClr val="80805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55" name="Rectangle 588"/>
              <p:cNvSpPr>
                <a:spLocks noChangeArrowheads="1"/>
              </p:cNvSpPr>
              <p:nvPr/>
            </p:nvSpPr>
            <p:spPr bwMode="auto">
              <a:xfrm>
                <a:off x="1688" y="2438"/>
                <a:ext cx="444" cy="318"/>
              </a:xfrm>
              <a:prstGeom prst="rect">
                <a:avLst/>
              </a:prstGeom>
              <a:noFill/>
              <a:ln w="4763">
                <a:solidFill>
                  <a:srgbClr val="DC2B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56" name="Freeform 589"/>
              <p:cNvSpPr>
                <a:spLocks/>
              </p:cNvSpPr>
              <p:nvPr/>
            </p:nvSpPr>
            <p:spPr bwMode="auto">
              <a:xfrm>
                <a:off x="2760" y="1386"/>
                <a:ext cx="473" cy="333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2362" y="0"/>
                  </a:cxn>
                  <a:cxn ang="0">
                    <a:pos x="2362" y="1663"/>
                  </a:cxn>
                  <a:cxn ang="0">
                    <a:pos x="74" y="1663"/>
                  </a:cxn>
                  <a:cxn ang="0">
                    <a:pos x="74" y="329"/>
                  </a:cxn>
                  <a:cxn ang="0">
                    <a:pos x="0" y="329"/>
                  </a:cxn>
                  <a:cxn ang="0">
                    <a:pos x="0" y="186"/>
                  </a:cxn>
                  <a:cxn ang="0">
                    <a:pos x="74" y="186"/>
                  </a:cxn>
                  <a:cxn ang="0">
                    <a:pos x="74" y="0"/>
                  </a:cxn>
                </a:cxnLst>
                <a:rect l="0" t="0" r="r" b="b"/>
                <a:pathLst>
                  <a:path w="2362" h="1663">
                    <a:moveTo>
                      <a:pt x="74" y="0"/>
                    </a:moveTo>
                    <a:lnTo>
                      <a:pt x="2362" y="0"/>
                    </a:lnTo>
                    <a:lnTo>
                      <a:pt x="2362" y="1663"/>
                    </a:lnTo>
                    <a:lnTo>
                      <a:pt x="74" y="1663"/>
                    </a:lnTo>
                    <a:lnTo>
                      <a:pt x="74" y="329"/>
                    </a:lnTo>
                    <a:lnTo>
                      <a:pt x="0" y="329"/>
                    </a:lnTo>
                    <a:lnTo>
                      <a:pt x="0" y="186"/>
                    </a:lnTo>
                    <a:lnTo>
                      <a:pt x="74" y="18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4F1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57" name="Freeform 590"/>
              <p:cNvSpPr>
                <a:spLocks/>
              </p:cNvSpPr>
              <p:nvPr/>
            </p:nvSpPr>
            <p:spPr bwMode="auto">
              <a:xfrm>
                <a:off x="2760" y="1434"/>
                <a:ext cx="4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"/>
                  </a:cxn>
                  <a:cxn ang="0">
                    <a:pos x="17" y="14"/>
                  </a:cxn>
                  <a:cxn ang="0">
                    <a:pos x="0" y="27"/>
                  </a:cxn>
                  <a:cxn ang="0">
                    <a:pos x="0" y="0"/>
                  </a:cxn>
                </a:cxnLst>
                <a:rect l="0" t="0" r="r" b="b"/>
                <a:pathLst>
                  <a:path w="17" h="27">
                    <a:moveTo>
                      <a:pt x="0" y="0"/>
                    </a:moveTo>
                    <a:lnTo>
                      <a:pt x="7" y="1"/>
                    </a:lnTo>
                    <a:lnTo>
                      <a:pt x="17" y="14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58" name="Freeform 591"/>
              <p:cNvSpPr>
                <a:spLocks/>
              </p:cNvSpPr>
              <p:nvPr/>
            </p:nvSpPr>
            <p:spPr bwMode="auto">
              <a:xfrm>
                <a:off x="2760" y="1434"/>
                <a:ext cx="4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"/>
                  </a:cxn>
                  <a:cxn ang="0">
                    <a:pos x="17" y="14"/>
                  </a:cxn>
                  <a:cxn ang="0">
                    <a:pos x="0" y="27"/>
                  </a:cxn>
                </a:cxnLst>
                <a:rect l="0" t="0" r="r" b="b"/>
                <a:pathLst>
                  <a:path w="17" h="27">
                    <a:moveTo>
                      <a:pt x="0" y="0"/>
                    </a:moveTo>
                    <a:lnTo>
                      <a:pt x="7" y="1"/>
                    </a:lnTo>
                    <a:lnTo>
                      <a:pt x="17" y="14"/>
                    </a:lnTo>
                    <a:lnTo>
                      <a:pt x="0" y="27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59" name="Freeform 592"/>
              <p:cNvSpPr>
                <a:spLocks/>
              </p:cNvSpPr>
              <p:nvPr/>
            </p:nvSpPr>
            <p:spPr bwMode="auto">
              <a:xfrm>
                <a:off x="2961" y="1483"/>
                <a:ext cx="37" cy="25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1" y="77"/>
                  </a:cxn>
                  <a:cxn ang="0">
                    <a:pos x="37" y="58"/>
                  </a:cxn>
                  <a:cxn ang="0">
                    <a:pos x="84" y="29"/>
                  </a:cxn>
                  <a:cxn ang="0">
                    <a:pos x="123" y="17"/>
                  </a:cxn>
                  <a:cxn ang="0">
                    <a:pos x="160" y="0"/>
                  </a:cxn>
                  <a:cxn ang="0">
                    <a:pos x="181" y="0"/>
                  </a:cxn>
                  <a:cxn ang="0">
                    <a:pos x="187" y="19"/>
                  </a:cxn>
                  <a:cxn ang="0">
                    <a:pos x="185" y="40"/>
                  </a:cxn>
                  <a:cxn ang="0">
                    <a:pos x="156" y="56"/>
                  </a:cxn>
                  <a:cxn ang="0">
                    <a:pos x="115" y="81"/>
                  </a:cxn>
                  <a:cxn ang="0">
                    <a:pos x="77" y="102"/>
                  </a:cxn>
                  <a:cxn ang="0">
                    <a:pos x="40" y="120"/>
                  </a:cxn>
                  <a:cxn ang="0">
                    <a:pos x="19" y="129"/>
                  </a:cxn>
                  <a:cxn ang="0">
                    <a:pos x="0" y="108"/>
                  </a:cxn>
                </a:cxnLst>
                <a:rect l="0" t="0" r="r" b="b"/>
                <a:pathLst>
                  <a:path w="187" h="129">
                    <a:moveTo>
                      <a:pt x="0" y="108"/>
                    </a:moveTo>
                    <a:lnTo>
                      <a:pt x="11" y="77"/>
                    </a:lnTo>
                    <a:lnTo>
                      <a:pt x="37" y="58"/>
                    </a:lnTo>
                    <a:lnTo>
                      <a:pt x="84" y="29"/>
                    </a:lnTo>
                    <a:lnTo>
                      <a:pt x="123" y="17"/>
                    </a:lnTo>
                    <a:lnTo>
                      <a:pt x="160" y="0"/>
                    </a:lnTo>
                    <a:lnTo>
                      <a:pt x="181" y="0"/>
                    </a:lnTo>
                    <a:lnTo>
                      <a:pt x="187" y="19"/>
                    </a:lnTo>
                    <a:lnTo>
                      <a:pt x="185" y="40"/>
                    </a:lnTo>
                    <a:lnTo>
                      <a:pt x="156" y="56"/>
                    </a:lnTo>
                    <a:lnTo>
                      <a:pt x="115" y="81"/>
                    </a:lnTo>
                    <a:lnTo>
                      <a:pt x="77" y="102"/>
                    </a:lnTo>
                    <a:lnTo>
                      <a:pt x="40" y="120"/>
                    </a:lnTo>
                    <a:lnTo>
                      <a:pt x="19" y="129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EE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60" name="Freeform 593"/>
              <p:cNvSpPr>
                <a:spLocks/>
              </p:cNvSpPr>
              <p:nvPr/>
            </p:nvSpPr>
            <p:spPr bwMode="auto">
              <a:xfrm>
                <a:off x="2961" y="1483"/>
                <a:ext cx="37" cy="25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1" y="77"/>
                  </a:cxn>
                  <a:cxn ang="0">
                    <a:pos x="37" y="58"/>
                  </a:cxn>
                  <a:cxn ang="0">
                    <a:pos x="84" y="29"/>
                  </a:cxn>
                  <a:cxn ang="0">
                    <a:pos x="123" y="17"/>
                  </a:cxn>
                  <a:cxn ang="0">
                    <a:pos x="160" y="0"/>
                  </a:cxn>
                  <a:cxn ang="0">
                    <a:pos x="181" y="0"/>
                  </a:cxn>
                  <a:cxn ang="0">
                    <a:pos x="187" y="19"/>
                  </a:cxn>
                  <a:cxn ang="0">
                    <a:pos x="185" y="40"/>
                  </a:cxn>
                  <a:cxn ang="0">
                    <a:pos x="156" y="56"/>
                  </a:cxn>
                  <a:cxn ang="0">
                    <a:pos x="115" y="81"/>
                  </a:cxn>
                  <a:cxn ang="0">
                    <a:pos x="77" y="102"/>
                  </a:cxn>
                  <a:cxn ang="0">
                    <a:pos x="40" y="120"/>
                  </a:cxn>
                  <a:cxn ang="0">
                    <a:pos x="19" y="129"/>
                  </a:cxn>
                  <a:cxn ang="0">
                    <a:pos x="0" y="108"/>
                  </a:cxn>
                </a:cxnLst>
                <a:rect l="0" t="0" r="r" b="b"/>
                <a:pathLst>
                  <a:path w="187" h="129">
                    <a:moveTo>
                      <a:pt x="0" y="108"/>
                    </a:moveTo>
                    <a:lnTo>
                      <a:pt x="11" y="77"/>
                    </a:lnTo>
                    <a:lnTo>
                      <a:pt x="37" y="58"/>
                    </a:lnTo>
                    <a:lnTo>
                      <a:pt x="84" y="29"/>
                    </a:lnTo>
                    <a:lnTo>
                      <a:pt x="123" y="17"/>
                    </a:lnTo>
                    <a:lnTo>
                      <a:pt x="160" y="0"/>
                    </a:lnTo>
                    <a:lnTo>
                      <a:pt x="181" y="0"/>
                    </a:lnTo>
                    <a:lnTo>
                      <a:pt x="187" y="19"/>
                    </a:lnTo>
                    <a:lnTo>
                      <a:pt x="185" y="40"/>
                    </a:lnTo>
                    <a:lnTo>
                      <a:pt x="156" y="56"/>
                    </a:lnTo>
                    <a:lnTo>
                      <a:pt x="115" y="81"/>
                    </a:lnTo>
                    <a:lnTo>
                      <a:pt x="77" y="102"/>
                    </a:lnTo>
                    <a:lnTo>
                      <a:pt x="40" y="120"/>
                    </a:lnTo>
                    <a:lnTo>
                      <a:pt x="19" y="129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61" name="Freeform 594"/>
              <p:cNvSpPr>
                <a:spLocks/>
              </p:cNvSpPr>
              <p:nvPr/>
            </p:nvSpPr>
            <p:spPr bwMode="auto">
              <a:xfrm>
                <a:off x="2968" y="1511"/>
                <a:ext cx="22" cy="15"/>
              </a:xfrm>
              <a:custGeom>
                <a:avLst/>
                <a:gdLst/>
                <a:ahLst/>
                <a:cxnLst>
                  <a:cxn ang="0">
                    <a:pos x="42" y="27"/>
                  </a:cxn>
                  <a:cxn ang="0">
                    <a:pos x="52" y="0"/>
                  </a:cxn>
                  <a:cxn ang="0">
                    <a:pos x="67" y="0"/>
                  </a:cxn>
                  <a:cxn ang="0">
                    <a:pos x="86" y="3"/>
                  </a:cxn>
                  <a:cxn ang="0">
                    <a:pos x="102" y="23"/>
                  </a:cxn>
                  <a:cxn ang="0">
                    <a:pos x="109" y="50"/>
                  </a:cxn>
                  <a:cxn ang="0">
                    <a:pos x="86" y="68"/>
                  </a:cxn>
                  <a:cxn ang="0">
                    <a:pos x="63" y="75"/>
                  </a:cxn>
                  <a:cxn ang="0">
                    <a:pos x="29" y="75"/>
                  </a:cxn>
                  <a:cxn ang="0">
                    <a:pos x="8" y="68"/>
                  </a:cxn>
                  <a:cxn ang="0">
                    <a:pos x="0" y="48"/>
                  </a:cxn>
                  <a:cxn ang="0">
                    <a:pos x="13" y="37"/>
                  </a:cxn>
                  <a:cxn ang="0">
                    <a:pos x="42" y="27"/>
                  </a:cxn>
                </a:cxnLst>
                <a:rect l="0" t="0" r="r" b="b"/>
                <a:pathLst>
                  <a:path w="109" h="75">
                    <a:moveTo>
                      <a:pt x="42" y="27"/>
                    </a:moveTo>
                    <a:lnTo>
                      <a:pt x="52" y="0"/>
                    </a:lnTo>
                    <a:lnTo>
                      <a:pt x="67" y="0"/>
                    </a:lnTo>
                    <a:lnTo>
                      <a:pt x="86" y="3"/>
                    </a:lnTo>
                    <a:lnTo>
                      <a:pt x="102" y="23"/>
                    </a:lnTo>
                    <a:lnTo>
                      <a:pt x="109" y="50"/>
                    </a:lnTo>
                    <a:lnTo>
                      <a:pt x="86" y="68"/>
                    </a:lnTo>
                    <a:lnTo>
                      <a:pt x="63" y="75"/>
                    </a:lnTo>
                    <a:lnTo>
                      <a:pt x="29" y="75"/>
                    </a:lnTo>
                    <a:lnTo>
                      <a:pt x="8" y="68"/>
                    </a:lnTo>
                    <a:lnTo>
                      <a:pt x="0" y="48"/>
                    </a:lnTo>
                    <a:lnTo>
                      <a:pt x="13" y="37"/>
                    </a:lnTo>
                    <a:lnTo>
                      <a:pt x="42" y="27"/>
                    </a:lnTo>
                    <a:close/>
                  </a:path>
                </a:pathLst>
              </a:custGeom>
              <a:solidFill>
                <a:srgbClr val="EEE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62" name="Freeform 595"/>
              <p:cNvSpPr>
                <a:spLocks/>
              </p:cNvSpPr>
              <p:nvPr/>
            </p:nvSpPr>
            <p:spPr bwMode="auto">
              <a:xfrm>
                <a:off x="2968" y="1511"/>
                <a:ext cx="22" cy="15"/>
              </a:xfrm>
              <a:custGeom>
                <a:avLst/>
                <a:gdLst/>
                <a:ahLst/>
                <a:cxnLst>
                  <a:cxn ang="0">
                    <a:pos x="42" y="27"/>
                  </a:cxn>
                  <a:cxn ang="0">
                    <a:pos x="52" y="0"/>
                  </a:cxn>
                  <a:cxn ang="0">
                    <a:pos x="67" y="0"/>
                  </a:cxn>
                  <a:cxn ang="0">
                    <a:pos x="86" y="3"/>
                  </a:cxn>
                  <a:cxn ang="0">
                    <a:pos x="102" y="23"/>
                  </a:cxn>
                  <a:cxn ang="0">
                    <a:pos x="109" y="50"/>
                  </a:cxn>
                  <a:cxn ang="0">
                    <a:pos x="86" y="68"/>
                  </a:cxn>
                  <a:cxn ang="0">
                    <a:pos x="63" y="75"/>
                  </a:cxn>
                  <a:cxn ang="0">
                    <a:pos x="29" y="75"/>
                  </a:cxn>
                  <a:cxn ang="0">
                    <a:pos x="8" y="68"/>
                  </a:cxn>
                  <a:cxn ang="0">
                    <a:pos x="0" y="48"/>
                  </a:cxn>
                  <a:cxn ang="0">
                    <a:pos x="13" y="37"/>
                  </a:cxn>
                  <a:cxn ang="0">
                    <a:pos x="42" y="27"/>
                  </a:cxn>
                </a:cxnLst>
                <a:rect l="0" t="0" r="r" b="b"/>
                <a:pathLst>
                  <a:path w="109" h="75">
                    <a:moveTo>
                      <a:pt x="42" y="27"/>
                    </a:moveTo>
                    <a:lnTo>
                      <a:pt x="52" y="0"/>
                    </a:lnTo>
                    <a:lnTo>
                      <a:pt x="67" y="0"/>
                    </a:lnTo>
                    <a:lnTo>
                      <a:pt x="86" y="3"/>
                    </a:lnTo>
                    <a:lnTo>
                      <a:pt x="102" y="23"/>
                    </a:lnTo>
                    <a:lnTo>
                      <a:pt x="109" y="50"/>
                    </a:lnTo>
                    <a:lnTo>
                      <a:pt x="86" y="68"/>
                    </a:lnTo>
                    <a:lnTo>
                      <a:pt x="63" y="75"/>
                    </a:lnTo>
                    <a:lnTo>
                      <a:pt x="29" y="75"/>
                    </a:lnTo>
                    <a:lnTo>
                      <a:pt x="8" y="68"/>
                    </a:lnTo>
                    <a:lnTo>
                      <a:pt x="0" y="48"/>
                    </a:lnTo>
                    <a:lnTo>
                      <a:pt x="13" y="37"/>
                    </a:lnTo>
                    <a:lnTo>
                      <a:pt x="42" y="27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63" name="Freeform 596"/>
              <p:cNvSpPr>
                <a:spLocks/>
              </p:cNvSpPr>
              <p:nvPr/>
            </p:nvSpPr>
            <p:spPr bwMode="auto">
              <a:xfrm>
                <a:off x="3013" y="1540"/>
                <a:ext cx="15" cy="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" y="0"/>
                  </a:cxn>
                  <a:cxn ang="0">
                    <a:pos x="45" y="3"/>
                  </a:cxn>
                  <a:cxn ang="0">
                    <a:pos x="58" y="18"/>
                  </a:cxn>
                  <a:cxn ang="0">
                    <a:pos x="73" y="37"/>
                  </a:cxn>
                  <a:cxn ang="0">
                    <a:pos x="79" y="55"/>
                  </a:cxn>
                  <a:cxn ang="0">
                    <a:pos x="63" y="68"/>
                  </a:cxn>
                  <a:cxn ang="0">
                    <a:pos x="40" y="68"/>
                  </a:cxn>
                  <a:cxn ang="0">
                    <a:pos x="4" y="47"/>
                  </a:cxn>
                  <a:cxn ang="0">
                    <a:pos x="0" y="18"/>
                  </a:cxn>
                </a:cxnLst>
                <a:rect l="0" t="0" r="r" b="b"/>
                <a:pathLst>
                  <a:path w="79" h="68">
                    <a:moveTo>
                      <a:pt x="0" y="18"/>
                    </a:moveTo>
                    <a:lnTo>
                      <a:pt x="16" y="0"/>
                    </a:lnTo>
                    <a:lnTo>
                      <a:pt x="45" y="3"/>
                    </a:lnTo>
                    <a:lnTo>
                      <a:pt x="58" y="18"/>
                    </a:lnTo>
                    <a:lnTo>
                      <a:pt x="73" y="37"/>
                    </a:lnTo>
                    <a:lnTo>
                      <a:pt x="79" y="55"/>
                    </a:lnTo>
                    <a:lnTo>
                      <a:pt x="63" y="68"/>
                    </a:lnTo>
                    <a:lnTo>
                      <a:pt x="40" y="68"/>
                    </a:lnTo>
                    <a:lnTo>
                      <a:pt x="4" y="4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EE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64" name="Freeform 597"/>
              <p:cNvSpPr>
                <a:spLocks/>
              </p:cNvSpPr>
              <p:nvPr/>
            </p:nvSpPr>
            <p:spPr bwMode="auto">
              <a:xfrm>
                <a:off x="3013" y="1540"/>
                <a:ext cx="15" cy="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" y="0"/>
                  </a:cxn>
                  <a:cxn ang="0">
                    <a:pos x="45" y="3"/>
                  </a:cxn>
                  <a:cxn ang="0">
                    <a:pos x="58" y="18"/>
                  </a:cxn>
                  <a:cxn ang="0">
                    <a:pos x="73" y="37"/>
                  </a:cxn>
                  <a:cxn ang="0">
                    <a:pos x="79" y="55"/>
                  </a:cxn>
                  <a:cxn ang="0">
                    <a:pos x="63" y="68"/>
                  </a:cxn>
                  <a:cxn ang="0">
                    <a:pos x="40" y="68"/>
                  </a:cxn>
                  <a:cxn ang="0">
                    <a:pos x="4" y="47"/>
                  </a:cxn>
                  <a:cxn ang="0">
                    <a:pos x="0" y="18"/>
                  </a:cxn>
                </a:cxnLst>
                <a:rect l="0" t="0" r="r" b="b"/>
                <a:pathLst>
                  <a:path w="79" h="68">
                    <a:moveTo>
                      <a:pt x="0" y="18"/>
                    </a:moveTo>
                    <a:lnTo>
                      <a:pt x="16" y="0"/>
                    </a:lnTo>
                    <a:lnTo>
                      <a:pt x="45" y="3"/>
                    </a:lnTo>
                    <a:lnTo>
                      <a:pt x="58" y="18"/>
                    </a:lnTo>
                    <a:lnTo>
                      <a:pt x="73" y="37"/>
                    </a:lnTo>
                    <a:lnTo>
                      <a:pt x="79" y="55"/>
                    </a:lnTo>
                    <a:lnTo>
                      <a:pt x="63" y="68"/>
                    </a:lnTo>
                    <a:lnTo>
                      <a:pt x="40" y="68"/>
                    </a:lnTo>
                    <a:lnTo>
                      <a:pt x="4" y="47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65" name="Freeform 598"/>
              <p:cNvSpPr>
                <a:spLocks/>
              </p:cNvSpPr>
              <p:nvPr/>
            </p:nvSpPr>
            <p:spPr bwMode="auto">
              <a:xfrm>
                <a:off x="3182" y="1583"/>
                <a:ext cx="24" cy="29"/>
              </a:xfrm>
              <a:custGeom>
                <a:avLst/>
                <a:gdLst/>
                <a:ahLst/>
                <a:cxnLst>
                  <a:cxn ang="0">
                    <a:pos x="4" y="21"/>
                  </a:cxn>
                  <a:cxn ang="0">
                    <a:pos x="33" y="0"/>
                  </a:cxn>
                  <a:cxn ang="0">
                    <a:pos x="60" y="7"/>
                  </a:cxn>
                  <a:cxn ang="0">
                    <a:pos x="101" y="38"/>
                  </a:cxn>
                  <a:cxn ang="0">
                    <a:pos x="116" y="65"/>
                  </a:cxn>
                  <a:cxn ang="0">
                    <a:pos x="122" y="98"/>
                  </a:cxn>
                  <a:cxn ang="0">
                    <a:pos x="122" y="138"/>
                  </a:cxn>
                  <a:cxn ang="0">
                    <a:pos x="104" y="148"/>
                  </a:cxn>
                  <a:cxn ang="0">
                    <a:pos x="41" y="129"/>
                  </a:cxn>
                  <a:cxn ang="0">
                    <a:pos x="12" y="109"/>
                  </a:cxn>
                  <a:cxn ang="0">
                    <a:pos x="0" y="67"/>
                  </a:cxn>
                  <a:cxn ang="0">
                    <a:pos x="4" y="21"/>
                  </a:cxn>
                </a:cxnLst>
                <a:rect l="0" t="0" r="r" b="b"/>
                <a:pathLst>
                  <a:path w="122" h="148">
                    <a:moveTo>
                      <a:pt x="4" y="21"/>
                    </a:moveTo>
                    <a:lnTo>
                      <a:pt x="33" y="0"/>
                    </a:lnTo>
                    <a:lnTo>
                      <a:pt x="60" y="7"/>
                    </a:lnTo>
                    <a:lnTo>
                      <a:pt x="101" y="38"/>
                    </a:lnTo>
                    <a:lnTo>
                      <a:pt x="116" y="65"/>
                    </a:lnTo>
                    <a:lnTo>
                      <a:pt x="122" y="98"/>
                    </a:lnTo>
                    <a:lnTo>
                      <a:pt x="122" y="138"/>
                    </a:lnTo>
                    <a:lnTo>
                      <a:pt x="104" y="148"/>
                    </a:lnTo>
                    <a:lnTo>
                      <a:pt x="41" y="129"/>
                    </a:lnTo>
                    <a:lnTo>
                      <a:pt x="12" y="109"/>
                    </a:lnTo>
                    <a:lnTo>
                      <a:pt x="0" y="67"/>
                    </a:lnTo>
                    <a:lnTo>
                      <a:pt x="4" y="21"/>
                    </a:lnTo>
                    <a:close/>
                  </a:path>
                </a:pathLst>
              </a:custGeom>
              <a:solidFill>
                <a:srgbClr val="EEE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66" name="Freeform 599"/>
              <p:cNvSpPr>
                <a:spLocks/>
              </p:cNvSpPr>
              <p:nvPr/>
            </p:nvSpPr>
            <p:spPr bwMode="auto">
              <a:xfrm>
                <a:off x="3182" y="1583"/>
                <a:ext cx="24" cy="29"/>
              </a:xfrm>
              <a:custGeom>
                <a:avLst/>
                <a:gdLst/>
                <a:ahLst/>
                <a:cxnLst>
                  <a:cxn ang="0">
                    <a:pos x="4" y="21"/>
                  </a:cxn>
                  <a:cxn ang="0">
                    <a:pos x="33" y="0"/>
                  </a:cxn>
                  <a:cxn ang="0">
                    <a:pos x="60" y="7"/>
                  </a:cxn>
                  <a:cxn ang="0">
                    <a:pos x="101" y="38"/>
                  </a:cxn>
                  <a:cxn ang="0">
                    <a:pos x="116" y="65"/>
                  </a:cxn>
                  <a:cxn ang="0">
                    <a:pos x="122" y="98"/>
                  </a:cxn>
                  <a:cxn ang="0">
                    <a:pos x="122" y="138"/>
                  </a:cxn>
                  <a:cxn ang="0">
                    <a:pos x="104" y="148"/>
                  </a:cxn>
                  <a:cxn ang="0">
                    <a:pos x="41" y="129"/>
                  </a:cxn>
                  <a:cxn ang="0">
                    <a:pos x="12" y="109"/>
                  </a:cxn>
                  <a:cxn ang="0">
                    <a:pos x="0" y="67"/>
                  </a:cxn>
                  <a:cxn ang="0">
                    <a:pos x="4" y="21"/>
                  </a:cxn>
                </a:cxnLst>
                <a:rect l="0" t="0" r="r" b="b"/>
                <a:pathLst>
                  <a:path w="122" h="148">
                    <a:moveTo>
                      <a:pt x="4" y="21"/>
                    </a:moveTo>
                    <a:lnTo>
                      <a:pt x="33" y="0"/>
                    </a:lnTo>
                    <a:lnTo>
                      <a:pt x="60" y="7"/>
                    </a:lnTo>
                    <a:lnTo>
                      <a:pt x="101" y="38"/>
                    </a:lnTo>
                    <a:lnTo>
                      <a:pt x="116" y="65"/>
                    </a:lnTo>
                    <a:lnTo>
                      <a:pt x="122" y="98"/>
                    </a:lnTo>
                    <a:lnTo>
                      <a:pt x="122" y="138"/>
                    </a:lnTo>
                    <a:lnTo>
                      <a:pt x="104" y="148"/>
                    </a:lnTo>
                    <a:lnTo>
                      <a:pt x="41" y="129"/>
                    </a:lnTo>
                    <a:lnTo>
                      <a:pt x="12" y="109"/>
                    </a:lnTo>
                    <a:lnTo>
                      <a:pt x="0" y="67"/>
                    </a:lnTo>
                    <a:lnTo>
                      <a:pt x="4" y="21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67" name="Freeform 600"/>
              <p:cNvSpPr>
                <a:spLocks/>
              </p:cNvSpPr>
              <p:nvPr/>
            </p:nvSpPr>
            <p:spPr bwMode="auto">
              <a:xfrm>
                <a:off x="2944" y="1591"/>
                <a:ext cx="11" cy="12"/>
              </a:xfrm>
              <a:custGeom>
                <a:avLst/>
                <a:gdLst/>
                <a:ahLst/>
                <a:cxnLst>
                  <a:cxn ang="0">
                    <a:pos x="29" y="57"/>
                  </a:cxn>
                  <a:cxn ang="0">
                    <a:pos x="35" y="57"/>
                  </a:cxn>
                  <a:cxn ang="0">
                    <a:pos x="39" y="55"/>
                  </a:cxn>
                  <a:cxn ang="0">
                    <a:pos x="45" y="52"/>
                  </a:cxn>
                  <a:cxn ang="0">
                    <a:pos x="48" y="49"/>
                  </a:cxn>
                  <a:cxn ang="0">
                    <a:pos x="52" y="45"/>
                  </a:cxn>
                  <a:cxn ang="0">
                    <a:pos x="55" y="39"/>
                  </a:cxn>
                  <a:cxn ang="0">
                    <a:pos x="56" y="35"/>
                  </a:cxn>
                  <a:cxn ang="0">
                    <a:pos x="56" y="29"/>
                  </a:cxn>
                  <a:cxn ang="0">
                    <a:pos x="56" y="23"/>
                  </a:cxn>
                  <a:cxn ang="0">
                    <a:pos x="55" y="17"/>
                  </a:cxn>
                  <a:cxn ang="0">
                    <a:pos x="52" y="13"/>
                  </a:cxn>
                  <a:cxn ang="0">
                    <a:pos x="48" y="8"/>
                  </a:cxn>
                  <a:cxn ang="0">
                    <a:pos x="45" y="5"/>
                  </a:cxn>
                  <a:cxn ang="0">
                    <a:pos x="39" y="2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5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9"/>
                  </a:cxn>
                  <a:cxn ang="0">
                    <a:pos x="5" y="45"/>
                  </a:cxn>
                  <a:cxn ang="0">
                    <a:pos x="8" y="49"/>
                  </a:cxn>
                  <a:cxn ang="0">
                    <a:pos x="13" y="52"/>
                  </a:cxn>
                  <a:cxn ang="0">
                    <a:pos x="17" y="55"/>
                  </a:cxn>
                  <a:cxn ang="0">
                    <a:pos x="23" y="57"/>
                  </a:cxn>
                  <a:cxn ang="0">
                    <a:pos x="29" y="57"/>
                  </a:cxn>
                </a:cxnLst>
                <a:rect l="0" t="0" r="r" b="b"/>
                <a:pathLst>
                  <a:path w="56" h="57">
                    <a:moveTo>
                      <a:pt x="29" y="57"/>
                    </a:moveTo>
                    <a:lnTo>
                      <a:pt x="35" y="57"/>
                    </a:lnTo>
                    <a:lnTo>
                      <a:pt x="39" y="55"/>
                    </a:lnTo>
                    <a:lnTo>
                      <a:pt x="45" y="52"/>
                    </a:lnTo>
                    <a:lnTo>
                      <a:pt x="48" y="49"/>
                    </a:lnTo>
                    <a:lnTo>
                      <a:pt x="52" y="45"/>
                    </a:lnTo>
                    <a:lnTo>
                      <a:pt x="55" y="39"/>
                    </a:lnTo>
                    <a:lnTo>
                      <a:pt x="56" y="35"/>
                    </a:lnTo>
                    <a:lnTo>
                      <a:pt x="56" y="29"/>
                    </a:lnTo>
                    <a:lnTo>
                      <a:pt x="56" y="23"/>
                    </a:lnTo>
                    <a:lnTo>
                      <a:pt x="55" y="17"/>
                    </a:lnTo>
                    <a:lnTo>
                      <a:pt x="52" y="13"/>
                    </a:lnTo>
                    <a:lnTo>
                      <a:pt x="48" y="8"/>
                    </a:lnTo>
                    <a:lnTo>
                      <a:pt x="45" y="5"/>
                    </a:lnTo>
                    <a:lnTo>
                      <a:pt x="39" y="2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5"/>
                    </a:lnTo>
                    <a:lnTo>
                      <a:pt x="8" y="8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9"/>
                    </a:lnTo>
                    <a:lnTo>
                      <a:pt x="5" y="45"/>
                    </a:lnTo>
                    <a:lnTo>
                      <a:pt x="8" y="49"/>
                    </a:lnTo>
                    <a:lnTo>
                      <a:pt x="13" y="52"/>
                    </a:lnTo>
                    <a:lnTo>
                      <a:pt x="17" y="55"/>
                    </a:lnTo>
                    <a:lnTo>
                      <a:pt x="23" y="57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EEE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68" name="Freeform 601"/>
              <p:cNvSpPr>
                <a:spLocks/>
              </p:cNvSpPr>
              <p:nvPr/>
            </p:nvSpPr>
            <p:spPr bwMode="auto">
              <a:xfrm>
                <a:off x="2944" y="1591"/>
                <a:ext cx="11" cy="12"/>
              </a:xfrm>
              <a:custGeom>
                <a:avLst/>
                <a:gdLst/>
                <a:ahLst/>
                <a:cxnLst>
                  <a:cxn ang="0">
                    <a:pos x="29" y="57"/>
                  </a:cxn>
                  <a:cxn ang="0">
                    <a:pos x="35" y="57"/>
                  </a:cxn>
                  <a:cxn ang="0">
                    <a:pos x="39" y="55"/>
                  </a:cxn>
                  <a:cxn ang="0">
                    <a:pos x="45" y="52"/>
                  </a:cxn>
                  <a:cxn ang="0">
                    <a:pos x="48" y="49"/>
                  </a:cxn>
                  <a:cxn ang="0">
                    <a:pos x="52" y="45"/>
                  </a:cxn>
                  <a:cxn ang="0">
                    <a:pos x="55" y="39"/>
                  </a:cxn>
                  <a:cxn ang="0">
                    <a:pos x="56" y="35"/>
                  </a:cxn>
                  <a:cxn ang="0">
                    <a:pos x="56" y="29"/>
                  </a:cxn>
                  <a:cxn ang="0">
                    <a:pos x="56" y="23"/>
                  </a:cxn>
                  <a:cxn ang="0">
                    <a:pos x="55" y="17"/>
                  </a:cxn>
                  <a:cxn ang="0">
                    <a:pos x="52" y="13"/>
                  </a:cxn>
                  <a:cxn ang="0">
                    <a:pos x="48" y="8"/>
                  </a:cxn>
                  <a:cxn ang="0">
                    <a:pos x="45" y="5"/>
                  </a:cxn>
                  <a:cxn ang="0">
                    <a:pos x="39" y="2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5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9"/>
                  </a:cxn>
                  <a:cxn ang="0">
                    <a:pos x="5" y="45"/>
                  </a:cxn>
                  <a:cxn ang="0">
                    <a:pos x="8" y="49"/>
                  </a:cxn>
                  <a:cxn ang="0">
                    <a:pos x="13" y="52"/>
                  </a:cxn>
                  <a:cxn ang="0">
                    <a:pos x="17" y="55"/>
                  </a:cxn>
                  <a:cxn ang="0">
                    <a:pos x="23" y="57"/>
                  </a:cxn>
                  <a:cxn ang="0">
                    <a:pos x="29" y="57"/>
                  </a:cxn>
                </a:cxnLst>
                <a:rect l="0" t="0" r="r" b="b"/>
                <a:pathLst>
                  <a:path w="56" h="57">
                    <a:moveTo>
                      <a:pt x="29" y="57"/>
                    </a:moveTo>
                    <a:lnTo>
                      <a:pt x="35" y="57"/>
                    </a:lnTo>
                    <a:lnTo>
                      <a:pt x="39" y="55"/>
                    </a:lnTo>
                    <a:lnTo>
                      <a:pt x="45" y="52"/>
                    </a:lnTo>
                    <a:lnTo>
                      <a:pt x="48" y="49"/>
                    </a:lnTo>
                    <a:lnTo>
                      <a:pt x="52" y="45"/>
                    </a:lnTo>
                    <a:lnTo>
                      <a:pt x="55" y="39"/>
                    </a:lnTo>
                    <a:lnTo>
                      <a:pt x="56" y="35"/>
                    </a:lnTo>
                    <a:lnTo>
                      <a:pt x="56" y="29"/>
                    </a:lnTo>
                    <a:lnTo>
                      <a:pt x="56" y="23"/>
                    </a:lnTo>
                    <a:lnTo>
                      <a:pt x="55" y="17"/>
                    </a:lnTo>
                    <a:lnTo>
                      <a:pt x="52" y="13"/>
                    </a:lnTo>
                    <a:lnTo>
                      <a:pt x="48" y="8"/>
                    </a:lnTo>
                    <a:lnTo>
                      <a:pt x="45" y="5"/>
                    </a:lnTo>
                    <a:lnTo>
                      <a:pt x="39" y="2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5"/>
                    </a:lnTo>
                    <a:lnTo>
                      <a:pt x="8" y="8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9"/>
                    </a:lnTo>
                    <a:lnTo>
                      <a:pt x="5" y="45"/>
                    </a:lnTo>
                    <a:lnTo>
                      <a:pt x="8" y="49"/>
                    </a:lnTo>
                    <a:lnTo>
                      <a:pt x="13" y="52"/>
                    </a:lnTo>
                    <a:lnTo>
                      <a:pt x="17" y="55"/>
                    </a:lnTo>
                    <a:lnTo>
                      <a:pt x="23" y="57"/>
                    </a:lnTo>
                    <a:lnTo>
                      <a:pt x="29" y="57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69" name="Freeform 602"/>
              <p:cNvSpPr>
                <a:spLocks/>
              </p:cNvSpPr>
              <p:nvPr/>
            </p:nvSpPr>
            <p:spPr bwMode="auto">
              <a:xfrm>
                <a:off x="2988" y="1616"/>
                <a:ext cx="13" cy="13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4" y="3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35" y="1"/>
                  </a:cxn>
                  <a:cxn ang="0">
                    <a:pos x="38" y="3"/>
                  </a:cxn>
                  <a:cxn ang="0">
                    <a:pos x="40" y="5"/>
                  </a:cxn>
                  <a:cxn ang="0">
                    <a:pos x="44" y="8"/>
                  </a:cxn>
                  <a:cxn ang="0">
                    <a:pos x="46" y="12"/>
                  </a:cxn>
                  <a:cxn ang="0">
                    <a:pos x="51" y="19"/>
                  </a:cxn>
                  <a:cxn ang="0">
                    <a:pos x="54" y="25"/>
                  </a:cxn>
                  <a:cxn ang="0">
                    <a:pos x="58" y="29"/>
                  </a:cxn>
                  <a:cxn ang="0">
                    <a:pos x="60" y="33"/>
                  </a:cxn>
                  <a:cxn ang="0">
                    <a:pos x="62" y="35"/>
                  </a:cxn>
                  <a:cxn ang="0">
                    <a:pos x="63" y="36"/>
                  </a:cxn>
                  <a:cxn ang="0">
                    <a:pos x="65" y="37"/>
                  </a:cxn>
                  <a:cxn ang="0">
                    <a:pos x="65" y="37"/>
                  </a:cxn>
                  <a:cxn ang="0">
                    <a:pos x="59" y="68"/>
                  </a:cxn>
                  <a:cxn ang="0">
                    <a:pos x="31" y="64"/>
                  </a:cxn>
                  <a:cxn ang="0">
                    <a:pos x="0" y="41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1" y="21"/>
                  </a:cxn>
                  <a:cxn ang="0">
                    <a:pos x="3" y="18"/>
                  </a:cxn>
                  <a:cxn ang="0">
                    <a:pos x="6" y="13"/>
                  </a:cxn>
                  <a:cxn ang="0">
                    <a:pos x="8" y="10"/>
                  </a:cxn>
                  <a:cxn ang="0">
                    <a:pos x="9" y="6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65" h="68">
                    <a:moveTo>
                      <a:pt x="10" y="4"/>
                    </a:moveTo>
                    <a:lnTo>
                      <a:pt x="10" y="4"/>
                    </a:lnTo>
                    <a:lnTo>
                      <a:pt x="14" y="3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38" y="3"/>
                    </a:lnTo>
                    <a:lnTo>
                      <a:pt x="40" y="5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51" y="19"/>
                    </a:lnTo>
                    <a:lnTo>
                      <a:pt x="54" y="25"/>
                    </a:lnTo>
                    <a:lnTo>
                      <a:pt x="58" y="29"/>
                    </a:lnTo>
                    <a:lnTo>
                      <a:pt x="60" y="33"/>
                    </a:lnTo>
                    <a:lnTo>
                      <a:pt x="62" y="35"/>
                    </a:lnTo>
                    <a:lnTo>
                      <a:pt x="63" y="36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59" y="68"/>
                    </a:lnTo>
                    <a:lnTo>
                      <a:pt x="31" y="64"/>
                    </a:lnTo>
                    <a:lnTo>
                      <a:pt x="0" y="41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8" y="10"/>
                    </a:lnTo>
                    <a:lnTo>
                      <a:pt x="9" y="6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EE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70" name="Freeform 603"/>
              <p:cNvSpPr>
                <a:spLocks/>
              </p:cNvSpPr>
              <p:nvPr/>
            </p:nvSpPr>
            <p:spPr bwMode="auto">
              <a:xfrm>
                <a:off x="2988" y="1616"/>
                <a:ext cx="13" cy="13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4" y="3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35" y="1"/>
                  </a:cxn>
                  <a:cxn ang="0">
                    <a:pos x="38" y="3"/>
                  </a:cxn>
                  <a:cxn ang="0">
                    <a:pos x="40" y="5"/>
                  </a:cxn>
                  <a:cxn ang="0">
                    <a:pos x="44" y="8"/>
                  </a:cxn>
                  <a:cxn ang="0">
                    <a:pos x="46" y="12"/>
                  </a:cxn>
                  <a:cxn ang="0">
                    <a:pos x="51" y="19"/>
                  </a:cxn>
                  <a:cxn ang="0">
                    <a:pos x="54" y="25"/>
                  </a:cxn>
                  <a:cxn ang="0">
                    <a:pos x="58" y="29"/>
                  </a:cxn>
                  <a:cxn ang="0">
                    <a:pos x="60" y="33"/>
                  </a:cxn>
                  <a:cxn ang="0">
                    <a:pos x="62" y="35"/>
                  </a:cxn>
                  <a:cxn ang="0">
                    <a:pos x="63" y="36"/>
                  </a:cxn>
                  <a:cxn ang="0">
                    <a:pos x="65" y="37"/>
                  </a:cxn>
                  <a:cxn ang="0">
                    <a:pos x="65" y="37"/>
                  </a:cxn>
                  <a:cxn ang="0">
                    <a:pos x="59" y="68"/>
                  </a:cxn>
                  <a:cxn ang="0">
                    <a:pos x="31" y="64"/>
                  </a:cxn>
                  <a:cxn ang="0">
                    <a:pos x="0" y="41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1" y="21"/>
                  </a:cxn>
                  <a:cxn ang="0">
                    <a:pos x="3" y="18"/>
                  </a:cxn>
                  <a:cxn ang="0">
                    <a:pos x="6" y="13"/>
                  </a:cxn>
                  <a:cxn ang="0">
                    <a:pos x="8" y="10"/>
                  </a:cxn>
                  <a:cxn ang="0">
                    <a:pos x="9" y="6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65" h="68">
                    <a:moveTo>
                      <a:pt x="10" y="4"/>
                    </a:moveTo>
                    <a:lnTo>
                      <a:pt x="10" y="4"/>
                    </a:lnTo>
                    <a:lnTo>
                      <a:pt x="14" y="3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38" y="3"/>
                    </a:lnTo>
                    <a:lnTo>
                      <a:pt x="40" y="5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51" y="19"/>
                    </a:lnTo>
                    <a:lnTo>
                      <a:pt x="54" y="25"/>
                    </a:lnTo>
                    <a:lnTo>
                      <a:pt x="58" y="29"/>
                    </a:lnTo>
                    <a:lnTo>
                      <a:pt x="60" y="33"/>
                    </a:lnTo>
                    <a:lnTo>
                      <a:pt x="62" y="35"/>
                    </a:lnTo>
                    <a:lnTo>
                      <a:pt x="63" y="36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59" y="68"/>
                    </a:lnTo>
                    <a:lnTo>
                      <a:pt x="31" y="64"/>
                    </a:lnTo>
                    <a:lnTo>
                      <a:pt x="0" y="41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8" y="10"/>
                    </a:lnTo>
                    <a:lnTo>
                      <a:pt x="9" y="6"/>
                    </a:lnTo>
                    <a:lnTo>
                      <a:pt x="10" y="4"/>
                    </a:lnTo>
                    <a:lnTo>
                      <a:pt x="10" y="4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71" name="Freeform 604"/>
              <p:cNvSpPr>
                <a:spLocks/>
              </p:cNvSpPr>
              <p:nvPr/>
            </p:nvSpPr>
            <p:spPr bwMode="auto">
              <a:xfrm>
                <a:off x="3057" y="1677"/>
                <a:ext cx="11" cy="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6" y="6"/>
                  </a:cxn>
                  <a:cxn ang="0">
                    <a:pos x="54" y="31"/>
                  </a:cxn>
                  <a:cxn ang="0">
                    <a:pos x="57" y="54"/>
                  </a:cxn>
                  <a:cxn ang="0">
                    <a:pos x="52" y="75"/>
                  </a:cxn>
                  <a:cxn ang="0">
                    <a:pos x="31" y="75"/>
                  </a:cxn>
                  <a:cxn ang="0">
                    <a:pos x="5" y="60"/>
                  </a:cxn>
                  <a:cxn ang="0">
                    <a:pos x="0" y="33"/>
                  </a:cxn>
                  <a:cxn ang="0">
                    <a:pos x="13" y="0"/>
                  </a:cxn>
                </a:cxnLst>
                <a:rect l="0" t="0" r="r" b="b"/>
                <a:pathLst>
                  <a:path w="57" h="75">
                    <a:moveTo>
                      <a:pt x="13" y="0"/>
                    </a:moveTo>
                    <a:lnTo>
                      <a:pt x="46" y="6"/>
                    </a:lnTo>
                    <a:lnTo>
                      <a:pt x="54" y="31"/>
                    </a:lnTo>
                    <a:lnTo>
                      <a:pt x="57" y="54"/>
                    </a:lnTo>
                    <a:lnTo>
                      <a:pt x="52" y="75"/>
                    </a:lnTo>
                    <a:lnTo>
                      <a:pt x="31" y="75"/>
                    </a:lnTo>
                    <a:lnTo>
                      <a:pt x="5" y="60"/>
                    </a:lnTo>
                    <a:lnTo>
                      <a:pt x="0" y="3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EE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72" name="Freeform 605"/>
              <p:cNvSpPr>
                <a:spLocks/>
              </p:cNvSpPr>
              <p:nvPr/>
            </p:nvSpPr>
            <p:spPr bwMode="auto">
              <a:xfrm>
                <a:off x="3057" y="1677"/>
                <a:ext cx="11" cy="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6" y="6"/>
                  </a:cxn>
                  <a:cxn ang="0">
                    <a:pos x="54" y="31"/>
                  </a:cxn>
                  <a:cxn ang="0">
                    <a:pos x="57" y="54"/>
                  </a:cxn>
                  <a:cxn ang="0">
                    <a:pos x="52" y="75"/>
                  </a:cxn>
                  <a:cxn ang="0">
                    <a:pos x="31" y="75"/>
                  </a:cxn>
                  <a:cxn ang="0">
                    <a:pos x="5" y="60"/>
                  </a:cxn>
                  <a:cxn ang="0">
                    <a:pos x="0" y="33"/>
                  </a:cxn>
                  <a:cxn ang="0">
                    <a:pos x="13" y="0"/>
                  </a:cxn>
                </a:cxnLst>
                <a:rect l="0" t="0" r="r" b="b"/>
                <a:pathLst>
                  <a:path w="57" h="75">
                    <a:moveTo>
                      <a:pt x="13" y="0"/>
                    </a:moveTo>
                    <a:lnTo>
                      <a:pt x="46" y="6"/>
                    </a:lnTo>
                    <a:lnTo>
                      <a:pt x="54" y="31"/>
                    </a:lnTo>
                    <a:lnTo>
                      <a:pt x="57" y="54"/>
                    </a:lnTo>
                    <a:lnTo>
                      <a:pt x="52" y="75"/>
                    </a:lnTo>
                    <a:lnTo>
                      <a:pt x="31" y="75"/>
                    </a:lnTo>
                    <a:lnTo>
                      <a:pt x="5" y="60"/>
                    </a:lnTo>
                    <a:lnTo>
                      <a:pt x="0" y="33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73" name="Freeform 606"/>
              <p:cNvSpPr>
                <a:spLocks/>
              </p:cNvSpPr>
              <p:nvPr/>
            </p:nvSpPr>
            <p:spPr bwMode="auto">
              <a:xfrm>
                <a:off x="3179" y="1679"/>
                <a:ext cx="33" cy="36"/>
              </a:xfrm>
              <a:custGeom>
                <a:avLst/>
                <a:gdLst/>
                <a:ahLst/>
                <a:cxnLst>
                  <a:cxn ang="0">
                    <a:pos x="54" y="23"/>
                  </a:cxn>
                  <a:cxn ang="0">
                    <a:pos x="62" y="3"/>
                  </a:cxn>
                  <a:cxn ang="0">
                    <a:pos x="81" y="0"/>
                  </a:cxn>
                  <a:cxn ang="0">
                    <a:pos x="96" y="3"/>
                  </a:cxn>
                  <a:cxn ang="0">
                    <a:pos x="112" y="13"/>
                  </a:cxn>
                  <a:cxn ang="0">
                    <a:pos x="122" y="32"/>
                  </a:cxn>
                  <a:cxn ang="0">
                    <a:pos x="135" y="34"/>
                  </a:cxn>
                  <a:cxn ang="0">
                    <a:pos x="143" y="52"/>
                  </a:cxn>
                  <a:cxn ang="0">
                    <a:pos x="143" y="84"/>
                  </a:cxn>
                  <a:cxn ang="0">
                    <a:pos x="158" y="110"/>
                  </a:cxn>
                  <a:cxn ang="0">
                    <a:pos x="166" y="131"/>
                  </a:cxn>
                  <a:cxn ang="0">
                    <a:pos x="140" y="152"/>
                  </a:cxn>
                  <a:cxn ang="0">
                    <a:pos x="96" y="164"/>
                  </a:cxn>
                  <a:cxn ang="0">
                    <a:pos x="73" y="172"/>
                  </a:cxn>
                  <a:cxn ang="0">
                    <a:pos x="50" y="183"/>
                  </a:cxn>
                  <a:cxn ang="0">
                    <a:pos x="17" y="179"/>
                  </a:cxn>
                  <a:cxn ang="0">
                    <a:pos x="5" y="156"/>
                  </a:cxn>
                  <a:cxn ang="0">
                    <a:pos x="0" y="131"/>
                  </a:cxn>
                  <a:cxn ang="0">
                    <a:pos x="13" y="112"/>
                  </a:cxn>
                  <a:cxn ang="0">
                    <a:pos x="17" y="96"/>
                  </a:cxn>
                  <a:cxn ang="0">
                    <a:pos x="2" y="81"/>
                  </a:cxn>
                  <a:cxn ang="0">
                    <a:pos x="10" y="55"/>
                  </a:cxn>
                  <a:cxn ang="0">
                    <a:pos x="44" y="44"/>
                  </a:cxn>
                  <a:cxn ang="0">
                    <a:pos x="54" y="23"/>
                  </a:cxn>
                </a:cxnLst>
                <a:rect l="0" t="0" r="r" b="b"/>
                <a:pathLst>
                  <a:path w="166" h="183">
                    <a:moveTo>
                      <a:pt x="54" y="23"/>
                    </a:moveTo>
                    <a:lnTo>
                      <a:pt x="62" y="3"/>
                    </a:lnTo>
                    <a:lnTo>
                      <a:pt x="81" y="0"/>
                    </a:lnTo>
                    <a:lnTo>
                      <a:pt x="96" y="3"/>
                    </a:lnTo>
                    <a:lnTo>
                      <a:pt x="112" y="13"/>
                    </a:lnTo>
                    <a:lnTo>
                      <a:pt x="122" y="32"/>
                    </a:lnTo>
                    <a:lnTo>
                      <a:pt x="135" y="34"/>
                    </a:lnTo>
                    <a:lnTo>
                      <a:pt x="143" y="52"/>
                    </a:lnTo>
                    <a:lnTo>
                      <a:pt x="143" y="84"/>
                    </a:lnTo>
                    <a:lnTo>
                      <a:pt x="158" y="110"/>
                    </a:lnTo>
                    <a:lnTo>
                      <a:pt x="166" y="131"/>
                    </a:lnTo>
                    <a:lnTo>
                      <a:pt x="140" y="152"/>
                    </a:lnTo>
                    <a:lnTo>
                      <a:pt x="96" y="164"/>
                    </a:lnTo>
                    <a:lnTo>
                      <a:pt x="73" y="172"/>
                    </a:lnTo>
                    <a:lnTo>
                      <a:pt x="50" y="183"/>
                    </a:lnTo>
                    <a:lnTo>
                      <a:pt x="17" y="179"/>
                    </a:lnTo>
                    <a:lnTo>
                      <a:pt x="5" y="156"/>
                    </a:lnTo>
                    <a:lnTo>
                      <a:pt x="0" y="131"/>
                    </a:lnTo>
                    <a:lnTo>
                      <a:pt x="13" y="112"/>
                    </a:lnTo>
                    <a:lnTo>
                      <a:pt x="17" y="96"/>
                    </a:lnTo>
                    <a:lnTo>
                      <a:pt x="2" y="81"/>
                    </a:lnTo>
                    <a:lnTo>
                      <a:pt x="10" y="55"/>
                    </a:lnTo>
                    <a:lnTo>
                      <a:pt x="44" y="44"/>
                    </a:lnTo>
                    <a:lnTo>
                      <a:pt x="54" y="23"/>
                    </a:lnTo>
                    <a:close/>
                  </a:path>
                </a:pathLst>
              </a:custGeom>
              <a:solidFill>
                <a:srgbClr val="EEE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74" name="Freeform 607"/>
              <p:cNvSpPr>
                <a:spLocks/>
              </p:cNvSpPr>
              <p:nvPr/>
            </p:nvSpPr>
            <p:spPr bwMode="auto">
              <a:xfrm>
                <a:off x="3179" y="1679"/>
                <a:ext cx="33" cy="36"/>
              </a:xfrm>
              <a:custGeom>
                <a:avLst/>
                <a:gdLst/>
                <a:ahLst/>
                <a:cxnLst>
                  <a:cxn ang="0">
                    <a:pos x="54" y="23"/>
                  </a:cxn>
                  <a:cxn ang="0">
                    <a:pos x="62" y="3"/>
                  </a:cxn>
                  <a:cxn ang="0">
                    <a:pos x="81" y="0"/>
                  </a:cxn>
                  <a:cxn ang="0">
                    <a:pos x="96" y="3"/>
                  </a:cxn>
                  <a:cxn ang="0">
                    <a:pos x="112" y="13"/>
                  </a:cxn>
                  <a:cxn ang="0">
                    <a:pos x="122" y="32"/>
                  </a:cxn>
                  <a:cxn ang="0">
                    <a:pos x="135" y="34"/>
                  </a:cxn>
                  <a:cxn ang="0">
                    <a:pos x="143" y="52"/>
                  </a:cxn>
                  <a:cxn ang="0">
                    <a:pos x="143" y="84"/>
                  </a:cxn>
                  <a:cxn ang="0">
                    <a:pos x="158" y="110"/>
                  </a:cxn>
                  <a:cxn ang="0">
                    <a:pos x="166" y="131"/>
                  </a:cxn>
                  <a:cxn ang="0">
                    <a:pos x="140" y="152"/>
                  </a:cxn>
                  <a:cxn ang="0">
                    <a:pos x="96" y="164"/>
                  </a:cxn>
                  <a:cxn ang="0">
                    <a:pos x="73" y="172"/>
                  </a:cxn>
                  <a:cxn ang="0">
                    <a:pos x="50" y="183"/>
                  </a:cxn>
                  <a:cxn ang="0">
                    <a:pos x="17" y="179"/>
                  </a:cxn>
                  <a:cxn ang="0">
                    <a:pos x="5" y="156"/>
                  </a:cxn>
                  <a:cxn ang="0">
                    <a:pos x="0" y="131"/>
                  </a:cxn>
                  <a:cxn ang="0">
                    <a:pos x="13" y="112"/>
                  </a:cxn>
                  <a:cxn ang="0">
                    <a:pos x="17" y="96"/>
                  </a:cxn>
                  <a:cxn ang="0">
                    <a:pos x="2" y="81"/>
                  </a:cxn>
                  <a:cxn ang="0">
                    <a:pos x="10" y="55"/>
                  </a:cxn>
                  <a:cxn ang="0">
                    <a:pos x="44" y="44"/>
                  </a:cxn>
                  <a:cxn ang="0">
                    <a:pos x="54" y="23"/>
                  </a:cxn>
                </a:cxnLst>
                <a:rect l="0" t="0" r="r" b="b"/>
                <a:pathLst>
                  <a:path w="166" h="183">
                    <a:moveTo>
                      <a:pt x="54" y="23"/>
                    </a:moveTo>
                    <a:lnTo>
                      <a:pt x="62" y="3"/>
                    </a:lnTo>
                    <a:lnTo>
                      <a:pt x="81" y="0"/>
                    </a:lnTo>
                    <a:lnTo>
                      <a:pt x="96" y="3"/>
                    </a:lnTo>
                    <a:lnTo>
                      <a:pt x="112" y="13"/>
                    </a:lnTo>
                    <a:lnTo>
                      <a:pt x="122" y="32"/>
                    </a:lnTo>
                    <a:lnTo>
                      <a:pt x="135" y="34"/>
                    </a:lnTo>
                    <a:lnTo>
                      <a:pt x="143" y="52"/>
                    </a:lnTo>
                    <a:lnTo>
                      <a:pt x="143" y="84"/>
                    </a:lnTo>
                    <a:lnTo>
                      <a:pt x="158" y="110"/>
                    </a:lnTo>
                    <a:lnTo>
                      <a:pt x="166" y="131"/>
                    </a:lnTo>
                    <a:lnTo>
                      <a:pt x="140" y="152"/>
                    </a:lnTo>
                    <a:lnTo>
                      <a:pt x="96" y="164"/>
                    </a:lnTo>
                    <a:lnTo>
                      <a:pt x="73" y="172"/>
                    </a:lnTo>
                    <a:lnTo>
                      <a:pt x="50" y="183"/>
                    </a:lnTo>
                    <a:lnTo>
                      <a:pt x="17" y="179"/>
                    </a:lnTo>
                    <a:lnTo>
                      <a:pt x="5" y="156"/>
                    </a:lnTo>
                    <a:lnTo>
                      <a:pt x="0" y="131"/>
                    </a:lnTo>
                    <a:lnTo>
                      <a:pt x="13" y="112"/>
                    </a:lnTo>
                    <a:lnTo>
                      <a:pt x="17" y="96"/>
                    </a:lnTo>
                    <a:lnTo>
                      <a:pt x="2" y="81"/>
                    </a:lnTo>
                    <a:lnTo>
                      <a:pt x="10" y="55"/>
                    </a:lnTo>
                    <a:lnTo>
                      <a:pt x="44" y="44"/>
                    </a:lnTo>
                    <a:lnTo>
                      <a:pt x="54" y="23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75" name="Freeform 608"/>
              <p:cNvSpPr>
                <a:spLocks/>
              </p:cNvSpPr>
              <p:nvPr/>
            </p:nvSpPr>
            <p:spPr bwMode="auto">
              <a:xfrm>
                <a:off x="2760" y="1386"/>
                <a:ext cx="473" cy="333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2362" y="0"/>
                  </a:cxn>
                  <a:cxn ang="0">
                    <a:pos x="2362" y="1663"/>
                  </a:cxn>
                  <a:cxn ang="0">
                    <a:pos x="74" y="1663"/>
                  </a:cxn>
                  <a:cxn ang="0">
                    <a:pos x="74" y="329"/>
                  </a:cxn>
                  <a:cxn ang="0">
                    <a:pos x="0" y="329"/>
                  </a:cxn>
                  <a:cxn ang="0">
                    <a:pos x="0" y="186"/>
                  </a:cxn>
                  <a:cxn ang="0">
                    <a:pos x="74" y="186"/>
                  </a:cxn>
                  <a:cxn ang="0">
                    <a:pos x="74" y="0"/>
                  </a:cxn>
                </a:cxnLst>
                <a:rect l="0" t="0" r="r" b="b"/>
                <a:pathLst>
                  <a:path w="2362" h="1663">
                    <a:moveTo>
                      <a:pt x="74" y="0"/>
                    </a:moveTo>
                    <a:lnTo>
                      <a:pt x="2362" y="0"/>
                    </a:lnTo>
                    <a:lnTo>
                      <a:pt x="2362" y="1663"/>
                    </a:lnTo>
                    <a:lnTo>
                      <a:pt x="74" y="1663"/>
                    </a:lnTo>
                    <a:lnTo>
                      <a:pt x="74" y="329"/>
                    </a:lnTo>
                    <a:lnTo>
                      <a:pt x="0" y="329"/>
                    </a:lnTo>
                    <a:lnTo>
                      <a:pt x="0" y="186"/>
                    </a:lnTo>
                    <a:lnTo>
                      <a:pt x="74" y="186"/>
                    </a:lnTo>
                    <a:lnTo>
                      <a:pt x="74" y="0"/>
                    </a:lnTo>
                  </a:path>
                </a:pathLst>
              </a:custGeom>
              <a:noFill/>
              <a:ln w="7938">
                <a:solidFill>
                  <a:srgbClr val="DC2B1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21" name="Group 609"/>
            <p:cNvGrpSpPr>
              <a:grpSpLocks/>
            </p:cNvGrpSpPr>
            <p:nvPr/>
          </p:nvGrpSpPr>
          <p:grpSpPr bwMode="auto">
            <a:xfrm>
              <a:off x="2299" y="1452"/>
              <a:ext cx="758" cy="222"/>
              <a:chOff x="2299" y="1452"/>
              <a:chExt cx="758" cy="222"/>
            </a:xfrm>
          </p:grpSpPr>
          <p:sp>
            <p:nvSpPr>
              <p:cNvPr id="3476" name="Rectangle 610"/>
              <p:cNvSpPr>
                <a:spLocks noChangeArrowheads="1"/>
              </p:cNvSpPr>
              <p:nvPr/>
            </p:nvSpPr>
            <p:spPr bwMode="auto">
              <a:xfrm>
                <a:off x="2935" y="1452"/>
                <a:ext cx="122" cy="189"/>
              </a:xfrm>
              <a:prstGeom prst="rect">
                <a:avLst/>
              </a:prstGeom>
              <a:solidFill>
                <a:srgbClr val="F4F1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77" name="Freeform 611"/>
              <p:cNvSpPr>
                <a:spLocks/>
              </p:cNvSpPr>
              <p:nvPr/>
            </p:nvSpPr>
            <p:spPr bwMode="auto">
              <a:xfrm>
                <a:off x="2961" y="1483"/>
                <a:ext cx="37" cy="25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1" y="77"/>
                  </a:cxn>
                  <a:cxn ang="0">
                    <a:pos x="37" y="58"/>
                  </a:cxn>
                  <a:cxn ang="0">
                    <a:pos x="84" y="29"/>
                  </a:cxn>
                  <a:cxn ang="0">
                    <a:pos x="123" y="17"/>
                  </a:cxn>
                  <a:cxn ang="0">
                    <a:pos x="160" y="0"/>
                  </a:cxn>
                  <a:cxn ang="0">
                    <a:pos x="181" y="0"/>
                  </a:cxn>
                  <a:cxn ang="0">
                    <a:pos x="187" y="19"/>
                  </a:cxn>
                  <a:cxn ang="0">
                    <a:pos x="185" y="40"/>
                  </a:cxn>
                  <a:cxn ang="0">
                    <a:pos x="156" y="56"/>
                  </a:cxn>
                  <a:cxn ang="0">
                    <a:pos x="115" y="81"/>
                  </a:cxn>
                  <a:cxn ang="0">
                    <a:pos x="77" y="102"/>
                  </a:cxn>
                  <a:cxn ang="0">
                    <a:pos x="40" y="120"/>
                  </a:cxn>
                  <a:cxn ang="0">
                    <a:pos x="19" y="129"/>
                  </a:cxn>
                  <a:cxn ang="0">
                    <a:pos x="0" y="108"/>
                  </a:cxn>
                </a:cxnLst>
                <a:rect l="0" t="0" r="r" b="b"/>
                <a:pathLst>
                  <a:path w="187" h="129">
                    <a:moveTo>
                      <a:pt x="0" y="108"/>
                    </a:moveTo>
                    <a:lnTo>
                      <a:pt x="11" y="77"/>
                    </a:lnTo>
                    <a:lnTo>
                      <a:pt x="37" y="58"/>
                    </a:lnTo>
                    <a:lnTo>
                      <a:pt x="84" y="29"/>
                    </a:lnTo>
                    <a:lnTo>
                      <a:pt x="123" y="17"/>
                    </a:lnTo>
                    <a:lnTo>
                      <a:pt x="160" y="0"/>
                    </a:lnTo>
                    <a:lnTo>
                      <a:pt x="181" y="0"/>
                    </a:lnTo>
                    <a:lnTo>
                      <a:pt x="187" y="19"/>
                    </a:lnTo>
                    <a:lnTo>
                      <a:pt x="185" y="40"/>
                    </a:lnTo>
                    <a:lnTo>
                      <a:pt x="156" y="56"/>
                    </a:lnTo>
                    <a:lnTo>
                      <a:pt x="115" y="81"/>
                    </a:lnTo>
                    <a:lnTo>
                      <a:pt x="77" y="102"/>
                    </a:lnTo>
                    <a:lnTo>
                      <a:pt x="40" y="120"/>
                    </a:lnTo>
                    <a:lnTo>
                      <a:pt x="19" y="129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EE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78" name="Freeform 612"/>
              <p:cNvSpPr>
                <a:spLocks/>
              </p:cNvSpPr>
              <p:nvPr/>
            </p:nvSpPr>
            <p:spPr bwMode="auto">
              <a:xfrm>
                <a:off x="2961" y="1483"/>
                <a:ext cx="37" cy="25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1" y="77"/>
                  </a:cxn>
                  <a:cxn ang="0">
                    <a:pos x="37" y="58"/>
                  </a:cxn>
                  <a:cxn ang="0">
                    <a:pos x="84" y="29"/>
                  </a:cxn>
                  <a:cxn ang="0">
                    <a:pos x="123" y="17"/>
                  </a:cxn>
                  <a:cxn ang="0">
                    <a:pos x="160" y="0"/>
                  </a:cxn>
                  <a:cxn ang="0">
                    <a:pos x="181" y="0"/>
                  </a:cxn>
                  <a:cxn ang="0">
                    <a:pos x="187" y="19"/>
                  </a:cxn>
                  <a:cxn ang="0">
                    <a:pos x="185" y="40"/>
                  </a:cxn>
                  <a:cxn ang="0">
                    <a:pos x="156" y="56"/>
                  </a:cxn>
                  <a:cxn ang="0">
                    <a:pos x="115" y="81"/>
                  </a:cxn>
                  <a:cxn ang="0">
                    <a:pos x="77" y="102"/>
                  </a:cxn>
                  <a:cxn ang="0">
                    <a:pos x="40" y="120"/>
                  </a:cxn>
                  <a:cxn ang="0">
                    <a:pos x="19" y="129"/>
                  </a:cxn>
                  <a:cxn ang="0">
                    <a:pos x="0" y="108"/>
                  </a:cxn>
                </a:cxnLst>
                <a:rect l="0" t="0" r="r" b="b"/>
                <a:pathLst>
                  <a:path w="187" h="129">
                    <a:moveTo>
                      <a:pt x="0" y="108"/>
                    </a:moveTo>
                    <a:lnTo>
                      <a:pt x="11" y="77"/>
                    </a:lnTo>
                    <a:lnTo>
                      <a:pt x="37" y="58"/>
                    </a:lnTo>
                    <a:lnTo>
                      <a:pt x="84" y="29"/>
                    </a:lnTo>
                    <a:lnTo>
                      <a:pt x="123" y="17"/>
                    </a:lnTo>
                    <a:lnTo>
                      <a:pt x="160" y="0"/>
                    </a:lnTo>
                    <a:lnTo>
                      <a:pt x="181" y="0"/>
                    </a:lnTo>
                    <a:lnTo>
                      <a:pt x="187" y="19"/>
                    </a:lnTo>
                    <a:lnTo>
                      <a:pt x="185" y="40"/>
                    </a:lnTo>
                    <a:lnTo>
                      <a:pt x="156" y="56"/>
                    </a:lnTo>
                    <a:lnTo>
                      <a:pt x="115" y="81"/>
                    </a:lnTo>
                    <a:lnTo>
                      <a:pt x="77" y="102"/>
                    </a:lnTo>
                    <a:lnTo>
                      <a:pt x="40" y="120"/>
                    </a:lnTo>
                    <a:lnTo>
                      <a:pt x="19" y="129"/>
                    </a:lnTo>
                    <a:lnTo>
                      <a:pt x="0" y="108"/>
                    </a:lnTo>
                  </a:path>
                </a:pathLst>
              </a:custGeom>
              <a:noFill/>
              <a:ln w="1588">
                <a:solidFill>
                  <a:srgbClr val="81805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79" name="Freeform 613"/>
              <p:cNvSpPr>
                <a:spLocks/>
              </p:cNvSpPr>
              <p:nvPr/>
            </p:nvSpPr>
            <p:spPr bwMode="auto">
              <a:xfrm>
                <a:off x="2968" y="1511"/>
                <a:ext cx="22" cy="15"/>
              </a:xfrm>
              <a:custGeom>
                <a:avLst/>
                <a:gdLst/>
                <a:ahLst/>
                <a:cxnLst>
                  <a:cxn ang="0">
                    <a:pos x="42" y="27"/>
                  </a:cxn>
                  <a:cxn ang="0">
                    <a:pos x="52" y="0"/>
                  </a:cxn>
                  <a:cxn ang="0">
                    <a:pos x="67" y="0"/>
                  </a:cxn>
                  <a:cxn ang="0">
                    <a:pos x="86" y="3"/>
                  </a:cxn>
                  <a:cxn ang="0">
                    <a:pos x="102" y="23"/>
                  </a:cxn>
                  <a:cxn ang="0">
                    <a:pos x="109" y="50"/>
                  </a:cxn>
                  <a:cxn ang="0">
                    <a:pos x="86" y="68"/>
                  </a:cxn>
                  <a:cxn ang="0">
                    <a:pos x="63" y="75"/>
                  </a:cxn>
                  <a:cxn ang="0">
                    <a:pos x="29" y="75"/>
                  </a:cxn>
                  <a:cxn ang="0">
                    <a:pos x="8" y="68"/>
                  </a:cxn>
                  <a:cxn ang="0">
                    <a:pos x="0" y="48"/>
                  </a:cxn>
                  <a:cxn ang="0">
                    <a:pos x="13" y="37"/>
                  </a:cxn>
                  <a:cxn ang="0">
                    <a:pos x="42" y="27"/>
                  </a:cxn>
                </a:cxnLst>
                <a:rect l="0" t="0" r="r" b="b"/>
                <a:pathLst>
                  <a:path w="109" h="75">
                    <a:moveTo>
                      <a:pt x="42" y="27"/>
                    </a:moveTo>
                    <a:lnTo>
                      <a:pt x="52" y="0"/>
                    </a:lnTo>
                    <a:lnTo>
                      <a:pt x="67" y="0"/>
                    </a:lnTo>
                    <a:lnTo>
                      <a:pt x="86" y="3"/>
                    </a:lnTo>
                    <a:lnTo>
                      <a:pt x="102" y="23"/>
                    </a:lnTo>
                    <a:lnTo>
                      <a:pt x="109" y="50"/>
                    </a:lnTo>
                    <a:lnTo>
                      <a:pt x="86" y="68"/>
                    </a:lnTo>
                    <a:lnTo>
                      <a:pt x="63" y="75"/>
                    </a:lnTo>
                    <a:lnTo>
                      <a:pt x="29" y="75"/>
                    </a:lnTo>
                    <a:lnTo>
                      <a:pt x="8" y="68"/>
                    </a:lnTo>
                    <a:lnTo>
                      <a:pt x="0" y="48"/>
                    </a:lnTo>
                    <a:lnTo>
                      <a:pt x="13" y="37"/>
                    </a:lnTo>
                    <a:lnTo>
                      <a:pt x="42" y="27"/>
                    </a:lnTo>
                    <a:close/>
                  </a:path>
                </a:pathLst>
              </a:custGeom>
              <a:solidFill>
                <a:srgbClr val="EEE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80" name="Freeform 614"/>
              <p:cNvSpPr>
                <a:spLocks/>
              </p:cNvSpPr>
              <p:nvPr/>
            </p:nvSpPr>
            <p:spPr bwMode="auto">
              <a:xfrm>
                <a:off x="2968" y="1511"/>
                <a:ext cx="22" cy="15"/>
              </a:xfrm>
              <a:custGeom>
                <a:avLst/>
                <a:gdLst/>
                <a:ahLst/>
                <a:cxnLst>
                  <a:cxn ang="0">
                    <a:pos x="42" y="27"/>
                  </a:cxn>
                  <a:cxn ang="0">
                    <a:pos x="52" y="0"/>
                  </a:cxn>
                  <a:cxn ang="0">
                    <a:pos x="67" y="0"/>
                  </a:cxn>
                  <a:cxn ang="0">
                    <a:pos x="86" y="3"/>
                  </a:cxn>
                  <a:cxn ang="0">
                    <a:pos x="102" y="23"/>
                  </a:cxn>
                  <a:cxn ang="0">
                    <a:pos x="109" y="50"/>
                  </a:cxn>
                  <a:cxn ang="0">
                    <a:pos x="86" y="68"/>
                  </a:cxn>
                  <a:cxn ang="0">
                    <a:pos x="63" y="75"/>
                  </a:cxn>
                  <a:cxn ang="0">
                    <a:pos x="29" y="75"/>
                  </a:cxn>
                  <a:cxn ang="0">
                    <a:pos x="8" y="68"/>
                  </a:cxn>
                  <a:cxn ang="0">
                    <a:pos x="0" y="48"/>
                  </a:cxn>
                  <a:cxn ang="0">
                    <a:pos x="13" y="37"/>
                  </a:cxn>
                  <a:cxn ang="0">
                    <a:pos x="42" y="27"/>
                  </a:cxn>
                </a:cxnLst>
                <a:rect l="0" t="0" r="r" b="b"/>
                <a:pathLst>
                  <a:path w="109" h="75">
                    <a:moveTo>
                      <a:pt x="42" y="27"/>
                    </a:moveTo>
                    <a:lnTo>
                      <a:pt x="52" y="0"/>
                    </a:lnTo>
                    <a:lnTo>
                      <a:pt x="67" y="0"/>
                    </a:lnTo>
                    <a:lnTo>
                      <a:pt x="86" y="3"/>
                    </a:lnTo>
                    <a:lnTo>
                      <a:pt x="102" y="23"/>
                    </a:lnTo>
                    <a:lnTo>
                      <a:pt x="109" y="50"/>
                    </a:lnTo>
                    <a:lnTo>
                      <a:pt x="86" y="68"/>
                    </a:lnTo>
                    <a:lnTo>
                      <a:pt x="63" y="75"/>
                    </a:lnTo>
                    <a:lnTo>
                      <a:pt x="29" y="75"/>
                    </a:lnTo>
                    <a:lnTo>
                      <a:pt x="8" y="68"/>
                    </a:lnTo>
                    <a:lnTo>
                      <a:pt x="0" y="48"/>
                    </a:lnTo>
                    <a:lnTo>
                      <a:pt x="13" y="37"/>
                    </a:lnTo>
                    <a:lnTo>
                      <a:pt x="42" y="27"/>
                    </a:lnTo>
                  </a:path>
                </a:pathLst>
              </a:custGeom>
              <a:noFill/>
              <a:ln w="1588">
                <a:solidFill>
                  <a:srgbClr val="81805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81" name="Freeform 615"/>
              <p:cNvSpPr>
                <a:spLocks/>
              </p:cNvSpPr>
              <p:nvPr/>
            </p:nvSpPr>
            <p:spPr bwMode="auto">
              <a:xfrm>
                <a:off x="3013" y="1540"/>
                <a:ext cx="15" cy="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" y="0"/>
                  </a:cxn>
                  <a:cxn ang="0">
                    <a:pos x="45" y="3"/>
                  </a:cxn>
                  <a:cxn ang="0">
                    <a:pos x="58" y="18"/>
                  </a:cxn>
                  <a:cxn ang="0">
                    <a:pos x="73" y="37"/>
                  </a:cxn>
                  <a:cxn ang="0">
                    <a:pos x="79" y="55"/>
                  </a:cxn>
                  <a:cxn ang="0">
                    <a:pos x="63" y="68"/>
                  </a:cxn>
                  <a:cxn ang="0">
                    <a:pos x="40" y="68"/>
                  </a:cxn>
                  <a:cxn ang="0">
                    <a:pos x="4" y="47"/>
                  </a:cxn>
                  <a:cxn ang="0">
                    <a:pos x="0" y="18"/>
                  </a:cxn>
                </a:cxnLst>
                <a:rect l="0" t="0" r="r" b="b"/>
                <a:pathLst>
                  <a:path w="79" h="68">
                    <a:moveTo>
                      <a:pt x="0" y="18"/>
                    </a:moveTo>
                    <a:lnTo>
                      <a:pt x="16" y="0"/>
                    </a:lnTo>
                    <a:lnTo>
                      <a:pt x="45" y="3"/>
                    </a:lnTo>
                    <a:lnTo>
                      <a:pt x="58" y="18"/>
                    </a:lnTo>
                    <a:lnTo>
                      <a:pt x="73" y="37"/>
                    </a:lnTo>
                    <a:lnTo>
                      <a:pt x="79" y="55"/>
                    </a:lnTo>
                    <a:lnTo>
                      <a:pt x="63" y="68"/>
                    </a:lnTo>
                    <a:lnTo>
                      <a:pt x="40" y="68"/>
                    </a:lnTo>
                    <a:lnTo>
                      <a:pt x="4" y="4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EE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82" name="Freeform 616"/>
              <p:cNvSpPr>
                <a:spLocks/>
              </p:cNvSpPr>
              <p:nvPr/>
            </p:nvSpPr>
            <p:spPr bwMode="auto">
              <a:xfrm>
                <a:off x="3013" y="1540"/>
                <a:ext cx="15" cy="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" y="0"/>
                  </a:cxn>
                  <a:cxn ang="0">
                    <a:pos x="45" y="3"/>
                  </a:cxn>
                  <a:cxn ang="0">
                    <a:pos x="58" y="18"/>
                  </a:cxn>
                  <a:cxn ang="0">
                    <a:pos x="73" y="37"/>
                  </a:cxn>
                  <a:cxn ang="0">
                    <a:pos x="79" y="55"/>
                  </a:cxn>
                  <a:cxn ang="0">
                    <a:pos x="63" y="68"/>
                  </a:cxn>
                  <a:cxn ang="0">
                    <a:pos x="40" y="68"/>
                  </a:cxn>
                  <a:cxn ang="0">
                    <a:pos x="4" y="47"/>
                  </a:cxn>
                  <a:cxn ang="0">
                    <a:pos x="0" y="18"/>
                  </a:cxn>
                </a:cxnLst>
                <a:rect l="0" t="0" r="r" b="b"/>
                <a:pathLst>
                  <a:path w="79" h="68">
                    <a:moveTo>
                      <a:pt x="0" y="18"/>
                    </a:moveTo>
                    <a:lnTo>
                      <a:pt x="16" y="0"/>
                    </a:lnTo>
                    <a:lnTo>
                      <a:pt x="45" y="3"/>
                    </a:lnTo>
                    <a:lnTo>
                      <a:pt x="58" y="18"/>
                    </a:lnTo>
                    <a:lnTo>
                      <a:pt x="73" y="37"/>
                    </a:lnTo>
                    <a:lnTo>
                      <a:pt x="79" y="55"/>
                    </a:lnTo>
                    <a:lnTo>
                      <a:pt x="63" y="68"/>
                    </a:lnTo>
                    <a:lnTo>
                      <a:pt x="40" y="68"/>
                    </a:lnTo>
                    <a:lnTo>
                      <a:pt x="4" y="47"/>
                    </a:lnTo>
                    <a:lnTo>
                      <a:pt x="0" y="18"/>
                    </a:lnTo>
                  </a:path>
                </a:pathLst>
              </a:custGeom>
              <a:noFill/>
              <a:ln w="1588">
                <a:solidFill>
                  <a:srgbClr val="81805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83" name="Freeform 617"/>
              <p:cNvSpPr>
                <a:spLocks/>
              </p:cNvSpPr>
              <p:nvPr/>
            </p:nvSpPr>
            <p:spPr bwMode="auto">
              <a:xfrm>
                <a:off x="2944" y="1591"/>
                <a:ext cx="11" cy="12"/>
              </a:xfrm>
              <a:custGeom>
                <a:avLst/>
                <a:gdLst/>
                <a:ahLst/>
                <a:cxnLst>
                  <a:cxn ang="0">
                    <a:pos x="29" y="57"/>
                  </a:cxn>
                  <a:cxn ang="0">
                    <a:pos x="35" y="57"/>
                  </a:cxn>
                  <a:cxn ang="0">
                    <a:pos x="39" y="55"/>
                  </a:cxn>
                  <a:cxn ang="0">
                    <a:pos x="45" y="52"/>
                  </a:cxn>
                  <a:cxn ang="0">
                    <a:pos x="48" y="49"/>
                  </a:cxn>
                  <a:cxn ang="0">
                    <a:pos x="52" y="45"/>
                  </a:cxn>
                  <a:cxn ang="0">
                    <a:pos x="55" y="39"/>
                  </a:cxn>
                  <a:cxn ang="0">
                    <a:pos x="56" y="35"/>
                  </a:cxn>
                  <a:cxn ang="0">
                    <a:pos x="56" y="29"/>
                  </a:cxn>
                  <a:cxn ang="0">
                    <a:pos x="56" y="23"/>
                  </a:cxn>
                  <a:cxn ang="0">
                    <a:pos x="55" y="17"/>
                  </a:cxn>
                  <a:cxn ang="0">
                    <a:pos x="52" y="13"/>
                  </a:cxn>
                  <a:cxn ang="0">
                    <a:pos x="48" y="8"/>
                  </a:cxn>
                  <a:cxn ang="0">
                    <a:pos x="45" y="5"/>
                  </a:cxn>
                  <a:cxn ang="0">
                    <a:pos x="39" y="2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5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9"/>
                  </a:cxn>
                  <a:cxn ang="0">
                    <a:pos x="5" y="45"/>
                  </a:cxn>
                  <a:cxn ang="0">
                    <a:pos x="8" y="49"/>
                  </a:cxn>
                  <a:cxn ang="0">
                    <a:pos x="13" y="52"/>
                  </a:cxn>
                  <a:cxn ang="0">
                    <a:pos x="17" y="55"/>
                  </a:cxn>
                  <a:cxn ang="0">
                    <a:pos x="23" y="57"/>
                  </a:cxn>
                  <a:cxn ang="0">
                    <a:pos x="29" y="57"/>
                  </a:cxn>
                </a:cxnLst>
                <a:rect l="0" t="0" r="r" b="b"/>
                <a:pathLst>
                  <a:path w="56" h="57">
                    <a:moveTo>
                      <a:pt x="29" y="57"/>
                    </a:moveTo>
                    <a:lnTo>
                      <a:pt x="35" y="57"/>
                    </a:lnTo>
                    <a:lnTo>
                      <a:pt x="39" y="55"/>
                    </a:lnTo>
                    <a:lnTo>
                      <a:pt x="45" y="52"/>
                    </a:lnTo>
                    <a:lnTo>
                      <a:pt x="48" y="49"/>
                    </a:lnTo>
                    <a:lnTo>
                      <a:pt x="52" y="45"/>
                    </a:lnTo>
                    <a:lnTo>
                      <a:pt x="55" y="39"/>
                    </a:lnTo>
                    <a:lnTo>
                      <a:pt x="56" y="35"/>
                    </a:lnTo>
                    <a:lnTo>
                      <a:pt x="56" y="29"/>
                    </a:lnTo>
                    <a:lnTo>
                      <a:pt x="56" y="23"/>
                    </a:lnTo>
                    <a:lnTo>
                      <a:pt x="55" y="17"/>
                    </a:lnTo>
                    <a:lnTo>
                      <a:pt x="52" y="13"/>
                    </a:lnTo>
                    <a:lnTo>
                      <a:pt x="48" y="8"/>
                    </a:lnTo>
                    <a:lnTo>
                      <a:pt x="45" y="5"/>
                    </a:lnTo>
                    <a:lnTo>
                      <a:pt x="39" y="2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5"/>
                    </a:lnTo>
                    <a:lnTo>
                      <a:pt x="8" y="8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9"/>
                    </a:lnTo>
                    <a:lnTo>
                      <a:pt x="5" y="45"/>
                    </a:lnTo>
                    <a:lnTo>
                      <a:pt x="8" y="49"/>
                    </a:lnTo>
                    <a:lnTo>
                      <a:pt x="13" y="52"/>
                    </a:lnTo>
                    <a:lnTo>
                      <a:pt x="17" y="55"/>
                    </a:lnTo>
                    <a:lnTo>
                      <a:pt x="23" y="57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EEE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84" name="Freeform 618"/>
              <p:cNvSpPr>
                <a:spLocks/>
              </p:cNvSpPr>
              <p:nvPr/>
            </p:nvSpPr>
            <p:spPr bwMode="auto">
              <a:xfrm>
                <a:off x="2944" y="1591"/>
                <a:ext cx="11" cy="12"/>
              </a:xfrm>
              <a:custGeom>
                <a:avLst/>
                <a:gdLst/>
                <a:ahLst/>
                <a:cxnLst>
                  <a:cxn ang="0">
                    <a:pos x="29" y="57"/>
                  </a:cxn>
                  <a:cxn ang="0">
                    <a:pos x="35" y="57"/>
                  </a:cxn>
                  <a:cxn ang="0">
                    <a:pos x="39" y="55"/>
                  </a:cxn>
                  <a:cxn ang="0">
                    <a:pos x="45" y="52"/>
                  </a:cxn>
                  <a:cxn ang="0">
                    <a:pos x="48" y="49"/>
                  </a:cxn>
                  <a:cxn ang="0">
                    <a:pos x="52" y="45"/>
                  </a:cxn>
                  <a:cxn ang="0">
                    <a:pos x="55" y="39"/>
                  </a:cxn>
                  <a:cxn ang="0">
                    <a:pos x="56" y="35"/>
                  </a:cxn>
                  <a:cxn ang="0">
                    <a:pos x="56" y="29"/>
                  </a:cxn>
                  <a:cxn ang="0">
                    <a:pos x="56" y="23"/>
                  </a:cxn>
                  <a:cxn ang="0">
                    <a:pos x="55" y="17"/>
                  </a:cxn>
                  <a:cxn ang="0">
                    <a:pos x="52" y="13"/>
                  </a:cxn>
                  <a:cxn ang="0">
                    <a:pos x="48" y="8"/>
                  </a:cxn>
                  <a:cxn ang="0">
                    <a:pos x="45" y="5"/>
                  </a:cxn>
                  <a:cxn ang="0">
                    <a:pos x="39" y="2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5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9"/>
                  </a:cxn>
                  <a:cxn ang="0">
                    <a:pos x="5" y="45"/>
                  </a:cxn>
                  <a:cxn ang="0">
                    <a:pos x="8" y="49"/>
                  </a:cxn>
                  <a:cxn ang="0">
                    <a:pos x="13" y="52"/>
                  </a:cxn>
                  <a:cxn ang="0">
                    <a:pos x="17" y="55"/>
                  </a:cxn>
                  <a:cxn ang="0">
                    <a:pos x="23" y="57"/>
                  </a:cxn>
                  <a:cxn ang="0">
                    <a:pos x="29" y="57"/>
                  </a:cxn>
                </a:cxnLst>
                <a:rect l="0" t="0" r="r" b="b"/>
                <a:pathLst>
                  <a:path w="56" h="57">
                    <a:moveTo>
                      <a:pt x="29" y="57"/>
                    </a:moveTo>
                    <a:lnTo>
                      <a:pt x="35" y="57"/>
                    </a:lnTo>
                    <a:lnTo>
                      <a:pt x="39" y="55"/>
                    </a:lnTo>
                    <a:lnTo>
                      <a:pt x="45" y="52"/>
                    </a:lnTo>
                    <a:lnTo>
                      <a:pt x="48" y="49"/>
                    </a:lnTo>
                    <a:lnTo>
                      <a:pt x="52" y="45"/>
                    </a:lnTo>
                    <a:lnTo>
                      <a:pt x="55" y="39"/>
                    </a:lnTo>
                    <a:lnTo>
                      <a:pt x="56" y="35"/>
                    </a:lnTo>
                    <a:lnTo>
                      <a:pt x="56" y="29"/>
                    </a:lnTo>
                    <a:lnTo>
                      <a:pt x="56" y="23"/>
                    </a:lnTo>
                    <a:lnTo>
                      <a:pt x="55" y="17"/>
                    </a:lnTo>
                    <a:lnTo>
                      <a:pt x="52" y="13"/>
                    </a:lnTo>
                    <a:lnTo>
                      <a:pt x="48" y="8"/>
                    </a:lnTo>
                    <a:lnTo>
                      <a:pt x="45" y="5"/>
                    </a:lnTo>
                    <a:lnTo>
                      <a:pt x="39" y="2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5"/>
                    </a:lnTo>
                    <a:lnTo>
                      <a:pt x="8" y="8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9"/>
                    </a:lnTo>
                    <a:lnTo>
                      <a:pt x="5" y="45"/>
                    </a:lnTo>
                    <a:lnTo>
                      <a:pt x="8" y="49"/>
                    </a:lnTo>
                    <a:lnTo>
                      <a:pt x="13" y="52"/>
                    </a:lnTo>
                    <a:lnTo>
                      <a:pt x="17" y="55"/>
                    </a:lnTo>
                    <a:lnTo>
                      <a:pt x="23" y="57"/>
                    </a:lnTo>
                    <a:lnTo>
                      <a:pt x="29" y="57"/>
                    </a:lnTo>
                  </a:path>
                </a:pathLst>
              </a:custGeom>
              <a:noFill/>
              <a:ln w="1588">
                <a:solidFill>
                  <a:srgbClr val="81805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85" name="Freeform 619"/>
              <p:cNvSpPr>
                <a:spLocks/>
              </p:cNvSpPr>
              <p:nvPr/>
            </p:nvSpPr>
            <p:spPr bwMode="auto">
              <a:xfrm>
                <a:off x="2988" y="1616"/>
                <a:ext cx="13" cy="13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4" y="3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35" y="1"/>
                  </a:cxn>
                  <a:cxn ang="0">
                    <a:pos x="38" y="3"/>
                  </a:cxn>
                  <a:cxn ang="0">
                    <a:pos x="40" y="5"/>
                  </a:cxn>
                  <a:cxn ang="0">
                    <a:pos x="44" y="8"/>
                  </a:cxn>
                  <a:cxn ang="0">
                    <a:pos x="46" y="12"/>
                  </a:cxn>
                  <a:cxn ang="0">
                    <a:pos x="51" y="19"/>
                  </a:cxn>
                  <a:cxn ang="0">
                    <a:pos x="54" y="25"/>
                  </a:cxn>
                  <a:cxn ang="0">
                    <a:pos x="58" y="29"/>
                  </a:cxn>
                  <a:cxn ang="0">
                    <a:pos x="60" y="33"/>
                  </a:cxn>
                  <a:cxn ang="0">
                    <a:pos x="62" y="35"/>
                  </a:cxn>
                  <a:cxn ang="0">
                    <a:pos x="63" y="36"/>
                  </a:cxn>
                  <a:cxn ang="0">
                    <a:pos x="65" y="37"/>
                  </a:cxn>
                  <a:cxn ang="0">
                    <a:pos x="65" y="37"/>
                  </a:cxn>
                  <a:cxn ang="0">
                    <a:pos x="59" y="68"/>
                  </a:cxn>
                  <a:cxn ang="0">
                    <a:pos x="31" y="64"/>
                  </a:cxn>
                  <a:cxn ang="0">
                    <a:pos x="0" y="41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1" y="21"/>
                  </a:cxn>
                  <a:cxn ang="0">
                    <a:pos x="3" y="18"/>
                  </a:cxn>
                  <a:cxn ang="0">
                    <a:pos x="6" y="13"/>
                  </a:cxn>
                  <a:cxn ang="0">
                    <a:pos x="8" y="10"/>
                  </a:cxn>
                  <a:cxn ang="0">
                    <a:pos x="9" y="6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65" h="68">
                    <a:moveTo>
                      <a:pt x="10" y="4"/>
                    </a:moveTo>
                    <a:lnTo>
                      <a:pt x="10" y="4"/>
                    </a:lnTo>
                    <a:lnTo>
                      <a:pt x="14" y="3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38" y="3"/>
                    </a:lnTo>
                    <a:lnTo>
                      <a:pt x="40" y="5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51" y="19"/>
                    </a:lnTo>
                    <a:lnTo>
                      <a:pt x="54" y="25"/>
                    </a:lnTo>
                    <a:lnTo>
                      <a:pt x="58" y="29"/>
                    </a:lnTo>
                    <a:lnTo>
                      <a:pt x="60" y="33"/>
                    </a:lnTo>
                    <a:lnTo>
                      <a:pt x="62" y="35"/>
                    </a:lnTo>
                    <a:lnTo>
                      <a:pt x="63" y="36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59" y="68"/>
                    </a:lnTo>
                    <a:lnTo>
                      <a:pt x="31" y="64"/>
                    </a:lnTo>
                    <a:lnTo>
                      <a:pt x="0" y="41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8" y="10"/>
                    </a:lnTo>
                    <a:lnTo>
                      <a:pt x="9" y="6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EE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86" name="Freeform 620"/>
              <p:cNvSpPr>
                <a:spLocks/>
              </p:cNvSpPr>
              <p:nvPr/>
            </p:nvSpPr>
            <p:spPr bwMode="auto">
              <a:xfrm>
                <a:off x="2988" y="1616"/>
                <a:ext cx="13" cy="13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4" y="3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35" y="1"/>
                  </a:cxn>
                  <a:cxn ang="0">
                    <a:pos x="38" y="3"/>
                  </a:cxn>
                  <a:cxn ang="0">
                    <a:pos x="40" y="5"/>
                  </a:cxn>
                  <a:cxn ang="0">
                    <a:pos x="44" y="8"/>
                  </a:cxn>
                  <a:cxn ang="0">
                    <a:pos x="46" y="12"/>
                  </a:cxn>
                  <a:cxn ang="0">
                    <a:pos x="51" y="19"/>
                  </a:cxn>
                  <a:cxn ang="0">
                    <a:pos x="54" y="25"/>
                  </a:cxn>
                  <a:cxn ang="0">
                    <a:pos x="58" y="29"/>
                  </a:cxn>
                  <a:cxn ang="0">
                    <a:pos x="60" y="33"/>
                  </a:cxn>
                  <a:cxn ang="0">
                    <a:pos x="62" y="35"/>
                  </a:cxn>
                  <a:cxn ang="0">
                    <a:pos x="63" y="36"/>
                  </a:cxn>
                  <a:cxn ang="0">
                    <a:pos x="65" y="37"/>
                  </a:cxn>
                  <a:cxn ang="0">
                    <a:pos x="65" y="37"/>
                  </a:cxn>
                  <a:cxn ang="0">
                    <a:pos x="59" y="68"/>
                  </a:cxn>
                  <a:cxn ang="0">
                    <a:pos x="31" y="64"/>
                  </a:cxn>
                  <a:cxn ang="0">
                    <a:pos x="0" y="41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1" y="21"/>
                  </a:cxn>
                  <a:cxn ang="0">
                    <a:pos x="3" y="18"/>
                  </a:cxn>
                  <a:cxn ang="0">
                    <a:pos x="6" y="13"/>
                  </a:cxn>
                  <a:cxn ang="0">
                    <a:pos x="8" y="10"/>
                  </a:cxn>
                  <a:cxn ang="0">
                    <a:pos x="9" y="6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65" h="68">
                    <a:moveTo>
                      <a:pt x="10" y="4"/>
                    </a:moveTo>
                    <a:lnTo>
                      <a:pt x="10" y="4"/>
                    </a:lnTo>
                    <a:lnTo>
                      <a:pt x="14" y="3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38" y="3"/>
                    </a:lnTo>
                    <a:lnTo>
                      <a:pt x="40" y="5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51" y="19"/>
                    </a:lnTo>
                    <a:lnTo>
                      <a:pt x="54" y="25"/>
                    </a:lnTo>
                    <a:lnTo>
                      <a:pt x="58" y="29"/>
                    </a:lnTo>
                    <a:lnTo>
                      <a:pt x="60" y="33"/>
                    </a:lnTo>
                    <a:lnTo>
                      <a:pt x="62" y="35"/>
                    </a:lnTo>
                    <a:lnTo>
                      <a:pt x="63" y="36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59" y="68"/>
                    </a:lnTo>
                    <a:lnTo>
                      <a:pt x="31" y="64"/>
                    </a:lnTo>
                    <a:lnTo>
                      <a:pt x="0" y="41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8" y="10"/>
                    </a:lnTo>
                    <a:lnTo>
                      <a:pt x="9" y="6"/>
                    </a:lnTo>
                    <a:lnTo>
                      <a:pt x="10" y="4"/>
                    </a:lnTo>
                    <a:lnTo>
                      <a:pt x="10" y="4"/>
                    </a:lnTo>
                  </a:path>
                </a:pathLst>
              </a:custGeom>
              <a:noFill/>
              <a:ln w="1588">
                <a:solidFill>
                  <a:srgbClr val="81805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87" name="Rectangle 621"/>
              <p:cNvSpPr>
                <a:spLocks noChangeArrowheads="1"/>
              </p:cNvSpPr>
              <p:nvPr/>
            </p:nvSpPr>
            <p:spPr bwMode="auto">
              <a:xfrm>
                <a:off x="2935" y="1452"/>
                <a:ext cx="122" cy="189"/>
              </a:xfrm>
              <a:prstGeom prst="rect">
                <a:avLst/>
              </a:prstGeom>
              <a:noFill/>
              <a:ln w="7938">
                <a:solidFill>
                  <a:srgbClr val="DC2B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88" name="Rectangle 622"/>
              <p:cNvSpPr>
                <a:spLocks noChangeArrowheads="1"/>
              </p:cNvSpPr>
              <p:nvPr/>
            </p:nvSpPr>
            <p:spPr bwMode="auto">
              <a:xfrm>
                <a:off x="2935" y="1452"/>
                <a:ext cx="122" cy="189"/>
              </a:xfrm>
              <a:prstGeom prst="rect">
                <a:avLst/>
              </a:prstGeom>
              <a:solidFill>
                <a:srgbClr val="F2ED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89" name="Freeform 623"/>
              <p:cNvSpPr>
                <a:spLocks/>
              </p:cNvSpPr>
              <p:nvPr/>
            </p:nvSpPr>
            <p:spPr bwMode="auto">
              <a:xfrm>
                <a:off x="2961" y="1483"/>
                <a:ext cx="37" cy="25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1" y="77"/>
                  </a:cxn>
                  <a:cxn ang="0">
                    <a:pos x="37" y="58"/>
                  </a:cxn>
                  <a:cxn ang="0">
                    <a:pos x="84" y="29"/>
                  </a:cxn>
                  <a:cxn ang="0">
                    <a:pos x="123" y="17"/>
                  </a:cxn>
                  <a:cxn ang="0">
                    <a:pos x="160" y="0"/>
                  </a:cxn>
                  <a:cxn ang="0">
                    <a:pos x="181" y="0"/>
                  </a:cxn>
                  <a:cxn ang="0">
                    <a:pos x="187" y="19"/>
                  </a:cxn>
                  <a:cxn ang="0">
                    <a:pos x="185" y="40"/>
                  </a:cxn>
                  <a:cxn ang="0">
                    <a:pos x="156" y="56"/>
                  </a:cxn>
                  <a:cxn ang="0">
                    <a:pos x="115" y="81"/>
                  </a:cxn>
                  <a:cxn ang="0">
                    <a:pos x="77" y="102"/>
                  </a:cxn>
                  <a:cxn ang="0">
                    <a:pos x="40" y="120"/>
                  </a:cxn>
                  <a:cxn ang="0">
                    <a:pos x="19" y="129"/>
                  </a:cxn>
                  <a:cxn ang="0">
                    <a:pos x="0" y="108"/>
                  </a:cxn>
                </a:cxnLst>
                <a:rect l="0" t="0" r="r" b="b"/>
                <a:pathLst>
                  <a:path w="187" h="129">
                    <a:moveTo>
                      <a:pt x="0" y="108"/>
                    </a:moveTo>
                    <a:lnTo>
                      <a:pt x="11" y="77"/>
                    </a:lnTo>
                    <a:lnTo>
                      <a:pt x="37" y="58"/>
                    </a:lnTo>
                    <a:lnTo>
                      <a:pt x="84" y="29"/>
                    </a:lnTo>
                    <a:lnTo>
                      <a:pt x="123" y="17"/>
                    </a:lnTo>
                    <a:lnTo>
                      <a:pt x="160" y="0"/>
                    </a:lnTo>
                    <a:lnTo>
                      <a:pt x="181" y="0"/>
                    </a:lnTo>
                    <a:lnTo>
                      <a:pt x="187" y="19"/>
                    </a:lnTo>
                    <a:lnTo>
                      <a:pt x="185" y="40"/>
                    </a:lnTo>
                    <a:lnTo>
                      <a:pt x="156" y="56"/>
                    </a:lnTo>
                    <a:lnTo>
                      <a:pt x="115" y="81"/>
                    </a:lnTo>
                    <a:lnTo>
                      <a:pt x="77" y="102"/>
                    </a:lnTo>
                    <a:lnTo>
                      <a:pt x="40" y="120"/>
                    </a:lnTo>
                    <a:lnTo>
                      <a:pt x="19" y="129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5F1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90" name="Freeform 624"/>
              <p:cNvSpPr>
                <a:spLocks/>
              </p:cNvSpPr>
              <p:nvPr/>
            </p:nvSpPr>
            <p:spPr bwMode="auto">
              <a:xfrm>
                <a:off x="2961" y="1483"/>
                <a:ext cx="37" cy="25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1" y="77"/>
                  </a:cxn>
                  <a:cxn ang="0">
                    <a:pos x="37" y="58"/>
                  </a:cxn>
                  <a:cxn ang="0">
                    <a:pos x="84" y="29"/>
                  </a:cxn>
                  <a:cxn ang="0">
                    <a:pos x="123" y="17"/>
                  </a:cxn>
                  <a:cxn ang="0">
                    <a:pos x="160" y="0"/>
                  </a:cxn>
                  <a:cxn ang="0">
                    <a:pos x="181" y="0"/>
                  </a:cxn>
                  <a:cxn ang="0">
                    <a:pos x="187" y="19"/>
                  </a:cxn>
                  <a:cxn ang="0">
                    <a:pos x="185" y="40"/>
                  </a:cxn>
                  <a:cxn ang="0">
                    <a:pos x="156" y="56"/>
                  </a:cxn>
                  <a:cxn ang="0">
                    <a:pos x="115" y="81"/>
                  </a:cxn>
                  <a:cxn ang="0">
                    <a:pos x="77" y="102"/>
                  </a:cxn>
                  <a:cxn ang="0">
                    <a:pos x="40" y="120"/>
                  </a:cxn>
                  <a:cxn ang="0">
                    <a:pos x="19" y="129"/>
                  </a:cxn>
                  <a:cxn ang="0">
                    <a:pos x="0" y="108"/>
                  </a:cxn>
                </a:cxnLst>
                <a:rect l="0" t="0" r="r" b="b"/>
                <a:pathLst>
                  <a:path w="187" h="129">
                    <a:moveTo>
                      <a:pt x="0" y="108"/>
                    </a:moveTo>
                    <a:lnTo>
                      <a:pt x="11" y="77"/>
                    </a:lnTo>
                    <a:lnTo>
                      <a:pt x="37" y="58"/>
                    </a:lnTo>
                    <a:lnTo>
                      <a:pt x="84" y="29"/>
                    </a:lnTo>
                    <a:lnTo>
                      <a:pt x="123" y="17"/>
                    </a:lnTo>
                    <a:lnTo>
                      <a:pt x="160" y="0"/>
                    </a:lnTo>
                    <a:lnTo>
                      <a:pt x="181" y="0"/>
                    </a:lnTo>
                    <a:lnTo>
                      <a:pt x="187" y="19"/>
                    </a:lnTo>
                    <a:lnTo>
                      <a:pt x="185" y="40"/>
                    </a:lnTo>
                    <a:lnTo>
                      <a:pt x="156" y="56"/>
                    </a:lnTo>
                    <a:lnTo>
                      <a:pt x="115" y="81"/>
                    </a:lnTo>
                    <a:lnTo>
                      <a:pt x="77" y="102"/>
                    </a:lnTo>
                    <a:lnTo>
                      <a:pt x="40" y="120"/>
                    </a:lnTo>
                    <a:lnTo>
                      <a:pt x="19" y="129"/>
                    </a:lnTo>
                    <a:lnTo>
                      <a:pt x="0" y="108"/>
                    </a:lnTo>
                  </a:path>
                </a:pathLst>
              </a:custGeom>
              <a:noFill/>
              <a:ln w="1588">
                <a:solidFill>
                  <a:srgbClr val="B4B3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91" name="Freeform 625"/>
              <p:cNvSpPr>
                <a:spLocks/>
              </p:cNvSpPr>
              <p:nvPr/>
            </p:nvSpPr>
            <p:spPr bwMode="auto">
              <a:xfrm>
                <a:off x="2968" y="1511"/>
                <a:ext cx="22" cy="15"/>
              </a:xfrm>
              <a:custGeom>
                <a:avLst/>
                <a:gdLst/>
                <a:ahLst/>
                <a:cxnLst>
                  <a:cxn ang="0">
                    <a:pos x="42" y="27"/>
                  </a:cxn>
                  <a:cxn ang="0">
                    <a:pos x="52" y="0"/>
                  </a:cxn>
                  <a:cxn ang="0">
                    <a:pos x="67" y="0"/>
                  </a:cxn>
                  <a:cxn ang="0">
                    <a:pos x="86" y="3"/>
                  </a:cxn>
                  <a:cxn ang="0">
                    <a:pos x="102" y="23"/>
                  </a:cxn>
                  <a:cxn ang="0">
                    <a:pos x="109" y="50"/>
                  </a:cxn>
                  <a:cxn ang="0">
                    <a:pos x="86" y="68"/>
                  </a:cxn>
                  <a:cxn ang="0">
                    <a:pos x="63" y="75"/>
                  </a:cxn>
                  <a:cxn ang="0">
                    <a:pos x="29" y="75"/>
                  </a:cxn>
                  <a:cxn ang="0">
                    <a:pos x="8" y="68"/>
                  </a:cxn>
                  <a:cxn ang="0">
                    <a:pos x="0" y="48"/>
                  </a:cxn>
                  <a:cxn ang="0">
                    <a:pos x="13" y="37"/>
                  </a:cxn>
                  <a:cxn ang="0">
                    <a:pos x="42" y="27"/>
                  </a:cxn>
                </a:cxnLst>
                <a:rect l="0" t="0" r="r" b="b"/>
                <a:pathLst>
                  <a:path w="109" h="75">
                    <a:moveTo>
                      <a:pt x="42" y="27"/>
                    </a:moveTo>
                    <a:lnTo>
                      <a:pt x="52" y="0"/>
                    </a:lnTo>
                    <a:lnTo>
                      <a:pt x="67" y="0"/>
                    </a:lnTo>
                    <a:lnTo>
                      <a:pt x="86" y="3"/>
                    </a:lnTo>
                    <a:lnTo>
                      <a:pt x="102" y="23"/>
                    </a:lnTo>
                    <a:lnTo>
                      <a:pt x="109" y="50"/>
                    </a:lnTo>
                    <a:lnTo>
                      <a:pt x="86" y="68"/>
                    </a:lnTo>
                    <a:lnTo>
                      <a:pt x="63" y="75"/>
                    </a:lnTo>
                    <a:lnTo>
                      <a:pt x="29" y="75"/>
                    </a:lnTo>
                    <a:lnTo>
                      <a:pt x="8" y="68"/>
                    </a:lnTo>
                    <a:lnTo>
                      <a:pt x="0" y="48"/>
                    </a:lnTo>
                    <a:lnTo>
                      <a:pt x="13" y="37"/>
                    </a:lnTo>
                    <a:lnTo>
                      <a:pt x="42" y="27"/>
                    </a:lnTo>
                    <a:close/>
                  </a:path>
                </a:pathLst>
              </a:custGeom>
              <a:solidFill>
                <a:srgbClr val="F5F1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92" name="Freeform 626"/>
              <p:cNvSpPr>
                <a:spLocks/>
              </p:cNvSpPr>
              <p:nvPr/>
            </p:nvSpPr>
            <p:spPr bwMode="auto">
              <a:xfrm>
                <a:off x="2968" y="1511"/>
                <a:ext cx="22" cy="15"/>
              </a:xfrm>
              <a:custGeom>
                <a:avLst/>
                <a:gdLst/>
                <a:ahLst/>
                <a:cxnLst>
                  <a:cxn ang="0">
                    <a:pos x="42" y="27"/>
                  </a:cxn>
                  <a:cxn ang="0">
                    <a:pos x="52" y="0"/>
                  </a:cxn>
                  <a:cxn ang="0">
                    <a:pos x="67" y="0"/>
                  </a:cxn>
                  <a:cxn ang="0">
                    <a:pos x="86" y="3"/>
                  </a:cxn>
                  <a:cxn ang="0">
                    <a:pos x="102" y="23"/>
                  </a:cxn>
                  <a:cxn ang="0">
                    <a:pos x="109" y="50"/>
                  </a:cxn>
                  <a:cxn ang="0">
                    <a:pos x="86" y="68"/>
                  </a:cxn>
                  <a:cxn ang="0">
                    <a:pos x="63" y="75"/>
                  </a:cxn>
                  <a:cxn ang="0">
                    <a:pos x="29" y="75"/>
                  </a:cxn>
                  <a:cxn ang="0">
                    <a:pos x="8" y="68"/>
                  </a:cxn>
                  <a:cxn ang="0">
                    <a:pos x="0" y="48"/>
                  </a:cxn>
                  <a:cxn ang="0">
                    <a:pos x="13" y="37"/>
                  </a:cxn>
                  <a:cxn ang="0">
                    <a:pos x="42" y="27"/>
                  </a:cxn>
                </a:cxnLst>
                <a:rect l="0" t="0" r="r" b="b"/>
                <a:pathLst>
                  <a:path w="109" h="75">
                    <a:moveTo>
                      <a:pt x="42" y="27"/>
                    </a:moveTo>
                    <a:lnTo>
                      <a:pt x="52" y="0"/>
                    </a:lnTo>
                    <a:lnTo>
                      <a:pt x="67" y="0"/>
                    </a:lnTo>
                    <a:lnTo>
                      <a:pt x="86" y="3"/>
                    </a:lnTo>
                    <a:lnTo>
                      <a:pt x="102" y="23"/>
                    </a:lnTo>
                    <a:lnTo>
                      <a:pt x="109" y="50"/>
                    </a:lnTo>
                    <a:lnTo>
                      <a:pt x="86" y="68"/>
                    </a:lnTo>
                    <a:lnTo>
                      <a:pt x="63" y="75"/>
                    </a:lnTo>
                    <a:lnTo>
                      <a:pt x="29" y="75"/>
                    </a:lnTo>
                    <a:lnTo>
                      <a:pt x="8" y="68"/>
                    </a:lnTo>
                    <a:lnTo>
                      <a:pt x="0" y="48"/>
                    </a:lnTo>
                    <a:lnTo>
                      <a:pt x="13" y="37"/>
                    </a:lnTo>
                    <a:lnTo>
                      <a:pt x="42" y="27"/>
                    </a:lnTo>
                  </a:path>
                </a:pathLst>
              </a:custGeom>
              <a:noFill/>
              <a:ln w="1588">
                <a:solidFill>
                  <a:srgbClr val="B4B3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93" name="Freeform 627"/>
              <p:cNvSpPr>
                <a:spLocks/>
              </p:cNvSpPr>
              <p:nvPr/>
            </p:nvSpPr>
            <p:spPr bwMode="auto">
              <a:xfrm>
                <a:off x="3013" y="1540"/>
                <a:ext cx="15" cy="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" y="0"/>
                  </a:cxn>
                  <a:cxn ang="0">
                    <a:pos x="45" y="3"/>
                  </a:cxn>
                  <a:cxn ang="0">
                    <a:pos x="58" y="18"/>
                  </a:cxn>
                  <a:cxn ang="0">
                    <a:pos x="73" y="37"/>
                  </a:cxn>
                  <a:cxn ang="0">
                    <a:pos x="79" y="55"/>
                  </a:cxn>
                  <a:cxn ang="0">
                    <a:pos x="63" y="68"/>
                  </a:cxn>
                  <a:cxn ang="0">
                    <a:pos x="40" y="68"/>
                  </a:cxn>
                  <a:cxn ang="0">
                    <a:pos x="4" y="47"/>
                  </a:cxn>
                  <a:cxn ang="0">
                    <a:pos x="0" y="18"/>
                  </a:cxn>
                </a:cxnLst>
                <a:rect l="0" t="0" r="r" b="b"/>
                <a:pathLst>
                  <a:path w="79" h="68">
                    <a:moveTo>
                      <a:pt x="0" y="18"/>
                    </a:moveTo>
                    <a:lnTo>
                      <a:pt x="16" y="0"/>
                    </a:lnTo>
                    <a:lnTo>
                      <a:pt x="45" y="3"/>
                    </a:lnTo>
                    <a:lnTo>
                      <a:pt x="58" y="18"/>
                    </a:lnTo>
                    <a:lnTo>
                      <a:pt x="73" y="37"/>
                    </a:lnTo>
                    <a:lnTo>
                      <a:pt x="79" y="55"/>
                    </a:lnTo>
                    <a:lnTo>
                      <a:pt x="63" y="68"/>
                    </a:lnTo>
                    <a:lnTo>
                      <a:pt x="40" y="68"/>
                    </a:lnTo>
                    <a:lnTo>
                      <a:pt x="4" y="4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5F1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94" name="Freeform 628"/>
              <p:cNvSpPr>
                <a:spLocks/>
              </p:cNvSpPr>
              <p:nvPr/>
            </p:nvSpPr>
            <p:spPr bwMode="auto">
              <a:xfrm>
                <a:off x="3013" y="1540"/>
                <a:ext cx="15" cy="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" y="0"/>
                  </a:cxn>
                  <a:cxn ang="0">
                    <a:pos x="45" y="3"/>
                  </a:cxn>
                  <a:cxn ang="0">
                    <a:pos x="58" y="18"/>
                  </a:cxn>
                  <a:cxn ang="0">
                    <a:pos x="73" y="37"/>
                  </a:cxn>
                  <a:cxn ang="0">
                    <a:pos x="79" y="55"/>
                  </a:cxn>
                  <a:cxn ang="0">
                    <a:pos x="63" y="68"/>
                  </a:cxn>
                  <a:cxn ang="0">
                    <a:pos x="40" y="68"/>
                  </a:cxn>
                  <a:cxn ang="0">
                    <a:pos x="4" y="47"/>
                  </a:cxn>
                  <a:cxn ang="0">
                    <a:pos x="0" y="18"/>
                  </a:cxn>
                </a:cxnLst>
                <a:rect l="0" t="0" r="r" b="b"/>
                <a:pathLst>
                  <a:path w="79" h="68">
                    <a:moveTo>
                      <a:pt x="0" y="18"/>
                    </a:moveTo>
                    <a:lnTo>
                      <a:pt x="16" y="0"/>
                    </a:lnTo>
                    <a:lnTo>
                      <a:pt x="45" y="3"/>
                    </a:lnTo>
                    <a:lnTo>
                      <a:pt x="58" y="18"/>
                    </a:lnTo>
                    <a:lnTo>
                      <a:pt x="73" y="37"/>
                    </a:lnTo>
                    <a:lnTo>
                      <a:pt x="79" y="55"/>
                    </a:lnTo>
                    <a:lnTo>
                      <a:pt x="63" y="68"/>
                    </a:lnTo>
                    <a:lnTo>
                      <a:pt x="40" y="68"/>
                    </a:lnTo>
                    <a:lnTo>
                      <a:pt x="4" y="47"/>
                    </a:lnTo>
                    <a:lnTo>
                      <a:pt x="0" y="18"/>
                    </a:lnTo>
                  </a:path>
                </a:pathLst>
              </a:custGeom>
              <a:noFill/>
              <a:ln w="1588">
                <a:solidFill>
                  <a:srgbClr val="B4B3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95" name="Freeform 629"/>
              <p:cNvSpPr>
                <a:spLocks/>
              </p:cNvSpPr>
              <p:nvPr/>
            </p:nvSpPr>
            <p:spPr bwMode="auto">
              <a:xfrm>
                <a:off x="2944" y="1591"/>
                <a:ext cx="11" cy="12"/>
              </a:xfrm>
              <a:custGeom>
                <a:avLst/>
                <a:gdLst/>
                <a:ahLst/>
                <a:cxnLst>
                  <a:cxn ang="0">
                    <a:pos x="29" y="57"/>
                  </a:cxn>
                  <a:cxn ang="0">
                    <a:pos x="35" y="57"/>
                  </a:cxn>
                  <a:cxn ang="0">
                    <a:pos x="39" y="55"/>
                  </a:cxn>
                  <a:cxn ang="0">
                    <a:pos x="45" y="52"/>
                  </a:cxn>
                  <a:cxn ang="0">
                    <a:pos x="48" y="49"/>
                  </a:cxn>
                  <a:cxn ang="0">
                    <a:pos x="52" y="45"/>
                  </a:cxn>
                  <a:cxn ang="0">
                    <a:pos x="55" y="39"/>
                  </a:cxn>
                  <a:cxn ang="0">
                    <a:pos x="56" y="35"/>
                  </a:cxn>
                  <a:cxn ang="0">
                    <a:pos x="56" y="29"/>
                  </a:cxn>
                  <a:cxn ang="0">
                    <a:pos x="56" y="23"/>
                  </a:cxn>
                  <a:cxn ang="0">
                    <a:pos x="55" y="17"/>
                  </a:cxn>
                  <a:cxn ang="0">
                    <a:pos x="52" y="13"/>
                  </a:cxn>
                  <a:cxn ang="0">
                    <a:pos x="48" y="8"/>
                  </a:cxn>
                  <a:cxn ang="0">
                    <a:pos x="45" y="5"/>
                  </a:cxn>
                  <a:cxn ang="0">
                    <a:pos x="39" y="2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5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9"/>
                  </a:cxn>
                  <a:cxn ang="0">
                    <a:pos x="5" y="45"/>
                  </a:cxn>
                  <a:cxn ang="0">
                    <a:pos x="8" y="49"/>
                  </a:cxn>
                  <a:cxn ang="0">
                    <a:pos x="13" y="52"/>
                  </a:cxn>
                  <a:cxn ang="0">
                    <a:pos x="17" y="55"/>
                  </a:cxn>
                  <a:cxn ang="0">
                    <a:pos x="23" y="57"/>
                  </a:cxn>
                  <a:cxn ang="0">
                    <a:pos x="29" y="57"/>
                  </a:cxn>
                </a:cxnLst>
                <a:rect l="0" t="0" r="r" b="b"/>
                <a:pathLst>
                  <a:path w="56" h="57">
                    <a:moveTo>
                      <a:pt x="29" y="57"/>
                    </a:moveTo>
                    <a:lnTo>
                      <a:pt x="35" y="57"/>
                    </a:lnTo>
                    <a:lnTo>
                      <a:pt x="39" y="55"/>
                    </a:lnTo>
                    <a:lnTo>
                      <a:pt x="45" y="52"/>
                    </a:lnTo>
                    <a:lnTo>
                      <a:pt x="48" y="49"/>
                    </a:lnTo>
                    <a:lnTo>
                      <a:pt x="52" y="45"/>
                    </a:lnTo>
                    <a:lnTo>
                      <a:pt x="55" y="39"/>
                    </a:lnTo>
                    <a:lnTo>
                      <a:pt x="56" y="35"/>
                    </a:lnTo>
                    <a:lnTo>
                      <a:pt x="56" y="29"/>
                    </a:lnTo>
                    <a:lnTo>
                      <a:pt x="56" y="23"/>
                    </a:lnTo>
                    <a:lnTo>
                      <a:pt x="55" y="17"/>
                    </a:lnTo>
                    <a:lnTo>
                      <a:pt x="52" y="13"/>
                    </a:lnTo>
                    <a:lnTo>
                      <a:pt x="48" y="8"/>
                    </a:lnTo>
                    <a:lnTo>
                      <a:pt x="45" y="5"/>
                    </a:lnTo>
                    <a:lnTo>
                      <a:pt x="39" y="2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5"/>
                    </a:lnTo>
                    <a:lnTo>
                      <a:pt x="8" y="8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9"/>
                    </a:lnTo>
                    <a:lnTo>
                      <a:pt x="5" y="45"/>
                    </a:lnTo>
                    <a:lnTo>
                      <a:pt x="8" y="49"/>
                    </a:lnTo>
                    <a:lnTo>
                      <a:pt x="13" y="52"/>
                    </a:lnTo>
                    <a:lnTo>
                      <a:pt x="17" y="55"/>
                    </a:lnTo>
                    <a:lnTo>
                      <a:pt x="23" y="57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F5F1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96" name="Freeform 630"/>
              <p:cNvSpPr>
                <a:spLocks/>
              </p:cNvSpPr>
              <p:nvPr/>
            </p:nvSpPr>
            <p:spPr bwMode="auto">
              <a:xfrm>
                <a:off x="2944" y="1591"/>
                <a:ext cx="11" cy="12"/>
              </a:xfrm>
              <a:custGeom>
                <a:avLst/>
                <a:gdLst/>
                <a:ahLst/>
                <a:cxnLst>
                  <a:cxn ang="0">
                    <a:pos x="29" y="57"/>
                  </a:cxn>
                  <a:cxn ang="0">
                    <a:pos x="35" y="57"/>
                  </a:cxn>
                  <a:cxn ang="0">
                    <a:pos x="39" y="55"/>
                  </a:cxn>
                  <a:cxn ang="0">
                    <a:pos x="45" y="52"/>
                  </a:cxn>
                  <a:cxn ang="0">
                    <a:pos x="48" y="49"/>
                  </a:cxn>
                  <a:cxn ang="0">
                    <a:pos x="52" y="45"/>
                  </a:cxn>
                  <a:cxn ang="0">
                    <a:pos x="55" y="39"/>
                  </a:cxn>
                  <a:cxn ang="0">
                    <a:pos x="56" y="35"/>
                  </a:cxn>
                  <a:cxn ang="0">
                    <a:pos x="56" y="29"/>
                  </a:cxn>
                  <a:cxn ang="0">
                    <a:pos x="56" y="23"/>
                  </a:cxn>
                  <a:cxn ang="0">
                    <a:pos x="55" y="17"/>
                  </a:cxn>
                  <a:cxn ang="0">
                    <a:pos x="52" y="13"/>
                  </a:cxn>
                  <a:cxn ang="0">
                    <a:pos x="48" y="8"/>
                  </a:cxn>
                  <a:cxn ang="0">
                    <a:pos x="45" y="5"/>
                  </a:cxn>
                  <a:cxn ang="0">
                    <a:pos x="39" y="2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5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9"/>
                  </a:cxn>
                  <a:cxn ang="0">
                    <a:pos x="5" y="45"/>
                  </a:cxn>
                  <a:cxn ang="0">
                    <a:pos x="8" y="49"/>
                  </a:cxn>
                  <a:cxn ang="0">
                    <a:pos x="13" y="52"/>
                  </a:cxn>
                  <a:cxn ang="0">
                    <a:pos x="17" y="55"/>
                  </a:cxn>
                  <a:cxn ang="0">
                    <a:pos x="23" y="57"/>
                  </a:cxn>
                  <a:cxn ang="0">
                    <a:pos x="29" y="57"/>
                  </a:cxn>
                </a:cxnLst>
                <a:rect l="0" t="0" r="r" b="b"/>
                <a:pathLst>
                  <a:path w="56" h="57">
                    <a:moveTo>
                      <a:pt x="29" y="57"/>
                    </a:moveTo>
                    <a:lnTo>
                      <a:pt x="35" y="57"/>
                    </a:lnTo>
                    <a:lnTo>
                      <a:pt x="39" y="55"/>
                    </a:lnTo>
                    <a:lnTo>
                      <a:pt x="45" y="52"/>
                    </a:lnTo>
                    <a:lnTo>
                      <a:pt x="48" y="49"/>
                    </a:lnTo>
                    <a:lnTo>
                      <a:pt x="52" y="45"/>
                    </a:lnTo>
                    <a:lnTo>
                      <a:pt x="55" y="39"/>
                    </a:lnTo>
                    <a:lnTo>
                      <a:pt x="56" y="35"/>
                    </a:lnTo>
                    <a:lnTo>
                      <a:pt x="56" y="29"/>
                    </a:lnTo>
                    <a:lnTo>
                      <a:pt x="56" y="23"/>
                    </a:lnTo>
                    <a:lnTo>
                      <a:pt x="55" y="17"/>
                    </a:lnTo>
                    <a:lnTo>
                      <a:pt x="52" y="13"/>
                    </a:lnTo>
                    <a:lnTo>
                      <a:pt x="48" y="8"/>
                    </a:lnTo>
                    <a:lnTo>
                      <a:pt x="45" y="5"/>
                    </a:lnTo>
                    <a:lnTo>
                      <a:pt x="39" y="2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5"/>
                    </a:lnTo>
                    <a:lnTo>
                      <a:pt x="8" y="8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9"/>
                    </a:lnTo>
                    <a:lnTo>
                      <a:pt x="5" y="45"/>
                    </a:lnTo>
                    <a:lnTo>
                      <a:pt x="8" y="49"/>
                    </a:lnTo>
                    <a:lnTo>
                      <a:pt x="13" y="52"/>
                    </a:lnTo>
                    <a:lnTo>
                      <a:pt x="17" y="55"/>
                    </a:lnTo>
                    <a:lnTo>
                      <a:pt x="23" y="57"/>
                    </a:lnTo>
                    <a:lnTo>
                      <a:pt x="29" y="57"/>
                    </a:lnTo>
                  </a:path>
                </a:pathLst>
              </a:custGeom>
              <a:noFill/>
              <a:ln w="1588">
                <a:solidFill>
                  <a:srgbClr val="B4B3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97" name="Freeform 631"/>
              <p:cNvSpPr>
                <a:spLocks/>
              </p:cNvSpPr>
              <p:nvPr/>
            </p:nvSpPr>
            <p:spPr bwMode="auto">
              <a:xfrm>
                <a:off x="2988" y="1616"/>
                <a:ext cx="13" cy="13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4" y="3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35" y="1"/>
                  </a:cxn>
                  <a:cxn ang="0">
                    <a:pos x="38" y="3"/>
                  </a:cxn>
                  <a:cxn ang="0">
                    <a:pos x="40" y="5"/>
                  </a:cxn>
                  <a:cxn ang="0">
                    <a:pos x="44" y="8"/>
                  </a:cxn>
                  <a:cxn ang="0">
                    <a:pos x="46" y="12"/>
                  </a:cxn>
                  <a:cxn ang="0">
                    <a:pos x="51" y="19"/>
                  </a:cxn>
                  <a:cxn ang="0">
                    <a:pos x="54" y="25"/>
                  </a:cxn>
                  <a:cxn ang="0">
                    <a:pos x="58" y="29"/>
                  </a:cxn>
                  <a:cxn ang="0">
                    <a:pos x="60" y="33"/>
                  </a:cxn>
                  <a:cxn ang="0">
                    <a:pos x="62" y="35"/>
                  </a:cxn>
                  <a:cxn ang="0">
                    <a:pos x="63" y="36"/>
                  </a:cxn>
                  <a:cxn ang="0">
                    <a:pos x="65" y="37"/>
                  </a:cxn>
                  <a:cxn ang="0">
                    <a:pos x="65" y="37"/>
                  </a:cxn>
                  <a:cxn ang="0">
                    <a:pos x="59" y="68"/>
                  </a:cxn>
                  <a:cxn ang="0">
                    <a:pos x="31" y="64"/>
                  </a:cxn>
                  <a:cxn ang="0">
                    <a:pos x="0" y="41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1" y="21"/>
                  </a:cxn>
                  <a:cxn ang="0">
                    <a:pos x="3" y="18"/>
                  </a:cxn>
                  <a:cxn ang="0">
                    <a:pos x="6" y="13"/>
                  </a:cxn>
                  <a:cxn ang="0">
                    <a:pos x="8" y="10"/>
                  </a:cxn>
                  <a:cxn ang="0">
                    <a:pos x="9" y="6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65" h="68">
                    <a:moveTo>
                      <a:pt x="10" y="4"/>
                    </a:moveTo>
                    <a:lnTo>
                      <a:pt x="10" y="4"/>
                    </a:lnTo>
                    <a:lnTo>
                      <a:pt x="14" y="3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38" y="3"/>
                    </a:lnTo>
                    <a:lnTo>
                      <a:pt x="40" y="5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51" y="19"/>
                    </a:lnTo>
                    <a:lnTo>
                      <a:pt x="54" y="25"/>
                    </a:lnTo>
                    <a:lnTo>
                      <a:pt x="58" y="29"/>
                    </a:lnTo>
                    <a:lnTo>
                      <a:pt x="60" y="33"/>
                    </a:lnTo>
                    <a:lnTo>
                      <a:pt x="62" y="35"/>
                    </a:lnTo>
                    <a:lnTo>
                      <a:pt x="63" y="36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59" y="68"/>
                    </a:lnTo>
                    <a:lnTo>
                      <a:pt x="31" y="64"/>
                    </a:lnTo>
                    <a:lnTo>
                      <a:pt x="0" y="41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8" y="10"/>
                    </a:lnTo>
                    <a:lnTo>
                      <a:pt x="9" y="6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5F1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98" name="Freeform 632"/>
              <p:cNvSpPr>
                <a:spLocks/>
              </p:cNvSpPr>
              <p:nvPr/>
            </p:nvSpPr>
            <p:spPr bwMode="auto">
              <a:xfrm>
                <a:off x="2988" y="1616"/>
                <a:ext cx="13" cy="13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4" y="3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35" y="1"/>
                  </a:cxn>
                  <a:cxn ang="0">
                    <a:pos x="38" y="3"/>
                  </a:cxn>
                  <a:cxn ang="0">
                    <a:pos x="40" y="5"/>
                  </a:cxn>
                  <a:cxn ang="0">
                    <a:pos x="44" y="8"/>
                  </a:cxn>
                  <a:cxn ang="0">
                    <a:pos x="46" y="12"/>
                  </a:cxn>
                  <a:cxn ang="0">
                    <a:pos x="51" y="19"/>
                  </a:cxn>
                  <a:cxn ang="0">
                    <a:pos x="54" y="25"/>
                  </a:cxn>
                  <a:cxn ang="0">
                    <a:pos x="58" y="29"/>
                  </a:cxn>
                  <a:cxn ang="0">
                    <a:pos x="60" y="33"/>
                  </a:cxn>
                  <a:cxn ang="0">
                    <a:pos x="62" y="35"/>
                  </a:cxn>
                  <a:cxn ang="0">
                    <a:pos x="63" y="36"/>
                  </a:cxn>
                  <a:cxn ang="0">
                    <a:pos x="65" y="37"/>
                  </a:cxn>
                  <a:cxn ang="0">
                    <a:pos x="65" y="37"/>
                  </a:cxn>
                  <a:cxn ang="0">
                    <a:pos x="59" y="68"/>
                  </a:cxn>
                  <a:cxn ang="0">
                    <a:pos x="31" y="64"/>
                  </a:cxn>
                  <a:cxn ang="0">
                    <a:pos x="0" y="41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1" y="21"/>
                  </a:cxn>
                  <a:cxn ang="0">
                    <a:pos x="3" y="18"/>
                  </a:cxn>
                  <a:cxn ang="0">
                    <a:pos x="6" y="13"/>
                  </a:cxn>
                  <a:cxn ang="0">
                    <a:pos x="8" y="10"/>
                  </a:cxn>
                  <a:cxn ang="0">
                    <a:pos x="9" y="6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65" h="68">
                    <a:moveTo>
                      <a:pt x="10" y="4"/>
                    </a:moveTo>
                    <a:lnTo>
                      <a:pt x="10" y="4"/>
                    </a:lnTo>
                    <a:lnTo>
                      <a:pt x="14" y="3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38" y="3"/>
                    </a:lnTo>
                    <a:lnTo>
                      <a:pt x="40" y="5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51" y="19"/>
                    </a:lnTo>
                    <a:lnTo>
                      <a:pt x="54" y="25"/>
                    </a:lnTo>
                    <a:lnTo>
                      <a:pt x="58" y="29"/>
                    </a:lnTo>
                    <a:lnTo>
                      <a:pt x="60" y="33"/>
                    </a:lnTo>
                    <a:lnTo>
                      <a:pt x="62" y="35"/>
                    </a:lnTo>
                    <a:lnTo>
                      <a:pt x="63" y="36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59" y="68"/>
                    </a:lnTo>
                    <a:lnTo>
                      <a:pt x="31" y="64"/>
                    </a:lnTo>
                    <a:lnTo>
                      <a:pt x="0" y="41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8" y="10"/>
                    </a:lnTo>
                    <a:lnTo>
                      <a:pt x="9" y="6"/>
                    </a:lnTo>
                    <a:lnTo>
                      <a:pt x="10" y="4"/>
                    </a:lnTo>
                    <a:lnTo>
                      <a:pt x="10" y="4"/>
                    </a:lnTo>
                  </a:path>
                </a:pathLst>
              </a:custGeom>
              <a:noFill/>
              <a:ln w="1588">
                <a:solidFill>
                  <a:srgbClr val="B4B3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99" name="Rectangle 633"/>
              <p:cNvSpPr>
                <a:spLocks noChangeArrowheads="1"/>
              </p:cNvSpPr>
              <p:nvPr/>
            </p:nvSpPr>
            <p:spPr bwMode="auto">
              <a:xfrm>
                <a:off x="2935" y="1452"/>
                <a:ext cx="122" cy="189"/>
              </a:xfrm>
              <a:prstGeom prst="rect">
                <a:avLst/>
              </a:prstGeom>
              <a:noFill/>
              <a:ln w="7938">
                <a:solidFill>
                  <a:srgbClr val="DC2B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00" name="Freeform 634"/>
              <p:cNvSpPr>
                <a:spLocks/>
              </p:cNvSpPr>
              <p:nvPr/>
            </p:nvSpPr>
            <p:spPr bwMode="auto">
              <a:xfrm>
                <a:off x="3018" y="1636"/>
                <a:ext cx="38" cy="3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75" y="13"/>
                  </a:cxn>
                  <a:cxn ang="0">
                    <a:pos x="104" y="36"/>
                  </a:cxn>
                  <a:cxn ang="0">
                    <a:pos x="114" y="62"/>
                  </a:cxn>
                  <a:cxn ang="0">
                    <a:pos x="129" y="86"/>
                  </a:cxn>
                  <a:cxn ang="0">
                    <a:pos x="177" y="135"/>
                  </a:cxn>
                  <a:cxn ang="0">
                    <a:pos x="189" y="159"/>
                  </a:cxn>
                  <a:cxn ang="0">
                    <a:pos x="189" y="182"/>
                  </a:cxn>
                  <a:cxn ang="0">
                    <a:pos x="158" y="192"/>
                  </a:cxn>
                  <a:cxn ang="0">
                    <a:pos x="135" y="172"/>
                  </a:cxn>
                  <a:cxn ang="0">
                    <a:pos x="116" y="140"/>
                  </a:cxn>
                  <a:cxn ang="0">
                    <a:pos x="81" y="120"/>
                  </a:cxn>
                  <a:cxn ang="0">
                    <a:pos x="44" y="91"/>
                  </a:cxn>
                  <a:cxn ang="0">
                    <a:pos x="4" y="57"/>
                  </a:cxn>
                  <a:cxn ang="0">
                    <a:pos x="0" y="24"/>
                  </a:cxn>
                </a:cxnLst>
                <a:rect l="0" t="0" r="r" b="b"/>
                <a:pathLst>
                  <a:path w="189" h="192">
                    <a:moveTo>
                      <a:pt x="0" y="24"/>
                    </a:moveTo>
                    <a:lnTo>
                      <a:pt x="13" y="0"/>
                    </a:lnTo>
                    <a:lnTo>
                      <a:pt x="33" y="0"/>
                    </a:lnTo>
                    <a:lnTo>
                      <a:pt x="75" y="13"/>
                    </a:lnTo>
                    <a:lnTo>
                      <a:pt x="104" y="36"/>
                    </a:lnTo>
                    <a:lnTo>
                      <a:pt x="114" y="62"/>
                    </a:lnTo>
                    <a:lnTo>
                      <a:pt x="129" y="86"/>
                    </a:lnTo>
                    <a:lnTo>
                      <a:pt x="177" y="135"/>
                    </a:lnTo>
                    <a:lnTo>
                      <a:pt x="189" y="159"/>
                    </a:lnTo>
                    <a:lnTo>
                      <a:pt x="189" y="182"/>
                    </a:lnTo>
                    <a:lnTo>
                      <a:pt x="158" y="192"/>
                    </a:lnTo>
                    <a:lnTo>
                      <a:pt x="135" y="172"/>
                    </a:lnTo>
                    <a:lnTo>
                      <a:pt x="116" y="140"/>
                    </a:lnTo>
                    <a:lnTo>
                      <a:pt x="81" y="120"/>
                    </a:lnTo>
                    <a:lnTo>
                      <a:pt x="44" y="91"/>
                    </a:lnTo>
                    <a:lnTo>
                      <a:pt x="4" y="5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01" name="Freeform 635"/>
              <p:cNvSpPr>
                <a:spLocks/>
              </p:cNvSpPr>
              <p:nvPr/>
            </p:nvSpPr>
            <p:spPr bwMode="auto">
              <a:xfrm>
                <a:off x="3018" y="1636"/>
                <a:ext cx="38" cy="3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75" y="13"/>
                  </a:cxn>
                  <a:cxn ang="0">
                    <a:pos x="104" y="36"/>
                  </a:cxn>
                  <a:cxn ang="0">
                    <a:pos x="114" y="62"/>
                  </a:cxn>
                  <a:cxn ang="0">
                    <a:pos x="129" y="86"/>
                  </a:cxn>
                  <a:cxn ang="0">
                    <a:pos x="177" y="135"/>
                  </a:cxn>
                  <a:cxn ang="0">
                    <a:pos x="189" y="159"/>
                  </a:cxn>
                  <a:cxn ang="0">
                    <a:pos x="189" y="182"/>
                  </a:cxn>
                  <a:cxn ang="0">
                    <a:pos x="158" y="192"/>
                  </a:cxn>
                  <a:cxn ang="0">
                    <a:pos x="135" y="172"/>
                  </a:cxn>
                  <a:cxn ang="0">
                    <a:pos x="116" y="140"/>
                  </a:cxn>
                  <a:cxn ang="0">
                    <a:pos x="81" y="120"/>
                  </a:cxn>
                  <a:cxn ang="0">
                    <a:pos x="44" y="91"/>
                  </a:cxn>
                  <a:cxn ang="0">
                    <a:pos x="4" y="57"/>
                  </a:cxn>
                  <a:cxn ang="0">
                    <a:pos x="0" y="24"/>
                  </a:cxn>
                </a:cxnLst>
                <a:rect l="0" t="0" r="r" b="b"/>
                <a:pathLst>
                  <a:path w="189" h="192">
                    <a:moveTo>
                      <a:pt x="0" y="24"/>
                    </a:moveTo>
                    <a:lnTo>
                      <a:pt x="13" y="0"/>
                    </a:lnTo>
                    <a:lnTo>
                      <a:pt x="33" y="0"/>
                    </a:lnTo>
                    <a:lnTo>
                      <a:pt x="75" y="13"/>
                    </a:lnTo>
                    <a:lnTo>
                      <a:pt x="104" y="36"/>
                    </a:lnTo>
                    <a:lnTo>
                      <a:pt x="114" y="62"/>
                    </a:lnTo>
                    <a:lnTo>
                      <a:pt x="129" y="86"/>
                    </a:lnTo>
                    <a:lnTo>
                      <a:pt x="177" y="135"/>
                    </a:lnTo>
                    <a:lnTo>
                      <a:pt x="189" y="159"/>
                    </a:lnTo>
                    <a:lnTo>
                      <a:pt x="189" y="182"/>
                    </a:lnTo>
                    <a:lnTo>
                      <a:pt x="158" y="192"/>
                    </a:lnTo>
                    <a:lnTo>
                      <a:pt x="135" y="172"/>
                    </a:lnTo>
                    <a:lnTo>
                      <a:pt x="116" y="140"/>
                    </a:lnTo>
                    <a:lnTo>
                      <a:pt x="81" y="120"/>
                    </a:lnTo>
                    <a:lnTo>
                      <a:pt x="44" y="91"/>
                    </a:lnTo>
                    <a:lnTo>
                      <a:pt x="4" y="57"/>
                    </a:lnTo>
                    <a:lnTo>
                      <a:pt x="0" y="24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02" name="Rectangle 636"/>
              <p:cNvSpPr>
                <a:spLocks noChangeArrowheads="1"/>
              </p:cNvSpPr>
              <p:nvPr/>
            </p:nvSpPr>
            <p:spPr bwMode="auto">
              <a:xfrm>
                <a:off x="2299" y="1461"/>
                <a:ext cx="32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>
                    <a:solidFill>
                      <a:srgbClr val="1F1A17"/>
                    </a:solidFill>
                    <a:latin typeface="Arial" charset="0"/>
                  </a:rPr>
                  <a:t>Puerto Rico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3503" name="Freeform 637"/>
              <p:cNvSpPr>
                <a:spLocks/>
              </p:cNvSpPr>
              <p:nvPr/>
            </p:nvSpPr>
            <p:spPr bwMode="auto">
              <a:xfrm>
                <a:off x="2889" y="1589"/>
                <a:ext cx="8" cy="9"/>
              </a:xfrm>
              <a:custGeom>
                <a:avLst/>
                <a:gdLst/>
                <a:ahLst/>
                <a:cxnLst>
                  <a:cxn ang="0">
                    <a:pos x="41" y="21"/>
                  </a:cxn>
                  <a:cxn ang="0">
                    <a:pos x="19" y="3"/>
                  </a:cxn>
                  <a:cxn ang="0">
                    <a:pos x="0" y="4"/>
                  </a:cxn>
                  <a:cxn ang="0">
                    <a:pos x="4" y="45"/>
                  </a:cxn>
                  <a:cxn ang="0">
                    <a:pos x="22" y="43"/>
                  </a:cxn>
                  <a:cxn ang="0">
                    <a:pos x="41" y="21"/>
                  </a:cxn>
                  <a:cxn ang="0">
                    <a:pos x="41" y="21"/>
                  </a:cxn>
                  <a:cxn ang="0">
                    <a:pos x="38" y="0"/>
                  </a:cxn>
                  <a:cxn ang="0">
                    <a:pos x="19" y="3"/>
                  </a:cxn>
                  <a:cxn ang="0">
                    <a:pos x="41" y="21"/>
                  </a:cxn>
                </a:cxnLst>
                <a:rect l="0" t="0" r="r" b="b"/>
                <a:pathLst>
                  <a:path w="41" h="45">
                    <a:moveTo>
                      <a:pt x="41" y="21"/>
                    </a:moveTo>
                    <a:lnTo>
                      <a:pt x="19" y="3"/>
                    </a:lnTo>
                    <a:lnTo>
                      <a:pt x="0" y="4"/>
                    </a:lnTo>
                    <a:lnTo>
                      <a:pt x="4" y="45"/>
                    </a:lnTo>
                    <a:lnTo>
                      <a:pt x="22" y="43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38" y="0"/>
                    </a:lnTo>
                    <a:lnTo>
                      <a:pt x="19" y="3"/>
                    </a:lnTo>
                    <a:lnTo>
                      <a:pt x="41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04" name="Freeform 638"/>
              <p:cNvSpPr>
                <a:spLocks/>
              </p:cNvSpPr>
              <p:nvPr/>
            </p:nvSpPr>
            <p:spPr bwMode="auto">
              <a:xfrm>
                <a:off x="2889" y="1593"/>
                <a:ext cx="9" cy="6"/>
              </a:xfrm>
              <a:custGeom>
                <a:avLst/>
                <a:gdLst/>
                <a:ahLst/>
                <a:cxnLst>
                  <a:cxn ang="0">
                    <a:pos x="44" y="9"/>
                  </a:cxn>
                  <a:cxn ang="0">
                    <a:pos x="44" y="9"/>
                  </a:cxn>
                  <a:cxn ang="0">
                    <a:pos x="43" y="8"/>
                  </a:cxn>
                  <a:cxn ang="0">
                    <a:pos x="43" y="8"/>
                  </a:cxn>
                  <a:cxn ang="0">
                    <a:pos x="43" y="7"/>
                  </a:cxn>
                  <a:cxn ang="0">
                    <a:pos x="42" y="6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1"/>
                  </a:cxn>
                  <a:cxn ang="0">
                    <a:pos x="41" y="0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1" y="12"/>
                  </a:cxn>
                  <a:cxn ang="0">
                    <a:pos x="2" y="15"/>
                  </a:cxn>
                  <a:cxn ang="0">
                    <a:pos x="4" y="18"/>
                  </a:cxn>
                  <a:cxn ang="0">
                    <a:pos x="5" y="22"/>
                  </a:cxn>
                  <a:cxn ang="0">
                    <a:pos x="6" y="25"/>
                  </a:cxn>
                  <a:cxn ang="0">
                    <a:pos x="8" y="29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44" y="9"/>
                  </a:cxn>
                </a:cxnLst>
                <a:rect l="0" t="0" r="r" b="b"/>
                <a:pathLst>
                  <a:path w="44" h="32">
                    <a:moveTo>
                      <a:pt x="44" y="9"/>
                    </a:moveTo>
                    <a:lnTo>
                      <a:pt x="44" y="9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7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2" y="15"/>
                    </a:lnTo>
                    <a:lnTo>
                      <a:pt x="4" y="18"/>
                    </a:lnTo>
                    <a:lnTo>
                      <a:pt x="5" y="22"/>
                    </a:lnTo>
                    <a:lnTo>
                      <a:pt x="6" y="25"/>
                    </a:lnTo>
                    <a:lnTo>
                      <a:pt x="8" y="29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4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05" name="Freeform 639"/>
              <p:cNvSpPr>
                <a:spLocks/>
              </p:cNvSpPr>
              <p:nvPr/>
            </p:nvSpPr>
            <p:spPr bwMode="auto">
              <a:xfrm>
                <a:off x="2891" y="1595"/>
                <a:ext cx="8" cy="8"/>
              </a:xfrm>
              <a:custGeom>
                <a:avLst/>
                <a:gdLst/>
                <a:ahLst/>
                <a:cxnLst>
                  <a:cxn ang="0">
                    <a:pos x="41" y="5"/>
                  </a:cxn>
                  <a:cxn ang="0">
                    <a:pos x="41" y="5"/>
                  </a:cxn>
                  <a:cxn ang="0">
                    <a:pos x="40" y="4"/>
                  </a:cxn>
                  <a:cxn ang="0">
                    <a:pos x="39" y="4"/>
                  </a:cxn>
                  <a:cxn ang="0">
                    <a:pos x="37" y="3"/>
                  </a:cxn>
                  <a:cxn ang="0">
                    <a:pos x="36" y="1"/>
                  </a:cxn>
                  <a:cxn ang="0">
                    <a:pos x="36" y="1"/>
                  </a:cxn>
                  <a:cxn ang="0">
                    <a:pos x="35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23"/>
                  </a:cxn>
                  <a:cxn ang="0">
                    <a:pos x="3" y="26"/>
                  </a:cxn>
                  <a:cxn ang="0">
                    <a:pos x="5" y="29"/>
                  </a:cxn>
                  <a:cxn ang="0">
                    <a:pos x="8" y="31"/>
                  </a:cxn>
                  <a:cxn ang="0">
                    <a:pos x="12" y="35"/>
                  </a:cxn>
                  <a:cxn ang="0">
                    <a:pos x="14" y="37"/>
                  </a:cxn>
                  <a:cxn ang="0">
                    <a:pos x="18" y="38"/>
                  </a:cxn>
                  <a:cxn ang="0">
                    <a:pos x="21" y="41"/>
                  </a:cxn>
                  <a:cxn ang="0">
                    <a:pos x="25" y="42"/>
                  </a:cxn>
                  <a:cxn ang="0">
                    <a:pos x="25" y="42"/>
                  </a:cxn>
                  <a:cxn ang="0">
                    <a:pos x="41" y="5"/>
                  </a:cxn>
                </a:cxnLst>
                <a:rect l="0" t="0" r="r" b="b"/>
                <a:pathLst>
                  <a:path w="41" h="42">
                    <a:moveTo>
                      <a:pt x="41" y="5"/>
                    </a:moveTo>
                    <a:lnTo>
                      <a:pt x="41" y="5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37" y="3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23"/>
                    </a:lnTo>
                    <a:lnTo>
                      <a:pt x="3" y="26"/>
                    </a:lnTo>
                    <a:lnTo>
                      <a:pt x="5" y="29"/>
                    </a:lnTo>
                    <a:lnTo>
                      <a:pt x="8" y="31"/>
                    </a:lnTo>
                    <a:lnTo>
                      <a:pt x="12" y="35"/>
                    </a:lnTo>
                    <a:lnTo>
                      <a:pt x="14" y="37"/>
                    </a:lnTo>
                    <a:lnTo>
                      <a:pt x="18" y="38"/>
                    </a:lnTo>
                    <a:lnTo>
                      <a:pt x="21" y="41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41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06" name="Freeform 640"/>
              <p:cNvSpPr>
                <a:spLocks/>
              </p:cNvSpPr>
              <p:nvPr/>
            </p:nvSpPr>
            <p:spPr bwMode="auto">
              <a:xfrm>
                <a:off x="2896" y="1596"/>
                <a:ext cx="6" cy="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1" y="2"/>
                  </a:cxn>
                  <a:cxn ang="0">
                    <a:pos x="29" y="2"/>
                  </a:cxn>
                  <a:cxn ang="0">
                    <a:pos x="27" y="2"/>
                  </a:cxn>
                  <a:cxn ang="0">
                    <a:pos x="25" y="2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0" y="37"/>
                  </a:cxn>
                  <a:cxn ang="0">
                    <a:pos x="3" y="39"/>
                  </a:cxn>
                  <a:cxn ang="0">
                    <a:pos x="8" y="40"/>
                  </a:cxn>
                  <a:cxn ang="0">
                    <a:pos x="11" y="41"/>
                  </a:cxn>
                  <a:cxn ang="0">
                    <a:pos x="15" y="41"/>
                  </a:cxn>
                  <a:cxn ang="0">
                    <a:pos x="19" y="43"/>
                  </a:cxn>
                  <a:cxn ang="0">
                    <a:pos x="23" y="43"/>
                  </a:cxn>
                  <a:cxn ang="0">
                    <a:pos x="27" y="44"/>
                  </a:cxn>
                  <a:cxn ang="0">
                    <a:pos x="31" y="44"/>
                  </a:cxn>
                  <a:cxn ang="0">
                    <a:pos x="31" y="44"/>
                  </a:cxn>
                  <a:cxn ang="0">
                    <a:pos x="31" y="2"/>
                  </a:cxn>
                </a:cxnLst>
                <a:rect l="0" t="0" r="r" b="b"/>
                <a:pathLst>
                  <a:path w="31" h="44">
                    <a:moveTo>
                      <a:pt x="31" y="2"/>
                    </a:moveTo>
                    <a:lnTo>
                      <a:pt x="31" y="2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0" y="37"/>
                    </a:lnTo>
                    <a:lnTo>
                      <a:pt x="3" y="39"/>
                    </a:lnTo>
                    <a:lnTo>
                      <a:pt x="8" y="40"/>
                    </a:lnTo>
                    <a:lnTo>
                      <a:pt x="11" y="41"/>
                    </a:lnTo>
                    <a:lnTo>
                      <a:pt x="15" y="41"/>
                    </a:lnTo>
                    <a:lnTo>
                      <a:pt x="19" y="43"/>
                    </a:lnTo>
                    <a:lnTo>
                      <a:pt x="23" y="43"/>
                    </a:lnTo>
                    <a:lnTo>
                      <a:pt x="27" y="44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07" name="Freeform 641"/>
              <p:cNvSpPr>
                <a:spLocks/>
              </p:cNvSpPr>
              <p:nvPr/>
            </p:nvSpPr>
            <p:spPr bwMode="auto">
              <a:xfrm>
                <a:off x="2902" y="1596"/>
                <a:ext cx="6" cy="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7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44"/>
                  </a:cxn>
                  <a:cxn ang="0">
                    <a:pos x="4" y="44"/>
                  </a:cxn>
                  <a:cxn ang="0">
                    <a:pos x="8" y="43"/>
                  </a:cxn>
                  <a:cxn ang="0">
                    <a:pos x="11" y="43"/>
                  </a:cxn>
                  <a:cxn ang="0">
                    <a:pos x="15" y="43"/>
                  </a:cxn>
                  <a:cxn ang="0">
                    <a:pos x="18" y="41"/>
                  </a:cxn>
                  <a:cxn ang="0">
                    <a:pos x="22" y="40"/>
                  </a:cxn>
                  <a:cxn ang="0">
                    <a:pos x="25" y="40"/>
                  </a:cxn>
                  <a:cxn ang="0">
                    <a:pos x="29" y="39"/>
                  </a:cxn>
                  <a:cxn ang="0">
                    <a:pos x="29" y="39"/>
                  </a:cxn>
                  <a:cxn ang="0">
                    <a:pos x="14" y="0"/>
                  </a:cxn>
                </a:cxnLst>
                <a:rect l="0" t="0" r="r" b="b"/>
                <a:pathLst>
                  <a:path w="29" h="44">
                    <a:moveTo>
                      <a:pt x="14" y="0"/>
                    </a:moveTo>
                    <a:lnTo>
                      <a:pt x="14" y="0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4"/>
                    </a:lnTo>
                    <a:lnTo>
                      <a:pt x="4" y="44"/>
                    </a:lnTo>
                    <a:lnTo>
                      <a:pt x="8" y="43"/>
                    </a:lnTo>
                    <a:lnTo>
                      <a:pt x="11" y="43"/>
                    </a:lnTo>
                    <a:lnTo>
                      <a:pt x="15" y="43"/>
                    </a:lnTo>
                    <a:lnTo>
                      <a:pt x="18" y="41"/>
                    </a:lnTo>
                    <a:lnTo>
                      <a:pt x="22" y="40"/>
                    </a:lnTo>
                    <a:lnTo>
                      <a:pt x="25" y="40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08" name="Freeform 642"/>
              <p:cNvSpPr>
                <a:spLocks/>
              </p:cNvSpPr>
              <p:nvPr/>
            </p:nvSpPr>
            <p:spPr bwMode="auto">
              <a:xfrm>
                <a:off x="2905" y="1595"/>
                <a:ext cx="7" cy="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5" y="40"/>
                  </a:cxn>
                  <a:cxn ang="0">
                    <a:pos x="17" y="38"/>
                  </a:cxn>
                  <a:cxn ang="0">
                    <a:pos x="20" y="37"/>
                  </a:cxn>
                  <a:cxn ang="0">
                    <a:pos x="24" y="35"/>
                  </a:cxn>
                  <a:cxn ang="0">
                    <a:pos x="26" y="33"/>
                  </a:cxn>
                  <a:cxn ang="0">
                    <a:pos x="30" y="31"/>
                  </a:cxn>
                  <a:cxn ang="0">
                    <a:pos x="32" y="29"/>
                  </a:cxn>
                  <a:cxn ang="0">
                    <a:pos x="34" y="26"/>
                  </a:cxn>
                  <a:cxn ang="0">
                    <a:pos x="37" y="23"/>
                  </a:cxn>
                  <a:cxn ang="0">
                    <a:pos x="37" y="23"/>
                  </a:cxn>
                  <a:cxn ang="0">
                    <a:pos x="3" y="0"/>
                  </a:cxn>
                </a:cxnLst>
                <a:rect l="0" t="0" r="r" b="b"/>
                <a:pathLst>
                  <a:path w="37" h="40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5" y="40"/>
                    </a:lnTo>
                    <a:lnTo>
                      <a:pt x="17" y="38"/>
                    </a:lnTo>
                    <a:lnTo>
                      <a:pt x="20" y="37"/>
                    </a:lnTo>
                    <a:lnTo>
                      <a:pt x="24" y="35"/>
                    </a:lnTo>
                    <a:lnTo>
                      <a:pt x="26" y="33"/>
                    </a:lnTo>
                    <a:lnTo>
                      <a:pt x="30" y="31"/>
                    </a:lnTo>
                    <a:lnTo>
                      <a:pt x="32" y="29"/>
                    </a:lnTo>
                    <a:lnTo>
                      <a:pt x="34" y="26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09" name="Freeform 643"/>
              <p:cNvSpPr>
                <a:spLocks/>
              </p:cNvSpPr>
              <p:nvPr/>
            </p:nvSpPr>
            <p:spPr bwMode="auto">
              <a:xfrm>
                <a:off x="2905" y="1595"/>
                <a:ext cx="9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34" y="24"/>
                  </a:cxn>
                  <a:cxn ang="0">
                    <a:pos x="36" y="21"/>
                  </a:cxn>
                  <a:cxn ang="0">
                    <a:pos x="37" y="18"/>
                  </a:cxn>
                  <a:cxn ang="0">
                    <a:pos x="38" y="16"/>
                  </a:cxn>
                  <a:cxn ang="0">
                    <a:pos x="39" y="12"/>
                  </a:cxn>
                  <a:cxn ang="0">
                    <a:pos x="41" y="9"/>
                  </a:cxn>
                  <a:cxn ang="0">
                    <a:pos x="42" y="5"/>
                  </a:cxn>
                  <a:cxn ang="0">
                    <a:pos x="42" y="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1" y="0"/>
                  </a:cxn>
                </a:cxnLst>
                <a:rect l="0" t="0" r="r" b="b"/>
                <a:pathLst>
                  <a:path w="42" h="24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4" y="24"/>
                    </a:lnTo>
                    <a:lnTo>
                      <a:pt x="36" y="21"/>
                    </a:lnTo>
                    <a:lnTo>
                      <a:pt x="37" y="18"/>
                    </a:lnTo>
                    <a:lnTo>
                      <a:pt x="38" y="16"/>
                    </a:lnTo>
                    <a:lnTo>
                      <a:pt x="39" y="12"/>
                    </a:lnTo>
                    <a:lnTo>
                      <a:pt x="41" y="9"/>
                    </a:lnTo>
                    <a:lnTo>
                      <a:pt x="42" y="5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10" name="Freeform 644"/>
              <p:cNvSpPr>
                <a:spLocks/>
              </p:cNvSpPr>
              <p:nvPr/>
            </p:nvSpPr>
            <p:spPr bwMode="auto">
              <a:xfrm>
                <a:off x="2905" y="1590"/>
                <a:ext cx="9" cy="5"/>
              </a:xfrm>
              <a:custGeom>
                <a:avLst/>
                <a:gdLst/>
                <a:ahLst/>
                <a:cxnLst>
                  <a:cxn ang="0">
                    <a:pos x="1" y="26"/>
                  </a:cxn>
                  <a:cxn ang="0">
                    <a:pos x="1" y="26"/>
                  </a:cxn>
                  <a:cxn ang="0">
                    <a:pos x="1" y="26"/>
                  </a:cxn>
                  <a:cxn ang="0">
                    <a:pos x="1" y="26"/>
                  </a:cxn>
                  <a:cxn ang="0">
                    <a:pos x="1" y="24"/>
                  </a:cxn>
                  <a:cxn ang="0">
                    <a:pos x="1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" y="24"/>
                  </a:cxn>
                  <a:cxn ang="0">
                    <a:pos x="1" y="26"/>
                  </a:cxn>
                  <a:cxn ang="0">
                    <a:pos x="42" y="26"/>
                  </a:cxn>
                  <a:cxn ang="0">
                    <a:pos x="42" y="22"/>
                  </a:cxn>
                  <a:cxn ang="0">
                    <a:pos x="42" y="19"/>
                  </a:cxn>
                  <a:cxn ang="0">
                    <a:pos x="41" y="15"/>
                  </a:cxn>
                  <a:cxn ang="0">
                    <a:pos x="39" y="12"/>
                  </a:cxn>
                  <a:cxn ang="0">
                    <a:pos x="38" y="8"/>
                  </a:cxn>
                  <a:cxn ang="0">
                    <a:pos x="37" y="6"/>
                  </a:cxn>
                  <a:cxn ang="0">
                    <a:pos x="35" y="2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1" y="26"/>
                  </a:cxn>
                </a:cxnLst>
                <a:rect l="0" t="0" r="r" b="b"/>
                <a:pathLst>
                  <a:path w="42" h="26">
                    <a:moveTo>
                      <a:pt x="1" y="26"/>
                    </a:move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1" y="26"/>
                    </a:lnTo>
                    <a:lnTo>
                      <a:pt x="42" y="26"/>
                    </a:lnTo>
                    <a:lnTo>
                      <a:pt x="42" y="22"/>
                    </a:lnTo>
                    <a:lnTo>
                      <a:pt x="42" y="19"/>
                    </a:lnTo>
                    <a:lnTo>
                      <a:pt x="41" y="15"/>
                    </a:lnTo>
                    <a:lnTo>
                      <a:pt x="39" y="12"/>
                    </a:lnTo>
                    <a:lnTo>
                      <a:pt x="38" y="8"/>
                    </a:lnTo>
                    <a:lnTo>
                      <a:pt x="37" y="6"/>
                    </a:lnTo>
                    <a:lnTo>
                      <a:pt x="35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11" name="Freeform 645"/>
              <p:cNvSpPr>
                <a:spLocks/>
              </p:cNvSpPr>
              <p:nvPr/>
            </p:nvSpPr>
            <p:spPr bwMode="auto">
              <a:xfrm>
                <a:off x="2904" y="1587"/>
                <a:ext cx="8" cy="8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0" y="39"/>
                  </a:cxn>
                  <a:cxn ang="0">
                    <a:pos x="2" y="39"/>
                  </a:cxn>
                  <a:cxn ang="0">
                    <a:pos x="3" y="39"/>
                  </a:cxn>
                  <a:cxn ang="0">
                    <a:pos x="4" y="40"/>
                  </a:cxn>
                  <a:cxn ang="0">
                    <a:pos x="4" y="40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38" y="16"/>
                  </a:cxn>
                  <a:cxn ang="0">
                    <a:pos x="35" y="13"/>
                  </a:cxn>
                  <a:cxn ang="0">
                    <a:pos x="32" y="10"/>
                  </a:cxn>
                  <a:cxn ang="0">
                    <a:pos x="30" y="8"/>
                  </a:cxn>
                  <a:cxn ang="0">
                    <a:pos x="27" y="7"/>
                  </a:cxn>
                  <a:cxn ang="0">
                    <a:pos x="24" y="5"/>
                  </a:cxn>
                  <a:cxn ang="0">
                    <a:pos x="20" y="3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0" y="39"/>
                  </a:cxn>
                </a:cxnLst>
                <a:rect l="0" t="0" r="r" b="b"/>
                <a:pathLst>
                  <a:path w="38" h="42">
                    <a:moveTo>
                      <a:pt x="0" y="39"/>
                    </a:moveTo>
                    <a:lnTo>
                      <a:pt x="0" y="39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38" y="16"/>
                    </a:lnTo>
                    <a:lnTo>
                      <a:pt x="35" y="13"/>
                    </a:lnTo>
                    <a:lnTo>
                      <a:pt x="32" y="10"/>
                    </a:lnTo>
                    <a:lnTo>
                      <a:pt x="30" y="8"/>
                    </a:lnTo>
                    <a:lnTo>
                      <a:pt x="27" y="7"/>
                    </a:lnTo>
                    <a:lnTo>
                      <a:pt x="24" y="5"/>
                    </a:lnTo>
                    <a:lnTo>
                      <a:pt x="20" y="3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12" name="Freeform 646"/>
              <p:cNvSpPr>
                <a:spLocks/>
              </p:cNvSpPr>
              <p:nvPr/>
            </p:nvSpPr>
            <p:spPr bwMode="auto">
              <a:xfrm>
                <a:off x="2899" y="1585"/>
                <a:ext cx="8" cy="1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40"/>
                  </a:cxn>
                  <a:cxn ang="0">
                    <a:pos x="5" y="41"/>
                  </a:cxn>
                  <a:cxn ang="0">
                    <a:pos x="10" y="43"/>
                  </a:cxn>
                  <a:cxn ang="0">
                    <a:pos x="14" y="44"/>
                  </a:cxn>
                  <a:cxn ang="0">
                    <a:pos x="18" y="44"/>
                  </a:cxn>
                  <a:cxn ang="0">
                    <a:pos x="20" y="45"/>
                  </a:cxn>
                  <a:cxn ang="0">
                    <a:pos x="22" y="46"/>
                  </a:cxn>
                  <a:cxn ang="0">
                    <a:pos x="25" y="46"/>
                  </a:cxn>
                  <a:cxn ang="0">
                    <a:pos x="25" y="47"/>
                  </a:cxn>
                  <a:cxn ang="0">
                    <a:pos x="40" y="8"/>
                  </a:cxn>
                  <a:cxn ang="0">
                    <a:pos x="37" y="8"/>
                  </a:cxn>
                  <a:cxn ang="0">
                    <a:pos x="35" y="7"/>
                  </a:cxn>
                  <a:cxn ang="0">
                    <a:pos x="31" y="6"/>
                  </a:cxn>
                  <a:cxn ang="0">
                    <a:pos x="28" y="5"/>
                  </a:cxn>
                  <a:cxn ang="0">
                    <a:pos x="25" y="3"/>
                  </a:cxn>
                  <a:cxn ang="0">
                    <a:pos x="20" y="2"/>
                  </a:cxn>
                  <a:cxn ang="0">
                    <a:pos x="15" y="1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40"/>
                  </a:cxn>
                </a:cxnLst>
                <a:rect l="0" t="0" r="r" b="b"/>
                <a:pathLst>
                  <a:path w="40" h="47">
                    <a:moveTo>
                      <a:pt x="0" y="40"/>
                    </a:moveTo>
                    <a:lnTo>
                      <a:pt x="0" y="40"/>
                    </a:lnTo>
                    <a:lnTo>
                      <a:pt x="5" y="41"/>
                    </a:lnTo>
                    <a:lnTo>
                      <a:pt x="10" y="43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0" y="45"/>
                    </a:lnTo>
                    <a:lnTo>
                      <a:pt x="22" y="46"/>
                    </a:lnTo>
                    <a:lnTo>
                      <a:pt x="25" y="46"/>
                    </a:lnTo>
                    <a:lnTo>
                      <a:pt x="25" y="47"/>
                    </a:lnTo>
                    <a:lnTo>
                      <a:pt x="40" y="8"/>
                    </a:lnTo>
                    <a:lnTo>
                      <a:pt x="37" y="8"/>
                    </a:lnTo>
                    <a:lnTo>
                      <a:pt x="35" y="7"/>
                    </a:lnTo>
                    <a:lnTo>
                      <a:pt x="31" y="6"/>
                    </a:lnTo>
                    <a:lnTo>
                      <a:pt x="28" y="5"/>
                    </a:lnTo>
                    <a:lnTo>
                      <a:pt x="25" y="3"/>
                    </a:lnTo>
                    <a:lnTo>
                      <a:pt x="20" y="2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13" name="Freeform 647"/>
              <p:cNvSpPr>
                <a:spLocks/>
              </p:cNvSpPr>
              <p:nvPr/>
            </p:nvSpPr>
            <p:spPr bwMode="auto">
              <a:xfrm>
                <a:off x="2893" y="1584"/>
                <a:ext cx="8" cy="9"/>
              </a:xfrm>
              <a:custGeom>
                <a:avLst/>
                <a:gdLst/>
                <a:ahLst/>
                <a:cxnLst>
                  <a:cxn ang="0">
                    <a:pos x="1" y="37"/>
                  </a:cxn>
                  <a:cxn ang="0">
                    <a:pos x="0" y="37"/>
                  </a:cxn>
                  <a:cxn ang="0">
                    <a:pos x="3" y="38"/>
                  </a:cxn>
                  <a:cxn ang="0">
                    <a:pos x="8" y="40"/>
                  </a:cxn>
                  <a:cxn ang="0">
                    <a:pos x="11" y="41"/>
                  </a:cxn>
                  <a:cxn ang="0">
                    <a:pos x="15" y="43"/>
                  </a:cxn>
                  <a:cxn ang="0">
                    <a:pos x="19" y="44"/>
                  </a:cxn>
                  <a:cxn ang="0">
                    <a:pos x="24" y="45"/>
                  </a:cxn>
                  <a:cxn ang="0">
                    <a:pos x="30" y="47"/>
                  </a:cxn>
                  <a:cxn ang="0">
                    <a:pos x="34" y="48"/>
                  </a:cxn>
                  <a:cxn ang="0">
                    <a:pos x="44" y="8"/>
                  </a:cxn>
                  <a:cxn ang="0">
                    <a:pos x="39" y="7"/>
                  </a:cxn>
                  <a:cxn ang="0">
                    <a:pos x="35" y="6"/>
                  </a:cxn>
                  <a:cxn ang="0">
                    <a:pos x="31" y="4"/>
                  </a:cxn>
                  <a:cxn ang="0">
                    <a:pos x="27" y="3"/>
                  </a:cxn>
                  <a:cxn ang="0">
                    <a:pos x="25" y="2"/>
                  </a:cxn>
                  <a:cxn ang="0">
                    <a:pos x="23" y="2"/>
                  </a:cxn>
                  <a:cxn ang="0">
                    <a:pos x="20" y="1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" y="37"/>
                  </a:cxn>
                </a:cxnLst>
                <a:rect l="0" t="0" r="r" b="b"/>
                <a:pathLst>
                  <a:path w="44" h="48">
                    <a:moveTo>
                      <a:pt x="1" y="37"/>
                    </a:moveTo>
                    <a:lnTo>
                      <a:pt x="0" y="37"/>
                    </a:lnTo>
                    <a:lnTo>
                      <a:pt x="3" y="38"/>
                    </a:lnTo>
                    <a:lnTo>
                      <a:pt x="8" y="40"/>
                    </a:lnTo>
                    <a:lnTo>
                      <a:pt x="11" y="41"/>
                    </a:lnTo>
                    <a:lnTo>
                      <a:pt x="15" y="43"/>
                    </a:lnTo>
                    <a:lnTo>
                      <a:pt x="19" y="44"/>
                    </a:lnTo>
                    <a:lnTo>
                      <a:pt x="24" y="45"/>
                    </a:lnTo>
                    <a:lnTo>
                      <a:pt x="30" y="47"/>
                    </a:lnTo>
                    <a:lnTo>
                      <a:pt x="34" y="48"/>
                    </a:lnTo>
                    <a:lnTo>
                      <a:pt x="44" y="8"/>
                    </a:lnTo>
                    <a:lnTo>
                      <a:pt x="39" y="7"/>
                    </a:lnTo>
                    <a:lnTo>
                      <a:pt x="35" y="6"/>
                    </a:lnTo>
                    <a:lnTo>
                      <a:pt x="31" y="4"/>
                    </a:lnTo>
                    <a:lnTo>
                      <a:pt x="27" y="3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1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14" name="Freeform 648"/>
              <p:cNvSpPr>
                <a:spLocks/>
              </p:cNvSpPr>
              <p:nvPr/>
            </p:nvSpPr>
            <p:spPr bwMode="auto">
              <a:xfrm>
                <a:off x="2888" y="1582"/>
                <a:ext cx="8" cy="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2" y="25"/>
                  </a:cxn>
                  <a:cxn ang="0">
                    <a:pos x="4" y="29"/>
                  </a:cxn>
                  <a:cxn ang="0">
                    <a:pos x="6" y="32"/>
                  </a:cxn>
                  <a:cxn ang="0">
                    <a:pos x="10" y="35"/>
                  </a:cxn>
                  <a:cxn ang="0">
                    <a:pos x="13" y="37"/>
                  </a:cxn>
                  <a:cxn ang="0">
                    <a:pos x="17" y="39"/>
                  </a:cxn>
                  <a:cxn ang="0">
                    <a:pos x="19" y="41"/>
                  </a:cxn>
                  <a:cxn ang="0">
                    <a:pos x="24" y="44"/>
                  </a:cxn>
                  <a:cxn ang="0">
                    <a:pos x="42" y="7"/>
                  </a:cxn>
                  <a:cxn ang="0">
                    <a:pos x="41" y="7"/>
                  </a:cxn>
                  <a:cxn ang="0">
                    <a:pos x="39" y="6"/>
                  </a:cxn>
                  <a:cxn ang="0">
                    <a:pos x="38" y="5"/>
                  </a:cxn>
                  <a:cxn ang="0">
                    <a:pos x="37" y="3"/>
                  </a:cxn>
                  <a:cxn ang="0">
                    <a:pos x="35" y="3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34" y="1"/>
                  </a:cxn>
                  <a:cxn ang="0">
                    <a:pos x="0" y="22"/>
                  </a:cxn>
                </a:cxnLst>
                <a:rect l="0" t="0" r="r" b="b"/>
                <a:pathLst>
                  <a:path w="42" h="44">
                    <a:moveTo>
                      <a:pt x="0" y="22"/>
                    </a:moveTo>
                    <a:lnTo>
                      <a:pt x="0" y="22"/>
                    </a:lnTo>
                    <a:lnTo>
                      <a:pt x="2" y="25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10" y="35"/>
                    </a:lnTo>
                    <a:lnTo>
                      <a:pt x="13" y="37"/>
                    </a:lnTo>
                    <a:lnTo>
                      <a:pt x="17" y="39"/>
                    </a:lnTo>
                    <a:lnTo>
                      <a:pt x="19" y="41"/>
                    </a:lnTo>
                    <a:lnTo>
                      <a:pt x="24" y="44"/>
                    </a:lnTo>
                    <a:lnTo>
                      <a:pt x="42" y="7"/>
                    </a:lnTo>
                    <a:lnTo>
                      <a:pt x="41" y="7"/>
                    </a:lnTo>
                    <a:lnTo>
                      <a:pt x="39" y="6"/>
                    </a:lnTo>
                    <a:lnTo>
                      <a:pt x="38" y="5"/>
                    </a:lnTo>
                    <a:lnTo>
                      <a:pt x="37" y="3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15" name="Freeform 649"/>
              <p:cNvSpPr>
                <a:spLocks/>
              </p:cNvSpPr>
              <p:nvPr/>
            </p:nvSpPr>
            <p:spPr bwMode="auto">
              <a:xfrm>
                <a:off x="2886" y="158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8"/>
                  </a:cxn>
                  <a:cxn ang="0">
                    <a:pos x="1" y="13"/>
                  </a:cxn>
                  <a:cxn ang="0">
                    <a:pos x="3" y="16"/>
                  </a:cxn>
                  <a:cxn ang="0">
                    <a:pos x="4" y="19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10" y="30"/>
                  </a:cxn>
                  <a:cxn ang="0">
                    <a:pos x="44" y="9"/>
                  </a:cxn>
                  <a:cxn ang="0">
                    <a:pos x="43" y="8"/>
                  </a:cxn>
                  <a:cxn ang="0">
                    <a:pos x="43" y="7"/>
                  </a:cxn>
                  <a:cxn ang="0">
                    <a:pos x="43" y="6"/>
                  </a:cxn>
                  <a:cxn ang="0">
                    <a:pos x="42" y="4"/>
                  </a:cxn>
                  <a:cxn ang="0">
                    <a:pos x="42" y="3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1" y="13"/>
                    </a:lnTo>
                    <a:lnTo>
                      <a:pt x="3" y="16"/>
                    </a:lnTo>
                    <a:lnTo>
                      <a:pt x="4" y="19"/>
                    </a:lnTo>
                    <a:lnTo>
                      <a:pt x="5" y="23"/>
                    </a:lnTo>
                    <a:lnTo>
                      <a:pt x="7" y="26"/>
                    </a:lnTo>
                    <a:lnTo>
                      <a:pt x="10" y="3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16" name="Freeform 650"/>
              <p:cNvSpPr>
                <a:spLocks/>
              </p:cNvSpPr>
              <p:nvPr/>
            </p:nvSpPr>
            <p:spPr bwMode="auto">
              <a:xfrm>
                <a:off x="2886" y="1574"/>
                <a:ext cx="9" cy="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8" y="4"/>
                  </a:cxn>
                  <a:cxn ang="0">
                    <a:pos x="6" y="9"/>
                  </a:cxn>
                  <a:cxn ang="0">
                    <a:pos x="5" y="12"/>
                  </a:cxn>
                  <a:cxn ang="0">
                    <a:pos x="3" y="17"/>
                  </a:cxn>
                  <a:cxn ang="0">
                    <a:pos x="3" y="20"/>
                  </a:cxn>
                  <a:cxn ang="0">
                    <a:pos x="1" y="25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42" y="33"/>
                  </a:cxn>
                  <a:cxn ang="0">
                    <a:pos x="42" y="32"/>
                  </a:cxn>
                  <a:cxn ang="0">
                    <a:pos x="42" y="31"/>
                  </a:cxn>
                  <a:cxn ang="0">
                    <a:pos x="42" y="29"/>
                  </a:cxn>
                  <a:cxn ang="0">
                    <a:pos x="43" y="28"/>
                  </a:cxn>
                  <a:cxn ang="0">
                    <a:pos x="43" y="27"/>
                  </a:cxn>
                  <a:cxn ang="0">
                    <a:pos x="43" y="26"/>
                  </a:cxn>
                  <a:cxn ang="0">
                    <a:pos x="44" y="25"/>
                  </a:cxn>
                  <a:cxn ang="0">
                    <a:pos x="45" y="24"/>
                  </a:cxn>
                  <a:cxn ang="0">
                    <a:pos x="45" y="22"/>
                  </a:cxn>
                  <a:cxn ang="0">
                    <a:pos x="11" y="0"/>
                  </a:cxn>
                </a:cxnLst>
                <a:rect l="0" t="0" r="r" b="b"/>
                <a:pathLst>
                  <a:path w="45" h="33">
                    <a:moveTo>
                      <a:pt x="11" y="0"/>
                    </a:moveTo>
                    <a:lnTo>
                      <a:pt x="11" y="0"/>
                    </a:lnTo>
                    <a:lnTo>
                      <a:pt x="8" y="4"/>
                    </a:lnTo>
                    <a:lnTo>
                      <a:pt x="6" y="9"/>
                    </a:lnTo>
                    <a:lnTo>
                      <a:pt x="5" y="12"/>
                    </a:lnTo>
                    <a:lnTo>
                      <a:pt x="3" y="17"/>
                    </a:lnTo>
                    <a:lnTo>
                      <a:pt x="3" y="20"/>
                    </a:lnTo>
                    <a:lnTo>
                      <a:pt x="1" y="25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2" y="31"/>
                    </a:lnTo>
                    <a:lnTo>
                      <a:pt x="42" y="29"/>
                    </a:lnTo>
                    <a:lnTo>
                      <a:pt x="43" y="28"/>
                    </a:lnTo>
                    <a:lnTo>
                      <a:pt x="43" y="27"/>
                    </a:lnTo>
                    <a:lnTo>
                      <a:pt x="43" y="26"/>
                    </a:lnTo>
                    <a:lnTo>
                      <a:pt x="44" y="25"/>
                    </a:lnTo>
                    <a:lnTo>
                      <a:pt x="45" y="24"/>
                    </a:lnTo>
                    <a:lnTo>
                      <a:pt x="45" y="2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17" name="Freeform 651"/>
              <p:cNvSpPr>
                <a:spLocks/>
              </p:cNvSpPr>
              <p:nvPr/>
            </p:nvSpPr>
            <p:spPr bwMode="auto">
              <a:xfrm>
                <a:off x="2888" y="1569"/>
                <a:ext cx="9" cy="9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0"/>
                  </a:cxn>
                  <a:cxn ang="0">
                    <a:pos x="24" y="3"/>
                  </a:cxn>
                  <a:cxn ang="0">
                    <a:pos x="19" y="5"/>
                  </a:cxn>
                  <a:cxn ang="0">
                    <a:pos x="16" y="7"/>
                  </a:cxn>
                  <a:cxn ang="0">
                    <a:pos x="12" y="10"/>
                  </a:cxn>
                  <a:cxn ang="0">
                    <a:pos x="9" y="13"/>
                  </a:cxn>
                  <a:cxn ang="0">
                    <a:pos x="5" y="17"/>
                  </a:cxn>
                  <a:cxn ang="0">
                    <a:pos x="2" y="20"/>
                  </a:cxn>
                  <a:cxn ang="0">
                    <a:pos x="0" y="23"/>
                  </a:cxn>
                  <a:cxn ang="0">
                    <a:pos x="34" y="45"/>
                  </a:cxn>
                  <a:cxn ang="0">
                    <a:pos x="34" y="45"/>
                  </a:cxn>
                  <a:cxn ang="0">
                    <a:pos x="36" y="44"/>
                  </a:cxn>
                  <a:cxn ang="0">
                    <a:pos x="37" y="43"/>
                  </a:cxn>
                  <a:cxn ang="0">
                    <a:pos x="38" y="42"/>
                  </a:cxn>
                  <a:cxn ang="0">
                    <a:pos x="39" y="41"/>
                  </a:cxn>
                  <a:cxn ang="0">
                    <a:pos x="40" y="40"/>
                  </a:cxn>
                  <a:cxn ang="0">
                    <a:pos x="42" y="40"/>
                  </a:cxn>
                  <a:cxn ang="0">
                    <a:pos x="44" y="38"/>
                  </a:cxn>
                  <a:cxn ang="0">
                    <a:pos x="44" y="38"/>
                  </a:cxn>
                  <a:cxn ang="0">
                    <a:pos x="29" y="0"/>
                  </a:cxn>
                </a:cxnLst>
                <a:rect l="0" t="0" r="r" b="b"/>
                <a:pathLst>
                  <a:path w="44" h="45">
                    <a:moveTo>
                      <a:pt x="29" y="0"/>
                    </a:moveTo>
                    <a:lnTo>
                      <a:pt x="29" y="0"/>
                    </a:lnTo>
                    <a:lnTo>
                      <a:pt x="24" y="3"/>
                    </a:lnTo>
                    <a:lnTo>
                      <a:pt x="19" y="5"/>
                    </a:lnTo>
                    <a:lnTo>
                      <a:pt x="16" y="7"/>
                    </a:lnTo>
                    <a:lnTo>
                      <a:pt x="12" y="10"/>
                    </a:lnTo>
                    <a:lnTo>
                      <a:pt x="9" y="13"/>
                    </a:lnTo>
                    <a:lnTo>
                      <a:pt x="5" y="17"/>
                    </a:lnTo>
                    <a:lnTo>
                      <a:pt x="2" y="20"/>
                    </a:lnTo>
                    <a:lnTo>
                      <a:pt x="0" y="23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6" y="44"/>
                    </a:lnTo>
                    <a:lnTo>
                      <a:pt x="37" y="43"/>
                    </a:lnTo>
                    <a:lnTo>
                      <a:pt x="38" y="42"/>
                    </a:lnTo>
                    <a:lnTo>
                      <a:pt x="39" y="41"/>
                    </a:lnTo>
                    <a:lnTo>
                      <a:pt x="40" y="40"/>
                    </a:lnTo>
                    <a:lnTo>
                      <a:pt x="42" y="40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18" name="Freeform 652"/>
              <p:cNvSpPr>
                <a:spLocks/>
              </p:cNvSpPr>
              <p:nvPr/>
            </p:nvSpPr>
            <p:spPr bwMode="auto">
              <a:xfrm>
                <a:off x="2894" y="1568"/>
                <a:ext cx="7" cy="9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22" y="2"/>
                  </a:cxn>
                  <a:cxn ang="0">
                    <a:pos x="17" y="3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3" y="6"/>
                  </a:cxn>
                  <a:cxn ang="0">
                    <a:pos x="0" y="7"/>
                  </a:cxn>
                  <a:cxn ang="0">
                    <a:pos x="15" y="45"/>
                  </a:cxn>
                  <a:cxn ang="0">
                    <a:pos x="17" y="44"/>
                  </a:cxn>
                  <a:cxn ang="0">
                    <a:pos x="19" y="44"/>
                  </a:cxn>
                  <a:cxn ang="0">
                    <a:pos x="22" y="43"/>
                  </a:cxn>
                  <a:cxn ang="0">
                    <a:pos x="24" y="43"/>
                  </a:cxn>
                  <a:cxn ang="0">
                    <a:pos x="26" y="42"/>
                  </a:cxn>
                  <a:cxn ang="0">
                    <a:pos x="30" y="42"/>
                  </a:cxn>
                  <a:cxn ang="0">
                    <a:pos x="32" y="42"/>
                  </a:cxn>
                  <a:cxn ang="0">
                    <a:pos x="35" y="42"/>
                  </a:cxn>
                  <a:cxn ang="0">
                    <a:pos x="35" y="42"/>
                  </a:cxn>
                  <a:cxn ang="0">
                    <a:pos x="35" y="0"/>
                  </a:cxn>
                </a:cxnLst>
                <a:rect l="0" t="0" r="r" b="b"/>
                <a:pathLst>
                  <a:path w="35" h="45">
                    <a:moveTo>
                      <a:pt x="35" y="0"/>
                    </a:moveTo>
                    <a:lnTo>
                      <a:pt x="35" y="0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3" y="6"/>
                    </a:lnTo>
                    <a:lnTo>
                      <a:pt x="0" y="7"/>
                    </a:lnTo>
                    <a:lnTo>
                      <a:pt x="15" y="45"/>
                    </a:lnTo>
                    <a:lnTo>
                      <a:pt x="17" y="44"/>
                    </a:lnTo>
                    <a:lnTo>
                      <a:pt x="19" y="44"/>
                    </a:lnTo>
                    <a:lnTo>
                      <a:pt x="22" y="43"/>
                    </a:lnTo>
                    <a:lnTo>
                      <a:pt x="24" y="43"/>
                    </a:lnTo>
                    <a:lnTo>
                      <a:pt x="26" y="42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19" name="Freeform 653"/>
              <p:cNvSpPr>
                <a:spLocks/>
              </p:cNvSpPr>
              <p:nvPr/>
            </p:nvSpPr>
            <p:spPr bwMode="auto">
              <a:xfrm>
                <a:off x="2901" y="1568"/>
                <a:ext cx="7" cy="9"/>
              </a:xfrm>
              <a:custGeom>
                <a:avLst/>
                <a:gdLst/>
                <a:ahLst/>
                <a:cxnLst>
                  <a:cxn ang="0">
                    <a:pos x="37" y="7"/>
                  </a:cxn>
                  <a:cxn ang="0">
                    <a:pos x="37" y="7"/>
                  </a:cxn>
                  <a:cxn ang="0">
                    <a:pos x="33" y="6"/>
                  </a:cxn>
                  <a:cxn ang="0">
                    <a:pos x="29" y="5"/>
                  </a:cxn>
                  <a:cxn ang="0">
                    <a:pos x="25" y="4"/>
                  </a:cxn>
                  <a:cxn ang="0">
                    <a:pos x="19" y="3"/>
                  </a:cxn>
                  <a:cxn ang="0">
                    <a:pos x="14" y="2"/>
                  </a:cxn>
                  <a:cxn ang="0">
                    <a:pos x="10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3" y="42"/>
                  </a:cxn>
                  <a:cxn ang="0">
                    <a:pos x="6" y="42"/>
                  </a:cxn>
                  <a:cxn ang="0">
                    <a:pos x="10" y="42"/>
                  </a:cxn>
                  <a:cxn ang="0">
                    <a:pos x="12" y="43"/>
                  </a:cxn>
                  <a:cxn ang="0">
                    <a:pos x="14" y="43"/>
                  </a:cxn>
                  <a:cxn ang="0">
                    <a:pos x="18" y="44"/>
                  </a:cxn>
                  <a:cxn ang="0">
                    <a:pos x="20" y="44"/>
                  </a:cxn>
                  <a:cxn ang="0">
                    <a:pos x="22" y="45"/>
                  </a:cxn>
                  <a:cxn ang="0">
                    <a:pos x="22" y="45"/>
                  </a:cxn>
                  <a:cxn ang="0">
                    <a:pos x="37" y="7"/>
                  </a:cxn>
                </a:cxnLst>
                <a:rect l="0" t="0" r="r" b="b"/>
                <a:pathLst>
                  <a:path w="37" h="45">
                    <a:moveTo>
                      <a:pt x="37" y="7"/>
                    </a:moveTo>
                    <a:lnTo>
                      <a:pt x="37" y="7"/>
                    </a:lnTo>
                    <a:lnTo>
                      <a:pt x="33" y="6"/>
                    </a:lnTo>
                    <a:lnTo>
                      <a:pt x="29" y="5"/>
                    </a:lnTo>
                    <a:lnTo>
                      <a:pt x="25" y="4"/>
                    </a:lnTo>
                    <a:lnTo>
                      <a:pt x="19" y="3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" y="42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12" y="43"/>
                    </a:lnTo>
                    <a:lnTo>
                      <a:pt x="14" y="43"/>
                    </a:lnTo>
                    <a:lnTo>
                      <a:pt x="18" y="44"/>
                    </a:lnTo>
                    <a:lnTo>
                      <a:pt x="20" y="44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37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20" name="Freeform 654"/>
              <p:cNvSpPr>
                <a:spLocks/>
              </p:cNvSpPr>
              <p:nvPr/>
            </p:nvSpPr>
            <p:spPr bwMode="auto">
              <a:xfrm>
                <a:off x="2905" y="1569"/>
                <a:ext cx="9" cy="10"/>
              </a:xfrm>
              <a:custGeom>
                <a:avLst/>
                <a:gdLst/>
                <a:ahLst/>
                <a:cxnLst>
                  <a:cxn ang="0">
                    <a:pos x="45" y="25"/>
                  </a:cxn>
                  <a:cxn ang="0">
                    <a:pos x="44" y="25"/>
                  </a:cxn>
                  <a:cxn ang="0">
                    <a:pos x="42" y="21"/>
                  </a:cxn>
                  <a:cxn ang="0">
                    <a:pos x="38" y="18"/>
                  </a:cxn>
                  <a:cxn ang="0">
                    <a:pos x="36" y="14"/>
                  </a:cxn>
                  <a:cxn ang="0">
                    <a:pos x="32" y="11"/>
                  </a:cxn>
                  <a:cxn ang="0">
                    <a:pos x="28" y="7"/>
                  </a:cxn>
                  <a:cxn ang="0">
                    <a:pos x="25" y="5"/>
                  </a:cxn>
                  <a:cxn ang="0">
                    <a:pos x="20" y="3"/>
                  </a:cxn>
                  <a:cxn ang="0">
                    <a:pos x="15" y="0"/>
                  </a:cxn>
                  <a:cxn ang="0">
                    <a:pos x="0" y="38"/>
                  </a:cxn>
                  <a:cxn ang="0">
                    <a:pos x="1" y="40"/>
                  </a:cxn>
                  <a:cxn ang="0">
                    <a:pos x="4" y="41"/>
                  </a:cxn>
                  <a:cxn ang="0">
                    <a:pos x="5" y="42"/>
                  </a:cxn>
                  <a:cxn ang="0">
                    <a:pos x="6" y="43"/>
                  </a:cxn>
                  <a:cxn ang="0">
                    <a:pos x="7" y="43"/>
                  </a:cxn>
                  <a:cxn ang="0">
                    <a:pos x="8" y="44"/>
                  </a:cxn>
                  <a:cxn ang="0">
                    <a:pos x="10" y="45"/>
                  </a:cxn>
                  <a:cxn ang="0">
                    <a:pos x="11" y="47"/>
                  </a:cxn>
                  <a:cxn ang="0">
                    <a:pos x="11" y="47"/>
                  </a:cxn>
                  <a:cxn ang="0">
                    <a:pos x="45" y="25"/>
                  </a:cxn>
                </a:cxnLst>
                <a:rect l="0" t="0" r="r" b="b"/>
                <a:pathLst>
                  <a:path w="45" h="47">
                    <a:moveTo>
                      <a:pt x="45" y="25"/>
                    </a:moveTo>
                    <a:lnTo>
                      <a:pt x="44" y="25"/>
                    </a:lnTo>
                    <a:lnTo>
                      <a:pt x="42" y="21"/>
                    </a:lnTo>
                    <a:lnTo>
                      <a:pt x="38" y="18"/>
                    </a:lnTo>
                    <a:lnTo>
                      <a:pt x="36" y="14"/>
                    </a:lnTo>
                    <a:lnTo>
                      <a:pt x="32" y="11"/>
                    </a:lnTo>
                    <a:lnTo>
                      <a:pt x="28" y="7"/>
                    </a:lnTo>
                    <a:lnTo>
                      <a:pt x="25" y="5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0" y="38"/>
                    </a:lnTo>
                    <a:lnTo>
                      <a:pt x="1" y="40"/>
                    </a:lnTo>
                    <a:lnTo>
                      <a:pt x="4" y="41"/>
                    </a:lnTo>
                    <a:lnTo>
                      <a:pt x="5" y="42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8" y="44"/>
                    </a:lnTo>
                    <a:lnTo>
                      <a:pt x="10" y="45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21" name="Freeform 655"/>
              <p:cNvSpPr>
                <a:spLocks/>
              </p:cNvSpPr>
              <p:nvPr/>
            </p:nvSpPr>
            <p:spPr bwMode="auto">
              <a:xfrm>
                <a:off x="2908" y="1574"/>
                <a:ext cx="9" cy="11"/>
              </a:xfrm>
              <a:custGeom>
                <a:avLst/>
                <a:gdLst/>
                <a:ahLst/>
                <a:cxnLst>
                  <a:cxn ang="0">
                    <a:pos x="25" y="55"/>
                  </a:cxn>
                  <a:cxn ang="0">
                    <a:pos x="45" y="34"/>
                  </a:cxn>
                  <a:cxn ang="0">
                    <a:pos x="45" y="30"/>
                  </a:cxn>
                  <a:cxn ang="0">
                    <a:pos x="44" y="25"/>
                  </a:cxn>
                  <a:cxn ang="0">
                    <a:pos x="42" y="20"/>
                  </a:cxn>
                  <a:cxn ang="0">
                    <a:pos x="41" y="16"/>
                  </a:cxn>
                  <a:cxn ang="0">
                    <a:pos x="40" y="12"/>
                  </a:cxn>
                  <a:cxn ang="0">
                    <a:pos x="38" y="8"/>
                  </a:cxn>
                  <a:cxn ang="0">
                    <a:pos x="37" y="3"/>
                  </a:cxn>
                  <a:cxn ang="0">
                    <a:pos x="34" y="0"/>
                  </a:cxn>
                  <a:cxn ang="0">
                    <a:pos x="0" y="22"/>
                  </a:cxn>
                  <a:cxn ang="0">
                    <a:pos x="1" y="24"/>
                  </a:cxn>
                  <a:cxn ang="0">
                    <a:pos x="1" y="25"/>
                  </a:cxn>
                  <a:cxn ang="0">
                    <a:pos x="2" y="26"/>
                  </a:cxn>
                  <a:cxn ang="0">
                    <a:pos x="2" y="29"/>
                  </a:cxn>
                  <a:cxn ang="0">
                    <a:pos x="3" y="30"/>
                  </a:cxn>
                  <a:cxn ang="0">
                    <a:pos x="3" y="32"/>
                  </a:cxn>
                  <a:cxn ang="0">
                    <a:pos x="3" y="34"/>
                  </a:cxn>
                  <a:cxn ang="0">
                    <a:pos x="3" y="35"/>
                  </a:cxn>
                  <a:cxn ang="0">
                    <a:pos x="23" y="15"/>
                  </a:cxn>
                  <a:cxn ang="0">
                    <a:pos x="25" y="55"/>
                  </a:cxn>
                  <a:cxn ang="0">
                    <a:pos x="46" y="54"/>
                  </a:cxn>
                  <a:cxn ang="0">
                    <a:pos x="45" y="34"/>
                  </a:cxn>
                  <a:cxn ang="0">
                    <a:pos x="25" y="55"/>
                  </a:cxn>
                </a:cxnLst>
                <a:rect l="0" t="0" r="r" b="b"/>
                <a:pathLst>
                  <a:path w="46" h="55">
                    <a:moveTo>
                      <a:pt x="25" y="55"/>
                    </a:moveTo>
                    <a:lnTo>
                      <a:pt x="45" y="34"/>
                    </a:lnTo>
                    <a:lnTo>
                      <a:pt x="45" y="30"/>
                    </a:lnTo>
                    <a:lnTo>
                      <a:pt x="44" y="25"/>
                    </a:lnTo>
                    <a:lnTo>
                      <a:pt x="42" y="20"/>
                    </a:lnTo>
                    <a:lnTo>
                      <a:pt x="41" y="16"/>
                    </a:lnTo>
                    <a:lnTo>
                      <a:pt x="40" y="12"/>
                    </a:lnTo>
                    <a:lnTo>
                      <a:pt x="38" y="8"/>
                    </a:lnTo>
                    <a:lnTo>
                      <a:pt x="37" y="3"/>
                    </a:lnTo>
                    <a:lnTo>
                      <a:pt x="34" y="0"/>
                    </a:lnTo>
                    <a:lnTo>
                      <a:pt x="0" y="22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2" y="26"/>
                    </a:lnTo>
                    <a:lnTo>
                      <a:pt x="2" y="29"/>
                    </a:lnTo>
                    <a:lnTo>
                      <a:pt x="3" y="30"/>
                    </a:lnTo>
                    <a:lnTo>
                      <a:pt x="3" y="32"/>
                    </a:lnTo>
                    <a:lnTo>
                      <a:pt x="3" y="34"/>
                    </a:lnTo>
                    <a:lnTo>
                      <a:pt x="3" y="35"/>
                    </a:lnTo>
                    <a:lnTo>
                      <a:pt x="23" y="15"/>
                    </a:lnTo>
                    <a:lnTo>
                      <a:pt x="25" y="55"/>
                    </a:lnTo>
                    <a:lnTo>
                      <a:pt x="46" y="54"/>
                    </a:lnTo>
                    <a:lnTo>
                      <a:pt x="45" y="34"/>
                    </a:lnTo>
                    <a:lnTo>
                      <a:pt x="25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22" name="Freeform 656"/>
              <p:cNvSpPr>
                <a:spLocks/>
              </p:cNvSpPr>
              <p:nvPr/>
            </p:nvSpPr>
            <p:spPr bwMode="auto">
              <a:xfrm>
                <a:off x="2905" y="1577"/>
                <a:ext cx="8" cy="9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2" y="42"/>
                  </a:cxn>
                  <a:cxn ang="0">
                    <a:pos x="40" y="40"/>
                  </a:cxn>
                  <a:cxn ang="0">
                    <a:pos x="38" y="0"/>
                  </a:cxn>
                  <a:cxn ang="0">
                    <a:pos x="18" y="1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44"/>
                  </a:cxn>
                  <a:cxn ang="0">
                    <a:pos x="22" y="42"/>
                  </a:cxn>
                  <a:cxn ang="0">
                    <a:pos x="0" y="24"/>
                  </a:cxn>
                </a:cxnLst>
                <a:rect l="0" t="0" r="r" b="b"/>
                <a:pathLst>
                  <a:path w="40" h="44">
                    <a:moveTo>
                      <a:pt x="0" y="24"/>
                    </a:moveTo>
                    <a:lnTo>
                      <a:pt x="22" y="42"/>
                    </a:lnTo>
                    <a:lnTo>
                      <a:pt x="40" y="40"/>
                    </a:lnTo>
                    <a:lnTo>
                      <a:pt x="38" y="0"/>
                    </a:lnTo>
                    <a:lnTo>
                      <a:pt x="18" y="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44"/>
                    </a:lnTo>
                    <a:lnTo>
                      <a:pt x="22" y="4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23" name="Freeform 657"/>
              <p:cNvSpPr>
                <a:spLocks/>
              </p:cNvSpPr>
              <p:nvPr/>
            </p:nvSpPr>
            <p:spPr bwMode="auto">
              <a:xfrm>
                <a:off x="2904" y="1574"/>
                <a:ext cx="9" cy="8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3"/>
                  </a:cxn>
                  <a:cxn ang="0">
                    <a:pos x="1" y="34"/>
                  </a:cxn>
                  <a:cxn ang="0">
                    <a:pos x="1" y="35"/>
                  </a:cxn>
                  <a:cxn ang="0">
                    <a:pos x="3" y="35"/>
                  </a:cxn>
                  <a:cxn ang="0">
                    <a:pos x="3" y="37"/>
                  </a:cxn>
                  <a:cxn ang="0">
                    <a:pos x="4" y="39"/>
                  </a:cxn>
                  <a:cxn ang="0">
                    <a:pos x="4" y="41"/>
                  </a:cxn>
                  <a:cxn ang="0">
                    <a:pos x="44" y="36"/>
                  </a:cxn>
                  <a:cxn ang="0">
                    <a:pos x="43" y="32"/>
                  </a:cxn>
                  <a:cxn ang="0">
                    <a:pos x="42" y="26"/>
                  </a:cxn>
                  <a:cxn ang="0">
                    <a:pos x="41" y="21"/>
                  </a:cxn>
                  <a:cxn ang="0">
                    <a:pos x="38" y="17"/>
                  </a:cxn>
                  <a:cxn ang="0">
                    <a:pos x="36" y="12"/>
                  </a:cxn>
                  <a:cxn ang="0">
                    <a:pos x="34" y="9"/>
                  </a:cxn>
                  <a:cxn ang="0">
                    <a:pos x="30" y="4"/>
                  </a:cxn>
                  <a:cxn ang="0">
                    <a:pos x="26" y="0"/>
                  </a:cxn>
                  <a:cxn ang="0">
                    <a:pos x="27" y="0"/>
                  </a:cxn>
                  <a:cxn ang="0">
                    <a:pos x="0" y="33"/>
                  </a:cxn>
                </a:cxnLst>
                <a:rect l="0" t="0" r="r" b="b"/>
                <a:pathLst>
                  <a:path w="44" h="41">
                    <a:moveTo>
                      <a:pt x="0" y="33"/>
                    </a:moveTo>
                    <a:lnTo>
                      <a:pt x="0" y="33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1" y="34"/>
                    </a:lnTo>
                    <a:lnTo>
                      <a:pt x="1" y="35"/>
                    </a:lnTo>
                    <a:lnTo>
                      <a:pt x="3" y="35"/>
                    </a:lnTo>
                    <a:lnTo>
                      <a:pt x="3" y="37"/>
                    </a:lnTo>
                    <a:lnTo>
                      <a:pt x="4" y="39"/>
                    </a:lnTo>
                    <a:lnTo>
                      <a:pt x="4" y="41"/>
                    </a:lnTo>
                    <a:lnTo>
                      <a:pt x="44" y="36"/>
                    </a:lnTo>
                    <a:lnTo>
                      <a:pt x="43" y="32"/>
                    </a:lnTo>
                    <a:lnTo>
                      <a:pt x="42" y="26"/>
                    </a:lnTo>
                    <a:lnTo>
                      <a:pt x="41" y="21"/>
                    </a:lnTo>
                    <a:lnTo>
                      <a:pt x="38" y="17"/>
                    </a:lnTo>
                    <a:lnTo>
                      <a:pt x="36" y="12"/>
                    </a:lnTo>
                    <a:lnTo>
                      <a:pt x="34" y="9"/>
                    </a:lnTo>
                    <a:lnTo>
                      <a:pt x="30" y="4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24" name="Freeform 658"/>
              <p:cNvSpPr>
                <a:spLocks/>
              </p:cNvSpPr>
              <p:nvPr/>
            </p:nvSpPr>
            <p:spPr bwMode="auto">
              <a:xfrm>
                <a:off x="2901" y="1572"/>
                <a:ext cx="8" cy="9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40"/>
                  </a:cxn>
                  <a:cxn ang="0">
                    <a:pos x="4" y="40"/>
                  </a:cxn>
                  <a:cxn ang="0">
                    <a:pos x="6" y="42"/>
                  </a:cxn>
                  <a:cxn ang="0">
                    <a:pos x="8" y="42"/>
                  </a:cxn>
                  <a:cxn ang="0">
                    <a:pos x="11" y="42"/>
                  </a:cxn>
                  <a:cxn ang="0">
                    <a:pos x="12" y="43"/>
                  </a:cxn>
                  <a:cxn ang="0">
                    <a:pos x="13" y="43"/>
                  </a:cxn>
                  <a:cxn ang="0">
                    <a:pos x="14" y="43"/>
                  </a:cxn>
                  <a:cxn ang="0">
                    <a:pos x="14" y="44"/>
                  </a:cxn>
                  <a:cxn ang="0">
                    <a:pos x="41" y="11"/>
                  </a:cxn>
                  <a:cxn ang="0">
                    <a:pos x="36" y="9"/>
                  </a:cxn>
                  <a:cxn ang="0">
                    <a:pos x="32" y="6"/>
                  </a:cxn>
                  <a:cxn ang="0">
                    <a:pos x="27" y="3"/>
                  </a:cxn>
                  <a:cxn ang="0">
                    <a:pos x="21" y="2"/>
                  </a:cxn>
                  <a:cxn ang="0">
                    <a:pos x="17" y="1"/>
                  </a:cxn>
                  <a:cxn ang="0">
                    <a:pos x="11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0"/>
                  </a:cxn>
                </a:cxnLst>
                <a:rect l="0" t="0" r="r" b="b"/>
                <a:pathLst>
                  <a:path w="41" h="44">
                    <a:moveTo>
                      <a:pt x="0" y="40"/>
                    </a:moveTo>
                    <a:lnTo>
                      <a:pt x="0" y="40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1" y="42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4" y="43"/>
                    </a:lnTo>
                    <a:lnTo>
                      <a:pt x="14" y="44"/>
                    </a:lnTo>
                    <a:lnTo>
                      <a:pt x="41" y="11"/>
                    </a:lnTo>
                    <a:lnTo>
                      <a:pt x="36" y="9"/>
                    </a:lnTo>
                    <a:lnTo>
                      <a:pt x="32" y="6"/>
                    </a:lnTo>
                    <a:lnTo>
                      <a:pt x="27" y="3"/>
                    </a:lnTo>
                    <a:lnTo>
                      <a:pt x="21" y="2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25" name="Freeform 659"/>
              <p:cNvSpPr>
                <a:spLocks/>
              </p:cNvSpPr>
              <p:nvPr/>
            </p:nvSpPr>
            <p:spPr bwMode="auto">
              <a:xfrm>
                <a:off x="2893" y="1572"/>
                <a:ext cx="8" cy="8"/>
              </a:xfrm>
              <a:custGeom>
                <a:avLst/>
                <a:gdLst/>
                <a:ahLst/>
                <a:cxnLst>
                  <a:cxn ang="0">
                    <a:pos x="26" y="43"/>
                  </a:cxn>
                  <a:cxn ang="0">
                    <a:pos x="26" y="43"/>
                  </a:cxn>
                  <a:cxn ang="0">
                    <a:pos x="26" y="43"/>
                  </a:cxn>
                  <a:cxn ang="0">
                    <a:pos x="27" y="43"/>
                  </a:cxn>
                  <a:cxn ang="0">
                    <a:pos x="28" y="43"/>
                  </a:cxn>
                  <a:cxn ang="0">
                    <a:pos x="29" y="42"/>
                  </a:cxn>
                  <a:cxn ang="0">
                    <a:pos x="31" y="42"/>
                  </a:cxn>
                  <a:cxn ang="0">
                    <a:pos x="34" y="42"/>
                  </a:cxn>
                  <a:cxn ang="0">
                    <a:pos x="36" y="40"/>
                  </a:cxn>
                  <a:cxn ang="0">
                    <a:pos x="39" y="40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24" y="1"/>
                  </a:cxn>
                  <a:cxn ang="0">
                    <a:pos x="19" y="2"/>
                  </a:cxn>
                  <a:cxn ang="0">
                    <a:pos x="14" y="3"/>
                  </a:cxn>
                  <a:cxn ang="0">
                    <a:pos x="9" y="6"/>
                  </a:cxn>
                  <a:cxn ang="0">
                    <a:pos x="5" y="8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26" y="43"/>
                  </a:cxn>
                </a:cxnLst>
                <a:rect l="0" t="0" r="r" b="b"/>
                <a:pathLst>
                  <a:path w="39" h="43">
                    <a:moveTo>
                      <a:pt x="26" y="43"/>
                    </a:moveTo>
                    <a:lnTo>
                      <a:pt x="26" y="43"/>
                    </a:lnTo>
                    <a:lnTo>
                      <a:pt x="26" y="43"/>
                    </a:lnTo>
                    <a:lnTo>
                      <a:pt x="27" y="43"/>
                    </a:lnTo>
                    <a:lnTo>
                      <a:pt x="28" y="43"/>
                    </a:lnTo>
                    <a:lnTo>
                      <a:pt x="29" y="42"/>
                    </a:lnTo>
                    <a:lnTo>
                      <a:pt x="31" y="42"/>
                    </a:lnTo>
                    <a:lnTo>
                      <a:pt x="34" y="42"/>
                    </a:lnTo>
                    <a:lnTo>
                      <a:pt x="36" y="40"/>
                    </a:lnTo>
                    <a:lnTo>
                      <a:pt x="39" y="40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19" y="2"/>
                    </a:lnTo>
                    <a:lnTo>
                      <a:pt x="14" y="3"/>
                    </a:lnTo>
                    <a:lnTo>
                      <a:pt x="9" y="6"/>
                    </a:lnTo>
                    <a:lnTo>
                      <a:pt x="5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26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26" name="Freeform 660"/>
              <p:cNvSpPr>
                <a:spLocks/>
              </p:cNvSpPr>
              <p:nvPr/>
            </p:nvSpPr>
            <p:spPr bwMode="auto">
              <a:xfrm>
                <a:off x="2890" y="1574"/>
                <a:ext cx="8" cy="7"/>
              </a:xfrm>
              <a:custGeom>
                <a:avLst/>
                <a:gdLst/>
                <a:ahLst/>
                <a:cxnLst>
                  <a:cxn ang="0">
                    <a:pos x="42" y="32"/>
                  </a:cxn>
                  <a:cxn ang="0">
                    <a:pos x="42" y="32"/>
                  </a:cxn>
                  <a:cxn ang="0">
                    <a:pos x="42" y="32"/>
                  </a:cxn>
                  <a:cxn ang="0">
                    <a:pos x="42" y="32"/>
                  </a:cxn>
                  <a:cxn ang="0">
                    <a:pos x="40" y="33"/>
                  </a:cxn>
                  <a:cxn ang="0">
                    <a:pos x="40" y="33"/>
                  </a:cxn>
                  <a:cxn ang="0">
                    <a:pos x="40" y="33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42" y="32"/>
                  </a:cxn>
                  <a:cxn ang="0">
                    <a:pos x="16" y="0"/>
                  </a:cxn>
                  <a:cxn ang="0">
                    <a:pos x="13" y="3"/>
                  </a:cxn>
                  <a:cxn ang="0">
                    <a:pos x="9" y="6"/>
                  </a:cxn>
                  <a:cxn ang="0">
                    <a:pos x="7" y="10"/>
                  </a:cxn>
                  <a:cxn ang="0">
                    <a:pos x="5" y="14"/>
                  </a:cxn>
                  <a:cxn ang="0">
                    <a:pos x="2" y="18"/>
                  </a:cxn>
                  <a:cxn ang="0">
                    <a:pos x="1" y="22"/>
                  </a:cxn>
                  <a:cxn ang="0">
                    <a:pos x="0" y="27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42" y="32"/>
                  </a:cxn>
                </a:cxnLst>
                <a:rect l="0" t="0" r="r" b="b"/>
                <a:pathLst>
                  <a:path w="42" h="33">
                    <a:moveTo>
                      <a:pt x="42" y="32"/>
                    </a:moveTo>
                    <a:lnTo>
                      <a:pt x="42" y="32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16" y="0"/>
                    </a:lnTo>
                    <a:lnTo>
                      <a:pt x="13" y="3"/>
                    </a:lnTo>
                    <a:lnTo>
                      <a:pt x="9" y="6"/>
                    </a:lnTo>
                    <a:lnTo>
                      <a:pt x="7" y="10"/>
                    </a:lnTo>
                    <a:lnTo>
                      <a:pt x="5" y="14"/>
                    </a:lnTo>
                    <a:lnTo>
                      <a:pt x="2" y="18"/>
                    </a:lnTo>
                    <a:lnTo>
                      <a:pt x="1" y="22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27" name="Freeform 661"/>
              <p:cNvSpPr>
                <a:spLocks/>
              </p:cNvSpPr>
              <p:nvPr/>
            </p:nvSpPr>
            <p:spPr bwMode="auto">
              <a:xfrm>
                <a:off x="2890" y="1580"/>
                <a:ext cx="8" cy="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2" y="13"/>
                  </a:cxn>
                  <a:cxn ang="0">
                    <a:pos x="3" y="17"/>
                  </a:cxn>
                  <a:cxn ang="0">
                    <a:pos x="6" y="20"/>
                  </a:cxn>
                  <a:cxn ang="0">
                    <a:pos x="8" y="24"/>
                  </a:cxn>
                  <a:cxn ang="0">
                    <a:pos x="10" y="27"/>
                  </a:cxn>
                  <a:cxn ang="0">
                    <a:pos x="13" y="30"/>
                  </a:cxn>
                  <a:cxn ang="0">
                    <a:pos x="13" y="30"/>
                  </a:cxn>
                  <a:cxn ang="0">
                    <a:pos x="40" y="0"/>
                  </a:cxn>
                </a:cxnLst>
                <a:rect l="0" t="0" r="r" b="b"/>
                <a:pathLst>
                  <a:path w="42" h="30">
                    <a:moveTo>
                      <a:pt x="40" y="0"/>
                    </a:move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2" y="13"/>
                    </a:lnTo>
                    <a:lnTo>
                      <a:pt x="3" y="17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10" y="27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28" name="Freeform 662"/>
              <p:cNvSpPr>
                <a:spLocks/>
              </p:cNvSpPr>
              <p:nvPr/>
            </p:nvSpPr>
            <p:spPr bwMode="auto">
              <a:xfrm>
                <a:off x="2893" y="1580"/>
                <a:ext cx="9" cy="9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48" y="7"/>
                  </a:cxn>
                  <a:cxn ang="0">
                    <a:pos x="44" y="6"/>
                  </a:cxn>
                  <a:cxn ang="0">
                    <a:pos x="38" y="5"/>
                  </a:cxn>
                  <a:cxn ang="0">
                    <a:pos x="34" y="4"/>
                  </a:cxn>
                  <a:cxn ang="0">
                    <a:pos x="31" y="3"/>
                  </a:cxn>
                  <a:cxn ang="0">
                    <a:pos x="29" y="2"/>
                  </a:cxn>
                  <a:cxn ang="0">
                    <a:pos x="27" y="2"/>
                  </a:cxn>
                  <a:cxn ang="0">
                    <a:pos x="26" y="0"/>
                  </a:cxn>
                  <a:cxn ang="0">
                    <a:pos x="27" y="2"/>
                  </a:cxn>
                  <a:cxn ang="0">
                    <a:pos x="0" y="32"/>
                  </a:cxn>
                  <a:cxn ang="0">
                    <a:pos x="4" y="35"/>
                  </a:cxn>
                  <a:cxn ang="0">
                    <a:pos x="9" y="37"/>
                  </a:cxn>
                  <a:cxn ang="0">
                    <a:pos x="12" y="40"/>
                  </a:cxn>
                  <a:cxn ang="0">
                    <a:pos x="17" y="41"/>
                  </a:cxn>
                  <a:cxn ang="0">
                    <a:pos x="22" y="43"/>
                  </a:cxn>
                  <a:cxn ang="0">
                    <a:pos x="27" y="44"/>
                  </a:cxn>
                  <a:cxn ang="0">
                    <a:pos x="33" y="45"/>
                  </a:cxn>
                  <a:cxn ang="0">
                    <a:pos x="39" y="48"/>
                  </a:cxn>
                  <a:cxn ang="0">
                    <a:pos x="39" y="48"/>
                  </a:cxn>
                  <a:cxn ang="0">
                    <a:pos x="48" y="7"/>
                  </a:cxn>
                </a:cxnLst>
                <a:rect l="0" t="0" r="r" b="b"/>
                <a:pathLst>
                  <a:path w="48" h="48">
                    <a:moveTo>
                      <a:pt x="48" y="7"/>
                    </a:moveTo>
                    <a:lnTo>
                      <a:pt x="48" y="7"/>
                    </a:lnTo>
                    <a:lnTo>
                      <a:pt x="44" y="6"/>
                    </a:lnTo>
                    <a:lnTo>
                      <a:pt x="38" y="5"/>
                    </a:lnTo>
                    <a:lnTo>
                      <a:pt x="34" y="4"/>
                    </a:lnTo>
                    <a:lnTo>
                      <a:pt x="31" y="3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6" y="0"/>
                    </a:lnTo>
                    <a:lnTo>
                      <a:pt x="27" y="2"/>
                    </a:lnTo>
                    <a:lnTo>
                      <a:pt x="0" y="32"/>
                    </a:lnTo>
                    <a:lnTo>
                      <a:pt x="4" y="35"/>
                    </a:lnTo>
                    <a:lnTo>
                      <a:pt x="9" y="37"/>
                    </a:lnTo>
                    <a:lnTo>
                      <a:pt x="12" y="40"/>
                    </a:lnTo>
                    <a:lnTo>
                      <a:pt x="17" y="41"/>
                    </a:lnTo>
                    <a:lnTo>
                      <a:pt x="22" y="43"/>
                    </a:lnTo>
                    <a:lnTo>
                      <a:pt x="27" y="44"/>
                    </a:lnTo>
                    <a:lnTo>
                      <a:pt x="33" y="45"/>
                    </a:lnTo>
                    <a:lnTo>
                      <a:pt x="39" y="48"/>
                    </a:lnTo>
                    <a:lnTo>
                      <a:pt x="39" y="48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29" name="Freeform 663"/>
              <p:cNvSpPr>
                <a:spLocks/>
              </p:cNvSpPr>
              <p:nvPr/>
            </p:nvSpPr>
            <p:spPr bwMode="auto">
              <a:xfrm>
                <a:off x="2900" y="1581"/>
                <a:ext cx="10" cy="10"/>
              </a:xfrm>
              <a:custGeom>
                <a:avLst/>
                <a:gdLst/>
                <a:ahLst/>
                <a:cxnLst>
                  <a:cxn ang="0">
                    <a:pos x="47" y="12"/>
                  </a:cxn>
                  <a:cxn ang="0">
                    <a:pos x="47" y="12"/>
                  </a:cxn>
                  <a:cxn ang="0">
                    <a:pos x="44" y="10"/>
                  </a:cxn>
                  <a:cxn ang="0">
                    <a:pos x="40" y="8"/>
                  </a:cxn>
                  <a:cxn ang="0">
                    <a:pos x="36" y="7"/>
                  </a:cxn>
                  <a:cxn ang="0">
                    <a:pos x="31" y="6"/>
                  </a:cxn>
                  <a:cxn ang="0">
                    <a:pos x="26" y="5"/>
                  </a:cxn>
                  <a:cxn ang="0">
                    <a:pos x="21" y="4"/>
                  </a:cxn>
                  <a:cxn ang="0">
                    <a:pos x="16" y="1"/>
                  </a:cxn>
                  <a:cxn ang="0">
                    <a:pos x="9" y="0"/>
                  </a:cxn>
                  <a:cxn ang="0">
                    <a:pos x="0" y="41"/>
                  </a:cxn>
                  <a:cxn ang="0">
                    <a:pos x="6" y="42"/>
                  </a:cxn>
                  <a:cxn ang="0">
                    <a:pos x="11" y="43"/>
                  </a:cxn>
                  <a:cxn ang="0">
                    <a:pos x="16" y="44"/>
                  </a:cxn>
                  <a:cxn ang="0">
                    <a:pos x="20" y="45"/>
                  </a:cxn>
                  <a:cxn ang="0">
                    <a:pos x="23" y="46"/>
                  </a:cxn>
                  <a:cxn ang="0">
                    <a:pos x="26" y="48"/>
                  </a:cxn>
                  <a:cxn ang="0">
                    <a:pos x="29" y="48"/>
                  </a:cxn>
                  <a:cxn ang="0">
                    <a:pos x="30" y="49"/>
                  </a:cxn>
                  <a:cxn ang="0">
                    <a:pos x="30" y="49"/>
                  </a:cxn>
                  <a:cxn ang="0">
                    <a:pos x="47" y="12"/>
                  </a:cxn>
                </a:cxnLst>
                <a:rect l="0" t="0" r="r" b="b"/>
                <a:pathLst>
                  <a:path w="47" h="49">
                    <a:moveTo>
                      <a:pt x="47" y="12"/>
                    </a:moveTo>
                    <a:lnTo>
                      <a:pt x="47" y="12"/>
                    </a:lnTo>
                    <a:lnTo>
                      <a:pt x="44" y="10"/>
                    </a:lnTo>
                    <a:lnTo>
                      <a:pt x="40" y="8"/>
                    </a:lnTo>
                    <a:lnTo>
                      <a:pt x="36" y="7"/>
                    </a:lnTo>
                    <a:lnTo>
                      <a:pt x="31" y="6"/>
                    </a:lnTo>
                    <a:lnTo>
                      <a:pt x="26" y="5"/>
                    </a:lnTo>
                    <a:lnTo>
                      <a:pt x="21" y="4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41"/>
                    </a:lnTo>
                    <a:lnTo>
                      <a:pt x="6" y="42"/>
                    </a:lnTo>
                    <a:lnTo>
                      <a:pt x="11" y="43"/>
                    </a:lnTo>
                    <a:lnTo>
                      <a:pt x="16" y="44"/>
                    </a:lnTo>
                    <a:lnTo>
                      <a:pt x="20" y="45"/>
                    </a:lnTo>
                    <a:lnTo>
                      <a:pt x="23" y="46"/>
                    </a:lnTo>
                    <a:lnTo>
                      <a:pt x="26" y="48"/>
                    </a:lnTo>
                    <a:lnTo>
                      <a:pt x="29" y="48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47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30" name="Freeform 664"/>
              <p:cNvSpPr>
                <a:spLocks/>
              </p:cNvSpPr>
              <p:nvPr/>
            </p:nvSpPr>
            <p:spPr bwMode="auto">
              <a:xfrm>
                <a:off x="2906" y="1584"/>
                <a:ext cx="9" cy="9"/>
              </a:xfrm>
              <a:custGeom>
                <a:avLst/>
                <a:gdLst/>
                <a:ahLst/>
                <a:cxnLst>
                  <a:cxn ang="0">
                    <a:pos x="45" y="22"/>
                  </a:cxn>
                  <a:cxn ang="0">
                    <a:pos x="45" y="22"/>
                  </a:cxn>
                  <a:cxn ang="0">
                    <a:pos x="43" y="18"/>
                  </a:cxn>
                  <a:cxn ang="0">
                    <a:pos x="39" y="15"/>
                  </a:cxn>
                  <a:cxn ang="0">
                    <a:pos x="37" y="13"/>
                  </a:cxn>
                  <a:cxn ang="0">
                    <a:pos x="33" y="9"/>
                  </a:cxn>
                  <a:cxn ang="0">
                    <a:pos x="29" y="7"/>
                  </a:cxn>
                  <a:cxn ang="0">
                    <a:pos x="25" y="4"/>
                  </a:cxn>
                  <a:cxn ang="0">
                    <a:pos x="22" y="2"/>
                  </a:cxn>
                  <a:cxn ang="0">
                    <a:pos x="17" y="0"/>
                  </a:cxn>
                  <a:cxn ang="0">
                    <a:pos x="0" y="37"/>
                  </a:cxn>
                  <a:cxn ang="0">
                    <a:pos x="2" y="38"/>
                  </a:cxn>
                  <a:cxn ang="0">
                    <a:pos x="5" y="39"/>
                  </a:cxn>
                  <a:cxn ang="0">
                    <a:pos x="6" y="40"/>
                  </a:cxn>
                  <a:cxn ang="0">
                    <a:pos x="8" y="41"/>
                  </a:cxn>
                  <a:cxn ang="0">
                    <a:pos x="9" y="43"/>
                  </a:cxn>
                  <a:cxn ang="0">
                    <a:pos x="10" y="44"/>
                  </a:cxn>
                  <a:cxn ang="0">
                    <a:pos x="10" y="45"/>
                  </a:cxn>
                  <a:cxn ang="0">
                    <a:pos x="11" y="45"/>
                  </a:cxn>
                  <a:cxn ang="0">
                    <a:pos x="11" y="45"/>
                  </a:cxn>
                  <a:cxn ang="0">
                    <a:pos x="45" y="22"/>
                  </a:cxn>
                </a:cxnLst>
                <a:rect l="0" t="0" r="r" b="b"/>
                <a:pathLst>
                  <a:path w="45" h="45">
                    <a:moveTo>
                      <a:pt x="45" y="22"/>
                    </a:moveTo>
                    <a:lnTo>
                      <a:pt x="45" y="22"/>
                    </a:lnTo>
                    <a:lnTo>
                      <a:pt x="43" y="18"/>
                    </a:lnTo>
                    <a:lnTo>
                      <a:pt x="39" y="15"/>
                    </a:lnTo>
                    <a:lnTo>
                      <a:pt x="37" y="13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4"/>
                    </a:lnTo>
                    <a:lnTo>
                      <a:pt x="22" y="2"/>
                    </a:lnTo>
                    <a:lnTo>
                      <a:pt x="17" y="0"/>
                    </a:lnTo>
                    <a:lnTo>
                      <a:pt x="0" y="37"/>
                    </a:lnTo>
                    <a:lnTo>
                      <a:pt x="2" y="38"/>
                    </a:lnTo>
                    <a:lnTo>
                      <a:pt x="5" y="39"/>
                    </a:lnTo>
                    <a:lnTo>
                      <a:pt x="6" y="40"/>
                    </a:lnTo>
                    <a:lnTo>
                      <a:pt x="8" y="41"/>
                    </a:lnTo>
                    <a:lnTo>
                      <a:pt x="9" y="43"/>
                    </a:lnTo>
                    <a:lnTo>
                      <a:pt x="10" y="44"/>
                    </a:lnTo>
                    <a:lnTo>
                      <a:pt x="10" y="45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45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31" name="Freeform 665"/>
              <p:cNvSpPr>
                <a:spLocks/>
              </p:cNvSpPr>
              <p:nvPr/>
            </p:nvSpPr>
            <p:spPr bwMode="auto">
              <a:xfrm>
                <a:off x="2909" y="1588"/>
                <a:ext cx="8" cy="7"/>
              </a:xfrm>
              <a:custGeom>
                <a:avLst/>
                <a:gdLst/>
                <a:ahLst/>
                <a:cxnLst>
                  <a:cxn ang="0">
                    <a:pos x="44" y="33"/>
                  </a:cxn>
                  <a:cxn ang="0">
                    <a:pos x="44" y="33"/>
                  </a:cxn>
                  <a:cxn ang="0">
                    <a:pos x="44" y="29"/>
                  </a:cxn>
                  <a:cxn ang="0">
                    <a:pos x="43" y="25"/>
                  </a:cxn>
                  <a:cxn ang="0">
                    <a:pos x="43" y="21"/>
                  </a:cxn>
                  <a:cxn ang="0">
                    <a:pos x="42" y="16"/>
                  </a:cxn>
                  <a:cxn ang="0">
                    <a:pos x="41" y="12"/>
                  </a:cxn>
                  <a:cxn ang="0">
                    <a:pos x="39" y="8"/>
                  </a:cxn>
                  <a:cxn ang="0">
                    <a:pos x="36" y="4"/>
                  </a:cxn>
                  <a:cxn ang="0">
                    <a:pos x="34" y="0"/>
                  </a:cxn>
                  <a:cxn ang="0">
                    <a:pos x="0" y="23"/>
                  </a:cxn>
                  <a:cxn ang="0">
                    <a:pos x="0" y="24"/>
                  </a:cxn>
                  <a:cxn ang="0">
                    <a:pos x="2" y="25"/>
                  </a:cxn>
                  <a:cxn ang="0">
                    <a:pos x="2" y="26"/>
                  </a:cxn>
                  <a:cxn ang="0">
                    <a:pos x="3" y="27"/>
                  </a:cxn>
                  <a:cxn ang="0">
                    <a:pos x="3" y="29"/>
                  </a:cxn>
                  <a:cxn ang="0">
                    <a:pos x="3" y="30"/>
                  </a:cxn>
                  <a:cxn ang="0">
                    <a:pos x="3" y="32"/>
                  </a:cxn>
                  <a:cxn ang="0">
                    <a:pos x="3" y="33"/>
                  </a:cxn>
                  <a:cxn ang="0">
                    <a:pos x="3" y="33"/>
                  </a:cxn>
                  <a:cxn ang="0">
                    <a:pos x="44" y="33"/>
                  </a:cxn>
                </a:cxnLst>
                <a:rect l="0" t="0" r="r" b="b"/>
                <a:pathLst>
                  <a:path w="44" h="33">
                    <a:moveTo>
                      <a:pt x="44" y="33"/>
                    </a:moveTo>
                    <a:lnTo>
                      <a:pt x="44" y="33"/>
                    </a:lnTo>
                    <a:lnTo>
                      <a:pt x="44" y="29"/>
                    </a:lnTo>
                    <a:lnTo>
                      <a:pt x="43" y="25"/>
                    </a:lnTo>
                    <a:lnTo>
                      <a:pt x="43" y="21"/>
                    </a:lnTo>
                    <a:lnTo>
                      <a:pt x="42" y="16"/>
                    </a:lnTo>
                    <a:lnTo>
                      <a:pt x="41" y="12"/>
                    </a:lnTo>
                    <a:lnTo>
                      <a:pt x="39" y="8"/>
                    </a:lnTo>
                    <a:lnTo>
                      <a:pt x="36" y="4"/>
                    </a:lnTo>
                    <a:lnTo>
                      <a:pt x="34" y="0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3" y="32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44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32" name="Freeform 666"/>
              <p:cNvSpPr>
                <a:spLocks/>
              </p:cNvSpPr>
              <p:nvPr/>
            </p:nvSpPr>
            <p:spPr bwMode="auto">
              <a:xfrm>
                <a:off x="2908" y="1595"/>
                <a:ext cx="9" cy="7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35" y="35"/>
                  </a:cxn>
                  <a:cxn ang="0">
                    <a:pos x="37" y="30"/>
                  </a:cxn>
                  <a:cxn ang="0">
                    <a:pos x="40" y="27"/>
                  </a:cxn>
                  <a:cxn ang="0">
                    <a:pos x="41" y="22"/>
                  </a:cxn>
                  <a:cxn ang="0">
                    <a:pos x="43" y="18"/>
                  </a:cxn>
                  <a:cxn ang="0">
                    <a:pos x="44" y="14"/>
                  </a:cxn>
                  <a:cxn ang="0">
                    <a:pos x="44" y="9"/>
                  </a:cxn>
                  <a:cxn ang="0">
                    <a:pos x="45" y="5"/>
                  </a:cxn>
                  <a:cxn ang="0">
                    <a:pos x="45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4" y="5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35" y="35"/>
                  </a:cxn>
                </a:cxnLst>
                <a:rect l="0" t="0" r="r" b="b"/>
                <a:pathLst>
                  <a:path w="45" h="35">
                    <a:moveTo>
                      <a:pt x="35" y="35"/>
                    </a:moveTo>
                    <a:lnTo>
                      <a:pt x="35" y="35"/>
                    </a:lnTo>
                    <a:lnTo>
                      <a:pt x="37" y="30"/>
                    </a:lnTo>
                    <a:lnTo>
                      <a:pt x="40" y="27"/>
                    </a:lnTo>
                    <a:lnTo>
                      <a:pt x="41" y="22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5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5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33" name="Freeform 667"/>
              <p:cNvSpPr>
                <a:spLocks/>
              </p:cNvSpPr>
              <p:nvPr/>
            </p:nvSpPr>
            <p:spPr bwMode="auto">
              <a:xfrm>
                <a:off x="2906" y="1597"/>
                <a:ext cx="9" cy="9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17" y="47"/>
                  </a:cxn>
                  <a:cxn ang="0">
                    <a:pos x="22" y="45"/>
                  </a:cxn>
                  <a:cxn ang="0">
                    <a:pos x="25" y="42"/>
                  </a:cxn>
                  <a:cxn ang="0">
                    <a:pos x="30" y="39"/>
                  </a:cxn>
                  <a:cxn ang="0">
                    <a:pos x="33" y="37"/>
                  </a:cxn>
                  <a:cxn ang="0">
                    <a:pos x="37" y="33"/>
                  </a:cxn>
                  <a:cxn ang="0">
                    <a:pos x="40" y="30"/>
                  </a:cxn>
                  <a:cxn ang="0">
                    <a:pos x="44" y="26"/>
                  </a:cxn>
                  <a:cxn ang="0">
                    <a:pos x="46" y="23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8" y="4"/>
                  </a:cxn>
                  <a:cxn ang="0">
                    <a:pos x="7" y="6"/>
                  </a:cxn>
                  <a:cxn ang="0">
                    <a:pos x="6" y="7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17" y="47"/>
                  </a:cxn>
                </a:cxnLst>
                <a:rect l="0" t="0" r="r" b="b"/>
                <a:pathLst>
                  <a:path w="46" h="47">
                    <a:moveTo>
                      <a:pt x="17" y="47"/>
                    </a:moveTo>
                    <a:lnTo>
                      <a:pt x="17" y="47"/>
                    </a:lnTo>
                    <a:lnTo>
                      <a:pt x="22" y="45"/>
                    </a:lnTo>
                    <a:lnTo>
                      <a:pt x="25" y="42"/>
                    </a:lnTo>
                    <a:lnTo>
                      <a:pt x="30" y="39"/>
                    </a:lnTo>
                    <a:lnTo>
                      <a:pt x="33" y="37"/>
                    </a:lnTo>
                    <a:lnTo>
                      <a:pt x="37" y="33"/>
                    </a:lnTo>
                    <a:lnTo>
                      <a:pt x="40" y="30"/>
                    </a:lnTo>
                    <a:lnTo>
                      <a:pt x="44" y="26"/>
                    </a:lnTo>
                    <a:lnTo>
                      <a:pt x="46" y="23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7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34" name="Freeform 668"/>
              <p:cNvSpPr>
                <a:spLocks/>
              </p:cNvSpPr>
              <p:nvPr/>
            </p:nvSpPr>
            <p:spPr bwMode="auto">
              <a:xfrm>
                <a:off x="2902" y="1599"/>
                <a:ext cx="8" cy="9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6" y="45"/>
                  </a:cxn>
                  <a:cxn ang="0">
                    <a:pos x="10" y="45"/>
                  </a:cxn>
                  <a:cxn ang="0">
                    <a:pos x="15" y="44"/>
                  </a:cxn>
                  <a:cxn ang="0">
                    <a:pos x="20" y="44"/>
                  </a:cxn>
                  <a:cxn ang="0">
                    <a:pos x="24" y="43"/>
                  </a:cxn>
                  <a:cxn ang="0">
                    <a:pos x="29" y="42"/>
                  </a:cxn>
                  <a:cxn ang="0">
                    <a:pos x="33" y="39"/>
                  </a:cxn>
                  <a:cxn ang="0">
                    <a:pos x="38" y="38"/>
                  </a:cxn>
                  <a:cxn ang="0">
                    <a:pos x="21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4" y="2"/>
                  </a:cxn>
                  <a:cxn ang="0">
                    <a:pos x="12" y="3"/>
                  </a:cxn>
                  <a:cxn ang="0">
                    <a:pos x="9" y="3"/>
                  </a:cxn>
                  <a:cxn ang="0">
                    <a:pos x="7" y="5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5"/>
                  </a:cxn>
                </a:cxnLst>
                <a:rect l="0" t="0" r="r" b="b"/>
                <a:pathLst>
                  <a:path w="38" h="45">
                    <a:moveTo>
                      <a:pt x="0" y="45"/>
                    </a:moveTo>
                    <a:lnTo>
                      <a:pt x="0" y="45"/>
                    </a:lnTo>
                    <a:lnTo>
                      <a:pt x="6" y="45"/>
                    </a:lnTo>
                    <a:lnTo>
                      <a:pt x="10" y="45"/>
                    </a:lnTo>
                    <a:lnTo>
                      <a:pt x="15" y="44"/>
                    </a:lnTo>
                    <a:lnTo>
                      <a:pt x="20" y="44"/>
                    </a:lnTo>
                    <a:lnTo>
                      <a:pt x="24" y="43"/>
                    </a:lnTo>
                    <a:lnTo>
                      <a:pt x="29" y="42"/>
                    </a:lnTo>
                    <a:lnTo>
                      <a:pt x="33" y="39"/>
                    </a:lnTo>
                    <a:lnTo>
                      <a:pt x="38" y="38"/>
                    </a:lnTo>
                    <a:lnTo>
                      <a:pt x="21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35" name="Freeform 669"/>
              <p:cNvSpPr>
                <a:spLocks/>
              </p:cNvSpPr>
              <p:nvPr/>
            </p:nvSpPr>
            <p:spPr bwMode="auto">
              <a:xfrm>
                <a:off x="2893" y="1599"/>
                <a:ext cx="9" cy="9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8"/>
                  </a:cxn>
                  <a:cxn ang="0">
                    <a:pos x="5" y="39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4"/>
                  </a:cxn>
                  <a:cxn ang="0">
                    <a:pos x="27" y="45"/>
                  </a:cxn>
                  <a:cxn ang="0">
                    <a:pos x="31" y="45"/>
                  </a:cxn>
                  <a:cxn ang="0">
                    <a:pos x="37" y="45"/>
                  </a:cxn>
                  <a:cxn ang="0">
                    <a:pos x="43" y="45"/>
                  </a:cxn>
                  <a:cxn ang="0">
                    <a:pos x="43" y="5"/>
                  </a:cxn>
                  <a:cxn ang="0">
                    <a:pos x="40" y="5"/>
                  </a:cxn>
                  <a:cxn ang="0">
                    <a:pos x="35" y="5"/>
                  </a:cxn>
                  <a:cxn ang="0">
                    <a:pos x="31" y="3"/>
                  </a:cxn>
                  <a:cxn ang="0">
                    <a:pos x="28" y="3"/>
                  </a:cxn>
                  <a:cxn ang="0">
                    <a:pos x="25" y="2"/>
                  </a:cxn>
                  <a:cxn ang="0">
                    <a:pos x="22" y="2"/>
                  </a:cxn>
                  <a:cxn ang="0">
                    <a:pos x="19" y="1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0" y="38"/>
                  </a:cxn>
                </a:cxnLst>
                <a:rect l="0" t="0" r="r" b="b"/>
                <a:pathLst>
                  <a:path w="43" h="45">
                    <a:moveTo>
                      <a:pt x="0" y="38"/>
                    </a:moveTo>
                    <a:lnTo>
                      <a:pt x="0" y="38"/>
                    </a:lnTo>
                    <a:lnTo>
                      <a:pt x="5" y="39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4"/>
                    </a:lnTo>
                    <a:lnTo>
                      <a:pt x="27" y="45"/>
                    </a:lnTo>
                    <a:lnTo>
                      <a:pt x="31" y="45"/>
                    </a:lnTo>
                    <a:lnTo>
                      <a:pt x="37" y="45"/>
                    </a:lnTo>
                    <a:lnTo>
                      <a:pt x="43" y="45"/>
                    </a:lnTo>
                    <a:lnTo>
                      <a:pt x="43" y="5"/>
                    </a:lnTo>
                    <a:lnTo>
                      <a:pt x="40" y="5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36" name="Freeform 670"/>
              <p:cNvSpPr>
                <a:spLocks/>
              </p:cNvSpPr>
              <p:nvPr/>
            </p:nvSpPr>
            <p:spPr bwMode="auto">
              <a:xfrm>
                <a:off x="2887" y="1597"/>
                <a:ext cx="10" cy="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4" y="26"/>
                  </a:cxn>
                  <a:cxn ang="0">
                    <a:pos x="7" y="30"/>
                  </a:cxn>
                  <a:cxn ang="0">
                    <a:pos x="10" y="34"/>
                  </a:cxn>
                  <a:cxn ang="0">
                    <a:pos x="14" y="38"/>
                  </a:cxn>
                  <a:cxn ang="0">
                    <a:pos x="19" y="40"/>
                  </a:cxn>
                  <a:cxn ang="0">
                    <a:pos x="22" y="43"/>
                  </a:cxn>
                  <a:cxn ang="0">
                    <a:pos x="27" y="46"/>
                  </a:cxn>
                  <a:cxn ang="0">
                    <a:pos x="31" y="48"/>
                  </a:cxn>
                  <a:cxn ang="0">
                    <a:pos x="47" y="10"/>
                  </a:cxn>
                  <a:cxn ang="0">
                    <a:pos x="45" y="9"/>
                  </a:cxn>
                  <a:cxn ang="0">
                    <a:pos x="44" y="8"/>
                  </a:cxn>
                  <a:cxn ang="0">
                    <a:pos x="42" y="7"/>
                  </a:cxn>
                  <a:cxn ang="0">
                    <a:pos x="41" y="5"/>
                  </a:cxn>
                  <a:cxn ang="0">
                    <a:pos x="38" y="4"/>
                  </a:cxn>
                  <a:cxn ang="0">
                    <a:pos x="37" y="3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22"/>
                  </a:cxn>
                </a:cxnLst>
                <a:rect l="0" t="0" r="r" b="b"/>
                <a:pathLst>
                  <a:path w="47" h="48">
                    <a:moveTo>
                      <a:pt x="0" y="22"/>
                    </a:moveTo>
                    <a:lnTo>
                      <a:pt x="0" y="22"/>
                    </a:lnTo>
                    <a:lnTo>
                      <a:pt x="4" y="26"/>
                    </a:lnTo>
                    <a:lnTo>
                      <a:pt x="7" y="30"/>
                    </a:lnTo>
                    <a:lnTo>
                      <a:pt x="10" y="34"/>
                    </a:lnTo>
                    <a:lnTo>
                      <a:pt x="14" y="38"/>
                    </a:lnTo>
                    <a:lnTo>
                      <a:pt x="19" y="40"/>
                    </a:lnTo>
                    <a:lnTo>
                      <a:pt x="22" y="43"/>
                    </a:lnTo>
                    <a:lnTo>
                      <a:pt x="27" y="46"/>
                    </a:lnTo>
                    <a:lnTo>
                      <a:pt x="31" y="48"/>
                    </a:lnTo>
                    <a:lnTo>
                      <a:pt x="47" y="10"/>
                    </a:lnTo>
                    <a:lnTo>
                      <a:pt x="45" y="9"/>
                    </a:lnTo>
                    <a:lnTo>
                      <a:pt x="44" y="8"/>
                    </a:lnTo>
                    <a:lnTo>
                      <a:pt x="42" y="7"/>
                    </a:lnTo>
                    <a:lnTo>
                      <a:pt x="41" y="5"/>
                    </a:lnTo>
                    <a:lnTo>
                      <a:pt x="38" y="4"/>
                    </a:lnTo>
                    <a:lnTo>
                      <a:pt x="37" y="3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37" name="Freeform 671"/>
              <p:cNvSpPr>
                <a:spLocks/>
              </p:cNvSpPr>
              <p:nvPr/>
            </p:nvSpPr>
            <p:spPr bwMode="auto">
              <a:xfrm>
                <a:off x="2885" y="1589"/>
                <a:ext cx="9" cy="1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1" y="31"/>
                  </a:cxn>
                  <a:cxn ang="0">
                    <a:pos x="2" y="35"/>
                  </a:cxn>
                  <a:cxn ang="0">
                    <a:pos x="3" y="41"/>
                  </a:cxn>
                  <a:cxn ang="0">
                    <a:pos x="4" y="46"/>
                  </a:cxn>
                  <a:cxn ang="0">
                    <a:pos x="6" y="50"/>
                  </a:cxn>
                  <a:cxn ang="0">
                    <a:pos x="9" y="55"/>
                  </a:cxn>
                  <a:cxn ang="0">
                    <a:pos x="11" y="59"/>
                  </a:cxn>
                  <a:cxn ang="0">
                    <a:pos x="46" y="37"/>
                  </a:cxn>
                  <a:cxn ang="0">
                    <a:pos x="45" y="34"/>
                  </a:cxn>
                  <a:cxn ang="0">
                    <a:pos x="43" y="33"/>
                  </a:cxn>
                  <a:cxn ang="0">
                    <a:pos x="43" y="31"/>
                  </a:cxn>
                  <a:cxn ang="0">
                    <a:pos x="42" y="29"/>
                  </a:cxn>
                  <a:cxn ang="0">
                    <a:pos x="41" y="27"/>
                  </a:cxn>
                  <a:cxn ang="0">
                    <a:pos x="41" y="25"/>
                  </a:cxn>
                  <a:cxn ang="0">
                    <a:pos x="41" y="23"/>
                  </a:cxn>
                  <a:cxn ang="0">
                    <a:pos x="41" y="20"/>
                  </a:cxn>
                  <a:cxn ang="0">
                    <a:pos x="23" y="41"/>
                  </a:cxn>
                  <a:cxn ang="0">
                    <a:pos x="19" y="0"/>
                  </a:cxn>
                  <a:cxn ang="0">
                    <a:pos x="0" y="2"/>
                  </a:cxn>
                  <a:cxn ang="0">
                    <a:pos x="0" y="20"/>
                  </a:cxn>
                  <a:cxn ang="0">
                    <a:pos x="19" y="0"/>
                  </a:cxn>
                </a:cxnLst>
                <a:rect l="0" t="0" r="r" b="b"/>
                <a:pathLst>
                  <a:path w="46" h="59">
                    <a:moveTo>
                      <a:pt x="19" y="0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1" y="31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4" y="46"/>
                    </a:lnTo>
                    <a:lnTo>
                      <a:pt x="6" y="50"/>
                    </a:lnTo>
                    <a:lnTo>
                      <a:pt x="9" y="55"/>
                    </a:lnTo>
                    <a:lnTo>
                      <a:pt x="11" y="59"/>
                    </a:lnTo>
                    <a:lnTo>
                      <a:pt x="46" y="37"/>
                    </a:lnTo>
                    <a:lnTo>
                      <a:pt x="45" y="34"/>
                    </a:lnTo>
                    <a:lnTo>
                      <a:pt x="43" y="33"/>
                    </a:lnTo>
                    <a:lnTo>
                      <a:pt x="43" y="31"/>
                    </a:lnTo>
                    <a:lnTo>
                      <a:pt x="42" y="29"/>
                    </a:lnTo>
                    <a:lnTo>
                      <a:pt x="41" y="27"/>
                    </a:lnTo>
                    <a:lnTo>
                      <a:pt x="41" y="25"/>
                    </a:lnTo>
                    <a:lnTo>
                      <a:pt x="41" y="23"/>
                    </a:lnTo>
                    <a:lnTo>
                      <a:pt x="41" y="20"/>
                    </a:lnTo>
                    <a:lnTo>
                      <a:pt x="23" y="41"/>
                    </a:lnTo>
                    <a:lnTo>
                      <a:pt x="19" y="0"/>
                    </a:lnTo>
                    <a:lnTo>
                      <a:pt x="0" y="2"/>
                    </a:lnTo>
                    <a:lnTo>
                      <a:pt x="0" y="2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38" name="Freeform 672"/>
              <p:cNvSpPr>
                <a:spLocks/>
              </p:cNvSpPr>
              <p:nvPr/>
            </p:nvSpPr>
            <p:spPr bwMode="auto">
              <a:xfrm>
                <a:off x="2927" y="1597"/>
                <a:ext cx="8" cy="10"/>
              </a:xfrm>
              <a:custGeom>
                <a:avLst/>
                <a:gdLst/>
                <a:ahLst/>
                <a:cxnLst>
                  <a:cxn ang="0">
                    <a:pos x="14" y="47"/>
                  </a:cxn>
                  <a:cxn ang="0">
                    <a:pos x="14" y="47"/>
                  </a:cxn>
                  <a:cxn ang="0">
                    <a:pos x="17" y="46"/>
                  </a:cxn>
                  <a:cxn ang="0">
                    <a:pos x="21" y="44"/>
                  </a:cxn>
                  <a:cxn ang="0">
                    <a:pos x="24" y="43"/>
                  </a:cxn>
                  <a:cxn ang="0">
                    <a:pos x="28" y="40"/>
                  </a:cxn>
                  <a:cxn ang="0">
                    <a:pos x="31" y="38"/>
                  </a:cxn>
                  <a:cxn ang="0">
                    <a:pos x="34" y="36"/>
                  </a:cxn>
                  <a:cxn ang="0">
                    <a:pos x="37" y="34"/>
                  </a:cxn>
                  <a:cxn ang="0">
                    <a:pos x="40" y="31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9" y="4"/>
                  </a:cxn>
                  <a:cxn ang="0">
                    <a:pos x="8" y="5"/>
                  </a:cxn>
                  <a:cxn ang="0">
                    <a:pos x="6" y="6"/>
                  </a:cxn>
                  <a:cxn ang="0">
                    <a:pos x="5" y="7"/>
                  </a:cxn>
                  <a:cxn ang="0">
                    <a:pos x="2" y="8"/>
                  </a:cxn>
                  <a:cxn ang="0">
                    <a:pos x="1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14" y="47"/>
                  </a:cxn>
                </a:cxnLst>
                <a:rect l="0" t="0" r="r" b="b"/>
                <a:pathLst>
                  <a:path w="40" h="47">
                    <a:moveTo>
                      <a:pt x="14" y="47"/>
                    </a:moveTo>
                    <a:lnTo>
                      <a:pt x="14" y="47"/>
                    </a:lnTo>
                    <a:lnTo>
                      <a:pt x="17" y="46"/>
                    </a:lnTo>
                    <a:lnTo>
                      <a:pt x="21" y="44"/>
                    </a:lnTo>
                    <a:lnTo>
                      <a:pt x="24" y="43"/>
                    </a:lnTo>
                    <a:lnTo>
                      <a:pt x="28" y="40"/>
                    </a:lnTo>
                    <a:lnTo>
                      <a:pt x="31" y="38"/>
                    </a:lnTo>
                    <a:lnTo>
                      <a:pt x="34" y="36"/>
                    </a:lnTo>
                    <a:lnTo>
                      <a:pt x="37" y="34"/>
                    </a:lnTo>
                    <a:lnTo>
                      <a:pt x="40" y="31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39" name="Freeform 673"/>
              <p:cNvSpPr>
                <a:spLocks/>
              </p:cNvSpPr>
              <p:nvPr/>
            </p:nvSpPr>
            <p:spPr bwMode="auto">
              <a:xfrm>
                <a:off x="2925" y="1599"/>
                <a:ext cx="5" cy="9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0" y="43"/>
                  </a:cxn>
                  <a:cxn ang="0">
                    <a:pos x="4" y="43"/>
                  </a:cxn>
                  <a:cxn ang="0">
                    <a:pos x="7" y="43"/>
                  </a:cxn>
                  <a:cxn ang="0">
                    <a:pos x="11" y="43"/>
                  </a:cxn>
                  <a:cxn ang="0">
                    <a:pos x="14" y="42"/>
                  </a:cxn>
                  <a:cxn ang="0">
                    <a:pos x="18" y="42"/>
                  </a:cxn>
                  <a:cxn ang="0">
                    <a:pos x="21" y="41"/>
                  </a:cxn>
                  <a:cxn ang="0">
                    <a:pos x="24" y="40"/>
                  </a:cxn>
                  <a:cxn ang="0">
                    <a:pos x="28" y="38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3"/>
                  </a:cxn>
                </a:cxnLst>
                <a:rect l="0" t="0" r="r" b="b"/>
                <a:pathLst>
                  <a:path w="28" h="43">
                    <a:moveTo>
                      <a:pt x="0" y="43"/>
                    </a:moveTo>
                    <a:lnTo>
                      <a:pt x="0" y="43"/>
                    </a:lnTo>
                    <a:lnTo>
                      <a:pt x="4" y="43"/>
                    </a:lnTo>
                    <a:lnTo>
                      <a:pt x="7" y="43"/>
                    </a:lnTo>
                    <a:lnTo>
                      <a:pt x="11" y="43"/>
                    </a:lnTo>
                    <a:lnTo>
                      <a:pt x="14" y="42"/>
                    </a:lnTo>
                    <a:lnTo>
                      <a:pt x="18" y="42"/>
                    </a:lnTo>
                    <a:lnTo>
                      <a:pt x="21" y="41"/>
                    </a:lnTo>
                    <a:lnTo>
                      <a:pt x="24" y="40"/>
                    </a:lnTo>
                    <a:lnTo>
                      <a:pt x="28" y="38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40" name="Freeform 674"/>
              <p:cNvSpPr>
                <a:spLocks/>
              </p:cNvSpPr>
              <p:nvPr/>
            </p:nvSpPr>
            <p:spPr bwMode="auto">
              <a:xfrm>
                <a:off x="2916" y="1599"/>
                <a:ext cx="9" cy="9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0" y="30"/>
                  </a:cxn>
                  <a:cxn ang="0">
                    <a:pos x="4" y="34"/>
                  </a:cxn>
                  <a:cxn ang="0">
                    <a:pos x="9" y="37"/>
                  </a:cxn>
                  <a:cxn ang="0">
                    <a:pos x="13" y="39"/>
                  </a:cxn>
                  <a:cxn ang="0">
                    <a:pos x="19" y="42"/>
                  </a:cxn>
                  <a:cxn ang="0">
                    <a:pos x="24" y="43"/>
                  </a:cxn>
                  <a:cxn ang="0">
                    <a:pos x="30" y="44"/>
                  </a:cxn>
                  <a:cxn ang="0">
                    <a:pos x="35" y="44"/>
                  </a:cxn>
                  <a:cxn ang="0">
                    <a:pos x="41" y="44"/>
                  </a:cxn>
                  <a:cxn ang="0">
                    <a:pos x="41" y="4"/>
                  </a:cxn>
                  <a:cxn ang="0">
                    <a:pos x="38" y="4"/>
                  </a:cxn>
                  <a:cxn ang="0">
                    <a:pos x="35" y="4"/>
                  </a:cxn>
                  <a:cxn ang="0">
                    <a:pos x="33" y="2"/>
                  </a:cxn>
                  <a:cxn ang="0">
                    <a:pos x="32" y="2"/>
                  </a:cxn>
                  <a:cxn ang="0">
                    <a:pos x="30" y="1"/>
                  </a:cxn>
                  <a:cxn ang="0">
                    <a:pos x="28" y="1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30"/>
                  </a:cxn>
                </a:cxnLst>
                <a:rect l="0" t="0" r="r" b="b"/>
                <a:pathLst>
                  <a:path w="41" h="44">
                    <a:moveTo>
                      <a:pt x="0" y="30"/>
                    </a:moveTo>
                    <a:lnTo>
                      <a:pt x="0" y="30"/>
                    </a:lnTo>
                    <a:lnTo>
                      <a:pt x="4" y="34"/>
                    </a:lnTo>
                    <a:lnTo>
                      <a:pt x="9" y="37"/>
                    </a:lnTo>
                    <a:lnTo>
                      <a:pt x="13" y="39"/>
                    </a:lnTo>
                    <a:lnTo>
                      <a:pt x="19" y="42"/>
                    </a:lnTo>
                    <a:lnTo>
                      <a:pt x="24" y="43"/>
                    </a:lnTo>
                    <a:lnTo>
                      <a:pt x="30" y="44"/>
                    </a:lnTo>
                    <a:lnTo>
                      <a:pt x="35" y="44"/>
                    </a:lnTo>
                    <a:lnTo>
                      <a:pt x="41" y="44"/>
                    </a:lnTo>
                    <a:lnTo>
                      <a:pt x="41" y="4"/>
                    </a:lnTo>
                    <a:lnTo>
                      <a:pt x="38" y="4"/>
                    </a:lnTo>
                    <a:lnTo>
                      <a:pt x="35" y="4"/>
                    </a:lnTo>
                    <a:lnTo>
                      <a:pt x="33" y="2"/>
                    </a:lnTo>
                    <a:lnTo>
                      <a:pt x="32" y="2"/>
                    </a:lnTo>
                    <a:lnTo>
                      <a:pt x="30" y="1"/>
                    </a:lnTo>
                    <a:lnTo>
                      <a:pt x="28" y="1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41" name="Freeform 675"/>
              <p:cNvSpPr>
                <a:spLocks/>
              </p:cNvSpPr>
              <p:nvPr/>
            </p:nvSpPr>
            <p:spPr bwMode="auto">
              <a:xfrm>
                <a:off x="2913" y="1597"/>
                <a:ext cx="9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3" y="16"/>
                  </a:cxn>
                  <a:cxn ang="0">
                    <a:pos x="4" y="21"/>
                  </a:cxn>
                  <a:cxn ang="0">
                    <a:pos x="6" y="25"/>
                  </a:cxn>
                  <a:cxn ang="0">
                    <a:pos x="10" y="30"/>
                  </a:cxn>
                  <a:cxn ang="0">
                    <a:pos x="13" y="35"/>
                  </a:cxn>
                  <a:cxn ang="0">
                    <a:pos x="17" y="38"/>
                  </a:cxn>
                  <a:cxn ang="0">
                    <a:pos x="44" y="8"/>
                  </a:cxn>
                  <a:cxn ang="0">
                    <a:pos x="43" y="7"/>
                  </a:cxn>
                  <a:cxn ang="0">
                    <a:pos x="43" y="6"/>
                  </a:cxn>
                  <a:cxn ang="0">
                    <a:pos x="42" y="6"/>
                  </a:cxn>
                  <a:cxn ang="0">
                    <a:pos x="42" y="5"/>
                  </a:cxn>
                  <a:cxn ang="0">
                    <a:pos x="42" y="4"/>
                  </a:cxn>
                  <a:cxn ang="0">
                    <a:pos x="41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3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3" y="16"/>
                    </a:lnTo>
                    <a:lnTo>
                      <a:pt x="4" y="21"/>
                    </a:lnTo>
                    <a:lnTo>
                      <a:pt x="6" y="25"/>
                    </a:lnTo>
                    <a:lnTo>
                      <a:pt x="10" y="30"/>
                    </a:lnTo>
                    <a:lnTo>
                      <a:pt x="13" y="35"/>
                    </a:lnTo>
                    <a:lnTo>
                      <a:pt x="17" y="38"/>
                    </a:lnTo>
                    <a:lnTo>
                      <a:pt x="44" y="8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42" name="Freeform 676"/>
              <p:cNvSpPr>
                <a:spLocks/>
              </p:cNvSpPr>
              <p:nvPr/>
            </p:nvSpPr>
            <p:spPr bwMode="auto">
              <a:xfrm>
                <a:off x="2913" y="1593"/>
                <a:ext cx="8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5" y="2"/>
                  </a:cxn>
                  <a:cxn ang="0">
                    <a:pos x="4" y="6"/>
                  </a:cxn>
                  <a:cxn ang="0">
                    <a:pos x="3" y="9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41" y="24"/>
                  </a:cxn>
                  <a:cxn ang="0">
                    <a:pos x="41" y="23"/>
                  </a:cxn>
                  <a:cxn ang="0">
                    <a:pos x="41" y="23"/>
                  </a:cxn>
                  <a:cxn ang="0">
                    <a:pos x="41" y="22"/>
                  </a:cxn>
                  <a:cxn ang="0">
                    <a:pos x="41" y="22"/>
                  </a:cxn>
                  <a:cxn ang="0">
                    <a:pos x="42" y="21"/>
                  </a:cxn>
                  <a:cxn ang="0">
                    <a:pos x="42" y="21"/>
                  </a:cxn>
                  <a:cxn ang="0">
                    <a:pos x="42" y="19"/>
                  </a:cxn>
                  <a:cxn ang="0">
                    <a:pos x="42" y="19"/>
                  </a:cxn>
                  <a:cxn ang="0">
                    <a:pos x="42" y="19"/>
                  </a:cxn>
                  <a:cxn ang="0">
                    <a:pos x="6" y="0"/>
                  </a:cxn>
                </a:cxnLst>
                <a:rect l="0" t="0" r="r" b="b"/>
                <a:pathLst>
                  <a:path w="42" h="24">
                    <a:moveTo>
                      <a:pt x="6" y="0"/>
                    </a:moveTo>
                    <a:lnTo>
                      <a:pt x="6" y="0"/>
                    </a:lnTo>
                    <a:lnTo>
                      <a:pt x="5" y="2"/>
                    </a:lnTo>
                    <a:lnTo>
                      <a:pt x="4" y="6"/>
                    </a:lnTo>
                    <a:lnTo>
                      <a:pt x="3" y="9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41" y="24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43" name="Freeform 677"/>
              <p:cNvSpPr>
                <a:spLocks/>
              </p:cNvSpPr>
              <p:nvPr/>
            </p:nvSpPr>
            <p:spPr bwMode="auto">
              <a:xfrm>
                <a:off x="2914" y="1589"/>
                <a:ext cx="8" cy="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4" y="3"/>
                  </a:cxn>
                  <a:cxn ang="0">
                    <a:pos x="12" y="5"/>
                  </a:cxn>
                  <a:cxn ang="0">
                    <a:pos x="9" y="6"/>
                  </a:cxn>
                  <a:cxn ang="0">
                    <a:pos x="7" y="8"/>
                  </a:cxn>
                  <a:cxn ang="0">
                    <a:pos x="5" y="11"/>
                  </a:cxn>
                  <a:cxn ang="0">
                    <a:pos x="4" y="13"/>
                  </a:cxn>
                  <a:cxn ang="0">
                    <a:pos x="1" y="17"/>
                  </a:cxn>
                  <a:cxn ang="0">
                    <a:pos x="0" y="19"/>
                  </a:cxn>
                  <a:cxn ang="0">
                    <a:pos x="36" y="38"/>
                  </a:cxn>
                  <a:cxn ang="0">
                    <a:pos x="37" y="37"/>
                  </a:cxn>
                  <a:cxn ang="0">
                    <a:pos x="37" y="37"/>
                  </a:cxn>
                  <a:cxn ang="0">
                    <a:pos x="37" y="36"/>
                  </a:cxn>
                  <a:cxn ang="0">
                    <a:pos x="37" y="36"/>
                  </a:cxn>
                  <a:cxn ang="0">
                    <a:pos x="38" y="36"/>
                  </a:cxn>
                  <a:cxn ang="0">
                    <a:pos x="38" y="35"/>
                  </a:cxn>
                  <a:cxn ang="0">
                    <a:pos x="39" y="35"/>
                  </a:cxn>
                  <a:cxn ang="0">
                    <a:pos x="39" y="35"/>
                  </a:cxn>
                  <a:cxn ang="0">
                    <a:pos x="39" y="35"/>
                  </a:cxn>
                  <a:cxn ang="0">
                    <a:pos x="16" y="0"/>
                  </a:cxn>
                </a:cxnLst>
                <a:rect l="0" t="0" r="r" b="b"/>
                <a:pathLst>
                  <a:path w="39" h="38">
                    <a:moveTo>
                      <a:pt x="16" y="0"/>
                    </a:moveTo>
                    <a:lnTo>
                      <a:pt x="16" y="0"/>
                    </a:lnTo>
                    <a:lnTo>
                      <a:pt x="14" y="3"/>
                    </a:lnTo>
                    <a:lnTo>
                      <a:pt x="12" y="5"/>
                    </a:lnTo>
                    <a:lnTo>
                      <a:pt x="9" y="6"/>
                    </a:lnTo>
                    <a:lnTo>
                      <a:pt x="7" y="8"/>
                    </a:lnTo>
                    <a:lnTo>
                      <a:pt x="5" y="11"/>
                    </a:lnTo>
                    <a:lnTo>
                      <a:pt x="4" y="13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36" y="38"/>
                    </a:lnTo>
                    <a:lnTo>
                      <a:pt x="37" y="37"/>
                    </a:lnTo>
                    <a:lnTo>
                      <a:pt x="37" y="37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8" y="36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44" name="Freeform 678"/>
              <p:cNvSpPr>
                <a:spLocks/>
              </p:cNvSpPr>
              <p:nvPr/>
            </p:nvSpPr>
            <p:spPr bwMode="auto">
              <a:xfrm>
                <a:off x="2917" y="1587"/>
                <a:ext cx="6" cy="9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4" y="1"/>
                  </a:cxn>
                  <a:cxn ang="0">
                    <a:pos x="12" y="3"/>
                  </a:cxn>
                  <a:cxn ang="0">
                    <a:pos x="10" y="4"/>
                  </a:cxn>
                  <a:cxn ang="0">
                    <a:pos x="7" y="5"/>
                  </a:cxn>
                  <a:cxn ang="0">
                    <a:pos x="5" y="6"/>
                  </a:cxn>
                  <a:cxn ang="0">
                    <a:pos x="3" y="7"/>
                  </a:cxn>
                  <a:cxn ang="0">
                    <a:pos x="0" y="8"/>
                  </a:cxn>
                  <a:cxn ang="0">
                    <a:pos x="23" y="43"/>
                  </a:cxn>
                  <a:cxn ang="0">
                    <a:pos x="25" y="42"/>
                  </a:cxn>
                  <a:cxn ang="0">
                    <a:pos x="25" y="42"/>
                  </a:cxn>
                  <a:cxn ang="0">
                    <a:pos x="26" y="41"/>
                  </a:cxn>
                  <a:cxn ang="0">
                    <a:pos x="27" y="41"/>
                  </a:cxn>
                  <a:cxn ang="0">
                    <a:pos x="28" y="41"/>
                  </a:cxn>
                  <a:cxn ang="0">
                    <a:pos x="29" y="40"/>
                  </a:cxn>
                  <a:cxn ang="0">
                    <a:pos x="29" y="40"/>
                  </a:cxn>
                  <a:cxn ang="0">
                    <a:pos x="30" y="40"/>
                  </a:cxn>
                  <a:cxn ang="0">
                    <a:pos x="30" y="40"/>
                  </a:cxn>
                  <a:cxn ang="0">
                    <a:pos x="20" y="0"/>
                  </a:cxn>
                </a:cxnLst>
                <a:rect l="0" t="0" r="r" b="b"/>
                <a:pathLst>
                  <a:path w="30" h="43">
                    <a:moveTo>
                      <a:pt x="20" y="0"/>
                    </a:moveTo>
                    <a:lnTo>
                      <a:pt x="20" y="0"/>
                    </a:lnTo>
                    <a:lnTo>
                      <a:pt x="18" y="0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23" y="43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8" y="41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45" name="Freeform 679"/>
              <p:cNvSpPr>
                <a:spLocks/>
              </p:cNvSpPr>
              <p:nvPr/>
            </p:nvSpPr>
            <p:spPr bwMode="auto">
              <a:xfrm>
                <a:off x="2921" y="1587"/>
                <a:ext cx="5" cy="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10" y="43"/>
                  </a:cxn>
                  <a:cxn ang="0">
                    <a:pos x="12" y="43"/>
                  </a:cxn>
                  <a:cxn ang="0">
                    <a:pos x="13" y="41"/>
                  </a:cxn>
                  <a:cxn ang="0">
                    <a:pos x="14" y="41"/>
                  </a:cxn>
                  <a:cxn ang="0">
                    <a:pos x="16" y="41"/>
                  </a:cxn>
                  <a:cxn ang="0">
                    <a:pos x="17" y="41"/>
                  </a:cxn>
                  <a:cxn ang="0">
                    <a:pos x="20" y="40"/>
                  </a:cxn>
                  <a:cxn ang="0">
                    <a:pos x="22" y="40"/>
                  </a:cxn>
                  <a:cxn ang="0">
                    <a:pos x="24" y="40"/>
                  </a:cxn>
                  <a:cxn ang="0">
                    <a:pos x="24" y="40"/>
                  </a:cxn>
                  <a:cxn ang="0">
                    <a:pos x="20" y="0"/>
                  </a:cxn>
                </a:cxnLst>
                <a:rect l="0" t="0" r="r" b="b"/>
                <a:pathLst>
                  <a:path w="24" h="43">
                    <a:moveTo>
                      <a:pt x="20" y="0"/>
                    </a:moveTo>
                    <a:lnTo>
                      <a:pt x="20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3" y="41"/>
                    </a:lnTo>
                    <a:lnTo>
                      <a:pt x="14" y="41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46" name="Freeform 680"/>
              <p:cNvSpPr>
                <a:spLocks/>
              </p:cNvSpPr>
              <p:nvPr/>
            </p:nvSpPr>
            <p:spPr bwMode="auto">
              <a:xfrm>
                <a:off x="2925" y="1585"/>
                <a:ext cx="12" cy="10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29" y="0"/>
                  </a:cxn>
                  <a:cxn ang="0">
                    <a:pos x="26" y="0"/>
                  </a:cxn>
                  <a:cxn ang="0">
                    <a:pos x="24" y="1"/>
                  </a:cxn>
                  <a:cxn ang="0">
                    <a:pos x="22" y="2"/>
                  </a:cxn>
                  <a:cxn ang="0">
                    <a:pos x="18" y="2"/>
                  </a:cxn>
                  <a:cxn ang="0">
                    <a:pos x="14" y="4"/>
                  </a:cxn>
                  <a:cxn ang="0">
                    <a:pos x="10" y="4"/>
                  </a:cxn>
                  <a:cxn ang="0">
                    <a:pos x="4" y="5"/>
                  </a:cxn>
                  <a:cxn ang="0">
                    <a:pos x="0" y="6"/>
                  </a:cxn>
                  <a:cxn ang="0">
                    <a:pos x="4" y="46"/>
                  </a:cxn>
                  <a:cxn ang="0">
                    <a:pos x="10" y="45"/>
                  </a:cxn>
                  <a:cxn ang="0">
                    <a:pos x="16" y="45"/>
                  </a:cxn>
                  <a:cxn ang="0">
                    <a:pos x="20" y="44"/>
                  </a:cxn>
                  <a:cxn ang="0">
                    <a:pos x="25" y="43"/>
                  </a:cxn>
                  <a:cxn ang="0">
                    <a:pos x="30" y="42"/>
                  </a:cxn>
                  <a:cxn ang="0">
                    <a:pos x="34" y="40"/>
                  </a:cxn>
                  <a:cxn ang="0">
                    <a:pos x="39" y="40"/>
                  </a:cxn>
                  <a:cxn ang="0">
                    <a:pos x="42" y="38"/>
                  </a:cxn>
                  <a:cxn ang="0">
                    <a:pos x="56" y="20"/>
                  </a:cxn>
                  <a:cxn ang="0">
                    <a:pos x="42" y="38"/>
                  </a:cxn>
                  <a:cxn ang="0">
                    <a:pos x="55" y="34"/>
                  </a:cxn>
                  <a:cxn ang="0">
                    <a:pos x="56" y="20"/>
                  </a:cxn>
                  <a:cxn ang="0">
                    <a:pos x="15" y="19"/>
                  </a:cxn>
                </a:cxnLst>
                <a:rect l="0" t="0" r="r" b="b"/>
                <a:pathLst>
                  <a:path w="56" h="46">
                    <a:moveTo>
                      <a:pt x="15" y="19"/>
                    </a:moveTo>
                    <a:lnTo>
                      <a:pt x="29" y="0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4" y="5"/>
                    </a:lnTo>
                    <a:lnTo>
                      <a:pt x="0" y="6"/>
                    </a:lnTo>
                    <a:lnTo>
                      <a:pt x="4" y="46"/>
                    </a:lnTo>
                    <a:lnTo>
                      <a:pt x="10" y="45"/>
                    </a:lnTo>
                    <a:lnTo>
                      <a:pt x="16" y="45"/>
                    </a:lnTo>
                    <a:lnTo>
                      <a:pt x="20" y="44"/>
                    </a:lnTo>
                    <a:lnTo>
                      <a:pt x="25" y="43"/>
                    </a:lnTo>
                    <a:lnTo>
                      <a:pt x="30" y="42"/>
                    </a:lnTo>
                    <a:lnTo>
                      <a:pt x="34" y="40"/>
                    </a:lnTo>
                    <a:lnTo>
                      <a:pt x="39" y="40"/>
                    </a:lnTo>
                    <a:lnTo>
                      <a:pt x="42" y="38"/>
                    </a:lnTo>
                    <a:lnTo>
                      <a:pt x="56" y="20"/>
                    </a:lnTo>
                    <a:lnTo>
                      <a:pt x="42" y="38"/>
                    </a:lnTo>
                    <a:lnTo>
                      <a:pt x="55" y="34"/>
                    </a:lnTo>
                    <a:lnTo>
                      <a:pt x="56" y="20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47" name="Freeform 681"/>
              <p:cNvSpPr>
                <a:spLocks/>
              </p:cNvSpPr>
              <p:nvPr/>
            </p:nvSpPr>
            <p:spPr bwMode="auto">
              <a:xfrm>
                <a:off x="2928" y="1588"/>
                <a:ext cx="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1" y="6"/>
                  </a:cxn>
                  <a:cxn ang="0">
                    <a:pos x="41" y="5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1" y="2"/>
                  </a:cxn>
                  <a:cxn ang="0">
                    <a:pos x="41" y="2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0" y="0"/>
                  </a:cxn>
                </a:cxnLst>
                <a:rect l="0" t="0" r="r" b="b"/>
                <a:pathLst>
                  <a:path w="4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48" name="Freeform 682"/>
              <p:cNvSpPr>
                <a:spLocks/>
              </p:cNvSpPr>
              <p:nvPr/>
            </p:nvSpPr>
            <p:spPr bwMode="auto">
              <a:xfrm>
                <a:off x="2928" y="1582"/>
                <a:ext cx="9" cy="6"/>
              </a:xfrm>
              <a:custGeom>
                <a:avLst/>
                <a:gdLst/>
                <a:ahLst/>
                <a:cxnLst>
                  <a:cxn ang="0">
                    <a:pos x="2" y="31"/>
                  </a:cxn>
                  <a:cxn ang="0">
                    <a:pos x="2" y="31"/>
                  </a:cxn>
                  <a:cxn ang="0">
                    <a:pos x="1" y="30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30"/>
                  </a:cxn>
                  <a:cxn ang="0">
                    <a:pos x="0" y="31"/>
                  </a:cxn>
                  <a:cxn ang="0">
                    <a:pos x="41" y="31"/>
                  </a:cxn>
                  <a:cxn ang="0">
                    <a:pos x="41" y="27"/>
                  </a:cxn>
                  <a:cxn ang="0">
                    <a:pos x="40" y="24"/>
                  </a:cxn>
                  <a:cxn ang="0">
                    <a:pos x="40" y="19"/>
                  </a:cxn>
                  <a:cxn ang="0">
                    <a:pos x="39" y="15"/>
                  </a:cxn>
                  <a:cxn ang="0">
                    <a:pos x="37" y="11"/>
                  </a:cxn>
                  <a:cxn ang="0">
                    <a:pos x="35" y="8"/>
                  </a:cxn>
                  <a:cxn ang="0">
                    <a:pos x="32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" y="31"/>
                  </a:cxn>
                </a:cxnLst>
                <a:rect l="0" t="0" r="r" b="b"/>
                <a:pathLst>
                  <a:path w="41" h="31">
                    <a:moveTo>
                      <a:pt x="2" y="31"/>
                    </a:moveTo>
                    <a:lnTo>
                      <a:pt x="2" y="31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41" y="31"/>
                    </a:lnTo>
                    <a:lnTo>
                      <a:pt x="41" y="27"/>
                    </a:lnTo>
                    <a:lnTo>
                      <a:pt x="40" y="24"/>
                    </a:lnTo>
                    <a:lnTo>
                      <a:pt x="40" y="19"/>
                    </a:lnTo>
                    <a:lnTo>
                      <a:pt x="39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2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49" name="Freeform 683"/>
              <p:cNvSpPr>
                <a:spLocks/>
              </p:cNvSpPr>
              <p:nvPr/>
            </p:nvSpPr>
            <p:spPr bwMode="auto">
              <a:xfrm>
                <a:off x="2927" y="1580"/>
                <a:ext cx="7" cy="8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2" y="42"/>
                  </a:cxn>
                  <a:cxn ang="0">
                    <a:pos x="5" y="42"/>
                  </a:cxn>
                  <a:cxn ang="0">
                    <a:pos x="6" y="42"/>
                  </a:cxn>
                  <a:cxn ang="0">
                    <a:pos x="7" y="42"/>
                  </a:cxn>
                  <a:cxn ang="0">
                    <a:pos x="7" y="43"/>
                  </a:cxn>
                  <a:cxn ang="0">
                    <a:pos x="8" y="43"/>
                  </a:cxn>
                  <a:cxn ang="0">
                    <a:pos x="8" y="43"/>
                  </a:cxn>
                  <a:cxn ang="0">
                    <a:pos x="8" y="43"/>
                  </a:cxn>
                  <a:cxn ang="0">
                    <a:pos x="35" y="12"/>
                  </a:cxn>
                  <a:cxn ang="0">
                    <a:pos x="31" y="9"/>
                  </a:cxn>
                  <a:cxn ang="0">
                    <a:pos x="26" y="6"/>
                  </a:cxn>
                  <a:cxn ang="0">
                    <a:pos x="23" y="5"/>
                  </a:cxn>
                  <a:cxn ang="0">
                    <a:pos x="18" y="3"/>
                  </a:cxn>
                  <a:cxn ang="0">
                    <a:pos x="14" y="1"/>
                  </a:cxn>
                  <a:cxn ang="0">
                    <a:pos x="9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2"/>
                  </a:cxn>
                </a:cxnLst>
                <a:rect l="0" t="0" r="r" b="b"/>
                <a:pathLst>
                  <a:path w="35" h="43">
                    <a:moveTo>
                      <a:pt x="0" y="42"/>
                    </a:moveTo>
                    <a:lnTo>
                      <a:pt x="0" y="42"/>
                    </a:lnTo>
                    <a:lnTo>
                      <a:pt x="2" y="42"/>
                    </a:lnTo>
                    <a:lnTo>
                      <a:pt x="5" y="42"/>
                    </a:lnTo>
                    <a:lnTo>
                      <a:pt x="6" y="42"/>
                    </a:lnTo>
                    <a:lnTo>
                      <a:pt x="7" y="42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35" y="12"/>
                    </a:lnTo>
                    <a:lnTo>
                      <a:pt x="31" y="9"/>
                    </a:lnTo>
                    <a:lnTo>
                      <a:pt x="26" y="6"/>
                    </a:lnTo>
                    <a:lnTo>
                      <a:pt x="23" y="5"/>
                    </a:lnTo>
                    <a:lnTo>
                      <a:pt x="18" y="3"/>
                    </a:lnTo>
                    <a:lnTo>
                      <a:pt x="14" y="1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50" name="Freeform 684"/>
              <p:cNvSpPr>
                <a:spLocks/>
              </p:cNvSpPr>
              <p:nvPr/>
            </p:nvSpPr>
            <p:spPr bwMode="auto">
              <a:xfrm>
                <a:off x="2921" y="1580"/>
                <a:ext cx="6" cy="8"/>
              </a:xfrm>
              <a:custGeom>
                <a:avLst/>
                <a:gdLst/>
                <a:ahLst/>
                <a:cxnLst>
                  <a:cxn ang="0">
                    <a:pos x="24" y="42"/>
                  </a:cxn>
                  <a:cxn ang="0">
                    <a:pos x="24" y="42"/>
                  </a:cxn>
                  <a:cxn ang="0">
                    <a:pos x="23" y="43"/>
                  </a:cxn>
                  <a:cxn ang="0">
                    <a:pos x="23" y="43"/>
                  </a:cxn>
                  <a:cxn ang="0">
                    <a:pos x="24" y="42"/>
                  </a:cxn>
                  <a:cxn ang="0">
                    <a:pos x="24" y="42"/>
                  </a:cxn>
                  <a:cxn ang="0">
                    <a:pos x="25" y="42"/>
                  </a:cxn>
                  <a:cxn ang="0">
                    <a:pos x="26" y="42"/>
                  </a:cxn>
                  <a:cxn ang="0">
                    <a:pos x="29" y="42"/>
                  </a:cxn>
                  <a:cxn ang="0">
                    <a:pos x="31" y="42"/>
                  </a:cxn>
                  <a:cxn ang="0">
                    <a:pos x="31" y="0"/>
                  </a:cxn>
                  <a:cxn ang="0">
                    <a:pos x="26" y="0"/>
                  </a:cxn>
                  <a:cxn ang="0">
                    <a:pos x="23" y="1"/>
                  </a:cxn>
                  <a:cxn ang="0">
                    <a:pos x="18" y="1"/>
                  </a:cxn>
                  <a:cxn ang="0">
                    <a:pos x="15" y="3"/>
                  </a:cxn>
                  <a:cxn ang="0">
                    <a:pos x="11" y="4"/>
                  </a:cxn>
                  <a:cxn ang="0">
                    <a:pos x="7" y="5"/>
                  </a:cxn>
                  <a:cxn ang="0">
                    <a:pos x="3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4" y="42"/>
                  </a:cxn>
                </a:cxnLst>
                <a:rect l="0" t="0" r="r" b="b"/>
                <a:pathLst>
                  <a:path w="31" h="43">
                    <a:moveTo>
                      <a:pt x="24" y="42"/>
                    </a:moveTo>
                    <a:lnTo>
                      <a:pt x="24" y="42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5" y="42"/>
                    </a:lnTo>
                    <a:lnTo>
                      <a:pt x="26" y="42"/>
                    </a:lnTo>
                    <a:lnTo>
                      <a:pt x="29" y="42"/>
                    </a:lnTo>
                    <a:lnTo>
                      <a:pt x="31" y="42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15" y="3"/>
                    </a:lnTo>
                    <a:lnTo>
                      <a:pt x="11" y="4"/>
                    </a:lnTo>
                    <a:lnTo>
                      <a:pt x="7" y="5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4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51" name="Freeform 685"/>
              <p:cNvSpPr>
                <a:spLocks/>
              </p:cNvSpPr>
              <p:nvPr/>
            </p:nvSpPr>
            <p:spPr bwMode="auto">
              <a:xfrm>
                <a:off x="2917" y="1581"/>
                <a:ext cx="9" cy="12"/>
              </a:xfrm>
              <a:custGeom>
                <a:avLst/>
                <a:gdLst/>
                <a:ahLst/>
                <a:cxnLst>
                  <a:cxn ang="0">
                    <a:pos x="18" y="54"/>
                  </a:cxn>
                  <a:cxn ang="0">
                    <a:pos x="40" y="39"/>
                  </a:cxn>
                  <a:cxn ang="0">
                    <a:pos x="41" y="36"/>
                  </a:cxn>
                  <a:cxn ang="0">
                    <a:pos x="41" y="35"/>
                  </a:cxn>
                  <a:cxn ang="0">
                    <a:pos x="42" y="34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18" y="0"/>
                  </a:cxn>
                  <a:cxn ang="0">
                    <a:pos x="14" y="3"/>
                  </a:cxn>
                  <a:cxn ang="0">
                    <a:pos x="11" y="6"/>
                  </a:cxn>
                  <a:cxn ang="0">
                    <a:pos x="8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3" y="20"/>
                  </a:cxn>
                  <a:cxn ang="0">
                    <a:pos x="2" y="24"/>
                  </a:cxn>
                  <a:cxn ang="0">
                    <a:pos x="0" y="28"/>
                  </a:cxn>
                  <a:cxn ang="0">
                    <a:pos x="22" y="13"/>
                  </a:cxn>
                  <a:cxn ang="0">
                    <a:pos x="18" y="54"/>
                  </a:cxn>
                  <a:cxn ang="0">
                    <a:pos x="35" y="56"/>
                  </a:cxn>
                  <a:cxn ang="0">
                    <a:pos x="40" y="39"/>
                  </a:cxn>
                  <a:cxn ang="0">
                    <a:pos x="18" y="54"/>
                  </a:cxn>
                </a:cxnLst>
                <a:rect l="0" t="0" r="r" b="b"/>
                <a:pathLst>
                  <a:path w="42" h="56">
                    <a:moveTo>
                      <a:pt x="18" y="54"/>
                    </a:moveTo>
                    <a:lnTo>
                      <a:pt x="40" y="39"/>
                    </a:lnTo>
                    <a:lnTo>
                      <a:pt x="41" y="36"/>
                    </a:lnTo>
                    <a:lnTo>
                      <a:pt x="41" y="35"/>
                    </a:lnTo>
                    <a:lnTo>
                      <a:pt x="42" y="34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18" y="0"/>
                    </a:lnTo>
                    <a:lnTo>
                      <a:pt x="14" y="3"/>
                    </a:lnTo>
                    <a:lnTo>
                      <a:pt x="11" y="6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22" y="13"/>
                    </a:lnTo>
                    <a:lnTo>
                      <a:pt x="18" y="54"/>
                    </a:lnTo>
                    <a:lnTo>
                      <a:pt x="35" y="56"/>
                    </a:lnTo>
                    <a:lnTo>
                      <a:pt x="40" y="39"/>
                    </a:lnTo>
                    <a:lnTo>
                      <a:pt x="18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52" name="Freeform 686"/>
              <p:cNvSpPr>
                <a:spLocks/>
              </p:cNvSpPr>
              <p:nvPr/>
            </p:nvSpPr>
            <p:spPr bwMode="auto">
              <a:xfrm>
                <a:off x="2913" y="1583"/>
                <a:ext cx="9" cy="9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22" y="41"/>
                  </a:cxn>
                  <a:cxn ang="0">
                    <a:pos x="41" y="44"/>
                  </a:cxn>
                  <a:cxn ang="0">
                    <a:pos x="45" y="3"/>
                  </a:cxn>
                  <a:cxn ang="0">
                    <a:pos x="28" y="0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0" y="38"/>
                  </a:cxn>
                  <a:cxn ang="0">
                    <a:pos x="22" y="41"/>
                  </a:cxn>
                  <a:cxn ang="0">
                    <a:pos x="5" y="16"/>
                  </a:cxn>
                </a:cxnLst>
                <a:rect l="0" t="0" r="r" b="b"/>
                <a:pathLst>
                  <a:path w="45" h="44">
                    <a:moveTo>
                      <a:pt x="5" y="16"/>
                    </a:moveTo>
                    <a:lnTo>
                      <a:pt x="22" y="41"/>
                    </a:lnTo>
                    <a:lnTo>
                      <a:pt x="41" y="44"/>
                    </a:lnTo>
                    <a:lnTo>
                      <a:pt x="45" y="3"/>
                    </a:lnTo>
                    <a:lnTo>
                      <a:pt x="28" y="0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0" y="38"/>
                    </a:lnTo>
                    <a:lnTo>
                      <a:pt x="22" y="41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53" name="Freeform 687"/>
              <p:cNvSpPr>
                <a:spLocks/>
              </p:cNvSpPr>
              <p:nvPr/>
            </p:nvSpPr>
            <p:spPr bwMode="auto">
              <a:xfrm>
                <a:off x="2914" y="1581"/>
                <a:ext cx="9" cy="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9" y="3"/>
                  </a:cxn>
                  <a:cxn ang="0">
                    <a:pos x="8" y="6"/>
                  </a:cxn>
                  <a:cxn ang="0">
                    <a:pos x="6" y="10"/>
                  </a:cxn>
                  <a:cxn ang="0">
                    <a:pos x="5" y="13"/>
                  </a:cxn>
                  <a:cxn ang="0">
                    <a:pos x="3" y="16"/>
                  </a:cxn>
                  <a:cxn ang="0">
                    <a:pos x="2" y="20"/>
                  </a:cxn>
                  <a:cxn ang="0">
                    <a:pos x="1" y="23"/>
                  </a:cxn>
                  <a:cxn ang="0">
                    <a:pos x="0" y="27"/>
                  </a:cxn>
                  <a:cxn ang="0">
                    <a:pos x="40" y="36"/>
                  </a:cxn>
                  <a:cxn ang="0">
                    <a:pos x="40" y="34"/>
                  </a:cxn>
                  <a:cxn ang="0">
                    <a:pos x="40" y="31"/>
                  </a:cxn>
                  <a:cxn ang="0">
                    <a:pos x="41" y="30"/>
                  </a:cxn>
                  <a:cxn ang="0">
                    <a:pos x="41" y="29"/>
                  </a:cxn>
                  <a:cxn ang="0">
                    <a:pos x="43" y="28"/>
                  </a:cxn>
                  <a:cxn ang="0">
                    <a:pos x="43" y="27"/>
                  </a:cxn>
                  <a:cxn ang="0">
                    <a:pos x="44" y="26"/>
                  </a:cxn>
                  <a:cxn ang="0">
                    <a:pos x="44" y="26"/>
                  </a:cxn>
                  <a:cxn ang="0">
                    <a:pos x="44" y="26"/>
                  </a:cxn>
                  <a:cxn ang="0">
                    <a:pos x="11" y="0"/>
                  </a:cxn>
                </a:cxnLst>
                <a:rect l="0" t="0" r="r" b="b"/>
                <a:pathLst>
                  <a:path w="44" h="36">
                    <a:moveTo>
                      <a:pt x="11" y="0"/>
                    </a:moveTo>
                    <a:lnTo>
                      <a:pt x="11" y="0"/>
                    </a:lnTo>
                    <a:lnTo>
                      <a:pt x="9" y="3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5" y="13"/>
                    </a:lnTo>
                    <a:lnTo>
                      <a:pt x="3" y="16"/>
                    </a:lnTo>
                    <a:lnTo>
                      <a:pt x="2" y="20"/>
                    </a:lnTo>
                    <a:lnTo>
                      <a:pt x="1" y="23"/>
                    </a:lnTo>
                    <a:lnTo>
                      <a:pt x="0" y="27"/>
                    </a:lnTo>
                    <a:lnTo>
                      <a:pt x="40" y="36"/>
                    </a:lnTo>
                    <a:lnTo>
                      <a:pt x="40" y="34"/>
                    </a:lnTo>
                    <a:lnTo>
                      <a:pt x="40" y="31"/>
                    </a:lnTo>
                    <a:lnTo>
                      <a:pt x="41" y="30"/>
                    </a:lnTo>
                    <a:lnTo>
                      <a:pt x="41" y="29"/>
                    </a:lnTo>
                    <a:lnTo>
                      <a:pt x="43" y="28"/>
                    </a:lnTo>
                    <a:lnTo>
                      <a:pt x="43" y="27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54" name="Freeform 688"/>
              <p:cNvSpPr>
                <a:spLocks/>
              </p:cNvSpPr>
              <p:nvPr/>
            </p:nvSpPr>
            <p:spPr bwMode="auto">
              <a:xfrm>
                <a:off x="2916" y="1578"/>
                <a:ext cx="8" cy="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22" y="2"/>
                  </a:cxn>
                  <a:cxn ang="0">
                    <a:pos x="19" y="3"/>
                  </a:cxn>
                  <a:cxn ang="0">
                    <a:pos x="15" y="6"/>
                  </a:cxn>
                  <a:cxn ang="0">
                    <a:pos x="13" y="7"/>
                  </a:cxn>
                  <a:cxn ang="0">
                    <a:pos x="10" y="9"/>
                  </a:cxn>
                  <a:cxn ang="0">
                    <a:pos x="6" y="13"/>
                  </a:cxn>
                  <a:cxn ang="0">
                    <a:pos x="4" y="15"/>
                  </a:cxn>
                  <a:cxn ang="0">
                    <a:pos x="0" y="18"/>
                  </a:cxn>
                  <a:cxn ang="0">
                    <a:pos x="33" y="44"/>
                  </a:cxn>
                  <a:cxn ang="0">
                    <a:pos x="34" y="43"/>
                  </a:cxn>
                  <a:cxn ang="0">
                    <a:pos x="34" y="43"/>
                  </a:cxn>
                  <a:cxn ang="0">
                    <a:pos x="35" y="41"/>
                  </a:cxn>
                  <a:cxn ang="0">
                    <a:pos x="35" y="41"/>
                  </a:cxn>
                  <a:cxn ang="0">
                    <a:pos x="36" y="40"/>
                  </a:cxn>
                  <a:cxn ang="0">
                    <a:pos x="37" y="40"/>
                  </a:cxn>
                  <a:cxn ang="0">
                    <a:pos x="39" y="39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27" y="0"/>
                  </a:cxn>
                </a:cxnLst>
                <a:rect l="0" t="0" r="r" b="b"/>
                <a:pathLst>
                  <a:path w="41" h="44">
                    <a:moveTo>
                      <a:pt x="27" y="0"/>
                    </a:moveTo>
                    <a:lnTo>
                      <a:pt x="27" y="0"/>
                    </a:lnTo>
                    <a:lnTo>
                      <a:pt x="22" y="2"/>
                    </a:lnTo>
                    <a:lnTo>
                      <a:pt x="19" y="3"/>
                    </a:lnTo>
                    <a:lnTo>
                      <a:pt x="15" y="6"/>
                    </a:lnTo>
                    <a:lnTo>
                      <a:pt x="13" y="7"/>
                    </a:lnTo>
                    <a:lnTo>
                      <a:pt x="10" y="9"/>
                    </a:lnTo>
                    <a:lnTo>
                      <a:pt x="6" y="13"/>
                    </a:lnTo>
                    <a:lnTo>
                      <a:pt x="4" y="15"/>
                    </a:lnTo>
                    <a:lnTo>
                      <a:pt x="0" y="18"/>
                    </a:lnTo>
                    <a:lnTo>
                      <a:pt x="33" y="44"/>
                    </a:lnTo>
                    <a:lnTo>
                      <a:pt x="34" y="43"/>
                    </a:lnTo>
                    <a:lnTo>
                      <a:pt x="34" y="43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6" y="40"/>
                    </a:lnTo>
                    <a:lnTo>
                      <a:pt x="37" y="40"/>
                    </a:lnTo>
                    <a:lnTo>
                      <a:pt x="39" y="39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55" name="Freeform 689"/>
              <p:cNvSpPr>
                <a:spLocks/>
              </p:cNvSpPr>
              <p:nvPr/>
            </p:nvSpPr>
            <p:spPr bwMode="auto">
              <a:xfrm>
                <a:off x="2921" y="1577"/>
                <a:ext cx="7" cy="8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1" y="0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20" y="0"/>
                  </a:cxn>
                  <a:cxn ang="0">
                    <a:pos x="15" y="1"/>
                  </a:cxn>
                  <a:cxn ang="0">
                    <a:pos x="12" y="2"/>
                  </a:cxn>
                  <a:cxn ang="0">
                    <a:pos x="7" y="2"/>
                  </a:cxn>
                  <a:cxn ang="0">
                    <a:pos x="3" y="4"/>
                  </a:cxn>
                  <a:cxn ang="0">
                    <a:pos x="0" y="5"/>
                  </a:cxn>
                  <a:cxn ang="0">
                    <a:pos x="14" y="44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20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7" y="42"/>
                  </a:cxn>
                  <a:cxn ang="0">
                    <a:pos x="29" y="41"/>
                  </a:cxn>
                  <a:cxn ang="0">
                    <a:pos x="31" y="41"/>
                  </a:cxn>
                  <a:cxn ang="0">
                    <a:pos x="31" y="41"/>
                  </a:cxn>
                  <a:cxn ang="0">
                    <a:pos x="31" y="0"/>
                  </a:cxn>
                </a:cxnLst>
                <a:rect l="0" t="0" r="r" b="b"/>
                <a:pathLst>
                  <a:path w="31" h="44">
                    <a:moveTo>
                      <a:pt x="31" y="0"/>
                    </a:moveTo>
                    <a:lnTo>
                      <a:pt x="31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2" y="2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0" y="5"/>
                    </a:lnTo>
                    <a:lnTo>
                      <a:pt x="14" y="44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20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7" y="42"/>
                    </a:lnTo>
                    <a:lnTo>
                      <a:pt x="29" y="41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56" name="Freeform 690"/>
              <p:cNvSpPr>
                <a:spLocks/>
              </p:cNvSpPr>
              <p:nvPr/>
            </p:nvSpPr>
            <p:spPr bwMode="auto">
              <a:xfrm>
                <a:off x="2928" y="1577"/>
                <a:ext cx="6" cy="8"/>
              </a:xfrm>
              <a:custGeom>
                <a:avLst/>
                <a:gdLst/>
                <a:ahLst/>
                <a:cxnLst>
                  <a:cxn ang="0">
                    <a:pos x="30" y="5"/>
                  </a:cxn>
                  <a:cxn ang="0">
                    <a:pos x="30" y="5"/>
                  </a:cxn>
                  <a:cxn ang="0">
                    <a:pos x="27" y="4"/>
                  </a:cxn>
                  <a:cxn ang="0">
                    <a:pos x="23" y="2"/>
                  </a:cxn>
                  <a:cxn ang="0">
                    <a:pos x="20" y="1"/>
                  </a:cxn>
                  <a:cxn ang="0">
                    <a:pos x="16" y="1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4" y="41"/>
                  </a:cxn>
                  <a:cxn ang="0">
                    <a:pos x="6" y="41"/>
                  </a:cxn>
                  <a:cxn ang="0">
                    <a:pos x="8" y="42"/>
                  </a:cxn>
                  <a:cxn ang="0">
                    <a:pos x="11" y="42"/>
                  </a:cxn>
                  <a:cxn ang="0">
                    <a:pos x="13" y="42"/>
                  </a:cxn>
                  <a:cxn ang="0">
                    <a:pos x="14" y="42"/>
                  </a:cxn>
                  <a:cxn ang="0">
                    <a:pos x="15" y="43"/>
                  </a:cxn>
                  <a:cxn ang="0">
                    <a:pos x="16" y="43"/>
                  </a:cxn>
                  <a:cxn ang="0">
                    <a:pos x="16" y="43"/>
                  </a:cxn>
                  <a:cxn ang="0">
                    <a:pos x="30" y="5"/>
                  </a:cxn>
                </a:cxnLst>
                <a:rect l="0" t="0" r="r" b="b"/>
                <a:pathLst>
                  <a:path w="30" h="43">
                    <a:moveTo>
                      <a:pt x="30" y="5"/>
                    </a:moveTo>
                    <a:lnTo>
                      <a:pt x="30" y="5"/>
                    </a:lnTo>
                    <a:lnTo>
                      <a:pt x="27" y="4"/>
                    </a:lnTo>
                    <a:lnTo>
                      <a:pt x="23" y="2"/>
                    </a:lnTo>
                    <a:lnTo>
                      <a:pt x="20" y="1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4" y="41"/>
                    </a:lnTo>
                    <a:lnTo>
                      <a:pt x="6" y="41"/>
                    </a:lnTo>
                    <a:lnTo>
                      <a:pt x="8" y="42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4" y="42"/>
                    </a:lnTo>
                    <a:lnTo>
                      <a:pt x="15" y="43"/>
                    </a:lnTo>
                    <a:lnTo>
                      <a:pt x="16" y="43"/>
                    </a:lnTo>
                    <a:lnTo>
                      <a:pt x="16" y="43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57" name="Freeform 691"/>
              <p:cNvSpPr>
                <a:spLocks/>
              </p:cNvSpPr>
              <p:nvPr/>
            </p:nvSpPr>
            <p:spPr bwMode="auto">
              <a:xfrm>
                <a:off x="2931" y="1578"/>
                <a:ext cx="7" cy="8"/>
              </a:xfrm>
              <a:custGeom>
                <a:avLst/>
                <a:gdLst/>
                <a:ahLst/>
                <a:cxnLst>
                  <a:cxn ang="0">
                    <a:pos x="36" y="14"/>
                  </a:cxn>
                  <a:cxn ang="0">
                    <a:pos x="36" y="14"/>
                  </a:cxn>
                  <a:cxn ang="0">
                    <a:pos x="34" y="11"/>
                  </a:cxn>
                  <a:cxn ang="0">
                    <a:pos x="32" y="9"/>
                  </a:cxn>
                  <a:cxn ang="0">
                    <a:pos x="29" y="7"/>
                  </a:cxn>
                  <a:cxn ang="0">
                    <a:pos x="26" y="6"/>
                  </a:cxn>
                  <a:cxn ang="0">
                    <a:pos x="23" y="3"/>
                  </a:cxn>
                  <a:cxn ang="0">
                    <a:pos x="21" y="2"/>
                  </a:cxn>
                  <a:cxn ang="0">
                    <a:pos x="18" y="1"/>
                  </a:cxn>
                  <a:cxn ang="0">
                    <a:pos x="14" y="0"/>
                  </a:cxn>
                  <a:cxn ang="0">
                    <a:pos x="0" y="38"/>
                  </a:cxn>
                  <a:cxn ang="0">
                    <a:pos x="2" y="39"/>
                  </a:cxn>
                  <a:cxn ang="0">
                    <a:pos x="3" y="39"/>
                  </a:cxn>
                  <a:cxn ang="0">
                    <a:pos x="4" y="39"/>
                  </a:cxn>
                  <a:cxn ang="0">
                    <a:pos x="4" y="40"/>
                  </a:cxn>
                  <a:cxn ang="0">
                    <a:pos x="5" y="40"/>
                  </a:cxn>
                  <a:cxn ang="0">
                    <a:pos x="5" y="40"/>
                  </a:cxn>
                  <a:cxn ang="0">
                    <a:pos x="5" y="40"/>
                  </a:cxn>
                  <a:cxn ang="0">
                    <a:pos x="5" y="40"/>
                  </a:cxn>
                  <a:cxn ang="0">
                    <a:pos x="5" y="40"/>
                  </a:cxn>
                  <a:cxn ang="0">
                    <a:pos x="36" y="14"/>
                  </a:cxn>
                </a:cxnLst>
                <a:rect l="0" t="0" r="r" b="b"/>
                <a:pathLst>
                  <a:path w="36" h="40">
                    <a:moveTo>
                      <a:pt x="36" y="14"/>
                    </a:moveTo>
                    <a:lnTo>
                      <a:pt x="36" y="14"/>
                    </a:lnTo>
                    <a:lnTo>
                      <a:pt x="34" y="11"/>
                    </a:lnTo>
                    <a:lnTo>
                      <a:pt x="32" y="9"/>
                    </a:lnTo>
                    <a:lnTo>
                      <a:pt x="29" y="7"/>
                    </a:lnTo>
                    <a:lnTo>
                      <a:pt x="26" y="6"/>
                    </a:lnTo>
                    <a:lnTo>
                      <a:pt x="23" y="3"/>
                    </a:lnTo>
                    <a:lnTo>
                      <a:pt x="21" y="2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0" y="38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4" y="39"/>
                    </a:lnTo>
                    <a:lnTo>
                      <a:pt x="4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36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58" name="Freeform 692"/>
              <p:cNvSpPr>
                <a:spLocks/>
              </p:cNvSpPr>
              <p:nvPr/>
            </p:nvSpPr>
            <p:spPr bwMode="auto">
              <a:xfrm>
                <a:off x="2932" y="1580"/>
                <a:ext cx="8" cy="7"/>
              </a:xfrm>
              <a:custGeom>
                <a:avLst/>
                <a:gdLst/>
                <a:ahLst/>
                <a:cxnLst>
                  <a:cxn ang="0">
                    <a:pos x="42" y="23"/>
                  </a:cxn>
                  <a:cxn ang="0">
                    <a:pos x="42" y="22"/>
                  </a:cxn>
                  <a:cxn ang="0">
                    <a:pos x="40" y="18"/>
                  </a:cxn>
                  <a:cxn ang="0">
                    <a:pos x="40" y="16"/>
                  </a:cxn>
                  <a:cxn ang="0">
                    <a:pos x="39" y="14"/>
                  </a:cxn>
                  <a:cxn ang="0">
                    <a:pos x="38" y="10"/>
                  </a:cxn>
                  <a:cxn ang="0">
                    <a:pos x="37" y="8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1" y="0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1" y="27"/>
                  </a:cxn>
                  <a:cxn ang="0">
                    <a:pos x="1" y="29"/>
                  </a:cxn>
                  <a:cxn ang="0">
                    <a:pos x="1" y="30"/>
                  </a:cxn>
                  <a:cxn ang="0">
                    <a:pos x="1" y="31"/>
                  </a:cxn>
                  <a:cxn ang="0">
                    <a:pos x="1" y="30"/>
                  </a:cxn>
                  <a:cxn ang="0">
                    <a:pos x="42" y="23"/>
                  </a:cxn>
                </a:cxnLst>
                <a:rect l="0" t="0" r="r" b="b"/>
                <a:pathLst>
                  <a:path w="42" h="31">
                    <a:moveTo>
                      <a:pt x="42" y="23"/>
                    </a:moveTo>
                    <a:lnTo>
                      <a:pt x="42" y="22"/>
                    </a:lnTo>
                    <a:lnTo>
                      <a:pt x="40" y="18"/>
                    </a:lnTo>
                    <a:lnTo>
                      <a:pt x="40" y="16"/>
                    </a:lnTo>
                    <a:lnTo>
                      <a:pt x="39" y="14"/>
                    </a:lnTo>
                    <a:lnTo>
                      <a:pt x="38" y="10"/>
                    </a:lnTo>
                    <a:lnTo>
                      <a:pt x="37" y="8"/>
                    </a:lnTo>
                    <a:lnTo>
                      <a:pt x="35" y="5"/>
                    </a:lnTo>
                    <a:lnTo>
                      <a:pt x="33" y="3"/>
                    </a:lnTo>
                    <a:lnTo>
                      <a:pt x="31" y="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1" y="29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59" name="Freeform 693"/>
              <p:cNvSpPr>
                <a:spLocks/>
              </p:cNvSpPr>
              <p:nvPr/>
            </p:nvSpPr>
            <p:spPr bwMode="auto">
              <a:xfrm>
                <a:off x="2932" y="1585"/>
                <a:ext cx="8" cy="4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2" y="21"/>
                  </a:cxn>
                  <a:cxn ang="0">
                    <a:pos x="42" y="17"/>
                  </a:cxn>
                  <a:cxn ang="0">
                    <a:pos x="42" y="14"/>
                  </a:cxn>
                  <a:cxn ang="0">
                    <a:pos x="42" y="11"/>
                  </a:cxn>
                  <a:cxn ang="0">
                    <a:pos x="42" y="9"/>
                  </a:cxn>
                  <a:cxn ang="0">
                    <a:pos x="42" y="6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1" y="15"/>
                  </a:cxn>
                  <a:cxn ang="0">
                    <a:pos x="1" y="17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42" y="21"/>
                  </a:cxn>
                </a:cxnLst>
                <a:rect l="0" t="0" r="r" b="b"/>
                <a:pathLst>
                  <a:path w="42" h="21">
                    <a:moveTo>
                      <a:pt x="42" y="21"/>
                    </a:moveTo>
                    <a:lnTo>
                      <a:pt x="42" y="21"/>
                    </a:lnTo>
                    <a:lnTo>
                      <a:pt x="42" y="17"/>
                    </a:lnTo>
                    <a:lnTo>
                      <a:pt x="42" y="14"/>
                    </a:lnTo>
                    <a:lnTo>
                      <a:pt x="42" y="11"/>
                    </a:lnTo>
                    <a:lnTo>
                      <a:pt x="42" y="9"/>
                    </a:lnTo>
                    <a:lnTo>
                      <a:pt x="42" y="6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42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60" name="Freeform 694"/>
              <p:cNvSpPr>
                <a:spLocks/>
              </p:cNvSpPr>
              <p:nvPr/>
            </p:nvSpPr>
            <p:spPr bwMode="auto">
              <a:xfrm>
                <a:off x="2932" y="1589"/>
                <a:ext cx="8" cy="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1" y="24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41" h="24">
                    <a:moveTo>
                      <a:pt x="0" y="24"/>
                    </a:moveTo>
                    <a:lnTo>
                      <a:pt x="41" y="2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61" name="Freeform 695"/>
              <p:cNvSpPr>
                <a:spLocks/>
              </p:cNvSpPr>
              <p:nvPr/>
            </p:nvSpPr>
            <p:spPr bwMode="auto">
              <a:xfrm>
                <a:off x="2932" y="1594"/>
                <a:ext cx="9" cy="7"/>
              </a:xfrm>
              <a:custGeom>
                <a:avLst/>
                <a:gdLst/>
                <a:ahLst/>
                <a:cxnLst>
                  <a:cxn ang="0">
                    <a:pos x="42" y="30"/>
                  </a:cxn>
                  <a:cxn ang="0">
                    <a:pos x="42" y="30"/>
                  </a:cxn>
                  <a:cxn ang="0">
                    <a:pos x="42" y="29"/>
                  </a:cxn>
                  <a:cxn ang="0">
                    <a:pos x="42" y="27"/>
                  </a:cxn>
                  <a:cxn ang="0">
                    <a:pos x="41" y="24"/>
                  </a:cxn>
                  <a:cxn ang="0">
                    <a:pos x="41" y="21"/>
                  </a:cxn>
                  <a:cxn ang="0">
                    <a:pos x="41" y="17"/>
                  </a:cxn>
                  <a:cxn ang="0">
                    <a:pos x="41" y="11"/>
                  </a:cxn>
                  <a:cxn ang="0">
                    <a:pos x="41" y="7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12"/>
                  </a:cxn>
                  <a:cxn ang="0">
                    <a:pos x="0" y="17"/>
                  </a:cxn>
                  <a:cxn ang="0">
                    <a:pos x="0" y="22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3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42" y="30"/>
                  </a:cxn>
                </a:cxnLst>
                <a:rect l="0" t="0" r="r" b="b"/>
                <a:pathLst>
                  <a:path w="42" h="37">
                    <a:moveTo>
                      <a:pt x="42" y="30"/>
                    </a:moveTo>
                    <a:lnTo>
                      <a:pt x="42" y="30"/>
                    </a:lnTo>
                    <a:lnTo>
                      <a:pt x="42" y="29"/>
                    </a:lnTo>
                    <a:lnTo>
                      <a:pt x="42" y="27"/>
                    </a:lnTo>
                    <a:lnTo>
                      <a:pt x="41" y="24"/>
                    </a:lnTo>
                    <a:lnTo>
                      <a:pt x="41" y="21"/>
                    </a:lnTo>
                    <a:lnTo>
                      <a:pt x="41" y="17"/>
                    </a:lnTo>
                    <a:lnTo>
                      <a:pt x="41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3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42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62" name="Freeform 696"/>
              <p:cNvSpPr>
                <a:spLocks/>
              </p:cNvSpPr>
              <p:nvPr/>
            </p:nvSpPr>
            <p:spPr bwMode="auto">
              <a:xfrm>
                <a:off x="2932" y="1599"/>
                <a:ext cx="13" cy="8"/>
              </a:xfrm>
              <a:custGeom>
                <a:avLst/>
                <a:gdLst/>
                <a:ahLst/>
                <a:cxnLst>
                  <a:cxn ang="0">
                    <a:pos x="25" y="41"/>
                  </a:cxn>
                  <a:cxn ang="0">
                    <a:pos x="43" y="11"/>
                  </a:cxn>
                  <a:cxn ang="0">
                    <a:pos x="43" y="10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2" y="7"/>
                  </a:cxn>
                  <a:cxn ang="0">
                    <a:pos x="41" y="6"/>
                  </a:cxn>
                  <a:cxn ang="0">
                    <a:pos x="41" y="5"/>
                  </a:cxn>
                  <a:cxn ang="0">
                    <a:pos x="41" y="5"/>
                  </a:cxn>
                  <a:cxn ang="0">
                    <a:pos x="41" y="4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3" y="19"/>
                  </a:cxn>
                  <a:cxn ang="0">
                    <a:pos x="3" y="21"/>
                  </a:cxn>
                  <a:cxn ang="0">
                    <a:pos x="4" y="23"/>
                  </a:cxn>
                  <a:cxn ang="0">
                    <a:pos x="5" y="26"/>
                  </a:cxn>
                  <a:cxn ang="0">
                    <a:pos x="6" y="28"/>
                  </a:cxn>
                  <a:cxn ang="0">
                    <a:pos x="7" y="30"/>
                  </a:cxn>
                  <a:cxn ang="0">
                    <a:pos x="25" y="0"/>
                  </a:cxn>
                  <a:cxn ang="0">
                    <a:pos x="25" y="41"/>
                  </a:cxn>
                  <a:cxn ang="0">
                    <a:pos x="61" y="41"/>
                  </a:cxn>
                  <a:cxn ang="0">
                    <a:pos x="43" y="11"/>
                  </a:cxn>
                  <a:cxn ang="0">
                    <a:pos x="25" y="41"/>
                  </a:cxn>
                </a:cxnLst>
                <a:rect l="0" t="0" r="r" b="b"/>
                <a:pathLst>
                  <a:path w="61" h="41">
                    <a:moveTo>
                      <a:pt x="25" y="41"/>
                    </a:moveTo>
                    <a:lnTo>
                      <a:pt x="43" y="11"/>
                    </a:lnTo>
                    <a:lnTo>
                      <a:pt x="43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7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4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4" y="23"/>
                    </a:lnTo>
                    <a:lnTo>
                      <a:pt x="5" y="26"/>
                    </a:lnTo>
                    <a:lnTo>
                      <a:pt x="6" y="28"/>
                    </a:lnTo>
                    <a:lnTo>
                      <a:pt x="7" y="30"/>
                    </a:lnTo>
                    <a:lnTo>
                      <a:pt x="25" y="0"/>
                    </a:lnTo>
                    <a:lnTo>
                      <a:pt x="25" y="41"/>
                    </a:lnTo>
                    <a:lnTo>
                      <a:pt x="61" y="41"/>
                    </a:lnTo>
                    <a:lnTo>
                      <a:pt x="43" y="11"/>
                    </a:lnTo>
                    <a:lnTo>
                      <a:pt x="25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63" name="Freeform 697"/>
              <p:cNvSpPr>
                <a:spLocks/>
              </p:cNvSpPr>
              <p:nvPr/>
            </p:nvSpPr>
            <p:spPr bwMode="auto">
              <a:xfrm>
                <a:off x="2930" y="1599"/>
                <a:ext cx="7" cy="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8" y="41"/>
                  </a:cxn>
                  <a:cxn ang="0">
                    <a:pos x="37" y="41"/>
                  </a:cxn>
                  <a:cxn ang="0">
                    <a:pos x="37" y="0"/>
                  </a:cxn>
                  <a:cxn ang="0">
                    <a:pos x="18" y="0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6" y="41"/>
                  </a:cxn>
                  <a:cxn ang="0">
                    <a:pos x="18" y="41"/>
                  </a:cxn>
                  <a:cxn ang="0">
                    <a:pos x="0" y="29"/>
                  </a:cxn>
                </a:cxnLst>
                <a:rect l="0" t="0" r="r" b="b"/>
                <a:pathLst>
                  <a:path w="37" h="41">
                    <a:moveTo>
                      <a:pt x="0" y="29"/>
                    </a:moveTo>
                    <a:lnTo>
                      <a:pt x="18" y="41"/>
                    </a:lnTo>
                    <a:lnTo>
                      <a:pt x="37" y="41"/>
                    </a:lnTo>
                    <a:lnTo>
                      <a:pt x="37" y="0"/>
                    </a:lnTo>
                    <a:lnTo>
                      <a:pt x="18" y="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6" y="41"/>
                    </a:lnTo>
                    <a:lnTo>
                      <a:pt x="18" y="4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64" name="Freeform 698"/>
              <p:cNvSpPr>
                <a:spLocks/>
              </p:cNvSpPr>
              <p:nvPr/>
            </p:nvSpPr>
            <p:spPr bwMode="auto">
              <a:xfrm>
                <a:off x="2929" y="1593"/>
                <a:ext cx="8" cy="12"/>
              </a:xfrm>
              <a:custGeom>
                <a:avLst/>
                <a:gdLst/>
                <a:ahLst/>
                <a:cxnLst>
                  <a:cxn ang="0">
                    <a:pos x="33" y="55"/>
                  </a:cxn>
                  <a:cxn ang="0">
                    <a:pos x="0" y="41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1" y="49"/>
                  </a:cxn>
                  <a:cxn ang="0">
                    <a:pos x="1" y="53"/>
                  </a:cxn>
                  <a:cxn ang="0">
                    <a:pos x="2" y="55"/>
                  </a:cxn>
                  <a:cxn ang="0">
                    <a:pos x="3" y="58"/>
                  </a:cxn>
                  <a:cxn ang="0">
                    <a:pos x="5" y="60"/>
                  </a:cxn>
                  <a:cxn ang="0">
                    <a:pos x="6" y="62"/>
                  </a:cxn>
                  <a:cxn ang="0">
                    <a:pos x="42" y="45"/>
                  </a:cxn>
                  <a:cxn ang="0">
                    <a:pos x="42" y="44"/>
                  </a:cxn>
                  <a:cxn ang="0">
                    <a:pos x="42" y="43"/>
                  </a:cxn>
                  <a:cxn ang="0">
                    <a:pos x="42" y="43"/>
                  </a:cxn>
                  <a:cxn ang="0">
                    <a:pos x="42" y="41"/>
                  </a:cxn>
                  <a:cxn ang="0">
                    <a:pos x="40" y="41"/>
                  </a:cxn>
                  <a:cxn ang="0">
                    <a:pos x="40" y="40"/>
                  </a:cxn>
                  <a:cxn ang="0">
                    <a:pos x="40" y="39"/>
                  </a:cxn>
                  <a:cxn ang="0">
                    <a:pos x="40" y="38"/>
                  </a:cxn>
                  <a:cxn ang="0">
                    <a:pos x="7" y="24"/>
                  </a:cxn>
                  <a:cxn ang="0">
                    <a:pos x="40" y="38"/>
                  </a:cxn>
                  <a:cxn ang="0">
                    <a:pos x="36" y="0"/>
                  </a:cxn>
                  <a:cxn ang="0">
                    <a:pos x="7" y="24"/>
                  </a:cxn>
                  <a:cxn ang="0">
                    <a:pos x="33" y="55"/>
                  </a:cxn>
                </a:cxnLst>
                <a:rect l="0" t="0" r="r" b="b"/>
                <a:pathLst>
                  <a:path w="42" h="62">
                    <a:moveTo>
                      <a:pt x="33" y="55"/>
                    </a:moveTo>
                    <a:lnTo>
                      <a:pt x="0" y="41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1" y="49"/>
                    </a:lnTo>
                    <a:lnTo>
                      <a:pt x="1" y="53"/>
                    </a:lnTo>
                    <a:lnTo>
                      <a:pt x="2" y="55"/>
                    </a:lnTo>
                    <a:lnTo>
                      <a:pt x="3" y="58"/>
                    </a:lnTo>
                    <a:lnTo>
                      <a:pt x="5" y="60"/>
                    </a:lnTo>
                    <a:lnTo>
                      <a:pt x="6" y="62"/>
                    </a:lnTo>
                    <a:lnTo>
                      <a:pt x="42" y="45"/>
                    </a:lnTo>
                    <a:lnTo>
                      <a:pt x="42" y="44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2" y="41"/>
                    </a:lnTo>
                    <a:lnTo>
                      <a:pt x="40" y="41"/>
                    </a:lnTo>
                    <a:lnTo>
                      <a:pt x="40" y="40"/>
                    </a:lnTo>
                    <a:lnTo>
                      <a:pt x="40" y="39"/>
                    </a:lnTo>
                    <a:lnTo>
                      <a:pt x="40" y="38"/>
                    </a:lnTo>
                    <a:lnTo>
                      <a:pt x="7" y="24"/>
                    </a:lnTo>
                    <a:lnTo>
                      <a:pt x="40" y="38"/>
                    </a:lnTo>
                    <a:lnTo>
                      <a:pt x="36" y="0"/>
                    </a:lnTo>
                    <a:lnTo>
                      <a:pt x="7" y="24"/>
                    </a:lnTo>
                    <a:lnTo>
                      <a:pt x="33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65" name="Freeform 699"/>
              <p:cNvSpPr>
                <a:spLocks/>
              </p:cNvSpPr>
              <p:nvPr/>
            </p:nvSpPr>
            <p:spPr bwMode="auto">
              <a:xfrm>
                <a:off x="2926" y="1588"/>
                <a:ext cx="8" cy="10"/>
              </a:xfrm>
              <a:custGeom>
                <a:avLst/>
                <a:gdLst/>
                <a:ahLst/>
                <a:cxnLst>
                  <a:cxn ang="0">
                    <a:pos x="6" y="46"/>
                  </a:cxn>
                  <a:cxn ang="0">
                    <a:pos x="6" y="46"/>
                  </a:cxn>
                  <a:cxn ang="0">
                    <a:pos x="12" y="45"/>
                  </a:cxn>
                  <a:cxn ang="0">
                    <a:pos x="16" y="45"/>
                  </a:cxn>
                  <a:cxn ang="0">
                    <a:pos x="21" y="44"/>
                  </a:cxn>
                  <a:cxn ang="0">
                    <a:pos x="25" y="43"/>
                  </a:cxn>
                  <a:cxn ang="0">
                    <a:pos x="30" y="42"/>
                  </a:cxn>
                  <a:cxn ang="0">
                    <a:pos x="33" y="40"/>
                  </a:cxn>
                  <a:cxn ang="0">
                    <a:pos x="38" y="39"/>
                  </a:cxn>
                  <a:cxn ang="0">
                    <a:pos x="42" y="38"/>
                  </a:cxn>
                  <a:cxn ang="0">
                    <a:pos x="25" y="0"/>
                  </a:cxn>
                  <a:cxn ang="0">
                    <a:pos x="24" y="1"/>
                  </a:cxn>
                  <a:cxn ang="0">
                    <a:pos x="22" y="1"/>
                  </a:cxn>
                  <a:cxn ang="0">
                    <a:pos x="20" y="2"/>
                  </a:cxn>
                  <a:cxn ang="0">
                    <a:pos x="16" y="2"/>
                  </a:cxn>
                  <a:cxn ang="0">
                    <a:pos x="13" y="4"/>
                  </a:cxn>
                  <a:cxn ang="0">
                    <a:pos x="9" y="5"/>
                  </a:cxn>
                  <a:cxn ang="0">
                    <a:pos x="5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46"/>
                  </a:cxn>
                </a:cxnLst>
                <a:rect l="0" t="0" r="r" b="b"/>
                <a:pathLst>
                  <a:path w="42" h="46">
                    <a:moveTo>
                      <a:pt x="6" y="46"/>
                    </a:moveTo>
                    <a:lnTo>
                      <a:pt x="6" y="46"/>
                    </a:lnTo>
                    <a:lnTo>
                      <a:pt x="12" y="45"/>
                    </a:lnTo>
                    <a:lnTo>
                      <a:pt x="16" y="45"/>
                    </a:lnTo>
                    <a:lnTo>
                      <a:pt x="21" y="44"/>
                    </a:lnTo>
                    <a:lnTo>
                      <a:pt x="25" y="43"/>
                    </a:lnTo>
                    <a:lnTo>
                      <a:pt x="30" y="42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42" y="38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3" y="4"/>
                    </a:lnTo>
                    <a:lnTo>
                      <a:pt x="9" y="5"/>
                    </a:lnTo>
                    <a:lnTo>
                      <a:pt x="5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66" name="Freeform 700"/>
              <p:cNvSpPr>
                <a:spLocks/>
              </p:cNvSpPr>
              <p:nvPr/>
            </p:nvSpPr>
            <p:spPr bwMode="auto">
              <a:xfrm>
                <a:off x="2921" y="1590"/>
                <a:ext cx="6" cy="8"/>
              </a:xfrm>
              <a:custGeom>
                <a:avLst/>
                <a:gdLst/>
                <a:ahLst/>
                <a:cxnLst>
                  <a:cxn ang="0">
                    <a:pos x="16" y="43"/>
                  </a:cxn>
                  <a:cxn ang="0">
                    <a:pos x="16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20" y="41"/>
                  </a:cxn>
                  <a:cxn ang="0">
                    <a:pos x="21" y="41"/>
                  </a:cxn>
                  <a:cxn ang="0">
                    <a:pos x="23" y="41"/>
                  </a:cxn>
                  <a:cxn ang="0">
                    <a:pos x="25" y="40"/>
                  </a:cxn>
                  <a:cxn ang="0">
                    <a:pos x="28" y="40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6" y="1"/>
                  </a:cxn>
                  <a:cxn ang="0">
                    <a:pos x="13" y="1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16" y="43"/>
                  </a:cxn>
                </a:cxnLst>
                <a:rect l="0" t="0" r="r" b="b"/>
                <a:pathLst>
                  <a:path w="28" h="43">
                    <a:moveTo>
                      <a:pt x="16" y="43"/>
                    </a:moveTo>
                    <a:lnTo>
                      <a:pt x="16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5" y="40"/>
                    </a:lnTo>
                    <a:lnTo>
                      <a:pt x="28" y="4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6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67" name="Freeform 701"/>
              <p:cNvSpPr>
                <a:spLocks/>
              </p:cNvSpPr>
              <p:nvPr/>
            </p:nvSpPr>
            <p:spPr bwMode="auto">
              <a:xfrm>
                <a:off x="2918" y="1590"/>
                <a:ext cx="7" cy="8"/>
              </a:xfrm>
              <a:custGeom>
                <a:avLst/>
                <a:gdLst/>
                <a:ahLst/>
                <a:cxnLst>
                  <a:cxn ang="0">
                    <a:pos x="34" y="37"/>
                  </a:cxn>
                  <a:cxn ang="0">
                    <a:pos x="34" y="36"/>
                  </a:cxn>
                  <a:cxn ang="0">
                    <a:pos x="34" y="37"/>
                  </a:cxn>
                  <a:cxn ang="0">
                    <a:pos x="34" y="37"/>
                  </a:cxn>
                  <a:cxn ang="0">
                    <a:pos x="33" y="37"/>
                  </a:cxn>
                  <a:cxn ang="0">
                    <a:pos x="33" y="39"/>
                  </a:cxn>
                  <a:cxn ang="0">
                    <a:pos x="33" y="39"/>
                  </a:cxn>
                  <a:cxn ang="0">
                    <a:pos x="32" y="39"/>
                  </a:cxn>
                  <a:cxn ang="0">
                    <a:pos x="32" y="39"/>
                  </a:cxn>
                  <a:cxn ang="0">
                    <a:pos x="32" y="39"/>
                  </a:cxn>
                  <a:cxn ang="0">
                    <a:pos x="16" y="0"/>
                  </a:cxn>
                  <a:cxn ang="0">
                    <a:pos x="14" y="2"/>
                  </a:cxn>
                  <a:cxn ang="0">
                    <a:pos x="11" y="3"/>
                  </a:cxn>
                  <a:cxn ang="0">
                    <a:pos x="9" y="5"/>
                  </a:cxn>
                  <a:cxn ang="0">
                    <a:pos x="7" y="6"/>
                  </a:cxn>
                  <a:cxn ang="0">
                    <a:pos x="6" y="9"/>
                  </a:cxn>
                  <a:cxn ang="0">
                    <a:pos x="3" y="11"/>
                  </a:cxn>
                  <a:cxn ang="0">
                    <a:pos x="1" y="13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34" y="37"/>
                  </a:cxn>
                </a:cxnLst>
                <a:rect l="0" t="0" r="r" b="b"/>
                <a:pathLst>
                  <a:path w="34" h="39">
                    <a:moveTo>
                      <a:pt x="34" y="37"/>
                    </a:moveTo>
                    <a:lnTo>
                      <a:pt x="34" y="36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3" y="37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1" y="3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9"/>
                    </a:lnTo>
                    <a:lnTo>
                      <a:pt x="3" y="11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34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68" name="Freeform 702"/>
              <p:cNvSpPr>
                <a:spLocks/>
              </p:cNvSpPr>
              <p:nvPr/>
            </p:nvSpPr>
            <p:spPr bwMode="auto">
              <a:xfrm>
                <a:off x="2917" y="1593"/>
                <a:ext cx="8" cy="5"/>
              </a:xfrm>
              <a:custGeom>
                <a:avLst/>
                <a:gdLst/>
                <a:ahLst/>
                <a:cxnLst>
                  <a:cxn ang="0">
                    <a:pos x="40" y="21"/>
                  </a:cxn>
                  <a:cxn ang="0">
                    <a:pos x="40" y="21"/>
                  </a:cxn>
                  <a:cxn ang="0">
                    <a:pos x="42" y="21"/>
                  </a:cxn>
                  <a:cxn ang="0">
                    <a:pos x="40" y="21"/>
                  </a:cxn>
                  <a:cxn ang="0">
                    <a:pos x="40" y="21"/>
                  </a:cxn>
                  <a:cxn ang="0">
                    <a:pos x="40" y="22"/>
                  </a:cxn>
                  <a:cxn ang="0">
                    <a:pos x="40" y="22"/>
                  </a:cxn>
                  <a:cxn ang="0">
                    <a:pos x="40" y="22"/>
                  </a:cxn>
                  <a:cxn ang="0">
                    <a:pos x="40" y="23"/>
                  </a:cxn>
                  <a:cxn ang="0">
                    <a:pos x="40" y="23"/>
                  </a:cxn>
                  <a:cxn ang="0">
                    <a:pos x="6" y="0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2" y="7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40" y="21"/>
                  </a:cxn>
                </a:cxnLst>
                <a:rect l="0" t="0" r="r" b="b"/>
                <a:pathLst>
                  <a:path w="42" h="23">
                    <a:moveTo>
                      <a:pt x="40" y="21"/>
                    </a:moveTo>
                    <a:lnTo>
                      <a:pt x="40" y="21"/>
                    </a:lnTo>
                    <a:lnTo>
                      <a:pt x="42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69" name="Freeform 703"/>
              <p:cNvSpPr>
                <a:spLocks/>
              </p:cNvSpPr>
              <p:nvPr/>
            </p:nvSpPr>
            <p:spPr bwMode="auto">
              <a:xfrm>
                <a:off x="2917" y="1597"/>
                <a:ext cx="8" cy="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2"/>
                  </a:cxn>
                  <a:cxn ang="0">
                    <a:pos x="40" y="2"/>
                  </a:cxn>
                  <a:cxn ang="0">
                    <a:pos x="40" y="3"/>
                  </a:cxn>
                  <a:cxn ang="0">
                    <a:pos x="40" y="3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2" y="15"/>
                  </a:cxn>
                  <a:cxn ang="0">
                    <a:pos x="4" y="18"/>
                  </a:cxn>
                  <a:cxn ang="0">
                    <a:pos x="5" y="22"/>
                  </a:cxn>
                  <a:cxn ang="0">
                    <a:pos x="7" y="25"/>
                  </a:cxn>
                  <a:cxn ang="0">
                    <a:pos x="10" y="28"/>
                  </a:cxn>
                  <a:cxn ang="0">
                    <a:pos x="13" y="31"/>
                  </a:cxn>
                  <a:cxn ang="0">
                    <a:pos x="13" y="31"/>
                  </a:cxn>
                  <a:cxn ang="0">
                    <a:pos x="39" y="0"/>
                  </a:cxn>
                </a:cxnLst>
                <a:rect l="0" t="0" r="r" b="b"/>
                <a:pathLst>
                  <a:path w="40" h="31">
                    <a:moveTo>
                      <a:pt x="39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5"/>
                    </a:lnTo>
                    <a:lnTo>
                      <a:pt x="4" y="18"/>
                    </a:lnTo>
                    <a:lnTo>
                      <a:pt x="5" y="22"/>
                    </a:lnTo>
                    <a:lnTo>
                      <a:pt x="7" y="25"/>
                    </a:lnTo>
                    <a:lnTo>
                      <a:pt x="10" y="28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70" name="Freeform 704"/>
              <p:cNvSpPr>
                <a:spLocks/>
              </p:cNvSpPr>
              <p:nvPr/>
            </p:nvSpPr>
            <p:spPr bwMode="auto">
              <a:xfrm>
                <a:off x="2920" y="1597"/>
                <a:ext cx="6" cy="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0" y="31"/>
                  </a:cxn>
                  <a:cxn ang="0">
                    <a:pos x="3" y="33"/>
                  </a:cxn>
                  <a:cxn ang="0">
                    <a:pos x="7" y="35"/>
                  </a:cxn>
                  <a:cxn ang="0">
                    <a:pos x="10" y="38"/>
                  </a:cxn>
                  <a:cxn ang="0">
                    <a:pos x="15" y="39"/>
                  </a:cxn>
                  <a:cxn ang="0">
                    <a:pos x="18" y="40"/>
                  </a:cxn>
                  <a:cxn ang="0">
                    <a:pos x="22" y="40"/>
                  </a:cxn>
                  <a:cxn ang="0">
                    <a:pos x="26" y="40"/>
                  </a:cxn>
                  <a:cxn ang="0">
                    <a:pos x="30" y="41"/>
                  </a:cxn>
                  <a:cxn ang="0">
                    <a:pos x="30" y="41"/>
                  </a:cxn>
                  <a:cxn ang="0">
                    <a:pos x="30" y="0"/>
                  </a:cxn>
                </a:cxnLst>
                <a:rect l="0" t="0" r="r" b="b"/>
                <a:pathLst>
                  <a:path w="30" h="41">
                    <a:moveTo>
                      <a:pt x="30" y="0"/>
                    </a:moveTo>
                    <a:lnTo>
                      <a:pt x="30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0" y="31"/>
                    </a:lnTo>
                    <a:lnTo>
                      <a:pt x="3" y="33"/>
                    </a:lnTo>
                    <a:lnTo>
                      <a:pt x="7" y="35"/>
                    </a:lnTo>
                    <a:lnTo>
                      <a:pt x="10" y="38"/>
                    </a:lnTo>
                    <a:lnTo>
                      <a:pt x="15" y="39"/>
                    </a:lnTo>
                    <a:lnTo>
                      <a:pt x="18" y="40"/>
                    </a:lnTo>
                    <a:lnTo>
                      <a:pt x="22" y="40"/>
                    </a:lnTo>
                    <a:lnTo>
                      <a:pt x="26" y="40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71" name="Freeform 705"/>
              <p:cNvSpPr>
                <a:spLocks/>
              </p:cNvSpPr>
              <p:nvPr/>
            </p:nvSpPr>
            <p:spPr bwMode="auto">
              <a:xfrm>
                <a:off x="2926" y="1596"/>
                <a:ext cx="5" cy="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44"/>
                  </a:cxn>
                  <a:cxn ang="0">
                    <a:pos x="3" y="44"/>
                  </a:cxn>
                  <a:cxn ang="0">
                    <a:pos x="8" y="43"/>
                  </a:cxn>
                  <a:cxn ang="0">
                    <a:pos x="11" y="43"/>
                  </a:cxn>
                  <a:cxn ang="0">
                    <a:pos x="15" y="42"/>
                  </a:cxn>
                  <a:cxn ang="0">
                    <a:pos x="18" y="41"/>
                  </a:cxn>
                  <a:cxn ang="0">
                    <a:pos x="22" y="40"/>
                  </a:cxn>
                  <a:cxn ang="0">
                    <a:pos x="25" y="38"/>
                  </a:cxn>
                  <a:cxn ang="0">
                    <a:pos x="29" y="36"/>
                  </a:cxn>
                  <a:cxn ang="0">
                    <a:pos x="29" y="36"/>
                  </a:cxn>
                  <a:cxn ang="0">
                    <a:pos x="9" y="0"/>
                  </a:cxn>
                </a:cxnLst>
                <a:rect l="0" t="0" r="r" b="b"/>
                <a:pathLst>
                  <a:path w="29" h="44">
                    <a:moveTo>
                      <a:pt x="9" y="0"/>
                    </a:moveTo>
                    <a:lnTo>
                      <a:pt x="9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4"/>
                    </a:lnTo>
                    <a:lnTo>
                      <a:pt x="3" y="44"/>
                    </a:lnTo>
                    <a:lnTo>
                      <a:pt x="8" y="43"/>
                    </a:lnTo>
                    <a:lnTo>
                      <a:pt x="11" y="43"/>
                    </a:lnTo>
                    <a:lnTo>
                      <a:pt x="15" y="42"/>
                    </a:lnTo>
                    <a:lnTo>
                      <a:pt x="18" y="41"/>
                    </a:lnTo>
                    <a:lnTo>
                      <a:pt x="22" y="40"/>
                    </a:lnTo>
                    <a:lnTo>
                      <a:pt x="25" y="38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72" name="Freeform 706"/>
              <p:cNvSpPr>
                <a:spLocks/>
              </p:cNvSpPr>
              <p:nvPr/>
            </p:nvSpPr>
            <p:spPr bwMode="auto">
              <a:xfrm>
                <a:off x="2927" y="1596"/>
                <a:ext cx="8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20" y="39"/>
                  </a:cxn>
                  <a:cxn ang="0">
                    <a:pos x="23" y="38"/>
                  </a:cxn>
                  <a:cxn ang="0">
                    <a:pos x="27" y="36"/>
                  </a:cxn>
                  <a:cxn ang="0">
                    <a:pos x="29" y="33"/>
                  </a:cxn>
                  <a:cxn ang="0">
                    <a:pos x="32" y="30"/>
                  </a:cxn>
                  <a:cxn ang="0">
                    <a:pos x="35" y="28"/>
                  </a:cxn>
                  <a:cxn ang="0">
                    <a:pos x="37" y="24"/>
                  </a:cxn>
                  <a:cxn ang="0">
                    <a:pos x="39" y="21"/>
                  </a:cxn>
                  <a:cxn ang="0">
                    <a:pos x="40" y="17"/>
                  </a:cxn>
                  <a:cxn ang="0">
                    <a:pos x="40" y="17"/>
                  </a:cxn>
                  <a:cxn ang="0">
                    <a:pos x="4" y="0"/>
                  </a:cxn>
                </a:cxnLst>
                <a:rect l="0" t="0" r="r" b="b"/>
                <a:pathLst>
                  <a:path w="40" h="39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20" y="39"/>
                    </a:lnTo>
                    <a:lnTo>
                      <a:pt x="23" y="38"/>
                    </a:lnTo>
                    <a:lnTo>
                      <a:pt x="27" y="36"/>
                    </a:lnTo>
                    <a:lnTo>
                      <a:pt x="29" y="33"/>
                    </a:lnTo>
                    <a:lnTo>
                      <a:pt x="32" y="30"/>
                    </a:lnTo>
                    <a:lnTo>
                      <a:pt x="35" y="28"/>
                    </a:lnTo>
                    <a:lnTo>
                      <a:pt x="37" y="24"/>
                    </a:lnTo>
                    <a:lnTo>
                      <a:pt x="39" y="21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73" name="Freeform 707"/>
              <p:cNvSpPr>
                <a:spLocks/>
              </p:cNvSpPr>
              <p:nvPr/>
            </p:nvSpPr>
            <p:spPr bwMode="auto">
              <a:xfrm>
                <a:off x="2928" y="1593"/>
                <a:ext cx="9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36" y="28"/>
                  </a:cxn>
                  <a:cxn ang="0">
                    <a:pos x="39" y="25"/>
                  </a:cxn>
                  <a:cxn ang="0">
                    <a:pos x="40" y="21"/>
                  </a:cxn>
                  <a:cxn ang="0">
                    <a:pos x="40" y="19"/>
                  </a:cxn>
                  <a:cxn ang="0">
                    <a:pos x="41" y="15"/>
                  </a:cxn>
                  <a:cxn ang="0">
                    <a:pos x="41" y="12"/>
                  </a:cxn>
                  <a:cxn ang="0">
                    <a:pos x="42" y="9"/>
                  </a:cxn>
                  <a:cxn ang="0">
                    <a:pos x="42" y="4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1" y="0"/>
                  </a:cxn>
                </a:cxnLst>
                <a:rect l="0" t="0" r="r" b="b"/>
                <a:pathLst>
                  <a:path w="42" h="28">
                    <a:moveTo>
                      <a:pt x="1" y="0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6" y="28"/>
                    </a:lnTo>
                    <a:lnTo>
                      <a:pt x="39" y="25"/>
                    </a:lnTo>
                    <a:lnTo>
                      <a:pt x="40" y="21"/>
                    </a:lnTo>
                    <a:lnTo>
                      <a:pt x="40" y="19"/>
                    </a:lnTo>
                    <a:lnTo>
                      <a:pt x="41" y="15"/>
                    </a:lnTo>
                    <a:lnTo>
                      <a:pt x="41" y="12"/>
                    </a:lnTo>
                    <a:lnTo>
                      <a:pt x="42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74" name="Freeform 708"/>
              <p:cNvSpPr>
                <a:spLocks/>
              </p:cNvSpPr>
              <p:nvPr/>
            </p:nvSpPr>
            <p:spPr bwMode="auto">
              <a:xfrm>
                <a:off x="2928" y="1586"/>
                <a:ext cx="9" cy="7"/>
              </a:xfrm>
              <a:custGeom>
                <a:avLst/>
                <a:gdLst/>
                <a:ahLst/>
                <a:cxnLst>
                  <a:cxn ang="0">
                    <a:pos x="12" y="11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41" y="36"/>
                  </a:cxn>
                  <a:cxn ang="0">
                    <a:pos x="41" y="30"/>
                  </a:cxn>
                  <a:cxn ang="0">
                    <a:pos x="12" y="11"/>
                  </a:cxn>
                  <a:cxn ang="0">
                    <a:pos x="41" y="30"/>
                  </a:cxn>
                  <a:cxn ang="0">
                    <a:pos x="41" y="0"/>
                  </a:cxn>
                  <a:cxn ang="0">
                    <a:pos x="12" y="11"/>
                  </a:cxn>
                </a:cxnLst>
                <a:rect l="0" t="0" r="r" b="b"/>
                <a:pathLst>
                  <a:path w="41" h="36">
                    <a:moveTo>
                      <a:pt x="12" y="11"/>
                    </a:moveTo>
                    <a:lnTo>
                      <a:pt x="0" y="30"/>
                    </a:lnTo>
                    <a:lnTo>
                      <a:pt x="0" y="36"/>
                    </a:lnTo>
                    <a:lnTo>
                      <a:pt x="41" y="36"/>
                    </a:lnTo>
                    <a:lnTo>
                      <a:pt x="41" y="30"/>
                    </a:lnTo>
                    <a:lnTo>
                      <a:pt x="12" y="11"/>
                    </a:lnTo>
                    <a:lnTo>
                      <a:pt x="41" y="30"/>
                    </a:lnTo>
                    <a:lnTo>
                      <a:pt x="41" y="0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75" name="Freeform 709"/>
              <p:cNvSpPr>
                <a:spLocks/>
              </p:cNvSpPr>
              <p:nvPr/>
            </p:nvSpPr>
            <p:spPr bwMode="auto">
              <a:xfrm>
                <a:off x="2938" y="1599"/>
                <a:ext cx="7" cy="8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0" y="41"/>
                  </a:cxn>
                  <a:cxn ang="0">
                    <a:pos x="37" y="41"/>
                  </a:cxn>
                  <a:cxn ang="0">
                    <a:pos x="37" y="0"/>
                  </a:cxn>
                  <a:cxn ang="0">
                    <a:pos x="20" y="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41"/>
                  </a:cxn>
                  <a:cxn ang="0">
                    <a:pos x="20" y="41"/>
                  </a:cxn>
                  <a:cxn ang="0">
                    <a:pos x="0" y="20"/>
                  </a:cxn>
                </a:cxnLst>
                <a:rect l="0" t="0" r="r" b="b"/>
                <a:pathLst>
                  <a:path w="37" h="41">
                    <a:moveTo>
                      <a:pt x="0" y="20"/>
                    </a:moveTo>
                    <a:lnTo>
                      <a:pt x="20" y="41"/>
                    </a:lnTo>
                    <a:lnTo>
                      <a:pt x="37" y="41"/>
                    </a:lnTo>
                    <a:lnTo>
                      <a:pt x="37" y="0"/>
                    </a:lnTo>
                    <a:lnTo>
                      <a:pt x="20" y="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41"/>
                    </a:lnTo>
                    <a:lnTo>
                      <a:pt x="20" y="4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76" name="Freeform 710"/>
              <p:cNvSpPr>
                <a:spLocks/>
              </p:cNvSpPr>
              <p:nvPr/>
            </p:nvSpPr>
            <p:spPr bwMode="auto">
              <a:xfrm>
                <a:off x="2938" y="1569"/>
                <a:ext cx="8" cy="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0"/>
                  </a:cxn>
                  <a:cxn ang="0">
                    <a:pos x="0" y="172"/>
                  </a:cxn>
                  <a:cxn ang="0">
                    <a:pos x="41" y="172"/>
                  </a:cxn>
                  <a:cxn ang="0">
                    <a:pos x="41" y="2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20" y="0"/>
                  </a:cxn>
                </a:cxnLst>
                <a:rect l="0" t="0" r="r" b="b"/>
                <a:pathLst>
                  <a:path w="41" h="172">
                    <a:moveTo>
                      <a:pt x="20" y="0"/>
                    </a:moveTo>
                    <a:lnTo>
                      <a:pt x="0" y="20"/>
                    </a:lnTo>
                    <a:lnTo>
                      <a:pt x="0" y="172"/>
                    </a:lnTo>
                    <a:lnTo>
                      <a:pt x="41" y="172"/>
                    </a:lnTo>
                    <a:lnTo>
                      <a:pt x="41" y="2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77" name="Freeform 711"/>
              <p:cNvSpPr>
                <a:spLocks/>
              </p:cNvSpPr>
              <p:nvPr/>
            </p:nvSpPr>
            <p:spPr bwMode="auto">
              <a:xfrm>
                <a:off x="2942" y="1569"/>
                <a:ext cx="8" cy="8"/>
              </a:xfrm>
              <a:custGeom>
                <a:avLst/>
                <a:gdLst/>
                <a:ahLst/>
                <a:cxnLst>
                  <a:cxn ang="0">
                    <a:pos x="39" y="20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40"/>
                  </a:cxn>
                  <a:cxn ang="0">
                    <a:pos x="19" y="40"/>
                  </a:cxn>
                  <a:cxn ang="0">
                    <a:pos x="39" y="20"/>
                  </a:cxn>
                  <a:cxn ang="0">
                    <a:pos x="39" y="20"/>
                  </a:cxn>
                  <a:cxn ang="0">
                    <a:pos x="39" y="0"/>
                  </a:cxn>
                  <a:cxn ang="0">
                    <a:pos x="19" y="0"/>
                  </a:cxn>
                  <a:cxn ang="0">
                    <a:pos x="39" y="20"/>
                  </a:cxn>
                </a:cxnLst>
                <a:rect l="0" t="0" r="r" b="b"/>
                <a:pathLst>
                  <a:path w="39" h="40">
                    <a:moveTo>
                      <a:pt x="39" y="20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19" y="40"/>
                    </a:lnTo>
                    <a:lnTo>
                      <a:pt x="39" y="20"/>
                    </a:lnTo>
                    <a:lnTo>
                      <a:pt x="39" y="20"/>
                    </a:lnTo>
                    <a:lnTo>
                      <a:pt x="39" y="0"/>
                    </a:lnTo>
                    <a:lnTo>
                      <a:pt x="19" y="0"/>
                    </a:lnTo>
                    <a:lnTo>
                      <a:pt x="3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78" name="Freeform 712"/>
              <p:cNvSpPr>
                <a:spLocks/>
              </p:cNvSpPr>
              <p:nvPr/>
            </p:nvSpPr>
            <p:spPr bwMode="auto">
              <a:xfrm>
                <a:off x="2942" y="1573"/>
                <a:ext cx="8" cy="22"/>
              </a:xfrm>
              <a:custGeom>
                <a:avLst/>
                <a:gdLst/>
                <a:ahLst/>
                <a:cxnLst>
                  <a:cxn ang="0">
                    <a:pos x="35" y="67"/>
                  </a:cxn>
                  <a:cxn ang="0">
                    <a:pos x="40" y="54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0" y="54"/>
                  </a:cxn>
                  <a:cxn ang="0">
                    <a:pos x="35" y="67"/>
                  </a:cxn>
                  <a:cxn ang="0">
                    <a:pos x="0" y="54"/>
                  </a:cxn>
                  <a:cxn ang="0">
                    <a:pos x="0" y="113"/>
                  </a:cxn>
                  <a:cxn ang="0">
                    <a:pos x="35" y="67"/>
                  </a:cxn>
                </a:cxnLst>
                <a:rect l="0" t="0" r="r" b="b"/>
                <a:pathLst>
                  <a:path w="40" h="113">
                    <a:moveTo>
                      <a:pt x="35" y="67"/>
                    </a:moveTo>
                    <a:lnTo>
                      <a:pt x="40" y="54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35" y="67"/>
                    </a:lnTo>
                    <a:lnTo>
                      <a:pt x="0" y="54"/>
                    </a:lnTo>
                    <a:lnTo>
                      <a:pt x="0" y="113"/>
                    </a:lnTo>
                    <a:lnTo>
                      <a:pt x="35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79" name="Freeform 713"/>
              <p:cNvSpPr>
                <a:spLocks/>
              </p:cNvSpPr>
              <p:nvPr/>
            </p:nvSpPr>
            <p:spPr bwMode="auto">
              <a:xfrm>
                <a:off x="2943" y="1577"/>
                <a:ext cx="9" cy="9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0" y="0"/>
                  </a:cxn>
                  <a:cxn ang="0">
                    <a:pos x="33" y="1"/>
                  </a:cxn>
                  <a:cxn ang="0">
                    <a:pos x="27" y="4"/>
                  </a:cxn>
                  <a:cxn ang="0">
                    <a:pos x="20" y="6"/>
                  </a:cxn>
                  <a:cxn ang="0">
                    <a:pos x="14" y="9"/>
                  </a:cxn>
                  <a:cxn ang="0">
                    <a:pos x="10" y="13"/>
                  </a:cxn>
                  <a:cxn ang="0">
                    <a:pos x="5" y="18"/>
                  </a:cxn>
                  <a:cxn ang="0">
                    <a:pos x="0" y="22"/>
                  </a:cxn>
                  <a:cxn ang="0">
                    <a:pos x="31" y="48"/>
                  </a:cxn>
                  <a:cxn ang="0">
                    <a:pos x="34" y="46"/>
                  </a:cxn>
                  <a:cxn ang="0">
                    <a:pos x="35" y="45"/>
                  </a:cxn>
                  <a:cxn ang="0">
                    <a:pos x="37" y="43"/>
                  </a:cxn>
                  <a:cxn ang="0">
                    <a:pos x="38" y="43"/>
                  </a:cxn>
                  <a:cxn ang="0">
                    <a:pos x="40" y="42"/>
                  </a:cxn>
                  <a:cxn ang="0">
                    <a:pos x="42" y="42"/>
                  </a:cxn>
                  <a:cxn ang="0">
                    <a:pos x="44" y="41"/>
                  </a:cxn>
                  <a:cxn ang="0">
                    <a:pos x="46" y="41"/>
                  </a:cxn>
                  <a:cxn ang="0">
                    <a:pos x="46" y="41"/>
                  </a:cxn>
                  <a:cxn ang="0">
                    <a:pos x="46" y="0"/>
                  </a:cxn>
                </a:cxnLst>
                <a:rect l="0" t="0" r="r" b="b"/>
                <a:pathLst>
                  <a:path w="46" h="48">
                    <a:moveTo>
                      <a:pt x="46" y="0"/>
                    </a:moveTo>
                    <a:lnTo>
                      <a:pt x="46" y="0"/>
                    </a:lnTo>
                    <a:lnTo>
                      <a:pt x="40" y="0"/>
                    </a:lnTo>
                    <a:lnTo>
                      <a:pt x="33" y="1"/>
                    </a:lnTo>
                    <a:lnTo>
                      <a:pt x="27" y="4"/>
                    </a:lnTo>
                    <a:lnTo>
                      <a:pt x="20" y="6"/>
                    </a:lnTo>
                    <a:lnTo>
                      <a:pt x="14" y="9"/>
                    </a:lnTo>
                    <a:lnTo>
                      <a:pt x="10" y="13"/>
                    </a:lnTo>
                    <a:lnTo>
                      <a:pt x="5" y="18"/>
                    </a:lnTo>
                    <a:lnTo>
                      <a:pt x="0" y="22"/>
                    </a:lnTo>
                    <a:lnTo>
                      <a:pt x="31" y="48"/>
                    </a:lnTo>
                    <a:lnTo>
                      <a:pt x="34" y="46"/>
                    </a:lnTo>
                    <a:lnTo>
                      <a:pt x="35" y="45"/>
                    </a:lnTo>
                    <a:lnTo>
                      <a:pt x="37" y="43"/>
                    </a:lnTo>
                    <a:lnTo>
                      <a:pt x="38" y="43"/>
                    </a:lnTo>
                    <a:lnTo>
                      <a:pt x="40" y="42"/>
                    </a:lnTo>
                    <a:lnTo>
                      <a:pt x="42" y="42"/>
                    </a:lnTo>
                    <a:lnTo>
                      <a:pt x="44" y="41"/>
                    </a:lnTo>
                    <a:lnTo>
                      <a:pt x="46" y="41"/>
                    </a:lnTo>
                    <a:lnTo>
                      <a:pt x="46" y="4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80" name="Freeform 714"/>
              <p:cNvSpPr>
                <a:spLocks/>
              </p:cNvSpPr>
              <p:nvPr/>
            </p:nvSpPr>
            <p:spPr bwMode="auto">
              <a:xfrm>
                <a:off x="2952" y="1577"/>
                <a:ext cx="5" cy="8"/>
              </a:xfrm>
              <a:custGeom>
                <a:avLst/>
                <a:gdLst/>
                <a:ahLst/>
                <a:cxnLst>
                  <a:cxn ang="0">
                    <a:pos x="28" y="6"/>
                  </a:cxn>
                  <a:cxn ang="0">
                    <a:pos x="28" y="6"/>
                  </a:cxn>
                  <a:cxn ang="0">
                    <a:pos x="25" y="5"/>
                  </a:cxn>
                  <a:cxn ang="0">
                    <a:pos x="21" y="4"/>
                  </a:cxn>
                  <a:cxn ang="0">
                    <a:pos x="18" y="2"/>
                  </a:cxn>
                  <a:cxn ang="0">
                    <a:pos x="14" y="1"/>
                  </a:cxn>
                  <a:cxn ang="0">
                    <a:pos x="11" y="1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2" y="41"/>
                  </a:cxn>
                  <a:cxn ang="0">
                    <a:pos x="3" y="41"/>
                  </a:cxn>
                  <a:cxn ang="0">
                    <a:pos x="4" y="42"/>
                  </a:cxn>
                  <a:cxn ang="0">
                    <a:pos x="6" y="42"/>
                  </a:cxn>
                  <a:cxn ang="0">
                    <a:pos x="7" y="42"/>
                  </a:cxn>
                  <a:cxn ang="0">
                    <a:pos x="9" y="42"/>
                  </a:cxn>
                  <a:cxn ang="0">
                    <a:pos x="10" y="43"/>
                  </a:cxn>
                  <a:cxn ang="0">
                    <a:pos x="11" y="43"/>
                  </a:cxn>
                  <a:cxn ang="0">
                    <a:pos x="11" y="43"/>
                  </a:cxn>
                  <a:cxn ang="0">
                    <a:pos x="28" y="6"/>
                  </a:cxn>
                </a:cxnLst>
                <a:rect l="0" t="0" r="r" b="b"/>
                <a:pathLst>
                  <a:path w="28" h="43">
                    <a:moveTo>
                      <a:pt x="28" y="6"/>
                    </a:moveTo>
                    <a:lnTo>
                      <a:pt x="28" y="6"/>
                    </a:lnTo>
                    <a:lnTo>
                      <a:pt x="25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10" y="43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81" name="Freeform 715"/>
              <p:cNvSpPr>
                <a:spLocks/>
              </p:cNvSpPr>
              <p:nvPr/>
            </p:nvSpPr>
            <p:spPr bwMode="auto">
              <a:xfrm>
                <a:off x="2954" y="1578"/>
                <a:ext cx="8" cy="8"/>
              </a:xfrm>
              <a:custGeom>
                <a:avLst/>
                <a:gdLst/>
                <a:ahLst/>
                <a:cxnLst>
                  <a:cxn ang="0">
                    <a:pos x="39" y="17"/>
                  </a:cxn>
                  <a:cxn ang="0">
                    <a:pos x="39" y="17"/>
                  </a:cxn>
                  <a:cxn ang="0">
                    <a:pos x="37" y="15"/>
                  </a:cxn>
                  <a:cxn ang="0">
                    <a:pos x="35" y="12"/>
                  </a:cxn>
                  <a:cxn ang="0">
                    <a:pos x="32" y="9"/>
                  </a:cxn>
                  <a:cxn ang="0">
                    <a:pos x="29" y="7"/>
                  </a:cxn>
                  <a:cxn ang="0">
                    <a:pos x="26" y="6"/>
                  </a:cxn>
                  <a:cxn ang="0">
                    <a:pos x="23" y="3"/>
                  </a:cxn>
                  <a:cxn ang="0">
                    <a:pos x="21" y="1"/>
                  </a:cxn>
                  <a:cxn ang="0">
                    <a:pos x="17" y="0"/>
                  </a:cxn>
                  <a:cxn ang="0">
                    <a:pos x="0" y="37"/>
                  </a:cxn>
                  <a:cxn ang="0">
                    <a:pos x="1" y="38"/>
                  </a:cxn>
                  <a:cxn ang="0">
                    <a:pos x="2" y="38"/>
                  </a:cxn>
                  <a:cxn ang="0">
                    <a:pos x="3" y="39"/>
                  </a:cxn>
                  <a:cxn ang="0">
                    <a:pos x="4" y="40"/>
                  </a:cxn>
                  <a:cxn ang="0">
                    <a:pos x="6" y="40"/>
                  </a:cxn>
                  <a:cxn ang="0">
                    <a:pos x="6" y="42"/>
                  </a:cxn>
                  <a:cxn ang="0">
                    <a:pos x="7" y="42"/>
                  </a:cxn>
                  <a:cxn ang="0">
                    <a:pos x="8" y="43"/>
                  </a:cxn>
                  <a:cxn ang="0">
                    <a:pos x="7" y="43"/>
                  </a:cxn>
                  <a:cxn ang="0">
                    <a:pos x="39" y="17"/>
                  </a:cxn>
                </a:cxnLst>
                <a:rect l="0" t="0" r="r" b="b"/>
                <a:pathLst>
                  <a:path w="39" h="43">
                    <a:moveTo>
                      <a:pt x="39" y="17"/>
                    </a:moveTo>
                    <a:lnTo>
                      <a:pt x="39" y="17"/>
                    </a:lnTo>
                    <a:lnTo>
                      <a:pt x="37" y="15"/>
                    </a:lnTo>
                    <a:lnTo>
                      <a:pt x="35" y="12"/>
                    </a:lnTo>
                    <a:lnTo>
                      <a:pt x="32" y="9"/>
                    </a:lnTo>
                    <a:lnTo>
                      <a:pt x="29" y="7"/>
                    </a:lnTo>
                    <a:lnTo>
                      <a:pt x="26" y="6"/>
                    </a:lnTo>
                    <a:lnTo>
                      <a:pt x="23" y="3"/>
                    </a:lnTo>
                    <a:lnTo>
                      <a:pt x="21" y="1"/>
                    </a:lnTo>
                    <a:lnTo>
                      <a:pt x="17" y="0"/>
                    </a:lnTo>
                    <a:lnTo>
                      <a:pt x="0" y="37"/>
                    </a:lnTo>
                    <a:lnTo>
                      <a:pt x="1" y="38"/>
                    </a:lnTo>
                    <a:lnTo>
                      <a:pt x="2" y="38"/>
                    </a:lnTo>
                    <a:lnTo>
                      <a:pt x="3" y="39"/>
                    </a:lnTo>
                    <a:lnTo>
                      <a:pt x="4" y="40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7" y="42"/>
                    </a:lnTo>
                    <a:lnTo>
                      <a:pt x="8" y="43"/>
                    </a:lnTo>
                    <a:lnTo>
                      <a:pt x="7" y="43"/>
                    </a:lnTo>
                    <a:lnTo>
                      <a:pt x="39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82" name="Freeform 716"/>
              <p:cNvSpPr>
                <a:spLocks/>
              </p:cNvSpPr>
              <p:nvPr/>
            </p:nvSpPr>
            <p:spPr bwMode="auto">
              <a:xfrm>
                <a:off x="2955" y="1581"/>
                <a:ext cx="9" cy="8"/>
              </a:xfrm>
              <a:custGeom>
                <a:avLst/>
                <a:gdLst/>
                <a:ahLst/>
                <a:cxnLst>
                  <a:cxn ang="0">
                    <a:pos x="45" y="25"/>
                  </a:cxn>
                  <a:cxn ang="0">
                    <a:pos x="45" y="25"/>
                  </a:cxn>
                  <a:cxn ang="0">
                    <a:pos x="44" y="21"/>
                  </a:cxn>
                  <a:cxn ang="0">
                    <a:pos x="43" y="19"/>
                  </a:cxn>
                  <a:cxn ang="0">
                    <a:pos x="41" y="15"/>
                  </a:cxn>
                  <a:cxn ang="0">
                    <a:pos x="40" y="12"/>
                  </a:cxn>
                  <a:cxn ang="0">
                    <a:pos x="38" y="10"/>
                  </a:cxn>
                  <a:cxn ang="0">
                    <a:pos x="37" y="6"/>
                  </a:cxn>
                  <a:cxn ang="0">
                    <a:pos x="34" y="4"/>
                  </a:cxn>
                  <a:cxn ang="0">
                    <a:pos x="32" y="0"/>
                  </a:cxn>
                  <a:cxn ang="0">
                    <a:pos x="0" y="26"/>
                  </a:cxn>
                  <a:cxn ang="0">
                    <a:pos x="1" y="27"/>
                  </a:cxn>
                  <a:cxn ang="0">
                    <a:pos x="2" y="28"/>
                  </a:cxn>
                  <a:cxn ang="0">
                    <a:pos x="3" y="29"/>
                  </a:cxn>
                  <a:cxn ang="0">
                    <a:pos x="3" y="30"/>
                  </a:cxn>
                  <a:cxn ang="0">
                    <a:pos x="4" y="33"/>
                  </a:cxn>
                  <a:cxn ang="0">
                    <a:pos x="4" y="34"/>
                  </a:cxn>
                  <a:cxn ang="0">
                    <a:pos x="6" y="35"/>
                  </a:cxn>
                  <a:cxn ang="0">
                    <a:pos x="6" y="37"/>
                  </a:cxn>
                  <a:cxn ang="0">
                    <a:pos x="7" y="37"/>
                  </a:cxn>
                  <a:cxn ang="0">
                    <a:pos x="45" y="25"/>
                  </a:cxn>
                </a:cxnLst>
                <a:rect l="0" t="0" r="r" b="b"/>
                <a:pathLst>
                  <a:path w="45" h="37">
                    <a:moveTo>
                      <a:pt x="45" y="25"/>
                    </a:moveTo>
                    <a:lnTo>
                      <a:pt x="45" y="25"/>
                    </a:lnTo>
                    <a:lnTo>
                      <a:pt x="44" y="21"/>
                    </a:lnTo>
                    <a:lnTo>
                      <a:pt x="43" y="19"/>
                    </a:lnTo>
                    <a:lnTo>
                      <a:pt x="41" y="15"/>
                    </a:lnTo>
                    <a:lnTo>
                      <a:pt x="40" y="12"/>
                    </a:lnTo>
                    <a:lnTo>
                      <a:pt x="38" y="10"/>
                    </a:lnTo>
                    <a:lnTo>
                      <a:pt x="37" y="6"/>
                    </a:lnTo>
                    <a:lnTo>
                      <a:pt x="34" y="4"/>
                    </a:lnTo>
                    <a:lnTo>
                      <a:pt x="32" y="0"/>
                    </a:lnTo>
                    <a:lnTo>
                      <a:pt x="0" y="26"/>
                    </a:lnTo>
                    <a:lnTo>
                      <a:pt x="1" y="27"/>
                    </a:lnTo>
                    <a:lnTo>
                      <a:pt x="2" y="28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4" y="33"/>
                    </a:lnTo>
                    <a:lnTo>
                      <a:pt x="4" y="34"/>
                    </a:lnTo>
                    <a:lnTo>
                      <a:pt x="6" y="35"/>
                    </a:lnTo>
                    <a:lnTo>
                      <a:pt x="6" y="37"/>
                    </a:lnTo>
                    <a:lnTo>
                      <a:pt x="7" y="3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83" name="Freeform 717"/>
              <p:cNvSpPr>
                <a:spLocks/>
              </p:cNvSpPr>
              <p:nvPr/>
            </p:nvSpPr>
            <p:spPr bwMode="auto">
              <a:xfrm>
                <a:off x="2957" y="1586"/>
                <a:ext cx="8" cy="6"/>
              </a:xfrm>
              <a:custGeom>
                <a:avLst/>
                <a:gdLst/>
                <a:ahLst/>
                <a:cxnLst>
                  <a:cxn ang="0">
                    <a:pos x="42" y="28"/>
                  </a:cxn>
                  <a:cxn ang="0">
                    <a:pos x="42" y="28"/>
                  </a:cxn>
                  <a:cxn ang="0">
                    <a:pos x="42" y="25"/>
                  </a:cxn>
                  <a:cxn ang="0">
                    <a:pos x="42" y="21"/>
                  </a:cxn>
                  <a:cxn ang="0">
                    <a:pos x="42" y="18"/>
                  </a:cxn>
                  <a:cxn ang="0">
                    <a:pos x="41" y="15"/>
                  </a:cxn>
                  <a:cxn ang="0">
                    <a:pos x="41" y="10"/>
                  </a:cxn>
                  <a:cxn ang="0">
                    <a:pos x="40" y="6"/>
                  </a:cxn>
                  <a:cxn ang="0">
                    <a:pos x="39" y="3"/>
                  </a:cxn>
                  <a:cxn ang="0">
                    <a:pos x="38" y="0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0" y="16"/>
                  </a:cxn>
                  <a:cxn ang="0">
                    <a:pos x="1" y="18"/>
                  </a:cxn>
                  <a:cxn ang="0">
                    <a:pos x="1" y="20"/>
                  </a:cxn>
                  <a:cxn ang="0">
                    <a:pos x="1" y="21"/>
                  </a:cxn>
                  <a:cxn ang="0">
                    <a:pos x="1" y="24"/>
                  </a:cxn>
                  <a:cxn ang="0">
                    <a:pos x="1" y="26"/>
                  </a:cxn>
                  <a:cxn ang="0">
                    <a:pos x="2" y="28"/>
                  </a:cxn>
                  <a:cxn ang="0">
                    <a:pos x="2" y="28"/>
                  </a:cxn>
                  <a:cxn ang="0">
                    <a:pos x="42" y="28"/>
                  </a:cxn>
                </a:cxnLst>
                <a:rect l="0" t="0" r="r" b="b"/>
                <a:pathLst>
                  <a:path w="42" h="28">
                    <a:moveTo>
                      <a:pt x="42" y="28"/>
                    </a:moveTo>
                    <a:lnTo>
                      <a:pt x="42" y="28"/>
                    </a:lnTo>
                    <a:lnTo>
                      <a:pt x="42" y="25"/>
                    </a:lnTo>
                    <a:lnTo>
                      <a:pt x="42" y="21"/>
                    </a:lnTo>
                    <a:lnTo>
                      <a:pt x="42" y="18"/>
                    </a:lnTo>
                    <a:lnTo>
                      <a:pt x="41" y="15"/>
                    </a:lnTo>
                    <a:lnTo>
                      <a:pt x="41" y="10"/>
                    </a:lnTo>
                    <a:lnTo>
                      <a:pt x="40" y="6"/>
                    </a:lnTo>
                    <a:lnTo>
                      <a:pt x="39" y="3"/>
                    </a:lnTo>
                    <a:lnTo>
                      <a:pt x="38" y="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1" y="24"/>
                    </a:lnTo>
                    <a:lnTo>
                      <a:pt x="1" y="26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84" name="Freeform 718"/>
              <p:cNvSpPr>
                <a:spLocks/>
              </p:cNvSpPr>
              <p:nvPr/>
            </p:nvSpPr>
            <p:spPr bwMode="auto">
              <a:xfrm>
                <a:off x="2955" y="1592"/>
                <a:ext cx="10" cy="11"/>
              </a:xfrm>
              <a:custGeom>
                <a:avLst/>
                <a:gdLst/>
                <a:ahLst/>
                <a:cxnLst>
                  <a:cxn ang="0">
                    <a:pos x="30" y="58"/>
                  </a:cxn>
                  <a:cxn ang="0">
                    <a:pos x="30" y="58"/>
                  </a:cxn>
                  <a:cxn ang="0">
                    <a:pos x="34" y="52"/>
                  </a:cxn>
                  <a:cxn ang="0">
                    <a:pos x="39" y="45"/>
                  </a:cxn>
                  <a:cxn ang="0">
                    <a:pos x="43" y="40"/>
                  </a:cxn>
                  <a:cxn ang="0">
                    <a:pos x="45" y="32"/>
                  </a:cxn>
                  <a:cxn ang="0">
                    <a:pos x="47" y="25"/>
                  </a:cxn>
                  <a:cxn ang="0">
                    <a:pos x="48" y="17"/>
                  </a:cxn>
                  <a:cxn ang="0">
                    <a:pos x="49" y="8"/>
                  </a:cxn>
                  <a:cxn ang="0">
                    <a:pos x="49" y="0"/>
                  </a:cxn>
                  <a:cxn ang="0">
                    <a:pos x="9" y="0"/>
                  </a:cxn>
                  <a:cxn ang="0">
                    <a:pos x="8" y="6"/>
                  </a:cxn>
                  <a:cxn ang="0">
                    <a:pos x="8" y="11"/>
                  </a:cxn>
                  <a:cxn ang="0">
                    <a:pos x="7" y="15"/>
                  </a:cxn>
                  <a:cxn ang="0">
                    <a:pos x="6" y="20"/>
                  </a:cxn>
                  <a:cxn ang="0">
                    <a:pos x="4" y="23"/>
                  </a:cxn>
                  <a:cxn ang="0">
                    <a:pos x="3" y="26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30" y="58"/>
                  </a:cxn>
                </a:cxnLst>
                <a:rect l="0" t="0" r="r" b="b"/>
                <a:pathLst>
                  <a:path w="49" h="58">
                    <a:moveTo>
                      <a:pt x="30" y="58"/>
                    </a:moveTo>
                    <a:lnTo>
                      <a:pt x="30" y="58"/>
                    </a:lnTo>
                    <a:lnTo>
                      <a:pt x="34" y="52"/>
                    </a:lnTo>
                    <a:lnTo>
                      <a:pt x="39" y="45"/>
                    </a:lnTo>
                    <a:lnTo>
                      <a:pt x="43" y="40"/>
                    </a:lnTo>
                    <a:lnTo>
                      <a:pt x="45" y="32"/>
                    </a:lnTo>
                    <a:lnTo>
                      <a:pt x="47" y="25"/>
                    </a:lnTo>
                    <a:lnTo>
                      <a:pt x="48" y="17"/>
                    </a:lnTo>
                    <a:lnTo>
                      <a:pt x="49" y="8"/>
                    </a:lnTo>
                    <a:lnTo>
                      <a:pt x="49" y="0"/>
                    </a:lnTo>
                    <a:lnTo>
                      <a:pt x="9" y="0"/>
                    </a:lnTo>
                    <a:lnTo>
                      <a:pt x="8" y="6"/>
                    </a:lnTo>
                    <a:lnTo>
                      <a:pt x="8" y="11"/>
                    </a:lnTo>
                    <a:lnTo>
                      <a:pt x="7" y="15"/>
                    </a:lnTo>
                    <a:lnTo>
                      <a:pt x="6" y="20"/>
                    </a:lnTo>
                    <a:lnTo>
                      <a:pt x="4" y="23"/>
                    </a:lnTo>
                    <a:lnTo>
                      <a:pt x="3" y="26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30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85" name="Freeform 719"/>
              <p:cNvSpPr>
                <a:spLocks/>
              </p:cNvSpPr>
              <p:nvPr/>
            </p:nvSpPr>
            <p:spPr bwMode="auto">
              <a:xfrm>
                <a:off x="2952" y="1598"/>
                <a:ext cx="9" cy="1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7" y="50"/>
                  </a:cxn>
                  <a:cxn ang="0">
                    <a:pos x="14" y="49"/>
                  </a:cxn>
                  <a:cxn ang="0">
                    <a:pos x="21" y="48"/>
                  </a:cxn>
                  <a:cxn ang="0">
                    <a:pos x="27" y="44"/>
                  </a:cxn>
                  <a:cxn ang="0">
                    <a:pos x="33" y="42"/>
                  </a:cxn>
                  <a:cxn ang="0">
                    <a:pos x="38" y="37"/>
                  </a:cxn>
                  <a:cxn ang="0">
                    <a:pos x="44" y="33"/>
                  </a:cxn>
                  <a:cxn ang="0">
                    <a:pos x="49" y="28"/>
                  </a:cxn>
                  <a:cxn ang="0">
                    <a:pos x="19" y="0"/>
                  </a:cxn>
                  <a:cxn ang="0">
                    <a:pos x="16" y="3"/>
                  </a:cxn>
                  <a:cxn ang="0">
                    <a:pos x="14" y="5"/>
                  </a:cxn>
                  <a:cxn ang="0">
                    <a:pos x="12" y="6"/>
                  </a:cxn>
                  <a:cxn ang="0">
                    <a:pos x="10" y="7"/>
                  </a:cxn>
                  <a:cxn ang="0">
                    <a:pos x="7" y="8"/>
                  </a:cxn>
                  <a:cxn ang="0">
                    <a:pos x="5" y="8"/>
                  </a:cxn>
                  <a:cxn ang="0">
                    <a:pos x="3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50"/>
                  </a:cxn>
                </a:cxnLst>
                <a:rect l="0" t="0" r="r" b="b"/>
                <a:pathLst>
                  <a:path w="49" h="50">
                    <a:moveTo>
                      <a:pt x="0" y="50"/>
                    </a:moveTo>
                    <a:lnTo>
                      <a:pt x="0" y="50"/>
                    </a:lnTo>
                    <a:lnTo>
                      <a:pt x="7" y="50"/>
                    </a:lnTo>
                    <a:lnTo>
                      <a:pt x="14" y="49"/>
                    </a:lnTo>
                    <a:lnTo>
                      <a:pt x="21" y="48"/>
                    </a:lnTo>
                    <a:lnTo>
                      <a:pt x="27" y="44"/>
                    </a:lnTo>
                    <a:lnTo>
                      <a:pt x="33" y="42"/>
                    </a:lnTo>
                    <a:lnTo>
                      <a:pt x="38" y="37"/>
                    </a:lnTo>
                    <a:lnTo>
                      <a:pt x="44" y="33"/>
                    </a:lnTo>
                    <a:lnTo>
                      <a:pt x="49" y="28"/>
                    </a:lnTo>
                    <a:lnTo>
                      <a:pt x="19" y="0"/>
                    </a:lnTo>
                    <a:lnTo>
                      <a:pt x="16" y="3"/>
                    </a:lnTo>
                    <a:lnTo>
                      <a:pt x="14" y="5"/>
                    </a:lnTo>
                    <a:lnTo>
                      <a:pt x="12" y="6"/>
                    </a:lnTo>
                    <a:lnTo>
                      <a:pt x="10" y="7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86" name="Freeform 720"/>
              <p:cNvSpPr>
                <a:spLocks/>
              </p:cNvSpPr>
              <p:nvPr/>
            </p:nvSpPr>
            <p:spPr bwMode="auto">
              <a:xfrm>
                <a:off x="2942" y="1587"/>
                <a:ext cx="10" cy="21"/>
              </a:xfrm>
              <a:custGeom>
                <a:avLst/>
                <a:gdLst/>
                <a:ahLst/>
                <a:cxnLst>
                  <a:cxn ang="0">
                    <a:pos x="40" y="65"/>
                  </a:cxn>
                  <a:cxn ang="0">
                    <a:pos x="3" y="77"/>
                  </a:cxn>
                  <a:cxn ang="0">
                    <a:pos x="6" y="82"/>
                  </a:cxn>
                  <a:cxn ang="0">
                    <a:pos x="12" y="88"/>
                  </a:cxn>
                  <a:cxn ang="0">
                    <a:pos x="17" y="92"/>
                  </a:cxn>
                  <a:cxn ang="0">
                    <a:pos x="24" y="96"/>
                  </a:cxn>
                  <a:cxn ang="0">
                    <a:pos x="30" y="99"/>
                  </a:cxn>
                  <a:cxn ang="0">
                    <a:pos x="36" y="101"/>
                  </a:cxn>
                  <a:cxn ang="0">
                    <a:pos x="43" y="102"/>
                  </a:cxn>
                  <a:cxn ang="0">
                    <a:pos x="50" y="102"/>
                  </a:cxn>
                  <a:cxn ang="0">
                    <a:pos x="50" y="62"/>
                  </a:cxn>
                  <a:cxn ang="0">
                    <a:pos x="48" y="62"/>
                  </a:cxn>
                  <a:cxn ang="0">
                    <a:pos x="46" y="60"/>
                  </a:cxn>
                  <a:cxn ang="0">
                    <a:pos x="43" y="60"/>
                  </a:cxn>
                  <a:cxn ang="0">
                    <a:pos x="42" y="59"/>
                  </a:cxn>
                  <a:cxn ang="0">
                    <a:pos x="41" y="59"/>
                  </a:cxn>
                  <a:cxn ang="0">
                    <a:pos x="40" y="58"/>
                  </a:cxn>
                  <a:cxn ang="0">
                    <a:pos x="38" y="56"/>
                  </a:cxn>
                  <a:cxn ang="0">
                    <a:pos x="36" y="54"/>
                  </a:cxn>
                  <a:cxn ang="0">
                    <a:pos x="0" y="65"/>
                  </a:cxn>
                  <a:cxn ang="0">
                    <a:pos x="36" y="54"/>
                  </a:cxn>
                  <a:cxn ang="0">
                    <a:pos x="0" y="0"/>
                  </a:cxn>
                  <a:cxn ang="0">
                    <a:pos x="0" y="65"/>
                  </a:cxn>
                  <a:cxn ang="0">
                    <a:pos x="40" y="65"/>
                  </a:cxn>
                </a:cxnLst>
                <a:rect l="0" t="0" r="r" b="b"/>
                <a:pathLst>
                  <a:path w="50" h="102">
                    <a:moveTo>
                      <a:pt x="40" y="65"/>
                    </a:moveTo>
                    <a:lnTo>
                      <a:pt x="3" y="77"/>
                    </a:lnTo>
                    <a:lnTo>
                      <a:pt x="6" y="82"/>
                    </a:lnTo>
                    <a:lnTo>
                      <a:pt x="12" y="88"/>
                    </a:lnTo>
                    <a:lnTo>
                      <a:pt x="17" y="92"/>
                    </a:lnTo>
                    <a:lnTo>
                      <a:pt x="24" y="96"/>
                    </a:lnTo>
                    <a:lnTo>
                      <a:pt x="30" y="99"/>
                    </a:lnTo>
                    <a:lnTo>
                      <a:pt x="36" y="101"/>
                    </a:lnTo>
                    <a:lnTo>
                      <a:pt x="43" y="102"/>
                    </a:lnTo>
                    <a:lnTo>
                      <a:pt x="50" y="102"/>
                    </a:lnTo>
                    <a:lnTo>
                      <a:pt x="50" y="62"/>
                    </a:lnTo>
                    <a:lnTo>
                      <a:pt x="48" y="62"/>
                    </a:lnTo>
                    <a:lnTo>
                      <a:pt x="46" y="60"/>
                    </a:lnTo>
                    <a:lnTo>
                      <a:pt x="43" y="60"/>
                    </a:lnTo>
                    <a:lnTo>
                      <a:pt x="42" y="59"/>
                    </a:lnTo>
                    <a:lnTo>
                      <a:pt x="41" y="59"/>
                    </a:lnTo>
                    <a:lnTo>
                      <a:pt x="40" y="58"/>
                    </a:lnTo>
                    <a:lnTo>
                      <a:pt x="38" y="56"/>
                    </a:lnTo>
                    <a:lnTo>
                      <a:pt x="36" y="54"/>
                    </a:lnTo>
                    <a:lnTo>
                      <a:pt x="0" y="65"/>
                    </a:lnTo>
                    <a:lnTo>
                      <a:pt x="36" y="54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40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87" name="Freeform 721"/>
              <p:cNvSpPr>
                <a:spLocks/>
              </p:cNvSpPr>
              <p:nvPr/>
            </p:nvSpPr>
            <p:spPr bwMode="auto">
              <a:xfrm>
                <a:off x="2942" y="1600"/>
                <a:ext cx="8" cy="7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40" y="14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9" y="35"/>
                  </a:cxn>
                  <a:cxn ang="0">
                    <a:pos x="19" y="35"/>
                  </a:cxn>
                  <a:cxn ang="0">
                    <a:pos x="40" y="35"/>
                  </a:cxn>
                  <a:cxn ang="0">
                    <a:pos x="40" y="14"/>
                  </a:cxn>
                  <a:cxn ang="0">
                    <a:pos x="19" y="35"/>
                  </a:cxn>
                </a:cxnLst>
                <a:rect l="0" t="0" r="r" b="b"/>
                <a:pathLst>
                  <a:path w="40" h="35">
                    <a:moveTo>
                      <a:pt x="19" y="35"/>
                    </a:moveTo>
                    <a:lnTo>
                      <a:pt x="40" y="14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40" y="35"/>
                    </a:lnTo>
                    <a:lnTo>
                      <a:pt x="40" y="14"/>
                    </a:lnTo>
                    <a:lnTo>
                      <a:pt x="19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88" name="Freeform 722"/>
              <p:cNvSpPr>
                <a:spLocks/>
              </p:cNvSpPr>
              <p:nvPr/>
            </p:nvSpPr>
            <p:spPr bwMode="auto">
              <a:xfrm>
                <a:off x="2941" y="1592"/>
                <a:ext cx="9" cy="8"/>
              </a:xfrm>
              <a:custGeom>
                <a:avLst/>
                <a:gdLst/>
                <a:ahLst/>
                <a:cxnLst>
                  <a:cxn ang="0">
                    <a:pos x="44" y="17"/>
                  </a:cxn>
                  <a:cxn ang="0">
                    <a:pos x="44" y="17"/>
                  </a:cxn>
                  <a:cxn ang="0">
                    <a:pos x="44" y="17"/>
                  </a:cxn>
                  <a:cxn ang="0">
                    <a:pos x="44" y="16"/>
                  </a:cxn>
                  <a:cxn ang="0">
                    <a:pos x="43" y="15"/>
                  </a:cxn>
                  <a:cxn ang="0">
                    <a:pos x="43" y="12"/>
                  </a:cxn>
                  <a:cxn ang="0">
                    <a:pos x="43" y="10"/>
                  </a:cxn>
                  <a:cxn ang="0">
                    <a:pos x="42" y="6"/>
                  </a:cxn>
                  <a:cxn ang="0">
                    <a:pos x="42" y="3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10"/>
                  </a:cxn>
                  <a:cxn ang="0">
                    <a:pos x="2" y="16"/>
                  </a:cxn>
                  <a:cxn ang="0">
                    <a:pos x="3" y="20"/>
                  </a:cxn>
                  <a:cxn ang="0">
                    <a:pos x="4" y="25"/>
                  </a:cxn>
                  <a:cxn ang="0">
                    <a:pos x="5" y="30"/>
                  </a:cxn>
                  <a:cxn ang="0">
                    <a:pos x="7" y="34"/>
                  </a:cxn>
                  <a:cxn ang="0">
                    <a:pos x="10" y="39"/>
                  </a:cxn>
                  <a:cxn ang="0">
                    <a:pos x="10" y="39"/>
                  </a:cxn>
                  <a:cxn ang="0">
                    <a:pos x="44" y="17"/>
                  </a:cxn>
                </a:cxnLst>
                <a:rect l="0" t="0" r="r" b="b"/>
                <a:pathLst>
                  <a:path w="44" h="39">
                    <a:moveTo>
                      <a:pt x="44" y="17"/>
                    </a:moveTo>
                    <a:lnTo>
                      <a:pt x="44" y="17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43" y="15"/>
                    </a:lnTo>
                    <a:lnTo>
                      <a:pt x="43" y="12"/>
                    </a:lnTo>
                    <a:lnTo>
                      <a:pt x="43" y="10"/>
                    </a:lnTo>
                    <a:lnTo>
                      <a:pt x="42" y="6"/>
                    </a:lnTo>
                    <a:lnTo>
                      <a:pt x="42" y="3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2" y="16"/>
                    </a:lnTo>
                    <a:lnTo>
                      <a:pt x="3" y="20"/>
                    </a:lnTo>
                    <a:lnTo>
                      <a:pt x="4" y="25"/>
                    </a:lnTo>
                    <a:lnTo>
                      <a:pt x="5" y="30"/>
                    </a:lnTo>
                    <a:lnTo>
                      <a:pt x="7" y="34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44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89" name="Freeform 723"/>
              <p:cNvSpPr>
                <a:spLocks/>
              </p:cNvSpPr>
              <p:nvPr/>
            </p:nvSpPr>
            <p:spPr bwMode="auto">
              <a:xfrm>
                <a:off x="2943" y="1596"/>
                <a:ext cx="8" cy="9"/>
              </a:xfrm>
              <a:custGeom>
                <a:avLst/>
                <a:gdLst/>
                <a:ahLst/>
                <a:cxnLst>
                  <a:cxn ang="0">
                    <a:pos x="41" y="4"/>
                  </a:cxn>
                  <a:cxn ang="0">
                    <a:pos x="41" y="4"/>
                  </a:cxn>
                  <a:cxn ang="0">
                    <a:pos x="40" y="4"/>
                  </a:cxn>
                  <a:cxn ang="0">
                    <a:pos x="39" y="4"/>
                  </a:cxn>
                  <a:cxn ang="0">
                    <a:pos x="39" y="4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37" y="3"/>
                  </a:cxn>
                  <a:cxn ang="0">
                    <a:pos x="35" y="2"/>
                  </a:cxn>
                  <a:cxn ang="0">
                    <a:pos x="34" y="0"/>
                  </a:cxn>
                  <a:cxn ang="0">
                    <a:pos x="0" y="22"/>
                  </a:cxn>
                  <a:cxn ang="0">
                    <a:pos x="3" y="26"/>
                  </a:cxn>
                  <a:cxn ang="0">
                    <a:pos x="7" y="31"/>
                  </a:cxn>
                  <a:cxn ang="0">
                    <a:pos x="11" y="36"/>
                  </a:cxn>
                  <a:cxn ang="0">
                    <a:pos x="17" y="39"/>
                  </a:cxn>
                  <a:cxn ang="0">
                    <a:pos x="23" y="43"/>
                  </a:cxn>
                  <a:cxn ang="0">
                    <a:pos x="28" y="45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1" y="46"/>
                  </a:cxn>
                  <a:cxn ang="0">
                    <a:pos x="41" y="4"/>
                  </a:cxn>
                </a:cxnLst>
                <a:rect l="0" t="0" r="r" b="b"/>
                <a:pathLst>
                  <a:path w="41" h="46">
                    <a:moveTo>
                      <a:pt x="41" y="4"/>
                    </a:moveTo>
                    <a:lnTo>
                      <a:pt x="41" y="4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7" y="3"/>
                    </a:lnTo>
                    <a:lnTo>
                      <a:pt x="35" y="2"/>
                    </a:lnTo>
                    <a:lnTo>
                      <a:pt x="34" y="0"/>
                    </a:lnTo>
                    <a:lnTo>
                      <a:pt x="0" y="22"/>
                    </a:lnTo>
                    <a:lnTo>
                      <a:pt x="3" y="26"/>
                    </a:lnTo>
                    <a:lnTo>
                      <a:pt x="7" y="31"/>
                    </a:lnTo>
                    <a:lnTo>
                      <a:pt x="11" y="36"/>
                    </a:lnTo>
                    <a:lnTo>
                      <a:pt x="17" y="39"/>
                    </a:lnTo>
                    <a:lnTo>
                      <a:pt x="23" y="43"/>
                    </a:lnTo>
                    <a:lnTo>
                      <a:pt x="28" y="45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1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90" name="Freeform 724"/>
              <p:cNvSpPr>
                <a:spLocks/>
              </p:cNvSpPr>
              <p:nvPr/>
            </p:nvSpPr>
            <p:spPr bwMode="auto">
              <a:xfrm>
                <a:off x="2951" y="1596"/>
                <a:ext cx="8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4"/>
                  </a:cxn>
                  <a:cxn ang="0">
                    <a:pos x="5" y="44"/>
                  </a:cxn>
                  <a:cxn ang="0">
                    <a:pos x="11" y="43"/>
                  </a:cxn>
                  <a:cxn ang="0">
                    <a:pos x="15" y="42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29" y="34"/>
                  </a:cxn>
                  <a:cxn ang="0">
                    <a:pos x="34" y="30"/>
                  </a:cxn>
                  <a:cxn ang="0">
                    <a:pos x="37" y="26"/>
                  </a:cxn>
                  <a:cxn ang="0">
                    <a:pos x="37" y="26"/>
                  </a:cxn>
                  <a:cxn ang="0">
                    <a:pos x="5" y="0"/>
                  </a:cxn>
                </a:cxnLst>
                <a:rect l="0" t="0" r="r" b="b"/>
                <a:pathLst>
                  <a:path w="37" h="44">
                    <a:moveTo>
                      <a:pt x="5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4"/>
                    </a:lnTo>
                    <a:lnTo>
                      <a:pt x="5" y="44"/>
                    </a:lnTo>
                    <a:lnTo>
                      <a:pt x="11" y="43"/>
                    </a:lnTo>
                    <a:lnTo>
                      <a:pt x="15" y="42"/>
                    </a:lnTo>
                    <a:lnTo>
                      <a:pt x="20" y="39"/>
                    </a:lnTo>
                    <a:lnTo>
                      <a:pt x="24" y="36"/>
                    </a:lnTo>
                    <a:lnTo>
                      <a:pt x="29" y="34"/>
                    </a:lnTo>
                    <a:lnTo>
                      <a:pt x="34" y="30"/>
                    </a:lnTo>
                    <a:lnTo>
                      <a:pt x="37" y="26"/>
                    </a:lnTo>
                    <a:lnTo>
                      <a:pt x="37" y="2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91" name="Freeform 725"/>
              <p:cNvSpPr>
                <a:spLocks/>
              </p:cNvSpPr>
              <p:nvPr/>
            </p:nvSpPr>
            <p:spPr bwMode="auto">
              <a:xfrm>
                <a:off x="2952" y="1592"/>
                <a:ext cx="10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4" y="8"/>
                  </a:cxn>
                  <a:cxn ang="0">
                    <a:pos x="3" y="11"/>
                  </a:cxn>
                  <a:cxn ang="0">
                    <a:pos x="3" y="13"/>
                  </a:cxn>
                  <a:cxn ang="0">
                    <a:pos x="2" y="15"/>
                  </a:cxn>
                  <a:cxn ang="0">
                    <a:pos x="2" y="17"/>
                  </a:cxn>
                  <a:cxn ang="0">
                    <a:pos x="1" y="18"/>
                  </a:cxn>
                  <a:cxn ang="0">
                    <a:pos x="0" y="19"/>
                  </a:cxn>
                  <a:cxn ang="0">
                    <a:pos x="32" y="45"/>
                  </a:cxn>
                  <a:cxn ang="0">
                    <a:pos x="36" y="40"/>
                  </a:cxn>
                  <a:cxn ang="0">
                    <a:pos x="38" y="35"/>
                  </a:cxn>
                  <a:cxn ang="0">
                    <a:pos x="40" y="30"/>
                  </a:cxn>
                  <a:cxn ang="0">
                    <a:pos x="43" y="24"/>
                  </a:cxn>
                  <a:cxn ang="0">
                    <a:pos x="44" y="18"/>
                  </a:cxn>
                  <a:cxn ang="0">
                    <a:pos x="45" y="12"/>
                  </a:cxn>
                  <a:cxn ang="0">
                    <a:pos x="45" y="6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45">
                    <a:moveTo>
                      <a:pt x="4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8"/>
                    </a:lnTo>
                    <a:lnTo>
                      <a:pt x="0" y="19"/>
                    </a:lnTo>
                    <a:lnTo>
                      <a:pt x="32" y="45"/>
                    </a:lnTo>
                    <a:lnTo>
                      <a:pt x="36" y="40"/>
                    </a:lnTo>
                    <a:lnTo>
                      <a:pt x="38" y="35"/>
                    </a:lnTo>
                    <a:lnTo>
                      <a:pt x="40" y="30"/>
                    </a:lnTo>
                    <a:lnTo>
                      <a:pt x="43" y="24"/>
                    </a:lnTo>
                    <a:lnTo>
                      <a:pt x="44" y="18"/>
                    </a:lnTo>
                    <a:lnTo>
                      <a:pt x="45" y="12"/>
                    </a:lnTo>
                    <a:lnTo>
                      <a:pt x="45" y="6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92" name="Freeform 726"/>
              <p:cNvSpPr>
                <a:spLocks/>
              </p:cNvSpPr>
              <p:nvPr/>
            </p:nvSpPr>
            <p:spPr bwMode="auto">
              <a:xfrm>
                <a:off x="2953" y="1583"/>
                <a:ext cx="9" cy="9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0" y="26"/>
                  </a:cxn>
                  <a:cxn ang="0">
                    <a:pos x="0" y="27"/>
                  </a:cxn>
                  <a:cxn ang="0">
                    <a:pos x="1" y="28"/>
                  </a:cxn>
                  <a:cxn ang="0">
                    <a:pos x="1" y="30"/>
                  </a:cxn>
                  <a:cxn ang="0">
                    <a:pos x="2" y="32"/>
                  </a:cxn>
                  <a:cxn ang="0">
                    <a:pos x="2" y="34"/>
                  </a:cxn>
                  <a:cxn ang="0">
                    <a:pos x="3" y="38"/>
                  </a:cxn>
                  <a:cxn ang="0">
                    <a:pos x="3" y="41"/>
                  </a:cxn>
                  <a:cxn ang="0">
                    <a:pos x="3" y="45"/>
                  </a:cxn>
                  <a:cxn ang="0">
                    <a:pos x="45" y="45"/>
                  </a:cxn>
                  <a:cxn ang="0">
                    <a:pos x="44" y="39"/>
                  </a:cxn>
                  <a:cxn ang="0">
                    <a:pos x="44" y="33"/>
                  </a:cxn>
                  <a:cxn ang="0">
                    <a:pos x="43" y="27"/>
                  </a:cxn>
                  <a:cxn ang="0">
                    <a:pos x="42" y="21"/>
                  </a:cxn>
                  <a:cxn ang="0">
                    <a:pos x="39" y="16"/>
                  </a:cxn>
                  <a:cxn ang="0">
                    <a:pos x="37" y="10"/>
                  </a:cxn>
                  <a:cxn ang="0">
                    <a:pos x="35" y="5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26"/>
                  </a:cxn>
                </a:cxnLst>
                <a:rect l="0" t="0" r="r" b="b"/>
                <a:pathLst>
                  <a:path w="45" h="45">
                    <a:moveTo>
                      <a:pt x="0" y="26"/>
                    </a:moveTo>
                    <a:lnTo>
                      <a:pt x="0" y="26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1" y="30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3" y="38"/>
                    </a:lnTo>
                    <a:lnTo>
                      <a:pt x="3" y="41"/>
                    </a:lnTo>
                    <a:lnTo>
                      <a:pt x="3" y="45"/>
                    </a:lnTo>
                    <a:lnTo>
                      <a:pt x="45" y="45"/>
                    </a:lnTo>
                    <a:lnTo>
                      <a:pt x="44" y="39"/>
                    </a:lnTo>
                    <a:lnTo>
                      <a:pt x="44" y="33"/>
                    </a:lnTo>
                    <a:lnTo>
                      <a:pt x="43" y="27"/>
                    </a:lnTo>
                    <a:lnTo>
                      <a:pt x="42" y="21"/>
                    </a:lnTo>
                    <a:lnTo>
                      <a:pt x="39" y="16"/>
                    </a:lnTo>
                    <a:lnTo>
                      <a:pt x="37" y="10"/>
                    </a:lnTo>
                    <a:lnTo>
                      <a:pt x="35" y="5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93" name="Freeform 727"/>
              <p:cNvSpPr>
                <a:spLocks/>
              </p:cNvSpPr>
              <p:nvPr/>
            </p:nvSpPr>
            <p:spPr bwMode="auto">
              <a:xfrm>
                <a:off x="2951" y="1580"/>
                <a:ext cx="8" cy="8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1" y="42"/>
                  </a:cxn>
                  <a:cxn ang="0">
                    <a:pos x="1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4" y="43"/>
                  </a:cxn>
                  <a:cxn ang="0">
                    <a:pos x="5" y="43"/>
                  </a:cxn>
                  <a:cxn ang="0">
                    <a:pos x="6" y="44"/>
                  </a:cxn>
                  <a:cxn ang="0">
                    <a:pos x="37" y="18"/>
                  </a:cxn>
                  <a:cxn ang="0">
                    <a:pos x="34" y="14"/>
                  </a:cxn>
                  <a:cxn ang="0">
                    <a:pos x="30" y="11"/>
                  </a:cxn>
                  <a:cxn ang="0">
                    <a:pos x="26" y="8"/>
                  </a:cxn>
                  <a:cxn ang="0">
                    <a:pos x="21" y="5"/>
                  </a:cxn>
                  <a:cxn ang="0">
                    <a:pos x="16" y="3"/>
                  </a:cxn>
                  <a:cxn ang="0">
                    <a:pos x="11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2"/>
                  </a:cxn>
                </a:cxnLst>
                <a:rect l="0" t="0" r="r" b="b"/>
                <a:pathLst>
                  <a:path w="37" h="44">
                    <a:moveTo>
                      <a:pt x="0" y="42"/>
                    </a:moveTo>
                    <a:lnTo>
                      <a:pt x="0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6" y="44"/>
                    </a:lnTo>
                    <a:lnTo>
                      <a:pt x="37" y="18"/>
                    </a:lnTo>
                    <a:lnTo>
                      <a:pt x="34" y="14"/>
                    </a:lnTo>
                    <a:lnTo>
                      <a:pt x="30" y="11"/>
                    </a:lnTo>
                    <a:lnTo>
                      <a:pt x="26" y="8"/>
                    </a:lnTo>
                    <a:lnTo>
                      <a:pt x="21" y="5"/>
                    </a:lnTo>
                    <a:lnTo>
                      <a:pt x="16" y="3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94" name="Freeform 728"/>
              <p:cNvSpPr>
                <a:spLocks/>
              </p:cNvSpPr>
              <p:nvPr/>
            </p:nvSpPr>
            <p:spPr bwMode="auto">
              <a:xfrm>
                <a:off x="2944" y="1580"/>
                <a:ext cx="7" cy="9"/>
              </a:xfrm>
              <a:custGeom>
                <a:avLst/>
                <a:gdLst/>
                <a:ahLst/>
                <a:cxnLst>
                  <a:cxn ang="0">
                    <a:pos x="33" y="45"/>
                  </a:cxn>
                  <a:cxn ang="0">
                    <a:pos x="33" y="45"/>
                  </a:cxn>
                  <a:cxn ang="0">
                    <a:pos x="33" y="44"/>
                  </a:cxn>
                  <a:cxn ang="0">
                    <a:pos x="34" y="43"/>
                  </a:cxn>
                  <a:cxn ang="0">
                    <a:pos x="35" y="42"/>
                  </a:cxn>
                  <a:cxn ang="0">
                    <a:pos x="35" y="42"/>
                  </a:cxn>
                  <a:cxn ang="0">
                    <a:pos x="36" y="42"/>
                  </a:cxn>
                  <a:cxn ang="0">
                    <a:pos x="36" y="42"/>
                  </a:cxn>
                  <a:cxn ang="0">
                    <a:pos x="37" y="42"/>
                  </a:cxn>
                  <a:cxn ang="0">
                    <a:pos x="37" y="42"/>
                  </a:cxn>
                  <a:cxn ang="0">
                    <a:pos x="37" y="0"/>
                  </a:cxn>
                  <a:cxn ang="0">
                    <a:pos x="33" y="0"/>
                  </a:cxn>
                  <a:cxn ang="0">
                    <a:pos x="27" y="1"/>
                  </a:cxn>
                  <a:cxn ang="0">
                    <a:pos x="22" y="4"/>
                  </a:cxn>
                  <a:cxn ang="0">
                    <a:pos x="18" y="5"/>
                  </a:cxn>
                  <a:cxn ang="0">
                    <a:pos x="12" y="8"/>
                  </a:cxn>
                  <a:cxn ang="0">
                    <a:pos x="8" y="11"/>
                  </a:cxn>
                  <a:cxn ang="0">
                    <a:pos x="4" y="14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3" y="45"/>
                  </a:cxn>
                </a:cxnLst>
                <a:rect l="0" t="0" r="r" b="b"/>
                <a:pathLst>
                  <a:path w="37" h="45">
                    <a:moveTo>
                      <a:pt x="33" y="45"/>
                    </a:moveTo>
                    <a:lnTo>
                      <a:pt x="33" y="45"/>
                    </a:lnTo>
                    <a:lnTo>
                      <a:pt x="33" y="44"/>
                    </a:lnTo>
                    <a:lnTo>
                      <a:pt x="34" y="43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2" y="4"/>
                    </a:lnTo>
                    <a:lnTo>
                      <a:pt x="18" y="5"/>
                    </a:lnTo>
                    <a:lnTo>
                      <a:pt x="12" y="8"/>
                    </a:lnTo>
                    <a:lnTo>
                      <a:pt x="8" y="11"/>
                    </a:lnTo>
                    <a:lnTo>
                      <a:pt x="4" y="14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3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95" name="Freeform 729"/>
              <p:cNvSpPr>
                <a:spLocks/>
              </p:cNvSpPr>
              <p:nvPr/>
            </p:nvSpPr>
            <p:spPr bwMode="auto">
              <a:xfrm>
                <a:off x="2941" y="1583"/>
                <a:ext cx="10" cy="9"/>
              </a:xfrm>
              <a:custGeom>
                <a:avLst/>
                <a:gdLst/>
                <a:ahLst/>
                <a:cxnLst>
                  <a:cxn ang="0">
                    <a:pos x="42" y="44"/>
                  </a:cxn>
                  <a:cxn ang="0">
                    <a:pos x="42" y="44"/>
                  </a:cxn>
                  <a:cxn ang="0">
                    <a:pos x="42" y="40"/>
                  </a:cxn>
                  <a:cxn ang="0">
                    <a:pos x="42" y="37"/>
                  </a:cxn>
                  <a:cxn ang="0">
                    <a:pos x="43" y="33"/>
                  </a:cxn>
                  <a:cxn ang="0">
                    <a:pos x="43" y="31"/>
                  </a:cxn>
                  <a:cxn ang="0">
                    <a:pos x="44" y="30"/>
                  </a:cxn>
                  <a:cxn ang="0">
                    <a:pos x="44" y="27"/>
                  </a:cxn>
                  <a:cxn ang="0">
                    <a:pos x="45" y="26"/>
                  </a:cxn>
                  <a:cxn ang="0">
                    <a:pos x="47" y="26"/>
                  </a:cxn>
                  <a:cxn ang="0">
                    <a:pos x="14" y="0"/>
                  </a:cxn>
                  <a:cxn ang="0">
                    <a:pos x="11" y="4"/>
                  </a:cxn>
                  <a:cxn ang="0">
                    <a:pos x="8" y="9"/>
                  </a:cxn>
                  <a:cxn ang="0">
                    <a:pos x="6" y="15"/>
                  </a:cxn>
                  <a:cxn ang="0">
                    <a:pos x="4" y="20"/>
                  </a:cxn>
                  <a:cxn ang="0">
                    <a:pos x="3" y="25"/>
                  </a:cxn>
                  <a:cxn ang="0">
                    <a:pos x="2" y="31"/>
                  </a:cxn>
                  <a:cxn ang="0">
                    <a:pos x="2" y="38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42" y="44"/>
                  </a:cxn>
                </a:cxnLst>
                <a:rect l="0" t="0" r="r" b="b"/>
                <a:pathLst>
                  <a:path w="47" h="44">
                    <a:moveTo>
                      <a:pt x="42" y="44"/>
                    </a:moveTo>
                    <a:lnTo>
                      <a:pt x="42" y="44"/>
                    </a:lnTo>
                    <a:lnTo>
                      <a:pt x="42" y="40"/>
                    </a:lnTo>
                    <a:lnTo>
                      <a:pt x="42" y="37"/>
                    </a:lnTo>
                    <a:lnTo>
                      <a:pt x="43" y="33"/>
                    </a:lnTo>
                    <a:lnTo>
                      <a:pt x="43" y="31"/>
                    </a:lnTo>
                    <a:lnTo>
                      <a:pt x="44" y="30"/>
                    </a:lnTo>
                    <a:lnTo>
                      <a:pt x="44" y="27"/>
                    </a:lnTo>
                    <a:lnTo>
                      <a:pt x="45" y="26"/>
                    </a:lnTo>
                    <a:lnTo>
                      <a:pt x="47" y="26"/>
                    </a:lnTo>
                    <a:lnTo>
                      <a:pt x="14" y="0"/>
                    </a:lnTo>
                    <a:lnTo>
                      <a:pt x="11" y="4"/>
                    </a:lnTo>
                    <a:lnTo>
                      <a:pt x="8" y="9"/>
                    </a:lnTo>
                    <a:lnTo>
                      <a:pt x="6" y="15"/>
                    </a:lnTo>
                    <a:lnTo>
                      <a:pt x="4" y="20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2" y="38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42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96" name="Freeform 730"/>
              <p:cNvSpPr>
                <a:spLocks/>
              </p:cNvSpPr>
              <p:nvPr/>
            </p:nvSpPr>
            <p:spPr bwMode="auto">
              <a:xfrm>
                <a:off x="2975" y="1597"/>
                <a:ext cx="8" cy="10"/>
              </a:xfrm>
              <a:custGeom>
                <a:avLst/>
                <a:gdLst/>
                <a:ahLst/>
                <a:cxnLst>
                  <a:cxn ang="0">
                    <a:pos x="14" y="47"/>
                  </a:cxn>
                  <a:cxn ang="0">
                    <a:pos x="14" y="47"/>
                  </a:cxn>
                  <a:cxn ang="0">
                    <a:pos x="17" y="46"/>
                  </a:cxn>
                  <a:cxn ang="0">
                    <a:pos x="21" y="44"/>
                  </a:cxn>
                  <a:cxn ang="0">
                    <a:pos x="24" y="43"/>
                  </a:cxn>
                  <a:cxn ang="0">
                    <a:pos x="28" y="40"/>
                  </a:cxn>
                  <a:cxn ang="0">
                    <a:pos x="31" y="38"/>
                  </a:cxn>
                  <a:cxn ang="0">
                    <a:pos x="33" y="36"/>
                  </a:cxn>
                  <a:cxn ang="0">
                    <a:pos x="37" y="34"/>
                  </a:cxn>
                  <a:cxn ang="0">
                    <a:pos x="40" y="31"/>
                  </a:cxn>
                  <a:cxn ang="0">
                    <a:pos x="14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8" y="5"/>
                  </a:cxn>
                  <a:cxn ang="0">
                    <a:pos x="6" y="6"/>
                  </a:cxn>
                  <a:cxn ang="0">
                    <a:pos x="4" y="7"/>
                  </a:cxn>
                  <a:cxn ang="0">
                    <a:pos x="2" y="8"/>
                  </a:cxn>
                  <a:cxn ang="0">
                    <a:pos x="1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14" y="47"/>
                  </a:cxn>
                </a:cxnLst>
                <a:rect l="0" t="0" r="r" b="b"/>
                <a:pathLst>
                  <a:path w="40" h="47">
                    <a:moveTo>
                      <a:pt x="14" y="47"/>
                    </a:moveTo>
                    <a:lnTo>
                      <a:pt x="14" y="47"/>
                    </a:lnTo>
                    <a:lnTo>
                      <a:pt x="17" y="46"/>
                    </a:lnTo>
                    <a:lnTo>
                      <a:pt x="21" y="44"/>
                    </a:lnTo>
                    <a:lnTo>
                      <a:pt x="24" y="43"/>
                    </a:lnTo>
                    <a:lnTo>
                      <a:pt x="28" y="40"/>
                    </a:lnTo>
                    <a:lnTo>
                      <a:pt x="31" y="38"/>
                    </a:lnTo>
                    <a:lnTo>
                      <a:pt x="33" y="36"/>
                    </a:lnTo>
                    <a:lnTo>
                      <a:pt x="37" y="34"/>
                    </a:lnTo>
                    <a:lnTo>
                      <a:pt x="40" y="31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97" name="Freeform 731"/>
              <p:cNvSpPr>
                <a:spLocks/>
              </p:cNvSpPr>
              <p:nvPr/>
            </p:nvSpPr>
            <p:spPr bwMode="auto">
              <a:xfrm>
                <a:off x="2972" y="1599"/>
                <a:ext cx="6" cy="9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0" y="43"/>
                  </a:cxn>
                  <a:cxn ang="0">
                    <a:pos x="3" y="43"/>
                  </a:cxn>
                  <a:cxn ang="0">
                    <a:pos x="7" y="43"/>
                  </a:cxn>
                  <a:cxn ang="0">
                    <a:pos x="10" y="43"/>
                  </a:cxn>
                  <a:cxn ang="0">
                    <a:pos x="14" y="42"/>
                  </a:cxn>
                  <a:cxn ang="0">
                    <a:pos x="17" y="42"/>
                  </a:cxn>
                  <a:cxn ang="0">
                    <a:pos x="21" y="41"/>
                  </a:cxn>
                  <a:cxn ang="0">
                    <a:pos x="24" y="40"/>
                  </a:cxn>
                  <a:cxn ang="0">
                    <a:pos x="28" y="38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3"/>
                  </a:cxn>
                </a:cxnLst>
                <a:rect l="0" t="0" r="r" b="b"/>
                <a:pathLst>
                  <a:path w="28" h="43">
                    <a:moveTo>
                      <a:pt x="0" y="43"/>
                    </a:moveTo>
                    <a:lnTo>
                      <a:pt x="0" y="43"/>
                    </a:lnTo>
                    <a:lnTo>
                      <a:pt x="3" y="43"/>
                    </a:lnTo>
                    <a:lnTo>
                      <a:pt x="7" y="43"/>
                    </a:lnTo>
                    <a:lnTo>
                      <a:pt x="10" y="43"/>
                    </a:lnTo>
                    <a:lnTo>
                      <a:pt x="14" y="42"/>
                    </a:lnTo>
                    <a:lnTo>
                      <a:pt x="17" y="42"/>
                    </a:lnTo>
                    <a:lnTo>
                      <a:pt x="21" y="41"/>
                    </a:lnTo>
                    <a:lnTo>
                      <a:pt x="24" y="40"/>
                    </a:lnTo>
                    <a:lnTo>
                      <a:pt x="28" y="38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98" name="Freeform 732"/>
              <p:cNvSpPr>
                <a:spLocks/>
              </p:cNvSpPr>
              <p:nvPr/>
            </p:nvSpPr>
            <p:spPr bwMode="auto">
              <a:xfrm>
                <a:off x="2964" y="1599"/>
                <a:ext cx="8" cy="9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0" y="30"/>
                  </a:cxn>
                  <a:cxn ang="0">
                    <a:pos x="5" y="34"/>
                  </a:cxn>
                  <a:cxn ang="0">
                    <a:pos x="10" y="37"/>
                  </a:cxn>
                  <a:cxn ang="0">
                    <a:pos x="14" y="39"/>
                  </a:cxn>
                  <a:cxn ang="0">
                    <a:pos x="20" y="42"/>
                  </a:cxn>
                  <a:cxn ang="0">
                    <a:pos x="26" y="43"/>
                  </a:cxn>
                  <a:cxn ang="0">
                    <a:pos x="30" y="44"/>
                  </a:cxn>
                  <a:cxn ang="0">
                    <a:pos x="36" y="44"/>
                  </a:cxn>
                  <a:cxn ang="0">
                    <a:pos x="42" y="44"/>
                  </a:cxn>
                  <a:cxn ang="0">
                    <a:pos x="42" y="4"/>
                  </a:cxn>
                  <a:cxn ang="0">
                    <a:pos x="38" y="4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33" y="2"/>
                  </a:cxn>
                  <a:cxn ang="0">
                    <a:pos x="30" y="1"/>
                  </a:cxn>
                  <a:cxn ang="0">
                    <a:pos x="29" y="1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0" y="30"/>
                  </a:cxn>
                </a:cxnLst>
                <a:rect l="0" t="0" r="r" b="b"/>
                <a:pathLst>
                  <a:path w="42" h="44">
                    <a:moveTo>
                      <a:pt x="0" y="30"/>
                    </a:moveTo>
                    <a:lnTo>
                      <a:pt x="0" y="30"/>
                    </a:lnTo>
                    <a:lnTo>
                      <a:pt x="5" y="34"/>
                    </a:lnTo>
                    <a:lnTo>
                      <a:pt x="10" y="37"/>
                    </a:lnTo>
                    <a:lnTo>
                      <a:pt x="14" y="39"/>
                    </a:lnTo>
                    <a:lnTo>
                      <a:pt x="20" y="42"/>
                    </a:lnTo>
                    <a:lnTo>
                      <a:pt x="26" y="43"/>
                    </a:lnTo>
                    <a:lnTo>
                      <a:pt x="30" y="44"/>
                    </a:lnTo>
                    <a:lnTo>
                      <a:pt x="36" y="44"/>
                    </a:lnTo>
                    <a:lnTo>
                      <a:pt x="42" y="44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33" y="2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99" name="Freeform 733"/>
              <p:cNvSpPr>
                <a:spLocks/>
              </p:cNvSpPr>
              <p:nvPr/>
            </p:nvSpPr>
            <p:spPr bwMode="auto">
              <a:xfrm>
                <a:off x="2960" y="1597"/>
                <a:ext cx="9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3" y="16"/>
                  </a:cxn>
                  <a:cxn ang="0">
                    <a:pos x="4" y="21"/>
                  </a:cxn>
                  <a:cxn ang="0">
                    <a:pos x="6" y="25"/>
                  </a:cxn>
                  <a:cxn ang="0">
                    <a:pos x="9" y="30"/>
                  </a:cxn>
                  <a:cxn ang="0">
                    <a:pos x="13" y="35"/>
                  </a:cxn>
                  <a:cxn ang="0">
                    <a:pos x="16" y="38"/>
                  </a:cxn>
                  <a:cxn ang="0">
                    <a:pos x="44" y="8"/>
                  </a:cxn>
                  <a:cxn ang="0">
                    <a:pos x="43" y="7"/>
                  </a:cxn>
                  <a:cxn ang="0">
                    <a:pos x="43" y="6"/>
                  </a:cxn>
                  <a:cxn ang="0">
                    <a:pos x="42" y="6"/>
                  </a:cxn>
                  <a:cxn ang="0">
                    <a:pos x="42" y="5"/>
                  </a:cxn>
                  <a:cxn ang="0">
                    <a:pos x="42" y="4"/>
                  </a:cxn>
                  <a:cxn ang="0">
                    <a:pos x="41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3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3" y="16"/>
                    </a:lnTo>
                    <a:lnTo>
                      <a:pt x="4" y="21"/>
                    </a:lnTo>
                    <a:lnTo>
                      <a:pt x="6" y="25"/>
                    </a:lnTo>
                    <a:lnTo>
                      <a:pt x="9" y="30"/>
                    </a:lnTo>
                    <a:lnTo>
                      <a:pt x="13" y="35"/>
                    </a:lnTo>
                    <a:lnTo>
                      <a:pt x="16" y="38"/>
                    </a:lnTo>
                    <a:lnTo>
                      <a:pt x="44" y="8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00" name="Freeform 734"/>
              <p:cNvSpPr>
                <a:spLocks/>
              </p:cNvSpPr>
              <p:nvPr/>
            </p:nvSpPr>
            <p:spPr bwMode="auto">
              <a:xfrm>
                <a:off x="2960" y="1593"/>
                <a:ext cx="9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5" y="2"/>
                  </a:cxn>
                  <a:cxn ang="0">
                    <a:pos x="4" y="6"/>
                  </a:cxn>
                  <a:cxn ang="0">
                    <a:pos x="3" y="9"/>
                  </a:cxn>
                  <a:cxn ang="0">
                    <a:pos x="1" y="11"/>
                  </a:cxn>
                  <a:cxn ang="0">
                    <a:pos x="0" y="15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41" y="24"/>
                  </a:cxn>
                  <a:cxn ang="0">
                    <a:pos x="41" y="23"/>
                  </a:cxn>
                  <a:cxn ang="0">
                    <a:pos x="41" y="23"/>
                  </a:cxn>
                  <a:cxn ang="0">
                    <a:pos x="41" y="22"/>
                  </a:cxn>
                  <a:cxn ang="0">
                    <a:pos x="42" y="22"/>
                  </a:cxn>
                  <a:cxn ang="0">
                    <a:pos x="42" y="21"/>
                  </a:cxn>
                  <a:cxn ang="0">
                    <a:pos x="42" y="21"/>
                  </a:cxn>
                  <a:cxn ang="0">
                    <a:pos x="42" y="19"/>
                  </a:cxn>
                  <a:cxn ang="0">
                    <a:pos x="42" y="19"/>
                  </a:cxn>
                  <a:cxn ang="0">
                    <a:pos x="42" y="19"/>
                  </a:cxn>
                  <a:cxn ang="0">
                    <a:pos x="6" y="0"/>
                  </a:cxn>
                </a:cxnLst>
                <a:rect l="0" t="0" r="r" b="b"/>
                <a:pathLst>
                  <a:path w="42" h="24">
                    <a:moveTo>
                      <a:pt x="6" y="0"/>
                    </a:moveTo>
                    <a:lnTo>
                      <a:pt x="6" y="0"/>
                    </a:lnTo>
                    <a:lnTo>
                      <a:pt x="5" y="2"/>
                    </a:lnTo>
                    <a:lnTo>
                      <a:pt x="4" y="6"/>
                    </a:lnTo>
                    <a:lnTo>
                      <a:pt x="3" y="9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41" y="24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2"/>
                    </a:lnTo>
                    <a:lnTo>
                      <a:pt x="42" y="22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01" name="Freeform 735"/>
              <p:cNvSpPr>
                <a:spLocks/>
              </p:cNvSpPr>
              <p:nvPr/>
            </p:nvSpPr>
            <p:spPr bwMode="auto">
              <a:xfrm>
                <a:off x="2962" y="1589"/>
                <a:ext cx="7" cy="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4" y="3"/>
                  </a:cxn>
                  <a:cxn ang="0">
                    <a:pos x="12" y="5"/>
                  </a:cxn>
                  <a:cxn ang="0">
                    <a:pos x="9" y="6"/>
                  </a:cxn>
                  <a:cxn ang="0">
                    <a:pos x="7" y="8"/>
                  </a:cxn>
                  <a:cxn ang="0">
                    <a:pos x="5" y="11"/>
                  </a:cxn>
                  <a:cxn ang="0">
                    <a:pos x="3" y="13"/>
                  </a:cxn>
                  <a:cxn ang="0">
                    <a:pos x="1" y="17"/>
                  </a:cxn>
                  <a:cxn ang="0">
                    <a:pos x="0" y="19"/>
                  </a:cxn>
                  <a:cxn ang="0">
                    <a:pos x="36" y="38"/>
                  </a:cxn>
                  <a:cxn ang="0">
                    <a:pos x="37" y="37"/>
                  </a:cxn>
                  <a:cxn ang="0">
                    <a:pos x="37" y="37"/>
                  </a:cxn>
                  <a:cxn ang="0">
                    <a:pos x="37" y="36"/>
                  </a:cxn>
                  <a:cxn ang="0">
                    <a:pos x="38" y="36"/>
                  </a:cxn>
                  <a:cxn ang="0">
                    <a:pos x="38" y="36"/>
                  </a:cxn>
                  <a:cxn ang="0">
                    <a:pos x="38" y="35"/>
                  </a:cxn>
                  <a:cxn ang="0">
                    <a:pos x="39" y="35"/>
                  </a:cxn>
                  <a:cxn ang="0">
                    <a:pos x="39" y="35"/>
                  </a:cxn>
                  <a:cxn ang="0">
                    <a:pos x="39" y="35"/>
                  </a:cxn>
                  <a:cxn ang="0">
                    <a:pos x="16" y="0"/>
                  </a:cxn>
                </a:cxnLst>
                <a:rect l="0" t="0" r="r" b="b"/>
                <a:pathLst>
                  <a:path w="39" h="38">
                    <a:moveTo>
                      <a:pt x="16" y="0"/>
                    </a:moveTo>
                    <a:lnTo>
                      <a:pt x="16" y="0"/>
                    </a:lnTo>
                    <a:lnTo>
                      <a:pt x="14" y="3"/>
                    </a:lnTo>
                    <a:lnTo>
                      <a:pt x="12" y="5"/>
                    </a:lnTo>
                    <a:lnTo>
                      <a:pt x="9" y="6"/>
                    </a:lnTo>
                    <a:lnTo>
                      <a:pt x="7" y="8"/>
                    </a:lnTo>
                    <a:lnTo>
                      <a:pt x="5" y="11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36" y="38"/>
                    </a:lnTo>
                    <a:lnTo>
                      <a:pt x="37" y="37"/>
                    </a:lnTo>
                    <a:lnTo>
                      <a:pt x="37" y="37"/>
                    </a:lnTo>
                    <a:lnTo>
                      <a:pt x="37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02" name="Freeform 736"/>
              <p:cNvSpPr>
                <a:spLocks/>
              </p:cNvSpPr>
              <p:nvPr/>
            </p:nvSpPr>
            <p:spPr bwMode="auto">
              <a:xfrm>
                <a:off x="2965" y="1587"/>
                <a:ext cx="6" cy="9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2" y="3"/>
                  </a:cxn>
                  <a:cxn ang="0">
                    <a:pos x="9" y="4"/>
                  </a:cxn>
                  <a:cxn ang="0">
                    <a:pos x="7" y="5"/>
                  </a:cxn>
                  <a:cxn ang="0">
                    <a:pos x="5" y="6"/>
                  </a:cxn>
                  <a:cxn ang="0">
                    <a:pos x="2" y="7"/>
                  </a:cxn>
                  <a:cxn ang="0">
                    <a:pos x="0" y="8"/>
                  </a:cxn>
                  <a:cxn ang="0">
                    <a:pos x="23" y="43"/>
                  </a:cxn>
                  <a:cxn ang="0">
                    <a:pos x="24" y="42"/>
                  </a:cxn>
                  <a:cxn ang="0">
                    <a:pos x="24" y="42"/>
                  </a:cxn>
                  <a:cxn ang="0">
                    <a:pos x="26" y="41"/>
                  </a:cxn>
                  <a:cxn ang="0">
                    <a:pos x="27" y="41"/>
                  </a:cxn>
                  <a:cxn ang="0">
                    <a:pos x="28" y="41"/>
                  </a:cxn>
                  <a:cxn ang="0">
                    <a:pos x="29" y="40"/>
                  </a:cxn>
                  <a:cxn ang="0">
                    <a:pos x="30" y="40"/>
                  </a:cxn>
                  <a:cxn ang="0">
                    <a:pos x="30" y="40"/>
                  </a:cxn>
                  <a:cxn ang="0">
                    <a:pos x="30" y="40"/>
                  </a:cxn>
                  <a:cxn ang="0">
                    <a:pos x="20" y="0"/>
                  </a:cxn>
                </a:cxnLst>
                <a:rect l="0" t="0" r="r" b="b"/>
                <a:pathLst>
                  <a:path w="30" h="43">
                    <a:moveTo>
                      <a:pt x="20" y="0"/>
                    </a:moveTo>
                    <a:lnTo>
                      <a:pt x="20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5" y="6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23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8" y="41"/>
                    </a:lnTo>
                    <a:lnTo>
                      <a:pt x="29" y="40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03" name="Freeform 737"/>
              <p:cNvSpPr>
                <a:spLocks/>
              </p:cNvSpPr>
              <p:nvPr/>
            </p:nvSpPr>
            <p:spPr bwMode="auto">
              <a:xfrm>
                <a:off x="2969" y="1587"/>
                <a:ext cx="5" cy="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1" y="1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10" y="43"/>
                  </a:cxn>
                  <a:cxn ang="0">
                    <a:pos x="11" y="43"/>
                  </a:cxn>
                  <a:cxn ang="0">
                    <a:pos x="12" y="41"/>
                  </a:cxn>
                  <a:cxn ang="0">
                    <a:pos x="14" y="41"/>
                  </a:cxn>
                  <a:cxn ang="0">
                    <a:pos x="16" y="41"/>
                  </a:cxn>
                  <a:cxn ang="0">
                    <a:pos x="17" y="41"/>
                  </a:cxn>
                  <a:cxn ang="0">
                    <a:pos x="19" y="40"/>
                  </a:cxn>
                  <a:cxn ang="0">
                    <a:pos x="22" y="40"/>
                  </a:cxn>
                  <a:cxn ang="0">
                    <a:pos x="24" y="40"/>
                  </a:cxn>
                  <a:cxn ang="0">
                    <a:pos x="24" y="40"/>
                  </a:cxn>
                  <a:cxn ang="0">
                    <a:pos x="19" y="0"/>
                  </a:cxn>
                </a:cxnLst>
                <a:rect l="0" t="0" r="r" b="b"/>
                <a:pathLst>
                  <a:path w="24" h="43">
                    <a:moveTo>
                      <a:pt x="19" y="0"/>
                    </a:moveTo>
                    <a:lnTo>
                      <a:pt x="19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10" y="43"/>
                    </a:lnTo>
                    <a:lnTo>
                      <a:pt x="11" y="43"/>
                    </a:lnTo>
                    <a:lnTo>
                      <a:pt x="12" y="41"/>
                    </a:lnTo>
                    <a:lnTo>
                      <a:pt x="14" y="41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19" y="40"/>
                    </a:lnTo>
                    <a:lnTo>
                      <a:pt x="22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04" name="Freeform 738"/>
              <p:cNvSpPr>
                <a:spLocks/>
              </p:cNvSpPr>
              <p:nvPr/>
            </p:nvSpPr>
            <p:spPr bwMode="auto">
              <a:xfrm>
                <a:off x="2973" y="1585"/>
                <a:ext cx="11" cy="10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1"/>
                  </a:cxn>
                  <a:cxn ang="0">
                    <a:pos x="22" y="2"/>
                  </a:cxn>
                  <a:cxn ang="0">
                    <a:pos x="19" y="2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6" y="5"/>
                  </a:cxn>
                  <a:cxn ang="0">
                    <a:pos x="0" y="6"/>
                  </a:cxn>
                  <a:cxn ang="0">
                    <a:pos x="5" y="46"/>
                  </a:cxn>
                  <a:cxn ang="0">
                    <a:pos x="11" y="45"/>
                  </a:cxn>
                  <a:cxn ang="0">
                    <a:pos x="17" y="45"/>
                  </a:cxn>
                  <a:cxn ang="0">
                    <a:pos x="21" y="44"/>
                  </a:cxn>
                  <a:cxn ang="0">
                    <a:pos x="27" y="43"/>
                  </a:cxn>
                  <a:cxn ang="0">
                    <a:pos x="30" y="42"/>
                  </a:cxn>
                  <a:cxn ang="0">
                    <a:pos x="35" y="40"/>
                  </a:cxn>
                  <a:cxn ang="0">
                    <a:pos x="40" y="40"/>
                  </a:cxn>
                  <a:cxn ang="0">
                    <a:pos x="43" y="38"/>
                  </a:cxn>
                  <a:cxn ang="0">
                    <a:pos x="57" y="20"/>
                  </a:cxn>
                  <a:cxn ang="0">
                    <a:pos x="43" y="38"/>
                  </a:cxn>
                  <a:cxn ang="0">
                    <a:pos x="56" y="34"/>
                  </a:cxn>
                  <a:cxn ang="0">
                    <a:pos x="57" y="20"/>
                  </a:cxn>
                  <a:cxn ang="0">
                    <a:pos x="15" y="19"/>
                  </a:cxn>
                </a:cxnLst>
                <a:rect l="0" t="0" r="r" b="b"/>
                <a:pathLst>
                  <a:path w="57" h="46">
                    <a:moveTo>
                      <a:pt x="15" y="19"/>
                    </a:moveTo>
                    <a:lnTo>
                      <a:pt x="29" y="0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6" y="5"/>
                    </a:lnTo>
                    <a:lnTo>
                      <a:pt x="0" y="6"/>
                    </a:lnTo>
                    <a:lnTo>
                      <a:pt x="5" y="46"/>
                    </a:lnTo>
                    <a:lnTo>
                      <a:pt x="11" y="45"/>
                    </a:lnTo>
                    <a:lnTo>
                      <a:pt x="17" y="45"/>
                    </a:lnTo>
                    <a:lnTo>
                      <a:pt x="21" y="44"/>
                    </a:lnTo>
                    <a:lnTo>
                      <a:pt x="27" y="43"/>
                    </a:lnTo>
                    <a:lnTo>
                      <a:pt x="30" y="42"/>
                    </a:lnTo>
                    <a:lnTo>
                      <a:pt x="35" y="40"/>
                    </a:lnTo>
                    <a:lnTo>
                      <a:pt x="40" y="40"/>
                    </a:lnTo>
                    <a:lnTo>
                      <a:pt x="43" y="38"/>
                    </a:lnTo>
                    <a:lnTo>
                      <a:pt x="57" y="20"/>
                    </a:lnTo>
                    <a:lnTo>
                      <a:pt x="43" y="38"/>
                    </a:lnTo>
                    <a:lnTo>
                      <a:pt x="56" y="34"/>
                    </a:lnTo>
                    <a:lnTo>
                      <a:pt x="57" y="20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05" name="Freeform 739"/>
              <p:cNvSpPr>
                <a:spLocks/>
              </p:cNvSpPr>
              <p:nvPr/>
            </p:nvSpPr>
            <p:spPr bwMode="auto">
              <a:xfrm>
                <a:off x="2976" y="1588"/>
                <a:ext cx="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2" y="6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06" name="Freeform 740"/>
              <p:cNvSpPr>
                <a:spLocks/>
              </p:cNvSpPr>
              <p:nvPr/>
            </p:nvSpPr>
            <p:spPr bwMode="auto">
              <a:xfrm>
                <a:off x="2976" y="1582"/>
                <a:ext cx="8" cy="6"/>
              </a:xfrm>
              <a:custGeom>
                <a:avLst/>
                <a:gdLst/>
                <a:ahLst/>
                <a:cxnLst>
                  <a:cxn ang="0">
                    <a:pos x="3" y="31"/>
                  </a:cxn>
                  <a:cxn ang="0">
                    <a:pos x="3" y="31"/>
                  </a:cxn>
                  <a:cxn ang="0">
                    <a:pos x="2" y="30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30"/>
                  </a:cxn>
                  <a:cxn ang="0">
                    <a:pos x="0" y="31"/>
                  </a:cxn>
                  <a:cxn ang="0">
                    <a:pos x="42" y="31"/>
                  </a:cxn>
                  <a:cxn ang="0">
                    <a:pos x="42" y="27"/>
                  </a:cxn>
                  <a:cxn ang="0">
                    <a:pos x="41" y="24"/>
                  </a:cxn>
                  <a:cxn ang="0">
                    <a:pos x="41" y="19"/>
                  </a:cxn>
                  <a:cxn ang="0">
                    <a:pos x="40" y="15"/>
                  </a:cxn>
                  <a:cxn ang="0">
                    <a:pos x="37" y="11"/>
                  </a:cxn>
                  <a:cxn ang="0">
                    <a:pos x="36" y="8"/>
                  </a:cxn>
                  <a:cxn ang="0">
                    <a:pos x="33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3" y="31"/>
                  </a:cxn>
                </a:cxnLst>
                <a:rect l="0" t="0" r="r" b="b"/>
                <a:pathLst>
                  <a:path w="42" h="31">
                    <a:moveTo>
                      <a:pt x="3" y="31"/>
                    </a:moveTo>
                    <a:lnTo>
                      <a:pt x="3" y="31"/>
                    </a:lnTo>
                    <a:lnTo>
                      <a:pt x="2" y="3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42" y="31"/>
                    </a:lnTo>
                    <a:lnTo>
                      <a:pt x="42" y="27"/>
                    </a:lnTo>
                    <a:lnTo>
                      <a:pt x="41" y="24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3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07" name="Freeform 741"/>
              <p:cNvSpPr>
                <a:spLocks/>
              </p:cNvSpPr>
              <p:nvPr/>
            </p:nvSpPr>
            <p:spPr bwMode="auto">
              <a:xfrm>
                <a:off x="2975" y="1580"/>
                <a:ext cx="6" cy="8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5" y="42"/>
                  </a:cxn>
                  <a:cxn ang="0">
                    <a:pos x="7" y="42"/>
                  </a:cxn>
                  <a:cxn ang="0">
                    <a:pos x="7" y="43"/>
                  </a:cxn>
                  <a:cxn ang="0">
                    <a:pos x="8" y="43"/>
                  </a:cxn>
                  <a:cxn ang="0">
                    <a:pos x="8" y="43"/>
                  </a:cxn>
                  <a:cxn ang="0">
                    <a:pos x="8" y="43"/>
                  </a:cxn>
                  <a:cxn ang="0">
                    <a:pos x="34" y="12"/>
                  </a:cxn>
                  <a:cxn ang="0">
                    <a:pos x="31" y="9"/>
                  </a:cxn>
                  <a:cxn ang="0">
                    <a:pos x="26" y="6"/>
                  </a:cxn>
                  <a:cxn ang="0">
                    <a:pos x="23" y="5"/>
                  </a:cxn>
                  <a:cxn ang="0">
                    <a:pos x="18" y="3"/>
                  </a:cxn>
                  <a:cxn ang="0">
                    <a:pos x="14" y="1"/>
                  </a:cxn>
                  <a:cxn ang="0">
                    <a:pos x="9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2"/>
                  </a:cxn>
                </a:cxnLst>
                <a:rect l="0" t="0" r="r" b="b"/>
                <a:pathLst>
                  <a:path w="34" h="43">
                    <a:moveTo>
                      <a:pt x="0" y="42"/>
                    </a:moveTo>
                    <a:lnTo>
                      <a:pt x="0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34" y="12"/>
                    </a:lnTo>
                    <a:lnTo>
                      <a:pt x="31" y="9"/>
                    </a:lnTo>
                    <a:lnTo>
                      <a:pt x="26" y="6"/>
                    </a:lnTo>
                    <a:lnTo>
                      <a:pt x="23" y="5"/>
                    </a:lnTo>
                    <a:lnTo>
                      <a:pt x="18" y="3"/>
                    </a:lnTo>
                    <a:lnTo>
                      <a:pt x="14" y="1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08" name="Freeform 742"/>
              <p:cNvSpPr>
                <a:spLocks/>
              </p:cNvSpPr>
              <p:nvPr/>
            </p:nvSpPr>
            <p:spPr bwMode="auto">
              <a:xfrm>
                <a:off x="2968" y="1580"/>
                <a:ext cx="7" cy="8"/>
              </a:xfrm>
              <a:custGeom>
                <a:avLst/>
                <a:gdLst/>
                <a:ahLst/>
                <a:cxnLst>
                  <a:cxn ang="0">
                    <a:pos x="25" y="42"/>
                  </a:cxn>
                  <a:cxn ang="0">
                    <a:pos x="25" y="42"/>
                  </a:cxn>
                  <a:cxn ang="0">
                    <a:pos x="24" y="43"/>
                  </a:cxn>
                  <a:cxn ang="0">
                    <a:pos x="24" y="43"/>
                  </a:cxn>
                  <a:cxn ang="0">
                    <a:pos x="25" y="42"/>
                  </a:cxn>
                  <a:cxn ang="0">
                    <a:pos x="25" y="42"/>
                  </a:cxn>
                  <a:cxn ang="0">
                    <a:pos x="26" y="42"/>
                  </a:cxn>
                  <a:cxn ang="0">
                    <a:pos x="28" y="42"/>
                  </a:cxn>
                  <a:cxn ang="0">
                    <a:pos x="29" y="42"/>
                  </a:cxn>
                  <a:cxn ang="0">
                    <a:pos x="32" y="42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4" y="1"/>
                  </a:cxn>
                  <a:cxn ang="0">
                    <a:pos x="20" y="1"/>
                  </a:cxn>
                  <a:cxn ang="0">
                    <a:pos x="15" y="3"/>
                  </a:cxn>
                  <a:cxn ang="0">
                    <a:pos x="12" y="4"/>
                  </a:cxn>
                  <a:cxn ang="0">
                    <a:pos x="7" y="5"/>
                  </a:cxn>
                  <a:cxn ang="0">
                    <a:pos x="4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5" y="42"/>
                  </a:cxn>
                </a:cxnLst>
                <a:rect l="0" t="0" r="r" b="b"/>
                <a:pathLst>
                  <a:path w="32" h="43">
                    <a:moveTo>
                      <a:pt x="25" y="42"/>
                    </a:moveTo>
                    <a:lnTo>
                      <a:pt x="25" y="42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6" y="42"/>
                    </a:lnTo>
                    <a:lnTo>
                      <a:pt x="28" y="42"/>
                    </a:lnTo>
                    <a:lnTo>
                      <a:pt x="29" y="42"/>
                    </a:lnTo>
                    <a:lnTo>
                      <a:pt x="32" y="42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4" y="1"/>
                    </a:lnTo>
                    <a:lnTo>
                      <a:pt x="20" y="1"/>
                    </a:lnTo>
                    <a:lnTo>
                      <a:pt x="15" y="3"/>
                    </a:lnTo>
                    <a:lnTo>
                      <a:pt x="12" y="4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5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09" name="Freeform 743"/>
              <p:cNvSpPr>
                <a:spLocks/>
              </p:cNvSpPr>
              <p:nvPr/>
            </p:nvSpPr>
            <p:spPr bwMode="auto">
              <a:xfrm>
                <a:off x="2965" y="1581"/>
                <a:ext cx="8" cy="12"/>
              </a:xfrm>
              <a:custGeom>
                <a:avLst/>
                <a:gdLst/>
                <a:ahLst/>
                <a:cxnLst>
                  <a:cxn ang="0">
                    <a:pos x="17" y="54"/>
                  </a:cxn>
                  <a:cxn ang="0">
                    <a:pos x="39" y="39"/>
                  </a:cxn>
                  <a:cxn ang="0">
                    <a:pos x="41" y="36"/>
                  </a:cxn>
                  <a:cxn ang="0">
                    <a:pos x="41" y="35"/>
                  </a:cxn>
                  <a:cxn ang="0">
                    <a:pos x="42" y="34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17" y="0"/>
                  </a:cxn>
                  <a:cxn ang="0">
                    <a:pos x="14" y="3"/>
                  </a:cxn>
                  <a:cxn ang="0">
                    <a:pos x="11" y="6"/>
                  </a:cxn>
                  <a:cxn ang="0">
                    <a:pos x="8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0"/>
                  </a:cxn>
                  <a:cxn ang="0">
                    <a:pos x="1" y="24"/>
                  </a:cxn>
                  <a:cxn ang="0">
                    <a:pos x="0" y="28"/>
                  </a:cxn>
                  <a:cxn ang="0">
                    <a:pos x="22" y="13"/>
                  </a:cxn>
                  <a:cxn ang="0">
                    <a:pos x="17" y="54"/>
                  </a:cxn>
                  <a:cxn ang="0">
                    <a:pos x="35" y="56"/>
                  </a:cxn>
                  <a:cxn ang="0">
                    <a:pos x="39" y="39"/>
                  </a:cxn>
                  <a:cxn ang="0">
                    <a:pos x="17" y="54"/>
                  </a:cxn>
                </a:cxnLst>
                <a:rect l="0" t="0" r="r" b="b"/>
                <a:pathLst>
                  <a:path w="42" h="56">
                    <a:moveTo>
                      <a:pt x="17" y="54"/>
                    </a:moveTo>
                    <a:lnTo>
                      <a:pt x="39" y="39"/>
                    </a:lnTo>
                    <a:lnTo>
                      <a:pt x="41" y="36"/>
                    </a:lnTo>
                    <a:lnTo>
                      <a:pt x="41" y="35"/>
                    </a:lnTo>
                    <a:lnTo>
                      <a:pt x="42" y="34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17" y="0"/>
                    </a:lnTo>
                    <a:lnTo>
                      <a:pt x="14" y="3"/>
                    </a:lnTo>
                    <a:lnTo>
                      <a:pt x="11" y="6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0"/>
                    </a:lnTo>
                    <a:lnTo>
                      <a:pt x="1" y="24"/>
                    </a:lnTo>
                    <a:lnTo>
                      <a:pt x="0" y="28"/>
                    </a:lnTo>
                    <a:lnTo>
                      <a:pt x="22" y="13"/>
                    </a:lnTo>
                    <a:lnTo>
                      <a:pt x="17" y="54"/>
                    </a:lnTo>
                    <a:lnTo>
                      <a:pt x="35" y="56"/>
                    </a:lnTo>
                    <a:lnTo>
                      <a:pt x="39" y="39"/>
                    </a:lnTo>
                    <a:lnTo>
                      <a:pt x="17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10" name="Freeform 744"/>
              <p:cNvSpPr>
                <a:spLocks/>
              </p:cNvSpPr>
              <p:nvPr/>
            </p:nvSpPr>
            <p:spPr bwMode="auto">
              <a:xfrm>
                <a:off x="2960" y="1583"/>
                <a:ext cx="9" cy="9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22" y="41"/>
                  </a:cxn>
                  <a:cxn ang="0">
                    <a:pos x="40" y="44"/>
                  </a:cxn>
                  <a:cxn ang="0">
                    <a:pos x="45" y="3"/>
                  </a:cxn>
                  <a:cxn ang="0">
                    <a:pos x="28" y="0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0" y="38"/>
                  </a:cxn>
                  <a:cxn ang="0">
                    <a:pos x="22" y="41"/>
                  </a:cxn>
                  <a:cxn ang="0">
                    <a:pos x="5" y="16"/>
                  </a:cxn>
                </a:cxnLst>
                <a:rect l="0" t="0" r="r" b="b"/>
                <a:pathLst>
                  <a:path w="45" h="44">
                    <a:moveTo>
                      <a:pt x="5" y="16"/>
                    </a:moveTo>
                    <a:lnTo>
                      <a:pt x="22" y="41"/>
                    </a:lnTo>
                    <a:lnTo>
                      <a:pt x="40" y="44"/>
                    </a:lnTo>
                    <a:lnTo>
                      <a:pt x="45" y="3"/>
                    </a:lnTo>
                    <a:lnTo>
                      <a:pt x="28" y="0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0" y="38"/>
                    </a:lnTo>
                    <a:lnTo>
                      <a:pt x="22" y="41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11" name="Freeform 745"/>
              <p:cNvSpPr>
                <a:spLocks/>
              </p:cNvSpPr>
              <p:nvPr/>
            </p:nvSpPr>
            <p:spPr bwMode="auto">
              <a:xfrm>
                <a:off x="2961" y="1581"/>
                <a:ext cx="9" cy="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2" y="0"/>
                  </a:cxn>
                  <a:cxn ang="0">
                    <a:pos x="10" y="3"/>
                  </a:cxn>
                  <a:cxn ang="0">
                    <a:pos x="8" y="6"/>
                  </a:cxn>
                  <a:cxn ang="0">
                    <a:pos x="5" y="10"/>
                  </a:cxn>
                  <a:cxn ang="0">
                    <a:pos x="4" y="13"/>
                  </a:cxn>
                  <a:cxn ang="0">
                    <a:pos x="3" y="16"/>
                  </a:cxn>
                  <a:cxn ang="0">
                    <a:pos x="2" y="20"/>
                  </a:cxn>
                  <a:cxn ang="0">
                    <a:pos x="1" y="23"/>
                  </a:cxn>
                  <a:cxn ang="0">
                    <a:pos x="0" y="27"/>
                  </a:cxn>
                  <a:cxn ang="0">
                    <a:pos x="40" y="36"/>
                  </a:cxn>
                  <a:cxn ang="0">
                    <a:pos x="40" y="34"/>
                  </a:cxn>
                  <a:cxn ang="0">
                    <a:pos x="40" y="31"/>
                  </a:cxn>
                  <a:cxn ang="0">
                    <a:pos x="41" y="30"/>
                  </a:cxn>
                  <a:cxn ang="0">
                    <a:pos x="41" y="29"/>
                  </a:cxn>
                  <a:cxn ang="0">
                    <a:pos x="42" y="28"/>
                  </a:cxn>
                  <a:cxn ang="0">
                    <a:pos x="42" y="27"/>
                  </a:cxn>
                  <a:cxn ang="0">
                    <a:pos x="44" y="26"/>
                  </a:cxn>
                  <a:cxn ang="0">
                    <a:pos x="44" y="26"/>
                  </a:cxn>
                  <a:cxn ang="0">
                    <a:pos x="44" y="26"/>
                  </a:cxn>
                  <a:cxn ang="0">
                    <a:pos x="11" y="0"/>
                  </a:cxn>
                </a:cxnLst>
                <a:rect l="0" t="0" r="r" b="b"/>
                <a:pathLst>
                  <a:path w="44" h="36">
                    <a:moveTo>
                      <a:pt x="11" y="0"/>
                    </a:moveTo>
                    <a:lnTo>
                      <a:pt x="12" y="0"/>
                    </a:lnTo>
                    <a:lnTo>
                      <a:pt x="10" y="3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6"/>
                    </a:lnTo>
                    <a:lnTo>
                      <a:pt x="2" y="20"/>
                    </a:lnTo>
                    <a:lnTo>
                      <a:pt x="1" y="23"/>
                    </a:lnTo>
                    <a:lnTo>
                      <a:pt x="0" y="27"/>
                    </a:lnTo>
                    <a:lnTo>
                      <a:pt x="40" y="36"/>
                    </a:lnTo>
                    <a:lnTo>
                      <a:pt x="40" y="34"/>
                    </a:lnTo>
                    <a:lnTo>
                      <a:pt x="40" y="31"/>
                    </a:lnTo>
                    <a:lnTo>
                      <a:pt x="41" y="30"/>
                    </a:lnTo>
                    <a:lnTo>
                      <a:pt x="41" y="29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12" name="Freeform 746"/>
              <p:cNvSpPr>
                <a:spLocks/>
              </p:cNvSpPr>
              <p:nvPr/>
            </p:nvSpPr>
            <p:spPr bwMode="auto">
              <a:xfrm>
                <a:off x="2963" y="1578"/>
                <a:ext cx="9" cy="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22" y="2"/>
                  </a:cxn>
                  <a:cxn ang="0">
                    <a:pos x="19" y="3"/>
                  </a:cxn>
                  <a:cxn ang="0">
                    <a:pos x="15" y="6"/>
                  </a:cxn>
                  <a:cxn ang="0">
                    <a:pos x="13" y="7"/>
                  </a:cxn>
                  <a:cxn ang="0">
                    <a:pos x="9" y="9"/>
                  </a:cxn>
                  <a:cxn ang="0">
                    <a:pos x="6" y="13"/>
                  </a:cxn>
                  <a:cxn ang="0">
                    <a:pos x="4" y="15"/>
                  </a:cxn>
                  <a:cxn ang="0">
                    <a:pos x="0" y="18"/>
                  </a:cxn>
                  <a:cxn ang="0">
                    <a:pos x="33" y="44"/>
                  </a:cxn>
                  <a:cxn ang="0">
                    <a:pos x="34" y="43"/>
                  </a:cxn>
                  <a:cxn ang="0">
                    <a:pos x="34" y="43"/>
                  </a:cxn>
                  <a:cxn ang="0">
                    <a:pos x="35" y="41"/>
                  </a:cxn>
                  <a:cxn ang="0">
                    <a:pos x="35" y="41"/>
                  </a:cxn>
                  <a:cxn ang="0">
                    <a:pos x="36" y="40"/>
                  </a:cxn>
                  <a:cxn ang="0">
                    <a:pos x="37" y="40"/>
                  </a:cxn>
                  <a:cxn ang="0">
                    <a:pos x="38" y="39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27" y="0"/>
                  </a:cxn>
                </a:cxnLst>
                <a:rect l="0" t="0" r="r" b="b"/>
                <a:pathLst>
                  <a:path w="41" h="44">
                    <a:moveTo>
                      <a:pt x="27" y="0"/>
                    </a:moveTo>
                    <a:lnTo>
                      <a:pt x="27" y="0"/>
                    </a:lnTo>
                    <a:lnTo>
                      <a:pt x="22" y="2"/>
                    </a:lnTo>
                    <a:lnTo>
                      <a:pt x="19" y="3"/>
                    </a:lnTo>
                    <a:lnTo>
                      <a:pt x="15" y="6"/>
                    </a:lnTo>
                    <a:lnTo>
                      <a:pt x="13" y="7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4" y="15"/>
                    </a:lnTo>
                    <a:lnTo>
                      <a:pt x="0" y="18"/>
                    </a:lnTo>
                    <a:lnTo>
                      <a:pt x="33" y="44"/>
                    </a:lnTo>
                    <a:lnTo>
                      <a:pt x="34" y="43"/>
                    </a:lnTo>
                    <a:lnTo>
                      <a:pt x="34" y="43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6" y="40"/>
                    </a:lnTo>
                    <a:lnTo>
                      <a:pt x="37" y="40"/>
                    </a:lnTo>
                    <a:lnTo>
                      <a:pt x="38" y="39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13" name="Freeform 747"/>
              <p:cNvSpPr>
                <a:spLocks/>
              </p:cNvSpPr>
              <p:nvPr/>
            </p:nvSpPr>
            <p:spPr bwMode="auto">
              <a:xfrm>
                <a:off x="2969" y="1577"/>
                <a:ext cx="6" cy="8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1" y="0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5" y="1"/>
                  </a:cxn>
                  <a:cxn ang="0">
                    <a:pos x="11" y="2"/>
                  </a:cxn>
                  <a:cxn ang="0">
                    <a:pos x="7" y="2"/>
                  </a:cxn>
                  <a:cxn ang="0">
                    <a:pos x="3" y="4"/>
                  </a:cxn>
                  <a:cxn ang="0">
                    <a:pos x="0" y="5"/>
                  </a:cxn>
                  <a:cxn ang="0">
                    <a:pos x="14" y="44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9" y="42"/>
                  </a:cxn>
                  <a:cxn ang="0">
                    <a:pos x="22" y="42"/>
                  </a:cxn>
                  <a:cxn ang="0">
                    <a:pos x="24" y="42"/>
                  </a:cxn>
                  <a:cxn ang="0">
                    <a:pos x="26" y="42"/>
                  </a:cxn>
                  <a:cxn ang="0">
                    <a:pos x="29" y="41"/>
                  </a:cxn>
                  <a:cxn ang="0">
                    <a:pos x="31" y="41"/>
                  </a:cxn>
                  <a:cxn ang="0">
                    <a:pos x="31" y="41"/>
                  </a:cxn>
                  <a:cxn ang="0">
                    <a:pos x="31" y="0"/>
                  </a:cxn>
                </a:cxnLst>
                <a:rect l="0" t="0" r="r" b="b"/>
                <a:pathLst>
                  <a:path w="31" h="44">
                    <a:moveTo>
                      <a:pt x="31" y="0"/>
                    </a:moveTo>
                    <a:lnTo>
                      <a:pt x="31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5" y="1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0" y="5"/>
                    </a:lnTo>
                    <a:lnTo>
                      <a:pt x="14" y="44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9" y="42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9" y="41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14" name="Freeform 748"/>
              <p:cNvSpPr>
                <a:spLocks/>
              </p:cNvSpPr>
              <p:nvPr/>
            </p:nvSpPr>
            <p:spPr bwMode="auto">
              <a:xfrm>
                <a:off x="2975" y="1577"/>
                <a:ext cx="6" cy="8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30" y="5"/>
                  </a:cxn>
                  <a:cxn ang="0">
                    <a:pos x="27" y="4"/>
                  </a:cxn>
                  <a:cxn ang="0">
                    <a:pos x="23" y="2"/>
                  </a:cxn>
                  <a:cxn ang="0">
                    <a:pos x="20" y="1"/>
                  </a:cxn>
                  <a:cxn ang="0">
                    <a:pos x="16" y="1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3" y="41"/>
                  </a:cxn>
                  <a:cxn ang="0">
                    <a:pos x="6" y="41"/>
                  </a:cxn>
                  <a:cxn ang="0">
                    <a:pos x="8" y="42"/>
                  </a:cxn>
                  <a:cxn ang="0">
                    <a:pos x="10" y="42"/>
                  </a:cxn>
                  <a:cxn ang="0">
                    <a:pos x="13" y="42"/>
                  </a:cxn>
                  <a:cxn ang="0">
                    <a:pos x="14" y="42"/>
                  </a:cxn>
                  <a:cxn ang="0">
                    <a:pos x="15" y="43"/>
                  </a:cxn>
                  <a:cxn ang="0">
                    <a:pos x="16" y="43"/>
                  </a:cxn>
                  <a:cxn ang="0">
                    <a:pos x="16" y="43"/>
                  </a:cxn>
                  <a:cxn ang="0">
                    <a:pos x="31" y="5"/>
                  </a:cxn>
                </a:cxnLst>
                <a:rect l="0" t="0" r="r" b="b"/>
                <a:pathLst>
                  <a:path w="31" h="43">
                    <a:moveTo>
                      <a:pt x="31" y="5"/>
                    </a:moveTo>
                    <a:lnTo>
                      <a:pt x="30" y="5"/>
                    </a:lnTo>
                    <a:lnTo>
                      <a:pt x="27" y="4"/>
                    </a:lnTo>
                    <a:lnTo>
                      <a:pt x="23" y="2"/>
                    </a:lnTo>
                    <a:lnTo>
                      <a:pt x="20" y="1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3" y="41"/>
                    </a:lnTo>
                    <a:lnTo>
                      <a:pt x="6" y="41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3" y="42"/>
                    </a:lnTo>
                    <a:lnTo>
                      <a:pt x="14" y="42"/>
                    </a:lnTo>
                    <a:lnTo>
                      <a:pt x="15" y="43"/>
                    </a:lnTo>
                    <a:lnTo>
                      <a:pt x="16" y="43"/>
                    </a:lnTo>
                    <a:lnTo>
                      <a:pt x="16" y="43"/>
                    </a:lnTo>
                    <a:lnTo>
                      <a:pt x="31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15" name="Freeform 749"/>
              <p:cNvSpPr>
                <a:spLocks/>
              </p:cNvSpPr>
              <p:nvPr/>
            </p:nvSpPr>
            <p:spPr bwMode="auto">
              <a:xfrm>
                <a:off x="2978" y="1578"/>
                <a:ext cx="7" cy="8"/>
              </a:xfrm>
              <a:custGeom>
                <a:avLst/>
                <a:gdLst/>
                <a:ahLst/>
                <a:cxnLst>
                  <a:cxn ang="0">
                    <a:pos x="36" y="14"/>
                  </a:cxn>
                  <a:cxn ang="0">
                    <a:pos x="36" y="14"/>
                  </a:cxn>
                  <a:cxn ang="0">
                    <a:pos x="34" y="11"/>
                  </a:cxn>
                  <a:cxn ang="0">
                    <a:pos x="31" y="9"/>
                  </a:cxn>
                  <a:cxn ang="0">
                    <a:pos x="29" y="7"/>
                  </a:cxn>
                  <a:cxn ang="0">
                    <a:pos x="27" y="6"/>
                  </a:cxn>
                  <a:cxn ang="0">
                    <a:pos x="23" y="3"/>
                  </a:cxn>
                  <a:cxn ang="0">
                    <a:pos x="21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0" y="38"/>
                  </a:cxn>
                  <a:cxn ang="0">
                    <a:pos x="1" y="39"/>
                  </a:cxn>
                  <a:cxn ang="0">
                    <a:pos x="2" y="39"/>
                  </a:cxn>
                  <a:cxn ang="0">
                    <a:pos x="4" y="39"/>
                  </a:cxn>
                  <a:cxn ang="0">
                    <a:pos x="4" y="40"/>
                  </a:cxn>
                  <a:cxn ang="0">
                    <a:pos x="5" y="40"/>
                  </a:cxn>
                  <a:cxn ang="0">
                    <a:pos x="5" y="40"/>
                  </a:cxn>
                  <a:cxn ang="0">
                    <a:pos x="5" y="40"/>
                  </a:cxn>
                  <a:cxn ang="0">
                    <a:pos x="5" y="40"/>
                  </a:cxn>
                  <a:cxn ang="0">
                    <a:pos x="5" y="40"/>
                  </a:cxn>
                  <a:cxn ang="0">
                    <a:pos x="36" y="14"/>
                  </a:cxn>
                </a:cxnLst>
                <a:rect l="0" t="0" r="r" b="b"/>
                <a:pathLst>
                  <a:path w="36" h="40">
                    <a:moveTo>
                      <a:pt x="36" y="14"/>
                    </a:moveTo>
                    <a:lnTo>
                      <a:pt x="36" y="14"/>
                    </a:lnTo>
                    <a:lnTo>
                      <a:pt x="34" y="11"/>
                    </a:lnTo>
                    <a:lnTo>
                      <a:pt x="31" y="9"/>
                    </a:lnTo>
                    <a:lnTo>
                      <a:pt x="29" y="7"/>
                    </a:lnTo>
                    <a:lnTo>
                      <a:pt x="27" y="6"/>
                    </a:lnTo>
                    <a:lnTo>
                      <a:pt x="23" y="3"/>
                    </a:lnTo>
                    <a:lnTo>
                      <a:pt x="21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0" y="38"/>
                    </a:lnTo>
                    <a:lnTo>
                      <a:pt x="1" y="39"/>
                    </a:lnTo>
                    <a:lnTo>
                      <a:pt x="2" y="39"/>
                    </a:lnTo>
                    <a:lnTo>
                      <a:pt x="4" y="39"/>
                    </a:lnTo>
                    <a:lnTo>
                      <a:pt x="4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36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16" name="Freeform 750"/>
              <p:cNvSpPr>
                <a:spLocks/>
              </p:cNvSpPr>
              <p:nvPr/>
            </p:nvSpPr>
            <p:spPr bwMode="auto">
              <a:xfrm>
                <a:off x="2979" y="1580"/>
                <a:ext cx="8" cy="7"/>
              </a:xfrm>
              <a:custGeom>
                <a:avLst/>
                <a:gdLst/>
                <a:ahLst/>
                <a:cxnLst>
                  <a:cxn ang="0">
                    <a:pos x="41" y="23"/>
                  </a:cxn>
                  <a:cxn ang="0">
                    <a:pos x="41" y="22"/>
                  </a:cxn>
                  <a:cxn ang="0">
                    <a:pos x="40" y="18"/>
                  </a:cxn>
                  <a:cxn ang="0">
                    <a:pos x="40" y="16"/>
                  </a:cxn>
                  <a:cxn ang="0">
                    <a:pos x="39" y="14"/>
                  </a:cxn>
                  <a:cxn ang="0">
                    <a:pos x="38" y="10"/>
                  </a:cxn>
                  <a:cxn ang="0">
                    <a:pos x="37" y="8"/>
                  </a:cxn>
                  <a:cxn ang="0">
                    <a:pos x="34" y="5"/>
                  </a:cxn>
                  <a:cxn ang="0">
                    <a:pos x="33" y="3"/>
                  </a:cxn>
                  <a:cxn ang="0">
                    <a:pos x="31" y="0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1" y="27"/>
                  </a:cxn>
                  <a:cxn ang="0">
                    <a:pos x="1" y="29"/>
                  </a:cxn>
                  <a:cxn ang="0">
                    <a:pos x="1" y="30"/>
                  </a:cxn>
                  <a:cxn ang="0">
                    <a:pos x="1" y="31"/>
                  </a:cxn>
                  <a:cxn ang="0">
                    <a:pos x="1" y="30"/>
                  </a:cxn>
                  <a:cxn ang="0">
                    <a:pos x="41" y="23"/>
                  </a:cxn>
                </a:cxnLst>
                <a:rect l="0" t="0" r="r" b="b"/>
                <a:pathLst>
                  <a:path w="41" h="31">
                    <a:moveTo>
                      <a:pt x="41" y="23"/>
                    </a:moveTo>
                    <a:lnTo>
                      <a:pt x="41" y="22"/>
                    </a:lnTo>
                    <a:lnTo>
                      <a:pt x="40" y="18"/>
                    </a:lnTo>
                    <a:lnTo>
                      <a:pt x="40" y="16"/>
                    </a:lnTo>
                    <a:lnTo>
                      <a:pt x="39" y="14"/>
                    </a:lnTo>
                    <a:lnTo>
                      <a:pt x="38" y="10"/>
                    </a:lnTo>
                    <a:lnTo>
                      <a:pt x="37" y="8"/>
                    </a:lnTo>
                    <a:lnTo>
                      <a:pt x="34" y="5"/>
                    </a:lnTo>
                    <a:lnTo>
                      <a:pt x="33" y="3"/>
                    </a:lnTo>
                    <a:lnTo>
                      <a:pt x="31" y="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1" y="29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17" name="Freeform 751"/>
              <p:cNvSpPr>
                <a:spLocks/>
              </p:cNvSpPr>
              <p:nvPr/>
            </p:nvSpPr>
            <p:spPr bwMode="auto">
              <a:xfrm>
                <a:off x="2979" y="1585"/>
                <a:ext cx="9" cy="4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2" y="21"/>
                  </a:cxn>
                  <a:cxn ang="0">
                    <a:pos x="42" y="17"/>
                  </a:cxn>
                  <a:cxn ang="0">
                    <a:pos x="42" y="14"/>
                  </a:cxn>
                  <a:cxn ang="0">
                    <a:pos x="42" y="11"/>
                  </a:cxn>
                  <a:cxn ang="0">
                    <a:pos x="42" y="9"/>
                  </a:cxn>
                  <a:cxn ang="0">
                    <a:pos x="42" y="6"/>
                  </a:cxn>
                  <a:cxn ang="0">
                    <a:pos x="42" y="3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1" y="15"/>
                  </a:cxn>
                  <a:cxn ang="0">
                    <a:pos x="1" y="17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42" y="21"/>
                  </a:cxn>
                </a:cxnLst>
                <a:rect l="0" t="0" r="r" b="b"/>
                <a:pathLst>
                  <a:path w="42" h="21">
                    <a:moveTo>
                      <a:pt x="42" y="21"/>
                    </a:moveTo>
                    <a:lnTo>
                      <a:pt x="42" y="21"/>
                    </a:lnTo>
                    <a:lnTo>
                      <a:pt x="42" y="17"/>
                    </a:lnTo>
                    <a:lnTo>
                      <a:pt x="42" y="14"/>
                    </a:lnTo>
                    <a:lnTo>
                      <a:pt x="42" y="11"/>
                    </a:lnTo>
                    <a:lnTo>
                      <a:pt x="42" y="9"/>
                    </a:lnTo>
                    <a:lnTo>
                      <a:pt x="42" y="6"/>
                    </a:lnTo>
                    <a:lnTo>
                      <a:pt x="42" y="3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42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18" name="Freeform 752"/>
              <p:cNvSpPr>
                <a:spLocks/>
              </p:cNvSpPr>
              <p:nvPr/>
            </p:nvSpPr>
            <p:spPr bwMode="auto">
              <a:xfrm>
                <a:off x="2980" y="1589"/>
                <a:ext cx="8" cy="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1" y="24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41" h="24">
                    <a:moveTo>
                      <a:pt x="0" y="24"/>
                    </a:moveTo>
                    <a:lnTo>
                      <a:pt x="41" y="2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19" name="Freeform 753"/>
              <p:cNvSpPr>
                <a:spLocks/>
              </p:cNvSpPr>
              <p:nvPr/>
            </p:nvSpPr>
            <p:spPr bwMode="auto">
              <a:xfrm>
                <a:off x="2980" y="1594"/>
                <a:ext cx="8" cy="7"/>
              </a:xfrm>
              <a:custGeom>
                <a:avLst/>
                <a:gdLst/>
                <a:ahLst/>
                <a:cxnLst>
                  <a:cxn ang="0">
                    <a:pos x="42" y="30"/>
                  </a:cxn>
                  <a:cxn ang="0">
                    <a:pos x="42" y="30"/>
                  </a:cxn>
                  <a:cxn ang="0">
                    <a:pos x="42" y="29"/>
                  </a:cxn>
                  <a:cxn ang="0">
                    <a:pos x="42" y="27"/>
                  </a:cxn>
                  <a:cxn ang="0">
                    <a:pos x="42" y="24"/>
                  </a:cxn>
                  <a:cxn ang="0">
                    <a:pos x="41" y="21"/>
                  </a:cxn>
                  <a:cxn ang="0">
                    <a:pos x="41" y="17"/>
                  </a:cxn>
                  <a:cxn ang="0">
                    <a:pos x="41" y="11"/>
                  </a:cxn>
                  <a:cxn ang="0">
                    <a:pos x="41" y="7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12"/>
                  </a:cxn>
                  <a:cxn ang="0">
                    <a:pos x="0" y="17"/>
                  </a:cxn>
                  <a:cxn ang="0">
                    <a:pos x="0" y="22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3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42" y="30"/>
                  </a:cxn>
                </a:cxnLst>
                <a:rect l="0" t="0" r="r" b="b"/>
                <a:pathLst>
                  <a:path w="42" h="37">
                    <a:moveTo>
                      <a:pt x="42" y="30"/>
                    </a:moveTo>
                    <a:lnTo>
                      <a:pt x="42" y="30"/>
                    </a:lnTo>
                    <a:lnTo>
                      <a:pt x="42" y="29"/>
                    </a:lnTo>
                    <a:lnTo>
                      <a:pt x="42" y="27"/>
                    </a:lnTo>
                    <a:lnTo>
                      <a:pt x="42" y="24"/>
                    </a:lnTo>
                    <a:lnTo>
                      <a:pt x="41" y="21"/>
                    </a:lnTo>
                    <a:lnTo>
                      <a:pt x="41" y="17"/>
                    </a:lnTo>
                    <a:lnTo>
                      <a:pt x="41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3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42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20" name="Freeform 754"/>
              <p:cNvSpPr>
                <a:spLocks/>
              </p:cNvSpPr>
              <p:nvPr/>
            </p:nvSpPr>
            <p:spPr bwMode="auto">
              <a:xfrm>
                <a:off x="2980" y="1599"/>
                <a:ext cx="12" cy="8"/>
              </a:xfrm>
              <a:custGeom>
                <a:avLst/>
                <a:gdLst/>
                <a:ahLst/>
                <a:cxnLst>
                  <a:cxn ang="0">
                    <a:pos x="26" y="41"/>
                  </a:cxn>
                  <a:cxn ang="0">
                    <a:pos x="43" y="11"/>
                  </a:cxn>
                  <a:cxn ang="0">
                    <a:pos x="43" y="10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2" y="7"/>
                  </a:cxn>
                  <a:cxn ang="0">
                    <a:pos x="41" y="6"/>
                  </a:cxn>
                  <a:cxn ang="0">
                    <a:pos x="41" y="5"/>
                  </a:cxn>
                  <a:cxn ang="0">
                    <a:pos x="41" y="5"/>
                  </a:cxn>
                  <a:cxn ang="0">
                    <a:pos x="41" y="4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3" y="21"/>
                  </a:cxn>
                  <a:cxn ang="0">
                    <a:pos x="4" y="23"/>
                  </a:cxn>
                  <a:cxn ang="0">
                    <a:pos x="5" y="26"/>
                  </a:cxn>
                  <a:cxn ang="0">
                    <a:pos x="6" y="28"/>
                  </a:cxn>
                  <a:cxn ang="0">
                    <a:pos x="7" y="30"/>
                  </a:cxn>
                  <a:cxn ang="0">
                    <a:pos x="26" y="0"/>
                  </a:cxn>
                  <a:cxn ang="0">
                    <a:pos x="26" y="41"/>
                  </a:cxn>
                  <a:cxn ang="0">
                    <a:pos x="60" y="41"/>
                  </a:cxn>
                  <a:cxn ang="0">
                    <a:pos x="43" y="11"/>
                  </a:cxn>
                  <a:cxn ang="0">
                    <a:pos x="26" y="41"/>
                  </a:cxn>
                </a:cxnLst>
                <a:rect l="0" t="0" r="r" b="b"/>
                <a:pathLst>
                  <a:path w="60" h="41">
                    <a:moveTo>
                      <a:pt x="26" y="41"/>
                    </a:moveTo>
                    <a:lnTo>
                      <a:pt x="43" y="11"/>
                    </a:lnTo>
                    <a:lnTo>
                      <a:pt x="43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7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4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4" y="23"/>
                    </a:lnTo>
                    <a:lnTo>
                      <a:pt x="5" y="26"/>
                    </a:lnTo>
                    <a:lnTo>
                      <a:pt x="6" y="28"/>
                    </a:lnTo>
                    <a:lnTo>
                      <a:pt x="7" y="30"/>
                    </a:lnTo>
                    <a:lnTo>
                      <a:pt x="26" y="0"/>
                    </a:lnTo>
                    <a:lnTo>
                      <a:pt x="26" y="41"/>
                    </a:lnTo>
                    <a:lnTo>
                      <a:pt x="60" y="41"/>
                    </a:lnTo>
                    <a:lnTo>
                      <a:pt x="43" y="11"/>
                    </a:lnTo>
                    <a:lnTo>
                      <a:pt x="26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21" name="Freeform 755"/>
              <p:cNvSpPr>
                <a:spLocks/>
              </p:cNvSpPr>
              <p:nvPr/>
            </p:nvSpPr>
            <p:spPr bwMode="auto">
              <a:xfrm>
                <a:off x="2977" y="1599"/>
                <a:ext cx="8" cy="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8" y="41"/>
                  </a:cxn>
                  <a:cxn ang="0">
                    <a:pos x="38" y="41"/>
                  </a:cxn>
                  <a:cxn ang="0">
                    <a:pos x="38" y="0"/>
                  </a:cxn>
                  <a:cxn ang="0">
                    <a:pos x="18" y="0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5" y="41"/>
                  </a:cxn>
                  <a:cxn ang="0">
                    <a:pos x="18" y="41"/>
                  </a:cxn>
                  <a:cxn ang="0">
                    <a:pos x="0" y="29"/>
                  </a:cxn>
                </a:cxnLst>
                <a:rect l="0" t="0" r="r" b="b"/>
                <a:pathLst>
                  <a:path w="38" h="41">
                    <a:moveTo>
                      <a:pt x="0" y="29"/>
                    </a:moveTo>
                    <a:lnTo>
                      <a:pt x="18" y="41"/>
                    </a:lnTo>
                    <a:lnTo>
                      <a:pt x="38" y="41"/>
                    </a:lnTo>
                    <a:lnTo>
                      <a:pt x="38" y="0"/>
                    </a:lnTo>
                    <a:lnTo>
                      <a:pt x="18" y="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5" y="41"/>
                    </a:lnTo>
                    <a:lnTo>
                      <a:pt x="18" y="4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22" name="Freeform 756"/>
              <p:cNvSpPr>
                <a:spLocks/>
              </p:cNvSpPr>
              <p:nvPr/>
            </p:nvSpPr>
            <p:spPr bwMode="auto">
              <a:xfrm>
                <a:off x="2976" y="1593"/>
                <a:ext cx="9" cy="12"/>
              </a:xfrm>
              <a:custGeom>
                <a:avLst/>
                <a:gdLst/>
                <a:ahLst/>
                <a:cxnLst>
                  <a:cxn ang="0">
                    <a:pos x="33" y="55"/>
                  </a:cxn>
                  <a:cxn ang="0">
                    <a:pos x="0" y="41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1" y="49"/>
                  </a:cxn>
                  <a:cxn ang="0">
                    <a:pos x="1" y="53"/>
                  </a:cxn>
                  <a:cxn ang="0">
                    <a:pos x="2" y="55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6" y="62"/>
                  </a:cxn>
                  <a:cxn ang="0">
                    <a:pos x="42" y="45"/>
                  </a:cxn>
                  <a:cxn ang="0">
                    <a:pos x="41" y="44"/>
                  </a:cxn>
                  <a:cxn ang="0">
                    <a:pos x="41" y="43"/>
                  </a:cxn>
                  <a:cxn ang="0">
                    <a:pos x="41" y="43"/>
                  </a:cxn>
                  <a:cxn ang="0">
                    <a:pos x="41" y="41"/>
                  </a:cxn>
                  <a:cxn ang="0">
                    <a:pos x="40" y="41"/>
                  </a:cxn>
                  <a:cxn ang="0">
                    <a:pos x="40" y="40"/>
                  </a:cxn>
                  <a:cxn ang="0">
                    <a:pos x="40" y="39"/>
                  </a:cxn>
                  <a:cxn ang="0">
                    <a:pos x="40" y="38"/>
                  </a:cxn>
                  <a:cxn ang="0">
                    <a:pos x="7" y="24"/>
                  </a:cxn>
                  <a:cxn ang="0">
                    <a:pos x="40" y="38"/>
                  </a:cxn>
                  <a:cxn ang="0">
                    <a:pos x="36" y="0"/>
                  </a:cxn>
                  <a:cxn ang="0">
                    <a:pos x="7" y="24"/>
                  </a:cxn>
                  <a:cxn ang="0">
                    <a:pos x="33" y="55"/>
                  </a:cxn>
                </a:cxnLst>
                <a:rect l="0" t="0" r="r" b="b"/>
                <a:pathLst>
                  <a:path w="42" h="62">
                    <a:moveTo>
                      <a:pt x="33" y="55"/>
                    </a:moveTo>
                    <a:lnTo>
                      <a:pt x="0" y="41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1" y="49"/>
                    </a:lnTo>
                    <a:lnTo>
                      <a:pt x="1" y="53"/>
                    </a:lnTo>
                    <a:lnTo>
                      <a:pt x="2" y="55"/>
                    </a:lnTo>
                    <a:lnTo>
                      <a:pt x="3" y="58"/>
                    </a:lnTo>
                    <a:lnTo>
                      <a:pt x="4" y="60"/>
                    </a:lnTo>
                    <a:lnTo>
                      <a:pt x="6" y="62"/>
                    </a:lnTo>
                    <a:lnTo>
                      <a:pt x="42" y="45"/>
                    </a:lnTo>
                    <a:lnTo>
                      <a:pt x="41" y="44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1" y="41"/>
                    </a:lnTo>
                    <a:lnTo>
                      <a:pt x="40" y="41"/>
                    </a:lnTo>
                    <a:lnTo>
                      <a:pt x="40" y="40"/>
                    </a:lnTo>
                    <a:lnTo>
                      <a:pt x="40" y="39"/>
                    </a:lnTo>
                    <a:lnTo>
                      <a:pt x="40" y="38"/>
                    </a:lnTo>
                    <a:lnTo>
                      <a:pt x="7" y="24"/>
                    </a:lnTo>
                    <a:lnTo>
                      <a:pt x="40" y="38"/>
                    </a:lnTo>
                    <a:lnTo>
                      <a:pt x="36" y="0"/>
                    </a:lnTo>
                    <a:lnTo>
                      <a:pt x="7" y="24"/>
                    </a:lnTo>
                    <a:lnTo>
                      <a:pt x="33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23" name="Freeform 757"/>
              <p:cNvSpPr>
                <a:spLocks/>
              </p:cNvSpPr>
              <p:nvPr/>
            </p:nvSpPr>
            <p:spPr bwMode="auto">
              <a:xfrm>
                <a:off x="2973" y="1588"/>
                <a:ext cx="8" cy="10"/>
              </a:xfrm>
              <a:custGeom>
                <a:avLst/>
                <a:gdLst/>
                <a:ahLst/>
                <a:cxnLst>
                  <a:cxn ang="0">
                    <a:pos x="6" y="46"/>
                  </a:cxn>
                  <a:cxn ang="0">
                    <a:pos x="6" y="46"/>
                  </a:cxn>
                  <a:cxn ang="0">
                    <a:pos x="11" y="45"/>
                  </a:cxn>
                  <a:cxn ang="0">
                    <a:pos x="16" y="45"/>
                  </a:cxn>
                  <a:cxn ang="0">
                    <a:pos x="21" y="44"/>
                  </a:cxn>
                  <a:cxn ang="0">
                    <a:pos x="25" y="43"/>
                  </a:cxn>
                  <a:cxn ang="0">
                    <a:pos x="30" y="42"/>
                  </a:cxn>
                  <a:cxn ang="0">
                    <a:pos x="33" y="40"/>
                  </a:cxn>
                  <a:cxn ang="0">
                    <a:pos x="38" y="39"/>
                  </a:cxn>
                  <a:cxn ang="0">
                    <a:pos x="41" y="38"/>
                  </a:cxn>
                  <a:cxn ang="0">
                    <a:pos x="25" y="0"/>
                  </a:cxn>
                  <a:cxn ang="0">
                    <a:pos x="24" y="1"/>
                  </a:cxn>
                  <a:cxn ang="0">
                    <a:pos x="22" y="1"/>
                  </a:cxn>
                  <a:cxn ang="0">
                    <a:pos x="19" y="2"/>
                  </a:cxn>
                  <a:cxn ang="0">
                    <a:pos x="16" y="2"/>
                  </a:cxn>
                  <a:cxn ang="0">
                    <a:pos x="12" y="4"/>
                  </a:cxn>
                  <a:cxn ang="0">
                    <a:pos x="9" y="5"/>
                  </a:cxn>
                  <a:cxn ang="0">
                    <a:pos x="4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46"/>
                  </a:cxn>
                </a:cxnLst>
                <a:rect l="0" t="0" r="r" b="b"/>
                <a:pathLst>
                  <a:path w="41" h="46">
                    <a:moveTo>
                      <a:pt x="6" y="46"/>
                    </a:moveTo>
                    <a:lnTo>
                      <a:pt x="6" y="46"/>
                    </a:lnTo>
                    <a:lnTo>
                      <a:pt x="11" y="45"/>
                    </a:lnTo>
                    <a:lnTo>
                      <a:pt x="16" y="45"/>
                    </a:lnTo>
                    <a:lnTo>
                      <a:pt x="21" y="44"/>
                    </a:lnTo>
                    <a:lnTo>
                      <a:pt x="25" y="43"/>
                    </a:lnTo>
                    <a:lnTo>
                      <a:pt x="30" y="42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41" y="38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9" y="5"/>
                    </a:lnTo>
                    <a:lnTo>
                      <a:pt x="4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24" name="Freeform 758"/>
              <p:cNvSpPr>
                <a:spLocks/>
              </p:cNvSpPr>
              <p:nvPr/>
            </p:nvSpPr>
            <p:spPr bwMode="auto">
              <a:xfrm>
                <a:off x="2969" y="1590"/>
                <a:ext cx="5" cy="8"/>
              </a:xfrm>
              <a:custGeom>
                <a:avLst/>
                <a:gdLst/>
                <a:ahLst/>
                <a:cxnLst>
                  <a:cxn ang="0">
                    <a:pos x="16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19" y="41"/>
                  </a:cxn>
                  <a:cxn ang="0">
                    <a:pos x="21" y="41"/>
                  </a:cxn>
                  <a:cxn ang="0">
                    <a:pos x="23" y="41"/>
                  </a:cxn>
                  <a:cxn ang="0">
                    <a:pos x="25" y="40"/>
                  </a:cxn>
                  <a:cxn ang="0">
                    <a:pos x="28" y="40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6" y="1"/>
                  </a:cxn>
                  <a:cxn ang="0">
                    <a:pos x="12" y="1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3" y="4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16" y="43"/>
                  </a:cxn>
                </a:cxnLst>
                <a:rect l="0" t="0" r="r" b="b"/>
                <a:pathLst>
                  <a:path w="28" h="43">
                    <a:moveTo>
                      <a:pt x="16" y="43"/>
                    </a:move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19" y="41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5" y="40"/>
                    </a:lnTo>
                    <a:lnTo>
                      <a:pt x="28" y="4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6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25" name="Freeform 759"/>
              <p:cNvSpPr>
                <a:spLocks/>
              </p:cNvSpPr>
              <p:nvPr/>
            </p:nvSpPr>
            <p:spPr bwMode="auto">
              <a:xfrm>
                <a:off x="2966" y="1590"/>
                <a:ext cx="6" cy="8"/>
              </a:xfrm>
              <a:custGeom>
                <a:avLst/>
                <a:gdLst/>
                <a:ahLst/>
                <a:cxnLst>
                  <a:cxn ang="0">
                    <a:pos x="34" y="37"/>
                  </a:cxn>
                  <a:cxn ang="0">
                    <a:pos x="34" y="36"/>
                  </a:cxn>
                  <a:cxn ang="0">
                    <a:pos x="34" y="37"/>
                  </a:cxn>
                  <a:cxn ang="0">
                    <a:pos x="34" y="37"/>
                  </a:cxn>
                  <a:cxn ang="0">
                    <a:pos x="33" y="37"/>
                  </a:cxn>
                  <a:cxn ang="0">
                    <a:pos x="33" y="39"/>
                  </a:cxn>
                  <a:cxn ang="0">
                    <a:pos x="33" y="39"/>
                  </a:cxn>
                  <a:cxn ang="0">
                    <a:pos x="33" y="39"/>
                  </a:cxn>
                  <a:cxn ang="0">
                    <a:pos x="32" y="39"/>
                  </a:cxn>
                  <a:cxn ang="0">
                    <a:pos x="32" y="39"/>
                  </a:cxn>
                  <a:cxn ang="0">
                    <a:pos x="16" y="0"/>
                  </a:cxn>
                  <a:cxn ang="0">
                    <a:pos x="13" y="2"/>
                  </a:cxn>
                  <a:cxn ang="0">
                    <a:pos x="11" y="3"/>
                  </a:cxn>
                  <a:cxn ang="0">
                    <a:pos x="9" y="5"/>
                  </a:cxn>
                  <a:cxn ang="0">
                    <a:pos x="7" y="6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1" y="13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34" y="37"/>
                  </a:cxn>
                </a:cxnLst>
                <a:rect l="0" t="0" r="r" b="b"/>
                <a:pathLst>
                  <a:path w="34" h="39">
                    <a:moveTo>
                      <a:pt x="34" y="37"/>
                    </a:moveTo>
                    <a:lnTo>
                      <a:pt x="34" y="36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3" y="37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16" y="0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34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26" name="Freeform 760"/>
              <p:cNvSpPr>
                <a:spLocks/>
              </p:cNvSpPr>
              <p:nvPr/>
            </p:nvSpPr>
            <p:spPr bwMode="auto">
              <a:xfrm>
                <a:off x="2964" y="1593"/>
                <a:ext cx="9" cy="5"/>
              </a:xfrm>
              <a:custGeom>
                <a:avLst/>
                <a:gdLst/>
                <a:ahLst/>
                <a:cxnLst>
                  <a:cxn ang="0">
                    <a:pos x="41" y="21"/>
                  </a:cxn>
                  <a:cxn ang="0">
                    <a:pos x="41" y="21"/>
                  </a:cxn>
                  <a:cxn ang="0">
                    <a:pos x="41" y="21"/>
                  </a:cxn>
                  <a:cxn ang="0">
                    <a:pos x="41" y="21"/>
                  </a:cxn>
                  <a:cxn ang="0">
                    <a:pos x="40" y="21"/>
                  </a:cxn>
                  <a:cxn ang="0">
                    <a:pos x="40" y="22"/>
                  </a:cxn>
                  <a:cxn ang="0">
                    <a:pos x="40" y="22"/>
                  </a:cxn>
                  <a:cxn ang="0">
                    <a:pos x="40" y="22"/>
                  </a:cxn>
                  <a:cxn ang="0">
                    <a:pos x="40" y="23"/>
                  </a:cxn>
                  <a:cxn ang="0">
                    <a:pos x="40" y="23"/>
                  </a:cxn>
                  <a:cxn ang="0">
                    <a:pos x="6" y="0"/>
                  </a:cxn>
                  <a:cxn ang="0">
                    <a:pos x="4" y="3"/>
                  </a:cxn>
                  <a:cxn ang="0">
                    <a:pos x="3" y="5"/>
                  </a:cxn>
                  <a:cxn ang="0">
                    <a:pos x="2" y="7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41" y="21"/>
                  </a:cxn>
                </a:cxnLst>
                <a:rect l="0" t="0" r="r" b="b"/>
                <a:pathLst>
                  <a:path w="41" h="23">
                    <a:moveTo>
                      <a:pt x="41" y="21"/>
                    </a:moveTo>
                    <a:lnTo>
                      <a:pt x="41" y="2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0" y="21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1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27" name="Freeform 761"/>
              <p:cNvSpPr>
                <a:spLocks/>
              </p:cNvSpPr>
              <p:nvPr/>
            </p:nvSpPr>
            <p:spPr bwMode="auto">
              <a:xfrm>
                <a:off x="2964" y="1597"/>
                <a:ext cx="9" cy="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2"/>
                  </a:cxn>
                  <a:cxn ang="0">
                    <a:pos x="40" y="2"/>
                  </a:cxn>
                  <a:cxn ang="0">
                    <a:pos x="41" y="3"/>
                  </a:cxn>
                  <a:cxn ang="0">
                    <a:pos x="41" y="3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2" y="15"/>
                  </a:cxn>
                  <a:cxn ang="0">
                    <a:pos x="3" y="18"/>
                  </a:cxn>
                  <a:cxn ang="0">
                    <a:pos x="4" y="22"/>
                  </a:cxn>
                  <a:cxn ang="0">
                    <a:pos x="7" y="25"/>
                  </a:cxn>
                  <a:cxn ang="0">
                    <a:pos x="10" y="28"/>
                  </a:cxn>
                  <a:cxn ang="0">
                    <a:pos x="13" y="31"/>
                  </a:cxn>
                  <a:cxn ang="0">
                    <a:pos x="13" y="31"/>
                  </a:cxn>
                  <a:cxn ang="0">
                    <a:pos x="39" y="0"/>
                  </a:cxn>
                </a:cxnLst>
                <a:rect l="0" t="0" r="r" b="b"/>
                <a:pathLst>
                  <a:path w="41" h="31">
                    <a:moveTo>
                      <a:pt x="39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5"/>
                    </a:lnTo>
                    <a:lnTo>
                      <a:pt x="3" y="18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0" y="28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28" name="Freeform 762"/>
              <p:cNvSpPr>
                <a:spLocks/>
              </p:cNvSpPr>
              <p:nvPr/>
            </p:nvSpPr>
            <p:spPr bwMode="auto">
              <a:xfrm>
                <a:off x="2967" y="1597"/>
                <a:ext cx="6" cy="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0" y="31"/>
                  </a:cxn>
                  <a:cxn ang="0">
                    <a:pos x="3" y="33"/>
                  </a:cxn>
                  <a:cxn ang="0">
                    <a:pos x="6" y="35"/>
                  </a:cxn>
                  <a:cxn ang="0">
                    <a:pos x="10" y="38"/>
                  </a:cxn>
                  <a:cxn ang="0">
                    <a:pos x="15" y="39"/>
                  </a:cxn>
                  <a:cxn ang="0">
                    <a:pos x="18" y="40"/>
                  </a:cxn>
                  <a:cxn ang="0">
                    <a:pos x="21" y="40"/>
                  </a:cxn>
                  <a:cxn ang="0">
                    <a:pos x="26" y="40"/>
                  </a:cxn>
                  <a:cxn ang="0">
                    <a:pos x="30" y="41"/>
                  </a:cxn>
                  <a:cxn ang="0">
                    <a:pos x="30" y="41"/>
                  </a:cxn>
                  <a:cxn ang="0">
                    <a:pos x="30" y="0"/>
                  </a:cxn>
                </a:cxnLst>
                <a:rect l="0" t="0" r="r" b="b"/>
                <a:pathLst>
                  <a:path w="30" h="41">
                    <a:moveTo>
                      <a:pt x="30" y="0"/>
                    </a:move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0" y="31"/>
                    </a:lnTo>
                    <a:lnTo>
                      <a:pt x="3" y="33"/>
                    </a:lnTo>
                    <a:lnTo>
                      <a:pt x="6" y="35"/>
                    </a:lnTo>
                    <a:lnTo>
                      <a:pt x="10" y="38"/>
                    </a:lnTo>
                    <a:lnTo>
                      <a:pt x="15" y="39"/>
                    </a:lnTo>
                    <a:lnTo>
                      <a:pt x="18" y="40"/>
                    </a:lnTo>
                    <a:lnTo>
                      <a:pt x="21" y="40"/>
                    </a:lnTo>
                    <a:lnTo>
                      <a:pt x="26" y="40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29" name="Freeform 763"/>
              <p:cNvSpPr>
                <a:spLocks/>
              </p:cNvSpPr>
              <p:nvPr/>
            </p:nvSpPr>
            <p:spPr bwMode="auto">
              <a:xfrm>
                <a:off x="2973" y="1596"/>
                <a:ext cx="6" cy="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44"/>
                  </a:cxn>
                  <a:cxn ang="0">
                    <a:pos x="3" y="44"/>
                  </a:cxn>
                  <a:cxn ang="0">
                    <a:pos x="8" y="43"/>
                  </a:cxn>
                  <a:cxn ang="0">
                    <a:pos x="11" y="43"/>
                  </a:cxn>
                  <a:cxn ang="0">
                    <a:pos x="15" y="42"/>
                  </a:cxn>
                  <a:cxn ang="0">
                    <a:pos x="18" y="41"/>
                  </a:cxn>
                  <a:cxn ang="0">
                    <a:pos x="22" y="40"/>
                  </a:cxn>
                  <a:cxn ang="0">
                    <a:pos x="25" y="38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9" y="0"/>
                  </a:cxn>
                </a:cxnLst>
                <a:rect l="0" t="0" r="r" b="b"/>
                <a:pathLst>
                  <a:path w="28" h="44">
                    <a:moveTo>
                      <a:pt x="9" y="0"/>
                    </a:moveTo>
                    <a:lnTo>
                      <a:pt x="9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4"/>
                    </a:lnTo>
                    <a:lnTo>
                      <a:pt x="3" y="44"/>
                    </a:lnTo>
                    <a:lnTo>
                      <a:pt x="8" y="43"/>
                    </a:lnTo>
                    <a:lnTo>
                      <a:pt x="11" y="43"/>
                    </a:lnTo>
                    <a:lnTo>
                      <a:pt x="15" y="42"/>
                    </a:lnTo>
                    <a:lnTo>
                      <a:pt x="18" y="41"/>
                    </a:lnTo>
                    <a:lnTo>
                      <a:pt x="22" y="40"/>
                    </a:lnTo>
                    <a:lnTo>
                      <a:pt x="25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30" name="Freeform 764"/>
              <p:cNvSpPr>
                <a:spLocks/>
              </p:cNvSpPr>
              <p:nvPr/>
            </p:nvSpPr>
            <p:spPr bwMode="auto">
              <a:xfrm>
                <a:off x="2975" y="1596"/>
                <a:ext cx="8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9" y="39"/>
                  </a:cxn>
                  <a:cxn ang="0">
                    <a:pos x="23" y="38"/>
                  </a:cxn>
                  <a:cxn ang="0">
                    <a:pos x="26" y="36"/>
                  </a:cxn>
                  <a:cxn ang="0">
                    <a:pos x="29" y="33"/>
                  </a:cxn>
                  <a:cxn ang="0">
                    <a:pos x="32" y="30"/>
                  </a:cxn>
                  <a:cxn ang="0">
                    <a:pos x="34" y="28"/>
                  </a:cxn>
                  <a:cxn ang="0">
                    <a:pos x="37" y="24"/>
                  </a:cxn>
                  <a:cxn ang="0">
                    <a:pos x="39" y="21"/>
                  </a:cxn>
                  <a:cxn ang="0">
                    <a:pos x="40" y="17"/>
                  </a:cxn>
                  <a:cxn ang="0">
                    <a:pos x="40" y="17"/>
                  </a:cxn>
                  <a:cxn ang="0">
                    <a:pos x="3" y="0"/>
                  </a:cxn>
                </a:cxnLst>
                <a:rect l="0" t="0" r="r" b="b"/>
                <a:pathLst>
                  <a:path w="40" h="39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9" y="39"/>
                    </a:lnTo>
                    <a:lnTo>
                      <a:pt x="23" y="38"/>
                    </a:lnTo>
                    <a:lnTo>
                      <a:pt x="26" y="36"/>
                    </a:lnTo>
                    <a:lnTo>
                      <a:pt x="29" y="33"/>
                    </a:lnTo>
                    <a:lnTo>
                      <a:pt x="32" y="30"/>
                    </a:lnTo>
                    <a:lnTo>
                      <a:pt x="34" y="28"/>
                    </a:lnTo>
                    <a:lnTo>
                      <a:pt x="37" y="24"/>
                    </a:lnTo>
                    <a:lnTo>
                      <a:pt x="39" y="21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31" name="Freeform 765"/>
              <p:cNvSpPr>
                <a:spLocks/>
              </p:cNvSpPr>
              <p:nvPr/>
            </p:nvSpPr>
            <p:spPr bwMode="auto">
              <a:xfrm>
                <a:off x="2975" y="1593"/>
                <a:ext cx="9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37" y="28"/>
                  </a:cxn>
                  <a:cxn ang="0">
                    <a:pos x="40" y="25"/>
                  </a:cxn>
                  <a:cxn ang="0">
                    <a:pos x="41" y="21"/>
                  </a:cxn>
                  <a:cxn ang="0">
                    <a:pos x="41" y="19"/>
                  </a:cxn>
                  <a:cxn ang="0">
                    <a:pos x="42" y="15"/>
                  </a:cxn>
                  <a:cxn ang="0">
                    <a:pos x="42" y="12"/>
                  </a:cxn>
                  <a:cxn ang="0">
                    <a:pos x="43" y="9"/>
                  </a:cxn>
                  <a:cxn ang="0">
                    <a:pos x="43" y="4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1" y="0"/>
                  </a:cxn>
                </a:cxnLst>
                <a:rect l="0" t="0" r="r" b="b"/>
                <a:pathLst>
                  <a:path w="43" h="28">
                    <a:moveTo>
                      <a:pt x="1" y="0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7" y="28"/>
                    </a:lnTo>
                    <a:lnTo>
                      <a:pt x="40" y="25"/>
                    </a:lnTo>
                    <a:lnTo>
                      <a:pt x="41" y="21"/>
                    </a:lnTo>
                    <a:lnTo>
                      <a:pt x="41" y="19"/>
                    </a:lnTo>
                    <a:lnTo>
                      <a:pt x="42" y="15"/>
                    </a:lnTo>
                    <a:lnTo>
                      <a:pt x="42" y="12"/>
                    </a:lnTo>
                    <a:lnTo>
                      <a:pt x="43" y="9"/>
                    </a:lnTo>
                    <a:lnTo>
                      <a:pt x="43" y="4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32" name="Freeform 766"/>
              <p:cNvSpPr>
                <a:spLocks/>
              </p:cNvSpPr>
              <p:nvPr/>
            </p:nvSpPr>
            <p:spPr bwMode="auto">
              <a:xfrm>
                <a:off x="2976" y="1586"/>
                <a:ext cx="8" cy="7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42" y="36"/>
                  </a:cxn>
                  <a:cxn ang="0">
                    <a:pos x="42" y="30"/>
                  </a:cxn>
                  <a:cxn ang="0">
                    <a:pos x="13" y="11"/>
                  </a:cxn>
                  <a:cxn ang="0">
                    <a:pos x="42" y="30"/>
                  </a:cxn>
                  <a:cxn ang="0">
                    <a:pos x="42" y="0"/>
                  </a:cxn>
                  <a:cxn ang="0">
                    <a:pos x="13" y="11"/>
                  </a:cxn>
                </a:cxnLst>
                <a:rect l="0" t="0" r="r" b="b"/>
                <a:pathLst>
                  <a:path w="42" h="36">
                    <a:moveTo>
                      <a:pt x="13" y="11"/>
                    </a:moveTo>
                    <a:lnTo>
                      <a:pt x="0" y="30"/>
                    </a:lnTo>
                    <a:lnTo>
                      <a:pt x="0" y="36"/>
                    </a:lnTo>
                    <a:lnTo>
                      <a:pt x="42" y="36"/>
                    </a:lnTo>
                    <a:lnTo>
                      <a:pt x="42" y="30"/>
                    </a:lnTo>
                    <a:lnTo>
                      <a:pt x="13" y="11"/>
                    </a:lnTo>
                    <a:lnTo>
                      <a:pt x="42" y="30"/>
                    </a:lnTo>
                    <a:lnTo>
                      <a:pt x="42" y="0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33" name="Freeform 767"/>
              <p:cNvSpPr>
                <a:spLocks/>
              </p:cNvSpPr>
              <p:nvPr/>
            </p:nvSpPr>
            <p:spPr bwMode="auto">
              <a:xfrm>
                <a:off x="2889" y="1572"/>
                <a:ext cx="24" cy="32"/>
              </a:xfrm>
              <a:custGeom>
                <a:avLst/>
                <a:gdLst/>
                <a:ahLst/>
                <a:cxnLst>
                  <a:cxn ang="0">
                    <a:pos x="21" y="112"/>
                  </a:cxn>
                  <a:cxn ang="0">
                    <a:pos x="26" y="124"/>
                  </a:cxn>
                  <a:cxn ang="0">
                    <a:pos x="34" y="132"/>
                  </a:cxn>
                  <a:cxn ang="0">
                    <a:pos x="47" y="138"/>
                  </a:cxn>
                  <a:cxn ang="0">
                    <a:pos x="62" y="140"/>
                  </a:cxn>
                  <a:cxn ang="0">
                    <a:pos x="75" y="139"/>
                  </a:cxn>
                  <a:cxn ang="0">
                    <a:pos x="87" y="135"/>
                  </a:cxn>
                  <a:cxn ang="0">
                    <a:pos x="95" y="130"/>
                  </a:cxn>
                  <a:cxn ang="0">
                    <a:pos x="101" y="123"/>
                  </a:cxn>
                  <a:cxn ang="0">
                    <a:pos x="102" y="115"/>
                  </a:cxn>
                  <a:cxn ang="0">
                    <a:pos x="101" y="105"/>
                  </a:cxn>
                  <a:cxn ang="0">
                    <a:pos x="96" y="98"/>
                  </a:cxn>
                  <a:cxn ang="0">
                    <a:pos x="87" y="94"/>
                  </a:cxn>
                  <a:cxn ang="0">
                    <a:pos x="74" y="89"/>
                  </a:cxn>
                  <a:cxn ang="0">
                    <a:pos x="52" y="83"/>
                  </a:cxn>
                  <a:cxn ang="0">
                    <a:pos x="33" y="78"/>
                  </a:cxn>
                  <a:cxn ang="0">
                    <a:pos x="20" y="71"/>
                  </a:cxn>
                  <a:cxn ang="0">
                    <a:pos x="12" y="61"/>
                  </a:cxn>
                  <a:cxn ang="0">
                    <a:pos x="7" y="50"/>
                  </a:cxn>
                  <a:cxn ang="0">
                    <a:pos x="6" y="37"/>
                  </a:cxn>
                  <a:cxn ang="0">
                    <a:pos x="11" y="23"/>
                  </a:cxn>
                  <a:cxn ang="0">
                    <a:pos x="21" y="12"/>
                  </a:cxn>
                  <a:cxn ang="0">
                    <a:pos x="35" y="5"/>
                  </a:cxn>
                  <a:cxn ang="0">
                    <a:pos x="52" y="0"/>
                  </a:cxn>
                  <a:cxn ang="0">
                    <a:pos x="72" y="1"/>
                  </a:cxn>
                  <a:cxn ang="0">
                    <a:pos x="89" y="6"/>
                  </a:cxn>
                  <a:cxn ang="0">
                    <a:pos x="103" y="15"/>
                  </a:cxn>
                  <a:cxn ang="0">
                    <a:pos x="112" y="28"/>
                  </a:cxn>
                  <a:cxn ang="0">
                    <a:pos x="117" y="43"/>
                  </a:cxn>
                  <a:cxn ang="0">
                    <a:pos x="95" y="37"/>
                  </a:cxn>
                  <a:cxn ang="0">
                    <a:pos x="87" y="26"/>
                  </a:cxn>
                  <a:cxn ang="0">
                    <a:pos x="73" y="19"/>
                  </a:cxn>
                  <a:cxn ang="0">
                    <a:pos x="52" y="19"/>
                  </a:cxn>
                  <a:cxn ang="0">
                    <a:pos x="36" y="23"/>
                  </a:cxn>
                  <a:cxn ang="0">
                    <a:pos x="28" y="33"/>
                  </a:cxn>
                  <a:cxn ang="0">
                    <a:pos x="26" y="43"/>
                  </a:cxn>
                  <a:cxn ang="0">
                    <a:pos x="29" y="52"/>
                  </a:cxn>
                  <a:cxn ang="0">
                    <a:pos x="38" y="59"/>
                  </a:cxn>
                  <a:cxn ang="0">
                    <a:pos x="62" y="65"/>
                  </a:cxn>
                  <a:cxn ang="0">
                    <a:pos x="87" y="72"/>
                  </a:cxn>
                  <a:cxn ang="0">
                    <a:pos x="102" y="79"/>
                  </a:cxn>
                  <a:cxn ang="0">
                    <a:pos x="114" y="88"/>
                  </a:cxn>
                  <a:cxn ang="0">
                    <a:pos x="120" y="101"/>
                  </a:cxn>
                  <a:cxn ang="0">
                    <a:pos x="122" y="116"/>
                  </a:cxn>
                  <a:cxn ang="0">
                    <a:pos x="118" y="130"/>
                  </a:cxn>
                  <a:cxn ang="0">
                    <a:pos x="109" y="142"/>
                  </a:cxn>
                  <a:cxn ang="0">
                    <a:pos x="95" y="151"/>
                  </a:cxn>
                  <a:cxn ang="0">
                    <a:pos x="78" y="157"/>
                  </a:cxn>
                  <a:cxn ang="0">
                    <a:pos x="56" y="157"/>
                  </a:cxn>
                  <a:cxn ang="0">
                    <a:pos x="34" y="154"/>
                  </a:cxn>
                  <a:cxn ang="0">
                    <a:pos x="18" y="145"/>
                  </a:cxn>
                  <a:cxn ang="0">
                    <a:pos x="7" y="131"/>
                  </a:cxn>
                  <a:cxn ang="0">
                    <a:pos x="1" y="113"/>
                  </a:cxn>
                </a:cxnLst>
                <a:rect l="0" t="0" r="r" b="b"/>
                <a:pathLst>
                  <a:path w="122" h="158">
                    <a:moveTo>
                      <a:pt x="0" y="106"/>
                    </a:moveTo>
                    <a:lnTo>
                      <a:pt x="20" y="105"/>
                    </a:lnTo>
                    <a:lnTo>
                      <a:pt x="20" y="108"/>
                    </a:lnTo>
                    <a:lnTo>
                      <a:pt x="20" y="110"/>
                    </a:lnTo>
                    <a:lnTo>
                      <a:pt x="21" y="112"/>
                    </a:lnTo>
                    <a:lnTo>
                      <a:pt x="21" y="116"/>
                    </a:lnTo>
                    <a:lnTo>
                      <a:pt x="22" y="118"/>
                    </a:lnTo>
                    <a:lnTo>
                      <a:pt x="23" y="119"/>
                    </a:lnTo>
                    <a:lnTo>
                      <a:pt x="25" y="121"/>
                    </a:lnTo>
                    <a:lnTo>
                      <a:pt x="26" y="124"/>
                    </a:lnTo>
                    <a:lnTo>
                      <a:pt x="27" y="125"/>
                    </a:lnTo>
                    <a:lnTo>
                      <a:pt x="28" y="127"/>
                    </a:lnTo>
                    <a:lnTo>
                      <a:pt x="30" y="128"/>
                    </a:lnTo>
                    <a:lnTo>
                      <a:pt x="32" y="131"/>
                    </a:lnTo>
                    <a:lnTo>
                      <a:pt x="34" y="132"/>
                    </a:lnTo>
                    <a:lnTo>
                      <a:pt x="36" y="133"/>
                    </a:lnTo>
                    <a:lnTo>
                      <a:pt x="38" y="134"/>
                    </a:lnTo>
                    <a:lnTo>
                      <a:pt x="41" y="135"/>
                    </a:lnTo>
                    <a:lnTo>
                      <a:pt x="44" y="136"/>
                    </a:lnTo>
                    <a:lnTo>
                      <a:pt x="47" y="138"/>
                    </a:lnTo>
                    <a:lnTo>
                      <a:pt x="49" y="138"/>
                    </a:lnTo>
                    <a:lnTo>
                      <a:pt x="52" y="139"/>
                    </a:lnTo>
                    <a:lnTo>
                      <a:pt x="55" y="139"/>
                    </a:lnTo>
                    <a:lnTo>
                      <a:pt x="58" y="140"/>
                    </a:lnTo>
                    <a:lnTo>
                      <a:pt x="62" y="140"/>
                    </a:lnTo>
                    <a:lnTo>
                      <a:pt x="64" y="140"/>
                    </a:lnTo>
                    <a:lnTo>
                      <a:pt x="67" y="140"/>
                    </a:lnTo>
                    <a:lnTo>
                      <a:pt x="70" y="140"/>
                    </a:lnTo>
                    <a:lnTo>
                      <a:pt x="73" y="140"/>
                    </a:lnTo>
                    <a:lnTo>
                      <a:pt x="75" y="139"/>
                    </a:lnTo>
                    <a:lnTo>
                      <a:pt x="78" y="139"/>
                    </a:lnTo>
                    <a:lnTo>
                      <a:pt x="80" y="138"/>
                    </a:lnTo>
                    <a:lnTo>
                      <a:pt x="82" y="138"/>
                    </a:lnTo>
                    <a:lnTo>
                      <a:pt x="85" y="136"/>
                    </a:lnTo>
                    <a:lnTo>
                      <a:pt x="87" y="135"/>
                    </a:lnTo>
                    <a:lnTo>
                      <a:pt x="89" y="134"/>
                    </a:lnTo>
                    <a:lnTo>
                      <a:pt x="90" y="133"/>
                    </a:lnTo>
                    <a:lnTo>
                      <a:pt x="93" y="132"/>
                    </a:lnTo>
                    <a:lnTo>
                      <a:pt x="94" y="131"/>
                    </a:lnTo>
                    <a:lnTo>
                      <a:pt x="95" y="130"/>
                    </a:lnTo>
                    <a:lnTo>
                      <a:pt x="97" y="128"/>
                    </a:lnTo>
                    <a:lnTo>
                      <a:pt x="98" y="127"/>
                    </a:lnTo>
                    <a:lnTo>
                      <a:pt x="98" y="126"/>
                    </a:lnTo>
                    <a:lnTo>
                      <a:pt x="100" y="124"/>
                    </a:lnTo>
                    <a:lnTo>
                      <a:pt x="101" y="123"/>
                    </a:lnTo>
                    <a:lnTo>
                      <a:pt x="101" y="120"/>
                    </a:lnTo>
                    <a:lnTo>
                      <a:pt x="102" y="119"/>
                    </a:lnTo>
                    <a:lnTo>
                      <a:pt x="102" y="118"/>
                    </a:lnTo>
                    <a:lnTo>
                      <a:pt x="102" y="116"/>
                    </a:lnTo>
                    <a:lnTo>
                      <a:pt x="102" y="115"/>
                    </a:lnTo>
                    <a:lnTo>
                      <a:pt x="102" y="112"/>
                    </a:lnTo>
                    <a:lnTo>
                      <a:pt x="102" y="111"/>
                    </a:lnTo>
                    <a:lnTo>
                      <a:pt x="102" y="109"/>
                    </a:lnTo>
                    <a:lnTo>
                      <a:pt x="101" y="108"/>
                    </a:lnTo>
                    <a:lnTo>
                      <a:pt x="101" y="105"/>
                    </a:lnTo>
                    <a:lnTo>
                      <a:pt x="100" y="104"/>
                    </a:lnTo>
                    <a:lnTo>
                      <a:pt x="100" y="103"/>
                    </a:lnTo>
                    <a:lnTo>
                      <a:pt x="98" y="102"/>
                    </a:lnTo>
                    <a:lnTo>
                      <a:pt x="97" y="101"/>
                    </a:lnTo>
                    <a:lnTo>
                      <a:pt x="96" y="98"/>
                    </a:lnTo>
                    <a:lnTo>
                      <a:pt x="94" y="97"/>
                    </a:lnTo>
                    <a:lnTo>
                      <a:pt x="93" y="96"/>
                    </a:lnTo>
                    <a:lnTo>
                      <a:pt x="90" y="95"/>
                    </a:lnTo>
                    <a:lnTo>
                      <a:pt x="89" y="95"/>
                    </a:lnTo>
                    <a:lnTo>
                      <a:pt x="87" y="94"/>
                    </a:lnTo>
                    <a:lnTo>
                      <a:pt x="85" y="93"/>
                    </a:lnTo>
                    <a:lnTo>
                      <a:pt x="82" y="91"/>
                    </a:lnTo>
                    <a:lnTo>
                      <a:pt x="80" y="91"/>
                    </a:lnTo>
                    <a:lnTo>
                      <a:pt x="78" y="90"/>
                    </a:lnTo>
                    <a:lnTo>
                      <a:pt x="74" y="89"/>
                    </a:lnTo>
                    <a:lnTo>
                      <a:pt x="71" y="88"/>
                    </a:lnTo>
                    <a:lnTo>
                      <a:pt x="67" y="88"/>
                    </a:lnTo>
                    <a:lnTo>
                      <a:pt x="63" y="87"/>
                    </a:lnTo>
                    <a:lnTo>
                      <a:pt x="57" y="85"/>
                    </a:lnTo>
                    <a:lnTo>
                      <a:pt x="52" y="83"/>
                    </a:lnTo>
                    <a:lnTo>
                      <a:pt x="48" y="82"/>
                    </a:lnTo>
                    <a:lnTo>
                      <a:pt x="43" y="81"/>
                    </a:lnTo>
                    <a:lnTo>
                      <a:pt x="40" y="80"/>
                    </a:lnTo>
                    <a:lnTo>
                      <a:pt x="36" y="79"/>
                    </a:lnTo>
                    <a:lnTo>
                      <a:pt x="33" y="78"/>
                    </a:lnTo>
                    <a:lnTo>
                      <a:pt x="30" y="76"/>
                    </a:lnTo>
                    <a:lnTo>
                      <a:pt x="28" y="75"/>
                    </a:lnTo>
                    <a:lnTo>
                      <a:pt x="26" y="74"/>
                    </a:lnTo>
                    <a:lnTo>
                      <a:pt x="22" y="73"/>
                    </a:lnTo>
                    <a:lnTo>
                      <a:pt x="20" y="71"/>
                    </a:lnTo>
                    <a:lnTo>
                      <a:pt x="19" y="70"/>
                    </a:lnTo>
                    <a:lnTo>
                      <a:pt x="16" y="67"/>
                    </a:lnTo>
                    <a:lnTo>
                      <a:pt x="14" y="65"/>
                    </a:lnTo>
                    <a:lnTo>
                      <a:pt x="13" y="64"/>
                    </a:lnTo>
                    <a:lnTo>
                      <a:pt x="12" y="61"/>
                    </a:lnTo>
                    <a:lnTo>
                      <a:pt x="11" y="59"/>
                    </a:lnTo>
                    <a:lnTo>
                      <a:pt x="10" y="57"/>
                    </a:lnTo>
                    <a:lnTo>
                      <a:pt x="8" y="55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6" y="48"/>
                    </a:lnTo>
                    <a:lnTo>
                      <a:pt x="6" y="45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6" y="37"/>
                    </a:lnTo>
                    <a:lnTo>
                      <a:pt x="7" y="34"/>
                    </a:lnTo>
                    <a:lnTo>
                      <a:pt x="7" y="31"/>
                    </a:lnTo>
                    <a:lnTo>
                      <a:pt x="8" y="29"/>
                    </a:lnTo>
                    <a:lnTo>
                      <a:pt x="10" y="26"/>
                    </a:lnTo>
                    <a:lnTo>
                      <a:pt x="11" y="23"/>
                    </a:lnTo>
                    <a:lnTo>
                      <a:pt x="13" y="21"/>
                    </a:lnTo>
                    <a:lnTo>
                      <a:pt x="14" y="19"/>
                    </a:lnTo>
                    <a:lnTo>
                      <a:pt x="16" y="16"/>
                    </a:lnTo>
                    <a:lnTo>
                      <a:pt x="19" y="14"/>
                    </a:lnTo>
                    <a:lnTo>
                      <a:pt x="21" y="12"/>
                    </a:lnTo>
                    <a:lnTo>
                      <a:pt x="23" y="11"/>
                    </a:lnTo>
                    <a:lnTo>
                      <a:pt x="26" y="8"/>
                    </a:lnTo>
                    <a:lnTo>
                      <a:pt x="29" y="7"/>
                    </a:lnTo>
                    <a:lnTo>
                      <a:pt x="32" y="6"/>
                    </a:lnTo>
                    <a:lnTo>
                      <a:pt x="35" y="5"/>
                    </a:lnTo>
                    <a:lnTo>
                      <a:pt x="38" y="4"/>
                    </a:lnTo>
                    <a:lnTo>
                      <a:pt x="42" y="3"/>
                    </a:lnTo>
                    <a:lnTo>
                      <a:pt x="45" y="1"/>
                    </a:lnTo>
                    <a:lnTo>
                      <a:pt x="49" y="1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1"/>
                    </a:lnTo>
                    <a:lnTo>
                      <a:pt x="75" y="1"/>
                    </a:lnTo>
                    <a:lnTo>
                      <a:pt x="80" y="3"/>
                    </a:lnTo>
                    <a:lnTo>
                      <a:pt x="83" y="4"/>
                    </a:lnTo>
                    <a:lnTo>
                      <a:pt x="87" y="5"/>
                    </a:lnTo>
                    <a:lnTo>
                      <a:pt x="89" y="6"/>
                    </a:lnTo>
                    <a:lnTo>
                      <a:pt x="93" y="7"/>
                    </a:lnTo>
                    <a:lnTo>
                      <a:pt x="96" y="9"/>
                    </a:lnTo>
                    <a:lnTo>
                      <a:pt x="98" y="11"/>
                    </a:lnTo>
                    <a:lnTo>
                      <a:pt x="101" y="13"/>
                    </a:lnTo>
                    <a:lnTo>
                      <a:pt x="103" y="15"/>
                    </a:lnTo>
                    <a:lnTo>
                      <a:pt x="105" y="16"/>
                    </a:lnTo>
                    <a:lnTo>
                      <a:pt x="108" y="20"/>
                    </a:lnTo>
                    <a:lnTo>
                      <a:pt x="110" y="22"/>
                    </a:lnTo>
                    <a:lnTo>
                      <a:pt x="111" y="24"/>
                    </a:lnTo>
                    <a:lnTo>
                      <a:pt x="112" y="28"/>
                    </a:lnTo>
                    <a:lnTo>
                      <a:pt x="114" y="30"/>
                    </a:lnTo>
                    <a:lnTo>
                      <a:pt x="115" y="34"/>
                    </a:lnTo>
                    <a:lnTo>
                      <a:pt x="116" y="36"/>
                    </a:lnTo>
                    <a:lnTo>
                      <a:pt x="117" y="40"/>
                    </a:lnTo>
                    <a:lnTo>
                      <a:pt x="117" y="43"/>
                    </a:lnTo>
                    <a:lnTo>
                      <a:pt x="117" y="46"/>
                    </a:lnTo>
                    <a:lnTo>
                      <a:pt x="97" y="48"/>
                    </a:lnTo>
                    <a:lnTo>
                      <a:pt x="97" y="44"/>
                    </a:lnTo>
                    <a:lnTo>
                      <a:pt x="96" y="41"/>
                    </a:lnTo>
                    <a:lnTo>
                      <a:pt x="95" y="37"/>
                    </a:lnTo>
                    <a:lnTo>
                      <a:pt x="94" y="35"/>
                    </a:lnTo>
                    <a:lnTo>
                      <a:pt x="93" y="33"/>
                    </a:lnTo>
                    <a:lnTo>
                      <a:pt x="92" y="30"/>
                    </a:lnTo>
                    <a:lnTo>
                      <a:pt x="89" y="28"/>
                    </a:lnTo>
                    <a:lnTo>
                      <a:pt x="87" y="26"/>
                    </a:lnTo>
                    <a:lnTo>
                      <a:pt x="85" y="23"/>
                    </a:lnTo>
                    <a:lnTo>
                      <a:pt x="82" y="22"/>
                    </a:lnTo>
                    <a:lnTo>
                      <a:pt x="79" y="21"/>
                    </a:lnTo>
                    <a:lnTo>
                      <a:pt x="77" y="20"/>
                    </a:lnTo>
                    <a:lnTo>
                      <a:pt x="73" y="19"/>
                    </a:lnTo>
                    <a:lnTo>
                      <a:pt x="68" y="19"/>
                    </a:lnTo>
                    <a:lnTo>
                      <a:pt x="65" y="19"/>
                    </a:lnTo>
                    <a:lnTo>
                      <a:pt x="60" y="19"/>
                    </a:lnTo>
                    <a:lnTo>
                      <a:pt x="56" y="19"/>
                    </a:lnTo>
                    <a:lnTo>
                      <a:pt x="52" y="19"/>
                    </a:lnTo>
                    <a:lnTo>
                      <a:pt x="49" y="19"/>
                    </a:lnTo>
                    <a:lnTo>
                      <a:pt x="45" y="20"/>
                    </a:lnTo>
                    <a:lnTo>
                      <a:pt x="42" y="21"/>
                    </a:lnTo>
                    <a:lnTo>
                      <a:pt x="38" y="22"/>
                    </a:lnTo>
                    <a:lnTo>
                      <a:pt x="36" y="23"/>
                    </a:lnTo>
                    <a:lnTo>
                      <a:pt x="34" y="24"/>
                    </a:lnTo>
                    <a:lnTo>
                      <a:pt x="32" y="27"/>
                    </a:lnTo>
                    <a:lnTo>
                      <a:pt x="30" y="28"/>
                    </a:lnTo>
                    <a:lnTo>
                      <a:pt x="29" y="30"/>
                    </a:lnTo>
                    <a:lnTo>
                      <a:pt x="28" y="33"/>
                    </a:lnTo>
                    <a:lnTo>
                      <a:pt x="27" y="35"/>
                    </a:lnTo>
                    <a:lnTo>
                      <a:pt x="26" y="36"/>
                    </a:lnTo>
                    <a:lnTo>
                      <a:pt x="26" y="38"/>
                    </a:lnTo>
                    <a:lnTo>
                      <a:pt x="26" y="41"/>
                    </a:lnTo>
                    <a:lnTo>
                      <a:pt x="26" y="43"/>
                    </a:lnTo>
                    <a:lnTo>
                      <a:pt x="26" y="45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8" y="50"/>
                    </a:lnTo>
                    <a:lnTo>
                      <a:pt x="29" y="52"/>
                    </a:lnTo>
                    <a:lnTo>
                      <a:pt x="30" y="53"/>
                    </a:lnTo>
                    <a:lnTo>
                      <a:pt x="32" y="55"/>
                    </a:lnTo>
                    <a:lnTo>
                      <a:pt x="34" y="56"/>
                    </a:lnTo>
                    <a:lnTo>
                      <a:pt x="36" y="57"/>
                    </a:lnTo>
                    <a:lnTo>
                      <a:pt x="38" y="59"/>
                    </a:lnTo>
                    <a:lnTo>
                      <a:pt x="42" y="60"/>
                    </a:lnTo>
                    <a:lnTo>
                      <a:pt x="47" y="61"/>
                    </a:lnTo>
                    <a:lnTo>
                      <a:pt x="51" y="63"/>
                    </a:lnTo>
                    <a:lnTo>
                      <a:pt x="56" y="64"/>
                    </a:lnTo>
                    <a:lnTo>
                      <a:pt x="62" y="65"/>
                    </a:lnTo>
                    <a:lnTo>
                      <a:pt x="67" y="67"/>
                    </a:lnTo>
                    <a:lnTo>
                      <a:pt x="73" y="68"/>
                    </a:lnTo>
                    <a:lnTo>
                      <a:pt x="78" y="70"/>
                    </a:lnTo>
                    <a:lnTo>
                      <a:pt x="82" y="71"/>
                    </a:lnTo>
                    <a:lnTo>
                      <a:pt x="87" y="72"/>
                    </a:lnTo>
                    <a:lnTo>
                      <a:pt x="90" y="73"/>
                    </a:lnTo>
                    <a:lnTo>
                      <a:pt x="93" y="74"/>
                    </a:lnTo>
                    <a:lnTo>
                      <a:pt x="96" y="75"/>
                    </a:lnTo>
                    <a:lnTo>
                      <a:pt x="98" y="76"/>
                    </a:lnTo>
                    <a:lnTo>
                      <a:pt x="102" y="79"/>
                    </a:lnTo>
                    <a:lnTo>
                      <a:pt x="104" y="80"/>
                    </a:lnTo>
                    <a:lnTo>
                      <a:pt x="108" y="82"/>
                    </a:lnTo>
                    <a:lnTo>
                      <a:pt x="110" y="85"/>
                    </a:lnTo>
                    <a:lnTo>
                      <a:pt x="111" y="86"/>
                    </a:lnTo>
                    <a:lnTo>
                      <a:pt x="114" y="88"/>
                    </a:lnTo>
                    <a:lnTo>
                      <a:pt x="116" y="90"/>
                    </a:lnTo>
                    <a:lnTo>
                      <a:pt x="117" y="93"/>
                    </a:lnTo>
                    <a:lnTo>
                      <a:pt x="118" y="96"/>
                    </a:lnTo>
                    <a:lnTo>
                      <a:pt x="119" y="98"/>
                    </a:lnTo>
                    <a:lnTo>
                      <a:pt x="120" y="101"/>
                    </a:lnTo>
                    <a:lnTo>
                      <a:pt x="120" y="104"/>
                    </a:lnTo>
                    <a:lnTo>
                      <a:pt x="122" y="106"/>
                    </a:lnTo>
                    <a:lnTo>
                      <a:pt x="122" y="109"/>
                    </a:lnTo>
                    <a:lnTo>
                      <a:pt x="122" y="112"/>
                    </a:lnTo>
                    <a:lnTo>
                      <a:pt x="122" y="116"/>
                    </a:lnTo>
                    <a:lnTo>
                      <a:pt x="122" y="118"/>
                    </a:lnTo>
                    <a:lnTo>
                      <a:pt x="120" y="121"/>
                    </a:lnTo>
                    <a:lnTo>
                      <a:pt x="120" y="124"/>
                    </a:lnTo>
                    <a:lnTo>
                      <a:pt x="119" y="127"/>
                    </a:lnTo>
                    <a:lnTo>
                      <a:pt x="118" y="130"/>
                    </a:lnTo>
                    <a:lnTo>
                      <a:pt x="116" y="133"/>
                    </a:lnTo>
                    <a:lnTo>
                      <a:pt x="115" y="135"/>
                    </a:lnTo>
                    <a:lnTo>
                      <a:pt x="112" y="138"/>
                    </a:lnTo>
                    <a:lnTo>
                      <a:pt x="111" y="140"/>
                    </a:lnTo>
                    <a:lnTo>
                      <a:pt x="109" y="142"/>
                    </a:lnTo>
                    <a:lnTo>
                      <a:pt x="107" y="145"/>
                    </a:lnTo>
                    <a:lnTo>
                      <a:pt x="103" y="147"/>
                    </a:lnTo>
                    <a:lnTo>
                      <a:pt x="101" y="149"/>
                    </a:lnTo>
                    <a:lnTo>
                      <a:pt x="97" y="150"/>
                    </a:lnTo>
                    <a:lnTo>
                      <a:pt x="95" y="151"/>
                    </a:lnTo>
                    <a:lnTo>
                      <a:pt x="92" y="154"/>
                    </a:lnTo>
                    <a:lnTo>
                      <a:pt x="88" y="155"/>
                    </a:lnTo>
                    <a:lnTo>
                      <a:pt x="85" y="156"/>
                    </a:lnTo>
                    <a:lnTo>
                      <a:pt x="81" y="156"/>
                    </a:lnTo>
                    <a:lnTo>
                      <a:pt x="78" y="157"/>
                    </a:lnTo>
                    <a:lnTo>
                      <a:pt x="73" y="157"/>
                    </a:lnTo>
                    <a:lnTo>
                      <a:pt x="70" y="158"/>
                    </a:lnTo>
                    <a:lnTo>
                      <a:pt x="65" y="158"/>
                    </a:lnTo>
                    <a:lnTo>
                      <a:pt x="60" y="158"/>
                    </a:lnTo>
                    <a:lnTo>
                      <a:pt x="56" y="157"/>
                    </a:lnTo>
                    <a:lnTo>
                      <a:pt x="51" y="157"/>
                    </a:lnTo>
                    <a:lnTo>
                      <a:pt x="47" y="156"/>
                    </a:lnTo>
                    <a:lnTo>
                      <a:pt x="42" y="156"/>
                    </a:lnTo>
                    <a:lnTo>
                      <a:pt x="38" y="155"/>
                    </a:lnTo>
                    <a:lnTo>
                      <a:pt x="34" y="154"/>
                    </a:lnTo>
                    <a:lnTo>
                      <a:pt x="30" y="151"/>
                    </a:lnTo>
                    <a:lnTo>
                      <a:pt x="27" y="150"/>
                    </a:lnTo>
                    <a:lnTo>
                      <a:pt x="25" y="148"/>
                    </a:lnTo>
                    <a:lnTo>
                      <a:pt x="21" y="147"/>
                    </a:lnTo>
                    <a:lnTo>
                      <a:pt x="18" y="145"/>
                    </a:lnTo>
                    <a:lnTo>
                      <a:pt x="15" y="142"/>
                    </a:lnTo>
                    <a:lnTo>
                      <a:pt x="13" y="140"/>
                    </a:lnTo>
                    <a:lnTo>
                      <a:pt x="11" y="136"/>
                    </a:lnTo>
                    <a:lnTo>
                      <a:pt x="8" y="134"/>
                    </a:lnTo>
                    <a:lnTo>
                      <a:pt x="7" y="131"/>
                    </a:lnTo>
                    <a:lnTo>
                      <a:pt x="5" y="127"/>
                    </a:lnTo>
                    <a:lnTo>
                      <a:pt x="4" y="124"/>
                    </a:lnTo>
                    <a:lnTo>
                      <a:pt x="3" y="121"/>
                    </a:lnTo>
                    <a:lnTo>
                      <a:pt x="1" y="118"/>
                    </a:lnTo>
                    <a:lnTo>
                      <a:pt x="1" y="113"/>
                    </a:lnTo>
                    <a:lnTo>
                      <a:pt x="0" y="11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34" name="Freeform 768"/>
              <p:cNvSpPr>
                <a:spLocks noEditPoints="1"/>
              </p:cNvSpPr>
              <p:nvPr/>
            </p:nvSpPr>
            <p:spPr bwMode="auto">
              <a:xfrm>
                <a:off x="2917" y="1581"/>
                <a:ext cx="20" cy="23"/>
              </a:xfrm>
              <a:custGeom>
                <a:avLst/>
                <a:gdLst/>
                <a:ahLst/>
                <a:cxnLst>
                  <a:cxn ang="0">
                    <a:pos x="68" y="106"/>
                  </a:cxn>
                  <a:cxn ang="0">
                    <a:pos x="57" y="112"/>
                  </a:cxn>
                  <a:cxn ang="0">
                    <a:pos x="44" y="114"/>
                  </a:cxn>
                  <a:cxn ang="0">
                    <a:pos x="25" y="113"/>
                  </a:cxn>
                  <a:cxn ang="0">
                    <a:pos x="10" y="106"/>
                  </a:cxn>
                  <a:cxn ang="0">
                    <a:pos x="2" y="93"/>
                  </a:cxn>
                  <a:cxn ang="0">
                    <a:pos x="1" y="80"/>
                  </a:cxn>
                  <a:cxn ang="0">
                    <a:pos x="4" y="70"/>
                  </a:cxn>
                  <a:cxn ang="0">
                    <a:pos x="8" y="62"/>
                  </a:cxn>
                  <a:cxn ang="0">
                    <a:pos x="15" y="57"/>
                  </a:cxn>
                  <a:cxn ang="0">
                    <a:pos x="23" y="53"/>
                  </a:cxn>
                  <a:cxn ang="0">
                    <a:pos x="32" y="51"/>
                  </a:cxn>
                  <a:cxn ang="0">
                    <a:pos x="44" y="48"/>
                  </a:cxn>
                  <a:cxn ang="0">
                    <a:pos x="68" y="45"/>
                  </a:cxn>
                  <a:cxn ang="0">
                    <a:pos x="77" y="40"/>
                  </a:cxn>
                  <a:cxn ang="0">
                    <a:pos x="77" y="38"/>
                  </a:cxn>
                  <a:cxn ang="0">
                    <a:pos x="76" y="28"/>
                  </a:cxn>
                  <a:cxn ang="0">
                    <a:pos x="71" y="20"/>
                  </a:cxn>
                  <a:cxn ang="0">
                    <a:pos x="58" y="15"/>
                  </a:cxn>
                  <a:cxn ang="0">
                    <a:pos x="42" y="16"/>
                  </a:cxn>
                  <a:cxn ang="0">
                    <a:pos x="31" y="20"/>
                  </a:cxn>
                  <a:cxn ang="0">
                    <a:pos x="24" y="28"/>
                  </a:cxn>
                  <a:cxn ang="0">
                    <a:pos x="5" y="31"/>
                  </a:cxn>
                  <a:cxn ang="0">
                    <a:pos x="9" y="18"/>
                  </a:cxn>
                  <a:cxn ang="0">
                    <a:pos x="17" y="9"/>
                  </a:cxn>
                  <a:cxn ang="0">
                    <a:pos x="29" y="3"/>
                  </a:cxn>
                  <a:cxn ang="0">
                    <a:pos x="43" y="0"/>
                  </a:cxn>
                  <a:cxn ang="0">
                    <a:pos x="60" y="0"/>
                  </a:cxn>
                  <a:cxn ang="0">
                    <a:pos x="74" y="2"/>
                  </a:cxn>
                  <a:cxn ang="0">
                    <a:pos x="84" y="7"/>
                  </a:cxn>
                  <a:cxn ang="0">
                    <a:pos x="90" y="13"/>
                  </a:cxn>
                  <a:cxn ang="0">
                    <a:pos x="95" y="21"/>
                  </a:cxn>
                  <a:cxn ang="0">
                    <a:pos x="96" y="29"/>
                  </a:cxn>
                  <a:cxn ang="0">
                    <a:pos x="96" y="42"/>
                  </a:cxn>
                  <a:cxn ang="0">
                    <a:pos x="97" y="88"/>
                  </a:cxn>
                  <a:cxn ang="0">
                    <a:pos x="98" y="100"/>
                  </a:cxn>
                  <a:cxn ang="0">
                    <a:pos x="101" y="110"/>
                  </a:cxn>
                  <a:cxn ang="0">
                    <a:pos x="81" y="110"/>
                  </a:cxn>
                  <a:cxn ang="0">
                    <a:pos x="80" y="100"/>
                  </a:cxn>
                  <a:cxn ang="0">
                    <a:pos x="68" y="60"/>
                  </a:cxn>
                  <a:cxn ang="0">
                    <a:pos x="47" y="65"/>
                  </a:cxn>
                  <a:cxn ang="0">
                    <a:pos x="35" y="66"/>
                  </a:cxn>
                  <a:cxn ang="0">
                    <a:pos x="28" y="69"/>
                  </a:cxn>
                  <a:cxn ang="0">
                    <a:pos x="24" y="73"/>
                  </a:cxn>
                  <a:cxn ang="0">
                    <a:pos x="21" y="78"/>
                  </a:cxn>
                  <a:cxn ang="0">
                    <a:pos x="21" y="84"/>
                  </a:cxn>
                  <a:cxn ang="0">
                    <a:pos x="23" y="92"/>
                  </a:cxn>
                  <a:cxn ang="0">
                    <a:pos x="31" y="98"/>
                  </a:cxn>
                  <a:cxn ang="0">
                    <a:pos x="43" y="100"/>
                  </a:cxn>
                  <a:cxn ang="0">
                    <a:pos x="56" y="98"/>
                  </a:cxn>
                  <a:cxn ang="0">
                    <a:pos x="66" y="93"/>
                  </a:cxn>
                  <a:cxn ang="0">
                    <a:pos x="73" y="84"/>
                  </a:cxn>
                  <a:cxn ang="0">
                    <a:pos x="76" y="75"/>
                  </a:cxn>
                  <a:cxn ang="0">
                    <a:pos x="77" y="57"/>
                  </a:cxn>
                </a:cxnLst>
                <a:rect l="0" t="0" r="r" b="b"/>
                <a:pathLst>
                  <a:path w="102" h="115">
                    <a:moveTo>
                      <a:pt x="79" y="99"/>
                    </a:moveTo>
                    <a:lnTo>
                      <a:pt x="76" y="100"/>
                    </a:lnTo>
                    <a:lnTo>
                      <a:pt x="74" y="103"/>
                    </a:lnTo>
                    <a:lnTo>
                      <a:pt x="72" y="105"/>
                    </a:lnTo>
                    <a:lnTo>
                      <a:pt x="68" y="106"/>
                    </a:lnTo>
                    <a:lnTo>
                      <a:pt x="66" y="107"/>
                    </a:lnTo>
                    <a:lnTo>
                      <a:pt x="64" y="110"/>
                    </a:lnTo>
                    <a:lnTo>
                      <a:pt x="61" y="111"/>
                    </a:lnTo>
                    <a:lnTo>
                      <a:pt x="59" y="111"/>
                    </a:lnTo>
                    <a:lnTo>
                      <a:pt x="57" y="112"/>
                    </a:lnTo>
                    <a:lnTo>
                      <a:pt x="54" y="113"/>
                    </a:lnTo>
                    <a:lnTo>
                      <a:pt x="52" y="113"/>
                    </a:lnTo>
                    <a:lnTo>
                      <a:pt x="49" y="114"/>
                    </a:lnTo>
                    <a:lnTo>
                      <a:pt x="46" y="114"/>
                    </a:lnTo>
                    <a:lnTo>
                      <a:pt x="44" y="114"/>
                    </a:lnTo>
                    <a:lnTo>
                      <a:pt x="40" y="114"/>
                    </a:lnTo>
                    <a:lnTo>
                      <a:pt x="38" y="115"/>
                    </a:lnTo>
                    <a:lnTo>
                      <a:pt x="34" y="114"/>
                    </a:lnTo>
                    <a:lnTo>
                      <a:pt x="30" y="114"/>
                    </a:lnTo>
                    <a:lnTo>
                      <a:pt x="25" y="113"/>
                    </a:lnTo>
                    <a:lnTo>
                      <a:pt x="22" y="113"/>
                    </a:lnTo>
                    <a:lnTo>
                      <a:pt x="19" y="112"/>
                    </a:lnTo>
                    <a:lnTo>
                      <a:pt x="16" y="110"/>
                    </a:lnTo>
                    <a:lnTo>
                      <a:pt x="13" y="108"/>
                    </a:lnTo>
                    <a:lnTo>
                      <a:pt x="10" y="106"/>
                    </a:lnTo>
                    <a:lnTo>
                      <a:pt x="8" y="104"/>
                    </a:lnTo>
                    <a:lnTo>
                      <a:pt x="6" y="102"/>
                    </a:lnTo>
                    <a:lnTo>
                      <a:pt x="5" y="98"/>
                    </a:lnTo>
                    <a:lnTo>
                      <a:pt x="4" y="96"/>
                    </a:lnTo>
                    <a:lnTo>
                      <a:pt x="2" y="93"/>
                    </a:lnTo>
                    <a:lnTo>
                      <a:pt x="1" y="90"/>
                    </a:lnTo>
                    <a:lnTo>
                      <a:pt x="1" y="87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1" y="80"/>
                    </a:lnTo>
                    <a:lnTo>
                      <a:pt x="1" y="77"/>
                    </a:lnTo>
                    <a:lnTo>
                      <a:pt x="1" y="75"/>
                    </a:lnTo>
                    <a:lnTo>
                      <a:pt x="2" y="74"/>
                    </a:lnTo>
                    <a:lnTo>
                      <a:pt x="2" y="72"/>
                    </a:lnTo>
                    <a:lnTo>
                      <a:pt x="4" y="70"/>
                    </a:lnTo>
                    <a:lnTo>
                      <a:pt x="5" y="68"/>
                    </a:lnTo>
                    <a:lnTo>
                      <a:pt x="5" y="67"/>
                    </a:lnTo>
                    <a:lnTo>
                      <a:pt x="6" y="66"/>
                    </a:lnTo>
                    <a:lnTo>
                      <a:pt x="7" y="63"/>
                    </a:lnTo>
                    <a:lnTo>
                      <a:pt x="8" y="62"/>
                    </a:lnTo>
                    <a:lnTo>
                      <a:pt x="9" y="61"/>
                    </a:lnTo>
                    <a:lnTo>
                      <a:pt x="12" y="60"/>
                    </a:lnTo>
                    <a:lnTo>
                      <a:pt x="13" y="59"/>
                    </a:lnTo>
                    <a:lnTo>
                      <a:pt x="14" y="58"/>
                    </a:lnTo>
                    <a:lnTo>
                      <a:pt x="15" y="57"/>
                    </a:lnTo>
                    <a:lnTo>
                      <a:pt x="17" y="55"/>
                    </a:lnTo>
                    <a:lnTo>
                      <a:pt x="19" y="55"/>
                    </a:lnTo>
                    <a:lnTo>
                      <a:pt x="20" y="54"/>
                    </a:lnTo>
                    <a:lnTo>
                      <a:pt x="22" y="53"/>
                    </a:lnTo>
                    <a:lnTo>
                      <a:pt x="23" y="53"/>
                    </a:lnTo>
                    <a:lnTo>
                      <a:pt x="25" y="52"/>
                    </a:lnTo>
                    <a:lnTo>
                      <a:pt x="28" y="52"/>
                    </a:lnTo>
                    <a:lnTo>
                      <a:pt x="29" y="51"/>
                    </a:lnTo>
                    <a:lnTo>
                      <a:pt x="30" y="51"/>
                    </a:lnTo>
                    <a:lnTo>
                      <a:pt x="32" y="51"/>
                    </a:lnTo>
                    <a:lnTo>
                      <a:pt x="35" y="50"/>
                    </a:lnTo>
                    <a:lnTo>
                      <a:pt x="37" y="50"/>
                    </a:lnTo>
                    <a:lnTo>
                      <a:pt x="39" y="50"/>
                    </a:lnTo>
                    <a:lnTo>
                      <a:pt x="42" y="50"/>
                    </a:lnTo>
                    <a:lnTo>
                      <a:pt x="44" y="48"/>
                    </a:lnTo>
                    <a:lnTo>
                      <a:pt x="50" y="48"/>
                    </a:lnTo>
                    <a:lnTo>
                      <a:pt x="54" y="47"/>
                    </a:lnTo>
                    <a:lnTo>
                      <a:pt x="59" y="46"/>
                    </a:lnTo>
                    <a:lnTo>
                      <a:pt x="64" y="46"/>
                    </a:lnTo>
                    <a:lnTo>
                      <a:pt x="68" y="45"/>
                    </a:lnTo>
                    <a:lnTo>
                      <a:pt x="72" y="44"/>
                    </a:lnTo>
                    <a:lnTo>
                      <a:pt x="74" y="44"/>
                    </a:lnTo>
                    <a:lnTo>
                      <a:pt x="77" y="43"/>
                    </a:lnTo>
                    <a:lnTo>
                      <a:pt x="77" y="42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77" y="39"/>
                    </a:lnTo>
                    <a:lnTo>
                      <a:pt x="77" y="38"/>
                    </a:lnTo>
                    <a:lnTo>
                      <a:pt x="77" y="38"/>
                    </a:lnTo>
                    <a:lnTo>
                      <a:pt x="77" y="38"/>
                    </a:lnTo>
                    <a:lnTo>
                      <a:pt x="77" y="37"/>
                    </a:lnTo>
                    <a:lnTo>
                      <a:pt x="77" y="35"/>
                    </a:lnTo>
                    <a:lnTo>
                      <a:pt x="77" y="32"/>
                    </a:lnTo>
                    <a:lnTo>
                      <a:pt x="76" y="30"/>
                    </a:lnTo>
                    <a:lnTo>
                      <a:pt x="76" y="28"/>
                    </a:lnTo>
                    <a:lnTo>
                      <a:pt x="75" y="25"/>
                    </a:lnTo>
                    <a:lnTo>
                      <a:pt x="74" y="24"/>
                    </a:lnTo>
                    <a:lnTo>
                      <a:pt x="74" y="23"/>
                    </a:lnTo>
                    <a:lnTo>
                      <a:pt x="72" y="22"/>
                    </a:lnTo>
                    <a:lnTo>
                      <a:pt x="71" y="20"/>
                    </a:lnTo>
                    <a:lnTo>
                      <a:pt x="68" y="18"/>
                    </a:lnTo>
                    <a:lnTo>
                      <a:pt x="66" y="17"/>
                    </a:lnTo>
                    <a:lnTo>
                      <a:pt x="64" y="16"/>
                    </a:lnTo>
                    <a:lnTo>
                      <a:pt x="60" y="16"/>
                    </a:lnTo>
                    <a:lnTo>
                      <a:pt x="58" y="15"/>
                    </a:lnTo>
                    <a:lnTo>
                      <a:pt x="54" y="15"/>
                    </a:lnTo>
                    <a:lnTo>
                      <a:pt x="51" y="15"/>
                    </a:lnTo>
                    <a:lnTo>
                      <a:pt x="47" y="15"/>
                    </a:lnTo>
                    <a:lnTo>
                      <a:pt x="45" y="15"/>
                    </a:lnTo>
                    <a:lnTo>
                      <a:pt x="42" y="16"/>
                    </a:lnTo>
                    <a:lnTo>
                      <a:pt x="39" y="16"/>
                    </a:lnTo>
                    <a:lnTo>
                      <a:pt x="37" y="17"/>
                    </a:lnTo>
                    <a:lnTo>
                      <a:pt x="35" y="17"/>
                    </a:lnTo>
                    <a:lnTo>
                      <a:pt x="34" y="18"/>
                    </a:lnTo>
                    <a:lnTo>
                      <a:pt x="31" y="20"/>
                    </a:lnTo>
                    <a:lnTo>
                      <a:pt x="30" y="21"/>
                    </a:lnTo>
                    <a:lnTo>
                      <a:pt x="29" y="22"/>
                    </a:lnTo>
                    <a:lnTo>
                      <a:pt x="27" y="24"/>
                    </a:lnTo>
                    <a:lnTo>
                      <a:pt x="25" y="27"/>
                    </a:lnTo>
                    <a:lnTo>
                      <a:pt x="24" y="28"/>
                    </a:lnTo>
                    <a:lnTo>
                      <a:pt x="24" y="31"/>
                    </a:lnTo>
                    <a:lnTo>
                      <a:pt x="23" y="33"/>
                    </a:lnTo>
                    <a:lnTo>
                      <a:pt x="22" y="36"/>
                    </a:lnTo>
                    <a:lnTo>
                      <a:pt x="4" y="33"/>
                    </a:lnTo>
                    <a:lnTo>
                      <a:pt x="5" y="31"/>
                    </a:lnTo>
                    <a:lnTo>
                      <a:pt x="5" y="28"/>
                    </a:lnTo>
                    <a:lnTo>
                      <a:pt x="6" y="25"/>
                    </a:lnTo>
                    <a:lnTo>
                      <a:pt x="7" y="23"/>
                    </a:lnTo>
                    <a:lnTo>
                      <a:pt x="8" y="21"/>
                    </a:lnTo>
                    <a:lnTo>
                      <a:pt x="9" y="18"/>
                    </a:lnTo>
                    <a:lnTo>
                      <a:pt x="10" y="16"/>
                    </a:lnTo>
                    <a:lnTo>
                      <a:pt x="12" y="15"/>
                    </a:lnTo>
                    <a:lnTo>
                      <a:pt x="14" y="13"/>
                    </a:lnTo>
                    <a:lnTo>
                      <a:pt x="15" y="12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6"/>
                    </a:lnTo>
                    <a:lnTo>
                      <a:pt x="25" y="5"/>
                    </a:lnTo>
                    <a:lnTo>
                      <a:pt x="29" y="3"/>
                    </a:lnTo>
                    <a:lnTo>
                      <a:pt x="31" y="2"/>
                    </a:lnTo>
                    <a:lnTo>
                      <a:pt x="35" y="2"/>
                    </a:lnTo>
                    <a:lnTo>
                      <a:pt x="37" y="1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72" y="1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2" y="6"/>
                    </a:lnTo>
                    <a:lnTo>
                      <a:pt x="84" y="7"/>
                    </a:lnTo>
                    <a:lnTo>
                      <a:pt x="86" y="8"/>
                    </a:lnTo>
                    <a:lnTo>
                      <a:pt x="87" y="9"/>
                    </a:lnTo>
                    <a:lnTo>
                      <a:pt x="89" y="10"/>
                    </a:lnTo>
                    <a:lnTo>
                      <a:pt x="90" y="12"/>
                    </a:lnTo>
                    <a:lnTo>
                      <a:pt x="90" y="13"/>
                    </a:lnTo>
                    <a:lnTo>
                      <a:pt x="91" y="14"/>
                    </a:lnTo>
                    <a:lnTo>
                      <a:pt x="92" y="15"/>
                    </a:lnTo>
                    <a:lnTo>
                      <a:pt x="94" y="17"/>
                    </a:lnTo>
                    <a:lnTo>
                      <a:pt x="94" y="18"/>
                    </a:lnTo>
                    <a:lnTo>
                      <a:pt x="95" y="21"/>
                    </a:lnTo>
                    <a:lnTo>
                      <a:pt x="95" y="22"/>
                    </a:lnTo>
                    <a:lnTo>
                      <a:pt x="96" y="24"/>
                    </a:lnTo>
                    <a:lnTo>
                      <a:pt x="96" y="25"/>
                    </a:lnTo>
                    <a:lnTo>
                      <a:pt x="96" y="27"/>
                    </a:lnTo>
                    <a:lnTo>
                      <a:pt x="96" y="29"/>
                    </a:lnTo>
                    <a:lnTo>
                      <a:pt x="96" y="31"/>
                    </a:lnTo>
                    <a:lnTo>
                      <a:pt x="96" y="33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6" y="42"/>
                    </a:lnTo>
                    <a:lnTo>
                      <a:pt x="96" y="66"/>
                    </a:lnTo>
                    <a:lnTo>
                      <a:pt x="96" y="73"/>
                    </a:lnTo>
                    <a:lnTo>
                      <a:pt x="96" y="78"/>
                    </a:lnTo>
                    <a:lnTo>
                      <a:pt x="96" y="83"/>
                    </a:lnTo>
                    <a:lnTo>
                      <a:pt x="97" y="88"/>
                    </a:lnTo>
                    <a:lnTo>
                      <a:pt x="97" y="91"/>
                    </a:lnTo>
                    <a:lnTo>
                      <a:pt x="97" y="95"/>
                    </a:lnTo>
                    <a:lnTo>
                      <a:pt x="97" y="97"/>
                    </a:lnTo>
                    <a:lnTo>
                      <a:pt x="97" y="99"/>
                    </a:lnTo>
                    <a:lnTo>
                      <a:pt x="98" y="100"/>
                    </a:lnTo>
                    <a:lnTo>
                      <a:pt x="98" y="103"/>
                    </a:lnTo>
                    <a:lnTo>
                      <a:pt x="98" y="104"/>
                    </a:lnTo>
                    <a:lnTo>
                      <a:pt x="99" y="106"/>
                    </a:lnTo>
                    <a:lnTo>
                      <a:pt x="99" y="107"/>
                    </a:lnTo>
                    <a:lnTo>
                      <a:pt x="101" y="110"/>
                    </a:lnTo>
                    <a:lnTo>
                      <a:pt x="102" y="111"/>
                    </a:lnTo>
                    <a:lnTo>
                      <a:pt x="102" y="112"/>
                    </a:lnTo>
                    <a:lnTo>
                      <a:pt x="83" y="112"/>
                    </a:lnTo>
                    <a:lnTo>
                      <a:pt x="82" y="111"/>
                    </a:lnTo>
                    <a:lnTo>
                      <a:pt x="81" y="110"/>
                    </a:lnTo>
                    <a:lnTo>
                      <a:pt x="81" y="107"/>
                    </a:lnTo>
                    <a:lnTo>
                      <a:pt x="80" y="106"/>
                    </a:lnTo>
                    <a:lnTo>
                      <a:pt x="80" y="104"/>
                    </a:lnTo>
                    <a:lnTo>
                      <a:pt x="80" y="103"/>
                    </a:lnTo>
                    <a:lnTo>
                      <a:pt x="80" y="100"/>
                    </a:lnTo>
                    <a:lnTo>
                      <a:pt x="79" y="99"/>
                    </a:lnTo>
                    <a:close/>
                    <a:moveTo>
                      <a:pt x="77" y="57"/>
                    </a:moveTo>
                    <a:lnTo>
                      <a:pt x="75" y="58"/>
                    </a:lnTo>
                    <a:lnTo>
                      <a:pt x="72" y="59"/>
                    </a:lnTo>
                    <a:lnTo>
                      <a:pt x="68" y="60"/>
                    </a:lnTo>
                    <a:lnTo>
                      <a:pt x="65" y="61"/>
                    </a:lnTo>
                    <a:lnTo>
                      <a:pt x="60" y="61"/>
                    </a:lnTo>
                    <a:lnTo>
                      <a:pt x="57" y="62"/>
                    </a:lnTo>
                    <a:lnTo>
                      <a:pt x="52" y="63"/>
                    </a:lnTo>
                    <a:lnTo>
                      <a:pt x="47" y="65"/>
                    </a:lnTo>
                    <a:lnTo>
                      <a:pt x="44" y="65"/>
                    </a:lnTo>
                    <a:lnTo>
                      <a:pt x="42" y="65"/>
                    </a:lnTo>
                    <a:lnTo>
                      <a:pt x="39" y="66"/>
                    </a:lnTo>
                    <a:lnTo>
                      <a:pt x="37" y="66"/>
                    </a:lnTo>
                    <a:lnTo>
                      <a:pt x="35" y="66"/>
                    </a:lnTo>
                    <a:lnTo>
                      <a:pt x="34" y="67"/>
                    </a:lnTo>
                    <a:lnTo>
                      <a:pt x="31" y="67"/>
                    </a:lnTo>
                    <a:lnTo>
                      <a:pt x="30" y="68"/>
                    </a:lnTo>
                    <a:lnTo>
                      <a:pt x="29" y="68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7" y="70"/>
                    </a:lnTo>
                    <a:lnTo>
                      <a:pt x="25" y="72"/>
                    </a:lnTo>
                    <a:lnTo>
                      <a:pt x="24" y="72"/>
                    </a:lnTo>
                    <a:lnTo>
                      <a:pt x="24" y="73"/>
                    </a:lnTo>
                    <a:lnTo>
                      <a:pt x="23" y="74"/>
                    </a:lnTo>
                    <a:lnTo>
                      <a:pt x="22" y="75"/>
                    </a:lnTo>
                    <a:lnTo>
                      <a:pt x="22" y="76"/>
                    </a:lnTo>
                    <a:lnTo>
                      <a:pt x="22" y="77"/>
                    </a:lnTo>
                    <a:lnTo>
                      <a:pt x="21" y="78"/>
                    </a:lnTo>
                    <a:lnTo>
                      <a:pt x="21" y="80"/>
                    </a:lnTo>
                    <a:lnTo>
                      <a:pt x="21" y="81"/>
                    </a:lnTo>
                    <a:lnTo>
                      <a:pt x="21" y="82"/>
                    </a:lnTo>
                    <a:lnTo>
                      <a:pt x="21" y="83"/>
                    </a:lnTo>
                    <a:lnTo>
                      <a:pt x="21" y="84"/>
                    </a:lnTo>
                    <a:lnTo>
                      <a:pt x="21" y="87"/>
                    </a:lnTo>
                    <a:lnTo>
                      <a:pt x="21" y="88"/>
                    </a:lnTo>
                    <a:lnTo>
                      <a:pt x="22" y="90"/>
                    </a:lnTo>
                    <a:lnTo>
                      <a:pt x="23" y="91"/>
                    </a:lnTo>
                    <a:lnTo>
                      <a:pt x="23" y="92"/>
                    </a:lnTo>
                    <a:lnTo>
                      <a:pt x="24" y="93"/>
                    </a:lnTo>
                    <a:lnTo>
                      <a:pt x="27" y="96"/>
                    </a:lnTo>
                    <a:lnTo>
                      <a:pt x="28" y="97"/>
                    </a:lnTo>
                    <a:lnTo>
                      <a:pt x="29" y="97"/>
                    </a:lnTo>
                    <a:lnTo>
                      <a:pt x="31" y="98"/>
                    </a:lnTo>
                    <a:lnTo>
                      <a:pt x="34" y="99"/>
                    </a:lnTo>
                    <a:lnTo>
                      <a:pt x="36" y="99"/>
                    </a:lnTo>
                    <a:lnTo>
                      <a:pt x="38" y="100"/>
                    </a:lnTo>
                    <a:lnTo>
                      <a:pt x="40" y="100"/>
                    </a:lnTo>
                    <a:lnTo>
                      <a:pt x="43" y="100"/>
                    </a:lnTo>
                    <a:lnTo>
                      <a:pt x="45" y="100"/>
                    </a:lnTo>
                    <a:lnTo>
                      <a:pt x="49" y="100"/>
                    </a:lnTo>
                    <a:lnTo>
                      <a:pt x="51" y="99"/>
                    </a:lnTo>
                    <a:lnTo>
                      <a:pt x="53" y="99"/>
                    </a:lnTo>
                    <a:lnTo>
                      <a:pt x="56" y="98"/>
                    </a:lnTo>
                    <a:lnTo>
                      <a:pt x="58" y="98"/>
                    </a:lnTo>
                    <a:lnTo>
                      <a:pt x="60" y="97"/>
                    </a:lnTo>
                    <a:lnTo>
                      <a:pt x="62" y="96"/>
                    </a:lnTo>
                    <a:lnTo>
                      <a:pt x="64" y="95"/>
                    </a:lnTo>
                    <a:lnTo>
                      <a:pt x="66" y="93"/>
                    </a:lnTo>
                    <a:lnTo>
                      <a:pt x="68" y="91"/>
                    </a:lnTo>
                    <a:lnTo>
                      <a:pt x="69" y="90"/>
                    </a:lnTo>
                    <a:lnTo>
                      <a:pt x="71" y="88"/>
                    </a:lnTo>
                    <a:lnTo>
                      <a:pt x="72" y="87"/>
                    </a:lnTo>
                    <a:lnTo>
                      <a:pt x="73" y="84"/>
                    </a:lnTo>
                    <a:lnTo>
                      <a:pt x="74" y="83"/>
                    </a:lnTo>
                    <a:lnTo>
                      <a:pt x="75" y="81"/>
                    </a:lnTo>
                    <a:lnTo>
                      <a:pt x="75" y="78"/>
                    </a:lnTo>
                    <a:lnTo>
                      <a:pt x="76" y="77"/>
                    </a:lnTo>
                    <a:lnTo>
                      <a:pt x="76" y="75"/>
                    </a:lnTo>
                    <a:lnTo>
                      <a:pt x="77" y="73"/>
                    </a:lnTo>
                    <a:lnTo>
                      <a:pt x="77" y="69"/>
                    </a:lnTo>
                    <a:lnTo>
                      <a:pt x="77" y="67"/>
                    </a:lnTo>
                    <a:lnTo>
                      <a:pt x="77" y="63"/>
                    </a:lnTo>
                    <a:lnTo>
                      <a:pt x="77" y="5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35" name="Freeform 769"/>
              <p:cNvSpPr>
                <a:spLocks noEditPoints="1"/>
              </p:cNvSpPr>
              <p:nvPr/>
            </p:nvSpPr>
            <p:spPr bwMode="auto">
              <a:xfrm>
                <a:off x="2942" y="1573"/>
                <a:ext cx="19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50"/>
                  </a:cxn>
                  <a:cxn ang="0">
                    <a:pos x="32" y="43"/>
                  </a:cxn>
                  <a:cxn ang="0">
                    <a:pos x="45" y="40"/>
                  </a:cxn>
                  <a:cxn ang="0">
                    <a:pos x="54" y="40"/>
                  </a:cxn>
                  <a:cxn ang="0">
                    <a:pos x="61" y="41"/>
                  </a:cxn>
                  <a:cxn ang="0">
                    <a:pos x="68" y="43"/>
                  </a:cxn>
                  <a:cxn ang="0">
                    <a:pos x="75" y="47"/>
                  </a:cxn>
                  <a:cxn ang="0">
                    <a:pos x="81" y="52"/>
                  </a:cxn>
                  <a:cxn ang="0">
                    <a:pos x="85" y="57"/>
                  </a:cxn>
                  <a:cxn ang="0">
                    <a:pos x="89" y="63"/>
                  </a:cxn>
                  <a:cxn ang="0">
                    <a:pos x="92" y="70"/>
                  </a:cxn>
                  <a:cxn ang="0">
                    <a:pos x="95" y="78"/>
                  </a:cxn>
                  <a:cxn ang="0">
                    <a:pos x="96" y="87"/>
                  </a:cxn>
                  <a:cxn ang="0">
                    <a:pos x="96" y="95"/>
                  </a:cxn>
                  <a:cxn ang="0">
                    <a:pos x="95" y="115"/>
                  </a:cxn>
                  <a:cxn ang="0">
                    <a:pos x="88" y="131"/>
                  </a:cxn>
                  <a:cxn ang="0">
                    <a:pos x="78" y="143"/>
                  </a:cxn>
                  <a:cxn ang="0">
                    <a:pos x="67" y="151"/>
                  </a:cxn>
                  <a:cxn ang="0">
                    <a:pos x="53" y="154"/>
                  </a:cxn>
                  <a:cxn ang="0">
                    <a:pos x="39" y="154"/>
                  </a:cxn>
                  <a:cxn ang="0">
                    <a:pos x="28" y="148"/>
                  </a:cxn>
                  <a:cxn ang="0">
                    <a:pos x="17" y="138"/>
                  </a:cxn>
                  <a:cxn ang="0">
                    <a:pos x="17" y="101"/>
                  </a:cxn>
                  <a:cxn ang="0">
                    <a:pos x="18" y="114"/>
                  </a:cxn>
                  <a:cxn ang="0">
                    <a:pos x="22" y="123"/>
                  </a:cxn>
                  <a:cxn ang="0">
                    <a:pos x="28" y="131"/>
                  </a:cxn>
                  <a:cxn ang="0">
                    <a:pos x="37" y="137"/>
                  </a:cxn>
                  <a:cxn ang="0">
                    <a:pos x="47" y="139"/>
                  </a:cxn>
                  <a:cxn ang="0">
                    <a:pos x="55" y="138"/>
                  </a:cxn>
                  <a:cxn ang="0">
                    <a:pos x="63" y="133"/>
                  </a:cxn>
                  <a:cxn ang="0">
                    <a:pos x="70" y="127"/>
                  </a:cxn>
                  <a:cxn ang="0">
                    <a:pos x="75" y="115"/>
                  </a:cxn>
                  <a:cxn ang="0">
                    <a:pos x="77" y="102"/>
                  </a:cxn>
                  <a:cxn ang="0">
                    <a:pos x="76" y="87"/>
                  </a:cxn>
                  <a:cxn ang="0">
                    <a:pos x="74" y="75"/>
                  </a:cxn>
                  <a:cxn ang="0">
                    <a:pos x="68" y="65"/>
                  </a:cxn>
                  <a:cxn ang="0">
                    <a:pos x="61" y="58"/>
                  </a:cxn>
                  <a:cxn ang="0">
                    <a:pos x="53" y="55"/>
                  </a:cxn>
                  <a:cxn ang="0">
                    <a:pos x="45" y="55"/>
                  </a:cxn>
                  <a:cxn ang="0">
                    <a:pos x="36" y="57"/>
                  </a:cxn>
                  <a:cxn ang="0">
                    <a:pos x="29" y="63"/>
                  </a:cxn>
                  <a:cxn ang="0">
                    <a:pos x="23" y="71"/>
                  </a:cxn>
                  <a:cxn ang="0">
                    <a:pos x="18" y="83"/>
                  </a:cxn>
                  <a:cxn ang="0">
                    <a:pos x="17" y="97"/>
                  </a:cxn>
                </a:cxnLst>
                <a:rect l="0" t="0" r="r" b="b"/>
                <a:pathLst>
                  <a:path w="96" h="155">
                    <a:moveTo>
                      <a:pt x="17" y="152"/>
                    </a:moveTo>
                    <a:lnTo>
                      <a:pt x="0" y="15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54"/>
                    </a:lnTo>
                    <a:lnTo>
                      <a:pt x="22" y="50"/>
                    </a:lnTo>
                    <a:lnTo>
                      <a:pt x="25" y="48"/>
                    </a:lnTo>
                    <a:lnTo>
                      <a:pt x="29" y="46"/>
                    </a:lnTo>
                    <a:lnTo>
                      <a:pt x="32" y="43"/>
                    </a:lnTo>
                    <a:lnTo>
                      <a:pt x="37" y="41"/>
                    </a:lnTo>
                    <a:lnTo>
                      <a:pt x="40" y="40"/>
                    </a:lnTo>
                    <a:lnTo>
                      <a:pt x="45" y="40"/>
                    </a:lnTo>
                    <a:lnTo>
                      <a:pt x="49" y="40"/>
                    </a:lnTo>
                    <a:lnTo>
                      <a:pt x="52" y="40"/>
                    </a:lnTo>
                    <a:lnTo>
                      <a:pt x="54" y="40"/>
                    </a:lnTo>
                    <a:lnTo>
                      <a:pt x="56" y="40"/>
                    </a:lnTo>
                    <a:lnTo>
                      <a:pt x="59" y="40"/>
                    </a:lnTo>
                    <a:lnTo>
                      <a:pt x="61" y="41"/>
                    </a:lnTo>
                    <a:lnTo>
                      <a:pt x="63" y="42"/>
                    </a:lnTo>
                    <a:lnTo>
                      <a:pt x="66" y="42"/>
                    </a:lnTo>
                    <a:lnTo>
                      <a:pt x="68" y="43"/>
                    </a:lnTo>
                    <a:lnTo>
                      <a:pt x="70" y="45"/>
                    </a:lnTo>
                    <a:lnTo>
                      <a:pt x="73" y="46"/>
                    </a:lnTo>
                    <a:lnTo>
                      <a:pt x="75" y="47"/>
                    </a:lnTo>
                    <a:lnTo>
                      <a:pt x="77" y="48"/>
                    </a:lnTo>
                    <a:lnTo>
                      <a:pt x="78" y="50"/>
                    </a:lnTo>
                    <a:lnTo>
                      <a:pt x="81" y="52"/>
                    </a:lnTo>
                    <a:lnTo>
                      <a:pt x="82" y="54"/>
                    </a:lnTo>
                    <a:lnTo>
                      <a:pt x="83" y="55"/>
                    </a:lnTo>
                    <a:lnTo>
                      <a:pt x="85" y="57"/>
                    </a:lnTo>
                    <a:lnTo>
                      <a:pt x="86" y="60"/>
                    </a:lnTo>
                    <a:lnTo>
                      <a:pt x="88" y="61"/>
                    </a:lnTo>
                    <a:lnTo>
                      <a:pt x="89" y="63"/>
                    </a:lnTo>
                    <a:lnTo>
                      <a:pt x="90" y="65"/>
                    </a:lnTo>
                    <a:lnTo>
                      <a:pt x="91" y="68"/>
                    </a:lnTo>
                    <a:lnTo>
                      <a:pt x="92" y="70"/>
                    </a:lnTo>
                    <a:lnTo>
                      <a:pt x="92" y="73"/>
                    </a:lnTo>
                    <a:lnTo>
                      <a:pt x="93" y="76"/>
                    </a:lnTo>
                    <a:lnTo>
                      <a:pt x="95" y="78"/>
                    </a:lnTo>
                    <a:lnTo>
                      <a:pt x="95" y="82"/>
                    </a:lnTo>
                    <a:lnTo>
                      <a:pt x="96" y="84"/>
                    </a:lnTo>
                    <a:lnTo>
                      <a:pt x="96" y="87"/>
                    </a:lnTo>
                    <a:lnTo>
                      <a:pt x="96" y="90"/>
                    </a:lnTo>
                    <a:lnTo>
                      <a:pt x="96" y="93"/>
                    </a:lnTo>
                    <a:lnTo>
                      <a:pt x="96" y="95"/>
                    </a:lnTo>
                    <a:lnTo>
                      <a:pt x="96" y="102"/>
                    </a:lnTo>
                    <a:lnTo>
                      <a:pt x="96" y="109"/>
                    </a:lnTo>
                    <a:lnTo>
                      <a:pt x="95" y="115"/>
                    </a:lnTo>
                    <a:lnTo>
                      <a:pt x="92" y="121"/>
                    </a:lnTo>
                    <a:lnTo>
                      <a:pt x="91" y="127"/>
                    </a:lnTo>
                    <a:lnTo>
                      <a:pt x="88" y="131"/>
                    </a:lnTo>
                    <a:lnTo>
                      <a:pt x="85" y="136"/>
                    </a:lnTo>
                    <a:lnTo>
                      <a:pt x="82" y="139"/>
                    </a:lnTo>
                    <a:lnTo>
                      <a:pt x="78" y="143"/>
                    </a:lnTo>
                    <a:lnTo>
                      <a:pt x="75" y="146"/>
                    </a:lnTo>
                    <a:lnTo>
                      <a:pt x="70" y="148"/>
                    </a:lnTo>
                    <a:lnTo>
                      <a:pt x="67" y="151"/>
                    </a:lnTo>
                    <a:lnTo>
                      <a:pt x="62" y="153"/>
                    </a:lnTo>
                    <a:lnTo>
                      <a:pt x="58" y="154"/>
                    </a:lnTo>
                    <a:lnTo>
                      <a:pt x="53" y="154"/>
                    </a:lnTo>
                    <a:lnTo>
                      <a:pt x="48" y="155"/>
                    </a:lnTo>
                    <a:lnTo>
                      <a:pt x="44" y="154"/>
                    </a:lnTo>
                    <a:lnTo>
                      <a:pt x="39" y="154"/>
                    </a:lnTo>
                    <a:lnTo>
                      <a:pt x="34" y="153"/>
                    </a:lnTo>
                    <a:lnTo>
                      <a:pt x="31" y="151"/>
                    </a:lnTo>
                    <a:lnTo>
                      <a:pt x="28" y="148"/>
                    </a:lnTo>
                    <a:lnTo>
                      <a:pt x="24" y="146"/>
                    </a:lnTo>
                    <a:lnTo>
                      <a:pt x="21" y="143"/>
                    </a:lnTo>
                    <a:lnTo>
                      <a:pt x="17" y="138"/>
                    </a:lnTo>
                    <a:lnTo>
                      <a:pt x="17" y="152"/>
                    </a:lnTo>
                    <a:close/>
                    <a:moveTo>
                      <a:pt x="17" y="97"/>
                    </a:moveTo>
                    <a:lnTo>
                      <a:pt x="17" y="101"/>
                    </a:lnTo>
                    <a:lnTo>
                      <a:pt x="18" y="106"/>
                    </a:lnTo>
                    <a:lnTo>
                      <a:pt x="18" y="109"/>
                    </a:lnTo>
                    <a:lnTo>
                      <a:pt x="18" y="114"/>
                    </a:lnTo>
                    <a:lnTo>
                      <a:pt x="19" y="117"/>
                    </a:lnTo>
                    <a:lnTo>
                      <a:pt x="21" y="120"/>
                    </a:lnTo>
                    <a:lnTo>
                      <a:pt x="22" y="123"/>
                    </a:lnTo>
                    <a:lnTo>
                      <a:pt x="23" y="125"/>
                    </a:lnTo>
                    <a:lnTo>
                      <a:pt x="25" y="129"/>
                    </a:lnTo>
                    <a:lnTo>
                      <a:pt x="28" y="131"/>
                    </a:lnTo>
                    <a:lnTo>
                      <a:pt x="30" y="133"/>
                    </a:lnTo>
                    <a:lnTo>
                      <a:pt x="33" y="136"/>
                    </a:lnTo>
                    <a:lnTo>
                      <a:pt x="37" y="137"/>
                    </a:lnTo>
                    <a:lnTo>
                      <a:pt x="39" y="138"/>
                    </a:lnTo>
                    <a:lnTo>
                      <a:pt x="43" y="139"/>
                    </a:lnTo>
                    <a:lnTo>
                      <a:pt x="47" y="139"/>
                    </a:lnTo>
                    <a:lnTo>
                      <a:pt x="49" y="139"/>
                    </a:lnTo>
                    <a:lnTo>
                      <a:pt x="53" y="139"/>
                    </a:lnTo>
                    <a:lnTo>
                      <a:pt x="55" y="138"/>
                    </a:lnTo>
                    <a:lnTo>
                      <a:pt x="59" y="137"/>
                    </a:lnTo>
                    <a:lnTo>
                      <a:pt x="61" y="136"/>
                    </a:lnTo>
                    <a:lnTo>
                      <a:pt x="63" y="133"/>
                    </a:lnTo>
                    <a:lnTo>
                      <a:pt x="66" y="131"/>
                    </a:lnTo>
                    <a:lnTo>
                      <a:pt x="68" y="129"/>
                    </a:lnTo>
                    <a:lnTo>
                      <a:pt x="70" y="127"/>
                    </a:lnTo>
                    <a:lnTo>
                      <a:pt x="71" y="123"/>
                    </a:lnTo>
                    <a:lnTo>
                      <a:pt x="74" y="120"/>
                    </a:lnTo>
                    <a:lnTo>
                      <a:pt x="75" y="115"/>
                    </a:lnTo>
                    <a:lnTo>
                      <a:pt x="76" y="112"/>
                    </a:lnTo>
                    <a:lnTo>
                      <a:pt x="76" y="107"/>
                    </a:lnTo>
                    <a:lnTo>
                      <a:pt x="77" y="102"/>
                    </a:lnTo>
                    <a:lnTo>
                      <a:pt x="77" y="97"/>
                    </a:lnTo>
                    <a:lnTo>
                      <a:pt x="77" y="92"/>
                    </a:lnTo>
                    <a:lnTo>
                      <a:pt x="76" y="87"/>
                    </a:lnTo>
                    <a:lnTo>
                      <a:pt x="76" y="83"/>
                    </a:lnTo>
                    <a:lnTo>
                      <a:pt x="75" y="78"/>
                    </a:lnTo>
                    <a:lnTo>
                      <a:pt x="74" y="75"/>
                    </a:lnTo>
                    <a:lnTo>
                      <a:pt x="73" y="71"/>
                    </a:lnTo>
                    <a:lnTo>
                      <a:pt x="70" y="68"/>
                    </a:lnTo>
                    <a:lnTo>
                      <a:pt x="68" y="65"/>
                    </a:lnTo>
                    <a:lnTo>
                      <a:pt x="66" y="63"/>
                    </a:lnTo>
                    <a:lnTo>
                      <a:pt x="63" y="61"/>
                    </a:lnTo>
                    <a:lnTo>
                      <a:pt x="61" y="58"/>
                    </a:lnTo>
                    <a:lnTo>
                      <a:pt x="59" y="57"/>
                    </a:lnTo>
                    <a:lnTo>
                      <a:pt x="56" y="56"/>
                    </a:lnTo>
                    <a:lnTo>
                      <a:pt x="53" y="55"/>
                    </a:lnTo>
                    <a:lnTo>
                      <a:pt x="51" y="55"/>
                    </a:lnTo>
                    <a:lnTo>
                      <a:pt x="47" y="55"/>
                    </a:lnTo>
                    <a:lnTo>
                      <a:pt x="45" y="55"/>
                    </a:lnTo>
                    <a:lnTo>
                      <a:pt x="41" y="56"/>
                    </a:lnTo>
                    <a:lnTo>
                      <a:pt x="39" y="56"/>
                    </a:lnTo>
                    <a:lnTo>
                      <a:pt x="36" y="57"/>
                    </a:lnTo>
                    <a:lnTo>
                      <a:pt x="33" y="60"/>
                    </a:lnTo>
                    <a:lnTo>
                      <a:pt x="31" y="61"/>
                    </a:lnTo>
                    <a:lnTo>
                      <a:pt x="29" y="63"/>
                    </a:lnTo>
                    <a:lnTo>
                      <a:pt x="26" y="65"/>
                    </a:lnTo>
                    <a:lnTo>
                      <a:pt x="24" y="69"/>
                    </a:lnTo>
                    <a:lnTo>
                      <a:pt x="23" y="71"/>
                    </a:lnTo>
                    <a:lnTo>
                      <a:pt x="21" y="75"/>
                    </a:lnTo>
                    <a:lnTo>
                      <a:pt x="19" y="78"/>
                    </a:lnTo>
                    <a:lnTo>
                      <a:pt x="18" y="83"/>
                    </a:lnTo>
                    <a:lnTo>
                      <a:pt x="18" y="87"/>
                    </a:lnTo>
                    <a:lnTo>
                      <a:pt x="17" y="92"/>
                    </a:lnTo>
                    <a:lnTo>
                      <a:pt x="17" y="9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36" name="Freeform 770"/>
              <p:cNvSpPr>
                <a:spLocks noEditPoints="1"/>
              </p:cNvSpPr>
              <p:nvPr/>
            </p:nvSpPr>
            <p:spPr bwMode="auto">
              <a:xfrm>
                <a:off x="2964" y="1581"/>
                <a:ext cx="21" cy="23"/>
              </a:xfrm>
              <a:custGeom>
                <a:avLst/>
                <a:gdLst/>
                <a:ahLst/>
                <a:cxnLst>
                  <a:cxn ang="0">
                    <a:pos x="69" y="106"/>
                  </a:cxn>
                  <a:cxn ang="0">
                    <a:pos x="56" y="112"/>
                  </a:cxn>
                  <a:cxn ang="0">
                    <a:pos x="44" y="114"/>
                  </a:cxn>
                  <a:cxn ang="0">
                    <a:pos x="25" y="113"/>
                  </a:cxn>
                  <a:cxn ang="0">
                    <a:pos x="10" y="106"/>
                  </a:cxn>
                  <a:cxn ang="0">
                    <a:pos x="2" y="93"/>
                  </a:cxn>
                  <a:cxn ang="0">
                    <a:pos x="1" y="80"/>
                  </a:cxn>
                  <a:cxn ang="0">
                    <a:pos x="3" y="70"/>
                  </a:cxn>
                  <a:cxn ang="0">
                    <a:pos x="8" y="62"/>
                  </a:cxn>
                  <a:cxn ang="0">
                    <a:pos x="15" y="57"/>
                  </a:cxn>
                  <a:cxn ang="0">
                    <a:pos x="24" y="53"/>
                  </a:cxn>
                  <a:cxn ang="0">
                    <a:pos x="32" y="51"/>
                  </a:cxn>
                  <a:cxn ang="0">
                    <a:pos x="44" y="48"/>
                  </a:cxn>
                  <a:cxn ang="0">
                    <a:pos x="68" y="45"/>
                  </a:cxn>
                  <a:cxn ang="0">
                    <a:pos x="77" y="40"/>
                  </a:cxn>
                  <a:cxn ang="0">
                    <a:pos x="77" y="38"/>
                  </a:cxn>
                  <a:cxn ang="0">
                    <a:pos x="76" y="28"/>
                  </a:cxn>
                  <a:cxn ang="0">
                    <a:pos x="70" y="20"/>
                  </a:cxn>
                  <a:cxn ang="0">
                    <a:pos x="58" y="15"/>
                  </a:cxn>
                  <a:cxn ang="0">
                    <a:pos x="41" y="16"/>
                  </a:cxn>
                  <a:cxn ang="0">
                    <a:pos x="31" y="20"/>
                  </a:cxn>
                  <a:cxn ang="0">
                    <a:pos x="24" y="28"/>
                  </a:cxn>
                  <a:cxn ang="0">
                    <a:pos x="4" y="31"/>
                  </a:cxn>
                  <a:cxn ang="0">
                    <a:pos x="9" y="18"/>
                  </a:cxn>
                  <a:cxn ang="0">
                    <a:pos x="17" y="9"/>
                  </a:cxn>
                  <a:cxn ang="0">
                    <a:pos x="29" y="3"/>
                  </a:cxn>
                  <a:cxn ang="0">
                    <a:pos x="44" y="0"/>
                  </a:cxn>
                  <a:cxn ang="0">
                    <a:pos x="60" y="0"/>
                  </a:cxn>
                  <a:cxn ang="0">
                    <a:pos x="74" y="2"/>
                  </a:cxn>
                  <a:cxn ang="0">
                    <a:pos x="84" y="7"/>
                  </a:cxn>
                  <a:cxn ang="0">
                    <a:pos x="90" y="13"/>
                  </a:cxn>
                  <a:cxn ang="0">
                    <a:pos x="95" y="21"/>
                  </a:cxn>
                  <a:cxn ang="0">
                    <a:pos x="96" y="29"/>
                  </a:cxn>
                  <a:cxn ang="0">
                    <a:pos x="96" y="42"/>
                  </a:cxn>
                  <a:cxn ang="0">
                    <a:pos x="97" y="88"/>
                  </a:cxn>
                  <a:cxn ang="0">
                    <a:pos x="98" y="100"/>
                  </a:cxn>
                  <a:cxn ang="0">
                    <a:pos x="100" y="110"/>
                  </a:cxn>
                  <a:cxn ang="0">
                    <a:pos x="81" y="110"/>
                  </a:cxn>
                  <a:cxn ang="0">
                    <a:pos x="80" y="100"/>
                  </a:cxn>
                  <a:cxn ang="0">
                    <a:pos x="68" y="60"/>
                  </a:cxn>
                  <a:cxn ang="0">
                    <a:pos x="47" y="65"/>
                  </a:cxn>
                  <a:cxn ang="0">
                    <a:pos x="34" y="66"/>
                  </a:cxn>
                  <a:cxn ang="0">
                    <a:pos x="28" y="69"/>
                  </a:cxn>
                  <a:cxn ang="0">
                    <a:pos x="24" y="73"/>
                  </a:cxn>
                  <a:cxn ang="0">
                    <a:pos x="21" y="78"/>
                  </a:cxn>
                  <a:cxn ang="0">
                    <a:pos x="21" y="84"/>
                  </a:cxn>
                  <a:cxn ang="0">
                    <a:pos x="24" y="92"/>
                  </a:cxn>
                  <a:cxn ang="0">
                    <a:pos x="31" y="98"/>
                  </a:cxn>
                  <a:cxn ang="0">
                    <a:pos x="43" y="100"/>
                  </a:cxn>
                  <a:cxn ang="0">
                    <a:pos x="55" y="98"/>
                  </a:cxn>
                  <a:cxn ang="0">
                    <a:pos x="66" y="93"/>
                  </a:cxn>
                  <a:cxn ang="0">
                    <a:pos x="74" y="84"/>
                  </a:cxn>
                  <a:cxn ang="0">
                    <a:pos x="76" y="75"/>
                  </a:cxn>
                  <a:cxn ang="0">
                    <a:pos x="77" y="57"/>
                  </a:cxn>
                </a:cxnLst>
                <a:rect l="0" t="0" r="r" b="b"/>
                <a:pathLst>
                  <a:path w="103" h="115">
                    <a:moveTo>
                      <a:pt x="78" y="99"/>
                    </a:moveTo>
                    <a:lnTo>
                      <a:pt x="76" y="100"/>
                    </a:lnTo>
                    <a:lnTo>
                      <a:pt x="74" y="103"/>
                    </a:lnTo>
                    <a:lnTo>
                      <a:pt x="71" y="105"/>
                    </a:lnTo>
                    <a:lnTo>
                      <a:pt x="69" y="106"/>
                    </a:lnTo>
                    <a:lnTo>
                      <a:pt x="66" y="107"/>
                    </a:lnTo>
                    <a:lnTo>
                      <a:pt x="63" y="110"/>
                    </a:lnTo>
                    <a:lnTo>
                      <a:pt x="61" y="111"/>
                    </a:lnTo>
                    <a:lnTo>
                      <a:pt x="59" y="111"/>
                    </a:lnTo>
                    <a:lnTo>
                      <a:pt x="56" y="112"/>
                    </a:lnTo>
                    <a:lnTo>
                      <a:pt x="54" y="113"/>
                    </a:lnTo>
                    <a:lnTo>
                      <a:pt x="52" y="113"/>
                    </a:lnTo>
                    <a:lnTo>
                      <a:pt x="48" y="114"/>
                    </a:lnTo>
                    <a:lnTo>
                      <a:pt x="46" y="114"/>
                    </a:lnTo>
                    <a:lnTo>
                      <a:pt x="44" y="114"/>
                    </a:lnTo>
                    <a:lnTo>
                      <a:pt x="41" y="114"/>
                    </a:lnTo>
                    <a:lnTo>
                      <a:pt x="38" y="115"/>
                    </a:lnTo>
                    <a:lnTo>
                      <a:pt x="33" y="114"/>
                    </a:lnTo>
                    <a:lnTo>
                      <a:pt x="30" y="114"/>
                    </a:lnTo>
                    <a:lnTo>
                      <a:pt x="25" y="113"/>
                    </a:lnTo>
                    <a:lnTo>
                      <a:pt x="22" y="113"/>
                    </a:lnTo>
                    <a:lnTo>
                      <a:pt x="18" y="112"/>
                    </a:lnTo>
                    <a:lnTo>
                      <a:pt x="16" y="110"/>
                    </a:lnTo>
                    <a:lnTo>
                      <a:pt x="13" y="108"/>
                    </a:lnTo>
                    <a:lnTo>
                      <a:pt x="10" y="106"/>
                    </a:lnTo>
                    <a:lnTo>
                      <a:pt x="8" y="104"/>
                    </a:lnTo>
                    <a:lnTo>
                      <a:pt x="6" y="102"/>
                    </a:lnTo>
                    <a:lnTo>
                      <a:pt x="4" y="98"/>
                    </a:lnTo>
                    <a:lnTo>
                      <a:pt x="3" y="96"/>
                    </a:lnTo>
                    <a:lnTo>
                      <a:pt x="2" y="93"/>
                    </a:lnTo>
                    <a:lnTo>
                      <a:pt x="1" y="90"/>
                    </a:lnTo>
                    <a:lnTo>
                      <a:pt x="1" y="87"/>
                    </a:lnTo>
                    <a:lnTo>
                      <a:pt x="0" y="83"/>
                    </a:lnTo>
                    <a:lnTo>
                      <a:pt x="1" y="81"/>
                    </a:lnTo>
                    <a:lnTo>
                      <a:pt x="1" y="80"/>
                    </a:lnTo>
                    <a:lnTo>
                      <a:pt x="1" y="77"/>
                    </a:lnTo>
                    <a:lnTo>
                      <a:pt x="1" y="75"/>
                    </a:lnTo>
                    <a:lnTo>
                      <a:pt x="2" y="74"/>
                    </a:lnTo>
                    <a:lnTo>
                      <a:pt x="2" y="72"/>
                    </a:lnTo>
                    <a:lnTo>
                      <a:pt x="3" y="70"/>
                    </a:lnTo>
                    <a:lnTo>
                      <a:pt x="4" y="68"/>
                    </a:lnTo>
                    <a:lnTo>
                      <a:pt x="6" y="67"/>
                    </a:lnTo>
                    <a:lnTo>
                      <a:pt x="6" y="66"/>
                    </a:lnTo>
                    <a:lnTo>
                      <a:pt x="7" y="63"/>
                    </a:lnTo>
                    <a:lnTo>
                      <a:pt x="8" y="62"/>
                    </a:lnTo>
                    <a:lnTo>
                      <a:pt x="9" y="61"/>
                    </a:lnTo>
                    <a:lnTo>
                      <a:pt x="11" y="60"/>
                    </a:lnTo>
                    <a:lnTo>
                      <a:pt x="13" y="59"/>
                    </a:lnTo>
                    <a:lnTo>
                      <a:pt x="14" y="58"/>
                    </a:lnTo>
                    <a:lnTo>
                      <a:pt x="15" y="57"/>
                    </a:lnTo>
                    <a:lnTo>
                      <a:pt x="17" y="55"/>
                    </a:lnTo>
                    <a:lnTo>
                      <a:pt x="18" y="55"/>
                    </a:lnTo>
                    <a:lnTo>
                      <a:pt x="21" y="54"/>
                    </a:lnTo>
                    <a:lnTo>
                      <a:pt x="22" y="53"/>
                    </a:lnTo>
                    <a:lnTo>
                      <a:pt x="24" y="53"/>
                    </a:lnTo>
                    <a:lnTo>
                      <a:pt x="25" y="52"/>
                    </a:lnTo>
                    <a:lnTo>
                      <a:pt x="28" y="52"/>
                    </a:lnTo>
                    <a:lnTo>
                      <a:pt x="29" y="51"/>
                    </a:lnTo>
                    <a:lnTo>
                      <a:pt x="30" y="51"/>
                    </a:lnTo>
                    <a:lnTo>
                      <a:pt x="32" y="51"/>
                    </a:lnTo>
                    <a:lnTo>
                      <a:pt x="34" y="50"/>
                    </a:lnTo>
                    <a:lnTo>
                      <a:pt x="37" y="50"/>
                    </a:lnTo>
                    <a:lnTo>
                      <a:pt x="39" y="50"/>
                    </a:lnTo>
                    <a:lnTo>
                      <a:pt x="41" y="50"/>
                    </a:lnTo>
                    <a:lnTo>
                      <a:pt x="44" y="48"/>
                    </a:lnTo>
                    <a:lnTo>
                      <a:pt x="50" y="48"/>
                    </a:lnTo>
                    <a:lnTo>
                      <a:pt x="54" y="47"/>
                    </a:lnTo>
                    <a:lnTo>
                      <a:pt x="59" y="46"/>
                    </a:lnTo>
                    <a:lnTo>
                      <a:pt x="63" y="46"/>
                    </a:lnTo>
                    <a:lnTo>
                      <a:pt x="68" y="45"/>
                    </a:lnTo>
                    <a:lnTo>
                      <a:pt x="71" y="44"/>
                    </a:lnTo>
                    <a:lnTo>
                      <a:pt x="75" y="44"/>
                    </a:lnTo>
                    <a:lnTo>
                      <a:pt x="77" y="43"/>
                    </a:lnTo>
                    <a:lnTo>
                      <a:pt x="77" y="42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77" y="39"/>
                    </a:lnTo>
                    <a:lnTo>
                      <a:pt x="77" y="38"/>
                    </a:lnTo>
                    <a:lnTo>
                      <a:pt x="77" y="38"/>
                    </a:lnTo>
                    <a:lnTo>
                      <a:pt x="77" y="38"/>
                    </a:lnTo>
                    <a:lnTo>
                      <a:pt x="77" y="37"/>
                    </a:lnTo>
                    <a:lnTo>
                      <a:pt x="77" y="35"/>
                    </a:lnTo>
                    <a:lnTo>
                      <a:pt x="77" y="32"/>
                    </a:lnTo>
                    <a:lnTo>
                      <a:pt x="76" y="30"/>
                    </a:lnTo>
                    <a:lnTo>
                      <a:pt x="76" y="28"/>
                    </a:lnTo>
                    <a:lnTo>
                      <a:pt x="75" y="25"/>
                    </a:lnTo>
                    <a:lnTo>
                      <a:pt x="75" y="24"/>
                    </a:lnTo>
                    <a:lnTo>
                      <a:pt x="74" y="23"/>
                    </a:lnTo>
                    <a:lnTo>
                      <a:pt x="73" y="22"/>
                    </a:lnTo>
                    <a:lnTo>
                      <a:pt x="70" y="20"/>
                    </a:lnTo>
                    <a:lnTo>
                      <a:pt x="68" y="18"/>
                    </a:lnTo>
                    <a:lnTo>
                      <a:pt x="66" y="17"/>
                    </a:lnTo>
                    <a:lnTo>
                      <a:pt x="63" y="16"/>
                    </a:lnTo>
                    <a:lnTo>
                      <a:pt x="60" y="16"/>
                    </a:lnTo>
                    <a:lnTo>
                      <a:pt x="58" y="15"/>
                    </a:lnTo>
                    <a:lnTo>
                      <a:pt x="54" y="15"/>
                    </a:lnTo>
                    <a:lnTo>
                      <a:pt x="51" y="15"/>
                    </a:lnTo>
                    <a:lnTo>
                      <a:pt x="47" y="15"/>
                    </a:lnTo>
                    <a:lnTo>
                      <a:pt x="45" y="15"/>
                    </a:lnTo>
                    <a:lnTo>
                      <a:pt x="41" y="16"/>
                    </a:lnTo>
                    <a:lnTo>
                      <a:pt x="39" y="16"/>
                    </a:lnTo>
                    <a:lnTo>
                      <a:pt x="37" y="17"/>
                    </a:lnTo>
                    <a:lnTo>
                      <a:pt x="34" y="17"/>
                    </a:lnTo>
                    <a:lnTo>
                      <a:pt x="33" y="18"/>
                    </a:lnTo>
                    <a:lnTo>
                      <a:pt x="31" y="20"/>
                    </a:lnTo>
                    <a:lnTo>
                      <a:pt x="30" y="21"/>
                    </a:lnTo>
                    <a:lnTo>
                      <a:pt x="29" y="22"/>
                    </a:lnTo>
                    <a:lnTo>
                      <a:pt x="26" y="24"/>
                    </a:lnTo>
                    <a:lnTo>
                      <a:pt x="25" y="27"/>
                    </a:lnTo>
                    <a:lnTo>
                      <a:pt x="24" y="28"/>
                    </a:lnTo>
                    <a:lnTo>
                      <a:pt x="24" y="31"/>
                    </a:lnTo>
                    <a:lnTo>
                      <a:pt x="23" y="33"/>
                    </a:lnTo>
                    <a:lnTo>
                      <a:pt x="22" y="36"/>
                    </a:lnTo>
                    <a:lnTo>
                      <a:pt x="3" y="33"/>
                    </a:lnTo>
                    <a:lnTo>
                      <a:pt x="4" y="31"/>
                    </a:lnTo>
                    <a:lnTo>
                      <a:pt x="6" y="28"/>
                    </a:lnTo>
                    <a:lnTo>
                      <a:pt x="6" y="25"/>
                    </a:lnTo>
                    <a:lnTo>
                      <a:pt x="7" y="23"/>
                    </a:lnTo>
                    <a:lnTo>
                      <a:pt x="8" y="21"/>
                    </a:lnTo>
                    <a:lnTo>
                      <a:pt x="9" y="18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4" y="13"/>
                    </a:lnTo>
                    <a:lnTo>
                      <a:pt x="15" y="12"/>
                    </a:lnTo>
                    <a:lnTo>
                      <a:pt x="17" y="9"/>
                    </a:lnTo>
                    <a:lnTo>
                      <a:pt x="18" y="8"/>
                    </a:lnTo>
                    <a:lnTo>
                      <a:pt x="21" y="7"/>
                    </a:lnTo>
                    <a:lnTo>
                      <a:pt x="23" y="6"/>
                    </a:lnTo>
                    <a:lnTo>
                      <a:pt x="25" y="5"/>
                    </a:lnTo>
                    <a:lnTo>
                      <a:pt x="29" y="3"/>
                    </a:lnTo>
                    <a:lnTo>
                      <a:pt x="31" y="2"/>
                    </a:lnTo>
                    <a:lnTo>
                      <a:pt x="34" y="2"/>
                    </a:lnTo>
                    <a:lnTo>
                      <a:pt x="37" y="1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7" y="0"/>
                    </a:lnTo>
                    <a:lnTo>
                      <a:pt x="69" y="1"/>
                    </a:lnTo>
                    <a:lnTo>
                      <a:pt x="71" y="1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2" y="6"/>
                    </a:lnTo>
                    <a:lnTo>
                      <a:pt x="84" y="7"/>
                    </a:lnTo>
                    <a:lnTo>
                      <a:pt x="85" y="8"/>
                    </a:lnTo>
                    <a:lnTo>
                      <a:pt x="88" y="9"/>
                    </a:lnTo>
                    <a:lnTo>
                      <a:pt x="89" y="10"/>
                    </a:lnTo>
                    <a:lnTo>
                      <a:pt x="90" y="12"/>
                    </a:lnTo>
                    <a:lnTo>
                      <a:pt x="90" y="13"/>
                    </a:lnTo>
                    <a:lnTo>
                      <a:pt x="91" y="14"/>
                    </a:lnTo>
                    <a:lnTo>
                      <a:pt x="92" y="15"/>
                    </a:lnTo>
                    <a:lnTo>
                      <a:pt x="93" y="17"/>
                    </a:lnTo>
                    <a:lnTo>
                      <a:pt x="93" y="18"/>
                    </a:lnTo>
                    <a:lnTo>
                      <a:pt x="95" y="21"/>
                    </a:lnTo>
                    <a:lnTo>
                      <a:pt x="95" y="22"/>
                    </a:lnTo>
                    <a:lnTo>
                      <a:pt x="96" y="24"/>
                    </a:lnTo>
                    <a:lnTo>
                      <a:pt x="96" y="25"/>
                    </a:lnTo>
                    <a:lnTo>
                      <a:pt x="96" y="27"/>
                    </a:lnTo>
                    <a:lnTo>
                      <a:pt x="96" y="29"/>
                    </a:lnTo>
                    <a:lnTo>
                      <a:pt x="96" y="31"/>
                    </a:lnTo>
                    <a:lnTo>
                      <a:pt x="96" y="33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6" y="42"/>
                    </a:lnTo>
                    <a:lnTo>
                      <a:pt x="96" y="66"/>
                    </a:lnTo>
                    <a:lnTo>
                      <a:pt x="96" y="73"/>
                    </a:lnTo>
                    <a:lnTo>
                      <a:pt x="96" y="78"/>
                    </a:lnTo>
                    <a:lnTo>
                      <a:pt x="97" y="83"/>
                    </a:lnTo>
                    <a:lnTo>
                      <a:pt x="97" y="88"/>
                    </a:lnTo>
                    <a:lnTo>
                      <a:pt x="97" y="91"/>
                    </a:lnTo>
                    <a:lnTo>
                      <a:pt x="97" y="95"/>
                    </a:lnTo>
                    <a:lnTo>
                      <a:pt x="97" y="97"/>
                    </a:lnTo>
                    <a:lnTo>
                      <a:pt x="97" y="99"/>
                    </a:lnTo>
                    <a:lnTo>
                      <a:pt x="98" y="100"/>
                    </a:lnTo>
                    <a:lnTo>
                      <a:pt x="98" y="103"/>
                    </a:lnTo>
                    <a:lnTo>
                      <a:pt x="99" y="104"/>
                    </a:lnTo>
                    <a:lnTo>
                      <a:pt x="99" y="106"/>
                    </a:lnTo>
                    <a:lnTo>
                      <a:pt x="100" y="107"/>
                    </a:lnTo>
                    <a:lnTo>
                      <a:pt x="100" y="110"/>
                    </a:lnTo>
                    <a:lnTo>
                      <a:pt x="101" y="111"/>
                    </a:lnTo>
                    <a:lnTo>
                      <a:pt x="103" y="112"/>
                    </a:lnTo>
                    <a:lnTo>
                      <a:pt x="83" y="112"/>
                    </a:lnTo>
                    <a:lnTo>
                      <a:pt x="82" y="111"/>
                    </a:lnTo>
                    <a:lnTo>
                      <a:pt x="81" y="110"/>
                    </a:lnTo>
                    <a:lnTo>
                      <a:pt x="81" y="107"/>
                    </a:lnTo>
                    <a:lnTo>
                      <a:pt x="81" y="106"/>
                    </a:lnTo>
                    <a:lnTo>
                      <a:pt x="80" y="104"/>
                    </a:lnTo>
                    <a:lnTo>
                      <a:pt x="80" y="103"/>
                    </a:lnTo>
                    <a:lnTo>
                      <a:pt x="80" y="100"/>
                    </a:lnTo>
                    <a:lnTo>
                      <a:pt x="78" y="99"/>
                    </a:lnTo>
                    <a:close/>
                    <a:moveTo>
                      <a:pt x="77" y="57"/>
                    </a:moveTo>
                    <a:lnTo>
                      <a:pt x="75" y="58"/>
                    </a:lnTo>
                    <a:lnTo>
                      <a:pt x="71" y="59"/>
                    </a:lnTo>
                    <a:lnTo>
                      <a:pt x="68" y="60"/>
                    </a:lnTo>
                    <a:lnTo>
                      <a:pt x="65" y="61"/>
                    </a:lnTo>
                    <a:lnTo>
                      <a:pt x="61" y="61"/>
                    </a:lnTo>
                    <a:lnTo>
                      <a:pt x="56" y="62"/>
                    </a:lnTo>
                    <a:lnTo>
                      <a:pt x="52" y="63"/>
                    </a:lnTo>
                    <a:lnTo>
                      <a:pt x="47" y="65"/>
                    </a:lnTo>
                    <a:lnTo>
                      <a:pt x="44" y="65"/>
                    </a:lnTo>
                    <a:lnTo>
                      <a:pt x="41" y="65"/>
                    </a:lnTo>
                    <a:lnTo>
                      <a:pt x="39" y="66"/>
                    </a:lnTo>
                    <a:lnTo>
                      <a:pt x="37" y="66"/>
                    </a:lnTo>
                    <a:lnTo>
                      <a:pt x="34" y="66"/>
                    </a:lnTo>
                    <a:lnTo>
                      <a:pt x="33" y="67"/>
                    </a:lnTo>
                    <a:lnTo>
                      <a:pt x="32" y="67"/>
                    </a:lnTo>
                    <a:lnTo>
                      <a:pt x="30" y="68"/>
                    </a:lnTo>
                    <a:lnTo>
                      <a:pt x="29" y="68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6" y="70"/>
                    </a:lnTo>
                    <a:lnTo>
                      <a:pt x="25" y="72"/>
                    </a:lnTo>
                    <a:lnTo>
                      <a:pt x="24" y="72"/>
                    </a:lnTo>
                    <a:lnTo>
                      <a:pt x="24" y="73"/>
                    </a:lnTo>
                    <a:lnTo>
                      <a:pt x="23" y="74"/>
                    </a:lnTo>
                    <a:lnTo>
                      <a:pt x="23" y="75"/>
                    </a:lnTo>
                    <a:lnTo>
                      <a:pt x="22" y="76"/>
                    </a:lnTo>
                    <a:lnTo>
                      <a:pt x="22" y="77"/>
                    </a:lnTo>
                    <a:lnTo>
                      <a:pt x="21" y="78"/>
                    </a:lnTo>
                    <a:lnTo>
                      <a:pt x="21" y="80"/>
                    </a:lnTo>
                    <a:lnTo>
                      <a:pt x="21" y="81"/>
                    </a:lnTo>
                    <a:lnTo>
                      <a:pt x="21" y="82"/>
                    </a:lnTo>
                    <a:lnTo>
                      <a:pt x="21" y="83"/>
                    </a:lnTo>
                    <a:lnTo>
                      <a:pt x="21" y="84"/>
                    </a:lnTo>
                    <a:lnTo>
                      <a:pt x="21" y="87"/>
                    </a:lnTo>
                    <a:lnTo>
                      <a:pt x="21" y="88"/>
                    </a:lnTo>
                    <a:lnTo>
                      <a:pt x="22" y="90"/>
                    </a:lnTo>
                    <a:lnTo>
                      <a:pt x="23" y="91"/>
                    </a:lnTo>
                    <a:lnTo>
                      <a:pt x="24" y="92"/>
                    </a:lnTo>
                    <a:lnTo>
                      <a:pt x="25" y="93"/>
                    </a:lnTo>
                    <a:lnTo>
                      <a:pt x="26" y="96"/>
                    </a:lnTo>
                    <a:lnTo>
                      <a:pt x="28" y="97"/>
                    </a:lnTo>
                    <a:lnTo>
                      <a:pt x="29" y="97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6" y="99"/>
                    </a:lnTo>
                    <a:lnTo>
                      <a:pt x="38" y="100"/>
                    </a:lnTo>
                    <a:lnTo>
                      <a:pt x="40" y="100"/>
                    </a:lnTo>
                    <a:lnTo>
                      <a:pt x="43" y="100"/>
                    </a:lnTo>
                    <a:lnTo>
                      <a:pt x="45" y="100"/>
                    </a:lnTo>
                    <a:lnTo>
                      <a:pt x="48" y="100"/>
                    </a:lnTo>
                    <a:lnTo>
                      <a:pt x="51" y="99"/>
                    </a:lnTo>
                    <a:lnTo>
                      <a:pt x="53" y="99"/>
                    </a:lnTo>
                    <a:lnTo>
                      <a:pt x="55" y="98"/>
                    </a:lnTo>
                    <a:lnTo>
                      <a:pt x="58" y="98"/>
                    </a:lnTo>
                    <a:lnTo>
                      <a:pt x="60" y="97"/>
                    </a:lnTo>
                    <a:lnTo>
                      <a:pt x="62" y="96"/>
                    </a:lnTo>
                    <a:lnTo>
                      <a:pt x="63" y="95"/>
                    </a:lnTo>
                    <a:lnTo>
                      <a:pt x="66" y="93"/>
                    </a:lnTo>
                    <a:lnTo>
                      <a:pt x="68" y="91"/>
                    </a:lnTo>
                    <a:lnTo>
                      <a:pt x="69" y="90"/>
                    </a:lnTo>
                    <a:lnTo>
                      <a:pt x="70" y="88"/>
                    </a:lnTo>
                    <a:lnTo>
                      <a:pt x="71" y="87"/>
                    </a:lnTo>
                    <a:lnTo>
                      <a:pt x="74" y="84"/>
                    </a:lnTo>
                    <a:lnTo>
                      <a:pt x="74" y="83"/>
                    </a:lnTo>
                    <a:lnTo>
                      <a:pt x="75" y="81"/>
                    </a:lnTo>
                    <a:lnTo>
                      <a:pt x="76" y="78"/>
                    </a:lnTo>
                    <a:lnTo>
                      <a:pt x="76" y="77"/>
                    </a:lnTo>
                    <a:lnTo>
                      <a:pt x="76" y="75"/>
                    </a:lnTo>
                    <a:lnTo>
                      <a:pt x="77" y="73"/>
                    </a:lnTo>
                    <a:lnTo>
                      <a:pt x="77" y="69"/>
                    </a:lnTo>
                    <a:lnTo>
                      <a:pt x="77" y="67"/>
                    </a:lnTo>
                    <a:lnTo>
                      <a:pt x="77" y="63"/>
                    </a:lnTo>
                    <a:lnTo>
                      <a:pt x="77" y="5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37" name="Freeform 771"/>
              <p:cNvSpPr>
                <a:spLocks/>
              </p:cNvSpPr>
              <p:nvPr/>
            </p:nvSpPr>
            <p:spPr bwMode="auto">
              <a:xfrm>
                <a:off x="3005" y="1617"/>
                <a:ext cx="8" cy="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18" y="1"/>
                  </a:cxn>
                  <a:cxn ang="0">
                    <a:pos x="0" y="3"/>
                  </a:cxn>
                  <a:cxn ang="0">
                    <a:pos x="3" y="44"/>
                  </a:cxn>
                  <a:cxn ang="0">
                    <a:pos x="22" y="43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38" y="0"/>
                  </a:cxn>
                  <a:cxn ang="0">
                    <a:pos x="18" y="1"/>
                  </a:cxn>
                  <a:cxn ang="0">
                    <a:pos x="40" y="20"/>
                  </a:cxn>
                </a:cxnLst>
                <a:rect l="0" t="0" r="r" b="b"/>
                <a:pathLst>
                  <a:path w="40" h="44">
                    <a:moveTo>
                      <a:pt x="40" y="20"/>
                    </a:moveTo>
                    <a:lnTo>
                      <a:pt x="18" y="1"/>
                    </a:lnTo>
                    <a:lnTo>
                      <a:pt x="0" y="3"/>
                    </a:lnTo>
                    <a:lnTo>
                      <a:pt x="3" y="44"/>
                    </a:lnTo>
                    <a:lnTo>
                      <a:pt x="22" y="43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8" y="0"/>
                    </a:lnTo>
                    <a:lnTo>
                      <a:pt x="18" y="1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38" name="Freeform 772"/>
              <p:cNvSpPr>
                <a:spLocks/>
              </p:cNvSpPr>
              <p:nvPr/>
            </p:nvSpPr>
            <p:spPr bwMode="auto">
              <a:xfrm>
                <a:off x="3005" y="1621"/>
                <a:ext cx="8" cy="6"/>
              </a:xfrm>
              <a:custGeom>
                <a:avLst/>
                <a:gdLst/>
                <a:ahLst/>
                <a:cxnLst>
                  <a:cxn ang="0">
                    <a:pos x="44" y="10"/>
                  </a:cxn>
                  <a:cxn ang="0">
                    <a:pos x="44" y="10"/>
                  </a:cxn>
                  <a:cxn ang="0">
                    <a:pos x="44" y="9"/>
                  </a:cxn>
                  <a:cxn ang="0">
                    <a:pos x="43" y="8"/>
                  </a:cxn>
                  <a:cxn ang="0">
                    <a:pos x="43" y="8"/>
                  </a:cxn>
                  <a:cxn ang="0">
                    <a:pos x="43" y="6"/>
                  </a:cxn>
                  <a:cxn ang="0">
                    <a:pos x="41" y="4"/>
                  </a:cxn>
                  <a:cxn ang="0">
                    <a:pos x="41" y="3"/>
                  </a:cxn>
                  <a:cxn ang="0">
                    <a:pos x="41" y="2"/>
                  </a:cxn>
                  <a:cxn ang="0">
                    <a:pos x="40" y="0"/>
                  </a:cxn>
                  <a:cxn ang="0">
                    <a:pos x="0" y="4"/>
                  </a:cxn>
                  <a:cxn ang="0">
                    <a:pos x="1" y="8"/>
                  </a:cxn>
                  <a:cxn ang="0">
                    <a:pos x="1" y="12"/>
                  </a:cxn>
                  <a:cxn ang="0">
                    <a:pos x="2" y="16"/>
                  </a:cxn>
                  <a:cxn ang="0">
                    <a:pos x="3" y="19"/>
                  </a:cxn>
                  <a:cxn ang="0">
                    <a:pos x="4" y="23"/>
                  </a:cxn>
                  <a:cxn ang="0">
                    <a:pos x="6" y="26"/>
                  </a:cxn>
                  <a:cxn ang="0">
                    <a:pos x="8" y="30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44" y="10"/>
                  </a:cxn>
                </a:cxnLst>
                <a:rect l="0" t="0" r="r" b="b"/>
                <a:pathLst>
                  <a:path w="44" h="32">
                    <a:moveTo>
                      <a:pt x="44" y="10"/>
                    </a:moveTo>
                    <a:lnTo>
                      <a:pt x="44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6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1" y="12"/>
                    </a:lnTo>
                    <a:lnTo>
                      <a:pt x="2" y="16"/>
                    </a:lnTo>
                    <a:lnTo>
                      <a:pt x="3" y="19"/>
                    </a:lnTo>
                    <a:lnTo>
                      <a:pt x="4" y="23"/>
                    </a:lnTo>
                    <a:lnTo>
                      <a:pt x="6" y="26"/>
                    </a:lnTo>
                    <a:lnTo>
                      <a:pt x="8" y="30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39" name="Freeform 773"/>
              <p:cNvSpPr>
                <a:spLocks/>
              </p:cNvSpPr>
              <p:nvPr/>
            </p:nvSpPr>
            <p:spPr bwMode="auto">
              <a:xfrm>
                <a:off x="3006" y="1623"/>
                <a:ext cx="9" cy="8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42" y="3"/>
                  </a:cxn>
                  <a:cxn ang="0">
                    <a:pos x="39" y="3"/>
                  </a:cxn>
                  <a:cxn ang="0">
                    <a:pos x="38" y="2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6" y="1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22"/>
                  </a:cxn>
                  <a:cxn ang="0">
                    <a:pos x="4" y="25"/>
                  </a:cxn>
                  <a:cxn ang="0">
                    <a:pos x="6" y="29"/>
                  </a:cxn>
                  <a:cxn ang="0">
                    <a:pos x="8" y="31"/>
                  </a:cxn>
                  <a:cxn ang="0">
                    <a:pos x="12" y="33"/>
                  </a:cxn>
                  <a:cxn ang="0">
                    <a:pos x="15" y="36"/>
                  </a:cxn>
                  <a:cxn ang="0">
                    <a:pos x="17" y="38"/>
                  </a:cxn>
                  <a:cxn ang="0">
                    <a:pos x="21" y="40"/>
                  </a:cxn>
                  <a:cxn ang="0">
                    <a:pos x="24" y="41"/>
                  </a:cxn>
                  <a:cxn ang="0">
                    <a:pos x="24" y="41"/>
                  </a:cxn>
                  <a:cxn ang="0">
                    <a:pos x="42" y="3"/>
                  </a:cxn>
                </a:cxnLst>
                <a:rect l="0" t="0" r="r" b="b"/>
                <a:pathLst>
                  <a:path w="42" h="41">
                    <a:moveTo>
                      <a:pt x="42" y="3"/>
                    </a:moveTo>
                    <a:lnTo>
                      <a:pt x="42" y="3"/>
                    </a:lnTo>
                    <a:lnTo>
                      <a:pt x="39" y="3"/>
                    </a:lnTo>
                    <a:lnTo>
                      <a:pt x="38" y="2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22"/>
                    </a:lnTo>
                    <a:lnTo>
                      <a:pt x="4" y="25"/>
                    </a:lnTo>
                    <a:lnTo>
                      <a:pt x="6" y="29"/>
                    </a:lnTo>
                    <a:lnTo>
                      <a:pt x="8" y="31"/>
                    </a:lnTo>
                    <a:lnTo>
                      <a:pt x="12" y="33"/>
                    </a:lnTo>
                    <a:lnTo>
                      <a:pt x="15" y="36"/>
                    </a:lnTo>
                    <a:lnTo>
                      <a:pt x="17" y="38"/>
                    </a:lnTo>
                    <a:lnTo>
                      <a:pt x="21" y="40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40" name="Freeform 774"/>
              <p:cNvSpPr>
                <a:spLocks/>
              </p:cNvSpPr>
              <p:nvPr/>
            </p:nvSpPr>
            <p:spPr bwMode="auto">
              <a:xfrm>
                <a:off x="3011" y="1623"/>
                <a:ext cx="7" cy="9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4"/>
                  </a:cxn>
                  <a:cxn ang="0">
                    <a:pos x="30" y="4"/>
                  </a:cxn>
                  <a:cxn ang="0">
                    <a:pos x="28" y="4"/>
                  </a:cxn>
                  <a:cxn ang="0">
                    <a:pos x="26" y="4"/>
                  </a:cxn>
                  <a:cxn ang="0">
                    <a:pos x="23" y="3"/>
                  </a:cxn>
                  <a:cxn ang="0">
                    <a:pos x="22" y="3"/>
                  </a:cxn>
                  <a:cxn ang="0">
                    <a:pos x="20" y="3"/>
                  </a:cxn>
                  <a:cxn ang="0">
                    <a:pos x="19" y="2"/>
                  </a:cxn>
                  <a:cxn ang="0">
                    <a:pos x="18" y="0"/>
                  </a:cxn>
                  <a:cxn ang="0">
                    <a:pos x="0" y="38"/>
                  </a:cxn>
                  <a:cxn ang="0">
                    <a:pos x="5" y="40"/>
                  </a:cxn>
                  <a:cxn ang="0">
                    <a:pos x="8" y="41"/>
                  </a:cxn>
                  <a:cxn ang="0">
                    <a:pos x="12" y="42"/>
                  </a:cxn>
                  <a:cxn ang="0">
                    <a:pos x="16" y="43"/>
                  </a:cxn>
                  <a:cxn ang="0">
                    <a:pos x="20" y="44"/>
                  </a:cxn>
                  <a:cxn ang="0">
                    <a:pos x="25" y="44"/>
                  </a:cxn>
                  <a:cxn ang="0">
                    <a:pos x="28" y="44"/>
                  </a:cxn>
                  <a:cxn ang="0">
                    <a:pos x="33" y="44"/>
                  </a:cxn>
                  <a:cxn ang="0">
                    <a:pos x="33" y="44"/>
                  </a:cxn>
                  <a:cxn ang="0">
                    <a:pos x="33" y="4"/>
                  </a:cxn>
                </a:cxnLst>
                <a:rect l="0" t="0" r="r" b="b"/>
                <a:pathLst>
                  <a:path w="33" h="44">
                    <a:moveTo>
                      <a:pt x="33" y="4"/>
                    </a:moveTo>
                    <a:lnTo>
                      <a:pt x="33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9" y="2"/>
                    </a:lnTo>
                    <a:lnTo>
                      <a:pt x="18" y="0"/>
                    </a:lnTo>
                    <a:lnTo>
                      <a:pt x="0" y="38"/>
                    </a:lnTo>
                    <a:lnTo>
                      <a:pt x="5" y="40"/>
                    </a:lnTo>
                    <a:lnTo>
                      <a:pt x="8" y="41"/>
                    </a:lnTo>
                    <a:lnTo>
                      <a:pt x="12" y="42"/>
                    </a:lnTo>
                    <a:lnTo>
                      <a:pt x="16" y="43"/>
                    </a:lnTo>
                    <a:lnTo>
                      <a:pt x="20" y="44"/>
                    </a:lnTo>
                    <a:lnTo>
                      <a:pt x="25" y="44"/>
                    </a:lnTo>
                    <a:lnTo>
                      <a:pt x="28" y="44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41" name="Freeform 775"/>
              <p:cNvSpPr>
                <a:spLocks/>
              </p:cNvSpPr>
              <p:nvPr/>
            </p:nvSpPr>
            <p:spPr bwMode="auto">
              <a:xfrm>
                <a:off x="3018" y="1624"/>
                <a:ext cx="5" cy="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0" y="1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42"/>
                  </a:cxn>
                  <a:cxn ang="0">
                    <a:pos x="3" y="42"/>
                  </a:cxn>
                  <a:cxn ang="0">
                    <a:pos x="7" y="42"/>
                  </a:cxn>
                  <a:cxn ang="0">
                    <a:pos x="10" y="42"/>
                  </a:cxn>
                  <a:cxn ang="0">
                    <a:pos x="14" y="41"/>
                  </a:cxn>
                  <a:cxn ang="0">
                    <a:pos x="17" y="41"/>
                  </a:cxn>
                  <a:cxn ang="0">
                    <a:pos x="20" y="40"/>
                  </a:cxn>
                  <a:cxn ang="0">
                    <a:pos x="24" y="39"/>
                  </a:cxn>
                  <a:cxn ang="0">
                    <a:pos x="27" y="38"/>
                  </a:cxn>
                  <a:cxn ang="0">
                    <a:pos x="27" y="38"/>
                  </a:cxn>
                  <a:cxn ang="0">
                    <a:pos x="12" y="0"/>
                  </a:cxn>
                </a:cxnLst>
                <a:rect l="0" t="0" r="r" b="b"/>
                <a:pathLst>
                  <a:path w="27" h="42">
                    <a:moveTo>
                      <a:pt x="12" y="0"/>
                    </a:moveTo>
                    <a:lnTo>
                      <a:pt x="12" y="0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2"/>
                    </a:lnTo>
                    <a:lnTo>
                      <a:pt x="3" y="42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14" y="41"/>
                    </a:lnTo>
                    <a:lnTo>
                      <a:pt x="17" y="41"/>
                    </a:lnTo>
                    <a:lnTo>
                      <a:pt x="20" y="40"/>
                    </a:lnTo>
                    <a:lnTo>
                      <a:pt x="24" y="39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42" name="Freeform 776"/>
              <p:cNvSpPr>
                <a:spLocks/>
              </p:cNvSpPr>
              <p:nvPr/>
            </p:nvSpPr>
            <p:spPr bwMode="auto">
              <a:xfrm>
                <a:off x="3020" y="1623"/>
                <a:ext cx="8" cy="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15" y="41"/>
                  </a:cxn>
                  <a:cxn ang="0">
                    <a:pos x="19" y="39"/>
                  </a:cxn>
                  <a:cxn ang="0">
                    <a:pos x="21" y="38"/>
                  </a:cxn>
                  <a:cxn ang="0">
                    <a:pos x="25" y="36"/>
                  </a:cxn>
                  <a:cxn ang="0">
                    <a:pos x="27" y="35"/>
                  </a:cxn>
                  <a:cxn ang="0">
                    <a:pos x="30" y="33"/>
                  </a:cxn>
                  <a:cxn ang="0">
                    <a:pos x="33" y="30"/>
                  </a:cxn>
                  <a:cxn ang="0">
                    <a:pos x="35" y="27"/>
                  </a:cxn>
                  <a:cxn ang="0">
                    <a:pos x="37" y="24"/>
                  </a:cxn>
                  <a:cxn ang="0">
                    <a:pos x="37" y="24"/>
                  </a:cxn>
                  <a:cxn ang="0">
                    <a:pos x="4" y="0"/>
                  </a:cxn>
                </a:cxnLst>
                <a:rect l="0" t="0" r="r" b="b"/>
                <a:pathLst>
                  <a:path w="37" h="41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15" y="41"/>
                    </a:lnTo>
                    <a:lnTo>
                      <a:pt x="19" y="39"/>
                    </a:lnTo>
                    <a:lnTo>
                      <a:pt x="21" y="38"/>
                    </a:lnTo>
                    <a:lnTo>
                      <a:pt x="25" y="36"/>
                    </a:lnTo>
                    <a:lnTo>
                      <a:pt x="27" y="35"/>
                    </a:lnTo>
                    <a:lnTo>
                      <a:pt x="30" y="33"/>
                    </a:lnTo>
                    <a:lnTo>
                      <a:pt x="33" y="30"/>
                    </a:lnTo>
                    <a:lnTo>
                      <a:pt x="35" y="27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43" name="Freeform 777"/>
              <p:cNvSpPr>
                <a:spLocks/>
              </p:cNvSpPr>
              <p:nvPr/>
            </p:nvSpPr>
            <p:spPr bwMode="auto">
              <a:xfrm>
                <a:off x="3021" y="1623"/>
                <a:ext cx="8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33" y="25"/>
                  </a:cxn>
                  <a:cxn ang="0">
                    <a:pos x="36" y="23"/>
                  </a:cxn>
                  <a:cxn ang="0">
                    <a:pos x="37" y="20"/>
                  </a:cxn>
                  <a:cxn ang="0">
                    <a:pos x="38" y="16"/>
                  </a:cxn>
                  <a:cxn ang="0">
                    <a:pos x="39" y="14"/>
                  </a:cxn>
                  <a:cxn ang="0">
                    <a:pos x="40" y="10"/>
                  </a:cxn>
                  <a:cxn ang="0">
                    <a:pos x="41" y="7"/>
                  </a:cxn>
                  <a:cxn ang="0">
                    <a:pos x="41" y="4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1" y="0"/>
                  </a:cxn>
                </a:cxnLst>
                <a:rect l="0" t="0" r="r" b="b"/>
                <a:pathLst>
                  <a:path w="41" h="25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3" y="25"/>
                    </a:lnTo>
                    <a:lnTo>
                      <a:pt x="36" y="23"/>
                    </a:lnTo>
                    <a:lnTo>
                      <a:pt x="37" y="20"/>
                    </a:lnTo>
                    <a:lnTo>
                      <a:pt x="38" y="16"/>
                    </a:lnTo>
                    <a:lnTo>
                      <a:pt x="39" y="14"/>
                    </a:lnTo>
                    <a:lnTo>
                      <a:pt x="40" y="10"/>
                    </a:lnTo>
                    <a:lnTo>
                      <a:pt x="41" y="7"/>
                    </a:lnTo>
                    <a:lnTo>
                      <a:pt x="41" y="4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44" name="Freeform 778"/>
              <p:cNvSpPr>
                <a:spLocks/>
              </p:cNvSpPr>
              <p:nvPr/>
            </p:nvSpPr>
            <p:spPr bwMode="auto">
              <a:xfrm>
                <a:off x="3021" y="1618"/>
                <a:ext cx="8" cy="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40" y="25"/>
                  </a:cxn>
                  <a:cxn ang="0">
                    <a:pos x="40" y="22"/>
                  </a:cxn>
                  <a:cxn ang="0">
                    <a:pos x="40" y="19"/>
                  </a:cxn>
                  <a:cxn ang="0">
                    <a:pos x="39" y="16"/>
                  </a:cxn>
                  <a:cxn ang="0">
                    <a:pos x="38" y="12"/>
                  </a:cxn>
                  <a:cxn ang="0">
                    <a:pos x="37" y="9"/>
                  </a:cxn>
                  <a:cxn ang="0">
                    <a:pos x="36" y="5"/>
                  </a:cxn>
                  <a:cxn ang="0">
                    <a:pos x="35" y="3"/>
                  </a:cxn>
                  <a:cxn ang="0">
                    <a:pos x="32" y="0"/>
                  </a:cxn>
                  <a:cxn ang="0">
                    <a:pos x="32" y="1"/>
                  </a:cxn>
                  <a:cxn ang="0">
                    <a:pos x="0" y="25"/>
                  </a:cxn>
                </a:cxnLst>
                <a:rect l="0" t="0" r="r" b="b"/>
                <a:pathLst>
                  <a:path w="40" h="25">
                    <a:moveTo>
                      <a:pt x="0" y="25"/>
                    </a:move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40" y="25"/>
                    </a:lnTo>
                    <a:lnTo>
                      <a:pt x="40" y="22"/>
                    </a:lnTo>
                    <a:lnTo>
                      <a:pt x="40" y="19"/>
                    </a:lnTo>
                    <a:lnTo>
                      <a:pt x="39" y="16"/>
                    </a:lnTo>
                    <a:lnTo>
                      <a:pt x="38" y="12"/>
                    </a:lnTo>
                    <a:lnTo>
                      <a:pt x="37" y="9"/>
                    </a:lnTo>
                    <a:lnTo>
                      <a:pt x="36" y="5"/>
                    </a:lnTo>
                    <a:lnTo>
                      <a:pt x="35" y="3"/>
                    </a:lnTo>
                    <a:lnTo>
                      <a:pt x="32" y="0"/>
                    </a:lnTo>
                    <a:lnTo>
                      <a:pt x="32" y="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45" name="Freeform 779"/>
              <p:cNvSpPr>
                <a:spLocks/>
              </p:cNvSpPr>
              <p:nvPr/>
            </p:nvSpPr>
            <p:spPr bwMode="auto">
              <a:xfrm>
                <a:off x="3020" y="1615"/>
                <a:ext cx="8" cy="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8"/>
                  </a:cxn>
                  <a:cxn ang="0">
                    <a:pos x="2" y="39"/>
                  </a:cxn>
                  <a:cxn ang="0">
                    <a:pos x="3" y="39"/>
                  </a:cxn>
                  <a:cxn ang="0">
                    <a:pos x="4" y="40"/>
                  </a:cxn>
                  <a:cxn ang="0">
                    <a:pos x="4" y="40"/>
                  </a:cxn>
                  <a:cxn ang="0">
                    <a:pos x="5" y="40"/>
                  </a:cxn>
                  <a:cxn ang="0">
                    <a:pos x="5" y="40"/>
                  </a:cxn>
                  <a:cxn ang="0">
                    <a:pos x="5" y="40"/>
                  </a:cxn>
                  <a:cxn ang="0">
                    <a:pos x="5" y="40"/>
                  </a:cxn>
                  <a:cxn ang="0">
                    <a:pos x="37" y="16"/>
                  </a:cxn>
                  <a:cxn ang="0">
                    <a:pos x="35" y="12"/>
                  </a:cxn>
                  <a:cxn ang="0">
                    <a:pos x="33" y="10"/>
                  </a:cxn>
                  <a:cxn ang="0">
                    <a:pos x="29" y="8"/>
                  </a:cxn>
                  <a:cxn ang="0">
                    <a:pos x="27" y="5"/>
                  </a:cxn>
                  <a:cxn ang="0">
                    <a:pos x="23" y="4"/>
                  </a:cxn>
                  <a:cxn ang="0">
                    <a:pos x="21" y="2"/>
                  </a:cxn>
                  <a:cxn ang="0">
                    <a:pos x="18" y="1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0" y="38"/>
                  </a:cxn>
                </a:cxnLst>
                <a:rect l="0" t="0" r="r" b="b"/>
                <a:pathLst>
                  <a:path w="37" h="40">
                    <a:moveTo>
                      <a:pt x="0" y="38"/>
                    </a:moveTo>
                    <a:lnTo>
                      <a:pt x="0" y="38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37" y="16"/>
                    </a:lnTo>
                    <a:lnTo>
                      <a:pt x="35" y="12"/>
                    </a:lnTo>
                    <a:lnTo>
                      <a:pt x="33" y="10"/>
                    </a:lnTo>
                    <a:lnTo>
                      <a:pt x="29" y="8"/>
                    </a:lnTo>
                    <a:lnTo>
                      <a:pt x="27" y="5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46" name="Freeform 780"/>
              <p:cNvSpPr>
                <a:spLocks/>
              </p:cNvSpPr>
              <p:nvPr/>
            </p:nvSpPr>
            <p:spPr bwMode="auto">
              <a:xfrm>
                <a:off x="3015" y="1613"/>
                <a:ext cx="8" cy="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0" y="39"/>
                  </a:cxn>
                  <a:cxn ang="0">
                    <a:pos x="6" y="40"/>
                  </a:cxn>
                  <a:cxn ang="0">
                    <a:pos x="10" y="41"/>
                  </a:cxn>
                  <a:cxn ang="0">
                    <a:pos x="14" y="42"/>
                  </a:cxn>
                  <a:cxn ang="0">
                    <a:pos x="17" y="43"/>
                  </a:cxn>
                  <a:cxn ang="0">
                    <a:pos x="20" y="45"/>
                  </a:cxn>
                  <a:cxn ang="0">
                    <a:pos x="22" y="45"/>
                  </a:cxn>
                  <a:cxn ang="0">
                    <a:pos x="24" y="46"/>
                  </a:cxn>
                  <a:cxn ang="0">
                    <a:pos x="25" y="46"/>
                  </a:cxn>
                  <a:cxn ang="0">
                    <a:pos x="40" y="8"/>
                  </a:cxn>
                  <a:cxn ang="0">
                    <a:pos x="37" y="6"/>
                  </a:cxn>
                  <a:cxn ang="0">
                    <a:pos x="35" y="5"/>
                  </a:cxn>
                  <a:cxn ang="0">
                    <a:pos x="31" y="5"/>
                  </a:cxn>
                  <a:cxn ang="0">
                    <a:pos x="28" y="4"/>
                  </a:cxn>
                  <a:cxn ang="0">
                    <a:pos x="24" y="3"/>
                  </a:cxn>
                  <a:cxn ang="0">
                    <a:pos x="20" y="2"/>
                  </a:cxn>
                  <a:cxn ang="0">
                    <a:pos x="15" y="1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39"/>
                  </a:cxn>
                </a:cxnLst>
                <a:rect l="0" t="0" r="r" b="b"/>
                <a:pathLst>
                  <a:path w="40" h="46">
                    <a:moveTo>
                      <a:pt x="0" y="39"/>
                    </a:moveTo>
                    <a:lnTo>
                      <a:pt x="0" y="39"/>
                    </a:lnTo>
                    <a:lnTo>
                      <a:pt x="6" y="40"/>
                    </a:lnTo>
                    <a:lnTo>
                      <a:pt x="10" y="41"/>
                    </a:lnTo>
                    <a:lnTo>
                      <a:pt x="14" y="42"/>
                    </a:lnTo>
                    <a:lnTo>
                      <a:pt x="17" y="43"/>
                    </a:lnTo>
                    <a:lnTo>
                      <a:pt x="20" y="45"/>
                    </a:lnTo>
                    <a:lnTo>
                      <a:pt x="22" y="45"/>
                    </a:lnTo>
                    <a:lnTo>
                      <a:pt x="24" y="46"/>
                    </a:lnTo>
                    <a:lnTo>
                      <a:pt x="25" y="46"/>
                    </a:lnTo>
                    <a:lnTo>
                      <a:pt x="40" y="8"/>
                    </a:lnTo>
                    <a:lnTo>
                      <a:pt x="37" y="6"/>
                    </a:lnTo>
                    <a:lnTo>
                      <a:pt x="35" y="5"/>
                    </a:lnTo>
                    <a:lnTo>
                      <a:pt x="31" y="5"/>
                    </a:lnTo>
                    <a:lnTo>
                      <a:pt x="28" y="4"/>
                    </a:lnTo>
                    <a:lnTo>
                      <a:pt x="24" y="3"/>
                    </a:lnTo>
                    <a:lnTo>
                      <a:pt x="20" y="2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47" name="Freeform 781"/>
              <p:cNvSpPr>
                <a:spLocks/>
              </p:cNvSpPr>
              <p:nvPr/>
            </p:nvSpPr>
            <p:spPr bwMode="auto">
              <a:xfrm>
                <a:off x="3008" y="1611"/>
                <a:ext cx="9" cy="10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37"/>
                  </a:cxn>
                  <a:cxn ang="0">
                    <a:pos x="4" y="39"/>
                  </a:cxn>
                  <a:cxn ang="0">
                    <a:pos x="7" y="40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19" y="44"/>
                  </a:cxn>
                  <a:cxn ang="0">
                    <a:pos x="24" y="46"/>
                  </a:cxn>
                  <a:cxn ang="0">
                    <a:pos x="29" y="47"/>
                  </a:cxn>
                  <a:cxn ang="0">
                    <a:pos x="34" y="48"/>
                  </a:cxn>
                  <a:cxn ang="0">
                    <a:pos x="44" y="9"/>
                  </a:cxn>
                  <a:cxn ang="0">
                    <a:pos x="40" y="7"/>
                  </a:cxn>
                  <a:cxn ang="0">
                    <a:pos x="35" y="6"/>
                  </a:cxn>
                  <a:cxn ang="0">
                    <a:pos x="30" y="5"/>
                  </a:cxn>
                  <a:cxn ang="0">
                    <a:pos x="27" y="4"/>
                  </a:cxn>
                  <a:cxn ang="0">
                    <a:pos x="25" y="3"/>
                  </a:cxn>
                  <a:cxn ang="0">
                    <a:pos x="22" y="2"/>
                  </a:cxn>
                  <a:cxn ang="0">
                    <a:pos x="20" y="2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0" y="37"/>
                  </a:cxn>
                </a:cxnLst>
                <a:rect l="0" t="0" r="r" b="b"/>
                <a:pathLst>
                  <a:path w="44" h="48">
                    <a:moveTo>
                      <a:pt x="0" y="37"/>
                    </a:moveTo>
                    <a:lnTo>
                      <a:pt x="0" y="37"/>
                    </a:lnTo>
                    <a:lnTo>
                      <a:pt x="4" y="39"/>
                    </a:lnTo>
                    <a:lnTo>
                      <a:pt x="7" y="40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19" y="44"/>
                    </a:lnTo>
                    <a:lnTo>
                      <a:pt x="24" y="46"/>
                    </a:lnTo>
                    <a:lnTo>
                      <a:pt x="29" y="47"/>
                    </a:lnTo>
                    <a:lnTo>
                      <a:pt x="34" y="48"/>
                    </a:lnTo>
                    <a:lnTo>
                      <a:pt x="44" y="9"/>
                    </a:lnTo>
                    <a:lnTo>
                      <a:pt x="40" y="7"/>
                    </a:lnTo>
                    <a:lnTo>
                      <a:pt x="35" y="6"/>
                    </a:lnTo>
                    <a:lnTo>
                      <a:pt x="30" y="5"/>
                    </a:lnTo>
                    <a:lnTo>
                      <a:pt x="27" y="4"/>
                    </a:lnTo>
                    <a:lnTo>
                      <a:pt x="25" y="3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48" name="Freeform 782"/>
              <p:cNvSpPr>
                <a:spLocks/>
              </p:cNvSpPr>
              <p:nvPr/>
            </p:nvSpPr>
            <p:spPr bwMode="auto">
              <a:xfrm>
                <a:off x="3004" y="1610"/>
                <a:ext cx="8" cy="9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21"/>
                  </a:cxn>
                  <a:cxn ang="0">
                    <a:pos x="3" y="25"/>
                  </a:cxn>
                  <a:cxn ang="0">
                    <a:pos x="5" y="28"/>
                  </a:cxn>
                  <a:cxn ang="0">
                    <a:pos x="8" y="31"/>
                  </a:cxn>
                  <a:cxn ang="0">
                    <a:pos x="11" y="34"/>
                  </a:cxn>
                  <a:cxn ang="0">
                    <a:pos x="14" y="37"/>
                  </a:cxn>
                  <a:cxn ang="0">
                    <a:pos x="18" y="39"/>
                  </a:cxn>
                  <a:cxn ang="0">
                    <a:pos x="21" y="41"/>
                  </a:cxn>
                  <a:cxn ang="0">
                    <a:pos x="24" y="43"/>
                  </a:cxn>
                  <a:cxn ang="0">
                    <a:pos x="43" y="6"/>
                  </a:cxn>
                  <a:cxn ang="0">
                    <a:pos x="42" y="5"/>
                  </a:cxn>
                  <a:cxn ang="0">
                    <a:pos x="39" y="5"/>
                  </a:cxn>
                  <a:cxn ang="0">
                    <a:pos x="38" y="4"/>
                  </a:cxn>
                  <a:cxn ang="0">
                    <a:pos x="37" y="3"/>
                  </a:cxn>
                  <a:cxn ang="0">
                    <a:pos x="37" y="2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21"/>
                  </a:cxn>
                </a:cxnLst>
                <a:rect l="0" t="0" r="r" b="b"/>
                <a:pathLst>
                  <a:path w="43" h="43">
                    <a:moveTo>
                      <a:pt x="0" y="21"/>
                    </a:moveTo>
                    <a:lnTo>
                      <a:pt x="0" y="21"/>
                    </a:lnTo>
                    <a:lnTo>
                      <a:pt x="3" y="25"/>
                    </a:lnTo>
                    <a:lnTo>
                      <a:pt x="5" y="28"/>
                    </a:lnTo>
                    <a:lnTo>
                      <a:pt x="8" y="31"/>
                    </a:lnTo>
                    <a:lnTo>
                      <a:pt x="11" y="34"/>
                    </a:lnTo>
                    <a:lnTo>
                      <a:pt x="14" y="37"/>
                    </a:lnTo>
                    <a:lnTo>
                      <a:pt x="18" y="39"/>
                    </a:lnTo>
                    <a:lnTo>
                      <a:pt x="21" y="41"/>
                    </a:lnTo>
                    <a:lnTo>
                      <a:pt x="24" y="43"/>
                    </a:lnTo>
                    <a:lnTo>
                      <a:pt x="43" y="6"/>
                    </a:lnTo>
                    <a:lnTo>
                      <a:pt x="42" y="5"/>
                    </a:lnTo>
                    <a:lnTo>
                      <a:pt x="39" y="5"/>
                    </a:lnTo>
                    <a:lnTo>
                      <a:pt x="38" y="4"/>
                    </a:lnTo>
                    <a:lnTo>
                      <a:pt x="37" y="3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49" name="Freeform 783"/>
              <p:cNvSpPr>
                <a:spLocks/>
              </p:cNvSpPr>
              <p:nvPr/>
            </p:nvSpPr>
            <p:spPr bwMode="auto">
              <a:xfrm>
                <a:off x="3002" y="1608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9"/>
                  </a:cxn>
                  <a:cxn ang="0">
                    <a:pos x="1" y="12"/>
                  </a:cxn>
                  <a:cxn ang="0">
                    <a:pos x="1" y="17"/>
                  </a:cxn>
                  <a:cxn ang="0">
                    <a:pos x="2" y="20"/>
                  </a:cxn>
                  <a:cxn ang="0">
                    <a:pos x="5" y="24"/>
                  </a:cxn>
                  <a:cxn ang="0">
                    <a:pos x="6" y="27"/>
                  </a:cxn>
                  <a:cxn ang="0">
                    <a:pos x="8" y="30"/>
                  </a:cxn>
                  <a:cxn ang="0">
                    <a:pos x="43" y="9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2" y="6"/>
                  </a:cxn>
                  <a:cxn ang="0">
                    <a:pos x="42" y="5"/>
                  </a:cxn>
                  <a:cxn ang="0">
                    <a:pos x="41" y="4"/>
                  </a:cxn>
                  <a:cxn ang="0">
                    <a:pos x="41" y="3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0" y="0"/>
                  </a:cxn>
                </a:cxnLst>
                <a:rect l="0" t="0" r="r" b="b"/>
                <a:pathLst>
                  <a:path w="43"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2" y="20"/>
                    </a:lnTo>
                    <a:lnTo>
                      <a:pt x="5" y="24"/>
                    </a:lnTo>
                    <a:lnTo>
                      <a:pt x="6" y="27"/>
                    </a:lnTo>
                    <a:lnTo>
                      <a:pt x="8" y="30"/>
                    </a:lnTo>
                    <a:lnTo>
                      <a:pt x="43" y="9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50" name="Freeform 784"/>
              <p:cNvSpPr>
                <a:spLocks/>
              </p:cNvSpPr>
              <p:nvPr/>
            </p:nvSpPr>
            <p:spPr bwMode="auto">
              <a:xfrm>
                <a:off x="3002" y="1602"/>
                <a:ext cx="9" cy="6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7" y="4"/>
                  </a:cxn>
                  <a:cxn ang="0">
                    <a:pos x="5" y="7"/>
                  </a:cxn>
                  <a:cxn ang="0">
                    <a:pos x="4" y="12"/>
                  </a:cxn>
                  <a:cxn ang="0">
                    <a:pos x="2" y="15"/>
                  </a:cxn>
                  <a:cxn ang="0">
                    <a:pos x="1" y="20"/>
                  </a:cxn>
                  <a:cxn ang="0">
                    <a:pos x="0" y="24"/>
                  </a:cxn>
                  <a:cxn ang="0">
                    <a:pos x="0" y="29"/>
                  </a:cxn>
                  <a:cxn ang="0">
                    <a:pos x="0" y="32"/>
                  </a:cxn>
                  <a:cxn ang="0">
                    <a:pos x="41" y="32"/>
                  </a:cxn>
                  <a:cxn ang="0">
                    <a:pos x="41" y="31"/>
                  </a:cxn>
                  <a:cxn ang="0">
                    <a:pos x="41" y="30"/>
                  </a:cxn>
                  <a:cxn ang="0">
                    <a:pos x="41" y="29"/>
                  </a:cxn>
                  <a:cxn ang="0">
                    <a:pos x="42" y="28"/>
                  </a:cxn>
                  <a:cxn ang="0">
                    <a:pos x="42" y="27"/>
                  </a:cxn>
                  <a:cxn ang="0">
                    <a:pos x="43" y="26"/>
                  </a:cxn>
                  <a:cxn ang="0">
                    <a:pos x="43" y="23"/>
                  </a:cxn>
                  <a:cxn ang="0">
                    <a:pos x="44" y="22"/>
                  </a:cxn>
                  <a:cxn ang="0">
                    <a:pos x="44" y="22"/>
                  </a:cxn>
                  <a:cxn ang="0">
                    <a:pos x="9" y="0"/>
                  </a:cxn>
                </a:cxnLst>
                <a:rect l="0" t="0" r="r" b="b"/>
                <a:pathLst>
                  <a:path w="44" h="32">
                    <a:moveTo>
                      <a:pt x="9" y="0"/>
                    </a:moveTo>
                    <a:lnTo>
                      <a:pt x="9" y="0"/>
                    </a:lnTo>
                    <a:lnTo>
                      <a:pt x="7" y="4"/>
                    </a:lnTo>
                    <a:lnTo>
                      <a:pt x="5" y="7"/>
                    </a:lnTo>
                    <a:lnTo>
                      <a:pt x="4" y="12"/>
                    </a:lnTo>
                    <a:lnTo>
                      <a:pt x="2" y="15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41" y="32"/>
                    </a:lnTo>
                    <a:lnTo>
                      <a:pt x="41" y="31"/>
                    </a:lnTo>
                    <a:lnTo>
                      <a:pt x="41" y="30"/>
                    </a:lnTo>
                    <a:lnTo>
                      <a:pt x="41" y="29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43" y="26"/>
                    </a:lnTo>
                    <a:lnTo>
                      <a:pt x="43" y="23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51" name="Freeform 785"/>
              <p:cNvSpPr>
                <a:spLocks/>
              </p:cNvSpPr>
              <p:nvPr/>
            </p:nvSpPr>
            <p:spPr bwMode="auto">
              <a:xfrm>
                <a:off x="3004" y="1597"/>
                <a:ext cx="9" cy="9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0"/>
                  </a:cxn>
                  <a:cxn ang="0">
                    <a:pos x="25" y="2"/>
                  </a:cxn>
                  <a:cxn ang="0">
                    <a:pos x="21" y="4"/>
                  </a:cxn>
                  <a:cxn ang="0">
                    <a:pos x="17" y="7"/>
                  </a:cxn>
                  <a:cxn ang="0">
                    <a:pos x="13" y="9"/>
                  </a:cxn>
                  <a:cxn ang="0">
                    <a:pos x="10" y="13"/>
                  </a:cxn>
                  <a:cxn ang="0">
                    <a:pos x="6" y="15"/>
                  </a:cxn>
                  <a:cxn ang="0">
                    <a:pos x="3" y="20"/>
                  </a:cxn>
                  <a:cxn ang="0">
                    <a:pos x="0" y="23"/>
                  </a:cxn>
                  <a:cxn ang="0">
                    <a:pos x="35" y="45"/>
                  </a:cxn>
                  <a:cxn ang="0">
                    <a:pos x="36" y="44"/>
                  </a:cxn>
                  <a:cxn ang="0">
                    <a:pos x="36" y="43"/>
                  </a:cxn>
                  <a:cxn ang="0">
                    <a:pos x="37" y="43"/>
                  </a:cxn>
                  <a:cxn ang="0">
                    <a:pos x="38" y="42"/>
                  </a:cxn>
                  <a:cxn ang="0">
                    <a:pos x="40" y="40"/>
                  </a:cxn>
                  <a:cxn ang="0">
                    <a:pos x="41" y="39"/>
                  </a:cxn>
                  <a:cxn ang="0">
                    <a:pos x="43" y="38"/>
                  </a:cxn>
                  <a:cxn ang="0">
                    <a:pos x="44" y="38"/>
                  </a:cxn>
                  <a:cxn ang="0">
                    <a:pos x="44" y="38"/>
                  </a:cxn>
                  <a:cxn ang="0">
                    <a:pos x="29" y="0"/>
                  </a:cxn>
                </a:cxnLst>
                <a:rect l="0" t="0" r="r" b="b"/>
                <a:pathLst>
                  <a:path w="44" h="45">
                    <a:moveTo>
                      <a:pt x="29" y="0"/>
                    </a:moveTo>
                    <a:lnTo>
                      <a:pt x="29" y="0"/>
                    </a:lnTo>
                    <a:lnTo>
                      <a:pt x="25" y="2"/>
                    </a:lnTo>
                    <a:lnTo>
                      <a:pt x="21" y="4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0" y="13"/>
                    </a:lnTo>
                    <a:lnTo>
                      <a:pt x="6" y="15"/>
                    </a:lnTo>
                    <a:lnTo>
                      <a:pt x="3" y="20"/>
                    </a:lnTo>
                    <a:lnTo>
                      <a:pt x="0" y="23"/>
                    </a:lnTo>
                    <a:lnTo>
                      <a:pt x="35" y="45"/>
                    </a:lnTo>
                    <a:lnTo>
                      <a:pt x="36" y="44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1" y="39"/>
                    </a:lnTo>
                    <a:lnTo>
                      <a:pt x="43" y="3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52" name="Freeform 786"/>
              <p:cNvSpPr>
                <a:spLocks/>
              </p:cNvSpPr>
              <p:nvPr/>
            </p:nvSpPr>
            <p:spPr bwMode="auto">
              <a:xfrm>
                <a:off x="3010" y="1596"/>
                <a:ext cx="7" cy="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0"/>
                  </a:cxn>
                  <a:cxn ang="0">
                    <a:pos x="31" y="0"/>
                  </a:cxn>
                  <a:cxn ang="0">
                    <a:pos x="27" y="0"/>
                  </a:cxn>
                  <a:cxn ang="0">
                    <a:pos x="22" y="1"/>
                  </a:cxn>
                  <a:cxn ang="0">
                    <a:pos x="18" y="2"/>
                  </a:cxn>
                  <a:cxn ang="0">
                    <a:pos x="13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7"/>
                  </a:cxn>
                  <a:cxn ang="0">
                    <a:pos x="15" y="45"/>
                  </a:cxn>
                  <a:cxn ang="0">
                    <a:pos x="18" y="44"/>
                  </a:cxn>
                  <a:cxn ang="0">
                    <a:pos x="20" y="43"/>
                  </a:cxn>
                  <a:cxn ang="0">
                    <a:pos x="22" y="43"/>
                  </a:cxn>
                  <a:cxn ang="0">
                    <a:pos x="24" y="42"/>
                  </a:cxn>
                  <a:cxn ang="0">
                    <a:pos x="27" y="42"/>
                  </a:cxn>
                  <a:cxn ang="0">
                    <a:pos x="30" y="42"/>
                  </a:cxn>
                  <a:cxn ang="0">
                    <a:pos x="33" y="42"/>
                  </a:cxn>
                  <a:cxn ang="0">
                    <a:pos x="36" y="42"/>
                  </a:cxn>
                  <a:cxn ang="0">
                    <a:pos x="36" y="42"/>
                  </a:cxn>
                  <a:cxn ang="0">
                    <a:pos x="36" y="0"/>
                  </a:cxn>
                </a:cxnLst>
                <a:rect l="0" t="0" r="r" b="b"/>
                <a:pathLst>
                  <a:path w="36" h="45">
                    <a:moveTo>
                      <a:pt x="36" y="0"/>
                    </a:moveTo>
                    <a:lnTo>
                      <a:pt x="36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2" y="1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7"/>
                    </a:lnTo>
                    <a:lnTo>
                      <a:pt x="15" y="45"/>
                    </a:lnTo>
                    <a:lnTo>
                      <a:pt x="18" y="44"/>
                    </a:lnTo>
                    <a:lnTo>
                      <a:pt x="20" y="43"/>
                    </a:lnTo>
                    <a:lnTo>
                      <a:pt x="22" y="43"/>
                    </a:lnTo>
                    <a:lnTo>
                      <a:pt x="24" y="42"/>
                    </a:lnTo>
                    <a:lnTo>
                      <a:pt x="27" y="42"/>
                    </a:lnTo>
                    <a:lnTo>
                      <a:pt x="30" y="42"/>
                    </a:lnTo>
                    <a:lnTo>
                      <a:pt x="33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53" name="Freeform 787"/>
              <p:cNvSpPr>
                <a:spLocks/>
              </p:cNvSpPr>
              <p:nvPr/>
            </p:nvSpPr>
            <p:spPr bwMode="auto">
              <a:xfrm>
                <a:off x="3017" y="1596"/>
                <a:ext cx="7" cy="9"/>
              </a:xfrm>
              <a:custGeom>
                <a:avLst/>
                <a:gdLst/>
                <a:ahLst/>
                <a:cxnLst>
                  <a:cxn ang="0">
                    <a:pos x="38" y="7"/>
                  </a:cxn>
                  <a:cxn ang="0">
                    <a:pos x="38" y="7"/>
                  </a:cxn>
                  <a:cxn ang="0">
                    <a:pos x="34" y="6"/>
                  </a:cxn>
                  <a:cxn ang="0">
                    <a:pos x="29" y="4"/>
                  </a:cxn>
                  <a:cxn ang="0">
                    <a:pos x="24" y="2"/>
                  </a:cxn>
                  <a:cxn ang="0">
                    <a:pos x="20" y="2"/>
                  </a:cxn>
                  <a:cxn ang="0">
                    <a:pos x="15" y="1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3" y="42"/>
                  </a:cxn>
                  <a:cxn ang="0">
                    <a:pos x="6" y="42"/>
                  </a:cxn>
                  <a:cxn ang="0">
                    <a:pos x="9" y="42"/>
                  </a:cxn>
                  <a:cxn ang="0">
                    <a:pos x="12" y="42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20" y="44"/>
                  </a:cxn>
                  <a:cxn ang="0">
                    <a:pos x="22" y="45"/>
                  </a:cxn>
                  <a:cxn ang="0">
                    <a:pos x="22" y="45"/>
                  </a:cxn>
                  <a:cxn ang="0">
                    <a:pos x="38" y="7"/>
                  </a:cxn>
                </a:cxnLst>
                <a:rect l="0" t="0" r="r" b="b"/>
                <a:pathLst>
                  <a:path w="38" h="45">
                    <a:moveTo>
                      <a:pt x="38" y="7"/>
                    </a:moveTo>
                    <a:lnTo>
                      <a:pt x="38" y="7"/>
                    </a:lnTo>
                    <a:lnTo>
                      <a:pt x="34" y="6"/>
                    </a:lnTo>
                    <a:lnTo>
                      <a:pt x="29" y="4"/>
                    </a:lnTo>
                    <a:lnTo>
                      <a:pt x="24" y="2"/>
                    </a:lnTo>
                    <a:lnTo>
                      <a:pt x="20" y="2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" y="42"/>
                    </a:lnTo>
                    <a:lnTo>
                      <a:pt x="6" y="42"/>
                    </a:lnTo>
                    <a:lnTo>
                      <a:pt x="9" y="42"/>
                    </a:lnTo>
                    <a:lnTo>
                      <a:pt x="12" y="42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20" y="44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38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54" name="Freeform 788"/>
              <p:cNvSpPr>
                <a:spLocks/>
              </p:cNvSpPr>
              <p:nvPr/>
            </p:nvSpPr>
            <p:spPr bwMode="auto">
              <a:xfrm>
                <a:off x="3021" y="1597"/>
                <a:ext cx="9" cy="10"/>
              </a:xfrm>
              <a:custGeom>
                <a:avLst/>
                <a:gdLst/>
                <a:ahLst/>
                <a:cxnLst>
                  <a:cxn ang="0">
                    <a:pos x="45" y="24"/>
                  </a:cxn>
                  <a:cxn ang="0">
                    <a:pos x="45" y="24"/>
                  </a:cxn>
                  <a:cxn ang="0">
                    <a:pos x="42" y="20"/>
                  </a:cxn>
                  <a:cxn ang="0">
                    <a:pos x="39" y="16"/>
                  </a:cxn>
                  <a:cxn ang="0">
                    <a:pos x="36" y="13"/>
                  </a:cxn>
                  <a:cxn ang="0">
                    <a:pos x="32" y="10"/>
                  </a:cxn>
                  <a:cxn ang="0">
                    <a:pos x="28" y="7"/>
                  </a:cxn>
                  <a:cxn ang="0">
                    <a:pos x="24" y="5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0" y="38"/>
                  </a:cxn>
                  <a:cxn ang="0">
                    <a:pos x="1" y="39"/>
                  </a:cxn>
                  <a:cxn ang="0">
                    <a:pos x="3" y="39"/>
                  </a:cxn>
                  <a:cxn ang="0">
                    <a:pos x="5" y="40"/>
                  </a:cxn>
                  <a:cxn ang="0">
                    <a:pos x="6" y="42"/>
                  </a:cxn>
                  <a:cxn ang="0">
                    <a:pos x="8" y="43"/>
                  </a:cxn>
                  <a:cxn ang="0">
                    <a:pos x="8" y="44"/>
                  </a:cxn>
                  <a:cxn ang="0">
                    <a:pos x="9" y="45"/>
                  </a:cxn>
                  <a:cxn ang="0">
                    <a:pos x="10" y="46"/>
                  </a:cxn>
                  <a:cxn ang="0">
                    <a:pos x="10" y="46"/>
                  </a:cxn>
                  <a:cxn ang="0">
                    <a:pos x="45" y="24"/>
                  </a:cxn>
                </a:cxnLst>
                <a:rect l="0" t="0" r="r" b="b"/>
                <a:pathLst>
                  <a:path w="45" h="46">
                    <a:moveTo>
                      <a:pt x="45" y="24"/>
                    </a:moveTo>
                    <a:lnTo>
                      <a:pt x="45" y="24"/>
                    </a:lnTo>
                    <a:lnTo>
                      <a:pt x="42" y="20"/>
                    </a:lnTo>
                    <a:lnTo>
                      <a:pt x="39" y="16"/>
                    </a:lnTo>
                    <a:lnTo>
                      <a:pt x="36" y="13"/>
                    </a:lnTo>
                    <a:lnTo>
                      <a:pt x="32" y="10"/>
                    </a:lnTo>
                    <a:lnTo>
                      <a:pt x="28" y="7"/>
                    </a:lnTo>
                    <a:lnTo>
                      <a:pt x="24" y="5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38"/>
                    </a:lnTo>
                    <a:lnTo>
                      <a:pt x="1" y="39"/>
                    </a:lnTo>
                    <a:lnTo>
                      <a:pt x="3" y="39"/>
                    </a:lnTo>
                    <a:lnTo>
                      <a:pt x="5" y="40"/>
                    </a:lnTo>
                    <a:lnTo>
                      <a:pt x="6" y="42"/>
                    </a:lnTo>
                    <a:lnTo>
                      <a:pt x="8" y="43"/>
                    </a:lnTo>
                    <a:lnTo>
                      <a:pt x="8" y="44"/>
                    </a:lnTo>
                    <a:lnTo>
                      <a:pt x="9" y="45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4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55" name="Freeform 789"/>
              <p:cNvSpPr>
                <a:spLocks/>
              </p:cNvSpPr>
              <p:nvPr/>
            </p:nvSpPr>
            <p:spPr bwMode="auto">
              <a:xfrm>
                <a:off x="3023" y="1602"/>
                <a:ext cx="10" cy="11"/>
              </a:xfrm>
              <a:custGeom>
                <a:avLst/>
                <a:gdLst/>
                <a:ahLst/>
                <a:cxnLst>
                  <a:cxn ang="0">
                    <a:pos x="27" y="56"/>
                  </a:cxn>
                  <a:cxn ang="0">
                    <a:pos x="45" y="35"/>
                  </a:cxn>
                  <a:cxn ang="0">
                    <a:pos x="45" y="30"/>
                  </a:cxn>
                  <a:cxn ang="0">
                    <a:pos x="44" y="26"/>
                  </a:cxn>
                  <a:cxn ang="0">
                    <a:pos x="44" y="21"/>
                  </a:cxn>
                  <a:cxn ang="0">
                    <a:pos x="42" y="16"/>
                  </a:cxn>
                  <a:cxn ang="0">
                    <a:pos x="41" y="12"/>
                  </a:cxn>
                  <a:cxn ang="0">
                    <a:pos x="40" y="8"/>
                  </a:cxn>
                  <a:cxn ang="0">
                    <a:pos x="37" y="4"/>
                  </a:cxn>
                  <a:cxn ang="0">
                    <a:pos x="35" y="0"/>
                  </a:cxn>
                  <a:cxn ang="0">
                    <a:pos x="0" y="22"/>
                  </a:cxn>
                  <a:cxn ang="0">
                    <a:pos x="2" y="23"/>
                  </a:cxn>
                  <a:cxn ang="0">
                    <a:pos x="3" y="26"/>
                  </a:cxn>
                  <a:cxn ang="0">
                    <a:pos x="3" y="27"/>
                  </a:cxn>
                  <a:cxn ang="0">
                    <a:pos x="4" y="29"/>
                  </a:cxn>
                  <a:cxn ang="0">
                    <a:pos x="4" y="30"/>
                  </a:cxn>
                  <a:cxn ang="0">
                    <a:pos x="4" y="31"/>
                  </a:cxn>
                  <a:cxn ang="0">
                    <a:pos x="5" y="34"/>
                  </a:cxn>
                  <a:cxn ang="0">
                    <a:pos x="5" y="36"/>
                  </a:cxn>
                  <a:cxn ang="0">
                    <a:pos x="23" y="15"/>
                  </a:cxn>
                  <a:cxn ang="0">
                    <a:pos x="27" y="56"/>
                  </a:cxn>
                  <a:cxn ang="0">
                    <a:pos x="47" y="55"/>
                  </a:cxn>
                  <a:cxn ang="0">
                    <a:pos x="45" y="35"/>
                  </a:cxn>
                  <a:cxn ang="0">
                    <a:pos x="27" y="56"/>
                  </a:cxn>
                </a:cxnLst>
                <a:rect l="0" t="0" r="r" b="b"/>
                <a:pathLst>
                  <a:path w="47" h="56">
                    <a:moveTo>
                      <a:pt x="27" y="56"/>
                    </a:moveTo>
                    <a:lnTo>
                      <a:pt x="45" y="35"/>
                    </a:lnTo>
                    <a:lnTo>
                      <a:pt x="45" y="30"/>
                    </a:lnTo>
                    <a:lnTo>
                      <a:pt x="44" y="26"/>
                    </a:lnTo>
                    <a:lnTo>
                      <a:pt x="44" y="21"/>
                    </a:lnTo>
                    <a:lnTo>
                      <a:pt x="42" y="16"/>
                    </a:lnTo>
                    <a:lnTo>
                      <a:pt x="41" y="12"/>
                    </a:lnTo>
                    <a:lnTo>
                      <a:pt x="40" y="8"/>
                    </a:lnTo>
                    <a:lnTo>
                      <a:pt x="37" y="4"/>
                    </a:lnTo>
                    <a:lnTo>
                      <a:pt x="35" y="0"/>
                    </a:lnTo>
                    <a:lnTo>
                      <a:pt x="0" y="22"/>
                    </a:lnTo>
                    <a:lnTo>
                      <a:pt x="2" y="23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4" y="29"/>
                    </a:lnTo>
                    <a:lnTo>
                      <a:pt x="4" y="30"/>
                    </a:lnTo>
                    <a:lnTo>
                      <a:pt x="4" y="31"/>
                    </a:lnTo>
                    <a:lnTo>
                      <a:pt x="5" y="34"/>
                    </a:lnTo>
                    <a:lnTo>
                      <a:pt x="5" y="36"/>
                    </a:lnTo>
                    <a:lnTo>
                      <a:pt x="23" y="15"/>
                    </a:lnTo>
                    <a:lnTo>
                      <a:pt x="27" y="56"/>
                    </a:lnTo>
                    <a:lnTo>
                      <a:pt x="47" y="55"/>
                    </a:lnTo>
                    <a:lnTo>
                      <a:pt x="45" y="35"/>
                    </a:lnTo>
                    <a:lnTo>
                      <a:pt x="27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56" name="Freeform 790"/>
              <p:cNvSpPr>
                <a:spLocks/>
              </p:cNvSpPr>
              <p:nvPr/>
            </p:nvSpPr>
            <p:spPr bwMode="auto">
              <a:xfrm>
                <a:off x="3020" y="1605"/>
                <a:ext cx="9" cy="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2" y="42"/>
                  </a:cxn>
                  <a:cxn ang="0">
                    <a:pos x="42" y="41"/>
                  </a:cxn>
                  <a:cxn ang="0">
                    <a:pos x="38" y="0"/>
                  </a:cxn>
                  <a:cxn ang="0">
                    <a:pos x="19" y="1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3" y="43"/>
                  </a:cxn>
                  <a:cxn ang="0">
                    <a:pos x="22" y="42"/>
                  </a:cxn>
                  <a:cxn ang="0">
                    <a:pos x="0" y="23"/>
                  </a:cxn>
                </a:cxnLst>
                <a:rect l="0" t="0" r="r" b="b"/>
                <a:pathLst>
                  <a:path w="42" h="43">
                    <a:moveTo>
                      <a:pt x="0" y="23"/>
                    </a:moveTo>
                    <a:lnTo>
                      <a:pt x="22" y="42"/>
                    </a:lnTo>
                    <a:lnTo>
                      <a:pt x="42" y="41"/>
                    </a:lnTo>
                    <a:lnTo>
                      <a:pt x="38" y="0"/>
                    </a:lnTo>
                    <a:lnTo>
                      <a:pt x="19" y="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3" y="43"/>
                    </a:lnTo>
                    <a:lnTo>
                      <a:pt x="22" y="4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57" name="Freeform 791"/>
              <p:cNvSpPr>
                <a:spLocks/>
              </p:cNvSpPr>
              <p:nvPr/>
            </p:nvSpPr>
            <p:spPr bwMode="auto">
              <a:xfrm>
                <a:off x="3020" y="1602"/>
                <a:ext cx="8" cy="8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1" y="32"/>
                  </a:cxn>
                  <a:cxn ang="0">
                    <a:pos x="1" y="34"/>
                  </a:cxn>
                  <a:cxn ang="0">
                    <a:pos x="2" y="34"/>
                  </a:cxn>
                  <a:cxn ang="0">
                    <a:pos x="2" y="35"/>
                  </a:cxn>
                  <a:cxn ang="0">
                    <a:pos x="2" y="36"/>
                  </a:cxn>
                  <a:cxn ang="0">
                    <a:pos x="3" y="38"/>
                  </a:cxn>
                  <a:cxn ang="0">
                    <a:pos x="3" y="39"/>
                  </a:cxn>
                  <a:cxn ang="0">
                    <a:pos x="44" y="36"/>
                  </a:cxn>
                  <a:cxn ang="0">
                    <a:pos x="44" y="30"/>
                  </a:cxn>
                  <a:cxn ang="0">
                    <a:pos x="43" y="26"/>
                  </a:cxn>
                  <a:cxn ang="0">
                    <a:pos x="40" y="21"/>
                  </a:cxn>
                  <a:cxn ang="0">
                    <a:pos x="39" y="16"/>
                  </a:cxn>
                  <a:cxn ang="0">
                    <a:pos x="36" y="12"/>
                  </a:cxn>
                  <a:cxn ang="0">
                    <a:pos x="33" y="7"/>
                  </a:cxn>
                  <a:cxn ang="0">
                    <a:pos x="30" y="4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0" y="31"/>
                  </a:cxn>
                </a:cxnLst>
                <a:rect l="0" t="0" r="r" b="b"/>
                <a:pathLst>
                  <a:path w="44" h="39">
                    <a:moveTo>
                      <a:pt x="0" y="31"/>
                    </a:moveTo>
                    <a:lnTo>
                      <a:pt x="0" y="31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4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6"/>
                    </a:lnTo>
                    <a:lnTo>
                      <a:pt x="3" y="38"/>
                    </a:lnTo>
                    <a:lnTo>
                      <a:pt x="3" y="39"/>
                    </a:lnTo>
                    <a:lnTo>
                      <a:pt x="44" y="36"/>
                    </a:lnTo>
                    <a:lnTo>
                      <a:pt x="44" y="30"/>
                    </a:lnTo>
                    <a:lnTo>
                      <a:pt x="43" y="26"/>
                    </a:lnTo>
                    <a:lnTo>
                      <a:pt x="40" y="21"/>
                    </a:lnTo>
                    <a:lnTo>
                      <a:pt x="39" y="16"/>
                    </a:lnTo>
                    <a:lnTo>
                      <a:pt x="36" y="12"/>
                    </a:lnTo>
                    <a:lnTo>
                      <a:pt x="33" y="7"/>
                    </a:lnTo>
                    <a:lnTo>
                      <a:pt x="30" y="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58" name="Freeform 792"/>
              <p:cNvSpPr>
                <a:spLocks/>
              </p:cNvSpPr>
              <p:nvPr/>
            </p:nvSpPr>
            <p:spPr bwMode="auto">
              <a:xfrm>
                <a:off x="3017" y="1599"/>
                <a:ext cx="8" cy="9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2" y="42"/>
                  </a:cxn>
                  <a:cxn ang="0">
                    <a:pos x="6" y="42"/>
                  </a:cxn>
                  <a:cxn ang="0">
                    <a:pos x="8" y="43"/>
                  </a:cxn>
                  <a:cxn ang="0">
                    <a:pos x="9" y="43"/>
                  </a:cxn>
                  <a:cxn ang="0">
                    <a:pos x="11" y="43"/>
                  </a:cxn>
                  <a:cxn ang="0">
                    <a:pos x="12" y="44"/>
                  </a:cxn>
                  <a:cxn ang="0">
                    <a:pos x="13" y="44"/>
                  </a:cxn>
                  <a:cxn ang="0">
                    <a:pos x="13" y="44"/>
                  </a:cxn>
                  <a:cxn ang="0">
                    <a:pos x="39" y="13"/>
                  </a:cxn>
                  <a:cxn ang="0">
                    <a:pos x="35" y="10"/>
                  </a:cxn>
                  <a:cxn ang="0">
                    <a:pos x="30" y="7"/>
                  </a:cxn>
                  <a:cxn ang="0">
                    <a:pos x="26" y="5"/>
                  </a:cxn>
                  <a:cxn ang="0">
                    <a:pos x="21" y="4"/>
                  </a:cxn>
                  <a:cxn ang="0">
                    <a:pos x="15" y="3"/>
                  </a:cxn>
                  <a:cxn ang="0">
                    <a:pos x="11" y="2"/>
                  </a:cxn>
                  <a:cxn ang="0">
                    <a:pos x="5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2"/>
                  </a:cxn>
                </a:cxnLst>
                <a:rect l="0" t="0" r="r" b="b"/>
                <a:pathLst>
                  <a:path w="39" h="44">
                    <a:moveTo>
                      <a:pt x="0" y="42"/>
                    </a:moveTo>
                    <a:lnTo>
                      <a:pt x="0" y="42"/>
                    </a:lnTo>
                    <a:lnTo>
                      <a:pt x="2" y="42"/>
                    </a:lnTo>
                    <a:lnTo>
                      <a:pt x="6" y="42"/>
                    </a:lnTo>
                    <a:lnTo>
                      <a:pt x="8" y="43"/>
                    </a:lnTo>
                    <a:lnTo>
                      <a:pt x="9" y="43"/>
                    </a:lnTo>
                    <a:lnTo>
                      <a:pt x="11" y="43"/>
                    </a:lnTo>
                    <a:lnTo>
                      <a:pt x="12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39" y="13"/>
                    </a:lnTo>
                    <a:lnTo>
                      <a:pt x="35" y="10"/>
                    </a:lnTo>
                    <a:lnTo>
                      <a:pt x="30" y="7"/>
                    </a:lnTo>
                    <a:lnTo>
                      <a:pt x="26" y="5"/>
                    </a:lnTo>
                    <a:lnTo>
                      <a:pt x="21" y="4"/>
                    </a:lnTo>
                    <a:lnTo>
                      <a:pt x="15" y="3"/>
                    </a:lnTo>
                    <a:lnTo>
                      <a:pt x="11" y="2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59" name="Freeform 793"/>
              <p:cNvSpPr>
                <a:spLocks/>
              </p:cNvSpPr>
              <p:nvPr/>
            </p:nvSpPr>
            <p:spPr bwMode="auto">
              <a:xfrm>
                <a:off x="3009" y="1599"/>
                <a:ext cx="8" cy="9"/>
              </a:xfrm>
              <a:custGeom>
                <a:avLst/>
                <a:gdLst/>
                <a:ahLst/>
                <a:cxnLst>
                  <a:cxn ang="0">
                    <a:pos x="26" y="44"/>
                  </a:cxn>
                  <a:cxn ang="0">
                    <a:pos x="25" y="44"/>
                  </a:cxn>
                  <a:cxn ang="0">
                    <a:pos x="26" y="44"/>
                  </a:cxn>
                  <a:cxn ang="0">
                    <a:pos x="26" y="44"/>
                  </a:cxn>
                  <a:cxn ang="0">
                    <a:pos x="27" y="43"/>
                  </a:cxn>
                  <a:cxn ang="0">
                    <a:pos x="29" y="43"/>
                  </a:cxn>
                  <a:cxn ang="0">
                    <a:pos x="31" y="43"/>
                  </a:cxn>
                  <a:cxn ang="0">
                    <a:pos x="33" y="42"/>
                  </a:cxn>
                  <a:cxn ang="0">
                    <a:pos x="37" y="42"/>
                  </a:cxn>
                  <a:cxn ang="0">
                    <a:pos x="40" y="42"/>
                  </a:cxn>
                  <a:cxn ang="0">
                    <a:pos x="40" y="0"/>
                  </a:cxn>
                  <a:cxn ang="0">
                    <a:pos x="34" y="2"/>
                  </a:cxn>
                  <a:cxn ang="0">
                    <a:pos x="29" y="2"/>
                  </a:cxn>
                  <a:cxn ang="0">
                    <a:pos x="24" y="3"/>
                  </a:cxn>
                  <a:cxn ang="0">
                    <a:pos x="18" y="3"/>
                  </a:cxn>
                  <a:cxn ang="0">
                    <a:pos x="14" y="5"/>
                  </a:cxn>
                  <a:cxn ang="0">
                    <a:pos x="9" y="6"/>
                  </a:cxn>
                  <a:cxn ang="0">
                    <a:pos x="4" y="1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6" y="44"/>
                  </a:cxn>
                </a:cxnLst>
                <a:rect l="0" t="0" r="r" b="b"/>
                <a:pathLst>
                  <a:path w="40" h="44">
                    <a:moveTo>
                      <a:pt x="26" y="44"/>
                    </a:moveTo>
                    <a:lnTo>
                      <a:pt x="25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7" y="43"/>
                    </a:lnTo>
                    <a:lnTo>
                      <a:pt x="29" y="43"/>
                    </a:lnTo>
                    <a:lnTo>
                      <a:pt x="31" y="43"/>
                    </a:lnTo>
                    <a:lnTo>
                      <a:pt x="33" y="42"/>
                    </a:lnTo>
                    <a:lnTo>
                      <a:pt x="37" y="42"/>
                    </a:lnTo>
                    <a:lnTo>
                      <a:pt x="40" y="42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29" y="2"/>
                    </a:lnTo>
                    <a:lnTo>
                      <a:pt x="24" y="3"/>
                    </a:lnTo>
                    <a:lnTo>
                      <a:pt x="18" y="3"/>
                    </a:lnTo>
                    <a:lnTo>
                      <a:pt x="14" y="5"/>
                    </a:lnTo>
                    <a:lnTo>
                      <a:pt x="9" y="6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6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60" name="Freeform 794"/>
              <p:cNvSpPr>
                <a:spLocks/>
              </p:cNvSpPr>
              <p:nvPr/>
            </p:nvSpPr>
            <p:spPr bwMode="auto">
              <a:xfrm>
                <a:off x="3006" y="1602"/>
                <a:ext cx="8" cy="6"/>
              </a:xfrm>
              <a:custGeom>
                <a:avLst/>
                <a:gdLst/>
                <a:ahLst/>
                <a:cxnLst>
                  <a:cxn ang="0">
                    <a:pos x="41" y="32"/>
                  </a:cxn>
                  <a:cxn ang="0">
                    <a:pos x="41" y="32"/>
                  </a:cxn>
                  <a:cxn ang="0">
                    <a:pos x="41" y="32"/>
                  </a:cxn>
                  <a:cxn ang="0">
                    <a:pos x="41" y="32"/>
                  </a:cxn>
                  <a:cxn ang="0">
                    <a:pos x="41" y="32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1" y="32"/>
                  </a:cxn>
                  <a:cxn ang="0">
                    <a:pos x="42" y="32"/>
                  </a:cxn>
                  <a:cxn ang="0">
                    <a:pos x="16" y="0"/>
                  </a:cxn>
                  <a:cxn ang="0">
                    <a:pos x="12" y="3"/>
                  </a:cxn>
                  <a:cxn ang="0">
                    <a:pos x="10" y="7"/>
                  </a:cxn>
                  <a:cxn ang="0">
                    <a:pos x="7" y="10"/>
                  </a:cxn>
                  <a:cxn ang="0">
                    <a:pos x="4" y="14"/>
                  </a:cxn>
                  <a:cxn ang="0">
                    <a:pos x="3" y="18"/>
                  </a:cxn>
                  <a:cxn ang="0">
                    <a:pos x="1" y="23"/>
                  </a:cxn>
                  <a:cxn ang="0">
                    <a:pos x="1" y="28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41" y="32"/>
                  </a:cxn>
                </a:cxnLst>
                <a:rect l="0" t="0" r="r" b="b"/>
                <a:pathLst>
                  <a:path w="42" h="33">
                    <a:moveTo>
                      <a:pt x="41" y="32"/>
                    </a:moveTo>
                    <a:lnTo>
                      <a:pt x="41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1" y="32"/>
                    </a:lnTo>
                    <a:lnTo>
                      <a:pt x="42" y="32"/>
                    </a:lnTo>
                    <a:lnTo>
                      <a:pt x="16" y="0"/>
                    </a:lnTo>
                    <a:lnTo>
                      <a:pt x="12" y="3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4" y="14"/>
                    </a:lnTo>
                    <a:lnTo>
                      <a:pt x="3" y="18"/>
                    </a:lnTo>
                    <a:lnTo>
                      <a:pt x="1" y="23"/>
                    </a:lnTo>
                    <a:lnTo>
                      <a:pt x="1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1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61" name="Freeform 795"/>
              <p:cNvSpPr>
                <a:spLocks/>
              </p:cNvSpPr>
              <p:nvPr/>
            </p:nvSpPr>
            <p:spPr bwMode="auto">
              <a:xfrm>
                <a:off x="3006" y="1608"/>
                <a:ext cx="8" cy="6"/>
              </a:xfrm>
              <a:custGeom>
                <a:avLst/>
                <a:gdLst/>
                <a:ahLst/>
                <a:cxnLst>
                  <a:cxn ang="0">
                    <a:pos x="40" y="1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1" y="1"/>
                  </a:cxn>
                  <a:cxn ang="0">
                    <a:pos x="41" y="2"/>
                  </a:cxn>
                  <a:cxn ang="0">
                    <a:pos x="41" y="2"/>
                  </a:cxn>
                  <a:cxn ang="0">
                    <a:pos x="41" y="2"/>
                  </a:cxn>
                  <a:cxn ang="0">
                    <a:pos x="41" y="2"/>
                  </a:cxn>
                  <a:cxn ang="0">
                    <a:pos x="0" y="2"/>
                  </a:cxn>
                  <a:cxn ang="0">
                    <a:pos x="1" y="6"/>
                  </a:cxn>
                  <a:cxn ang="0">
                    <a:pos x="1" y="10"/>
                  </a:cxn>
                  <a:cxn ang="0">
                    <a:pos x="2" y="14"/>
                  </a:cxn>
                  <a:cxn ang="0">
                    <a:pos x="3" y="18"/>
                  </a:cxn>
                  <a:cxn ang="0">
                    <a:pos x="5" y="22"/>
                  </a:cxn>
                  <a:cxn ang="0">
                    <a:pos x="8" y="25"/>
                  </a:cxn>
                  <a:cxn ang="0">
                    <a:pos x="10" y="29"/>
                  </a:cxn>
                  <a:cxn ang="0">
                    <a:pos x="12" y="31"/>
                  </a:cxn>
                  <a:cxn ang="0">
                    <a:pos x="12" y="31"/>
                  </a:cxn>
                  <a:cxn ang="0">
                    <a:pos x="40" y="1"/>
                  </a:cxn>
                </a:cxnLst>
                <a:rect l="0" t="0" r="r" b="b"/>
                <a:pathLst>
                  <a:path w="41" h="31">
                    <a:moveTo>
                      <a:pt x="40" y="1"/>
                    </a:move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2" y="14"/>
                    </a:lnTo>
                    <a:lnTo>
                      <a:pt x="3" y="18"/>
                    </a:lnTo>
                    <a:lnTo>
                      <a:pt x="5" y="22"/>
                    </a:lnTo>
                    <a:lnTo>
                      <a:pt x="8" y="25"/>
                    </a:lnTo>
                    <a:lnTo>
                      <a:pt x="10" y="29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62" name="Freeform 796"/>
              <p:cNvSpPr>
                <a:spLocks/>
              </p:cNvSpPr>
              <p:nvPr/>
            </p:nvSpPr>
            <p:spPr bwMode="auto">
              <a:xfrm>
                <a:off x="3008" y="1608"/>
                <a:ext cx="10" cy="9"/>
              </a:xfrm>
              <a:custGeom>
                <a:avLst/>
                <a:gdLst/>
                <a:ahLst/>
                <a:cxnLst>
                  <a:cxn ang="0">
                    <a:pos x="50" y="7"/>
                  </a:cxn>
                  <a:cxn ang="0">
                    <a:pos x="50" y="7"/>
                  </a:cxn>
                  <a:cxn ang="0">
                    <a:pos x="44" y="6"/>
                  </a:cxn>
                  <a:cxn ang="0">
                    <a:pos x="40" y="5"/>
                  </a:cxn>
                  <a:cxn ang="0">
                    <a:pos x="35" y="3"/>
                  </a:cxn>
                  <a:cxn ang="0">
                    <a:pos x="31" y="2"/>
                  </a:cxn>
                  <a:cxn ang="0">
                    <a:pos x="29" y="1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8" y="1"/>
                  </a:cxn>
                  <a:cxn ang="0">
                    <a:pos x="0" y="31"/>
                  </a:cxn>
                  <a:cxn ang="0">
                    <a:pos x="5" y="35"/>
                  </a:cxn>
                  <a:cxn ang="0">
                    <a:pos x="10" y="37"/>
                  </a:cxn>
                  <a:cxn ang="0">
                    <a:pos x="13" y="39"/>
                  </a:cxn>
                  <a:cxn ang="0">
                    <a:pos x="18" y="40"/>
                  </a:cxn>
                  <a:cxn ang="0">
                    <a:pos x="23" y="42"/>
                  </a:cxn>
                  <a:cxn ang="0">
                    <a:pos x="28" y="44"/>
                  </a:cxn>
                  <a:cxn ang="0">
                    <a:pos x="34" y="45"/>
                  </a:cxn>
                  <a:cxn ang="0">
                    <a:pos x="41" y="46"/>
                  </a:cxn>
                  <a:cxn ang="0">
                    <a:pos x="41" y="46"/>
                  </a:cxn>
                  <a:cxn ang="0">
                    <a:pos x="50" y="7"/>
                  </a:cxn>
                </a:cxnLst>
                <a:rect l="0" t="0" r="r" b="b"/>
                <a:pathLst>
                  <a:path w="50" h="46">
                    <a:moveTo>
                      <a:pt x="50" y="7"/>
                    </a:moveTo>
                    <a:lnTo>
                      <a:pt x="50" y="7"/>
                    </a:lnTo>
                    <a:lnTo>
                      <a:pt x="44" y="6"/>
                    </a:lnTo>
                    <a:lnTo>
                      <a:pt x="40" y="5"/>
                    </a:lnTo>
                    <a:lnTo>
                      <a:pt x="35" y="3"/>
                    </a:lnTo>
                    <a:lnTo>
                      <a:pt x="31" y="2"/>
                    </a:lnTo>
                    <a:lnTo>
                      <a:pt x="29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0" y="31"/>
                    </a:lnTo>
                    <a:lnTo>
                      <a:pt x="5" y="35"/>
                    </a:lnTo>
                    <a:lnTo>
                      <a:pt x="10" y="37"/>
                    </a:lnTo>
                    <a:lnTo>
                      <a:pt x="13" y="39"/>
                    </a:lnTo>
                    <a:lnTo>
                      <a:pt x="18" y="40"/>
                    </a:lnTo>
                    <a:lnTo>
                      <a:pt x="23" y="42"/>
                    </a:lnTo>
                    <a:lnTo>
                      <a:pt x="28" y="44"/>
                    </a:lnTo>
                    <a:lnTo>
                      <a:pt x="34" y="45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5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63" name="Freeform 797"/>
              <p:cNvSpPr>
                <a:spLocks/>
              </p:cNvSpPr>
              <p:nvPr/>
            </p:nvSpPr>
            <p:spPr bwMode="auto">
              <a:xfrm>
                <a:off x="3016" y="1609"/>
                <a:ext cx="10" cy="10"/>
              </a:xfrm>
              <a:custGeom>
                <a:avLst/>
                <a:gdLst/>
                <a:ahLst/>
                <a:cxnLst>
                  <a:cxn ang="0">
                    <a:pos x="46" y="10"/>
                  </a:cxn>
                  <a:cxn ang="0">
                    <a:pos x="46" y="10"/>
                  </a:cxn>
                  <a:cxn ang="0">
                    <a:pos x="42" y="9"/>
                  </a:cxn>
                  <a:cxn ang="0">
                    <a:pos x="39" y="8"/>
                  </a:cxn>
                  <a:cxn ang="0">
                    <a:pos x="34" y="7"/>
                  </a:cxn>
                  <a:cxn ang="0">
                    <a:pos x="30" y="6"/>
                  </a:cxn>
                  <a:cxn ang="0">
                    <a:pos x="25" y="3"/>
                  </a:cxn>
                  <a:cxn ang="0">
                    <a:pos x="21" y="2"/>
                  </a:cxn>
                  <a:cxn ang="0">
                    <a:pos x="15" y="1"/>
                  </a:cxn>
                  <a:cxn ang="0">
                    <a:pos x="9" y="0"/>
                  </a:cxn>
                  <a:cxn ang="0">
                    <a:pos x="0" y="39"/>
                  </a:cxn>
                  <a:cxn ang="0">
                    <a:pos x="5" y="42"/>
                  </a:cxn>
                  <a:cxn ang="0">
                    <a:pos x="10" y="43"/>
                  </a:cxn>
                  <a:cxn ang="0">
                    <a:pos x="15" y="44"/>
                  </a:cxn>
                  <a:cxn ang="0">
                    <a:pos x="19" y="45"/>
                  </a:cxn>
                  <a:cxn ang="0">
                    <a:pos x="23" y="46"/>
                  </a:cxn>
                  <a:cxn ang="0">
                    <a:pos x="25" y="46"/>
                  </a:cxn>
                  <a:cxn ang="0">
                    <a:pos x="27" y="47"/>
                  </a:cxn>
                  <a:cxn ang="0">
                    <a:pos x="30" y="48"/>
                  </a:cxn>
                  <a:cxn ang="0">
                    <a:pos x="29" y="48"/>
                  </a:cxn>
                  <a:cxn ang="0">
                    <a:pos x="46" y="10"/>
                  </a:cxn>
                </a:cxnLst>
                <a:rect l="0" t="0" r="r" b="b"/>
                <a:pathLst>
                  <a:path w="46" h="48">
                    <a:moveTo>
                      <a:pt x="46" y="10"/>
                    </a:moveTo>
                    <a:lnTo>
                      <a:pt x="46" y="10"/>
                    </a:lnTo>
                    <a:lnTo>
                      <a:pt x="42" y="9"/>
                    </a:lnTo>
                    <a:lnTo>
                      <a:pt x="39" y="8"/>
                    </a:lnTo>
                    <a:lnTo>
                      <a:pt x="34" y="7"/>
                    </a:lnTo>
                    <a:lnTo>
                      <a:pt x="30" y="6"/>
                    </a:lnTo>
                    <a:lnTo>
                      <a:pt x="25" y="3"/>
                    </a:lnTo>
                    <a:lnTo>
                      <a:pt x="21" y="2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0" y="39"/>
                    </a:lnTo>
                    <a:lnTo>
                      <a:pt x="5" y="42"/>
                    </a:lnTo>
                    <a:lnTo>
                      <a:pt x="10" y="43"/>
                    </a:lnTo>
                    <a:lnTo>
                      <a:pt x="15" y="44"/>
                    </a:lnTo>
                    <a:lnTo>
                      <a:pt x="19" y="45"/>
                    </a:lnTo>
                    <a:lnTo>
                      <a:pt x="23" y="46"/>
                    </a:lnTo>
                    <a:lnTo>
                      <a:pt x="25" y="46"/>
                    </a:lnTo>
                    <a:lnTo>
                      <a:pt x="27" y="47"/>
                    </a:lnTo>
                    <a:lnTo>
                      <a:pt x="30" y="48"/>
                    </a:lnTo>
                    <a:lnTo>
                      <a:pt x="29" y="4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64" name="Freeform 798"/>
              <p:cNvSpPr>
                <a:spLocks/>
              </p:cNvSpPr>
              <p:nvPr/>
            </p:nvSpPr>
            <p:spPr bwMode="auto">
              <a:xfrm>
                <a:off x="3022" y="1611"/>
                <a:ext cx="9" cy="10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6" y="23"/>
                  </a:cxn>
                  <a:cxn ang="0">
                    <a:pos x="42" y="20"/>
                  </a:cxn>
                  <a:cxn ang="0">
                    <a:pos x="40" y="16"/>
                  </a:cxn>
                  <a:cxn ang="0">
                    <a:pos x="37" y="13"/>
                  </a:cxn>
                  <a:cxn ang="0">
                    <a:pos x="33" y="11"/>
                  </a:cxn>
                  <a:cxn ang="0">
                    <a:pos x="30" y="7"/>
                  </a:cxn>
                  <a:cxn ang="0">
                    <a:pos x="25" y="5"/>
                  </a:cxn>
                  <a:cxn ang="0">
                    <a:pos x="22" y="3"/>
                  </a:cxn>
                  <a:cxn ang="0">
                    <a:pos x="17" y="0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4" y="41"/>
                  </a:cxn>
                  <a:cxn ang="0">
                    <a:pos x="7" y="42"/>
                  </a:cxn>
                  <a:cxn ang="0">
                    <a:pos x="8" y="42"/>
                  </a:cxn>
                  <a:cxn ang="0">
                    <a:pos x="9" y="43"/>
                  </a:cxn>
                  <a:cxn ang="0">
                    <a:pos x="10" y="44"/>
                  </a:cxn>
                  <a:cxn ang="0">
                    <a:pos x="11" y="45"/>
                  </a:cxn>
                  <a:cxn ang="0">
                    <a:pos x="11" y="47"/>
                  </a:cxn>
                  <a:cxn ang="0">
                    <a:pos x="11" y="47"/>
                  </a:cxn>
                  <a:cxn ang="0">
                    <a:pos x="46" y="23"/>
                  </a:cxn>
                </a:cxnLst>
                <a:rect l="0" t="0" r="r" b="b"/>
                <a:pathLst>
                  <a:path w="46" h="47">
                    <a:moveTo>
                      <a:pt x="46" y="23"/>
                    </a:moveTo>
                    <a:lnTo>
                      <a:pt x="46" y="23"/>
                    </a:lnTo>
                    <a:lnTo>
                      <a:pt x="42" y="20"/>
                    </a:lnTo>
                    <a:lnTo>
                      <a:pt x="40" y="16"/>
                    </a:lnTo>
                    <a:lnTo>
                      <a:pt x="37" y="13"/>
                    </a:lnTo>
                    <a:lnTo>
                      <a:pt x="33" y="11"/>
                    </a:lnTo>
                    <a:lnTo>
                      <a:pt x="30" y="7"/>
                    </a:lnTo>
                    <a:lnTo>
                      <a:pt x="25" y="5"/>
                    </a:lnTo>
                    <a:lnTo>
                      <a:pt x="22" y="3"/>
                    </a:lnTo>
                    <a:lnTo>
                      <a:pt x="17" y="0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4" y="41"/>
                    </a:lnTo>
                    <a:lnTo>
                      <a:pt x="7" y="42"/>
                    </a:lnTo>
                    <a:lnTo>
                      <a:pt x="8" y="42"/>
                    </a:lnTo>
                    <a:lnTo>
                      <a:pt x="9" y="43"/>
                    </a:lnTo>
                    <a:lnTo>
                      <a:pt x="10" y="44"/>
                    </a:lnTo>
                    <a:lnTo>
                      <a:pt x="11" y="45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46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65" name="Freeform 799"/>
              <p:cNvSpPr>
                <a:spLocks/>
              </p:cNvSpPr>
              <p:nvPr/>
            </p:nvSpPr>
            <p:spPr bwMode="auto">
              <a:xfrm>
                <a:off x="3024" y="1616"/>
                <a:ext cx="9" cy="7"/>
              </a:xfrm>
              <a:custGeom>
                <a:avLst/>
                <a:gdLst/>
                <a:ahLst/>
                <a:cxnLst>
                  <a:cxn ang="0">
                    <a:pos x="44" y="34"/>
                  </a:cxn>
                  <a:cxn ang="0">
                    <a:pos x="44" y="34"/>
                  </a:cxn>
                  <a:cxn ang="0">
                    <a:pos x="44" y="29"/>
                  </a:cxn>
                  <a:cxn ang="0">
                    <a:pos x="44" y="25"/>
                  </a:cxn>
                  <a:cxn ang="0">
                    <a:pos x="43" y="21"/>
                  </a:cxn>
                  <a:cxn ang="0">
                    <a:pos x="42" y="17"/>
                  </a:cxn>
                  <a:cxn ang="0">
                    <a:pos x="41" y="12"/>
                  </a:cxn>
                  <a:cxn ang="0">
                    <a:pos x="38" y="9"/>
                  </a:cxn>
                  <a:cxn ang="0">
                    <a:pos x="37" y="4"/>
                  </a:cxn>
                  <a:cxn ang="0">
                    <a:pos x="35" y="0"/>
                  </a:cxn>
                  <a:cxn ang="0">
                    <a:pos x="0" y="24"/>
                  </a:cxn>
                  <a:cxn ang="0">
                    <a:pos x="1" y="25"/>
                  </a:cxn>
                  <a:cxn ang="0">
                    <a:pos x="1" y="26"/>
                  </a:cxn>
                  <a:cxn ang="0">
                    <a:pos x="2" y="27"/>
                  </a:cxn>
                  <a:cxn ang="0">
                    <a:pos x="2" y="28"/>
                  </a:cxn>
                  <a:cxn ang="0">
                    <a:pos x="2" y="29"/>
                  </a:cxn>
                  <a:cxn ang="0">
                    <a:pos x="2" y="30"/>
                  </a:cxn>
                  <a:cxn ang="0">
                    <a:pos x="4" y="32"/>
                  </a:cxn>
                  <a:cxn ang="0">
                    <a:pos x="4" y="34"/>
                  </a:cxn>
                  <a:cxn ang="0">
                    <a:pos x="4" y="34"/>
                  </a:cxn>
                  <a:cxn ang="0">
                    <a:pos x="44" y="34"/>
                  </a:cxn>
                </a:cxnLst>
                <a:rect l="0" t="0" r="r" b="b"/>
                <a:pathLst>
                  <a:path w="44" h="34">
                    <a:moveTo>
                      <a:pt x="44" y="34"/>
                    </a:moveTo>
                    <a:lnTo>
                      <a:pt x="44" y="34"/>
                    </a:lnTo>
                    <a:lnTo>
                      <a:pt x="44" y="29"/>
                    </a:lnTo>
                    <a:lnTo>
                      <a:pt x="44" y="25"/>
                    </a:lnTo>
                    <a:lnTo>
                      <a:pt x="43" y="21"/>
                    </a:lnTo>
                    <a:lnTo>
                      <a:pt x="42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7" y="4"/>
                    </a:lnTo>
                    <a:lnTo>
                      <a:pt x="35" y="0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4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66" name="Freeform 800"/>
              <p:cNvSpPr>
                <a:spLocks/>
              </p:cNvSpPr>
              <p:nvPr/>
            </p:nvSpPr>
            <p:spPr bwMode="auto">
              <a:xfrm>
                <a:off x="3024" y="1623"/>
                <a:ext cx="9" cy="6"/>
              </a:xfrm>
              <a:custGeom>
                <a:avLst/>
                <a:gdLst/>
                <a:ahLst/>
                <a:cxnLst>
                  <a:cxn ang="0">
                    <a:pos x="35" y="33"/>
                  </a:cxn>
                  <a:cxn ang="0">
                    <a:pos x="35" y="33"/>
                  </a:cxn>
                  <a:cxn ang="0">
                    <a:pos x="37" y="30"/>
                  </a:cxn>
                  <a:cxn ang="0">
                    <a:pos x="39" y="25"/>
                  </a:cxn>
                  <a:cxn ang="0">
                    <a:pos x="42" y="22"/>
                  </a:cxn>
                  <a:cxn ang="0">
                    <a:pos x="43" y="17"/>
                  </a:cxn>
                  <a:cxn ang="0">
                    <a:pos x="44" y="13"/>
                  </a:cxn>
                  <a:cxn ang="0">
                    <a:pos x="45" y="9"/>
                  </a:cxn>
                  <a:cxn ang="0">
                    <a:pos x="45" y="5"/>
                  </a:cxn>
                  <a:cxn ang="0">
                    <a:pos x="45" y="0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3" y="5"/>
                  </a:cxn>
                  <a:cxn ang="0">
                    <a:pos x="3" y="6"/>
                  </a:cxn>
                  <a:cxn ang="0">
                    <a:pos x="2" y="7"/>
                  </a:cxn>
                  <a:cxn ang="0">
                    <a:pos x="2" y="8"/>
                  </a:cxn>
                  <a:cxn ang="0">
                    <a:pos x="1" y="10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35" y="33"/>
                  </a:cxn>
                </a:cxnLst>
                <a:rect l="0" t="0" r="r" b="b"/>
                <a:pathLst>
                  <a:path w="45" h="33">
                    <a:moveTo>
                      <a:pt x="35" y="33"/>
                    </a:moveTo>
                    <a:lnTo>
                      <a:pt x="35" y="33"/>
                    </a:lnTo>
                    <a:lnTo>
                      <a:pt x="37" y="30"/>
                    </a:lnTo>
                    <a:lnTo>
                      <a:pt x="39" y="25"/>
                    </a:lnTo>
                    <a:lnTo>
                      <a:pt x="42" y="22"/>
                    </a:lnTo>
                    <a:lnTo>
                      <a:pt x="43" y="17"/>
                    </a:lnTo>
                    <a:lnTo>
                      <a:pt x="44" y="13"/>
                    </a:lnTo>
                    <a:lnTo>
                      <a:pt x="45" y="9"/>
                    </a:lnTo>
                    <a:lnTo>
                      <a:pt x="45" y="5"/>
                    </a:lnTo>
                    <a:lnTo>
                      <a:pt x="45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67" name="Freeform 801"/>
              <p:cNvSpPr>
                <a:spLocks/>
              </p:cNvSpPr>
              <p:nvPr/>
            </p:nvSpPr>
            <p:spPr bwMode="auto">
              <a:xfrm>
                <a:off x="3022" y="1625"/>
                <a:ext cx="9" cy="9"/>
              </a:xfrm>
              <a:custGeom>
                <a:avLst/>
                <a:gdLst/>
                <a:ahLst/>
                <a:cxnLst>
                  <a:cxn ang="0">
                    <a:pos x="16" y="47"/>
                  </a:cxn>
                  <a:cxn ang="0">
                    <a:pos x="16" y="47"/>
                  </a:cxn>
                  <a:cxn ang="0">
                    <a:pos x="20" y="44"/>
                  </a:cxn>
                  <a:cxn ang="0">
                    <a:pos x="25" y="42"/>
                  </a:cxn>
                  <a:cxn ang="0">
                    <a:pos x="28" y="40"/>
                  </a:cxn>
                  <a:cxn ang="0">
                    <a:pos x="32" y="37"/>
                  </a:cxn>
                  <a:cxn ang="0">
                    <a:pos x="35" y="34"/>
                  </a:cxn>
                  <a:cxn ang="0">
                    <a:pos x="39" y="30"/>
                  </a:cxn>
                  <a:cxn ang="0">
                    <a:pos x="42" y="27"/>
                  </a:cxn>
                  <a:cxn ang="0">
                    <a:pos x="45" y="22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9" y="3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1" y="9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6" y="47"/>
                  </a:cxn>
                </a:cxnLst>
                <a:rect l="0" t="0" r="r" b="b"/>
                <a:pathLst>
                  <a:path w="45" h="47">
                    <a:moveTo>
                      <a:pt x="16" y="47"/>
                    </a:moveTo>
                    <a:lnTo>
                      <a:pt x="16" y="47"/>
                    </a:lnTo>
                    <a:lnTo>
                      <a:pt x="20" y="44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2" y="37"/>
                    </a:lnTo>
                    <a:lnTo>
                      <a:pt x="35" y="34"/>
                    </a:lnTo>
                    <a:lnTo>
                      <a:pt x="39" y="30"/>
                    </a:lnTo>
                    <a:lnTo>
                      <a:pt x="42" y="27"/>
                    </a:lnTo>
                    <a:lnTo>
                      <a:pt x="45" y="2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6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68" name="Freeform 802"/>
              <p:cNvSpPr>
                <a:spLocks/>
              </p:cNvSpPr>
              <p:nvPr/>
            </p:nvSpPr>
            <p:spPr bwMode="auto">
              <a:xfrm>
                <a:off x="3018" y="1627"/>
                <a:ext cx="7" cy="9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4" y="45"/>
                  </a:cxn>
                  <a:cxn ang="0">
                    <a:pos x="9" y="45"/>
                  </a:cxn>
                  <a:cxn ang="0">
                    <a:pos x="14" y="44"/>
                  </a:cxn>
                  <a:cxn ang="0">
                    <a:pos x="19" y="42"/>
                  </a:cxn>
                  <a:cxn ang="0">
                    <a:pos x="24" y="41"/>
                  </a:cxn>
                  <a:cxn ang="0">
                    <a:pos x="29" y="40"/>
                  </a:cxn>
                  <a:cxn ang="0">
                    <a:pos x="32" y="39"/>
                  </a:cxn>
                  <a:cxn ang="0">
                    <a:pos x="37" y="37"/>
                  </a:cxn>
                  <a:cxn ang="0">
                    <a:pos x="21" y="0"/>
                  </a:cxn>
                  <a:cxn ang="0">
                    <a:pos x="18" y="1"/>
                  </a:cxn>
                  <a:cxn ang="0">
                    <a:pos x="16" y="2"/>
                  </a:cxn>
                  <a:cxn ang="0">
                    <a:pos x="14" y="2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6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5"/>
                  </a:cxn>
                </a:cxnLst>
                <a:rect l="0" t="0" r="r" b="b"/>
                <a:pathLst>
                  <a:path w="37" h="45">
                    <a:moveTo>
                      <a:pt x="0" y="45"/>
                    </a:moveTo>
                    <a:lnTo>
                      <a:pt x="0" y="45"/>
                    </a:lnTo>
                    <a:lnTo>
                      <a:pt x="4" y="45"/>
                    </a:lnTo>
                    <a:lnTo>
                      <a:pt x="9" y="45"/>
                    </a:lnTo>
                    <a:lnTo>
                      <a:pt x="14" y="44"/>
                    </a:lnTo>
                    <a:lnTo>
                      <a:pt x="19" y="42"/>
                    </a:lnTo>
                    <a:lnTo>
                      <a:pt x="24" y="41"/>
                    </a:lnTo>
                    <a:lnTo>
                      <a:pt x="29" y="40"/>
                    </a:lnTo>
                    <a:lnTo>
                      <a:pt x="32" y="39"/>
                    </a:lnTo>
                    <a:lnTo>
                      <a:pt x="37" y="37"/>
                    </a:lnTo>
                    <a:lnTo>
                      <a:pt x="21" y="0"/>
                    </a:lnTo>
                    <a:lnTo>
                      <a:pt x="18" y="1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69" name="Freeform 803"/>
              <p:cNvSpPr>
                <a:spLocks/>
              </p:cNvSpPr>
              <p:nvPr/>
            </p:nvSpPr>
            <p:spPr bwMode="auto">
              <a:xfrm>
                <a:off x="3009" y="1627"/>
                <a:ext cx="9" cy="9"/>
              </a:xfrm>
              <a:custGeom>
                <a:avLst/>
                <a:gdLst/>
                <a:ahLst/>
                <a:cxnLst>
                  <a:cxn ang="0">
                    <a:pos x="1" y="37"/>
                  </a:cxn>
                  <a:cxn ang="0">
                    <a:pos x="0" y="37"/>
                  </a:cxn>
                  <a:cxn ang="0">
                    <a:pos x="6" y="39"/>
                  </a:cxn>
                  <a:cxn ang="0">
                    <a:pos x="10" y="40"/>
                  </a:cxn>
                  <a:cxn ang="0">
                    <a:pos x="16" y="42"/>
                  </a:cxn>
                  <a:cxn ang="0">
                    <a:pos x="21" y="44"/>
                  </a:cxn>
                  <a:cxn ang="0">
                    <a:pos x="26" y="44"/>
                  </a:cxn>
                  <a:cxn ang="0">
                    <a:pos x="32" y="45"/>
                  </a:cxn>
                  <a:cxn ang="0">
                    <a:pos x="38" y="45"/>
                  </a:cxn>
                  <a:cxn ang="0">
                    <a:pos x="44" y="45"/>
                  </a:cxn>
                  <a:cxn ang="0">
                    <a:pos x="44" y="4"/>
                  </a:cxn>
                  <a:cxn ang="0">
                    <a:pos x="39" y="3"/>
                  </a:cxn>
                  <a:cxn ang="0">
                    <a:pos x="35" y="3"/>
                  </a:cxn>
                  <a:cxn ang="0">
                    <a:pos x="31" y="3"/>
                  </a:cxn>
                  <a:cxn ang="0">
                    <a:pos x="28" y="3"/>
                  </a:cxn>
                  <a:cxn ang="0">
                    <a:pos x="24" y="2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" y="37"/>
                  </a:cxn>
                </a:cxnLst>
                <a:rect l="0" t="0" r="r" b="b"/>
                <a:pathLst>
                  <a:path w="44" h="45">
                    <a:moveTo>
                      <a:pt x="1" y="37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0" y="40"/>
                    </a:lnTo>
                    <a:lnTo>
                      <a:pt x="16" y="42"/>
                    </a:lnTo>
                    <a:lnTo>
                      <a:pt x="21" y="44"/>
                    </a:lnTo>
                    <a:lnTo>
                      <a:pt x="26" y="44"/>
                    </a:lnTo>
                    <a:lnTo>
                      <a:pt x="32" y="45"/>
                    </a:lnTo>
                    <a:lnTo>
                      <a:pt x="38" y="45"/>
                    </a:lnTo>
                    <a:lnTo>
                      <a:pt x="44" y="45"/>
                    </a:lnTo>
                    <a:lnTo>
                      <a:pt x="44" y="4"/>
                    </a:lnTo>
                    <a:lnTo>
                      <a:pt x="39" y="3"/>
                    </a:lnTo>
                    <a:lnTo>
                      <a:pt x="35" y="3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4" y="2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70" name="Freeform 804"/>
              <p:cNvSpPr>
                <a:spLocks/>
              </p:cNvSpPr>
              <p:nvPr/>
            </p:nvSpPr>
            <p:spPr bwMode="auto">
              <a:xfrm>
                <a:off x="3003" y="1625"/>
                <a:ext cx="10" cy="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2" y="27"/>
                  </a:cxn>
                  <a:cxn ang="0">
                    <a:pos x="6" y="30"/>
                  </a:cxn>
                  <a:cxn ang="0">
                    <a:pos x="9" y="34"/>
                  </a:cxn>
                  <a:cxn ang="0">
                    <a:pos x="13" y="37"/>
                  </a:cxn>
                  <a:cxn ang="0">
                    <a:pos x="17" y="41"/>
                  </a:cxn>
                  <a:cxn ang="0">
                    <a:pos x="22" y="43"/>
                  </a:cxn>
                  <a:cxn ang="0">
                    <a:pos x="26" y="46"/>
                  </a:cxn>
                  <a:cxn ang="0">
                    <a:pos x="31" y="48"/>
                  </a:cxn>
                  <a:cxn ang="0">
                    <a:pos x="47" y="11"/>
                  </a:cxn>
                  <a:cxn ang="0">
                    <a:pos x="45" y="10"/>
                  </a:cxn>
                  <a:cxn ang="0">
                    <a:pos x="43" y="8"/>
                  </a:cxn>
                  <a:cxn ang="0">
                    <a:pos x="40" y="7"/>
                  </a:cxn>
                  <a:cxn ang="0">
                    <a:pos x="39" y="6"/>
                  </a:cxn>
                  <a:cxn ang="0">
                    <a:pos x="38" y="5"/>
                  </a:cxn>
                  <a:cxn ang="0">
                    <a:pos x="37" y="4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0" y="22"/>
                  </a:cxn>
                </a:cxnLst>
                <a:rect l="0" t="0" r="r" b="b"/>
                <a:pathLst>
                  <a:path w="47" h="48">
                    <a:moveTo>
                      <a:pt x="0" y="22"/>
                    </a:moveTo>
                    <a:lnTo>
                      <a:pt x="0" y="22"/>
                    </a:lnTo>
                    <a:lnTo>
                      <a:pt x="2" y="27"/>
                    </a:lnTo>
                    <a:lnTo>
                      <a:pt x="6" y="30"/>
                    </a:lnTo>
                    <a:lnTo>
                      <a:pt x="9" y="34"/>
                    </a:lnTo>
                    <a:lnTo>
                      <a:pt x="13" y="37"/>
                    </a:lnTo>
                    <a:lnTo>
                      <a:pt x="17" y="41"/>
                    </a:lnTo>
                    <a:lnTo>
                      <a:pt x="22" y="43"/>
                    </a:lnTo>
                    <a:lnTo>
                      <a:pt x="26" y="46"/>
                    </a:lnTo>
                    <a:lnTo>
                      <a:pt x="31" y="48"/>
                    </a:lnTo>
                    <a:lnTo>
                      <a:pt x="47" y="11"/>
                    </a:lnTo>
                    <a:lnTo>
                      <a:pt x="45" y="10"/>
                    </a:lnTo>
                    <a:lnTo>
                      <a:pt x="43" y="8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8" y="5"/>
                    </a:lnTo>
                    <a:lnTo>
                      <a:pt x="37" y="4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71" name="Freeform 805"/>
              <p:cNvSpPr>
                <a:spLocks/>
              </p:cNvSpPr>
              <p:nvPr/>
            </p:nvSpPr>
            <p:spPr bwMode="auto">
              <a:xfrm>
                <a:off x="3001" y="1617"/>
                <a:ext cx="9" cy="1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" y="21"/>
                  </a:cxn>
                  <a:cxn ang="0">
                    <a:pos x="1" y="26"/>
                  </a:cxn>
                  <a:cxn ang="0">
                    <a:pos x="1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6" y="45"/>
                  </a:cxn>
                  <a:cxn ang="0">
                    <a:pos x="7" y="50"/>
                  </a:cxn>
                  <a:cxn ang="0">
                    <a:pos x="9" y="55"/>
                  </a:cxn>
                  <a:cxn ang="0">
                    <a:pos x="13" y="59"/>
                  </a:cxn>
                  <a:cxn ang="0">
                    <a:pos x="46" y="37"/>
                  </a:cxn>
                  <a:cxn ang="0">
                    <a:pos x="45" y="35"/>
                  </a:cxn>
                  <a:cxn ang="0">
                    <a:pos x="45" y="33"/>
                  </a:cxn>
                  <a:cxn ang="0">
                    <a:pos x="44" y="32"/>
                  </a:cxn>
                  <a:cxn ang="0">
                    <a:pos x="43" y="29"/>
                  </a:cxn>
                  <a:cxn ang="0">
                    <a:pos x="43" y="27"/>
                  </a:cxn>
                  <a:cxn ang="0">
                    <a:pos x="42" y="25"/>
                  </a:cxn>
                  <a:cxn ang="0">
                    <a:pos x="42" y="22"/>
                  </a:cxn>
                  <a:cxn ang="0">
                    <a:pos x="42" y="20"/>
                  </a:cxn>
                  <a:cxn ang="0">
                    <a:pos x="23" y="41"/>
                  </a:cxn>
                  <a:cxn ang="0">
                    <a:pos x="20" y="0"/>
                  </a:cxn>
                  <a:cxn ang="0">
                    <a:pos x="0" y="2"/>
                  </a:cxn>
                  <a:cxn ang="0">
                    <a:pos x="1" y="21"/>
                  </a:cxn>
                  <a:cxn ang="0">
                    <a:pos x="20" y="0"/>
                  </a:cxn>
                </a:cxnLst>
                <a:rect l="0" t="0" r="r" b="b"/>
                <a:pathLst>
                  <a:path w="46" h="59">
                    <a:moveTo>
                      <a:pt x="20" y="0"/>
                    </a:moveTo>
                    <a:lnTo>
                      <a:pt x="1" y="21"/>
                    </a:lnTo>
                    <a:lnTo>
                      <a:pt x="1" y="26"/>
                    </a:lnTo>
                    <a:lnTo>
                      <a:pt x="1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6" y="45"/>
                    </a:lnTo>
                    <a:lnTo>
                      <a:pt x="7" y="50"/>
                    </a:lnTo>
                    <a:lnTo>
                      <a:pt x="9" y="55"/>
                    </a:lnTo>
                    <a:lnTo>
                      <a:pt x="13" y="59"/>
                    </a:lnTo>
                    <a:lnTo>
                      <a:pt x="46" y="37"/>
                    </a:lnTo>
                    <a:lnTo>
                      <a:pt x="45" y="35"/>
                    </a:lnTo>
                    <a:lnTo>
                      <a:pt x="45" y="33"/>
                    </a:lnTo>
                    <a:lnTo>
                      <a:pt x="44" y="32"/>
                    </a:lnTo>
                    <a:lnTo>
                      <a:pt x="43" y="29"/>
                    </a:lnTo>
                    <a:lnTo>
                      <a:pt x="43" y="27"/>
                    </a:lnTo>
                    <a:lnTo>
                      <a:pt x="42" y="25"/>
                    </a:lnTo>
                    <a:lnTo>
                      <a:pt x="42" y="22"/>
                    </a:lnTo>
                    <a:lnTo>
                      <a:pt x="42" y="20"/>
                    </a:lnTo>
                    <a:lnTo>
                      <a:pt x="23" y="41"/>
                    </a:lnTo>
                    <a:lnTo>
                      <a:pt x="20" y="0"/>
                    </a:lnTo>
                    <a:lnTo>
                      <a:pt x="0" y="2"/>
                    </a:lnTo>
                    <a:lnTo>
                      <a:pt x="1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72" name="Freeform 806"/>
              <p:cNvSpPr>
                <a:spLocks/>
              </p:cNvSpPr>
              <p:nvPr/>
            </p:nvSpPr>
            <p:spPr bwMode="auto">
              <a:xfrm>
                <a:off x="3036" y="1627"/>
                <a:ext cx="9" cy="8"/>
              </a:xfrm>
              <a:custGeom>
                <a:avLst/>
                <a:gdLst/>
                <a:ahLst/>
                <a:cxnLst>
                  <a:cxn ang="0">
                    <a:pos x="28" y="39"/>
                  </a:cxn>
                  <a:cxn ang="0">
                    <a:pos x="44" y="16"/>
                  </a:cxn>
                  <a:cxn ang="0">
                    <a:pos x="40" y="0"/>
                  </a:cxn>
                  <a:cxn ang="0">
                    <a:pos x="0" y="6"/>
                  </a:cxn>
                  <a:cxn ang="0">
                    <a:pos x="4" y="23"/>
                  </a:cxn>
                  <a:cxn ang="0">
                    <a:pos x="28" y="39"/>
                  </a:cxn>
                  <a:cxn ang="0">
                    <a:pos x="28" y="39"/>
                  </a:cxn>
                  <a:cxn ang="0">
                    <a:pos x="46" y="36"/>
                  </a:cxn>
                  <a:cxn ang="0">
                    <a:pos x="44" y="16"/>
                  </a:cxn>
                  <a:cxn ang="0">
                    <a:pos x="28" y="39"/>
                  </a:cxn>
                </a:cxnLst>
                <a:rect l="0" t="0" r="r" b="b"/>
                <a:pathLst>
                  <a:path w="46" h="39">
                    <a:moveTo>
                      <a:pt x="28" y="39"/>
                    </a:moveTo>
                    <a:lnTo>
                      <a:pt x="44" y="16"/>
                    </a:lnTo>
                    <a:lnTo>
                      <a:pt x="40" y="0"/>
                    </a:lnTo>
                    <a:lnTo>
                      <a:pt x="0" y="6"/>
                    </a:lnTo>
                    <a:lnTo>
                      <a:pt x="4" y="23"/>
                    </a:lnTo>
                    <a:lnTo>
                      <a:pt x="28" y="39"/>
                    </a:lnTo>
                    <a:lnTo>
                      <a:pt x="28" y="39"/>
                    </a:lnTo>
                    <a:lnTo>
                      <a:pt x="46" y="36"/>
                    </a:lnTo>
                    <a:lnTo>
                      <a:pt x="44" y="16"/>
                    </a:lnTo>
                    <a:lnTo>
                      <a:pt x="28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73" name="Freeform 807"/>
              <p:cNvSpPr>
                <a:spLocks/>
              </p:cNvSpPr>
              <p:nvPr/>
            </p:nvSpPr>
            <p:spPr bwMode="auto">
              <a:xfrm>
                <a:off x="3038" y="1627"/>
                <a:ext cx="4" cy="9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3" y="42"/>
                  </a:cxn>
                  <a:cxn ang="0">
                    <a:pos x="5" y="42"/>
                  </a:cxn>
                  <a:cxn ang="0">
                    <a:pos x="7" y="42"/>
                  </a:cxn>
                  <a:cxn ang="0">
                    <a:pos x="10" y="42"/>
                  </a:cxn>
                  <a:cxn ang="0">
                    <a:pos x="12" y="40"/>
                  </a:cxn>
                  <a:cxn ang="0">
                    <a:pos x="14" y="40"/>
                  </a:cxn>
                  <a:cxn ang="0">
                    <a:pos x="16" y="40"/>
                  </a:cxn>
                  <a:cxn ang="0">
                    <a:pos x="19" y="39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42"/>
                  </a:cxn>
                </a:cxnLst>
                <a:rect l="0" t="0" r="r" b="b"/>
                <a:pathLst>
                  <a:path w="19" h="42">
                    <a:moveTo>
                      <a:pt x="0" y="42"/>
                    </a:moveTo>
                    <a:lnTo>
                      <a:pt x="0" y="42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9" y="39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74" name="Freeform 808"/>
              <p:cNvSpPr>
                <a:spLocks/>
              </p:cNvSpPr>
              <p:nvPr/>
            </p:nvSpPr>
            <p:spPr bwMode="auto">
              <a:xfrm>
                <a:off x="3033" y="1627"/>
                <a:ext cx="5" cy="9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36"/>
                  </a:cxn>
                  <a:cxn ang="0">
                    <a:pos x="3" y="37"/>
                  </a:cxn>
                  <a:cxn ang="0">
                    <a:pos x="7" y="38"/>
                  </a:cxn>
                  <a:cxn ang="0">
                    <a:pos x="10" y="39"/>
                  </a:cxn>
                  <a:cxn ang="0">
                    <a:pos x="14" y="40"/>
                  </a:cxn>
                  <a:cxn ang="0">
                    <a:pos x="16" y="42"/>
                  </a:cxn>
                  <a:cxn ang="0">
                    <a:pos x="19" y="42"/>
                  </a:cxn>
                  <a:cxn ang="0">
                    <a:pos x="23" y="42"/>
                  </a:cxn>
                  <a:cxn ang="0">
                    <a:pos x="26" y="42"/>
                  </a:cxn>
                  <a:cxn ang="0">
                    <a:pos x="26" y="1"/>
                  </a:cxn>
                  <a:cxn ang="0">
                    <a:pos x="24" y="1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0" y="36"/>
                  </a:cxn>
                </a:cxnLst>
                <a:rect l="0" t="0" r="r" b="b"/>
                <a:pathLst>
                  <a:path w="26" h="42">
                    <a:moveTo>
                      <a:pt x="0" y="36"/>
                    </a:moveTo>
                    <a:lnTo>
                      <a:pt x="0" y="36"/>
                    </a:lnTo>
                    <a:lnTo>
                      <a:pt x="3" y="37"/>
                    </a:lnTo>
                    <a:lnTo>
                      <a:pt x="7" y="38"/>
                    </a:lnTo>
                    <a:lnTo>
                      <a:pt x="10" y="39"/>
                    </a:lnTo>
                    <a:lnTo>
                      <a:pt x="14" y="40"/>
                    </a:lnTo>
                    <a:lnTo>
                      <a:pt x="16" y="42"/>
                    </a:lnTo>
                    <a:lnTo>
                      <a:pt x="19" y="42"/>
                    </a:lnTo>
                    <a:lnTo>
                      <a:pt x="23" y="42"/>
                    </a:lnTo>
                    <a:lnTo>
                      <a:pt x="26" y="42"/>
                    </a:lnTo>
                    <a:lnTo>
                      <a:pt x="26" y="1"/>
                    </a:lnTo>
                    <a:lnTo>
                      <a:pt x="24" y="1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75" name="Freeform 809"/>
              <p:cNvSpPr>
                <a:spLocks/>
              </p:cNvSpPr>
              <p:nvPr/>
            </p:nvSpPr>
            <p:spPr bwMode="auto">
              <a:xfrm>
                <a:off x="3030" y="1627"/>
                <a:ext cx="7" cy="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1" y="21"/>
                  </a:cxn>
                  <a:cxn ang="0">
                    <a:pos x="3" y="23"/>
                  </a:cxn>
                  <a:cxn ang="0">
                    <a:pos x="4" y="25"/>
                  </a:cxn>
                  <a:cxn ang="0">
                    <a:pos x="6" y="28"/>
                  </a:cxn>
                  <a:cxn ang="0">
                    <a:pos x="9" y="30"/>
                  </a:cxn>
                  <a:cxn ang="0">
                    <a:pos x="11" y="32"/>
                  </a:cxn>
                  <a:cxn ang="0">
                    <a:pos x="13" y="35"/>
                  </a:cxn>
                  <a:cxn ang="0">
                    <a:pos x="16" y="36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1"/>
                  </a:cxn>
                  <a:cxn ang="0">
                    <a:pos x="37" y="1"/>
                  </a:cxn>
                  <a:cxn ang="0">
                    <a:pos x="38" y="1"/>
                  </a:cxn>
                  <a:cxn ang="0">
                    <a:pos x="38" y="1"/>
                  </a:cxn>
                  <a:cxn ang="0">
                    <a:pos x="0" y="17"/>
                  </a:cxn>
                </a:cxnLst>
                <a:rect l="0" t="0" r="r" b="b"/>
                <a:pathLst>
                  <a:path w="38" h="36">
                    <a:moveTo>
                      <a:pt x="0" y="17"/>
                    </a:moveTo>
                    <a:lnTo>
                      <a:pt x="0" y="17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4" y="25"/>
                    </a:lnTo>
                    <a:lnTo>
                      <a:pt x="6" y="28"/>
                    </a:lnTo>
                    <a:lnTo>
                      <a:pt x="9" y="30"/>
                    </a:lnTo>
                    <a:lnTo>
                      <a:pt x="11" y="32"/>
                    </a:lnTo>
                    <a:lnTo>
                      <a:pt x="13" y="35"/>
                    </a:lnTo>
                    <a:lnTo>
                      <a:pt x="16" y="36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22" name="Group 810"/>
            <p:cNvGrpSpPr>
              <a:grpSpLocks/>
            </p:cNvGrpSpPr>
            <p:nvPr/>
          </p:nvGrpSpPr>
          <p:grpSpPr bwMode="auto">
            <a:xfrm>
              <a:off x="3026" y="1594"/>
              <a:ext cx="212" cy="42"/>
              <a:chOff x="3026" y="1594"/>
              <a:chExt cx="212" cy="42"/>
            </a:xfrm>
          </p:grpSpPr>
          <p:sp>
            <p:nvSpPr>
              <p:cNvPr id="3276" name="Freeform 811"/>
              <p:cNvSpPr>
                <a:spLocks/>
              </p:cNvSpPr>
              <p:nvPr/>
            </p:nvSpPr>
            <p:spPr bwMode="auto">
              <a:xfrm>
                <a:off x="3029" y="1625"/>
                <a:ext cx="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1" y="20"/>
                  </a:cxn>
                  <a:cxn ang="0">
                    <a:pos x="1" y="23"/>
                  </a:cxn>
                  <a:cxn ang="0">
                    <a:pos x="2" y="27"/>
                  </a:cxn>
                  <a:cxn ang="0">
                    <a:pos x="4" y="30"/>
                  </a:cxn>
                  <a:cxn ang="0">
                    <a:pos x="42" y="14"/>
                  </a:cxn>
                  <a:cxn ang="0">
                    <a:pos x="42" y="15"/>
                  </a:cxn>
                  <a:cxn ang="0">
                    <a:pos x="42" y="15"/>
                  </a:cxn>
                  <a:cxn ang="0">
                    <a:pos x="42" y="14"/>
                  </a:cxn>
                  <a:cxn ang="0">
                    <a:pos x="41" y="12"/>
                  </a:cxn>
                  <a:cxn ang="0">
                    <a:pos x="41" y="10"/>
                  </a:cxn>
                  <a:cxn ang="0">
                    <a:pos x="41" y="7"/>
                  </a:cxn>
                  <a:cxn ang="0">
                    <a:pos x="41" y="4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1" y="23"/>
                    </a:lnTo>
                    <a:lnTo>
                      <a:pt x="2" y="27"/>
                    </a:lnTo>
                    <a:lnTo>
                      <a:pt x="4" y="30"/>
                    </a:lnTo>
                    <a:lnTo>
                      <a:pt x="42" y="14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4"/>
                    </a:lnTo>
                    <a:lnTo>
                      <a:pt x="41" y="12"/>
                    </a:lnTo>
                    <a:lnTo>
                      <a:pt x="41" y="10"/>
                    </a:lnTo>
                    <a:lnTo>
                      <a:pt x="41" y="7"/>
                    </a:lnTo>
                    <a:lnTo>
                      <a:pt x="41" y="4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77" name="Freeform 812"/>
              <p:cNvSpPr>
                <a:spLocks/>
              </p:cNvSpPr>
              <p:nvPr/>
            </p:nvSpPr>
            <p:spPr bwMode="auto">
              <a:xfrm>
                <a:off x="3029" y="1608"/>
                <a:ext cx="8" cy="17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1"/>
                  </a:cxn>
                  <a:cxn ang="0">
                    <a:pos x="0" y="84"/>
                  </a:cxn>
                  <a:cxn ang="0">
                    <a:pos x="41" y="84"/>
                  </a:cxn>
                  <a:cxn ang="0">
                    <a:pos x="41" y="21"/>
                  </a:cxn>
                  <a:cxn ang="0">
                    <a:pos x="20" y="0"/>
                  </a:cxn>
                  <a:cxn ang="0">
                    <a:pos x="41" y="21"/>
                  </a:cxn>
                  <a:cxn ang="0">
                    <a:pos x="41" y="0"/>
                  </a:cxn>
                  <a:cxn ang="0">
                    <a:pos x="20" y="0"/>
                  </a:cxn>
                </a:cxnLst>
                <a:rect l="0" t="0" r="r" b="b"/>
                <a:pathLst>
                  <a:path w="41" h="84">
                    <a:moveTo>
                      <a:pt x="20" y="0"/>
                    </a:moveTo>
                    <a:lnTo>
                      <a:pt x="0" y="21"/>
                    </a:lnTo>
                    <a:lnTo>
                      <a:pt x="0" y="84"/>
                    </a:lnTo>
                    <a:lnTo>
                      <a:pt x="41" y="84"/>
                    </a:lnTo>
                    <a:lnTo>
                      <a:pt x="41" y="21"/>
                    </a:lnTo>
                    <a:lnTo>
                      <a:pt x="20" y="0"/>
                    </a:lnTo>
                    <a:lnTo>
                      <a:pt x="41" y="21"/>
                    </a:lnTo>
                    <a:lnTo>
                      <a:pt x="4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78" name="Freeform 813"/>
              <p:cNvSpPr>
                <a:spLocks/>
              </p:cNvSpPr>
              <p:nvPr/>
            </p:nvSpPr>
            <p:spPr bwMode="auto">
              <a:xfrm>
                <a:off x="3026" y="1608"/>
                <a:ext cx="7" cy="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0" y="42"/>
                  </a:cxn>
                  <a:cxn ang="0">
                    <a:pos x="34" y="42"/>
                  </a:cxn>
                  <a:cxn ang="0">
                    <a:pos x="34" y="0"/>
                  </a:cxn>
                  <a:cxn ang="0">
                    <a:pos x="20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42"/>
                  </a:cxn>
                  <a:cxn ang="0">
                    <a:pos x="20" y="42"/>
                  </a:cxn>
                  <a:cxn ang="0">
                    <a:pos x="0" y="21"/>
                  </a:cxn>
                </a:cxnLst>
                <a:rect l="0" t="0" r="r" b="b"/>
                <a:pathLst>
                  <a:path w="34" h="42">
                    <a:moveTo>
                      <a:pt x="0" y="21"/>
                    </a:moveTo>
                    <a:lnTo>
                      <a:pt x="20" y="42"/>
                    </a:lnTo>
                    <a:lnTo>
                      <a:pt x="34" y="42"/>
                    </a:lnTo>
                    <a:lnTo>
                      <a:pt x="34" y="0"/>
                    </a:lnTo>
                    <a:lnTo>
                      <a:pt x="20" y="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42"/>
                    </a:lnTo>
                    <a:lnTo>
                      <a:pt x="20" y="4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79" name="Freeform 814"/>
              <p:cNvSpPr>
                <a:spLocks/>
              </p:cNvSpPr>
              <p:nvPr/>
            </p:nvSpPr>
            <p:spPr bwMode="auto">
              <a:xfrm>
                <a:off x="3026" y="1605"/>
                <a:ext cx="8" cy="7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0"/>
                  </a:cxn>
                  <a:cxn ang="0">
                    <a:pos x="0" y="35"/>
                  </a:cxn>
                  <a:cxn ang="0">
                    <a:pos x="41" y="35"/>
                  </a:cxn>
                  <a:cxn ang="0">
                    <a:pos x="41" y="2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20" y="0"/>
                  </a:cxn>
                </a:cxnLst>
                <a:rect l="0" t="0" r="r" b="b"/>
                <a:pathLst>
                  <a:path w="41" h="35">
                    <a:moveTo>
                      <a:pt x="20" y="0"/>
                    </a:moveTo>
                    <a:lnTo>
                      <a:pt x="0" y="20"/>
                    </a:lnTo>
                    <a:lnTo>
                      <a:pt x="0" y="35"/>
                    </a:lnTo>
                    <a:lnTo>
                      <a:pt x="41" y="35"/>
                    </a:lnTo>
                    <a:lnTo>
                      <a:pt x="41" y="2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80" name="Freeform 815"/>
              <p:cNvSpPr>
                <a:spLocks/>
              </p:cNvSpPr>
              <p:nvPr/>
            </p:nvSpPr>
            <p:spPr bwMode="auto">
              <a:xfrm>
                <a:off x="3030" y="1605"/>
                <a:ext cx="7" cy="8"/>
              </a:xfrm>
              <a:custGeom>
                <a:avLst/>
                <a:gdLst/>
                <a:ahLst/>
                <a:cxnLst>
                  <a:cxn ang="0">
                    <a:pos x="35" y="20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14" y="41"/>
                  </a:cxn>
                  <a:cxn ang="0">
                    <a:pos x="35" y="20"/>
                  </a:cxn>
                  <a:cxn ang="0">
                    <a:pos x="14" y="41"/>
                  </a:cxn>
                  <a:cxn ang="0">
                    <a:pos x="35" y="41"/>
                  </a:cxn>
                  <a:cxn ang="0">
                    <a:pos x="35" y="20"/>
                  </a:cxn>
                </a:cxnLst>
                <a:rect l="0" t="0" r="r" b="b"/>
                <a:pathLst>
                  <a:path w="35" h="41">
                    <a:moveTo>
                      <a:pt x="35" y="20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14" y="41"/>
                    </a:lnTo>
                    <a:lnTo>
                      <a:pt x="35" y="20"/>
                    </a:lnTo>
                    <a:lnTo>
                      <a:pt x="14" y="41"/>
                    </a:lnTo>
                    <a:lnTo>
                      <a:pt x="35" y="41"/>
                    </a:lnTo>
                    <a:lnTo>
                      <a:pt x="35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81" name="Freeform 816"/>
              <p:cNvSpPr>
                <a:spLocks/>
              </p:cNvSpPr>
              <p:nvPr/>
            </p:nvSpPr>
            <p:spPr bwMode="auto">
              <a:xfrm>
                <a:off x="3029" y="1600"/>
                <a:ext cx="8" cy="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7"/>
                  </a:cxn>
                  <a:cxn ang="0">
                    <a:pos x="0" y="44"/>
                  </a:cxn>
                  <a:cxn ang="0">
                    <a:pos x="41" y="44"/>
                  </a:cxn>
                  <a:cxn ang="0">
                    <a:pos x="41" y="17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0" y="6"/>
                  </a:cxn>
                  <a:cxn ang="0">
                    <a:pos x="0" y="17"/>
                  </a:cxn>
                  <a:cxn ang="0">
                    <a:pos x="9" y="0"/>
                  </a:cxn>
                </a:cxnLst>
                <a:rect l="0" t="0" r="r" b="b"/>
                <a:pathLst>
                  <a:path w="41" h="44">
                    <a:moveTo>
                      <a:pt x="9" y="0"/>
                    </a:moveTo>
                    <a:lnTo>
                      <a:pt x="0" y="17"/>
                    </a:lnTo>
                    <a:lnTo>
                      <a:pt x="0" y="44"/>
                    </a:lnTo>
                    <a:lnTo>
                      <a:pt x="41" y="44"/>
                    </a:lnTo>
                    <a:lnTo>
                      <a:pt x="41" y="17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0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82" name="Freeform 817"/>
              <p:cNvSpPr>
                <a:spLocks/>
              </p:cNvSpPr>
              <p:nvPr/>
            </p:nvSpPr>
            <p:spPr bwMode="auto">
              <a:xfrm>
                <a:off x="3031" y="1594"/>
                <a:ext cx="10" cy="13"/>
              </a:xfrm>
              <a:custGeom>
                <a:avLst/>
                <a:gdLst/>
                <a:ahLst/>
                <a:cxnLst>
                  <a:cxn ang="0">
                    <a:pos x="50" y="36"/>
                  </a:cxn>
                  <a:cxn ang="0">
                    <a:pos x="19" y="18"/>
                  </a:cxn>
                  <a:cxn ang="0">
                    <a:pos x="0" y="30"/>
                  </a:cxn>
                  <a:cxn ang="0">
                    <a:pos x="21" y="65"/>
                  </a:cxn>
                  <a:cxn ang="0">
                    <a:pos x="41" y="53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0"/>
                  </a:cxn>
                  <a:cxn ang="0">
                    <a:pos x="19" y="18"/>
                  </a:cxn>
                  <a:cxn ang="0">
                    <a:pos x="50" y="36"/>
                  </a:cxn>
                </a:cxnLst>
                <a:rect l="0" t="0" r="r" b="b"/>
                <a:pathLst>
                  <a:path w="50" h="65">
                    <a:moveTo>
                      <a:pt x="50" y="36"/>
                    </a:moveTo>
                    <a:lnTo>
                      <a:pt x="19" y="18"/>
                    </a:lnTo>
                    <a:lnTo>
                      <a:pt x="0" y="30"/>
                    </a:lnTo>
                    <a:lnTo>
                      <a:pt x="21" y="65"/>
                    </a:lnTo>
                    <a:lnTo>
                      <a:pt x="41" y="53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0"/>
                    </a:lnTo>
                    <a:lnTo>
                      <a:pt x="19" y="18"/>
                    </a:lnTo>
                    <a:lnTo>
                      <a:pt x="5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83" name="Freeform 818"/>
              <p:cNvSpPr>
                <a:spLocks/>
              </p:cNvSpPr>
              <p:nvPr/>
            </p:nvSpPr>
            <p:spPr bwMode="auto">
              <a:xfrm>
                <a:off x="3033" y="1601"/>
                <a:ext cx="8" cy="12"/>
              </a:xfrm>
              <a:custGeom>
                <a:avLst/>
                <a:gdLst/>
                <a:ahLst/>
                <a:cxnLst>
                  <a:cxn ang="0">
                    <a:pos x="19" y="59"/>
                  </a:cxn>
                  <a:cxn ang="0">
                    <a:pos x="40" y="38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0" y="38"/>
                  </a:cxn>
                  <a:cxn ang="0">
                    <a:pos x="19" y="59"/>
                  </a:cxn>
                  <a:cxn ang="0">
                    <a:pos x="0" y="38"/>
                  </a:cxn>
                  <a:cxn ang="0">
                    <a:pos x="0" y="59"/>
                  </a:cxn>
                  <a:cxn ang="0">
                    <a:pos x="19" y="59"/>
                  </a:cxn>
                </a:cxnLst>
                <a:rect l="0" t="0" r="r" b="b"/>
                <a:pathLst>
                  <a:path w="40" h="59">
                    <a:moveTo>
                      <a:pt x="19" y="59"/>
                    </a:moveTo>
                    <a:lnTo>
                      <a:pt x="40" y="38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19" y="59"/>
                    </a:lnTo>
                    <a:lnTo>
                      <a:pt x="0" y="38"/>
                    </a:lnTo>
                    <a:lnTo>
                      <a:pt x="0" y="59"/>
                    </a:lnTo>
                    <a:lnTo>
                      <a:pt x="19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84" name="Freeform 819"/>
              <p:cNvSpPr>
                <a:spLocks/>
              </p:cNvSpPr>
              <p:nvPr/>
            </p:nvSpPr>
            <p:spPr bwMode="auto">
              <a:xfrm>
                <a:off x="3036" y="1605"/>
                <a:ext cx="8" cy="8"/>
              </a:xfrm>
              <a:custGeom>
                <a:avLst/>
                <a:gdLst/>
                <a:ahLst/>
                <a:cxnLst>
                  <a:cxn ang="0">
                    <a:pos x="39" y="20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20" y="41"/>
                  </a:cxn>
                  <a:cxn ang="0">
                    <a:pos x="39" y="20"/>
                  </a:cxn>
                  <a:cxn ang="0">
                    <a:pos x="39" y="20"/>
                  </a:cxn>
                  <a:cxn ang="0">
                    <a:pos x="39" y="0"/>
                  </a:cxn>
                  <a:cxn ang="0">
                    <a:pos x="20" y="0"/>
                  </a:cxn>
                  <a:cxn ang="0">
                    <a:pos x="39" y="20"/>
                  </a:cxn>
                </a:cxnLst>
                <a:rect l="0" t="0" r="r" b="b"/>
                <a:pathLst>
                  <a:path w="39" h="41">
                    <a:moveTo>
                      <a:pt x="39" y="20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20" y="41"/>
                    </a:lnTo>
                    <a:lnTo>
                      <a:pt x="39" y="20"/>
                    </a:lnTo>
                    <a:lnTo>
                      <a:pt x="39" y="20"/>
                    </a:lnTo>
                    <a:lnTo>
                      <a:pt x="39" y="0"/>
                    </a:lnTo>
                    <a:lnTo>
                      <a:pt x="20" y="0"/>
                    </a:lnTo>
                    <a:lnTo>
                      <a:pt x="3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85" name="Freeform 820"/>
              <p:cNvSpPr>
                <a:spLocks/>
              </p:cNvSpPr>
              <p:nvPr/>
            </p:nvSpPr>
            <p:spPr bwMode="auto">
              <a:xfrm>
                <a:off x="3036" y="1609"/>
                <a:ext cx="8" cy="7"/>
              </a:xfrm>
              <a:custGeom>
                <a:avLst/>
                <a:gdLst/>
                <a:ahLst/>
                <a:cxnLst>
                  <a:cxn ang="0">
                    <a:pos x="21" y="36"/>
                  </a:cxn>
                  <a:cxn ang="0">
                    <a:pos x="40" y="15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21" y="36"/>
                  </a:cxn>
                  <a:cxn ang="0">
                    <a:pos x="21" y="36"/>
                  </a:cxn>
                  <a:cxn ang="0">
                    <a:pos x="40" y="36"/>
                  </a:cxn>
                  <a:cxn ang="0">
                    <a:pos x="40" y="15"/>
                  </a:cxn>
                  <a:cxn ang="0">
                    <a:pos x="21" y="36"/>
                  </a:cxn>
                </a:cxnLst>
                <a:rect l="0" t="0" r="r" b="b"/>
                <a:pathLst>
                  <a:path w="40" h="36">
                    <a:moveTo>
                      <a:pt x="21" y="36"/>
                    </a:moveTo>
                    <a:lnTo>
                      <a:pt x="40" y="15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40" y="36"/>
                    </a:lnTo>
                    <a:lnTo>
                      <a:pt x="40" y="15"/>
                    </a:lnTo>
                    <a:lnTo>
                      <a:pt x="2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86" name="Freeform 821"/>
              <p:cNvSpPr>
                <a:spLocks/>
              </p:cNvSpPr>
              <p:nvPr/>
            </p:nvSpPr>
            <p:spPr bwMode="auto">
              <a:xfrm>
                <a:off x="3033" y="1608"/>
                <a:ext cx="7" cy="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9" y="42"/>
                  </a:cxn>
                  <a:cxn ang="0">
                    <a:pos x="39" y="42"/>
                  </a:cxn>
                  <a:cxn ang="0">
                    <a:pos x="39" y="0"/>
                  </a:cxn>
                  <a:cxn ang="0">
                    <a:pos x="19" y="0"/>
                  </a:cxn>
                  <a:cxn ang="0">
                    <a:pos x="0" y="21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1"/>
                  </a:cxn>
                </a:cxnLst>
                <a:rect l="0" t="0" r="r" b="b"/>
                <a:pathLst>
                  <a:path w="39" h="42">
                    <a:moveTo>
                      <a:pt x="0" y="21"/>
                    </a:moveTo>
                    <a:lnTo>
                      <a:pt x="19" y="42"/>
                    </a:lnTo>
                    <a:lnTo>
                      <a:pt x="39" y="42"/>
                    </a:lnTo>
                    <a:lnTo>
                      <a:pt x="39" y="0"/>
                    </a:lnTo>
                    <a:lnTo>
                      <a:pt x="19" y="0"/>
                    </a:lnTo>
                    <a:lnTo>
                      <a:pt x="0" y="21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87" name="Freeform 822"/>
              <p:cNvSpPr>
                <a:spLocks/>
              </p:cNvSpPr>
              <p:nvPr/>
            </p:nvSpPr>
            <p:spPr bwMode="auto">
              <a:xfrm>
                <a:off x="3033" y="1612"/>
                <a:ext cx="8" cy="13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40" y="64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0" y="64"/>
                  </a:cxn>
                  <a:cxn ang="0">
                    <a:pos x="0" y="64"/>
                  </a:cxn>
                </a:cxnLst>
                <a:rect l="0" t="0" r="r" b="b"/>
                <a:pathLst>
                  <a:path w="40" h="64">
                    <a:moveTo>
                      <a:pt x="0" y="64"/>
                    </a:moveTo>
                    <a:lnTo>
                      <a:pt x="40" y="64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88" name="Freeform 823"/>
              <p:cNvSpPr>
                <a:spLocks/>
              </p:cNvSpPr>
              <p:nvPr/>
            </p:nvSpPr>
            <p:spPr bwMode="auto">
              <a:xfrm>
                <a:off x="3033" y="1625"/>
                <a:ext cx="8" cy="4"/>
              </a:xfrm>
              <a:custGeom>
                <a:avLst/>
                <a:gdLst/>
                <a:ahLst/>
                <a:cxnLst>
                  <a:cxn ang="0">
                    <a:pos x="39" y="3"/>
                  </a:cxn>
                  <a:cxn ang="0">
                    <a:pos x="40" y="3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1" y="15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39" y="3"/>
                  </a:cxn>
                </a:cxnLst>
                <a:rect l="0" t="0" r="r" b="b"/>
                <a:pathLst>
                  <a:path w="40" h="19">
                    <a:moveTo>
                      <a:pt x="39" y="3"/>
                    </a:moveTo>
                    <a:lnTo>
                      <a:pt x="40" y="3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89" name="Freeform 824"/>
              <p:cNvSpPr>
                <a:spLocks/>
              </p:cNvSpPr>
              <p:nvPr/>
            </p:nvSpPr>
            <p:spPr bwMode="auto">
              <a:xfrm>
                <a:off x="3033" y="1624"/>
                <a:ext cx="7" cy="7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33" y="0"/>
                  </a:cxn>
                  <a:cxn ang="0">
                    <a:pos x="33" y="1"/>
                  </a:cxn>
                  <a:cxn ang="0">
                    <a:pos x="35" y="1"/>
                  </a:cxn>
                  <a:cxn ang="0">
                    <a:pos x="36" y="2"/>
                  </a:cxn>
                  <a:cxn ang="0">
                    <a:pos x="36" y="2"/>
                  </a:cxn>
                  <a:cxn ang="0">
                    <a:pos x="37" y="3"/>
                  </a:cxn>
                  <a:cxn ang="0">
                    <a:pos x="37" y="5"/>
                  </a:cxn>
                  <a:cxn ang="0">
                    <a:pos x="37" y="6"/>
                  </a:cxn>
                  <a:cxn ang="0">
                    <a:pos x="0" y="22"/>
                  </a:cxn>
                  <a:cxn ang="0">
                    <a:pos x="1" y="24"/>
                  </a:cxn>
                  <a:cxn ang="0">
                    <a:pos x="2" y="25"/>
                  </a:cxn>
                  <a:cxn ang="0">
                    <a:pos x="3" y="28"/>
                  </a:cxn>
                  <a:cxn ang="0">
                    <a:pos x="5" y="29"/>
                  </a:cxn>
                  <a:cxn ang="0">
                    <a:pos x="6" y="31"/>
                  </a:cxn>
                  <a:cxn ang="0">
                    <a:pos x="8" y="32"/>
                  </a:cxn>
                  <a:cxn ang="0">
                    <a:pos x="9" y="33"/>
                  </a:cxn>
                  <a:cxn ang="0">
                    <a:pos x="11" y="35"/>
                  </a:cxn>
                  <a:cxn ang="0">
                    <a:pos x="11" y="35"/>
                  </a:cxn>
                  <a:cxn ang="0">
                    <a:pos x="32" y="0"/>
                  </a:cxn>
                </a:cxnLst>
                <a:rect l="0" t="0" r="r" b="b"/>
                <a:pathLst>
                  <a:path w="37" h="35">
                    <a:moveTo>
                      <a:pt x="32" y="0"/>
                    </a:moveTo>
                    <a:lnTo>
                      <a:pt x="32" y="0"/>
                    </a:lnTo>
                    <a:lnTo>
                      <a:pt x="33" y="0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7" y="3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0" y="22"/>
                    </a:lnTo>
                    <a:lnTo>
                      <a:pt x="1" y="24"/>
                    </a:lnTo>
                    <a:lnTo>
                      <a:pt x="2" y="25"/>
                    </a:lnTo>
                    <a:lnTo>
                      <a:pt x="3" y="28"/>
                    </a:lnTo>
                    <a:lnTo>
                      <a:pt x="5" y="29"/>
                    </a:lnTo>
                    <a:lnTo>
                      <a:pt x="6" y="31"/>
                    </a:lnTo>
                    <a:lnTo>
                      <a:pt x="8" y="32"/>
                    </a:lnTo>
                    <a:lnTo>
                      <a:pt x="9" y="33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90" name="Freeform 825"/>
              <p:cNvSpPr>
                <a:spLocks/>
              </p:cNvSpPr>
              <p:nvPr/>
            </p:nvSpPr>
            <p:spPr bwMode="auto">
              <a:xfrm>
                <a:off x="3035" y="1624"/>
                <a:ext cx="4" cy="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1"/>
                  </a:cxn>
                  <a:cxn ang="0">
                    <a:pos x="19" y="1"/>
                  </a:cxn>
                  <a:cxn ang="0">
                    <a:pos x="19" y="1"/>
                  </a:cxn>
                  <a:cxn ang="0">
                    <a:pos x="20" y="1"/>
                  </a:cxn>
                  <a:cxn ang="0">
                    <a:pos x="21" y="2"/>
                  </a:cxn>
                  <a:cxn ang="0">
                    <a:pos x="0" y="37"/>
                  </a:cxn>
                  <a:cxn ang="0">
                    <a:pos x="3" y="38"/>
                  </a:cxn>
                  <a:cxn ang="0">
                    <a:pos x="5" y="39"/>
                  </a:cxn>
                  <a:cxn ang="0">
                    <a:pos x="7" y="40"/>
                  </a:cxn>
                  <a:cxn ang="0">
                    <a:pos x="10" y="40"/>
                  </a:cxn>
                  <a:cxn ang="0">
                    <a:pos x="11" y="41"/>
                  </a:cxn>
                  <a:cxn ang="0">
                    <a:pos x="13" y="41"/>
                  </a:cxn>
                  <a:cxn ang="0">
                    <a:pos x="15" y="41"/>
                  </a:cxn>
                  <a:cxn ang="0">
                    <a:pos x="18" y="41"/>
                  </a:cxn>
                  <a:cxn ang="0">
                    <a:pos x="18" y="41"/>
                  </a:cxn>
                  <a:cxn ang="0">
                    <a:pos x="18" y="0"/>
                  </a:cxn>
                </a:cxnLst>
                <a:rect l="0" t="0" r="r" b="b"/>
                <a:pathLst>
                  <a:path w="21" h="41">
                    <a:moveTo>
                      <a:pt x="18" y="0"/>
                    </a:moveTo>
                    <a:lnTo>
                      <a:pt x="18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0" y="37"/>
                    </a:lnTo>
                    <a:lnTo>
                      <a:pt x="3" y="38"/>
                    </a:lnTo>
                    <a:lnTo>
                      <a:pt x="5" y="39"/>
                    </a:lnTo>
                    <a:lnTo>
                      <a:pt x="7" y="40"/>
                    </a:lnTo>
                    <a:lnTo>
                      <a:pt x="10" y="40"/>
                    </a:lnTo>
                    <a:lnTo>
                      <a:pt x="11" y="41"/>
                    </a:lnTo>
                    <a:lnTo>
                      <a:pt x="13" y="41"/>
                    </a:lnTo>
                    <a:lnTo>
                      <a:pt x="15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91" name="Freeform 826"/>
              <p:cNvSpPr>
                <a:spLocks/>
              </p:cNvSpPr>
              <p:nvPr/>
            </p:nvSpPr>
            <p:spPr bwMode="auto">
              <a:xfrm>
                <a:off x="3036" y="1623"/>
                <a:ext cx="8" cy="9"/>
              </a:xfrm>
              <a:custGeom>
                <a:avLst/>
                <a:gdLst/>
                <a:ahLst/>
                <a:cxnLst>
                  <a:cxn ang="0">
                    <a:pos x="40" y="21"/>
                  </a:cxn>
                  <a:cxn ang="0">
                    <a:pos x="17" y="4"/>
                  </a:cxn>
                  <a:cxn ang="0">
                    <a:pos x="16" y="4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3" y="45"/>
                  </a:cxn>
                  <a:cxn ang="0">
                    <a:pos x="14" y="45"/>
                  </a:cxn>
                  <a:cxn ang="0">
                    <a:pos x="15" y="45"/>
                  </a:cxn>
                  <a:cxn ang="0">
                    <a:pos x="16" y="45"/>
                  </a:cxn>
                  <a:cxn ang="0">
                    <a:pos x="17" y="45"/>
                  </a:cxn>
                  <a:cxn ang="0">
                    <a:pos x="20" y="45"/>
                  </a:cxn>
                  <a:cxn ang="0">
                    <a:pos x="21" y="44"/>
                  </a:cxn>
                  <a:cxn ang="0">
                    <a:pos x="22" y="44"/>
                  </a:cxn>
                  <a:cxn ang="0">
                    <a:pos x="23" y="44"/>
                  </a:cxn>
                  <a:cxn ang="0">
                    <a:pos x="0" y="27"/>
                  </a:cxn>
                  <a:cxn ang="0">
                    <a:pos x="40" y="21"/>
                  </a:cxn>
                  <a:cxn ang="0">
                    <a:pos x="37" y="0"/>
                  </a:cxn>
                  <a:cxn ang="0">
                    <a:pos x="17" y="4"/>
                  </a:cxn>
                  <a:cxn ang="0">
                    <a:pos x="40" y="21"/>
                  </a:cxn>
                </a:cxnLst>
                <a:rect l="0" t="0" r="r" b="b"/>
                <a:pathLst>
                  <a:path w="40" h="45">
                    <a:moveTo>
                      <a:pt x="40" y="21"/>
                    </a:moveTo>
                    <a:lnTo>
                      <a:pt x="17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20" y="45"/>
                    </a:lnTo>
                    <a:lnTo>
                      <a:pt x="21" y="44"/>
                    </a:lnTo>
                    <a:lnTo>
                      <a:pt x="22" y="44"/>
                    </a:lnTo>
                    <a:lnTo>
                      <a:pt x="23" y="44"/>
                    </a:lnTo>
                    <a:lnTo>
                      <a:pt x="0" y="27"/>
                    </a:lnTo>
                    <a:lnTo>
                      <a:pt x="40" y="21"/>
                    </a:lnTo>
                    <a:lnTo>
                      <a:pt x="37" y="0"/>
                    </a:lnTo>
                    <a:lnTo>
                      <a:pt x="17" y="4"/>
                    </a:lnTo>
                    <a:lnTo>
                      <a:pt x="4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92" name="Freeform 827"/>
              <p:cNvSpPr>
                <a:spLocks/>
              </p:cNvSpPr>
              <p:nvPr/>
            </p:nvSpPr>
            <p:spPr bwMode="auto">
              <a:xfrm>
                <a:off x="3041" y="1623"/>
                <a:ext cx="8" cy="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1"/>
                  </a:cxn>
                  <a:cxn ang="0">
                    <a:pos x="0" y="42"/>
                  </a:cxn>
                  <a:cxn ang="0">
                    <a:pos x="42" y="42"/>
                  </a:cxn>
                  <a:cxn ang="0">
                    <a:pos x="42" y="21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1" y="0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0" y="21"/>
                    </a:lnTo>
                    <a:lnTo>
                      <a:pt x="0" y="42"/>
                    </a:lnTo>
                    <a:lnTo>
                      <a:pt x="42" y="42"/>
                    </a:lnTo>
                    <a:lnTo>
                      <a:pt x="42" y="2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93" name="Freeform 828"/>
              <p:cNvSpPr>
                <a:spLocks/>
              </p:cNvSpPr>
              <p:nvPr/>
            </p:nvSpPr>
            <p:spPr bwMode="auto">
              <a:xfrm>
                <a:off x="3045" y="1623"/>
                <a:ext cx="8" cy="8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40"/>
                  </a:cxn>
                  <a:cxn ang="0">
                    <a:pos x="22" y="40"/>
                  </a:cxn>
                  <a:cxn ang="0">
                    <a:pos x="42" y="21"/>
                  </a:cxn>
                  <a:cxn ang="0">
                    <a:pos x="42" y="21"/>
                  </a:cxn>
                  <a:cxn ang="0">
                    <a:pos x="42" y="0"/>
                  </a:cxn>
                  <a:cxn ang="0">
                    <a:pos x="22" y="0"/>
                  </a:cxn>
                  <a:cxn ang="0">
                    <a:pos x="42" y="21"/>
                  </a:cxn>
                </a:cxnLst>
                <a:rect l="0" t="0" r="r" b="b"/>
                <a:pathLst>
                  <a:path w="42" h="40">
                    <a:moveTo>
                      <a:pt x="42" y="21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22" y="40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42" y="0"/>
                    </a:lnTo>
                    <a:lnTo>
                      <a:pt x="22" y="0"/>
                    </a:lnTo>
                    <a:lnTo>
                      <a:pt x="42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94" name="Freeform 829"/>
              <p:cNvSpPr>
                <a:spLocks/>
              </p:cNvSpPr>
              <p:nvPr/>
            </p:nvSpPr>
            <p:spPr bwMode="auto">
              <a:xfrm>
                <a:off x="3045" y="1627"/>
                <a:ext cx="8" cy="8"/>
              </a:xfrm>
              <a:custGeom>
                <a:avLst/>
                <a:gdLst/>
                <a:ahLst/>
                <a:cxnLst>
                  <a:cxn ang="0">
                    <a:pos x="21" y="41"/>
                  </a:cxn>
                  <a:cxn ang="0">
                    <a:pos x="41" y="21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1" y="41"/>
                  </a:cxn>
                  <a:cxn ang="0">
                    <a:pos x="21" y="41"/>
                  </a:cxn>
                  <a:cxn ang="0">
                    <a:pos x="41" y="41"/>
                  </a:cxn>
                  <a:cxn ang="0">
                    <a:pos x="41" y="21"/>
                  </a:cxn>
                  <a:cxn ang="0">
                    <a:pos x="21" y="41"/>
                  </a:cxn>
                </a:cxnLst>
                <a:rect l="0" t="0" r="r" b="b"/>
                <a:pathLst>
                  <a:path w="41" h="41">
                    <a:moveTo>
                      <a:pt x="21" y="41"/>
                    </a:moveTo>
                    <a:lnTo>
                      <a:pt x="41" y="21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41" y="41"/>
                    </a:lnTo>
                    <a:lnTo>
                      <a:pt x="41" y="21"/>
                    </a:lnTo>
                    <a:lnTo>
                      <a:pt x="21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95" name="Freeform 830"/>
              <p:cNvSpPr>
                <a:spLocks/>
              </p:cNvSpPr>
              <p:nvPr/>
            </p:nvSpPr>
            <p:spPr bwMode="auto">
              <a:xfrm>
                <a:off x="3041" y="1627"/>
                <a:ext cx="8" cy="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1" y="41"/>
                  </a:cxn>
                  <a:cxn ang="0">
                    <a:pos x="43" y="41"/>
                  </a:cxn>
                  <a:cxn ang="0">
                    <a:pos x="43" y="0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41"/>
                  </a:cxn>
                  <a:cxn ang="0">
                    <a:pos x="21" y="41"/>
                  </a:cxn>
                  <a:cxn ang="0">
                    <a:pos x="0" y="21"/>
                  </a:cxn>
                </a:cxnLst>
                <a:rect l="0" t="0" r="r" b="b"/>
                <a:pathLst>
                  <a:path w="43" h="41">
                    <a:moveTo>
                      <a:pt x="0" y="21"/>
                    </a:moveTo>
                    <a:lnTo>
                      <a:pt x="21" y="41"/>
                    </a:lnTo>
                    <a:lnTo>
                      <a:pt x="43" y="41"/>
                    </a:lnTo>
                    <a:lnTo>
                      <a:pt x="43" y="0"/>
                    </a:lnTo>
                    <a:lnTo>
                      <a:pt x="21" y="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41"/>
                    </a:lnTo>
                    <a:lnTo>
                      <a:pt x="21" y="4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96" name="Freeform 831"/>
              <p:cNvSpPr>
                <a:spLocks/>
              </p:cNvSpPr>
              <p:nvPr/>
            </p:nvSpPr>
            <p:spPr bwMode="auto">
              <a:xfrm>
                <a:off x="3064" y="1596"/>
                <a:ext cx="8" cy="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1"/>
                  </a:cxn>
                  <a:cxn ang="0">
                    <a:pos x="0" y="174"/>
                  </a:cxn>
                  <a:cxn ang="0">
                    <a:pos x="40" y="174"/>
                  </a:cxn>
                  <a:cxn ang="0">
                    <a:pos x="40" y="21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1" y="0"/>
                  </a:cxn>
                </a:cxnLst>
                <a:rect l="0" t="0" r="r" b="b"/>
                <a:pathLst>
                  <a:path w="40" h="174">
                    <a:moveTo>
                      <a:pt x="21" y="0"/>
                    </a:moveTo>
                    <a:lnTo>
                      <a:pt x="0" y="21"/>
                    </a:lnTo>
                    <a:lnTo>
                      <a:pt x="0" y="174"/>
                    </a:lnTo>
                    <a:lnTo>
                      <a:pt x="40" y="174"/>
                    </a:lnTo>
                    <a:lnTo>
                      <a:pt x="40" y="2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97" name="Freeform 832"/>
              <p:cNvSpPr>
                <a:spLocks/>
              </p:cNvSpPr>
              <p:nvPr/>
            </p:nvSpPr>
            <p:spPr bwMode="auto">
              <a:xfrm>
                <a:off x="3068" y="1596"/>
                <a:ext cx="26" cy="9"/>
              </a:xfrm>
              <a:custGeom>
                <a:avLst/>
                <a:gdLst/>
                <a:ahLst/>
                <a:cxnLst>
                  <a:cxn ang="0">
                    <a:pos x="130" y="21"/>
                  </a:cxn>
                  <a:cxn ang="0">
                    <a:pos x="109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109" y="42"/>
                  </a:cxn>
                  <a:cxn ang="0">
                    <a:pos x="130" y="21"/>
                  </a:cxn>
                  <a:cxn ang="0">
                    <a:pos x="130" y="21"/>
                  </a:cxn>
                  <a:cxn ang="0">
                    <a:pos x="130" y="0"/>
                  </a:cxn>
                  <a:cxn ang="0">
                    <a:pos x="109" y="0"/>
                  </a:cxn>
                  <a:cxn ang="0">
                    <a:pos x="130" y="21"/>
                  </a:cxn>
                </a:cxnLst>
                <a:rect l="0" t="0" r="r" b="b"/>
                <a:pathLst>
                  <a:path w="130" h="42">
                    <a:moveTo>
                      <a:pt x="130" y="21"/>
                    </a:moveTo>
                    <a:lnTo>
                      <a:pt x="109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109" y="42"/>
                    </a:lnTo>
                    <a:lnTo>
                      <a:pt x="130" y="21"/>
                    </a:lnTo>
                    <a:lnTo>
                      <a:pt x="130" y="21"/>
                    </a:lnTo>
                    <a:lnTo>
                      <a:pt x="130" y="0"/>
                    </a:lnTo>
                    <a:lnTo>
                      <a:pt x="109" y="0"/>
                    </a:lnTo>
                    <a:lnTo>
                      <a:pt x="13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98" name="Freeform 833"/>
              <p:cNvSpPr>
                <a:spLocks/>
              </p:cNvSpPr>
              <p:nvPr/>
            </p:nvSpPr>
            <p:spPr bwMode="auto">
              <a:xfrm>
                <a:off x="3086" y="1601"/>
                <a:ext cx="8" cy="7"/>
              </a:xfrm>
              <a:custGeom>
                <a:avLst/>
                <a:gdLst/>
                <a:ahLst/>
                <a:cxnLst>
                  <a:cxn ang="0">
                    <a:pos x="20" y="38"/>
                  </a:cxn>
                  <a:cxn ang="0">
                    <a:pos x="41" y="19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20" y="38"/>
                  </a:cxn>
                  <a:cxn ang="0">
                    <a:pos x="20" y="38"/>
                  </a:cxn>
                  <a:cxn ang="0">
                    <a:pos x="41" y="38"/>
                  </a:cxn>
                  <a:cxn ang="0">
                    <a:pos x="41" y="19"/>
                  </a:cxn>
                  <a:cxn ang="0">
                    <a:pos x="20" y="38"/>
                  </a:cxn>
                </a:cxnLst>
                <a:rect l="0" t="0" r="r" b="b"/>
                <a:pathLst>
                  <a:path w="41" h="38">
                    <a:moveTo>
                      <a:pt x="20" y="38"/>
                    </a:moveTo>
                    <a:lnTo>
                      <a:pt x="41" y="19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41" y="38"/>
                    </a:lnTo>
                    <a:lnTo>
                      <a:pt x="41" y="19"/>
                    </a:lnTo>
                    <a:lnTo>
                      <a:pt x="20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99" name="Freeform 834"/>
              <p:cNvSpPr>
                <a:spLocks/>
              </p:cNvSpPr>
              <p:nvPr/>
            </p:nvSpPr>
            <p:spPr bwMode="auto">
              <a:xfrm>
                <a:off x="3068" y="1600"/>
                <a:ext cx="22" cy="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1" y="40"/>
                  </a:cxn>
                  <a:cxn ang="0">
                    <a:pos x="111" y="40"/>
                  </a:cxn>
                  <a:cxn ang="0">
                    <a:pos x="111" y="0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21"/>
                  </a:cxn>
                </a:cxnLst>
                <a:rect l="0" t="0" r="r" b="b"/>
                <a:pathLst>
                  <a:path w="111" h="40">
                    <a:moveTo>
                      <a:pt x="0" y="21"/>
                    </a:moveTo>
                    <a:lnTo>
                      <a:pt x="21" y="40"/>
                    </a:lnTo>
                    <a:lnTo>
                      <a:pt x="111" y="40"/>
                    </a:lnTo>
                    <a:lnTo>
                      <a:pt x="111" y="0"/>
                    </a:lnTo>
                    <a:lnTo>
                      <a:pt x="21" y="0"/>
                    </a:lnTo>
                    <a:lnTo>
                      <a:pt x="0" y="21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00" name="Freeform 835"/>
              <p:cNvSpPr>
                <a:spLocks/>
              </p:cNvSpPr>
              <p:nvPr/>
            </p:nvSpPr>
            <p:spPr bwMode="auto">
              <a:xfrm>
                <a:off x="3068" y="1604"/>
                <a:ext cx="8" cy="14"/>
              </a:xfrm>
              <a:custGeom>
                <a:avLst/>
                <a:gdLst/>
                <a:ahLst/>
                <a:cxnLst>
                  <a:cxn ang="0">
                    <a:pos x="21" y="67"/>
                  </a:cxn>
                  <a:cxn ang="0">
                    <a:pos x="42" y="46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21" y="67"/>
                  </a:cxn>
                  <a:cxn ang="0">
                    <a:pos x="0" y="46"/>
                  </a:cxn>
                  <a:cxn ang="0">
                    <a:pos x="0" y="67"/>
                  </a:cxn>
                  <a:cxn ang="0">
                    <a:pos x="21" y="67"/>
                  </a:cxn>
                </a:cxnLst>
                <a:rect l="0" t="0" r="r" b="b"/>
                <a:pathLst>
                  <a:path w="42" h="67">
                    <a:moveTo>
                      <a:pt x="21" y="67"/>
                    </a:moveTo>
                    <a:lnTo>
                      <a:pt x="42" y="46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1" y="67"/>
                    </a:lnTo>
                    <a:lnTo>
                      <a:pt x="0" y="46"/>
                    </a:lnTo>
                    <a:lnTo>
                      <a:pt x="0" y="67"/>
                    </a:lnTo>
                    <a:lnTo>
                      <a:pt x="21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01" name="Freeform 836"/>
              <p:cNvSpPr>
                <a:spLocks/>
              </p:cNvSpPr>
              <p:nvPr/>
            </p:nvSpPr>
            <p:spPr bwMode="auto">
              <a:xfrm>
                <a:off x="3072" y="1609"/>
                <a:ext cx="21" cy="9"/>
              </a:xfrm>
              <a:custGeom>
                <a:avLst/>
                <a:gdLst/>
                <a:ahLst/>
                <a:cxnLst>
                  <a:cxn ang="0">
                    <a:pos x="105" y="21"/>
                  </a:cxn>
                  <a:cxn ang="0">
                    <a:pos x="85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85" y="42"/>
                  </a:cxn>
                  <a:cxn ang="0">
                    <a:pos x="105" y="21"/>
                  </a:cxn>
                  <a:cxn ang="0">
                    <a:pos x="105" y="21"/>
                  </a:cxn>
                  <a:cxn ang="0">
                    <a:pos x="105" y="0"/>
                  </a:cxn>
                  <a:cxn ang="0">
                    <a:pos x="85" y="0"/>
                  </a:cxn>
                  <a:cxn ang="0">
                    <a:pos x="105" y="21"/>
                  </a:cxn>
                </a:cxnLst>
                <a:rect l="0" t="0" r="r" b="b"/>
                <a:pathLst>
                  <a:path w="105" h="42">
                    <a:moveTo>
                      <a:pt x="105" y="21"/>
                    </a:moveTo>
                    <a:lnTo>
                      <a:pt x="85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85" y="42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0"/>
                    </a:lnTo>
                    <a:lnTo>
                      <a:pt x="85" y="0"/>
                    </a:lnTo>
                    <a:lnTo>
                      <a:pt x="105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02" name="Freeform 837"/>
              <p:cNvSpPr>
                <a:spLocks/>
              </p:cNvSpPr>
              <p:nvPr/>
            </p:nvSpPr>
            <p:spPr bwMode="auto">
              <a:xfrm>
                <a:off x="3085" y="1614"/>
                <a:ext cx="8" cy="7"/>
              </a:xfrm>
              <a:custGeom>
                <a:avLst/>
                <a:gdLst/>
                <a:ahLst/>
                <a:cxnLst>
                  <a:cxn ang="0">
                    <a:pos x="21" y="38"/>
                  </a:cxn>
                  <a:cxn ang="0">
                    <a:pos x="41" y="18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41" y="38"/>
                  </a:cxn>
                  <a:cxn ang="0">
                    <a:pos x="41" y="18"/>
                  </a:cxn>
                  <a:cxn ang="0">
                    <a:pos x="21" y="38"/>
                  </a:cxn>
                </a:cxnLst>
                <a:rect l="0" t="0" r="r" b="b"/>
                <a:pathLst>
                  <a:path w="41" h="38">
                    <a:moveTo>
                      <a:pt x="21" y="38"/>
                    </a:moveTo>
                    <a:lnTo>
                      <a:pt x="41" y="18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41" y="38"/>
                    </a:lnTo>
                    <a:lnTo>
                      <a:pt x="41" y="18"/>
                    </a:lnTo>
                    <a:lnTo>
                      <a:pt x="21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03" name="Freeform 838"/>
              <p:cNvSpPr>
                <a:spLocks/>
              </p:cNvSpPr>
              <p:nvPr/>
            </p:nvSpPr>
            <p:spPr bwMode="auto">
              <a:xfrm>
                <a:off x="3068" y="1613"/>
                <a:ext cx="21" cy="8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1" y="40"/>
                  </a:cxn>
                  <a:cxn ang="0">
                    <a:pos x="106" y="40"/>
                  </a:cxn>
                  <a:cxn ang="0">
                    <a:pos x="106" y="0"/>
                  </a:cxn>
                  <a:cxn ang="0">
                    <a:pos x="21" y="0"/>
                  </a:cxn>
                  <a:cxn ang="0">
                    <a:pos x="0" y="20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20"/>
                  </a:cxn>
                </a:cxnLst>
                <a:rect l="0" t="0" r="r" b="b"/>
                <a:pathLst>
                  <a:path w="106" h="40">
                    <a:moveTo>
                      <a:pt x="0" y="20"/>
                    </a:moveTo>
                    <a:lnTo>
                      <a:pt x="21" y="40"/>
                    </a:lnTo>
                    <a:lnTo>
                      <a:pt x="106" y="40"/>
                    </a:lnTo>
                    <a:lnTo>
                      <a:pt x="106" y="0"/>
                    </a:lnTo>
                    <a:lnTo>
                      <a:pt x="21" y="0"/>
                    </a:lnTo>
                    <a:lnTo>
                      <a:pt x="0" y="2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04" name="Freeform 839"/>
              <p:cNvSpPr>
                <a:spLocks/>
              </p:cNvSpPr>
              <p:nvPr/>
            </p:nvSpPr>
            <p:spPr bwMode="auto">
              <a:xfrm>
                <a:off x="3068" y="1617"/>
                <a:ext cx="8" cy="15"/>
              </a:xfrm>
              <a:custGeom>
                <a:avLst/>
                <a:gdLst/>
                <a:ahLst/>
                <a:cxnLst>
                  <a:cxn ang="0">
                    <a:pos x="21" y="72"/>
                  </a:cxn>
                  <a:cxn ang="0">
                    <a:pos x="42" y="51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21" y="72"/>
                  </a:cxn>
                  <a:cxn ang="0">
                    <a:pos x="0" y="51"/>
                  </a:cxn>
                  <a:cxn ang="0">
                    <a:pos x="0" y="72"/>
                  </a:cxn>
                  <a:cxn ang="0">
                    <a:pos x="21" y="72"/>
                  </a:cxn>
                </a:cxnLst>
                <a:rect l="0" t="0" r="r" b="b"/>
                <a:pathLst>
                  <a:path w="42" h="72">
                    <a:moveTo>
                      <a:pt x="21" y="72"/>
                    </a:moveTo>
                    <a:lnTo>
                      <a:pt x="42" y="5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1" y="72"/>
                    </a:lnTo>
                    <a:lnTo>
                      <a:pt x="0" y="51"/>
                    </a:lnTo>
                    <a:lnTo>
                      <a:pt x="0" y="72"/>
                    </a:lnTo>
                    <a:lnTo>
                      <a:pt x="21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05" name="Freeform 840"/>
              <p:cNvSpPr>
                <a:spLocks/>
              </p:cNvSpPr>
              <p:nvPr/>
            </p:nvSpPr>
            <p:spPr bwMode="auto">
              <a:xfrm>
                <a:off x="3072" y="1624"/>
                <a:ext cx="23" cy="8"/>
              </a:xfrm>
              <a:custGeom>
                <a:avLst/>
                <a:gdLst/>
                <a:ahLst/>
                <a:cxnLst>
                  <a:cxn ang="0">
                    <a:pos x="115" y="19"/>
                  </a:cxn>
                  <a:cxn ang="0">
                    <a:pos x="94" y="0"/>
                  </a:cxn>
                  <a:cxn ang="0">
                    <a:pos x="0" y="0"/>
                  </a:cxn>
                  <a:cxn ang="0">
                    <a:pos x="0" y="40"/>
                  </a:cxn>
                  <a:cxn ang="0">
                    <a:pos x="94" y="40"/>
                  </a:cxn>
                  <a:cxn ang="0">
                    <a:pos x="115" y="19"/>
                  </a:cxn>
                  <a:cxn ang="0">
                    <a:pos x="115" y="19"/>
                  </a:cxn>
                  <a:cxn ang="0">
                    <a:pos x="115" y="0"/>
                  </a:cxn>
                  <a:cxn ang="0">
                    <a:pos x="94" y="0"/>
                  </a:cxn>
                  <a:cxn ang="0">
                    <a:pos x="115" y="19"/>
                  </a:cxn>
                </a:cxnLst>
                <a:rect l="0" t="0" r="r" b="b"/>
                <a:pathLst>
                  <a:path w="115" h="40">
                    <a:moveTo>
                      <a:pt x="115" y="19"/>
                    </a:moveTo>
                    <a:lnTo>
                      <a:pt x="94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94" y="40"/>
                    </a:lnTo>
                    <a:lnTo>
                      <a:pt x="115" y="19"/>
                    </a:lnTo>
                    <a:lnTo>
                      <a:pt x="115" y="19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115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06" name="Freeform 841"/>
              <p:cNvSpPr>
                <a:spLocks/>
              </p:cNvSpPr>
              <p:nvPr/>
            </p:nvSpPr>
            <p:spPr bwMode="auto">
              <a:xfrm>
                <a:off x="3087" y="1627"/>
                <a:ext cx="8" cy="8"/>
              </a:xfrm>
              <a:custGeom>
                <a:avLst/>
                <a:gdLst/>
                <a:ahLst/>
                <a:cxnLst>
                  <a:cxn ang="0">
                    <a:pos x="21" y="39"/>
                  </a:cxn>
                  <a:cxn ang="0">
                    <a:pos x="42" y="19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21" y="39"/>
                  </a:cxn>
                  <a:cxn ang="0">
                    <a:pos x="21" y="39"/>
                  </a:cxn>
                  <a:cxn ang="0">
                    <a:pos x="42" y="39"/>
                  </a:cxn>
                  <a:cxn ang="0">
                    <a:pos x="42" y="19"/>
                  </a:cxn>
                  <a:cxn ang="0">
                    <a:pos x="21" y="39"/>
                  </a:cxn>
                </a:cxnLst>
                <a:rect l="0" t="0" r="r" b="b"/>
                <a:pathLst>
                  <a:path w="42" h="39">
                    <a:moveTo>
                      <a:pt x="21" y="39"/>
                    </a:moveTo>
                    <a:lnTo>
                      <a:pt x="42" y="19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42" y="39"/>
                    </a:lnTo>
                    <a:lnTo>
                      <a:pt x="42" y="19"/>
                    </a:lnTo>
                    <a:lnTo>
                      <a:pt x="21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07" name="Freeform 842"/>
              <p:cNvSpPr>
                <a:spLocks/>
              </p:cNvSpPr>
              <p:nvPr/>
            </p:nvSpPr>
            <p:spPr bwMode="auto">
              <a:xfrm>
                <a:off x="3064" y="1627"/>
                <a:ext cx="27" cy="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1" y="41"/>
                  </a:cxn>
                  <a:cxn ang="0">
                    <a:pos x="134" y="41"/>
                  </a:cxn>
                  <a:cxn ang="0">
                    <a:pos x="134" y="0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41"/>
                  </a:cxn>
                  <a:cxn ang="0">
                    <a:pos x="21" y="41"/>
                  </a:cxn>
                  <a:cxn ang="0">
                    <a:pos x="0" y="21"/>
                  </a:cxn>
                </a:cxnLst>
                <a:rect l="0" t="0" r="r" b="b"/>
                <a:pathLst>
                  <a:path w="134" h="41">
                    <a:moveTo>
                      <a:pt x="0" y="21"/>
                    </a:moveTo>
                    <a:lnTo>
                      <a:pt x="21" y="41"/>
                    </a:lnTo>
                    <a:lnTo>
                      <a:pt x="134" y="41"/>
                    </a:lnTo>
                    <a:lnTo>
                      <a:pt x="134" y="0"/>
                    </a:lnTo>
                    <a:lnTo>
                      <a:pt x="21" y="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41"/>
                    </a:lnTo>
                    <a:lnTo>
                      <a:pt x="21" y="4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08" name="Freeform 843"/>
              <p:cNvSpPr>
                <a:spLocks/>
              </p:cNvSpPr>
              <p:nvPr/>
            </p:nvSpPr>
            <p:spPr bwMode="auto">
              <a:xfrm>
                <a:off x="3106" y="1615"/>
                <a:ext cx="9" cy="16"/>
              </a:xfrm>
              <a:custGeom>
                <a:avLst/>
                <a:gdLst/>
                <a:ahLst/>
                <a:cxnLst>
                  <a:cxn ang="0">
                    <a:pos x="4" y="53"/>
                  </a:cxn>
                  <a:cxn ang="0">
                    <a:pos x="0" y="64"/>
                  </a:cxn>
                  <a:cxn ang="0">
                    <a:pos x="0" y="81"/>
                  </a:cxn>
                  <a:cxn ang="0">
                    <a:pos x="42" y="81"/>
                  </a:cxn>
                  <a:cxn ang="0">
                    <a:pos x="42" y="64"/>
                  </a:cxn>
                  <a:cxn ang="0">
                    <a:pos x="4" y="53"/>
                  </a:cxn>
                  <a:cxn ang="0">
                    <a:pos x="42" y="64"/>
                  </a:cxn>
                  <a:cxn ang="0">
                    <a:pos x="42" y="0"/>
                  </a:cxn>
                  <a:cxn ang="0">
                    <a:pos x="4" y="53"/>
                  </a:cxn>
                </a:cxnLst>
                <a:rect l="0" t="0" r="r" b="b"/>
                <a:pathLst>
                  <a:path w="42" h="81">
                    <a:moveTo>
                      <a:pt x="4" y="53"/>
                    </a:moveTo>
                    <a:lnTo>
                      <a:pt x="0" y="64"/>
                    </a:lnTo>
                    <a:lnTo>
                      <a:pt x="0" y="81"/>
                    </a:lnTo>
                    <a:lnTo>
                      <a:pt x="42" y="81"/>
                    </a:lnTo>
                    <a:lnTo>
                      <a:pt x="42" y="64"/>
                    </a:lnTo>
                    <a:lnTo>
                      <a:pt x="4" y="53"/>
                    </a:lnTo>
                    <a:lnTo>
                      <a:pt x="42" y="64"/>
                    </a:lnTo>
                    <a:lnTo>
                      <a:pt x="42" y="0"/>
                    </a:lnTo>
                    <a:lnTo>
                      <a:pt x="4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09" name="Freeform 844"/>
              <p:cNvSpPr>
                <a:spLocks/>
              </p:cNvSpPr>
              <p:nvPr/>
            </p:nvSpPr>
            <p:spPr bwMode="auto">
              <a:xfrm>
                <a:off x="3103" y="1626"/>
                <a:ext cx="11" cy="10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51"/>
                  </a:cxn>
                  <a:cxn ang="0">
                    <a:pos x="8" y="51"/>
                  </a:cxn>
                  <a:cxn ang="0">
                    <a:pos x="16" y="48"/>
                  </a:cxn>
                  <a:cxn ang="0">
                    <a:pos x="23" y="47"/>
                  </a:cxn>
                  <a:cxn ang="0">
                    <a:pos x="30" y="44"/>
                  </a:cxn>
                  <a:cxn ang="0">
                    <a:pos x="37" y="39"/>
                  </a:cxn>
                  <a:cxn ang="0">
                    <a:pos x="43" y="35"/>
                  </a:cxn>
                  <a:cxn ang="0">
                    <a:pos x="48" y="29"/>
                  </a:cxn>
                  <a:cxn ang="0">
                    <a:pos x="52" y="23"/>
                  </a:cxn>
                  <a:cxn ang="0">
                    <a:pos x="19" y="0"/>
                  </a:cxn>
                  <a:cxn ang="0">
                    <a:pos x="16" y="2"/>
                  </a:cxn>
                  <a:cxn ang="0">
                    <a:pos x="15" y="5"/>
                  </a:cxn>
                  <a:cxn ang="0">
                    <a:pos x="13" y="6"/>
                  </a:cxn>
                  <a:cxn ang="0">
                    <a:pos x="11" y="7"/>
                  </a:cxn>
                  <a:cxn ang="0">
                    <a:pos x="9" y="8"/>
                  </a:cxn>
                  <a:cxn ang="0">
                    <a:pos x="7" y="9"/>
                  </a:cxn>
                  <a:cxn ang="0">
                    <a:pos x="4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51"/>
                  </a:cxn>
                </a:cxnLst>
                <a:rect l="0" t="0" r="r" b="b"/>
                <a:pathLst>
                  <a:path w="52" h="51">
                    <a:moveTo>
                      <a:pt x="0" y="51"/>
                    </a:moveTo>
                    <a:lnTo>
                      <a:pt x="0" y="51"/>
                    </a:lnTo>
                    <a:lnTo>
                      <a:pt x="8" y="51"/>
                    </a:lnTo>
                    <a:lnTo>
                      <a:pt x="16" y="48"/>
                    </a:lnTo>
                    <a:lnTo>
                      <a:pt x="23" y="47"/>
                    </a:lnTo>
                    <a:lnTo>
                      <a:pt x="30" y="44"/>
                    </a:lnTo>
                    <a:lnTo>
                      <a:pt x="37" y="39"/>
                    </a:lnTo>
                    <a:lnTo>
                      <a:pt x="43" y="35"/>
                    </a:lnTo>
                    <a:lnTo>
                      <a:pt x="48" y="29"/>
                    </a:lnTo>
                    <a:lnTo>
                      <a:pt x="52" y="23"/>
                    </a:lnTo>
                    <a:lnTo>
                      <a:pt x="19" y="0"/>
                    </a:lnTo>
                    <a:lnTo>
                      <a:pt x="16" y="2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7"/>
                    </a:lnTo>
                    <a:lnTo>
                      <a:pt x="9" y="8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10" name="Freeform 845"/>
              <p:cNvSpPr>
                <a:spLocks/>
              </p:cNvSpPr>
              <p:nvPr/>
            </p:nvSpPr>
            <p:spPr bwMode="auto">
              <a:xfrm>
                <a:off x="3098" y="1627"/>
                <a:ext cx="5" cy="9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37"/>
                  </a:cxn>
                  <a:cxn ang="0">
                    <a:pos x="2" y="38"/>
                  </a:cxn>
                  <a:cxn ang="0">
                    <a:pos x="6" y="39"/>
                  </a:cxn>
                  <a:cxn ang="0">
                    <a:pos x="9" y="40"/>
                  </a:cxn>
                  <a:cxn ang="0">
                    <a:pos x="12" y="42"/>
                  </a:cxn>
                  <a:cxn ang="0">
                    <a:pos x="16" y="42"/>
                  </a:cxn>
                  <a:cxn ang="0">
                    <a:pos x="19" y="43"/>
                  </a:cxn>
                  <a:cxn ang="0">
                    <a:pos x="23" y="43"/>
                  </a:cxn>
                  <a:cxn ang="0">
                    <a:pos x="25" y="43"/>
                  </a:cxn>
                  <a:cxn ang="0">
                    <a:pos x="25" y="1"/>
                  </a:cxn>
                  <a:cxn ang="0">
                    <a:pos x="24" y="1"/>
                  </a:cxn>
                  <a:cxn ang="0">
                    <a:pos x="23" y="1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0" y="37"/>
                  </a:cxn>
                </a:cxnLst>
                <a:rect l="0" t="0" r="r" b="b"/>
                <a:pathLst>
                  <a:path w="25" h="43">
                    <a:moveTo>
                      <a:pt x="0" y="37"/>
                    </a:moveTo>
                    <a:lnTo>
                      <a:pt x="0" y="37"/>
                    </a:lnTo>
                    <a:lnTo>
                      <a:pt x="2" y="38"/>
                    </a:lnTo>
                    <a:lnTo>
                      <a:pt x="6" y="39"/>
                    </a:lnTo>
                    <a:lnTo>
                      <a:pt x="9" y="40"/>
                    </a:lnTo>
                    <a:lnTo>
                      <a:pt x="12" y="42"/>
                    </a:lnTo>
                    <a:lnTo>
                      <a:pt x="16" y="42"/>
                    </a:lnTo>
                    <a:lnTo>
                      <a:pt x="19" y="43"/>
                    </a:lnTo>
                    <a:lnTo>
                      <a:pt x="23" y="43"/>
                    </a:lnTo>
                    <a:lnTo>
                      <a:pt x="25" y="43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11" name="Freeform 846"/>
              <p:cNvSpPr>
                <a:spLocks/>
              </p:cNvSpPr>
              <p:nvPr/>
            </p:nvSpPr>
            <p:spPr bwMode="auto">
              <a:xfrm>
                <a:off x="3094" y="1627"/>
                <a:ext cx="8" cy="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2" y="27"/>
                  </a:cxn>
                  <a:cxn ang="0">
                    <a:pos x="4" y="30"/>
                  </a:cxn>
                  <a:cxn ang="0">
                    <a:pos x="7" y="32"/>
                  </a:cxn>
                  <a:cxn ang="0">
                    <a:pos x="10" y="34"/>
                  </a:cxn>
                  <a:cxn ang="0">
                    <a:pos x="13" y="35"/>
                  </a:cxn>
                  <a:cxn ang="0">
                    <a:pos x="15" y="38"/>
                  </a:cxn>
                  <a:cxn ang="0">
                    <a:pos x="18" y="39"/>
                  </a:cxn>
                  <a:cxn ang="0">
                    <a:pos x="22" y="40"/>
                  </a:cxn>
                  <a:cxn ang="0">
                    <a:pos x="38" y="3"/>
                  </a:cxn>
                  <a:cxn ang="0">
                    <a:pos x="37" y="2"/>
                  </a:cxn>
                  <a:cxn ang="0">
                    <a:pos x="36" y="2"/>
                  </a:cxn>
                  <a:cxn ang="0">
                    <a:pos x="34" y="1"/>
                  </a:cxn>
                  <a:cxn ang="0">
                    <a:pos x="34" y="1"/>
                  </a:cxn>
                  <a:cxn ang="0">
                    <a:pos x="33" y="1"/>
                  </a:cxn>
                  <a:cxn ang="0">
                    <a:pos x="33" y="1"/>
                  </a:cxn>
                  <a:cxn ang="0">
                    <a:pos x="33" y="1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0" y="24"/>
                  </a:cxn>
                </a:cxnLst>
                <a:rect l="0" t="0" r="r" b="b"/>
                <a:pathLst>
                  <a:path w="38" h="40">
                    <a:moveTo>
                      <a:pt x="0" y="24"/>
                    </a:moveTo>
                    <a:lnTo>
                      <a:pt x="0" y="24"/>
                    </a:lnTo>
                    <a:lnTo>
                      <a:pt x="2" y="27"/>
                    </a:lnTo>
                    <a:lnTo>
                      <a:pt x="4" y="30"/>
                    </a:lnTo>
                    <a:lnTo>
                      <a:pt x="7" y="32"/>
                    </a:lnTo>
                    <a:lnTo>
                      <a:pt x="10" y="34"/>
                    </a:lnTo>
                    <a:lnTo>
                      <a:pt x="13" y="35"/>
                    </a:lnTo>
                    <a:lnTo>
                      <a:pt x="15" y="38"/>
                    </a:lnTo>
                    <a:lnTo>
                      <a:pt x="18" y="39"/>
                    </a:lnTo>
                    <a:lnTo>
                      <a:pt x="22" y="40"/>
                    </a:lnTo>
                    <a:lnTo>
                      <a:pt x="38" y="3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12" name="Freeform 847"/>
              <p:cNvSpPr>
                <a:spLocks/>
              </p:cNvSpPr>
              <p:nvPr/>
            </p:nvSpPr>
            <p:spPr bwMode="auto">
              <a:xfrm>
                <a:off x="3092" y="1625"/>
                <a:ext cx="9" cy="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" y="11"/>
                  </a:cxn>
                  <a:cxn ang="0">
                    <a:pos x="2" y="14"/>
                  </a:cxn>
                  <a:cxn ang="0">
                    <a:pos x="2" y="17"/>
                  </a:cxn>
                  <a:cxn ang="0">
                    <a:pos x="3" y="19"/>
                  </a:cxn>
                  <a:cxn ang="0">
                    <a:pos x="4" y="23"/>
                  </a:cxn>
                  <a:cxn ang="0">
                    <a:pos x="6" y="25"/>
                  </a:cxn>
                  <a:cxn ang="0">
                    <a:pos x="8" y="27"/>
                  </a:cxn>
                  <a:cxn ang="0">
                    <a:pos x="9" y="30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1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0" y="8"/>
                  </a:cxn>
                </a:cxnLst>
                <a:rect l="0" t="0" r="r" b="b"/>
                <a:pathLst>
                  <a:path w="42" h="30">
                    <a:moveTo>
                      <a:pt x="0" y="8"/>
                    </a:moveTo>
                    <a:lnTo>
                      <a:pt x="0" y="8"/>
                    </a:lnTo>
                    <a:lnTo>
                      <a:pt x="1" y="11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9" y="3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13" name="Freeform 848"/>
              <p:cNvSpPr>
                <a:spLocks/>
              </p:cNvSpPr>
              <p:nvPr/>
            </p:nvSpPr>
            <p:spPr bwMode="auto">
              <a:xfrm>
                <a:off x="3092" y="1623"/>
                <a:ext cx="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2" y="19"/>
                  </a:cxn>
                  <a:cxn ang="0">
                    <a:pos x="2" y="21"/>
                  </a:cxn>
                  <a:cxn ang="0">
                    <a:pos x="42" y="13"/>
                  </a:cxn>
                  <a:cxn ang="0">
                    <a:pos x="42" y="13"/>
                  </a:cxn>
                  <a:cxn ang="0">
                    <a:pos x="42" y="12"/>
                  </a:cxn>
                  <a:cxn ang="0">
                    <a:pos x="42" y="10"/>
                  </a:cxn>
                  <a:cxn ang="0">
                    <a:pos x="42" y="9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21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2" y="10"/>
                    </a:lnTo>
                    <a:lnTo>
                      <a:pt x="42" y="9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14" name="Freeform 849"/>
              <p:cNvSpPr>
                <a:spLocks/>
              </p:cNvSpPr>
              <p:nvPr/>
            </p:nvSpPr>
            <p:spPr bwMode="auto">
              <a:xfrm>
                <a:off x="3092" y="1605"/>
                <a:ext cx="8" cy="1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0"/>
                  </a:cxn>
                  <a:cxn ang="0">
                    <a:pos x="0" y="89"/>
                  </a:cxn>
                  <a:cxn ang="0">
                    <a:pos x="42" y="89"/>
                  </a:cxn>
                  <a:cxn ang="0">
                    <a:pos x="42" y="2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21" y="0"/>
                  </a:cxn>
                </a:cxnLst>
                <a:rect l="0" t="0" r="r" b="b"/>
                <a:pathLst>
                  <a:path w="42" h="89">
                    <a:moveTo>
                      <a:pt x="21" y="0"/>
                    </a:moveTo>
                    <a:lnTo>
                      <a:pt x="0" y="20"/>
                    </a:lnTo>
                    <a:lnTo>
                      <a:pt x="0" y="89"/>
                    </a:lnTo>
                    <a:lnTo>
                      <a:pt x="42" y="89"/>
                    </a:lnTo>
                    <a:lnTo>
                      <a:pt x="42" y="2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15" name="Freeform 850"/>
              <p:cNvSpPr>
                <a:spLocks/>
              </p:cNvSpPr>
              <p:nvPr/>
            </p:nvSpPr>
            <p:spPr bwMode="auto">
              <a:xfrm>
                <a:off x="3096" y="1605"/>
                <a:ext cx="8" cy="8"/>
              </a:xfrm>
              <a:custGeom>
                <a:avLst/>
                <a:gdLst/>
                <a:ahLst/>
                <a:cxnLst>
                  <a:cxn ang="0">
                    <a:pos x="39" y="20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19" y="41"/>
                  </a:cxn>
                  <a:cxn ang="0">
                    <a:pos x="39" y="20"/>
                  </a:cxn>
                  <a:cxn ang="0">
                    <a:pos x="39" y="20"/>
                  </a:cxn>
                  <a:cxn ang="0">
                    <a:pos x="39" y="0"/>
                  </a:cxn>
                  <a:cxn ang="0">
                    <a:pos x="19" y="0"/>
                  </a:cxn>
                  <a:cxn ang="0">
                    <a:pos x="39" y="20"/>
                  </a:cxn>
                </a:cxnLst>
                <a:rect l="0" t="0" r="r" b="b"/>
                <a:pathLst>
                  <a:path w="39" h="41">
                    <a:moveTo>
                      <a:pt x="39" y="20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19" y="41"/>
                    </a:lnTo>
                    <a:lnTo>
                      <a:pt x="39" y="20"/>
                    </a:lnTo>
                    <a:lnTo>
                      <a:pt x="39" y="20"/>
                    </a:lnTo>
                    <a:lnTo>
                      <a:pt x="39" y="0"/>
                    </a:lnTo>
                    <a:lnTo>
                      <a:pt x="19" y="0"/>
                    </a:lnTo>
                    <a:lnTo>
                      <a:pt x="3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16" name="Freeform 851"/>
              <p:cNvSpPr>
                <a:spLocks/>
              </p:cNvSpPr>
              <p:nvPr/>
            </p:nvSpPr>
            <p:spPr bwMode="auto">
              <a:xfrm>
                <a:off x="3096" y="1609"/>
                <a:ext cx="8" cy="12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41" y="61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61"/>
                  </a:cxn>
                  <a:cxn ang="0">
                    <a:pos x="0" y="61"/>
                  </a:cxn>
                </a:cxnLst>
                <a:rect l="0" t="0" r="r" b="b"/>
                <a:pathLst>
                  <a:path w="41" h="61">
                    <a:moveTo>
                      <a:pt x="0" y="61"/>
                    </a:moveTo>
                    <a:lnTo>
                      <a:pt x="41" y="61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17" name="Freeform 852"/>
              <p:cNvSpPr>
                <a:spLocks/>
              </p:cNvSpPr>
              <p:nvPr/>
            </p:nvSpPr>
            <p:spPr bwMode="auto">
              <a:xfrm>
                <a:off x="3096" y="1621"/>
                <a:ext cx="8" cy="5"/>
              </a:xfrm>
              <a:custGeom>
                <a:avLst/>
                <a:gdLst/>
                <a:ahLst/>
                <a:cxnLst>
                  <a:cxn ang="0">
                    <a:pos x="41" y="15"/>
                  </a:cxn>
                  <a:cxn ang="0">
                    <a:pos x="41" y="16"/>
                  </a:cxn>
                  <a:cxn ang="0">
                    <a:pos x="41" y="16"/>
                  </a:cxn>
                  <a:cxn ang="0">
                    <a:pos x="41" y="15"/>
                  </a:cxn>
                  <a:cxn ang="0">
                    <a:pos x="41" y="14"/>
                  </a:cxn>
                  <a:cxn ang="0">
                    <a:pos x="41" y="12"/>
                  </a:cxn>
                  <a:cxn ang="0">
                    <a:pos x="41" y="9"/>
                  </a:cxn>
                  <a:cxn ang="0">
                    <a:pos x="41" y="7"/>
                  </a:cxn>
                  <a:cxn ang="0">
                    <a:pos x="41" y="3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1" y="17"/>
                  </a:cxn>
                  <a:cxn ang="0">
                    <a:pos x="1" y="20"/>
                  </a:cxn>
                  <a:cxn ang="0">
                    <a:pos x="1" y="22"/>
                  </a:cxn>
                  <a:cxn ang="0">
                    <a:pos x="2" y="24"/>
                  </a:cxn>
                  <a:cxn ang="0">
                    <a:pos x="2" y="25"/>
                  </a:cxn>
                  <a:cxn ang="0">
                    <a:pos x="41" y="15"/>
                  </a:cxn>
                </a:cxnLst>
                <a:rect l="0" t="0" r="r" b="b"/>
                <a:pathLst>
                  <a:path w="41" h="25">
                    <a:moveTo>
                      <a:pt x="41" y="15"/>
                    </a:moveTo>
                    <a:lnTo>
                      <a:pt x="41" y="16"/>
                    </a:lnTo>
                    <a:lnTo>
                      <a:pt x="41" y="16"/>
                    </a:lnTo>
                    <a:lnTo>
                      <a:pt x="41" y="15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3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2" y="24"/>
                    </a:lnTo>
                    <a:lnTo>
                      <a:pt x="2" y="25"/>
                    </a:lnTo>
                    <a:lnTo>
                      <a:pt x="41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18" name="Freeform 853"/>
              <p:cNvSpPr>
                <a:spLocks/>
              </p:cNvSpPr>
              <p:nvPr/>
            </p:nvSpPr>
            <p:spPr bwMode="auto">
              <a:xfrm>
                <a:off x="3096" y="1624"/>
                <a:ext cx="8" cy="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39" y="1"/>
                  </a:cxn>
                  <a:cxn ang="0">
                    <a:pos x="39" y="1"/>
                  </a:cxn>
                  <a:cxn ang="0">
                    <a:pos x="39" y="1"/>
                  </a:cxn>
                  <a:cxn ang="0">
                    <a:pos x="39" y="1"/>
                  </a:cxn>
                  <a:cxn ang="0">
                    <a:pos x="39" y="1"/>
                  </a:cxn>
                  <a:cxn ang="0">
                    <a:pos x="39" y="0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3" y="16"/>
                  </a:cxn>
                  <a:cxn ang="0">
                    <a:pos x="4" y="20"/>
                  </a:cxn>
                  <a:cxn ang="0">
                    <a:pos x="5" y="23"/>
                  </a:cxn>
                  <a:cxn ang="0">
                    <a:pos x="7" y="25"/>
                  </a:cxn>
                  <a:cxn ang="0">
                    <a:pos x="9" y="29"/>
                  </a:cxn>
                  <a:cxn ang="0">
                    <a:pos x="13" y="31"/>
                  </a:cxn>
                  <a:cxn ang="0">
                    <a:pos x="15" y="33"/>
                  </a:cxn>
                  <a:cxn ang="0">
                    <a:pos x="15" y="33"/>
                  </a:cxn>
                  <a:cxn ang="0">
                    <a:pos x="39" y="0"/>
                  </a:cxn>
                </a:cxnLst>
                <a:rect l="0" t="0" r="r" b="b"/>
                <a:pathLst>
                  <a:path w="39" h="33">
                    <a:moveTo>
                      <a:pt x="39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3" y="16"/>
                    </a:lnTo>
                    <a:lnTo>
                      <a:pt x="4" y="20"/>
                    </a:lnTo>
                    <a:lnTo>
                      <a:pt x="5" y="23"/>
                    </a:lnTo>
                    <a:lnTo>
                      <a:pt x="7" y="25"/>
                    </a:lnTo>
                    <a:lnTo>
                      <a:pt x="9" y="29"/>
                    </a:lnTo>
                    <a:lnTo>
                      <a:pt x="13" y="31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19" name="Freeform 854"/>
              <p:cNvSpPr>
                <a:spLocks/>
              </p:cNvSpPr>
              <p:nvPr/>
            </p:nvSpPr>
            <p:spPr bwMode="auto">
              <a:xfrm>
                <a:off x="3099" y="1624"/>
                <a:ext cx="5" cy="9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3"/>
                  </a:cxn>
                  <a:cxn ang="0">
                    <a:pos x="3" y="36"/>
                  </a:cxn>
                  <a:cxn ang="0">
                    <a:pos x="6" y="37"/>
                  </a:cxn>
                  <a:cxn ang="0">
                    <a:pos x="9" y="38"/>
                  </a:cxn>
                  <a:cxn ang="0">
                    <a:pos x="13" y="39"/>
                  </a:cxn>
                  <a:cxn ang="0">
                    <a:pos x="16" y="40"/>
                  </a:cxn>
                  <a:cxn ang="0">
                    <a:pos x="20" y="42"/>
                  </a:cxn>
                  <a:cxn ang="0">
                    <a:pos x="23" y="42"/>
                  </a:cxn>
                  <a:cxn ang="0">
                    <a:pos x="27" y="42"/>
                  </a:cxn>
                  <a:cxn ang="0">
                    <a:pos x="27" y="42"/>
                  </a:cxn>
                  <a:cxn ang="0">
                    <a:pos x="27" y="0"/>
                  </a:cxn>
                </a:cxnLst>
                <a:rect l="0" t="0" r="r" b="b"/>
                <a:pathLst>
                  <a:path w="27" h="42">
                    <a:moveTo>
                      <a:pt x="27" y="0"/>
                    </a:moveTo>
                    <a:lnTo>
                      <a:pt x="27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33"/>
                    </a:lnTo>
                    <a:lnTo>
                      <a:pt x="3" y="36"/>
                    </a:lnTo>
                    <a:lnTo>
                      <a:pt x="6" y="37"/>
                    </a:lnTo>
                    <a:lnTo>
                      <a:pt x="9" y="38"/>
                    </a:lnTo>
                    <a:lnTo>
                      <a:pt x="13" y="39"/>
                    </a:lnTo>
                    <a:lnTo>
                      <a:pt x="16" y="40"/>
                    </a:lnTo>
                    <a:lnTo>
                      <a:pt x="20" y="42"/>
                    </a:lnTo>
                    <a:lnTo>
                      <a:pt x="23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20" name="Freeform 855"/>
              <p:cNvSpPr>
                <a:spLocks/>
              </p:cNvSpPr>
              <p:nvPr/>
            </p:nvSpPr>
            <p:spPr bwMode="auto">
              <a:xfrm>
                <a:off x="3104" y="1624"/>
                <a:ext cx="5" cy="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43"/>
                  </a:cxn>
                  <a:cxn ang="0">
                    <a:pos x="3" y="43"/>
                  </a:cxn>
                  <a:cxn ang="0">
                    <a:pos x="7" y="43"/>
                  </a:cxn>
                  <a:cxn ang="0">
                    <a:pos x="10" y="41"/>
                  </a:cxn>
                  <a:cxn ang="0">
                    <a:pos x="12" y="40"/>
                  </a:cxn>
                  <a:cxn ang="0">
                    <a:pos x="16" y="40"/>
                  </a:cxn>
                  <a:cxn ang="0">
                    <a:pos x="19" y="39"/>
                  </a:cxn>
                  <a:cxn ang="0">
                    <a:pos x="23" y="37"/>
                  </a:cxn>
                  <a:cxn ang="0">
                    <a:pos x="25" y="36"/>
                  </a:cxn>
                  <a:cxn ang="0">
                    <a:pos x="25" y="36"/>
                  </a:cxn>
                  <a:cxn ang="0">
                    <a:pos x="6" y="0"/>
                  </a:cxn>
                </a:cxnLst>
                <a:rect l="0" t="0" r="r" b="b"/>
                <a:pathLst>
                  <a:path w="25" h="43">
                    <a:moveTo>
                      <a:pt x="6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43"/>
                    </a:lnTo>
                    <a:lnTo>
                      <a:pt x="3" y="43"/>
                    </a:lnTo>
                    <a:lnTo>
                      <a:pt x="7" y="43"/>
                    </a:lnTo>
                    <a:lnTo>
                      <a:pt x="10" y="41"/>
                    </a:lnTo>
                    <a:lnTo>
                      <a:pt x="12" y="40"/>
                    </a:lnTo>
                    <a:lnTo>
                      <a:pt x="16" y="40"/>
                    </a:lnTo>
                    <a:lnTo>
                      <a:pt x="19" y="39"/>
                    </a:lnTo>
                    <a:lnTo>
                      <a:pt x="23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21" name="Freeform 856"/>
              <p:cNvSpPr>
                <a:spLocks/>
              </p:cNvSpPr>
              <p:nvPr/>
            </p:nvSpPr>
            <p:spPr bwMode="auto">
              <a:xfrm>
                <a:off x="3106" y="1624"/>
                <a:ext cx="7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9" y="37"/>
                  </a:cxn>
                  <a:cxn ang="0">
                    <a:pos x="23" y="34"/>
                  </a:cxn>
                  <a:cxn ang="0">
                    <a:pos x="26" y="32"/>
                  </a:cxn>
                  <a:cxn ang="0">
                    <a:pos x="28" y="30"/>
                  </a:cxn>
                  <a:cxn ang="0">
                    <a:pos x="31" y="27"/>
                  </a:cxn>
                  <a:cxn ang="0">
                    <a:pos x="33" y="24"/>
                  </a:cxn>
                  <a:cxn ang="0">
                    <a:pos x="35" y="22"/>
                  </a:cxn>
                  <a:cxn ang="0">
                    <a:pos x="38" y="18"/>
                  </a:cxn>
                  <a:cxn ang="0">
                    <a:pos x="39" y="15"/>
                  </a:cxn>
                  <a:cxn ang="0">
                    <a:pos x="39" y="15"/>
                  </a:cxn>
                  <a:cxn ang="0">
                    <a:pos x="1" y="0"/>
                  </a:cxn>
                </a:cxnLst>
                <a:rect l="0" t="0" r="r" b="b"/>
                <a:pathLst>
                  <a:path w="39" h="37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9" y="37"/>
                    </a:lnTo>
                    <a:lnTo>
                      <a:pt x="23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31" y="27"/>
                    </a:lnTo>
                    <a:lnTo>
                      <a:pt x="33" y="24"/>
                    </a:lnTo>
                    <a:lnTo>
                      <a:pt x="35" y="22"/>
                    </a:lnTo>
                    <a:lnTo>
                      <a:pt x="38" y="18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22" name="Freeform 857"/>
              <p:cNvSpPr>
                <a:spLocks/>
              </p:cNvSpPr>
              <p:nvPr/>
            </p:nvSpPr>
            <p:spPr bwMode="auto">
              <a:xfrm>
                <a:off x="3106" y="1621"/>
                <a:ext cx="8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4"/>
                  </a:cxn>
                  <a:cxn ang="0">
                    <a:pos x="38" y="29"/>
                  </a:cxn>
                  <a:cxn ang="0">
                    <a:pos x="39" y="25"/>
                  </a:cxn>
                  <a:cxn ang="0">
                    <a:pos x="40" y="22"/>
                  </a:cxn>
                  <a:cxn ang="0">
                    <a:pos x="40" y="18"/>
                  </a:cxn>
                  <a:cxn ang="0">
                    <a:pos x="41" y="15"/>
                  </a:cxn>
                  <a:cxn ang="0">
                    <a:pos x="41" y="11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1" y="0"/>
                  </a:cxn>
                </a:cxnLst>
                <a:rect l="0" t="0" r="r" b="b"/>
                <a:pathLst>
                  <a:path w="42" h="29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38" y="29"/>
                    </a:lnTo>
                    <a:lnTo>
                      <a:pt x="39" y="25"/>
                    </a:lnTo>
                    <a:lnTo>
                      <a:pt x="40" y="22"/>
                    </a:lnTo>
                    <a:lnTo>
                      <a:pt x="40" y="18"/>
                    </a:lnTo>
                    <a:lnTo>
                      <a:pt x="41" y="15"/>
                    </a:lnTo>
                    <a:lnTo>
                      <a:pt x="41" y="11"/>
                    </a:lnTo>
                    <a:lnTo>
                      <a:pt x="42" y="7"/>
                    </a:lnTo>
                    <a:lnTo>
                      <a:pt x="42" y="3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23" name="Freeform 858"/>
              <p:cNvSpPr>
                <a:spLocks/>
              </p:cNvSpPr>
              <p:nvPr/>
            </p:nvSpPr>
            <p:spPr bwMode="auto">
              <a:xfrm>
                <a:off x="3106" y="1605"/>
                <a:ext cx="8" cy="16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0"/>
                  </a:cxn>
                  <a:cxn ang="0">
                    <a:pos x="0" y="80"/>
                  </a:cxn>
                  <a:cxn ang="0">
                    <a:pos x="41" y="80"/>
                  </a:cxn>
                  <a:cxn ang="0">
                    <a:pos x="41" y="2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21" y="0"/>
                  </a:cxn>
                </a:cxnLst>
                <a:rect l="0" t="0" r="r" b="b"/>
                <a:pathLst>
                  <a:path w="41" h="80">
                    <a:moveTo>
                      <a:pt x="21" y="0"/>
                    </a:moveTo>
                    <a:lnTo>
                      <a:pt x="0" y="20"/>
                    </a:lnTo>
                    <a:lnTo>
                      <a:pt x="0" y="80"/>
                    </a:lnTo>
                    <a:lnTo>
                      <a:pt x="41" y="80"/>
                    </a:lnTo>
                    <a:lnTo>
                      <a:pt x="41" y="2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24" name="Freeform 859"/>
              <p:cNvSpPr>
                <a:spLocks/>
              </p:cNvSpPr>
              <p:nvPr/>
            </p:nvSpPr>
            <p:spPr bwMode="auto">
              <a:xfrm>
                <a:off x="3110" y="1605"/>
                <a:ext cx="8" cy="8"/>
              </a:xfrm>
              <a:custGeom>
                <a:avLst/>
                <a:gdLst/>
                <a:ahLst/>
                <a:cxnLst>
                  <a:cxn ang="0">
                    <a:pos x="39" y="2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18" y="41"/>
                  </a:cxn>
                  <a:cxn ang="0">
                    <a:pos x="39" y="20"/>
                  </a:cxn>
                  <a:cxn ang="0">
                    <a:pos x="39" y="20"/>
                  </a:cxn>
                  <a:cxn ang="0">
                    <a:pos x="39" y="0"/>
                  </a:cxn>
                  <a:cxn ang="0">
                    <a:pos x="18" y="0"/>
                  </a:cxn>
                  <a:cxn ang="0">
                    <a:pos x="39" y="20"/>
                  </a:cxn>
                </a:cxnLst>
                <a:rect l="0" t="0" r="r" b="b"/>
                <a:pathLst>
                  <a:path w="39" h="41">
                    <a:moveTo>
                      <a:pt x="39" y="2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18" y="41"/>
                    </a:lnTo>
                    <a:lnTo>
                      <a:pt x="39" y="20"/>
                    </a:lnTo>
                    <a:lnTo>
                      <a:pt x="39" y="20"/>
                    </a:lnTo>
                    <a:lnTo>
                      <a:pt x="39" y="0"/>
                    </a:lnTo>
                    <a:lnTo>
                      <a:pt x="18" y="0"/>
                    </a:lnTo>
                    <a:lnTo>
                      <a:pt x="3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25" name="Freeform 860"/>
              <p:cNvSpPr>
                <a:spLocks/>
              </p:cNvSpPr>
              <p:nvPr/>
            </p:nvSpPr>
            <p:spPr bwMode="auto">
              <a:xfrm>
                <a:off x="3110" y="1609"/>
                <a:ext cx="8" cy="26"/>
              </a:xfrm>
              <a:custGeom>
                <a:avLst/>
                <a:gdLst/>
                <a:ahLst/>
                <a:cxnLst>
                  <a:cxn ang="0">
                    <a:pos x="20" y="131"/>
                  </a:cxn>
                  <a:cxn ang="0">
                    <a:pos x="41" y="111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111"/>
                  </a:cxn>
                  <a:cxn ang="0">
                    <a:pos x="20" y="131"/>
                  </a:cxn>
                  <a:cxn ang="0">
                    <a:pos x="20" y="131"/>
                  </a:cxn>
                  <a:cxn ang="0">
                    <a:pos x="41" y="131"/>
                  </a:cxn>
                  <a:cxn ang="0">
                    <a:pos x="41" y="111"/>
                  </a:cxn>
                  <a:cxn ang="0">
                    <a:pos x="20" y="131"/>
                  </a:cxn>
                </a:cxnLst>
                <a:rect l="0" t="0" r="r" b="b"/>
                <a:pathLst>
                  <a:path w="41" h="131">
                    <a:moveTo>
                      <a:pt x="20" y="131"/>
                    </a:moveTo>
                    <a:lnTo>
                      <a:pt x="41" y="111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111"/>
                    </a:lnTo>
                    <a:lnTo>
                      <a:pt x="20" y="131"/>
                    </a:lnTo>
                    <a:lnTo>
                      <a:pt x="20" y="131"/>
                    </a:lnTo>
                    <a:lnTo>
                      <a:pt x="41" y="131"/>
                    </a:lnTo>
                    <a:lnTo>
                      <a:pt x="41" y="111"/>
                    </a:lnTo>
                    <a:lnTo>
                      <a:pt x="20" y="1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26" name="Freeform 861"/>
              <p:cNvSpPr>
                <a:spLocks/>
              </p:cNvSpPr>
              <p:nvPr/>
            </p:nvSpPr>
            <p:spPr bwMode="auto">
              <a:xfrm>
                <a:off x="3106" y="1627"/>
                <a:ext cx="8" cy="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1" y="41"/>
                  </a:cxn>
                  <a:cxn ang="0">
                    <a:pos x="37" y="41"/>
                  </a:cxn>
                  <a:cxn ang="0">
                    <a:pos x="37" y="0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41"/>
                  </a:cxn>
                  <a:cxn ang="0">
                    <a:pos x="21" y="41"/>
                  </a:cxn>
                  <a:cxn ang="0">
                    <a:pos x="0" y="21"/>
                  </a:cxn>
                </a:cxnLst>
                <a:rect l="0" t="0" r="r" b="b"/>
                <a:pathLst>
                  <a:path w="37" h="41">
                    <a:moveTo>
                      <a:pt x="0" y="21"/>
                    </a:moveTo>
                    <a:lnTo>
                      <a:pt x="21" y="41"/>
                    </a:lnTo>
                    <a:lnTo>
                      <a:pt x="37" y="41"/>
                    </a:lnTo>
                    <a:lnTo>
                      <a:pt x="37" y="0"/>
                    </a:lnTo>
                    <a:lnTo>
                      <a:pt x="21" y="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41"/>
                    </a:lnTo>
                    <a:lnTo>
                      <a:pt x="21" y="4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27" name="Freeform 862"/>
              <p:cNvSpPr>
                <a:spLocks/>
              </p:cNvSpPr>
              <p:nvPr/>
            </p:nvSpPr>
            <p:spPr bwMode="auto">
              <a:xfrm>
                <a:off x="3118" y="1619"/>
                <a:ext cx="8" cy="10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19" y="2"/>
                  </a:cxn>
                  <a:cxn ang="0">
                    <a:pos x="0" y="6"/>
                  </a:cxn>
                  <a:cxn ang="0">
                    <a:pos x="7" y="46"/>
                  </a:cxn>
                  <a:cxn ang="0">
                    <a:pos x="25" y="42"/>
                  </a:cxn>
                  <a:cxn ang="0">
                    <a:pos x="42" y="21"/>
                  </a:cxn>
                  <a:cxn ang="0">
                    <a:pos x="42" y="21"/>
                  </a:cxn>
                  <a:cxn ang="0">
                    <a:pos x="39" y="0"/>
                  </a:cxn>
                  <a:cxn ang="0">
                    <a:pos x="19" y="2"/>
                  </a:cxn>
                  <a:cxn ang="0">
                    <a:pos x="42" y="21"/>
                  </a:cxn>
                </a:cxnLst>
                <a:rect l="0" t="0" r="r" b="b"/>
                <a:pathLst>
                  <a:path w="42" h="46">
                    <a:moveTo>
                      <a:pt x="42" y="21"/>
                    </a:moveTo>
                    <a:lnTo>
                      <a:pt x="19" y="2"/>
                    </a:lnTo>
                    <a:lnTo>
                      <a:pt x="0" y="6"/>
                    </a:lnTo>
                    <a:lnTo>
                      <a:pt x="7" y="46"/>
                    </a:lnTo>
                    <a:lnTo>
                      <a:pt x="25" y="42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39" y="0"/>
                    </a:lnTo>
                    <a:lnTo>
                      <a:pt x="19" y="2"/>
                    </a:lnTo>
                    <a:lnTo>
                      <a:pt x="42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28" name="Freeform 863"/>
              <p:cNvSpPr>
                <a:spLocks/>
              </p:cNvSpPr>
              <p:nvPr/>
            </p:nvSpPr>
            <p:spPr bwMode="auto">
              <a:xfrm>
                <a:off x="3118" y="1624"/>
                <a:ext cx="8" cy="6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42" y="3"/>
                  </a:cxn>
                  <a:cxn ang="0">
                    <a:pos x="42" y="3"/>
                  </a:cxn>
                  <a:cxn ang="0">
                    <a:pos x="42" y="3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0" y="2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0"/>
                  </a:cxn>
                  <a:cxn ang="0">
                    <a:pos x="0" y="4"/>
                  </a:cxn>
                  <a:cxn ang="0">
                    <a:pos x="0" y="9"/>
                  </a:cxn>
                  <a:cxn ang="0">
                    <a:pos x="1" y="13"/>
                  </a:cxn>
                  <a:cxn ang="0">
                    <a:pos x="2" y="17"/>
                  </a:cxn>
                  <a:cxn ang="0">
                    <a:pos x="5" y="21"/>
                  </a:cxn>
                  <a:cxn ang="0">
                    <a:pos x="7" y="25"/>
                  </a:cxn>
                  <a:cxn ang="0">
                    <a:pos x="9" y="28"/>
                  </a:cxn>
                  <a:cxn ang="0">
                    <a:pos x="13" y="32"/>
                  </a:cxn>
                  <a:cxn ang="0">
                    <a:pos x="15" y="34"/>
                  </a:cxn>
                  <a:cxn ang="0">
                    <a:pos x="15" y="34"/>
                  </a:cxn>
                  <a:cxn ang="0">
                    <a:pos x="42" y="3"/>
                  </a:cxn>
                </a:cxnLst>
                <a:rect l="0" t="0" r="r" b="b"/>
                <a:pathLst>
                  <a:path w="42" h="34">
                    <a:moveTo>
                      <a:pt x="42" y="3"/>
                    </a:move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0" y="2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2" y="17"/>
                    </a:lnTo>
                    <a:lnTo>
                      <a:pt x="5" y="21"/>
                    </a:lnTo>
                    <a:lnTo>
                      <a:pt x="7" y="25"/>
                    </a:lnTo>
                    <a:lnTo>
                      <a:pt x="9" y="28"/>
                    </a:lnTo>
                    <a:lnTo>
                      <a:pt x="13" y="32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29" name="Freeform 864"/>
              <p:cNvSpPr>
                <a:spLocks/>
              </p:cNvSpPr>
              <p:nvPr/>
            </p:nvSpPr>
            <p:spPr bwMode="auto">
              <a:xfrm>
                <a:off x="3121" y="1624"/>
                <a:ext cx="7" cy="9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31" y="1"/>
                  </a:cxn>
                  <a:cxn ang="0">
                    <a:pos x="30" y="1"/>
                  </a:cxn>
                  <a:cxn ang="0">
                    <a:pos x="29" y="1"/>
                  </a:cxn>
                  <a:cxn ang="0">
                    <a:pos x="28" y="1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31"/>
                  </a:cxn>
                  <a:cxn ang="0">
                    <a:pos x="5" y="35"/>
                  </a:cxn>
                  <a:cxn ang="0">
                    <a:pos x="8" y="37"/>
                  </a:cxn>
                  <a:cxn ang="0">
                    <a:pos x="11" y="38"/>
                  </a:cxn>
                  <a:cxn ang="0">
                    <a:pos x="16" y="40"/>
                  </a:cxn>
                  <a:cxn ang="0">
                    <a:pos x="21" y="42"/>
                  </a:cxn>
                  <a:cxn ang="0">
                    <a:pos x="25" y="42"/>
                  </a:cxn>
                  <a:cxn ang="0">
                    <a:pos x="29" y="43"/>
                  </a:cxn>
                  <a:cxn ang="0">
                    <a:pos x="33" y="43"/>
                  </a:cxn>
                  <a:cxn ang="0">
                    <a:pos x="33" y="43"/>
                  </a:cxn>
                  <a:cxn ang="0">
                    <a:pos x="33" y="1"/>
                  </a:cxn>
                </a:cxnLst>
                <a:rect l="0" t="0" r="r" b="b"/>
                <a:pathLst>
                  <a:path w="33" h="43">
                    <a:moveTo>
                      <a:pt x="33" y="1"/>
                    </a:moveTo>
                    <a:lnTo>
                      <a:pt x="33" y="1"/>
                    </a:lnTo>
                    <a:lnTo>
                      <a:pt x="31" y="1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31"/>
                    </a:lnTo>
                    <a:lnTo>
                      <a:pt x="5" y="35"/>
                    </a:lnTo>
                    <a:lnTo>
                      <a:pt x="8" y="37"/>
                    </a:lnTo>
                    <a:lnTo>
                      <a:pt x="11" y="38"/>
                    </a:lnTo>
                    <a:lnTo>
                      <a:pt x="16" y="40"/>
                    </a:lnTo>
                    <a:lnTo>
                      <a:pt x="21" y="42"/>
                    </a:lnTo>
                    <a:lnTo>
                      <a:pt x="25" y="42"/>
                    </a:lnTo>
                    <a:lnTo>
                      <a:pt x="29" y="43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30" name="Freeform 865"/>
              <p:cNvSpPr>
                <a:spLocks/>
              </p:cNvSpPr>
              <p:nvPr/>
            </p:nvSpPr>
            <p:spPr bwMode="auto">
              <a:xfrm>
                <a:off x="3128" y="1624"/>
                <a:ext cx="6" cy="9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43"/>
                  </a:cxn>
                  <a:cxn ang="0">
                    <a:pos x="5" y="43"/>
                  </a:cxn>
                  <a:cxn ang="0">
                    <a:pos x="9" y="42"/>
                  </a:cxn>
                  <a:cxn ang="0">
                    <a:pos x="13" y="42"/>
                  </a:cxn>
                  <a:cxn ang="0">
                    <a:pos x="17" y="40"/>
                  </a:cxn>
                  <a:cxn ang="0">
                    <a:pos x="21" y="39"/>
                  </a:cxn>
                  <a:cxn ang="0">
                    <a:pos x="25" y="37"/>
                  </a:cxn>
                  <a:cxn ang="0">
                    <a:pos x="29" y="35"/>
                  </a:cxn>
                  <a:cxn ang="0">
                    <a:pos x="33" y="32"/>
                  </a:cxn>
                  <a:cxn ang="0">
                    <a:pos x="33" y="32"/>
                  </a:cxn>
                  <a:cxn ang="0">
                    <a:pos x="6" y="1"/>
                  </a:cxn>
                </a:cxnLst>
                <a:rect l="0" t="0" r="r" b="b"/>
                <a:pathLst>
                  <a:path w="33" h="43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43"/>
                    </a:lnTo>
                    <a:lnTo>
                      <a:pt x="5" y="43"/>
                    </a:lnTo>
                    <a:lnTo>
                      <a:pt x="9" y="42"/>
                    </a:lnTo>
                    <a:lnTo>
                      <a:pt x="13" y="42"/>
                    </a:lnTo>
                    <a:lnTo>
                      <a:pt x="17" y="40"/>
                    </a:lnTo>
                    <a:lnTo>
                      <a:pt x="21" y="39"/>
                    </a:lnTo>
                    <a:lnTo>
                      <a:pt x="25" y="37"/>
                    </a:lnTo>
                    <a:lnTo>
                      <a:pt x="29" y="35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31" name="Freeform 866"/>
              <p:cNvSpPr>
                <a:spLocks/>
              </p:cNvSpPr>
              <p:nvPr/>
            </p:nvSpPr>
            <p:spPr bwMode="auto">
              <a:xfrm>
                <a:off x="3129" y="1624"/>
                <a:ext cx="8" cy="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8" y="31"/>
                  </a:cxn>
                  <a:cxn ang="0">
                    <a:pos x="30" y="29"/>
                  </a:cxn>
                  <a:cxn ang="0">
                    <a:pos x="34" y="26"/>
                  </a:cxn>
                  <a:cxn ang="0">
                    <a:pos x="36" y="23"/>
                  </a:cxn>
                  <a:cxn ang="0">
                    <a:pos x="37" y="19"/>
                  </a:cxn>
                  <a:cxn ang="0">
                    <a:pos x="39" y="15"/>
                  </a:cxn>
                  <a:cxn ang="0">
                    <a:pos x="40" y="12"/>
                  </a:cxn>
                  <a:cxn ang="0">
                    <a:pos x="42" y="7"/>
                  </a:cxn>
                  <a:cxn ang="0">
                    <a:pos x="42" y="4"/>
                  </a:cxn>
                  <a:cxn ang="0">
                    <a:pos x="42" y="4"/>
                  </a:cxn>
                  <a:cxn ang="0">
                    <a:pos x="0" y="4"/>
                  </a:cxn>
                </a:cxnLst>
                <a:rect l="0" t="0" r="r" b="b"/>
                <a:pathLst>
                  <a:path w="42" h="31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8" y="31"/>
                    </a:lnTo>
                    <a:lnTo>
                      <a:pt x="30" y="29"/>
                    </a:lnTo>
                    <a:lnTo>
                      <a:pt x="34" y="26"/>
                    </a:lnTo>
                    <a:lnTo>
                      <a:pt x="36" y="23"/>
                    </a:lnTo>
                    <a:lnTo>
                      <a:pt x="37" y="19"/>
                    </a:lnTo>
                    <a:lnTo>
                      <a:pt x="39" y="15"/>
                    </a:lnTo>
                    <a:lnTo>
                      <a:pt x="40" y="12"/>
                    </a:lnTo>
                    <a:lnTo>
                      <a:pt x="42" y="7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32" name="Freeform 867"/>
              <p:cNvSpPr>
                <a:spLocks/>
              </p:cNvSpPr>
              <p:nvPr/>
            </p:nvSpPr>
            <p:spPr bwMode="auto">
              <a:xfrm>
                <a:off x="3129" y="1620"/>
                <a:ext cx="8" cy="7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4" y="35"/>
                  </a:cxn>
                  <a:cxn ang="0">
                    <a:pos x="4" y="33"/>
                  </a:cxn>
                  <a:cxn ang="0">
                    <a:pos x="2" y="33"/>
                  </a:cxn>
                  <a:cxn ang="0">
                    <a:pos x="2" y="32"/>
                  </a:cxn>
                  <a:cxn ang="0">
                    <a:pos x="1" y="31"/>
                  </a:cxn>
                  <a:cxn ang="0">
                    <a:pos x="1" y="30"/>
                  </a:cxn>
                  <a:cxn ang="0">
                    <a:pos x="0" y="29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42" y="28"/>
                  </a:cxn>
                  <a:cxn ang="0">
                    <a:pos x="42" y="23"/>
                  </a:cxn>
                  <a:cxn ang="0">
                    <a:pos x="40" y="20"/>
                  </a:cxn>
                  <a:cxn ang="0">
                    <a:pos x="39" y="16"/>
                  </a:cxn>
                  <a:cxn ang="0">
                    <a:pos x="37" y="11"/>
                  </a:cxn>
                  <a:cxn ang="0">
                    <a:pos x="35" y="8"/>
                  </a:cxn>
                  <a:cxn ang="0">
                    <a:pos x="32" y="5"/>
                  </a:cxn>
                  <a:cxn ang="0">
                    <a:pos x="30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4" y="35"/>
                  </a:cxn>
                </a:cxnLst>
                <a:rect l="0" t="0" r="r" b="b"/>
                <a:pathLst>
                  <a:path w="42" h="35">
                    <a:moveTo>
                      <a:pt x="4" y="35"/>
                    </a:moveTo>
                    <a:lnTo>
                      <a:pt x="4" y="35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2" y="28"/>
                    </a:lnTo>
                    <a:lnTo>
                      <a:pt x="42" y="23"/>
                    </a:lnTo>
                    <a:lnTo>
                      <a:pt x="40" y="20"/>
                    </a:lnTo>
                    <a:lnTo>
                      <a:pt x="39" y="16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2" y="5"/>
                    </a:lnTo>
                    <a:lnTo>
                      <a:pt x="30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4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33" name="Freeform 868"/>
              <p:cNvSpPr>
                <a:spLocks/>
              </p:cNvSpPr>
              <p:nvPr/>
            </p:nvSpPr>
            <p:spPr bwMode="auto">
              <a:xfrm>
                <a:off x="3127" y="1618"/>
                <a:ext cx="7" cy="9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40"/>
                  </a:cxn>
                  <a:cxn ang="0">
                    <a:pos x="3" y="41"/>
                  </a:cxn>
                  <a:cxn ang="0">
                    <a:pos x="7" y="41"/>
                  </a:cxn>
                  <a:cxn ang="0">
                    <a:pos x="9" y="42"/>
                  </a:cxn>
                  <a:cxn ang="0">
                    <a:pos x="11" y="42"/>
                  </a:cxn>
                  <a:cxn ang="0">
                    <a:pos x="13" y="44"/>
                  </a:cxn>
                  <a:cxn ang="0">
                    <a:pos x="14" y="44"/>
                  </a:cxn>
                  <a:cxn ang="0">
                    <a:pos x="14" y="44"/>
                  </a:cxn>
                  <a:cxn ang="0">
                    <a:pos x="13" y="44"/>
                  </a:cxn>
                  <a:cxn ang="0">
                    <a:pos x="36" y="9"/>
                  </a:cxn>
                  <a:cxn ang="0">
                    <a:pos x="32" y="8"/>
                  </a:cxn>
                  <a:cxn ang="0">
                    <a:pos x="30" y="5"/>
                  </a:cxn>
                  <a:cxn ang="0">
                    <a:pos x="26" y="5"/>
                  </a:cxn>
                  <a:cxn ang="0">
                    <a:pos x="24" y="4"/>
                  </a:cxn>
                  <a:cxn ang="0">
                    <a:pos x="21" y="3"/>
                  </a:cxn>
                  <a:cxn ang="0">
                    <a:pos x="17" y="2"/>
                  </a:cxn>
                  <a:cxn ang="0">
                    <a:pos x="14" y="1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40"/>
                  </a:cxn>
                </a:cxnLst>
                <a:rect l="0" t="0" r="r" b="b"/>
                <a:pathLst>
                  <a:path w="36" h="44">
                    <a:moveTo>
                      <a:pt x="0" y="40"/>
                    </a:moveTo>
                    <a:lnTo>
                      <a:pt x="0" y="40"/>
                    </a:lnTo>
                    <a:lnTo>
                      <a:pt x="3" y="41"/>
                    </a:lnTo>
                    <a:lnTo>
                      <a:pt x="7" y="41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3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3" y="44"/>
                    </a:lnTo>
                    <a:lnTo>
                      <a:pt x="36" y="9"/>
                    </a:lnTo>
                    <a:lnTo>
                      <a:pt x="32" y="8"/>
                    </a:lnTo>
                    <a:lnTo>
                      <a:pt x="30" y="5"/>
                    </a:lnTo>
                    <a:lnTo>
                      <a:pt x="26" y="5"/>
                    </a:lnTo>
                    <a:lnTo>
                      <a:pt x="24" y="4"/>
                    </a:lnTo>
                    <a:lnTo>
                      <a:pt x="21" y="3"/>
                    </a:lnTo>
                    <a:lnTo>
                      <a:pt x="17" y="2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34" name="Freeform 869"/>
              <p:cNvSpPr>
                <a:spLocks/>
              </p:cNvSpPr>
              <p:nvPr/>
            </p:nvSpPr>
            <p:spPr bwMode="auto">
              <a:xfrm>
                <a:off x="3120" y="1616"/>
                <a:ext cx="9" cy="10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37"/>
                  </a:cxn>
                  <a:cxn ang="0">
                    <a:pos x="4" y="38"/>
                  </a:cxn>
                  <a:cxn ang="0">
                    <a:pos x="7" y="39"/>
                  </a:cxn>
                  <a:cxn ang="0">
                    <a:pos x="11" y="40"/>
                  </a:cxn>
                  <a:cxn ang="0">
                    <a:pos x="14" y="41"/>
                  </a:cxn>
                  <a:cxn ang="0">
                    <a:pos x="19" y="42"/>
                  </a:cxn>
                  <a:cxn ang="0">
                    <a:pos x="24" y="44"/>
                  </a:cxn>
                  <a:cxn ang="0">
                    <a:pos x="28" y="46"/>
                  </a:cxn>
                  <a:cxn ang="0">
                    <a:pos x="33" y="47"/>
                  </a:cxn>
                  <a:cxn ang="0">
                    <a:pos x="43" y="7"/>
                  </a:cxn>
                  <a:cxn ang="0">
                    <a:pos x="39" y="6"/>
                  </a:cxn>
                  <a:cxn ang="0">
                    <a:pos x="34" y="4"/>
                  </a:cxn>
                  <a:cxn ang="0">
                    <a:pos x="31" y="3"/>
                  </a:cxn>
                  <a:cxn ang="0">
                    <a:pos x="27" y="2"/>
                  </a:cxn>
                  <a:cxn ang="0">
                    <a:pos x="24" y="2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0" y="37"/>
                  </a:cxn>
                </a:cxnLst>
                <a:rect l="0" t="0" r="r" b="b"/>
                <a:pathLst>
                  <a:path w="43" h="47">
                    <a:moveTo>
                      <a:pt x="0" y="37"/>
                    </a:moveTo>
                    <a:lnTo>
                      <a:pt x="0" y="37"/>
                    </a:lnTo>
                    <a:lnTo>
                      <a:pt x="4" y="38"/>
                    </a:lnTo>
                    <a:lnTo>
                      <a:pt x="7" y="39"/>
                    </a:lnTo>
                    <a:lnTo>
                      <a:pt x="11" y="40"/>
                    </a:lnTo>
                    <a:lnTo>
                      <a:pt x="14" y="41"/>
                    </a:lnTo>
                    <a:lnTo>
                      <a:pt x="19" y="42"/>
                    </a:lnTo>
                    <a:lnTo>
                      <a:pt x="24" y="44"/>
                    </a:lnTo>
                    <a:lnTo>
                      <a:pt x="28" y="46"/>
                    </a:lnTo>
                    <a:lnTo>
                      <a:pt x="33" y="47"/>
                    </a:lnTo>
                    <a:lnTo>
                      <a:pt x="43" y="7"/>
                    </a:lnTo>
                    <a:lnTo>
                      <a:pt x="39" y="6"/>
                    </a:lnTo>
                    <a:lnTo>
                      <a:pt x="34" y="4"/>
                    </a:lnTo>
                    <a:lnTo>
                      <a:pt x="31" y="3"/>
                    </a:lnTo>
                    <a:lnTo>
                      <a:pt x="27" y="2"/>
                    </a:lnTo>
                    <a:lnTo>
                      <a:pt x="24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35" name="Freeform 870"/>
              <p:cNvSpPr>
                <a:spLocks/>
              </p:cNvSpPr>
              <p:nvPr/>
            </p:nvSpPr>
            <p:spPr bwMode="auto">
              <a:xfrm>
                <a:off x="3116" y="1616"/>
                <a:ext cx="8" cy="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2" y="25"/>
                  </a:cxn>
                  <a:cxn ang="0">
                    <a:pos x="4" y="28"/>
                  </a:cxn>
                  <a:cxn ang="0">
                    <a:pos x="7" y="30"/>
                  </a:cxn>
                  <a:cxn ang="0">
                    <a:pos x="9" y="33"/>
                  </a:cxn>
                  <a:cxn ang="0">
                    <a:pos x="12" y="35"/>
                  </a:cxn>
                  <a:cxn ang="0">
                    <a:pos x="15" y="37"/>
                  </a:cxn>
                  <a:cxn ang="0">
                    <a:pos x="18" y="38"/>
                  </a:cxn>
                  <a:cxn ang="0">
                    <a:pos x="20" y="41"/>
                  </a:cxn>
                  <a:cxn ang="0">
                    <a:pos x="38" y="4"/>
                  </a:cxn>
                  <a:cxn ang="0">
                    <a:pos x="38" y="3"/>
                  </a:cxn>
                  <a:cxn ang="0">
                    <a:pos x="37" y="3"/>
                  </a:cxn>
                  <a:cxn ang="0">
                    <a:pos x="37" y="3"/>
                  </a:cxn>
                  <a:cxn ang="0">
                    <a:pos x="35" y="1"/>
                  </a:cxn>
                  <a:cxn ang="0">
                    <a:pos x="35" y="1"/>
                  </a:cxn>
                  <a:cxn ang="0">
                    <a:pos x="35" y="1"/>
                  </a:cxn>
                  <a:cxn ang="0">
                    <a:pos x="35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22"/>
                  </a:cxn>
                </a:cxnLst>
                <a:rect l="0" t="0" r="r" b="b"/>
                <a:pathLst>
                  <a:path w="38" h="41">
                    <a:moveTo>
                      <a:pt x="0" y="22"/>
                    </a:moveTo>
                    <a:lnTo>
                      <a:pt x="0" y="22"/>
                    </a:lnTo>
                    <a:lnTo>
                      <a:pt x="2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9" y="33"/>
                    </a:lnTo>
                    <a:lnTo>
                      <a:pt x="12" y="35"/>
                    </a:lnTo>
                    <a:lnTo>
                      <a:pt x="15" y="37"/>
                    </a:lnTo>
                    <a:lnTo>
                      <a:pt x="18" y="38"/>
                    </a:lnTo>
                    <a:lnTo>
                      <a:pt x="20" y="41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36" name="Freeform 871"/>
              <p:cNvSpPr>
                <a:spLocks/>
              </p:cNvSpPr>
              <p:nvPr/>
            </p:nvSpPr>
            <p:spPr bwMode="auto">
              <a:xfrm>
                <a:off x="3115" y="1615"/>
                <a:ext cx="8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1" y="9"/>
                  </a:cxn>
                  <a:cxn ang="0">
                    <a:pos x="2" y="13"/>
                  </a:cxn>
                  <a:cxn ang="0">
                    <a:pos x="3" y="16"/>
                  </a:cxn>
                  <a:cxn ang="0">
                    <a:pos x="4" y="19"/>
                  </a:cxn>
                  <a:cxn ang="0">
                    <a:pos x="6" y="22"/>
                  </a:cxn>
                  <a:cxn ang="0">
                    <a:pos x="7" y="25"/>
                  </a:cxn>
                  <a:cxn ang="0">
                    <a:pos x="42" y="3"/>
                  </a:cxn>
                  <a:cxn ang="0">
                    <a:pos x="41" y="3"/>
                  </a:cxn>
                  <a:cxn ang="0">
                    <a:pos x="41" y="3"/>
                  </a:cxn>
                  <a:cxn ang="0">
                    <a:pos x="41" y="2"/>
                  </a:cxn>
                  <a:cxn ang="0">
                    <a:pos x="41" y="2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25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3"/>
                    </a:lnTo>
                    <a:lnTo>
                      <a:pt x="3" y="16"/>
                    </a:lnTo>
                    <a:lnTo>
                      <a:pt x="4" y="19"/>
                    </a:lnTo>
                    <a:lnTo>
                      <a:pt x="6" y="22"/>
                    </a:lnTo>
                    <a:lnTo>
                      <a:pt x="7" y="25"/>
                    </a:lnTo>
                    <a:lnTo>
                      <a:pt x="42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37" name="Freeform 872"/>
              <p:cNvSpPr>
                <a:spLocks/>
              </p:cNvSpPr>
              <p:nvPr/>
            </p:nvSpPr>
            <p:spPr bwMode="auto">
              <a:xfrm>
                <a:off x="3115" y="1610"/>
                <a:ext cx="8" cy="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1" y="10"/>
                  </a:cxn>
                  <a:cxn ang="0">
                    <a:pos x="1" y="14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41" y="23"/>
                  </a:cxn>
                  <a:cxn ang="0">
                    <a:pos x="41" y="22"/>
                  </a:cxn>
                  <a:cxn ang="0">
                    <a:pos x="41" y="22"/>
                  </a:cxn>
                  <a:cxn ang="0">
                    <a:pos x="41" y="20"/>
                  </a:cxn>
                  <a:cxn ang="0">
                    <a:pos x="41" y="20"/>
                  </a:cxn>
                  <a:cxn ang="0">
                    <a:pos x="41" y="20"/>
                  </a:cxn>
                  <a:cxn ang="0">
                    <a:pos x="41" y="19"/>
                  </a:cxn>
                  <a:cxn ang="0">
                    <a:pos x="41" y="19"/>
                  </a:cxn>
                  <a:cxn ang="0">
                    <a:pos x="41" y="18"/>
                  </a:cxn>
                  <a:cxn ang="0">
                    <a:pos x="42" y="18"/>
                  </a:cxn>
                  <a:cxn ang="0">
                    <a:pos x="6" y="0"/>
                  </a:cxn>
                </a:cxnLst>
                <a:rect l="0" t="0" r="r" b="b"/>
                <a:pathLst>
                  <a:path w="42" h="23"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41" y="23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38" name="Freeform 873"/>
              <p:cNvSpPr>
                <a:spLocks/>
              </p:cNvSpPr>
              <p:nvPr/>
            </p:nvSpPr>
            <p:spPr bwMode="auto">
              <a:xfrm>
                <a:off x="3116" y="1607"/>
                <a:ext cx="8" cy="7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5" y="0"/>
                  </a:cxn>
                  <a:cxn ang="0">
                    <a:pos x="12" y="3"/>
                  </a:cxn>
                  <a:cxn ang="0">
                    <a:pos x="11" y="5"/>
                  </a:cxn>
                  <a:cxn ang="0">
                    <a:pos x="9" y="6"/>
                  </a:cxn>
                  <a:cxn ang="0">
                    <a:pos x="6" y="8"/>
                  </a:cxn>
                  <a:cxn ang="0">
                    <a:pos x="4" y="11"/>
                  </a:cxn>
                  <a:cxn ang="0">
                    <a:pos x="3" y="13"/>
                  </a:cxn>
                  <a:cxn ang="0">
                    <a:pos x="1" y="15"/>
                  </a:cxn>
                  <a:cxn ang="0">
                    <a:pos x="0" y="19"/>
                  </a:cxn>
                  <a:cxn ang="0">
                    <a:pos x="36" y="37"/>
                  </a:cxn>
                  <a:cxn ang="0">
                    <a:pos x="36" y="37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8" y="36"/>
                  </a:cxn>
                  <a:cxn ang="0">
                    <a:pos x="38" y="35"/>
                  </a:cxn>
                  <a:cxn ang="0">
                    <a:pos x="38" y="35"/>
                  </a:cxn>
                  <a:cxn ang="0">
                    <a:pos x="39" y="35"/>
                  </a:cxn>
                  <a:cxn ang="0">
                    <a:pos x="39" y="34"/>
                  </a:cxn>
                  <a:cxn ang="0">
                    <a:pos x="39" y="34"/>
                  </a:cxn>
                  <a:cxn ang="0">
                    <a:pos x="15" y="1"/>
                  </a:cxn>
                </a:cxnLst>
                <a:rect l="0" t="0" r="r" b="b"/>
                <a:pathLst>
                  <a:path w="39" h="37">
                    <a:moveTo>
                      <a:pt x="15" y="1"/>
                    </a:moveTo>
                    <a:lnTo>
                      <a:pt x="15" y="0"/>
                    </a:lnTo>
                    <a:lnTo>
                      <a:pt x="12" y="3"/>
                    </a:lnTo>
                    <a:lnTo>
                      <a:pt x="11" y="5"/>
                    </a:lnTo>
                    <a:lnTo>
                      <a:pt x="9" y="6"/>
                    </a:lnTo>
                    <a:lnTo>
                      <a:pt x="6" y="8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39" name="Freeform 874"/>
              <p:cNvSpPr>
                <a:spLocks/>
              </p:cNvSpPr>
              <p:nvPr/>
            </p:nvSpPr>
            <p:spPr bwMode="auto">
              <a:xfrm>
                <a:off x="3119" y="1605"/>
                <a:ext cx="6" cy="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6" y="1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6" y="5"/>
                  </a:cxn>
                  <a:cxn ang="0">
                    <a:pos x="4" y="6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24" y="42"/>
                  </a:cxn>
                  <a:cxn ang="0">
                    <a:pos x="24" y="42"/>
                  </a:cxn>
                  <a:cxn ang="0">
                    <a:pos x="25" y="42"/>
                  </a:cxn>
                  <a:cxn ang="0">
                    <a:pos x="25" y="42"/>
                  </a:cxn>
                  <a:cxn ang="0">
                    <a:pos x="26" y="42"/>
                  </a:cxn>
                  <a:cxn ang="0">
                    <a:pos x="26" y="41"/>
                  </a:cxn>
                  <a:cxn ang="0">
                    <a:pos x="27" y="41"/>
                  </a:cxn>
                  <a:cxn ang="0">
                    <a:pos x="28" y="41"/>
                  </a:cxn>
                  <a:cxn ang="0">
                    <a:pos x="30" y="39"/>
                  </a:cxn>
                  <a:cxn ang="0">
                    <a:pos x="30" y="39"/>
                  </a:cxn>
                  <a:cxn ang="0">
                    <a:pos x="18" y="0"/>
                  </a:cxn>
                </a:cxnLst>
                <a:rect l="0" t="0" r="r" b="b"/>
                <a:pathLst>
                  <a:path w="30" h="42">
                    <a:moveTo>
                      <a:pt x="18" y="0"/>
                    </a:moveTo>
                    <a:lnTo>
                      <a:pt x="18" y="0"/>
                    </a:lnTo>
                    <a:lnTo>
                      <a:pt x="16" y="1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8" y="41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40" name="Freeform 875"/>
              <p:cNvSpPr>
                <a:spLocks/>
              </p:cNvSpPr>
              <p:nvPr/>
            </p:nvSpPr>
            <p:spPr bwMode="auto">
              <a:xfrm>
                <a:off x="3123" y="1604"/>
                <a:ext cx="4" cy="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16" y="1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12" y="42"/>
                  </a:cxn>
                  <a:cxn ang="0">
                    <a:pos x="13" y="42"/>
                  </a:cxn>
                  <a:cxn ang="0">
                    <a:pos x="14" y="42"/>
                  </a:cxn>
                  <a:cxn ang="0">
                    <a:pos x="15" y="42"/>
                  </a:cxn>
                  <a:cxn ang="0">
                    <a:pos x="16" y="41"/>
                  </a:cxn>
                  <a:cxn ang="0">
                    <a:pos x="17" y="41"/>
                  </a:cxn>
                  <a:cxn ang="0">
                    <a:pos x="20" y="41"/>
                  </a:cxn>
                  <a:cxn ang="0">
                    <a:pos x="21" y="41"/>
                  </a:cxn>
                  <a:cxn ang="0">
                    <a:pos x="22" y="41"/>
                  </a:cxn>
                  <a:cxn ang="0">
                    <a:pos x="22" y="41"/>
                  </a:cxn>
                  <a:cxn ang="0">
                    <a:pos x="22" y="0"/>
                  </a:cxn>
                </a:cxnLst>
                <a:rect l="0" t="0" r="r" b="b"/>
                <a:pathLst>
                  <a:path w="22" h="42">
                    <a:moveTo>
                      <a:pt x="22" y="0"/>
                    </a:moveTo>
                    <a:lnTo>
                      <a:pt x="22" y="0"/>
                    </a:lnTo>
                    <a:lnTo>
                      <a:pt x="20" y="1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12" y="42"/>
                    </a:lnTo>
                    <a:lnTo>
                      <a:pt x="13" y="42"/>
                    </a:lnTo>
                    <a:lnTo>
                      <a:pt x="14" y="42"/>
                    </a:lnTo>
                    <a:lnTo>
                      <a:pt x="15" y="42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41" name="Freeform 876"/>
              <p:cNvSpPr>
                <a:spLocks/>
              </p:cNvSpPr>
              <p:nvPr/>
            </p:nvSpPr>
            <p:spPr bwMode="auto">
              <a:xfrm>
                <a:off x="3127" y="1604"/>
                <a:ext cx="6" cy="9"/>
              </a:xfrm>
              <a:custGeom>
                <a:avLst/>
                <a:gdLst/>
                <a:ahLst/>
                <a:cxnLst>
                  <a:cxn ang="0">
                    <a:pos x="30" y="5"/>
                  </a:cxn>
                  <a:cxn ang="0">
                    <a:pos x="30" y="5"/>
                  </a:cxn>
                  <a:cxn ang="0">
                    <a:pos x="27" y="4"/>
                  </a:cxn>
                  <a:cxn ang="0">
                    <a:pos x="23" y="3"/>
                  </a:cxn>
                  <a:cxn ang="0">
                    <a:pos x="20" y="2"/>
                  </a:cxn>
                  <a:cxn ang="0">
                    <a:pos x="16" y="2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5" y="1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2" y="41"/>
                  </a:cxn>
                  <a:cxn ang="0">
                    <a:pos x="5" y="41"/>
                  </a:cxn>
                  <a:cxn ang="0">
                    <a:pos x="7" y="41"/>
                  </a:cxn>
                  <a:cxn ang="0">
                    <a:pos x="9" y="42"/>
                  </a:cxn>
                  <a:cxn ang="0">
                    <a:pos x="10" y="42"/>
                  </a:cxn>
                  <a:cxn ang="0">
                    <a:pos x="13" y="42"/>
                  </a:cxn>
                  <a:cxn ang="0">
                    <a:pos x="14" y="44"/>
                  </a:cxn>
                  <a:cxn ang="0">
                    <a:pos x="16" y="44"/>
                  </a:cxn>
                  <a:cxn ang="0">
                    <a:pos x="16" y="44"/>
                  </a:cxn>
                  <a:cxn ang="0">
                    <a:pos x="30" y="5"/>
                  </a:cxn>
                </a:cxnLst>
                <a:rect l="0" t="0" r="r" b="b"/>
                <a:pathLst>
                  <a:path w="30" h="44">
                    <a:moveTo>
                      <a:pt x="30" y="5"/>
                    </a:moveTo>
                    <a:lnTo>
                      <a:pt x="30" y="5"/>
                    </a:lnTo>
                    <a:lnTo>
                      <a:pt x="27" y="4"/>
                    </a:lnTo>
                    <a:lnTo>
                      <a:pt x="23" y="3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5" y="41"/>
                    </a:lnTo>
                    <a:lnTo>
                      <a:pt x="7" y="41"/>
                    </a:lnTo>
                    <a:lnTo>
                      <a:pt x="9" y="42"/>
                    </a:lnTo>
                    <a:lnTo>
                      <a:pt x="10" y="42"/>
                    </a:lnTo>
                    <a:lnTo>
                      <a:pt x="13" y="42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42" name="Freeform 877"/>
              <p:cNvSpPr>
                <a:spLocks/>
              </p:cNvSpPr>
              <p:nvPr/>
            </p:nvSpPr>
            <p:spPr bwMode="auto">
              <a:xfrm>
                <a:off x="3130" y="1605"/>
                <a:ext cx="8" cy="9"/>
              </a:xfrm>
              <a:custGeom>
                <a:avLst/>
                <a:gdLst/>
                <a:ahLst/>
                <a:cxnLst>
                  <a:cxn ang="0">
                    <a:pos x="38" y="18"/>
                  </a:cxn>
                  <a:cxn ang="0">
                    <a:pos x="38" y="18"/>
                  </a:cxn>
                  <a:cxn ang="0">
                    <a:pos x="36" y="14"/>
                  </a:cxn>
                  <a:cxn ang="0">
                    <a:pos x="32" y="12"/>
                  </a:cxn>
                  <a:cxn ang="0">
                    <a:pos x="30" y="10"/>
                  </a:cxn>
                  <a:cxn ang="0">
                    <a:pos x="27" y="7"/>
                  </a:cxn>
                  <a:cxn ang="0">
                    <a:pos x="24" y="5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4" y="0"/>
                  </a:cxn>
                  <a:cxn ang="0">
                    <a:pos x="0" y="39"/>
                  </a:cxn>
                  <a:cxn ang="0">
                    <a:pos x="1" y="40"/>
                  </a:cxn>
                  <a:cxn ang="0">
                    <a:pos x="2" y="40"/>
                  </a:cxn>
                  <a:cxn ang="0">
                    <a:pos x="4" y="40"/>
                  </a:cxn>
                  <a:cxn ang="0">
                    <a:pos x="4" y="41"/>
                  </a:cxn>
                  <a:cxn ang="0">
                    <a:pos x="5" y="41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38" y="18"/>
                  </a:cxn>
                </a:cxnLst>
                <a:rect l="0" t="0" r="r" b="b"/>
                <a:pathLst>
                  <a:path w="38" h="42">
                    <a:moveTo>
                      <a:pt x="38" y="18"/>
                    </a:moveTo>
                    <a:lnTo>
                      <a:pt x="38" y="18"/>
                    </a:lnTo>
                    <a:lnTo>
                      <a:pt x="36" y="14"/>
                    </a:lnTo>
                    <a:lnTo>
                      <a:pt x="32" y="12"/>
                    </a:lnTo>
                    <a:lnTo>
                      <a:pt x="30" y="10"/>
                    </a:lnTo>
                    <a:lnTo>
                      <a:pt x="27" y="7"/>
                    </a:lnTo>
                    <a:lnTo>
                      <a:pt x="24" y="5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0"/>
                    </a:lnTo>
                    <a:lnTo>
                      <a:pt x="4" y="40"/>
                    </a:lnTo>
                    <a:lnTo>
                      <a:pt x="4" y="41"/>
                    </a:lnTo>
                    <a:lnTo>
                      <a:pt x="5" y="41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38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43" name="Freeform 878"/>
              <p:cNvSpPr>
                <a:spLocks/>
              </p:cNvSpPr>
              <p:nvPr/>
            </p:nvSpPr>
            <p:spPr bwMode="auto">
              <a:xfrm>
                <a:off x="3131" y="1609"/>
                <a:ext cx="9" cy="10"/>
              </a:xfrm>
              <a:custGeom>
                <a:avLst/>
                <a:gdLst/>
                <a:ahLst/>
                <a:cxnLst>
                  <a:cxn ang="0">
                    <a:pos x="25" y="49"/>
                  </a:cxn>
                  <a:cxn ang="0">
                    <a:pos x="44" y="25"/>
                  </a:cxn>
                  <a:cxn ang="0">
                    <a:pos x="42" y="22"/>
                  </a:cxn>
                  <a:cxn ang="0">
                    <a:pos x="41" y="18"/>
                  </a:cxn>
                  <a:cxn ang="0">
                    <a:pos x="40" y="15"/>
                  </a:cxn>
                  <a:cxn ang="0">
                    <a:pos x="40" y="12"/>
                  </a:cxn>
                  <a:cxn ang="0">
                    <a:pos x="38" y="9"/>
                  </a:cxn>
                  <a:cxn ang="0">
                    <a:pos x="37" y="6"/>
                  </a:cxn>
                  <a:cxn ang="0">
                    <a:pos x="36" y="2"/>
                  </a:cxn>
                  <a:cxn ang="0">
                    <a:pos x="33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" y="25"/>
                  </a:cxn>
                  <a:cxn ang="0">
                    <a:pos x="1" y="25"/>
                  </a:cxn>
                  <a:cxn ang="0">
                    <a:pos x="1" y="26"/>
                  </a:cxn>
                  <a:cxn ang="0">
                    <a:pos x="2" y="27"/>
                  </a:cxn>
                  <a:cxn ang="0">
                    <a:pos x="2" y="29"/>
                  </a:cxn>
                  <a:cxn ang="0">
                    <a:pos x="2" y="30"/>
                  </a:cxn>
                  <a:cxn ang="0">
                    <a:pos x="3" y="32"/>
                  </a:cxn>
                  <a:cxn ang="0">
                    <a:pos x="21" y="9"/>
                  </a:cxn>
                  <a:cxn ang="0">
                    <a:pos x="25" y="49"/>
                  </a:cxn>
                  <a:cxn ang="0">
                    <a:pos x="46" y="46"/>
                  </a:cxn>
                  <a:cxn ang="0">
                    <a:pos x="44" y="25"/>
                  </a:cxn>
                  <a:cxn ang="0">
                    <a:pos x="25" y="49"/>
                  </a:cxn>
                </a:cxnLst>
                <a:rect l="0" t="0" r="r" b="b"/>
                <a:pathLst>
                  <a:path w="46" h="49">
                    <a:moveTo>
                      <a:pt x="25" y="49"/>
                    </a:moveTo>
                    <a:lnTo>
                      <a:pt x="44" y="25"/>
                    </a:lnTo>
                    <a:lnTo>
                      <a:pt x="42" y="22"/>
                    </a:lnTo>
                    <a:lnTo>
                      <a:pt x="41" y="18"/>
                    </a:lnTo>
                    <a:lnTo>
                      <a:pt x="40" y="15"/>
                    </a:lnTo>
                    <a:lnTo>
                      <a:pt x="40" y="12"/>
                    </a:lnTo>
                    <a:lnTo>
                      <a:pt x="38" y="9"/>
                    </a:lnTo>
                    <a:lnTo>
                      <a:pt x="37" y="6"/>
                    </a:lnTo>
                    <a:lnTo>
                      <a:pt x="36" y="2"/>
                    </a:lnTo>
                    <a:lnTo>
                      <a:pt x="33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3" y="32"/>
                    </a:lnTo>
                    <a:lnTo>
                      <a:pt x="21" y="9"/>
                    </a:lnTo>
                    <a:lnTo>
                      <a:pt x="25" y="49"/>
                    </a:lnTo>
                    <a:lnTo>
                      <a:pt x="46" y="46"/>
                    </a:lnTo>
                    <a:lnTo>
                      <a:pt x="44" y="25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44" name="Freeform 879"/>
              <p:cNvSpPr>
                <a:spLocks/>
              </p:cNvSpPr>
              <p:nvPr/>
            </p:nvSpPr>
            <p:spPr bwMode="auto">
              <a:xfrm>
                <a:off x="3128" y="1611"/>
                <a:ext cx="8" cy="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3" y="43"/>
                  </a:cxn>
                  <a:cxn ang="0">
                    <a:pos x="40" y="40"/>
                  </a:cxn>
                  <a:cxn ang="0">
                    <a:pos x="36" y="0"/>
                  </a:cxn>
                  <a:cxn ang="0">
                    <a:pos x="17" y="2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45"/>
                  </a:cxn>
                  <a:cxn ang="0">
                    <a:pos x="23" y="43"/>
                  </a:cxn>
                  <a:cxn ang="0">
                    <a:pos x="0" y="25"/>
                  </a:cxn>
                </a:cxnLst>
                <a:rect l="0" t="0" r="r" b="b"/>
                <a:pathLst>
                  <a:path w="40" h="45">
                    <a:moveTo>
                      <a:pt x="0" y="25"/>
                    </a:moveTo>
                    <a:lnTo>
                      <a:pt x="23" y="43"/>
                    </a:lnTo>
                    <a:lnTo>
                      <a:pt x="40" y="40"/>
                    </a:lnTo>
                    <a:lnTo>
                      <a:pt x="36" y="0"/>
                    </a:lnTo>
                    <a:lnTo>
                      <a:pt x="17" y="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45"/>
                    </a:lnTo>
                    <a:lnTo>
                      <a:pt x="23" y="4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45" name="Freeform 880"/>
              <p:cNvSpPr>
                <a:spLocks/>
              </p:cNvSpPr>
              <p:nvPr/>
            </p:nvSpPr>
            <p:spPr bwMode="auto">
              <a:xfrm>
                <a:off x="3128" y="1609"/>
                <a:ext cx="8" cy="7"/>
              </a:xfrm>
              <a:custGeom>
                <a:avLst/>
                <a:gdLst/>
                <a:ahLst/>
                <a:cxnLst>
                  <a:cxn ang="0">
                    <a:pos x="1" y="32"/>
                  </a:cxn>
                  <a:cxn ang="0">
                    <a:pos x="1" y="32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1" y="32"/>
                  </a:cxn>
                  <a:cxn ang="0">
                    <a:pos x="41" y="27"/>
                  </a:cxn>
                  <a:cxn ang="0">
                    <a:pos x="40" y="22"/>
                  </a:cxn>
                  <a:cxn ang="0">
                    <a:pos x="39" y="19"/>
                  </a:cxn>
                  <a:cxn ang="0">
                    <a:pos x="38" y="15"/>
                  </a:cxn>
                  <a:cxn ang="0">
                    <a:pos x="37" y="12"/>
                  </a:cxn>
                  <a:cxn ang="0">
                    <a:pos x="34" y="8"/>
                  </a:cxn>
                  <a:cxn ang="0">
                    <a:pos x="32" y="6"/>
                  </a:cxn>
                  <a:cxn ang="0">
                    <a:pos x="30" y="2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1" y="32"/>
                  </a:cxn>
                </a:cxnLst>
                <a:rect l="0" t="0" r="r" b="b"/>
                <a:pathLst>
                  <a:path w="41" h="32">
                    <a:moveTo>
                      <a:pt x="1" y="32"/>
                    </a:moveTo>
                    <a:lnTo>
                      <a:pt x="1" y="32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41" y="27"/>
                    </a:lnTo>
                    <a:lnTo>
                      <a:pt x="40" y="22"/>
                    </a:lnTo>
                    <a:lnTo>
                      <a:pt x="39" y="19"/>
                    </a:lnTo>
                    <a:lnTo>
                      <a:pt x="38" y="15"/>
                    </a:lnTo>
                    <a:lnTo>
                      <a:pt x="37" y="12"/>
                    </a:lnTo>
                    <a:lnTo>
                      <a:pt x="34" y="8"/>
                    </a:lnTo>
                    <a:lnTo>
                      <a:pt x="32" y="6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46" name="Freeform 881"/>
              <p:cNvSpPr>
                <a:spLocks/>
              </p:cNvSpPr>
              <p:nvPr/>
            </p:nvSpPr>
            <p:spPr bwMode="auto">
              <a:xfrm>
                <a:off x="3127" y="1608"/>
                <a:ext cx="6" cy="8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40"/>
                  </a:cxn>
                  <a:cxn ang="0">
                    <a:pos x="2" y="40"/>
                  </a:cxn>
                  <a:cxn ang="0">
                    <a:pos x="4" y="41"/>
                  </a:cxn>
                  <a:cxn ang="0">
                    <a:pos x="4" y="41"/>
                  </a:cxn>
                  <a:cxn ang="0">
                    <a:pos x="5" y="41"/>
                  </a:cxn>
                  <a:cxn ang="0">
                    <a:pos x="5" y="41"/>
                  </a:cxn>
                  <a:cxn ang="0">
                    <a:pos x="5" y="41"/>
                  </a:cxn>
                  <a:cxn ang="0">
                    <a:pos x="5" y="41"/>
                  </a:cxn>
                  <a:cxn ang="0">
                    <a:pos x="5" y="41"/>
                  </a:cxn>
                  <a:cxn ang="0">
                    <a:pos x="30" y="9"/>
                  </a:cxn>
                  <a:cxn ang="0">
                    <a:pos x="27" y="7"/>
                  </a:cxn>
                  <a:cxn ang="0">
                    <a:pos x="23" y="4"/>
                  </a:cxn>
                  <a:cxn ang="0">
                    <a:pos x="20" y="3"/>
                  </a:cxn>
                  <a:cxn ang="0">
                    <a:pos x="15" y="2"/>
                  </a:cxn>
                  <a:cxn ang="0">
                    <a:pos x="12" y="1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0"/>
                  </a:cxn>
                </a:cxnLst>
                <a:rect l="0" t="0" r="r" b="b"/>
                <a:pathLst>
                  <a:path w="30" h="41">
                    <a:moveTo>
                      <a:pt x="0" y="40"/>
                    </a:moveTo>
                    <a:lnTo>
                      <a:pt x="0" y="40"/>
                    </a:lnTo>
                    <a:lnTo>
                      <a:pt x="2" y="40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30" y="9"/>
                    </a:lnTo>
                    <a:lnTo>
                      <a:pt x="27" y="7"/>
                    </a:lnTo>
                    <a:lnTo>
                      <a:pt x="23" y="4"/>
                    </a:lnTo>
                    <a:lnTo>
                      <a:pt x="20" y="3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47" name="Freeform 882"/>
              <p:cNvSpPr>
                <a:spLocks/>
              </p:cNvSpPr>
              <p:nvPr/>
            </p:nvSpPr>
            <p:spPr bwMode="auto">
              <a:xfrm>
                <a:off x="3121" y="1608"/>
                <a:ext cx="6" cy="8"/>
              </a:xfrm>
              <a:custGeom>
                <a:avLst/>
                <a:gdLst/>
                <a:ahLst/>
                <a:cxnLst>
                  <a:cxn ang="0">
                    <a:pos x="25" y="40"/>
                  </a:cxn>
                  <a:cxn ang="0">
                    <a:pos x="25" y="40"/>
                  </a:cxn>
                  <a:cxn ang="0">
                    <a:pos x="25" y="41"/>
                  </a:cxn>
                  <a:cxn ang="0">
                    <a:pos x="24" y="41"/>
                  </a:cxn>
                  <a:cxn ang="0">
                    <a:pos x="24" y="41"/>
                  </a:cxn>
                  <a:cxn ang="0">
                    <a:pos x="25" y="41"/>
                  </a:cxn>
                  <a:cxn ang="0">
                    <a:pos x="27" y="41"/>
                  </a:cxn>
                  <a:cxn ang="0">
                    <a:pos x="28" y="41"/>
                  </a:cxn>
                  <a:cxn ang="0">
                    <a:pos x="29" y="40"/>
                  </a:cxn>
                  <a:cxn ang="0">
                    <a:pos x="31" y="40"/>
                  </a:cxn>
                  <a:cxn ang="0">
                    <a:pos x="31" y="0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20" y="1"/>
                  </a:cxn>
                  <a:cxn ang="0">
                    <a:pos x="16" y="1"/>
                  </a:cxn>
                  <a:cxn ang="0">
                    <a:pos x="11" y="2"/>
                  </a:cxn>
                  <a:cxn ang="0">
                    <a:pos x="8" y="3"/>
                  </a:cxn>
                  <a:cxn ang="0">
                    <a:pos x="5" y="6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25" y="40"/>
                  </a:cxn>
                </a:cxnLst>
                <a:rect l="0" t="0" r="r" b="b"/>
                <a:pathLst>
                  <a:path w="31" h="41">
                    <a:moveTo>
                      <a:pt x="25" y="40"/>
                    </a:moveTo>
                    <a:lnTo>
                      <a:pt x="25" y="40"/>
                    </a:lnTo>
                    <a:lnTo>
                      <a:pt x="25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5" y="41"/>
                    </a:lnTo>
                    <a:lnTo>
                      <a:pt x="27" y="41"/>
                    </a:lnTo>
                    <a:lnTo>
                      <a:pt x="28" y="41"/>
                    </a:lnTo>
                    <a:lnTo>
                      <a:pt x="29" y="40"/>
                    </a:lnTo>
                    <a:lnTo>
                      <a:pt x="31" y="4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16" y="1"/>
                    </a:lnTo>
                    <a:lnTo>
                      <a:pt x="11" y="2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5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48" name="Freeform 883"/>
              <p:cNvSpPr>
                <a:spLocks/>
              </p:cNvSpPr>
              <p:nvPr/>
            </p:nvSpPr>
            <p:spPr bwMode="auto">
              <a:xfrm>
                <a:off x="3118" y="1609"/>
                <a:ext cx="9" cy="7"/>
              </a:xfrm>
              <a:custGeom>
                <a:avLst/>
                <a:gdLst/>
                <a:ahLst/>
                <a:cxnLst>
                  <a:cxn ang="0">
                    <a:pos x="41" y="26"/>
                  </a:cxn>
                  <a:cxn ang="0">
                    <a:pos x="41" y="26"/>
                  </a:cxn>
                  <a:cxn ang="0">
                    <a:pos x="41" y="28"/>
                  </a:cxn>
                  <a:cxn ang="0">
                    <a:pos x="41" y="29"/>
                  </a:cxn>
                  <a:cxn ang="0">
                    <a:pos x="41" y="30"/>
                  </a:cxn>
                  <a:cxn ang="0">
                    <a:pos x="40" y="31"/>
                  </a:cxn>
                  <a:cxn ang="0">
                    <a:pos x="40" y="32"/>
                  </a:cxn>
                  <a:cxn ang="0">
                    <a:pos x="38" y="32"/>
                  </a:cxn>
                  <a:cxn ang="0">
                    <a:pos x="38" y="32"/>
                  </a:cxn>
                  <a:cxn ang="0">
                    <a:pos x="38" y="32"/>
                  </a:cxn>
                  <a:cxn ang="0">
                    <a:pos x="14" y="0"/>
                  </a:cxn>
                  <a:cxn ang="0">
                    <a:pos x="11" y="2"/>
                  </a:cxn>
                  <a:cxn ang="0">
                    <a:pos x="8" y="5"/>
                  </a:cxn>
                  <a:cxn ang="0">
                    <a:pos x="6" y="8"/>
                  </a:cxn>
                  <a:cxn ang="0">
                    <a:pos x="4" y="11"/>
                  </a:cxn>
                  <a:cxn ang="0">
                    <a:pos x="3" y="15"/>
                  </a:cxn>
                  <a:cxn ang="0">
                    <a:pos x="1" y="18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41" y="26"/>
                  </a:cxn>
                </a:cxnLst>
                <a:rect l="0" t="0" r="r" b="b"/>
                <a:pathLst>
                  <a:path w="41" h="32">
                    <a:moveTo>
                      <a:pt x="41" y="26"/>
                    </a:moveTo>
                    <a:lnTo>
                      <a:pt x="41" y="26"/>
                    </a:lnTo>
                    <a:lnTo>
                      <a:pt x="41" y="28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0" y="31"/>
                    </a:lnTo>
                    <a:lnTo>
                      <a:pt x="40" y="32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4" y="11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49" name="Freeform 884"/>
              <p:cNvSpPr>
                <a:spLocks/>
              </p:cNvSpPr>
              <p:nvPr/>
            </p:nvSpPr>
            <p:spPr bwMode="auto">
              <a:xfrm>
                <a:off x="3118" y="1613"/>
                <a:ext cx="9" cy="5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1" y="1"/>
                  </a:cxn>
                  <a:cxn ang="0">
                    <a:pos x="41" y="2"/>
                  </a:cxn>
                  <a:cxn ang="0">
                    <a:pos x="41" y="3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1" y="5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1" y="16"/>
                  </a:cxn>
                  <a:cxn ang="0">
                    <a:pos x="3" y="18"/>
                  </a:cxn>
                  <a:cxn ang="0">
                    <a:pos x="4" y="21"/>
                  </a:cxn>
                  <a:cxn ang="0">
                    <a:pos x="5" y="23"/>
                  </a:cxn>
                  <a:cxn ang="0">
                    <a:pos x="7" y="25"/>
                  </a:cxn>
                  <a:cxn ang="0">
                    <a:pos x="6" y="24"/>
                  </a:cxn>
                  <a:cxn ang="0">
                    <a:pos x="40" y="0"/>
                  </a:cxn>
                </a:cxnLst>
                <a:rect l="0" t="0" r="r" b="b"/>
                <a:pathLst>
                  <a:path w="41" h="25">
                    <a:moveTo>
                      <a:pt x="40" y="0"/>
                    </a:move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3" y="18"/>
                    </a:lnTo>
                    <a:lnTo>
                      <a:pt x="4" y="21"/>
                    </a:lnTo>
                    <a:lnTo>
                      <a:pt x="5" y="23"/>
                    </a:lnTo>
                    <a:lnTo>
                      <a:pt x="7" y="25"/>
                    </a:lnTo>
                    <a:lnTo>
                      <a:pt x="6" y="2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50" name="Freeform 885"/>
              <p:cNvSpPr>
                <a:spLocks/>
              </p:cNvSpPr>
              <p:nvPr/>
            </p:nvSpPr>
            <p:spPr bwMode="auto">
              <a:xfrm>
                <a:off x="3120" y="1613"/>
                <a:ext cx="6" cy="8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2" y="2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4" y="3"/>
                  </a:cxn>
                  <a:cxn ang="0">
                    <a:pos x="0" y="27"/>
                  </a:cxn>
                  <a:cxn ang="0">
                    <a:pos x="2" y="29"/>
                  </a:cxn>
                  <a:cxn ang="0">
                    <a:pos x="3" y="32"/>
                  </a:cxn>
                  <a:cxn ang="0">
                    <a:pos x="6" y="33"/>
                  </a:cxn>
                  <a:cxn ang="0">
                    <a:pos x="8" y="35"/>
                  </a:cxn>
                  <a:cxn ang="0">
                    <a:pos x="10" y="36"/>
                  </a:cxn>
                  <a:cxn ang="0">
                    <a:pos x="13" y="37"/>
                  </a:cxn>
                  <a:cxn ang="0">
                    <a:pos x="14" y="39"/>
                  </a:cxn>
                  <a:cxn ang="0">
                    <a:pos x="16" y="39"/>
                  </a:cxn>
                  <a:cxn ang="0">
                    <a:pos x="17" y="40"/>
                  </a:cxn>
                  <a:cxn ang="0">
                    <a:pos x="31" y="0"/>
                  </a:cxn>
                </a:cxnLst>
                <a:rect l="0" t="0" r="r" b="b"/>
                <a:pathLst>
                  <a:path w="34" h="40">
                    <a:moveTo>
                      <a:pt x="31" y="0"/>
                    </a:moveTo>
                    <a:lnTo>
                      <a:pt x="32" y="2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4" y="3"/>
                    </a:lnTo>
                    <a:lnTo>
                      <a:pt x="0" y="27"/>
                    </a:lnTo>
                    <a:lnTo>
                      <a:pt x="2" y="29"/>
                    </a:lnTo>
                    <a:lnTo>
                      <a:pt x="3" y="32"/>
                    </a:lnTo>
                    <a:lnTo>
                      <a:pt x="6" y="33"/>
                    </a:lnTo>
                    <a:lnTo>
                      <a:pt x="8" y="35"/>
                    </a:lnTo>
                    <a:lnTo>
                      <a:pt x="10" y="36"/>
                    </a:lnTo>
                    <a:lnTo>
                      <a:pt x="13" y="37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7" y="4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51" name="Freeform 886"/>
              <p:cNvSpPr>
                <a:spLocks/>
              </p:cNvSpPr>
              <p:nvPr/>
            </p:nvSpPr>
            <p:spPr bwMode="auto">
              <a:xfrm>
                <a:off x="3123" y="1613"/>
                <a:ext cx="6" cy="9"/>
              </a:xfrm>
              <a:custGeom>
                <a:avLst/>
                <a:gdLst/>
                <a:ahLst/>
                <a:cxnLst>
                  <a:cxn ang="0">
                    <a:pos x="29" y="5"/>
                  </a:cxn>
                  <a:cxn ang="0">
                    <a:pos x="29" y="5"/>
                  </a:cxn>
                  <a:cxn ang="0">
                    <a:pos x="26" y="4"/>
                  </a:cxn>
                  <a:cxn ang="0">
                    <a:pos x="22" y="4"/>
                  </a:cxn>
                  <a:cxn ang="0">
                    <a:pos x="20" y="3"/>
                  </a:cxn>
                  <a:cxn ang="0">
                    <a:pos x="18" y="2"/>
                  </a:cxn>
                  <a:cxn ang="0">
                    <a:pos x="17" y="2"/>
                  </a:cxn>
                  <a:cxn ang="0">
                    <a:pos x="15" y="2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0" y="40"/>
                  </a:cxn>
                  <a:cxn ang="0">
                    <a:pos x="1" y="40"/>
                  </a:cxn>
                  <a:cxn ang="0">
                    <a:pos x="3" y="41"/>
                  </a:cxn>
                  <a:cxn ang="0">
                    <a:pos x="5" y="41"/>
                  </a:cxn>
                  <a:cxn ang="0">
                    <a:pos x="7" y="42"/>
                  </a:cxn>
                  <a:cxn ang="0">
                    <a:pos x="10" y="42"/>
                  </a:cxn>
                  <a:cxn ang="0">
                    <a:pos x="12" y="43"/>
                  </a:cxn>
                  <a:cxn ang="0">
                    <a:pos x="15" y="43"/>
                  </a:cxn>
                  <a:cxn ang="0">
                    <a:pos x="19" y="44"/>
                  </a:cxn>
                  <a:cxn ang="0">
                    <a:pos x="19" y="44"/>
                  </a:cxn>
                  <a:cxn ang="0">
                    <a:pos x="29" y="5"/>
                  </a:cxn>
                </a:cxnLst>
                <a:rect l="0" t="0" r="r" b="b"/>
                <a:pathLst>
                  <a:path w="29" h="44">
                    <a:moveTo>
                      <a:pt x="29" y="5"/>
                    </a:moveTo>
                    <a:lnTo>
                      <a:pt x="29" y="5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20" y="3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40"/>
                    </a:lnTo>
                    <a:lnTo>
                      <a:pt x="1" y="40"/>
                    </a:lnTo>
                    <a:lnTo>
                      <a:pt x="3" y="41"/>
                    </a:lnTo>
                    <a:lnTo>
                      <a:pt x="5" y="41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12" y="43"/>
                    </a:lnTo>
                    <a:lnTo>
                      <a:pt x="15" y="43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52" name="Freeform 887"/>
              <p:cNvSpPr>
                <a:spLocks/>
              </p:cNvSpPr>
              <p:nvPr/>
            </p:nvSpPr>
            <p:spPr bwMode="auto">
              <a:xfrm>
                <a:off x="3127" y="1614"/>
                <a:ext cx="8" cy="9"/>
              </a:xfrm>
              <a:custGeom>
                <a:avLst/>
                <a:gdLst/>
                <a:ahLst/>
                <a:cxnLst>
                  <a:cxn ang="0">
                    <a:pos x="40" y="9"/>
                  </a:cxn>
                  <a:cxn ang="0">
                    <a:pos x="40" y="9"/>
                  </a:cxn>
                  <a:cxn ang="0">
                    <a:pos x="38" y="8"/>
                  </a:cxn>
                  <a:cxn ang="0">
                    <a:pos x="34" y="7"/>
                  </a:cxn>
                  <a:cxn ang="0">
                    <a:pos x="31" y="6"/>
                  </a:cxn>
                  <a:cxn ang="0">
                    <a:pos x="28" y="5"/>
                  </a:cxn>
                  <a:cxn ang="0">
                    <a:pos x="24" y="3"/>
                  </a:cxn>
                  <a:cxn ang="0">
                    <a:pos x="19" y="2"/>
                  </a:cxn>
                  <a:cxn ang="0">
                    <a:pos x="15" y="1"/>
                  </a:cxn>
                  <a:cxn ang="0">
                    <a:pos x="10" y="0"/>
                  </a:cxn>
                  <a:cxn ang="0">
                    <a:pos x="0" y="39"/>
                  </a:cxn>
                  <a:cxn ang="0">
                    <a:pos x="3" y="40"/>
                  </a:cxn>
                  <a:cxn ang="0">
                    <a:pos x="8" y="42"/>
                  </a:cxn>
                  <a:cxn ang="0">
                    <a:pos x="11" y="43"/>
                  </a:cxn>
                  <a:cxn ang="0">
                    <a:pos x="15" y="44"/>
                  </a:cxn>
                  <a:cxn ang="0">
                    <a:pos x="18" y="45"/>
                  </a:cxn>
                  <a:cxn ang="0">
                    <a:pos x="21" y="46"/>
                  </a:cxn>
                  <a:cxn ang="0">
                    <a:pos x="23" y="46"/>
                  </a:cxn>
                  <a:cxn ang="0">
                    <a:pos x="24" y="47"/>
                  </a:cxn>
                  <a:cxn ang="0">
                    <a:pos x="24" y="47"/>
                  </a:cxn>
                  <a:cxn ang="0">
                    <a:pos x="40" y="9"/>
                  </a:cxn>
                </a:cxnLst>
                <a:rect l="0" t="0" r="r" b="b"/>
                <a:pathLst>
                  <a:path w="40" h="47">
                    <a:moveTo>
                      <a:pt x="40" y="9"/>
                    </a:moveTo>
                    <a:lnTo>
                      <a:pt x="40" y="9"/>
                    </a:lnTo>
                    <a:lnTo>
                      <a:pt x="38" y="8"/>
                    </a:lnTo>
                    <a:lnTo>
                      <a:pt x="34" y="7"/>
                    </a:lnTo>
                    <a:lnTo>
                      <a:pt x="31" y="6"/>
                    </a:lnTo>
                    <a:lnTo>
                      <a:pt x="28" y="5"/>
                    </a:lnTo>
                    <a:lnTo>
                      <a:pt x="24" y="3"/>
                    </a:lnTo>
                    <a:lnTo>
                      <a:pt x="19" y="2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0" y="39"/>
                    </a:lnTo>
                    <a:lnTo>
                      <a:pt x="3" y="40"/>
                    </a:lnTo>
                    <a:lnTo>
                      <a:pt x="8" y="42"/>
                    </a:lnTo>
                    <a:lnTo>
                      <a:pt x="11" y="43"/>
                    </a:lnTo>
                    <a:lnTo>
                      <a:pt x="15" y="44"/>
                    </a:lnTo>
                    <a:lnTo>
                      <a:pt x="18" y="45"/>
                    </a:lnTo>
                    <a:lnTo>
                      <a:pt x="21" y="46"/>
                    </a:lnTo>
                    <a:lnTo>
                      <a:pt x="23" y="46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40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53" name="Freeform 888"/>
              <p:cNvSpPr>
                <a:spLocks/>
              </p:cNvSpPr>
              <p:nvPr/>
            </p:nvSpPr>
            <p:spPr bwMode="auto">
              <a:xfrm>
                <a:off x="3132" y="1616"/>
                <a:ext cx="7" cy="8"/>
              </a:xfrm>
              <a:custGeom>
                <a:avLst/>
                <a:gdLst/>
                <a:ahLst/>
                <a:cxnLst>
                  <a:cxn ang="0">
                    <a:pos x="37" y="18"/>
                  </a:cxn>
                  <a:cxn ang="0">
                    <a:pos x="37" y="18"/>
                  </a:cxn>
                  <a:cxn ang="0">
                    <a:pos x="35" y="15"/>
                  </a:cxn>
                  <a:cxn ang="0">
                    <a:pos x="34" y="12"/>
                  </a:cxn>
                  <a:cxn ang="0">
                    <a:pos x="31" y="10"/>
                  </a:cxn>
                  <a:cxn ang="0">
                    <a:pos x="28" y="7"/>
                  </a:cxn>
                  <a:cxn ang="0">
                    <a:pos x="25" y="6"/>
                  </a:cxn>
                  <a:cxn ang="0">
                    <a:pos x="22" y="4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0" y="38"/>
                  </a:cxn>
                  <a:cxn ang="0">
                    <a:pos x="1" y="38"/>
                  </a:cxn>
                  <a:cxn ang="0">
                    <a:pos x="1" y="40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4" y="41"/>
                  </a:cxn>
                  <a:cxn ang="0">
                    <a:pos x="4" y="41"/>
                  </a:cxn>
                  <a:cxn ang="0">
                    <a:pos x="4" y="41"/>
                  </a:cxn>
                  <a:cxn ang="0">
                    <a:pos x="4" y="41"/>
                  </a:cxn>
                  <a:cxn ang="0">
                    <a:pos x="37" y="18"/>
                  </a:cxn>
                </a:cxnLst>
                <a:rect l="0" t="0" r="r" b="b"/>
                <a:pathLst>
                  <a:path w="37" h="41">
                    <a:moveTo>
                      <a:pt x="37" y="18"/>
                    </a:moveTo>
                    <a:lnTo>
                      <a:pt x="37" y="18"/>
                    </a:lnTo>
                    <a:lnTo>
                      <a:pt x="35" y="15"/>
                    </a:lnTo>
                    <a:lnTo>
                      <a:pt x="34" y="12"/>
                    </a:lnTo>
                    <a:lnTo>
                      <a:pt x="31" y="10"/>
                    </a:lnTo>
                    <a:lnTo>
                      <a:pt x="28" y="7"/>
                    </a:lnTo>
                    <a:lnTo>
                      <a:pt x="25" y="6"/>
                    </a:lnTo>
                    <a:lnTo>
                      <a:pt x="22" y="4"/>
                    </a:lnTo>
                    <a:lnTo>
                      <a:pt x="20" y="3"/>
                    </a:lnTo>
                    <a:lnTo>
                      <a:pt x="16" y="0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1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3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54" name="Freeform 889"/>
              <p:cNvSpPr>
                <a:spLocks/>
              </p:cNvSpPr>
              <p:nvPr/>
            </p:nvSpPr>
            <p:spPr bwMode="auto">
              <a:xfrm>
                <a:off x="3132" y="1619"/>
                <a:ext cx="9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1" y="27"/>
                  </a:cxn>
                  <a:cxn ang="0">
                    <a:pos x="41" y="24"/>
                  </a:cxn>
                  <a:cxn ang="0">
                    <a:pos x="41" y="20"/>
                  </a:cxn>
                  <a:cxn ang="0">
                    <a:pos x="41" y="17"/>
                  </a:cxn>
                  <a:cxn ang="0">
                    <a:pos x="40" y="13"/>
                  </a:cxn>
                  <a:cxn ang="0">
                    <a:pos x="39" y="10"/>
                  </a:cxn>
                  <a:cxn ang="0">
                    <a:pos x="38" y="7"/>
                  </a:cxn>
                  <a:cxn ang="0">
                    <a:pos x="35" y="3"/>
                  </a:cxn>
                  <a:cxn ang="0">
                    <a:pos x="33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" y="24"/>
                  </a:cxn>
                  <a:cxn ang="0">
                    <a:pos x="1" y="25"/>
                  </a:cxn>
                  <a:cxn ang="0">
                    <a:pos x="1" y="25"/>
                  </a:cxn>
                  <a:cxn ang="0">
                    <a:pos x="1" y="26"/>
                  </a:cxn>
                  <a:cxn ang="0">
                    <a:pos x="1" y="27"/>
                  </a:cxn>
                  <a:cxn ang="0">
                    <a:pos x="1" y="27"/>
                  </a:cxn>
                  <a:cxn ang="0">
                    <a:pos x="41" y="27"/>
                  </a:cxn>
                </a:cxnLst>
                <a:rect l="0" t="0" r="r" b="b"/>
                <a:pathLst>
                  <a:path w="41" h="27">
                    <a:moveTo>
                      <a:pt x="41" y="27"/>
                    </a:moveTo>
                    <a:lnTo>
                      <a:pt x="41" y="27"/>
                    </a:lnTo>
                    <a:lnTo>
                      <a:pt x="41" y="24"/>
                    </a:lnTo>
                    <a:lnTo>
                      <a:pt x="41" y="20"/>
                    </a:lnTo>
                    <a:lnTo>
                      <a:pt x="41" y="17"/>
                    </a:lnTo>
                    <a:lnTo>
                      <a:pt x="40" y="13"/>
                    </a:lnTo>
                    <a:lnTo>
                      <a:pt x="39" y="10"/>
                    </a:lnTo>
                    <a:lnTo>
                      <a:pt x="38" y="7"/>
                    </a:lnTo>
                    <a:lnTo>
                      <a:pt x="35" y="3"/>
                    </a:lnTo>
                    <a:lnTo>
                      <a:pt x="33" y="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55" name="Freeform 890"/>
              <p:cNvSpPr>
                <a:spLocks/>
              </p:cNvSpPr>
              <p:nvPr/>
            </p:nvSpPr>
            <p:spPr bwMode="auto">
              <a:xfrm>
                <a:off x="3132" y="1625"/>
                <a:ext cx="9" cy="5"/>
              </a:xfrm>
              <a:custGeom>
                <a:avLst/>
                <a:gdLst/>
                <a:ahLst/>
                <a:cxnLst>
                  <a:cxn ang="0">
                    <a:pos x="35" y="29"/>
                  </a:cxn>
                  <a:cxn ang="0">
                    <a:pos x="35" y="29"/>
                  </a:cxn>
                  <a:cxn ang="0">
                    <a:pos x="36" y="26"/>
                  </a:cxn>
                  <a:cxn ang="0">
                    <a:pos x="38" y="22"/>
                  </a:cxn>
                  <a:cxn ang="0">
                    <a:pos x="40" y="19"/>
                  </a:cxn>
                  <a:cxn ang="0">
                    <a:pos x="41" y="15"/>
                  </a:cxn>
                  <a:cxn ang="0">
                    <a:pos x="42" y="12"/>
                  </a:cxn>
                  <a:cxn ang="0">
                    <a:pos x="43" y="8"/>
                  </a:cxn>
                  <a:cxn ang="0">
                    <a:pos x="43" y="4"/>
                  </a:cxn>
                  <a:cxn ang="0">
                    <a:pos x="4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35" y="29"/>
                  </a:cxn>
                </a:cxnLst>
                <a:rect l="0" t="0" r="r" b="b"/>
                <a:pathLst>
                  <a:path w="43" h="29">
                    <a:moveTo>
                      <a:pt x="35" y="29"/>
                    </a:moveTo>
                    <a:lnTo>
                      <a:pt x="35" y="29"/>
                    </a:lnTo>
                    <a:lnTo>
                      <a:pt x="36" y="26"/>
                    </a:lnTo>
                    <a:lnTo>
                      <a:pt x="38" y="22"/>
                    </a:lnTo>
                    <a:lnTo>
                      <a:pt x="40" y="19"/>
                    </a:lnTo>
                    <a:lnTo>
                      <a:pt x="41" y="15"/>
                    </a:lnTo>
                    <a:lnTo>
                      <a:pt x="42" y="12"/>
                    </a:lnTo>
                    <a:lnTo>
                      <a:pt x="43" y="8"/>
                    </a:lnTo>
                    <a:lnTo>
                      <a:pt x="43" y="4"/>
                    </a:lnTo>
                    <a:lnTo>
                      <a:pt x="4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35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56" name="Freeform 891"/>
              <p:cNvSpPr>
                <a:spLocks/>
              </p:cNvSpPr>
              <p:nvPr/>
            </p:nvSpPr>
            <p:spPr bwMode="auto">
              <a:xfrm>
                <a:off x="3131" y="1626"/>
                <a:ext cx="8" cy="9"/>
              </a:xfrm>
              <a:custGeom>
                <a:avLst/>
                <a:gdLst/>
                <a:ahLst/>
                <a:cxnLst>
                  <a:cxn ang="0">
                    <a:pos x="17" y="44"/>
                  </a:cxn>
                  <a:cxn ang="0">
                    <a:pos x="17" y="44"/>
                  </a:cxn>
                  <a:cxn ang="0">
                    <a:pos x="21" y="42"/>
                  </a:cxn>
                  <a:cxn ang="0">
                    <a:pos x="25" y="39"/>
                  </a:cxn>
                  <a:cxn ang="0">
                    <a:pos x="27" y="37"/>
                  </a:cxn>
                  <a:cxn ang="0">
                    <a:pos x="30" y="35"/>
                  </a:cxn>
                  <a:cxn ang="0">
                    <a:pos x="34" y="32"/>
                  </a:cxn>
                  <a:cxn ang="0">
                    <a:pos x="36" y="30"/>
                  </a:cxn>
                  <a:cxn ang="0">
                    <a:pos x="40" y="27"/>
                  </a:cxn>
                  <a:cxn ang="0">
                    <a:pos x="42" y="23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3" y="5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7" y="44"/>
                  </a:cxn>
                </a:cxnLst>
                <a:rect l="0" t="0" r="r" b="b"/>
                <a:pathLst>
                  <a:path w="42" h="44">
                    <a:moveTo>
                      <a:pt x="17" y="44"/>
                    </a:moveTo>
                    <a:lnTo>
                      <a:pt x="17" y="44"/>
                    </a:lnTo>
                    <a:lnTo>
                      <a:pt x="21" y="42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30" y="35"/>
                    </a:lnTo>
                    <a:lnTo>
                      <a:pt x="34" y="32"/>
                    </a:lnTo>
                    <a:lnTo>
                      <a:pt x="36" y="30"/>
                    </a:lnTo>
                    <a:lnTo>
                      <a:pt x="40" y="27"/>
                    </a:lnTo>
                    <a:lnTo>
                      <a:pt x="42" y="23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7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57" name="Freeform 892"/>
              <p:cNvSpPr>
                <a:spLocks/>
              </p:cNvSpPr>
              <p:nvPr/>
            </p:nvSpPr>
            <p:spPr bwMode="auto">
              <a:xfrm>
                <a:off x="3128" y="1627"/>
                <a:ext cx="6" cy="9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5" y="44"/>
                  </a:cxn>
                  <a:cxn ang="0">
                    <a:pos x="9" y="44"/>
                  </a:cxn>
                  <a:cxn ang="0">
                    <a:pos x="13" y="43"/>
                  </a:cxn>
                  <a:cxn ang="0">
                    <a:pos x="17" y="43"/>
                  </a:cxn>
                  <a:cxn ang="0">
                    <a:pos x="20" y="41"/>
                  </a:cxn>
                  <a:cxn ang="0">
                    <a:pos x="25" y="40"/>
                  </a:cxn>
                  <a:cxn ang="0">
                    <a:pos x="28" y="39"/>
                  </a:cxn>
                  <a:cxn ang="0">
                    <a:pos x="32" y="38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4"/>
                  </a:cxn>
                </a:cxnLst>
                <a:rect l="0" t="0" r="r" b="b"/>
                <a:pathLst>
                  <a:path w="32" h="44">
                    <a:moveTo>
                      <a:pt x="0" y="44"/>
                    </a:moveTo>
                    <a:lnTo>
                      <a:pt x="0" y="44"/>
                    </a:lnTo>
                    <a:lnTo>
                      <a:pt x="5" y="44"/>
                    </a:lnTo>
                    <a:lnTo>
                      <a:pt x="9" y="44"/>
                    </a:lnTo>
                    <a:lnTo>
                      <a:pt x="13" y="43"/>
                    </a:lnTo>
                    <a:lnTo>
                      <a:pt x="17" y="43"/>
                    </a:lnTo>
                    <a:lnTo>
                      <a:pt x="20" y="41"/>
                    </a:lnTo>
                    <a:lnTo>
                      <a:pt x="25" y="40"/>
                    </a:lnTo>
                    <a:lnTo>
                      <a:pt x="28" y="39"/>
                    </a:lnTo>
                    <a:lnTo>
                      <a:pt x="32" y="38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58" name="Freeform 893"/>
              <p:cNvSpPr>
                <a:spLocks/>
              </p:cNvSpPr>
              <p:nvPr/>
            </p:nvSpPr>
            <p:spPr bwMode="auto">
              <a:xfrm>
                <a:off x="3119" y="1627"/>
                <a:ext cx="9" cy="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31"/>
                  </a:cxn>
                  <a:cxn ang="0">
                    <a:pos x="5" y="34"/>
                  </a:cxn>
                  <a:cxn ang="0">
                    <a:pos x="10" y="38"/>
                  </a:cxn>
                  <a:cxn ang="0">
                    <a:pos x="15" y="40"/>
                  </a:cxn>
                  <a:cxn ang="0">
                    <a:pos x="21" y="41"/>
                  </a:cxn>
                  <a:cxn ang="0">
                    <a:pos x="27" y="44"/>
                  </a:cxn>
                  <a:cxn ang="0">
                    <a:pos x="33" y="44"/>
                  </a:cxn>
                  <a:cxn ang="0">
                    <a:pos x="40" y="45"/>
                  </a:cxn>
                  <a:cxn ang="0">
                    <a:pos x="45" y="45"/>
                  </a:cxn>
                  <a:cxn ang="0">
                    <a:pos x="45" y="3"/>
                  </a:cxn>
                  <a:cxn ang="0">
                    <a:pos x="41" y="3"/>
                  </a:cxn>
                  <a:cxn ang="0">
                    <a:pos x="37" y="3"/>
                  </a:cxn>
                  <a:cxn ang="0">
                    <a:pos x="35" y="3"/>
                  </a:cxn>
                  <a:cxn ang="0">
                    <a:pos x="32" y="2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7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0" y="31"/>
                  </a:cxn>
                </a:cxnLst>
                <a:rect l="0" t="0" r="r" b="b"/>
                <a:pathLst>
                  <a:path w="45" h="45">
                    <a:moveTo>
                      <a:pt x="0" y="31"/>
                    </a:moveTo>
                    <a:lnTo>
                      <a:pt x="0" y="31"/>
                    </a:lnTo>
                    <a:lnTo>
                      <a:pt x="5" y="34"/>
                    </a:lnTo>
                    <a:lnTo>
                      <a:pt x="10" y="38"/>
                    </a:lnTo>
                    <a:lnTo>
                      <a:pt x="15" y="40"/>
                    </a:lnTo>
                    <a:lnTo>
                      <a:pt x="21" y="41"/>
                    </a:lnTo>
                    <a:lnTo>
                      <a:pt x="27" y="44"/>
                    </a:lnTo>
                    <a:lnTo>
                      <a:pt x="33" y="44"/>
                    </a:lnTo>
                    <a:lnTo>
                      <a:pt x="40" y="45"/>
                    </a:lnTo>
                    <a:lnTo>
                      <a:pt x="45" y="45"/>
                    </a:lnTo>
                    <a:lnTo>
                      <a:pt x="45" y="3"/>
                    </a:lnTo>
                    <a:lnTo>
                      <a:pt x="41" y="3"/>
                    </a:lnTo>
                    <a:lnTo>
                      <a:pt x="37" y="3"/>
                    </a:lnTo>
                    <a:lnTo>
                      <a:pt x="35" y="3"/>
                    </a:lnTo>
                    <a:lnTo>
                      <a:pt x="32" y="2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59" name="Freeform 894"/>
              <p:cNvSpPr>
                <a:spLocks/>
              </p:cNvSpPr>
              <p:nvPr/>
            </p:nvSpPr>
            <p:spPr bwMode="auto">
              <a:xfrm>
                <a:off x="3114" y="1621"/>
                <a:ext cx="10" cy="1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24"/>
                  </a:cxn>
                  <a:cxn ang="0">
                    <a:pos x="5" y="28"/>
                  </a:cxn>
                  <a:cxn ang="0">
                    <a:pos x="6" y="34"/>
                  </a:cxn>
                  <a:cxn ang="0">
                    <a:pos x="8" y="40"/>
                  </a:cxn>
                  <a:cxn ang="0">
                    <a:pos x="10" y="45"/>
                  </a:cxn>
                  <a:cxn ang="0">
                    <a:pos x="14" y="49"/>
                  </a:cxn>
                  <a:cxn ang="0">
                    <a:pos x="17" y="54"/>
                  </a:cxn>
                  <a:cxn ang="0">
                    <a:pos x="21" y="58"/>
                  </a:cxn>
                  <a:cxn ang="0">
                    <a:pos x="25" y="62"/>
                  </a:cxn>
                  <a:cxn ang="0">
                    <a:pos x="51" y="31"/>
                  </a:cxn>
                  <a:cxn ang="0">
                    <a:pos x="50" y="30"/>
                  </a:cxn>
                  <a:cxn ang="0">
                    <a:pos x="48" y="28"/>
                  </a:cxn>
                  <a:cxn ang="0">
                    <a:pos x="47" y="27"/>
                  </a:cxn>
                  <a:cxn ang="0">
                    <a:pos x="46" y="25"/>
                  </a:cxn>
                  <a:cxn ang="0">
                    <a:pos x="46" y="24"/>
                  </a:cxn>
                  <a:cxn ang="0">
                    <a:pos x="45" y="21"/>
                  </a:cxn>
                  <a:cxn ang="0">
                    <a:pos x="44" y="19"/>
                  </a:cxn>
                  <a:cxn ang="0">
                    <a:pos x="44" y="16"/>
                  </a:cxn>
                  <a:cxn ang="0">
                    <a:pos x="27" y="40"/>
                  </a:cxn>
                  <a:cxn ang="0">
                    <a:pos x="20" y="0"/>
                  </a:cxn>
                  <a:cxn ang="0">
                    <a:pos x="0" y="3"/>
                  </a:cxn>
                  <a:cxn ang="0">
                    <a:pos x="3" y="24"/>
                  </a:cxn>
                  <a:cxn ang="0">
                    <a:pos x="20" y="0"/>
                  </a:cxn>
                </a:cxnLst>
                <a:rect l="0" t="0" r="r" b="b"/>
                <a:pathLst>
                  <a:path w="51" h="62">
                    <a:moveTo>
                      <a:pt x="20" y="0"/>
                    </a:moveTo>
                    <a:lnTo>
                      <a:pt x="3" y="24"/>
                    </a:lnTo>
                    <a:lnTo>
                      <a:pt x="5" y="28"/>
                    </a:lnTo>
                    <a:lnTo>
                      <a:pt x="6" y="34"/>
                    </a:lnTo>
                    <a:lnTo>
                      <a:pt x="8" y="40"/>
                    </a:lnTo>
                    <a:lnTo>
                      <a:pt x="10" y="45"/>
                    </a:lnTo>
                    <a:lnTo>
                      <a:pt x="14" y="49"/>
                    </a:lnTo>
                    <a:lnTo>
                      <a:pt x="17" y="54"/>
                    </a:lnTo>
                    <a:lnTo>
                      <a:pt x="21" y="58"/>
                    </a:lnTo>
                    <a:lnTo>
                      <a:pt x="25" y="62"/>
                    </a:lnTo>
                    <a:lnTo>
                      <a:pt x="51" y="31"/>
                    </a:lnTo>
                    <a:lnTo>
                      <a:pt x="50" y="30"/>
                    </a:lnTo>
                    <a:lnTo>
                      <a:pt x="48" y="28"/>
                    </a:lnTo>
                    <a:lnTo>
                      <a:pt x="47" y="27"/>
                    </a:lnTo>
                    <a:lnTo>
                      <a:pt x="46" y="25"/>
                    </a:lnTo>
                    <a:lnTo>
                      <a:pt x="46" y="24"/>
                    </a:lnTo>
                    <a:lnTo>
                      <a:pt x="45" y="21"/>
                    </a:lnTo>
                    <a:lnTo>
                      <a:pt x="44" y="19"/>
                    </a:lnTo>
                    <a:lnTo>
                      <a:pt x="44" y="16"/>
                    </a:lnTo>
                    <a:lnTo>
                      <a:pt x="27" y="40"/>
                    </a:lnTo>
                    <a:lnTo>
                      <a:pt x="20" y="0"/>
                    </a:lnTo>
                    <a:lnTo>
                      <a:pt x="0" y="3"/>
                    </a:lnTo>
                    <a:lnTo>
                      <a:pt x="3" y="2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60" name="Freeform 895"/>
              <p:cNvSpPr>
                <a:spLocks/>
              </p:cNvSpPr>
              <p:nvPr/>
            </p:nvSpPr>
            <p:spPr bwMode="auto">
              <a:xfrm>
                <a:off x="3145" y="1627"/>
                <a:ext cx="9" cy="8"/>
              </a:xfrm>
              <a:custGeom>
                <a:avLst/>
                <a:gdLst/>
                <a:ahLst/>
                <a:cxnLst>
                  <a:cxn ang="0">
                    <a:pos x="27" y="39"/>
                  </a:cxn>
                  <a:cxn ang="0">
                    <a:pos x="43" y="16"/>
                  </a:cxn>
                  <a:cxn ang="0">
                    <a:pos x="41" y="0"/>
                  </a:cxn>
                  <a:cxn ang="0">
                    <a:pos x="0" y="6"/>
                  </a:cxn>
                  <a:cxn ang="0">
                    <a:pos x="3" y="23"/>
                  </a:cxn>
                  <a:cxn ang="0">
                    <a:pos x="27" y="39"/>
                  </a:cxn>
                  <a:cxn ang="0">
                    <a:pos x="27" y="39"/>
                  </a:cxn>
                  <a:cxn ang="0">
                    <a:pos x="46" y="36"/>
                  </a:cxn>
                  <a:cxn ang="0">
                    <a:pos x="43" y="16"/>
                  </a:cxn>
                  <a:cxn ang="0">
                    <a:pos x="27" y="39"/>
                  </a:cxn>
                </a:cxnLst>
                <a:rect l="0" t="0" r="r" b="b"/>
                <a:pathLst>
                  <a:path w="46" h="39">
                    <a:moveTo>
                      <a:pt x="27" y="39"/>
                    </a:moveTo>
                    <a:lnTo>
                      <a:pt x="43" y="16"/>
                    </a:lnTo>
                    <a:lnTo>
                      <a:pt x="41" y="0"/>
                    </a:lnTo>
                    <a:lnTo>
                      <a:pt x="0" y="6"/>
                    </a:lnTo>
                    <a:lnTo>
                      <a:pt x="3" y="23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46" y="36"/>
                    </a:lnTo>
                    <a:lnTo>
                      <a:pt x="43" y="16"/>
                    </a:lnTo>
                    <a:lnTo>
                      <a:pt x="2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61" name="Freeform 896"/>
              <p:cNvSpPr>
                <a:spLocks/>
              </p:cNvSpPr>
              <p:nvPr/>
            </p:nvSpPr>
            <p:spPr bwMode="auto">
              <a:xfrm>
                <a:off x="3147" y="1627"/>
                <a:ext cx="4" cy="9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3" y="42"/>
                  </a:cxn>
                  <a:cxn ang="0">
                    <a:pos x="5" y="42"/>
                  </a:cxn>
                  <a:cxn ang="0">
                    <a:pos x="7" y="42"/>
                  </a:cxn>
                  <a:cxn ang="0">
                    <a:pos x="10" y="42"/>
                  </a:cxn>
                  <a:cxn ang="0">
                    <a:pos x="12" y="40"/>
                  </a:cxn>
                  <a:cxn ang="0">
                    <a:pos x="14" y="40"/>
                  </a:cxn>
                  <a:cxn ang="0">
                    <a:pos x="16" y="40"/>
                  </a:cxn>
                  <a:cxn ang="0">
                    <a:pos x="19" y="39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42"/>
                  </a:cxn>
                </a:cxnLst>
                <a:rect l="0" t="0" r="r" b="b"/>
                <a:pathLst>
                  <a:path w="19" h="42">
                    <a:moveTo>
                      <a:pt x="0" y="42"/>
                    </a:moveTo>
                    <a:lnTo>
                      <a:pt x="0" y="42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9" y="39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62" name="Freeform 897"/>
              <p:cNvSpPr>
                <a:spLocks/>
              </p:cNvSpPr>
              <p:nvPr/>
            </p:nvSpPr>
            <p:spPr bwMode="auto">
              <a:xfrm>
                <a:off x="3142" y="1627"/>
                <a:ext cx="5" cy="9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36"/>
                  </a:cxn>
                  <a:cxn ang="0">
                    <a:pos x="3" y="37"/>
                  </a:cxn>
                  <a:cxn ang="0">
                    <a:pos x="6" y="38"/>
                  </a:cxn>
                  <a:cxn ang="0">
                    <a:pos x="9" y="39"/>
                  </a:cxn>
                  <a:cxn ang="0">
                    <a:pos x="13" y="40"/>
                  </a:cxn>
                  <a:cxn ang="0">
                    <a:pos x="16" y="42"/>
                  </a:cxn>
                  <a:cxn ang="0">
                    <a:pos x="20" y="42"/>
                  </a:cxn>
                  <a:cxn ang="0">
                    <a:pos x="23" y="42"/>
                  </a:cxn>
                  <a:cxn ang="0">
                    <a:pos x="25" y="42"/>
                  </a:cxn>
                  <a:cxn ang="0">
                    <a:pos x="25" y="1"/>
                  </a:cxn>
                  <a:cxn ang="0">
                    <a:pos x="24" y="1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1" y="0"/>
                  </a:cxn>
                  <a:cxn ang="0">
                    <a:pos x="20" y="0"/>
                  </a:cxn>
                  <a:cxn ang="0">
                    <a:pos x="0" y="36"/>
                  </a:cxn>
                </a:cxnLst>
                <a:rect l="0" t="0" r="r" b="b"/>
                <a:pathLst>
                  <a:path w="25" h="42">
                    <a:moveTo>
                      <a:pt x="0" y="36"/>
                    </a:moveTo>
                    <a:lnTo>
                      <a:pt x="0" y="36"/>
                    </a:lnTo>
                    <a:lnTo>
                      <a:pt x="3" y="37"/>
                    </a:lnTo>
                    <a:lnTo>
                      <a:pt x="6" y="38"/>
                    </a:lnTo>
                    <a:lnTo>
                      <a:pt x="9" y="39"/>
                    </a:lnTo>
                    <a:lnTo>
                      <a:pt x="13" y="40"/>
                    </a:lnTo>
                    <a:lnTo>
                      <a:pt x="16" y="42"/>
                    </a:lnTo>
                    <a:lnTo>
                      <a:pt x="20" y="42"/>
                    </a:lnTo>
                    <a:lnTo>
                      <a:pt x="23" y="42"/>
                    </a:lnTo>
                    <a:lnTo>
                      <a:pt x="25" y="42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63" name="Freeform 898"/>
              <p:cNvSpPr>
                <a:spLocks/>
              </p:cNvSpPr>
              <p:nvPr/>
            </p:nvSpPr>
            <p:spPr bwMode="auto">
              <a:xfrm>
                <a:off x="3139" y="1627"/>
                <a:ext cx="7" cy="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1" y="21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7" y="28"/>
                  </a:cxn>
                  <a:cxn ang="0">
                    <a:pos x="8" y="30"/>
                  </a:cxn>
                  <a:cxn ang="0">
                    <a:pos x="11" y="32"/>
                  </a:cxn>
                  <a:cxn ang="0">
                    <a:pos x="14" y="35"/>
                  </a:cxn>
                  <a:cxn ang="0">
                    <a:pos x="16" y="36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1"/>
                  </a:cxn>
                  <a:cxn ang="0">
                    <a:pos x="37" y="1"/>
                  </a:cxn>
                  <a:cxn ang="0">
                    <a:pos x="37" y="1"/>
                  </a:cxn>
                  <a:cxn ang="0">
                    <a:pos x="37" y="1"/>
                  </a:cxn>
                  <a:cxn ang="0">
                    <a:pos x="0" y="17"/>
                  </a:cxn>
                </a:cxnLst>
                <a:rect l="0" t="0" r="r" b="b"/>
                <a:pathLst>
                  <a:path w="37" h="36">
                    <a:moveTo>
                      <a:pt x="0" y="17"/>
                    </a:moveTo>
                    <a:lnTo>
                      <a:pt x="0" y="17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7" y="28"/>
                    </a:lnTo>
                    <a:lnTo>
                      <a:pt x="8" y="30"/>
                    </a:lnTo>
                    <a:lnTo>
                      <a:pt x="11" y="32"/>
                    </a:lnTo>
                    <a:lnTo>
                      <a:pt x="14" y="35"/>
                    </a:lnTo>
                    <a:lnTo>
                      <a:pt x="16" y="3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64" name="Freeform 899"/>
              <p:cNvSpPr>
                <a:spLocks/>
              </p:cNvSpPr>
              <p:nvPr/>
            </p:nvSpPr>
            <p:spPr bwMode="auto">
              <a:xfrm>
                <a:off x="3138" y="1625"/>
                <a:ext cx="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1" y="16"/>
                  </a:cxn>
                  <a:cxn ang="0">
                    <a:pos x="1" y="20"/>
                  </a:cxn>
                  <a:cxn ang="0">
                    <a:pos x="2" y="23"/>
                  </a:cxn>
                  <a:cxn ang="0">
                    <a:pos x="2" y="27"/>
                  </a:cxn>
                  <a:cxn ang="0">
                    <a:pos x="5" y="30"/>
                  </a:cxn>
                  <a:cxn ang="0">
                    <a:pos x="42" y="14"/>
                  </a:cxn>
                  <a:cxn ang="0">
                    <a:pos x="42" y="15"/>
                  </a:cxn>
                  <a:cxn ang="0">
                    <a:pos x="42" y="15"/>
                  </a:cxn>
                  <a:cxn ang="0">
                    <a:pos x="42" y="14"/>
                  </a:cxn>
                  <a:cxn ang="0">
                    <a:pos x="42" y="12"/>
                  </a:cxn>
                  <a:cxn ang="0">
                    <a:pos x="42" y="10"/>
                  </a:cxn>
                  <a:cxn ang="0">
                    <a:pos x="42" y="7"/>
                  </a:cxn>
                  <a:cxn ang="0">
                    <a:pos x="42" y="4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1" y="20"/>
                    </a:lnTo>
                    <a:lnTo>
                      <a:pt x="2" y="23"/>
                    </a:lnTo>
                    <a:lnTo>
                      <a:pt x="2" y="27"/>
                    </a:lnTo>
                    <a:lnTo>
                      <a:pt x="5" y="30"/>
                    </a:lnTo>
                    <a:lnTo>
                      <a:pt x="42" y="14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4"/>
                    </a:lnTo>
                    <a:lnTo>
                      <a:pt x="42" y="12"/>
                    </a:lnTo>
                    <a:lnTo>
                      <a:pt x="42" y="10"/>
                    </a:lnTo>
                    <a:lnTo>
                      <a:pt x="42" y="7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65" name="Freeform 900"/>
              <p:cNvSpPr>
                <a:spLocks/>
              </p:cNvSpPr>
              <p:nvPr/>
            </p:nvSpPr>
            <p:spPr bwMode="auto">
              <a:xfrm>
                <a:off x="3138" y="1608"/>
                <a:ext cx="8" cy="1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1"/>
                  </a:cxn>
                  <a:cxn ang="0">
                    <a:pos x="0" y="84"/>
                  </a:cxn>
                  <a:cxn ang="0">
                    <a:pos x="42" y="84"/>
                  </a:cxn>
                  <a:cxn ang="0">
                    <a:pos x="42" y="21"/>
                  </a:cxn>
                  <a:cxn ang="0">
                    <a:pos x="21" y="0"/>
                  </a:cxn>
                  <a:cxn ang="0">
                    <a:pos x="42" y="21"/>
                  </a:cxn>
                  <a:cxn ang="0">
                    <a:pos x="42" y="0"/>
                  </a:cxn>
                  <a:cxn ang="0">
                    <a:pos x="21" y="0"/>
                  </a:cxn>
                </a:cxnLst>
                <a:rect l="0" t="0" r="r" b="b"/>
                <a:pathLst>
                  <a:path w="42" h="84">
                    <a:moveTo>
                      <a:pt x="21" y="0"/>
                    </a:moveTo>
                    <a:lnTo>
                      <a:pt x="0" y="21"/>
                    </a:lnTo>
                    <a:lnTo>
                      <a:pt x="0" y="84"/>
                    </a:lnTo>
                    <a:lnTo>
                      <a:pt x="42" y="84"/>
                    </a:lnTo>
                    <a:lnTo>
                      <a:pt x="42" y="21"/>
                    </a:lnTo>
                    <a:lnTo>
                      <a:pt x="21" y="0"/>
                    </a:lnTo>
                    <a:lnTo>
                      <a:pt x="42" y="21"/>
                    </a:lnTo>
                    <a:lnTo>
                      <a:pt x="42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66" name="Freeform 901"/>
              <p:cNvSpPr>
                <a:spLocks/>
              </p:cNvSpPr>
              <p:nvPr/>
            </p:nvSpPr>
            <p:spPr bwMode="auto">
              <a:xfrm>
                <a:off x="3135" y="1608"/>
                <a:ext cx="7" cy="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1" y="42"/>
                  </a:cxn>
                  <a:cxn ang="0">
                    <a:pos x="35" y="42"/>
                  </a:cxn>
                  <a:cxn ang="0">
                    <a:pos x="35" y="0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42"/>
                  </a:cxn>
                  <a:cxn ang="0">
                    <a:pos x="21" y="42"/>
                  </a:cxn>
                  <a:cxn ang="0">
                    <a:pos x="0" y="21"/>
                  </a:cxn>
                </a:cxnLst>
                <a:rect l="0" t="0" r="r" b="b"/>
                <a:pathLst>
                  <a:path w="35" h="42">
                    <a:moveTo>
                      <a:pt x="0" y="21"/>
                    </a:moveTo>
                    <a:lnTo>
                      <a:pt x="21" y="42"/>
                    </a:lnTo>
                    <a:lnTo>
                      <a:pt x="35" y="42"/>
                    </a:lnTo>
                    <a:lnTo>
                      <a:pt x="35" y="0"/>
                    </a:lnTo>
                    <a:lnTo>
                      <a:pt x="21" y="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42"/>
                    </a:lnTo>
                    <a:lnTo>
                      <a:pt x="21" y="4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67" name="Freeform 902"/>
              <p:cNvSpPr>
                <a:spLocks/>
              </p:cNvSpPr>
              <p:nvPr/>
            </p:nvSpPr>
            <p:spPr bwMode="auto">
              <a:xfrm>
                <a:off x="3135" y="1605"/>
                <a:ext cx="8" cy="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0"/>
                  </a:cxn>
                  <a:cxn ang="0">
                    <a:pos x="0" y="35"/>
                  </a:cxn>
                  <a:cxn ang="0">
                    <a:pos x="42" y="35"/>
                  </a:cxn>
                  <a:cxn ang="0">
                    <a:pos x="42" y="2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21" y="0"/>
                  </a:cxn>
                </a:cxnLst>
                <a:rect l="0" t="0" r="r" b="b"/>
                <a:pathLst>
                  <a:path w="42" h="35">
                    <a:moveTo>
                      <a:pt x="21" y="0"/>
                    </a:moveTo>
                    <a:lnTo>
                      <a:pt x="0" y="20"/>
                    </a:lnTo>
                    <a:lnTo>
                      <a:pt x="0" y="35"/>
                    </a:lnTo>
                    <a:lnTo>
                      <a:pt x="42" y="35"/>
                    </a:lnTo>
                    <a:lnTo>
                      <a:pt x="42" y="2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68" name="Freeform 903"/>
              <p:cNvSpPr>
                <a:spLocks/>
              </p:cNvSpPr>
              <p:nvPr/>
            </p:nvSpPr>
            <p:spPr bwMode="auto">
              <a:xfrm>
                <a:off x="3139" y="1605"/>
                <a:ext cx="7" cy="8"/>
              </a:xfrm>
              <a:custGeom>
                <a:avLst/>
                <a:gdLst/>
                <a:ahLst/>
                <a:cxnLst>
                  <a:cxn ang="0">
                    <a:pos x="35" y="20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14" y="41"/>
                  </a:cxn>
                  <a:cxn ang="0">
                    <a:pos x="35" y="20"/>
                  </a:cxn>
                  <a:cxn ang="0">
                    <a:pos x="14" y="41"/>
                  </a:cxn>
                  <a:cxn ang="0">
                    <a:pos x="35" y="41"/>
                  </a:cxn>
                  <a:cxn ang="0">
                    <a:pos x="35" y="20"/>
                  </a:cxn>
                </a:cxnLst>
                <a:rect l="0" t="0" r="r" b="b"/>
                <a:pathLst>
                  <a:path w="35" h="41">
                    <a:moveTo>
                      <a:pt x="35" y="20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14" y="41"/>
                    </a:lnTo>
                    <a:lnTo>
                      <a:pt x="35" y="20"/>
                    </a:lnTo>
                    <a:lnTo>
                      <a:pt x="14" y="41"/>
                    </a:lnTo>
                    <a:lnTo>
                      <a:pt x="35" y="41"/>
                    </a:lnTo>
                    <a:lnTo>
                      <a:pt x="35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69" name="Freeform 904"/>
              <p:cNvSpPr>
                <a:spLocks/>
              </p:cNvSpPr>
              <p:nvPr/>
            </p:nvSpPr>
            <p:spPr bwMode="auto">
              <a:xfrm>
                <a:off x="3138" y="1600"/>
                <a:ext cx="8" cy="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7"/>
                  </a:cxn>
                  <a:cxn ang="0">
                    <a:pos x="0" y="44"/>
                  </a:cxn>
                  <a:cxn ang="0">
                    <a:pos x="42" y="44"/>
                  </a:cxn>
                  <a:cxn ang="0">
                    <a:pos x="42" y="17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6"/>
                  </a:cxn>
                  <a:cxn ang="0">
                    <a:pos x="0" y="17"/>
                  </a:cxn>
                  <a:cxn ang="0">
                    <a:pos x="10" y="0"/>
                  </a:cxn>
                </a:cxnLst>
                <a:rect l="0" t="0" r="r" b="b"/>
                <a:pathLst>
                  <a:path w="42" h="44">
                    <a:moveTo>
                      <a:pt x="10" y="0"/>
                    </a:moveTo>
                    <a:lnTo>
                      <a:pt x="0" y="17"/>
                    </a:lnTo>
                    <a:lnTo>
                      <a:pt x="0" y="44"/>
                    </a:lnTo>
                    <a:lnTo>
                      <a:pt x="42" y="44"/>
                    </a:lnTo>
                    <a:lnTo>
                      <a:pt x="42" y="17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0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70" name="Freeform 905"/>
              <p:cNvSpPr>
                <a:spLocks/>
              </p:cNvSpPr>
              <p:nvPr/>
            </p:nvSpPr>
            <p:spPr bwMode="auto">
              <a:xfrm>
                <a:off x="3140" y="1594"/>
                <a:ext cx="10" cy="13"/>
              </a:xfrm>
              <a:custGeom>
                <a:avLst/>
                <a:gdLst/>
                <a:ahLst/>
                <a:cxnLst>
                  <a:cxn ang="0">
                    <a:pos x="50" y="36"/>
                  </a:cxn>
                  <a:cxn ang="0">
                    <a:pos x="19" y="18"/>
                  </a:cxn>
                  <a:cxn ang="0">
                    <a:pos x="0" y="30"/>
                  </a:cxn>
                  <a:cxn ang="0">
                    <a:pos x="21" y="65"/>
                  </a:cxn>
                  <a:cxn ang="0">
                    <a:pos x="40" y="53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0"/>
                  </a:cxn>
                  <a:cxn ang="0">
                    <a:pos x="19" y="18"/>
                  </a:cxn>
                  <a:cxn ang="0">
                    <a:pos x="50" y="36"/>
                  </a:cxn>
                </a:cxnLst>
                <a:rect l="0" t="0" r="r" b="b"/>
                <a:pathLst>
                  <a:path w="50" h="65">
                    <a:moveTo>
                      <a:pt x="50" y="36"/>
                    </a:moveTo>
                    <a:lnTo>
                      <a:pt x="19" y="18"/>
                    </a:lnTo>
                    <a:lnTo>
                      <a:pt x="0" y="30"/>
                    </a:lnTo>
                    <a:lnTo>
                      <a:pt x="21" y="65"/>
                    </a:lnTo>
                    <a:lnTo>
                      <a:pt x="40" y="53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0"/>
                    </a:lnTo>
                    <a:lnTo>
                      <a:pt x="19" y="18"/>
                    </a:lnTo>
                    <a:lnTo>
                      <a:pt x="5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71" name="Freeform 906"/>
              <p:cNvSpPr>
                <a:spLocks/>
              </p:cNvSpPr>
              <p:nvPr/>
            </p:nvSpPr>
            <p:spPr bwMode="auto">
              <a:xfrm>
                <a:off x="3141" y="1601"/>
                <a:ext cx="9" cy="12"/>
              </a:xfrm>
              <a:custGeom>
                <a:avLst/>
                <a:gdLst/>
                <a:ahLst/>
                <a:cxnLst>
                  <a:cxn ang="0">
                    <a:pos x="20" y="59"/>
                  </a:cxn>
                  <a:cxn ang="0">
                    <a:pos x="41" y="38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38"/>
                  </a:cxn>
                  <a:cxn ang="0">
                    <a:pos x="20" y="59"/>
                  </a:cxn>
                  <a:cxn ang="0">
                    <a:pos x="0" y="38"/>
                  </a:cxn>
                  <a:cxn ang="0">
                    <a:pos x="0" y="59"/>
                  </a:cxn>
                  <a:cxn ang="0">
                    <a:pos x="20" y="59"/>
                  </a:cxn>
                </a:cxnLst>
                <a:rect l="0" t="0" r="r" b="b"/>
                <a:pathLst>
                  <a:path w="41" h="59">
                    <a:moveTo>
                      <a:pt x="20" y="59"/>
                    </a:moveTo>
                    <a:lnTo>
                      <a:pt x="41" y="38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20" y="59"/>
                    </a:lnTo>
                    <a:lnTo>
                      <a:pt x="0" y="38"/>
                    </a:lnTo>
                    <a:lnTo>
                      <a:pt x="0" y="59"/>
                    </a:lnTo>
                    <a:lnTo>
                      <a:pt x="20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72" name="Freeform 907"/>
              <p:cNvSpPr>
                <a:spLocks/>
              </p:cNvSpPr>
              <p:nvPr/>
            </p:nvSpPr>
            <p:spPr bwMode="auto">
              <a:xfrm>
                <a:off x="3145" y="1605"/>
                <a:ext cx="8" cy="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19" y="41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40" y="0"/>
                  </a:cxn>
                  <a:cxn ang="0">
                    <a:pos x="19" y="0"/>
                  </a:cxn>
                  <a:cxn ang="0">
                    <a:pos x="40" y="20"/>
                  </a:cxn>
                </a:cxnLst>
                <a:rect l="0" t="0" r="r" b="b"/>
                <a:pathLst>
                  <a:path w="40" h="41">
                    <a:moveTo>
                      <a:pt x="40" y="20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19" y="41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19" y="0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73" name="Freeform 908"/>
              <p:cNvSpPr>
                <a:spLocks/>
              </p:cNvSpPr>
              <p:nvPr/>
            </p:nvSpPr>
            <p:spPr bwMode="auto">
              <a:xfrm>
                <a:off x="3145" y="1609"/>
                <a:ext cx="8" cy="7"/>
              </a:xfrm>
              <a:custGeom>
                <a:avLst/>
                <a:gdLst/>
                <a:ahLst/>
                <a:cxnLst>
                  <a:cxn ang="0">
                    <a:pos x="20" y="36"/>
                  </a:cxn>
                  <a:cxn ang="0">
                    <a:pos x="41" y="15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20" y="36"/>
                  </a:cxn>
                  <a:cxn ang="0">
                    <a:pos x="20" y="36"/>
                  </a:cxn>
                  <a:cxn ang="0">
                    <a:pos x="41" y="36"/>
                  </a:cxn>
                  <a:cxn ang="0">
                    <a:pos x="41" y="15"/>
                  </a:cxn>
                  <a:cxn ang="0">
                    <a:pos x="20" y="36"/>
                  </a:cxn>
                </a:cxnLst>
                <a:rect l="0" t="0" r="r" b="b"/>
                <a:pathLst>
                  <a:path w="41" h="36">
                    <a:moveTo>
                      <a:pt x="20" y="36"/>
                    </a:moveTo>
                    <a:lnTo>
                      <a:pt x="41" y="15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41" y="36"/>
                    </a:lnTo>
                    <a:lnTo>
                      <a:pt x="41" y="1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74" name="Freeform 909"/>
              <p:cNvSpPr>
                <a:spLocks/>
              </p:cNvSpPr>
              <p:nvPr/>
            </p:nvSpPr>
            <p:spPr bwMode="auto">
              <a:xfrm>
                <a:off x="3141" y="1608"/>
                <a:ext cx="8" cy="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0" y="42"/>
                  </a:cxn>
                  <a:cxn ang="0">
                    <a:pos x="39" y="42"/>
                  </a:cxn>
                  <a:cxn ang="0">
                    <a:pos x="39" y="0"/>
                  </a:cxn>
                  <a:cxn ang="0">
                    <a:pos x="20" y="0"/>
                  </a:cxn>
                  <a:cxn ang="0">
                    <a:pos x="0" y="21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21"/>
                  </a:cxn>
                </a:cxnLst>
                <a:rect l="0" t="0" r="r" b="b"/>
                <a:pathLst>
                  <a:path w="39" h="42">
                    <a:moveTo>
                      <a:pt x="0" y="21"/>
                    </a:moveTo>
                    <a:lnTo>
                      <a:pt x="20" y="42"/>
                    </a:lnTo>
                    <a:lnTo>
                      <a:pt x="39" y="42"/>
                    </a:lnTo>
                    <a:lnTo>
                      <a:pt x="39" y="0"/>
                    </a:lnTo>
                    <a:lnTo>
                      <a:pt x="20" y="0"/>
                    </a:lnTo>
                    <a:lnTo>
                      <a:pt x="0" y="21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75" name="Freeform 910"/>
              <p:cNvSpPr>
                <a:spLocks/>
              </p:cNvSpPr>
              <p:nvPr/>
            </p:nvSpPr>
            <p:spPr bwMode="auto">
              <a:xfrm>
                <a:off x="3141" y="1612"/>
                <a:ext cx="9" cy="13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41" y="64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64"/>
                  </a:cxn>
                  <a:cxn ang="0">
                    <a:pos x="0" y="64"/>
                  </a:cxn>
                </a:cxnLst>
                <a:rect l="0" t="0" r="r" b="b"/>
                <a:pathLst>
                  <a:path w="41" h="64">
                    <a:moveTo>
                      <a:pt x="0" y="64"/>
                    </a:moveTo>
                    <a:lnTo>
                      <a:pt x="41" y="6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76" name="Freeform 911"/>
              <p:cNvSpPr>
                <a:spLocks/>
              </p:cNvSpPr>
              <p:nvPr/>
            </p:nvSpPr>
            <p:spPr bwMode="auto">
              <a:xfrm>
                <a:off x="3141" y="1625"/>
                <a:ext cx="9" cy="4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40" y="3"/>
                  </a:cxn>
                  <a:cxn ang="0">
                    <a:pos x="41" y="4"/>
                  </a:cxn>
                  <a:cxn ang="0">
                    <a:pos x="41" y="5"/>
                  </a:cxn>
                  <a:cxn ang="0">
                    <a:pos x="41" y="5"/>
                  </a:cxn>
                  <a:cxn ang="0">
                    <a:pos x="41" y="5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1" y="15"/>
                  </a:cxn>
                  <a:cxn ang="0">
                    <a:pos x="2" y="19"/>
                  </a:cxn>
                  <a:cxn ang="0">
                    <a:pos x="3" y="19"/>
                  </a:cxn>
                  <a:cxn ang="0">
                    <a:pos x="40" y="3"/>
                  </a:cxn>
                </a:cxnLst>
                <a:rect l="0" t="0" r="r" b="b"/>
                <a:pathLst>
                  <a:path w="41" h="19">
                    <a:moveTo>
                      <a:pt x="40" y="3"/>
                    </a:moveTo>
                    <a:lnTo>
                      <a:pt x="40" y="3"/>
                    </a:lnTo>
                    <a:lnTo>
                      <a:pt x="41" y="4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77" name="Freeform 912"/>
              <p:cNvSpPr>
                <a:spLocks/>
              </p:cNvSpPr>
              <p:nvPr/>
            </p:nvSpPr>
            <p:spPr bwMode="auto">
              <a:xfrm>
                <a:off x="3142" y="1624"/>
                <a:ext cx="7" cy="7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4" y="1"/>
                  </a:cxn>
                  <a:cxn ang="0">
                    <a:pos x="35" y="1"/>
                  </a:cxn>
                  <a:cxn ang="0">
                    <a:pos x="35" y="2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7" y="5"/>
                  </a:cxn>
                  <a:cxn ang="0">
                    <a:pos x="37" y="6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1" y="25"/>
                  </a:cxn>
                  <a:cxn ang="0">
                    <a:pos x="2" y="28"/>
                  </a:cxn>
                  <a:cxn ang="0">
                    <a:pos x="5" y="29"/>
                  </a:cxn>
                  <a:cxn ang="0">
                    <a:pos x="6" y="31"/>
                  </a:cxn>
                  <a:cxn ang="0">
                    <a:pos x="7" y="32"/>
                  </a:cxn>
                  <a:cxn ang="0">
                    <a:pos x="9" y="33"/>
                  </a:cxn>
                  <a:cxn ang="0">
                    <a:pos x="10" y="35"/>
                  </a:cxn>
                  <a:cxn ang="0">
                    <a:pos x="12" y="35"/>
                  </a:cxn>
                  <a:cxn ang="0">
                    <a:pos x="32" y="0"/>
                  </a:cxn>
                </a:cxnLst>
                <a:rect l="0" t="0" r="r" b="b"/>
                <a:pathLst>
                  <a:path w="37" h="35">
                    <a:moveTo>
                      <a:pt x="32" y="0"/>
                    </a:moveTo>
                    <a:lnTo>
                      <a:pt x="32" y="0"/>
                    </a:lnTo>
                    <a:lnTo>
                      <a:pt x="32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2" y="28"/>
                    </a:lnTo>
                    <a:lnTo>
                      <a:pt x="5" y="29"/>
                    </a:lnTo>
                    <a:lnTo>
                      <a:pt x="6" y="31"/>
                    </a:lnTo>
                    <a:lnTo>
                      <a:pt x="7" y="32"/>
                    </a:lnTo>
                    <a:lnTo>
                      <a:pt x="9" y="33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78" name="Freeform 913"/>
              <p:cNvSpPr>
                <a:spLocks/>
              </p:cNvSpPr>
              <p:nvPr/>
            </p:nvSpPr>
            <p:spPr bwMode="auto">
              <a:xfrm>
                <a:off x="3144" y="1624"/>
                <a:ext cx="4" cy="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7" y="1"/>
                  </a:cxn>
                  <a:cxn ang="0">
                    <a:pos x="17" y="1"/>
                  </a:cxn>
                  <a:cxn ang="0">
                    <a:pos x="18" y="1"/>
                  </a:cxn>
                  <a:cxn ang="0">
                    <a:pos x="19" y="1"/>
                  </a:cxn>
                  <a:cxn ang="0">
                    <a:pos x="20" y="2"/>
                  </a:cxn>
                  <a:cxn ang="0">
                    <a:pos x="0" y="37"/>
                  </a:cxn>
                  <a:cxn ang="0">
                    <a:pos x="1" y="38"/>
                  </a:cxn>
                  <a:cxn ang="0">
                    <a:pos x="3" y="39"/>
                  </a:cxn>
                  <a:cxn ang="0">
                    <a:pos x="5" y="40"/>
                  </a:cxn>
                  <a:cxn ang="0">
                    <a:pos x="8" y="40"/>
                  </a:cxn>
                  <a:cxn ang="0">
                    <a:pos x="10" y="41"/>
                  </a:cxn>
                  <a:cxn ang="0">
                    <a:pos x="12" y="41"/>
                  </a:cxn>
                  <a:cxn ang="0">
                    <a:pos x="15" y="41"/>
                  </a:cxn>
                  <a:cxn ang="0">
                    <a:pos x="16" y="41"/>
                  </a:cxn>
                  <a:cxn ang="0">
                    <a:pos x="16" y="41"/>
                  </a:cxn>
                  <a:cxn ang="0">
                    <a:pos x="16" y="0"/>
                  </a:cxn>
                </a:cxnLst>
                <a:rect l="0" t="0" r="r" b="b"/>
                <a:pathLst>
                  <a:path w="20" h="41">
                    <a:moveTo>
                      <a:pt x="16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0" y="37"/>
                    </a:lnTo>
                    <a:lnTo>
                      <a:pt x="1" y="38"/>
                    </a:lnTo>
                    <a:lnTo>
                      <a:pt x="3" y="39"/>
                    </a:lnTo>
                    <a:lnTo>
                      <a:pt x="5" y="40"/>
                    </a:lnTo>
                    <a:lnTo>
                      <a:pt x="8" y="40"/>
                    </a:lnTo>
                    <a:lnTo>
                      <a:pt x="10" y="41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79" name="Freeform 914"/>
              <p:cNvSpPr>
                <a:spLocks/>
              </p:cNvSpPr>
              <p:nvPr/>
            </p:nvSpPr>
            <p:spPr bwMode="auto">
              <a:xfrm>
                <a:off x="3145" y="1623"/>
                <a:ext cx="8" cy="9"/>
              </a:xfrm>
              <a:custGeom>
                <a:avLst/>
                <a:gdLst/>
                <a:ahLst/>
                <a:cxnLst>
                  <a:cxn ang="0">
                    <a:pos x="41" y="21"/>
                  </a:cxn>
                  <a:cxn ang="0">
                    <a:pos x="18" y="4"/>
                  </a:cxn>
                  <a:cxn ang="0">
                    <a:pos x="16" y="4"/>
                  </a:cxn>
                  <a:cxn ang="0">
                    <a:pos x="15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2" y="4"/>
                  </a:cxn>
                  <a:cxn ang="0">
                    <a:pos x="12" y="45"/>
                  </a:cxn>
                  <a:cxn ang="0">
                    <a:pos x="13" y="45"/>
                  </a:cxn>
                  <a:cxn ang="0">
                    <a:pos x="15" y="45"/>
                  </a:cxn>
                  <a:cxn ang="0">
                    <a:pos x="16" y="45"/>
                  </a:cxn>
                  <a:cxn ang="0">
                    <a:pos x="18" y="45"/>
                  </a:cxn>
                  <a:cxn ang="0">
                    <a:pos x="19" y="45"/>
                  </a:cxn>
                  <a:cxn ang="0">
                    <a:pos x="20" y="44"/>
                  </a:cxn>
                  <a:cxn ang="0">
                    <a:pos x="22" y="44"/>
                  </a:cxn>
                  <a:cxn ang="0">
                    <a:pos x="23" y="44"/>
                  </a:cxn>
                  <a:cxn ang="0">
                    <a:pos x="0" y="27"/>
                  </a:cxn>
                  <a:cxn ang="0">
                    <a:pos x="41" y="21"/>
                  </a:cxn>
                  <a:cxn ang="0">
                    <a:pos x="37" y="0"/>
                  </a:cxn>
                  <a:cxn ang="0">
                    <a:pos x="18" y="4"/>
                  </a:cxn>
                  <a:cxn ang="0">
                    <a:pos x="41" y="21"/>
                  </a:cxn>
                </a:cxnLst>
                <a:rect l="0" t="0" r="r" b="b"/>
                <a:pathLst>
                  <a:path w="41" h="45">
                    <a:moveTo>
                      <a:pt x="41" y="21"/>
                    </a:moveTo>
                    <a:lnTo>
                      <a:pt x="18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45"/>
                    </a:lnTo>
                    <a:lnTo>
                      <a:pt x="13" y="45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20" y="44"/>
                    </a:lnTo>
                    <a:lnTo>
                      <a:pt x="22" y="44"/>
                    </a:lnTo>
                    <a:lnTo>
                      <a:pt x="23" y="44"/>
                    </a:lnTo>
                    <a:lnTo>
                      <a:pt x="0" y="27"/>
                    </a:lnTo>
                    <a:lnTo>
                      <a:pt x="41" y="21"/>
                    </a:lnTo>
                    <a:lnTo>
                      <a:pt x="37" y="0"/>
                    </a:lnTo>
                    <a:lnTo>
                      <a:pt x="18" y="4"/>
                    </a:lnTo>
                    <a:lnTo>
                      <a:pt x="41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80" name="Freeform 915"/>
              <p:cNvSpPr>
                <a:spLocks/>
              </p:cNvSpPr>
              <p:nvPr/>
            </p:nvSpPr>
            <p:spPr bwMode="auto">
              <a:xfrm>
                <a:off x="3161" y="1625"/>
                <a:ext cx="8" cy="10"/>
              </a:xfrm>
              <a:custGeom>
                <a:avLst/>
                <a:gdLst/>
                <a:ahLst/>
                <a:cxnLst>
                  <a:cxn ang="0">
                    <a:pos x="15" y="47"/>
                  </a:cxn>
                  <a:cxn ang="0">
                    <a:pos x="15" y="47"/>
                  </a:cxn>
                  <a:cxn ang="0">
                    <a:pos x="18" y="45"/>
                  </a:cxn>
                  <a:cxn ang="0">
                    <a:pos x="22" y="44"/>
                  </a:cxn>
                  <a:cxn ang="0">
                    <a:pos x="25" y="41"/>
                  </a:cxn>
                  <a:cxn ang="0">
                    <a:pos x="28" y="40"/>
                  </a:cxn>
                  <a:cxn ang="0">
                    <a:pos x="31" y="38"/>
                  </a:cxn>
                  <a:cxn ang="0">
                    <a:pos x="35" y="36"/>
                  </a:cxn>
                  <a:cxn ang="0">
                    <a:pos x="38" y="33"/>
                  </a:cxn>
                  <a:cxn ang="0">
                    <a:pos x="40" y="3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0" y="3"/>
                  </a:cxn>
                  <a:cxn ang="0">
                    <a:pos x="8" y="4"/>
                  </a:cxn>
                  <a:cxn ang="0">
                    <a:pos x="7" y="6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5" y="47"/>
                  </a:cxn>
                </a:cxnLst>
                <a:rect l="0" t="0" r="r" b="b"/>
                <a:pathLst>
                  <a:path w="40" h="47">
                    <a:moveTo>
                      <a:pt x="15" y="47"/>
                    </a:moveTo>
                    <a:lnTo>
                      <a:pt x="15" y="47"/>
                    </a:lnTo>
                    <a:lnTo>
                      <a:pt x="18" y="45"/>
                    </a:lnTo>
                    <a:lnTo>
                      <a:pt x="22" y="44"/>
                    </a:lnTo>
                    <a:lnTo>
                      <a:pt x="25" y="41"/>
                    </a:lnTo>
                    <a:lnTo>
                      <a:pt x="28" y="40"/>
                    </a:lnTo>
                    <a:lnTo>
                      <a:pt x="31" y="38"/>
                    </a:lnTo>
                    <a:lnTo>
                      <a:pt x="35" y="36"/>
                    </a:lnTo>
                    <a:lnTo>
                      <a:pt x="38" y="33"/>
                    </a:lnTo>
                    <a:lnTo>
                      <a:pt x="40" y="3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0" y="3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5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81" name="Freeform 916"/>
              <p:cNvSpPr>
                <a:spLocks/>
              </p:cNvSpPr>
              <p:nvPr/>
            </p:nvSpPr>
            <p:spPr bwMode="auto">
              <a:xfrm>
                <a:off x="3159" y="1627"/>
                <a:ext cx="5" cy="9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11" y="43"/>
                  </a:cxn>
                  <a:cxn ang="0">
                    <a:pos x="14" y="43"/>
                  </a:cxn>
                  <a:cxn ang="0">
                    <a:pos x="18" y="41"/>
                  </a:cxn>
                  <a:cxn ang="0">
                    <a:pos x="21" y="41"/>
                  </a:cxn>
                  <a:cxn ang="0">
                    <a:pos x="24" y="40"/>
                  </a:cxn>
                  <a:cxn ang="0">
                    <a:pos x="28" y="39"/>
                  </a:cxn>
                  <a:cxn ang="0">
                    <a:pos x="13" y="0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8" y="2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4"/>
                  </a:cxn>
                </a:cxnLst>
                <a:rect l="0" t="0" r="r" b="b"/>
                <a:pathLst>
                  <a:path w="28" h="44">
                    <a:moveTo>
                      <a:pt x="0" y="44"/>
                    </a:moveTo>
                    <a:lnTo>
                      <a:pt x="0" y="44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11" y="43"/>
                    </a:lnTo>
                    <a:lnTo>
                      <a:pt x="14" y="43"/>
                    </a:lnTo>
                    <a:lnTo>
                      <a:pt x="18" y="41"/>
                    </a:lnTo>
                    <a:lnTo>
                      <a:pt x="21" y="41"/>
                    </a:lnTo>
                    <a:lnTo>
                      <a:pt x="24" y="40"/>
                    </a:lnTo>
                    <a:lnTo>
                      <a:pt x="28" y="39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82" name="Freeform 917"/>
              <p:cNvSpPr>
                <a:spLocks/>
              </p:cNvSpPr>
              <p:nvPr/>
            </p:nvSpPr>
            <p:spPr bwMode="auto">
              <a:xfrm>
                <a:off x="3150" y="1627"/>
                <a:ext cx="9" cy="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31"/>
                  </a:cxn>
                  <a:cxn ang="0">
                    <a:pos x="3" y="34"/>
                  </a:cxn>
                  <a:cxn ang="0">
                    <a:pos x="9" y="37"/>
                  </a:cxn>
                  <a:cxn ang="0">
                    <a:pos x="13" y="40"/>
                  </a:cxn>
                  <a:cxn ang="0">
                    <a:pos x="18" y="41"/>
                  </a:cxn>
                  <a:cxn ang="0">
                    <a:pos x="24" y="42"/>
                  </a:cxn>
                  <a:cxn ang="0">
                    <a:pos x="30" y="44"/>
                  </a:cxn>
                  <a:cxn ang="0">
                    <a:pos x="35" y="45"/>
                  </a:cxn>
                  <a:cxn ang="0">
                    <a:pos x="41" y="45"/>
                  </a:cxn>
                  <a:cxn ang="0">
                    <a:pos x="41" y="3"/>
                  </a:cxn>
                  <a:cxn ang="0">
                    <a:pos x="38" y="3"/>
                  </a:cxn>
                  <a:cxn ang="0">
                    <a:pos x="35" y="3"/>
                  </a:cxn>
                  <a:cxn ang="0">
                    <a:pos x="33" y="3"/>
                  </a:cxn>
                  <a:cxn ang="0">
                    <a:pos x="31" y="2"/>
                  </a:cxn>
                  <a:cxn ang="0">
                    <a:pos x="30" y="2"/>
                  </a:cxn>
                  <a:cxn ang="0">
                    <a:pos x="28" y="1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0" y="31"/>
                  </a:cxn>
                </a:cxnLst>
                <a:rect l="0" t="0" r="r" b="b"/>
                <a:pathLst>
                  <a:path w="41" h="45">
                    <a:moveTo>
                      <a:pt x="0" y="31"/>
                    </a:moveTo>
                    <a:lnTo>
                      <a:pt x="0" y="31"/>
                    </a:lnTo>
                    <a:lnTo>
                      <a:pt x="3" y="34"/>
                    </a:lnTo>
                    <a:lnTo>
                      <a:pt x="9" y="37"/>
                    </a:lnTo>
                    <a:lnTo>
                      <a:pt x="13" y="40"/>
                    </a:lnTo>
                    <a:lnTo>
                      <a:pt x="18" y="41"/>
                    </a:lnTo>
                    <a:lnTo>
                      <a:pt x="24" y="42"/>
                    </a:lnTo>
                    <a:lnTo>
                      <a:pt x="30" y="44"/>
                    </a:lnTo>
                    <a:lnTo>
                      <a:pt x="35" y="45"/>
                    </a:lnTo>
                    <a:lnTo>
                      <a:pt x="41" y="45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1" y="2"/>
                    </a:lnTo>
                    <a:lnTo>
                      <a:pt x="30" y="2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83" name="Freeform 918"/>
              <p:cNvSpPr>
                <a:spLocks/>
              </p:cNvSpPr>
              <p:nvPr/>
            </p:nvSpPr>
            <p:spPr bwMode="auto">
              <a:xfrm>
                <a:off x="3147" y="1625"/>
                <a:ext cx="9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10"/>
                  </a:cxn>
                  <a:cxn ang="0">
                    <a:pos x="3" y="15"/>
                  </a:cxn>
                  <a:cxn ang="0">
                    <a:pos x="5" y="21"/>
                  </a:cxn>
                  <a:cxn ang="0">
                    <a:pos x="7" y="25"/>
                  </a:cxn>
                  <a:cxn ang="0">
                    <a:pos x="10" y="30"/>
                  </a:cxn>
                  <a:cxn ang="0">
                    <a:pos x="13" y="33"/>
                  </a:cxn>
                  <a:cxn ang="0">
                    <a:pos x="18" y="38"/>
                  </a:cxn>
                  <a:cxn ang="0">
                    <a:pos x="44" y="7"/>
                  </a:cxn>
                  <a:cxn ang="0">
                    <a:pos x="44" y="7"/>
                  </a:cxn>
                  <a:cxn ang="0">
                    <a:pos x="43" y="6"/>
                  </a:cxn>
                  <a:cxn ang="0">
                    <a:pos x="43" y="4"/>
                  </a:cxn>
                  <a:cxn ang="0">
                    <a:pos x="42" y="4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2" y="1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38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10"/>
                    </a:lnTo>
                    <a:lnTo>
                      <a:pt x="3" y="15"/>
                    </a:lnTo>
                    <a:lnTo>
                      <a:pt x="5" y="21"/>
                    </a:lnTo>
                    <a:lnTo>
                      <a:pt x="7" y="25"/>
                    </a:lnTo>
                    <a:lnTo>
                      <a:pt x="10" y="30"/>
                    </a:lnTo>
                    <a:lnTo>
                      <a:pt x="13" y="33"/>
                    </a:lnTo>
                    <a:lnTo>
                      <a:pt x="18" y="38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84" name="Freeform 919"/>
              <p:cNvSpPr>
                <a:spLocks/>
              </p:cNvSpPr>
              <p:nvPr/>
            </p:nvSpPr>
            <p:spPr bwMode="auto">
              <a:xfrm>
                <a:off x="3147" y="1620"/>
                <a:ext cx="8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5" y="4"/>
                  </a:cxn>
                  <a:cxn ang="0">
                    <a:pos x="4" y="7"/>
                  </a:cxn>
                  <a:cxn ang="0">
                    <a:pos x="3" y="10"/>
                  </a:cxn>
                  <a:cxn ang="0">
                    <a:pos x="3" y="13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0" y="26"/>
                  </a:cxn>
                  <a:cxn ang="0">
                    <a:pos x="42" y="26"/>
                  </a:cxn>
                  <a:cxn ang="0">
                    <a:pos x="42" y="25"/>
                  </a:cxn>
                  <a:cxn ang="0">
                    <a:pos x="42" y="23"/>
                  </a:cxn>
                  <a:cxn ang="0">
                    <a:pos x="42" y="23"/>
                  </a:cxn>
                  <a:cxn ang="0">
                    <a:pos x="42" y="22"/>
                  </a:cxn>
                  <a:cxn ang="0">
                    <a:pos x="42" y="22"/>
                  </a:cxn>
                  <a:cxn ang="0">
                    <a:pos x="42" y="21"/>
                  </a:cxn>
                  <a:cxn ang="0">
                    <a:pos x="43" y="21"/>
                  </a:cxn>
                  <a:cxn ang="0">
                    <a:pos x="43" y="21"/>
                  </a:cxn>
                  <a:cxn ang="0">
                    <a:pos x="43" y="21"/>
                  </a:cxn>
                  <a:cxn ang="0">
                    <a:pos x="7" y="0"/>
                  </a:cxn>
                </a:cxnLst>
                <a:rect l="0" t="0" r="r" b="b"/>
                <a:pathLst>
                  <a:path w="43" h="26">
                    <a:moveTo>
                      <a:pt x="7" y="0"/>
                    </a:moveTo>
                    <a:lnTo>
                      <a:pt x="7" y="0"/>
                    </a:lnTo>
                    <a:lnTo>
                      <a:pt x="5" y="4"/>
                    </a:lnTo>
                    <a:lnTo>
                      <a:pt x="4" y="7"/>
                    </a:lnTo>
                    <a:lnTo>
                      <a:pt x="3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42" y="26"/>
                    </a:lnTo>
                    <a:lnTo>
                      <a:pt x="42" y="25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2" y="21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85" name="Freeform 920"/>
              <p:cNvSpPr>
                <a:spLocks/>
              </p:cNvSpPr>
              <p:nvPr/>
            </p:nvSpPr>
            <p:spPr bwMode="auto">
              <a:xfrm>
                <a:off x="3148" y="1617"/>
                <a:ext cx="8" cy="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4" y="2"/>
                  </a:cxn>
                  <a:cxn ang="0">
                    <a:pos x="11" y="4"/>
                  </a:cxn>
                  <a:cxn ang="0">
                    <a:pos x="9" y="6"/>
                  </a:cxn>
                  <a:cxn ang="0">
                    <a:pos x="7" y="8"/>
                  </a:cxn>
                  <a:cxn ang="0">
                    <a:pos x="5" y="10"/>
                  </a:cxn>
                  <a:cxn ang="0">
                    <a:pos x="3" y="13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36" y="38"/>
                  </a:cxn>
                  <a:cxn ang="0">
                    <a:pos x="36" y="37"/>
                  </a:cxn>
                  <a:cxn ang="0">
                    <a:pos x="36" y="36"/>
                  </a:cxn>
                  <a:cxn ang="0">
                    <a:pos x="37" y="36"/>
                  </a:cxn>
                  <a:cxn ang="0">
                    <a:pos x="37" y="36"/>
                  </a:cxn>
                  <a:cxn ang="0">
                    <a:pos x="37" y="35"/>
                  </a:cxn>
                  <a:cxn ang="0">
                    <a:pos x="38" y="35"/>
                  </a:cxn>
                  <a:cxn ang="0">
                    <a:pos x="38" y="35"/>
                  </a:cxn>
                  <a:cxn ang="0">
                    <a:pos x="39" y="34"/>
                  </a:cxn>
                  <a:cxn ang="0">
                    <a:pos x="38" y="34"/>
                  </a:cxn>
                  <a:cxn ang="0">
                    <a:pos x="16" y="0"/>
                  </a:cxn>
                </a:cxnLst>
                <a:rect l="0" t="0" r="r" b="b"/>
                <a:pathLst>
                  <a:path w="39" h="38">
                    <a:moveTo>
                      <a:pt x="16" y="0"/>
                    </a:moveTo>
                    <a:lnTo>
                      <a:pt x="16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7" y="8"/>
                    </a:lnTo>
                    <a:lnTo>
                      <a:pt x="5" y="10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36" y="38"/>
                    </a:lnTo>
                    <a:lnTo>
                      <a:pt x="36" y="37"/>
                    </a:lnTo>
                    <a:lnTo>
                      <a:pt x="36" y="36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7" y="35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86" name="Freeform 921"/>
              <p:cNvSpPr>
                <a:spLocks/>
              </p:cNvSpPr>
              <p:nvPr/>
            </p:nvSpPr>
            <p:spPr bwMode="auto">
              <a:xfrm>
                <a:off x="3151" y="1615"/>
                <a:ext cx="6" cy="9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7" y="1"/>
                  </a:cxn>
                  <a:cxn ang="0">
                    <a:pos x="14" y="2"/>
                  </a:cxn>
                  <a:cxn ang="0">
                    <a:pos x="12" y="3"/>
                  </a:cxn>
                  <a:cxn ang="0">
                    <a:pos x="10" y="3"/>
                  </a:cxn>
                  <a:cxn ang="0">
                    <a:pos x="7" y="4"/>
                  </a:cxn>
                  <a:cxn ang="0">
                    <a:pos x="5" y="7"/>
                  </a:cxn>
                  <a:cxn ang="0">
                    <a:pos x="3" y="8"/>
                  </a:cxn>
                  <a:cxn ang="0">
                    <a:pos x="0" y="9"/>
                  </a:cxn>
                  <a:cxn ang="0">
                    <a:pos x="22" y="43"/>
                  </a:cxn>
                  <a:cxn ang="0">
                    <a:pos x="23" y="43"/>
                  </a:cxn>
                  <a:cxn ang="0">
                    <a:pos x="25" y="43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7" y="40"/>
                  </a:cxn>
                  <a:cxn ang="0">
                    <a:pos x="28" y="40"/>
                  </a:cxn>
                  <a:cxn ang="0">
                    <a:pos x="29" y="40"/>
                  </a:cxn>
                  <a:cxn ang="0">
                    <a:pos x="30" y="40"/>
                  </a:cxn>
                  <a:cxn ang="0">
                    <a:pos x="30" y="40"/>
                  </a:cxn>
                  <a:cxn ang="0">
                    <a:pos x="20" y="0"/>
                  </a:cxn>
                </a:cxnLst>
                <a:rect l="0" t="0" r="r" b="b"/>
                <a:pathLst>
                  <a:path w="30" h="43">
                    <a:moveTo>
                      <a:pt x="20" y="0"/>
                    </a:moveTo>
                    <a:lnTo>
                      <a:pt x="20" y="0"/>
                    </a:lnTo>
                    <a:lnTo>
                      <a:pt x="17" y="1"/>
                    </a:lnTo>
                    <a:lnTo>
                      <a:pt x="14" y="2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7" y="4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0" y="9"/>
                    </a:lnTo>
                    <a:lnTo>
                      <a:pt x="22" y="43"/>
                    </a:lnTo>
                    <a:lnTo>
                      <a:pt x="23" y="43"/>
                    </a:lnTo>
                    <a:lnTo>
                      <a:pt x="25" y="43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9" y="40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87" name="Freeform 922"/>
              <p:cNvSpPr>
                <a:spLocks/>
              </p:cNvSpPr>
              <p:nvPr/>
            </p:nvSpPr>
            <p:spPr bwMode="auto">
              <a:xfrm>
                <a:off x="3155" y="1614"/>
                <a:ext cx="5" cy="9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6" y="1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3"/>
                  </a:cxn>
                  <a:cxn ang="0">
                    <a:pos x="6" y="3"/>
                  </a:cxn>
                  <a:cxn ang="0">
                    <a:pos x="3" y="3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10" y="44"/>
                  </a:cxn>
                  <a:cxn ang="0">
                    <a:pos x="10" y="43"/>
                  </a:cxn>
                  <a:cxn ang="0">
                    <a:pos x="13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7" y="42"/>
                  </a:cxn>
                  <a:cxn ang="0">
                    <a:pos x="20" y="42"/>
                  </a:cxn>
                  <a:cxn ang="0">
                    <a:pos x="22" y="42"/>
                  </a:cxn>
                  <a:cxn ang="0">
                    <a:pos x="24" y="42"/>
                  </a:cxn>
                  <a:cxn ang="0">
                    <a:pos x="24" y="42"/>
                  </a:cxn>
                  <a:cxn ang="0">
                    <a:pos x="20" y="0"/>
                  </a:cxn>
                </a:cxnLst>
                <a:rect l="0" t="0" r="r" b="b"/>
                <a:pathLst>
                  <a:path w="24" h="44">
                    <a:moveTo>
                      <a:pt x="20" y="0"/>
                    </a:moveTo>
                    <a:lnTo>
                      <a:pt x="20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10" y="44"/>
                    </a:lnTo>
                    <a:lnTo>
                      <a:pt x="10" y="43"/>
                    </a:lnTo>
                    <a:lnTo>
                      <a:pt x="13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7" y="42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88" name="Freeform 923"/>
              <p:cNvSpPr>
                <a:spLocks/>
              </p:cNvSpPr>
              <p:nvPr/>
            </p:nvSpPr>
            <p:spPr bwMode="auto">
              <a:xfrm>
                <a:off x="3159" y="1613"/>
                <a:ext cx="11" cy="1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29" y="0"/>
                  </a:cxn>
                  <a:cxn ang="0">
                    <a:pos x="26" y="0"/>
                  </a:cxn>
                  <a:cxn ang="0">
                    <a:pos x="24" y="1"/>
                  </a:cxn>
                  <a:cxn ang="0">
                    <a:pos x="20" y="1"/>
                  </a:cxn>
                  <a:cxn ang="0">
                    <a:pos x="17" y="2"/>
                  </a:cxn>
                  <a:cxn ang="0">
                    <a:pos x="14" y="3"/>
                  </a:cxn>
                  <a:cxn ang="0">
                    <a:pos x="9" y="3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4" y="46"/>
                  </a:cxn>
                  <a:cxn ang="0">
                    <a:pos x="10" y="45"/>
                  </a:cxn>
                  <a:cxn ang="0">
                    <a:pos x="15" y="44"/>
                  </a:cxn>
                  <a:cxn ang="0">
                    <a:pos x="20" y="44"/>
                  </a:cxn>
                  <a:cxn ang="0">
                    <a:pos x="25" y="42"/>
                  </a:cxn>
                  <a:cxn ang="0">
                    <a:pos x="30" y="41"/>
                  </a:cxn>
                  <a:cxn ang="0">
                    <a:pos x="34" y="40"/>
                  </a:cxn>
                  <a:cxn ang="0">
                    <a:pos x="38" y="39"/>
                  </a:cxn>
                  <a:cxn ang="0">
                    <a:pos x="41" y="38"/>
                  </a:cxn>
                  <a:cxn ang="0">
                    <a:pos x="55" y="19"/>
                  </a:cxn>
                  <a:cxn ang="0">
                    <a:pos x="41" y="38"/>
                  </a:cxn>
                  <a:cxn ang="0">
                    <a:pos x="55" y="33"/>
                  </a:cxn>
                  <a:cxn ang="0">
                    <a:pos x="55" y="19"/>
                  </a:cxn>
                  <a:cxn ang="0">
                    <a:pos x="15" y="18"/>
                  </a:cxn>
                </a:cxnLst>
                <a:rect l="0" t="0" r="r" b="b"/>
                <a:pathLst>
                  <a:path w="55" h="46">
                    <a:moveTo>
                      <a:pt x="15" y="18"/>
                    </a:moveTo>
                    <a:lnTo>
                      <a:pt x="29" y="0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0" y="1"/>
                    </a:lnTo>
                    <a:lnTo>
                      <a:pt x="17" y="2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6"/>
                    </a:lnTo>
                    <a:lnTo>
                      <a:pt x="10" y="45"/>
                    </a:lnTo>
                    <a:lnTo>
                      <a:pt x="15" y="44"/>
                    </a:lnTo>
                    <a:lnTo>
                      <a:pt x="20" y="44"/>
                    </a:lnTo>
                    <a:lnTo>
                      <a:pt x="25" y="42"/>
                    </a:lnTo>
                    <a:lnTo>
                      <a:pt x="30" y="41"/>
                    </a:lnTo>
                    <a:lnTo>
                      <a:pt x="34" y="40"/>
                    </a:lnTo>
                    <a:lnTo>
                      <a:pt x="38" y="39"/>
                    </a:lnTo>
                    <a:lnTo>
                      <a:pt x="41" y="38"/>
                    </a:lnTo>
                    <a:lnTo>
                      <a:pt x="55" y="19"/>
                    </a:lnTo>
                    <a:lnTo>
                      <a:pt x="41" y="38"/>
                    </a:lnTo>
                    <a:lnTo>
                      <a:pt x="55" y="33"/>
                    </a:lnTo>
                    <a:lnTo>
                      <a:pt x="55" y="19"/>
                    </a:lnTo>
                    <a:lnTo>
                      <a:pt x="15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89" name="Freeform 924"/>
              <p:cNvSpPr>
                <a:spLocks/>
              </p:cNvSpPr>
              <p:nvPr/>
            </p:nvSpPr>
            <p:spPr bwMode="auto">
              <a:xfrm>
                <a:off x="3162" y="1616"/>
                <a:ext cx="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40" y="5"/>
                  </a:cxn>
                  <a:cxn ang="0">
                    <a:pos x="40" y="4"/>
                  </a:cxn>
                  <a:cxn ang="0">
                    <a:pos x="40" y="3"/>
                  </a:cxn>
                  <a:cxn ang="0">
                    <a:pos x="40" y="3"/>
                  </a:cxn>
                  <a:cxn ang="0">
                    <a:pos x="40" y="2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0" y="0"/>
                  </a:cxn>
                </a:cxnLst>
                <a:rect l="0" t="0" r="r" b="b"/>
                <a:pathLst>
                  <a:path w="40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90" name="Freeform 925"/>
              <p:cNvSpPr>
                <a:spLocks/>
              </p:cNvSpPr>
              <p:nvPr/>
            </p:nvSpPr>
            <p:spPr bwMode="auto">
              <a:xfrm>
                <a:off x="3162" y="1610"/>
                <a:ext cx="8" cy="6"/>
              </a:xfrm>
              <a:custGeom>
                <a:avLst/>
                <a:gdLst/>
                <a:ahLst/>
                <a:cxnLst>
                  <a:cxn ang="0">
                    <a:pos x="1" y="30"/>
                  </a:cxn>
                  <a:cxn ang="0">
                    <a:pos x="1" y="32"/>
                  </a:cxn>
                  <a:cxn ang="0">
                    <a:pos x="1" y="30"/>
                  </a:cxn>
                  <a:cxn ang="0">
                    <a:pos x="0" y="29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29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40" y="32"/>
                  </a:cxn>
                  <a:cxn ang="0">
                    <a:pos x="40" y="28"/>
                  </a:cxn>
                  <a:cxn ang="0">
                    <a:pos x="40" y="23"/>
                  </a:cxn>
                  <a:cxn ang="0">
                    <a:pos x="39" y="20"/>
                  </a:cxn>
                  <a:cxn ang="0">
                    <a:pos x="38" y="15"/>
                  </a:cxn>
                  <a:cxn ang="0">
                    <a:pos x="37" y="12"/>
                  </a:cxn>
                  <a:cxn ang="0">
                    <a:pos x="34" y="7"/>
                  </a:cxn>
                  <a:cxn ang="0">
                    <a:pos x="32" y="4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1" y="30"/>
                  </a:cxn>
                </a:cxnLst>
                <a:rect l="0" t="0" r="r" b="b"/>
                <a:pathLst>
                  <a:path w="40" h="32">
                    <a:moveTo>
                      <a:pt x="1" y="30"/>
                    </a:moveTo>
                    <a:lnTo>
                      <a:pt x="1" y="32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40" y="23"/>
                    </a:lnTo>
                    <a:lnTo>
                      <a:pt x="39" y="20"/>
                    </a:lnTo>
                    <a:lnTo>
                      <a:pt x="38" y="15"/>
                    </a:lnTo>
                    <a:lnTo>
                      <a:pt x="37" y="12"/>
                    </a:lnTo>
                    <a:lnTo>
                      <a:pt x="34" y="7"/>
                    </a:lnTo>
                    <a:lnTo>
                      <a:pt x="32" y="4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91" name="Freeform 926"/>
              <p:cNvSpPr>
                <a:spLocks/>
              </p:cNvSpPr>
              <p:nvPr/>
            </p:nvSpPr>
            <p:spPr bwMode="auto">
              <a:xfrm>
                <a:off x="3161" y="1608"/>
                <a:ext cx="7" cy="8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40"/>
                  </a:cxn>
                  <a:cxn ang="0">
                    <a:pos x="2" y="40"/>
                  </a:cxn>
                  <a:cxn ang="0">
                    <a:pos x="3" y="41"/>
                  </a:cxn>
                  <a:cxn ang="0">
                    <a:pos x="5" y="41"/>
                  </a:cxn>
                  <a:cxn ang="0">
                    <a:pos x="6" y="41"/>
                  </a:cxn>
                  <a:cxn ang="0">
                    <a:pos x="7" y="41"/>
                  </a:cxn>
                  <a:cxn ang="0">
                    <a:pos x="7" y="41"/>
                  </a:cxn>
                  <a:cxn ang="0">
                    <a:pos x="7" y="41"/>
                  </a:cxn>
                  <a:cxn ang="0">
                    <a:pos x="7" y="41"/>
                  </a:cxn>
                  <a:cxn ang="0">
                    <a:pos x="35" y="11"/>
                  </a:cxn>
                  <a:cxn ang="0">
                    <a:pos x="31" y="8"/>
                  </a:cxn>
                  <a:cxn ang="0">
                    <a:pos x="26" y="6"/>
                  </a:cxn>
                  <a:cxn ang="0">
                    <a:pos x="22" y="3"/>
                  </a:cxn>
                  <a:cxn ang="0">
                    <a:pos x="17" y="2"/>
                  </a:cxn>
                  <a:cxn ang="0">
                    <a:pos x="13" y="1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0"/>
                  </a:cxn>
                </a:cxnLst>
                <a:rect l="0" t="0" r="r" b="b"/>
                <a:pathLst>
                  <a:path w="35" h="41">
                    <a:moveTo>
                      <a:pt x="0" y="40"/>
                    </a:moveTo>
                    <a:lnTo>
                      <a:pt x="0" y="40"/>
                    </a:lnTo>
                    <a:lnTo>
                      <a:pt x="2" y="40"/>
                    </a:lnTo>
                    <a:lnTo>
                      <a:pt x="3" y="41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35" y="11"/>
                    </a:lnTo>
                    <a:lnTo>
                      <a:pt x="31" y="8"/>
                    </a:lnTo>
                    <a:lnTo>
                      <a:pt x="26" y="6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92" name="Freeform 927"/>
              <p:cNvSpPr>
                <a:spLocks/>
              </p:cNvSpPr>
              <p:nvPr/>
            </p:nvSpPr>
            <p:spPr bwMode="auto">
              <a:xfrm>
                <a:off x="3155" y="1608"/>
                <a:ext cx="6" cy="8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24" y="41"/>
                  </a:cxn>
                  <a:cxn ang="0">
                    <a:pos x="24" y="41"/>
                  </a:cxn>
                  <a:cxn ang="0">
                    <a:pos x="24" y="41"/>
                  </a:cxn>
                  <a:cxn ang="0">
                    <a:pos x="24" y="41"/>
                  </a:cxn>
                  <a:cxn ang="0">
                    <a:pos x="25" y="41"/>
                  </a:cxn>
                  <a:cxn ang="0">
                    <a:pos x="26" y="41"/>
                  </a:cxn>
                  <a:cxn ang="0">
                    <a:pos x="27" y="41"/>
                  </a:cxn>
                  <a:cxn ang="0">
                    <a:pos x="30" y="41"/>
                  </a:cxn>
                  <a:cxn ang="0">
                    <a:pos x="32" y="40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9" y="1"/>
                  </a:cxn>
                  <a:cxn ang="0">
                    <a:pos x="16" y="1"/>
                  </a:cxn>
                  <a:cxn ang="0">
                    <a:pos x="11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4" y="41"/>
                  </a:cxn>
                </a:cxnLst>
                <a:rect l="0" t="0" r="r" b="b"/>
                <a:pathLst>
                  <a:path w="32" h="41">
                    <a:moveTo>
                      <a:pt x="24" y="41"/>
                    </a:moveTo>
                    <a:lnTo>
                      <a:pt x="24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5" y="41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30" y="41"/>
                    </a:lnTo>
                    <a:lnTo>
                      <a:pt x="32" y="4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6" y="1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4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93" name="Freeform 928"/>
              <p:cNvSpPr>
                <a:spLocks/>
              </p:cNvSpPr>
              <p:nvPr/>
            </p:nvSpPr>
            <p:spPr bwMode="auto">
              <a:xfrm>
                <a:off x="3151" y="1609"/>
                <a:ext cx="9" cy="12"/>
              </a:xfrm>
              <a:custGeom>
                <a:avLst/>
                <a:gdLst/>
                <a:ahLst/>
                <a:cxnLst>
                  <a:cxn ang="0">
                    <a:pos x="18" y="53"/>
                  </a:cxn>
                  <a:cxn ang="0">
                    <a:pos x="41" y="38"/>
                  </a:cxn>
                  <a:cxn ang="0">
                    <a:pos x="41" y="37"/>
                  </a:cxn>
                  <a:cxn ang="0">
                    <a:pos x="42" y="36"/>
                  </a:cxn>
                  <a:cxn ang="0">
                    <a:pos x="42" y="35"/>
                  </a:cxn>
                  <a:cxn ang="0">
                    <a:pos x="42" y="33"/>
                  </a:cxn>
                  <a:cxn ang="0">
                    <a:pos x="43" y="33"/>
                  </a:cxn>
                  <a:cxn ang="0">
                    <a:pos x="43" y="33"/>
                  </a:cxn>
                  <a:cxn ang="0">
                    <a:pos x="43" y="33"/>
                  </a:cxn>
                  <a:cxn ang="0">
                    <a:pos x="42" y="33"/>
                  </a:cxn>
                  <a:cxn ang="0">
                    <a:pos x="18" y="0"/>
                  </a:cxn>
                  <a:cxn ang="0">
                    <a:pos x="14" y="3"/>
                  </a:cxn>
                  <a:cxn ang="0">
                    <a:pos x="12" y="7"/>
                  </a:cxn>
                  <a:cxn ang="0">
                    <a:pos x="8" y="10"/>
                  </a:cxn>
                  <a:cxn ang="0">
                    <a:pos x="7" y="14"/>
                  </a:cxn>
                  <a:cxn ang="0">
                    <a:pos x="5" y="17"/>
                  </a:cxn>
                  <a:cxn ang="0">
                    <a:pos x="4" y="21"/>
                  </a:cxn>
                  <a:cxn ang="0">
                    <a:pos x="1" y="24"/>
                  </a:cxn>
                  <a:cxn ang="0">
                    <a:pos x="0" y="28"/>
                  </a:cxn>
                  <a:cxn ang="0">
                    <a:pos x="23" y="13"/>
                  </a:cxn>
                  <a:cxn ang="0">
                    <a:pos x="18" y="53"/>
                  </a:cxn>
                  <a:cxn ang="0">
                    <a:pos x="36" y="57"/>
                  </a:cxn>
                  <a:cxn ang="0">
                    <a:pos x="41" y="38"/>
                  </a:cxn>
                  <a:cxn ang="0">
                    <a:pos x="18" y="53"/>
                  </a:cxn>
                </a:cxnLst>
                <a:rect l="0" t="0" r="r" b="b"/>
                <a:pathLst>
                  <a:path w="43" h="57">
                    <a:moveTo>
                      <a:pt x="18" y="53"/>
                    </a:moveTo>
                    <a:lnTo>
                      <a:pt x="41" y="38"/>
                    </a:lnTo>
                    <a:lnTo>
                      <a:pt x="41" y="37"/>
                    </a:lnTo>
                    <a:lnTo>
                      <a:pt x="42" y="36"/>
                    </a:lnTo>
                    <a:lnTo>
                      <a:pt x="42" y="35"/>
                    </a:lnTo>
                    <a:lnTo>
                      <a:pt x="42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2" y="33"/>
                    </a:lnTo>
                    <a:lnTo>
                      <a:pt x="18" y="0"/>
                    </a:lnTo>
                    <a:lnTo>
                      <a:pt x="14" y="3"/>
                    </a:lnTo>
                    <a:lnTo>
                      <a:pt x="12" y="7"/>
                    </a:lnTo>
                    <a:lnTo>
                      <a:pt x="8" y="10"/>
                    </a:lnTo>
                    <a:lnTo>
                      <a:pt x="7" y="14"/>
                    </a:lnTo>
                    <a:lnTo>
                      <a:pt x="5" y="17"/>
                    </a:lnTo>
                    <a:lnTo>
                      <a:pt x="4" y="21"/>
                    </a:lnTo>
                    <a:lnTo>
                      <a:pt x="1" y="24"/>
                    </a:lnTo>
                    <a:lnTo>
                      <a:pt x="0" y="28"/>
                    </a:lnTo>
                    <a:lnTo>
                      <a:pt x="23" y="13"/>
                    </a:lnTo>
                    <a:lnTo>
                      <a:pt x="18" y="53"/>
                    </a:lnTo>
                    <a:lnTo>
                      <a:pt x="36" y="57"/>
                    </a:lnTo>
                    <a:lnTo>
                      <a:pt x="41" y="38"/>
                    </a:lnTo>
                    <a:lnTo>
                      <a:pt x="18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94" name="Freeform 929"/>
              <p:cNvSpPr>
                <a:spLocks/>
              </p:cNvSpPr>
              <p:nvPr/>
            </p:nvSpPr>
            <p:spPr bwMode="auto">
              <a:xfrm>
                <a:off x="3147" y="1611"/>
                <a:ext cx="9" cy="9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21" y="41"/>
                  </a:cxn>
                  <a:cxn ang="0">
                    <a:pos x="40" y="43"/>
                  </a:cxn>
                  <a:cxn ang="0">
                    <a:pos x="45" y="3"/>
                  </a:cxn>
                  <a:cxn ang="0">
                    <a:pos x="27" y="0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0" y="38"/>
                  </a:cxn>
                  <a:cxn ang="0">
                    <a:pos x="21" y="41"/>
                  </a:cxn>
                  <a:cxn ang="0">
                    <a:pos x="5" y="16"/>
                  </a:cxn>
                </a:cxnLst>
                <a:rect l="0" t="0" r="r" b="b"/>
                <a:pathLst>
                  <a:path w="45" h="43">
                    <a:moveTo>
                      <a:pt x="5" y="16"/>
                    </a:moveTo>
                    <a:lnTo>
                      <a:pt x="21" y="41"/>
                    </a:lnTo>
                    <a:lnTo>
                      <a:pt x="40" y="43"/>
                    </a:lnTo>
                    <a:lnTo>
                      <a:pt x="45" y="3"/>
                    </a:lnTo>
                    <a:lnTo>
                      <a:pt x="27" y="0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0" y="38"/>
                    </a:lnTo>
                    <a:lnTo>
                      <a:pt x="21" y="41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95" name="Freeform 930"/>
              <p:cNvSpPr>
                <a:spLocks/>
              </p:cNvSpPr>
              <p:nvPr/>
            </p:nvSpPr>
            <p:spPr bwMode="auto">
              <a:xfrm>
                <a:off x="3148" y="1609"/>
                <a:ext cx="9" cy="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9" y="3"/>
                  </a:cxn>
                  <a:cxn ang="0">
                    <a:pos x="7" y="7"/>
                  </a:cxn>
                  <a:cxn ang="0">
                    <a:pos x="6" y="10"/>
                  </a:cxn>
                  <a:cxn ang="0">
                    <a:pos x="3" y="14"/>
                  </a:cxn>
                  <a:cxn ang="0">
                    <a:pos x="2" y="17"/>
                  </a:cxn>
                  <a:cxn ang="0">
                    <a:pos x="1" y="21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39" y="36"/>
                  </a:cxn>
                  <a:cxn ang="0">
                    <a:pos x="40" y="34"/>
                  </a:cxn>
                  <a:cxn ang="0">
                    <a:pos x="40" y="32"/>
                  </a:cxn>
                  <a:cxn ang="0">
                    <a:pos x="41" y="31"/>
                  </a:cxn>
                  <a:cxn ang="0">
                    <a:pos x="41" y="30"/>
                  </a:cxn>
                  <a:cxn ang="0">
                    <a:pos x="41" y="29"/>
                  </a:cxn>
                  <a:cxn ang="0">
                    <a:pos x="43" y="27"/>
                  </a:cxn>
                  <a:cxn ang="0">
                    <a:pos x="43" y="26"/>
                  </a:cxn>
                  <a:cxn ang="0">
                    <a:pos x="44" y="25"/>
                  </a:cxn>
                  <a:cxn ang="0">
                    <a:pos x="44" y="25"/>
                  </a:cxn>
                  <a:cxn ang="0">
                    <a:pos x="11" y="0"/>
                  </a:cxn>
                </a:cxnLst>
                <a:rect l="0" t="0" r="r" b="b"/>
                <a:pathLst>
                  <a:path w="44" h="36">
                    <a:moveTo>
                      <a:pt x="11" y="0"/>
                    </a:moveTo>
                    <a:lnTo>
                      <a:pt x="11" y="0"/>
                    </a:lnTo>
                    <a:lnTo>
                      <a:pt x="9" y="3"/>
                    </a:lnTo>
                    <a:lnTo>
                      <a:pt x="7" y="7"/>
                    </a:lnTo>
                    <a:lnTo>
                      <a:pt x="6" y="10"/>
                    </a:lnTo>
                    <a:lnTo>
                      <a:pt x="3" y="14"/>
                    </a:lnTo>
                    <a:lnTo>
                      <a:pt x="2" y="17"/>
                    </a:lnTo>
                    <a:lnTo>
                      <a:pt x="1" y="21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39" y="36"/>
                    </a:lnTo>
                    <a:lnTo>
                      <a:pt x="40" y="34"/>
                    </a:lnTo>
                    <a:lnTo>
                      <a:pt x="40" y="32"/>
                    </a:lnTo>
                    <a:lnTo>
                      <a:pt x="41" y="31"/>
                    </a:lnTo>
                    <a:lnTo>
                      <a:pt x="41" y="30"/>
                    </a:lnTo>
                    <a:lnTo>
                      <a:pt x="41" y="29"/>
                    </a:lnTo>
                    <a:lnTo>
                      <a:pt x="43" y="27"/>
                    </a:lnTo>
                    <a:lnTo>
                      <a:pt x="43" y="26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96" name="Freeform 931"/>
              <p:cNvSpPr>
                <a:spLocks/>
              </p:cNvSpPr>
              <p:nvPr/>
            </p:nvSpPr>
            <p:spPr bwMode="auto">
              <a:xfrm>
                <a:off x="3150" y="1605"/>
                <a:ext cx="8" cy="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22" y="2"/>
                  </a:cxn>
                  <a:cxn ang="0">
                    <a:pos x="19" y="4"/>
                  </a:cxn>
                  <a:cxn ang="0">
                    <a:pos x="15" y="5"/>
                  </a:cxn>
                  <a:cxn ang="0">
                    <a:pos x="12" y="7"/>
                  </a:cxn>
                  <a:cxn ang="0">
                    <a:pos x="9" y="10"/>
                  </a:cxn>
                  <a:cxn ang="0">
                    <a:pos x="6" y="12"/>
                  </a:cxn>
                  <a:cxn ang="0">
                    <a:pos x="3" y="15"/>
                  </a:cxn>
                  <a:cxn ang="0">
                    <a:pos x="0" y="18"/>
                  </a:cxn>
                  <a:cxn ang="0">
                    <a:pos x="33" y="43"/>
                  </a:cxn>
                  <a:cxn ang="0">
                    <a:pos x="33" y="43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35" y="41"/>
                  </a:cxn>
                  <a:cxn ang="0">
                    <a:pos x="36" y="41"/>
                  </a:cxn>
                  <a:cxn ang="0">
                    <a:pos x="37" y="40"/>
                  </a:cxn>
                  <a:cxn ang="0">
                    <a:pos x="39" y="40"/>
                  </a:cxn>
                  <a:cxn ang="0">
                    <a:pos x="40" y="39"/>
                  </a:cxn>
                  <a:cxn ang="0">
                    <a:pos x="40" y="39"/>
                  </a:cxn>
                  <a:cxn ang="0">
                    <a:pos x="26" y="0"/>
                  </a:cxn>
                </a:cxnLst>
                <a:rect l="0" t="0" r="r" b="b"/>
                <a:pathLst>
                  <a:path w="40" h="43">
                    <a:moveTo>
                      <a:pt x="26" y="0"/>
                    </a:moveTo>
                    <a:lnTo>
                      <a:pt x="26" y="0"/>
                    </a:lnTo>
                    <a:lnTo>
                      <a:pt x="22" y="2"/>
                    </a:lnTo>
                    <a:lnTo>
                      <a:pt x="19" y="4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9" y="10"/>
                    </a:lnTo>
                    <a:lnTo>
                      <a:pt x="6" y="12"/>
                    </a:lnTo>
                    <a:lnTo>
                      <a:pt x="3" y="15"/>
                    </a:lnTo>
                    <a:lnTo>
                      <a:pt x="0" y="18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5" y="41"/>
                    </a:lnTo>
                    <a:lnTo>
                      <a:pt x="36" y="41"/>
                    </a:lnTo>
                    <a:lnTo>
                      <a:pt x="37" y="40"/>
                    </a:lnTo>
                    <a:lnTo>
                      <a:pt x="39" y="40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97" name="Freeform 932"/>
              <p:cNvSpPr>
                <a:spLocks/>
              </p:cNvSpPr>
              <p:nvPr/>
            </p:nvSpPr>
            <p:spPr bwMode="auto">
              <a:xfrm>
                <a:off x="3155" y="1604"/>
                <a:ext cx="7" cy="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28" y="1"/>
                  </a:cxn>
                  <a:cxn ang="0">
                    <a:pos x="24" y="1"/>
                  </a:cxn>
                  <a:cxn ang="0">
                    <a:pos x="20" y="1"/>
                  </a:cxn>
                  <a:cxn ang="0">
                    <a:pos x="16" y="2"/>
                  </a:cxn>
                  <a:cxn ang="0">
                    <a:pos x="11" y="2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0" y="5"/>
                  </a:cxn>
                  <a:cxn ang="0">
                    <a:pos x="14" y="44"/>
                  </a:cxn>
                  <a:cxn ang="0">
                    <a:pos x="16" y="44"/>
                  </a:cxn>
                  <a:cxn ang="0">
                    <a:pos x="17" y="42"/>
                  </a:cxn>
                  <a:cxn ang="0">
                    <a:pos x="20" y="42"/>
                  </a:cxn>
                  <a:cxn ang="0">
                    <a:pos x="22" y="42"/>
                  </a:cxn>
                  <a:cxn ang="0">
                    <a:pos x="24" y="41"/>
                  </a:cxn>
                  <a:cxn ang="0">
                    <a:pos x="26" y="41"/>
                  </a:cxn>
                  <a:cxn ang="0">
                    <a:pos x="30" y="41"/>
                  </a:cxn>
                  <a:cxn ang="0">
                    <a:pos x="32" y="41"/>
                  </a:cxn>
                  <a:cxn ang="0">
                    <a:pos x="32" y="41"/>
                  </a:cxn>
                  <a:cxn ang="0">
                    <a:pos x="32" y="0"/>
                  </a:cxn>
                </a:cxnLst>
                <a:rect l="0" t="0" r="r" b="b"/>
                <a:pathLst>
                  <a:path w="32" h="44">
                    <a:moveTo>
                      <a:pt x="32" y="0"/>
                    </a:moveTo>
                    <a:lnTo>
                      <a:pt x="32" y="0"/>
                    </a:lnTo>
                    <a:lnTo>
                      <a:pt x="28" y="1"/>
                    </a:lnTo>
                    <a:lnTo>
                      <a:pt x="24" y="1"/>
                    </a:lnTo>
                    <a:lnTo>
                      <a:pt x="20" y="1"/>
                    </a:lnTo>
                    <a:lnTo>
                      <a:pt x="16" y="2"/>
                    </a:lnTo>
                    <a:lnTo>
                      <a:pt x="11" y="2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0" y="5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7" y="42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24" y="41"/>
                    </a:lnTo>
                    <a:lnTo>
                      <a:pt x="26" y="41"/>
                    </a:lnTo>
                    <a:lnTo>
                      <a:pt x="30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98" name="Freeform 933"/>
              <p:cNvSpPr>
                <a:spLocks/>
              </p:cNvSpPr>
              <p:nvPr/>
            </p:nvSpPr>
            <p:spPr bwMode="auto">
              <a:xfrm>
                <a:off x="3162" y="1604"/>
                <a:ext cx="6" cy="9"/>
              </a:xfrm>
              <a:custGeom>
                <a:avLst/>
                <a:gdLst/>
                <a:ahLst/>
                <a:cxnLst>
                  <a:cxn ang="0">
                    <a:pos x="30" y="5"/>
                  </a:cxn>
                  <a:cxn ang="0">
                    <a:pos x="30" y="5"/>
                  </a:cxn>
                  <a:cxn ang="0">
                    <a:pos x="27" y="3"/>
                  </a:cxn>
                  <a:cxn ang="0">
                    <a:pos x="23" y="3"/>
                  </a:cxn>
                  <a:cxn ang="0">
                    <a:pos x="20" y="2"/>
                  </a:cxn>
                  <a:cxn ang="0">
                    <a:pos x="16" y="1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5" y="1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3" y="41"/>
                  </a:cxn>
                  <a:cxn ang="0">
                    <a:pos x="6" y="41"/>
                  </a:cxn>
                  <a:cxn ang="0">
                    <a:pos x="8" y="41"/>
                  </a:cxn>
                  <a:cxn ang="0">
                    <a:pos x="11" y="42"/>
                  </a:cxn>
                  <a:cxn ang="0">
                    <a:pos x="12" y="42"/>
                  </a:cxn>
                  <a:cxn ang="0">
                    <a:pos x="14" y="42"/>
                  </a:cxn>
                  <a:cxn ang="0">
                    <a:pos x="15" y="42"/>
                  </a:cxn>
                  <a:cxn ang="0">
                    <a:pos x="16" y="44"/>
                  </a:cxn>
                  <a:cxn ang="0">
                    <a:pos x="16" y="44"/>
                  </a:cxn>
                  <a:cxn ang="0">
                    <a:pos x="30" y="5"/>
                  </a:cxn>
                </a:cxnLst>
                <a:rect l="0" t="0" r="r" b="b"/>
                <a:pathLst>
                  <a:path w="30" h="44">
                    <a:moveTo>
                      <a:pt x="30" y="5"/>
                    </a:moveTo>
                    <a:lnTo>
                      <a:pt x="30" y="5"/>
                    </a:lnTo>
                    <a:lnTo>
                      <a:pt x="27" y="3"/>
                    </a:lnTo>
                    <a:lnTo>
                      <a:pt x="23" y="3"/>
                    </a:lnTo>
                    <a:lnTo>
                      <a:pt x="20" y="2"/>
                    </a:lnTo>
                    <a:lnTo>
                      <a:pt x="16" y="1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3" y="41"/>
                    </a:lnTo>
                    <a:lnTo>
                      <a:pt x="6" y="41"/>
                    </a:lnTo>
                    <a:lnTo>
                      <a:pt x="8" y="41"/>
                    </a:lnTo>
                    <a:lnTo>
                      <a:pt x="11" y="42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5" y="42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99" name="Freeform 934"/>
              <p:cNvSpPr>
                <a:spLocks/>
              </p:cNvSpPr>
              <p:nvPr/>
            </p:nvSpPr>
            <p:spPr bwMode="auto">
              <a:xfrm>
                <a:off x="3165" y="1605"/>
                <a:ext cx="7" cy="9"/>
              </a:xfrm>
              <a:custGeom>
                <a:avLst/>
                <a:gdLst/>
                <a:ahLst/>
                <a:cxnLst>
                  <a:cxn ang="0">
                    <a:pos x="36" y="14"/>
                  </a:cxn>
                  <a:cxn ang="0">
                    <a:pos x="36" y="14"/>
                  </a:cxn>
                  <a:cxn ang="0">
                    <a:pos x="34" y="12"/>
                  </a:cxn>
                  <a:cxn ang="0">
                    <a:pos x="32" y="10"/>
                  </a:cxn>
                  <a:cxn ang="0">
                    <a:pos x="28" y="7"/>
                  </a:cxn>
                  <a:cxn ang="0">
                    <a:pos x="26" y="5"/>
                  </a:cxn>
                  <a:cxn ang="0">
                    <a:pos x="23" y="4"/>
                  </a:cxn>
                  <a:cxn ang="0">
                    <a:pos x="20" y="3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0" y="39"/>
                  </a:cxn>
                  <a:cxn ang="0">
                    <a:pos x="2" y="39"/>
                  </a:cxn>
                  <a:cxn ang="0">
                    <a:pos x="3" y="40"/>
                  </a:cxn>
                  <a:cxn ang="0">
                    <a:pos x="3" y="40"/>
                  </a:cxn>
                  <a:cxn ang="0">
                    <a:pos x="4" y="40"/>
                  </a:cxn>
                  <a:cxn ang="0">
                    <a:pos x="4" y="41"/>
                  </a:cxn>
                  <a:cxn ang="0">
                    <a:pos x="4" y="41"/>
                  </a:cxn>
                  <a:cxn ang="0">
                    <a:pos x="5" y="41"/>
                  </a:cxn>
                  <a:cxn ang="0">
                    <a:pos x="4" y="41"/>
                  </a:cxn>
                  <a:cxn ang="0">
                    <a:pos x="4" y="41"/>
                  </a:cxn>
                  <a:cxn ang="0">
                    <a:pos x="36" y="14"/>
                  </a:cxn>
                </a:cxnLst>
                <a:rect l="0" t="0" r="r" b="b"/>
                <a:pathLst>
                  <a:path w="36" h="41">
                    <a:moveTo>
                      <a:pt x="36" y="14"/>
                    </a:moveTo>
                    <a:lnTo>
                      <a:pt x="36" y="14"/>
                    </a:lnTo>
                    <a:lnTo>
                      <a:pt x="34" y="12"/>
                    </a:lnTo>
                    <a:lnTo>
                      <a:pt x="32" y="10"/>
                    </a:lnTo>
                    <a:lnTo>
                      <a:pt x="28" y="7"/>
                    </a:lnTo>
                    <a:lnTo>
                      <a:pt x="26" y="5"/>
                    </a:lnTo>
                    <a:lnTo>
                      <a:pt x="23" y="4"/>
                    </a:lnTo>
                    <a:lnTo>
                      <a:pt x="20" y="3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0" y="39"/>
                    </a:lnTo>
                    <a:lnTo>
                      <a:pt x="2" y="39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4" y="40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36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00" name="Freeform 935"/>
              <p:cNvSpPr>
                <a:spLocks/>
              </p:cNvSpPr>
              <p:nvPr/>
            </p:nvSpPr>
            <p:spPr bwMode="auto">
              <a:xfrm>
                <a:off x="3166" y="1608"/>
                <a:ext cx="8" cy="6"/>
              </a:xfrm>
              <a:custGeom>
                <a:avLst/>
                <a:gdLst/>
                <a:ahLst/>
                <a:cxnLst>
                  <a:cxn ang="0">
                    <a:pos x="43" y="22"/>
                  </a:cxn>
                  <a:cxn ang="0">
                    <a:pos x="43" y="22"/>
                  </a:cxn>
                  <a:cxn ang="0">
                    <a:pos x="41" y="19"/>
                  </a:cxn>
                  <a:cxn ang="0">
                    <a:pos x="40" y="16"/>
                  </a:cxn>
                  <a:cxn ang="0">
                    <a:pos x="39" y="13"/>
                  </a:cxn>
                  <a:cxn ang="0">
                    <a:pos x="38" y="11"/>
                  </a:cxn>
                  <a:cxn ang="0">
                    <a:pos x="37" y="8"/>
                  </a:cxn>
                  <a:cxn ang="0">
                    <a:pos x="36" y="5"/>
                  </a:cxn>
                  <a:cxn ang="0">
                    <a:pos x="35" y="3"/>
                  </a:cxn>
                  <a:cxn ang="0">
                    <a:pos x="32" y="0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1" y="27"/>
                  </a:cxn>
                  <a:cxn ang="0">
                    <a:pos x="1" y="27"/>
                  </a:cxn>
                  <a:cxn ang="0">
                    <a:pos x="1" y="28"/>
                  </a:cxn>
                  <a:cxn ang="0">
                    <a:pos x="1" y="28"/>
                  </a:cxn>
                  <a:cxn ang="0">
                    <a:pos x="1" y="29"/>
                  </a:cxn>
                  <a:cxn ang="0">
                    <a:pos x="2" y="29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43" y="22"/>
                  </a:cxn>
                </a:cxnLst>
                <a:rect l="0" t="0" r="r" b="b"/>
                <a:pathLst>
                  <a:path w="43" h="30">
                    <a:moveTo>
                      <a:pt x="43" y="22"/>
                    </a:moveTo>
                    <a:lnTo>
                      <a:pt x="43" y="22"/>
                    </a:lnTo>
                    <a:lnTo>
                      <a:pt x="41" y="19"/>
                    </a:lnTo>
                    <a:lnTo>
                      <a:pt x="40" y="16"/>
                    </a:lnTo>
                    <a:lnTo>
                      <a:pt x="39" y="13"/>
                    </a:lnTo>
                    <a:lnTo>
                      <a:pt x="38" y="11"/>
                    </a:lnTo>
                    <a:lnTo>
                      <a:pt x="37" y="8"/>
                    </a:lnTo>
                    <a:lnTo>
                      <a:pt x="36" y="5"/>
                    </a:lnTo>
                    <a:lnTo>
                      <a:pt x="35" y="3"/>
                    </a:lnTo>
                    <a:lnTo>
                      <a:pt x="32" y="0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43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01" name="Freeform 936"/>
              <p:cNvSpPr>
                <a:spLocks/>
              </p:cNvSpPr>
              <p:nvPr/>
            </p:nvSpPr>
            <p:spPr bwMode="auto">
              <a:xfrm>
                <a:off x="3166" y="1613"/>
                <a:ext cx="8" cy="4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2" y="21"/>
                  </a:cxn>
                  <a:cxn ang="0">
                    <a:pos x="42" y="19"/>
                  </a:cxn>
                  <a:cxn ang="0">
                    <a:pos x="42" y="15"/>
                  </a:cxn>
                  <a:cxn ang="0">
                    <a:pos x="42" y="13"/>
                  </a:cxn>
                  <a:cxn ang="0">
                    <a:pos x="42" y="9"/>
                  </a:cxn>
                  <a:cxn ang="0">
                    <a:pos x="41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1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42" y="21"/>
                  </a:cxn>
                </a:cxnLst>
                <a:rect l="0" t="0" r="r" b="b"/>
                <a:pathLst>
                  <a:path w="42" h="21">
                    <a:moveTo>
                      <a:pt x="42" y="21"/>
                    </a:moveTo>
                    <a:lnTo>
                      <a:pt x="42" y="21"/>
                    </a:lnTo>
                    <a:lnTo>
                      <a:pt x="42" y="19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2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2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02" name="Freeform 937"/>
              <p:cNvSpPr>
                <a:spLocks/>
              </p:cNvSpPr>
              <p:nvPr/>
            </p:nvSpPr>
            <p:spPr bwMode="auto">
              <a:xfrm>
                <a:off x="3166" y="1617"/>
                <a:ext cx="8" cy="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42" y="25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42" h="25">
                    <a:moveTo>
                      <a:pt x="0" y="25"/>
                    </a:moveTo>
                    <a:lnTo>
                      <a:pt x="42" y="25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03" name="Freeform 938"/>
              <p:cNvSpPr>
                <a:spLocks/>
              </p:cNvSpPr>
              <p:nvPr/>
            </p:nvSpPr>
            <p:spPr bwMode="auto">
              <a:xfrm>
                <a:off x="3166" y="1622"/>
                <a:ext cx="9" cy="7"/>
              </a:xfrm>
              <a:custGeom>
                <a:avLst/>
                <a:gdLst/>
                <a:ahLst/>
                <a:cxnLst>
                  <a:cxn ang="0">
                    <a:pos x="43" y="30"/>
                  </a:cxn>
                  <a:cxn ang="0">
                    <a:pos x="43" y="29"/>
                  </a:cxn>
                  <a:cxn ang="0">
                    <a:pos x="42" y="29"/>
                  </a:cxn>
                  <a:cxn ang="0">
                    <a:pos x="42" y="27"/>
                  </a:cxn>
                  <a:cxn ang="0">
                    <a:pos x="42" y="25"/>
                  </a:cxn>
                  <a:cxn ang="0">
                    <a:pos x="42" y="21"/>
                  </a:cxn>
                  <a:cxn ang="0">
                    <a:pos x="42" y="17"/>
                  </a:cxn>
                  <a:cxn ang="0">
                    <a:pos x="42" y="12"/>
                  </a:cxn>
                  <a:cxn ang="0">
                    <a:pos x="42" y="6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1" y="27"/>
                  </a:cxn>
                  <a:cxn ang="0">
                    <a:pos x="1" y="30"/>
                  </a:cxn>
                  <a:cxn ang="0">
                    <a:pos x="1" y="34"/>
                  </a:cxn>
                  <a:cxn ang="0">
                    <a:pos x="2" y="37"/>
                  </a:cxn>
                  <a:cxn ang="0">
                    <a:pos x="2" y="36"/>
                  </a:cxn>
                  <a:cxn ang="0">
                    <a:pos x="43" y="30"/>
                  </a:cxn>
                </a:cxnLst>
                <a:rect l="0" t="0" r="r" b="b"/>
                <a:pathLst>
                  <a:path w="43" h="37">
                    <a:moveTo>
                      <a:pt x="43" y="30"/>
                    </a:moveTo>
                    <a:lnTo>
                      <a:pt x="43" y="29"/>
                    </a:lnTo>
                    <a:lnTo>
                      <a:pt x="42" y="29"/>
                    </a:lnTo>
                    <a:lnTo>
                      <a:pt x="42" y="27"/>
                    </a:lnTo>
                    <a:lnTo>
                      <a:pt x="42" y="25"/>
                    </a:lnTo>
                    <a:lnTo>
                      <a:pt x="42" y="21"/>
                    </a:lnTo>
                    <a:lnTo>
                      <a:pt x="42" y="17"/>
                    </a:lnTo>
                    <a:lnTo>
                      <a:pt x="42" y="12"/>
                    </a:lnTo>
                    <a:lnTo>
                      <a:pt x="42" y="6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1" y="27"/>
                    </a:lnTo>
                    <a:lnTo>
                      <a:pt x="1" y="30"/>
                    </a:lnTo>
                    <a:lnTo>
                      <a:pt x="1" y="34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43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04" name="Freeform 939"/>
              <p:cNvSpPr>
                <a:spLocks/>
              </p:cNvSpPr>
              <p:nvPr/>
            </p:nvSpPr>
            <p:spPr bwMode="auto">
              <a:xfrm>
                <a:off x="3166" y="1627"/>
                <a:ext cx="12" cy="8"/>
              </a:xfrm>
              <a:custGeom>
                <a:avLst/>
                <a:gdLst/>
                <a:ahLst/>
                <a:cxnLst>
                  <a:cxn ang="0">
                    <a:pos x="25" y="41"/>
                  </a:cxn>
                  <a:cxn ang="0">
                    <a:pos x="43" y="10"/>
                  </a:cxn>
                  <a:cxn ang="0">
                    <a:pos x="42" y="10"/>
                  </a:cxn>
                  <a:cxn ang="0">
                    <a:pos x="42" y="9"/>
                  </a:cxn>
                  <a:cxn ang="0">
                    <a:pos x="42" y="8"/>
                  </a:cxn>
                  <a:cxn ang="0">
                    <a:pos x="41" y="8"/>
                  </a:cxn>
                  <a:cxn ang="0">
                    <a:pos x="41" y="7"/>
                  </a:cxn>
                  <a:cxn ang="0">
                    <a:pos x="41" y="6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2" y="18"/>
                  </a:cxn>
                  <a:cxn ang="0">
                    <a:pos x="3" y="21"/>
                  </a:cxn>
                  <a:cxn ang="0">
                    <a:pos x="4" y="24"/>
                  </a:cxn>
                  <a:cxn ang="0">
                    <a:pos x="5" y="26"/>
                  </a:cxn>
                  <a:cxn ang="0">
                    <a:pos x="6" y="29"/>
                  </a:cxn>
                  <a:cxn ang="0">
                    <a:pos x="7" y="31"/>
                  </a:cxn>
                  <a:cxn ang="0">
                    <a:pos x="25" y="0"/>
                  </a:cxn>
                  <a:cxn ang="0">
                    <a:pos x="25" y="41"/>
                  </a:cxn>
                  <a:cxn ang="0">
                    <a:pos x="59" y="41"/>
                  </a:cxn>
                  <a:cxn ang="0">
                    <a:pos x="43" y="10"/>
                  </a:cxn>
                  <a:cxn ang="0">
                    <a:pos x="25" y="41"/>
                  </a:cxn>
                </a:cxnLst>
                <a:rect l="0" t="0" r="r" b="b"/>
                <a:pathLst>
                  <a:path w="59" h="41">
                    <a:moveTo>
                      <a:pt x="25" y="41"/>
                    </a:moveTo>
                    <a:lnTo>
                      <a:pt x="43" y="10"/>
                    </a:lnTo>
                    <a:lnTo>
                      <a:pt x="42" y="10"/>
                    </a:lnTo>
                    <a:lnTo>
                      <a:pt x="42" y="9"/>
                    </a:lnTo>
                    <a:lnTo>
                      <a:pt x="42" y="8"/>
                    </a:lnTo>
                    <a:lnTo>
                      <a:pt x="41" y="8"/>
                    </a:lnTo>
                    <a:lnTo>
                      <a:pt x="41" y="7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3" y="21"/>
                    </a:lnTo>
                    <a:lnTo>
                      <a:pt x="4" y="24"/>
                    </a:lnTo>
                    <a:lnTo>
                      <a:pt x="5" y="26"/>
                    </a:lnTo>
                    <a:lnTo>
                      <a:pt x="6" y="29"/>
                    </a:lnTo>
                    <a:lnTo>
                      <a:pt x="7" y="31"/>
                    </a:lnTo>
                    <a:lnTo>
                      <a:pt x="25" y="0"/>
                    </a:lnTo>
                    <a:lnTo>
                      <a:pt x="25" y="41"/>
                    </a:lnTo>
                    <a:lnTo>
                      <a:pt x="59" y="41"/>
                    </a:lnTo>
                    <a:lnTo>
                      <a:pt x="43" y="10"/>
                    </a:lnTo>
                    <a:lnTo>
                      <a:pt x="25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05" name="Freeform 940"/>
              <p:cNvSpPr>
                <a:spLocks/>
              </p:cNvSpPr>
              <p:nvPr/>
            </p:nvSpPr>
            <p:spPr bwMode="auto">
              <a:xfrm>
                <a:off x="3164" y="1627"/>
                <a:ext cx="7" cy="8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8" y="41"/>
                  </a:cxn>
                  <a:cxn ang="0">
                    <a:pos x="38" y="41"/>
                  </a:cxn>
                  <a:cxn ang="0">
                    <a:pos x="38" y="0"/>
                  </a:cxn>
                  <a:cxn ang="0">
                    <a:pos x="18" y="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5" y="41"/>
                  </a:cxn>
                  <a:cxn ang="0">
                    <a:pos x="18" y="41"/>
                  </a:cxn>
                  <a:cxn ang="0">
                    <a:pos x="0" y="30"/>
                  </a:cxn>
                </a:cxnLst>
                <a:rect l="0" t="0" r="r" b="b"/>
                <a:pathLst>
                  <a:path w="38" h="41">
                    <a:moveTo>
                      <a:pt x="0" y="30"/>
                    </a:moveTo>
                    <a:lnTo>
                      <a:pt x="18" y="41"/>
                    </a:lnTo>
                    <a:lnTo>
                      <a:pt x="38" y="41"/>
                    </a:lnTo>
                    <a:lnTo>
                      <a:pt x="38" y="0"/>
                    </a:lnTo>
                    <a:lnTo>
                      <a:pt x="18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5" y="41"/>
                    </a:lnTo>
                    <a:lnTo>
                      <a:pt x="18" y="4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06" name="Freeform 941"/>
              <p:cNvSpPr>
                <a:spLocks/>
              </p:cNvSpPr>
              <p:nvPr/>
            </p:nvSpPr>
            <p:spPr bwMode="auto">
              <a:xfrm>
                <a:off x="3163" y="1620"/>
                <a:ext cx="8" cy="13"/>
              </a:xfrm>
              <a:custGeom>
                <a:avLst/>
                <a:gdLst/>
                <a:ahLst/>
                <a:cxnLst>
                  <a:cxn ang="0">
                    <a:pos x="33" y="57"/>
                  </a:cxn>
                  <a:cxn ang="0">
                    <a:pos x="0" y="43"/>
                  </a:cxn>
                  <a:cxn ang="0">
                    <a:pos x="1" y="45"/>
                  </a:cxn>
                  <a:cxn ang="0">
                    <a:pos x="1" y="49"/>
                  </a:cxn>
                  <a:cxn ang="0">
                    <a:pos x="1" y="51"/>
                  </a:cxn>
                  <a:cxn ang="0">
                    <a:pos x="2" y="53"/>
                  </a:cxn>
                  <a:cxn ang="0">
                    <a:pos x="3" y="56"/>
                  </a:cxn>
                  <a:cxn ang="0">
                    <a:pos x="3" y="59"/>
                  </a:cxn>
                  <a:cxn ang="0">
                    <a:pos x="4" y="62"/>
                  </a:cxn>
                  <a:cxn ang="0">
                    <a:pos x="6" y="64"/>
                  </a:cxn>
                  <a:cxn ang="0">
                    <a:pos x="43" y="45"/>
                  </a:cxn>
                  <a:cxn ang="0">
                    <a:pos x="43" y="45"/>
                  </a:cxn>
                  <a:cxn ang="0">
                    <a:pos x="43" y="44"/>
                  </a:cxn>
                  <a:cxn ang="0">
                    <a:pos x="41" y="44"/>
                  </a:cxn>
                  <a:cxn ang="0">
                    <a:pos x="41" y="43"/>
                  </a:cxn>
                  <a:cxn ang="0">
                    <a:pos x="41" y="42"/>
                  </a:cxn>
                  <a:cxn ang="0">
                    <a:pos x="41" y="41"/>
                  </a:cxn>
                  <a:cxn ang="0">
                    <a:pos x="41" y="41"/>
                  </a:cxn>
                  <a:cxn ang="0">
                    <a:pos x="41" y="40"/>
                  </a:cxn>
                  <a:cxn ang="0">
                    <a:pos x="8" y="26"/>
                  </a:cxn>
                  <a:cxn ang="0">
                    <a:pos x="41" y="40"/>
                  </a:cxn>
                  <a:cxn ang="0">
                    <a:pos x="37" y="0"/>
                  </a:cxn>
                  <a:cxn ang="0">
                    <a:pos x="8" y="26"/>
                  </a:cxn>
                  <a:cxn ang="0">
                    <a:pos x="33" y="57"/>
                  </a:cxn>
                </a:cxnLst>
                <a:rect l="0" t="0" r="r" b="b"/>
                <a:pathLst>
                  <a:path w="43" h="64">
                    <a:moveTo>
                      <a:pt x="33" y="57"/>
                    </a:moveTo>
                    <a:lnTo>
                      <a:pt x="0" y="43"/>
                    </a:lnTo>
                    <a:lnTo>
                      <a:pt x="1" y="45"/>
                    </a:lnTo>
                    <a:lnTo>
                      <a:pt x="1" y="49"/>
                    </a:lnTo>
                    <a:lnTo>
                      <a:pt x="1" y="51"/>
                    </a:lnTo>
                    <a:lnTo>
                      <a:pt x="2" y="53"/>
                    </a:lnTo>
                    <a:lnTo>
                      <a:pt x="3" y="56"/>
                    </a:lnTo>
                    <a:lnTo>
                      <a:pt x="3" y="59"/>
                    </a:lnTo>
                    <a:lnTo>
                      <a:pt x="4" y="62"/>
                    </a:lnTo>
                    <a:lnTo>
                      <a:pt x="6" y="64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3" y="44"/>
                    </a:lnTo>
                    <a:lnTo>
                      <a:pt x="41" y="44"/>
                    </a:lnTo>
                    <a:lnTo>
                      <a:pt x="41" y="43"/>
                    </a:lnTo>
                    <a:lnTo>
                      <a:pt x="41" y="42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0"/>
                    </a:lnTo>
                    <a:lnTo>
                      <a:pt x="8" y="26"/>
                    </a:lnTo>
                    <a:lnTo>
                      <a:pt x="41" y="40"/>
                    </a:lnTo>
                    <a:lnTo>
                      <a:pt x="37" y="0"/>
                    </a:lnTo>
                    <a:lnTo>
                      <a:pt x="8" y="26"/>
                    </a:lnTo>
                    <a:lnTo>
                      <a:pt x="33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07" name="Freeform 942"/>
              <p:cNvSpPr>
                <a:spLocks/>
              </p:cNvSpPr>
              <p:nvPr/>
            </p:nvSpPr>
            <p:spPr bwMode="auto">
              <a:xfrm>
                <a:off x="3160" y="1616"/>
                <a:ext cx="8" cy="10"/>
              </a:xfrm>
              <a:custGeom>
                <a:avLst/>
                <a:gdLst/>
                <a:ahLst/>
                <a:cxnLst>
                  <a:cxn ang="0">
                    <a:pos x="6" y="46"/>
                  </a:cxn>
                  <a:cxn ang="0">
                    <a:pos x="6" y="46"/>
                  </a:cxn>
                  <a:cxn ang="0">
                    <a:pos x="10" y="45"/>
                  </a:cxn>
                  <a:cxn ang="0">
                    <a:pos x="16" y="44"/>
                  </a:cxn>
                  <a:cxn ang="0">
                    <a:pos x="21" y="44"/>
                  </a:cxn>
                  <a:cxn ang="0">
                    <a:pos x="25" y="42"/>
                  </a:cxn>
                  <a:cxn ang="0">
                    <a:pos x="29" y="41"/>
                  </a:cxn>
                  <a:cxn ang="0">
                    <a:pos x="33" y="40"/>
                  </a:cxn>
                  <a:cxn ang="0">
                    <a:pos x="37" y="39"/>
                  </a:cxn>
                  <a:cxn ang="0">
                    <a:pos x="40" y="37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1"/>
                  </a:cxn>
                  <a:cxn ang="0">
                    <a:pos x="18" y="1"/>
                  </a:cxn>
                  <a:cxn ang="0">
                    <a:pos x="16" y="2"/>
                  </a:cxn>
                  <a:cxn ang="0">
                    <a:pos x="13" y="3"/>
                  </a:cxn>
                  <a:cxn ang="0">
                    <a:pos x="8" y="3"/>
                  </a:cxn>
                  <a:cxn ang="0">
                    <a:pos x="5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46"/>
                  </a:cxn>
                </a:cxnLst>
                <a:rect l="0" t="0" r="r" b="b"/>
                <a:pathLst>
                  <a:path w="40" h="46">
                    <a:moveTo>
                      <a:pt x="6" y="46"/>
                    </a:moveTo>
                    <a:lnTo>
                      <a:pt x="6" y="46"/>
                    </a:lnTo>
                    <a:lnTo>
                      <a:pt x="10" y="45"/>
                    </a:lnTo>
                    <a:lnTo>
                      <a:pt x="16" y="44"/>
                    </a:lnTo>
                    <a:lnTo>
                      <a:pt x="21" y="44"/>
                    </a:lnTo>
                    <a:lnTo>
                      <a:pt x="25" y="42"/>
                    </a:lnTo>
                    <a:lnTo>
                      <a:pt x="29" y="41"/>
                    </a:lnTo>
                    <a:lnTo>
                      <a:pt x="33" y="40"/>
                    </a:lnTo>
                    <a:lnTo>
                      <a:pt x="37" y="39"/>
                    </a:lnTo>
                    <a:lnTo>
                      <a:pt x="40" y="37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18" y="1"/>
                    </a:lnTo>
                    <a:lnTo>
                      <a:pt x="16" y="2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08" name="Freeform 943"/>
              <p:cNvSpPr>
                <a:spLocks/>
              </p:cNvSpPr>
              <p:nvPr/>
            </p:nvSpPr>
            <p:spPr bwMode="auto">
              <a:xfrm>
                <a:off x="3155" y="1618"/>
                <a:ext cx="6" cy="8"/>
              </a:xfrm>
              <a:custGeom>
                <a:avLst/>
                <a:gdLst/>
                <a:ahLst/>
                <a:cxnLst>
                  <a:cxn ang="0">
                    <a:pos x="16" y="42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7" y="42"/>
                  </a:cxn>
                  <a:cxn ang="0">
                    <a:pos x="17" y="41"/>
                  </a:cxn>
                  <a:cxn ang="0">
                    <a:pos x="19" y="41"/>
                  </a:cxn>
                  <a:cxn ang="0">
                    <a:pos x="21" y="41"/>
                  </a:cxn>
                  <a:cxn ang="0">
                    <a:pos x="23" y="40"/>
                  </a:cxn>
                  <a:cxn ang="0">
                    <a:pos x="25" y="40"/>
                  </a:cxn>
                  <a:cxn ang="0">
                    <a:pos x="28" y="40"/>
                  </a:cxn>
                  <a:cxn ang="0">
                    <a:pos x="2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7" y="2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6" y="42"/>
                  </a:cxn>
                </a:cxnLst>
                <a:rect l="0" t="0" r="r" b="b"/>
                <a:pathLst>
                  <a:path w="28" h="42">
                    <a:moveTo>
                      <a:pt x="16" y="42"/>
                    </a:moveTo>
                    <a:lnTo>
                      <a:pt x="16" y="42"/>
                    </a:lnTo>
                    <a:lnTo>
                      <a:pt x="16" y="42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9" y="41"/>
                    </a:lnTo>
                    <a:lnTo>
                      <a:pt x="21" y="41"/>
                    </a:lnTo>
                    <a:lnTo>
                      <a:pt x="23" y="40"/>
                    </a:lnTo>
                    <a:lnTo>
                      <a:pt x="25" y="40"/>
                    </a:lnTo>
                    <a:lnTo>
                      <a:pt x="28" y="4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6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09" name="Freeform 944"/>
              <p:cNvSpPr>
                <a:spLocks/>
              </p:cNvSpPr>
              <p:nvPr/>
            </p:nvSpPr>
            <p:spPr bwMode="auto">
              <a:xfrm>
                <a:off x="3152" y="1618"/>
                <a:ext cx="7" cy="8"/>
              </a:xfrm>
              <a:custGeom>
                <a:avLst/>
                <a:gdLst/>
                <a:ahLst/>
                <a:cxnLst>
                  <a:cxn ang="0">
                    <a:pos x="33" y="36"/>
                  </a:cxn>
                  <a:cxn ang="0">
                    <a:pos x="35" y="36"/>
                  </a:cxn>
                  <a:cxn ang="0">
                    <a:pos x="33" y="36"/>
                  </a:cxn>
                  <a:cxn ang="0">
                    <a:pos x="33" y="37"/>
                  </a:cxn>
                  <a:cxn ang="0">
                    <a:pos x="33" y="37"/>
                  </a:cxn>
                  <a:cxn ang="0">
                    <a:pos x="33" y="37"/>
                  </a:cxn>
                  <a:cxn ang="0">
                    <a:pos x="32" y="38"/>
                  </a:cxn>
                  <a:cxn ang="0">
                    <a:pos x="32" y="38"/>
                  </a:cxn>
                  <a:cxn ang="0">
                    <a:pos x="32" y="38"/>
                  </a:cxn>
                  <a:cxn ang="0">
                    <a:pos x="32" y="38"/>
                  </a:cxn>
                  <a:cxn ang="0">
                    <a:pos x="16" y="0"/>
                  </a:cxn>
                  <a:cxn ang="0">
                    <a:pos x="14" y="1"/>
                  </a:cxn>
                  <a:cxn ang="0">
                    <a:pos x="11" y="2"/>
                  </a:cxn>
                  <a:cxn ang="0">
                    <a:pos x="9" y="5"/>
                  </a:cxn>
                  <a:cxn ang="0">
                    <a:pos x="7" y="6"/>
                  </a:cxn>
                  <a:cxn ang="0">
                    <a:pos x="4" y="8"/>
                  </a:cxn>
                  <a:cxn ang="0">
                    <a:pos x="3" y="9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33" y="36"/>
                  </a:cxn>
                </a:cxnLst>
                <a:rect l="0" t="0" r="r" b="b"/>
                <a:pathLst>
                  <a:path w="35" h="38">
                    <a:moveTo>
                      <a:pt x="33" y="36"/>
                    </a:moveTo>
                    <a:lnTo>
                      <a:pt x="35" y="36"/>
                    </a:lnTo>
                    <a:lnTo>
                      <a:pt x="33" y="36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16" y="0"/>
                    </a:lnTo>
                    <a:lnTo>
                      <a:pt x="14" y="1"/>
                    </a:lnTo>
                    <a:lnTo>
                      <a:pt x="11" y="2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3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10" name="Freeform 945"/>
              <p:cNvSpPr>
                <a:spLocks/>
              </p:cNvSpPr>
              <p:nvPr/>
            </p:nvSpPr>
            <p:spPr bwMode="auto">
              <a:xfrm>
                <a:off x="3151" y="1621"/>
                <a:ext cx="8" cy="5"/>
              </a:xfrm>
              <a:custGeom>
                <a:avLst/>
                <a:gdLst/>
                <a:ahLst/>
                <a:cxnLst>
                  <a:cxn ang="0">
                    <a:pos x="41" y="20"/>
                  </a:cxn>
                  <a:cxn ang="0">
                    <a:pos x="41" y="20"/>
                  </a:cxn>
                  <a:cxn ang="0">
                    <a:pos x="41" y="20"/>
                  </a:cxn>
                  <a:cxn ang="0">
                    <a:pos x="41" y="21"/>
                  </a:cxn>
                  <a:cxn ang="0">
                    <a:pos x="41" y="21"/>
                  </a:cxn>
                  <a:cxn ang="0">
                    <a:pos x="41" y="21"/>
                  </a:cxn>
                  <a:cxn ang="0">
                    <a:pos x="41" y="22"/>
                  </a:cxn>
                  <a:cxn ang="0">
                    <a:pos x="41" y="22"/>
                  </a:cxn>
                  <a:cxn ang="0">
                    <a:pos x="41" y="22"/>
                  </a:cxn>
                  <a:cxn ang="0">
                    <a:pos x="39" y="22"/>
                  </a:cxn>
                  <a:cxn ang="0">
                    <a:pos x="6" y="0"/>
                  </a:cxn>
                  <a:cxn ang="0">
                    <a:pos x="5" y="2"/>
                  </a:cxn>
                  <a:cxn ang="0">
                    <a:pos x="4" y="5"/>
                  </a:cxn>
                  <a:cxn ang="0">
                    <a:pos x="2" y="7"/>
                  </a:cxn>
                  <a:cxn ang="0">
                    <a:pos x="1" y="9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0" y="17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41" y="20"/>
                  </a:cxn>
                </a:cxnLst>
                <a:rect l="0" t="0" r="r" b="b"/>
                <a:pathLst>
                  <a:path w="41" h="22">
                    <a:moveTo>
                      <a:pt x="41" y="20"/>
                    </a:moveTo>
                    <a:lnTo>
                      <a:pt x="41" y="20"/>
                    </a:lnTo>
                    <a:lnTo>
                      <a:pt x="41" y="20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39" y="22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11" name="Freeform 946"/>
              <p:cNvSpPr>
                <a:spLocks/>
              </p:cNvSpPr>
              <p:nvPr/>
            </p:nvSpPr>
            <p:spPr bwMode="auto">
              <a:xfrm>
                <a:off x="3151" y="1625"/>
                <a:ext cx="8" cy="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1" y="3"/>
                  </a:cxn>
                  <a:cxn ang="0">
                    <a:pos x="41" y="3"/>
                  </a:cxn>
                  <a:cxn ang="0">
                    <a:pos x="41" y="3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2" y="19"/>
                  </a:cxn>
                  <a:cxn ang="0">
                    <a:pos x="5" y="22"/>
                  </a:cxn>
                  <a:cxn ang="0">
                    <a:pos x="7" y="26"/>
                  </a:cxn>
                  <a:cxn ang="0">
                    <a:pos x="9" y="28"/>
                  </a:cxn>
                  <a:cxn ang="0">
                    <a:pos x="13" y="30"/>
                  </a:cxn>
                  <a:cxn ang="0">
                    <a:pos x="13" y="31"/>
                  </a:cxn>
                  <a:cxn ang="0">
                    <a:pos x="39" y="0"/>
                  </a:cxn>
                </a:cxnLst>
                <a:rect l="0" t="0" r="r" b="b"/>
                <a:pathLst>
                  <a:path w="41" h="31">
                    <a:moveTo>
                      <a:pt x="39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2" y="19"/>
                    </a:lnTo>
                    <a:lnTo>
                      <a:pt x="5" y="22"/>
                    </a:lnTo>
                    <a:lnTo>
                      <a:pt x="7" y="26"/>
                    </a:lnTo>
                    <a:lnTo>
                      <a:pt x="9" y="28"/>
                    </a:lnTo>
                    <a:lnTo>
                      <a:pt x="13" y="30"/>
                    </a:lnTo>
                    <a:lnTo>
                      <a:pt x="13" y="3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12" name="Freeform 947"/>
              <p:cNvSpPr>
                <a:spLocks/>
              </p:cNvSpPr>
              <p:nvPr/>
            </p:nvSpPr>
            <p:spPr bwMode="auto">
              <a:xfrm>
                <a:off x="3154" y="1624"/>
                <a:ext cx="6" cy="9"/>
              </a:xfrm>
              <a:custGeom>
                <a:avLst/>
                <a:gdLst/>
                <a:ahLst/>
                <a:cxnLst>
                  <a:cxn ang="0">
                    <a:pos x="30" y="1"/>
                  </a:cxn>
                  <a:cxn ang="0">
                    <a:pos x="30" y="1"/>
                  </a:cxn>
                  <a:cxn ang="0">
                    <a:pos x="28" y="1"/>
                  </a:cxn>
                  <a:cxn ang="0">
                    <a:pos x="26" y="1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6" y="1"/>
                  </a:cxn>
                  <a:cxn ang="0">
                    <a:pos x="26" y="1"/>
                  </a:cxn>
                  <a:cxn ang="0">
                    <a:pos x="0" y="32"/>
                  </a:cxn>
                  <a:cxn ang="0">
                    <a:pos x="2" y="35"/>
                  </a:cxn>
                  <a:cxn ang="0">
                    <a:pos x="7" y="37"/>
                  </a:cxn>
                  <a:cxn ang="0">
                    <a:pos x="10" y="38"/>
                  </a:cxn>
                  <a:cxn ang="0">
                    <a:pos x="14" y="39"/>
                  </a:cxn>
                  <a:cxn ang="0">
                    <a:pos x="18" y="41"/>
                  </a:cxn>
                  <a:cxn ang="0">
                    <a:pos x="22" y="42"/>
                  </a:cxn>
                  <a:cxn ang="0">
                    <a:pos x="25" y="42"/>
                  </a:cxn>
                  <a:cxn ang="0">
                    <a:pos x="30" y="42"/>
                  </a:cxn>
                  <a:cxn ang="0">
                    <a:pos x="30" y="42"/>
                  </a:cxn>
                  <a:cxn ang="0">
                    <a:pos x="30" y="1"/>
                  </a:cxn>
                </a:cxnLst>
                <a:rect l="0" t="0" r="r" b="b"/>
                <a:pathLst>
                  <a:path w="30" h="42">
                    <a:moveTo>
                      <a:pt x="30" y="1"/>
                    </a:moveTo>
                    <a:lnTo>
                      <a:pt x="30" y="1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0" y="32"/>
                    </a:lnTo>
                    <a:lnTo>
                      <a:pt x="2" y="35"/>
                    </a:lnTo>
                    <a:lnTo>
                      <a:pt x="7" y="37"/>
                    </a:lnTo>
                    <a:lnTo>
                      <a:pt x="10" y="38"/>
                    </a:lnTo>
                    <a:lnTo>
                      <a:pt x="14" y="39"/>
                    </a:lnTo>
                    <a:lnTo>
                      <a:pt x="18" y="41"/>
                    </a:lnTo>
                    <a:lnTo>
                      <a:pt x="22" y="42"/>
                    </a:lnTo>
                    <a:lnTo>
                      <a:pt x="25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13" name="Freeform 948"/>
              <p:cNvSpPr>
                <a:spLocks/>
              </p:cNvSpPr>
              <p:nvPr/>
            </p:nvSpPr>
            <p:spPr bwMode="auto">
              <a:xfrm>
                <a:off x="3160" y="1624"/>
                <a:ext cx="5" cy="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43"/>
                  </a:cxn>
                  <a:cxn ang="0">
                    <a:pos x="3" y="43"/>
                  </a:cxn>
                  <a:cxn ang="0">
                    <a:pos x="7" y="43"/>
                  </a:cxn>
                  <a:cxn ang="0">
                    <a:pos x="10" y="42"/>
                  </a:cxn>
                  <a:cxn ang="0">
                    <a:pos x="15" y="42"/>
                  </a:cxn>
                  <a:cxn ang="0">
                    <a:pos x="18" y="40"/>
                  </a:cxn>
                  <a:cxn ang="0">
                    <a:pos x="22" y="39"/>
                  </a:cxn>
                  <a:cxn ang="0">
                    <a:pos x="25" y="37"/>
                  </a:cxn>
                  <a:cxn ang="0">
                    <a:pos x="29" y="36"/>
                  </a:cxn>
                  <a:cxn ang="0">
                    <a:pos x="29" y="36"/>
                  </a:cxn>
                  <a:cxn ang="0">
                    <a:pos x="9" y="0"/>
                  </a:cxn>
                </a:cxnLst>
                <a:rect l="0" t="0" r="r" b="b"/>
                <a:pathLst>
                  <a:path w="29" h="43">
                    <a:moveTo>
                      <a:pt x="9" y="0"/>
                    </a:move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43"/>
                    </a:lnTo>
                    <a:lnTo>
                      <a:pt x="3" y="43"/>
                    </a:lnTo>
                    <a:lnTo>
                      <a:pt x="7" y="43"/>
                    </a:lnTo>
                    <a:lnTo>
                      <a:pt x="10" y="42"/>
                    </a:lnTo>
                    <a:lnTo>
                      <a:pt x="15" y="42"/>
                    </a:lnTo>
                    <a:lnTo>
                      <a:pt x="18" y="40"/>
                    </a:lnTo>
                    <a:lnTo>
                      <a:pt x="22" y="39"/>
                    </a:lnTo>
                    <a:lnTo>
                      <a:pt x="25" y="37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14" name="Freeform 949"/>
              <p:cNvSpPr>
                <a:spLocks/>
              </p:cNvSpPr>
              <p:nvPr/>
            </p:nvSpPr>
            <p:spPr bwMode="auto">
              <a:xfrm>
                <a:off x="3161" y="1624"/>
                <a:ext cx="8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0" y="39"/>
                  </a:cxn>
                  <a:cxn ang="0">
                    <a:pos x="23" y="36"/>
                  </a:cxn>
                  <a:cxn ang="0">
                    <a:pos x="25" y="34"/>
                  </a:cxn>
                  <a:cxn ang="0">
                    <a:pos x="29" y="32"/>
                  </a:cxn>
                  <a:cxn ang="0">
                    <a:pos x="31" y="30"/>
                  </a:cxn>
                  <a:cxn ang="0">
                    <a:pos x="35" y="26"/>
                  </a:cxn>
                  <a:cxn ang="0">
                    <a:pos x="37" y="24"/>
                  </a:cxn>
                  <a:cxn ang="0">
                    <a:pos x="38" y="20"/>
                  </a:cxn>
                  <a:cxn ang="0">
                    <a:pos x="40" y="17"/>
                  </a:cxn>
                  <a:cxn ang="0">
                    <a:pos x="40" y="17"/>
                  </a:cxn>
                  <a:cxn ang="0">
                    <a:pos x="4" y="0"/>
                  </a:cxn>
                </a:cxnLst>
                <a:rect l="0" t="0" r="r" b="b"/>
                <a:pathLst>
                  <a:path w="40" h="39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0" y="39"/>
                    </a:lnTo>
                    <a:lnTo>
                      <a:pt x="23" y="36"/>
                    </a:lnTo>
                    <a:lnTo>
                      <a:pt x="25" y="34"/>
                    </a:lnTo>
                    <a:lnTo>
                      <a:pt x="29" y="32"/>
                    </a:lnTo>
                    <a:lnTo>
                      <a:pt x="31" y="30"/>
                    </a:lnTo>
                    <a:lnTo>
                      <a:pt x="35" y="26"/>
                    </a:lnTo>
                    <a:lnTo>
                      <a:pt x="37" y="24"/>
                    </a:lnTo>
                    <a:lnTo>
                      <a:pt x="38" y="20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15" name="Freeform 950"/>
              <p:cNvSpPr>
                <a:spLocks/>
              </p:cNvSpPr>
              <p:nvPr/>
            </p:nvSpPr>
            <p:spPr bwMode="auto">
              <a:xfrm>
                <a:off x="3162" y="1621"/>
                <a:ext cx="8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36" y="28"/>
                  </a:cxn>
                  <a:cxn ang="0">
                    <a:pos x="38" y="24"/>
                  </a:cxn>
                  <a:cxn ang="0">
                    <a:pos x="39" y="21"/>
                  </a:cxn>
                  <a:cxn ang="0">
                    <a:pos x="40" y="17"/>
                  </a:cxn>
                  <a:cxn ang="0">
                    <a:pos x="40" y="14"/>
                  </a:cxn>
                  <a:cxn ang="0">
                    <a:pos x="41" y="11"/>
                  </a:cxn>
                  <a:cxn ang="0">
                    <a:pos x="41" y="7"/>
                  </a:cxn>
                  <a:cxn ang="0">
                    <a:pos x="41" y="4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1" y="0"/>
                  </a:cxn>
                </a:cxnLst>
                <a:rect l="0" t="0" r="r" b="b"/>
                <a:pathLst>
                  <a:path w="41" h="28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6" y="28"/>
                    </a:lnTo>
                    <a:lnTo>
                      <a:pt x="38" y="24"/>
                    </a:lnTo>
                    <a:lnTo>
                      <a:pt x="39" y="21"/>
                    </a:lnTo>
                    <a:lnTo>
                      <a:pt x="40" y="17"/>
                    </a:lnTo>
                    <a:lnTo>
                      <a:pt x="40" y="14"/>
                    </a:lnTo>
                    <a:lnTo>
                      <a:pt x="41" y="11"/>
                    </a:lnTo>
                    <a:lnTo>
                      <a:pt x="41" y="7"/>
                    </a:lnTo>
                    <a:lnTo>
                      <a:pt x="41" y="4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16" name="Freeform 951"/>
              <p:cNvSpPr>
                <a:spLocks/>
              </p:cNvSpPr>
              <p:nvPr/>
            </p:nvSpPr>
            <p:spPr bwMode="auto">
              <a:xfrm>
                <a:off x="3162" y="1614"/>
                <a:ext cx="8" cy="7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0" y="30"/>
                  </a:cxn>
                  <a:cxn ang="0">
                    <a:pos x="0" y="37"/>
                  </a:cxn>
                  <a:cxn ang="0">
                    <a:pos x="40" y="37"/>
                  </a:cxn>
                  <a:cxn ang="0">
                    <a:pos x="40" y="30"/>
                  </a:cxn>
                  <a:cxn ang="0">
                    <a:pos x="12" y="12"/>
                  </a:cxn>
                  <a:cxn ang="0">
                    <a:pos x="40" y="30"/>
                  </a:cxn>
                  <a:cxn ang="0">
                    <a:pos x="40" y="0"/>
                  </a:cxn>
                  <a:cxn ang="0">
                    <a:pos x="12" y="12"/>
                  </a:cxn>
                </a:cxnLst>
                <a:rect l="0" t="0" r="r" b="b"/>
                <a:pathLst>
                  <a:path w="40" h="37">
                    <a:moveTo>
                      <a:pt x="12" y="12"/>
                    </a:moveTo>
                    <a:lnTo>
                      <a:pt x="0" y="30"/>
                    </a:lnTo>
                    <a:lnTo>
                      <a:pt x="0" y="37"/>
                    </a:lnTo>
                    <a:lnTo>
                      <a:pt x="40" y="37"/>
                    </a:lnTo>
                    <a:lnTo>
                      <a:pt x="40" y="30"/>
                    </a:lnTo>
                    <a:lnTo>
                      <a:pt x="12" y="12"/>
                    </a:lnTo>
                    <a:lnTo>
                      <a:pt x="40" y="30"/>
                    </a:lnTo>
                    <a:lnTo>
                      <a:pt x="4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17" name="Freeform 952"/>
              <p:cNvSpPr>
                <a:spLocks/>
              </p:cNvSpPr>
              <p:nvPr/>
            </p:nvSpPr>
            <p:spPr bwMode="auto">
              <a:xfrm>
                <a:off x="3180" y="1627"/>
                <a:ext cx="9" cy="8"/>
              </a:xfrm>
              <a:custGeom>
                <a:avLst/>
                <a:gdLst/>
                <a:ahLst/>
                <a:cxnLst>
                  <a:cxn ang="0">
                    <a:pos x="26" y="39"/>
                  </a:cxn>
                  <a:cxn ang="0">
                    <a:pos x="42" y="16"/>
                  </a:cxn>
                  <a:cxn ang="0">
                    <a:pos x="40" y="0"/>
                  </a:cxn>
                  <a:cxn ang="0">
                    <a:pos x="0" y="6"/>
                  </a:cxn>
                  <a:cxn ang="0">
                    <a:pos x="2" y="23"/>
                  </a:cxn>
                  <a:cxn ang="0">
                    <a:pos x="26" y="39"/>
                  </a:cxn>
                  <a:cxn ang="0">
                    <a:pos x="26" y="39"/>
                  </a:cxn>
                  <a:cxn ang="0">
                    <a:pos x="46" y="36"/>
                  </a:cxn>
                  <a:cxn ang="0">
                    <a:pos x="42" y="16"/>
                  </a:cxn>
                  <a:cxn ang="0">
                    <a:pos x="26" y="39"/>
                  </a:cxn>
                </a:cxnLst>
                <a:rect l="0" t="0" r="r" b="b"/>
                <a:pathLst>
                  <a:path w="46" h="39">
                    <a:moveTo>
                      <a:pt x="26" y="39"/>
                    </a:moveTo>
                    <a:lnTo>
                      <a:pt x="42" y="16"/>
                    </a:lnTo>
                    <a:lnTo>
                      <a:pt x="40" y="0"/>
                    </a:lnTo>
                    <a:lnTo>
                      <a:pt x="0" y="6"/>
                    </a:lnTo>
                    <a:lnTo>
                      <a:pt x="2" y="23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46" y="36"/>
                    </a:lnTo>
                    <a:lnTo>
                      <a:pt x="42" y="16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18" name="Freeform 953"/>
              <p:cNvSpPr>
                <a:spLocks/>
              </p:cNvSpPr>
              <p:nvPr/>
            </p:nvSpPr>
            <p:spPr bwMode="auto">
              <a:xfrm>
                <a:off x="3182" y="1627"/>
                <a:ext cx="3" cy="9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2" y="42"/>
                  </a:cxn>
                  <a:cxn ang="0">
                    <a:pos x="3" y="42"/>
                  </a:cxn>
                  <a:cxn ang="0">
                    <a:pos x="6" y="42"/>
                  </a:cxn>
                  <a:cxn ang="0">
                    <a:pos x="8" y="42"/>
                  </a:cxn>
                  <a:cxn ang="0">
                    <a:pos x="10" y="40"/>
                  </a:cxn>
                  <a:cxn ang="0">
                    <a:pos x="13" y="40"/>
                  </a:cxn>
                  <a:cxn ang="0">
                    <a:pos x="15" y="40"/>
                  </a:cxn>
                  <a:cxn ang="0">
                    <a:pos x="17" y="39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42"/>
                  </a:cxn>
                </a:cxnLst>
                <a:rect l="0" t="0" r="r" b="b"/>
                <a:pathLst>
                  <a:path w="17" h="42">
                    <a:moveTo>
                      <a:pt x="0" y="42"/>
                    </a:moveTo>
                    <a:lnTo>
                      <a:pt x="0" y="42"/>
                    </a:lnTo>
                    <a:lnTo>
                      <a:pt x="2" y="42"/>
                    </a:lnTo>
                    <a:lnTo>
                      <a:pt x="3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13" y="40"/>
                    </a:lnTo>
                    <a:lnTo>
                      <a:pt x="15" y="40"/>
                    </a:lnTo>
                    <a:lnTo>
                      <a:pt x="17" y="39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19" name="Freeform 954"/>
              <p:cNvSpPr>
                <a:spLocks/>
              </p:cNvSpPr>
              <p:nvPr/>
            </p:nvSpPr>
            <p:spPr bwMode="auto">
              <a:xfrm>
                <a:off x="3177" y="1627"/>
                <a:ext cx="5" cy="9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36"/>
                  </a:cxn>
                  <a:cxn ang="0">
                    <a:pos x="4" y="37"/>
                  </a:cxn>
                  <a:cxn ang="0">
                    <a:pos x="7" y="38"/>
                  </a:cxn>
                  <a:cxn ang="0">
                    <a:pos x="10" y="39"/>
                  </a:cxn>
                  <a:cxn ang="0">
                    <a:pos x="13" y="40"/>
                  </a:cxn>
                  <a:cxn ang="0">
                    <a:pos x="16" y="42"/>
                  </a:cxn>
                  <a:cxn ang="0">
                    <a:pos x="20" y="42"/>
                  </a:cxn>
                  <a:cxn ang="0">
                    <a:pos x="23" y="42"/>
                  </a:cxn>
                  <a:cxn ang="0">
                    <a:pos x="27" y="42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0" y="36"/>
                  </a:cxn>
                </a:cxnLst>
                <a:rect l="0" t="0" r="r" b="b"/>
                <a:pathLst>
                  <a:path w="27" h="42">
                    <a:moveTo>
                      <a:pt x="0" y="36"/>
                    </a:moveTo>
                    <a:lnTo>
                      <a:pt x="0" y="36"/>
                    </a:lnTo>
                    <a:lnTo>
                      <a:pt x="4" y="37"/>
                    </a:lnTo>
                    <a:lnTo>
                      <a:pt x="7" y="38"/>
                    </a:lnTo>
                    <a:lnTo>
                      <a:pt x="10" y="39"/>
                    </a:lnTo>
                    <a:lnTo>
                      <a:pt x="13" y="40"/>
                    </a:lnTo>
                    <a:lnTo>
                      <a:pt x="16" y="42"/>
                    </a:lnTo>
                    <a:lnTo>
                      <a:pt x="20" y="42"/>
                    </a:lnTo>
                    <a:lnTo>
                      <a:pt x="23" y="42"/>
                    </a:lnTo>
                    <a:lnTo>
                      <a:pt x="27" y="42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20" name="Freeform 955"/>
              <p:cNvSpPr>
                <a:spLocks/>
              </p:cNvSpPr>
              <p:nvPr/>
            </p:nvSpPr>
            <p:spPr bwMode="auto">
              <a:xfrm>
                <a:off x="3173" y="1627"/>
                <a:ext cx="8" cy="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1" y="21"/>
                  </a:cxn>
                  <a:cxn ang="0">
                    <a:pos x="2" y="23"/>
                  </a:cxn>
                  <a:cxn ang="0">
                    <a:pos x="5" y="25"/>
                  </a:cxn>
                  <a:cxn ang="0">
                    <a:pos x="7" y="28"/>
                  </a:cxn>
                  <a:cxn ang="0">
                    <a:pos x="9" y="30"/>
                  </a:cxn>
                  <a:cxn ang="0">
                    <a:pos x="12" y="32"/>
                  </a:cxn>
                  <a:cxn ang="0">
                    <a:pos x="14" y="35"/>
                  </a:cxn>
                  <a:cxn ang="0">
                    <a:pos x="16" y="36"/>
                  </a:cxn>
                  <a:cxn ang="0">
                    <a:pos x="37" y="0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1"/>
                  </a:cxn>
                  <a:cxn ang="0">
                    <a:pos x="37" y="1"/>
                  </a:cxn>
                  <a:cxn ang="0">
                    <a:pos x="37" y="1"/>
                  </a:cxn>
                  <a:cxn ang="0">
                    <a:pos x="37" y="1"/>
                  </a:cxn>
                  <a:cxn ang="0">
                    <a:pos x="0" y="17"/>
                  </a:cxn>
                </a:cxnLst>
                <a:rect l="0" t="0" r="r" b="b"/>
                <a:pathLst>
                  <a:path w="37" h="36">
                    <a:moveTo>
                      <a:pt x="0" y="17"/>
                    </a:moveTo>
                    <a:lnTo>
                      <a:pt x="0" y="17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5" y="25"/>
                    </a:lnTo>
                    <a:lnTo>
                      <a:pt x="7" y="28"/>
                    </a:lnTo>
                    <a:lnTo>
                      <a:pt x="9" y="30"/>
                    </a:lnTo>
                    <a:lnTo>
                      <a:pt x="12" y="32"/>
                    </a:lnTo>
                    <a:lnTo>
                      <a:pt x="14" y="35"/>
                    </a:lnTo>
                    <a:lnTo>
                      <a:pt x="16" y="36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21" name="Freeform 956"/>
              <p:cNvSpPr>
                <a:spLocks/>
              </p:cNvSpPr>
              <p:nvPr/>
            </p:nvSpPr>
            <p:spPr bwMode="auto">
              <a:xfrm>
                <a:off x="3173" y="1625"/>
                <a:ext cx="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1" y="13"/>
                  </a:cxn>
                  <a:cxn ang="0">
                    <a:pos x="1" y="16"/>
                  </a:cxn>
                  <a:cxn ang="0">
                    <a:pos x="1" y="20"/>
                  </a:cxn>
                  <a:cxn ang="0">
                    <a:pos x="2" y="23"/>
                  </a:cxn>
                  <a:cxn ang="0">
                    <a:pos x="3" y="27"/>
                  </a:cxn>
                  <a:cxn ang="0">
                    <a:pos x="4" y="30"/>
                  </a:cxn>
                  <a:cxn ang="0">
                    <a:pos x="41" y="14"/>
                  </a:cxn>
                  <a:cxn ang="0">
                    <a:pos x="42" y="15"/>
                  </a:cxn>
                  <a:cxn ang="0">
                    <a:pos x="42" y="15"/>
                  </a:cxn>
                  <a:cxn ang="0">
                    <a:pos x="41" y="14"/>
                  </a:cxn>
                  <a:cxn ang="0">
                    <a:pos x="41" y="12"/>
                  </a:cxn>
                  <a:cxn ang="0">
                    <a:pos x="41" y="10"/>
                  </a:cxn>
                  <a:cxn ang="0">
                    <a:pos x="41" y="7"/>
                  </a:cxn>
                  <a:cxn ang="0">
                    <a:pos x="41" y="4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1" y="16"/>
                    </a:lnTo>
                    <a:lnTo>
                      <a:pt x="1" y="20"/>
                    </a:lnTo>
                    <a:lnTo>
                      <a:pt x="2" y="23"/>
                    </a:lnTo>
                    <a:lnTo>
                      <a:pt x="3" y="27"/>
                    </a:lnTo>
                    <a:lnTo>
                      <a:pt x="4" y="30"/>
                    </a:lnTo>
                    <a:lnTo>
                      <a:pt x="41" y="14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41" y="10"/>
                    </a:lnTo>
                    <a:lnTo>
                      <a:pt x="41" y="7"/>
                    </a:lnTo>
                    <a:lnTo>
                      <a:pt x="41" y="4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22" name="Freeform 957"/>
              <p:cNvSpPr>
                <a:spLocks/>
              </p:cNvSpPr>
              <p:nvPr/>
            </p:nvSpPr>
            <p:spPr bwMode="auto">
              <a:xfrm>
                <a:off x="3173" y="1608"/>
                <a:ext cx="8" cy="17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1"/>
                  </a:cxn>
                  <a:cxn ang="0">
                    <a:pos x="0" y="84"/>
                  </a:cxn>
                  <a:cxn ang="0">
                    <a:pos x="41" y="84"/>
                  </a:cxn>
                  <a:cxn ang="0">
                    <a:pos x="41" y="21"/>
                  </a:cxn>
                  <a:cxn ang="0">
                    <a:pos x="20" y="0"/>
                  </a:cxn>
                  <a:cxn ang="0">
                    <a:pos x="41" y="21"/>
                  </a:cxn>
                  <a:cxn ang="0">
                    <a:pos x="41" y="0"/>
                  </a:cxn>
                  <a:cxn ang="0">
                    <a:pos x="20" y="0"/>
                  </a:cxn>
                </a:cxnLst>
                <a:rect l="0" t="0" r="r" b="b"/>
                <a:pathLst>
                  <a:path w="41" h="84">
                    <a:moveTo>
                      <a:pt x="20" y="0"/>
                    </a:moveTo>
                    <a:lnTo>
                      <a:pt x="0" y="21"/>
                    </a:lnTo>
                    <a:lnTo>
                      <a:pt x="0" y="84"/>
                    </a:lnTo>
                    <a:lnTo>
                      <a:pt x="41" y="84"/>
                    </a:lnTo>
                    <a:lnTo>
                      <a:pt x="41" y="21"/>
                    </a:lnTo>
                    <a:lnTo>
                      <a:pt x="20" y="0"/>
                    </a:lnTo>
                    <a:lnTo>
                      <a:pt x="41" y="21"/>
                    </a:lnTo>
                    <a:lnTo>
                      <a:pt x="4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23" name="Freeform 958"/>
              <p:cNvSpPr>
                <a:spLocks/>
              </p:cNvSpPr>
              <p:nvPr/>
            </p:nvSpPr>
            <p:spPr bwMode="auto">
              <a:xfrm>
                <a:off x="3170" y="1608"/>
                <a:ext cx="7" cy="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0" y="42"/>
                  </a:cxn>
                  <a:cxn ang="0">
                    <a:pos x="34" y="42"/>
                  </a:cxn>
                  <a:cxn ang="0">
                    <a:pos x="34" y="0"/>
                  </a:cxn>
                  <a:cxn ang="0">
                    <a:pos x="20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42"/>
                  </a:cxn>
                  <a:cxn ang="0">
                    <a:pos x="20" y="42"/>
                  </a:cxn>
                  <a:cxn ang="0">
                    <a:pos x="0" y="21"/>
                  </a:cxn>
                </a:cxnLst>
                <a:rect l="0" t="0" r="r" b="b"/>
                <a:pathLst>
                  <a:path w="34" h="42">
                    <a:moveTo>
                      <a:pt x="0" y="21"/>
                    </a:moveTo>
                    <a:lnTo>
                      <a:pt x="20" y="42"/>
                    </a:lnTo>
                    <a:lnTo>
                      <a:pt x="34" y="42"/>
                    </a:lnTo>
                    <a:lnTo>
                      <a:pt x="34" y="0"/>
                    </a:lnTo>
                    <a:lnTo>
                      <a:pt x="20" y="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42"/>
                    </a:lnTo>
                    <a:lnTo>
                      <a:pt x="20" y="4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24" name="Freeform 959"/>
              <p:cNvSpPr>
                <a:spLocks/>
              </p:cNvSpPr>
              <p:nvPr/>
            </p:nvSpPr>
            <p:spPr bwMode="auto">
              <a:xfrm>
                <a:off x="3170" y="1605"/>
                <a:ext cx="8" cy="7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0"/>
                  </a:cxn>
                  <a:cxn ang="0">
                    <a:pos x="0" y="35"/>
                  </a:cxn>
                  <a:cxn ang="0">
                    <a:pos x="41" y="35"/>
                  </a:cxn>
                  <a:cxn ang="0">
                    <a:pos x="41" y="2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20" y="0"/>
                  </a:cxn>
                </a:cxnLst>
                <a:rect l="0" t="0" r="r" b="b"/>
                <a:pathLst>
                  <a:path w="41" h="35">
                    <a:moveTo>
                      <a:pt x="20" y="0"/>
                    </a:moveTo>
                    <a:lnTo>
                      <a:pt x="0" y="20"/>
                    </a:lnTo>
                    <a:lnTo>
                      <a:pt x="0" y="35"/>
                    </a:lnTo>
                    <a:lnTo>
                      <a:pt x="41" y="35"/>
                    </a:lnTo>
                    <a:lnTo>
                      <a:pt x="41" y="2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25" name="Freeform 960"/>
              <p:cNvSpPr>
                <a:spLocks/>
              </p:cNvSpPr>
              <p:nvPr/>
            </p:nvSpPr>
            <p:spPr bwMode="auto">
              <a:xfrm>
                <a:off x="3174" y="1605"/>
                <a:ext cx="7" cy="8"/>
              </a:xfrm>
              <a:custGeom>
                <a:avLst/>
                <a:gdLst/>
                <a:ahLst/>
                <a:cxnLst>
                  <a:cxn ang="0">
                    <a:pos x="35" y="20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14" y="41"/>
                  </a:cxn>
                  <a:cxn ang="0">
                    <a:pos x="35" y="20"/>
                  </a:cxn>
                  <a:cxn ang="0">
                    <a:pos x="14" y="41"/>
                  </a:cxn>
                  <a:cxn ang="0">
                    <a:pos x="35" y="41"/>
                  </a:cxn>
                  <a:cxn ang="0">
                    <a:pos x="35" y="20"/>
                  </a:cxn>
                </a:cxnLst>
                <a:rect l="0" t="0" r="r" b="b"/>
                <a:pathLst>
                  <a:path w="35" h="41">
                    <a:moveTo>
                      <a:pt x="35" y="20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14" y="41"/>
                    </a:lnTo>
                    <a:lnTo>
                      <a:pt x="35" y="20"/>
                    </a:lnTo>
                    <a:lnTo>
                      <a:pt x="14" y="41"/>
                    </a:lnTo>
                    <a:lnTo>
                      <a:pt x="35" y="41"/>
                    </a:lnTo>
                    <a:lnTo>
                      <a:pt x="35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26" name="Freeform 961"/>
              <p:cNvSpPr>
                <a:spLocks/>
              </p:cNvSpPr>
              <p:nvPr/>
            </p:nvSpPr>
            <p:spPr bwMode="auto">
              <a:xfrm>
                <a:off x="3173" y="1600"/>
                <a:ext cx="8" cy="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7"/>
                  </a:cxn>
                  <a:cxn ang="0">
                    <a:pos x="0" y="44"/>
                  </a:cxn>
                  <a:cxn ang="0">
                    <a:pos x="41" y="44"/>
                  </a:cxn>
                  <a:cxn ang="0">
                    <a:pos x="41" y="17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6"/>
                  </a:cxn>
                  <a:cxn ang="0">
                    <a:pos x="0" y="17"/>
                  </a:cxn>
                  <a:cxn ang="0">
                    <a:pos x="10" y="0"/>
                  </a:cxn>
                </a:cxnLst>
                <a:rect l="0" t="0" r="r" b="b"/>
                <a:pathLst>
                  <a:path w="41" h="44">
                    <a:moveTo>
                      <a:pt x="10" y="0"/>
                    </a:moveTo>
                    <a:lnTo>
                      <a:pt x="0" y="17"/>
                    </a:lnTo>
                    <a:lnTo>
                      <a:pt x="0" y="44"/>
                    </a:lnTo>
                    <a:lnTo>
                      <a:pt x="41" y="44"/>
                    </a:lnTo>
                    <a:lnTo>
                      <a:pt x="41" y="17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0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27" name="Freeform 962"/>
              <p:cNvSpPr>
                <a:spLocks/>
              </p:cNvSpPr>
              <p:nvPr/>
            </p:nvSpPr>
            <p:spPr bwMode="auto">
              <a:xfrm>
                <a:off x="3175" y="1594"/>
                <a:ext cx="10" cy="13"/>
              </a:xfrm>
              <a:custGeom>
                <a:avLst/>
                <a:gdLst/>
                <a:ahLst/>
                <a:cxnLst>
                  <a:cxn ang="0">
                    <a:pos x="50" y="36"/>
                  </a:cxn>
                  <a:cxn ang="0">
                    <a:pos x="18" y="18"/>
                  </a:cxn>
                  <a:cxn ang="0">
                    <a:pos x="0" y="30"/>
                  </a:cxn>
                  <a:cxn ang="0">
                    <a:pos x="21" y="65"/>
                  </a:cxn>
                  <a:cxn ang="0">
                    <a:pos x="39" y="53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0"/>
                  </a:cxn>
                  <a:cxn ang="0">
                    <a:pos x="18" y="18"/>
                  </a:cxn>
                  <a:cxn ang="0">
                    <a:pos x="50" y="36"/>
                  </a:cxn>
                </a:cxnLst>
                <a:rect l="0" t="0" r="r" b="b"/>
                <a:pathLst>
                  <a:path w="50" h="65">
                    <a:moveTo>
                      <a:pt x="50" y="36"/>
                    </a:moveTo>
                    <a:lnTo>
                      <a:pt x="18" y="18"/>
                    </a:lnTo>
                    <a:lnTo>
                      <a:pt x="0" y="30"/>
                    </a:lnTo>
                    <a:lnTo>
                      <a:pt x="21" y="65"/>
                    </a:lnTo>
                    <a:lnTo>
                      <a:pt x="39" y="53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0"/>
                    </a:lnTo>
                    <a:lnTo>
                      <a:pt x="18" y="18"/>
                    </a:lnTo>
                    <a:lnTo>
                      <a:pt x="5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28" name="Freeform 963"/>
              <p:cNvSpPr>
                <a:spLocks/>
              </p:cNvSpPr>
              <p:nvPr/>
            </p:nvSpPr>
            <p:spPr bwMode="auto">
              <a:xfrm>
                <a:off x="3176" y="1601"/>
                <a:ext cx="9" cy="12"/>
              </a:xfrm>
              <a:custGeom>
                <a:avLst/>
                <a:gdLst/>
                <a:ahLst/>
                <a:cxnLst>
                  <a:cxn ang="0">
                    <a:pos x="21" y="59"/>
                  </a:cxn>
                  <a:cxn ang="0">
                    <a:pos x="42" y="38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38"/>
                  </a:cxn>
                  <a:cxn ang="0">
                    <a:pos x="21" y="59"/>
                  </a:cxn>
                  <a:cxn ang="0">
                    <a:pos x="0" y="38"/>
                  </a:cxn>
                  <a:cxn ang="0">
                    <a:pos x="0" y="59"/>
                  </a:cxn>
                  <a:cxn ang="0">
                    <a:pos x="21" y="59"/>
                  </a:cxn>
                </a:cxnLst>
                <a:rect l="0" t="0" r="r" b="b"/>
                <a:pathLst>
                  <a:path w="42" h="59">
                    <a:moveTo>
                      <a:pt x="21" y="59"/>
                    </a:moveTo>
                    <a:lnTo>
                      <a:pt x="42" y="38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21" y="59"/>
                    </a:lnTo>
                    <a:lnTo>
                      <a:pt x="0" y="38"/>
                    </a:lnTo>
                    <a:lnTo>
                      <a:pt x="0" y="59"/>
                    </a:lnTo>
                    <a:lnTo>
                      <a:pt x="21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29" name="Freeform 964"/>
              <p:cNvSpPr>
                <a:spLocks/>
              </p:cNvSpPr>
              <p:nvPr/>
            </p:nvSpPr>
            <p:spPr bwMode="auto">
              <a:xfrm>
                <a:off x="3180" y="1605"/>
                <a:ext cx="8" cy="8"/>
              </a:xfrm>
              <a:custGeom>
                <a:avLst/>
                <a:gdLst/>
                <a:ahLst/>
                <a:cxnLst>
                  <a:cxn ang="0">
                    <a:pos x="39" y="2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18" y="41"/>
                  </a:cxn>
                  <a:cxn ang="0">
                    <a:pos x="39" y="20"/>
                  </a:cxn>
                  <a:cxn ang="0">
                    <a:pos x="39" y="20"/>
                  </a:cxn>
                  <a:cxn ang="0">
                    <a:pos x="39" y="0"/>
                  </a:cxn>
                  <a:cxn ang="0">
                    <a:pos x="18" y="0"/>
                  </a:cxn>
                  <a:cxn ang="0">
                    <a:pos x="39" y="20"/>
                  </a:cxn>
                </a:cxnLst>
                <a:rect l="0" t="0" r="r" b="b"/>
                <a:pathLst>
                  <a:path w="39" h="41">
                    <a:moveTo>
                      <a:pt x="39" y="2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18" y="41"/>
                    </a:lnTo>
                    <a:lnTo>
                      <a:pt x="39" y="20"/>
                    </a:lnTo>
                    <a:lnTo>
                      <a:pt x="39" y="20"/>
                    </a:lnTo>
                    <a:lnTo>
                      <a:pt x="39" y="0"/>
                    </a:lnTo>
                    <a:lnTo>
                      <a:pt x="18" y="0"/>
                    </a:lnTo>
                    <a:lnTo>
                      <a:pt x="3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30" name="Freeform 965"/>
              <p:cNvSpPr>
                <a:spLocks/>
              </p:cNvSpPr>
              <p:nvPr/>
            </p:nvSpPr>
            <p:spPr bwMode="auto">
              <a:xfrm>
                <a:off x="3180" y="1609"/>
                <a:ext cx="8" cy="7"/>
              </a:xfrm>
              <a:custGeom>
                <a:avLst/>
                <a:gdLst/>
                <a:ahLst/>
                <a:cxnLst>
                  <a:cxn ang="0">
                    <a:pos x="19" y="36"/>
                  </a:cxn>
                  <a:cxn ang="0">
                    <a:pos x="40" y="15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9" y="36"/>
                  </a:cxn>
                  <a:cxn ang="0">
                    <a:pos x="19" y="36"/>
                  </a:cxn>
                  <a:cxn ang="0">
                    <a:pos x="40" y="36"/>
                  </a:cxn>
                  <a:cxn ang="0">
                    <a:pos x="40" y="15"/>
                  </a:cxn>
                  <a:cxn ang="0">
                    <a:pos x="19" y="36"/>
                  </a:cxn>
                </a:cxnLst>
                <a:rect l="0" t="0" r="r" b="b"/>
                <a:pathLst>
                  <a:path w="40" h="36">
                    <a:moveTo>
                      <a:pt x="19" y="36"/>
                    </a:moveTo>
                    <a:lnTo>
                      <a:pt x="40" y="15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40" y="36"/>
                    </a:lnTo>
                    <a:lnTo>
                      <a:pt x="40" y="15"/>
                    </a:lnTo>
                    <a:lnTo>
                      <a:pt x="19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31" name="Freeform 966"/>
              <p:cNvSpPr>
                <a:spLocks/>
              </p:cNvSpPr>
              <p:nvPr/>
            </p:nvSpPr>
            <p:spPr bwMode="auto">
              <a:xfrm>
                <a:off x="3176" y="1608"/>
                <a:ext cx="8" cy="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1" y="42"/>
                  </a:cxn>
                  <a:cxn ang="0">
                    <a:pos x="39" y="42"/>
                  </a:cxn>
                  <a:cxn ang="0">
                    <a:pos x="39" y="0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21"/>
                  </a:cxn>
                </a:cxnLst>
                <a:rect l="0" t="0" r="r" b="b"/>
                <a:pathLst>
                  <a:path w="39" h="42">
                    <a:moveTo>
                      <a:pt x="0" y="21"/>
                    </a:moveTo>
                    <a:lnTo>
                      <a:pt x="21" y="42"/>
                    </a:lnTo>
                    <a:lnTo>
                      <a:pt x="39" y="42"/>
                    </a:lnTo>
                    <a:lnTo>
                      <a:pt x="39" y="0"/>
                    </a:lnTo>
                    <a:lnTo>
                      <a:pt x="21" y="0"/>
                    </a:lnTo>
                    <a:lnTo>
                      <a:pt x="0" y="21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32" name="Freeform 967"/>
              <p:cNvSpPr>
                <a:spLocks/>
              </p:cNvSpPr>
              <p:nvPr/>
            </p:nvSpPr>
            <p:spPr bwMode="auto">
              <a:xfrm>
                <a:off x="3176" y="1612"/>
                <a:ext cx="9" cy="13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42" y="64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64"/>
                  </a:cxn>
                  <a:cxn ang="0">
                    <a:pos x="0" y="64"/>
                  </a:cxn>
                </a:cxnLst>
                <a:rect l="0" t="0" r="r" b="b"/>
                <a:pathLst>
                  <a:path w="42" h="64">
                    <a:moveTo>
                      <a:pt x="0" y="64"/>
                    </a:moveTo>
                    <a:lnTo>
                      <a:pt x="42" y="64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33" name="Freeform 968"/>
              <p:cNvSpPr>
                <a:spLocks/>
              </p:cNvSpPr>
              <p:nvPr/>
            </p:nvSpPr>
            <p:spPr bwMode="auto">
              <a:xfrm>
                <a:off x="3176" y="1625"/>
                <a:ext cx="9" cy="4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40" y="3"/>
                  </a:cxn>
                  <a:cxn ang="0">
                    <a:pos x="42" y="4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4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2" y="15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40" y="3"/>
                  </a:cxn>
                </a:cxnLst>
                <a:rect l="0" t="0" r="r" b="b"/>
                <a:pathLst>
                  <a:path w="42" h="19">
                    <a:moveTo>
                      <a:pt x="40" y="3"/>
                    </a:moveTo>
                    <a:lnTo>
                      <a:pt x="40" y="3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34" name="Freeform 969"/>
              <p:cNvSpPr>
                <a:spLocks/>
              </p:cNvSpPr>
              <p:nvPr/>
            </p:nvSpPr>
            <p:spPr bwMode="auto">
              <a:xfrm>
                <a:off x="3177" y="1624"/>
                <a:ext cx="7" cy="7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4" y="0"/>
                  </a:cxn>
                  <a:cxn ang="0">
                    <a:pos x="34" y="1"/>
                  </a:cxn>
                  <a:cxn ang="0">
                    <a:pos x="35" y="1"/>
                  </a:cxn>
                  <a:cxn ang="0">
                    <a:pos x="35" y="2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7" y="5"/>
                  </a:cxn>
                  <a:cxn ang="0">
                    <a:pos x="37" y="6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3" y="25"/>
                  </a:cxn>
                  <a:cxn ang="0">
                    <a:pos x="4" y="28"/>
                  </a:cxn>
                  <a:cxn ang="0">
                    <a:pos x="5" y="29"/>
                  </a:cxn>
                  <a:cxn ang="0">
                    <a:pos x="6" y="31"/>
                  </a:cxn>
                  <a:cxn ang="0">
                    <a:pos x="9" y="32"/>
                  </a:cxn>
                  <a:cxn ang="0">
                    <a:pos x="10" y="33"/>
                  </a:cxn>
                  <a:cxn ang="0">
                    <a:pos x="12" y="35"/>
                  </a:cxn>
                  <a:cxn ang="0">
                    <a:pos x="12" y="35"/>
                  </a:cxn>
                  <a:cxn ang="0">
                    <a:pos x="33" y="0"/>
                  </a:cxn>
                </a:cxnLst>
                <a:rect l="0" t="0" r="r" b="b"/>
                <a:pathLst>
                  <a:path w="37" h="35">
                    <a:moveTo>
                      <a:pt x="33" y="0"/>
                    </a:moveTo>
                    <a:lnTo>
                      <a:pt x="33" y="0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5" y="29"/>
                    </a:lnTo>
                    <a:lnTo>
                      <a:pt x="6" y="31"/>
                    </a:lnTo>
                    <a:lnTo>
                      <a:pt x="9" y="32"/>
                    </a:lnTo>
                    <a:lnTo>
                      <a:pt x="10" y="3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35" name="Freeform 970"/>
              <p:cNvSpPr>
                <a:spLocks/>
              </p:cNvSpPr>
              <p:nvPr/>
            </p:nvSpPr>
            <p:spPr bwMode="auto">
              <a:xfrm>
                <a:off x="3179" y="1624"/>
                <a:ext cx="4" cy="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7" y="1"/>
                  </a:cxn>
                  <a:cxn ang="0">
                    <a:pos x="17" y="1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21" y="2"/>
                  </a:cxn>
                  <a:cxn ang="0">
                    <a:pos x="0" y="37"/>
                  </a:cxn>
                  <a:cxn ang="0">
                    <a:pos x="2" y="38"/>
                  </a:cxn>
                  <a:cxn ang="0">
                    <a:pos x="5" y="39"/>
                  </a:cxn>
                  <a:cxn ang="0">
                    <a:pos x="7" y="40"/>
                  </a:cxn>
                  <a:cxn ang="0">
                    <a:pos x="9" y="40"/>
                  </a:cxn>
                  <a:cxn ang="0">
                    <a:pos x="10" y="41"/>
                  </a:cxn>
                  <a:cxn ang="0">
                    <a:pos x="13" y="41"/>
                  </a:cxn>
                  <a:cxn ang="0">
                    <a:pos x="15" y="41"/>
                  </a:cxn>
                  <a:cxn ang="0">
                    <a:pos x="16" y="41"/>
                  </a:cxn>
                  <a:cxn ang="0">
                    <a:pos x="16" y="41"/>
                  </a:cxn>
                  <a:cxn ang="0">
                    <a:pos x="16" y="0"/>
                  </a:cxn>
                </a:cxnLst>
                <a:rect l="0" t="0" r="r" b="b"/>
                <a:pathLst>
                  <a:path w="21" h="41">
                    <a:moveTo>
                      <a:pt x="16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0" y="37"/>
                    </a:lnTo>
                    <a:lnTo>
                      <a:pt x="2" y="38"/>
                    </a:lnTo>
                    <a:lnTo>
                      <a:pt x="5" y="39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10" y="41"/>
                    </a:lnTo>
                    <a:lnTo>
                      <a:pt x="13" y="41"/>
                    </a:lnTo>
                    <a:lnTo>
                      <a:pt x="15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36" name="Freeform 971"/>
              <p:cNvSpPr>
                <a:spLocks/>
              </p:cNvSpPr>
              <p:nvPr/>
            </p:nvSpPr>
            <p:spPr bwMode="auto">
              <a:xfrm>
                <a:off x="3180" y="1623"/>
                <a:ext cx="8" cy="9"/>
              </a:xfrm>
              <a:custGeom>
                <a:avLst/>
                <a:gdLst/>
                <a:ahLst/>
                <a:cxnLst>
                  <a:cxn ang="0">
                    <a:pos x="40" y="21"/>
                  </a:cxn>
                  <a:cxn ang="0">
                    <a:pos x="17" y="4"/>
                  </a:cxn>
                  <a:cxn ang="0">
                    <a:pos x="16" y="4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3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1" y="4"/>
                  </a:cxn>
                  <a:cxn ang="0">
                    <a:pos x="11" y="45"/>
                  </a:cxn>
                  <a:cxn ang="0">
                    <a:pos x="12" y="45"/>
                  </a:cxn>
                  <a:cxn ang="0">
                    <a:pos x="15" y="45"/>
                  </a:cxn>
                  <a:cxn ang="0">
                    <a:pos x="16" y="45"/>
                  </a:cxn>
                  <a:cxn ang="0">
                    <a:pos x="17" y="45"/>
                  </a:cxn>
                  <a:cxn ang="0">
                    <a:pos x="18" y="45"/>
                  </a:cxn>
                  <a:cxn ang="0">
                    <a:pos x="20" y="44"/>
                  </a:cxn>
                  <a:cxn ang="0">
                    <a:pos x="22" y="44"/>
                  </a:cxn>
                  <a:cxn ang="0">
                    <a:pos x="23" y="44"/>
                  </a:cxn>
                  <a:cxn ang="0">
                    <a:pos x="0" y="27"/>
                  </a:cxn>
                  <a:cxn ang="0">
                    <a:pos x="40" y="21"/>
                  </a:cxn>
                  <a:cxn ang="0">
                    <a:pos x="37" y="0"/>
                  </a:cxn>
                  <a:cxn ang="0">
                    <a:pos x="17" y="4"/>
                  </a:cxn>
                  <a:cxn ang="0">
                    <a:pos x="40" y="21"/>
                  </a:cxn>
                </a:cxnLst>
                <a:rect l="0" t="0" r="r" b="b"/>
                <a:pathLst>
                  <a:path w="40" h="45">
                    <a:moveTo>
                      <a:pt x="40" y="21"/>
                    </a:moveTo>
                    <a:lnTo>
                      <a:pt x="17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45"/>
                    </a:lnTo>
                    <a:lnTo>
                      <a:pt x="12" y="45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20" y="44"/>
                    </a:lnTo>
                    <a:lnTo>
                      <a:pt x="22" y="44"/>
                    </a:lnTo>
                    <a:lnTo>
                      <a:pt x="23" y="44"/>
                    </a:lnTo>
                    <a:lnTo>
                      <a:pt x="0" y="27"/>
                    </a:lnTo>
                    <a:lnTo>
                      <a:pt x="40" y="21"/>
                    </a:lnTo>
                    <a:lnTo>
                      <a:pt x="37" y="0"/>
                    </a:lnTo>
                    <a:lnTo>
                      <a:pt x="17" y="4"/>
                    </a:lnTo>
                    <a:lnTo>
                      <a:pt x="4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37" name="Freeform 972"/>
              <p:cNvSpPr>
                <a:spLocks/>
              </p:cNvSpPr>
              <p:nvPr/>
            </p:nvSpPr>
            <p:spPr bwMode="auto">
              <a:xfrm>
                <a:off x="3184" y="1596"/>
                <a:ext cx="8" cy="9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1"/>
                  </a:cxn>
                  <a:cxn ang="0">
                    <a:pos x="0" y="43"/>
                  </a:cxn>
                  <a:cxn ang="0">
                    <a:pos x="41" y="43"/>
                  </a:cxn>
                  <a:cxn ang="0">
                    <a:pos x="41" y="21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0" y="0"/>
                  </a:cxn>
                </a:cxnLst>
                <a:rect l="0" t="0" r="r" b="b"/>
                <a:pathLst>
                  <a:path w="41" h="43">
                    <a:moveTo>
                      <a:pt x="20" y="0"/>
                    </a:moveTo>
                    <a:lnTo>
                      <a:pt x="0" y="21"/>
                    </a:lnTo>
                    <a:lnTo>
                      <a:pt x="0" y="43"/>
                    </a:lnTo>
                    <a:lnTo>
                      <a:pt x="41" y="43"/>
                    </a:lnTo>
                    <a:lnTo>
                      <a:pt x="41" y="2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38" name="Freeform 973"/>
              <p:cNvSpPr>
                <a:spLocks/>
              </p:cNvSpPr>
              <p:nvPr/>
            </p:nvSpPr>
            <p:spPr bwMode="auto">
              <a:xfrm>
                <a:off x="3188" y="1596"/>
                <a:ext cx="8" cy="9"/>
              </a:xfrm>
              <a:custGeom>
                <a:avLst/>
                <a:gdLst/>
                <a:ahLst/>
                <a:cxnLst>
                  <a:cxn ang="0">
                    <a:pos x="39" y="21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19" y="42"/>
                  </a:cxn>
                  <a:cxn ang="0">
                    <a:pos x="39" y="21"/>
                  </a:cxn>
                  <a:cxn ang="0">
                    <a:pos x="39" y="21"/>
                  </a:cxn>
                  <a:cxn ang="0">
                    <a:pos x="39" y="0"/>
                  </a:cxn>
                  <a:cxn ang="0">
                    <a:pos x="19" y="0"/>
                  </a:cxn>
                  <a:cxn ang="0">
                    <a:pos x="39" y="21"/>
                  </a:cxn>
                </a:cxnLst>
                <a:rect l="0" t="0" r="r" b="b"/>
                <a:pathLst>
                  <a:path w="39" h="42">
                    <a:moveTo>
                      <a:pt x="39" y="21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19" y="42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39" y="0"/>
                    </a:lnTo>
                    <a:lnTo>
                      <a:pt x="19" y="0"/>
                    </a:lnTo>
                    <a:lnTo>
                      <a:pt x="39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39" name="Freeform 974"/>
              <p:cNvSpPr>
                <a:spLocks/>
              </p:cNvSpPr>
              <p:nvPr/>
            </p:nvSpPr>
            <p:spPr bwMode="auto">
              <a:xfrm>
                <a:off x="3188" y="1601"/>
                <a:ext cx="8" cy="8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40" y="22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20" y="42"/>
                  </a:cxn>
                  <a:cxn ang="0">
                    <a:pos x="20" y="42"/>
                  </a:cxn>
                  <a:cxn ang="0">
                    <a:pos x="40" y="42"/>
                  </a:cxn>
                  <a:cxn ang="0">
                    <a:pos x="40" y="22"/>
                  </a:cxn>
                  <a:cxn ang="0">
                    <a:pos x="20" y="42"/>
                  </a:cxn>
                </a:cxnLst>
                <a:rect l="0" t="0" r="r" b="b"/>
                <a:pathLst>
                  <a:path w="40" h="42">
                    <a:moveTo>
                      <a:pt x="20" y="42"/>
                    </a:moveTo>
                    <a:lnTo>
                      <a:pt x="40" y="2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40" y="42"/>
                    </a:lnTo>
                    <a:lnTo>
                      <a:pt x="40" y="22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40" name="Freeform 975"/>
              <p:cNvSpPr>
                <a:spLocks/>
              </p:cNvSpPr>
              <p:nvPr/>
            </p:nvSpPr>
            <p:spPr bwMode="auto">
              <a:xfrm>
                <a:off x="3184" y="1601"/>
                <a:ext cx="8" cy="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0" y="41"/>
                  </a:cxn>
                  <a:cxn ang="0">
                    <a:pos x="39" y="41"/>
                  </a:cxn>
                  <a:cxn ang="0">
                    <a:pos x="39" y="0"/>
                  </a:cxn>
                  <a:cxn ang="0">
                    <a:pos x="20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41"/>
                  </a:cxn>
                  <a:cxn ang="0">
                    <a:pos x="20" y="41"/>
                  </a:cxn>
                  <a:cxn ang="0">
                    <a:pos x="0" y="21"/>
                  </a:cxn>
                </a:cxnLst>
                <a:rect l="0" t="0" r="r" b="b"/>
                <a:pathLst>
                  <a:path w="39" h="41">
                    <a:moveTo>
                      <a:pt x="0" y="21"/>
                    </a:moveTo>
                    <a:lnTo>
                      <a:pt x="20" y="41"/>
                    </a:lnTo>
                    <a:lnTo>
                      <a:pt x="39" y="41"/>
                    </a:lnTo>
                    <a:lnTo>
                      <a:pt x="39" y="0"/>
                    </a:lnTo>
                    <a:lnTo>
                      <a:pt x="20" y="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41"/>
                    </a:lnTo>
                    <a:lnTo>
                      <a:pt x="20" y="4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41" name="Freeform 976"/>
              <p:cNvSpPr>
                <a:spLocks/>
              </p:cNvSpPr>
              <p:nvPr/>
            </p:nvSpPr>
            <p:spPr bwMode="auto">
              <a:xfrm>
                <a:off x="3184" y="1605"/>
                <a:ext cx="8" cy="2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0"/>
                  </a:cxn>
                  <a:cxn ang="0">
                    <a:pos x="0" y="131"/>
                  </a:cxn>
                  <a:cxn ang="0">
                    <a:pos x="41" y="131"/>
                  </a:cxn>
                  <a:cxn ang="0">
                    <a:pos x="41" y="2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20" y="0"/>
                  </a:cxn>
                </a:cxnLst>
                <a:rect l="0" t="0" r="r" b="b"/>
                <a:pathLst>
                  <a:path w="41" h="131">
                    <a:moveTo>
                      <a:pt x="20" y="0"/>
                    </a:moveTo>
                    <a:lnTo>
                      <a:pt x="0" y="20"/>
                    </a:lnTo>
                    <a:lnTo>
                      <a:pt x="0" y="131"/>
                    </a:lnTo>
                    <a:lnTo>
                      <a:pt x="41" y="131"/>
                    </a:lnTo>
                    <a:lnTo>
                      <a:pt x="41" y="2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42" name="Freeform 977"/>
              <p:cNvSpPr>
                <a:spLocks/>
              </p:cNvSpPr>
              <p:nvPr/>
            </p:nvSpPr>
            <p:spPr bwMode="auto">
              <a:xfrm>
                <a:off x="3188" y="1605"/>
                <a:ext cx="8" cy="8"/>
              </a:xfrm>
              <a:custGeom>
                <a:avLst/>
                <a:gdLst/>
                <a:ahLst/>
                <a:cxnLst>
                  <a:cxn ang="0">
                    <a:pos x="39" y="20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19" y="41"/>
                  </a:cxn>
                  <a:cxn ang="0">
                    <a:pos x="39" y="20"/>
                  </a:cxn>
                  <a:cxn ang="0">
                    <a:pos x="39" y="20"/>
                  </a:cxn>
                  <a:cxn ang="0">
                    <a:pos x="39" y="0"/>
                  </a:cxn>
                  <a:cxn ang="0">
                    <a:pos x="19" y="0"/>
                  </a:cxn>
                  <a:cxn ang="0">
                    <a:pos x="39" y="20"/>
                  </a:cxn>
                </a:cxnLst>
                <a:rect l="0" t="0" r="r" b="b"/>
                <a:pathLst>
                  <a:path w="39" h="41">
                    <a:moveTo>
                      <a:pt x="39" y="20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19" y="41"/>
                    </a:lnTo>
                    <a:lnTo>
                      <a:pt x="39" y="20"/>
                    </a:lnTo>
                    <a:lnTo>
                      <a:pt x="39" y="20"/>
                    </a:lnTo>
                    <a:lnTo>
                      <a:pt x="39" y="0"/>
                    </a:lnTo>
                    <a:lnTo>
                      <a:pt x="19" y="0"/>
                    </a:lnTo>
                    <a:lnTo>
                      <a:pt x="3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43" name="Freeform 978"/>
              <p:cNvSpPr>
                <a:spLocks/>
              </p:cNvSpPr>
              <p:nvPr/>
            </p:nvSpPr>
            <p:spPr bwMode="auto">
              <a:xfrm>
                <a:off x="3188" y="1609"/>
                <a:ext cx="8" cy="26"/>
              </a:xfrm>
              <a:custGeom>
                <a:avLst/>
                <a:gdLst/>
                <a:ahLst/>
                <a:cxnLst>
                  <a:cxn ang="0">
                    <a:pos x="20" y="131"/>
                  </a:cxn>
                  <a:cxn ang="0">
                    <a:pos x="40" y="111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0" y="111"/>
                  </a:cxn>
                  <a:cxn ang="0">
                    <a:pos x="20" y="131"/>
                  </a:cxn>
                  <a:cxn ang="0">
                    <a:pos x="20" y="131"/>
                  </a:cxn>
                  <a:cxn ang="0">
                    <a:pos x="40" y="131"/>
                  </a:cxn>
                  <a:cxn ang="0">
                    <a:pos x="40" y="111"/>
                  </a:cxn>
                  <a:cxn ang="0">
                    <a:pos x="20" y="131"/>
                  </a:cxn>
                </a:cxnLst>
                <a:rect l="0" t="0" r="r" b="b"/>
                <a:pathLst>
                  <a:path w="40" h="131">
                    <a:moveTo>
                      <a:pt x="20" y="131"/>
                    </a:moveTo>
                    <a:lnTo>
                      <a:pt x="40" y="111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111"/>
                    </a:lnTo>
                    <a:lnTo>
                      <a:pt x="20" y="131"/>
                    </a:lnTo>
                    <a:lnTo>
                      <a:pt x="20" y="131"/>
                    </a:lnTo>
                    <a:lnTo>
                      <a:pt x="40" y="131"/>
                    </a:lnTo>
                    <a:lnTo>
                      <a:pt x="40" y="111"/>
                    </a:lnTo>
                    <a:lnTo>
                      <a:pt x="20" y="1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44" name="Freeform 979"/>
              <p:cNvSpPr>
                <a:spLocks/>
              </p:cNvSpPr>
              <p:nvPr/>
            </p:nvSpPr>
            <p:spPr bwMode="auto">
              <a:xfrm>
                <a:off x="3184" y="1627"/>
                <a:ext cx="8" cy="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0" y="41"/>
                  </a:cxn>
                  <a:cxn ang="0">
                    <a:pos x="39" y="41"/>
                  </a:cxn>
                  <a:cxn ang="0">
                    <a:pos x="39" y="0"/>
                  </a:cxn>
                  <a:cxn ang="0">
                    <a:pos x="20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41"/>
                  </a:cxn>
                  <a:cxn ang="0">
                    <a:pos x="20" y="41"/>
                  </a:cxn>
                  <a:cxn ang="0">
                    <a:pos x="0" y="21"/>
                  </a:cxn>
                </a:cxnLst>
                <a:rect l="0" t="0" r="r" b="b"/>
                <a:pathLst>
                  <a:path w="39" h="41">
                    <a:moveTo>
                      <a:pt x="0" y="21"/>
                    </a:moveTo>
                    <a:lnTo>
                      <a:pt x="20" y="41"/>
                    </a:lnTo>
                    <a:lnTo>
                      <a:pt x="39" y="41"/>
                    </a:lnTo>
                    <a:lnTo>
                      <a:pt x="39" y="0"/>
                    </a:lnTo>
                    <a:lnTo>
                      <a:pt x="20" y="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41"/>
                    </a:lnTo>
                    <a:lnTo>
                      <a:pt x="20" y="4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45" name="Freeform 980"/>
              <p:cNvSpPr>
                <a:spLocks/>
              </p:cNvSpPr>
              <p:nvPr/>
            </p:nvSpPr>
            <p:spPr bwMode="auto">
              <a:xfrm>
                <a:off x="3208" y="1615"/>
                <a:ext cx="8" cy="16"/>
              </a:xfrm>
              <a:custGeom>
                <a:avLst/>
                <a:gdLst/>
                <a:ahLst/>
                <a:cxnLst>
                  <a:cxn ang="0">
                    <a:pos x="4" y="53"/>
                  </a:cxn>
                  <a:cxn ang="0">
                    <a:pos x="0" y="64"/>
                  </a:cxn>
                  <a:cxn ang="0">
                    <a:pos x="0" y="81"/>
                  </a:cxn>
                  <a:cxn ang="0">
                    <a:pos x="42" y="81"/>
                  </a:cxn>
                  <a:cxn ang="0">
                    <a:pos x="42" y="64"/>
                  </a:cxn>
                  <a:cxn ang="0">
                    <a:pos x="4" y="53"/>
                  </a:cxn>
                  <a:cxn ang="0">
                    <a:pos x="42" y="64"/>
                  </a:cxn>
                  <a:cxn ang="0">
                    <a:pos x="42" y="0"/>
                  </a:cxn>
                  <a:cxn ang="0">
                    <a:pos x="4" y="53"/>
                  </a:cxn>
                </a:cxnLst>
                <a:rect l="0" t="0" r="r" b="b"/>
                <a:pathLst>
                  <a:path w="42" h="81">
                    <a:moveTo>
                      <a:pt x="4" y="53"/>
                    </a:moveTo>
                    <a:lnTo>
                      <a:pt x="0" y="64"/>
                    </a:lnTo>
                    <a:lnTo>
                      <a:pt x="0" y="81"/>
                    </a:lnTo>
                    <a:lnTo>
                      <a:pt x="42" y="81"/>
                    </a:lnTo>
                    <a:lnTo>
                      <a:pt x="42" y="64"/>
                    </a:lnTo>
                    <a:lnTo>
                      <a:pt x="4" y="53"/>
                    </a:lnTo>
                    <a:lnTo>
                      <a:pt x="42" y="64"/>
                    </a:lnTo>
                    <a:lnTo>
                      <a:pt x="42" y="0"/>
                    </a:lnTo>
                    <a:lnTo>
                      <a:pt x="4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46" name="Freeform 981"/>
              <p:cNvSpPr>
                <a:spLocks/>
              </p:cNvSpPr>
              <p:nvPr/>
            </p:nvSpPr>
            <p:spPr bwMode="auto">
              <a:xfrm>
                <a:off x="3205" y="1626"/>
                <a:ext cx="10" cy="10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51"/>
                  </a:cxn>
                  <a:cxn ang="0">
                    <a:pos x="7" y="51"/>
                  </a:cxn>
                  <a:cxn ang="0">
                    <a:pos x="15" y="48"/>
                  </a:cxn>
                  <a:cxn ang="0">
                    <a:pos x="22" y="47"/>
                  </a:cxn>
                  <a:cxn ang="0">
                    <a:pos x="29" y="44"/>
                  </a:cxn>
                  <a:cxn ang="0">
                    <a:pos x="36" y="39"/>
                  </a:cxn>
                  <a:cxn ang="0">
                    <a:pos x="42" y="35"/>
                  </a:cxn>
                  <a:cxn ang="0">
                    <a:pos x="48" y="29"/>
                  </a:cxn>
                  <a:cxn ang="0">
                    <a:pos x="52" y="23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4" y="5"/>
                  </a:cxn>
                  <a:cxn ang="0">
                    <a:pos x="12" y="6"/>
                  </a:cxn>
                  <a:cxn ang="0">
                    <a:pos x="9" y="7"/>
                  </a:cxn>
                  <a:cxn ang="0">
                    <a:pos x="8" y="8"/>
                  </a:cxn>
                  <a:cxn ang="0">
                    <a:pos x="6" y="9"/>
                  </a:cxn>
                  <a:cxn ang="0">
                    <a:pos x="3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51"/>
                  </a:cxn>
                </a:cxnLst>
                <a:rect l="0" t="0" r="r" b="b"/>
                <a:pathLst>
                  <a:path w="52" h="51">
                    <a:moveTo>
                      <a:pt x="0" y="51"/>
                    </a:moveTo>
                    <a:lnTo>
                      <a:pt x="0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2" y="47"/>
                    </a:lnTo>
                    <a:lnTo>
                      <a:pt x="29" y="44"/>
                    </a:lnTo>
                    <a:lnTo>
                      <a:pt x="36" y="39"/>
                    </a:lnTo>
                    <a:lnTo>
                      <a:pt x="42" y="35"/>
                    </a:lnTo>
                    <a:lnTo>
                      <a:pt x="48" y="29"/>
                    </a:lnTo>
                    <a:lnTo>
                      <a:pt x="52" y="23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4" y="5"/>
                    </a:lnTo>
                    <a:lnTo>
                      <a:pt x="12" y="6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47" name="Freeform 982"/>
              <p:cNvSpPr>
                <a:spLocks/>
              </p:cNvSpPr>
              <p:nvPr/>
            </p:nvSpPr>
            <p:spPr bwMode="auto">
              <a:xfrm>
                <a:off x="3200" y="1627"/>
                <a:ext cx="5" cy="9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37"/>
                  </a:cxn>
                  <a:cxn ang="0">
                    <a:pos x="2" y="38"/>
                  </a:cxn>
                  <a:cxn ang="0">
                    <a:pos x="5" y="39"/>
                  </a:cxn>
                  <a:cxn ang="0">
                    <a:pos x="9" y="40"/>
                  </a:cxn>
                  <a:cxn ang="0">
                    <a:pos x="12" y="42"/>
                  </a:cxn>
                  <a:cxn ang="0">
                    <a:pos x="16" y="42"/>
                  </a:cxn>
                  <a:cxn ang="0">
                    <a:pos x="19" y="43"/>
                  </a:cxn>
                  <a:cxn ang="0">
                    <a:pos x="23" y="43"/>
                  </a:cxn>
                  <a:cxn ang="0">
                    <a:pos x="26" y="43"/>
                  </a:cxn>
                  <a:cxn ang="0">
                    <a:pos x="26" y="1"/>
                  </a:cxn>
                  <a:cxn ang="0">
                    <a:pos x="24" y="1"/>
                  </a:cxn>
                  <a:cxn ang="0">
                    <a:pos x="23" y="1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0" y="37"/>
                  </a:cxn>
                </a:cxnLst>
                <a:rect l="0" t="0" r="r" b="b"/>
                <a:pathLst>
                  <a:path w="26" h="43">
                    <a:moveTo>
                      <a:pt x="0" y="37"/>
                    </a:moveTo>
                    <a:lnTo>
                      <a:pt x="0" y="37"/>
                    </a:lnTo>
                    <a:lnTo>
                      <a:pt x="2" y="38"/>
                    </a:lnTo>
                    <a:lnTo>
                      <a:pt x="5" y="39"/>
                    </a:lnTo>
                    <a:lnTo>
                      <a:pt x="9" y="40"/>
                    </a:lnTo>
                    <a:lnTo>
                      <a:pt x="12" y="42"/>
                    </a:lnTo>
                    <a:lnTo>
                      <a:pt x="16" y="42"/>
                    </a:lnTo>
                    <a:lnTo>
                      <a:pt x="19" y="43"/>
                    </a:lnTo>
                    <a:lnTo>
                      <a:pt x="23" y="43"/>
                    </a:lnTo>
                    <a:lnTo>
                      <a:pt x="26" y="43"/>
                    </a:lnTo>
                    <a:lnTo>
                      <a:pt x="26" y="1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48" name="Freeform 983"/>
              <p:cNvSpPr>
                <a:spLocks/>
              </p:cNvSpPr>
              <p:nvPr/>
            </p:nvSpPr>
            <p:spPr bwMode="auto">
              <a:xfrm>
                <a:off x="3195" y="1627"/>
                <a:ext cx="8" cy="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" y="27"/>
                  </a:cxn>
                  <a:cxn ang="0">
                    <a:pos x="3" y="30"/>
                  </a:cxn>
                  <a:cxn ang="0">
                    <a:pos x="7" y="32"/>
                  </a:cxn>
                  <a:cxn ang="0">
                    <a:pos x="9" y="34"/>
                  </a:cxn>
                  <a:cxn ang="0">
                    <a:pos x="11" y="35"/>
                  </a:cxn>
                  <a:cxn ang="0">
                    <a:pos x="15" y="38"/>
                  </a:cxn>
                  <a:cxn ang="0">
                    <a:pos x="17" y="39"/>
                  </a:cxn>
                  <a:cxn ang="0">
                    <a:pos x="21" y="40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4" y="2"/>
                  </a:cxn>
                  <a:cxn ang="0">
                    <a:pos x="34" y="1"/>
                  </a:cxn>
                  <a:cxn ang="0">
                    <a:pos x="33" y="1"/>
                  </a:cxn>
                  <a:cxn ang="0">
                    <a:pos x="33" y="1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24"/>
                  </a:cxn>
                </a:cxnLst>
                <a:rect l="0" t="0" r="r" b="b"/>
                <a:pathLst>
                  <a:path w="37" h="40">
                    <a:moveTo>
                      <a:pt x="0" y="24"/>
                    </a:moveTo>
                    <a:lnTo>
                      <a:pt x="0" y="24"/>
                    </a:lnTo>
                    <a:lnTo>
                      <a:pt x="1" y="27"/>
                    </a:lnTo>
                    <a:lnTo>
                      <a:pt x="3" y="30"/>
                    </a:lnTo>
                    <a:lnTo>
                      <a:pt x="7" y="32"/>
                    </a:lnTo>
                    <a:lnTo>
                      <a:pt x="9" y="34"/>
                    </a:lnTo>
                    <a:lnTo>
                      <a:pt x="11" y="35"/>
                    </a:lnTo>
                    <a:lnTo>
                      <a:pt x="15" y="38"/>
                    </a:lnTo>
                    <a:lnTo>
                      <a:pt x="17" y="39"/>
                    </a:lnTo>
                    <a:lnTo>
                      <a:pt x="21" y="40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49" name="Freeform 984"/>
              <p:cNvSpPr>
                <a:spLocks/>
              </p:cNvSpPr>
              <p:nvPr/>
            </p:nvSpPr>
            <p:spPr bwMode="auto">
              <a:xfrm>
                <a:off x="3193" y="1625"/>
                <a:ext cx="9" cy="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3" y="14"/>
                  </a:cxn>
                  <a:cxn ang="0">
                    <a:pos x="4" y="17"/>
                  </a:cxn>
                  <a:cxn ang="0">
                    <a:pos x="4" y="19"/>
                  </a:cxn>
                  <a:cxn ang="0">
                    <a:pos x="6" y="23"/>
                  </a:cxn>
                  <a:cxn ang="0">
                    <a:pos x="7" y="25"/>
                  </a:cxn>
                  <a:cxn ang="0">
                    <a:pos x="9" y="27"/>
                  </a:cxn>
                  <a:cxn ang="0">
                    <a:pos x="11" y="30"/>
                  </a:cxn>
                  <a:cxn ang="0">
                    <a:pos x="43" y="6"/>
                  </a:cxn>
                  <a:cxn ang="0">
                    <a:pos x="43" y="6"/>
                  </a:cxn>
                  <a:cxn ang="0">
                    <a:pos x="43" y="6"/>
                  </a:cxn>
                  <a:cxn ang="0">
                    <a:pos x="43" y="4"/>
                  </a:cxn>
                  <a:cxn ang="0">
                    <a:pos x="42" y="4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2" y="1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0" y="8"/>
                  </a:cxn>
                </a:cxnLst>
                <a:rect l="0" t="0" r="r" b="b"/>
                <a:pathLst>
                  <a:path w="43" h="30">
                    <a:moveTo>
                      <a:pt x="0" y="8"/>
                    </a:move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4" y="17"/>
                    </a:lnTo>
                    <a:lnTo>
                      <a:pt x="4" y="19"/>
                    </a:lnTo>
                    <a:lnTo>
                      <a:pt x="6" y="23"/>
                    </a:lnTo>
                    <a:lnTo>
                      <a:pt x="7" y="25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50" name="Freeform 985"/>
              <p:cNvSpPr>
                <a:spLocks/>
              </p:cNvSpPr>
              <p:nvPr/>
            </p:nvSpPr>
            <p:spPr bwMode="auto">
              <a:xfrm>
                <a:off x="3193" y="1623"/>
                <a:ext cx="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1" y="16"/>
                  </a:cxn>
                  <a:cxn ang="0">
                    <a:pos x="1" y="19"/>
                  </a:cxn>
                  <a:cxn ang="0">
                    <a:pos x="1" y="21"/>
                  </a:cxn>
                  <a:cxn ang="0">
                    <a:pos x="42" y="13"/>
                  </a:cxn>
                  <a:cxn ang="0">
                    <a:pos x="42" y="13"/>
                  </a:cxn>
                  <a:cxn ang="0">
                    <a:pos x="42" y="12"/>
                  </a:cxn>
                  <a:cxn ang="0">
                    <a:pos x="42" y="10"/>
                  </a:cxn>
                  <a:cxn ang="0">
                    <a:pos x="42" y="9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21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2" y="10"/>
                    </a:lnTo>
                    <a:lnTo>
                      <a:pt x="42" y="9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51" name="Freeform 986"/>
              <p:cNvSpPr>
                <a:spLocks/>
              </p:cNvSpPr>
              <p:nvPr/>
            </p:nvSpPr>
            <p:spPr bwMode="auto">
              <a:xfrm>
                <a:off x="3193" y="1605"/>
                <a:ext cx="8" cy="1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0"/>
                  </a:cxn>
                  <a:cxn ang="0">
                    <a:pos x="0" y="89"/>
                  </a:cxn>
                  <a:cxn ang="0">
                    <a:pos x="42" y="89"/>
                  </a:cxn>
                  <a:cxn ang="0">
                    <a:pos x="42" y="2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21" y="0"/>
                  </a:cxn>
                </a:cxnLst>
                <a:rect l="0" t="0" r="r" b="b"/>
                <a:pathLst>
                  <a:path w="42" h="89">
                    <a:moveTo>
                      <a:pt x="21" y="0"/>
                    </a:moveTo>
                    <a:lnTo>
                      <a:pt x="0" y="20"/>
                    </a:lnTo>
                    <a:lnTo>
                      <a:pt x="0" y="89"/>
                    </a:lnTo>
                    <a:lnTo>
                      <a:pt x="42" y="89"/>
                    </a:lnTo>
                    <a:lnTo>
                      <a:pt x="42" y="2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52" name="Freeform 987"/>
              <p:cNvSpPr>
                <a:spLocks/>
              </p:cNvSpPr>
              <p:nvPr/>
            </p:nvSpPr>
            <p:spPr bwMode="auto">
              <a:xfrm>
                <a:off x="3197" y="1605"/>
                <a:ext cx="8" cy="8"/>
              </a:xfrm>
              <a:custGeom>
                <a:avLst/>
                <a:gdLst/>
                <a:ahLst/>
                <a:cxnLst>
                  <a:cxn ang="0">
                    <a:pos x="39" y="20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19" y="41"/>
                  </a:cxn>
                  <a:cxn ang="0">
                    <a:pos x="39" y="20"/>
                  </a:cxn>
                  <a:cxn ang="0">
                    <a:pos x="39" y="20"/>
                  </a:cxn>
                  <a:cxn ang="0">
                    <a:pos x="39" y="0"/>
                  </a:cxn>
                  <a:cxn ang="0">
                    <a:pos x="19" y="0"/>
                  </a:cxn>
                  <a:cxn ang="0">
                    <a:pos x="39" y="20"/>
                  </a:cxn>
                </a:cxnLst>
                <a:rect l="0" t="0" r="r" b="b"/>
                <a:pathLst>
                  <a:path w="39" h="41">
                    <a:moveTo>
                      <a:pt x="39" y="20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19" y="41"/>
                    </a:lnTo>
                    <a:lnTo>
                      <a:pt x="39" y="20"/>
                    </a:lnTo>
                    <a:lnTo>
                      <a:pt x="39" y="20"/>
                    </a:lnTo>
                    <a:lnTo>
                      <a:pt x="39" y="0"/>
                    </a:lnTo>
                    <a:lnTo>
                      <a:pt x="19" y="0"/>
                    </a:lnTo>
                    <a:lnTo>
                      <a:pt x="3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53" name="Freeform 988"/>
              <p:cNvSpPr>
                <a:spLocks/>
              </p:cNvSpPr>
              <p:nvPr/>
            </p:nvSpPr>
            <p:spPr bwMode="auto">
              <a:xfrm>
                <a:off x="3197" y="1609"/>
                <a:ext cx="8" cy="12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41" y="61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61"/>
                  </a:cxn>
                  <a:cxn ang="0">
                    <a:pos x="0" y="61"/>
                  </a:cxn>
                </a:cxnLst>
                <a:rect l="0" t="0" r="r" b="b"/>
                <a:pathLst>
                  <a:path w="41" h="61">
                    <a:moveTo>
                      <a:pt x="0" y="61"/>
                    </a:moveTo>
                    <a:lnTo>
                      <a:pt x="41" y="61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54" name="Freeform 989"/>
              <p:cNvSpPr>
                <a:spLocks/>
              </p:cNvSpPr>
              <p:nvPr/>
            </p:nvSpPr>
            <p:spPr bwMode="auto">
              <a:xfrm>
                <a:off x="3197" y="1621"/>
                <a:ext cx="8" cy="5"/>
              </a:xfrm>
              <a:custGeom>
                <a:avLst/>
                <a:gdLst/>
                <a:ahLst/>
                <a:cxnLst>
                  <a:cxn ang="0">
                    <a:pos x="41" y="15"/>
                  </a:cxn>
                  <a:cxn ang="0">
                    <a:pos x="41" y="16"/>
                  </a:cxn>
                  <a:cxn ang="0">
                    <a:pos x="41" y="16"/>
                  </a:cxn>
                  <a:cxn ang="0">
                    <a:pos x="41" y="15"/>
                  </a:cxn>
                  <a:cxn ang="0">
                    <a:pos x="41" y="14"/>
                  </a:cxn>
                  <a:cxn ang="0">
                    <a:pos x="41" y="12"/>
                  </a:cxn>
                  <a:cxn ang="0">
                    <a:pos x="41" y="9"/>
                  </a:cxn>
                  <a:cxn ang="0">
                    <a:pos x="41" y="7"/>
                  </a:cxn>
                  <a:cxn ang="0">
                    <a:pos x="41" y="3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1" y="17"/>
                  </a:cxn>
                  <a:cxn ang="0">
                    <a:pos x="1" y="20"/>
                  </a:cxn>
                  <a:cxn ang="0">
                    <a:pos x="1" y="22"/>
                  </a:cxn>
                  <a:cxn ang="0">
                    <a:pos x="2" y="24"/>
                  </a:cxn>
                  <a:cxn ang="0">
                    <a:pos x="2" y="25"/>
                  </a:cxn>
                  <a:cxn ang="0">
                    <a:pos x="41" y="15"/>
                  </a:cxn>
                </a:cxnLst>
                <a:rect l="0" t="0" r="r" b="b"/>
                <a:pathLst>
                  <a:path w="41" h="25">
                    <a:moveTo>
                      <a:pt x="41" y="15"/>
                    </a:moveTo>
                    <a:lnTo>
                      <a:pt x="41" y="16"/>
                    </a:lnTo>
                    <a:lnTo>
                      <a:pt x="41" y="16"/>
                    </a:lnTo>
                    <a:lnTo>
                      <a:pt x="41" y="15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3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2" y="24"/>
                    </a:lnTo>
                    <a:lnTo>
                      <a:pt x="2" y="25"/>
                    </a:lnTo>
                    <a:lnTo>
                      <a:pt x="41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55" name="Freeform 990"/>
              <p:cNvSpPr>
                <a:spLocks/>
              </p:cNvSpPr>
              <p:nvPr/>
            </p:nvSpPr>
            <p:spPr bwMode="auto">
              <a:xfrm>
                <a:off x="3197" y="1624"/>
                <a:ext cx="8" cy="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39" y="1"/>
                  </a:cxn>
                  <a:cxn ang="0">
                    <a:pos x="39" y="1"/>
                  </a:cxn>
                  <a:cxn ang="0">
                    <a:pos x="39" y="1"/>
                  </a:cxn>
                  <a:cxn ang="0">
                    <a:pos x="39" y="1"/>
                  </a:cxn>
                  <a:cxn ang="0">
                    <a:pos x="39" y="1"/>
                  </a:cxn>
                  <a:cxn ang="0">
                    <a:pos x="39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6" y="23"/>
                  </a:cxn>
                  <a:cxn ang="0">
                    <a:pos x="7" y="25"/>
                  </a:cxn>
                  <a:cxn ang="0">
                    <a:pos x="9" y="29"/>
                  </a:cxn>
                  <a:cxn ang="0">
                    <a:pos x="13" y="31"/>
                  </a:cxn>
                  <a:cxn ang="0">
                    <a:pos x="15" y="33"/>
                  </a:cxn>
                  <a:cxn ang="0">
                    <a:pos x="15" y="33"/>
                  </a:cxn>
                  <a:cxn ang="0">
                    <a:pos x="39" y="0"/>
                  </a:cxn>
                </a:cxnLst>
                <a:rect l="0" t="0" r="r" b="b"/>
                <a:pathLst>
                  <a:path w="39" h="33">
                    <a:moveTo>
                      <a:pt x="39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3"/>
                    </a:lnTo>
                    <a:lnTo>
                      <a:pt x="7" y="25"/>
                    </a:lnTo>
                    <a:lnTo>
                      <a:pt x="9" y="29"/>
                    </a:lnTo>
                    <a:lnTo>
                      <a:pt x="13" y="31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56" name="Freeform 991"/>
              <p:cNvSpPr>
                <a:spLocks/>
              </p:cNvSpPr>
              <p:nvPr/>
            </p:nvSpPr>
            <p:spPr bwMode="auto">
              <a:xfrm>
                <a:off x="3200" y="1624"/>
                <a:ext cx="6" cy="9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3"/>
                  </a:cxn>
                  <a:cxn ang="0">
                    <a:pos x="4" y="36"/>
                  </a:cxn>
                  <a:cxn ang="0">
                    <a:pos x="6" y="37"/>
                  </a:cxn>
                  <a:cxn ang="0">
                    <a:pos x="9" y="38"/>
                  </a:cxn>
                  <a:cxn ang="0">
                    <a:pos x="13" y="39"/>
                  </a:cxn>
                  <a:cxn ang="0">
                    <a:pos x="16" y="40"/>
                  </a:cxn>
                  <a:cxn ang="0">
                    <a:pos x="20" y="42"/>
                  </a:cxn>
                  <a:cxn ang="0">
                    <a:pos x="23" y="42"/>
                  </a:cxn>
                  <a:cxn ang="0">
                    <a:pos x="27" y="42"/>
                  </a:cxn>
                  <a:cxn ang="0">
                    <a:pos x="27" y="42"/>
                  </a:cxn>
                  <a:cxn ang="0">
                    <a:pos x="27" y="0"/>
                  </a:cxn>
                </a:cxnLst>
                <a:rect l="0" t="0" r="r" b="b"/>
                <a:pathLst>
                  <a:path w="27" h="42">
                    <a:moveTo>
                      <a:pt x="27" y="0"/>
                    </a:moveTo>
                    <a:lnTo>
                      <a:pt x="27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33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9" y="38"/>
                    </a:lnTo>
                    <a:lnTo>
                      <a:pt x="13" y="39"/>
                    </a:lnTo>
                    <a:lnTo>
                      <a:pt x="16" y="40"/>
                    </a:lnTo>
                    <a:lnTo>
                      <a:pt x="20" y="42"/>
                    </a:lnTo>
                    <a:lnTo>
                      <a:pt x="23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57" name="Freeform 992"/>
              <p:cNvSpPr>
                <a:spLocks/>
              </p:cNvSpPr>
              <p:nvPr/>
            </p:nvSpPr>
            <p:spPr bwMode="auto">
              <a:xfrm>
                <a:off x="3206" y="1624"/>
                <a:ext cx="5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43"/>
                  </a:cxn>
                  <a:cxn ang="0">
                    <a:pos x="3" y="43"/>
                  </a:cxn>
                  <a:cxn ang="0">
                    <a:pos x="7" y="43"/>
                  </a:cxn>
                  <a:cxn ang="0">
                    <a:pos x="10" y="41"/>
                  </a:cxn>
                  <a:cxn ang="0">
                    <a:pos x="14" y="40"/>
                  </a:cxn>
                  <a:cxn ang="0">
                    <a:pos x="16" y="40"/>
                  </a:cxn>
                  <a:cxn ang="0">
                    <a:pos x="19" y="39"/>
                  </a:cxn>
                  <a:cxn ang="0">
                    <a:pos x="23" y="37"/>
                  </a:cxn>
                  <a:cxn ang="0">
                    <a:pos x="25" y="36"/>
                  </a:cxn>
                  <a:cxn ang="0">
                    <a:pos x="25" y="36"/>
                  </a:cxn>
                  <a:cxn ang="0">
                    <a:pos x="5" y="0"/>
                  </a:cxn>
                </a:cxnLst>
                <a:rect l="0" t="0" r="r" b="b"/>
                <a:pathLst>
                  <a:path w="25" h="43">
                    <a:moveTo>
                      <a:pt x="5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43"/>
                    </a:lnTo>
                    <a:lnTo>
                      <a:pt x="3" y="43"/>
                    </a:lnTo>
                    <a:lnTo>
                      <a:pt x="7" y="43"/>
                    </a:lnTo>
                    <a:lnTo>
                      <a:pt x="10" y="41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9" y="39"/>
                    </a:lnTo>
                    <a:lnTo>
                      <a:pt x="23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58" name="Freeform 993"/>
              <p:cNvSpPr>
                <a:spLocks/>
              </p:cNvSpPr>
              <p:nvPr/>
            </p:nvSpPr>
            <p:spPr bwMode="auto">
              <a:xfrm>
                <a:off x="3207" y="1624"/>
                <a:ext cx="8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0" y="37"/>
                  </a:cxn>
                  <a:cxn ang="0">
                    <a:pos x="24" y="34"/>
                  </a:cxn>
                  <a:cxn ang="0">
                    <a:pos x="27" y="32"/>
                  </a:cxn>
                  <a:cxn ang="0">
                    <a:pos x="29" y="30"/>
                  </a:cxn>
                  <a:cxn ang="0">
                    <a:pos x="32" y="27"/>
                  </a:cxn>
                  <a:cxn ang="0">
                    <a:pos x="34" y="24"/>
                  </a:cxn>
                  <a:cxn ang="0">
                    <a:pos x="36" y="22"/>
                  </a:cxn>
                  <a:cxn ang="0">
                    <a:pos x="39" y="18"/>
                  </a:cxn>
                  <a:cxn ang="0">
                    <a:pos x="40" y="15"/>
                  </a:cxn>
                  <a:cxn ang="0">
                    <a:pos x="40" y="15"/>
                  </a:cxn>
                  <a:cxn ang="0">
                    <a:pos x="2" y="0"/>
                  </a:cxn>
                </a:cxnLst>
                <a:rect l="0" t="0" r="r" b="b"/>
                <a:pathLst>
                  <a:path w="40" h="37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0" y="37"/>
                    </a:lnTo>
                    <a:lnTo>
                      <a:pt x="24" y="34"/>
                    </a:lnTo>
                    <a:lnTo>
                      <a:pt x="27" y="32"/>
                    </a:lnTo>
                    <a:lnTo>
                      <a:pt x="29" y="30"/>
                    </a:lnTo>
                    <a:lnTo>
                      <a:pt x="32" y="27"/>
                    </a:lnTo>
                    <a:lnTo>
                      <a:pt x="34" y="24"/>
                    </a:lnTo>
                    <a:lnTo>
                      <a:pt x="36" y="22"/>
                    </a:lnTo>
                    <a:lnTo>
                      <a:pt x="39" y="18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59" name="Freeform 994"/>
              <p:cNvSpPr>
                <a:spLocks/>
              </p:cNvSpPr>
              <p:nvPr/>
            </p:nvSpPr>
            <p:spPr bwMode="auto">
              <a:xfrm>
                <a:off x="3207" y="1621"/>
                <a:ext cx="8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0" y="13"/>
                  </a:cxn>
                  <a:cxn ang="0">
                    <a:pos x="0" y="14"/>
                  </a:cxn>
                  <a:cxn ang="0">
                    <a:pos x="38" y="29"/>
                  </a:cxn>
                  <a:cxn ang="0">
                    <a:pos x="39" y="25"/>
                  </a:cxn>
                  <a:cxn ang="0">
                    <a:pos x="40" y="22"/>
                  </a:cxn>
                  <a:cxn ang="0">
                    <a:pos x="41" y="18"/>
                  </a:cxn>
                  <a:cxn ang="0">
                    <a:pos x="41" y="15"/>
                  </a:cxn>
                  <a:cxn ang="0">
                    <a:pos x="42" y="11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1" y="0"/>
                  </a:cxn>
                </a:cxnLst>
                <a:rect l="0" t="0" r="r" b="b"/>
                <a:pathLst>
                  <a:path w="42" h="29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38" y="29"/>
                    </a:lnTo>
                    <a:lnTo>
                      <a:pt x="39" y="25"/>
                    </a:lnTo>
                    <a:lnTo>
                      <a:pt x="40" y="22"/>
                    </a:lnTo>
                    <a:lnTo>
                      <a:pt x="41" y="18"/>
                    </a:lnTo>
                    <a:lnTo>
                      <a:pt x="41" y="15"/>
                    </a:lnTo>
                    <a:lnTo>
                      <a:pt x="42" y="11"/>
                    </a:lnTo>
                    <a:lnTo>
                      <a:pt x="42" y="7"/>
                    </a:lnTo>
                    <a:lnTo>
                      <a:pt x="42" y="3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60" name="Freeform 995"/>
              <p:cNvSpPr>
                <a:spLocks/>
              </p:cNvSpPr>
              <p:nvPr/>
            </p:nvSpPr>
            <p:spPr bwMode="auto">
              <a:xfrm>
                <a:off x="3207" y="1605"/>
                <a:ext cx="8" cy="16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0"/>
                  </a:cxn>
                  <a:cxn ang="0">
                    <a:pos x="0" y="80"/>
                  </a:cxn>
                  <a:cxn ang="0">
                    <a:pos x="41" y="80"/>
                  </a:cxn>
                  <a:cxn ang="0">
                    <a:pos x="41" y="2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21" y="0"/>
                  </a:cxn>
                </a:cxnLst>
                <a:rect l="0" t="0" r="r" b="b"/>
                <a:pathLst>
                  <a:path w="41" h="80">
                    <a:moveTo>
                      <a:pt x="21" y="0"/>
                    </a:moveTo>
                    <a:lnTo>
                      <a:pt x="0" y="20"/>
                    </a:lnTo>
                    <a:lnTo>
                      <a:pt x="0" y="80"/>
                    </a:lnTo>
                    <a:lnTo>
                      <a:pt x="41" y="80"/>
                    </a:lnTo>
                    <a:lnTo>
                      <a:pt x="41" y="2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61" name="Freeform 996"/>
              <p:cNvSpPr>
                <a:spLocks/>
              </p:cNvSpPr>
              <p:nvPr/>
            </p:nvSpPr>
            <p:spPr bwMode="auto">
              <a:xfrm>
                <a:off x="3211" y="1605"/>
                <a:ext cx="8" cy="8"/>
              </a:xfrm>
              <a:custGeom>
                <a:avLst/>
                <a:gdLst/>
                <a:ahLst/>
                <a:cxnLst>
                  <a:cxn ang="0">
                    <a:pos x="39" y="2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18" y="41"/>
                  </a:cxn>
                  <a:cxn ang="0">
                    <a:pos x="39" y="20"/>
                  </a:cxn>
                  <a:cxn ang="0">
                    <a:pos x="39" y="20"/>
                  </a:cxn>
                  <a:cxn ang="0">
                    <a:pos x="39" y="0"/>
                  </a:cxn>
                  <a:cxn ang="0">
                    <a:pos x="18" y="0"/>
                  </a:cxn>
                  <a:cxn ang="0">
                    <a:pos x="39" y="20"/>
                  </a:cxn>
                </a:cxnLst>
                <a:rect l="0" t="0" r="r" b="b"/>
                <a:pathLst>
                  <a:path w="39" h="41">
                    <a:moveTo>
                      <a:pt x="39" y="2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18" y="41"/>
                    </a:lnTo>
                    <a:lnTo>
                      <a:pt x="39" y="20"/>
                    </a:lnTo>
                    <a:lnTo>
                      <a:pt x="39" y="20"/>
                    </a:lnTo>
                    <a:lnTo>
                      <a:pt x="39" y="0"/>
                    </a:lnTo>
                    <a:lnTo>
                      <a:pt x="18" y="0"/>
                    </a:lnTo>
                    <a:lnTo>
                      <a:pt x="3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62" name="Freeform 997"/>
              <p:cNvSpPr>
                <a:spLocks/>
              </p:cNvSpPr>
              <p:nvPr/>
            </p:nvSpPr>
            <p:spPr bwMode="auto">
              <a:xfrm>
                <a:off x="3211" y="1609"/>
                <a:ext cx="8" cy="26"/>
              </a:xfrm>
              <a:custGeom>
                <a:avLst/>
                <a:gdLst/>
                <a:ahLst/>
                <a:cxnLst>
                  <a:cxn ang="0">
                    <a:pos x="20" y="131"/>
                  </a:cxn>
                  <a:cxn ang="0">
                    <a:pos x="41" y="111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111"/>
                  </a:cxn>
                  <a:cxn ang="0">
                    <a:pos x="20" y="131"/>
                  </a:cxn>
                  <a:cxn ang="0">
                    <a:pos x="20" y="131"/>
                  </a:cxn>
                  <a:cxn ang="0">
                    <a:pos x="41" y="131"/>
                  </a:cxn>
                  <a:cxn ang="0">
                    <a:pos x="41" y="111"/>
                  </a:cxn>
                  <a:cxn ang="0">
                    <a:pos x="20" y="131"/>
                  </a:cxn>
                </a:cxnLst>
                <a:rect l="0" t="0" r="r" b="b"/>
                <a:pathLst>
                  <a:path w="41" h="131">
                    <a:moveTo>
                      <a:pt x="20" y="131"/>
                    </a:moveTo>
                    <a:lnTo>
                      <a:pt x="41" y="111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111"/>
                    </a:lnTo>
                    <a:lnTo>
                      <a:pt x="20" y="131"/>
                    </a:lnTo>
                    <a:lnTo>
                      <a:pt x="20" y="131"/>
                    </a:lnTo>
                    <a:lnTo>
                      <a:pt x="41" y="131"/>
                    </a:lnTo>
                    <a:lnTo>
                      <a:pt x="41" y="111"/>
                    </a:lnTo>
                    <a:lnTo>
                      <a:pt x="20" y="1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63" name="Freeform 998"/>
              <p:cNvSpPr>
                <a:spLocks/>
              </p:cNvSpPr>
              <p:nvPr/>
            </p:nvSpPr>
            <p:spPr bwMode="auto">
              <a:xfrm>
                <a:off x="3208" y="1627"/>
                <a:ext cx="7" cy="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1" y="41"/>
                  </a:cxn>
                  <a:cxn ang="0">
                    <a:pos x="37" y="41"/>
                  </a:cxn>
                  <a:cxn ang="0">
                    <a:pos x="37" y="0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41"/>
                  </a:cxn>
                  <a:cxn ang="0">
                    <a:pos x="21" y="41"/>
                  </a:cxn>
                  <a:cxn ang="0">
                    <a:pos x="0" y="21"/>
                  </a:cxn>
                </a:cxnLst>
                <a:rect l="0" t="0" r="r" b="b"/>
                <a:pathLst>
                  <a:path w="37" h="41">
                    <a:moveTo>
                      <a:pt x="0" y="21"/>
                    </a:moveTo>
                    <a:lnTo>
                      <a:pt x="21" y="41"/>
                    </a:lnTo>
                    <a:lnTo>
                      <a:pt x="37" y="41"/>
                    </a:lnTo>
                    <a:lnTo>
                      <a:pt x="37" y="0"/>
                    </a:lnTo>
                    <a:lnTo>
                      <a:pt x="21" y="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41"/>
                    </a:lnTo>
                    <a:lnTo>
                      <a:pt x="21" y="4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64" name="Freeform 999"/>
              <p:cNvSpPr>
                <a:spLocks/>
              </p:cNvSpPr>
              <p:nvPr/>
            </p:nvSpPr>
            <p:spPr bwMode="auto">
              <a:xfrm>
                <a:off x="3219" y="1619"/>
                <a:ext cx="8" cy="10"/>
              </a:xfrm>
              <a:custGeom>
                <a:avLst/>
                <a:gdLst/>
                <a:ahLst/>
                <a:cxnLst>
                  <a:cxn ang="0">
                    <a:pos x="41" y="21"/>
                  </a:cxn>
                  <a:cxn ang="0">
                    <a:pos x="18" y="2"/>
                  </a:cxn>
                  <a:cxn ang="0">
                    <a:pos x="0" y="6"/>
                  </a:cxn>
                  <a:cxn ang="0">
                    <a:pos x="5" y="46"/>
                  </a:cxn>
                  <a:cxn ang="0">
                    <a:pos x="24" y="42"/>
                  </a:cxn>
                  <a:cxn ang="0">
                    <a:pos x="41" y="21"/>
                  </a:cxn>
                  <a:cxn ang="0">
                    <a:pos x="41" y="21"/>
                  </a:cxn>
                  <a:cxn ang="0">
                    <a:pos x="38" y="0"/>
                  </a:cxn>
                  <a:cxn ang="0">
                    <a:pos x="18" y="2"/>
                  </a:cxn>
                  <a:cxn ang="0">
                    <a:pos x="41" y="21"/>
                  </a:cxn>
                </a:cxnLst>
                <a:rect l="0" t="0" r="r" b="b"/>
                <a:pathLst>
                  <a:path w="41" h="46">
                    <a:moveTo>
                      <a:pt x="41" y="21"/>
                    </a:moveTo>
                    <a:lnTo>
                      <a:pt x="18" y="2"/>
                    </a:lnTo>
                    <a:lnTo>
                      <a:pt x="0" y="6"/>
                    </a:lnTo>
                    <a:lnTo>
                      <a:pt x="5" y="46"/>
                    </a:lnTo>
                    <a:lnTo>
                      <a:pt x="24" y="42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38" y="0"/>
                    </a:lnTo>
                    <a:lnTo>
                      <a:pt x="18" y="2"/>
                    </a:lnTo>
                    <a:lnTo>
                      <a:pt x="41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65" name="Freeform 1000"/>
              <p:cNvSpPr>
                <a:spLocks/>
              </p:cNvSpPr>
              <p:nvPr/>
            </p:nvSpPr>
            <p:spPr bwMode="auto">
              <a:xfrm>
                <a:off x="3219" y="1624"/>
                <a:ext cx="8" cy="6"/>
              </a:xfrm>
              <a:custGeom>
                <a:avLst/>
                <a:gdLst/>
                <a:ahLst/>
                <a:cxnLst>
                  <a:cxn ang="0">
                    <a:pos x="41" y="3"/>
                  </a:cxn>
                  <a:cxn ang="0">
                    <a:pos x="41" y="3"/>
                  </a:cxn>
                  <a:cxn ang="0">
                    <a:pos x="41" y="3"/>
                  </a:cxn>
                  <a:cxn ang="0">
                    <a:pos x="41" y="3"/>
                  </a:cxn>
                  <a:cxn ang="0">
                    <a:pos x="41" y="3"/>
                  </a:cxn>
                  <a:cxn ang="0">
                    <a:pos x="41" y="2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0"/>
                  </a:cxn>
                  <a:cxn ang="0">
                    <a:pos x="0" y="4"/>
                  </a:cxn>
                  <a:cxn ang="0">
                    <a:pos x="0" y="9"/>
                  </a:cxn>
                  <a:cxn ang="0">
                    <a:pos x="1" y="13"/>
                  </a:cxn>
                  <a:cxn ang="0">
                    <a:pos x="3" y="17"/>
                  </a:cxn>
                  <a:cxn ang="0">
                    <a:pos x="4" y="21"/>
                  </a:cxn>
                  <a:cxn ang="0">
                    <a:pos x="7" y="25"/>
                  </a:cxn>
                  <a:cxn ang="0">
                    <a:pos x="9" y="28"/>
                  </a:cxn>
                  <a:cxn ang="0">
                    <a:pos x="13" y="32"/>
                  </a:cxn>
                  <a:cxn ang="0">
                    <a:pos x="16" y="34"/>
                  </a:cxn>
                  <a:cxn ang="0">
                    <a:pos x="16" y="34"/>
                  </a:cxn>
                  <a:cxn ang="0">
                    <a:pos x="41" y="3"/>
                  </a:cxn>
                </a:cxnLst>
                <a:rect l="0" t="0" r="r" b="b"/>
                <a:pathLst>
                  <a:path w="41" h="34">
                    <a:moveTo>
                      <a:pt x="41" y="3"/>
                    </a:moveTo>
                    <a:lnTo>
                      <a:pt x="41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7" y="25"/>
                    </a:lnTo>
                    <a:lnTo>
                      <a:pt x="9" y="28"/>
                    </a:lnTo>
                    <a:lnTo>
                      <a:pt x="13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41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66" name="Freeform 1001"/>
              <p:cNvSpPr>
                <a:spLocks/>
              </p:cNvSpPr>
              <p:nvPr/>
            </p:nvSpPr>
            <p:spPr bwMode="auto">
              <a:xfrm>
                <a:off x="3222" y="1624"/>
                <a:ext cx="7" cy="9"/>
              </a:xfrm>
              <a:custGeom>
                <a:avLst/>
                <a:gdLst/>
                <a:ahLst/>
                <a:cxnLst>
                  <a:cxn ang="0">
                    <a:pos x="32" y="1"/>
                  </a:cxn>
                  <a:cxn ang="0">
                    <a:pos x="32" y="1"/>
                  </a:cxn>
                  <a:cxn ang="0">
                    <a:pos x="30" y="1"/>
                  </a:cxn>
                  <a:cxn ang="0">
                    <a:pos x="29" y="1"/>
                  </a:cxn>
                  <a:cxn ang="0">
                    <a:pos x="28" y="1"/>
                  </a:cxn>
                  <a:cxn ang="0">
                    <a:pos x="27" y="1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0" y="31"/>
                  </a:cxn>
                  <a:cxn ang="0">
                    <a:pos x="3" y="35"/>
                  </a:cxn>
                  <a:cxn ang="0">
                    <a:pos x="7" y="37"/>
                  </a:cxn>
                  <a:cxn ang="0">
                    <a:pos x="12" y="38"/>
                  </a:cxn>
                  <a:cxn ang="0">
                    <a:pos x="15" y="40"/>
                  </a:cxn>
                  <a:cxn ang="0">
                    <a:pos x="20" y="42"/>
                  </a:cxn>
                  <a:cxn ang="0">
                    <a:pos x="24" y="42"/>
                  </a:cxn>
                  <a:cxn ang="0">
                    <a:pos x="28" y="43"/>
                  </a:cxn>
                  <a:cxn ang="0">
                    <a:pos x="32" y="43"/>
                  </a:cxn>
                  <a:cxn ang="0">
                    <a:pos x="32" y="43"/>
                  </a:cxn>
                  <a:cxn ang="0">
                    <a:pos x="32" y="1"/>
                  </a:cxn>
                </a:cxnLst>
                <a:rect l="0" t="0" r="r" b="b"/>
                <a:pathLst>
                  <a:path w="32" h="43">
                    <a:moveTo>
                      <a:pt x="32" y="1"/>
                    </a:moveTo>
                    <a:lnTo>
                      <a:pt x="32" y="1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0" y="31"/>
                    </a:lnTo>
                    <a:lnTo>
                      <a:pt x="3" y="35"/>
                    </a:lnTo>
                    <a:lnTo>
                      <a:pt x="7" y="37"/>
                    </a:lnTo>
                    <a:lnTo>
                      <a:pt x="12" y="38"/>
                    </a:lnTo>
                    <a:lnTo>
                      <a:pt x="15" y="40"/>
                    </a:lnTo>
                    <a:lnTo>
                      <a:pt x="20" y="42"/>
                    </a:lnTo>
                    <a:lnTo>
                      <a:pt x="24" y="42"/>
                    </a:lnTo>
                    <a:lnTo>
                      <a:pt x="28" y="43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67" name="Freeform 1002"/>
              <p:cNvSpPr>
                <a:spLocks/>
              </p:cNvSpPr>
              <p:nvPr/>
            </p:nvSpPr>
            <p:spPr bwMode="auto">
              <a:xfrm>
                <a:off x="3229" y="1624"/>
                <a:ext cx="6" cy="9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43"/>
                  </a:cxn>
                  <a:cxn ang="0">
                    <a:pos x="5" y="43"/>
                  </a:cxn>
                  <a:cxn ang="0">
                    <a:pos x="8" y="42"/>
                  </a:cxn>
                  <a:cxn ang="0">
                    <a:pos x="13" y="42"/>
                  </a:cxn>
                  <a:cxn ang="0">
                    <a:pos x="18" y="40"/>
                  </a:cxn>
                  <a:cxn ang="0">
                    <a:pos x="21" y="39"/>
                  </a:cxn>
                  <a:cxn ang="0">
                    <a:pos x="26" y="37"/>
                  </a:cxn>
                  <a:cxn ang="0">
                    <a:pos x="29" y="35"/>
                  </a:cxn>
                  <a:cxn ang="0">
                    <a:pos x="33" y="32"/>
                  </a:cxn>
                  <a:cxn ang="0">
                    <a:pos x="33" y="32"/>
                  </a:cxn>
                  <a:cxn ang="0">
                    <a:pos x="6" y="1"/>
                  </a:cxn>
                </a:cxnLst>
                <a:rect l="0" t="0" r="r" b="b"/>
                <a:pathLst>
                  <a:path w="33" h="43">
                    <a:moveTo>
                      <a:pt x="6" y="1"/>
                    </a:moveTo>
                    <a:lnTo>
                      <a:pt x="6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43"/>
                    </a:lnTo>
                    <a:lnTo>
                      <a:pt x="5" y="43"/>
                    </a:lnTo>
                    <a:lnTo>
                      <a:pt x="8" y="42"/>
                    </a:lnTo>
                    <a:lnTo>
                      <a:pt x="13" y="42"/>
                    </a:lnTo>
                    <a:lnTo>
                      <a:pt x="18" y="40"/>
                    </a:lnTo>
                    <a:lnTo>
                      <a:pt x="21" y="39"/>
                    </a:lnTo>
                    <a:lnTo>
                      <a:pt x="26" y="37"/>
                    </a:lnTo>
                    <a:lnTo>
                      <a:pt x="29" y="35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68" name="Freeform 1003"/>
              <p:cNvSpPr>
                <a:spLocks/>
              </p:cNvSpPr>
              <p:nvPr/>
            </p:nvSpPr>
            <p:spPr bwMode="auto">
              <a:xfrm>
                <a:off x="3230" y="1624"/>
                <a:ext cx="8" cy="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8" y="31"/>
                  </a:cxn>
                  <a:cxn ang="0">
                    <a:pos x="31" y="29"/>
                  </a:cxn>
                  <a:cxn ang="0">
                    <a:pos x="33" y="26"/>
                  </a:cxn>
                  <a:cxn ang="0">
                    <a:pos x="36" y="23"/>
                  </a:cxn>
                  <a:cxn ang="0">
                    <a:pos x="38" y="19"/>
                  </a:cxn>
                  <a:cxn ang="0">
                    <a:pos x="39" y="15"/>
                  </a:cxn>
                  <a:cxn ang="0">
                    <a:pos x="40" y="12"/>
                  </a:cxn>
                  <a:cxn ang="0">
                    <a:pos x="42" y="7"/>
                  </a:cxn>
                  <a:cxn ang="0">
                    <a:pos x="42" y="4"/>
                  </a:cxn>
                  <a:cxn ang="0">
                    <a:pos x="42" y="4"/>
                  </a:cxn>
                  <a:cxn ang="0">
                    <a:pos x="0" y="4"/>
                  </a:cxn>
                </a:cxnLst>
                <a:rect l="0" t="0" r="r" b="b"/>
                <a:pathLst>
                  <a:path w="42" h="31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8" y="31"/>
                    </a:lnTo>
                    <a:lnTo>
                      <a:pt x="31" y="29"/>
                    </a:lnTo>
                    <a:lnTo>
                      <a:pt x="33" y="26"/>
                    </a:lnTo>
                    <a:lnTo>
                      <a:pt x="36" y="23"/>
                    </a:lnTo>
                    <a:lnTo>
                      <a:pt x="38" y="19"/>
                    </a:lnTo>
                    <a:lnTo>
                      <a:pt x="39" y="15"/>
                    </a:lnTo>
                    <a:lnTo>
                      <a:pt x="40" y="12"/>
                    </a:lnTo>
                    <a:lnTo>
                      <a:pt x="42" y="7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69" name="Freeform 1004"/>
              <p:cNvSpPr>
                <a:spLocks/>
              </p:cNvSpPr>
              <p:nvPr/>
            </p:nvSpPr>
            <p:spPr bwMode="auto">
              <a:xfrm>
                <a:off x="3230" y="1620"/>
                <a:ext cx="8" cy="7"/>
              </a:xfrm>
              <a:custGeom>
                <a:avLst/>
                <a:gdLst/>
                <a:ahLst/>
                <a:cxnLst>
                  <a:cxn ang="0">
                    <a:pos x="5" y="35"/>
                  </a:cxn>
                  <a:cxn ang="0">
                    <a:pos x="5" y="35"/>
                  </a:cxn>
                  <a:cxn ang="0">
                    <a:pos x="3" y="33"/>
                  </a:cxn>
                  <a:cxn ang="0">
                    <a:pos x="3" y="33"/>
                  </a:cxn>
                  <a:cxn ang="0">
                    <a:pos x="2" y="32"/>
                  </a:cxn>
                  <a:cxn ang="0">
                    <a:pos x="1" y="31"/>
                  </a:cxn>
                  <a:cxn ang="0">
                    <a:pos x="1" y="30"/>
                  </a:cxn>
                  <a:cxn ang="0">
                    <a:pos x="1" y="29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42" y="28"/>
                  </a:cxn>
                  <a:cxn ang="0">
                    <a:pos x="42" y="23"/>
                  </a:cxn>
                  <a:cxn ang="0">
                    <a:pos x="40" y="20"/>
                  </a:cxn>
                  <a:cxn ang="0">
                    <a:pos x="39" y="16"/>
                  </a:cxn>
                  <a:cxn ang="0">
                    <a:pos x="37" y="11"/>
                  </a:cxn>
                  <a:cxn ang="0">
                    <a:pos x="35" y="8"/>
                  </a:cxn>
                  <a:cxn ang="0">
                    <a:pos x="32" y="5"/>
                  </a:cxn>
                  <a:cxn ang="0">
                    <a:pos x="30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5" y="35"/>
                  </a:cxn>
                </a:cxnLst>
                <a:rect l="0" t="0" r="r" b="b"/>
                <a:pathLst>
                  <a:path w="42" h="35">
                    <a:moveTo>
                      <a:pt x="5" y="35"/>
                    </a:moveTo>
                    <a:lnTo>
                      <a:pt x="5" y="35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2" y="28"/>
                    </a:lnTo>
                    <a:lnTo>
                      <a:pt x="42" y="23"/>
                    </a:lnTo>
                    <a:lnTo>
                      <a:pt x="40" y="20"/>
                    </a:lnTo>
                    <a:lnTo>
                      <a:pt x="39" y="16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2" y="5"/>
                    </a:lnTo>
                    <a:lnTo>
                      <a:pt x="30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5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70" name="Freeform 1005"/>
              <p:cNvSpPr>
                <a:spLocks/>
              </p:cNvSpPr>
              <p:nvPr/>
            </p:nvSpPr>
            <p:spPr bwMode="auto">
              <a:xfrm>
                <a:off x="3228" y="1618"/>
                <a:ext cx="7" cy="9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40"/>
                  </a:cxn>
                  <a:cxn ang="0">
                    <a:pos x="3" y="41"/>
                  </a:cxn>
                  <a:cxn ang="0">
                    <a:pos x="7" y="41"/>
                  </a:cxn>
                  <a:cxn ang="0">
                    <a:pos x="9" y="42"/>
                  </a:cxn>
                  <a:cxn ang="0">
                    <a:pos x="11" y="42"/>
                  </a:cxn>
                  <a:cxn ang="0">
                    <a:pos x="12" y="44"/>
                  </a:cxn>
                  <a:cxn ang="0">
                    <a:pos x="14" y="44"/>
                  </a:cxn>
                  <a:cxn ang="0">
                    <a:pos x="14" y="44"/>
                  </a:cxn>
                  <a:cxn ang="0">
                    <a:pos x="14" y="44"/>
                  </a:cxn>
                  <a:cxn ang="0">
                    <a:pos x="36" y="9"/>
                  </a:cxn>
                  <a:cxn ang="0">
                    <a:pos x="32" y="8"/>
                  </a:cxn>
                  <a:cxn ang="0">
                    <a:pos x="30" y="5"/>
                  </a:cxn>
                  <a:cxn ang="0">
                    <a:pos x="27" y="5"/>
                  </a:cxn>
                  <a:cxn ang="0">
                    <a:pos x="24" y="4"/>
                  </a:cxn>
                  <a:cxn ang="0">
                    <a:pos x="20" y="3"/>
                  </a:cxn>
                  <a:cxn ang="0">
                    <a:pos x="18" y="2"/>
                  </a:cxn>
                  <a:cxn ang="0">
                    <a:pos x="14" y="1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40"/>
                  </a:cxn>
                </a:cxnLst>
                <a:rect l="0" t="0" r="r" b="b"/>
                <a:pathLst>
                  <a:path w="36" h="44">
                    <a:moveTo>
                      <a:pt x="0" y="40"/>
                    </a:moveTo>
                    <a:lnTo>
                      <a:pt x="0" y="40"/>
                    </a:lnTo>
                    <a:lnTo>
                      <a:pt x="3" y="41"/>
                    </a:lnTo>
                    <a:lnTo>
                      <a:pt x="7" y="41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2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36" y="9"/>
                    </a:lnTo>
                    <a:lnTo>
                      <a:pt x="32" y="8"/>
                    </a:lnTo>
                    <a:lnTo>
                      <a:pt x="30" y="5"/>
                    </a:lnTo>
                    <a:lnTo>
                      <a:pt x="27" y="5"/>
                    </a:lnTo>
                    <a:lnTo>
                      <a:pt x="24" y="4"/>
                    </a:lnTo>
                    <a:lnTo>
                      <a:pt x="20" y="3"/>
                    </a:lnTo>
                    <a:lnTo>
                      <a:pt x="18" y="2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71" name="Freeform 1006"/>
              <p:cNvSpPr>
                <a:spLocks/>
              </p:cNvSpPr>
              <p:nvPr/>
            </p:nvSpPr>
            <p:spPr bwMode="auto">
              <a:xfrm>
                <a:off x="3221" y="1616"/>
                <a:ext cx="9" cy="10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37"/>
                  </a:cxn>
                  <a:cxn ang="0">
                    <a:pos x="4" y="38"/>
                  </a:cxn>
                  <a:cxn ang="0">
                    <a:pos x="7" y="39"/>
                  </a:cxn>
                  <a:cxn ang="0">
                    <a:pos x="11" y="40"/>
                  </a:cxn>
                  <a:cxn ang="0">
                    <a:pos x="14" y="41"/>
                  </a:cxn>
                  <a:cxn ang="0">
                    <a:pos x="19" y="42"/>
                  </a:cxn>
                  <a:cxn ang="0">
                    <a:pos x="23" y="44"/>
                  </a:cxn>
                  <a:cxn ang="0">
                    <a:pos x="28" y="46"/>
                  </a:cxn>
                  <a:cxn ang="0">
                    <a:pos x="33" y="47"/>
                  </a:cxn>
                  <a:cxn ang="0">
                    <a:pos x="43" y="7"/>
                  </a:cxn>
                  <a:cxn ang="0">
                    <a:pos x="38" y="6"/>
                  </a:cxn>
                  <a:cxn ang="0">
                    <a:pos x="34" y="4"/>
                  </a:cxn>
                  <a:cxn ang="0">
                    <a:pos x="30" y="3"/>
                  </a:cxn>
                  <a:cxn ang="0">
                    <a:pos x="27" y="2"/>
                  </a:cxn>
                  <a:cxn ang="0">
                    <a:pos x="23" y="2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0" y="37"/>
                  </a:cxn>
                </a:cxnLst>
                <a:rect l="0" t="0" r="r" b="b"/>
                <a:pathLst>
                  <a:path w="43" h="47">
                    <a:moveTo>
                      <a:pt x="0" y="37"/>
                    </a:moveTo>
                    <a:lnTo>
                      <a:pt x="0" y="37"/>
                    </a:lnTo>
                    <a:lnTo>
                      <a:pt x="4" y="38"/>
                    </a:lnTo>
                    <a:lnTo>
                      <a:pt x="7" y="39"/>
                    </a:lnTo>
                    <a:lnTo>
                      <a:pt x="11" y="40"/>
                    </a:lnTo>
                    <a:lnTo>
                      <a:pt x="14" y="41"/>
                    </a:lnTo>
                    <a:lnTo>
                      <a:pt x="19" y="42"/>
                    </a:lnTo>
                    <a:lnTo>
                      <a:pt x="23" y="44"/>
                    </a:lnTo>
                    <a:lnTo>
                      <a:pt x="28" y="46"/>
                    </a:lnTo>
                    <a:lnTo>
                      <a:pt x="33" y="47"/>
                    </a:lnTo>
                    <a:lnTo>
                      <a:pt x="43" y="7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3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72" name="Freeform 1007"/>
              <p:cNvSpPr>
                <a:spLocks/>
              </p:cNvSpPr>
              <p:nvPr/>
            </p:nvSpPr>
            <p:spPr bwMode="auto">
              <a:xfrm>
                <a:off x="3217" y="1616"/>
                <a:ext cx="8" cy="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2" y="25"/>
                  </a:cxn>
                  <a:cxn ang="0">
                    <a:pos x="4" y="28"/>
                  </a:cxn>
                  <a:cxn ang="0">
                    <a:pos x="7" y="30"/>
                  </a:cxn>
                  <a:cxn ang="0">
                    <a:pos x="9" y="33"/>
                  </a:cxn>
                  <a:cxn ang="0">
                    <a:pos x="12" y="35"/>
                  </a:cxn>
                  <a:cxn ang="0">
                    <a:pos x="15" y="37"/>
                  </a:cxn>
                  <a:cxn ang="0">
                    <a:pos x="18" y="38"/>
                  </a:cxn>
                  <a:cxn ang="0">
                    <a:pos x="20" y="41"/>
                  </a:cxn>
                  <a:cxn ang="0">
                    <a:pos x="39" y="4"/>
                  </a:cxn>
                  <a:cxn ang="0">
                    <a:pos x="38" y="3"/>
                  </a:cxn>
                  <a:cxn ang="0">
                    <a:pos x="37" y="3"/>
                  </a:cxn>
                  <a:cxn ang="0">
                    <a:pos x="37" y="3"/>
                  </a:cxn>
                  <a:cxn ang="0">
                    <a:pos x="37" y="1"/>
                  </a:cxn>
                  <a:cxn ang="0">
                    <a:pos x="35" y="1"/>
                  </a:cxn>
                  <a:cxn ang="0">
                    <a:pos x="35" y="1"/>
                  </a:cxn>
                  <a:cxn ang="0">
                    <a:pos x="35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22"/>
                  </a:cxn>
                </a:cxnLst>
                <a:rect l="0" t="0" r="r" b="b"/>
                <a:pathLst>
                  <a:path w="39" h="41">
                    <a:moveTo>
                      <a:pt x="0" y="22"/>
                    </a:moveTo>
                    <a:lnTo>
                      <a:pt x="0" y="22"/>
                    </a:lnTo>
                    <a:lnTo>
                      <a:pt x="2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9" y="33"/>
                    </a:lnTo>
                    <a:lnTo>
                      <a:pt x="12" y="35"/>
                    </a:lnTo>
                    <a:lnTo>
                      <a:pt x="15" y="37"/>
                    </a:lnTo>
                    <a:lnTo>
                      <a:pt x="18" y="38"/>
                    </a:lnTo>
                    <a:lnTo>
                      <a:pt x="20" y="41"/>
                    </a:lnTo>
                    <a:lnTo>
                      <a:pt x="39" y="4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73" name="Freeform 1008"/>
              <p:cNvSpPr>
                <a:spLocks/>
              </p:cNvSpPr>
              <p:nvPr/>
            </p:nvSpPr>
            <p:spPr bwMode="auto">
              <a:xfrm>
                <a:off x="3216" y="1615"/>
                <a:ext cx="8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2" y="13"/>
                  </a:cxn>
                  <a:cxn ang="0">
                    <a:pos x="3" y="16"/>
                  </a:cxn>
                  <a:cxn ang="0">
                    <a:pos x="4" y="19"/>
                  </a:cxn>
                  <a:cxn ang="0">
                    <a:pos x="5" y="22"/>
                  </a:cxn>
                  <a:cxn ang="0">
                    <a:pos x="7" y="25"/>
                  </a:cxn>
                  <a:cxn ang="0">
                    <a:pos x="42" y="3"/>
                  </a:cxn>
                  <a:cxn ang="0">
                    <a:pos x="41" y="3"/>
                  </a:cxn>
                  <a:cxn ang="0">
                    <a:pos x="41" y="3"/>
                  </a:cxn>
                  <a:cxn ang="0">
                    <a:pos x="41" y="2"/>
                  </a:cxn>
                  <a:cxn ang="0">
                    <a:pos x="41" y="2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25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2" y="13"/>
                    </a:lnTo>
                    <a:lnTo>
                      <a:pt x="3" y="16"/>
                    </a:lnTo>
                    <a:lnTo>
                      <a:pt x="4" y="19"/>
                    </a:lnTo>
                    <a:lnTo>
                      <a:pt x="5" y="22"/>
                    </a:lnTo>
                    <a:lnTo>
                      <a:pt x="7" y="25"/>
                    </a:lnTo>
                    <a:lnTo>
                      <a:pt x="42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74" name="Freeform 1009"/>
              <p:cNvSpPr>
                <a:spLocks/>
              </p:cNvSpPr>
              <p:nvPr/>
            </p:nvSpPr>
            <p:spPr bwMode="auto">
              <a:xfrm>
                <a:off x="3216" y="1610"/>
                <a:ext cx="8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1" y="10"/>
                  </a:cxn>
                  <a:cxn ang="0">
                    <a:pos x="1" y="14"/>
                  </a:cxn>
                  <a:cxn ang="0">
                    <a:pos x="1" y="1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41" y="23"/>
                  </a:cxn>
                  <a:cxn ang="0">
                    <a:pos x="41" y="22"/>
                  </a:cxn>
                  <a:cxn ang="0">
                    <a:pos x="41" y="22"/>
                  </a:cxn>
                  <a:cxn ang="0">
                    <a:pos x="41" y="20"/>
                  </a:cxn>
                  <a:cxn ang="0">
                    <a:pos x="41" y="20"/>
                  </a:cxn>
                  <a:cxn ang="0">
                    <a:pos x="41" y="20"/>
                  </a:cxn>
                  <a:cxn ang="0">
                    <a:pos x="41" y="19"/>
                  </a:cxn>
                  <a:cxn ang="0">
                    <a:pos x="41" y="19"/>
                  </a:cxn>
                  <a:cxn ang="0">
                    <a:pos x="42" y="18"/>
                  </a:cxn>
                  <a:cxn ang="0">
                    <a:pos x="42" y="18"/>
                  </a:cxn>
                  <a:cxn ang="0">
                    <a:pos x="5" y="0"/>
                  </a:cxn>
                </a:cxnLst>
                <a:rect l="0" t="0" r="r" b="b"/>
                <a:pathLst>
                  <a:path w="42" h="23">
                    <a:moveTo>
                      <a:pt x="5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1" y="14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41" y="23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75" name="Freeform 1010"/>
              <p:cNvSpPr>
                <a:spLocks/>
              </p:cNvSpPr>
              <p:nvPr/>
            </p:nvSpPr>
            <p:spPr bwMode="auto">
              <a:xfrm>
                <a:off x="3217" y="1607"/>
                <a:ext cx="8" cy="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4" y="3"/>
                  </a:cxn>
                  <a:cxn ang="0">
                    <a:pos x="12" y="5"/>
                  </a:cxn>
                  <a:cxn ang="0">
                    <a:pos x="10" y="6"/>
                  </a:cxn>
                  <a:cxn ang="0">
                    <a:pos x="7" y="8"/>
                  </a:cxn>
                  <a:cxn ang="0">
                    <a:pos x="5" y="11"/>
                  </a:cxn>
                  <a:cxn ang="0">
                    <a:pos x="4" y="13"/>
                  </a:cxn>
                  <a:cxn ang="0">
                    <a:pos x="3" y="15"/>
                  </a:cxn>
                  <a:cxn ang="0">
                    <a:pos x="0" y="19"/>
                  </a:cxn>
                  <a:cxn ang="0">
                    <a:pos x="37" y="37"/>
                  </a:cxn>
                  <a:cxn ang="0">
                    <a:pos x="37" y="37"/>
                  </a:cxn>
                  <a:cxn ang="0">
                    <a:pos x="37" y="36"/>
                  </a:cxn>
                  <a:cxn ang="0">
                    <a:pos x="37" y="36"/>
                  </a:cxn>
                  <a:cxn ang="0">
                    <a:pos x="39" y="36"/>
                  </a:cxn>
                  <a:cxn ang="0">
                    <a:pos x="39" y="35"/>
                  </a:cxn>
                  <a:cxn ang="0">
                    <a:pos x="39" y="35"/>
                  </a:cxn>
                  <a:cxn ang="0">
                    <a:pos x="40" y="35"/>
                  </a:cxn>
                  <a:cxn ang="0">
                    <a:pos x="40" y="34"/>
                  </a:cxn>
                  <a:cxn ang="0">
                    <a:pos x="40" y="34"/>
                  </a:cxn>
                  <a:cxn ang="0">
                    <a:pos x="17" y="1"/>
                  </a:cxn>
                </a:cxnLst>
                <a:rect l="0" t="0" r="r" b="b"/>
                <a:pathLst>
                  <a:path w="40" h="37">
                    <a:moveTo>
                      <a:pt x="17" y="1"/>
                    </a:moveTo>
                    <a:lnTo>
                      <a:pt x="17" y="0"/>
                    </a:lnTo>
                    <a:lnTo>
                      <a:pt x="14" y="3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5" y="11"/>
                    </a:lnTo>
                    <a:lnTo>
                      <a:pt x="4" y="13"/>
                    </a:lnTo>
                    <a:lnTo>
                      <a:pt x="3" y="15"/>
                    </a:lnTo>
                    <a:lnTo>
                      <a:pt x="0" y="19"/>
                    </a:lnTo>
                    <a:lnTo>
                      <a:pt x="37" y="37"/>
                    </a:lnTo>
                    <a:lnTo>
                      <a:pt x="37" y="37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9" y="36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40" y="35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23" name="Group 1011"/>
            <p:cNvGrpSpPr>
              <a:grpSpLocks/>
            </p:cNvGrpSpPr>
            <p:nvPr/>
          </p:nvGrpSpPr>
          <p:grpSpPr bwMode="auto">
            <a:xfrm>
              <a:off x="2991" y="1473"/>
              <a:ext cx="251" cy="163"/>
              <a:chOff x="2991" y="1473"/>
              <a:chExt cx="251" cy="163"/>
            </a:xfrm>
          </p:grpSpPr>
          <p:sp>
            <p:nvSpPr>
              <p:cNvPr id="3076" name="Freeform 1012"/>
              <p:cNvSpPr>
                <a:spLocks/>
              </p:cNvSpPr>
              <p:nvPr/>
            </p:nvSpPr>
            <p:spPr bwMode="auto">
              <a:xfrm>
                <a:off x="3220" y="1605"/>
                <a:ext cx="6" cy="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5" y="5"/>
                  </a:cxn>
                  <a:cxn ang="0">
                    <a:pos x="3" y="6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23" y="42"/>
                  </a:cxn>
                  <a:cxn ang="0">
                    <a:pos x="24" y="42"/>
                  </a:cxn>
                  <a:cxn ang="0">
                    <a:pos x="24" y="42"/>
                  </a:cxn>
                  <a:cxn ang="0">
                    <a:pos x="24" y="42"/>
                  </a:cxn>
                  <a:cxn ang="0">
                    <a:pos x="25" y="42"/>
                  </a:cxn>
                  <a:cxn ang="0">
                    <a:pos x="25" y="41"/>
                  </a:cxn>
                  <a:cxn ang="0">
                    <a:pos x="26" y="41"/>
                  </a:cxn>
                  <a:cxn ang="0">
                    <a:pos x="27" y="41"/>
                  </a:cxn>
                  <a:cxn ang="0">
                    <a:pos x="28" y="39"/>
                  </a:cxn>
                  <a:cxn ang="0">
                    <a:pos x="28" y="39"/>
                  </a:cxn>
                  <a:cxn ang="0">
                    <a:pos x="17" y="0"/>
                  </a:cxn>
                </a:cxnLst>
                <a:rect l="0" t="0" r="r" b="b"/>
                <a:pathLst>
                  <a:path w="28" h="42">
                    <a:moveTo>
                      <a:pt x="17" y="0"/>
                    </a:moveTo>
                    <a:lnTo>
                      <a:pt x="17" y="0"/>
                    </a:lnTo>
                    <a:lnTo>
                      <a:pt x="15" y="1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5" y="5"/>
                    </a:lnTo>
                    <a:lnTo>
                      <a:pt x="3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3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5" y="42"/>
                    </a:lnTo>
                    <a:lnTo>
                      <a:pt x="25" y="41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8" y="39"/>
                    </a:lnTo>
                    <a:lnTo>
                      <a:pt x="28" y="3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77" name="Freeform 1013"/>
              <p:cNvSpPr>
                <a:spLocks/>
              </p:cNvSpPr>
              <p:nvPr/>
            </p:nvSpPr>
            <p:spPr bwMode="auto">
              <a:xfrm>
                <a:off x="3224" y="1604"/>
                <a:ext cx="4" cy="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16" y="1"/>
                  </a:cxn>
                  <a:cxn ang="0">
                    <a:pos x="14" y="1"/>
                  </a:cxn>
                  <a:cxn ang="0">
                    <a:pos x="11" y="1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11" y="42"/>
                  </a:cxn>
                  <a:cxn ang="0">
                    <a:pos x="13" y="42"/>
                  </a:cxn>
                  <a:cxn ang="0">
                    <a:pos x="14" y="42"/>
                  </a:cxn>
                  <a:cxn ang="0">
                    <a:pos x="15" y="42"/>
                  </a:cxn>
                  <a:cxn ang="0">
                    <a:pos x="16" y="41"/>
                  </a:cxn>
                  <a:cxn ang="0">
                    <a:pos x="18" y="41"/>
                  </a:cxn>
                  <a:cxn ang="0">
                    <a:pos x="20" y="41"/>
                  </a:cxn>
                  <a:cxn ang="0">
                    <a:pos x="21" y="41"/>
                  </a:cxn>
                  <a:cxn ang="0">
                    <a:pos x="22" y="41"/>
                  </a:cxn>
                  <a:cxn ang="0">
                    <a:pos x="22" y="41"/>
                  </a:cxn>
                  <a:cxn ang="0">
                    <a:pos x="22" y="0"/>
                  </a:cxn>
                </a:cxnLst>
                <a:rect l="0" t="0" r="r" b="b"/>
                <a:pathLst>
                  <a:path w="22" h="42">
                    <a:moveTo>
                      <a:pt x="22" y="0"/>
                    </a:moveTo>
                    <a:lnTo>
                      <a:pt x="22" y="0"/>
                    </a:lnTo>
                    <a:lnTo>
                      <a:pt x="20" y="1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4" y="42"/>
                    </a:lnTo>
                    <a:lnTo>
                      <a:pt x="15" y="42"/>
                    </a:lnTo>
                    <a:lnTo>
                      <a:pt x="16" y="41"/>
                    </a:lnTo>
                    <a:lnTo>
                      <a:pt x="18" y="41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78" name="Freeform 1014"/>
              <p:cNvSpPr>
                <a:spLocks/>
              </p:cNvSpPr>
              <p:nvPr/>
            </p:nvSpPr>
            <p:spPr bwMode="auto">
              <a:xfrm>
                <a:off x="3228" y="1604"/>
                <a:ext cx="6" cy="9"/>
              </a:xfrm>
              <a:custGeom>
                <a:avLst/>
                <a:gdLst/>
                <a:ahLst/>
                <a:cxnLst>
                  <a:cxn ang="0">
                    <a:pos x="30" y="5"/>
                  </a:cxn>
                  <a:cxn ang="0">
                    <a:pos x="30" y="5"/>
                  </a:cxn>
                  <a:cxn ang="0">
                    <a:pos x="26" y="4"/>
                  </a:cxn>
                  <a:cxn ang="0">
                    <a:pos x="23" y="3"/>
                  </a:cxn>
                  <a:cxn ang="0">
                    <a:pos x="19" y="2"/>
                  </a:cxn>
                  <a:cxn ang="0">
                    <a:pos x="16" y="2"/>
                  </a:cxn>
                  <a:cxn ang="0">
                    <a:pos x="11" y="1"/>
                  </a:cxn>
                  <a:cxn ang="0">
                    <a:pos x="8" y="1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2" y="41"/>
                  </a:cxn>
                  <a:cxn ang="0">
                    <a:pos x="4" y="41"/>
                  </a:cxn>
                  <a:cxn ang="0">
                    <a:pos x="7" y="41"/>
                  </a:cxn>
                  <a:cxn ang="0">
                    <a:pos x="9" y="42"/>
                  </a:cxn>
                  <a:cxn ang="0">
                    <a:pos x="11" y="42"/>
                  </a:cxn>
                  <a:cxn ang="0">
                    <a:pos x="13" y="42"/>
                  </a:cxn>
                  <a:cxn ang="0">
                    <a:pos x="14" y="44"/>
                  </a:cxn>
                  <a:cxn ang="0">
                    <a:pos x="16" y="44"/>
                  </a:cxn>
                  <a:cxn ang="0">
                    <a:pos x="16" y="44"/>
                  </a:cxn>
                  <a:cxn ang="0">
                    <a:pos x="30" y="5"/>
                  </a:cxn>
                </a:cxnLst>
                <a:rect l="0" t="0" r="r" b="b"/>
                <a:pathLst>
                  <a:path w="30" h="44">
                    <a:moveTo>
                      <a:pt x="30" y="5"/>
                    </a:moveTo>
                    <a:lnTo>
                      <a:pt x="30" y="5"/>
                    </a:lnTo>
                    <a:lnTo>
                      <a:pt x="26" y="4"/>
                    </a:lnTo>
                    <a:lnTo>
                      <a:pt x="23" y="3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4" y="41"/>
                    </a:lnTo>
                    <a:lnTo>
                      <a:pt x="7" y="41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79" name="Freeform 1015"/>
              <p:cNvSpPr>
                <a:spLocks/>
              </p:cNvSpPr>
              <p:nvPr/>
            </p:nvSpPr>
            <p:spPr bwMode="auto">
              <a:xfrm>
                <a:off x="3231" y="1605"/>
                <a:ext cx="8" cy="9"/>
              </a:xfrm>
              <a:custGeom>
                <a:avLst/>
                <a:gdLst/>
                <a:ahLst/>
                <a:cxnLst>
                  <a:cxn ang="0">
                    <a:pos x="38" y="18"/>
                  </a:cxn>
                  <a:cxn ang="0">
                    <a:pos x="38" y="18"/>
                  </a:cxn>
                  <a:cxn ang="0">
                    <a:pos x="36" y="14"/>
                  </a:cxn>
                  <a:cxn ang="0">
                    <a:pos x="34" y="12"/>
                  </a:cxn>
                  <a:cxn ang="0">
                    <a:pos x="30" y="10"/>
                  </a:cxn>
                  <a:cxn ang="0">
                    <a:pos x="28" y="7"/>
                  </a:cxn>
                  <a:cxn ang="0">
                    <a:pos x="24" y="5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4" y="0"/>
                  </a:cxn>
                  <a:cxn ang="0">
                    <a:pos x="0" y="39"/>
                  </a:cxn>
                  <a:cxn ang="0">
                    <a:pos x="1" y="40"/>
                  </a:cxn>
                  <a:cxn ang="0">
                    <a:pos x="2" y="40"/>
                  </a:cxn>
                  <a:cxn ang="0">
                    <a:pos x="3" y="40"/>
                  </a:cxn>
                  <a:cxn ang="0">
                    <a:pos x="3" y="41"/>
                  </a:cxn>
                  <a:cxn ang="0">
                    <a:pos x="5" y="41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38" y="18"/>
                  </a:cxn>
                </a:cxnLst>
                <a:rect l="0" t="0" r="r" b="b"/>
                <a:pathLst>
                  <a:path w="38" h="42">
                    <a:moveTo>
                      <a:pt x="38" y="18"/>
                    </a:moveTo>
                    <a:lnTo>
                      <a:pt x="38" y="18"/>
                    </a:lnTo>
                    <a:lnTo>
                      <a:pt x="36" y="14"/>
                    </a:lnTo>
                    <a:lnTo>
                      <a:pt x="34" y="12"/>
                    </a:lnTo>
                    <a:lnTo>
                      <a:pt x="30" y="10"/>
                    </a:lnTo>
                    <a:lnTo>
                      <a:pt x="28" y="7"/>
                    </a:lnTo>
                    <a:lnTo>
                      <a:pt x="24" y="5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0"/>
                    </a:lnTo>
                    <a:lnTo>
                      <a:pt x="3" y="40"/>
                    </a:lnTo>
                    <a:lnTo>
                      <a:pt x="3" y="41"/>
                    </a:lnTo>
                    <a:lnTo>
                      <a:pt x="5" y="41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38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80" name="Freeform 1016"/>
              <p:cNvSpPr>
                <a:spLocks/>
              </p:cNvSpPr>
              <p:nvPr/>
            </p:nvSpPr>
            <p:spPr bwMode="auto">
              <a:xfrm>
                <a:off x="3232" y="1609"/>
                <a:ext cx="10" cy="10"/>
              </a:xfrm>
              <a:custGeom>
                <a:avLst/>
                <a:gdLst/>
                <a:ahLst/>
                <a:cxnLst>
                  <a:cxn ang="0">
                    <a:pos x="26" y="49"/>
                  </a:cxn>
                  <a:cxn ang="0">
                    <a:pos x="44" y="25"/>
                  </a:cxn>
                  <a:cxn ang="0">
                    <a:pos x="42" y="22"/>
                  </a:cxn>
                  <a:cxn ang="0">
                    <a:pos x="41" y="18"/>
                  </a:cxn>
                  <a:cxn ang="0">
                    <a:pos x="41" y="15"/>
                  </a:cxn>
                  <a:cxn ang="0">
                    <a:pos x="40" y="12"/>
                  </a:cxn>
                  <a:cxn ang="0">
                    <a:pos x="38" y="9"/>
                  </a:cxn>
                  <a:cxn ang="0">
                    <a:pos x="37" y="6"/>
                  </a:cxn>
                  <a:cxn ang="0">
                    <a:pos x="35" y="2"/>
                  </a:cxn>
                  <a:cxn ang="0">
                    <a:pos x="33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" y="25"/>
                  </a:cxn>
                  <a:cxn ang="0">
                    <a:pos x="1" y="25"/>
                  </a:cxn>
                  <a:cxn ang="0">
                    <a:pos x="1" y="26"/>
                  </a:cxn>
                  <a:cxn ang="0">
                    <a:pos x="2" y="27"/>
                  </a:cxn>
                  <a:cxn ang="0">
                    <a:pos x="2" y="29"/>
                  </a:cxn>
                  <a:cxn ang="0">
                    <a:pos x="2" y="30"/>
                  </a:cxn>
                  <a:cxn ang="0">
                    <a:pos x="3" y="32"/>
                  </a:cxn>
                  <a:cxn ang="0">
                    <a:pos x="20" y="9"/>
                  </a:cxn>
                  <a:cxn ang="0">
                    <a:pos x="26" y="49"/>
                  </a:cxn>
                  <a:cxn ang="0">
                    <a:pos x="47" y="46"/>
                  </a:cxn>
                  <a:cxn ang="0">
                    <a:pos x="44" y="25"/>
                  </a:cxn>
                  <a:cxn ang="0">
                    <a:pos x="26" y="49"/>
                  </a:cxn>
                </a:cxnLst>
                <a:rect l="0" t="0" r="r" b="b"/>
                <a:pathLst>
                  <a:path w="47" h="49">
                    <a:moveTo>
                      <a:pt x="26" y="49"/>
                    </a:moveTo>
                    <a:lnTo>
                      <a:pt x="44" y="25"/>
                    </a:lnTo>
                    <a:lnTo>
                      <a:pt x="42" y="22"/>
                    </a:lnTo>
                    <a:lnTo>
                      <a:pt x="41" y="18"/>
                    </a:lnTo>
                    <a:lnTo>
                      <a:pt x="41" y="15"/>
                    </a:lnTo>
                    <a:lnTo>
                      <a:pt x="40" y="12"/>
                    </a:lnTo>
                    <a:lnTo>
                      <a:pt x="38" y="9"/>
                    </a:lnTo>
                    <a:lnTo>
                      <a:pt x="37" y="6"/>
                    </a:lnTo>
                    <a:lnTo>
                      <a:pt x="35" y="2"/>
                    </a:lnTo>
                    <a:lnTo>
                      <a:pt x="33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3" y="32"/>
                    </a:lnTo>
                    <a:lnTo>
                      <a:pt x="20" y="9"/>
                    </a:lnTo>
                    <a:lnTo>
                      <a:pt x="26" y="49"/>
                    </a:lnTo>
                    <a:lnTo>
                      <a:pt x="47" y="46"/>
                    </a:lnTo>
                    <a:lnTo>
                      <a:pt x="44" y="25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81" name="Freeform 1017"/>
              <p:cNvSpPr>
                <a:spLocks/>
              </p:cNvSpPr>
              <p:nvPr/>
            </p:nvSpPr>
            <p:spPr bwMode="auto">
              <a:xfrm>
                <a:off x="3229" y="1611"/>
                <a:ext cx="9" cy="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3" y="43"/>
                  </a:cxn>
                  <a:cxn ang="0">
                    <a:pos x="41" y="40"/>
                  </a:cxn>
                  <a:cxn ang="0">
                    <a:pos x="35" y="0"/>
                  </a:cxn>
                  <a:cxn ang="0">
                    <a:pos x="17" y="2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45"/>
                  </a:cxn>
                  <a:cxn ang="0">
                    <a:pos x="23" y="43"/>
                  </a:cxn>
                  <a:cxn ang="0">
                    <a:pos x="0" y="25"/>
                  </a:cxn>
                </a:cxnLst>
                <a:rect l="0" t="0" r="r" b="b"/>
                <a:pathLst>
                  <a:path w="41" h="45">
                    <a:moveTo>
                      <a:pt x="0" y="25"/>
                    </a:moveTo>
                    <a:lnTo>
                      <a:pt x="23" y="43"/>
                    </a:lnTo>
                    <a:lnTo>
                      <a:pt x="41" y="40"/>
                    </a:lnTo>
                    <a:lnTo>
                      <a:pt x="35" y="0"/>
                    </a:lnTo>
                    <a:lnTo>
                      <a:pt x="17" y="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45"/>
                    </a:lnTo>
                    <a:lnTo>
                      <a:pt x="23" y="4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82" name="Freeform 1018"/>
              <p:cNvSpPr>
                <a:spLocks/>
              </p:cNvSpPr>
              <p:nvPr/>
            </p:nvSpPr>
            <p:spPr bwMode="auto">
              <a:xfrm>
                <a:off x="3229" y="1609"/>
                <a:ext cx="8" cy="7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40" y="27"/>
                  </a:cxn>
                  <a:cxn ang="0">
                    <a:pos x="39" y="22"/>
                  </a:cxn>
                  <a:cxn ang="0">
                    <a:pos x="38" y="19"/>
                  </a:cxn>
                  <a:cxn ang="0">
                    <a:pos x="37" y="15"/>
                  </a:cxn>
                  <a:cxn ang="0">
                    <a:pos x="35" y="12"/>
                  </a:cxn>
                  <a:cxn ang="0">
                    <a:pos x="33" y="8"/>
                  </a:cxn>
                  <a:cxn ang="0">
                    <a:pos x="31" y="6"/>
                  </a:cxn>
                  <a:cxn ang="0">
                    <a:pos x="29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0" y="32"/>
                  </a:cxn>
                </a:cxnLst>
                <a:rect l="0" t="0" r="r" b="b"/>
                <a:pathLst>
                  <a:path w="40" h="32">
                    <a:moveTo>
                      <a:pt x="0" y="32"/>
                    </a:moveTo>
                    <a:lnTo>
                      <a:pt x="0" y="3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0" y="27"/>
                    </a:lnTo>
                    <a:lnTo>
                      <a:pt x="39" y="22"/>
                    </a:lnTo>
                    <a:lnTo>
                      <a:pt x="38" y="19"/>
                    </a:lnTo>
                    <a:lnTo>
                      <a:pt x="37" y="15"/>
                    </a:lnTo>
                    <a:lnTo>
                      <a:pt x="35" y="12"/>
                    </a:lnTo>
                    <a:lnTo>
                      <a:pt x="33" y="8"/>
                    </a:lnTo>
                    <a:lnTo>
                      <a:pt x="31" y="6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83" name="Freeform 1019"/>
              <p:cNvSpPr>
                <a:spLocks/>
              </p:cNvSpPr>
              <p:nvPr/>
            </p:nvSpPr>
            <p:spPr bwMode="auto">
              <a:xfrm>
                <a:off x="3228" y="1608"/>
                <a:ext cx="6" cy="8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40"/>
                  </a:cxn>
                  <a:cxn ang="0">
                    <a:pos x="2" y="40"/>
                  </a:cxn>
                  <a:cxn ang="0">
                    <a:pos x="3" y="41"/>
                  </a:cxn>
                  <a:cxn ang="0">
                    <a:pos x="3" y="41"/>
                  </a:cxn>
                  <a:cxn ang="0">
                    <a:pos x="5" y="41"/>
                  </a:cxn>
                  <a:cxn ang="0">
                    <a:pos x="5" y="41"/>
                  </a:cxn>
                  <a:cxn ang="0">
                    <a:pos x="5" y="41"/>
                  </a:cxn>
                  <a:cxn ang="0">
                    <a:pos x="5" y="41"/>
                  </a:cxn>
                  <a:cxn ang="0">
                    <a:pos x="5" y="41"/>
                  </a:cxn>
                  <a:cxn ang="0">
                    <a:pos x="30" y="9"/>
                  </a:cxn>
                  <a:cxn ang="0">
                    <a:pos x="27" y="7"/>
                  </a:cxn>
                  <a:cxn ang="0">
                    <a:pos x="23" y="4"/>
                  </a:cxn>
                  <a:cxn ang="0">
                    <a:pos x="20" y="3"/>
                  </a:cxn>
                  <a:cxn ang="0">
                    <a:pos x="16" y="2"/>
                  </a:cxn>
                  <a:cxn ang="0">
                    <a:pos x="12" y="1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0"/>
                  </a:cxn>
                </a:cxnLst>
                <a:rect l="0" t="0" r="r" b="b"/>
                <a:pathLst>
                  <a:path w="30" h="41">
                    <a:moveTo>
                      <a:pt x="0" y="40"/>
                    </a:moveTo>
                    <a:lnTo>
                      <a:pt x="0" y="40"/>
                    </a:lnTo>
                    <a:lnTo>
                      <a:pt x="2" y="40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30" y="9"/>
                    </a:lnTo>
                    <a:lnTo>
                      <a:pt x="27" y="7"/>
                    </a:lnTo>
                    <a:lnTo>
                      <a:pt x="23" y="4"/>
                    </a:lnTo>
                    <a:lnTo>
                      <a:pt x="20" y="3"/>
                    </a:lnTo>
                    <a:lnTo>
                      <a:pt x="16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84" name="Freeform 1020"/>
              <p:cNvSpPr>
                <a:spLocks/>
              </p:cNvSpPr>
              <p:nvPr/>
            </p:nvSpPr>
            <p:spPr bwMode="auto">
              <a:xfrm>
                <a:off x="3222" y="1608"/>
                <a:ext cx="6" cy="8"/>
              </a:xfrm>
              <a:custGeom>
                <a:avLst/>
                <a:gdLst/>
                <a:ahLst/>
                <a:cxnLst>
                  <a:cxn ang="0">
                    <a:pos x="24" y="40"/>
                  </a:cxn>
                  <a:cxn ang="0">
                    <a:pos x="24" y="40"/>
                  </a:cxn>
                  <a:cxn ang="0">
                    <a:pos x="24" y="41"/>
                  </a:cxn>
                  <a:cxn ang="0">
                    <a:pos x="23" y="41"/>
                  </a:cxn>
                  <a:cxn ang="0">
                    <a:pos x="23" y="41"/>
                  </a:cxn>
                  <a:cxn ang="0">
                    <a:pos x="24" y="41"/>
                  </a:cxn>
                  <a:cxn ang="0">
                    <a:pos x="25" y="41"/>
                  </a:cxn>
                  <a:cxn ang="0">
                    <a:pos x="27" y="41"/>
                  </a:cxn>
                  <a:cxn ang="0">
                    <a:pos x="28" y="40"/>
                  </a:cxn>
                  <a:cxn ang="0">
                    <a:pos x="30" y="4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8" y="1"/>
                  </a:cxn>
                  <a:cxn ang="0">
                    <a:pos x="15" y="1"/>
                  </a:cxn>
                  <a:cxn ang="0">
                    <a:pos x="12" y="2"/>
                  </a:cxn>
                  <a:cxn ang="0">
                    <a:pos x="7" y="3"/>
                  </a:cxn>
                  <a:cxn ang="0">
                    <a:pos x="3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4" y="40"/>
                  </a:cxn>
                </a:cxnLst>
                <a:rect l="0" t="0" r="r" b="b"/>
                <a:pathLst>
                  <a:path w="30" h="41">
                    <a:moveTo>
                      <a:pt x="24" y="40"/>
                    </a:moveTo>
                    <a:lnTo>
                      <a:pt x="24" y="40"/>
                    </a:lnTo>
                    <a:lnTo>
                      <a:pt x="24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4" y="41"/>
                    </a:lnTo>
                    <a:lnTo>
                      <a:pt x="25" y="41"/>
                    </a:lnTo>
                    <a:lnTo>
                      <a:pt x="27" y="41"/>
                    </a:lnTo>
                    <a:lnTo>
                      <a:pt x="28" y="40"/>
                    </a:lnTo>
                    <a:lnTo>
                      <a:pt x="30" y="4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2" y="2"/>
                    </a:lnTo>
                    <a:lnTo>
                      <a:pt x="7" y="3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4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85" name="Freeform 1021"/>
              <p:cNvSpPr>
                <a:spLocks/>
              </p:cNvSpPr>
              <p:nvPr/>
            </p:nvSpPr>
            <p:spPr bwMode="auto">
              <a:xfrm>
                <a:off x="3220" y="1609"/>
                <a:ext cx="8" cy="7"/>
              </a:xfrm>
              <a:custGeom>
                <a:avLst/>
                <a:gdLst/>
                <a:ahLst/>
                <a:cxnLst>
                  <a:cxn ang="0">
                    <a:pos x="41" y="26"/>
                  </a:cxn>
                  <a:cxn ang="0">
                    <a:pos x="41" y="26"/>
                  </a:cxn>
                  <a:cxn ang="0">
                    <a:pos x="41" y="28"/>
                  </a:cxn>
                  <a:cxn ang="0">
                    <a:pos x="41" y="29"/>
                  </a:cxn>
                  <a:cxn ang="0">
                    <a:pos x="41" y="30"/>
                  </a:cxn>
                  <a:cxn ang="0">
                    <a:pos x="39" y="31"/>
                  </a:cxn>
                  <a:cxn ang="0">
                    <a:pos x="39" y="32"/>
                  </a:cxn>
                  <a:cxn ang="0">
                    <a:pos x="39" y="32"/>
                  </a:cxn>
                  <a:cxn ang="0">
                    <a:pos x="38" y="32"/>
                  </a:cxn>
                  <a:cxn ang="0">
                    <a:pos x="38" y="32"/>
                  </a:cxn>
                  <a:cxn ang="0">
                    <a:pos x="14" y="0"/>
                  </a:cxn>
                  <a:cxn ang="0">
                    <a:pos x="11" y="2"/>
                  </a:cxn>
                  <a:cxn ang="0">
                    <a:pos x="8" y="5"/>
                  </a:cxn>
                  <a:cxn ang="0">
                    <a:pos x="6" y="8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1" y="18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41" y="26"/>
                  </a:cxn>
                </a:cxnLst>
                <a:rect l="0" t="0" r="r" b="b"/>
                <a:pathLst>
                  <a:path w="41" h="32">
                    <a:moveTo>
                      <a:pt x="41" y="26"/>
                    </a:moveTo>
                    <a:lnTo>
                      <a:pt x="41" y="26"/>
                    </a:lnTo>
                    <a:lnTo>
                      <a:pt x="41" y="28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39" y="31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86" name="Freeform 1022"/>
              <p:cNvSpPr>
                <a:spLocks/>
              </p:cNvSpPr>
              <p:nvPr/>
            </p:nvSpPr>
            <p:spPr bwMode="auto">
              <a:xfrm>
                <a:off x="3220" y="1613"/>
                <a:ext cx="8" cy="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39" y="1"/>
                  </a:cxn>
                  <a:cxn ang="0">
                    <a:pos x="41" y="1"/>
                  </a:cxn>
                  <a:cxn ang="0">
                    <a:pos x="41" y="2"/>
                  </a:cxn>
                  <a:cxn ang="0">
                    <a:pos x="41" y="3"/>
                  </a:cxn>
                  <a:cxn ang="0">
                    <a:pos x="41" y="4"/>
                  </a:cxn>
                  <a:cxn ang="0">
                    <a:pos x="42" y="4"/>
                  </a:cxn>
                  <a:cxn ang="0">
                    <a:pos x="41" y="5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1" y="16"/>
                  </a:cxn>
                  <a:cxn ang="0">
                    <a:pos x="2" y="18"/>
                  </a:cxn>
                  <a:cxn ang="0">
                    <a:pos x="4" y="21"/>
                  </a:cxn>
                  <a:cxn ang="0">
                    <a:pos x="6" y="23"/>
                  </a:cxn>
                  <a:cxn ang="0">
                    <a:pos x="7" y="25"/>
                  </a:cxn>
                  <a:cxn ang="0">
                    <a:pos x="6" y="24"/>
                  </a:cxn>
                  <a:cxn ang="0">
                    <a:pos x="39" y="0"/>
                  </a:cxn>
                </a:cxnLst>
                <a:rect l="0" t="0" r="r" b="b"/>
                <a:pathLst>
                  <a:path w="42" h="25">
                    <a:moveTo>
                      <a:pt x="39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39" y="1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1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6" y="23"/>
                    </a:lnTo>
                    <a:lnTo>
                      <a:pt x="7" y="25"/>
                    </a:lnTo>
                    <a:lnTo>
                      <a:pt x="6" y="2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87" name="Freeform 1023"/>
              <p:cNvSpPr>
                <a:spLocks/>
              </p:cNvSpPr>
              <p:nvPr/>
            </p:nvSpPr>
            <p:spPr bwMode="auto">
              <a:xfrm>
                <a:off x="3221" y="1613"/>
                <a:ext cx="6" cy="8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2" y="2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3" y="2"/>
                  </a:cxn>
                  <a:cxn ang="0">
                    <a:pos x="33" y="3"/>
                  </a:cxn>
                  <a:cxn ang="0">
                    <a:pos x="0" y="27"/>
                  </a:cxn>
                  <a:cxn ang="0">
                    <a:pos x="2" y="29"/>
                  </a:cxn>
                  <a:cxn ang="0">
                    <a:pos x="5" y="32"/>
                  </a:cxn>
                  <a:cxn ang="0">
                    <a:pos x="6" y="33"/>
                  </a:cxn>
                  <a:cxn ang="0">
                    <a:pos x="8" y="35"/>
                  </a:cxn>
                  <a:cxn ang="0">
                    <a:pos x="10" y="36"/>
                  </a:cxn>
                  <a:cxn ang="0">
                    <a:pos x="13" y="37"/>
                  </a:cxn>
                  <a:cxn ang="0">
                    <a:pos x="14" y="39"/>
                  </a:cxn>
                  <a:cxn ang="0">
                    <a:pos x="16" y="39"/>
                  </a:cxn>
                  <a:cxn ang="0">
                    <a:pos x="17" y="40"/>
                  </a:cxn>
                  <a:cxn ang="0">
                    <a:pos x="31" y="0"/>
                  </a:cxn>
                </a:cxnLst>
                <a:rect l="0" t="0" r="r" b="b"/>
                <a:pathLst>
                  <a:path w="33" h="40">
                    <a:moveTo>
                      <a:pt x="31" y="0"/>
                    </a:moveTo>
                    <a:lnTo>
                      <a:pt x="32" y="2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0" y="27"/>
                    </a:lnTo>
                    <a:lnTo>
                      <a:pt x="2" y="29"/>
                    </a:lnTo>
                    <a:lnTo>
                      <a:pt x="5" y="32"/>
                    </a:lnTo>
                    <a:lnTo>
                      <a:pt x="6" y="33"/>
                    </a:lnTo>
                    <a:lnTo>
                      <a:pt x="8" y="35"/>
                    </a:lnTo>
                    <a:lnTo>
                      <a:pt x="10" y="36"/>
                    </a:lnTo>
                    <a:lnTo>
                      <a:pt x="13" y="37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7" y="4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88" name="Freeform 1024"/>
              <p:cNvSpPr>
                <a:spLocks/>
              </p:cNvSpPr>
              <p:nvPr/>
            </p:nvSpPr>
            <p:spPr bwMode="auto">
              <a:xfrm>
                <a:off x="3224" y="1613"/>
                <a:ext cx="6" cy="9"/>
              </a:xfrm>
              <a:custGeom>
                <a:avLst/>
                <a:gdLst/>
                <a:ahLst/>
                <a:cxnLst>
                  <a:cxn ang="0">
                    <a:pos x="29" y="5"/>
                  </a:cxn>
                  <a:cxn ang="0">
                    <a:pos x="29" y="5"/>
                  </a:cxn>
                  <a:cxn ang="0">
                    <a:pos x="26" y="4"/>
                  </a:cxn>
                  <a:cxn ang="0">
                    <a:pos x="23" y="4"/>
                  </a:cxn>
                  <a:cxn ang="0">
                    <a:pos x="20" y="3"/>
                  </a:cxn>
                  <a:cxn ang="0">
                    <a:pos x="19" y="2"/>
                  </a:cxn>
                  <a:cxn ang="0">
                    <a:pos x="16" y="2"/>
                  </a:cxn>
                  <a:cxn ang="0">
                    <a:pos x="15" y="2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0" y="40"/>
                  </a:cxn>
                  <a:cxn ang="0">
                    <a:pos x="1" y="40"/>
                  </a:cxn>
                  <a:cxn ang="0">
                    <a:pos x="4" y="41"/>
                  </a:cxn>
                  <a:cxn ang="0">
                    <a:pos x="5" y="41"/>
                  </a:cxn>
                  <a:cxn ang="0">
                    <a:pos x="7" y="42"/>
                  </a:cxn>
                  <a:cxn ang="0">
                    <a:pos x="9" y="42"/>
                  </a:cxn>
                  <a:cxn ang="0">
                    <a:pos x="12" y="43"/>
                  </a:cxn>
                  <a:cxn ang="0">
                    <a:pos x="15" y="43"/>
                  </a:cxn>
                  <a:cxn ang="0">
                    <a:pos x="19" y="44"/>
                  </a:cxn>
                  <a:cxn ang="0">
                    <a:pos x="19" y="44"/>
                  </a:cxn>
                  <a:cxn ang="0">
                    <a:pos x="29" y="5"/>
                  </a:cxn>
                </a:cxnLst>
                <a:rect l="0" t="0" r="r" b="b"/>
                <a:pathLst>
                  <a:path w="29" h="44">
                    <a:moveTo>
                      <a:pt x="29" y="5"/>
                    </a:moveTo>
                    <a:lnTo>
                      <a:pt x="29" y="5"/>
                    </a:lnTo>
                    <a:lnTo>
                      <a:pt x="26" y="4"/>
                    </a:lnTo>
                    <a:lnTo>
                      <a:pt x="23" y="4"/>
                    </a:lnTo>
                    <a:lnTo>
                      <a:pt x="20" y="3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40"/>
                    </a:lnTo>
                    <a:lnTo>
                      <a:pt x="1" y="40"/>
                    </a:lnTo>
                    <a:lnTo>
                      <a:pt x="4" y="41"/>
                    </a:lnTo>
                    <a:lnTo>
                      <a:pt x="5" y="41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12" y="43"/>
                    </a:lnTo>
                    <a:lnTo>
                      <a:pt x="15" y="43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89" name="Freeform 1025"/>
              <p:cNvSpPr>
                <a:spLocks/>
              </p:cNvSpPr>
              <p:nvPr/>
            </p:nvSpPr>
            <p:spPr bwMode="auto">
              <a:xfrm>
                <a:off x="3228" y="1614"/>
                <a:ext cx="8" cy="9"/>
              </a:xfrm>
              <a:custGeom>
                <a:avLst/>
                <a:gdLst/>
                <a:ahLst/>
                <a:cxnLst>
                  <a:cxn ang="0">
                    <a:pos x="40" y="9"/>
                  </a:cxn>
                  <a:cxn ang="0">
                    <a:pos x="40" y="9"/>
                  </a:cxn>
                  <a:cxn ang="0">
                    <a:pos x="38" y="8"/>
                  </a:cxn>
                  <a:cxn ang="0">
                    <a:pos x="34" y="7"/>
                  </a:cxn>
                  <a:cxn ang="0">
                    <a:pos x="31" y="6"/>
                  </a:cxn>
                  <a:cxn ang="0">
                    <a:pos x="27" y="5"/>
                  </a:cxn>
                  <a:cxn ang="0">
                    <a:pos x="24" y="3"/>
                  </a:cxn>
                  <a:cxn ang="0">
                    <a:pos x="19" y="2"/>
                  </a:cxn>
                  <a:cxn ang="0">
                    <a:pos x="15" y="1"/>
                  </a:cxn>
                  <a:cxn ang="0">
                    <a:pos x="10" y="0"/>
                  </a:cxn>
                  <a:cxn ang="0">
                    <a:pos x="0" y="39"/>
                  </a:cxn>
                  <a:cxn ang="0">
                    <a:pos x="4" y="40"/>
                  </a:cxn>
                  <a:cxn ang="0">
                    <a:pos x="8" y="42"/>
                  </a:cxn>
                  <a:cxn ang="0">
                    <a:pos x="12" y="43"/>
                  </a:cxn>
                  <a:cxn ang="0">
                    <a:pos x="16" y="44"/>
                  </a:cxn>
                  <a:cxn ang="0">
                    <a:pos x="18" y="45"/>
                  </a:cxn>
                  <a:cxn ang="0">
                    <a:pos x="20" y="46"/>
                  </a:cxn>
                  <a:cxn ang="0">
                    <a:pos x="23" y="46"/>
                  </a:cxn>
                  <a:cxn ang="0">
                    <a:pos x="24" y="47"/>
                  </a:cxn>
                  <a:cxn ang="0">
                    <a:pos x="24" y="47"/>
                  </a:cxn>
                  <a:cxn ang="0">
                    <a:pos x="40" y="9"/>
                  </a:cxn>
                </a:cxnLst>
                <a:rect l="0" t="0" r="r" b="b"/>
                <a:pathLst>
                  <a:path w="40" h="47">
                    <a:moveTo>
                      <a:pt x="40" y="9"/>
                    </a:moveTo>
                    <a:lnTo>
                      <a:pt x="40" y="9"/>
                    </a:lnTo>
                    <a:lnTo>
                      <a:pt x="38" y="8"/>
                    </a:lnTo>
                    <a:lnTo>
                      <a:pt x="34" y="7"/>
                    </a:lnTo>
                    <a:lnTo>
                      <a:pt x="31" y="6"/>
                    </a:lnTo>
                    <a:lnTo>
                      <a:pt x="27" y="5"/>
                    </a:lnTo>
                    <a:lnTo>
                      <a:pt x="24" y="3"/>
                    </a:lnTo>
                    <a:lnTo>
                      <a:pt x="19" y="2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0" y="39"/>
                    </a:lnTo>
                    <a:lnTo>
                      <a:pt x="4" y="40"/>
                    </a:lnTo>
                    <a:lnTo>
                      <a:pt x="8" y="42"/>
                    </a:lnTo>
                    <a:lnTo>
                      <a:pt x="12" y="43"/>
                    </a:lnTo>
                    <a:lnTo>
                      <a:pt x="16" y="44"/>
                    </a:lnTo>
                    <a:lnTo>
                      <a:pt x="18" y="45"/>
                    </a:lnTo>
                    <a:lnTo>
                      <a:pt x="20" y="46"/>
                    </a:lnTo>
                    <a:lnTo>
                      <a:pt x="23" y="46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40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90" name="Freeform 1026"/>
              <p:cNvSpPr>
                <a:spLocks/>
              </p:cNvSpPr>
              <p:nvPr/>
            </p:nvSpPr>
            <p:spPr bwMode="auto">
              <a:xfrm>
                <a:off x="3233" y="1616"/>
                <a:ext cx="7" cy="8"/>
              </a:xfrm>
              <a:custGeom>
                <a:avLst/>
                <a:gdLst/>
                <a:ahLst/>
                <a:cxnLst>
                  <a:cxn ang="0">
                    <a:pos x="37" y="18"/>
                  </a:cxn>
                  <a:cxn ang="0">
                    <a:pos x="37" y="18"/>
                  </a:cxn>
                  <a:cxn ang="0">
                    <a:pos x="36" y="15"/>
                  </a:cxn>
                  <a:cxn ang="0">
                    <a:pos x="33" y="12"/>
                  </a:cxn>
                  <a:cxn ang="0">
                    <a:pos x="31" y="10"/>
                  </a:cxn>
                  <a:cxn ang="0">
                    <a:pos x="28" y="7"/>
                  </a:cxn>
                  <a:cxn ang="0">
                    <a:pos x="25" y="6"/>
                  </a:cxn>
                  <a:cxn ang="0">
                    <a:pos x="22" y="4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0" y="38"/>
                  </a:cxn>
                  <a:cxn ang="0">
                    <a:pos x="1" y="38"/>
                  </a:cxn>
                  <a:cxn ang="0">
                    <a:pos x="1" y="40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3" y="41"/>
                  </a:cxn>
                  <a:cxn ang="0">
                    <a:pos x="3" y="41"/>
                  </a:cxn>
                  <a:cxn ang="0">
                    <a:pos x="3" y="41"/>
                  </a:cxn>
                  <a:cxn ang="0">
                    <a:pos x="3" y="41"/>
                  </a:cxn>
                  <a:cxn ang="0">
                    <a:pos x="37" y="18"/>
                  </a:cxn>
                </a:cxnLst>
                <a:rect l="0" t="0" r="r" b="b"/>
                <a:pathLst>
                  <a:path w="37" h="41">
                    <a:moveTo>
                      <a:pt x="37" y="18"/>
                    </a:moveTo>
                    <a:lnTo>
                      <a:pt x="37" y="18"/>
                    </a:lnTo>
                    <a:lnTo>
                      <a:pt x="36" y="15"/>
                    </a:lnTo>
                    <a:lnTo>
                      <a:pt x="33" y="12"/>
                    </a:lnTo>
                    <a:lnTo>
                      <a:pt x="31" y="10"/>
                    </a:lnTo>
                    <a:lnTo>
                      <a:pt x="28" y="7"/>
                    </a:lnTo>
                    <a:lnTo>
                      <a:pt x="25" y="6"/>
                    </a:lnTo>
                    <a:lnTo>
                      <a:pt x="22" y="4"/>
                    </a:lnTo>
                    <a:lnTo>
                      <a:pt x="20" y="3"/>
                    </a:lnTo>
                    <a:lnTo>
                      <a:pt x="16" y="0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1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3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91" name="Freeform 1027"/>
              <p:cNvSpPr>
                <a:spLocks/>
              </p:cNvSpPr>
              <p:nvPr/>
            </p:nvSpPr>
            <p:spPr bwMode="auto">
              <a:xfrm>
                <a:off x="3233" y="1619"/>
                <a:ext cx="9" cy="6"/>
              </a:xfrm>
              <a:custGeom>
                <a:avLst/>
                <a:gdLst/>
                <a:ahLst/>
                <a:cxnLst>
                  <a:cxn ang="0">
                    <a:pos x="43" y="27"/>
                  </a:cxn>
                  <a:cxn ang="0">
                    <a:pos x="43" y="27"/>
                  </a:cxn>
                  <a:cxn ang="0">
                    <a:pos x="42" y="24"/>
                  </a:cxn>
                  <a:cxn ang="0">
                    <a:pos x="42" y="20"/>
                  </a:cxn>
                  <a:cxn ang="0">
                    <a:pos x="42" y="17"/>
                  </a:cxn>
                  <a:cxn ang="0">
                    <a:pos x="41" y="13"/>
                  </a:cxn>
                  <a:cxn ang="0">
                    <a:pos x="40" y="10"/>
                  </a:cxn>
                  <a:cxn ang="0">
                    <a:pos x="39" y="7"/>
                  </a:cxn>
                  <a:cxn ang="0">
                    <a:pos x="36" y="3"/>
                  </a:cxn>
                  <a:cxn ang="0">
                    <a:pos x="34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4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2" y="26"/>
                  </a:cxn>
                  <a:cxn ang="0">
                    <a:pos x="2" y="27"/>
                  </a:cxn>
                  <a:cxn ang="0">
                    <a:pos x="2" y="27"/>
                  </a:cxn>
                  <a:cxn ang="0">
                    <a:pos x="43" y="27"/>
                  </a:cxn>
                </a:cxnLst>
                <a:rect l="0" t="0" r="r" b="b"/>
                <a:pathLst>
                  <a:path w="43" h="27">
                    <a:moveTo>
                      <a:pt x="43" y="27"/>
                    </a:moveTo>
                    <a:lnTo>
                      <a:pt x="43" y="27"/>
                    </a:lnTo>
                    <a:lnTo>
                      <a:pt x="42" y="24"/>
                    </a:lnTo>
                    <a:lnTo>
                      <a:pt x="42" y="20"/>
                    </a:lnTo>
                    <a:lnTo>
                      <a:pt x="42" y="17"/>
                    </a:lnTo>
                    <a:lnTo>
                      <a:pt x="41" y="13"/>
                    </a:lnTo>
                    <a:lnTo>
                      <a:pt x="40" y="10"/>
                    </a:lnTo>
                    <a:lnTo>
                      <a:pt x="39" y="7"/>
                    </a:lnTo>
                    <a:lnTo>
                      <a:pt x="36" y="3"/>
                    </a:lnTo>
                    <a:lnTo>
                      <a:pt x="34" y="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43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92" name="Freeform 1028"/>
              <p:cNvSpPr>
                <a:spLocks/>
              </p:cNvSpPr>
              <p:nvPr/>
            </p:nvSpPr>
            <p:spPr bwMode="auto">
              <a:xfrm>
                <a:off x="3233" y="1625"/>
                <a:ext cx="9" cy="5"/>
              </a:xfrm>
              <a:custGeom>
                <a:avLst/>
                <a:gdLst/>
                <a:ahLst/>
                <a:cxnLst>
                  <a:cxn ang="0">
                    <a:pos x="35" y="29"/>
                  </a:cxn>
                  <a:cxn ang="0">
                    <a:pos x="35" y="29"/>
                  </a:cxn>
                  <a:cxn ang="0">
                    <a:pos x="37" y="26"/>
                  </a:cxn>
                  <a:cxn ang="0">
                    <a:pos x="38" y="22"/>
                  </a:cxn>
                  <a:cxn ang="0">
                    <a:pos x="40" y="19"/>
                  </a:cxn>
                  <a:cxn ang="0">
                    <a:pos x="42" y="15"/>
                  </a:cxn>
                  <a:cxn ang="0">
                    <a:pos x="42" y="12"/>
                  </a:cxn>
                  <a:cxn ang="0">
                    <a:pos x="43" y="8"/>
                  </a:cxn>
                  <a:cxn ang="0">
                    <a:pos x="43" y="4"/>
                  </a:cxn>
                  <a:cxn ang="0">
                    <a:pos x="44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35" y="29"/>
                  </a:cxn>
                </a:cxnLst>
                <a:rect l="0" t="0" r="r" b="b"/>
                <a:pathLst>
                  <a:path w="44" h="29">
                    <a:moveTo>
                      <a:pt x="35" y="29"/>
                    </a:moveTo>
                    <a:lnTo>
                      <a:pt x="35" y="29"/>
                    </a:lnTo>
                    <a:lnTo>
                      <a:pt x="37" y="26"/>
                    </a:lnTo>
                    <a:lnTo>
                      <a:pt x="38" y="22"/>
                    </a:lnTo>
                    <a:lnTo>
                      <a:pt x="40" y="19"/>
                    </a:lnTo>
                    <a:lnTo>
                      <a:pt x="42" y="15"/>
                    </a:lnTo>
                    <a:lnTo>
                      <a:pt x="42" y="12"/>
                    </a:lnTo>
                    <a:lnTo>
                      <a:pt x="43" y="8"/>
                    </a:lnTo>
                    <a:lnTo>
                      <a:pt x="43" y="4"/>
                    </a:lnTo>
                    <a:lnTo>
                      <a:pt x="4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35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93" name="Freeform 1029"/>
              <p:cNvSpPr>
                <a:spLocks/>
              </p:cNvSpPr>
              <p:nvPr/>
            </p:nvSpPr>
            <p:spPr bwMode="auto">
              <a:xfrm>
                <a:off x="3232" y="1626"/>
                <a:ext cx="8" cy="9"/>
              </a:xfrm>
              <a:custGeom>
                <a:avLst/>
                <a:gdLst/>
                <a:ahLst/>
                <a:cxnLst>
                  <a:cxn ang="0">
                    <a:pos x="18" y="44"/>
                  </a:cxn>
                  <a:cxn ang="0">
                    <a:pos x="18" y="44"/>
                  </a:cxn>
                  <a:cxn ang="0">
                    <a:pos x="21" y="42"/>
                  </a:cxn>
                  <a:cxn ang="0">
                    <a:pos x="25" y="39"/>
                  </a:cxn>
                  <a:cxn ang="0">
                    <a:pos x="28" y="37"/>
                  </a:cxn>
                  <a:cxn ang="0">
                    <a:pos x="30" y="35"/>
                  </a:cxn>
                  <a:cxn ang="0">
                    <a:pos x="34" y="32"/>
                  </a:cxn>
                  <a:cxn ang="0">
                    <a:pos x="36" y="30"/>
                  </a:cxn>
                  <a:cxn ang="0">
                    <a:pos x="40" y="27"/>
                  </a:cxn>
                  <a:cxn ang="0">
                    <a:pos x="42" y="23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3" y="5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8" y="44"/>
                  </a:cxn>
                </a:cxnLst>
                <a:rect l="0" t="0" r="r" b="b"/>
                <a:pathLst>
                  <a:path w="42" h="44">
                    <a:moveTo>
                      <a:pt x="18" y="44"/>
                    </a:moveTo>
                    <a:lnTo>
                      <a:pt x="18" y="44"/>
                    </a:lnTo>
                    <a:lnTo>
                      <a:pt x="21" y="42"/>
                    </a:lnTo>
                    <a:lnTo>
                      <a:pt x="25" y="39"/>
                    </a:lnTo>
                    <a:lnTo>
                      <a:pt x="28" y="37"/>
                    </a:lnTo>
                    <a:lnTo>
                      <a:pt x="30" y="35"/>
                    </a:lnTo>
                    <a:lnTo>
                      <a:pt x="34" y="32"/>
                    </a:lnTo>
                    <a:lnTo>
                      <a:pt x="36" y="30"/>
                    </a:lnTo>
                    <a:lnTo>
                      <a:pt x="40" y="27"/>
                    </a:lnTo>
                    <a:lnTo>
                      <a:pt x="42" y="23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8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94" name="Freeform 1030"/>
              <p:cNvSpPr>
                <a:spLocks/>
              </p:cNvSpPr>
              <p:nvPr/>
            </p:nvSpPr>
            <p:spPr bwMode="auto">
              <a:xfrm>
                <a:off x="3229" y="1627"/>
                <a:ext cx="6" cy="9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5" y="44"/>
                  </a:cxn>
                  <a:cxn ang="0">
                    <a:pos x="8" y="44"/>
                  </a:cxn>
                  <a:cxn ang="0">
                    <a:pos x="13" y="43"/>
                  </a:cxn>
                  <a:cxn ang="0">
                    <a:pos x="16" y="43"/>
                  </a:cxn>
                  <a:cxn ang="0">
                    <a:pos x="21" y="41"/>
                  </a:cxn>
                  <a:cxn ang="0">
                    <a:pos x="25" y="40"/>
                  </a:cxn>
                  <a:cxn ang="0">
                    <a:pos x="28" y="39"/>
                  </a:cxn>
                  <a:cxn ang="0">
                    <a:pos x="33" y="38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2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4"/>
                  </a:cxn>
                </a:cxnLst>
                <a:rect l="0" t="0" r="r" b="b"/>
                <a:pathLst>
                  <a:path w="33" h="44">
                    <a:moveTo>
                      <a:pt x="0" y="44"/>
                    </a:moveTo>
                    <a:lnTo>
                      <a:pt x="0" y="44"/>
                    </a:lnTo>
                    <a:lnTo>
                      <a:pt x="5" y="44"/>
                    </a:lnTo>
                    <a:lnTo>
                      <a:pt x="8" y="44"/>
                    </a:lnTo>
                    <a:lnTo>
                      <a:pt x="13" y="43"/>
                    </a:lnTo>
                    <a:lnTo>
                      <a:pt x="16" y="43"/>
                    </a:lnTo>
                    <a:lnTo>
                      <a:pt x="21" y="41"/>
                    </a:lnTo>
                    <a:lnTo>
                      <a:pt x="25" y="40"/>
                    </a:lnTo>
                    <a:lnTo>
                      <a:pt x="28" y="39"/>
                    </a:lnTo>
                    <a:lnTo>
                      <a:pt x="33" y="38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95" name="Freeform 1031"/>
              <p:cNvSpPr>
                <a:spLocks/>
              </p:cNvSpPr>
              <p:nvPr/>
            </p:nvSpPr>
            <p:spPr bwMode="auto">
              <a:xfrm>
                <a:off x="3220" y="1627"/>
                <a:ext cx="9" cy="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31"/>
                  </a:cxn>
                  <a:cxn ang="0">
                    <a:pos x="5" y="34"/>
                  </a:cxn>
                  <a:cxn ang="0">
                    <a:pos x="10" y="38"/>
                  </a:cxn>
                  <a:cxn ang="0">
                    <a:pos x="15" y="40"/>
                  </a:cxn>
                  <a:cxn ang="0">
                    <a:pos x="21" y="41"/>
                  </a:cxn>
                  <a:cxn ang="0">
                    <a:pos x="27" y="44"/>
                  </a:cxn>
                  <a:cxn ang="0">
                    <a:pos x="33" y="44"/>
                  </a:cxn>
                  <a:cxn ang="0">
                    <a:pos x="40" y="45"/>
                  </a:cxn>
                  <a:cxn ang="0">
                    <a:pos x="45" y="45"/>
                  </a:cxn>
                  <a:cxn ang="0">
                    <a:pos x="45" y="3"/>
                  </a:cxn>
                  <a:cxn ang="0">
                    <a:pos x="42" y="3"/>
                  </a:cxn>
                  <a:cxn ang="0">
                    <a:pos x="37" y="3"/>
                  </a:cxn>
                  <a:cxn ang="0">
                    <a:pos x="35" y="3"/>
                  </a:cxn>
                  <a:cxn ang="0">
                    <a:pos x="31" y="2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7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0" y="31"/>
                  </a:cxn>
                </a:cxnLst>
                <a:rect l="0" t="0" r="r" b="b"/>
                <a:pathLst>
                  <a:path w="45" h="45">
                    <a:moveTo>
                      <a:pt x="0" y="31"/>
                    </a:moveTo>
                    <a:lnTo>
                      <a:pt x="0" y="31"/>
                    </a:lnTo>
                    <a:lnTo>
                      <a:pt x="5" y="34"/>
                    </a:lnTo>
                    <a:lnTo>
                      <a:pt x="10" y="38"/>
                    </a:lnTo>
                    <a:lnTo>
                      <a:pt x="15" y="40"/>
                    </a:lnTo>
                    <a:lnTo>
                      <a:pt x="21" y="41"/>
                    </a:lnTo>
                    <a:lnTo>
                      <a:pt x="27" y="44"/>
                    </a:lnTo>
                    <a:lnTo>
                      <a:pt x="33" y="44"/>
                    </a:lnTo>
                    <a:lnTo>
                      <a:pt x="40" y="45"/>
                    </a:lnTo>
                    <a:lnTo>
                      <a:pt x="45" y="45"/>
                    </a:lnTo>
                    <a:lnTo>
                      <a:pt x="45" y="3"/>
                    </a:lnTo>
                    <a:lnTo>
                      <a:pt x="42" y="3"/>
                    </a:lnTo>
                    <a:lnTo>
                      <a:pt x="37" y="3"/>
                    </a:lnTo>
                    <a:lnTo>
                      <a:pt x="35" y="3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96" name="Freeform 1032"/>
              <p:cNvSpPr>
                <a:spLocks/>
              </p:cNvSpPr>
              <p:nvPr/>
            </p:nvSpPr>
            <p:spPr bwMode="auto">
              <a:xfrm>
                <a:off x="3215" y="1621"/>
                <a:ext cx="10" cy="1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3" y="24"/>
                  </a:cxn>
                  <a:cxn ang="0">
                    <a:pos x="4" y="28"/>
                  </a:cxn>
                  <a:cxn ang="0">
                    <a:pos x="6" y="34"/>
                  </a:cxn>
                  <a:cxn ang="0">
                    <a:pos x="8" y="40"/>
                  </a:cxn>
                  <a:cxn ang="0">
                    <a:pos x="10" y="45"/>
                  </a:cxn>
                  <a:cxn ang="0">
                    <a:pos x="14" y="49"/>
                  </a:cxn>
                  <a:cxn ang="0">
                    <a:pos x="17" y="54"/>
                  </a:cxn>
                  <a:cxn ang="0">
                    <a:pos x="21" y="58"/>
                  </a:cxn>
                  <a:cxn ang="0">
                    <a:pos x="25" y="62"/>
                  </a:cxn>
                  <a:cxn ang="0">
                    <a:pos x="51" y="31"/>
                  </a:cxn>
                  <a:cxn ang="0">
                    <a:pos x="50" y="30"/>
                  </a:cxn>
                  <a:cxn ang="0">
                    <a:pos x="48" y="28"/>
                  </a:cxn>
                  <a:cxn ang="0">
                    <a:pos x="47" y="27"/>
                  </a:cxn>
                  <a:cxn ang="0">
                    <a:pos x="46" y="25"/>
                  </a:cxn>
                  <a:cxn ang="0">
                    <a:pos x="46" y="24"/>
                  </a:cxn>
                  <a:cxn ang="0">
                    <a:pos x="45" y="21"/>
                  </a:cxn>
                  <a:cxn ang="0">
                    <a:pos x="44" y="19"/>
                  </a:cxn>
                  <a:cxn ang="0">
                    <a:pos x="44" y="16"/>
                  </a:cxn>
                  <a:cxn ang="0">
                    <a:pos x="26" y="40"/>
                  </a:cxn>
                  <a:cxn ang="0">
                    <a:pos x="21" y="0"/>
                  </a:cxn>
                  <a:cxn ang="0">
                    <a:pos x="0" y="3"/>
                  </a:cxn>
                  <a:cxn ang="0">
                    <a:pos x="3" y="24"/>
                  </a:cxn>
                  <a:cxn ang="0">
                    <a:pos x="21" y="0"/>
                  </a:cxn>
                </a:cxnLst>
                <a:rect l="0" t="0" r="r" b="b"/>
                <a:pathLst>
                  <a:path w="51" h="62">
                    <a:moveTo>
                      <a:pt x="21" y="0"/>
                    </a:moveTo>
                    <a:lnTo>
                      <a:pt x="3" y="24"/>
                    </a:lnTo>
                    <a:lnTo>
                      <a:pt x="4" y="28"/>
                    </a:lnTo>
                    <a:lnTo>
                      <a:pt x="6" y="34"/>
                    </a:lnTo>
                    <a:lnTo>
                      <a:pt x="8" y="40"/>
                    </a:lnTo>
                    <a:lnTo>
                      <a:pt x="10" y="45"/>
                    </a:lnTo>
                    <a:lnTo>
                      <a:pt x="14" y="49"/>
                    </a:lnTo>
                    <a:lnTo>
                      <a:pt x="17" y="54"/>
                    </a:lnTo>
                    <a:lnTo>
                      <a:pt x="21" y="58"/>
                    </a:lnTo>
                    <a:lnTo>
                      <a:pt x="25" y="62"/>
                    </a:lnTo>
                    <a:lnTo>
                      <a:pt x="51" y="31"/>
                    </a:lnTo>
                    <a:lnTo>
                      <a:pt x="50" y="30"/>
                    </a:lnTo>
                    <a:lnTo>
                      <a:pt x="48" y="28"/>
                    </a:lnTo>
                    <a:lnTo>
                      <a:pt x="47" y="27"/>
                    </a:lnTo>
                    <a:lnTo>
                      <a:pt x="46" y="25"/>
                    </a:lnTo>
                    <a:lnTo>
                      <a:pt x="46" y="24"/>
                    </a:lnTo>
                    <a:lnTo>
                      <a:pt x="45" y="21"/>
                    </a:lnTo>
                    <a:lnTo>
                      <a:pt x="44" y="19"/>
                    </a:lnTo>
                    <a:lnTo>
                      <a:pt x="44" y="16"/>
                    </a:lnTo>
                    <a:lnTo>
                      <a:pt x="26" y="40"/>
                    </a:lnTo>
                    <a:lnTo>
                      <a:pt x="21" y="0"/>
                    </a:lnTo>
                    <a:lnTo>
                      <a:pt x="0" y="3"/>
                    </a:lnTo>
                    <a:lnTo>
                      <a:pt x="3" y="2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97" name="Freeform 1033"/>
              <p:cNvSpPr>
                <a:spLocks/>
              </p:cNvSpPr>
              <p:nvPr/>
            </p:nvSpPr>
            <p:spPr bwMode="auto">
              <a:xfrm>
                <a:off x="3005" y="1600"/>
                <a:ext cx="24" cy="32"/>
              </a:xfrm>
              <a:custGeom>
                <a:avLst/>
                <a:gdLst/>
                <a:ahLst/>
                <a:cxnLst>
                  <a:cxn ang="0">
                    <a:pos x="21" y="112"/>
                  </a:cxn>
                  <a:cxn ang="0">
                    <a:pos x="25" y="122"/>
                  </a:cxn>
                  <a:cxn ang="0">
                    <a:pos x="33" y="130"/>
                  </a:cxn>
                  <a:cxn ang="0">
                    <a:pos x="46" y="136"/>
                  </a:cxn>
                  <a:cxn ang="0">
                    <a:pos x="61" y="140"/>
                  </a:cxn>
                  <a:cxn ang="0">
                    <a:pos x="75" y="138"/>
                  </a:cxn>
                  <a:cxn ang="0">
                    <a:pos x="87" y="135"/>
                  </a:cxn>
                  <a:cxn ang="0">
                    <a:pos x="96" y="129"/>
                  </a:cxn>
                  <a:cxn ang="0">
                    <a:pos x="100" y="122"/>
                  </a:cxn>
                  <a:cxn ang="0">
                    <a:pos x="103" y="113"/>
                  </a:cxn>
                  <a:cxn ang="0">
                    <a:pos x="100" y="105"/>
                  </a:cxn>
                  <a:cxn ang="0">
                    <a:pos x="96" y="98"/>
                  </a:cxn>
                  <a:cxn ang="0">
                    <a:pos x="87" y="92"/>
                  </a:cxn>
                  <a:cxn ang="0">
                    <a:pos x="74" y="89"/>
                  </a:cxn>
                  <a:cxn ang="0">
                    <a:pos x="52" y="83"/>
                  </a:cxn>
                  <a:cxn ang="0">
                    <a:pos x="32" y="77"/>
                  </a:cxn>
                  <a:cxn ang="0">
                    <a:pos x="21" y="70"/>
                  </a:cxn>
                  <a:cxn ang="0">
                    <a:pos x="12" y="61"/>
                  </a:cxn>
                  <a:cxn ang="0">
                    <a:pos x="7" y="50"/>
                  </a:cxn>
                  <a:cxn ang="0">
                    <a:pos x="7" y="36"/>
                  </a:cxn>
                  <a:cxn ang="0">
                    <a:pos x="12" y="23"/>
                  </a:cxn>
                  <a:cxn ang="0">
                    <a:pos x="21" y="11"/>
                  </a:cxn>
                  <a:cxn ang="0">
                    <a:pos x="35" y="3"/>
                  </a:cxn>
                  <a:cxn ang="0">
                    <a:pos x="52" y="0"/>
                  </a:cxn>
                  <a:cxn ang="0">
                    <a:pos x="72" y="0"/>
                  </a:cxn>
                  <a:cxn ang="0">
                    <a:pos x="90" y="6"/>
                  </a:cxn>
                  <a:cxn ang="0">
                    <a:pos x="104" y="14"/>
                  </a:cxn>
                  <a:cxn ang="0">
                    <a:pos x="113" y="26"/>
                  </a:cxn>
                  <a:cxn ang="0">
                    <a:pos x="117" y="41"/>
                  </a:cxn>
                  <a:cxn ang="0">
                    <a:pos x="96" y="37"/>
                  </a:cxn>
                  <a:cxn ang="0">
                    <a:pos x="87" y="25"/>
                  </a:cxn>
                  <a:cxn ang="0">
                    <a:pos x="73" y="18"/>
                  </a:cxn>
                  <a:cxn ang="0">
                    <a:pos x="52" y="18"/>
                  </a:cxn>
                  <a:cxn ang="0">
                    <a:pos x="36" y="23"/>
                  </a:cxn>
                  <a:cxn ang="0">
                    <a:pos x="28" y="31"/>
                  </a:cxn>
                  <a:cxn ang="0">
                    <a:pos x="25" y="43"/>
                  </a:cxn>
                  <a:cxn ang="0">
                    <a:pos x="29" y="51"/>
                  </a:cxn>
                  <a:cxn ang="0">
                    <a:pos x="38" y="58"/>
                  </a:cxn>
                  <a:cxn ang="0">
                    <a:pos x="62" y="65"/>
                  </a:cxn>
                  <a:cxn ang="0">
                    <a:pos x="87" y="71"/>
                  </a:cxn>
                  <a:cxn ang="0">
                    <a:pos x="102" y="77"/>
                  </a:cxn>
                  <a:cxn ang="0">
                    <a:pos x="113" y="88"/>
                  </a:cxn>
                  <a:cxn ang="0">
                    <a:pos x="120" y="100"/>
                  </a:cxn>
                  <a:cxn ang="0">
                    <a:pos x="121" y="114"/>
                  </a:cxn>
                  <a:cxn ang="0">
                    <a:pos x="118" y="129"/>
                  </a:cxn>
                  <a:cxn ang="0">
                    <a:pos x="109" y="142"/>
                  </a:cxn>
                  <a:cxn ang="0">
                    <a:pos x="95" y="151"/>
                  </a:cxn>
                  <a:cxn ang="0">
                    <a:pos x="77" y="157"/>
                  </a:cxn>
                  <a:cxn ang="0">
                    <a:pos x="55" y="157"/>
                  </a:cxn>
                  <a:cxn ang="0">
                    <a:pos x="35" y="152"/>
                  </a:cxn>
                  <a:cxn ang="0">
                    <a:pos x="18" y="144"/>
                  </a:cxn>
                  <a:cxn ang="0">
                    <a:pos x="7" y="130"/>
                  </a:cxn>
                  <a:cxn ang="0">
                    <a:pos x="1" y="113"/>
                  </a:cxn>
                </a:cxnLst>
                <a:rect l="0" t="0" r="r" b="b"/>
                <a:pathLst>
                  <a:path w="121" h="157">
                    <a:moveTo>
                      <a:pt x="0" y="106"/>
                    </a:moveTo>
                    <a:lnTo>
                      <a:pt x="20" y="104"/>
                    </a:lnTo>
                    <a:lnTo>
                      <a:pt x="20" y="107"/>
                    </a:lnTo>
                    <a:lnTo>
                      <a:pt x="21" y="110"/>
                    </a:lnTo>
                    <a:lnTo>
                      <a:pt x="21" y="112"/>
                    </a:lnTo>
                    <a:lnTo>
                      <a:pt x="22" y="114"/>
                    </a:lnTo>
                    <a:lnTo>
                      <a:pt x="22" y="117"/>
                    </a:lnTo>
                    <a:lnTo>
                      <a:pt x="23" y="119"/>
                    </a:lnTo>
                    <a:lnTo>
                      <a:pt x="24" y="121"/>
                    </a:lnTo>
                    <a:lnTo>
                      <a:pt x="25" y="122"/>
                    </a:lnTo>
                    <a:lnTo>
                      <a:pt x="27" y="125"/>
                    </a:lnTo>
                    <a:lnTo>
                      <a:pt x="29" y="127"/>
                    </a:lnTo>
                    <a:lnTo>
                      <a:pt x="30" y="128"/>
                    </a:lnTo>
                    <a:lnTo>
                      <a:pt x="32" y="129"/>
                    </a:lnTo>
                    <a:lnTo>
                      <a:pt x="33" y="130"/>
                    </a:lnTo>
                    <a:lnTo>
                      <a:pt x="36" y="133"/>
                    </a:lnTo>
                    <a:lnTo>
                      <a:pt x="38" y="134"/>
                    </a:lnTo>
                    <a:lnTo>
                      <a:pt x="40" y="135"/>
                    </a:lnTo>
                    <a:lnTo>
                      <a:pt x="44" y="136"/>
                    </a:lnTo>
                    <a:lnTo>
                      <a:pt x="46" y="136"/>
                    </a:lnTo>
                    <a:lnTo>
                      <a:pt x="50" y="137"/>
                    </a:lnTo>
                    <a:lnTo>
                      <a:pt x="52" y="138"/>
                    </a:lnTo>
                    <a:lnTo>
                      <a:pt x="55" y="138"/>
                    </a:lnTo>
                    <a:lnTo>
                      <a:pt x="58" y="138"/>
                    </a:lnTo>
                    <a:lnTo>
                      <a:pt x="61" y="140"/>
                    </a:lnTo>
                    <a:lnTo>
                      <a:pt x="65" y="140"/>
                    </a:lnTo>
                    <a:lnTo>
                      <a:pt x="67" y="140"/>
                    </a:lnTo>
                    <a:lnTo>
                      <a:pt x="70" y="138"/>
                    </a:lnTo>
                    <a:lnTo>
                      <a:pt x="73" y="138"/>
                    </a:lnTo>
                    <a:lnTo>
                      <a:pt x="75" y="138"/>
                    </a:lnTo>
                    <a:lnTo>
                      <a:pt x="77" y="137"/>
                    </a:lnTo>
                    <a:lnTo>
                      <a:pt x="80" y="137"/>
                    </a:lnTo>
                    <a:lnTo>
                      <a:pt x="82" y="136"/>
                    </a:lnTo>
                    <a:lnTo>
                      <a:pt x="84" y="136"/>
                    </a:lnTo>
                    <a:lnTo>
                      <a:pt x="87" y="135"/>
                    </a:lnTo>
                    <a:lnTo>
                      <a:pt x="89" y="134"/>
                    </a:lnTo>
                    <a:lnTo>
                      <a:pt x="91" y="133"/>
                    </a:lnTo>
                    <a:lnTo>
                      <a:pt x="92" y="132"/>
                    </a:lnTo>
                    <a:lnTo>
                      <a:pt x="94" y="130"/>
                    </a:lnTo>
                    <a:lnTo>
                      <a:pt x="96" y="129"/>
                    </a:lnTo>
                    <a:lnTo>
                      <a:pt x="97" y="128"/>
                    </a:lnTo>
                    <a:lnTo>
                      <a:pt x="98" y="127"/>
                    </a:lnTo>
                    <a:lnTo>
                      <a:pt x="99" y="125"/>
                    </a:lnTo>
                    <a:lnTo>
                      <a:pt x="99" y="123"/>
                    </a:lnTo>
                    <a:lnTo>
                      <a:pt x="100" y="122"/>
                    </a:lnTo>
                    <a:lnTo>
                      <a:pt x="102" y="120"/>
                    </a:lnTo>
                    <a:lnTo>
                      <a:pt x="102" y="119"/>
                    </a:lnTo>
                    <a:lnTo>
                      <a:pt x="102" y="117"/>
                    </a:lnTo>
                    <a:lnTo>
                      <a:pt x="102" y="115"/>
                    </a:lnTo>
                    <a:lnTo>
                      <a:pt x="103" y="113"/>
                    </a:lnTo>
                    <a:lnTo>
                      <a:pt x="102" y="112"/>
                    </a:lnTo>
                    <a:lnTo>
                      <a:pt x="102" y="110"/>
                    </a:lnTo>
                    <a:lnTo>
                      <a:pt x="102" y="108"/>
                    </a:lnTo>
                    <a:lnTo>
                      <a:pt x="102" y="106"/>
                    </a:lnTo>
                    <a:lnTo>
                      <a:pt x="100" y="105"/>
                    </a:lnTo>
                    <a:lnTo>
                      <a:pt x="99" y="104"/>
                    </a:lnTo>
                    <a:lnTo>
                      <a:pt x="99" y="103"/>
                    </a:lnTo>
                    <a:lnTo>
                      <a:pt x="98" y="100"/>
                    </a:lnTo>
                    <a:lnTo>
                      <a:pt x="97" y="99"/>
                    </a:lnTo>
                    <a:lnTo>
                      <a:pt x="96" y="98"/>
                    </a:lnTo>
                    <a:lnTo>
                      <a:pt x="95" y="97"/>
                    </a:lnTo>
                    <a:lnTo>
                      <a:pt x="92" y="96"/>
                    </a:lnTo>
                    <a:lnTo>
                      <a:pt x="91" y="95"/>
                    </a:lnTo>
                    <a:lnTo>
                      <a:pt x="89" y="93"/>
                    </a:lnTo>
                    <a:lnTo>
                      <a:pt x="87" y="92"/>
                    </a:lnTo>
                    <a:lnTo>
                      <a:pt x="84" y="92"/>
                    </a:lnTo>
                    <a:lnTo>
                      <a:pt x="82" y="91"/>
                    </a:lnTo>
                    <a:lnTo>
                      <a:pt x="81" y="90"/>
                    </a:lnTo>
                    <a:lnTo>
                      <a:pt x="77" y="90"/>
                    </a:lnTo>
                    <a:lnTo>
                      <a:pt x="74" y="89"/>
                    </a:lnTo>
                    <a:lnTo>
                      <a:pt x="70" y="88"/>
                    </a:lnTo>
                    <a:lnTo>
                      <a:pt x="67" y="87"/>
                    </a:lnTo>
                    <a:lnTo>
                      <a:pt x="62" y="85"/>
                    </a:lnTo>
                    <a:lnTo>
                      <a:pt x="58" y="84"/>
                    </a:lnTo>
                    <a:lnTo>
                      <a:pt x="52" y="83"/>
                    </a:lnTo>
                    <a:lnTo>
                      <a:pt x="47" y="82"/>
                    </a:lnTo>
                    <a:lnTo>
                      <a:pt x="43" y="81"/>
                    </a:lnTo>
                    <a:lnTo>
                      <a:pt x="39" y="80"/>
                    </a:lnTo>
                    <a:lnTo>
                      <a:pt x="36" y="78"/>
                    </a:lnTo>
                    <a:lnTo>
                      <a:pt x="32" y="77"/>
                    </a:lnTo>
                    <a:lnTo>
                      <a:pt x="30" y="76"/>
                    </a:lnTo>
                    <a:lnTo>
                      <a:pt x="28" y="75"/>
                    </a:lnTo>
                    <a:lnTo>
                      <a:pt x="25" y="74"/>
                    </a:lnTo>
                    <a:lnTo>
                      <a:pt x="23" y="71"/>
                    </a:lnTo>
                    <a:lnTo>
                      <a:pt x="21" y="70"/>
                    </a:lnTo>
                    <a:lnTo>
                      <a:pt x="18" y="68"/>
                    </a:lnTo>
                    <a:lnTo>
                      <a:pt x="16" y="67"/>
                    </a:lnTo>
                    <a:lnTo>
                      <a:pt x="15" y="65"/>
                    </a:lnTo>
                    <a:lnTo>
                      <a:pt x="13" y="62"/>
                    </a:lnTo>
                    <a:lnTo>
                      <a:pt x="12" y="61"/>
                    </a:lnTo>
                    <a:lnTo>
                      <a:pt x="10" y="59"/>
                    </a:lnTo>
                    <a:lnTo>
                      <a:pt x="9" y="56"/>
                    </a:lnTo>
                    <a:lnTo>
                      <a:pt x="8" y="54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7" y="47"/>
                    </a:lnTo>
                    <a:lnTo>
                      <a:pt x="6" y="44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7" y="36"/>
                    </a:lnTo>
                    <a:lnTo>
                      <a:pt x="7" y="33"/>
                    </a:lnTo>
                    <a:lnTo>
                      <a:pt x="8" y="31"/>
                    </a:lnTo>
                    <a:lnTo>
                      <a:pt x="9" y="28"/>
                    </a:lnTo>
                    <a:lnTo>
                      <a:pt x="9" y="25"/>
                    </a:lnTo>
                    <a:lnTo>
                      <a:pt x="12" y="23"/>
                    </a:lnTo>
                    <a:lnTo>
                      <a:pt x="13" y="21"/>
                    </a:lnTo>
                    <a:lnTo>
                      <a:pt x="14" y="17"/>
                    </a:lnTo>
                    <a:lnTo>
                      <a:pt x="16" y="15"/>
                    </a:lnTo>
                    <a:lnTo>
                      <a:pt x="18" y="14"/>
                    </a:lnTo>
                    <a:lnTo>
                      <a:pt x="21" y="11"/>
                    </a:lnTo>
                    <a:lnTo>
                      <a:pt x="23" y="9"/>
                    </a:lnTo>
                    <a:lnTo>
                      <a:pt x="25" y="8"/>
                    </a:lnTo>
                    <a:lnTo>
                      <a:pt x="29" y="6"/>
                    </a:lnTo>
                    <a:lnTo>
                      <a:pt x="32" y="5"/>
                    </a:lnTo>
                    <a:lnTo>
                      <a:pt x="35" y="3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5" y="1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5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6" y="1"/>
                    </a:lnTo>
                    <a:lnTo>
                      <a:pt x="80" y="2"/>
                    </a:lnTo>
                    <a:lnTo>
                      <a:pt x="83" y="2"/>
                    </a:lnTo>
                    <a:lnTo>
                      <a:pt x="87" y="3"/>
                    </a:lnTo>
                    <a:lnTo>
                      <a:pt x="90" y="6"/>
                    </a:lnTo>
                    <a:lnTo>
                      <a:pt x="92" y="7"/>
                    </a:lnTo>
                    <a:lnTo>
                      <a:pt x="96" y="8"/>
                    </a:lnTo>
                    <a:lnTo>
                      <a:pt x="98" y="10"/>
                    </a:lnTo>
                    <a:lnTo>
                      <a:pt x="102" y="11"/>
                    </a:lnTo>
                    <a:lnTo>
                      <a:pt x="104" y="14"/>
                    </a:lnTo>
                    <a:lnTo>
                      <a:pt x="106" y="16"/>
                    </a:lnTo>
                    <a:lnTo>
                      <a:pt x="107" y="18"/>
                    </a:lnTo>
                    <a:lnTo>
                      <a:pt x="110" y="21"/>
                    </a:lnTo>
                    <a:lnTo>
                      <a:pt x="111" y="24"/>
                    </a:lnTo>
                    <a:lnTo>
                      <a:pt x="113" y="26"/>
                    </a:lnTo>
                    <a:lnTo>
                      <a:pt x="114" y="30"/>
                    </a:lnTo>
                    <a:lnTo>
                      <a:pt x="115" y="32"/>
                    </a:lnTo>
                    <a:lnTo>
                      <a:pt x="115" y="36"/>
                    </a:lnTo>
                    <a:lnTo>
                      <a:pt x="117" y="39"/>
                    </a:lnTo>
                    <a:lnTo>
                      <a:pt x="117" y="41"/>
                    </a:lnTo>
                    <a:lnTo>
                      <a:pt x="117" y="45"/>
                    </a:lnTo>
                    <a:lnTo>
                      <a:pt x="98" y="47"/>
                    </a:lnTo>
                    <a:lnTo>
                      <a:pt x="97" y="43"/>
                    </a:lnTo>
                    <a:lnTo>
                      <a:pt x="97" y="40"/>
                    </a:lnTo>
                    <a:lnTo>
                      <a:pt x="96" y="37"/>
                    </a:lnTo>
                    <a:lnTo>
                      <a:pt x="95" y="35"/>
                    </a:lnTo>
                    <a:lnTo>
                      <a:pt x="92" y="31"/>
                    </a:lnTo>
                    <a:lnTo>
                      <a:pt x="91" y="29"/>
                    </a:lnTo>
                    <a:lnTo>
                      <a:pt x="89" y="26"/>
                    </a:lnTo>
                    <a:lnTo>
                      <a:pt x="87" y="25"/>
                    </a:lnTo>
                    <a:lnTo>
                      <a:pt x="84" y="23"/>
                    </a:lnTo>
                    <a:lnTo>
                      <a:pt x="82" y="22"/>
                    </a:lnTo>
                    <a:lnTo>
                      <a:pt x="80" y="21"/>
                    </a:lnTo>
                    <a:lnTo>
                      <a:pt x="76" y="20"/>
                    </a:lnTo>
                    <a:lnTo>
                      <a:pt x="73" y="18"/>
                    </a:lnTo>
                    <a:lnTo>
                      <a:pt x="69" y="18"/>
                    </a:lnTo>
                    <a:lnTo>
                      <a:pt x="65" y="17"/>
                    </a:lnTo>
                    <a:lnTo>
                      <a:pt x="61" y="17"/>
                    </a:lnTo>
                    <a:lnTo>
                      <a:pt x="57" y="17"/>
                    </a:lnTo>
                    <a:lnTo>
                      <a:pt x="52" y="18"/>
                    </a:lnTo>
                    <a:lnTo>
                      <a:pt x="48" y="18"/>
                    </a:lnTo>
                    <a:lnTo>
                      <a:pt x="45" y="20"/>
                    </a:lnTo>
                    <a:lnTo>
                      <a:pt x="42" y="20"/>
                    </a:lnTo>
                    <a:lnTo>
                      <a:pt x="39" y="21"/>
                    </a:lnTo>
                    <a:lnTo>
                      <a:pt x="36" y="23"/>
                    </a:lnTo>
                    <a:lnTo>
                      <a:pt x="33" y="24"/>
                    </a:lnTo>
                    <a:lnTo>
                      <a:pt x="32" y="26"/>
                    </a:lnTo>
                    <a:lnTo>
                      <a:pt x="30" y="28"/>
                    </a:lnTo>
                    <a:lnTo>
                      <a:pt x="29" y="30"/>
                    </a:lnTo>
                    <a:lnTo>
                      <a:pt x="28" y="31"/>
                    </a:lnTo>
                    <a:lnTo>
                      <a:pt x="27" y="33"/>
                    </a:lnTo>
                    <a:lnTo>
                      <a:pt x="27" y="36"/>
                    </a:lnTo>
                    <a:lnTo>
                      <a:pt x="25" y="38"/>
                    </a:lnTo>
                    <a:lnTo>
                      <a:pt x="25" y="40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7" y="46"/>
                    </a:lnTo>
                    <a:lnTo>
                      <a:pt x="27" y="48"/>
                    </a:lnTo>
                    <a:lnTo>
                      <a:pt x="28" y="50"/>
                    </a:lnTo>
                    <a:lnTo>
                      <a:pt x="29" y="51"/>
                    </a:lnTo>
                    <a:lnTo>
                      <a:pt x="30" y="53"/>
                    </a:lnTo>
                    <a:lnTo>
                      <a:pt x="31" y="54"/>
                    </a:lnTo>
                    <a:lnTo>
                      <a:pt x="33" y="55"/>
                    </a:lnTo>
                    <a:lnTo>
                      <a:pt x="36" y="56"/>
                    </a:lnTo>
                    <a:lnTo>
                      <a:pt x="38" y="58"/>
                    </a:lnTo>
                    <a:lnTo>
                      <a:pt x="42" y="59"/>
                    </a:lnTo>
                    <a:lnTo>
                      <a:pt x="46" y="61"/>
                    </a:lnTo>
                    <a:lnTo>
                      <a:pt x="51" y="62"/>
                    </a:lnTo>
                    <a:lnTo>
                      <a:pt x="57" y="63"/>
                    </a:lnTo>
                    <a:lnTo>
                      <a:pt x="62" y="65"/>
                    </a:lnTo>
                    <a:lnTo>
                      <a:pt x="68" y="66"/>
                    </a:lnTo>
                    <a:lnTo>
                      <a:pt x="73" y="67"/>
                    </a:lnTo>
                    <a:lnTo>
                      <a:pt x="79" y="69"/>
                    </a:lnTo>
                    <a:lnTo>
                      <a:pt x="83" y="70"/>
                    </a:lnTo>
                    <a:lnTo>
                      <a:pt x="87" y="71"/>
                    </a:lnTo>
                    <a:lnTo>
                      <a:pt x="90" y="73"/>
                    </a:lnTo>
                    <a:lnTo>
                      <a:pt x="94" y="74"/>
                    </a:lnTo>
                    <a:lnTo>
                      <a:pt x="96" y="75"/>
                    </a:lnTo>
                    <a:lnTo>
                      <a:pt x="99" y="76"/>
                    </a:lnTo>
                    <a:lnTo>
                      <a:pt x="102" y="77"/>
                    </a:lnTo>
                    <a:lnTo>
                      <a:pt x="105" y="80"/>
                    </a:lnTo>
                    <a:lnTo>
                      <a:pt x="107" y="82"/>
                    </a:lnTo>
                    <a:lnTo>
                      <a:pt x="110" y="83"/>
                    </a:lnTo>
                    <a:lnTo>
                      <a:pt x="112" y="85"/>
                    </a:lnTo>
                    <a:lnTo>
                      <a:pt x="113" y="88"/>
                    </a:lnTo>
                    <a:lnTo>
                      <a:pt x="115" y="90"/>
                    </a:lnTo>
                    <a:lnTo>
                      <a:pt x="117" y="92"/>
                    </a:lnTo>
                    <a:lnTo>
                      <a:pt x="118" y="95"/>
                    </a:lnTo>
                    <a:lnTo>
                      <a:pt x="119" y="97"/>
                    </a:lnTo>
                    <a:lnTo>
                      <a:pt x="120" y="100"/>
                    </a:lnTo>
                    <a:lnTo>
                      <a:pt x="121" y="103"/>
                    </a:lnTo>
                    <a:lnTo>
                      <a:pt x="121" y="106"/>
                    </a:lnTo>
                    <a:lnTo>
                      <a:pt x="121" y="108"/>
                    </a:lnTo>
                    <a:lnTo>
                      <a:pt x="121" y="112"/>
                    </a:lnTo>
                    <a:lnTo>
                      <a:pt x="121" y="114"/>
                    </a:lnTo>
                    <a:lnTo>
                      <a:pt x="121" y="118"/>
                    </a:lnTo>
                    <a:lnTo>
                      <a:pt x="120" y="121"/>
                    </a:lnTo>
                    <a:lnTo>
                      <a:pt x="120" y="123"/>
                    </a:lnTo>
                    <a:lnTo>
                      <a:pt x="119" y="126"/>
                    </a:lnTo>
                    <a:lnTo>
                      <a:pt x="118" y="129"/>
                    </a:lnTo>
                    <a:lnTo>
                      <a:pt x="117" y="132"/>
                    </a:lnTo>
                    <a:lnTo>
                      <a:pt x="114" y="135"/>
                    </a:lnTo>
                    <a:lnTo>
                      <a:pt x="113" y="137"/>
                    </a:lnTo>
                    <a:lnTo>
                      <a:pt x="111" y="140"/>
                    </a:lnTo>
                    <a:lnTo>
                      <a:pt x="109" y="142"/>
                    </a:lnTo>
                    <a:lnTo>
                      <a:pt x="106" y="144"/>
                    </a:lnTo>
                    <a:lnTo>
                      <a:pt x="104" y="147"/>
                    </a:lnTo>
                    <a:lnTo>
                      <a:pt x="100" y="148"/>
                    </a:lnTo>
                    <a:lnTo>
                      <a:pt x="98" y="150"/>
                    </a:lnTo>
                    <a:lnTo>
                      <a:pt x="95" y="151"/>
                    </a:lnTo>
                    <a:lnTo>
                      <a:pt x="91" y="152"/>
                    </a:lnTo>
                    <a:lnTo>
                      <a:pt x="88" y="153"/>
                    </a:lnTo>
                    <a:lnTo>
                      <a:pt x="84" y="155"/>
                    </a:lnTo>
                    <a:lnTo>
                      <a:pt x="81" y="156"/>
                    </a:lnTo>
                    <a:lnTo>
                      <a:pt x="77" y="157"/>
                    </a:lnTo>
                    <a:lnTo>
                      <a:pt x="73" y="157"/>
                    </a:lnTo>
                    <a:lnTo>
                      <a:pt x="69" y="157"/>
                    </a:lnTo>
                    <a:lnTo>
                      <a:pt x="66" y="157"/>
                    </a:lnTo>
                    <a:lnTo>
                      <a:pt x="60" y="157"/>
                    </a:lnTo>
                    <a:lnTo>
                      <a:pt x="55" y="157"/>
                    </a:lnTo>
                    <a:lnTo>
                      <a:pt x="51" y="157"/>
                    </a:lnTo>
                    <a:lnTo>
                      <a:pt x="46" y="156"/>
                    </a:lnTo>
                    <a:lnTo>
                      <a:pt x="42" y="155"/>
                    </a:lnTo>
                    <a:lnTo>
                      <a:pt x="38" y="153"/>
                    </a:lnTo>
                    <a:lnTo>
                      <a:pt x="35" y="152"/>
                    </a:lnTo>
                    <a:lnTo>
                      <a:pt x="31" y="151"/>
                    </a:lnTo>
                    <a:lnTo>
                      <a:pt x="28" y="150"/>
                    </a:lnTo>
                    <a:lnTo>
                      <a:pt x="24" y="148"/>
                    </a:lnTo>
                    <a:lnTo>
                      <a:pt x="21" y="145"/>
                    </a:lnTo>
                    <a:lnTo>
                      <a:pt x="18" y="144"/>
                    </a:lnTo>
                    <a:lnTo>
                      <a:pt x="15" y="142"/>
                    </a:lnTo>
                    <a:lnTo>
                      <a:pt x="13" y="138"/>
                    </a:lnTo>
                    <a:lnTo>
                      <a:pt x="10" y="136"/>
                    </a:lnTo>
                    <a:lnTo>
                      <a:pt x="9" y="133"/>
                    </a:lnTo>
                    <a:lnTo>
                      <a:pt x="7" y="130"/>
                    </a:lnTo>
                    <a:lnTo>
                      <a:pt x="5" y="127"/>
                    </a:lnTo>
                    <a:lnTo>
                      <a:pt x="3" y="123"/>
                    </a:lnTo>
                    <a:lnTo>
                      <a:pt x="2" y="120"/>
                    </a:lnTo>
                    <a:lnTo>
                      <a:pt x="1" y="117"/>
                    </a:lnTo>
                    <a:lnTo>
                      <a:pt x="1" y="113"/>
                    </a:lnTo>
                    <a:lnTo>
                      <a:pt x="0" y="11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98" name="Freeform 1034"/>
              <p:cNvSpPr>
                <a:spLocks/>
              </p:cNvSpPr>
              <p:nvPr/>
            </p:nvSpPr>
            <p:spPr bwMode="auto">
              <a:xfrm>
                <a:off x="3030" y="1601"/>
                <a:ext cx="11" cy="30"/>
              </a:xfrm>
              <a:custGeom>
                <a:avLst/>
                <a:gdLst/>
                <a:ahLst/>
                <a:cxnLst>
                  <a:cxn ang="0">
                    <a:pos x="54" y="149"/>
                  </a:cxn>
                  <a:cxn ang="0">
                    <a:pos x="51" y="150"/>
                  </a:cxn>
                  <a:cxn ang="0">
                    <a:pos x="47" y="150"/>
                  </a:cxn>
                  <a:cxn ang="0">
                    <a:pos x="44" y="150"/>
                  </a:cxn>
                  <a:cxn ang="0">
                    <a:pos x="40" y="150"/>
                  </a:cxn>
                  <a:cxn ang="0">
                    <a:pos x="36" y="150"/>
                  </a:cxn>
                  <a:cxn ang="0">
                    <a:pos x="31" y="150"/>
                  </a:cxn>
                  <a:cxn ang="0">
                    <a:pos x="28" y="149"/>
                  </a:cxn>
                  <a:cxn ang="0">
                    <a:pos x="24" y="147"/>
                  </a:cxn>
                  <a:cxn ang="0">
                    <a:pos x="22" y="145"/>
                  </a:cxn>
                  <a:cxn ang="0">
                    <a:pos x="20" y="143"/>
                  </a:cxn>
                  <a:cxn ang="0">
                    <a:pos x="17" y="141"/>
                  </a:cxn>
                  <a:cxn ang="0">
                    <a:pos x="16" y="138"/>
                  </a:cxn>
                  <a:cxn ang="0">
                    <a:pos x="15" y="135"/>
                  </a:cxn>
                  <a:cxn ang="0">
                    <a:pos x="15" y="130"/>
                  </a:cxn>
                  <a:cxn ang="0">
                    <a:pos x="14" y="124"/>
                  </a:cxn>
                  <a:cxn ang="0">
                    <a:pos x="14" y="116"/>
                  </a:cxn>
                  <a:cxn ang="0">
                    <a:pos x="0" y="53"/>
                  </a:cxn>
                  <a:cxn ang="0">
                    <a:pos x="14" y="38"/>
                  </a:cxn>
                  <a:cxn ang="0">
                    <a:pos x="32" y="0"/>
                  </a:cxn>
                  <a:cxn ang="0">
                    <a:pos x="52" y="38"/>
                  </a:cxn>
                  <a:cxn ang="0">
                    <a:pos x="32" y="53"/>
                  </a:cxn>
                  <a:cxn ang="0">
                    <a:pos x="32" y="120"/>
                  </a:cxn>
                  <a:cxn ang="0">
                    <a:pos x="33" y="122"/>
                  </a:cxn>
                  <a:cxn ang="0">
                    <a:pos x="33" y="126"/>
                  </a:cxn>
                  <a:cxn ang="0">
                    <a:pos x="33" y="127"/>
                  </a:cxn>
                  <a:cxn ang="0">
                    <a:pos x="33" y="128"/>
                  </a:cxn>
                  <a:cxn ang="0">
                    <a:pos x="35" y="129"/>
                  </a:cxn>
                  <a:cxn ang="0">
                    <a:pos x="36" y="130"/>
                  </a:cxn>
                  <a:cxn ang="0">
                    <a:pos x="37" y="131"/>
                  </a:cxn>
                  <a:cxn ang="0">
                    <a:pos x="38" y="131"/>
                  </a:cxn>
                  <a:cxn ang="0">
                    <a:pos x="39" y="132"/>
                  </a:cxn>
                  <a:cxn ang="0">
                    <a:pos x="40" y="132"/>
                  </a:cxn>
                  <a:cxn ang="0">
                    <a:pos x="43" y="132"/>
                  </a:cxn>
                  <a:cxn ang="0">
                    <a:pos x="44" y="132"/>
                  </a:cxn>
                  <a:cxn ang="0">
                    <a:pos x="46" y="132"/>
                  </a:cxn>
                  <a:cxn ang="0">
                    <a:pos x="48" y="132"/>
                  </a:cxn>
                  <a:cxn ang="0">
                    <a:pos x="51" y="132"/>
                  </a:cxn>
                </a:cxnLst>
                <a:rect l="0" t="0" r="r" b="b"/>
                <a:pathLst>
                  <a:path w="54" h="150">
                    <a:moveTo>
                      <a:pt x="52" y="132"/>
                    </a:moveTo>
                    <a:lnTo>
                      <a:pt x="54" y="149"/>
                    </a:lnTo>
                    <a:lnTo>
                      <a:pt x="52" y="149"/>
                    </a:lnTo>
                    <a:lnTo>
                      <a:pt x="51" y="150"/>
                    </a:lnTo>
                    <a:lnTo>
                      <a:pt x="48" y="150"/>
                    </a:lnTo>
                    <a:lnTo>
                      <a:pt x="47" y="150"/>
                    </a:lnTo>
                    <a:lnTo>
                      <a:pt x="45" y="150"/>
                    </a:lnTo>
                    <a:lnTo>
                      <a:pt x="44" y="150"/>
                    </a:lnTo>
                    <a:lnTo>
                      <a:pt x="41" y="150"/>
                    </a:lnTo>
                    <a:lnTo>
                      <a:pt x="40" y="150"/>
                    </a:lnTo>
                    <a:lnTo>
                      <a:pt x="38" y="150"/>
                    </a:lnTo>
                    <a:lnTo>
                      <a:pt x="36" y="150"/>
                    </a:lnTo>
                    <a:lnTo>
                      <a:pt x="33" y="150"/>
                    </a:lnTo>
                    <a:lnTo>
                      <a:pt x="31" y="150"/>
                    </a:lnTo>
                    <a:lnTo>
                      <a:pt x="29" y="149"/>
                    </a:lnTo>
                    <a:lnTo>
                      <a:pt x="28" y="149"/>
                    </a:lnTo>
                    <a:lnTo>
                      <a:pt x="25" y="147"/>
                    </a:lnTo>
                    <a:lnTo>
                      <a:pt x="24" y="147"/>
                    </a:lnTo>
                    <a:lnTo>
                      <a:pt x="23" y="146"/>
                    </a:lnTo>
                    <a:lnTo>
                      <a:pt x="22" y="145"/>
                    </a:lnTo>
                    <a:lnTo>
                      <a:pt x="21" y="144"/>
                    </a:lnTo>
                    <a:lnTo>
                      <a:pt x="20" y="143"/>
                    </a:lnTo>
                    <a:lnTo>
                      <a:pt x="18" y="142"/>
                    </a:lnTo>
                    <a:lnTo>
                      <a:pt x="17" y="141"/>
                    </a:lnTo>
                    <a:lnTo>
                      <a:pt x="17" y="139"/>
                    </a:lnTo>
                    <a:lnTo>
                      <a:pt x="16" y="138"/>
                    </a:lnTo>
                    <a:lnTo>
                      <a:pt x="16" y="137"/>
                    </a:lnTo>
                    <a:lnTo>
                      <a:pt x="15" y="135"/>
                    </a:lnTo>
                    <a:lnTo>
                      <a:pt x="15" y="132"/>
                    </a:lnTo>
                    <a:lnTo>
                      <a:pt x="15" y="130"/>
                    </a:lnTo>
                    <a:lnTo>
                      <a:pt x="15" y="128"/>
                    </a:lnTo>
                    <a:lnTo>
                      <a:pt x="14" y="124"/>
                    </a:lnTo>
                    <a:lnTo>
                      <a:pt x="14" y="121"/>
                    </a:lnTo>
                    <a:lnTo>
                      <a:pt x="14" y="116"/>
                    </a:lnTo>
                    <a:lnTo>
                      <a:pt x="14" y="53"/>
                    </a:lnTo>
                    <a:lnTo>
                      <a:pt x="0" y="53"/>
                    </a:lnTo>
                    <a:lnTo>
                      <a:pt x="0" y="38"/>
                    </a:lnTo>
                    <a:lnTo>
                      <a:pt x="14" y="38"/>
                    </a:lnTo>
                    <a:lnTo>
                      <a:pt x="14" y="11"/>
                    </a:lnTo>
                    <a:lnTo>
                      <a:pt x="32" y="0"/>
                    </a:lnTo>
                    <a:lnTo>
                      <a:pt x="32" y="38"/>
                    </a:lnTo>
                    <a:lnTo>
                      <a:pt x="52" y="38"/>
                    </a:lnTo>
                    <a:lnTo>
                      <a:pt x="52" y="53"/>
                    </a:lnTo>
                    <a:lnTo>
                      <a:pt x="32" y="53"/>
                    </a:lnTo>
                    <a:lnTo>
                      <a:pt x="32" y="117"/>
                    </a:lnTo>
                    <a:lnTo>
                      <a:pt x="32" y="120"/>
                    </a:lnTo>
                    <a:lnTo>
                      <a:pt x="32" y="121"/>
                    </a:lnTo>
                    <a:lnTo>
                      <a:pt x="33" y="122"/>
                    </a:lnTo>
                    <a:lnTo>
                      <a:pt x="33" y="124"/>
                    </a:lnTo>
                    <a:lnTo>
                      <a:pt x="33" y="126"/>
                    </a:lnTo>
                    <a:lnTo>
                      <a:pt x="33" y="127"/>
                    </a:lnTo>
                    <a:lnTo>
                      <a:pt x="33" y="127"/>
                    </a:lnTo>
                    <a:lnTo>
                      <a:pt x="33" y="128"/>
                    </a:lnTo>
                    <a:lnTo>
                      <a:pt x="33" y="128"/>
                    </a:lnTo>
                    <a:lnTo>
                      <a:pt x="35" y="129"/>
                    </a:lnTo>
                    <a:lnTo>
                      <a:pt x="35" y="129"/>
                    </a:lnTo>
                    <a:lnTo>
                      <a:pt x="35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8" y="131"/>
                    </a:lnTo>
                    <a:lnTo>
                      <a:pt x="38" y="132"/>
                    </a:lnTo>
                    <a:lnTo>
                      <a:pt x="39" y="132"/>
                    </a:lnTo>
                    <a:lnTo>
                      <a:pt x="39" y="132"/>
                    </a:lnTo>
                    <a:lnTo>
                      <a:pt x="40" y="132"/>
                    </a:lnTo>
                    <a:lnTo>
                      <a:pt x="41" y="132"/>
                    </a:lnTo>
                    <a:lnTo>
                      <a:pt x="43" y="132"/>
                    </a:lnTo>
                    <a:lnTo>
                      <a:pt x="44" y="132"/>
                    </a:lnTo>
                    <a:lnTo>
                      <a:pt x="44" y="132"/>
                    </a:lnTo>
                    <a:lnTo>
                      <a:pt x="45" y="132"/>
                    </a:lnTo>
                    <a:lnTo>
                      <a:pt x="46" y="132"/>
                    </a:lnTo>
                    <a:lnTo>
                      <a:pt x="47" y="132"/>
                    </a:lnTo>
                    <a:lnTo>
                      <a:pt x="48" y="132"/>
                    </a:lnTo>
                    <a:lnTo>
                      <a:pt x="50" y="132"/>
                    </a:lnTo>
                    <a:lnTo>
                      <a:pt x="51" y="132"/>
                    </a:lnTo>
                    <a:lnTo>
                      <a:pt x="52" y="1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99" name="Rectangle 1035"/>
              <p:cNvSpPr>
                <a:spLocks noChangeArrowheads="1"/>
              </p:cNvSpPr>
              <p:nvPr/>
            </p:nvSpPr>
            <p:spPr bwMode="auto">
              <a:xfrm>
                <a:off x="3045" y="1627"/>
                <a:ext cx="4" cy="4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00" name="Freeform 1036"/>
              <p:cNvSpPr>
                <a:spLocks/>
              </p:cNvSpPr>
              <p:nvPr/>
            </p:nvSpPr>
            <p:spPr bwMode="auto">
              <a:xfrm>
                <a:off x="3068" y="1601"/>
                <a:ext cx="23" cy="30"/>
              </a:xfrm>
              <a:custGeom>
                <a:avLst/>
                <a:gdLst/>
                <a:ahLst/>
                <a:cxnLst>
                  <a:cxn ang="0">
                    <a:pos x="0" y="153"/>
                  </a:cxn>
                  <a:cxn ang="0">
                    <a:pos x="0" y="0"/>
                  </a:cxn>
                  <a:cxn ang="0">
                    <a:pos x="109" y="0"/>
                  </a:cxn>
                  <a:cxn ang="0">
                    <a:pos x="109" y="19"/>
                  </a:cxn>
                  <a:cxn ang="0">
                    <a:pos x="19" y="19"/>
                  </a:cxn>
                  <a:cxn ang="0">
                    <a:pos x="19" y="65"/>
                  </a:cxn>
                  <a:cxn ang="0">
                    <a:pos x="104" y="65"/>
                  </a:cxn>
                  <a:cxn ang="0">
                    <a:pos x="104" y="83"/>
                  </a:cxn>
                  <a:cxn ang="0">
                    <a:pos x="19" y="83"/>
                  </a:cxn>
                  <a:cxn ang="0">
                    <a:pos x="19" y="134"/>
                  </a:cxn>
                  <a:cxn ang="0">
                    <a:pos x="113" y="134"/>
                  </a:cxn>
                  <a:cxn ang="0">
                    <a:pos x="113" y="153"/>
                  </a:cxn>
                  <a:cxn ang="0">
                    <a:pos x="0" y="153"/>
                  </a:cxn>
                </a:cxnLst>
                <a:rect l="0" t="0" r="r" b="b"/>
                <a:pathLst>
                  <a:path w="113" h="153">
                    <a:moveTo>
                      <a:pt x="0" y="153"/>
                    </a:moveTo>
                    <a:lnTo>
                      <a:pt x="0" y="0"/>
                    </a:lnTo>
                    <a:lnTo>
                      <a:pt x="109" y="0"/>
                    </a:lnTo>
                    <a:lnTo>
                      <a:pt x="109" y="19"/>
                    </a:lnTo>
                    <a:lnTo>
                      <a:pt x="19" y="19"/>
                    </a:lnTo>
                    <a:lnTo>
                      <a:pt x="19" y="65"/>
                    </a:lnTo>
                    <a:lnTo>
                      <a:pt x="104" y="65"/>
                    </a:lnTo>
                    <a:lnTo>
                      <a:pt x="104" y="83"/>
                    </a:lnTo>
                    <a:lnTo>
                      <a:pt x="19" y="83"/>
                    </a:lnTo>
                    <a:lnTo>
                      <a:pt x="19" y="134"/>
                    </a:lnTo>
                    <a:lnTo>
                      <a:pt x="113" y="134"/>
                    </a:lnTo>
                    <a:lnTo>
                      <a:pt x="113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01" name="Freeform 1037"/>
              <p:cNvSpPr>
                <a:spLocks/>
              </p:cNvSpPr>
              <p:nvPr/>
            </p:nvSpPr>
            <p:spPr bwMode="auto">
              <a:xfrm>
                <a:off x="3096" y="1609"/>
                <a:ext cx="18" cy="23"/>
              </a:xfrm>
              <a:custGeom>
                <a:avLst/>
                <a:gdLst/>
                <a:ahLst/>
                <a:cxnLst>
                  <a:cxn ang="0">
                    <a:pos x="73" y="94"/>
                  </a:cxn>
                  <a:cxn ang="0">
                    <a:pos x="66" y="103"/>
                  </a:cxn>
                  <a:cxn ang="0">
                    <a:pos x="58" y="108"/>
                  </a:cxn>
                  <a:cxn ang="0">
                    <a:pos x="49" y="112"/>
                  </a:cxn>
                  <a:cxn ang="0">
                    <a:pos x="37" y="113"/>
                  </a:cxn>
                  <a:cxn ang="0">
                    <a:pos x="33" y="113"/>
                  </a:cxn>
                  <a:cxn ang="0">
                    <a:pos x="28" y="112"/>
                  </a:cxn>
                  <a:cxn ang="0">
                    <a:pos x="23" y="111"/>
                  </a:cxn>
                  <a:cxn ang="0">
                    <a:pos x="20" y="109"/>
                  </a:cxn>
                  <a:cxn ang="0">
                    <a:pos x="15" y="107"/>
                  </a:cxn>
                  <a:cxn ang="0">
                    <a:pos x="12" y="105"/>
                  </a:cxn>
                  <a:cxn ang="0">
                    <a:pos x="9" y="103"/>
                  </a:cxn>
                  <a:cxn ang="0">
                    <a:pos x="7" y="100"/>
                  </a:cxn>
                  <a:cxn ang="0">
                    <a:pos x="5" y="97"/>
                  </a:cxn>
                  <a:cxn ang="0">
                    <a:pos x="4" y="93"/>
                  </a:cxn>
                  <a:cxn ang="0">
                    <a:pos x="3" y="90"/>
                  </a:cxn>
                  <a:cxn ang="0">
                    <a:pos x="1" y="86"/>
                  </a:cxn>
                  <a:cxn ang="0">
                    <a:pos x="0" y="83"/>
                  </a:cxn>
                  <a:cxn ang="0">
                    <a:pos x="0" y="79"/>
                  </a:cxn>
                  <a:cxn ang="0">
                    <a:pos x="0" y="75"/>
                  </a:cxn>
                  <a:cxn ang="0">
                    <a:pos x="0" y="69"/>
                  </a:cxn>
                  <a:cxn ang="0">
                    <a:pos x="19" y="0"/>
                  </a:cxn>
                  <a:cxn ang="0">
                    <a:pos x="19" y="66"/>
                  </a:cxn>
                  <a:cxn ang="0">
                    <a:pos x="19" y="71"/>
                  </a:cxn>
                  <a:cxn ang="0">
                    <a:pos x="19" y="76"/>
                  </a:cxn>
                  <a:cxn ang="0">
                    <a:pos x="20" y="79"/>
                  </a:cxn>
                  <a:cxn ang="0">
                    <a:pos x="20" y="83"/>
                  </a:cxn>
                  <a:cxn ang="0">
                    <a:pos x="22" y="86"/>
                  </a:cxn>
                  <a:cxn ang="0">
                    <a:pos x="23" y="90"/>
                  </a:cxn>
                  <a:cxn ang="0">
                    <a:pos x="26" y="92"/>
                  </a:cxn>
                  <a:cxn ang="0">
                    <a:pos x="29" y="93"/>
                  </a:cxn>
                  <a:cxn ang="0">
                    <a:pos x="33" y="96"/>
                  </a:cxn>
                  <a:cxn ang="0">
                    <a:pos x="36" y="97"/>
                  </a:cxn>
                  <a:cxn ang="0">
                    <a:pos x="39" y="97"/>
                  </a:cxn>
                  <a:cxn ang="0">
                    <a:pos x="44" y="97"/>
                  </a:cxn>
                  <a:cxn ang="0">
                    <a:pos x="48" y="97"/>
                  </a:cxn>
                  <a:cxn ang="0">
                    <a:pos x="51" y="96"/>
                  </a:cxn>
                  <a:cxn ang="0">
                    <a:pos x="56" y="93"/>
                  </a:cxn>
                  <a:cxn ang="0">
                    <a:pos x="59" y="92"/>
                  </a:cxn>
                  <a:cxn ang="0">
                    <a:pos x="63" y="89"/>
                  </a:cxn>
                  <a:cxn ang="0">
                    <a:pos x="65" y="86"/>
                  </a:cxn>
                  <a:cxn ang="0">
                    <a:pos x="67" y="83"/>
                  </a:cxn>
                  <a:cxn ang="0">
                    <a:pos x="68" y="79"/>
                  </a:cxn>
                  <a:cxn ang="0">
                    <a:pos x="69" y="75"/>
                  </a:cxn>
                  <a:cxn ang="0">
                    <a:pos x="71" y="69"/>
                  </a:cxn>
                  <a:cxn ang="0">
                    <a:pos x="71" y="63"/>
                  </a:cxn>
                  <a:cxn ang="0">
                    <a:pos x="71" y="0"/>
                  </a:cxn>
                  <a:cxn ang="0">
                    <a:pos x="89" y="111"/>
                  </a:cxn>
                </a:cxnLst>
                <a:rect l="0" t="0" r="r" b="b"/>
                <a:pathLst>
                  <a:path w="89" h="113">
                    <a:moveTo>
                      <a:pt x="73" y="111"/>
                    </a:moveTo>
                    <a:lnTo>
                      <a:pt x="73" y="94"/>
                    </a:lnTo>
                    <a:lnTo>
                      <a:pt x="69" y="99"/>
                    </a:lnTo>
                    <a:lnTo>
                      <a:pt x="66" y="103"/>
                    </a:lnTo>
                    <a:lnTo>
                      <a:pt x="61" y="106"/>
                    </a:lnTo>
                    <a:lnTo>
                      <a:pt x="58" y="108"/>
                    </a:lnTo>
                    <a:lnTo>
                      <a:pt x="53" y="111"/>
                    </a:lnTo>
                    <a:lnTo>
                      <a:pt x="49" y="112"/>
                    </a:lnTo>
                    <a:lnTo>
                      <a:pt x="43" y="113"/>
                    </a:lnTo>
                    <a:lnTo>
                      <a:pt x="37" y="113"/>
                    </a:lnTo>
                    <a:lnTo>
                      <a:pt x="35" y="113"/>
                    </a:lnTo>
                    <a:lnTo>
                      <a:pt x="33" y="113"/>
                    </a:lnTo>
                    <a:lnTo>
                      <a:pt x="30" y="113"/>
                    </a:lnTo>
                    <a:lnTo>
                      <a:pt x="28" y="112"/>
                    </a:lnTo>
                    <a:lnTo>
                      <a:pt x="26" y="112"/>
                    </a:lnTo>
                    <a:lnTo>
                      <a:pt x="23" y="111"/>
                    </a:lnTo>
                    <a:lnTo>
                      <a:pt x="21" y="111"/>
                    </a:lnTo>
                    <a:lnTo>
                      <a:pt x="20" y="109"/>
                    </a:lnTo>
                    <a:lnTo>
                      <a:pt x="18" y="108"/>
                    </a:lnTo>
                    <a:lnTo>
                      <a:pt x="15" y="107"/>
                    </a:lnTo>
                    <a:lnTo>
                      <a:pt x="14" y="106"/>
                    </a:lnTo>
                    <a:lnTo>
                      <a:pt x="12" y="105"/>
                    </a:lnTo>
                    <a:lnTo>
                      <a:pt x="11" y="104"/>
                    </a:lnTo>
                    <a:lnTo>
                      <a:pt x="9" y="103"/>
                    </a:lnTo>
                    <a:lnTo>
                      <a:pt x="8" y="101"/>
                    </a:lnTo>
                    <a:lnTo>
                      <a:pt x="7" y="100"/>
                    </a:lnTo>
                    <a:lnTo>
                      <a:pt x="6" y="99"/>
                    </a:lnTo>
                    <a:lnTo>
                      <a:pt x="5" y="97"/>
                    </a:lnTo>
                    <a:lnTo>
                      <a:pt x="4" y="96"/>
                    </a:lnTo>
                    <a:lnTo>
                      <a:pt x="4" y="93"/>
                    </a:lnTo>
                    <a:lnTo>
                      <a:pt x="3" y="92"/>
                    </a:lnTo>
                    <a:lnTo>
                      <a:pt x="3" y="90"/>
                    </a:lnTo>
                    <a:lnTo>
                      <a:pt x="1" y="89"/>
                    </a:lnTo>
                    <a:lnTo>
                      <a:pt x="1" y="86"/>
                    </a:lnTo>
                    <a:lnTo>
                      <a:pt x="1" y="85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61"/>
                    </a:lnTo>
                    <a:lnTo>
                      <a:pt x="19" y="66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19" y="74"/>
                    </a:lnTo>
                    <a:lnTo>
                      <a:pt x="19" y="76"/>
                    </a:lnTo>
                    <a:lnTo>
                      <a:pt x="20" y="78"/>
                    </a:lnTo>
                    <a:lnTo>
                      <a:pt x="20" y="79"/>
                    </a:lnTo>
                    <a:lnTo>
                      <a:pt x="20" y="82"/>
                    </a:lnTo>
                    <a:lnTo>
                      <a:pt x="20" y="83"/>
                    </a:lnTo>
                    <a:lnTo>
                      <a:pt x="21" y="85"/>
                    </a:lnTo>
                    <a:lnTo>
                      <a:pt x="22" y="86"/>
                    </a:lnTo>
                    <a:lnTo>
                      <a:pt x="22" y="88"/>
                    </a:lnTo>
                    <a:lnTo>
                      <a:pt x="23" y="90"/>
                    </a:lnTo>
                    <a:lnTo>
                      <a:pt x="24" y="91"/>
                    </a:lnTo>
                    <a:lnTo>
                      <a:pt x="26" y="92"/>
                    </a:lnTo>
                    <a:lnTo>
                      <a:pt x="27" y="93"/>
                    </a:lnTo>
                    <a:lnTo>
                      <a:pt x="29" y="93"/>
                    </a:lnTo>
                    <a:lnTo>
                      <a:pt x="30" y="94"/>
                    </a:lnTo>
                    <a:lnTo>
                      <a:pt x="33" y="96"/>
                    </a:lnTo>
                    <a:lnTo>
                      <a:pt x="34" y="96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7"/>
                    </a:lnTo>
                    <a:lnTo>
                      <a:pt x="42" y="97"/>
                    </a:lnTo>
                    <a:lnTo>
                      <a:pt x="44" y="97"/>
                    </a:lnTo>
                    <a:lnTo>
                      <a:pt x="45" y="97"/>
                    </a:lnTo>
                    <a:lnTo>
                      <a:pt x="48" y="97"/>
                    </a:lnTo>
                    <a:lnTo>
                      <a:pt x="50" y="96"/>
                    </a:lnTo>
                    <a:lnTo>
                      <a:pt x="51" y="96"/>
                    </a:lnTo>
                    <a:lnTo>
                      <a:pt x="53" y="94"/>
                    </a:lnTo>
                    <a:lnTo>
                      <a:pt x="56" y="93"/>
                    </a:lnTo>
                    <a:lnTo>
                      <a:pt x="57" y="93"/>
                    </a:lnTo>
                    <a:lnTo>
                      <a:pt x="59" y="92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4" y="88"/>
                    </a:lnTo>
                    <a:lnTo>
                      <a:pt x="65" y="86"/>
                    </a:lnTo>
                    <a:lnTo>
                      <a:pt x="66" y="84"/>
                    </a:lnTo>
                    <a:lnTo>
                      <a:pt x="67" y="83"/>
                    </a:lnTo>
                    <a:lnTo>
                      <a:pt x="67" y="81"/>
                    </a:lnTo>
                    <a:lnTo>
                      <a:pt x="68" y="79"/>
                    </a:lnTo>
                    <a:lnTo>
                      <a:pt x="69" y="77"/>
                    </a:lnTo>
                    <a:lnTo>
                      <a:pt x="69" y="75"/>
                    </a:lnTo>
                    <a:lnTo>
                      <a:pt x="69" y="71"/>
                    </a:lnTo>
                    <a:lnTo>
                      <a:pt x="71" y="69"/>
                    </a:lnTo>
                    <a:lnTo>
                      <a:pt x="71" y="66"/>
                    </a:lnTo>
                    <a:lnTo>
                      <a:pt x="71" y="63"/>
                    </a:lnTo>
                    <a:lnTo>
                      <a:pt x="71" y="60"/>
                    </a:lnTo>
                    <a:lnTo>
                      <a:pt x="71" y="0"/>
                    </a:lnTo>
                    <a:lnTo>
                      <a:pt x="89" y="0"/>
                    </a:lnTo>
                    <a:lnTo>
                      <a:pt x="89" y="111"/>
                    </a:lnTo>
                    <a:lnTo>
                      <a:pt x="73" y="1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02" name="Freeform 1038"/>
              <p:cNvSpPr>
                <a:spLocks/>
              </p:cNvSpPr>
              <p:nvPr/>
            </p:nvSpPr>
            <p:spPr bwMode="auto">
              <a:xfrm>
                <a:off x="3118" y="1608"/>
                <a:ext cx="19" cy="24"/>
              </a:xfrm>
              <a:custGeom>
                <a:avLst/>
                <a:gdLst/>
                <a:ahLst/>
                <a:cxnLst>
                  <a:cxn ang="0">
                    <a:pos x="20" y="84"/>
                  </a:cxn>
                  <a:cxn ang="0">
                    <a:pos x="24" y="92"/>
                  </a:cxn>
                  <a:cxn ang="0">
                    <a:pos x="31" y="97"/>
                  </a:cxn>
                  <a:cxn ang="0">
                    <a:pos x="42" y="101"/>
                  </a:cxn>
                  <a:cxn ang="0">
                    <a:pos x="53" y="101"/>
                  </a:cxn>
                  <a:cxn ang="0">
                    <a:pos x="62" y="97"/>
                  </a:cxn>
                  <a:cxn ang="0">
                    <a:pos x="69" y="93"/>
                  </a:cxn>
                  <a:cxn ang="0">
                    <a:pos x="73" y="87"/>
                  </a:cxn>
                  <a:cxn ang="0">
                    <a:pos x="73" y="80"/>
                  </a:cxn>
                  <a:cxn ang="0">
                    <a:pos x="69" y="76"/>
                  </a:cxn>
                  <a:cxn ang="0">
                    <a:pos x="65" y="72"/>
                  </a:cxn>
                  <a:cxn ang="0">
                    <a:pos x="56" y="69"/>
                  </a:cxn>
                  <a:cxn ang="0">
                    <a:pos x="38" y="64"/>
                  </a:cxn>
                  <a:cxn ang="0">
                    <a:pos x="24" y="59"/>
                  </a:cxn>
                  <a:cxn ang="0">
                    <a:pos x="16" y="56"/>
                  </a:cxn>
                  <a:cxn ang="0">
                    <a:pos x="9" y="50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6" y="22"/>
                  </a:cxn>
                  <a:cxn ang="0">
                    <a:pos x="8" y="15"/>
                  </a:cxn>
                  <a:cxn ang="0">
                    <a:pos x="13" y="11"/>
                  </a:cxn>
                  <a:cxn ang="0">
                    <a:pos x="19" y="7"/>
                  </a:cxn>
                  <a:cxn ang="0">
                    <a:pos x="24" y="4"/>
                  </a:cxn>
                  <a:cxn ang="0">
                    <a:pos x="31" y="2"/>
                  </a:cxn>
                  <a:cxn ang="0">
                    <a:pos x="39" y="0"/>
                  </a:cxn>
                  <a:cxn ang="0">
                    <a:pos x="51" y="0"/>
                  </a:cxn>
                  <a:cxn ang="0">
                    <a:pos x="61" y="3"/>
                  </a:cxn>
                  <a:cxn ang="0">
                    <a:pos x="72" y="6"/>
                  </a:cxn>
                  <a:cxn ang="0">
                    <a:pos x="79" y="12"/>
                  </a:cxn>
                  <a:cxn ang="0">
                    <a:pos x="83" y="18"/>
                  </a:cxn>
                  <a:cxn ang="0">
                    <a:pos x="87" y="27"/>
                  </a:cxn>
                  <a:cxn ang="0">
                    <a:pos x="69" y="32"/>
                  </a:cxn>
                  <a:cxn ang="0">
                    <a:pos x="66" y="25"/>
                  </a:cxn>
                  <a:cxn ang="0">
                    <a:pos x="61" y="20"/>
                  </a:cxn>
                  <a:cxn ang="0">
                    <a:pos x="53" y="17"/>
                  </a:cxn>
                  <a:cxn ang="0">
                    <a:pos x="43" y="17"/>
                  </a:cxn>
                  <a:cxn ang="0">
                    <a:pos x="32" y="18"/>
                  </a:cxn>
                  <a:cxn ang="0">
                    <a:pos x="25" y="21"/>
                  </a:cxn>
                  <a:cxn ang="0">
                    <a:pos x="22" y="26"/>
                  </a:cxn>
                  <a:cxn ang="0">
                    <a:pos x="22" y="32"/>
                  </a:cxn>
                  <a:cxn ang="0">
                    <a:pos x="22" y="35"/>
                  </a:cxn>
                  <a:cxn ang="0">
                    <a:pos x="24" y="37"/>
                  </a:cxn>
                  <a:cxn ang="0">
                    <a:pos x="28" y="41"/>
                  </a:cxn>
                  <a:cxn ang="0">
                    <a:pos x="32" y="42"/>
                  </a:cxn>
                  <a:cxn ang="0">
                    <a:pos x="38" y="44"/>
                  </a:cxn>
                  <a:cxn ang="0">
                    <a:pos x="52" y="48"/>
                  </a:cxn>
                  <a:cxn ang="0">
                    <a:pos x="68" y="52"/>
                  </a:cxn>
                  <a:cxn ang="0">
                    <a:pos x="77" y="56"/>
                  </a:cxn>
                  <a:cxn ang="0">
                    <a:pos x="83" y="61"/>
                  </a:cxn>
                  <a:cxn ang="0">
                    <a:pos x="89" y="67"/>
                  </a:cxn>
                  <a:cxn ang="0">
                    <a:pos x="91" y="74"/>
                  </a:cxn>
                  <a:cxn ang="0">
                    <a:pos x="92" y="84"/>
                  </a:cxn>
                  <a:cxn ang="0">
                    <a:pos x="90" y="93"/>
                  </a:cxn>
                  <a:cxn ang="0">
                    <a:pos x="86" y="101"/>
                  </a:cxn>
                  <a:cxn ang="0">
                    <a:pos x="77" y="108"/>
                  </a:cxn>
                  <a:cxn ang="0">
                    <a:pos x="68" y="112"/>
                  </a:cxn>
                  <a:cxn ang="0">
                    <a:pos x="57" y="116"/>
                  </a:cxn>
                  <a:cxn ang="0">
                    <a:pos x="43" y="116"/>
                  </a:cxn>
                  <a:cxn ang="0">
                    <a:pos x="24" y="112"/>
                  </a:cxn>
                  <a:cxn ang="0">
                    <a:pos x="12" y="104"/>
                  </a:cxn>
                  <a:cxn ang="0">
                    <a:pos x="4" y="93"/>
                  </a:cxn>
                </a:cxnLst>
                <a:rect l="0" t="0" r="r" b="b"/>
                <a:pathLst>
                  <a:path w="92" h="116">
                    <a:moveTo>
                      <a:pt x="0" y="81"/>
                    </a:moveTo>
                    <a:lnTo>
                      <a:pt x="19" y="78"/>
                    </a:lnTo>
                    <a:lnTo>
                      <a:pt x="20" y="80"/>
                    </a:lnTo>
                    <a:lnTo>
                      <a:pt x="20" y="84"/>
                    </a:lnTo>
                    <a:lnTo>
                      <a:pt x="21" y="86"/>
                    </a:lnTo>
                    <a:lnTo>
                      <a:pt x="22" y="88"/>
                    </a:lnTo>
                    <a:lnTo>
                      <a:pt x="23" y="89"/>
                    </a:lnTo>
                    <a:lnTo>
                      <a:pt x="24" y="92"/>
                    </a:lnTo>
                    <a:lnTo>
                      <a:pt x="25" y="93"/>
                    </a:lnTo>
                    <a:lnTo>
                      <a:pt x="28" y="95"/>
                    </a:lnTo>
                    <a:lnTo>
                      <a:pt x="29" y="96"/>
                    </a:lnTo>
                    <a:lnTo>
                      <a:pt x="31" y="97"/>
                    </a:lnTo>
                    <a:lnTo>
                      <a:pt x="34" y="99"/>
                    </a:lnTo>
                    <a:lnTo>
                      <a:pt x="36" y="100"/>
                    </a:lnTo>
                    <a:lnTo>
                      <a:pt x="38" y="100"/>
                    </a:lnTo>
                    <a:lnTo>
                      <a:pt x="42" y="101"/>
                    </a:lnTo>
                    <a:lnTo>
                      <a:pt x="44" y="101"/>
                    </a:lnTo>
                    <a:lnTo>
                      <a:pt x="47" y="101"/>
                    </a:lnTo>
                    <a:lnTo>
                      <a:pt x="51" y="101"/>
                    </a:lnTo>
                    <a:lnTo>
                      <a:pt x="53" y="101"/>
                    </a:lnTo>
                    <a:lnTo>
                      <a:pt x="57" y="100"/>
                    </a:lnTo>
                    <a:lnTo>
                      <a:pt x="59" y="100"/>
                    </a:lnTo>
                    <a:lnTo>
                      <a:pt x="61" y="99"/>
                    </a:lnTo>
                    <a:lnTo>
                      <a:pt x="62" y="97"/>
                    </a:lnTo>
                    <a:lnTo>
                      <a:pt x="65" y="96"/>
                    </a:lnTo>
                    <a:lnTo>
                      <a:pt x="67" y="95"/>
                    </a:lnTo>
                    <a:lnTo>
                      <a:pt x="68" y="94"/>
                    </a:lnTo>
                    <a:lnTo>
                      <a:pt x="69" y="93"/>
                    </a:lnTo>
                    <a:lnTo>
                      <a:pt x="71" y="92"/>
                    </a:lnTo>
                    <a:lnTo>
                      <a:pt x="72" y="89"/>
                    </a:lnTo>
                    <a:lnTo>
                      <a:pt x="72" y="88"/>
                    </a:lnTo>
                    <a:lnTo>
                      <a:pt x="73" y="87"/>
                    </a:lnTo>
                    <a:lnTo>
                      <a:pt x="73" y="85"/>
                    </a:lnTo>
                    <a:lnTo>
                      <a:pt x="73" y="84"/>
                    </a:lnTo>
                    <a:lnTo>
                      <a:pt x="73" y="81"/>
                    </a:lnTo>
                    <a:lnTo>
                      <a:pt x="73" y="80"/>
                    </a:lnTo>
                    <a:lnTo>
                      <a:pt x="72" y="79"/>
                    </a:lnTo>
                    <a:lnTo>
                      <a:pt x="72" y="78"/>
                    </a:lnTo>
                    <a:lnTo>
                      <a:pt x="71" y="77"/>
                    </a:lnTo>
                    <a:lnTo>
                      <a:pt x="69" y="76"/>
                    </a:lnTo>
                    <a:lnTo>
                      <a:pt x="68" y="74"/>
                    </a:lnTo>
                    <a:lnTo>
                      <a:pt x="67" y="73"/>
                    </a:lnTo>
                    <a:lnTo>
                      <a:pt x="66" y="72"/>
                    </a:lnTo>
                    <a:lnTo>
                      <a:pt x="65" y="72"/>
                    </a:lnTo>
                    <a:lnTo>
                      <a:pt x="62" y="71"/>
                    </a:lnTo>
                    <a:lnTo>
                      <a:pt x="60" y="71"/>
                    </a:lnTo>
                    <a:lnTo>
                      <a:pt x="58" y="70"/>
                    </a:lnTo>
                    <a:lnTo>
                      <a:pt x="56" y="69"/>
                    </a:lnTo>
                    <a:lnTo>
                      <a:pt x="52" y="67"/>
                    </a:lnTo>
                    <a:lnTo>
                      <a:pt x="49" y="67"/>
                    </a:lnTo>
                    <a:lnTo>
                      <a:pt x="43" y="65"/>
                    </a:lnTo>
                    <a:lnTo>
                      <a:pt x="38" y="64"/>
                    </a:lnTo>
                    <a:lnTo>
                      <a:pt x="35" y="63"/>
                    </a:lnTo>
                    <a:lnTo>
                      <a:pt x="31" y="62"/>
                    </a:lnTo>
                    <a:lnTo>
                      <a:pt x="28" y="61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20" y="58"/>
                    </a:lnTo>
                    <a:lnTo>
                      <a:pt x="17" y="57"/>
                    </a:lnTo>
                    <a:lnTo>
                      <a:pt x="16" y="56"/>
                    </a:lnTo>
                    <a:lnTo>
                      <a:pt x="14" y="55"/>
                    </a:lnTo>
                    <a:lnTo>
                      <a:pt x="13" y="54"/>
                    </a:lnTo>
                    <a:lnTo>
                      <a:pt x="12" y="52"/>
                    </a:lnTo>
                    <a:lnTo>
                      <a:pt x="9" y="50"/>
                    </a:lnTo>
                    <a:lnTo>
                      <a:pt x="8" y="49"/>
                    </a:lnTo>
                    <a:lnTo>
                      <a:pt x="7" y="48"/>
                    </a:lnTo>
                    <a:lnTo>
                      <a:pt x="7" y="46"/>
                    </a:lnTo>
                    <a:lnTo>
                      <a:pt x="6" y="44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4" y="39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7" y="19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3" y="11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4" y="4"/>
                    </a:lnTo>
                    <a:lnTo>
                      <a:pt x="27" y="4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1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3" y="2"/>
                    </a:lnTo>
                    <a:lnTo>
                      <a:pt x="57" y="2"/>
                    </a:lnTo>
                    <a:lnTo>
                      <a:pt x="59" y="3"/>
                    </a:lnTo>
                    <a:lnTo>
                      <a:pt x="61" y="3"/>
                    </a:lnTo>
                    <a:lnTo>
                      <a:pt x="65" y="4"/>
                    </a:lnTo>
                    <a:lnTo>
                      <a:pt x="67" y="5"/>
                    </a:lnTo>
                    <a:lnTo>
                      <a:pt x="69" y="5"/>
                    </a:lnTo>
                    <a:lnTo>
                      <a:pt x="72" y="6"/>
                    </a:lnTo>
                    <a:lnTo>
                      <a:pt x="74" y="7"/>
                    </a:lnTo>
                    <a:lnTo>
                      <a:pt x="75" y="9"/>
                    </a:lnTo>
                    <a:lnTo>
                      <a:pt x="77" y="10"/>
                    </a:lnTo>
                    <a:lnTo>
                      <a:pt x="79" y="12"/>
                    </a:lnTo>
                    <a:lnTo>
                      <a:pt x="80" y="13"/>
                    </a:lnTo>
                    <a:lnTo>
                      <a:pt x="81" y="14"/>
                    </a:lnTo>
                    <a:lnTo>
                      <a:pt x="82" y="17"/>
                    </a:lnTo>
                    <a:lnTo>
                      <a:pt x="83" y="18"/>
                    </a:lnTo>
                    <a:lnTo>
                      <a:pt x="84" y="20"/>
                    </a:lnTo>
                    <a:lnTo>
                      <a:pt x="86" y="22"/>
                    </a:lnTo>
                    <a:lnTo>
                      <a:pt x="87" y="25"/>
                    </a:lnTo>
                    <a:lnTo>
                      <a:pt x="87" y="27"/>
                    </a:lnTo>
                    <a:lnTo>
                      <a:pt x="88" y="29"/>
                    </a:lnTo>
                    <a:lnTo>
                      <a:pt x="88" y="32"/>
                    </a:lnTo>
                    <a:lnTo>
                      <a:pt x="69" y="34"/>
                    </a:lnTo>
                    <a:lnTo>
                      <a:pt x="69" y="32"/>
                    </a:lnTo>
                    <a:lnTo>
                      <a:pt x="68" y="30"/>
                    </a:lnTo>
                    <a:lnTo>
                      <a:pt x="68" y="28"/>
                    </a:lnTo>
                    <a:lnTo>
                      <a:pt x="67" y="27"/>
                    </a:lnTo>
                    <a:lnTo>
                      <a:pt x="66" y="25"/>
                    </a:lnTo>
                    <a:lnTo>
                      <a:pt x="65" y="24"/>
                    </a:lnTo>
                    <a:lnTo>
                      <a:pt x="64" y="22"/>
                    </a:lnTo>
                    <a:lnTo>
                      <a:pt x="62" y="21"/>
                    </a:lnTo>
                    <a:lnTo>
                      <a:pt x="61" y="20"/>
                    </a:lnTo>
                    <a:lnTo>
                      <a:pt x="59" y="19"/>
                    </a:lnTo>
                    <a:lnTo>
                      <a:pt x="57" y="18"/>
                    </a:lnTo>
                    <a:lnTo>
                      <a:pt x="56" y="18"/>
                    </a:lnTo>
                    <a:lnTo>
                      <a:pt x="53" y="17"/>
                    </a:lnTo>
                    <a:lnTo>
                      <a:pt x="51" y="17"/>
                    </a:lnTo>
                    <a:lnTo>
                      <a:pt x="49" y="17"/>
                    </a:lnTo>
                    <a:lnTo>
                      <a:pt x="45" y="17"/>
                    </a:lnTo>
                    <a:lnTo>
                      <a:pt x="43" y="17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5" y="18"/>
                    </a:lnTo>
                    <a:lnTo>
                      <a:pt x="32" y="18"/>
                    </a:lnTo>
                    <a:lnTo>
                      <a:pt x="30" y="19"/>
                    </a:lnTo>
                    <a:lnTo>
                      <a:pt x="29" y="19"/>
                    </a:lnTo>
                    <a:lnTo>
                      <a:pt x="27" y="20"/>
                    </a:lnTo>
                    <a:lnTo>
                      <a:pt x="25" y="21"/>
                    </a:lnTo>
                    <a:lnTo>
                      <a:pt x="24" y="22"/>
                    </a:lnTo>
                    <a:lnTo>
                      <a:pt x="23" y="24"/>
                    </a:lnTo>
                    <a:lnTo>
                      <a:pt x="23" y="25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3"/>
                    </a:lnTo>
                    <a:lnTo>
                      <a:pt x="22" y="34"/>
                    </a:lnTo>
                    <a:lnTo>
                      <a:pt x="22" y="35"/>
                    </a:lnTo>
                    <a:lnTo>
                      <a:pt x="23" y="35"/>
                    </a:lnTo>
                    <a:lnTo>
                      <a:pt x="23" y="36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40"/>
                    </a:lnTo>
                    <a:lnTo>
                      <a:pt x="28" y="41"/>
                    </a:lnTo>
                    <a:lnTo>
                      <a:pt x="29" y="41"/>
                    </a:lnTo>
                    <a:lnTo>
                      <a:pt x="30" y="42"/>
                    </a:lnTo>
                    <a:lnTo>
                      <a:pt x="31" y="42"/>
                    </a:lnTo>
                    <a:lnTo>
                      <a:pt x="32" y="42"/>
                    </a:lnTo>
                    <a:lnTo>
                      <a:pt x="34" y="43"/>
                    </a:lnTo>
                    <a:lnTo>
                      <a:pt x="35" y="43"/>
                    </a:lnTo>
                    <a:lnTo>
                      <a:pt x="37" y="43"/>
                    </a:lnTo>
                    <a:lnTo>
                      <a:pt x="38" y="44"/>
                    </a:lnTo>
                    <a:lnTo>
                      <a:pt x="42" y="46"/>
                    </a:lnTo>
                    <a:lnTo>
                      <a:pt x="44" y="46"/>
                    </a:lnTo>
                    <a:lnTo>
                      <a:pt x="47" y="47"/>
                    </a:lnTo>
                    <a:lnTo>
                      <a:pt x="52" y="48"/>
                    </a:lnTo>
                    <a:lnTo>
                      <a:pt x="57" y="49"/>
                    </a:lnTo>
                    <a:lnTo>
                      <a:pt x="61" y="50"/>
                    </a:lnTo>
                    <a:lnTo>
                      <a:pt x="65" y="51"/>
                    </a:lnTo>
                    <a:lnTo>
                      <a:pt x="68" y="52"/>
                    </a:lnTo>
                    <a:lnTo>
                      <a:pt x="71" y="54"/>
                    </a:lnTo>
                    <a:lnTo>
                      <a:pt x="73" y="55"/>
                    </a:lnTo>
                    <a:lnTo>
                      <a:pt x="75" y="56"/>
                    </a:lnTo>
                    <a:lnTo>
                      <a:pt x="77" y="56"/>
                    </a:lnTo>
                    <a:lnTo>
                      <a:pt x="79" y="57"/>
                    </a:lnTo>
                    <a:lnTo>
                      <a:pt x="81" y="58"/>
                    </a:lnTo>
                    <a:lnTo>
                      <a:pt x="82" y="59"/>
                    </a:lnTo>
                    <a:lnTo>
                      <a:pt x="83" y="61"/>
                    </a:lnTo>
                    <a:lnTo>
                      <a:pt x="86" y="62"/>
                    </a:lnTo>
                    <a:lnTo>
                      <a:pt x="87" y="64"/>
                    </a:lnTo>
                    <a:lnTo>
                      <a:pt x="88" y="65"/>
                    </a:lnTo>
                    <a:lnTo>
                      <a:pt x="89" y="67"/>
                    </a:lnTo>
                    <a:lnTo>
                      <a:pt x="89" y="69"/>
                    </a:lnTo>
                    <a:lnTo>
                      <a:pt x="90" y="71"/>
                    </a:lnTo>
                    <a:lnTo>
                      <a:pt x="91" y="72"/>
                    </a:lnTo>
                    <a:lnTo>
                      <a:pt x="91" y="74"/>
                    </a:lnTo>
                    <a:lnTo>
                      <a:pt x="91" y="77"/>
                    </a:lnTo>
                    <a:lnTo>
                      <a:pt x="92" y="79"/>
                    </a:lnTo>
                    <a:lnTo>
                      <a:pt x="92" y="81"/>
                    </a:lnTo>
                    <a:lnTo>
                      <a:pt x="92" y="84"/>
                    </a:lnTo>
                    <a:lnTo>
                      <a:pt x="91" y="86"/>
                    </a:lnTo>
                    <a:lnTo>
                      <a:pt x="91" y="88"/>
                    </a:lnTo>
                    <a:lnTo>
                      <a:pt x="90" y="91"/>
                    </a:lnTo>
                    <a:lnTo>
                      <a:pt x="90" y="93"/>
                    </a:lnTo>
                    <a:lnTo>
                      <a:pt x="89" y="95"/>
                    </a:lnTo>
                    <a:lnTo>
                      <a:pt x="88" y="96"/>
                    </a:lnTo>
                    <a:lnTo>
                      <a:pt x="87" y="99"/>
                    </a:lnTo>
                    <a:lnTo>
                      <a:pt x="86" y="101"/>
                    </a:lnTo>
                    <a:lnTo>
                      <a:pt x="83" y="103"/>
                    </a:lnTo>
                    <a:lnTo>
                      <a:pt x="82" y="104"/>
                    </a:lnTo>
                    <a:lnTo>
                      <a:pt x="80" y="107"/>
                    </a:lnTo>
                    <a:lnTo>
                      <a:pt x="77" y="108"/>
                    </a:lnTo>
                    <a:lnTo>
                      <a:pt x="75" y="109"/>
                    </a:lnTo>
                    <a:lnTo>
                      <a:pt x="73" y="110"/>
                    </a:lnTo>
                    <a:lnTo>
                      <a:pt x="71" y="111"/>
                    </a:lnTo>
                    <a:lnTo>
                      <a:pt x="68" y="112"/>
                    </a:lnTo>
                    <a:lnTo>
                      <a:pt x="66" y="114"/>
                    </a:lnTo>
                    <a:lnTo>
                      <a:pt x="62" y="115"/>
                    </a:lnTo>
                    <a:lnTo>
                      <a:pt x="60" y="115"/>
                    </a:lnTo>
                    <a:lnTo>
                      <a:pt x="57" y="116"/>
                    </a:lnTo>
                    <a:lnTo>
                      <a:pt x="54" y="116"/>
                    </a:lnTo>
                    <a:lnTo>
                      <a:pt x="51" y="116"/>
                    </a:lnTo>
                    <a:lnTo>
                      <a:pt x="47" y="116"/>
                    </a:lnTo>
                    <a:lnTo>
                      <a:pt x="43" y="116"/>
                    </a:lnTo>
                    <a:lnTo>
                      <a:pt x="37" y="116"/>
                    </a:lnTo>
                    <a:lnTo>
                      <a:pt x="32" y="115"/>
                    </a:lnTo>
                    <a:lnTo>
                      <a:pt x="29" y="114"/>
                    </a:lnTo>
                    <a:lnTo>
                      <a:pt x="24" y="112"/>
                    </a:lnTo>
                    <a:lnTo>
                      <a:pt x="21" y="111"/>
                    </a:lnTo>
                    <a:lnTo>
                      <a:pt x="17" y="109"/>
                    </a:lnTo>
                    <a:lnTo>
                      <a:pt x="15" y="107"/>
                    </a:lnTo>
                    <a:lnTo>
                      <a:pt x="12" y="104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6" y="96"/>
                    </a:lnTo>
                    <a:lnTo>
                      <a:pt x="4" y="93"/>
                    </a:lnTo>
                    <a:lnTo>
                      <a:pt x="2" y="89"/>
                    </a:lnTo>
                    <a:lnTo>
                      <a:pt x="1" y="8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03" name="Freeform 1039"/>
              <p:cNvSpPr>
                <a:spLocks/>
              </p:cNvSpPr>
              <p:nvPr/>
            </p:nvSpPr>
            <p:spPr bwMode="auto">
              <a:xfrm>
                <a:off x="3139" y="1601"/>
                <a:ext cx="11" cy="30"/>
              </a:xfrm>
              <a:custGeom>
                <a:avLst/>
                <a:gdLst/>
                <a:ahLst/>
                <a:cxnLst>
                  <a:cxn ang="0">
                    <a:pos x="54" y="149"/>
                  </a:cxn>
                  <a:cxn ang="0">
                    <a:pos x="50" y="150"/>
                  </a:cxn>
                  <a:cxn ang="0">
                    <a:pos x="46" y="150"/>
                  </a:cxn>
                  <a:cxn ang="0">
                    <a:pos x="43" y="150"/>
                  </a:cxn>
                  <a:cxn ang="0">
                    <a:pos x="39" y="150"/>
                  </a:cxn>
                  <a:cxn ang="0">
                    <a:pos x="35" y="150"/>
                  </a:cxn>
                  <a:cxn ang="0">
                    <a:pos x="31" y="150"/>
                  </a:cxn>
                  <a:cxn ang="0">
                    <a:pos x="27" y="149"/>
                  </a:cxn>
                  <a:cxn ang="0">
                    <a:pos x="24" y="147"/>
                  </a:cxn>
                  <a:cxn ang="0">
                    <a:pos x="21" y="145"/>
                  </a:cxn>
                  <a:cxn ang="0">
                    <a:pos x="20" y="143"/>
                  </a:cxn>
                  <a:cxn ang="0">
                    <a:pos x="17" y="141"/>
                  </a:cxn>
                  <a:cxn ang="0">
                    <a:pos x="16" y="138"/>
                  </a:cxn>
                  <a:cxn ang="0">
                    <a:pos x="15" y="135"/>
                  </a:cxn>
                  <a:cxn ang="0">
                    <a:pos x="14" y="130"/>
                  </a:cxn>
                  <a:cxn ang="0">
                    <a:pos x="14" y="124"/>
                  </a:cxn>
                  <a:cxn ang="0">
                    <a:pos x="14" y="116"/>
                  </a:cxn>
                  <a:cxn ang="0">
                    <a:pos x="0" y="53"/>
                  </a:cxn>
                  <a:cxn ang="0">
                    <a:pos x="14" y="38"/>
                  </a:cxn>
                  <a:cxn ang="0">
                    <a:pos x="32" y="0"/>
                  </a:cxn>
                  <a:cxn ang="0">
                    <a:pos x="51" y="38"/>
                  </a:cxn>
                  <a:cxn ang="0">
                    <a:pos x="32" y="53"/>
                  </a:cxn>
                  <a:cxn ang="0">
                    <a:pos x="32" y="120"/>
                  </a:cxn>
                  <a:cxn ang="0">
                    <a:pos x="32" y="122"/>
                  </a:cxn>
                  <a:cxn ang="0">
                    <a:pos x="32" y="126"/>
                  </a:cxn>
                  <a:cxn ang="0">
                    <a:pos x="34" y="127"/>
                  </a:cxn>
                  <a:cxn ang="0">
                    <a:pos x="34" y="128"/>
                  </a:cxn>
                  <a:cxn ang="0">
                    <a:pos x="35" y="129"/>
                  </a:cxn>
                  <a:cxn ang="0">
                    <a:pos x="35" y="130"/>
                  </a:cxn>
                  <a:cxn ang="0">
                    <a:pos x="36" y="131"/>
                  </a:cxn>
                  <a:cxn ang="0">
                    <a:pos x="37" y="131"/>
                  </a:cxn>
                  <a:cxn ang="0">
                    <a:pos x="38" y="132"/>
                  </a:cxn>
                  <a:cxn ang="0">
                    <a:pos x="40" y="132"/>
                  </a:cxn>
                  <a:cxn ang="0">
                    <a:pos x="42" y="132"/>
                  </a:cxn>
                  <a:cxn ang="0">
                    <a:pos x="44" y="132"/>
                  </a:cxn>
                  <a:cxn ang="0">
                    <a:pos x="45" y="132"/>
                  </a:cxn>
                  <a:cxn ang="0">
                    <a:pos x="47" y="132"/>
                  </a:cxn>
                  <a:cxn ang="0">
                    <a:pos x="50" y="132"/>
                  </a:cxn>
                </a:cxnLst>
                <a:rect l="0" t="0" r="r" b="b"/>
                <a:pathLst>
                  <a:path w="54" h="150">
                    <a:moveTo>
                      <a:pt x="51" y="132"/>
                    </a:moveTo>
                    <a:lnTo>
                      <a:pt x="54" y="149"/>
                    </a:lnTo>
                    <a:lnTo>
                      <a:pt x="52" y="149"/>
                    </a:lnTo>
                    <a:lnTo>
                      <a:pt x="50" y="150"/>
                    </a:lnTo>
                    <a:lnTo>
                      <a:pt x="49" y="150"/>
                    </a:lnTo>
                    <a:lnTo>
                      <a:pt x="46" y="150"/>
                    </a:lnTo>
                    <a:lnTo>
                      <a:pt x="45" y="150"/>
                    </a:lnTo>
                    <a:lnTo>
                      <a:pt x="43" y="150"/>
                    </a:lnTo>
                    <a:lnTo>
                      <a:pt x="42" y="150"/>
                    </a:lnTo>
                    <a:lnTo>
                      <a:pt x="39" y="150"/>
                    </a:lnTo>
                    <a:lnTo>
                      <a:pt x="37" y="150"/>
                    </a:lnTo>
                    <a:lnTo>
                      <a:pt x="35" y="150"/>
                    </a:lnTo>
                    <a:lnTo>
                      <a:pt x="32" y="150"/>
                    </a:lnTo>
                    <a:lnTo>
                      <a:pt x="31" y="150"/>
                    </a:lnTo>
                    <a:lnTo>
                      <a:pt x="29" y="149"/>
                    </a:lnTo>
                    <a:lnTo>
                      <a:pt x="27" y="149"/>
                    </a:lnTo>
                    <a:lnTo>
                      <a:pt x="25" y="147"/>
                    </a:lnTo>
                    <a:lnTo>
                      <a:pt x="24" y="147"/>
                    </a:lnTo>
                    <a:lnTo>
                      <a:pt x="23" y="146"/>
                    </a:lnTo>
                    <a:lnTo>
                      <a:pt x="21" y="145"/>
                    </a:lnTo>
                    <a:lnTo>
                      <a:pt x="20" y="144"/>
                    </a:lnTo>
                    <a:lnTo>
                      <a:pt x="20" y="143"/>
                    </a:lnTo>
                    <a:lnTo>
                      <a:pt x="19" y="142"/>
                    </a:lnTo>
                    <a:lnTo>
                      <a:pt x="17" y="141"/>
                    </a:lnTo>
                    <a:lnTo>
                      <a:pt x="16" y="139"/>
                    </a:lnTo>
                    <a:lnTo>
                      <a:pt x="16" y="138"/>
                    </a:lnTo>
                    <a:lnTo>
                      <a:pt x="15" y="137"/>
                    </a:lnTo>
                    <a:lnTo>
                      <a:pt x="15" y="135"/>
                    </a:lnTo>
                    <a:lnTo>
                      <a:pt x="15" y="132"/>
                    </a:lnTo>
                    <a:lnTo>
                      <a:pt x="14" y="130"/>
                    </a:lnTo>
                    <a:lnTo>
                      <a:pt x="14" y="128"/>
                    </a:lnTo>
                    <a:lnTo>
                      <a:pt x="14" y="124"/>
                    </a:lnTo>
                    <a:lnTo>
                      <a:pt x="14" y="121"/>
                    </a:lnTo>
                    <a:lnTo>
                      <a:pt x="14" y="116"/>
                    </a:lnTo>
                    <a:lnTo>
                      <a:pt x="14" y="53"/>
                    </a:lnTo>
                    <a:lnTo>
                      <a:pt x="0" y="53"/>
                    </a:lnTo>
                    <a:lnTo>
                      <a:pt x="0" y="38"/>
                    </a:lnTo>
                    <a:lnTo>
                      <a:pt x="14" y="38"/>
                    </a:lnTo>
                    <a:lnTo>
                      <a:pt x="14" y="11"/>
                    </a:lnTo>
                    <a:lnTo>
                      <a:pt x="32" y="0"/>
                    </a:lnTo>
                    <a:lnTo>
                      <a:pt x="32" y="38"/>
                    </a:lnTo>
                    <a:lnTo>
                      <a:pt x="51" y="38"/>
                    </a:lnTo>
                    <a:lnTo>
                      <a:pt x="51" y="53"/>
                    </a:lnTo>
                    <a:lnTo>
                      <a:pt x="32" y="53"/>
                    </a:lnTo>
                    <a:lnTo>
                      <a:pt x="32" y="117"/>
                    </a:lnTo>
                    <a:lnTo>
                      <a:pt x="32" y="120"/>
                    </a:lnTo>
                    <a:lnTo>
                      <a:pt x="32" y="121"/>
                    </a:lnTo>
                    <a:lnTo>
                      <a:pt x="32" y="122"/>
                    </a:lnTo>
                    <a:lnTo>
                      <a:pt x="32" y="124"/>
                    </a:lnTo>
                    <a:lnTo>
                      <a:pt x="32" y="126"/>
                    </a:lnTo>
                    <a:lnTo>
                      <a:pt x="32" y="127"/>
                    </a:lnTo>
                    <a:lnTo>
                      <a:pt x="34" y="127"/>
                    </a:lnTo>
                    <a:lnTo>
                      <a:pt x="34" y="128"/>
                    </a:lnTo>
                    <a:lnTo>
                      <a:pt x="34" y="128"/>
                    </a:lnTo>
                    <a:lnTo>
                      <a:pt x="34" y="129"/>
                    </a:lnTo>
                    <a:lnTo>
                      <a:pt x="35" y="129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6" y="130"/>
                    </a:lnTo>
                    <a:lnTo>
                      <a:pt x="36" y="131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8" y="132"/>
                    </a:lnTo>
                    <a:lnTo>
                      <a:pt x="38" y="132"/>
                    </a:lnTo>
                    <a:lnTo>
                      <a:pt x="39" y="132"/>
                    </a:lnTo>
                    <a:lnTo>
                      <a:pt x="40" y="132"/>
                    </a:lnTo>
                    <a:lnTo>
                      <a:pt x="40" y="132"/>
                    </a:lnTo>
                    <a:lnTo>
                      <a:pt x="42" y="132"/>
                    </a:lnTo>
                    <a:lnTo>
                      <a:pt x="43" y="132"/>
                    </a:lnTo>
                    <a:lnTo>
                      <a:pt x="44" y="132"/>
                    </a:lnTo>
                    <a:lnTo>
                      <a:pt x="45" y="132"/>
                    </a:lnTo>
                    <a:lnTo>
                      <a:pt x="45" y="132"/>
                    </a:lnTo>
                    <a:lnTo>
                      <a:pt x="46" y="132"/>
                    </a:lnTo>
                    <a:lnTo>
                      <a:pt x="47" y="132"/>
                    </a:lnTo>
                    <a:lnTo>
                      <a:pt x="49" y="132"/>
                    </a:lnTo>
                    <a:lnTo>
                      <a:pt x="50" y="132"/>
                    </a:lnTo>
                    <a:lnTo>
                      <a:pt x="51" y="1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04" name="Freeform 1040"/>
              <p:cNvSpPr>
                <a:spLocks noEditPoints="1"/>
              </p:cNvSpPr>
              <p:nvPr/>
            </p:nvSpPr>
            <p:spPr bwMode="auto">
              <a:xfrm>
                <a:off x="3151" y="1608"/>
                <a:ext cx="20" cy="24"/>
              </a:xfrm>
              <a:custGeom>
                <a:avLst/>
                <a:gdLst/>
                <a:ahLst/>
                <a:cxnLst>
                  <a:cxn ang="0">
                    <a:pos x="68" y="108"/>
                  </a:cxn>
                  <a:cxn ang="0">
                    <a:pos x="57" y="114"/>
                  </a:cxn>
                  <a:cxn ang="0">
                    <a:pos x="43" y="116"/>
                  </a:cxn>
                  <a:cxn ang="0">
                    <a:pos x="25" y="115"/>
                  </a:cxn>
                  <a:cxn ang="0">
                    <a:pos x="10" y="108"/>
                  </a:cxn>
                  <a:cxn ang="0">
                    <a:pos x="1" y="94"/>
                  </a:cxn>
                  <a:cxn ang="0">
                    <a:pos x="0" y="80"/>
                  </a:cxn>
                  <a:cxn ang="0">
                    <a:pos x="2" y="71"/>
                  </a:cxn>
                  <a:cxn ang="0">
                    <a:pos x="8" y="64"/>
                  </a:cxn>
                  <a:cxn ang="0">
                    <a:pos x="15" y="58"/>
                  </a:cxn>
                  <a:cxn ang="0">
                    <a:pos x="23" y="54"/>
                  </a:cxn>
                  <a:cxn ang="0">
                    <a:pos x="32" y="51"/>
                  </a:cxn>
                  <a:cxn ang="0">
                    <a:pos x="44" y="50"/>
                  </a:cxn>
                  <a:cxn ang="0">
                    <a:pos x="67" y="47"/>
                  </a:cxn>
                  <a:cxn ang="0">
                    <a:pos x="77" y="42"/>
                  </a:cxn>
                  <a:cxn ang="0">
                    <a:pos x="77" y="39"/>
                  </a:cxn>
                  <a:cxn ang="0">
                    <a:pos x="76" y="29"/>
                  </a:cxn>
                  <a:cxn ang="0">
                    <a:pos x="69" y="21"/>
                  </a:cxn>
                  <a:cxn ang="0">
                    <a:pos x="57" y="17"/>
                  </a:cxn>
                  <a:cxn ang="0">
                    <a:pos x="42" y="17"/>
                  </a:cxn>
                  <a:cxn ang="0">
                    <a:pos x="31" y="21"/>
                  </a:cxn>
                  <a:cxn ang="0">
                    <a:pos x="24" y="29"/>
                  </a:cxn>
                  <a:cxn ang="0">
                    <a:pos x="4" y="32"/>
                  </a:cxn>
                  <a:cxn ang="0">
                    <a:pos x="9" y="20"/>
                  </a:cxn>
                  <a:cxn ang="0">
                    <a:pos x="16" y="11"/>
                  </a:cxn>
                  <a:cxn ang="0">
                    <a:pos x="28" y="5"/>
                  </a:cxn>
                  <a:cxn ang="0">
                    <a:pos x="43" y="2"/>
                  </a:cxn>
                  <a:cxn ang="0">
                    <a:pos x="60" y="0"/>
                  </a:cxn>
                  <a:cxn ang="0">
                    <a:pos x="74" y="3"/>
                  </a:cxn>
                  <a:cxn ang="0">
                    <a:pos x="84" y="7"/>
                  </a:cxn>
                  <a:cxn ang="0">
                    <a:pos x="90" y="14"/>
                  </a:cxn>
                  <a:cxn ang="0">
                    <a:pos x="94" y="21"/>
                  </a:cxn>
                  <a:cxn ang="0">
                    <a:pos x="96" y="29"/>
                  </a:cxn>
                  <a:cxn ang="0">
                    <a:pos x="96" y="42"/>
                  </a:cxn>
                  <a:cxn ang="0">
                    <a:pos x="96" y="88"/>
                  </a:cxn>
                  <a:cxn ang="0">
                    <a:pos x="97" y="102"/>
                  </a:cxn>
                  <a:cxn ang="0">
                    <a:pos x="101" y="110"/>
                  </a:cxn>
                  <a:cxn ang="0">
                    <a:pos x="81" y="110"/>
                  </a:cxn>
                  <a:cxn ang="0">
                    <a:pos x="79" y="102"/>
                  </a:cxn>
                  <a:cxn ang="0">
                    <a:pos x="68" y="62"/>
                  </a:cxn>
                  <a:cxn ang="0">
                    <a:pos x="46" y="65"/>
                  </a:cxn>
                  <a:cxn ang="0">
                    <a:pos x="35" y="67"/>
                  </a:cxn>
                  <a:cxn ang="0">
                    <a:pos x="28" y="70"/>
                  </a:cxn>
                  <a:cxn ang="0">
                    <a:pos x="23" y="74"/>
                  </a:cxn>
                  <a:cxn ang="0">
                    <a:pos x="21" y="79"/>
                  </a:cxn>
                  <a:cxn ang="0">
                    <a:pos x="20" y="86"/>
                  </a:cxn>
                  <a:cxn ang="0">
                    <a:pos x="23" y="94"/>
                  </a:cxn>
                  <a:cxn ang="0">
                    <a:pos x="31" y="100"/>
                  </a:cxn>
                  <a:cxn ang="0">
                    <a:pos x="43" y="102"/>
                  </a:cxn>
                  <a:cxn ang="0">
                    <a:pos x="54" y="100"/>
                  </a:cxn>
                  <a:cxn ang="0">
                    <a:pos x="66" y="94"/>
                  </a:cxn>
                  <a:cxn ang="0">
                    <a:pos x="73" y="86"/>
                  </a:cxn>
                  <a:cxn ang="0">
                    <a:pos x="76" y="76"/>
                  </a:cxn>
                  <a:cxn ang="0">
                    <a:pos x="77" y="58"/>
                  </a:cxn>
                </a:cxnLst>
                <a:rect l="0" t="0" r="r" b="b"/>
                <a:pathLst>
                  <a:path w="102" h="116">
                    <a:moveTo>
                      <a:pt x="79" y="100"/>
                    </a:moveTo>
                    <a:lnTo>
                      <a:pt x="76" y="102"/>
                    </a:lnTo>
                    <a:lnTo>
                      <a:pt x="73" y="104"/>
                    </a:lnTo>
                    <a:lnTo>
                      <a:pt x="71" y="106"/>
                    </a:lnTo>
                    <a:lnTo>
                      <a:pt x="68" y="108"/>
                    </a:lnTo>
                    <a:lnTo>
                      <a:pt x="66" y="109"/>
                    </a:lnTo>
                    <a:lnTo>
                      <a:pt x="64" y="110"/>
                    </a:lnTo>
                    <a:lnTo>
                      <a:pt x="61" y="111"/>
                    </a:lnTo>
                    <a:lnTo>
                      <a:pt x="59" y="112"/>
                    </a:lnTo>
                    <a:lnTo>
                      <a:pt x="57" y="114"/>
                    </a:lnTo>
                    <a:lnTo>
                      <a:pt x="53" y="114"/>
                    </a:lnTo>
                    <a:lnTo>
                      <a:pt x="51" y="115"/>
                    </a:lnTo>
                    <a:lnTo>
                      <a:pt x="49" y="115"/>
                    </a:lnTo>
                    <a:lnTo>
                      <a:pt x="46" y="116"/>
                    </a:lnTo>
                    <a:lnTo>
                      <a:pt x="43" y="116"/>
                    </a:lnTo>
                    <a:lnTo>
                      <a:pt x="41" y="116"/>
                    </a:lnTo>
                    <a:lnTo>
                      <a:pt x="38" y="116"/>
                    </a:lnTo>
                    <a:lnTo>
                      <a:pt x="34" y="116"/>
                    </a:lnTo>
                    <a:lnTo>
                      <a:pt x="29" y="116"/>
                    </a:lnTo>
                    <a:lnTo>
                      <a:pt x="25" y="115"/>
                    </a:lnTo>
                    <a:lnTo>
                      <a:pt x="22" y="114"/>
                    </a:lnTo>
                    <a:lnTo>
                      <a:pt x="19" y="112"/>
                    </a:lnTo>
                    <a:lnTo>
                      <a:pt x="15" y="111"/>
                    </a:lnTo>
                    <a:lnTo>
                      <a:pt x="13" y="109"/>
                    </a:lnTo>
                    <a:lnTo>
                      <a:pt x="10" y="108"/>
                    </a:lnTo>
                    <a:lnTo>
                      <a:pt x="8" y="106"/>
                    </a:lnTo>
                    <a:lnTo>
                      <a:pt x="6" y="102"/>
                    </a:lnTo>
                    <a:lnTo>
                      <a:pt x="4" y="100"/>
                    </a:lnTo>
                    <a:lnTo>
                      <a:pt x="2" y="97"/>
                    </a:lnTo>
                    <a:lnTo>
                      <a:pt x="1" y="94"/>
                    </a:lnTo>
                    <a:lnTo>
                      <a:pt x="1" y="92"/>
                    </a:lnTo>
                    <a:lnTo>
                      <a:pt x="0" y="88"/>
                    </a:lnTo>
                    <a:lnTo>
                      <a:pt x="0" y="85"/>
                    </a:lnTo>
                    <a:lnTo>
                      <a:pt x="0" y="82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1" y="77"/>
                    </a:lnTo>
                    <a:lnTo>
                      <a:pt x="1" y="76"/>
                    </a:lnTo>
                    <a:lnTo>
                      <a:pt x="2" y="73"/>
                    </a:lnTo>
                    <a:lnTo>
                      <a:pt x="2" y="71"/>
                    </a:lnTo>
                    <a:lnTo>
                      <a:pt x="4" y="70"/>
                    </a:lnTo>
                    <a:lnTo>
                      <a:pt x="5" y="69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2"/>
                    </a:lnTo>
                    <a:lnTo>
                      <a:pt x="12" y="61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6" y="57"/>
                    </a:lnTo>
                    <a:lnTo>
                      <a:pt x="19" y="56"/>
                    </a:lnTo>
                    <a:lnTo>
                      <a:pt x="20" y="56"/>
                    </a:lnTo>
                    <a:lnTo>
                      <a:pt x="22" y="55"/>
                    </a:lnTo>
                    <a:lnTo>
                      <a:pt x="23" y="54"/>
                    </a:lnTo>
                    <a:lnTo>
                      <a:pt x="25" y="54"/>
                    </a:lnTo>
                    <a:lnTo>
                      <a:pt x="27" y="52"/>
                    </a:lnTo>
                    <a:lnTo>
                      <a:pt x="29" y="52"/>
                    </a:lnTo>
                    <a:lnTo>
                      <a:pt x="30" y="52"/>
                    </a:lnTo>
                    <a:lnTo>
                      <a:pt x="32" y="51"/>
                    </a:lnTo>
                    <a:lnTo>
                      <a:pt x="34" y="51"/>
                    </a:lnTo>
                    <a:lnTo>
                      <a:pt x="36" y="51"/>
                    </a:lnTo>
                    <a:lnTo>
                      <a:pt x="38" y="51"/>
                    </a:lnTo>
                    <a:lnTo>
                      <a:pt x="41" y="50"/>
                    </a:lnTo>
                    <a:lnTo>
                      <a:pt x="44" y="50"/>
                    </a:lnTo>
                    <a:lnTo>
                      <a:pt x="49" y="49"/>
                    </a:lnTo>
                    <a:lnTo>
                      <a:pt x="54" y="49"/>
                    </a:lnTo>
                    <a:lnTo>
                      <a:pt x="59" y="48"/>
                    </a:lnTo>
                    <a:lnTo>
                      <a:pt x="64" y="47"/>
                    </a:lnTo>
                    <a:lnTo>
                      <a:pt x="67" y="47"/>
                    </a:lnTo>
                    <a:lnTo>
                      <a:pt x="71" y="46"/>
                    </a:lnTo>
                    <a:lnTo>
                      <a:pt x="74" y="44"/>
                    </a:lnTo>
                    <a:lnTo>
                      <a:pt x="77" y="43"/>
                    </a:lnTo>
                    <a:lnTo>
                      <a:pt x="77" y="43"/>
                    </a:lnTo>
                    <a:lnTo>
                      <a:pt x="77" y="42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7" y="36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6" y="29"/>
                    </a:lnTo>
                    <a:lnTo>
                      <a:pt x="75" y="27"/>
                    </a:lnTo>
                    <a:lnTo>
                      <a:pt x="74" y="26"/>
                    </a:lnTo>
                    <a:lnTo>
                      <a:pt x="73" y="24"/>
                    </a:lnTo>
                    <a:lnTo>
                      <a:pt x="72" y="22"/>
                    </a:lnTo>
                    <a:lnTo>
                      <a:pt x="69" y="21"/>
                    </a:lnTo>
                    <a:lnTo>
                      <a:pt x="68" y="20"/>
                    </a:lnTo>
                    <a:lnTo>
                      <a:pt x="66" y="19"/>
                    </a:lnTo>
                    <a:lnTo>
                      <a:pt x="62" y="18"/>
                    </a:lnTo>
                    <a:lnTo>
                      <a:pt x="60" y="17"/>
                    </a:lnTo>
                    <a:lnTo>
                      <a:pt x="57" y="17"/>
                    </a:lnTo>
                    <a:lnTo>
                      <a:pt x="54" y="17"/>
                    </a:lnTo>
                    <a:lnTo>
                      <a:pt x="51" y="17"/>
                    </a:lnTo>
                    <a:lnTo>
                      <a:pt x="47" y="17"/>
                    </a:lnTo>
                    <a:lnTo>
                      <a:pt x="44" y="17"/>
                    </a:lnTo>
                    <a:lnTo>
                      <a:pt x="42" y="17"/>
                    </a:lnTo>
                    <a:lnTo>
                      <a:pt x="39" y="18"/>
                    </a:lnTo>
                    <a:lnTo>
                      <a:pt x="37" y="18"/>
                    </a:lnTo>
                    <a:lnTo>
                      <a:pt x="35" y="19"/>
                    </a:lnTo>
                    <a:lnTo>
                      <a:pt x="32" y="20"/>
                    </a:lnTo>
                    <a:lnTo>
                      <a:pt x="31" y="21"/>
                    </a:lnTo>
                    <a:lnTo>
                      <a:pt x="29" y="22"/>
                    </a:lnTo>
                    <a:lnTo>
                      <a:pt x="28" y="24"/>
                    </a:lnTo>
                    <a:lnTo>
                      <a:pt x="27" y="26"/>
                    </a:lnTo>
                    <a:lnTo>
                      <a:pt x="25" y="27"/>
                    </a:lnTo>
                    <a:lnTo>
                      <a:pt x="24" y="29"/>
                    </a:lnTo>
                    <a:lnTo>
                      <a:pt x="23" y="32"/>
                    </a:lnTo>
                    <a:lnTo>
                      <a:pt x="22" y="34"/>
                    </a:lnTo>
                    <a:lnTo>
                      <a:pt x="22" y="37"/>
                    </a:lnTo>
                    <a:lnTo>
                      <a:pt x="4" y="35"/>
                    </a:lnTo>
                    <a:lnTo>
                      <a:pt x="4" y="32"/>
                    </a:lnTo>
                    <a:lnTo>
                      <a:pt x="5" y="29"/>
                    </a:lnTo>
                    <a:lnTo>
                      <a:pt x="6" y="27"/>
                    </a:lnTo>
                    <a:lnTo>
                      <a:pt x="7" y="25"/>
                    </a:lnTo>
                    <a:lnTo>
                      <a:pt x="8" y="22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2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9" y="10"/>
                    </a:lnTo>
                    <a:lnTo>
                      <a:pt x="21" y="9"/>
                    </a:lnTo>
                    <a:lnTo>
                      <a:pt x="23" y="7"/>
                    </a:lnTo>
                    <a:lnTo>
                      <a:pt x="25" y="6"/>
                    </a:lnTo>
                    <a:lnTo>
                      <a:pt x="28" y="5"/>
                    </a:lnTo>
                    <a:lnTo>
                      <a:pt x="31" y="4"/>
                    </a:lnTo>
                    <a:lnTo>
                      <a:pt x="34" y="3"/>
                    </a:lnTo>
                    <a:lnTo>
                      <a:pt x="37" y="3"/>
                    </a:lnTo>
                    <a:lnTo>
                      <a:pt x="39" y="2"/>
                    </a:lnTo>
                    <a:lnTo>
                      <a:pt x="43" y="2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72" y="3"/>
                    </a:lnTo>
                    <a:lnTo>
                      <a:pt x="74" y="3"/>
                    </a:lnTo>
                    <a:lnTo>
                      <a:pt x="76" y="4"/>
                    </a:lnTo>
                    <a:lnTo>
                      <a:pt x="79" y="5"/>
                    </a:lnTo>
                    <a:lnTo>
                      <a:pt x="80" y="6"/>
                    </a:lnTo>
                    <a:lnTo>
                      <a:pt x="82" y="7"/>
                    </a:lnTo>
                    <a:lnTo>
                      <a:pt x="84" y="7"/>
                    </a:lnTo>
                    <a:lnTo>
                      <a:pt x="86" y="9"/>
                    </a:lnTo>
                    <a:lnTo>
                      <a:pt x="87" y="10"/>
                    </a:lnTo>
                    <a:lnTo>
                      <a:pt x="88" y="11"/>
                    </a:lnTo>
                    <a:lnTo>
                      <a:pt x="89" y="12"/>
                    </a:lnTo>
                    <a:lnTo>
                      <a:pt x="90" y="14"/>
                    </a:lnTo>
                    <a:lnTo>
                      <a:pt x="91" y="15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4" y="20"/>
                    </a:lnTo>
                    <a:lnTo>
                      <a:pt x="94" y="21"/>
                    </a:lnTo>
                    <a:lnTo>
                      <a:pt x="95" y="24"/>
                    </a:lnTo>
                    <a:lnTo>
                      <a:pt x="95" y="25"/>
                    </a:lnTo>
                    <a:lnTo>
                      <a:pt x="95" y="27"/>
                    </a:lnTo>
                    <a:lnTo>
                      <a:pt x="96" y="28"/>
                    </a:lnTo>
                    <a:lnTo>
                      <a:pt x="96" y="29"/>
                    </a:lnTo>
                    <a:lnTo>
                      <a:pt x="96" y="32"/>
                    </a:lnTo>
                    <a:lnTo>
                      <a:pt x="96" y="34"/>
                    </a:lnTo>
                    <a:lnTo>
                      <a:pt x="96" y="36"/>
                    </a:lnTo>
                    <a:lnTo>
                      <a:pt x="96" y="40"/>
                    </a:lnTo>
                    <a:lnTo>
                      <a:pt x="96" y="42"/>
                    </a:lnTo>
                    <a:lnTo>
                      <a:pt x="96" y="67"/>
                    </a:lnTo>
                    <a:lnTo>
                      <a:pt x="96" y="73"/>
                    </a:lnTo>
                    <a:lnTo>
                      <a:pt x="96" y="79"/>
                    </a:lnTo>
                    <a:lnTo>
                      <a:pt x="96" y="85"/>
                    </a:lnTo>
                    <a:lnTo>
                      <a:pt x="96" y="88"/>
                    </a:lnTo>
                    <a:lnTo>
                      <a:pt x="96" y="93"/>
                    </a:lnTo>
                    <a:lnTo>
                      <a:pt x="97" y="96"/>
                    </a:lnTo>
                    <a:lnTo>
                      <a:pt x="97" y="99"/>
                    </a:lnTo>
                    <a:lnTo>
                      <a:pt x="97" y="101"/>
                    </a:lnTo>
                    <a:lnTo>
                      <a:pt x="97" y="102"/>
                    </a:lnTo>
                    <a:lnTo>
                      <a:pt x="98" y="104"/>
                    </a:lnTo>
                    <a:lnTo>
                      <a:pt x="98" y="106"/>
                    </a:lnTo>
                    <a:lnTo>
                      <a:pt x="99" y="107"/>
                    </a:lnTo>
                    <a:lnTo>
                      <a:pt x="99" y="109"/>
                    </a:lnTo>
                    <a:lnTo>
                      <a:pt x="101" y="110"/>
                    </a:lnTo>
                    <a:lnTo>
                      <a:pt x="101" y="112"/>
                    </a:lnTo>
                    <a:lnTo>
                      <a:pt x="102" y="114"/>
                    </a:lnTo>
                    <a:lnTo>
                      <a:pt x="82" y="114"/>
                    </a:lnTo>
                    <a:lnTo>
                      <a:pt x="82" y="112"/>
                    </a:lnTo>
                    <a:lnTo>
                      <a:pt x="81" y="110"/>
                    </a:lnTo>
                    <a:lnTo>
                      <a:pt x="81" y="109"/>
                    </a:lnTo>
                    <a:lnTo>
                      <a:pt x="80" y="108"/>
                    </a:lnTo>
                    <a:lnTo>
                      <a:pt x="80" y="106"/>
                    </a:lnTo>
                    <a:lnTo>
                      <a:pt x="79" y="104"/>
                    </a:lnTo>
                    <a:lnTo>
                      <a:pt x="79" y="102"/>
                    </a:lnTo>
                    <a:lnTo>
                      <a:pt x="79" y="100"/>
                    </a:lnTo>
                    <a:close/>
                    <a:moveTo>
                      <a:pt x="77" y="58"/>
                    </a:moveTo>
                    <a:lnTo>
                      <a:pt x="74" y="59"/>
                    </a:lnTo>
                    <a:lnTo>
                      <a:pt x="72" y="61"/>
                    </a:lnTo>
                    <a:lnTo>
                      <a:pt x="68" y="62"/>
                    </a:lnTo>
                    <a:lnTo>
                      <a:pt x="65" y="62"/>
                    </a:lnTo>
                    <a:lnTo>
                      <a:pt x="60" y="63"/>
                    </a:lnTo>
                    <a:lnTo>
                      <a:pt x="56" y="64"/>
                    </a:lnTo>
                    <a:lnTo>
                      <a:pt x="51" y="65"/>
                    </a:lnTo>
                    <a:lnTo>
                      <a:pt x="46" y="65"/>
                    </a:lnTo>
                    <a:lnTo>
                      <a:pt x="44" y="66"/>
                    </a:lnTo>
                    <a:lnTo>
                      <a:pt x="41" y="66"/>
                    </a:lnTo>
                    <a:lnTo>
                      <a:pt x="38" y="66"/>
                    </a:lnTo>
                    <a:lnTo>
                      <a:pt x="37" y="67"/>
                    </a:lnTo>
                    <a:lnTo>
                      <a:pt x="35" y="67"/>
                    </a:lnTo>
                    <a:lnTo>
                      <a:pt x="32" y="69"/>
                    </a:lnTo>
                    <a:lnTo>
                      <a:pt x="31" y="69"/>
                    </a:lnTo>
                    <a:lnTo>
                      <a:pt x="30" y="69"/>
                    </a:lnTo>
                    <a:lnTo>
                      <a:pt x="29" y="70"/>
                    </a:lnTo>
                    <a:lnTo>
                      <a:pt x="28" y="70"/>
                    </a:lnTo>
                    <a:lnTo>
                      <a:pt x="27" y="71"/>
                    </a:lnTo>
                    <a:lnTo>
                      <a:pt x="25" y="72"/>
                    </a:lnTo>
                    <a:lnTo>
                      <a:pt x="25" y="72"/>
                    </a:lnTo>
                    <a:lnTo>
                      <a:pt x="24" y="73"/>
                    </a:lnTo>
                    <a:lnTo>
                      <a:pt x="23" y="74"/>
                    </a:lnTo>
                    <a:lnTo>
                      <a:pt x="23" y="76"/>
                    </a:lnTo>
                    <a:lnTo>
                      <a:pt x="22" y="77"/>
                    </a:lnTo>
                    <a:lnTo>
                      <a:pt x="22" y="78"/>
                    </a:lnTo>
                    <a:lnTo>
                      <a:pt x="21" y="78"/>
                    </a:lnTo>
                    <a:lnTo>
                      <a:pt x="21" y="79"/>
                    </a:lnTo>
                    <a:lnTo>
                      <a:pt x="21" y="80"/>
                    </a:lnTo>
                    <a:lnTo>
                      <a:pt x="20" y="81"/>
                    </a:lnTo>
                    <a:lnTo>
                      <a:pt x="20" y="82"/>
                    </a:lnTo>
                    <a:lnTo>
                      <a:pt x="20" y="84"/>
                    </a:lnTo>
                    <a:lnTo>
                      <a:pt x="20" y="86"/>
                    </a:lnTo>
                    <a:lnTo>
                      <a:pt x="21" y="88"/>
                    </a:lnTo>
                    <a:lnTo>
                      <a:pt x="21" y="89"/>
                    </a:lnTo>
                    <a:lnTo>
                      <a:pt x="22" y="91"/>
                    </a:lnTo>
                    <a:lnTo>
                      <a:pt x="22" y="93"/>
                    </a:lnTo>
                    <a:lnTo>
                      <a:pt x="23" y="94"/>
                    </a:lnTo>
                    <a:lnTo>
                      <a:pt x="24" y="95"/>
                    </a:lnTo>
                    <a:lnTo>
                      <a:pt x="25" y="96"/>
                    </a:lnTo>
                    <a:lnTo>
                      <a:pt x="28" y="97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0"/>
                    </a:lnTo>
                    <a:lnTo>
                      <a:pt x="35" y="101"/>
                    </a:lnTo>
                    <a:lnTo>
                      <a:pt x="37" y="101"/>
                    </a:lnTo>
                    <a:lnTo>
                      <a:pt x="39" y="101"/>
                    </a:lnTo>
                    <a:lnTo>
                      <a:pt x="43" y="102"/>
                    </a:lnTo>
                    <a:lnTo>
                      <a:pt x="45" y="101"/>
                    </a:lnTo>
                    <a:lnTo>
                      <a:pt x="47" y="101"/>
                    </a:lnTo>
                    <a:lnTo>
                      <a:pt x="50" y="101"/>
                    </a:lnTo>
                    <a:lnTo>
                      <a:pt x="52" y="101"/>
                    </a:lnTo>
                    <a:lnTo>
                      <a:pt x="54" y="100"/>
                    </a:lnTo>
                    <a:lnTo>
                      <a:pt x="57" y="99"/>
                    </a:lnTo>
                    <a:lnTo>
                      <a:pt x="59" y="97"/>
                    </a:lnTo>
                    <a:lnTo>
                      <a:pt x="61" y="96"/>
                    </a:lnTo>
                    <a:lnTo>
                      <a:pt x="64" y="95"/>
                    </a:lnTo>
                    <a:lnTo>
                      <a:pt x="66" y="94"/>
                    </a:lnTo>
                    <a:lnTo>
                      <a:pt x="67" y="93"/>
                    </a:lnTo>
                    <a:lnTo>
                      <a:pt x="69" y="92"/>
                    </a:lnTo>
                    <a:lnTo>
                      <a:pt x="71" y="89"/>
                    </a:lnTo>
                    <a:lnTo>
                      <a:pt x="72" y="88"/>
                    </a:lnTo>
                    <a:lnTo>
                      <a:pt x="73" y="86"/>
                    </a:lnTo>
                    <a:lnTo>
                      <a:pt x="74" y="84"/>
                    </a:lnTo>
                    <a:lnTo>
                      <a:pt x="75" y="82"/>
                    </a:lnTo>
                    <a:lnTo>
                      <a:pt x="75" y="80"/>
                    </a:lnTo>
                    <a:lnTo>
                      <a:pt x="76" y="78"/>
                    </a:lnTo>
                    <a:lnTo>
                      <a:pt x="76" y="76"/>
                    </a:lnTo>
                    <a:lnTo>
                      <a:pt x="76" y="73"/>
                    </a:lnTo>
                    <a:lnTo>
                      <a:pt x="76" y="71"/>
                    </a:lnTo>
                    <a:lnTo>
                      <a:pt x="77" y="69"/>
                    </a:lnTo>
                    <a:lnTo>
                      <a:pt x="77" y="65"/>
                    </a:lnTo>
                    <a:lnTo>
                      <a:pt x="77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05" name="Freeform 1041"/>
              <p:cNvSpPr>
                <a:spLocks/>
              </p:cNvSpPr>
              <p:nvPr/>
            </p:nvSpPr>
            <p:spPr bwMode="auto">
              <a:xfrm>
                <a:off x="3174" y="1601"/>
                <a:ext cx="11" cy="30"/>
              </a:xfrm>
              <a:custGeom>
                <a:avLst/>
                <a:gdLst/>
                <a:ahLst/>
                <a:cxnLst>
                  <a:cxn ang="0">
                    <a:pos x="55" y="149"/>
                  </a:cxn>
                  <a:cxn ang="0">
                    <a:pos x="50" y="150"/>
                  </a:cxn>
                  <a:cxn ang="0">
                    <a:pos x="47" y="150"/>
                  </a:cxn>
                  <a:cxn ang="0">
                    <a:pos x="43" y="150"/>
                  </a:cxn>
                  <a:cxn ang="0">
                    <a:pos x="41" y="150"/>
                  </a:cxn>
                  <a:cxn ang="0">
                    <a:pos x="35" y="150"/>
                  </a:cxn>
                  <a:cxn ang="0">
                    <a:pos x="32" y="150"/>
                  </a:cxn>
                  <a:cxn ang="0">
                    <a:pos x="28" y="149"/>
                  </a:cxn>
                  <a:cxn ang="0">
                    <a:pos x="25" y="147"/>
                  </a:cxn>
                  <a:cxn ang="0">
                    <a:pos x="22" y="145"/>
                  </a:cxn>
                  <a:cxn ang="0">
                    <a:pos x="20" y="143"/>
                  </a:cxn>
                  <a:cxn ang="0">
                    <a:pos x="18" y="141"/>
                  </a:cxn>
                  <a:cxn ang="0">
                    <a:pos x="17" y="138"/>
                  </a:cxn>
                  <a:cxn ang="0">
                    <a:pos x="15" y="135"/>
                  </a:cxn>
                  <a:cxn ang="0">
                    <a:pos x="15" y="130"/>
                  </a:cxn>
                  <a:cxn ang="0">
                    <a:pos x="14" y="124"/>
                  </a:cxn>
                  <a:cxn ang="0">
                    <a:pos x="14" y="116"/>
                  </a:cxn>
                  <a:cxn ang="0">
                    <a:pos x="0" y="53"/>
                  </a:cxn>
                  <a:cxn ang="0">
                    <a:pos x="14" y="38"/>
                  </a:cxn>
                  <a:cxn ang="0">
                    <a:pos x="33" y="0"/>
                  </a:cxn>
                  <a:cxn ang="0">
                    <a:pos x="51" y="38"/>
                  </a:cxn>
                  <a:cxn ang="0">
                    <a:pos x="33" y="53"/>
                  </a:cxn>
                  <a:cxn ang="0">
                    <a:pos x="33" y="120"/>
                  </a:cxn>
                  <a:cxn ang="0">
                    <a:pos x="33" y="122"/>
                  </a:cxn>
                  <a:cxn ang="0">
                    <a:pos x="33" y="126"/>
                  </a:cxn>
                  <a:cxn ang="0">
                    <a:pos x="34" y="127"/>
                  </a:cxn>
                  <a:cxn ang="0">
                    <a:pos x="34" y="128"/>
                  </a:cxn>
                  <a:cxn ang="0">
                    <a:pos x="35" y="129"/>
                  </a:cxn>
                  <a:cxn ang="0">
                    <a:pos x="35" y="130"/>
                  </a:cxn>
                  <a:cxn ang="0">
                    <a:pos x="36" y="131"/>
                  </a:cxn>
                  <a:cxn ang="0">
                    <a:pos x="37" y="131"/>
                  </a:cxn>
                  <a:cxn ang="0">
                    <a:pos x="39" y="132"/>
                  </a:cxn>
                  <a:cxn ang="0">
                    <a:pos x="41" y="132"/>
                  </a:cxn>
                  <a:cxn ang="0">
                    <a:pos x="42" y="132"/>
                  </a:cxn>
                  <a:cxn ang="0">
                    <a:pos x="44" y="132"/>
                  </a:cxn>
                  <a:cxn ang="0">
                    <a:pos x="47" y="132"/>
                  </a:cxn>
                  <a:cxn ang="0">
                    <a:pos x="48" y="132"/>
                  </a:cxn>
                  <a:cxn ang="0">
                    <a:pos x="50" y="132"/>
                  </a:cxn>
                </a:cxnLst>
                <a:rect l="0" t="0" r="r" b="b"/>
                <a:pathLst>
                  <a:path w="55" h="150">
                    <a:moveTo>
                      <a:pt x="51" y="132"/>
                    </a:moveTo>
                    <a:lnTo>
                      <a:pt x="55" y="149"/>
                    </a:lnTo>
                    <a:lnTo>
                      <a:pt x="52" y="149"/>
                    </a:lnTo>
                    <a:lnTo>
                      <a:pt x="50" y="150"/>
                    </a:lnTo>
                    <a:lnTo>
                      <a:pt x="49" y="150"/>
                    </a:lnTo>
                    <a:lnTo>
                      <a:pt x="47" y="150"/>
                    </a:lnTo>
                    <a:lnTo>
                      <a:pt x="45" y="150"/>
                    </a:lnTo>
                    <a:lnTo>
                      <a:pt x="43" y="150"/>
                    </a:lnTo>
                    <a:lnTo>
                      <a:pt x="42" y="150"/>
                    </a:lnTo>
                    <a:lnTo>
                      <a:pt x="41" y="150"/>
                    </a:lnTo>
                    <a:lnTo>
                      <a:pt x="37" y="150"/>
                    </a:lnTo>
                    <a:lnTo>
                      <a:pt x="35" y="150"/>
                    </a:lnTo>
                    <a:lnTo>
                      <a:pt x="33" y="150"/>
                    </a:lnTo>
                    <a:lnTo>
                      <a:pt x="32" y="150"/>
                    </a:lnTo>
                    <a:lnTo>
                      <a:pt x="29" y="149"/>
                    </a:lnTo>
                    <a:lnTo>
                      <a:pt x="28" y="149"/>
                    </a:lnTo>
                    <a:lnTo>
                      <a:pt x="26" y="147"/>
                    </a:lnTo>
                    <a:lnTo>
                      <a:pt x="25" y="147"/>
                    </a:lnTo>
                    <a:lnTo>
                      <a:pt x="24" y="146"/>
                    </a:lnTo>
                    <a:lnTo>
                      <a:pt x="22" y="145"/>
                    </a:lnTo>
                    <a:lnTo>
                      <a:pt x="21" y="144"/>
                    </a:lnTo>
                    <a:lnTo>
                      <a:pt x="20" y="143"/>
                    </a:lnTo>
                    <a:lnTo>
                      <a:pt x="19" y="142"/>
                    </a:lnTo>
                    <a:lnTo>
                      <a:pt x="18" y="141"/>
                    </a:lnTo>
                    <a:lnTo>
                      <a:pt x="18" y="139"/>
                    </a:lnTo>
                    <a:lnTo>
                      <a:pt x="17" y="138"/>
                    </a:lnTo>
                    <a:lnTo>
                      <a:pt x="17" y="137"/>
                    </a:lnTo>
                    <a:lnTo>
                      <a:pt x="15" y="135"/>
                    </a:lnTo>
                    <a:lnTo>
                      <a:pt x="15" y="132"/>
                    </a:lnTo>
                    <a:lnTo>
                      <a:pt x="15" y="130"/>
                    </a:lnTo>
                    <a:lnTo>
                      <a:pt x="14" y="128"/>
                    </a:lnTo>
                    <a:lnTo>
                      <a:pt x="14" y="124"/>
                    </a:lnTo>
                    <a:lnTo>
                      <a:pt x="14" y="121"/>
                    </a:lnTo>
                    <a:lnTo>
                      <a:pt x="14" y="116"/>
                    </a:lnTo>
                    <a:lnTo>
                      <a:pt x="14" y="53"/>
                    </a:lnTo>
                    <a:lnTo>
                      <a:pt x="0" y="53"/>
                    </a:lnTo>
                    <a:lnTo>
                      <a:pt x="0" y="38"/>
                    </a:lnTo>
                    <a:lnTo>
                      <a:pt x="14" y="38"/>
                    </a:lnTo>
                    <a:lnTo>
                      <a:pt x="14" y="11"/>
                    </a:lnTo>
                    <a:lnTo>
                      <a:pt x="33" y="0"/>
                    </a:lnTo>
                    <a:lnTo>
                      <a:pt x="33" y="38"/>
                    </a:lnTo>
                    <a:lnTo>
                      <a:pt x="51" y="38"/>
                    </a:lnTo>
                    <a:lnTo>
                      <a:pt x="51" y="53"/>
                    </a:lnTo>
                    <a:lnTo>
                      <a:pt x="33" y="53"/>
                    </a:lnTo>
                    <a:lnTo>
                      <a:pt x="33" y="117"/>
                    </a:lnTo>
                    <a:lnTo>
                      <a:pt x="33" y="120"/>
                    </a:lnTo>
                    <a:lnTo>
                      <a:pt x="33" y="121"/>
                    </a:lnTo>
                    <a:lnTo>
                      <a:pt x="33" y="122"/>
                    </a:lnTo>
                    <a:lnTo>
                      <a:pt x="33" y="124"/>
                    </a:lnTo>
                    <a:lnTo>
                      <a:pt x="33" y="126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34" y="128"/>
                    </a:lnTo>
                    <a:lnTo>
                      <a:pt x="34" y="128"/>
                    </a:lnTo>
                    <a:lnTo>
                      <a:pt x="35" y="129"/>
                    </a:lnTo>
                    <a:lnTo>
                      <a:pt x="35" y="129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6" y="130"/>
                    </a:lnTo>
                    <a:lnTo>
                      <a:pt x="36" y="131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2"/>
                    </a:lnTo>
                    <a:lnTo>
                      <a:pt x="39" y="132"/>
                    </a:lnTo>
                    <a:lnTo>
                      <a:pt x="40" y="132"/>
                    </a:lnTo>
                    <a:lnTo>
                      <a:pt x="41" y="132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3" y="132"/>
                    </a:lnTo>
                    <a:lnTo>
                      <a:pt x="44" y="132"/>
                    </a:lnTo>
                    <a:lnTo>
                      <a:pt x="45" y="132"/>
                    </a:lnTo>
                    <a:lnTo>
                      <a:pt x="47" y="132"/>
                    </a:lnTo>
                    <a:lnTo>
                      <a:pt x="47" y="132"/>
                    </a:lnTo>
                    <a:lnTo>
                      <a:pt x="48" y="132"/>
                    </a:lnTo>
                    <a:lnTo>
                      <a:pt x="49" y="132"/>
                    </a:lnTo>
                    <a:lnTo>
                      <a:pt x="50" y="132"/>
                    </a:lnTo>
                    <a:lnTo>
                      <a:pt x="51" y="1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06" name="Freeform 1042"/>
              <p:cNvSpPr>
                <a:spLocks noEditPoints="1"/>
              </p:cNvSpPr>
              <p:nvPr/>
            </p:nvSpPr>
            <p:spPr bwMode="auto">
              <a:xfrm>
                <a:off x="3188" y="1601"/>
                <a:ext cx="4" cy="30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2"/>
                  </a:cxn>
                  <a:cxn ang="0">
                    <a:pos x="0" y="22"/>
                  </a:cxn>
                  <a:cxn ang="0">
                    <a:pos x="0" y="153"/>
                  </a:cxn>
                  <a:cxn ang="0">
                    <a:pos x="0" y="42"/>
                  </a:cxn>
                  <a:cxn ang="0">
                    <a:pos x="19" y="42"/>
                  </a:cxn>
                  <a:cxn ang="0">
                    <a:pos x="19" y="153"/>
                  </a:cxn>
                  <a:cxn ang="0">
                    <a:pos x="0" y="153"/>
                  </a:cxn>
                </a:cxnLst>
                <a:rect l="0" t="0" r="r" b="b"/>
                <a:pathLst>
                  <a:path w="19" h="153">
                    <a:moveTo>
                      <a:pt x="0" y="22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19" y="22"/>
                    </a:lnTo>
                    <a:lnTo>
                      <a:pt x="0" y="22"/>
                    </a:lnTo>
                    <a:close/>
                    <a:moveTo>
                      <a:pt x="0" y="153"/>
                    </a:moveTo>
                    <a:lnTo>
                      <a:pt x="0" y="42"/>
                    </a:lnTo>
                    <a:lnTo>
                      <a:pt x="19" y="42"/>
                    </a:lnTo>
                    <a:lnTo>
                      <a:pt x="19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07" name="Freeform 1043"/>
              <p:cNvSpPr>
                <a:spLocks/>
              </p:cNvSpPr>
              <p:nvPr/>
            </p:nvSpPr>
            <p:spPr bwMode="auto">
              <a:xfrm>
                <a:off x="3197" y="1609"/>
                <a:ext cx="18" cy="23"/>
              </a:xfrm>
              <a:custGeom>
                <a:avLst/>
                <a:gdLst/>
                <a:ahLst/>
                <a:cxnLst>
                  <a:cxn ang="0">
                    <a:pos x="73" y="94"/>
                  </a:cxn>
                  <a:cxn ang="0">
                    <a:pos x="66" y="103"/>
                  </a:cxn>
                  <a:cxn ang="0">
                    <a:pos x="58" y="108"/>
                  </a:cxn>
                  <a:cxn ang="0">
                    <a:pos x="49" y="112"/>
                  </a:cxn>
                  <a:cxn ang="0">
                    <a:pos x="38" y="113"/>
                  </a:cxn>
                  <a:cxn ang="0">
                    <a:pos x="32" y="113"/>
                  </a:cxn>
                  <a:cxn ang="0">
                    <a:pos x="28" y="112"/>
                  </a:cxn>
                  <a:cxn ang="0">
                    <a:pos x="24" y="111"/>
                  </a:cxn>
                  <a:cxn ang="0">
                    <a:pos x="20" y="109"/>
                  </a:cxn>
                  <a:cxn ang="0">
                    <a:pos x="15" y="107"/>
                  </a:cxn>
                  <a:cxn ang="0">
                    <a:pos x="12" y="105"/>
                  </a:cxn>
                  <a:cxn ang="0">
                    <a:pos x="9" y="103"/>
                  </a:cxn>
                  <a:cxn ang="0">
                    <a:pos x="7" y="100"/>
                  </a:cxn>
                  <a:cxn ang="0">
                    <a:pos x="5" y="97"/>
                  </a:cxn>
                  <a:cxn ang="0">
                    <a:pos x="4" y="93"/>
                  </a:cxn>
                  <a:cxn ang="0">
                    <a:pos x="2" y="90"/>
                  </a:cxn>
                  <a:cxn ang="0">
                    <a:pos x="1" y="86"/>
                  </a:cxn>
                  <a:cxn ang="0">
                    <a:pos x="0" y="83"/>
                  </a:cxn>
                  <a:cxn ang="0">
                    <a:pos x="0" y="79"/>
                  </a:cxn>
                  <a:cxn ang="0">
                    <a:pos x="0" y="75"/>
                  </a:cxn>
                  <a:cxn ang="0">
                    <a:pos x="0" y="69"/>
                  </a:cxn>
                  <a:cxn ang="0">
                    <a:pos x="19" y="0"/>
                  </a:cxn>
                  <a:cxn ang="0">
                    <a:pos x="19" y="66"/>
                  </a:cxn>
                  <a:cxn ang="0">
                    <a:pos x="19" y="71"/>
                  </a:cxn>
                  <a:cxn ang="0">
                    <a:pos x="20" y="76"/>
                  </a:cxn>
                  <a:cxn ang="0">
                    <a:pos x="20" y="79"/>
                  </a:cxn>
                  <a:cxn ang="0">
                    <a:pos x="21" y="83"/>
                  </a:cxn>
                  <a:cxn ang="0">
                    <a:pos x="22" y="86"/>
                  </a:cxn>
                  <a:cxn ang="0">
                    <a:pos x="23" y="90"/>
                  </a:cxn>
                  <a:cxn ang="0">
                    <a:pos x="25" y="92"/>
                  </a:cxn>
                  <a:cxn ang="0">
                    <a:pos x="29" y="93"/>
                  </a:cxn>
                  <a:cxn ang="0">
                    <a:pos x="32" y="96"/>
                  </a:cxn>
                  <a:cxn ang="0">
                    <a:pos x="36" y="97"/>
                  </a:cxn>
                  <a:cxn ang="0">
                    <a:pos x="39" y="97"/>
                  </a:cxn>
                  <a:cxn ang="0">
                    <a:pos x="44" y="97"/>
                  </a:cxn>
                  <a:cxn ang="0">
                    <a:pos x="47" y="97"/>
                  </a:cxn>
                  <a:cxn ang="0">
                    <a:pos x="52" y="96"/>
                  </a:cxn>
                  <a:cxn ang="0">
                    <a:pos x="56" y="93"/>
                  </a:cxn>
                  <a:cxn ang="0">
                    <a:pos x="59" y="92"/>
                  </a:cxn>
                  <a:cxn ang="0">
                    <a:pos x="62" y="89"/>
                  </a:cxn>
                  <a:cxn ang="0">
                    <a:pos x="65" y="86"/>
                  </a:cxn>
                  <a:cxn ang="0">
                    <a:pos x="67" y="83"/>
                  </a:cxn>
                  <a:cxn ang="0">
                    <a:pos x="68" y="79"/>
                  </a:cxn>
                  <a:cxn ang="0">
                    <a:pos x="69" y="75"/>
                  </a:cxn>
                  <a:cxn ang="0">
                    <a:pos x="71" y="69"/>
                  </a:cxn>
                  <a:cxn ang="0">
                    <a:pos x="71" y="63"/>
                  </a:cxn>
                  <a:cxn ang="0">
                    <a:pos x="71" y="0"/>
                  </a:cxn>
                  <a:cxn ang="0">
                    <a:pos x="89" y="111"/>
                  </a:cxn>
                </a:cxnLst>
                <a:rect l="0" t="0" r="r" b="b"/>
                <a:pathLst>
                  <a:path w="89" h="113">
                    <a:moveTo>
                      <a:pt x="73" y="111"/>
                    </a:moveTo>
                    <a:lnTo>
                      <a:pt x="73" y="94"/>
                    </a:lnTo>
                    <a:lnTo>
                      <a:pt x="69" y="99"/>
                    </a:lnTo>
                    <a:lnTo>
                      <a:pt x="66" y="103"/>
                    </a:lnTo>
                    <a:lnTo>
                      <a:pt x="61" y="106"/>
                    </a:lnTo>
                    <a:lnTo>
                      <a:pt x="58" y="108"/>
                    </a:lnTo>
                    <a:lnTo>
                      <a:pt x="53" y="111"/>
                    </a:lnTo>
                    <a:lnTo>
                      <a:pt x="49" y="112"/>
                    </a:lnTo>
                    <a:lnTo>
                      <a:pt x="43" y="113"/>
                    </a:lnTo>
                    <a:lnTo>
                      <a:pt x="38" y="113"/>
                    </a:lnTo>
                    <a:lnTo>
                      <a:pt x="36" y="113"/>
                    </a:lnTo>
                    <a:lnTo>
                      <a:pt x="32" y="113"/>
                    </a:lnTo>
                    <a:lnTo>
                      <a:pt x="30" y="113"/>
                    </a:lnTo>
                    <a:lnTo>
                      <a:pt x="28" y="112"/>
                    </a:lnTo>
                    <a:lnTo>
                      <a:pt x="25" y="112"/>
                    </a:lnTo>
                    <a:lnTo>
                      <a:pt x="24" y="111"/>
                    </a:lnTo>
                    <a:lnTo>
                      <a:pt x="22" y="111"/>
                    </a:lnTo>
                    <a:lnTo>
                      <a:pt x="20" y="109"/>
                    </a:lnTo>
                    <a:lnTo>
                      <a:pt x="17" y="108"/>
                    </a:lnTo>
                    <a:lnTo>
                      <a:pt x="15" y="107"/>
                    </a:lnTo>
                    <a:lnTo>
                      <a:pt x="14" y="106"/>
                    </a:lnTo>
                    <a:lnTo>
                      <a:pt x="12" y="105"/>
                    </a:lnTo>
                    <a:lnTo>
                      <a:pt x="10" y="104"/>
                    </a:lnTo>
                    <a:lnTo>
                      <a:pt x="9" y="103"/>
                    </a:lnTo>
                    <a:lnTo>
                      <a:pt x="8" y="101"/>
                    </a:lnTo>
                    <a:lnTo>
                      <a:pt x="7" y="100"/>
                    </a:lnTo>
                    <a:lnTo>
                      <a:pt x="6" y="99"/>
                    </a:lnTo>
                    <a:lnTo>
                      <a:pt x="5" y="97"/>
                    </a:lnTo>
                    <a:lnTo>
                      <a:pt x="5" y="96"/>
                    </a:lnTo>
                    <a:lnTo>
                      <a:pt x="4" y="93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1" y="89"/>
                    </a:lnTo>
                    <a:lnTo>
                      <a:pt x="1" y="86"/>
                    </a:lnTo>
                    <a:lnTo>
                      <a:pt x="1" y="85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61"/>
                    </a:lnTo>
                    <a:lnTo>
                      <a:pt x="19" y="66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19" y="74"/>
                    </a:lnTo>
                    <a:lnTo>
                      <a:pt x="20" y="76"/>
                    </a:lnTo>
                    <a:lnTo>
                      <a:pt x="20" y="78"/>
                    </a:lnTo>
                    <a:lnTo>
                      <a:pt x="20" y="79"/>
                    </a:lnTo>
                    <a:lnTo>
                      <a:pt x="20" y="82"/>
                    </a:lnTo>
                    <a:lnTo>
                      <a:pt x="21" y="83"/>
                    </a:lnTo>
                    <a:lnTo>
                      <a:pt x="21" y="85"/>
                    </a:lnTo>
                    <a:lnTo>
                      <a:pt x="22" y="86"/>
                    </a:lnTo>
                    <a:lnTo>
                      <a:pt x="23" y="88"/>
                    </a:lnTo>
                    <a:lnTo>
                      <a:pt x="23" y="90"/>
                    </a:lnTo>
                    <a:lnTo>
                      <a:pt x="24" y="91"/>
                    </a:lnTo>
                    <a:lnTo>
                      <a:pt x="25" y="92"/>
                    </a:lnTo>
                    <a:lnTo>
                      <a:pt x="28" y="93"/>
                    </a:lnTo>
                    <a:lnTo>
                      <a:pt x="29" y="93"/>
                    </a:lnTo>
                    <a:lnTo>
                      <a:pt x="30" y="94"/>
                    </a:lnTo>
                    <a:lnTo>
                      <a:pt x="32" y="96"/>
                    </a:lnTo>
                    <a:lnTo>
                      <a:pt x="34" y="96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7"/>
                    </a:lnTo>
                    <a:lnTo>
                      <a:pt x="42" y="97"/>
                    </a:lnTo>
                    <a:lnTo>
                      <a:pt x="44" y="97"/>
                    </a:lnTo>
                    <a:lnTo>
                      <a:pt x="45" y="97"/>
                    </a:lnTo>
                    <a:lnTo>
                      <a:pt x="47" y="97"/>
                    </a:lnTo>
                    <a:lnTo>
                      <a:pt x="50" y="96"/>
                    </a:lnTo>
                    <a:lnTo>
                      <a:pt x="52" y="96"/>
                    </a:lnTo>
                    <a:lnTo>
                      <a:pt x="53" y="94"/>
                    </a:lnTo>
                    <a:lnTo>
                      <a:pt x="56" y="93"/>
                    </a:lnTo>
                    <a:lnTo>
                      <a:pt x="58" y="93"/>
                    </a:lnTo>
                    <a:lnTo>
                      <a:pt x="59" y="92"/>
                    </a:lnTo>
                    <a:lnTo>
                      <a:pt x="61" y="91"/>
                    </a:lnTo>
                    <a:lnTo>
                      <a:pt x="62" y="89"/>
                    </a:lnTo>
                    <a:lnTo>
                      <a:pt x="64" y="88"/>
                    </a:lnTo>
                    <a:lnTo>
                      <a:pt x="65" y="86"/>
                    </a:lnTo>
                    <a:lnTo>
                      <a:pt x="66" y="84"/>
                    </a:lnTo>
                    <a:lnTo>
                      <a:pt x="67" y="83"/>
                    </a:lnTo>
                    <a:lnTo>
                      <a:pt x="68" y="81"/>
                    </a:lnTo>
                    <a:lnTo>
                      <a:pt x="68" y="79"/>
                    </a:lnTo>
                    <a:lnTo>
                      <a:pt x="69" y="77"/>
                    </a:lnTo>
                    <a:lnTo>
                      <a:pt x="69" y="75"/>
                    </a:lnTo>
                    <a:lnTo>
                      <a:pt x="71" y="71"/>
                    </a:lnTo>
                    <a:lnTo>
                      <a:pt x="71" y="69"/>
                    </a:lnTo>
                    <a:lnTo>
                      <a:pt x="71" y="66"/>
                    </a:lnTo>
                    <a:lnTo>
                      <a:pt x="71" y="63"/>
                    </a:lnTo>
                    <a:lnTo>
                      <a:pt x="71" y="60"/>
                    </a:lnTo>
                    <a:lnTo>
                      <a:pt x="71" y="0"/>
                    </a:lnTo>
                    <a:lnTo>
                      <a:pt x="89" y="0"/>
                    </a:lnTo>
                    <a:lnTo>
                      <a:pt x="89" y="111"/>
                    </a:lnTo>
                    <a:lnTo>
                      <a:pt x="73" y="1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08" name="Freeform 1044"/>
              <p:cNvSpPr>
                <a:spLocks/>
              </p:cNvSpPr>
              <p:nvPr/>
            </p:nvSpPr>
            <p:spPr bwMode="auto">
              <a:xfrm>
                <a:off x="3219" y="1608"/>
                <a:ext cx="19" cy="24"/>
              </a:xfrm>
              <a:custGeom>
                <a:avLst/>
                <a:gdLst/>
                <a:ahLst/>
                <a:cxnLst>
                  <a:cxn ang="0">
                    <a:pos x="20" y="84"/>
                  </a:cxn>
                  <a:cxn ang="0">
                    <a:pos x="24" y="92"/>
                  </a:cxn>
                  <a:cxn ang="0">
                    <a:pos x="31" y="97"/>
                  </a:cxn>
                  <a:cxn ang="0">
                    <a:pos x="42" y="101"/>
                  </a:cxn>
                  <a:cxn ang="0">
                    <a:pos x="53" y="101"/>
                  </a:cxn>
                  <a:cxn ang="0">
                    <a:pos x="63" y="97"/>
                  </a:cxn>
                  <a:cxn ang="0">
                    <a:pos x="69" y="93"/>
                  </a:cxn>
                  <a:cxn ang="0">
                    <a:pos x="73" y="87"/>
                  </a:cxn>
                  <a:cxn ang="0">
                    <a:pos x="73" y="80"/>
                  </a:cxn>
                  <a:cxn ang="0">
                    <a:pos x="69" y="76"/>
                  </a:cxn>
                  <a:cxn ang="0">
                    <a:pos x="65" y="72"/>
                  </a:cxn>
                  <a:cxn ang="0">
                    <a:pos x="55" y="69"/>
                  </a:cxn>
                  <a:cxn ang="0">
                    <a:pos x="39" y="64"/>
                  </a:cxn>
                  <a:cxn ang="0">
                    <a:pos x="24" y="59"/>
                  </a:cxn>
                  <a:cxn ang="0">
                    <a:pos x="16" y="56"/>
                  </a:cxn>
                  <a:cxn ang="0">
                    <a:pos x="10" y="50"/>
                  </a:cxn>
                  <a:cxn ang="0">
                    <a:pos x="6" y="44"/>
                  </a:cxn>
                  <a:cxn ang="0">
                    <a:pos x="3" y="36"/>
                  </a:cxn>
                  <a:cxn ang="0">
                    <a:pos x="3" y="29"/>
                  </a:cxn>
                  <a:cxn ang="0">
                    <a:pos x="6" y="22"/>
                  </a:cxn>
                  <a:cxn ang="0">
                    <a:pos x="9" y="15"/>
                  </a:cxn>
                  <a:cxn ang="0">
                    <a:pos x="14" y="11"/>
                  </a:cxn>
                  <a:cxn ang="0">
                    <a:pos x="18" y="7"/>
                  </a:cxn>
                  <a:cxn ang="0">
                    <a:pos x="24" y="4"/>
                  </a:cxn>
                  <a:cxn ang="0">
                    <a:pos x="32" y="2"/>
                  </a:cxn>
                  <a:cxn ang="0">
                    <a:pos x="40" y="0"/>
                  </a:cxn>
                  <a:cxn ang="0">
                    <a:pos x="51" y="0"/>
                  </a:cxn>
                  <a:cxn ang="0">
                    <a:pos x="62" y="3"/>
                  </a:cxn>
                  <a:cxn ang="0">
                    <a:pos x="72" y="6"/>
                  </a:cxn>
                  <a:cxn ang="0">
                    <a:pos x="79" y="12"/>
                  </a:cxn>
                  <a:cxn ang="0">
                    <a:pos x="83" y="18"/>
                  </a:cxn>
                  <a:cxn ang="0">
                    <a:pos x="87" y="27"/>
                  </a:cxn>
                  <a:cxn ang="0">
                    <a:pos x="69" y="32"/>
                  </a:cxn>
                  <a:cxn ang="0">
                    <a:pos x="66" y="25"/>
                  </a:cxn>
                  <a:cxn ang="0">
                    <a:pos x="61" y="20"/>
                  </a:cxn>
                  <a:cxn ang="0">
                    <a:pos x="53" y="17"/>
                  </a:cxn>
                  <a:cxn ang="0">
                    <a:pos x="43" y="17"/>
                  </a:cxn>
                  <a:cxn ang="0">
                    <a:pos x="32" y="18"/>
                  </a:cxn>
                  <a:cxn ang="0">
                    <a:pos x="25" y="21"/>
                  </a:cxn>
                  <a:cxn ang="0">
                    <a:pos x="22" y="26"/>
                  </a:cxn>
                  <a:cxn ang="0">
                    <a:pos x="22" y="32"/>
                  </a:cxn>
                  <a:cxn ang="0">
                    <a:pos x="22" y="35"/>
                  </a:cxn>
                  <a:cxn ang="0">
                    <a:pos x="24" y="37"/>
                  </a:cxn>
                  <a:cxn ang="0">
                    <a:pos x="28" y="41"/>
                  </a:cxn>
                  <a:cxn ang="0">
                    <a:pos x="32" y="42"/>
                  </a:cxn>
                  <a:cxn ang="0">
                    <a:pos x="39" y="44"/>
                  </a:cxn>
                  <a:cxn ang="0">
                    <a:pos x="52" y="48"/>
                  </a:cxn>
                  <a:cxn ang="0">
                    <a:pos x="68" y="52"/>
                  </a:cxn>
                  <a:cxn ang="0">
                    <a:pos x="77" y="56"/>
                  </a:cxn>
                  <a:cxn ang="0">
                    <a:pos x="84" y="61"/>
                  </a:cxn>
                  <a:cxn ang="0">
                    <a:pos x="89" y="67"/>
                  </a:cxn>
                  <a:cxn ang="0">
                    <a:pos x="91" y="74"/>
                  </a:cxn>
                  <a:cxn ang="0">
                    <a:pos x="92" y="84"/>
                  </a:cxn>
                  <a:cxn ang="0">
                    <a:pos x="90" y="93"/>
                  </a:cxn>
                  <a:cxn ang="0">
                    <a:pos x="85" y="101"/>
                  </a:cxn>
                  <a:cxn ang="0">
                    <a:pos x="77" y="108"/>
                  </a:cxn>
                  <a:cxn ang="0">
                    <a:pos x="68" y="112"/>
                  </a:cxn>
                  <a:cxn ang="0">
                    <a:pos x="57" y="116"/>
                  </a:cxn>
                  <a:cxn ang="0">
                    <a:pos x="43" y="116"/>
                  </a:cxn>
                  <a:cxn ang="0">
                    <a:pos x="24" y="112"/>
                  </a:cxn>
                  <a:cxn ang="0">
                    <a:pos x="12" y="104"/>
                  </a:cxn>
                  <a:cxn ang="0">
                    <a:pos x="3" y="93"/>
                  </a:cxn>
                </a:cxnLst>
                <a:rect l="0" t="0" r="r" b="b"/>
                <a:pathLst>
                  <a:path w="92" h="116">
                    <a:moveTo>
                      <a:pt x="0" y="81"/>
                    </a:moveTo>
                    <a:lnTo>
                      <a:pt x="18" y="78"/>
                    </a:lnTo>
                    <a:lnTo>
                      <a:pt x="20" y="80"/>
                    </a:lnTo>
                    <a:lnTo>
                      <a:pt x="20" y="84"/>
                    </a:lnTo>
                    <a:lnTo>
                      <a:pt x="21" y="86"/>
                    </a:lnTo>
                    <a:lnTo>
                      <a:pt x="22" y="88"/>
                    </a:lnTo>
                    <a:lnTo>
                      <a:pt x="23" y="89"/>
                    </a:lnTo>
                    <a:lnTo>
                      <a:pt x="24" y="92"/>
                    </a:lnTo>
                    <a:lnTo>
                      <a:pt x="25" y="93"/>
                    </a:lnTo>
                    <a:lnTo>
                      <a:pt x="28" y="95"/>
                    </a:lnTo>
                    <a:lnTo>
                      <a:pt x="30" y="96"/>
                    </a:lnTo>
                    <a:lnTo>
                      <a:pt x="31" y="97"/>
                    </a:lnTo>
                    <a:lnTo>
                      <a:pt x="33" y="99"/>
                    </a:lnTo>
                    <a:lnTo>
                      <a:pt x="36" y="100"/>
                    </a:lnTo>
                    <a:lnTo>
                      <a:pt x="38" y="100"/>
                    </a:lnTo>
                    <a:lnTo>
                      <a:pt x="42" y="101"/>
                    </a:lnTo>
                    <a:lnTo>
                      <a:pt x="44" y="101"/>
                    </a:lnTo>
                    <a:lnTo>
                      <a:pt x="47" y="101"/>
                    </a:lnTo>
                    <a:lnTo>
                      <a:pt x="51" y="101"/>
                    </a:lnTo>
                    <a:lnTo>
                      <a:pt x="53" y="101"/>
                    </a:lnTo>
                    <a:lnTo>
                      <a:pt x="57" y="100"/>
                    </a:lnTo>
                    <a:lnTo>
                      <a:pt x="59" y="100"/>
                    </a:lnTo>
                    <a:lnTo>
                      <a:pt x="61" y="99"/>
                    </a:lnTo>
                    <a:lnTo>
                      <a:pt x="63" y="97"/>
                    </a:lnTo>
                    <a:lnTo>
                      <a:pt x="65" y="96"/>
                    </a:lnTo>
                    <a:lnTo>
                      <a:pt x="67" y="95"/>
                    </a:lnTo>
                    <a:lnTo>
                      <a:pt x="68" y="94"/>
                    </a:lnTo>
                    <a:lnTo>
                      <a:pt x="69" y="93"/>
                    </a:lnTo>
                    <a:lnTo>
                      <a:pt x="70" y="92"/>
                    </a:lnTo>
                    <a:lnTo>
                      <a:pt x="72" y="89"/>
                    </a:lnTo>
                    <a:lnTo>
                      <a:pt x="72" y="88"/>
                    </a:lnTo>
                    <a:lnTo>
                      <a:pt x="73" y="87"/>
                    </a:lnTo>
                    <a:lnTo>
                      <a:pt x="73" y="85"/>
                    </a:lnTo>
                    <a:lnTo>
                      <a:pt x="73" y="84"/>
                    </a:lnTo>
                    <a:lnTo>
                      <a:pt x="73" y="81"/>
                    </a:lnTo>
                    <a:lnTo>
                      <a:pt x="73" y="80"/>
                    </a:lnTo>
                    <a:lnTo>
                      <a:pt x="72" y="79"/>
                    </a:lnTo>
                    <a:lnTo>
                      <a:pt x="72" y="78"/>
                    </a:lnTo>
                    <a:lnTo>
                      <a:pt x="70" y="77"/>
                    </a:lnTo>
                    <a:lnTo>
                      <a:pt x="69" y="76"/>
                    </a:lnTo>
                    <a:lnTo>
                      <a:pt x="68" y="74"/>
                    </a:lnTo>
                    <a:lnTo>
                      <a:pt x="67" y="73"/>
                    </a:lnTo>
                    <a:lnTo>
                      <a:pt x="66" y="72"/>
                    </a:lnTo>
                    <a:lnTo>
                      <a:pt x="65" y="72"/>
                    </a:lnTo>
                    <a:lnTo>
                      <a:pt x="62" y="71"/>
                    </a:lnTo>
                    <a:lnTo>
                      <a:pt x="61" y="71"/>
                    </a:lnTo>
                    <a:lnTo>
                      <a:pt x="58" y="70"/>
                    </a:lnTo>
                    <a:lnTo>
                      <a:pt x="55" y="69"/>
                    </a:lnTo>
                    <a:lnTo>
                      <a:pt x="52" y="67"/>
                    </a:lnTo>
                    <a:lnTo>
                      <a:pt x="48" y="67"/>
                    </a:lnTo>
                    <a:lnTo>
                      <a:pt x="43" y="65"/>
                    </a:lnTo>
                    <a:lnTo>
                      <a:pt x="39" y="64"/>
                    </a:lnTo>
                    <a:lnTo>
                      <a:pt x="35" y="63"/>
                    </a:lnTo>
                    <a:lnTo>
                      <a:pt x="31" y="62"/>
                    </a:lnTo>
                    <a:lnTo>
                      <a:pt x="28" y="61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20" y="58"/>
                    </a:lnTo>
                    <a:lnTo>
                      <a:pt x="17" y="57"/>
                    </a:lnTo>
                    <a:lnTo>
                      <a:pt x="16" y="56"/>
                    </a:lnTo>
                    <a:lnTo>
                      <a:pt x="14" y="55"/>
                    </a:lnTo>
                    <a:lnTo>
                      <a:pt x="13" y="54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9" y="49"/>
                    </a:lnTo>
                    <a:lnTo>
                      <a:pt x="8" y="48"/>
                    </a:lnTo>
                    <a:lnTo>
                      <a:pt x="7" y="46"/>
                    </a:lnTo>
                    <a:lnTo>
                      <a:pt x="6" y="44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5" y="39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7" y="19"/>
                    </a:lnTo>
                    <a:lnTo>
                      <a:pt x="8" y="18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4" y="11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4" y="4"/>
                    </a:lnTo>
                    <a:lnTo>
                      <a:pt x="27" y="4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3" y="2"/>
                    </a:lnTo>
                    <a:lnTo>
                      <a:pt x="57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5" y="4"/>
                    </a:lnTo>
                    <a:lnTo>
                      <a:pt x="67" y="5"/>
                    </a:lnTo>
                    <a:lnTo>
                      <a:pt x="69" y="5"/>
                    </a:lnTo>
                    <a:lnTo>
                      <a:pt x="72" y="6"/>
                    </a:lnTo>
                    <a:lnTo>
                      <a:pt x="74" y="7"/>
                    </a:lnTo>
                    <a:lnTo>
                      <a:pt x="75" y="9"/>
                    </a:lnTo>
                    <a:lnTo>
                      <a:pt x="77" y="10"/>
                    </a:lnTo>
                    <a:lnTo>
                      <a:pt x="79" y="12"/>
                    </a:lnTo>
                    <a:lnTo>
                      <a:pt x="80" y="13"/>
                    </a:lnTo>
                    <a:lnTo>
                      <a:pt x="82" y="14"/>
                    </a:lnTo>
                    <a:lnTo>
                      <a:pt x="83" y="17"/>
                    </a:lnTo>
                    <a:lnTo>
                      <a:pt x="83" y="18"/>
                    </a:lnTo>
                    <a:lnTo>
                      <a:pt x="84" y="20"/>
                    </a:lnTo>
                    <a:lnTo>
                      <a:pt x="85" y="22"/>
                    </a:lnTo>
                    <a:lnTo>
                      <a:pt x="87" y="25"/>
                    </a:lnTo>
                    <a:lnTo>
                      <a:pt x="87" y="27"/>
                    </a:lnTo>
                    <a:lnTo>
                      <a:pt x="88" y="29"/>
                    </a:lnTo>
                    <a:lnTo>
                      <a:pt x="88" y="32"/>
                    </a:lnTo>
                    <a:lnTo>
                      <a:pt x="69" y="34"/>
                    </a:lnTo>
                    <a:lnTo>
                      <a:pt x="69" y="32"/>
                    </a:lnTo>
                    <a:lnTo>
                      <a:pt x="69" y="30"/>
                    </a:lnTo>
                    <a:lnTo>
                      <a:pt x="68" y="28"/>
                    </a:lnTo>
                    <a:lnTo>
                      <a:pt x="67" y="27"/>
                    </a:lnTo>
                    <a:lnTo>
                      <a:pt x="66" y="25"/>
                    </a:lnTo>
                    <a:lnTo>
                      <a:pt x="65" y="24"/>
                    </a:lnTo>
                    <a:lnTo>
                      <a:pt x="63" y="22"/>
                    </a:lnTo>
                    <a:lnTo>
                      <a:pt x="62" y="21"/>
                    </a:lnTo>
                    <a:lnTo>
                      <a:pt x="61" y="20"/>
                    </a:lnTo>
                    <a:lnTo>
                      <a:pt x="59" y="19"/>
                    </a:lnTo>
                    <a:lnTo>
                      <a:pt x="58" y="18"/>
                    </a:lnTo>
                    <a:lnTo>
                      <a:pt x="55" y="18"/>
                    </a:lnTo>
                    <a:lnTo>
                      <a:pt x="53" y="17"/>
                    </a:lnTo>
                    <a:lnTo>
                      <a:pt x="51" y="17"/>
                    </a:lnTo>
                    <a:lnTo>
                      <a:pt x="48" y="17"/>
                    </a:lnTo>
                    <a:lnTo>
                      <a:pt x="45" y="17"/>
                    </a:lnTo>
                    <a:lnTo>
                      <a:pt x="43" y="17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5" y="18"/>
                    </a:lnTo>
                    <a:lnTo>
                      <a:pt x="32" y="18"/>
                    </a:lnTo>
                    <a:lnTo>
                      <a:pt x="30" y="19"/>
                    </a:lnTo>
                    <a:lnTo>
                      <a:pt x="29" y="19"/>
                    </a:lnTo>
                    <a:lnTo>
                      <a:pt x="28" y="20"/>
                    </a:lnTo>
                    <a:lnTo>
                      <a:pt x="25" y="21"/>
                    </a:lnTo>
                    <a:lnTo>
                      <a:pt x="24" y="22"/>
                    </a:lnTo>
                    <a:lnTo>
                      <a:pt x="24" y="24"/>
                    </a:lnTo>
                    <a:lnTo>
                      <a:pt x="23" y="25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3"/>
                    </a:lnTo>
                    <a:lnTo>
                      <a:pt x="22" y="34"/>
                    </a:lnTo>
                    <a:lnTo>
                      <a:pt x="22" y="35"/>
                    </a:lnTo>
                    <a:lnTo>
                      <a:pt x="23" y="35"/>
                    </a:lnTo>
                    <a:lnTo>
                      <a:pt x="23" y="36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40"/>
                    </a:lnTo>
                    <a:lnTo>
                      <a:pt x="28" y="41"/>
                    </a:lnTo>
                    <a:lnTo>
                      <a:pt x="29" y="41"/>
                    </a:lnTo>
                    <a:lnTo>
                      <a:pt x="30" y="42"/>
                    </a:lnTo>
                    <a:lnTo>
                      <a:pt x="31" y="42"/>
                    </a:lnTo>
                    <a:lnTo>
                      <a:pt x="32" y="42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7" y="43"/>
                    </a:lnTo>
                    <a:lnTo>
                      <a:pt x="39" y="44"/>
                    </a:lnTo>
                    <a:lnTo>
                      <a:pt x="42" y="46"/>
                    </a:lnTo>
                    <a:lnTo>
                      <a:pt x="44" y="46"/>
                    </a:lnTo>
                    <a:lnTo>
                      <a:pt x="47" y="47"/>
                    </a:lnTo>
                    <a:lnTo>
                      <a:pt x="52" y="48"/>
                    </a:lnTo>
                    <a:lnTo>
                      <a:pt x="57" y="49"/>
                    </a:lnTo>
                    <a:lnTo>
                      <a:pt x="61" y="50"/>
                    </a:lnTo>
                    <a:lnTo>
                      <a:pt x="65" y="51"/>
                    </a:lnTo>
                    <a:lnTo>
                      <a:pt x="68" y="52"/>
                    </a:lnTo>
                    <a:lnTo>
                      <a:pt x="70" y="54"/>
                    </a:lnTo>
                    <a:lnTo>
                      <a:pt x="73" y="55"/>
                    </a:lnTo>
                    <a:lnTo>
                      <a:pt x="75" y="56"/>
                    </a:lnTo>
                    <a:lnTo>
                      <a:pt x="77" y="56"/>
                    </a:lnTo>
                    <a:lnTo>
                      <a:pt x="79" y="57"/>
                    </a:lnTo>
                    <a:lnTo>
                      <a:pt x="81" y="58"/>
                    </a:lnTo>
                    <a:lnTo>
                      <a:pt x="82" y="59"/>
                    </a:lnTo>
                    <a:lnTo>
                      <a:pt x="84" y="61"/>
                    </a:lnTo>
                    <a:lnTo>
                      <a:pt x="85" y="62"/>
                    </a:lnTo>
                    <a:lnTo>
                      <a:pt x="87" y="64"/>
                    </a:lnTo>
                    <a:lnTo>
                      <a:pt x="88" y="65"/>
                    </a:lnTo>
                    <a:lnTo>
                      <a:pt x="89" y="67"/>
                    </a:lnTo>
                    <a:lnTo>
                      <a:pt x="90" y="69"/>
                    </a:lnTo>
                    <a:lnTo>
                      <a:pt x="90" y="71"/>
                    </a:lnTo>
                    <a:lnTo>
                      <a:pt x="91" y="72"/>
                    </a:lnTo>
                    <a:lnTo>
                      <a:pt x="91" y="74"/>
                    </a:lnTo>
                    <a:lnTo>
                      <a:pt x="92" y="77"/>
                    </a:lnTo>
                    <a:lnTo>
                      <a:pt x="92" y="79"/>
                    </a:lnTo>
                    <a:lnTo>
                      <a:pt x="92" y="81"/>
                    </a:lnTo>
                    <a:lnTo>
                      <a:pt x="92" y="84"/>
                    </a:lnTo>
                    <a:lnTo>
                      <a:pt x="91" y="86"/>
                    </a:lnTo>
                    <a:lnTo>
                      <a:pt x="91" y="88"/>
                    </a:lnTo>
                    <a:lnTo>
                      <a:pt x="91" y="91"/>
                    </a:lnTo>
                    <a:lnTo>
                      <a:pt x="90" y="93"/>
                    </a:lnTo>
                    <a:lnTo>
                      <a:pt x="89" y="95"/>
                    </a:lnTo>
                    <a:lnTo>
                      <a:pt x="88" y="96"/>
                    </a:lnTo>
                    <a:lnTo>
                      <a:pt x="87" y="99"/>
                    </a:lnTo>
                    <a:lnTo>
                      <a:pt x="85" y="101"/>
                    </a:lnTo>
                    <a:lnTo>
                      <a:pt x="83" y="103"/>
                    </a:lnTo>
                    <a:lnTo>
                      <a:pt x="82" y="104"/>
                    </a:lnTo>
                    <a:lnTo>
                      <a:pt x="80" y="107"/>
                    </a:lnTo>
                    <a:lnTo>
                      <a:pt x="77" y="108"/>
                    </a:lnTo>
                    <a:lnTo>
                      <a:pt x="76" y="109"/>
                    </a:lnTo>
                    <a:lnTo>
                      <a:pt x="74" y="110"/>
                    </a:lnTo>
                    <a:lnTo>
                      <a:pt x="70" y="111"/>
                    </a:lnTo>
                    <a:lnTo>
                      <a:pt x="68" y="112"/>
                    </a:lnTo>
                    <a:lnTo>
                      <a:pt x="66" y="114"/>
                    </a:lnTo>
                    <a:lnTo>
                      <a:pt x="62" y="115"/>
                    </a:lnTo>
                    <a:lnTo>
                      <a:pt x="60" y="115"/>
                    </a:lnTo>
                    <a:lnTo>
                      <a:pt x="57" y="116"/>
                    </a:lnTo>
                    <a:lnTo>
                      <a:pt x="54" y="116"/>
                    </a:lnTo>
                    <a:lnTo>
                      <a:pt x="51" y="116"/>
                    </a:lnTo>
                    <a:lnTo>
                      <a:pt x="47" y="116"/>
                    </a:lnTo>
                    <a:lnTo>
                      <a:pt x="43" y="116"/>
                    </a:lnTo>
                    <a:lnTo>
                      <a:pt x="37" y="116"/>
                    </a:lnTo>
                    <a:lnTo>
                      <a:pt x="32" y="115"/>
                    </a:lnTo>
                    <a:lnTo>
                      <a:pt x="29" y="114"/>
                    </a:lnTo>
                    <a:lnTo>
                      <a:pt x="24" y="112"/>
                    </a:lnTo>
                    <a:lnTo>
                      <a:pt x="21" y="111"/>
                    </a:lnTo>
                    <a:lnTo>
                      <a:pt x="17" y="109"/>
                    </a:lnTo>
                    <a:lnTo>
                      <a:pt x="15" y="107"/>
                    </a:lnTo>
                    <a:lnTo>
                      <a:pt x="12" y="104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6" y="96"/>
                    </a:lnTo>
                    <a:lnTo>
                      <a:pt x="3" y="93"/>
                    </a:lnTo>
                    <a:lnTo>
                      <a:pt x="2" y="89"/>
                    </a:lnTo>
                    <a:lnTo>
                      <a:pt x="1" y="8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09" name="Freeform 1045"/>
              <p:cNvSpPr>
                <a:spLocks/>
              </p:cNvSpPr>
              <p:nvPr/>
            </p:nvSpPr>
            <p:spPr bwMode="auto">
              <a:xfrm>
                <a:off x="2996" y="1513"/>
                <a:ext cx="9" cy="10"/>
              </a:xfrm>
              <a:custGeom>
                <a:avLst/>
                <a:gdLst/>
                <a:ahLst/>
                <a:cxnLst>
                  <a:cxn ang="0">
                    <a:pos x="46" y="24"/>
                  </a:cxn>
                  <a:cxn ang="0">
                    <a:pos x="20" y="2"/>
                  </a:cxn>
                  <a:cxn ang="0">
                    <a:pos x="0" y="4"/>
                  </a:cxn>
                  <a:cxn ang="0">
                    <a:pos x="5" y="54"/>
                  </a:cxn>
                  <a:cxn ang="0">
                    <a:pos x="23" y="51"/>
                  </a:cxn>
                  <a:cxn ang="0">
                    <a:pos x="46" y="24"/>
                  </a:cxn>
                  <a:cxn ang="0">
                    <a:pos x="46" y="24"/>
                  </a:cxn>
                  <a:cxn ang="0">
                    <a:pos x="43" y="0"/>
                  </a:cxn>
                  <a:cxn ang="0">
                    <a:pos x="20" y="2"/>
                  </a:cxn>
                  <a:cxn ang="0">
                    <a:pos x="46" y="24"/>
                  </a:cxn>
                </a:cxnLst>
                <a:rect l="0" t="0" r="r" b="b"/>
                <a:pathLst>
                  <a:path w="46" h="54">
                    <a:moveTo>
                      <a:pt x="46" y="24"/>
                    </a:moveTo>
                    <a:lnTo>
                      <a:pt x="20" y="2"/>
                    </a:lnTo>
                    <a:lnTo>
                      <a:pt x="0" y="4"/>
                    </a:lnTo>
                    <a:lnTo>
                      <a:pt x="5" y="54"/>
                    </a:lnTo>
                    <a:lnTo>
                      <a:pt x="23" y="51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3" y="0"/>
                    </a:lnTo>
                    <a:lnTo>
                      <a:pt x="20" y="2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10" name="Freeform 1046"/>
              <p:cNvSpPr>
                <a:spLocks/>
              </p:cNvSpPr>
              <p:nvPr/>
            </p:nvSpPr>
            <p:spPr bwMode="auto">
              <a:xfrm>
                <a:off x="2995" y="1517"/>
                <a:ext cx="11" cy="7"/>
              </a:xfrm>
              <a:custGeom>
                <a:avLst/>
                <a:gdLst/>
                <a:ahLst/>
                <a:cxnLst>
                  <a:cxn ang="0">
                    <a:pos x="52" y="8"/>
                  </a:cxn>
                  <a:cxn ang="0">
                    <a:pos x="52" y="8"/>
                  </a:cxn>
                  <a:cxn ang="0">
                    <a:pos x="52" y="8"/>
                  </a:cxn>
                  <a:cxn ang="0">
                    <a:pos x="50" y="6"/>
                  </a:cxn>
                  <a:cxn ang="0">
                    <a:pos x="50" y="6"/>
                  </a:cxn>
                  <a:cxn ang="0">
                    <a:pos x="50" y="5"/>
                  </a:cxn>
                  <a:cxn ang="0">
                    <a:pos x="50" y="4"/>
                  </a:cxn>
                  <a:cxn ang="0">
                    <a:pos x="49" y="3"/>
                  </a:cxn>
                  <a:cxn ang="0">
                    <a:pos x="49" y="2"/>
                  </a:cxn>
                  <a:cxn ang="0">
                    <a:pos x="49" y="0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1" y="13"/>
                  </a:cxn>
                  <a:cxn ang="0">
                    <a:pos x="2" y="17"/>
                  </a:cxn>
                  <a:cxn ang="0">
                    <a:pos x="3" y="21"/>
                  </a:cxn>
                  <a:cxn ang="0">
                    <a:pos x="4" y="25"/>
                  </a:cxn>
                  <a:cxn ang="0">
                    <a:pos x="7" y="28"/>
                  </a:cxn>
                  <a:cxn ang="0">
                    <a:pos x="8" y="32"/>
                  </a:cxn>
                  <a:cxn ang="0">
                    <a:pos x="10" y="35"/>
                  </a:cxn>
                  <a:cxn ang="0">
                    <a:pos x="10" y="35"/>
                  </a:cxn>
                  <a:cxn ang="0">
                    <a:pos x="52" y="8"/>
                  </a:cxn>
                </a:cxnLst>
                <a:rect l="0" t="0" r="r" b="b"/>
                <a:pathLst>
                  <a:path w="52" h="35">
                    <a:moveTo>
                      <a:pt x="52" y="8"/>
                    </a:moveTo>
                    <a:lnTo>
                      <a:pt x="52" y="8"/>
                    </a:lnTo>
                    <a:lnTo>
                      <a:pt x="52" y="8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50" y="5"/>
                    </a:lnTo>
                    <a:lnTo>
                      <a:pt x="50" y="4"/>
                    </a:lnTo>
                    <a:lnTo>
                      <a:pt x="49" y="3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1" y="13"/>
                    </a:lnTo>
                    <a:lnTo>
                      <a:pt x="2" y="17"/>
                    </a:lnTo>
                    <a:lnTo>
                      <a:pt x="3" y="21"/>
                    </a:lnTo>
                    <a:lnTo>
                      <a:pt x="4" y="25"/>
                    </a:lnTo>
                    <a:lnTo>
                      <a:pt x="7" y="28"/>
                    </a:lnTo>
                    <a:lnTo>
                      <a:pt x="8" y="32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52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11" name="Freeform 1047"/>
              <p:cNvSpPr>
                <a:spLocks/>
              </p:cNvSpPr>
              <p:nvPr/>
            </p:nvSpPr>
            <p:spPr bwMode="auto">
              <a:xfrm>
                <a:off x="2997" y="1519"/>
                <a:ext cx="10" cy="10"/>
              </a:xfrm>
              <a:custGeom>
                <a:avLst/>
                <a:gdLst/>
                <a:ahLst/>
                <a:cxnLst>
                  <a:cxn ang="0">
                    <a:pos x="46" y="3"/>
                  </a:cxn>
                  <a:cxn ang="0">
                    <a:pos x="46" y="3"/>
                  </a:cxn>
                  <a:cxn ang="0">
                    <a:pos x="45" y="2"/>
                  </a:cxn>
                  <a:cxn ang="0">
                    <a:pos x="44" y="1"/>
                  </a:cxn>
                  <a:cxn ang="0">
                    <a:pos x="43" y="1"/>
                  </a:cxn>
                  <a:cxn ang="0">
                    <a:pos x="43" y="1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0" y="27"/>
                  </a:cxn>
                  <a:cxn ang="0">
                    <a:pos x="2" y="31"/>
                  </a:cxn>
                  <a:cxn ang="0">
                    <a:pos x="6" y="34"/>
                  </a:cxn>
                  <a:cxn ang="0">
                    <a:pos x="8" y="37"/>
                  </a:cxn>
                  <a:cxn ang="0">
                    <a:pos x="12" y="40"/>
                  </a:cxn>
                  <a:cxn ang="0">
                    <a:pos x="15" y="42"/>
                  </a:cxn>
                  <a:cxn ang="0">
                    <a:pos x="18" y="45"/>
                  </a:cxn>
                  <a:cxn ang="0">
                    <a:pos x="23" y="46"/>
                  </a:cxn>
                  <a:cxn ang="0">
                    <a:pos x="27" y="48"/>
                  </a:cxn>
                  <a:cxn ang="0">
                    <a:pos x="27" y="48"/>
                  </a:cxn>
                  <a:cxn ang="0">
                    <a:pos x="46" y="3"/>
                  </a:cxn>
                </a:cxnLst>
                <a:rect l="0" t="0" r="r" b="b"/>
                <a:pathLst>
                  <a:path w="46" h="48">
                    <a:moveTo>
                      <a:pt x="46" y="3"/>
                    </a:moveTo>
                    <a:lnTo>
                      <a:pt x="46" y="3"/>
                    </a:lnTo>
                    <a:lnTo>
                      <a:pt x="45" y="2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6" y="34"/>
                    </a:lnTo>
                    <a:lnTo>
                      <a:pt x="8" y="37"/>
                    </a:lnTo>
                    <a:lnTo>
                      <a:pt x="12" y="40"/>
                    </a:lnTo>
                    <a:lnTo>
                      <a:pt x="15" y="42"/>
                    </a:lnTo>
                    <a:lnTo>
                      <a:pt x="18" y="45"/>
                    </a:lnTo>
                    <a:lnTo>
                      <a:pt x="23" y="46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12" name="Freeform 1048"/>
              <p:cNvSpPr>
                <a:spLocks/>
              </p:cNvSpPr>
              <p:nvPr/>
            </p:nvSpPr>
            <p:spPr bwMode="auto">
              <a:xfrm>
                <a:off x="3003" y="1520"/>
                <a:ext cx="6" cy="10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28" y="1"/>
                  </a:cxn>
                  <a:cxn ang="0">
                    <a:pos x="26" y="1"/>
                  </a:cxn>
                  <a:cxn ang="0">
                    <a:pos x="25" y="1"/>
                  </a:cxn>
                  <a:cxn ang="0">
                    <a:pos x="23" y="1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0" y="45"/>
                  </a:cxn>
                  <a:cxn ang="0">
                    <a:pos x="3" y="46"/>
                  </a:cxn>
                  <a:cxn ang="0">
                    <a:pos x="8" y="47"/>
                  </a:cxn>
                  <a:cxn ang="0">
                    <a:pos x="11" y="49"/>
                  </a:cxn>
                  <a:cxn ang="0">
                    <a:pos x="16" y="50"/>
                  </a:cxn>
                  <a:cxn ang="0">
                    <a:pos x="19" y="51"/>
                  </a:cxn>
                  <a:cxn ang="0">
                    <a:pos x="24" y="51"/>
                  </a:cxn>
                  <a:cxn ang="0">
                    <a:pos x="28" y="52"/>
                  </a:cxn>
                  <a:cxn ang="0">
                    <a:pos x="33" y="52"/>
                  </a:cxn>
                  <a:cxn ang="0">
                    <a:pos x="33" y="52"/>
                  </a:cxn>
                  <a:cxn ang="0">
                    <a:pos x="33" y="2"/>
                  </a:cxn>
                </a:cxnLst>
                <a:rect l="0" t="0" r="r" b="b"/>
                <a:pathLst>
                  <a:path w="33" h="52">
                    <a:moveTo>
                      <a:pt x="33" y="2"/>
                    </a:moveTo>
                    <a:lnTo>
                      <a:pt x="33" y="2"/>
                    </a:lnTo>
                    <a:lnTo>
                      <a:pt x="31" y="2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3" y="46"/>
                    </a:lnTo>
                    <a:lnTo>
                      <a:pt x="8" y="47"/>
                    </a:lnTo>
                    <a:lnTo>
                      <a:pt x="11" y="49"/>
                    </a:lnTo>
                    <a:lnTo>
                      <a:pt x="16" y="50"/>
                    </a:lnTo>
                    <a:lnTo>
                      <a:pt x="19" y="51"/>
                    </a:lnTo>
                    <a:lnTo>
                      <a:pt x="24" y="51"/>
                    </a:lnTo>
                    <a:lnTo>
                      <a:pt x="28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13" name="Freeform 1049"/>
              <p:cNvSpPr>
                <a:spLocks/>
              </p:cNvSpPr>
              <p:nvPr/>
            </p:nvSpPr>
            <p:spPr bwMode="auto">
              <a:xfrm>
                <a:off x="3009" y="1520"/>
                <a:ext cx="6" cy="1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52"/>
                  </a:cxn>
                  <a:cxn ang="0">
                    <a:pos x="4" y="52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4" y="51"/>
                  </a:cxn>
                  <a:cxn ang="0">
                    <a:pos x="19" y="50"/>
                  </a:cxn>
                  <a:cxn ang="0">
                    <a:pos x="22" y="49"/>
                  </a:cxn>
                  <a:cxn ang="0">
                    <a:pos x="25" y="47"/>
                  </a:cxn>
                  <a:cxn ang="0">
                    <a:pos x="29" y="46"/>
                  </a:cxn>
                  <a:cxn ang="0">
                    <a:pos x="29" y="46"/>
                  </a:cxn>
                  <a:cxn ang="0">
                    <a:pos x="10" y="0"/>
                  </a:cxn>
                </a:cxnLst>
                <a:rect l="0" t="0" r="r" b="b"/>
                <a:pathLst>
                  <a:path w="29" h="52">
                    <a:moveTo>
                      <a:pt x="1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4" y="51"/>
                    </a:lnTo>
                    <a:lnTo>
                      <a:pt x="19" y="50"/>
                    </a:lnTo>
                    <a:lnTo>
                      <a:pt x="22" y="49"/>
                    </a:lnTo>
                    <a:lnTo>
                      <a:pt x="25" y="47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14" name="Freeform 1050"/>
              <p:cNvSpPr>
                <a:spLocks/>
              </p:cNvSpPr>
              <p:nvPr/>
            </p:nvSpPr>
            <p:spPr bwMode="auto">
              <a:xfrm>
                <a:off x="3011" y="1519"/>
                <a:ext cx="9" cy="1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19" y="47"/>
                  </a:cxn>
                  <a:cxn ang="0">
                    <a:pos x="22" y="46"/>
                  </a:cxn>
                  <a:cxn ang="0">
                    <a:pos x="26" y="45"/>
                  </a:cxn>
                  <a:cxn ang="0">
                    <a:pos x="29" y="43"/>
                  </a:cxn>
                  <a:cxn ang="0">
                    <a:pos x="32" y="40"/>
                  </a:cxn>
                  <a:cxn ang="0">
                    <a:pos x="35" y="38"/>
                  </a:cxn>
                  <a:cxn ang="0">
                    <a:pos x="37" y="36"/>
                  </a:cxn>
                  <a:cxn ang="0">
                    <a:pos x="41" y="32"/>
                  </a:cxn>
                  <a:cxn ang="0">
                    <a:pos x="43" y="30"/>
                  </a:cxn>
                  <a:cxn ang="0">
                    <a:pos x="43" y="30"/>
                  </a:cxn>
                  <a:cxn ang="0">
                    <a:pos x="3" y="1"/>
                  </a:cxn>
                </a:cxnLst>
                <a:rect l="0" t="0" r="r" b="b"/>
                <a:pathLst>
                  <a:path w="43" h="47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19" y="47"/>
                    </a:lnTo>
                    <a:lnTo>
                      <a:pt x="22" y="46"/>
                    </a:lnTo>
                    <a:lnTo>
                      <a:pt x="26" y="45"/>
                    </a:lnTo>
                    <a:lnTo>
                      <a:pt x="29" y="43"/>
                    </a:lnTo>
                    <a:lnTo>
                      <a:pt x="32" y="40"/>
                    </a:lnTo>
                    <a:lnTo>
                      <a:pt x="35" y="38"/>
                    </a:lnTo>
                    <a:lnTo>
                      <a:pt x="37" y="36"/>
                    </a:lnTo>
                    <a:lnTo>
                      <a:pt x="41" y="32"/>
                    </a:lnTo>
                    <a:lnTo>
                      <a:pt x="43" y="30"/>
                    </a:lnTo>
                    <a:lnTo>
                      <a:pt x="43" y="3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15" name="Freeform 1051"/>
              <p:cNvSpPr>
                <a:spLocks/>
              </p:cNvSpPr>
              <p:nvPr/>
            </p:nvSpPr>
            <p:spPr bwMode="auto">
              <a:xfrm>
                <a:off x="3012" y="1519"/>
                <a:ext cx="10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0" y="30"/>
                  </a:cxn>
                  <a:cxn ang="0">
                    <a:pos x="43" y="26"/>
                  </a:cxn>
                  <a:cxn ang="0">
                    <a:pos x="44" y="23"/>
                  </a:cxn>
                  <a:cxn ang="0">
                    <a:pos x="46" y="20"/>
                  </a:cxn>
                  <a:cxn ang="0">
                    <a:pos x="47" y="16"/>
                  </a:cxn>
                  <a:cxn ang="0">
                    <a:pos x="48" y="13"/>
                  </a:cxn>
                  <a:cxn ang="0">
                    <a:pos x="48" y="9"/>
                  </a:cxn>
                  <a:cxn ang="0">
                    <a:pos x="49" y="6"/>
                  </a:cxn>
                  <a:cxn ang="0">
                    <a:pos x="49" y="2"/>
                  </a:cxn>
                  <a:cxn ang="0">
                    <a:pos x="49" y="2"/>
                  </a:cxn>
                  <a:cxn ang="0">
                    <a:pos x="0" y="2"/>
                  </a:cxn>
                </a:cxnLst>
                <a:rect l="0" t="0" r="r" b="b"/>
                <a:pathLst>
                  <a:path w="49" h="30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0" y="30"/>
                    </a:lnTo>
                    <a:lnTo>
                      <a:pt x="43" y="26"/>
                    </a:lnTo>
                    <a:lnTo>
                      <a:pt x="44" y="23"/>
                    </a:lnTo>
                    <a:lnTo>
                      <a:pt x="46" y="20"/>
                    </a:lnTo>
                    <a:lnTo>
                      <a:pt x="47" y="16"/>
                    </a:lnTo>
                    <a:lnTo>
                      <a:pt x="48" y="13"/>
                    </a:lnTo>
                    <a:lnTo>
                      <a:pt x="48" y="9"/>
                    </a:lnTo>
                    <a:lnTo>
                      <a:pt x="49" y="6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16" name="Freeform 1052"/>
              <p:cNvSpPr>
                <a:spLocks/>
              </p:cNvSpPr>
              <p:nvPr/>
            </p:nvSpPr>
            <p:spPr bwMode="auto">
              <a:xfrm>
                <a:off x="3012" y="1514"/>
                <a:ext cx="10" cy="6"/>
              </a:xfrm>
              <a:custGeom>
                <a:avLst/>
                <a:gdLst/>
                <a:ahLst/>
                <a:cxnLst>
                  <a:cxn ang="0">
                    <a:pos x="1" y="30"/>
                  </a:cxn>
                  <a:cxn ang="0">
                    <a:pos x="1" y="30"/>
                  </a:cxn>
                  <a:cxn ang="0">
                    <a:pos x="0" y="30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49" y="27"/>
                  </a:cxn>
                  <a:cxn ang="0">
                    <a:pos x="49" y="24"/>
                  </a:cxn>
                  <a:cxn ang="0">
                    <a:pos x="48" y="19"/>
                  </a:cxn>
                  <a:cxn ang="0">
                    <a:pos x="48" y="16"/>
                  </a:cxn>
                  <a:cxn ang="0">
                    <a:pos x="47" y="12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3" y="2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1" y="30"/>
                  </a:cxn>
                </a:cxnLst>
                <a:rect l="0" t="0" r="r" b="b"/>
                <a:pathLst>
                  <a:path w="49" h="30">
                    <a:moveTo>
                      <a:pt x="1" y="30"/>
                    </a:moveTo>
                    <a:lnTo>
                      <a:pt x="1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49" y="27"/>
                    </a:lnTo>
                    <a:lnTo>
                      <a:pt x="49" y="24"/>
                    </a:lnTo>
                    <a:lnTo>
                      <a:pt x="48" y="19"/>
                    </a:lnTo>
                    <a:lnTo>
                      <a:pt x="48" y="16"/>
                    </a:lnTo>
                    <a:lnTo>
                      <a:pt x="47" y="12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3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17" name="Freeform 1053"/>
              <p:cNvSpPr>
                <a:spLocks/>
              </p:cNvSpPr>
              <p:nvPr/>
            </p:nvSpPr>
            <p:spPr bwMode="auto">
              <a:xfrm>
                <a:off x="3011" y="1511"/>
                <a:ext cx="9" cy="1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46"/>
                  </a:cxn>
                  <a:cxn ang="0">
                    <a:pos x="2" y="48"/>
                  </a:cxn>
                  <a:cxn ang="0">
                    <a:pos x="3" y="48"/>
                  </a:cxn>
                  <a:cxn ang="0">
                    <a:pos x="4" y="48"/>
                  </a:cxn>
                  <a:cxn ang="0">
                    <a:pos x="4" y="49"/>
                  </a:cxn>
                  <a:cxn ang="0">
                    <a:pos x="4" y="49"/>
                  </a:cxn>
                  <a:cxn ang="0">
                    <a:pos x="4" y="49"/>
                  </a:cxn>
                  <a:cxn ang="0">
                    <a:pos x="4" y="49"/>
                  </a:cxn>
                  <a:cxn ang="0">
                    <a:pos x="4" y="48"/>
                  </a:cxn>
                  <a:cxn ang="0">
                    <a:pos x="43" y="18"/>
                  </a:cxn>
                  <a:cxn ang="0">
                    <a:pos x="40" y="14"/>
                  </a:cxn>
                  <a:cxn ang="0">
                    <a:pos x="37" y="12"/>
                  </a:cxn>
                  <a:cxn ang="0">
                    <a:pos x="34" y="9"/>
                  </a:cxn>
                  <a:cxn ang="0">
                    <a:pos x="32" y="7"/>
                  </a:cxn>
                  <a:cxn ang="0">
                    <a:pos x="28" y="5"/>
                  </a:cxn>
                  <a:cxn ang="0">
                    <a:pos x="25" y="4"/>
                  </a:cxn>
                  <a:cxn ang="0">
                    <a:pos x="21" y="1"/>
                  </a:cxn>
                  <a:cxn ang="0">
                    <a:pos x="18" y="0"/>
                  </a:cxn>
                  <a:cxn ang="0">
                    <a:pos x="19" y="0"/>
                  </a:cxn>
                  <a:cxn ang="0">
                    <a:pos x="0" y="46"/>
                  </a:cxn>
                </a:cxnLst>
                <a:rect l="0" t="0" r="r" b="b"/>
                <a:pathLst>
                  <a:path w="43" h="49">
                    <a:moveTo>
                      <a:pt x="0" y="46"/>
                    </a:moveTo>
                    <a:lnTo>
                      <a:pt x="0" y="46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4" y="48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43" y="18"/>
                    </a:lnTo>
                    <a:lnTo>
                      <a:pt x="40" y="14"/>
                    </a:lnTo>
                    <a:lnTo>
                      <a:pt x="37" y="12"/>
                    </a:lnTo>
                    <a:lnTo>
                      <a:pt x="34" y="9"/>
                    </a:lnTo>
                    <a:lnTo>
                      <a:pt x="32" y="7"/>
                    </a:lnTo>
                    <a:lnTo>
                      <a:pt x="28" y="5"/>
                    </a:lnTo>
                    <a:lnTo>
                      <a:pt x="25" y="4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18" name="Freeform 1054"/>
              <p:cNvSpPr>
                <a:spLocks/>
              </p:cNvSpPr>
              <p:nvPr/>
            </p:nvSpPr>
            <p:spPr bwMode="auto">
              <a:xfrm>
                <a:off x="3007" y="1509"/>
                <a:ext cx="8" cy="11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47"/>
                  </a:cxn>
                  <a:cxn ang="0">
                    <a:pos x="6" y="50"/>
                  </a:cxn>
                  <a:cxn ang="0">
                    <a:pos x="9" y="51"/>
                  </a:cxn>
                  <a:cxn ang="0">
                    <a:pos x="14" y="51"/>
                  </a:cxn>
                  <a:cxn ang="0">
                    <a:pos x="18" y="52"/>
                  </a:cxn>
                  <a:cxn ang="0">
                    <a:pos x="20" y="53"/>
                  </a:cxn>
                  <a:cxn ang="0">
                    <a:pos x="22" y="53"/>
                  </a:cxn>
                  <a:cxn ang="0">
                    <a:pos x="23" y="54"/>
                  </a:cxn>
                  <a:cxn ang="0">
                    <a:pos x="24" y="54"/>
                  </a:cxn>
                  <a:cxn ang="0">
                    <a:pos x="43" y="8"/>
                  </a:cxn>
                  <a:cxn ang="0">
                    <a:pos x="39" y="7"/>
                  </a:cxn>
                  <a:cxn ang="0">
                    <a:pos x="37" y="6"/>
                  </a:cxn>
                  <a:cxn ang="0">
                    <a:pos x="34" y="6"/>
                  </a:cxn>
                  <a:cxn ang="0">
                    <a:pos x="30" y="5"/>
                  </a:cxn>
                  <a:cxn ang="0">
                    <a:pos x="27" y="4"/>
                  </a:cxn>
                  <a:cxn ang="0">
                    <a:pos x="22" y="2"/>
                  </a:cxn>
                  <a:cxn ang="0">
                    <a:pos x="18" y="1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47"/>
                  </a:cxn>
                </a:cxnLst>
                <a:rect l="0" t="0" r="r" b="b"/>
                <a:pathLst>
                  <a:path w="43" h="54">
                    <a:moveTo>
                      <a:pt x="0" y="47"/>
                    </a:moveTo>
                    <a:lnTo>
                      <a:pt x="0" y="47"/>
                    </a:lnTo>
                    <a:lnTo>
                      <a:pt x="6" y="50"/>
                    </a:lnTo>
                    <a:lnTo>
                      <a:pt x="9" y="51"/>
                    </a:lnTo>
                    <a:lnTo>
                      <a:pt x="14" y="51"/>
                    </a:lnTo>
                    <a:lnTo>
                      <a:pt x="18" y="52"/>
                    </a:lnTo>
                    <a:lnTo>
                      <a:pt x="20" y="53"/>
                    </a:lnTo>
                    <a:lnTo>
                      <a:pt x="22" y="53"/>
                    </a:lnTo>
                    <a:lnTo>
                      <a:pt x="23" y="54"/>
                    </a:lnTo>
                    <a:lnTo>
                      <a:pt x="24" y="54"/>
                    </a:lnTo>
                    <a:lnTo>
                      <a:pt x="43" y="8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4" y="6"/>
                    </a:lnTo>
                    <a:lnTo>
                      <a:pt x="30" y="5"/>
                    </a:lnTo>
                    <a:lnTo>
                      <a:pt x="27" y="4"/>
                    </a:lnTo>
                    <a:lnTo>
                      <a:pt x="22" y="2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19" name="Freeform 1055"/>
              <p:cNvSpPr>
                <a:spLocks/>
              </p:cNvSpPr>
              <p:nvPr/>
            </p:nvSpPr>
            <p:spPr bwMode="auto">
              <a:xfrm>
                <a:off x="3000" y="1508"/>
                <a:ext cx="9" cy="11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3" y="46"/>
                  </a:cxn>
                  <a:cxn ang="0">
                    <a:pos x="6" y="47"/>
                  </a:cxn>
                  <a:cxn ang="0">
                    <a:pos x="11" y="50"/>
                  </a:cxn>
                  <a:cxn ang="0">
                    <a:pos x="15" y="51"/>
                  </a:cxn>
                  <a:cxn ang="0">
                    <a:pos x="19" y="52"/>
                  </a:cxn>
                  <a:cxn ang="0">
                    <a:pos x="24" y="53"/>
                  </a:cxn>
                  <a:cxn ang="0">
                    <a:pos x="30" y="54"/>
                  </a:cxn>
                  <a:cxn ang="0">
                    <a:pos x="34" y="55"/>
                  </a:cxn>
                  <a:cxn ang="0">
                    <a:pos x="46" y="8"/>
                  </a:cxn>
                  <a:cxn ang="0">
                    <a:pos x="41" y="7"/>
                  </a:cxn>
                  <a:cxn ang="0">
                    <a:pos x="38" y="6"/>
                  </a:cxn>
                  <a:cxn ang="0">
                    <a:pos x="33" y="5"/>
                  </a:cxn>
                  <a:cxn ang="0">
                    <a:pos x="30" y="4"/>
                  </a:cxn>
                  <a:cxn ang="0">
                    <a:pos x="27" y="2"/>
                  </a:cxn>
                  <a:cxn ang="0">
                    <a:pos x="25" y="1"/>
                  </a:cxn>
                  <a:cxn ang="0">
                    <a:pos x="24" y="1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0" y="44"/>
                  </a:cxn>
                </a:cxnLst>
                <a:rect l="0" t="0" r="r" b="b"/>
                <a:pathLst>
                  <a:path w="46" h="55">
                    <a:moveTo>
                      <a:pt x="0" y="44"/>
                    </a:moveTo>
                    <a:lnTo>
                      <a:pt x="0" y="44"/>
                    </a:lnTo>
                    <a:lnTo>
                      <a:pt x="3" y="46"/>
                    </a:lnTo>
                    <a:lnTo>
                      <a:pt x="6" y="47"/>
                    </a:lnTo>
                    <a:lnTo>
                      <a:pt x="11" y="50"/>
                    </a:lnTo>
                    <a:lnTo>
                      <a:pt x="15" y="51"/>
                    </a:lnTo>
                    <a:lnTo>
                      <a:pt x="19" y="52"/>
                    </a:lnTo>
                    <a:lnTo>
                      <a:pt x="24" y="53"/>
                    </a:lnTo>
                    <a:lnTo>
                      <a:pt x="30" y="54"/>
                    </a:lnTo>
                    <a:lnTo>
                      <a:pt x="34" y="55"/>
                    </a:lnTo>
                    <a:lnTo>
                      <a:pt x="46" y="8"/>
                    </a:lnTo>
                    <a:lnTo>
                      <a:pt x="41" y="7"/>
                    </a:lnTo>
                    <a:lnTo>
                      <a:pt x="38" y="6"/>
                    </a:lnTo>
                    <a:lnTo>
                      <a:pt x="33" y="5"/>
                    </a:lnTo>
                    <a:lnTo>
                      <a:pt x="30" y="4"/>
                    </a:lnTo>
                    <a:lnTo>
                      <a:pt x="27" y="2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20" name="Freeform 1056"/>
              <p:cNvSpPr>
                <a:spLocks/>
              </p:cNvSpPr>
              <p:nvPr/>
            </p:nvSpPr>
            <p:spPr bwMode="auto">
              <a:xfrm>
                <a:off x="2995" y="1507"/>
                <a:ext cx="9" cy="9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27"/>
                  </a:cxn>
                  <a:cxn ang="0">
                    <a:pos x="2" y="30"/>
                  </a:cxn>
                  <a:cxn ang="0">
                    <a:pos x="5" y="34"/>
                  </a:cxn>
                  <a:cxn ang="0">
                    <a:pos x="8" y="37"/>
                  </a:cxn>
                  <a:cxn ang="0">
                    <a:pos x="11" y="40"/>
                  </a:cxn>
                  <a:cxn ang="0">
                    <a:pos x="14" y="42"/>
                  </a:cxn>
                  <a:cxn ang="0">
                    <a:pos x="17" y="45"/>
                  </a:cxn>
                  <a:cxn ang="0">
                    <a:pos x="22" y="48"/>
                  </a:cxn>
                  <a:cxn ang="0">
                    <a:pos x="26" y="49"/>
                  </a:cxn>
                  <a:cxn ang="0">
                    <a:pos x="49" y="5"/>
                  </a:cxn>
                  <a:cxn ang="0">
                    <a:pos x="46" y="5"/>
                  </a:cxn>
                  <a:cxn ang="0">
                    <a:pos x="45" y="4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3" y="2"/>
                  </a:cxn>
                  <a:cxn ang="0">
                    <a:pos x="43" y="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0" y="27"/>
                  </a:cxn>
                </a:cxnLst>
                <a:rect l="0" t="0" r="r" b="b"/>
                <a:pathLst>
                  <a:path w="49" h="49">
                    <a:moveTo>
                      <a:pt x="0" y="27"/>
                    </a:moveTo>
                    <a:lnTo>
                      <a:pt x="0" y="27"/>
                    </a:lnTo>
                    <a:lnTo>
                      <a:pt x="2" y="30"/>
                    </a:lnTo>
                    <a:lnTo>
                      <a:pt x="5" y="34"/>
                    </a:lnTo>
                    <a:lnTo>
                      <a:pt x="8" y="37"/>
                    </a:lnTo>
                    <a:lnTo>
                      <a:pt x="11" y="40"/>
                    </a:lnTo>
                    <a:lnTo>
                      <a:pt x="14" y="42"/>
                    </a:lnTo>
                    <a:lnTo>
                      <a:pt x="17" y="45"/>
                    </a:lnTo>
                    <a:lnTo>
                      <a:pt x="22" y="48"/>
                    </a:lnTo>
                    <a:lnTo>
                      <a:pt x="26" y="49"/>
                    </a:lnTo>
                    <a:lnTo>
                      <a:pt x="49" y="5"/>
                    </a:lnTo>
                    <a:lnTo>
                      <a:pt x="46" y="5"/>
                    </a:lnTo>
                    <a:lnTo>
                      <a:pt x="45" y="4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21" name="Freeform 1057"/>
              <p:cNvSpPr>
                <a:spLocks/>
              </p:cNvSpPr>
              <p:nvPr/>
            </p:nvSpPr>
            <p:spPr bwMode="auto">
              <a:xfrm>
                <a:off x="2993" y="1506"/>
                <a:ext cx="10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1" y="12"/>
                  </a:cxn>
                  <a:cxn ang="0">
                    <a:pos x="2" y="16"/>
                  </a:cxn>
                  <a:cxn ang="0">
                    <a:pos x="3" y="20"/>
                  </a:cxn>
                  <a:cxn ang="0">
                    <a:pos x="5" y="24"/>
                  </a:cxn>
                  <a:cxn ang="0">
                    <a:pos x="7" y="27"/>
                  </a:cxn>
                  <a:cxn ang="0">
                    <a:pos x="9" y="32"/>
                  </a:cxn>
                  <a:cxn ang="0">
                    <a:pos x="51" y="5"/>
                  </a:cxn>
                  <a:cxn ang="0">
                    <a:pos x="51" y="4"/>
                  </a:cxn>
                  <a:cxn ang="0">
                    <a:pos x="50" y="4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50" y="2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5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2" y="16"/>
                    </a:lnTo>
                    <a:lnTo>
                      <a:pt x="3" y="20"/>
                    </a:lnTo>
                    <a:lnTo>
                      <a:pt x="5" y="24"/>
                    </a:lnTo>
                    <a:lnTo>
                      <a:pt x="7" y="27"/>
                    </a:lnTo>
                    <a:lnTo>
                      <a:pt x="9" y="32"/>
                    </a:lnTo>
                    <a:lnTo>
                      <a:pt x="51" y="5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22" name="Freeform 1058"/>
              <p:cNvSpPr>
                <a:spLocks/>
              </p:cNvSpPr>
              <p:nvPr/>
            </p:nvSpPr>
            <p:spPr bwMode="auto">
              <a:xfrm>
                <a:off x="2993" y="1498"/>
                <a:ext cx="10" cy="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4"/>
                  </a:cxn>
                  <a:cxn ang="0">
                    <a:pos x="6" y="8"/>
                  </a:cxn>
                  <a:cxn ang="0">
                    <a:pos x="3" y="13"/>
                  </a:cxn>
                  <a:cxn ang="0">
                    <a:pos x="2" y="17"/>
                  </a:cxn>
                  <a:cxn ang="0">
                    <a:pos x="1" y="22"/>
                  </a:cxn>
                  <a:cxn ang="0">
                    <a:pos x="0" y="26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50" y="36"/>
                  </a:cxn>
                  <a:cxn ang="0">
                    <a:pos x="50" y="35"/>
                  </a:cxn>
                  <a:cxn ang="0">
                    <a:pos x="50" y="33"/>
                  </a:cxn>
                  <a:cxn ang="0">
                    <a:pos x="50" y="32"/>
                  </a:cxn>
                  <a:cxn ang="0">
                    <a:pos x="50" y="31"/>
                  </a:cxn>
                  <a:cxn ang="0">
                    <a:pos x="50" y="30"/>
                  </a:cxn>
                  <a:cxn ang="0">
                    <a:pos x="51" y="30"/>
                  </a:cxn>
                  <a:cxn ang="0">
                    <a:pos x="51" y="29"/>
                  </a:cxn>
                  <a:cxn ang="0">
                    <a:pos x="52" y="28"/>
                  </a:cxn>
                  <a:cxn ang="0">
                    <a:pos x="52" y="28"/>
                  </a:cxn>
                  <a:cxn ang="0">
                    <a:pos x="10" y="0"/>
                  </a:cxn>
                </a:cxnLst>
                <a:rect l="0" t="0" r="r" b="b"/>
                <a:pathLst>
                  <a:path w="52" h="36">
                    <a:moveTo>
                      <a:pt x="10" y="0"/>
                    </a:moveTo>
                    <a:lnTo>
                      <a:pt x="10" y="0"/>
                    </a:lnTo>
                    <a:lnTo>
                      <a:pt x="8" y="4"/>
                    </a:lnTo>
                    <a:lnTo>
                      <a:pt x="6" y="8"/>
                    </a:lnTo>
                    <a:lnTo>
                      <a:pt x="3" y="13"/>
                    </a:lnTo>
                    <a:lnTo>
                      <a:pt x="2" y="17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50" y="36"/>
                    </a:lnTo>
                    <a:lnTo>
                      <a:pt x="50" y="35"/>
                    </a:lnTo>
                    <a:lnTo>
                      <a:pt x="50" y="33"/>
                    </a:lnTo>
                    <a:lnTo>
                      <a:pt x="50" y="32"/>
                    </a:lnTo>
                    <a:lnTo>
                      <a:pt x="50" y="31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1" y="29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23" name="Freeform 1059"/>
              <p:cNvSpPr>
                <a:spLocks/>
              </p:cNvSpPr>
              <p:nvPr/>
            </p:nvSpPr>
            <p:spPr bwMode="auto">
              <a:xfrm>
                <a:off x="2995" y="1494"/>
                <a:ext cx="10" cy="1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6" y="2"/>
                  </a:cxn>
                  <a:cxn ang="0">
                    <a:pos x="21" y="4"/>
                  </a:cxn>
                  <a:cxn ang="0">
                    <a:pos x="18" y="7"/>
                  </a:cxn>
                  <a:cxn ang="0">
                    <a:pos x="13" y="10"/>
                  </a:cxn>
                  <a:cxn ang="0">
                    <a:pos x="10" y="12"/>
                  </a:cxn>
                  <a:cxn ang="0">
                    <a:pos x="6" y="16"/>
                  </a:cxn>
                  <a:cxn ang="0">
                    <a:pos x="3" y="20"/>
                  </a:cxn>
                  <a:cxn ang="0">
                    <a:pos x="0" y="24"/>
                  </a:cxn>
                  <a:cxn ang="0">
                    <a:pos x="42" y="52"/>
                  </a:cxn>
                  <a:cxn ang="0">
                    <a:pos x="42" y="50"/>
                  </a:cxn>
                  <a:cxn ang="0">
                    <a:pos x="43" y="49"/>
                  </a:cxn>
                  <a:cxn ang="0">
                    <a:pos x="43" y="49"/>
                  </a:cxn>
                  <a:cxn ang="0">
                    <a:pos x="44" y="48"/>
                  </a:cxn>
                  <a:cxn ang="0">
                    <a:pos x="45" y="48"/>
                  </a:cxn>
                  <a:cxn ang="0">
                    <a:pos x="47" y="47"/>
                  </a:cxn>
                  <a:cxn ang="0">
                    <a:pos x="48" y="46"/>
                  </a:cxn>
                  <a:cxn ang="0">
                    <a:pos x="50" y="46"/>
                  </a:cxn>
                  <a:cxn ang="0">
                    <a:pos x="49" y="46"/>
                  </a:cxn>
                  <a:cxn ang="0">
                    <a:pos x="30" y="0"/>
                  </a:cxn>
                </a:cxnLst>
                <a:rect l="0" t="0" r="r" b="b"/>
                <a:pathLst>
                  <a:path w="50" h="52">
                    <a:moveTo>
                      <a:pt x="30" y="0"/>
                    </a:moveTo>
                    <a:lnTo>
                      <a:pt x="30" y="0"/>
                    </a:lnTo>
                    <a:lnTo>
                      <a:pt x="26" y="2"/>
                    </a:lnTo>
                    <a:lnTo>
                      <a:pt x="21" y="4"/>
                    </a:lnTo>
                    <a:lnTo>
                      <a:pt x="18" y="7"/>
                    </a:lnTo>
                    <a:lnTo>
                      <a:pt x="13" y="10"/>
                    </a:lnTo>
                    <a:lnTo>
                      <a:pt x="10" y="12"/>
                    </a:lnTo>
                    <a:lnTo>
                      <a:pt x="6" y="16"/>
                    </a:lnTo>
                    <a:lnTo>
                      <a:pt x="3" y="20"/>
                    </a:lnTo>
                    <a:lnTo>
                      <a:pt x="0" y="24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3" y="49"/>
                    </a:lnTo>
                    <a:lnTo>
                      <a:pt x="43" y="49"/>
                    </a:lnTo>
                    <a:lnTo>
                      <a:pt x="44" y="48"/>
                    </a:lnTo>
                    <a:lnTo>
                      <a:pt x="45" y="48"/>
                    </a:lnTo>
                    <a:lnTo>
                      <a:pt x="47" y="47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49" y="4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24" name="Freeform 1060"/>
              <p:cNvSpPr>
                <a:spLocks/>
              </p:cNvSpPr>
              <p:nvPr/>
            </p:nvSpPr>
            <p:spPr bwMode="auto">
              <a:xfrm>
                <a:off x="3001" y="1492"/>
                <a:ext cx="7" cy="1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3" y="0"/>
                  </a:cxn>
                  <a:cxn ang="0">
                    <a:pos x="28" y="0"/>
                  </a:cxn>
                  <a:cxn ang="0">
                    <a:pos x="23" y="1"/>
                  </a:cxn>
                  <a:cxn ang="0">
                    <a:pos x="19" y="1"/>
                  </a:cxn>
                  <a:cxn ang="0">
                    <a:pos x="14" y="2"/>
                  </a:cxn>
                  <a:cxn ang="0">
                    <a:pos x="10" y="3"/>
                  </a:cxn>
                  <a:cxn ang="0">
                    <a:pos x="5" y="5"/>
                  </a:cxn>
                  <a:cxn ang="0">
                    <a:pos x="0" y="7"/>
                  </a:cxn>
                  <a:cxn ang="0">
                    <a:pos x="19" y="53"/>
                  </a:cxn>
                  <a:cxn ang="0">
                    <a:pos x="21" y="52"/>
                  </a:cxn>
                  <a:cxn ang="0">
                    <a:pos x="23" y="50"/>
                  </a:cxn>
                  <a:cxn ang="0">
                    <a:pos x="26" y="50"/>
                  </a:cxn>
                  <a:cxn ang="0">
                    <a:pos x="28" y="50"/>
                  </a:cxn>
                  <a:cxn ang="0">
                    <a:pos x="30" y="49"/>
                  </a:cxn>
                  <a:cxn ang="0">
                    <a:pos x="33" y="49"/>
                  </a:cxn>
                  <a:cxn ang="0">
                    <a:pos x="35" y="49"/>
                  </a:cxn>
                  <a:cxn ang="0">
                    <a:pos x="38" y="49"/>
                  </a:cxn>
                  <a:cxn ang="0">
                    <a:pos x="38" y="49"/>
                  </a:cxn>
                  <a:cxn ang="0">
                    <a:pos x="38" y="0"/>
                  </a:cxn>
                </a:cxnLst>
                <a:rect l="0" t="0" r="r" b="b"/>
                <a:pathLst>
                  <a:path w="38" h="53">
                    <a:moveTo>
                      <a:pt x="38" y="0"/>
                    </a:moveTo>
                    <a:lnTo>
                      <a:pt x="38" y="0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3" y="1"/>
                    </a:lnTo>
                    <a:lnTo>
                      <a:pt x="19" y="1"/>
                    </a:lnTo>
                    <a:lnTo>
                      <a:pt x="14" y="2"/>
                    </a:lnTo>
                    <a:lnTo>
                      <a:pt x="10" y="3"/>
                    </a:lnTo>
                    <a:lnTo>
                      <a:pt x="5" y="5"/>
                    </a:lnTo>
                    <a:lnTo>
                      <a:pt x="0" y="7"/>
                    </a:lnTo>
                    <a:lnTo>
                      <a:pt x="19" y="53"/>
                    </a:lnTo>
                    <a:lnTo>
                      <a:pt x="21" y="52"/>
                    </a:lnTo>
                    <a:lnTo>
                      <a:pt x="23" y="50"/>
                    </a:lnTo>
                    <a:lnTo>
                      <a:pt x="26" y="50"/>
                    </a:lnTo>
                    <a:lnTo>
                      <a:pt x="28" y="50"/>
                    </a:lnTo>
                    <a:lnTo>
                      <a:pt x="30" y="49"/>
                    </a:lnTo>
                    <a:lnTo>
                      <a:pt x="33" y="49"/>
                    </a:lnTo>
                    <a:lnTo>
                      <a:pt x="35" y="49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25" name="Freeform 1061"/>
              <p:cNvSpPr>
                <a:spLocks/>
              </p:cNvSpPr>
              <p:nvPr/>
            </p:nvSpPr>
            <p:spPr bwMode="auto">
              <a:xfrm>
                <a:off x="3008" y="1492"/>
                <a:ext cx="8" cy="11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40" y="7"/>
                  </a:cxn>
                  <a:cxn ang="0">
                    <a:pos x="35" y="5"/>
                  </a:cxn>
                  <a:cxn ang="0">
                    <a:pos x="30" y="3"/>
                  </a:cxn>
                  <a:cxn ang="0">
                    <a:pos x="25" y="2"/>
                  </a:cxn>
                  <a:cxn ang="0">
                    <a:pos x="20" y="1"/>
                  </a:cxn>
                  <a:cxn ang="0">
                    <a:pos x="15" y="1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3" y="49"/>
                  </a:cxn>
                  <a:cxn ang="0">
                    <a:pos x="6" y="49"/>
                  </a:cxn>
                  <a:cxn ang="0">
                    <a:pos x="9" y="49"/>
                  </a:cxn>
                  <a:cxn ang="0">
                    <a:pos x="12" y="50"/>
                  </a:cxn>
                  <a:cxn ang="0">
                    <a:pos x="14" y="50"/>
                  </a:cxn>
                  <a:cxn ang="0">
                    <a:pos x="17" y="52"/>
                  </a:cxn>
                  <a:cxn ang="0">
                    <a:pos x="18" y="52"/>
                  </a:cxn>
                  <a:cxn ang="0">
                    <a:pos x="20" y="53"/>
                  </a:cxn>
                  <a:cxn ang="0">
                    <a:pos x="20" y="53"/>
                  </a:cxn>
                  <a:cxn ang="0">
                    <a:pos x="40" y="7"/>
                  </a:cxn>
                </a:cxnLst>
                <a:rect l="0" t="0" r="r" b="b"/>
                <a:pathLst>
                  <a:path w="40" h="53">
                    <a:moveTo>
                      <a:pt x="40" y="7"/>
                    </a:moveTo>
                    <a:lnTo>
                      <a:pt x="40" y="7"/>
                    </a:lnTo>
                    <a:lnTo>
                      <a:pt x="35" y="5"/>
                    </a:lnTo>
                    <a:lnTo>
                      <a:pt x="30" y="3"/>
                    </a:lnTo>
                    <a:lnTo>
                      <a:pt x="25" y="2"/>
                    </a:lnTo>
                    <a:lnTo>
                      <a:pt x="20" y="1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9" y="49"/>
                    </a:lnTo>
                    <a:lnTo>
                      <a:pt x="12" y="50"/>
                    </a:lnTo>
                    <a:lnTo>
                      <a:pt x="14" y="50"/>
                    </a:lnTo>
                    <a:lnTo>
                      <a:pt x="17" y="52"/>
                    </a:lnTo>
                    <a:lnTo>
                      <a:pt x="18" y="52"/>
                    </a:lnTo>
                    <a:lnTo>
                      <a:pt x="20" y="53"/>
                    </a:lnTo>
                    <a:lnTo>
                      <a:pt x="20" y="53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26" name="Freeform 1062"/>
              <p:cNvSpPr>
                <a:spLocks/>
              </p:cNvSpPr>
              <p:nvPr/>
            </p:nvSpPr>
            <p:spPr bwMode="auto">
              <a:xfrm>
                <a:off x="3012" y="1494"/>
                <a:ext cx="11" cy="10"/>
              </a:xfrm>
              <a:custGeom>
                <a:avLst/>
                <a:gdLst/>
                <a:ahLst/>
                <a:cxnLst>
                  <a:cxn ang="0">
                    <a:pos x="51" y="25"/>
                  </a:cxn>
                  <a:cxn ang="0">
                    <a:pos x="51" y="25"/>
                  </a:cxn>
                  <a:cxn ang="0">
                    <a:pos x="47" y="22"/>
                  </a:cxn>
                  <a:cxn ang="0">
                    <a:pos x="44" y="17"/>
                  </a:cxn>
                  <a:cxn ang="0">
                    <a:pos x="41" y="13"/>
                  </a:cxn>
                  <a:cxn ang="0">
                    <a:pos x="37" y="10"/>
                  </a:cxn>
                  <a:cxn ang="0">
                    <a:pos x="32" y="7"/>
                  </a:cxn>
                  <a:cxn ang="0">
                    <a:pos x="29" y="4"/>
                  </a:cxn>
                  <a:cxn ang="0">
                    <a:pos x="24" y="2"/>
                  </a:cxn>
                  <a:cxn ang="0">
                    <a:pos x="20" y="0"/>
                  </a:cxn>
                  <a:cxn ang="0">
                    <a:pos x="0" y="46"/>
                  </a:cxn>
                  <a:cxn ang="0">
                    <a:pos x="2" y="47"/>
                  </a:cxn>
                  <a:cxn ang="0">
                    <a:pos x="4" y="47"/>
                  </a:cxn>
                  <a:cxn ang="0">
                    <a:pos x="5" y="48"/>
                  </a:cxn>
                  <a:cxn ang="0">
                    <a:pos x="6" y="49"/>
                  </a:cxn>
                  <a:cxn ang="0">
                    <a:pos x="7" y="49"/>
                  </a:cxn>
                  <a:cxn ang="0">
                    <a:pos x="7" y="50"/>
                  </a:cxn>
                  <a:cxn ang="0">
                    <a:pos x="8" y="52"/>
                  </a:cxn>
                  <a:cxn ang="0">
                    <a:pos x="9" y="53"/>
                  </a:cxn>
                  <a:cxn ang="0">
                    <a:pos x="9" y="53"/>
                  </a:cxn>
                  <a:cxn ang="0">
                    <a:pos x="51" y="25"/>
                  </a:cxn>
                </a:cxnLst>
                <a:rect l="0" t="0" r="r" b="b"/>
                <a:pathLst>
                  <a:path w="51" h="53">
                    <a:moveTo>
                      <a:pt x="51" y="25"/>
                    </a:moveTo>
                    <a:lnTo>
                      <a:pt x="51" y="25"/>
                    </a:lnTo>
                    <a:lnTo>
                      <a:pt x="47" y="22"/>
                    </a:lnTo>
                    <a:lnTo>
                      <a:pt x="44" y="17"/>
                    </a:lnTo>
                    <a:lnTo>
                      <a:pt x="41" y="13"/>
                    </a:lnTo>
                    <a:lnTo>
                      <a:pt x="37" y="10"/>
                    </a:lnTo>
                    <a:lnTo>
                      <a:pt x="32" y="7"/>
                    </a:lnTo>
                    <a:lnTo>
                      <a:pt x="29" y="4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0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5" y="48"/>
                    </a:lnTo>
                    <a:lnTo>
                      <a:pt x="6" y="49"/>
                    </a:lnTo>
                    <a:lnTo>
                      <a:pt x="7" y="49"/>
                    </a:lnTo>
                    <a:lnTo>
                      <a:pt x="7" y="50"/>
                    </a:lnTo>
                    <a:lnTo>
                      <a:pt x="8" y="52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51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27" name="Freeform 1063"/>
              <p:cNvSpPr>
                <a:spLocks/>
              </p:cNvSpPr>
              <p:nvPr/>
            </p:nvSpPr>
            <p:spPr bwMode="auto">
              <a:xfrm>
                <a:off x="3014" y="1499"/>
                <a:ext cx="11" cy="12"/>
              </a:xfrm>
              <a:custGeom>
                <a:avLst/>
                <a:gdLst/>
                <a:ahLst/>
                <a:cxnLst>
                  <a:cxn ang="0">
                    <a:pos x="30" y="62"/>
                  </a:cxn>
                  <a:cxn ang="0">
                    <a:pos x="53" y="37"/>
                  </a:cxn>
                  <a:cxn ang="0">
                    <a:pos x="52" y="32"/>
                  </a:cxn>
                  <a:cxn ang="0">
                    <a:pos x="52" y="28"/>
                  </a:cxn>
                  <a:cxn ang="0">
                    <a:pos x="51" y="22"/>
                  </a:cxn>
                  <a:cxn ang="0">
                    <a:pos x="50" y="17"/>
                  </a:cxn>
                  <a:cxn ang="0">
                    <a:pos x="48" y="13"/>
                  </a:cxn>
                  <a:cxn ang="0">
                    <a:pos x="47" y="9"/>
                  </a:cxn>
                  <a:cxn ang="0">
                    <a:pos x="44" y="5"/>
                  </a:cxn>
                  <a:cxn ang="0">
                    <a:pos x="42" y="0"/>
                  </a:cxn>
                  <a:cxn ang="0">
                    <a:pos x="0" y="28"/>
                  </a:cxn>
                  <a:cxn ang="0">
                    <a:pos x="0" y="29"/>
                  </a:cxn>
                  <a:cxn ang="0">
                    <a:pos x="1" y="30"/>
                  </a:cxn>
                  <a:cxn ang="0">
                    <a:pos x="1" y="31"/>
                  </a:cxn>
                  <a:cxn ang="0">
                    <a:pos x="3" y="32"/>
                  </a:cxn>
                  <a:cxn ang="0">
                    <a:pos x="3" y="34"/>
                  </a:cxn>
                  <a:cxn ang="0">
                    <a:pos x="3" y="36"/>
                  </a:cxn>
                  <a:cxn ang="0">
                    <a:pos x="4" y="37"/>
                  </a:cxn>
                  <a:cxn ang="0">
                    <a:pos x="4" y="39"/>
                  </a:cxn>
                  <a:cxn ang="0">
                    <a:pos x="27" y="13"/>
                  </a:cxn>
                  <a:cxn ang="0">
                    <a:pos x="30" y="62"/>
                  </a:cxn>
                  <a:cxn ang="0">
                    <a:pos x="53" y="61"/>
                  </a:cxn>
                  <a:cxn ang="0">
                    <a:pos x="53" y="37"/>
                  </a:cxn>
                  <a:cxn ang="0">
                    <a:pos x="30" y="62"/>
                  </a:cxn>
                </a:cxnLst>
                <a:rect l="0" t="0" r="r" b="b"/>
                <a:pathLst>
                  <a:path w="53" h="62">
                    <a:moveTo>
                      <a:pt x="30" y="62"/>
                    </a:moveTo>
                    <a:lnTo>
                      <a:pt x="53" y="37"/>
                    </a:lnTo>
                    <a:lnTo>
                      <a:pt x="52" y="32"/>
                    </a:lnTo>
                    <a:lnTo>
                      <a:pt x="52" y="28"/>
                    </a:lnTo>
                    <a:lnTo>
                      <a:pt x="51" y="22"/>
                    </a:lnTo>
                    <a:lnTo>
                      <a:pt x="50" y="17"/>
                    </a:lnTo>
                    <a:lnTo>
                      <a:pt x="48" y="13"/>
                    </a:lnTo>
                    <a:lnTo>
                      <a:pt x="47" y="9"/>
                    </a:lnTo>
                    <a:lnTo>
                      <a:pt x="44" y="5"/>
                    </a:lnTo>
                    <a:lnTo>
                      <a:pt x="42" y="0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3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4" y="37"/>
                    </a:lnTo>
                    <a:lnTo>
                      <a:pt x="4" y="39"/>
                    </a:lnTo>
                    <a:lnTo>
                      <a:pt x="27" y="13"/>
                    </a:lnTo>
                    <a:lnTo>
                      <a:pt x="30" y="62"/>
                    </a:lnTo>
                    <a:lnTo>
                      <a:pt x="53" y="61"/>
                    </a:lnTo>
                    <a:lnTo>
                      <a:pt x="53" y="37"/>
                    </a:lnTo>
                    <a:lnTo>
                      <a:pt x="30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28" name="Freeform 1064"/>
              <p:cNvSpPr>
                <a:spLocks/>
              </p:cNvSpPr>
              <p:nvPr/>
            </p:nvSpPr>
            <p:spPr bwMode="auto">
              <a:xfrm>
                <a:off x="3011" y="1501"/>
                <a:ext cx="9" cy="11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27" y="51"/>
                  </a:cxn>
                  <a:cxn ang="0">
                    <a:pos x="46" y="49"/>
                  </a:cxn>
                  <a:cxn ang="0">
                    <a:pos x="43" y="0"/>
                  </a:cxn>
                  <a:cxn ang="0">
                    <a:pos x="23" y="2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2" y="53"/>
                  </a:cxn>
                  <a:cxn ang="0">
                    <a:pos x="27" y="51"/>
                  </a:cxn>
                  <a:cxn ang="0">
                    <a:pos x="0" y="29"/>
                  </a:cxn>
                </a:cxnLst>
                <a:rect l="0" t="0" r="r" b="b"/>
                <a:pathLst>
                  <a:path w="46" h="53">
                    <a:moveTo>
                      <a:pt x="0" y="29"/>
                    </a:moveTo>
                    <a:lnTo>
                      <a:pt x="27" y="51"/>
                    </a:lnTo>
                    <a:lnTo>
                      <a:pt x="46" y="49"/>
                    </a:lnTo>
                    <a:lnTo>
                      <a:pt x="43" y="0"/>
                    </a:lnTo>
                    <a:lnTo>
                      <a:pt x="23" y="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53"/>
                    </a:lnTo>
                    <a:lnTo>
                      <a:pt x="27" y="5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29" name="Freeform 1065"/>
              <p:cNvSpPr>
                <a:spLocks/>
              </p:cNvSpPr>
              <p:nvPr/>
            </p:nvSpPr>
            <p:spPr bwMode="auto">
              <a:xfrm>
                <a:off x="3011" y="1498"/>
                <a:ext cx="10" cy="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0" y="40"/>
                  </a:cxn>
                  <a:cxn ang="0">
                    <a:pos x="1" y="41"/>
                  </a:cxn>
                  <a:cxn ang="0">
                    <a:pos x="1" y="42"/>
                  </a:cxn>
                  <a:cxn ang="0">
                    <a:pos x="1" y="44"/>
                  </a:cxn>
                  <a:cxn ang="0">
                    <a:pos x="51" y="39"/>
                  </a:cxn>
                  <a:cxn ang="0">
                    <a:pos x="50" y="33"/>
                  </a:cxn>
                  <a:cxn ang="0">
                    <a:pos x="49" y="29"/>
                  </a:cxn>
                  <a:cxn ang="0">
                    <a:pos x="47" y="23"/>
                  </a:cxn>
                  <a:cxn ang="0">
                    <a:pos x="45" y="18"/>
                  </a:cxn>
                  <a:cxn ang="0">
                    <a:pos x="42" y="14"/>
                  </a:cxn>
                  <a:cxn ang="0">
                    <a:pos x="39" y="8"/>
                  </a:cxn>
                  <a:cxn ang="0">
                    <a:pos x="36" y="4"/>
                  </a:cxn>
                  <a:cxn ang="0">
                    <a:pos x="31" y="0"/>
                  </a:cxn>
                  <a:cxn ang="0">
                    <a:pos x="31" y="1"/>
                  </a:cxn>
                  <a:cxn ang="0">
                    <a:pos x="0" y="39"/>
                  </a:cxn>
                </a:cxnLst>
                <a:rect l="0" t="0" r="r" b="b"/>
                <a:pathLst>
                  <a:path w="5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1" y="41"/>
                    </a:lnTo>
                    <a:lnTo>
                      <a:pt x="1" y="42"/>
                    </a:lnTo>
                    <a:lnTo>
                      <a:pt x="1" y="44"/>
                    </a:lnTo>
                    <a:lnTo>
                      <a:pt x="51" y="39"/>
                    </a:lnTo>
                    <a:lnTo>
                      <a:pt x="50" y="33"/>
                    </a:lnTo>
                    <a:lnTo>
                      <a:pt x="49" y="29"/>
                    </a:lnTo>
                    <a:lnTo>
                      <a:pt x="47" y="23"/>
                    </a:lnTo>
                    <a:lnTo>
                      <a:pt x="45" y="18"/>
                    </a:lnTo>
                    <a:lnTo>
                      <a:pt x="42" y="14"/>
                    </a:lnTo>
                    <a:lnTo>
                      <a:pt x="39" y="8"/>
                    </a:lnTo>
                    <a:lnTo>
                      <a:pt x="36" y="4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30" name="Freeform 1066"/>
              <p:cNvSpPr>
                <a:spLocks/>
              </p:cNvSpPr>
              <p:nvPr/>
            </p:nvSpPr>
            <p:spPr bwMode="auto">
              <a:xfrm>
                <a:off x="3008" y="1496"/>
                <a:ext cx="9" cy="1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4" y="50"/>
                  </a:cxn>
                  <a:cxn ang="0">
                    <a:pos x="6" y="50"/>
                  </a:cxn>
                  <a:cxn ang="0">
                    <a:pos x="9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1" y="52"/>
                  </a:cxn>
                  <a:cxn ang="0">
                    <a:pos x="12" y="52"/>
                  </a:cxn>
                  <a:cxn ang="0">
                    <a:pos x="12" y="52"/>
                  </a:cxn>
                  <a:cxn ang="0">
                    <a:pos x="43" y="14"/>
                  </a:cxn>
                  <a:cxn ang="0">
                    <a:pos x="39" y="10"/>
                  </a:cxn>
                  <a:cxn ang="0">
                    <a:pos x="34" y="7"/>
                  </a:cxn>
                  <a:cxn ang="0">
                    <a:pos x="28" y="5"/>
                  </a:cxn>
                  <a:cxn ang="0">
                    <a:pos x="22" y="3"/>
                  </a:cxn>
                  <a:cxn ang="0">
                    <a:pos x="18" y="2"/>
                  </a:cxn>
                  <a:cxn ang="0">
                    <a:pos x="12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43" h="52">
                    <a:moveTo>
                      <a:pt x="0" y="50"/>
                    </a:moveTo>
                    <a:lnTo>
                      <a:pt x="0" y="50"/>
                    </a:lnTo>
                    <a:lnTo>
                      <a:pt x="4" y="50"/>
                    </a:lnTo>
                    <a:lnTo>
                      <a:pt x="6" y="50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43" y="14"/>
                    </a:lnTo>
                    <a:lnTo>
                      <a:pt x="39" y="10"/>
                    </a:lnTo>
                    <a:lnTo>
                      <a:pt x="34" y="7"/>
                    </a:lnTo>
                    <a:lnTo>
                      <a:pt x="28" y="5"/>
                    </a:lnTo>
                    <a:lnTo>
                      <a:pt x="22" y="3"/>
                    </a:lnTo>
                    <a:lnTo>
                      <a:pt x="18" y="2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31" name="Freeform 1067"/>
              <p:cNvSpPr>
                <a:spLocks/>
              </p:cNvSpPr>
              <p:nvPr/>
            </p:nvSpPr>
            <p:spPr bwMode="auto">
              <a:xfrm>
                <a:off x="3000" y="1496"/>
                <a:ext cx="8" cy="10"/>
              </a:xfrm>
              <a:custGeom>
                <a:avLst/>
                <a:gdLst/>
                <a:ahLst/>
                <a:cxnLst>
                  <a:cxn ang="0">
                    <a:pos x="31" y="51"/>
                  </a:cxn>
                  <a:cxn ang="0">
                    <a:pos x="31" y="51"/>
                  </a:cxn>
                  <a:cxn ang="0">
                    <a:pos x="30" y="51"/>
                  </a:cxn>
                  <a:cxn ang="0">
                    <a:pos x="30" y="51"/>
                  </a:cxn>
                  <a:cxn ang="0">
                    <a:pos x="31" y="51"/>
                  </a:cxn>
                  <a:cxn ang="0">
                    <a:pos x="32" y="51"/>
                  </a:cxn>
                  <a:cxn ang="0">
                    <a:pos x="33" y="51"/>
                  </a:cxn>
                  <a:cxn ang="0">
                    <a:pos x="36" y="50"/>
                  </a:cxn>
                  <a:cxn ang="0">
                    <a:pos x="38" y="50"/>
                  </a:cxn>
                  <a:cxn ang="0">
                    <a:pos x="41" y="50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1" y="1"/>
                  </a:cxn>
                  <a:cxn ang="0">
                    <a:pos x="25" y="1"/>
                  </a:cxn>
                  <a:cxn ang="0">
                    <a:pos x="20" y="2"/>
                  </a:cxn>
                  <a:cxn ang="0">
                    <a:pos x="15" y="5"/>
                  </a:cxn>
                  <a:cxn ang="0">
                    <a:pos x="9" y="6"/>
                  </a:cxn>
                  <a:cxn ang="0">
                    <a:pos x="4" y="9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31" y="51"/>
                  </a:cxn>
                </a:cxnLst>
                <a:rect l="0" t="0" r="r" b="b"/>
                <a:pathLst>
                  <a:path w="41" h="51">
                    <a:moveTo>
                      <a:pt x="31" y="51"/>
                    </a:moveTo>
                    <a:lnTo>
                      <a:pt x="31" y="51"/>
                    </a:lnTo>
                    <a:lnTo>
                      <a:pt x="30" y="51"/>
                    </a:lnTo>
                    <a:lnTo>
                      <a:pt x="30" y="51"/>
                    </a:lnTo>
                    <a:lnTo>
                      <a:pt x="31" y="51"/>
                    </a:lnTo>
                    <a:lnTo>
                      <a:pt x="32" y="51"/>
                    </a:lnTo>
                    <a:lnTo>
                      <a:pt x="33" y="51"/>
                    </a:lnTo>
                    <a:lnTo>
                      <a:pt x="36" y="50"/>
                    </a:lnTo>
                    <a:lnTo>
                      <a:pt x="38" y="50"/>
                    </a:lnTo>
                    <a:lnTo>
                      <a:pt x="41" y="50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1" y="1"/>
                    </a:lnTo>
                    <a:lnTo>
                      <a:pt x="25" y="1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9" y="6"/>
                    </a:lnTo>
                    <a:lnTo>
                      <a:pt x="4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1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32" name="Freeform 1068"/>
              <p:cNvSpPr>
                <a:spLocks/>
              </p:cNvSpPr>
              <p:nvPr/>
            </p:nvSpPr>
            <p:spPr bwMode="auto">
              <a:xfrm>
                <a:off x="2996" y="1498"/>
                <a:ext cx="10" cy="8"/>
              </a:xfrm>
              <a:custGeom>
                <a:avLst/>
                <a:gdLst/>
                <a:ahLst/>
                <a:cxnLst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7"/>
                  </a:cxn>
                  <a:cxn ang="0">
                    <a:pos x="50" y="38"/>
                  </a:cxn>
                  <a:cxn ang="0">
                    <a:pos x="50" y="38"/>
                  </a:cxn>
                  <a:cxn ang="0">
                    <a:pos x="49" y="39"/>
                  </a:cxn>
                  <a:cxn ang="0">
                    <a:pos x="49" y="38"/>
                  </a:cxn>
                  <a:cxn ang="0">
                    <a:pos x="50" y="38"/>
                  </a:cxn>
                  <a:cxn ang="0">
                    <a:pos x="19" y="0"/>
                  </a:cxn>
                  <a:cxn ang="0">
                    <a:pos x="15" y="3"/>
                  </a:cxn>
                  <a:cxn ang="0">
                    <a:pos x="12" y="7"/>
                  </a:cxn>
                  <a:cxn ang="0">
                    <a:pos x="8" y="10"/>
                  </a:cxn>
                  <a:cxn ang="0">
                    <a:pos x="6" y="15"/>
                  </a:cxn>
                  <a:cxn ang="0">
                    <a:pos x="4" y="19"/>
                  </a:cxn>
                  <a:cxn ang="0">
                    <a:pos x="2" y="25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50" y="36"/>
                  </a:cxn>
                </a:cxnLst>
                <a:rect l="0" t="0" r="r" b="b"/>
                <a:pathLst>
                  <a:path w="50" h="39">
                    <a:moveTo>
                      <a:pt x="50" y="36"/>
                    </a:move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7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49" y="39"/>
                    </a:lnTo>
                    <a:lnTo>
                      <a:pt x="49" y="38"/>
                    </a:lnTo>
                    <a:lnTo>
                      <a:pt x="50" y="38"/>
                    </a:lnTo>
                    <a:lnTo>
                      <a:pt x="19" y="0"/>
                    </a:lnTo>
                    <a:lnTo>
                      <a:pt x="15" y="3"/>
                    </a:lnTo>
                    <a:lnTo>
                      <a:pt x="12" y="7"/>
                    </a:lnTo>
                    <a:lnTo>
                      <a:pt x="8" y="10"/>
                    </a:lnTo>
                    <a:lnTo>
                      <a:pt x="6" y="15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5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33" name="Freeform 1069"/>
              <p:cNvSpPr>
                <a:spLocks/>
              </p:cNvSpPr>
              <p:nvPr/>
            </p:nvSpPr>
            <p:spPr bwMode="auto">
              <a:xfrm>
                <a:off x="2996" y="1504"/>
                <a:ext cx="10" cy="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2"/>
                  </a:cxn>
                  <a:cxn ang="0">
                    <a:pos x="50" y="2"/>
                  </a:cxn>
                  <a:cxn ang="0">
                    <a:pos x="50" y="3"/>
                  </a:cxn>
                  <a:cxn ang="0">
                    <a:pos x="50" y="4"/>
                  </a:cxn>
                  <a:cxn ang="0">
                    <a:pos x="50" y="4"/>
                  </a:cxn>
                  <a:cxn ang="0">
                    <a:pos x="50" y="6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2" y="14"/>
                  </a:cxn>
                  <a:cxn ang="0">
                    <a:pos x="3" y="18"/>
                  </a:cxn>
                  <a:cxn ang="0">
                    <a:pos x="5" y="23"/>
                  </a:cxn>
                  <a:cxn ang="0">
                    <a:pos x="6" y="26"/>
                  </a:cxn>
                  <a:cxn ang="0">
                    <a:pos x="10" y="31"/>
                  </a:cxn>
                  <a:cxn ang="0">
                    <a:pos x="12" y="34"/>
                  </a:cxn>
                  <a:cxn ang="0">
                    <a:pos x="15" y="37"/>
                  </a:cxn>
                  <a:cxn ang="0">
                    <a:pos x="15" y="37"/>
                  </a:cxn>
                  <a:cxn ang="0">
                    <a:pos x="49" y="0"/>
                  </a:cxn>
                </a:cxnLst>
                <a:rect l="0" t="0" r="r" b="b"/>
                <a:pathLst>
                  <a:path w="50" h="37">
                    <a:moveTo>
                      <a:pt x="49" y="0"/>
                    </a:moveTo>
                    <a:lnTo>
                      <a:pt x="48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6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8"/>
                    </a:lnTo>
                    <a:lnTo>
                      <a:pt x="5" y="23"/>
                    </a:lnTo>
                    <a:lnTo>
                      <a:pt x="6" y="26"/>
                    </a:lnTo>
                    <a:lnTo>
                      <a:pt x="10" y="31"/>
                    </a:lnTo>
                    <a:lnTo>
                      <a:pt x="12" y="34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34" name="Freeform 1070"/>
              <p:cNvSpPr>
                <a:spLocks/>
              </p:cNvSpPr>
              <p:nvPr/>
            </p:nvSpPr>
            <p:spPr bwMode="auto">
              <a:xfrm>
                <a:off x="2999" y="1504"/>
                <a:ext cx="11" cy="11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52" y="7"/>
                  </a:cxn>
                  <a:cxn ang="0">
                    <a:pos x="47" y="5"/>
                  </a:cxn>
                  <a:cxn ang="0">
                    <a:pos x="42" y="3"/>
                  </a:cxn>
                  <a:cxn ang="0">
                    <a:pos x="39" y="3"/>
                  </a:cxn>
                  <a:cxn ang="0">
                    <a:pos x="35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4" y="1"/>
                  </a:cxn>
                  <a:cxn ang="0">
                    <a:pos x="0" y="38"/>
                  </a:cxn>
                  <a:cxn ang="0">
                    <a:pos x="5" y="41"/>
                  </a:cxn>
                  <a:cxn ang="0">
                    <a:pos x="10" y="45"/>
                  </a:cxn>
                  <a:cxn ang="0">
                    <a:pos x="14" y="47"/>
                  </a:cxn>
                  <a:cxn ang="0">
                    <a:pos x="19" y="48"/>
                  </a:cxn>
                  <a:cxn ang="0">
                    <a:pos x="24" y="50"/>
                  </a:cxn>
                  <a:cxn ang="0">
                    <a:pos x="29" y="52"/>
                  </a:cxn>
                  <a:cxn ang="0">
                    <a:pos x="35" y="53"/>
                  </a:cxn>
                  <a:cxn ang="0">
                    <a:pos x="42" y="55"/>
                  </a:cxn>
                  <a:cxn ang="0">
                    <a:pos x="42" y="55"/>
                  </a:cxn>
                  <a:cxn ang="0">
                    <a:pos x="52" y="7"/>
                  </a:cxn>
                </a:cxnLst>
                <a:rect l="0" t="0" r="r" b="b"/>
                <a:pathLst>
                  <a:path w="52" h="55">
                    <a:moveTo>
                      <a:pt x="52" y="7"/>
                    </a:moveTo>
                    <a:lnTo>
                      <a:pt x="52" y="7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5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4" y="1"/>
                    </a:lnTo>
                    <a:lnTo>
                      <a:pt x="0" y="38"/>
                    </a:lnTo>
                    <a:lnTo>
                      <a:pt x="5" y="41"/>
                    </a:lnTo>
                    <a:lnTo>
                      <a:pt x="10" y="45"/>
                    </a:lnTo>
                    <a:lnTo>
                      <a:pt x="14" y="47"/>
                    </a:lnTo>
                    <a:lnTo>
                      <a:pt x="19" y="48"/>
                    </a:lnTo>
                    <a:lnTo>
                      <a:pt x="24" y="50"/>
                    </a:lnTo>
                    <a:lnTo>
                      <a:pt x="29" y="52"/>
                    </a:lnTo>
                    <a:lnTo>
                      <a:pt x="35" y="53"/>
                    </a:lnTo>
                    <a:lnTo>
                      <a:pt x="42" y="55"/>
                    </a:lnTo>
                    <a:lnTo>
                      <a:pt x="42" y="55"/>
                    </a:lnTo>
                    <a:lnTo>
                      <a:pt x="52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35" name="Freeform 1071"/>
              <p:cNvSpPr>
                <a:spLocks/>
              </p:cNvSpPr>
              <p:nvPr/>
            </p:nvSpPr>
            <p:spPr bwMode="auto">
              <a:xfrm>
                <a:off x="3008" y="1505"/>
                <a:ext cx="10" cy="12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48" y="10"/>
                  </a:cxn>
                  <a:cxn ang="0">
                    <a:pos x="45" y="9"/>
                  </a:cxn>
                  <a:cxn ang="0">
                    <a:pos x="42" y="8"/>
                  </a:cxn>
                  <a:cxn ang="0">
                    <a:pos x="37" y="6"/>
                  </a:cxn>
                  <a:cxn ang="0">
                    <a:pos x="32" y="4"/>
                  </a:cxn>
                  <a:cxn ang="0">
                    <a:pos x="28" y="3"/>
                  </a:cxn>
                  <a:cxn ang="0">
                    <a:pos x="22" y="2"/>
                  </a:cxn>
                  <a:cxn ang="0">
                    <a:pos x="16" y="1"/>
                  </a:cxn>
                  <a:cxn ang="0">
                    <a:pos x="10" y="0"/>
                  </a:cxn>
                  <a:cxn ang="0">
                    <a:pos x="0" y="48"/>
                  </a:cxn>
                  <a:cxn ang="0">
                    <a:pos x="6" y="49"/>
                  </a:cxn>
                  <a:cxn ang="0">
                    <a:pos x="10" y="50"/>
                  </a:cxn>
                  <a:cxn ang="0">
                    <a:pos x="15" y="51"/>
                  </a:cxn>
                  <a:cxn ang="0">
                    <a:pos x="18" y="53"/>
                  </a:cxn>
                  <a:cxn ang="0">
                    <a:pos x="22" y="54"/>
                  </a:cxn>
                  <a:cxn ang="0">
                    <a:pos x="25" y="55"/>
                  </a:cxn>
                  <a:cxn ang="0">
                    <a:pos x="28" y="55"/>
                  </a:cxn>
                  <a:cxn ang="0">
                    <a:pos x="29" y="56"/>
                  </a:cxn>
                  <a:cxn ang="0">
                    <a:pos x="29" y="56"/>
                  </a:cxn>
                  <a:cxn ang="0">
                    <a:pos x="50" y="11"/>
                  </a:cxn>
                </a:cxnLst>
                <a:rect l="0" t="0" r="r" b="b"/>
                <a:pathLst>
                  <a:path w="50" h="56">
                    <a:moveTo>
                      <a:pt x="50" y="11"/>
                    </a:moveTo>
                    <a:lnTo>
                      <a:pt x="48" y="10"/>
                    </a:lnTo>
                    <a:lnTo>
                      <a:pt x="45" y="9"/>
                    </a:lnTo>
                    <a:lnTo>
                      <a:pt x="42" y="8"/>
                    </a:lnTo>
                    <a:lnTo>
                      <a:pt x="37" y="6"/>
                    </a:lnTo>
                    <a:lnTo>
                      <a:pt x="32" y="4"/>
                    </a:lnTo>
                    <a:lnTo>
                      <a:pt x="28" y="3"/>
                    </a:lnTo>
                    <a:lnTo>
                      <a:pt x="22" y="2"/>
                    </a:lnTo>
                    <a:lnTo>
                      <a:pt x="16" y="1"/>
                    </a:lnTo>
                    <a:lnTo>
                      <a:pt x="10" y="0"/>
                    </a:lnTo>
                    <a:lnTo>
                      <a:pt x="0" y="48"/>
                    </a:lnTo>
                    <a:lnTo>
                      <a:pt x="6" y="49"/>
                    </a:lnTo>
                    <a:lnTo>
                      <a:pt x="10" y="50"/>
                    </a:lnTo>
                    <a:lnTo>
                      <a:pt x="15" y="51"/>
                    </a:lnTo>
                    <a:lnTo>
                      <a:pt x="18" y="53"/>
                    </a:lnTo>
                    <a:lnTo>
                      <a:pt x="22" y="54"/>
                    </a:lnTo>
                    <a:lnTo>
                      <a:pt x="25" y="55"/>
                    </a:lnTo>
                    <a:lnTo>
                      <a:pt x="28" y="55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5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36" name="Freeform 1072"/>
              <p:cNvSpPr>
                <a:spLocks/>
              </p:cNvSpPr>
              <p:nvPr/>
            </p:nvSpPr>
            <p:spPr bwMode="auto">
              <a:xfrm>
                <a:off x="3014" y="1508"/>
                <a:ext cx="10" cy="10"/>
              </a:xfrm>
              <a:custGeom>
                <a:avLst/>
                <a:gdLst/>
                <a:ahLst/>
                <a:cxnLst>
                  <a:cxn ang="0">
                    <a:pos x="50" y="24"/>
                  </a:cxn>
                  <a:cxn ang="0">
                    <a:pos x="50" y="23"/>
                  </a:cxn>
                  <a:cxn ang="0">
                    <a:pos x="47" y="20"/>
                  </a:cxn>
                  <a:cxn ang="0">
                    <a:pos x="44" y="16"/>
                  </a:cxn>
                  <a:cxn ang="0">
                    <a:pos x="40" y="13"/>
                  </a:cxn>
                  <a:cxn ang="0">
                    <a:pos x="37" y="9"/>
                  </a:cxn>
                  <a:cxn ang="0">
                    <a:pos x="33" y="7"/>
                  </a:cxn>
                  <a:cxn ang="0">
                    <a:pos x="29" y="4"/>
                  </a:cxn>
                  <a:cxn ang="0">
                    <a:pos x="24" y="1"/>
                  </a:cxn>
                  <a:cxn ang="0">
                    <a:pos x="21" y="0"/>
                  </a:cxn>
                  <a:cxn ang="0">
                    <a:pos x="0" y="45"/>
                  </a:cxn>
                  <a:cxn ang="0">
                    <a:pos x="1" y="45"/>
                  </a:cxn>
                  <a:cxn ang="0">
                    <a:pos x="3" y="46"/>
                  </a:cxn>
                  <a:cxn ang="0">
                    <a:pos x="4" y="47"/>
                  </a:cxn>
                  <a:cxn ang="0">
                    <a:pos x="6" y="49"/>
                  </a:cxn>
                  <a:cxn ang="0">
                    <a:pos x="7" y="50"/>
                  </a:cxn>
                  <a:cxn ang="0">
                    <a:pos x="8" y="50"/>
                  </a:cxn>
                  <a:cxn ang="0">
                    <a:pos x="8" y="51"/>
                  </a:cxn>
                  <a:cxn ang="0">
                    <a:pos x="9" y="52"/>
                  </a:cxn>
                  <a:cxn ang="0">
                    <a:pos x="9" y="51"/>
                  </a:cxn>
                  <a:cxn ang="0">
                    <a:pos x="50" y="24"/>
                  </a:cxn>
                </a:cxnLst>
                <a:rect l="0" t="0" r="r" b="b"/>
                <a:pathLst>
                  <a:path w="50" h="52">
                    <a:moveTo>
                      <a:pt x="50" y="24"/>
                    </a:moveTo>
                    <a:lnTo>
                      <a:pt x="50" y="23"/>
                    </a:lnTo>
                    <a:lnTo>
                      <a:pt x="47" y="20"/>
                    </a:lnTo>
                    <a:lnTo>
                      <a:pt x="44" y="16"/>
                    </a:lnTo>
                    <a:lnTo>
                      <a:pt x="40" y="13"/>
                    </a:lnTo>
                    <a:lnTo>
                      <a:pt x="37" y="9"/>
                    </a:lnTo>
                    <a:lnTo>
                      <a:pt x="33" y="7"/>
                    </a:lnTo>
                    <a:lnTo>
                      <a:pt x="29" y="4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3" y="46"/>
                    </a:lnTo>
                    <a:lnTo>
                      <a:pt x="4" y="47"/>
                    </a:lnTo>
                    <a:lnTo>
                      <a:pt x="6" y="49"/>
                    </a:lnTo>
                    <a:lnTo>
                      <a:pt x="7" y="50"/>
                    </a:lnTo>
                    <a:lnTo>
                      <a:pt x="8" y="50"/>
                    </a:lnTo>
                    <a:lnTo>
                      <a:pt x="8" y="51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5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37" name="Freeform 1073"/>
              <p:cNvSpPr>
                <a:spLocks/>
              </p:cNvSpPr>
              <p:nvPr/>
            </p:nvSpPr>
            <p:spPr bwMode="auto">
              <a:xfrm>
                <a:off x="3015" y="1512"/>
                <a:ext cx="11" cy="7"/>
              </a:xfrm>
              <a:custGeom>
                <a:avLst/>
                <a:gdLst/>
                <a:ahLst/>
                <a:cxnLst>
                  <a:cxn ang="0">
                    <a:pos x="52" y="35"/>
                  </a:cxn>
                  <a:cxn ang="0">
                    <a:pos x="52" y="35"/>
                  </a:cxn>
                  <a:cxn ang="0">
                    <a:pos x="51" y="30"/>
                  </a:cxn>
                  <a:cxn ang="0">
                    <a:pos x="51" y="26"/>
                  </a:cxn>
                  <a:cxn ang="0">
                    <a:pos x="50" y="21"/>
                  </a:cxn>
                  <a:cxn ang="0">
                    <a:pos x="49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4" y="4"/>
                  </a:cxn>
                  <a:cxn ang="0">
                    <a:pos x="41" y="0"/>
                  </a:cxn>
                  <a:cxn ang="0">
                    <a:pos x="0" y="27"/>
                  </a:cxn>
                  <a:cxn ang="0">
                    <a:pos x="0" y="28"/>
                  </a:cxn>
                  <a:cxn ang="0">
                    <a:pos x="1" y="29"/>
                  </a:cxn>
                  <a:cxn ang="0">
                    <a:pos x="1" y="30"/>
                  </a:cxn>
                  <a:cxn ang="0">
                    <a:pos x="1" y="30"/>
                  </a:cxn>
                  <a:cxn ang="0">
                    <a:pos x="1" y="31"/>
                  </a:cxn>
                  <a:cxn ang="0">
                    <a:pos x="2" y="33"/>
                  </a:cxn>
                  <a:cxn ang="0">
                    <a:pos x="2" y="34"/>
                  </a:cxn>
                  <a:cxn ang="0">
                    <a:pos x="2" y="35"/>
                  </a:cxn>
                  <a:cxn ang="0">
                    <a:pos x="2" y="35"/>
                  </a:cxn>
                  <a:cxn ang="0">
                    <a:pos x="52" y="35"/>
                  </a:cxn>
                </a:cxnLst>
                <a:rect l="0" t="0" r="r" b="b"/>
                <a:pathLst>
                  <a:path w="52" h="35">
                    <a:moveTo>
                      <a:pt x="52" y="35"/>
                    </a:moveTo>
                    <a:lnTo>
                      <a:pt x="52" y="35"/>
                    </a:lnTo>
                    <a:lnTo>
                      <a:pt x="51" y="30"/>
                    </a:lnTo>
                    <a:lnTo>
                      <a:pt x="51" y="26"/>
                    </a:lnTo>
                    <a:lnTo>
                      <a:pt x="50" y="21"/>
                    </a:lnTo>
                    <a:lnTo>
                      <a:pt x="49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4" y="4"/>
                    </a:lnTo>
                    <a:lnTo>
                      <a:pt x="41" y="0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2" y="33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52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38" name="Freeform 1074"/>
              <p:cNvSpPr>
                <a:spLocks/>
              </p:cNvSpPr>
              <p:nvPr/>
            </p:nvSpPr>
            <p:spPr bwMode="auto">
              <a:xfrm>
                <a:off x="3015" y="1519"/>
                <a:ext cx="11" cy="8"/>
              </a:xfrm>
              <a:custGeom>
                <a:avLst/>
                <a:gdLst/>
                <a:ahLst/>
                <a:cxnLst>
                  <a:cxn ang="0">
                    <a:pos x="42" y="37"/>
                  </a:cxn>
                  <a:cxn ang="0">
                    <a:pos x="42" y="37"/>
                  </a:cxn>
                  <a:cxn ang="0">
                    <a:pos x="44" y="32"/>
                  </a:cxn>
                  <a:cxn ang="0">
                    <a:pos x="46" y="29"/>
                  </a:cxn>
                  <a:cxn ang="0">
                    <a:pos x="48" y="24"/>
                  </a:cxn>
                  <a:cxn ang="0">
                    <a:pos x="50" y="20"/>
                  </a:cxn>
                  <a:cxn ang="0">
                    <a:pos x="51" y="15"/>
                  </a:cxn>
                  <a:cxn ang="0">
                    <a:pos x="52" y="10"/>
                  </a:cxn>
                  <a:cxn ang="0">
                    <a:pos x="52" y="5"/>
                  </a:cxn>
                  <a:cxn ang="0">
                    <a:pos x="5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42" y="37"/>
                  </a:cxn>
                </a:cxnLst>
                <a:rect l="0" t="0" r="r" b="b"/>
                <a:pathLst>
                  <a:path w="53" h="37">
                    <a:moveTo>
                      <a:pt x="42" y="37"/>
                    </a:moveTo>
                    <a:lnTo>
                      <a:pt x="42" y="37"/>
                    </a:lnTo>
                    <a:lnTo>
                      <a:pt x="44" y="32"/>
                    </a:lnTo>
                    <a:lnTo>
                      <a:pt x="46" y="29"/>
                    </a:lnTo>
                    <a:lnTo>
                      <a:pt x="48" y="24"/>
                    </a:lnTo>
                    <a:lnTo>
                      <a:pt x="50" y="20"/>
                    </a:lnTo>
                    <a:lnTo>
                      <a:pt x="51" y="15"/>
                    </a:lnTo>
                    <a:lnTo>
                      <a:pt x="52" y="10"/>
                    </a:lnTo>
                    <a:lnTo>
                      <a:pt x="52" y="5"/>
                    </a:lnTo>
                    <a:lnTo>
                      <a:pt x="5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2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39" name="Freeform 1075"/>
              <p:cNvSpPr>
                <a:spLocks/>
              </p:cNvSpPr>
              <p:nvPr/>
            </p:nvSpPr>
            <p:spPr bwMode="auto">
              <a:xfrm>
                <a:off x="3013" y="1521"/>
                <a:ext cx="11" cy="11"/>
              </a:xfrm>
              <a:custGeom>
                <a:avLst/>
                <a:gdLst/>
                <a:ahLst/>
                <a:cxnLst>
                  <a:cxn ang="0">
                    <a:pos x="20" y="53"/>
                  </a:cxn>
                  <a:cxn ang="0">
                    <a:pos x="20" y="53"/>
                  </a:cxn>
                  <a:cxn ang="0">
                    <a:pos x="25" y="51"/>
                  </a:cxn>
                  <a:cxn ang="0">
                    <a:pos x="29" y="49"/>
                  </a:cxn>
                  <a:cxn ang="0">
                    <a:pos x="33" y="46"/>
                  </a:cxn>
                  <a:cxn ang="0">
                    <a:pos x="38" y="43"/>
                  </a:cxn>
                  <a:cxn ang="0">
                    <a:pos x="41" y="39"/>
                  </a:cxn>
                  <a:cxn ang="0">
                    <a:pos x="45" y="36"/>
                  </a:cxn>
                  <a:cxn ang="0">
                    <a:pos x="48" y="31"/>
                  </a:cxn>
                  <a:cxn ang="0">
                    <a:pos x="51" y="28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2"/>
                  </a:cxn>
                  <a:cxn ang="0">
                    <a:pos x="7" y="4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1" y="7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0" y="53"/>
                  </a:cxn>
                </a:cxnLst>
                <a:rect l="0" t="0" r="r" b="b"/>
                <a:pathLst>
                  <a:path w="51" h="53">
                    <a:moveTo>
                      <a:pt x="20" y="53"/>
                    </a:moveTo>
                    <a:lnTo>
                      <a:pt x="20" y="53"/>
                    </a:lnTo>
                    <a:lnTo>
                      <a:pt x="25" y="51"/>
                    </a:lnTo>
                    <a:lnTo>
                      <a:pt x="29" y="49"/>
                    </a:lnTo>
                    <a:lnTo>
                      <a:pt x="33" y="46"/>
                    </a:lnTo>
                    <a:lnTo>
                      <a:pt x="38" y="43"/>
                    </a:lnTo>
                    <a:lnTo>
                      <a:pt x="41" y="39"/>
                    </a:lnTo>
                    <a:lnTo>
                      <a:pt x="45" y="36"/>
                    </a:lnTo>
                    <a:lnTo>
                      <a:pt x="48" y="31"/>
                    </a:lnTo>
                    <a:lnTo>
                      <a:pt x="51" y="28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40" name="Freeform 1076"/>
              <p:cNvSpPr>
                <a:spLocks/>
              </p:cNvSpPr>
              <p:nvPr/>
            </p:nvSpPr>
            <p:spPr bwMode="auto">
              <a:xfrm>
                <a:off x="3009" y="1523"/>
                <a:ext cx="8" cy="10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3"/>
                  </a:cxn>
                  <a:cxn ang="0">
                    <a:pos x="6" y="53"/>
                  </a:cxn>
                  <a:cxn ang="0">
                    <a:pos x="10" y="53"/>
                  </a:cxn>
                  <a:cxn ang="0">
                    <a:pos x="16" y="52"/>
                  </a:cxn>
                  <a:cxn ang="0">
                    <a:pos x="21" y="52"/>
                  </a:cxn>
                  <a:cxn ang="0">
                    <a:pos x="25" y="51"/>
                  </a:cxn>
                  <a:cxn ang="0">
                    <a:pos x="30" y="49"/>
                  </a:cxn>
                  <a:cxn ang="0">
                    <a:pos x="36" y="48"/>
                  </a:cxn>
                  <a:cxn ang="0">
                    <a:pos x="40" y="45"/>
                  </a:cxn>
                  <a:cxn ang="0">
                    <a:pos x="20" y="0"/>
                  </a:cxn>
                  <a:cxn ang="0">
                    <a:pos x="17" y="1"/>
                  </a:cxn>
                  <a:cxn ang="0">
                    <a:pos x="15" y="3"/>
                  </a:cxn>
                  <a:cxn ang="0">
                    <a:pos x="14" y="3"/>
                  </a:cxn>
                  <a:cxn ang="0">
                    <a:pos x="12" y="4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3"/>
                  </a:cxn>
                </a:cxnLst>
                <a:rect l="0" t="0" r="r" b="b"/>
                <a:pathLst>
                  <a:path w="40" h="53">
                    <a:moveTo>
                      <a:pt x="0" y="53"/>
                    </a:moveTo>
                    <a:lnTo>
                      <a:pt x="0" y="53"/>
                    </a:lnTo>
                    <a:lnTo>
                      <a:pt x="6" y="53"/>
                    </a:lnTo>
                    <a:lnTo>
                      <a:pt x="10" y="53"/>
                    </a:lnTo>
                    <a:lnTo>
                      <a:pt x="16" y="52"/>
                    </a:lnTo>
                    <a:lnTo>
                      <a:pt x="21" y="52"/>
                    </a:lnTo>
                    <a:lnTo>
                      <a:pt x="25" y="51"/>
                    </a:lnTo>
                    <a:lnTo>
                      <a:pt x="30" y="49"/>
                    </a:lnTo>
                    <a:lnTo>
                      <a:pt x="36" y="48"/>
                    </a:lnTo>
                    <a:lnTo>
                      <a:pt x="40" y="45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41" name="Freeform 1077"/>
              <p:cNvSpPr>
                <a:spLocks/>
              </p:cNvSpPr>
              <p:nvPr/>
            </p:nvSpPr>
            <p:spPr bwMode="auto">
              <a:xfrm>
                <a:off x="3001" y="1523"/>
                <a:ext cx="8" cy="10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5" y="48"/>
                  </a:cxn>
                  <a:cxn ang="0">
                    <a:pos x="11" y="49"/>
                  </a:cxn>
                  <a:cxn ang="0">
                    <a:pos x="15" y="51"/>
                  </a:cxn>
                  <a:cxn ang="0">
                    <a:pos x="21" y="52"/>
                  </a:cxn>
                  <a:cxn ang="0">
                    <a:pos x="27" y="52"/>
                  </a:cxn>
                  <a:cxn ang="0">
                    <a:pos x="33" y="53"/>
                  </a:cxn>
                  <a:cxn ang="0">
                    <a:pos x="38" y="53"/>
                  </a:cxn>
                  <a:cxn ang="0">
                    <a:pos x="44" y="53"/>
                  </a:cxn>
                  <a:cxn ang="0">
                    <a:pos x="44" y="4"/>
                  </a:cxn>
                  <a:cxn ang="0">
                    <a:pos x="41" y="4"/>
                  </a:cxn>
                  <a:cxn ang="0">
                    <a:pos x="36" y="4"/>
                  </a:cxn>
                  <a:cxn ang="0">
                    <a:pos x="33" y="4"/>
                  </a:cxn>
                  <a:cxn ang="0">
                    <a:pos x="29" y="3"/>
                  </a:cxn>
                  <a:cxn ang="0">
                    <a:pos x="27" y="3"/>
                  </a:cxn>
                  <a:cxn ang="0">
                    <a:pos x="24" y="1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0" y="45"/>
                  </a:cxn>
                </a:cxnLst>
                <a:rect l="0" t="0" r="r" b="b"/>
                <a:pathLst>
                  <a:path w="44" h="53">
                    <a:moveTo>
                      <a:pt x="0" y="45"/>
                    </a:moveTo>
                    <a:lnTo>
                      <a:pt x="0" y="45"/>
                    </a:lnTo>
                    <a:lnTo>
                      <a:pt x="5" y="48"/>
                    </a:lnTo>
                    <a:lnTo>
                      <a:pt x="11" y="49"/>
                    </a:lnTo>
                    <a:lnTo>
                      <a:pt x="15" y="51"/>
                    </a:lnTo>
                    <a:lnTo>
                      <a:pt x="21" y="52"/>
                    </a:lnTo>
                    <a:lnTo>
                      <a:pt x="27" y="52"/>
                    </a:lnTo>
                    <a:lnTo>
                      <a:pt x="33" y="53"/>
                    </a:lnTo>
                    <a:lnTo>
                      <a:pt x="38" y="53"/>
                    </a:lnTo>
                    <a:lnTo>
                      <a:pt x="44" y="53"/>
                    </a:lnTo>
                    <a:lnTo>
                      <a:pt x="44" y="4"/>
                    </a:lnTo>
                    <a:lnTo>
                      <a:pt x="41" y="4"/>
                    </a:lnTo>
                    <a:lnTo>
                      <a:pt x="36" y="4"/>
                    </a:lnTo>
                    <a:lnTo>
                      <a:pt x="33" y="4"/>
                    </a:lnTo>
                    <a:lnTo>
                      <a:pt x="29" y="3"/>
                    </a:lnTo>
                    <a:lnTo>
                      <a:pt x="27" y="3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42" name="Freeform 1078"/>
              <p:cNvSpPr>
                <a:spLocks/>
              </p:cNvSpPr>
              <p:nvPr/>
            </p:nvSpPr>
            <p:spPr bwMode="auto">
              <a:xfrm>
                <a:off x="2994" y="1521"/>
                <a:ext cx="11" cy="1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8"/>
                  </a:cxn>
                  <a:cxn ang="0">
                    <a:pos x="3" y="31"/>
                  </a:cxn>
                  <a:cxn ang="0">
                    <a:pos x="7" y="36"/>
                  </a:cxn>
                  <a:cxn ang="0">
                    <a:pos x="10" y="39"/>
                  </a:cxn>
                  <a:cxn ang="0">
                    <a:pos x="15" y="44"/>
                  </a:cxn>
                  <a:cxn ang="0">
                    <a:pos x="19" y="46"/>
                  </a:cxn>
                  <a:cxn ang="0">
                    <a:pos x="24" y="50"/>
                  </a:cxn>
                  <a:cxn ang="0">
                    <a:pos x="29" y="52"/>
                  </a:cxn>
                  <a:cxn ang="0">
                    <a:pos x="33" y="54"/>
                  </a:cxn>
                  <a:cxn ang="0">
                    <a:pos x="53" y="9"/>
                  </a:cxn>
                  <a:cxn ang="0">
                    <a:pos x="51" y="8"/>
                  </a:cxn>
                  <a:cxn ang="0">
                    <a:pos x="49" y="7"/>
                  </a:cxn>
                  <a:cxn ang="0">
                    <a:pos x="47" y="6"/>
                  </a:cxn>
                  <a:cxn ang="0">
                    <a:pos x="46" y="6"/>
                  </a:cxn>
                  <a:cxn ang="0">
                    <a:pos x="45" y="5"/>
                  </a:cxn>
                  <a:cxn ang="0">
                    <a:pos x="44" y="3"/>
                  </a:cxn>
                  <a:cxn ang="0">
                    <a:pos x="42" y="1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0" y="28"/>
                  </a:cxn>
                </a:cxnLst>
                <a:rect l="0" t="0" r="r" b="b"/>
                <a:pathLst>
                  <a:path w="53" h="54">
                    <a:moveTo>
                      <a:pt x="0" y="28"/>
                    </a:moveTo>
                    <a:lnTo>
                      <a:pt x="0" y="28"/>
                    </a:lnTo>
                    <a:lnTo>
                      <a:pt x="3" y="31"/>
                    </a:lnTo>
                    <a:lnTo>
                      <a:pt x="7" y="36"/>
                    </a:lnTo>
                    <a:lnTo>
                      <a:pt x="10" y="39"/>
                    </a:lnTo>
                    <a:lnTo>
                      <a:pt x="15" y="44"/>
                    </a:lnTo>
                    <a:lnTo>
                      <a:pt x="19" y="46"/>
                    </a:lnTo>
                    <a:lnTo>
                      <a:pt x="24" y="50"/>
                    </a:lnTo>
                    <a:lnTo>
                      <a:pt x="29" y="52"/>
                    </a:lnTo>
                    <a:lnTo>
                      <a:pt x="33" y="54"/>
                    </a:lnTo>
                    <a:lnTo>
                      <a:pt x="53" y="9"/>
                    </a:lnTo>
                    <a:lnTo>
                      <a:pt x="51" y="8"/>
                    </a:lnTo>
                    <a:lnTo>
                      <a:pt x="49" y="7"/>
                    </a:lnTo>
                    <a:lnTo>
                      <a:pt x="47" y="6"/>
                    </a:lnTo>
                    <a:lnTo>
                      <a:pt x="46" y="6"/>
                    </a:lnTo>
                    <a:lnTo>
                      <a:pt x="45" y="5"/>
                    </a:lnTo>
                    <a:lnTo>
                      <a:pt x="44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43" name="Freeform 1079"/>
              <p:cNvSpPr>
                <a:spLocks/>
              </p:cNvSpPr>
              <p:nvPr/>
            </p:nvSpPr>
            <p:spPr bwMode="auto">
              <a:xfrm>
                <a:off x="2991" y="1513"/>
                <a:ext cx="11" cy="14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" y="25"/>
                  </a:cxn>
                  <a:cxn ang="0">
                    <a:pos x="1" y="30"/>
                  </a:cxn>
                  <a:cxn ang="0">
                    <a:pos x="1" y="36"/>
                  </a:cxn>
                  <a:cxn ang="0">
                    <a:pos x="2" y="40"/>
                  </a:cxn>
                  <a:cxn ang="0">
                    <a:pos x="5" y="46"/>
                  </a:cxn>
                  <a:cxn ang="0">
                    <a:pos x="6" y="51"/>
                  </a:cxn>
                  <a:cxn ang="0">
                    <a:pos x="8" y="56"/>
                  </a:cxn>
                  <a:cxn ang="0">
                    <a:pos x="10" y="61"/>
                  </a:cxn>
                  <a:cxn ang="0">
                    <a:pos x="13" y="66"/>
                  </a:cxn>
                  <a:cxn ang="0">
                    <a:pos x="54" y="38"/>
                  </a:cxn>
                  <a:cxn ang="0">
                    <a:pos x="53" y="37"/>
                  </a:cxn>
                  <a:cxn ang="0">
                    <a:pos x="53" y="35"/>
                  </a:cxn>
                  <a:cxn ang="0">
                    <a:pos x="52" y="33"/>
                  </a:cxn>
                  <a:cxn ang="0">
                    <a:pos x="52" y="31"/>
                  </a:cxn>
                  <a:cxn ang="0">
                    <a:pos x="51" y="30"/>
                  </a:cxn>
                  <a:cxn ang="0">
                    <a:pos x="51" y="28"/>
                  </a:cxn>
                  <a:cxn ang="0">
                    <a:pos x="51" y="26"/>
                  </a:cxn>
                  <a:cxn ang="0">
                    <a:pos x="51" y="24"/>
                  </a:cxn>
                  <a:cxn ang="0">
                    <a:pos x="28" y="50"/>
                  </a:cxn>
                  <a:cxn ang="0">
                    <a:pos x="23" y="0"/>
                  </a:cxn>
                  <a:cxn ang="0">
                    <a:pos x="0" y="1"/>
                  </a:cxn>
                  <a:cxn ang="0">
                    <a:pos x="1" y="25"/>
                  </a:cxn>
                  <a:cxn ang="0">
                    <a:pos x="23" y="0"/>
                  </a:cxn>
                </a:cxnLst>
                <a:rect l="0" t="0" r="r" b="b"/>
                <a:pathLst>
                  <a:path w="54" h="66">
                    <a:moveTo>
                      <a:pt x="23" y="0"/>
                    </a:moveTo>
                    <a:lnTo>
                      <a:pt x="1" y="25"/>
                    </a:lnTo>
                    <a:lnTo>
                      <a:pt x="1" y="30"/>
                    </a:lnTo>
                    <a:lnTo>
                      <a:pt x="1" y="36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6" y="51"/>
                    </a:lnTo>
                    <a:lnTo>
                      <a:pt x="8" y="56"/>
                    </a:lnTo>
                    <a:lnTo>
                      <a:pt x="10" y="61"/>
                    </a:lnTo>
                    <a:lnTo>
                      <a:pt x="13" y="66"/>
                    </a:lnTo>
                    <a:lnTo>
                      <a:pt x="54" y="38"/>
                    </a:lnTo>
                    <a:lnTo>
                      <a:pt x="53" y="37"/>
                    </a:lnTo>
                    <a:lnTo>
                      <a:pt x="53" y="35"/>
                    </a:lnTo>
                    <a:lnTo>
                      <a:pt x="52" y="33"/>
                    </a:lnTo>
                    <a:lnTo>
                      <a:pt x="52" y="31"/>
                    </a:lnTo>
                    <a:lnTo>
                      <a:pt x="51" y="30"/>
                    </a:lnTo>
                    <a:lnTo>
                      <a:pt x="51" y="28"/>
                    </a:lnTo>
                    <a:lnTo>
                      <a:pt x="51" y="26"/>
                    </a:lnTo>
                    <a:lnTo>
                      <a:pt x="51" y="24"/>
                    </a:lnTo>
                    <a:lnTo>
                      <a:pt x="28" y="50"/>
                    </a:lnTo>
                    <a:lnTo>
                      <a:pt x="23" y="0"/>
                    </a:lnTo>
                    <a:lnTo>
                      <a:pt x="0" y="1"/>
                    </a:lnTo>
                    <a:lnTo>
                      <a:pt x="1" y="2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44" name="Freeform 1080"/>
              <p:cNvSpPr>
                <a:spLocks/>
              </p:cNvSpPr>
              <p:nvPr/>
            </p:nvSpPr>
            <p:spPr bwMode="auto">
              <a:xfrm>
                <a:off x="3027" y="1524"/>
                <a:ext cx="11" cy="9"/>
              </a:xfrm>
              <a:custGeom>
                <a:avLst/>
                <a:gdLst/>
                <a:ahLst/>
                <a:cxnLst>
                  <a:cxn ang="0">
                    <a:pos x="32" y="44"/>
                  </a:cxn>
                  <a:cxn ang="0">
                    <a:pos x="52" y="16"/>
                  </a:cxn>
                  <a:cxn ang="0">
                    <a:pos x="50" y="0"/>
                  </a:cxn>
                  <a:cxn ang="0">
                    <a:pos x="0" y="8"/>
                  </a:cxn>
                  <a:cxn ang="0">
                    <a:pos x="3" y="24"/>
                  </a:cxn>
                  <a:cxn ang="0">
                    <a:pos x="32" y="44"/>
                  </a:cxn>
                  <a:cxn ang="0">
                    <a:pos x="32" y="44"/>
                  </a:cxn>
                  <a:cxn ang="0">
                    <a:pos x="55" y="39"/>
                  </a:cxn>
                  <a:cxn ang="0">
                    <a:pos x="52" y="16"/>
                  </a:cxn>
                  <a:cxn ang="0">
                    <a:pos x="32" y="44"/>
                  </a:cxn>
                </a:cxnLst>
                <a:rect l="0" t="0" r="r" b="b"/>
                <a:pathLst>
                  <a:path w="55" h="44">
                    <a:moveTo>
                      <a:pt x="32" y="44"/>
                    </a:moveTo>
                    <a:lnTo>
                      <a:pt x="52" y="16"/>
                    </a:lnTo>
                    <a:lnTo>
                      <a:pt x="50" y="0"/>
                    </a:lnTo>
                    <a:lnTo>
                      <a:pt x="0" y="8"/>
                    </a:lnTo>
                    <a:lnTo>
                      <a:pt x="3" y="2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55" y="39"/>
                    </a:lnTo>
                    <a:lnTo>
                      <a:pt x="52" y="16"/>
                    </a:lnTo>
                    <a:lnTo>
                      <a:pt x="32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45" name="Freeform 1081"/>
              <p:cNvSpPr>
                <a:spLocks/>
              </p:cNvSpPr>
              <p:nvPr/>
            </p:nvSpPr>
            <p:spPr bwMode="auto">
              <a:xfrm>
                <a:off x="3030" y="1523"/>
                <a:ext cx="3" cy="10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51"/>
                  </a:cxn>
                  <a:cxn ang="0">
                    <a:pos x="2" y="51"/>
                  </a:cxn>
                  <a:cxn ang="0">
                    <a:pos x="4" y="51"/>
                  </a:cxn>
                  <a:cxn ang="0">
                    <a:pos x="7" y="51"/>
                  </a:cxn>
                  <a:cxn ang="0">
                    <a:pos x="9" y="51"/>
                  </a:cxn>
                  <a:cxn ang="0">
                    <a:pos x="11" y="51"/>
                  </a:cxn>
                  <a:cxn ang="0">
                    <a:pos x="14" y="50"/>
                  </a:cxn>
                  <a:cxn ang="0">
                    <a:pos x="16" y="50"/>
                  </a:cxn>
                  <a:cxn ang="0">
                    <a:pos x="18" y="49"/>
                  </a:cxn>
                  <a:cxn ang="0">
                    <a:pos x="8" y="0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51"/>
                  </a:cxn>
                </a:cxnLst>
                <a:rect l="0" t="0" r="r" b="b"/>
                <a:pathLst>
                  <a:path w="18" h="51">
                    <a:moveTo>
                      <a:pt x="0" y="51"/>
                    </a:moveTo>
                    <a:lnTo>
                      <a:pt x="0" y="51"/>
                    </a:lnTo>
                    <a:lnTo>
                      <a:pt x="2" y="51"/>
                    </a:lnTo>
                    <a:lnTo>
                      <a:pt x="4" y="51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4" y="50"/>
                    </a:lnTo>
                    <a:lnTo>
                      <a:pt x="16" y="50"/>
                    </a:lnTo>
                    <a:lnTo>
                      <a:pt x="18" y="49"/>
                    </a:lnTo>
                    <a:lnTo>
                      <a:pt x="8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46" name="Freeform 1082"/>
              <p:cNvSpPr>
                <a:spLocks/>
              </p:cNvSpPr>
              <p:nvPr/>
            </p:nvSpPr>
            <p:spPr bwMode="auto">
              <a:xfrm>
                <a:off x="3024" y="1523"/>
                <a:ext cx="6" cy="10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0" y="43"/>
                  </a:cxn>
                  <a:cxn ang="0">
                    <a:pos x="3" y="45"/>
                  </a:cxn>
                  <a:cxn ang="0">
                    <a:pos x="7" y="47"/>
                  </a:cxn>
                  <a:cxn ang="0">
                    <a:pos x="10" y="48"/>
                  </a:cxn>
                  <a:cxn ang="0">
                    <a:pos x="15" y="48"/>
                  </a:cxn>
                  <a:cxn ang="0">
                    <a:pos x="18" y="49"/>
                  </a:cxn>
                  <a:cxn ang="0">
                    <a:pos x="22" y="49"/>
                  </a:cxn>
                  <a:cxn ang="0">
                    <a:pos x="25" y="49"/>
                  </a:cxn>
                  <a:cxn ang="0">
                    <a:pos x="29" y="49"/>
                  </a:cxn>
                  <a:cxn ang="0">
                    <a:pos x="29" y="0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0" y="43"/>
                  </a:cxn>
                </a:cxnLst>
                <a:rect l="0" t="0" r="r" b="b"/>
                <a:pathLst>
                  <a:path w="29" h="49">
                    <a:moveTo>
                      <a:pt x="0" y="43"/>
                    </a:moveTo>
                    <a:lnTo>
                      <a:pt x="0" y="43"/>
                    </a:lnTo>
                    <a:lnTo>
                      <a:pt x="3" y="45"/>
                    </a:lnTo>
                    <a:lnTo>
                      <a:pt x="7" y="47"/>
                    </a:lnTo>
                    <a:lnTo>
                      <a:pt x="10" y="48"/>
                    </a:lnTo>
                    <a:lnTo>
                      <a:pt x="15" y="48"/>
                    </a:lnTo>
                    <a:lnTo>
                      <a:pt x="18" y="49"/>
                    </a:lnTo>
                    <a:lnTo>
                      <a:pt x="22" y="49"/>
                    </a:lnTo>
                    <a:lnTo>
                      <a:pt x="25" y="49"/>
                    </a:lnTo>
                    <a:lnTo>
                      <a:pt x="29" y="49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47" name="Freeform 1083"/>
              <p:cNvSpPr>
                <a:spLocks/>
              </p:cNvSpPr>
              <p:nvPr/>
            </p:nvSpPr>
            <p:spPr bwMode="auto">
              <a:xfrm>
                <a:off x="3020" y="1523"/>
                <a:ext cx="10" cy="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0" y="23"/>
                  </a:cxn>
                  <a:cxn ang="0">
                    <a:pos x="3" y="26"/>
                  </a:cxn>
                  <a:cxn ang="0">
                    <a:pos x="4" y="30"/>
                  </a:cxn>
                  <a:cxn ang="0">
                    <a:pos x="6" y="32"/>
                  </a:cxn>
                  <a:cxn ang="0">
                    <a:pos x="8" y="34"/>
                  </a:cxn>
                  <a:cxn ang="0">
                    <a:pos x="11" y="38"/>
                  </a:cxn>
                  <a:cxn ang="0">
                    <a:pos x="13" y="39"/>
                  </a:cxn>
                  <a:cxn ang="0">
                    <a:pos x="17" y="41"/>
                  </a:cxn>
                  <a:cxn ang="0">
                    <a:pos x="19" y="43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4" y="1"/>
                  </a:cxn>
                  <a:cxn ang="0">
                    <a:pos x="44" y="1"/>
                  </a:cxn>
                  <a:cxn ang="0">
                    <a:pos x="44" y="1"/>
                  </a:cxn>
                  <a:cxn ang="0">
                    <a:pos x="45" y="2"/>
                  </a:cxn>
                  <a:cxn ang="0">
                    <a:pos x="45" y="2"/>
                  </a:cxn>
                  <a:cxn ang="0">
                    <a:pos x="47" y="3"/>
                  </a:cxn>
                  <a:cxn ang="0">
                    <a:pos x="47" y="3"/>
                  </a:cxn>
                  <a:cxn ang="0">
                    <a:pos x="47" y="3"/>
                  </a:cxn>
                  <a:cxn ang="0">
                    <a:pos x="0" y="23"/>
                  </a:cxn>
                </a:cxnLst>
                <a:rect l="0" t="0" r="r" b="b"/>
                <a:pathLst>
                  <a:path w="47" h="43">
                    <a:moveTo>
                      <a:pt x="0" y="23"/>
                    </a:moveTo>
                    <a:lnTo>
                      <a:pt x="0" y="23"/>
                    </a:lnTo>
                    <a:lnTo>
                      <a:pt x="3" y="26"/>
                    </a:lnTo>
                    <a:lnTo>
                      <a:pt x="4" y="30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8"/>
                    </a:lnTo>
                    <a:lnTo>
                      <a:pt x="13" y="39"/>
                    </a:lnTo>
                    <a:lnTo>
                      <a:pt x="17" y="41"/>
                    </a:lnTo>
                    <a:lnTo>
                      <a:pt x="19" y="43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48" name="Freeform 1084"/>
              <p:cNvSpPr>
                <a:spLocks/>
              </p:cNvSpPr>
              <p:nvPr/>
            </p:nvSpPr>
            <p:spPr bwMode="auto">
              <a:xfrm>
                <a:off x="3020" y="1522"/>
                <a:ext cx="10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1" y="20"/>
                  </a:cxn>
                  <a:cxn ang="0">
                    <a:pos x="1" y="24"/>
                  </a:cxn>
                  <a:cxn ang="0">
                    <a:pos x="2" y="28"/>
                  </a:cxn>
                  <a:cxn ang="0">
                    <a:pos x="3" y="32"/>
                  </a:cxn>
                  <a:cxn ang="0">
                    <a:pos x="50" y="12"/>
                  </a:cxn>
                  <a:cxn ang="0">
                    <a:pos x="50" y="13"/>
                  </a:cxn>
                  <a:cxn ang="0">
                    <a:pos x="50" y="13"/>
                  </a:cxn>
                  <a:cxn ang="0">
                    <a:pos x="50" y="13"/>
                  </a:cxn>
                  <a:cxn ang="0">
                    <a:pos x="50" y="11"/>
                  </a:cxn>
                  <a:cxn ang="0">
                    <a:pos x="50" y="10"/>
                  </a:cxn>
                  <a:cxn ang="0">
                    <a:pos x="50" y="6"/>
                  </a:cxn>
                  <a:cxn ang="0">
                    <a:pos x="50" y="4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50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1" y="24"/>
                    </a:lnTo>
                    <a:lnTo>
                      <a:pt x="2" y="28"/>
                    </a:lnTo>
                    <a:lnTo>
                      <a:pt x="3" y="32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0" y="11"/>
                    </a:lnTo>
                    <a:lnTo>
                      <a:pt x="50" y="10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49" name="Freeform 1085"/>
              <p:cNvSpPr>
                <a:spLocks/>
              </p:cNvSpPr>
              <p:nvPr/>
            </p:nvSpPr>
            <p:spPr bwMode="auto">
              <a:xfrm>
                <a:off x="3020" y="1504"/>
                <a:ext cx="10" cy="1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25"/>
                  </a:cxn>
                  <a:cxn ang="0">
                    <a:pos x="0" y="88"/>
                  </a:cxn>
                  <a:cxn ang="0">
                    <a:pos x="50" y="88"/>
                  </a:cxn>
                  <a:cxn ang="0">
                    <a:pos x="50" y="25"/>
                  </a:cxn>
                  <a:cxn ang="0">
                    <a:pos x="24" y="0"/>
                  </a:cxn>
                  <a:cxn ang="0">
                    <a:pos x="50" y="25"/>
                  </a:cxn>
                  <a:cxn ang="0">
                    <a:pos x="50" y="0"/>
                  </a:cxn>
                  <a:cxn ang="0">
                    <a:pos x="24" y="0"/>
                  </a:cxn>
                </a:cxnLst>
                <a:rect l="0" t="0" r="r" b="b"/>
                <a:pathLst>
                  <a:path w="50" h="88">
                    <a:moveTo>
                      <a:pt x="24" y="0"/>
                    </a:moveTo>
                    <a:lnTo>
                      <a:pt x="0" y="25"/>
                    </a:lnTo>
                    <a:lnTo>
                      <a:pt x="0" y="88"/>
                    </a:lnTo>
                    <a:lnTo>
                      <a:pt x="50" y="88"/>
                    </a:lnTo>
                    <a:lnTo>
                      <a:pt x="50" y="25"/>
                    </a:lnTo>
                    <a:lnTo>
                      <a:pt x="24" y="0"/>
                    </a:lnTo>
                    <a:lnTo>
                      <a:pt x="50" y="25"/>
                    </a:lnTo>
                    <a:lnTo>
                      <a:pt x="5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50" name="Freeform 1086"/>
              <p:cNvSpPr>
                <a:spLocks/>
              </p:cNvSpPr>
              <p:nvPr/>
            </p:nvSpPr>
            <p:spPr bwMode="auto">
              <a:xfrm>
                <a:off x="3017" y="1504"/>
                <a:ext cx="7" cy="1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4" y="49"/>
                  </a:cxn>
                  <a:cxn ang="0">
                    <a:pos x="38" y="49"/>
                  </a:cxn>
                  <a:cxn ang="0">
                    <a:pos x="38" y="0"/>
                  </a:cxn>
                  <a:cxn ang="0">
                    <a:pos x="24" y="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49"/>
                  </a:cxn>
                  <a:cxn ang="0">
                    <a:pos x="24" y="49"/>
                  </a:cxn>
                  <a:cxn ang="0">
                    <a:pos x="0" y="25"/>
                  </a:cxn>
                </a:cxnLst>
                <a:rect l="0" t="0" r="r" b="b"/>
                <a:pathLst>
                  <a:path w="38" h="49">
                    <a:moveTo>
                      <a:pt x="0" y="25"/>
                    </a:moveTo>
                    <a:lnTo>
                      <a:pt x="24" y="49"/>
                    </a:lnTo>
                    <a:lnTo>
                      <a:pt x="38" y="49"/>
                    </a:lnTo>
                    <a:lnTo>
                      <a:pt x="38" y="0"/>
                    </a:lnTo>
                    <a:lnTo>
                      <a:pt x="24" y="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49"/>
                    </a:lnTo>
                    <a:lnTo>
                      <a:pt x="24" y="4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51" name="Freeform 1087"/>
              <p:cNvSpPr>
                <a:spLocks/>
              </p:cNvSpPr>
              <p:nvPr/>
            </p:nvSpPr>
            <p:spPr bwMode="auto">
              <a:xfrm>
                <a:off x="3017" y="1501"/>
                <a:ext cx="10" cy="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25"/>
                  </a:cxn>
                  <a:cxn ang="0">
                    <a:pos x="0" y="40"/>
                  </a:cxn>
                  <a:cxn ang="0">
                    <a:pos x="50" y="40"/>
                  </a:cxn>
                  <a:cxn ang="0">
                    <a:pos x="50" y="25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24" y="0"/>
                  </a:cxn>
                </a:cxnLst>
                <a:rect l="0" t="0" r="r" b="b"/>
                <a:pathLst>
                  <a:path w="50" h="40">
                    <a:moveTo>
                      <a:pt x="24" y="0"/>
                    </a:moveTo>
                    <a:lnTo>
                      <a:pt x="0" y="25"/>
                    </a:lnTo>
                    <a:lnTo>
                      <a:pt x="0" y="40"/>
                    </a:lnTo>
                    <a:lnTo>
                      <a:pt x="50" y="40"/>
                    </a:lnTo>
                    <a:lnTo>
                      <a:pt x="50" y="25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52" name="Freeform 1088"/>
              <p:cNvSpPr>
                <a:spLocks/>
              </p:cNvSpPr>
              <p:nvPr/>
            </p:nvSpPr>
            <p:spPr bwMode="auto">
              <a:xfrm>
                <a:off x="3022" y="1501"/>
                <a:ext cx="8" cy="10"/>
              </a:xfrm>
              <a:custGeom>
                <a:avLst/>
                <a:gdLst/>
                <a:ahLst/>
                <a:cxnLst>
                  <a:cxn ang="0">
                    <a:pos x="40" y="25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14" y="49"/>
                  </a:cxn>
                  <a:cxn ang="0">
                    <a:pos x="40" y="25"/>
                  </a:cxn>
                  <a:cxn ang="0">
                    <a:pos x="14" y="49"/>
                  </a:cxn>
                  <a:cxn ang="0">
                    <a:pos x="40" y="49"/>
                  </a:cxn>
                  <a:cxn ang="0">
                    <a:pos x="40" y="25"/>
                  </a:cxn>
                </a:cxnLst>
                <a:rect l="0" t="0" r="r" b="b"/>
                <a:pathLst>
                  <a:path w="40" h="49">
                    <a:moveTo>
                      <a:pt x="40" y="25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14" y="49"/>
                    </a:lnTo>
                    <a:lnTo>
                      <a:pt x="40" y="25"/>
                    </a:lnTo>
                    <a:lnTo>
                      <a:pt x="14" y="49"/>
                    </a:lnTo>
                    <a:lnTo>
                      <a:pt x="40" y="49"/>
                    </a:lnTo>
                    <a:lnTo>
                      <a:pt x="4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53" name="Freeform 1089"/>
              <p:cNvSpPr>
                <a:spLocks/>
              </p:cNvSpPr>
              <p:nvPr/>
            </p:nvSpPr>
            <p:spPr bwMode="auto">
              <a:xfrm>
                <a:off x="3020" y="1496"/>
                <a:ext cx="10" cy="1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1"/>
                  </a:cxn>
                  <a:cxn ang="0">
                    <a:pos x="0" y="49"/>
                  </a:cxn>
                  <a:cxn ang="0">
                    <a:pos x="50" y="49"/>
                  </a:cxn>
                  <a:cxn ang="0">
                    <a:pos x="50" y="21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7"/>
                  </a:cxn>
                  <a:cxn ang="0">
                    <a:pos x="0" y="21"/>
                  </a:cxn>
                  <a:cxn ang="0">
                    <a:pos x="11" y="0"/>
                  </a:cxn>
                </a:cxnLst>
                <a:rect l="0" t="0" r="r" b="b"/>
                <a:pathLst>
                  <a:path w="50" h="49">
                    <a:moveTo>
                      <a:pt x="11" y="0"/>
                    </a:moveTo>
                    <a:lnTo>
                      <a:pt x="0" y="21"/>
                    </a:lnTo>
                    <a:lnTo>
                      <a:pt x="0" y="49"/>
                    </a:lnTo>
                    <a:lnTo>
                      <a:pt x="50" y="49"/>
                    </a:lnTo>
                    <a:lnTo>
                      <a:pt x="50" y="2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7"/>
                    </a:lnTo>
                    <a:lnTo>
                      <a:pt x="0" y="2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54" name="Freeform 1090"/>
              <p:cNvSpPr>
                <a:spLocks/>
              </p:cNvSpPr>
              <p:nvPr/>
            </p:nvSpPr>
            <p:spPr bwMode="auto">
              <a:xfrm>
                <a:off x="3022" y="1490"/>
                <a:ext cx="11" cy="15"/>
              </a:xfrm>
              <a:custGeom>
                <a:avLst/>
                <a:gdLst/>
                <a:ahLst/>
                <a:cxnLst>
                  <a:cxn ang="0">
                    <a:pos x="57" y="44"/>
                  </a:cxn>
                  <a:cxn ang="0">
                    <a:pos x="19" y="22"/>
                  </a:cxn>
                  <a:cxn ang="0">
                    <a:pos x="0" y="33"/>
                  </a:cxn>
                  <a:cxn ang="0">
                    <a:pos x="26" y="76"/>
                  </a:cxn>
                  <a:cxn ang="0">
                    <a:pos x="44" y="65"/>
                  </a:cxn>
                  <a:cxn ang="0">
                    <a:pos x="57" y="44"/>
                  </a:cxn>
                  <a:cxn ang="0">
                    <a:pos x="57" y="44"/>
                  </a:cxn>
                  <a:cxn ang="0">
                    <a:pos x="57" y="0"/>
                  </a:cxn>
                  <a:cxn ang="0">
                    <a:pos x="19" y="22"/>
                  </a:cxn>
                  <a:cxn ang="0">
                    <a:pos x="57" y="44"/>
                  </a:cxn>
                </a:cxnLst>
                <a:rect l="0" t="0" r="r" b="b"/>
                <a:pathLst>
                  <a:path w="57" h="76">
                    <a:moveTo>
                      <a:pt x="57" y="44"/>
                    </a:moveTo>
                    <a:lnTo>
                      <a:pt x="19" y="22"/>
                    </a:lnTo>
                    <a:lnTo>
                      <a:pt x="0" y="33"/>
                    </a:lnTo>
                    <a:lnTo>
                      <a:pt x="26" y="76"/>
                    </a:lnTo>
                    <a:lnTo>
                      <a:pt x="44" y="65"/>
                    </a:lnTo>
                    <a:lnTo>
                      <a:pt x="57" y="44"/>
                    </a:lnTo>
                    <a:lnTo>
                      <a:pt x="57" y="44"/>
                    </a:lnTo>
                    <a:lnTo>
                      <a:pt x="57" y="0"/>
                    </a:lnTo>
                    <a:lnTo>
                      <a:pt x="19" y="22"/>
                    </a:lnTo>
                    <a:lnTo>
                      <a:pt x="57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55" name="Freeform 1091"/>
              <p:cNvSpPr>
                <a:spLocks/>
              </p:cNvSpPr>
              <p:nvPr/>
            </p:nvSpPr>
            <p:spPr bwMode="auto">
              <a:xfrm>
                <a:off x="3023" y="1498"/>
                <a:ext cx="10" cy="13"/>
              </a:xfrm>
              <a:custGeom>
                <a:avLst/>
                <a:gdLst/>
                <a:ahLst/>
                <a:cxnLst>
                  <a:cxn ang="0">
                    <a:pos x="25" y="62"/>
                  </a:cxn>
                  <a:cxn ang="0">
                    <a:pos x="50" y="38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38"/>
                  </a:cxn>
                  <a:cxn ang="0">
                    <a:pos x="25" y="62"/>
                  </a:cxn>
                  <a:cxn ang="0">
                    <a:pos x="0" y="38"/>
                  </a:cxn>
                  <a:cxn ang="0">
                    <a:pos x="0" y="62"/>
                  </a:cxn>
                  <a:cxn ang="0">
                    <a:pos x="25" y="62"/>
                  </a:cxn>
                </a:cxnLst>
                <a:rect l="0" t="0" r="r" b="b"/>
                <a:pathLst>
                  <a:path w="50" h="62">
                    <a:moveTo>
                      <a:pt x="25" y="62"/>
                    </a:moveTo>
                    <a:lnTo>
                      <a:pt x="50" y="38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25" y="62"/>
                    </a:lnTo>
                    <a:lnTo>
                      <a:pt x="0" y="38"/>
                    </a:lnTo>
                    <a:lnTo>
                      <a:pt x="0" y="62"/>
                    </a:lnTo>
                    <a:lnTo>
                      <a:pt x="25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56" name="Freeform 1092"/>
              <p:cNvSpPr>
                <a:spLocks/>
              </p:cNvSpPr>
              <p:nvPr/>
            </p:nvSpPr>
            <p:spPr bwMode="auto">
              <a:xfrm>
                <a:off x="3028" y="1501"/>
                <a:ext cx="9" cy="10"/>
              </a:xfrm>
              <a:custGeom>
                <a:avLst/>
                <a:gdLst/>
                <a:ahLst/>
                <a:cxnLst>
                  <a:cxn ang="0">
                    <a:pos x="44" y="25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19" y="49"/>
                  </a:cxn>
                  <a:cxn ang="0">
                    <a:pos x="44" y="25"/>
                  </a:cxn>
                  <a:cxn ang="0">
                    <a:pos x="44" y="25"/>
                  </a:cxn>
                  <a:cxn ang="0">
                    <a:pos x="44" y="0"/>
                  </a:cxn>
                  <a:cxn ang="0">
                    <a:pos x="19" y="0"/>
                  </a:cxn>
                  <a:cxn ang="0">
                    <a:pos x="44" y="25"/>
                  </a:cxn>
                </a:cxnLst>
                <a:rect l="0" t="0" r="r" b="b"/>
                <a:pathLst>
                  <a:path w="44" h="49">
                    <a:moveTo>
                      <a:pt x="44" y="25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19" y="49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0"/>
                    </a:lnTo>
                    <a:lnTo>
                      <a:pt x="19" y="0"/>
                    </a:lnTo>
                    <a:lnTo>
                      <a:pt x="44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57" name="Freeform 1093"/>
              <p:cNvSpPr>
                <a:spLocks/>
              </p:cNvSpPr>
              <p:nvPr/>
            </p:nvSpPr>
            <p:spPr bwMode="auto">
              <a:xfrm>
                <a:off x="3027" y="1506"/>
                <a:ext cx="10" cy="8"/>
              </a:xfrm>
              <a:custGeom>
                <a:avLst/>
                <a:gdLst/>
                <a:ahLst/>
                <a:cxnLst>
                  <a:cxn ang="0">
                    <a:pos x="25" y="39"/>
                  </a:cxn>
                  <a:cxn ang="0">
                    <a:pos x="50" y="15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25" y="39"/>
                  </a:cxn>
                  <a:cxn ang="0">
                    <a:pos x="25" y="39"/>
                  </a:cxn>
                  <a:cxn ang="0">
                    <a:pos x="50" y="39"/>
                  </a:cxn>
                  <a:cxn ang="0">
                    <a:pos x="50" y="15"/>
                  </a:cxn>
                  <a:cxn ang="0">
                    <a:pos x="25" y="39"/>
                  </a:cxn>
                </a:cxnLst>
                <a:rect l="0" t="0" r="r" b="b"/>
                <a:pathLst>
                  <a:path w="50" h="39">
                    <a:moveTo>
                      <a:pt x="25" y="39"/>
                    </a:moveTo>
                    <a:lnTo>
                      <a:pt x="50" y="15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50" y="39"/>
                    </a:lnTo>
                    <a:lnTo>
                      <a:pt x="50" y="15"/>
                    </a:lnTo>
                    <a:lnTo>
                      <a:pt x="25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58" name="Freeform 1094"/>
              <p:cNvSpPr>
                <a:spLocks/>
              </p:cNvSpPr>
              <p:nvPr/>
            </p:nvSpPr>
            <p:spPr bwMode="auto">
              <a:xfrm>
                <a:off x="3023" y="1504"/>
                <a:ext cx="9" cy="1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5" y="49"/>
                  </a:cxn>
                  <a:cxn ang="0">
                    <a:pos x="44" y="49"/>
                  </a:cxn>
                  <a:cxn ang="0">
                    <a:pos x="44" y="0"/>
                  </a:cxn>
                  <a:cxn ang="0">
                    <a:pos x="25" y="0"/>
                  </a:cxn>
                  <a:cxn ang="0">
                    <a:pos x="0" y="25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25"/>
                  </a:cxn>
                </a:cxnLst>
                <a:rect l="0" t="0" r="r" b="b"/>
                <a:pathLst>
                  <a:path w="44" h="49">
                    <a:moveTo>
                      <a:pt x="0" y="25"/>
                    </a:moveTo>
                    <a:lnTo>
                      <a:pt x="25" y="49"/>
                    </a:lnTo>
                    <a:lnTo>
                      <a:pt x="44" y="49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0" y="2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59" name="Freeform 1095"/>
              <p:cNvSpPr>
                <a:spLocks/>
              </p:cNvSpPr>
              <p:nvPr/>
            </p:nvSpPr>
            <p:spPr bwMode="auto">
              <a:xfrm>
                <a:off x="3023" y="1509"/>
                <a:ext cx="10" cy="1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50" y="63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63"/>
                  </a:cxn>
                  <a:cxn ang="0">
                    <a:pos x="0" y="63"/>
                  </a:cxn>
                </a:cxnLst>
                <a:rect l="0" t="0" r="r" b="b"/>
                <a:pathLst>
                  <a:path w="50" h="63">
                    <a:moveTo>
                      <a:pt x="0" y="63"/>
                    </a:moveTo>
                    <a:lnTo>
                      <a:pt x="50" y="63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60" name="Freeform 1096"/>
              <p:cNvSpPr>
                <a:spLocks/>
              </p:cNvSpPr>
              <p:nvPr/>
            </p:nvSpPr>
            <p:spPr bwMode="auto">
              <a:xfrm>
                <a:off x="3023" y="1522"/>
                <a:ext cx="10" cy="4"/>
              </a:xfrm>
              <a:custGeom>
                <a:avLst/>
                <a:gdLst/>
                <a:ahLst/>
                <a:cxnLst>
                  <a:cxn ang="0">
                    <a:pos x="49" y="2"/>
                  </a:cxn>
                  <a:cxn ang="0">
                    <a:pos x="49" y="2"/>
                  </a:cxn>
                  <a:cxn ang="0">
                    <a:pos x="49" y="4"/>
                  </a:cxn>
                  <a:cxn ang="0">
                    <a:pos x="50" y="5"/>
                  </a:cxn>
                  <a:cxn ang="0">
                    <a:pos x="50" y="5"/>
                  </a:cxn>
                  <a:cxn ang="0">
                    <a:pos x="50" y="5"/>
                  </a:cxn>
                  <a:cxn ang="0">
                    <a:pos x="50" y="5"/>
                  </a:cxn>
                  <a:cxn ang="0">
                    <a:pos x="50" y="4"/>
                  </a:cxn>
                  <a:cxn ang="0">
                    <a:pos x="50" y="3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8"/>
                  </a:cxn>
                  <a:cxn ang="0">
                    <a:pos x="3" y="21"/>
                  </a:cxn>
                  <a:cxn ang="0">
                    <a:pos x="3" y="21"/>
                  </a:cxn>
                  <a:cxn ang="0">
                    <a:pos x="49" y="2"/>
                  </a:cxn>
                </a:cxnLst>
                <a:rect l="0" t="0" r="r" b="b"/>
                <a:pathLst>
                  <a:path w="50" h="21">
                    <a:moveTo>
                      <a:pt x="49" y="2"/>
                    </a:moveTo>
                    <a:lnTo>
                      <a:pt x="49" y="2"/>
                    </a:lnTo>
                    <a:lnTo>
                      <a:pt x="49" y="4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61" name="Freeform 1097"/>
              <p:cNvSpPr>
                <a:spLocks/>
              </p:cNvSpPr>
              <p:nvPr/>
            </p:nvSpPr>
            <p:spPr bwMode="auto">
              <a:xfrm>
                <a:off x="3024" y="1520"/>
                <a:ext cx="9" cy="9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0"/>
                  </a:cxn>
                  <a:cxn ang="0">
                    <a:pos x="40" y="1"/>
                  </a:cxn>
                  <a:cxn ang="0">
                    <a:pos x="41" y="1"/>
                  </a:cxn>
                  <a:cxn ang="0">
                    <a:pos x="41" y="2"/>
                  </a:cxn>
                  <a:cxn ang="0">
                    <a:pos x="42" y="3"/>
                  </a:cxn>
                  <a:cxn ang="0">
                    <a:pos x="44" y="4"/>
                  </a:cxn>
                  <a:cxn ang="0">
                    <a:pos x="45" y="5"/>
                  </a:cxn>
                  <a:cxn ang="0">
                    <a:pos x="45" y="6"/>
                  </a:cxn>
                  <a:cxn ang="0">
                    <a:pos x="46" y="8"/>
                  </a:cxn>
                  <a:cxn ang="0">
                    <a:pos x="0" y="27"/>
                  </a:cxn>
                  <a:cxn ang="0">
                    <a:pos x="1" y="30"/>
                  </a:cxn>
                  <a:cxn ang="0">
                    <a:pos x="2" y="32"/>
                  </a:cxn>
                  <a:cxn ang="0">
                    <a:pos x="4" y="34"/>
                  </a:cxn>
                  <a:cxn ang="0">
                    <a:pos x="5" y="35"/>
                  </a:cxn>
                  <a:cxn ang="0">
                    <a:pos x="8" y="38"/>
                  </a:cxn>
                  <a:cxn ang="0">
                    <a:pos x="9" y="39"/>
                  </a:cxn>
                  <a:cxn ang="0">
                    <a:pos x="11" y="41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39" y="0"/>
                  </a:cxn>
                </a:cxnLst>
                <a:rect l="0" t="0" r="r" b="b"/>
                <a:pathLst>
                  <a:path w="46" h="42">
                    <a:moveTo>
                      <a:pt x="39" y="0"/>
                    </a:moveTo>
                    <a:lnTo>
                      <a:pt x="39" y="0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2" y="3"/>
                    </a:lnTo>
                    <a:lnTo>
                      <a:pt x="44" y="4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6" y="8"/>
                    </a:lnTo>
                    <a:lnTo>
                      <a:pt x="0" y="27"/>
                    </a:lnTo>
                    <a:lnTo>
                      <a:pt x="1" y="30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5" y="35"/>
                    </a:lnTo>
                    <a:lnTo>
                      <a:pt x="8" y="38"/>
                    </a:lnTo>
                    <a:lnTo>
                      <a:pt x="9" y="39"/>
                    </a:lnTo>
                    <a:lnTo>
                      <a:pt x="11" y="41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62" name="Freeform 1098"/>
              <p:cNvSpPr>
                <a:spLocks/>
              </p:cNvSpPr>
              <p:nvPr/>
            </p:nvSpPr>
            <p:spPr bwMode="auto">
              <a:xfrm>
                <a:off x="3027" y="1520"/>
                <a:ext cx="5" cy="1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20" y="0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4" y="1"/>
                  </a:cxn>
                  <a:cxn ang="0">
                    <a:pos x="25" y="3"/>
                  </a:cxn>
                  <a:cxn ang="0">
                    <a:pos x="0" y="45"/>
                  </a:cxn>
                  <a:cxn ang="0">
                    <a:pos x="2" y="46"/>
                  </a:cxn>
                  <a:cxn ang="0">
                    <a:pos x="5" y="48"/>
                  </a:cxn>
                  <a:cxn ang="0">
                    <a:pos x="8" y="49"/>
                  </a:cxn>
                  <a:cxn ang="0">
                    <a:pos x="10" y="49"/>
                  </a:cxn>
                  <a:cxn ang="0">
                    <a:pos x="12" y="50"/>
                  </a:cxn>
                  <a:cxn ang="0">
                    <a:pos x="15" y="50"/>
                  </a:cxn>
                  <a:cxn ang="0">
                    <a:pos x="17" y="50"/>
                  </a:cxn>
                  <a:cxn ang="0">
                    <a:pos x="18" y="50"/>
                  </a:cxn>
                  <a:cxn ang="0">
                    <a:pos x="18" y="50"/>
                  </a:cxn>
                  <a:cxn ang="0">
                    <a:pos x="18" y="0"/>
                  </a:cxn>
                </a:cxnLst>
                <a:rect l="0" t="0" r="r" b="b"/>
                <a:pathLst>
                  <a:path w="25" h="50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1"/>
                    </a:lnTo>
                    <a:lnTo>
                      <a:pt x="25" y="3"/>
                    </a:lnTo>
                    <a:lnTo>
                      <a:pt x="0" y="45"/>
                    </a:lnTo>
                    <a:lnTo>
                      <a:pt x="2" y="46"/>
                    </a:lnTo>
                    <a:lnTo>
                      <a:pt x="5" y="48"/>
                    </a:lnTo>
                    <a:lnTo>
                      <a:pt x="8" y="49"/>
                    </a:lnTo>
                    <a:lnTo>
                      <a:pt x="10" y="49"/>
                    </a:lnTo>
                    <a:lnTo>
                      <a:pt x="12" y="50"/>
                    </a:lnTo>
                    <a:lnTo>
                      <a:pt x="15" y="50"/>
                    </a:lnTo>
                    <a:lnTo>
                      <a:pt x="17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63" name="Freeform 1099"/>
              <p:cNvSpPr>
                <a:spLocks/>
              </p:cNvSpPr>
              <p:nvPr/>
            </p:nvSpPr>
            <p:spPr bwMode="auto">
              <a:xfrm>
                <a:off x="3027" y="1519"/>
                <a:ext cx="10" cy="11"/>
              </a:xfrm>
              <a:custGeom>
                <a:avLst/>
                <a:gdLst/>
                <a:ahLst/>
                <a:cxnLst>
                  <a:cxn ang="0">
                    <a:pos x="50" y="24"/>
                  </a:cxn>
                  <a:cxn ang="0">
                    <a:pos x="21" y="3"/>
                  </a:cxn>
                  <a:cxn ang="0">
                    <a:pos x="19" y="3"/>
                  </a:cxn>
                  <a:cxn ang="0">
                    <a:pos x="19" y="3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6" y="3"/>
                  </a:cxn>
                  <a:cxn ang="0">
                    <a:pos x="16" y="53"/>
                  </a:cxn>
                  <a:cxn ang="0">
                    <a:pos x="17" y="53"/>
                  </a:cxn>
                  <a:cxn ang="0">
                    <a:pos x="19" y="53"/>
                  </a:cxn>
                  <a:cxn ang="0">
                    <a:pos x="21" y="53"/>
                  </a:cxn>
                  <a:cxn ang="0">
                    <a:pos x="22" y="53"/>
                  </a:cxn>
                  <a:cxn ang="0">
                    <a:pos x="24" y="53"/>
                  </a:cxn>
                  <a:cxn ang="0">
                    <a:pos x="25" y="53"/>
                  </a:cxn>
                  <a:cxn ang="0">
                    <a:pos x="26" y="53"/>
                  </a:cxn>
                  <a:cxn ang="0">
                    <a:pos x="29" y="52"/>
                  </a:cxn>
                  <a:cxn ang="0">
                    <a:pos x="0" y="32"/>
                  </a:cxn>
                  <a:cxn ang="0">
                    <a:pos x="50" y="24"/>
                  </a:cxn>
                  <a:cxn ang="0">
                    <a:pos x="45" y="0"/>
                  </a:cxn>
                  <a:cxn ang="0">
                    <a:pos x="21" y="3"/>
                  </a:cxn>
                  <a:cxn ang="0">
                    <a:pos x="50" y="24"/>
                  </a:cxn>
                </a:cxnLst>
                <a:rect l="0" t="0" r="r" b="b"/>
                <a:pathLst>
                  <a:path w="50" h="53">
                    <a:moveTo>
                      <a:pt x="50" y="24"/>
                    </a:moveTo>
                    <a:lnTo>
                      <a:pt x="21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6" y="53"/>
                    </a:lnTo>
                    <a:lnTo>
                      <a:pt x="17" y="53"/>
                    </a:lnTo>
                    <a:lnTo>
                      <a:pt x="19" y="53"/>
                    </a:lnTo>
                    <a:lnTo>
                      <a:pt x="21" y="53"/>
                    </a:lnTo>
                    <a:lnTo>
                      <a:pt x="22" y="53"/>
                    </a:lnTo>
                    <a:lnTo>
                      <a:pt x="24" y="53"/>
                    </a:lnTo>
                    <a:lnTo>
                      <a:pt x="25" y="53"/>
                    </a:lnTo>
                    <a:lnTo>
                      <a:pt x="26" y="53"/>
                    </a:lnTo>
                    <a:lnTo>
                      <a:pt x="29" y="52"/>
                    </a:lnTo>
                    <a:lnTo>
                      <a:pt x="0" y="32"/>
                    </a:lnTo>
                    <a:lnTo>
                      <a:pt x="50" y="24"/>
                    </a:lnTo>
                    <a:lnTo>
                      <a:pt x="45" y="0"/>
                    </a:lnTo>
                    <a:lnTo>
                      <a:pt x="21" y="3"/>
                    </a:lnTo>
                    <a:lnTo>
                      <a:pt x="5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64" name="Freeform 1100"/>
              <p:cNvSpPr>
                <a:spLocks/>
              </p:cNvSpPr>
              <p:nvPr/>
            </p:nvSpPr>
            <p:spPr bwMode="auto">
              <a:xfrm>
                <a:off x="3032" y="1519"/>
                <a:ext cx="10" cy="9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24"/>
                  </a:cxn>
                  <a:cxn ang="0">
                    <a:pos x="0" y="46"/>
                  </a:cxn>
                  <a:cxn ang="0">
                    <a:pos x="50" y="46"/>
                  </a:cxn>
                  <a:cxn ang="0">
                    <a:pos x="50" y="24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5" y="0"/>
                  </a:cxn>
                </a:cxnLst>
                <a:rect l="0" t="0" r="r" b="b"/>
                <a:pathLst>
                  <a:path w="50" h="46">
                    <a:moveTo>
                      <a:pt x="25" y="0"/>
                    </a:moveTo>
                    <a:lnTo>
                      <a:pt x="0" y="24"/>
                    </a:lnTo>
                    <a:lnTo>
                      <a:pt x="0" y="46"/>
                    </a:lnTo>
                    <a:lnTo>
                      <a:pt x="50" y="46"/>
                    </a:lnTo>
                    <a:lnTo>
                      <a:pt x="50" y="2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65" name="Freeform 1101"/>
              <p:cNvSpPr>
                <a:spLocks/>
              </p:cNvSpPr>
              <p:nvPr/>
            </p:nvSpPr>
            <p:spPr bwMode="auto">
              <a:xfrm>
                <a:off x="3037" y="1519"/>
                <a:ext cx="9" cy="10"/>
              </a:xfrm>
              <a:custGeom>
                <a:avLst/>
                <a:gdLst/>
                <a:ahLst/>
                <a:cxnLst>
                  <a:cxn ang="0">
                    <a:pos x="47" y="24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21" y="49"/>
                  </a:cxn>
                  <a:cxn ang="0">
                    <a:pos x="47" y="24"/>
                  </a:cxn>
                  <a:cxn ang="0">
                    <a:pos x="47" y="24"/>
                  </a:cxn>
                  <a:cxn ang="0">
                    <a:pos x="47" y="0"/>
                  </a:cxn>
                  <a:cxn ang="0">
                    <a:pos x="21" y="0"/>
                  </a:cxn>
                  <a:cxn ang="0">
                    <a:pos x="47" y="24"/>
                  </a:cxn>
                </a:cxnLst>
                <a:rect l="0" t="0" r="r" b="b"/>
                <a:pathLst>
                  <a:path w="47" h="49">
                    <a:moveTo>
                      <a:pt x="47" y="24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21" y="49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0"/>
                    </a:lnTo>
                    <a:lnTo>
                      <a:pt x="21" y="0"/>
                    </a:lnTo>
                    <a:lnTo>
                      <a:pt x="47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66" name="Freeform 1102"/>
              <p:cNvSpPr>
                <a:spLocks/>
              </p:cNvSpPr>
              <p:nvPr/>
            </p:nvSpPr>
            <p:spPr bwMode="auto">
              <a:xfrm>
                <a:off x="3036" y="1524"/>
                <a:ext cx="10" cy="9"/>
              </a:xfrm>
              <a:custGeom>
                <a:avLst/>
                <a:gdLst/>
                <a:ahLst/>
                <a:cxnLst>
                  <a:cxn ang="0">
                    <a:pos x="24" y="46"/>
                  </a:cxn>
                  <a:cxn ang="0">
                    <a:pos x="50" y="22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24" y="46"/>
                  </a:cxn>
                  <a:cxn ang="0">
                    <a:pos x="24" y="46"/>
                  </a:cxn>
                  <a:cxn ang="0">
                    <a:pos x="50" y="46"/>
                  </a:cxn>
                  <a:cxn ang="0">
                    <a:pos x="50" y="22"/>
                  </a:cxn>
                  <a:cxn ang="0">
                    <a:pos x="24" y="46"/>
                  </a:cxn>
                </a:cxnLst>
                <a:rect l="0" t="0" r="r" b="b"/>
                <a:pathLst>
                  <a:path w="50" h="46">
                    <a:moveTo>
                      <a:pt x="24" y="46"/>
                    </a:moveTo>
                    <a:lnTo>
                      <a:pt x="50" y="2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50" y="46"/>
                    </a:lnTo>
                    <a:lnTo>
                      <a:pt x="50" y="22"/>
                    </a:lnTo>
                    <a:lnTo>
                      <a:pt x="2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67" name="Freeform 1103"/>
              <p:cNvSpPr>
                <a:spLocks/>
              </p:cNvSpPr>
              <p:nvPr/>
            </p:nvSpPr>
            <p:spPr bwMode="auto">
              <a:xfrm>
                <a:off x="3032" y="1523"/>
                <a:ext cx="9" cy="1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5" y="50"/>
                  </a:cxn>
                  <a:cxn ang="0">
                    <a:pos x="46" y="50"/>
                  </a:cxn>
                  <a:cxn ang="0">
                    <a:pos x="46" y="0"/>
                  </a:cxn>
                  <a:cxn ang="0">
                    <a:pos x="25" y="0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50"/>
                  </a:cxn>
                  <a:cxn ang="0">
                    <a:pos x="25" y="50"/>
                  </a:cxn>
                  <a:cxn ang="0">
                    <a:pos x="0" y="26"/>
                  </a:cxn>
                </a:cxnLst>
                <a:rect l="0" t="0" r="r" b="b"/>
                <a:pathLst>
                  <a:path w="46" h="50">
                    <a:moveTo>
                      <a:pt x="0" y="26"/>
                    </a:moveTo>
                    <a:lnTo>
                      <a:pt x="25" y="50"/>
                    </a:lnTo>
                    <a:lnTo>
                      <a:pt x="46" y="50"/>
                    </a:lnTo>
                    <a:lnTo>
                      <a:pt x="46" y="0"/>
                    </a:lnTo>
                    <a:lnTo>
                      <a:pt x="25" y="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50"/>
                    </a:lnTo>
                    <a:lnTo>
                      <a:pt x="25" y="5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68" name="Freeform 1104"/>
              <p:cNvSpPr>
                <a:spLocks/>
              </p:cNvSpPr>
              <p:nvPr/>
            </p:nvSpPr>
            <p:spPr bwMode="auto">
              <a:xfrm>
                <a:off x="3055" y="1493"/>
                <a:ext cx="10" cy="3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25"/>
                  </a:cxn>
                  <a:cxn ang="0">
                    <a:pos x="0" y="178"/>
                  </a:cxn>
                  <a:cxn ang="0">
                    <a:pos x="50" y="178"/>
                  </a:cxn>
                  <a:cxn ang="0">
                    <a:pos x="50" y="25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25" y="0"/>
                  </a:cxn>
                </a:cxnLst>
                <a:rect l="0" t="0" r="r" b="b"/>
                <a:pathLst>
                  <a:path w="50" h="178">
                    <a:moveTo>
                      <a:pt x="25" y="0"/>
                    </a:moveTo>
                    <a:lnTo>
                      <a:pt x="0" y="25"/>
                    </a:lnTo>
                    <a:lnTo>
                      <a:pt x="0" y="178"/>
                    </a:lnTo>
                    <a:lnTo>
                      <a:pt x="50" y="178"/>
                    </a:lnTo>
                    <a:lnTo>
                      <a:pt x="50" y="25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69" name="Freeform 1105"/>
              <p:cNvSpPr>
                <a:spLocks/>
              </p:cNvSpPr>
              <p:nvPr/>
            </p:nvSpPr>
            <p:spPr bwMode="auto">
              <a:xfrm>
                <a:off x="3060" y="1493"/>
                <a:ext cx="10" cy="10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31" y="50"/>
                  </a:cxn>
                  <a:cxn ang="0">
                    <a:pos x="54" y="17"/>
                  </a:cxn>
                  <a:cxn ang="0">
                    <a:pos x="54" y="17"/>
                  </a:cxn>
                  <a:cxn ang="0">
                    <a:pos x="48" y="0"/>
                  </a:cxn>
                  <a:cxn ang="0">
                    <a:pos x="31" y="0"/>
                  </a:cxn>
                  <a:cxn ang="0">
                    <a:pos x="54" y="17"/>
                  </a:cxn>
                </a:cxnLst>
                <a:rect l="0" t="0" r="r" b="b"/>
                <a:pathLst>
                  <a:path w="54" h="50">
                    <a:moveTo>
                      <a:pt x="54" y="17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31" y="50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48" y="0"/>
                    </a:lnTo>
                    <a:lnTo>
                      <a:pt x="31" y="0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70" name="Freeform 1106"/>
              <p:cNvSpPr>
                <a:spLocks/>
              </p:cNvSpPr>
              <p:nvPr/>
            </p:nvSpPr>
            <p:spPr bwMode="auto">
              <a:xfrm>
                <a:off x="3061" y="1496"/>
                <a:ext cx="17" cy="25"/>
              </a:xfrm>
              <a:custGeom>
                <a:avLst/>
                <a:gdLst/>
                <a:ahLst/>
                <a:cxnLst>
                  <a:cxn ang="0">
                    <a:pos x="83" y="108"/>
                  </a:cxn>
                  <a:cxn ang="0">
                    <a:pos x="83" y="108"/>
                  </a:cxn>
                  <a:cxn ang="0">
                    <a:pos x="47" y="0"/>
                  </a:cxn>
                  <a:cxn ang="0">
                    <a:pos x="0" y="15"/>
                  </a:cxn>
                  <a:cxn ang="0">
                    <a:pos x="37" y="124"/>
                  </a:cxn>
                  <a:cxn ang="0">
                    <a:pos x="83" y="108"/>
                  </a:cxn>
                </a:cxnLst>
                <a:rect l="0" t="0" r="r" b="b"/>
                <a:pathLst>
                  <a:path w="83" h="124">
                    <a:moveTo>
                      <a:pt x="83" y="108"/>
                    </a:moveTo>
                    <a:lnTo>
                      <a:pt x="83" y="108"/>
                    </a:lnTo>
                    <a:lnTo>
                      <a:pt x="47" y="0"/>
                    </a:lnTo>
                    <a:lnTo>
                      <a:pt x="0" y="15"/>
                    </a:lnTo>
                    <a:lnTo>
                      <a:pt x="37" y="124"/>
                    </a:lnTo>
                    <a:lnTo>
                      <a:pt x="83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71" name="Freeform 1107"/>
              <p:cNvSpPr>
                <a:spLocks/>
              </p:cNvSpPr>
              <p:nvPr/>
            </p:nvSpPr>
            <p:spPr bwMode="auto">
              <a:xfrm>
                <a:off x="3068" y="1518"/>
                <a:ext cx="11" cy="22"/>
              </a:xfrm>
              <a:custGeom>
                <a:avLst/>
                <a:gdLst/>
                <a:ahLst/>
                <a:cxnLst>
                  <a:cxn ang="0">
                    <a:pos x="7" y="23"/>
                  </a:cxn>
                  <a:cxn ang="0">
                    <a:pos x="54" y="23"/>
                  </a:cxn>
                  <a:cxn ang="0">
                    <a:pos x="53" y="22"/>
                  </a:cxn>
                  <a:cxn ang="0">
                    <a:pos x="53" y="19"/>
                  </a:cxn>
                  <a:cxn ang="0">
                    <a:pos x="52" y="16"/>
                  </a:cxn>
                  <a:cxn ang="0">
                    <a:pos x="50" y="14"/>
                  </a:cxn>
                  <a:cxn ang="0">
                    <a:pos x="49" y="10"/>
                  </a:cxn>
                  <a:cxn ang="0">
                    <a:pos x="48" y="8"/>
                  </a:cxn>
                  <a:cxn ang="0">
                    <a:pos x="47" y="3"/>
                  </a:cxn>
                  <a:cxn ang="0">
                    <a:pos x="46" y="0"/>
                  </a:cxn>
                  <a:cxn ang="0">
                    <a:pos x="0" y="16"/>
                  </a:cxn>
                  <a:cxn ang="0">
                    <a:pos x="1" y="19"/>
                  </a:cxn>
                  <a:cxn ang="0">
                    <a:pos x="2" y="23"/>
                  </a:cxn>
                  <a:cxn ang="0">
                    <a:pos x="2" y="26"/>
                  </a:cxn>
                  <a:cxn ang="0">
                    <a:pos x="3" y="29"/>
                  </a:cxn>
                  <a:cxn ang="0">
                    <a:pos x="4" y="31"/>
                  </a:cxn>
                  <a:cxn ang="0">
                    <a:pos x="5" y="33"/>
                  </a:cxn>
                  <a:cxn ang="0">
                    <a:pos x="5" y="35"/>
                  </a:cxn>
                  <a:cxn ang="0">
                    <a:pos x="7" y="38"/>
                  </a:cxn>
                  <a:cxn ang="0">
                    <a:pos x="54" y="38"/>
                  </a:cxn>
                  <a:cxn ang="0">
                    <a:pos x="7" y="38"/>
                  </a:cxn>
                  <a:cxn ang="0">
                    <a:pos x="30" y="114"/>
                  </a:cxn>
                  <a:cxn ang="0">
                    <a:pos x="54" y="38"/>
                  </a:cxn>
                  <a:cxn ang="0">
                    <a:pos x="7" y="23"/>
                  </a:cxn>
                </a:cxnLst>
                <a:rect l="0" t="0" r="r" b="b"/>
                <a:pathLst>
                  <a:path w="54" h="114">
                    <a:moveTo>
                      <a:pt x="7" y="23"/>
                    </a:moveTo>
                    <a:lnTo>
                      <a:pt x="54" y="23"/>
                    </a:lnTo>
                    <a:lnTo>
                      <a:pt x="53" y="22"/>
                    </a:lnTo>
                    <a:lnTo>
                      <a:pt x="53" y="19"/>
                    </a:lnTo>
                    <a:lnTo>
                      <a:pt x="52" y="16"/>
                    </a:lnTo>
                    <a:lnTo>
                      <a:pt x="50" y="14"/>
                    </a:lnTo>
                    <a:lnTo>
                      <a:pt x="49" y="10"/>
                    </a:lnTo>
                    <a:lnTo>
                      <a:pt x="48" y="8"/>
                    </a:lnTo>
                    <a:lnTo>
                      <a:pt x="47" y="3"/>
                    </a:lnTo>
                    <a:lnTo>
                      <a:pt x="46" y="0"/>
                    </a:lnTo>
                    <a:lnTo>
                      <a:pt x="0" y="16"/>
                    </a:lnTo>
                    <a:lnTo>
                      <a:pt x="1" y="19"/>
                    </a:lnTo>
                    <a:lnTo>
                      <a:pt x="2" y="23"/>
                    </a:lnTo>
                    <a:lnTo>
                      <a:pt x="2" y="26"/>
                    </a:lnTo>
                    <a:lnTo>
                      <a:pt x="3" y="29"/>
                    </a:lnTo>
                    <a:lnTo>
                      <a:pt x="4" y="31"/>
                    </a:lnTo>
                    <a:lnTo>
                      <a:pt x="5" y="33"/>
                    </a:lnTo>
                    <a:lnTo>
                      <a:pt x="5" y="35"/>
                    </a:lnTo>
                    <a:lnTo>
                      <a:pt x="7" y="38"/>
                    </a:lnTo>
                    <a:lnTo>
                      <a:pt x="54" y="38"/>
                    </a:lnTo>
                    <a:lnTo>
                      <a:pt x="7" y="38"/>
                    </a:lnTo>
                    <a:lnTo>
                      <a:pt x="30" y="114"/>
                    </a:lnTo>
                    <a:lnTo>
                      <a:pt x="54" y="38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72" name="Freeform 1108"/>
              <p:cNvSpPr>
                <a:spLocks/>
              </p:cNvSpPr>
              <p:nvPr/>
            </p:nvSpPr>
            <p:spPr bwMode="auto">
              <a:xfrm>
                <a:off x="3070" y="1517"/>
                <a:ext cx="11" cy="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6" y="5"/>
                  </a:cxn>
                  <a:cxn ang="0">
                    <a:pos x="5" y="8"/>
                  </a:cxn>
                  <a:cxn ang="0">
                    <a:pos x="4" y="12"/>
                  </a:cxn>
                  <a:cxn ang="0">
                    <a:pos x="3" y="15"/>
                  </a:cxn>
                  <a:cxn ang="0">
                    <a:pos x="2" y="19"/>
                  </a:cxn>
                  <a:cxn ang="0">
                    <a:pos x="1" y="21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47" y="41"/>
                  </a:cxn>
                  <a:cxn ang="0">
                    <a:pos x="47" y="38"/>
                  </a:cxn>
                  <a:cxn ang="0">
                    <a:pos x="48" y="36"/>
                  </a:cxn>
                  <a:cxn ang="0">
                    <a:pos x="49" y="34"/>
                  </a:cxn>
                  <a:cxn ang="0">
                    <a:pos x="50" y="30"/>
                  </a:cxn>
                  <a:cxn ang="0">
                    <a:pos x="50" y="28"/>
                  </a:cxn>
                  <a:cxn ang="0">
                    <a:pos x="52" y="25"/>
                  </a:cxn>
                  <a:cxn ang="0">
                    <a:pos x="53" y="21"/>
                  </a:cxn>
                  <a:cxn ang="0">
                    <a:pos x="55" y="17"/>
                  </a:cxn>
                  <a:cxn ang="0">
                    <a:pos x="55" y="17"/>
                  </a:cxn>
                  <a:cxn ang="0">
                    <a:pos x="8" y="0"/>
                  </a:cxn>
                </a:cxnLst>
                <a:rect l="0" t="0" r="r" b="b"/>
                <a:pathLst>
                  <a:path w="55" h="41">
                    <a:moveTo>
                      <a:pt x="8" y="0"/>
                    </a:moveTo>
                    <a:lnTo>
                      <a:pt x="8" y="0"/>
                    </a:lnTo>
                    <a:lnTo>
                      <a:pt x="6" y="5"/>
                    </a:lnTo>
                    <a:lnTo>
                      <a:pt x="5" y="8"/>
                    </a:lnTo>
                    <a:lnTo>
                      <a:pt x="4" y="12"/>
                    </a:lnTo>
                    <a:lnTo>
                      <a:pt x="3" y="15"/>
                    </a:lnTo>
                    <a:lnTo>
                      <a:pt x="2" y="19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7" y="41"/>
                    </a:lnTo>
                    <a:lnTo>
                      <a:pt x="47" y="38"/>
                    </a:lnTo>
                    <a:lnTo>
                      <a:pt x="48" y="36"/>
                    </a:lnTo>
                    <a:lnTo>
                      <a:pt x="49" y="34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52" y="25"/>
                    </a:lnTo>
                    <a:lnTo>
                      <a:pt x="53" y="21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73" name="Freeform 1109"/>
              <p:cNvSpPr>
                <a:spLocks/>
              </p:cNvSpPr>
              <p:nvPr/>
            </p:nvSpPr>
            <p:spPr bwMode="auto">
              <a:xfrm>
                <a:off x="3071" y="1493"/>
                <a:ext cx="17" cy="27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37" y="17"/>
                  </a:cxn>
                  <a:cxn ang="0">
                    <a:pos x="0" y="122"/>
                  </a:cxn>
                  <a:cxn ang="0">
                    <a:pos x="47" y="139"/>
                  </a:cxn>
                  <a:cxn ang="0">
                    <a:pos x="83" y="33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42" y="0"/>
                  </a:cxn>
                  <a:cxn ang="0">
                    <a:pos x="37" y="17"/>
                  </a:cxn>
                  <a:cxn ang="0">
                    <a:pos x="60" y="0"/>
                  </a:cxn>
                </a:cxnLst>
                <a:rect l="0" t="0" r="r" b="b"/>
                <a:pathLst>
                  <a:path w="83" h="139">
                    <a:moveTo>
                      <a:pt x="60" y="0"/>
                    </a:moveTo>
                    <a:lnTo>
                      <a:pt x="37" y="17"/>
                    </a:lnTo>
                    <a:lnTo>
                      <a:pt x="0" y="122"/>
                    </a:lnTo>
                    <a:lnTo>
                      <a:pt x="47" y="139"/>
                    </a:lnTo>
                    <a:lnTo>
                      <a:pt x="83" y="33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7" y="1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74" name="Freeform 1110"/>
              <p:cNvSpPr>
                <a:spLocks/>
              </p:cNvSpPr>
              <p:nvPr/>
            </p:nvSpPr>
            <p:spPr bwMode="auto">
              <a:xfrm>
                <a:off x="3083" y="1493"/>
                <a:ext cx="11" cy="10"/>
              </a:xfrm>
              <a:custGeom>
                <a:avLst/>
                <a:gdLst/>
                <a:ahLst/>
                <a:cxnLst>
                  <a:cxn ang="0">
                    <a:pos x="52" y="25"/>
                  </a:cxn>
                  <a:cxn ang="0">
                    <a:pos x="26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26" y="50"/>
                  </a:cxn>
                  <a:cxn ang="0">
                    <a:pos x="52" y="25"/>
                  </a:cxn>
                  <a:cxn ang="0">
                    <a:pos x="52" y="25"/>
                  </a:cxn>
                  <a:cxn ang="0">
                    <a:pos x="52" y="0"/>
                  </a:cxn>
                  <a:cxn ang="0">
                    <a:pos x="26" y="0"/>
                  </a:cxn>
                  <a:cxn ang="0">
                    <a:pos x="52" y="25"/>
                  </a:cxn>
                </a:cxnLst>
                <a:rect l="0" t="0" r="r" b="b"/>
                <a:pathLst>
                  <a:path w="52" h="50">
                    <a:moveTo>
                      <a:pt x="52" y="25"/>
                    </a:moveTo>
                    <a:lnTo>
                      <a:pt x="26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6" y="50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2" y="0"/>
                    </a:lnTo>
                    <a:lnTo>
                      <a:pt x="26" y="0"/>
                    </a:lnTo>
                    <a:lnTo>
                      <a:pt x="52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75" name="Freeform 1111"/>
              <p:cNvSpPr>
                <a:spLocks/>
              </p:cNvSpPr>
              <p:nvPr/>
            </p:nvSpPr>
            <p:spPr bwMode="auto">
              <a:xfrm>
                <a:off x="3084" y="1498"/>
                <a:ext cx="10" cy="35"/>
              </a:xfrm>
              <a:custGeom>
                <a:avLst/>
                <a:gdLst/>
                <a:ahLst/>
                <a:cxnLst>
                  <a:cxn ang="0">
                    <a:pos x="24" y="177"/>
                  </a:cxn>
                  <a:cxn ang="0">
                    <a:pos x="50" y="153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153"/>
                  </a:cxn>
                  <a:cxn ang="0">
                    <a:pos x="24" y="177"/>
                  </a:cxn>
                  <a:cxn ang="0">
                    <a:pos x="24" y="177"/>
                  </a:cxn>
                  <a:cxn ang="0">
                    <a:pos x="50" y="177"/>
                  </a:cxn>
                  <a:cxn ang="0">
                    <a:pos x="50" y="153"/>
                  </a:cxn>
                  <a:cxn ang="0">
                    <a:pos x="24" y="177"/>
                  </a:cxn>
                </a:cxnLst>
                <a:rect l="0" t="0" r="r" b="b"/>
                <a:pathLst>
                  <a:path w="50" h="177">
                    <a:moveTo>
                      <a:pt x="24" y="177"/>
                    </a:moveTo>
                    <a:lnTo>
                      <a:pt x="50" y="153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53"/>
                    </a:lnTo>
                    <a:lnTo>
                      <a:pt x="24" y="177"/>
                    </a:lnTo>
                    <a:lnTo>
                      <a:pt x="24" y="177"/>
                    </a:lnTo>
                    <a:lnTo>
                      <a:pt x="50" y="177"/>
                    </a:lnTo>
                    <a:lnTo>
                      <a:pt x="50" y="153"/>
                    </a:lnTo>
                    <a:lnTo>
                      <a:pt x="24" y="1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76" name="Freeform 1112"/>
              <p:cNvSpPr>
                <a:spLocks/>
              </p:cNvSpPr>
              <p:nvPr/>
            </p:nvSpPr>
            <p:spPr bwMode="auto">
              <a:xfrm>
                <a:off x="3080" y="1523"/>
                <a:ext cx="9" cy="1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6" y="50"/>
                  </a:cxn>
                  <a:cxn ang="0">
                    <a:pos x="44" y="50"/>
                  </a:cxn>
                  <a:cxn ang="0">
                    <a:pos x="44" y="0"/>
                  </a:cxn>
                  <a:cxn ang="0">
                    <a:pos x="26" y="0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50"/>
                  </a:cxn>
                  <a:cxn ang="0">
                    <a:pos x="26" y="50"/>
                  </a:cxn>
                  <a:cxn ang="0">
                    <a:pos x="0" y="26"/>
                  </a:cxn>
                </a:cxnLst>
                <a:rect l="0" t="0" r="r" b="b"/>
                <a:pathLst>
                  <a:path w="44" h="50">
                    <a:moveTo>
                      <a:pt x="0" y="26"/>
                    </a:moveTo>
                    <a:lnTo>
                      <a:pt x="26" y="50"/>
                    </a:lnTo>
                    <a:lnTo>
                      <a:pt x="44" y="50"/>
                    </a:lnTo>
                    <a:lnTo>
                      <a:pt x="44" y="0"/>
                    </a:lnTo>
                    <a:lnTo>
                      <a:pt x="26" y="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50"/>
                    </a:lnTo>
                    <a:lnTo>
                      <a:pt x="26" y="5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77" name="Freeform 1113"/>
              <p:cNvSpPr>
                <a:spLocks/>
              </p:cNvSpPr>
              <p:nvPr/>
            </p:nvSpPr>
            <p:spPr bwMode="auto">
              <a:xfrm>
                <a:off x="3080" y="1475"/>
                <a:ext cx="10" cy="53"/>
              </a:xfrm>
              <a:custGeom>
                <a:avLst/>
                <a:gdLst/>
                <a:ahLst/>
                <a:cxnLst>
                  <a:cxn ang="0">
                    <a:pos x="2" y="130"/>
                  </a:cxn>
                  <a:cxn ang="0">
                    <a:pos x="0" y="138"/>
                  </a:cxn>
                  <a:cxn ang="0">
                    <a:pos x="0" y="266"/>
                  </a:cxn>
                  <a:cxn ang="0">
                    <a:pos x="50" y="266"/>
                  </a:cxn>
                  <a:cxn ang="0">
                    <a:pos x="50" y="138"/>
                  </a:cxn>
                  <a:cxn ang="0">
                    <a:pos x="2" y="130"/>
                  </a:cxn>
                  <a:cxn ang="0">
                    <a:pos x="50" y="138"/>
                  </a:cxn>
                  <a:cxn ang="0">
                    <a:pos x="50" y="0"/>
                  </a:cxn>
                  <a:cxn ang="0">
                    <a:pos x="2" y="130"/>
                  </a:cxn>
                </a:cxnLst>
                <a:rect l="0" t="0" r="r" b="b"/>
                <a:pathLst>
                  <a:path w="50" h="266">
                    <a:moveTo>
                      <a:pt x="2" y="130"/>
                    </a:moveTo>
                    <a:lnTo>
                      <a:pt x="0" y="138"/>
                    </a:lnTo>
                    <a:lnTo>
                      <a:pt x="0" y="266"/>
                    </a:lnTo>
                    <a:lnTo>
                      <a:pt x="50" y="266"/>
                    </a:lnTo>
                    <a:lnTo>
                      <a:pt x="50" y="138"/>
                    </a:lnTo>
                    <a:lnTo>
                      <a:pt x="2" y="130"/>
                    </a:lnTo>
                    <a:lnTo>
                      <a:pt x="50" y="138"/>
                    </a:lnTo>
                    <a:lnTo>
                      <a:pt x="50" y="0"/>
                    </a:lnTo>
                    <a:lnTo>
                      <a:pt x="2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78" name="Freeform 1114"/>
              <p:cNvSpPr>
                <a:spLocks/>
              </p:cNvSpPr>
              <p:nvPr/>
            </p:nvSpPr>
            <p:spPr bwMode="auto">
              <a:xfrm>
                <a:off x="3071" y="1501"/>
                <a:ext cx="19" cy="32"/>
              </a:xfrm>
              <a:custGeom>
                <a:avLst/>
                <a:gdLst/>
                <a:ahLst/>
                <a:cxnLst>
                  <a:cxn ang="0">
                    <a:pos x="23" y="160"/>
                  </a:cxn>
                  <a:cxn ang="0">
                    <a:pos x="46" y="144"/>
                  </a:cxn>
                  <a:cxn ang="0">
                    <a:pos x="91" y="16"/>
                  </a:cxn>
                  <a:cxn ang="0">
                    <a:pos x="44" y="0"/>
                  </a:cxn>
                  <a:cxn ang="0">
                    <a:pos x="0" y="128"/>
                  </a:cxn>
                  <a:cxn ang="0">
                    <a:pos x="23" y="160"/>
                  </a:cxn>
                  <a:cxn ang="0">
                    <a:pos x="23" y="160"/>
                  </a:cxn>
                  <a:cxn ang="0">
                    <a:pos x="40" y="160"/>
                  </a:cxn>
                  <a:cxn ang="0">
                    <a:pos x="46" y="144"/>
                  </a:cxn>
                  <a:cxn ang="0">
                    <a:pos x="23" y="160"/>
                  </a:cxn>
                </a:cxnLst>
                <a:rect l="0" t="0" r="r" b="b"/>
                <a:pathLst>
                  <a:path w="91" h="160">
                    <a:moveTo>
                      <a:pt x="23" y="160"/>
                    </a:moveTo>
                    <a:lnTo>
                      <a:pt x="46" y="144"/>
                    </a:lnTo>
                    <a:lnTo>
                      <a:pt x="91" y="16"/>
                    </a:lnTo>
                    <a:lnTo>
                      <a:pt x="44" y="0"/>
                    </a:lnTo>
                    <a:lnTo>
                      <a:pt x="0" y="128"/>
                    </a:lnTo>
                    <a:lnTo>
                      <a:pt x="23" y="160"/>
                    </a:lnTo>
                    <a:lnTo>
                      <a:pt x="23" y="160"/>
                    </a:lnTo>
                    <a:lnTo>
                      <a:pt x="40" y="160"/>
                    </a:lnTo>
                    <a:lnTo>
                      <a:pt x="46" y="144"/>
                    </a:lnTo>
                    <a:lnTo>
                      <a:pt x="23" y="1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79" name="Freeform 1115"/>
              <p:cNvSpPr>
                <a:spLocks/>
              </p:cNvSpPr>
              <p:nvPr/>
            </p:nvSpPr>
            <p:spPr bwMode="auto">
              <a:xfrm>
                <a:off x="3068" y="1523"/>
                <a:ext cx="8" cy="10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3" y="50"/>
                  </a:cxn>
                  <a:cxn ang="0">
                    <a:pos x="42" y="50"/>
                  </a:cxn>
                  <a:cxn ang="0">
                    <a:pos x="42" y="0"/>
                  </a:cxn>
                  <a:cxn ang="0">
                    <a:pos x="23" y="0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6" y="50"/>
                  </a:cxn>
                  <a:cxn ang="0">
                    <a:pos x="23" y="50"/>
                  </a:cxn>
                  <a:cxn ang="0">
                    <a:pos x="0" y="33"/>
                  </a:cxn>
                </a:cxnLst>
                <a:rect l="0" t="0" r="r" b="b"/>
                <a:pathLst>
                  <a:path w="42" h="50">
                    <a:moveTo>
                      <a:pt x="0" y="33"/>
                    </a:moveTo>
                    <a:lnTo>
                      <a:pt x="23" y="50"/>
                    </a:lnTo>
                    <a:lnTo>
                      <a:pt x="42" y="50"/>
                    </a:lnTo>
                    <a:lnTo>
                      <a:pt x="42" y="0"/>
                    </a:lnTo>
                    <a:lnTo>
                      <a:pt x="23" y="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6" y="50"/>
                    </a:lnTo>
                    <a:lnTo>
                      <a:pt x="23" y="5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80" name="Freeform 1116"/>
              <p:cNvSpPr>
                <a:spLocks/>
              </p:cNvSpPr>
              <p:nvPr/>
            </p:nvSpPr>
            <p:spPr bwMode="auto">
              <a:xfrm>
                <a:off x="3059" y="1473"/>
                <a:ext cx="18" cy="57"/>
              </a:xfrm>
              <a:custGeom>
                <a:avLst/>
                <a:gdLst/>
                <a:ahLst/>
                <a:cxnLst>
                  <a:cxn ang="0">
                    <a:pos x="0" y="145"/>
                  </a:cxn>
                  <a:cxn ang="0">
                    <a:pos x="1" y="153"/>
                  </a:cxn>
                  <a:cxn ang="0">
                    <a:pos x="45" y="283"/>
                  </a:cxn>
                  <a:cxn ang="0">
                    <a:pos x="92" y="268"/>
                  </a:cxn>
                  <a:cxn ang="0">
                    <a:pos x="49" y="137"/>
                  </a:cxn>
                  <a:cxn ang="0">
                    <a:pos x="0" y="145"/>
                  </a:cxn>
                  <a:cxn ang="0">
                    <a:pos x="49" y="137"/>
                  </a:cxn>
                  <a:cxn ang="0">
                    <a:pos x="0" y="0"/>
                  </a:cxn>
                  <a:cxn ang="0">
                    <a:pos x="0" y="145"/>
                  </a:cxn>
                </a:cxnLst>
                <a:rect l="0" t="0" r="r" b="b"/>
                <a:pathLst>
                  <a:path w="92" h="283">
                    <a:moveTo>
                      <a:pt x="0" y="145"/>
                    </a:moveTo>
                    <a:lnTo>
                      <a:pt x="1" y="153"/>
                    </a:lnTo>
                    <a:lnTo>
                      <a:pt x="45" y="283"/>
                    </a:lnTo>
                    <a:lnTo>
                      <a:pt x="92" y="268"/>
                    </a:lnTo>
                    <a:lnTo>
                      <a:pt x="49" y="137"/>
                    </a:lnTo>
                    <a:lnTo>
                      <a:pt x="0" y="145"/>
                    </a:lnTo>
                    <a:lnTo>
                      <a:pt x="49" y="137"/>
                    </a:lnTo>
                    <a:lnTo>
                      <a:pt x="0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81" name="Freeform 1117"/>
              <p:cNvSpPr>
                <a:spLocks/>
              </p:cNvSpPr>
              <p:nvPr/>
            </p:nvSpPr>
            <p:spPr bwMode="auto">
              <a:xfrm>
                <a:off x="3059" y="1502"/>
                <a:ext cx="10" cy="31"/>
              </a:xfrm>
              <a:custGeom>
                <a:avLst/>
                <a:gdLst/>
                <a:ahLst/>
                <a:cxnLst>
                  <a:cxn ang="0">
                    <a:pos x="24" y="155"/>
                  </a:cxn>
                  <a:cxn ang="0">
                    <a:pos x="50" y="131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131"/>
                  </a:cxn>
                  <a:cxn ang="0">
                    <a:pos x="24" y="155"/>
                  </a:cxn>
                  <a:cxn ang="0">
                    <a:pos x="24" y="155"/>
                  </a:cxn>
                  <a:cxn ang="0">
                    <a:pos x="50" y="155"/>
                  </a:cxn>
                  <a:cxn ang="0">
                    <a:pos x="50" y="131"/>
                  </a:cxn>
                  <a:cxn ang="0">
                    <a:pos x="24" y="155"/>
                  </a:cxn>
                </a:cxnLst>
                <a:rect l="0" t="0" r="r" b="b"/>
                <a:pathLst>
                  <a:path w="50" h="155">
                    <a:moveTo>
                      <a:pt x="24" y="155"/>
                    </a:moveTo>
                    <a:lnTo>
                      <a:pt x="50" y="131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31"/>
                    </a:lnTo>
                    <a:lnTo>
                      <a:pt x="24" y="155"/>
                    </a:lnTo>
                    <a:lnTo>
                      <a:pt x="24" y="155"/>
                    </a:lnTo>
                    <a:lnTo>
                      <a:pt x="50" y="155"/>
                    </a:lnTo>
                    <a:lnTo>
                      <a:pt x="50" y="131"/>
                    </a:lnTo>
                    <a:lnTo>
                      <a:pt x="24" y="1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82" name="Freeform 1118"/>
              <p:cNvSpPr>
                <a:spLocks/>
              </p:cNvSpPr>
              <p:nvPr/>
            </p:nvSpPr>
            <p:spPr bwMode="auto">
              <a:xfrm>
                <a:off x="3055" y="1523"/>
                <a:ext cx="8" cy="1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5" y="50"/>
                  </a:cxn>
                  <a:cxn ang="0">
                    <a:pos x="44" y="50"/>
                  </a:cxn>
                  <a:cxn ang="0">
                    <a:pos x="44" y="0"/>
                  </a:cxn>
                  <a:cxn ang="0">
                    <a:pos x="25" y="0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50"/>
                  </a:cxn>
                  <a:cxn ang="0">
                    <a:pos x="25" y="50"/>
                  </a:cxn>
                  <a:cxn ang="0">
                    <a:pos x="0" y="26"/>
                  </a:cxn>
                </a:cxnLst>
                <a:rect l="0" t="0" r="r" b="b"/>
                <a:pathLst>
                  <a:path w="44" h="50">
                    <a:moveTo>
                      <a:pt x="0" y="26"/>
                    </a:moveTo>
                    <a:lnTo>
                      <a:pt x="25" y="50"/>
                    </a:lnTo>
                    <a:lnTo>
                      <a:pt x="44" y="50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50"/>
                    </a:lnTo>
                    <a:lnTo>
                      <a:pt x="25" y="5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83" name="Freeform 1119"/>
              <p:cNvSpPr>
                <a:spLocks/>
              </p:cNvSpPr>
              <p:nvPr/>
            </p:nvSpPr>
            <p:spPr bwMode="auto">
              <a:xfrm>
                <a:off x="3103" y="1521"/>
                <a:ext cx="9" cy="12"/>
              </a:xfrm>
              <a:custGeom>
                <a:avLst/>
                <a:gdLst/>
                <a:ahLst/>
                <a:cxnLst>
                  <a:cxn ang="0">
                    <a:pos x="17" y="56"/>
                  </a:cxn>
                  <a:cxn ang="0">
                    <a:pos x="17" y="56"/>
                  </a:cxn>
                  <a:cxn ang="0">
                    <a:pos x="21" y="53"/>
                  </a:cxn>
                  <a:cxn ang="0">
                    <a:pos x="26" y="52"/>
                  </a:cxn>
                  <a:cxn ang="0">
                    <a:pos x="29" y="50"/>
                  </a:cxn>
                  <a:cxn ang="0">
                    <a:pos x="31" y="49"/>
                  </a:cxn>
                  <a:cxn ang="0">
                    <a:pos x="35" y="46"/>
                  </a:cxn>
                  <a:cxn ang="0">
                    <a:pos x="38" y="44"/>
                  </a:cxn>
                  <a:cxn ang="0">
                    <a:pos x="42" y="41"/>
                  </a:cxn>
                  <a:cxn ang="0">
                    <a:pos x="45" y="38"/>
                  </a:cxn>
                  <a:cxn ang="0">
                    <a:pos x="13" y="0"/>
                  </a:cxn>
                  <a:cxn ang="0">
                    <a:pos x="11" y="3"/>
                  </a:cxn>
                  <a:cxn ang="0">
                    <a:pos x="9" y="4"/>
                  </a:cxn>
                  <a:cxn ang="0">
                    <a:pos x="7" y="5"/>
                  </a:cxn>
                  <a:cxn ang="0">
                    <a:pos x="6" y="6"/>
                  </a:cxn>
                  <a:cxn ang="0">
                    <a:pos x="4" y="7"/>
                  </a:cxn>
                  <a:cxn ang="0">
                    <a:pos x="2" y="8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7" y="56"/>
                  </a:cxn>
                </a:cxnLst>
                <a:rect l="0" t="0" r="r" b="b"/>
                <a:pathLst>
                  <a:path w="45" h="56">
                    <a:moveTo>
                      <a:pt x="17" y="56"/>
                    </a:moveTo>
                    <a:lnTo>
                      <a:pt x="17" y="56"/>
                    </a:lnTo>
                    <a:lnTo>
                      <a:pt x="21" y="53"/>
                    </a:lnTo>
                    <a:lnTo>
                      <a:pt x="26" y="52"/>
                    </a:lnTo>
                    <a:lnTo>
                      <a:pt x="29" y="50"/>
                    </a:lnTo>
                    <a:lnTo>
                      <a:pt x="31" y="49"/>
                    </a:lnTo>
                    <a:lnTo>
                      <a:pt x="35" y="46"/>
                    </a:lnTo>
                    <a:lnTo>
                      <a:pt x="38" y="44"/>
                    </a:lnTo>
                    <a:lnTo>
                      <a:pt x="42" y="41"/>
                    </a:lnTo>
                    <a:lnTo>
                      <a:pt x="45" y="38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7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84" name="Freeform 1120"/>
              <p:cNvSpPr>
                <a:spLocks/>
              </p:cNvSpPr>
              <p:nvPr/>
            </p:nvSpPr>
            <p:spPr bwMode="auto">
              <a:xfrm>
                <a:off x="3101" y="1523"/>
                <a:ext cx="6" cy="1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3" y="50"/>
                  </a:cxn>
                  <a:cxn ang="0">
                    <a:pos x="7" y="50"/>
                  </a:cxn>
                  <a:cxn ang="0">
                    <a:pos x="10" y="50"/>
                  </a:cxn>
                  <a:cxn ang="0">
                    <a:pos x="15" y="49"/>
                  </a:cxn>
                  <a:cxn ang="0">
                    <a:pos x="18" y="49"/>
                  </a:cxn>
                  <a:cxn ang="0">
                    <a:pos x="22" y="48"/>
                  </a:cxn>
                  <a:cxn ang="0">
                    <a:pos x="25" y="47"/>
                  </a:cxn>
                  <a:cxn ang="0">
                    <a:pos x="28" y="46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50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lnTo>
                      <a:pt x="0" y="50"/>
                    </a:lnTo>
                    <a:lnTo>
                      <a:pt x="3" y="50"/>
                    </a:lnTo>
                    <a:lnTo>
                      <a:pt x="7" y="50"/>
                    </a:lnTo>
                    <a:lnTo>
                      <a:pt x="10" y="50"/>
                    </a:lnTo>
                    <a:lnTo>
                      <a:pt x="15" y="49"/>
                    </a:lnTo>
                    <a:lnTo>
                      <a:pt x="18" y="49"/>
                    </a:lnTo>
                    <a:lnTo>
                      <a:pt x="22" y="48"/>
                    </a:lnTo>
                    <a:lnTo>
                      <a:pt x="25" y="47"/>
                    </a:lnTo>
                    <a:lnTo>
                      <a:pt x="28" y="46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85" name="Freeform 1121"/>
              <p:cNvSpPr>
                <a:spLocks/>
              </p:cNvSpPr>
              <p:nvPr/>
            </p:nvSpPr>
            <p:spPr bwMode="auto">
              <a:xfrm>
                <a:off x="3092" y="1523"/>
                <a:ext cx="9" cy="10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37"/>
                  </a:cxn>
                  <a:cxn ang="0">
                    <a:pos x="4" y="41"/>
                  </a:cxn>
                  <a:cxn ang="0">
                    <a:pos x="10" y="44"/>
                  </a:cxn>
                  <a:cxn ang="0">
                    <a:pos x="15" y="47"/>
                  </a:cxn>
                  <a:cxn ang="0">
                    <a:pos x="20" y="49"/>
                  </a:cxn>
                  <a:cxn ang="0">
                    <a:pos x="26" y="51"/>
                  </a:cxn>
                  <a:cxn ang="0">
                    <a:pos x="32" y="51"/>
                  </a:cxn>
                  <a:cxn ang="0">
                    <a:pos x="39" y="52"/>
                  </a:cxn>
                  <a:cxn ang="0">
                    <a:pos x="45" y="52"/>
                  </a:cxn>
                  <a:cxn ang="0">
                    <a:pos x="45" y="3"/>
                  </a:cxn>
                  <a:cxn ang="0">
                    <a:pos x="41" y="3"/>
                  </a:cxn>
                  <a:cxn ang="0">
                    <a:pos x="39" y="3"/>
                  </a:cxn>
                  <a:cxn ang="0">
                    <a:pos x="38" y="3"/>
                  </a:cxn>
                  <a:cxn ang="0">
                    <a:pos x="35" y="2"/>
                  </a:cxn>
                  <a:cxn ang="0">
                    <a:pos x="34" y="2"/>
                  </a:cxn>
                  <a:cxn ang="0">
                    <a:pos x="34" y="2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0" y="37"/>
                  </a:cxn>
                </a:cxnLst>
                <a:rect l="0" t="0" r="r" b="b"/>
                <a:pathLst>
                  <a:path w="45" h="52">
                    <a:moveTo>
                      <a:pt x="0" y="37"/>
                    </a:moveTo>
                    <a:lnTo>
                      <a:pt x="0" y="37"/>
                    </a:lnTo>
                    <a:lnTo>
                      <a:pt x="4" y="41"/>
                    </a:lnTo>
                    <a:lnTo>
                      <a:pt x="10" y="44"/>
                    </a:lnTo>
                    <a:lnTo>
                      <a:pt x="15" y="47"/>
                    </a:lnTo>
                    <a:lnTo>
                      <a:pt x="20" y="49"/>
                    </a:lnTo>
                    <a:lnTo>
                      <a:pt x="26" y="51"/>
                    </a:lnTo>
                    <a:lnTo>
                      <a:pt x="32" y="51"/>
                    </a:lnTo>
                    <a:lnTo>
                      <a:pt x="39" y="52"/>
                    </a:lnTo>
                    <a:lnTo>
                      <a:pt x="45" y="52"/>
                    </a:lnTo>
                    <a:lnTo>
                      <a:pt x="45" y="3"/>
                    </a:lnTo>
                    <a:lnTo>
                      <a:pt x="41" y="3"/>
                    </a:lnTo>
                    <a:lnTo>
                      <a:pt x="39" y="3"/>
                    </a:lnTo>
                    <a:lnTo>
                      <a:pt x="38" y="3"/>
                    </a:lnTo>
                    <a:lnTo>
                      <a:pt x="35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86" name="Freeform 1122"/>
              <p:cNvSpPr>
                <a:spLocks/>
              </p:cNvSpPr>
              <p:nvPr/>
            </p:nvSpPr>
            <p:spPr bwMode="auto">
              <a:xfrm>
                <a:off x="3089" y="1522"/>
                <a:ext cx="1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3" y="17"/>
                  </a:cxn>
                  <a:cxn ang="0">
                    <a:pos x="5" y="23"/>
                  </a:cxn>
                  <a:cxn ang="0">
                    <a:pos x="7" y="27"/>
                  </a:cxn>
                  <a:cxn ang="0">
                    <a:pos x="9" y="32"/>
                  </a:cxn>
                  <a:cxn ang="0">
                    <a:pos x="14" y="37"/>
                  </a:cxn>
                  <a:cxn ang="0">
                    <a:pos x="18" y="41"/>
                  </a:cxn>
                  <a:cxn ang="0">
                    <a:pos x="51" y="4"/>
                  </a:cxn>
                  <a:cxn ang="0">
                    <a:pos x="50" y="4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5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51"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7" y="27"/>
                    </a:lnTo>
                    <a:lnTo>
                      <a:pt x="9" y="32"/>
                    </a:lnTo>
                    <a:lnTo>
                      <a:pt x="14" y="37"/>
                    </a:lnTo>
                    <a:lnTo>
                      <a:pt x="18" y="41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87" name="Freeform 1123"/>
              <p:cNvSpPr>
                <a:spLocks/>
              </p:cNvSpPr>
              <p:nvPr/>
            </p:nvSpPr>
            <p:spPr bwMode="auto">
              <a:xfrm>
                <a:off x="3089" y="1517"/>
                <a:ext cx="10" cy="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7" y="0"/>
                  </a:cxn>
                  <a:cxn ang="0">
                    <a:pos x="5" y="4"/>
                  </a:cxn>
                  <a:cxn ang="0">
                    <a:pos x="4" y="7"/>
                  </a:cxn>
                  <a:cxn ang="0">
                    <a:pos x="3" y="11"/>
                  </a:cxn>
                  <a:cxn ang="0">
                    <a:pos x="1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50" y="27"/>
                  </a:cxn>
                  <a:cxn ang="0">
                    <a:pos x="50" y="27"/>
                  </a:cxn>
                  <a:cxn ang="0">
                    <a:pos x="50" y="26"/>
                  </a:cxn>
                  <a:cxn ang="0">
                    <a:pos x="50" y="26"/>
                  </a:cxn>
                  <a:cxn ang="0">
                    <a:pos x="50" y="26"/>
                  </a:cxn>
                  <a:cxn ang="0">
                    <a:pos x="50" y="26"/>
                  </a:cxn>
                  <a:cxn ang="0">
                    <a:pos x="50" y="24"/>
                  </a:cxn>
                  <a:cxn ang="0">
                    <a:pos x="50" y="24"/>
                  </a:cxn>
                  <a:cxn ang="0">
                    <a:pos x="50" y="24"/>
                  </a:cxn>
                  <a:cxn ang="0">
                    <a:pos x="50" y="24"/>
                  </a:cxn>
                  <a:cxn ang="0">
                    <a:pos x="6" y="0"/>
                  </a:cxn>
                </a:cxnLst>
                <a:rect l="0" t="0" r="r" b="b"/>
                <a:pathLst>
                  <a:path w="50" h="27">
                    <a:moveTo>
                      <a:pt x="6" y="0"/>
                    </a:moveTo>
                    <a:lnTo>
                      <a:pt x="7" y="0"/>
                    </a:lnTo>
                    <a:lnTo>
                      <a:pt x="5" y="4"/>
                    </a:lnTo>
                    <a:lnTo>
                      <a:pt x="4" y="7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88" name="Freeform 1124"/>
              <p:cNvSpPr>
                <a:spLocks/>
              </p:cNvSpPr>
              <p:nvPr/>
            </p:nvSpPr>
            <p:spPr bwMode="auto">
              <a:xfrm>
                <a:off x="3090" y="1513"/>
                <a:ext cx="9" cy="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0" y="7"/>
                  </a:cxn>
                  <a:cxn ang="0">
                    <a:pos x="8" y="9"/>
                  </a:cxn>
                  <a:cxn ang="0">
                    <a:pos x="6" y="11"/>
                  </a:cxn>
                  <a:cxn ang="0">
                    <a:pos x="3" y="13"/>
                  </a:cxn>
                  <a:cxn ang="0">
                    <a:pos x="2" y="17"/>
                  </a:cxn>
                  <a:cxn ang="0">
                    <a:pos x="0" y="19"/>
                  </a:cxn>
                  <a:cxn ang="0">
                    <a:pos x="44" y="43"/>
                  </a:cxn>
                  <a:cxn ang="0">
                    <a:pos x="44" y="42"/>
                  </a:cxn>
                  <a:cxn ang="0">
                    <a:pos x="45" y="42"/>
                  </a:cxn>
                  <a:cxn ang="0">
                    <a:pos x="45" y="42"/>
                  </a:cxn>
                  <a:cxn ang="0">
                    <a:pos x="45" y="42"/>
                  </a:cxn>
                  <a:cxn ang="0">
                    <a:pos x="45" y="41"/>
                  </a:cxn>
                  <a:cxn ang="0">
                    <a:pos x="45" y="41"/>
                  </a:cxn>
                  <a:cxn ang="0">
                    <a:pos x="45" y="41"/>
                  </a:cxn>
                  <a:cxn ang="0">
                    <a:pos x="46" y="41"/>
                  </a:cxn>
                  <a:cxn ang="0">
                    <a:pos x="46" y="41"/>
                  </a:cxn>
                  <a:cxn ang="0">
                    <a:pos x="18" y="0"/>
                  </a:cxn>
                </a:cxnLst>
                <a:rect l="0" t="0" r="r" b="b"/>
                <a:pathLst>
                  <a:path w="46" h="43">
                    <a:moveTo>
                      <a:pt x="18" y="0"/>
                    </a:moveTo>
                    <a:lnTo>
                      <a:pt x="18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0" y="7"/>
                    </a:lnTo>
                    <a:lnTo>
                      <a:pt x="8" y="9"/>
                    </a:lnTo>
                    <a:lnTo>
                      <a:pt x="6" y="11"/>
                    </a:lnTo>
                    <a:lnTo>
                      <a:pt x="3" y="13"/>
                    </a:lnTo>
                    <a:lnTo>
                      <a:pt x="2" y="17"/>
                    </a:lnTo>
                    <a:lnTo>
                      <a:pt x="0" y="19"/>
                    </a:lnTo>
                    <a:lnTo>
                      <a:pt x="44" y="43"/>
                    </a:lnTo>
                    <a:lnTo>
                      <a:pt x="44" y="42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6" y="41"/>
                    </a:lnTo>
                    <a:lnTo>
                      <a:pt x="46" y="4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89" name="Freeform 1125"/>
              <p:cNvSpPr>
                <a:spLocks/>
              </p:cNvSpPr>
              <p:nvPr/>
            </p:nvSpPr>
            <p:spPr bwMode="auto">
              <a:xfrm>
                <a:off x="3093" y="1511"/>
                <a:ext cx="7" cy="1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18" y="2"/>
                  </a:cxn>
                  <a:cxn ang="0">
                    <a:pos x="16" y="3"/>
                  </a:cxn>
                  <a:cxn ang="0">
                    <a:pos x="13" y="4"/>
                  </a:cxn>
                  <a:cxn ang="0">
                    <a:pos x="10" y="5"/>
                  </a:cxn>
                  <a:cxn ang="0">
                    <a:pos x="7" y="6"/>
                  </a:cxn>
                  <a:cxn ang="0">
                    <a:pos x="5" y="7"/>
                  </a:cxn>
                  <a:cxn ang="0">
                    <a:pos x="3" y="8"/>
                  </a:cxn>
                  <a:cxn ang="0">
                    <a:pos x="0" y="10"/>
                  </a:cxn>
                  <a:cxn ang="0">
                    <a:pos x="28" y="51"/>
                  </a:cxn>
                  <a:cxn ang="0">
                    <a:pos x="28" y="51"/>
                  </a:cxn>
                  <a:cxn ang="0">
                    <a:pos x="29" y="50"/>
                  </a:cxn>
                  <a:cxn ang="0">
                    <a:pos x="29" y="50"/>
                  </a:cxn>
                  <a:cxn ang="0">
                    <a:pos x="31" y="50"/>
                  </a:cxn>
                  <a:cxn ang="0">
                    <a:pos x="32" y="49"/>
                  </a:cxn>
                  <a:cxn ang="0">
                    <a:pos x="32" y="49"/>
                  </a:cxn>
                  <a:cxn ang="0">
                    <a:pos x="33" y="49"/>
                  </a:cxn>
                  <a:cxn ang="0">
                    <a:pos x="34" y="49"/>
                  </a:cxn>
                  <a:cxn ang="0">
                    <a:pos x="34" y="49"/>
                  </a:cxn>
                  <a:cxn ang="0">
                    <a:pos x="21" y="0"/>
                  </a:cxn>
                </a:cxnLst>
                <a:rect l="0" t="0" r="r" b="b"/>
                <a:pathLst>
                  <a:path w="34" h="51">
                    <a:moveTo>
                      <a:pt x="21" y="0"/>
                    </a:moveTo>
                    <a:lnTo>
                      <a:pt x="21" y="0"/>
                    </a:lnTo>
                    <a:lnTo>
                      <a:pt x="18" y="2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10" y="5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0" y="10"/>
                    </a:lnTo>
                    <a:lnTo>
                      <a:pt x="28" y="51"/>
                    </a:lnTo>
                    <a:lnTo>
                      <a:pt x="28" y="51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31" y="50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3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0" name="Freeform 1126"/>
              <p:cNvSpPr>
                <a:spLocks/>
              </p:cNvSpPr>
              <p:nvPr/>
            </p:nvSpPr>
            <p:spPr bwMode="auto">
              <a:xfrm>
                <a:off x="3098" y="1510"/>
                <a:ext cx="5" cy="11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4" y="1"/>
                  </a:cxn>
                  <a:cxn ang="0">
                    <a:pos x="12" y="1"/>
                  </a:cxn>
                  <a:cxn ang="0">
                    <a:pos x="10" y="1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13" y="52"/>
                  </a:cxn>
                  <a:cxn ang="0">
                    <a:pos x="13" y="52"/>
                  </a:cxn>
                  <a:cxn ang="0">
                    <a:pos x="14" y="51"/>
                  </a:cxn>
                  <a:cxn ang="0">
                    <a:pos x="15" y="51"/>
                  </a:cxn>
                  <a:cxn ang="0">
                    <a:pos x="18" y="51"/>
                  </a:cxn>
                  <a:cxn ang="0">
                    <a:pos x="19" y="51"/>
                  </a:cxn>
                  <a:cxn ang="0">
                    <a:pos x="21" y="50"/>
                  </a:cxn>
                  <a:cxn ang="0">
                    <a:pos x="23" y="50"/>
                  </a:cxn>
                  <a:cxn ang="0">
                    <a:pos x="26" y="50"/>
                  </a:cxn>
                  <a:cxn ang="0">
                    <a:pos x="26" y="50"/>
                  </a:cxn>
                  <a:cxn ang="0">
                    <a:pos x="20" y="0"/>
                  </a:cxn>
                </a:cxnLst>
                <a:rect l="0" t="0" r="r" b="b"/>
                <a:pathLst>
                  <a:path w="26" h="52">
                    <a:moveTo>
                      <a:pt x="20" y="0"/>
                    </a:moveTo>
                    <a:lnTo>
                      <a:pt x="20" y="0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14" y="51"/>
                    </a:lnTo>
                    <a:lnTo>
                      <a:pt x="15" y="51"/>
                    </a:lnTo>
                    <a:lnTo>
                      <a:pt x="18" y="51"/>
                    </a:lnTo>
                    <a:lnTo>
                      <a:pt x="19" y="51"/>
                    </a:lnTo>
                    <a:lnTo>
                      <a:pt x="21" y="50"/>
                    </a:lnTo>
                    <a:lnTo>
                      <a:pt x="23" y="50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1" name="Freeform 1127"/>
              <p:cNvSpPr>
                <a:spLocks/>
              </p:cNvSpPr>
              <p:nvPr/>
            </p:nvSpPr>
            <p:spPr bwMode="auto">
              <a:xfrm>
                <a:off x="3102" y="1509"/>
                <a:ext cx="12" cy="11"/>
              </a:xfrm>
              <a:custGeom>
                <a:avLst/>
                <a:gdLst/>
                <a:ahLst/>
                <a:cxnLst>
                  <a:cxn ang="0">
                    <a:pos x="11" y="22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1"/>
                  </a:cxn>
                  <a:cxn ang="0">
                    <a:pos x="22" y="1"/>
                  </a:cxn>
                  <a:cxn ang="0">
                    <a:pos x="18" y="3"/>
                  </a:cxn>
                  <a:cxn ang="0">
                    <a:pos x="14" y="3"/>
                  </a:cxn>
                  <a:cxn ang="0">
                    <a:pos x="10" y="4"/>
                  </a:cxn>
                  <a:cxn ang="0">
                    <a:pos x="6" y="5"/>
                  </a:cxn>
                  <a:cxn ang="0">
                    <a:pos x="0" y="5"/>
                  </a:cxn>
                  <a:cxn ang="0">
                    <a:pos x="6" y="55"/>
                  </a:cxn>
                  <a:cxn ang="0">
                    <a:pos x="11" y="53"/>
                  </a:cxn>
                  <a:cxn ang="0">
                    <a:pos x="17" y="52"/>
                  </a:cxn>
                  <a:cxn ang="0">
                    <a:pos x="22" y="52"/>
                  </a:cxn>
                  <a:cxn ang="0">
                    <a:pos x="28" y="51"/>
                  </a:cxn>
                  <a:cxn ang="0">
                    <a:pos x="32" y="50"/>
                  </a:cxn>
                  <a:cxn ang="0">
                    <a:pos x="37" y="49"/>
                  </a:cxn>
                  <a:cxn ang="0">
                    <a:pos x="40" y="48"/>
                  </a:cxn>
                  <a:cxn ang="0">
                    <a:pos x="45" y="46"/>
                  </a:cxn>
                  <a:cxn ang="0">
                    <a:pos x="61" y="23"/>
                  </a:cxn>
                  <a:cxn ang="0">
                    <a:pos x="45" y="46"/>
                  </a:cxn>
                  <a:cxn ang="0">
                    <a:pos x="61" y="41"/>
                  </a:cxn>
                  <a:cxn ang="0">
                    <a:pos x="61" y="23"/>
                  </a:cxn>
                  <a:cxn ang="0">
                    <a:pos x="11" y="22"/>
                  </a:cxn>
                </a:cxnLst>
                <a:rect l="0" t="0" r="r" b="b"/>
                <a:pathLst>
                  <a:path w="61" h="55">
                    <a:moveTo>
                      <a:pt x="11" y="22"/>
                    </a:moveTo>
                    <a:lnTo>
                      <a:pt x="28" y="0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18" y="3"/>
                    </a:lnTo>
                    <a:lnTo>
                      <a:pt x="14" y="3"/>
                    </a:lnTo>
                    <a:lnTo>
                      <a:pt x="10" y="4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55"/>
                    </a:lnTo>
                    <a:lnTo>
                      <a:pt x="11" y="53"/>
                    </a:lnTo>
                    <a:lnTo>
                      <a:pt x="17" y="52"/>
                    </a:lnTo>
                    <a:lnTo>
                      <a:pt x="22" y="52"/>
                    </a:lnTo>
                    <a:lnTo>
                      <a:pt x="28" y="51"/>
                    </a:lnTo>
                    <a:lnTo>
                      <a:pt x="32" y="50"/>
                    </a:lnTo>
                    <a:lnTo>
                      <a:pt x="37" y="49"/>
                    </a:lnTo>
                    <a:lnTo>
                      <a:pt x="40" y="48"/>
                    </a:lnTo>
                    <a:lnTo>
                      <a:pt x="45" y="46"/>
                    </a:lnTo>
                    <a:lnTo>
                      <a:pt x="61" y="23"/>
                    </a:lnTo>
                    <a:lnTo>
                      <a:pt x="45" y="46"/>
                    </a:lnTo>
                    <a:lnTo>
                      <a:pt x="61" y="41"/>
                    </a:lnTo>
                    <a:lnTo>
                      <a:pt x="61" y="23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2" name="Freeform 1128"/>
              <p:cNvSpPr>
                <a:spLocks/>
              </p:cNvSpPr>
              <p:nvPr/>
            </p:nvSpPr>
            <p:spPr bwMode="auto">
              <a:xfrm>
                <a:off x="3104" y="1513"/>
                <a:ext cx="1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50" y="5"/>
                  </a:cxn>
                  <a:cxn ang="0">
                    <a:pos x="50" y="4"/>
                  </a:cxn>
                  <a:cxn ang="0">
                    <a:pos x="50" y="4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50" y="2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0" y="1"/>
                  </a:cxn>
                </a:cxnLst>
                <a:rect l="0" t="0" r="r" b="b"/>
                <a:pathLst>
                  <a:path w="50" h="5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0" y="5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3" name="Freeform 1129"/>
              <p:cNvSpPr>
                <a:spLocks/>
              </p:cNvSpPr>
              <p:nvPr/>
            </p:nvSpPr>
            <p:spPr bwMode="auto">
              <a:xfrm>
                <a:off x="3104" y="1506"/>
                <a:ext cx="10" cy="8"/>
              </a:xfrm>
              <a:custGeom>
                <a:avLst/>
                <a:gdLst/>
                <a:ahLst/>
                <a:cxnLst>
                  <a:cxn ang="0">
                    <a:pos x="4" y="38"/>
                  </a:cxn>
                  <a:cxn ang="0">
                    <a:pos x="4" y="38"/>
                  </a:cxn>
                  <a:cxn ang="0">
                    <a:pos x="3" y="37"/>
                  </a:cxn>
                  <a:cxn ang="0">
                    <a:pos x="2" y="35"/>
                  </a:cxn>
                  <a:cxn ang="0">
                    <a:pos x="0" y="35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5"/>
                  </a:cxn>
                  <a:cxn ang="0">
                    <a:pos x="0" y="36"/>
                  </a:cxn>
                  <a:cxn ang="0">
                    <a:pos x="50" y="36"/>
                  </a:cxn>
                  <a:cxn ang="0">
                    <a:pos x="50" y="31"/>
                  </a:cxn>
                  <a:cxn ang="0">
                    <a:pos x="50" y="27"/>
                  </a:cxn>
                  <a:cxn ang="0">
                    <a:pos x="49" y="22"/>
                  </a:cxn>
                  <a:cxn ang="0">
                    <a:pos x="48" y="17"/>
                  </a:cxn>
                  <a:cxn ang="0">
                    <a:pos x="46" y="14"/>
                  </a:cxn>
                  <a:cxn ang="0">
                    <a:pos x="43" y="9"/>
                  </a:cxn>
                  <a:cxn ang="0">
                    <a:pos x="41" y="5"/>
                  </a:cxn>
                  <a:cxn ang="0">
                    <a:pos x="36" y="0"/>
                  </a:cxn>
                  <a:cxn ang="0">
                    <a:pos x="36" y="1"/>
                  </a:cxn>
                  <a:cxn ang="0">
                    <a:pos x="4" y="38"/>
                  </a:cxn>
                </a:cxnLst>
                <a:rect l="0" t="0" r="r" b="b"/>
                <a:pathLst>
                  <a:path w="50" h="38">
                    <a:moveTo>
                      <a:pt x="4" y="38"/>
                    </a:moveTo>
                    <a:lnTo>
                      <a:pt x="4" y="38"/>
                    </a:lnTo>
                    <a:lnTo>
                      <a:pt x="3" y="37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50" y="36"/>
                    </a:lnTo>
                    <a:lnTo>
                      <a:pt x="50" y="31"/>
                    </a:lnTo>
                    <a:lnTo>
                      <a:pt x="50" y="27"/>
                    </a:lnTo>
                    <a:lnTo>
                      <a:pt x="49" y="22"/>
                    </a:lnTo>
                    <a:lnTo>
                      <a:pt x="48" y="17"/>
                    </a:lnTo>
                    <a:lnTo>
                      <a:pt x="46" y="14"/>
                    </a:lnTo>
                    <a:lnTo>
                      <a:pt x="43" y="9"/>
                    </a:lnTo>
                    <a:lnTo>
                      <a:pt x="41" y="5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4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4" name="Freeform 1130"/>
              <p:cNvSpPr>
                <a:spLocks/>
              </p:cNvSpPr>
              <p:nvPr/>
            </p:nvSpPr>
            <p:spPr bwMode="auto">
              <a:xfrm>
                <a:off x="3104" y="1504"/>
                <a:ext cx="7" cy="1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1" y="50"/>
                  </a:cxn>
                  <a:cxn ang="0">
                    <a:pos x="4" y="50"/>
                  </a:cxn>
                  <a:cxn ang="0">
                    <a:pos x="5" y="50"/>
                  </a:cxn>
                  <a:cxn ang="0">
                    <a:pos x="5" y="50"/>
                  </a:cxn>
                  <a:cxn ang="0">
                    <a:pos x="6" y="50"/>
                  </a:cxn>
                  <a:cxn ang="0">
                    <a:pos x="6" y="50"/>
                  </a:cxn>
                  <a:cxn ang="0">
                    <a:pos x="5" y="50"/>
                  </a:cxn>
                  <a:cxn ang="0">
                    <a:pos x="5" y="50"/>
                  </a:cxn>
                  <a:cxn ang="0">
                    <a:pos x="37" y="13"/>
                  </a:cxn>
                  <a:cxn ang="0">
                    <a:pos x="34" y="10"/>
                  </a:cxn>
                  <a:cxn ang="0">
                    <a:pos x="29" y="6"/>
                  </a:cxn>
                  <a:cxn ang="0">
                    <a:pos x="25" y="4"/>
                  </a:cxn>
                  <a:cxn ang="0">
                    <a:pos x="19" y="3"/>
                  </a:cxn>
                  <a:cxn ang="0">
                    <a:pos x="14" y="2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37" h="50">
                    <a:moveTo>
                      <a:pt x="0" y="50"/>
                    </a:moveTo>
                    <a:lnTo>
                      <a:pt x="0" y="50"/>
                    </a:lnTo>
                    <a:lnTo>
                      <a:pt x="1" y="50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37" y="13"/>
                    </a:lnTo>
                    <a:lnTo>
                      <a:pt x="34" y="10"/>
                    </a:lnTo>
                    <a:lnTo>
                      <a:pt x="29" y="6"/>
                    </a:lnTo>
                    <a:lnTo>
                      <a:pt x="25" y="4"/>
                    </a:lnTo>
                    <a:lnTo>
                      <a:pt x="19" y="3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5" name="Freeform 1131"/>
              <p:cNvSpPr>
                <a:spLocks/>
              </p:cNvSpPr>
              <p:nvPr/>
            </p:nvSpPr>
            <p:spPr bwMode="auto">
              <a:xfrm>
                <a:off x="3097" y="1504"/>
                <a:ext cx="7" cy="10"/>
              </a:xfrm>
              <a:custGeom>
                <a:avLst/>
                <a:gdLst/>
                <a:ahLst/>
                <a:cxnLst>
                  <a:cxn ang="0">
                    <a:pos x="29" y="49"/>
                  </a:cxn>
                  <a:cxn ang="0">
                    <a:pos x="29" y="49"/>
                  </a:cxn>
                  <a:cxn ang="0">
                    <a:pos x="29" y="50"/>
                  </a:cxn>
                  <a:cxn ang="0">
                    <a:pos x="27" y="50"/>
                  </a:cxn>
                  <a:cxn ang="0">
                    <a:pos x="27" y="50"/>
                  </a:cxn>
                  <a:cxn ang="0">
                    <a:pos x="29" y="50"/>
                  </a:cxn>
                  <a:cxn ang="0">
                    <a:pos x="29" y="50"/>
                  </a:cxn>
                  <a:cxn ang="0">
                    <a:pos x="30" y="50"/>
                  </a:cxn>
                  <a:cxn ang="0">
                    <a:pos x="32" y="50"/>
                  </a:cxn>
                  <a:cxn ang="0">
                    <a:pos x="34" y="50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5" y="0"/>
                  </a:cxn>
                  <a:cxn ang="0">
                    <a:pos x="22" y="2"/>
                  </a:cxn>
                  <a:cxn ang="0">
                    <a:pos x="17" y="2"/>
                  </a:cxn>
                  <a:cxn ang="0">
                    <a:pos x="12" y="3"/>
                  </a:cxn>
                  <a:cxn ang="0">
                    <a:pos x="8" y="5"/>
                  </a:cxn>
                  <a:cxn ang="0">
                    <a:pos x="4" y="7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9" y="49"/>
                  </a:cxn>
                </a:cxnLst>
                <a:rect l="0" t="0" r="r" b="b"/>
                <a:pathLst>
                  <a:path w="34" h="50">
                    <a:moveTo>
                      <a:pt x="29" y="49"/>
                    </a:moveTo>
                    <a:lnTo>
                      <a:pt x="29" y="49"/>
                    </a:lnTo>
                    <a:lnTo>
                      <a:pt x="29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30" y="50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2" y="2"/>
                    </a:lnTo>
                    <a:lnTo>
                      <a:pt x="17" y="2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4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9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6" name="Freeform 1132"/>
              <p:cNvSpPr>
                <a:spLocks/>
              </p:cNvSpPr>
              <p:nvPr/>
            </p:nvSpPr>
            <p:spPr bwMode="auto">
              <a:xfrm>
                <a:off x="3093" y="1506"/>
                <a:ext cx="10" cy="12"/>
              </a:xfrm>
              <a:custGeom>
                <a:avLst/>
                <a:gdLst/>
                <a:ahLst/>
                <a:cxnLst>
                  <a:cxn ang="0">
                    <a:pos x="21" y="61"/>
                  </a:cxn>
                  <a:cxn ang="0">
                    <a:pos x="49" y="42"/>
                  </a:cxn>
                  <a:cxn ang="0">
                    <a:pos x="49" y="40"/>
                  </a:cxn>
                  <a:cxn ang="0">
                    <a:pos x="49" y="39"/>
                  </a:cxn>
                  <a:cxn ang="0">
                    <a:pos x="50" y="39"/>
                  </a:cxn>
                  <a:cxn ang="0">
                    <a:pos x="50" y="38"/>
                  </a:cxn>
                  <a:cxn ang="0">
                    <a:pos x="50" y="38"/>
                  </a:cxn>
                  <a:cxn ang="0">
                    <a:pos x="49" y="39"/>
                  </a:cxn>
                  <a:cxn ang="0">
                    <a:pos x="49" y="39"/>
                  </a:cxn>
                  <a:cxn ang="0">
                    <a:pos x="48" y="39"/>
                  </a:cxn>
                  <a:cxn ang="0">
                    <a:pos x="19" y="0"/>
                  </a:cxn>
                  <a:cxn ang="0">
                    <a:pos x="15" y="3"/>
                  </a:cxn>
                  <a:cxn ang="0">
                    <a:pos x="12" y="7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5" y="18"/>
                  </a:cxn>
                  <a:cxn ang="0">
                    <a:pos x="2" y="22"/>
                  </a:cxn>
                  <a:cxn ang="0">
                    <a:pos x="1" y="26"/>
                  </a:cxn>
                  <a:cxn ang="0">
                    <a:pos x="0" y="30"/>
                  </a:cxn>
                  <a:cxn ang="0">
                    <a:pos x="28" y="11"/>
                  </a:cxn>
                  <a:cxn ang="0">
                    <a:pos x="21" y="61"/>
                  </a:cxn>
                  <a:cxn ang="0">
                    <a:pos x="43" y="63"/>
                  </a:cxn>
                  <a:cxn ang="0">
                    <a:pos x="49" y="42"/>
                  </a:cxn>
                  <a:cxn ang="0">
                    <a:pos x="21" y="61"/>
                  </a:cxn>
                </a:cxnLst>
                <a:rect l="0" t="0" r="r" b="b"/>
                <a:pathLst>
                  <a:path w="50" h="63">
                    <a:moveTo>
                      <a:pt x="21" y="61"/>
                    </a:moveTo>
                    <a:lnTo>
                      <a:pt x="49" y="42"/>
                    </a:lnTo>
                    <a:lnTo>
                      <a:pt x="49" y="40"/>
                    </a:lnTo>
                    <a:lnTo>
                      <a:pt x="49" y="39"/>
                    </a:lnTo>
                    <a:lnTo>
                      <a:pt x="50" y="39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49" y="39"/>
                    </a:lnTo>
                    <a:lnTo>
                      <a:pt x="49" y="39"/>
                    </a:lnTo>
                    <a:lnTo>
                      <a:pt x="48" y="39"/>
                    </a:lnTo>
                    <a:lnTo>
                      <a:pt x="19" y="0"/>
                    </a:lnTo>
                    <a:lnTo>
                      <a:pt x="15" y="3"/>
                    </a:lnTo>
                    <a:lnTo>
                      <a:pt x="12" y="7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5" y="18"/>
                    </a:lnTo>
                    <a:lnTo>
                      <a:pt x="2" y="22"/>
                    </a:lnTo>
                    <a:lnTo>
                      <a:pt x="1" y="26"/>
                    </a:lnTo>
                    <a:lnTo>
                      <a:pt x="0" y="30"/>
                    </a:lnTo>
                    <a:lnTo>
                      <a:pt x="28" y="11"/>
                    </a:lnTo>
                    <a:lnTo>
                      <a:pt x="21" y="61"/>
                    </a:lnTo>
                    <a:lnTo>
                      <a:pt x="43" y="63"/>
                    </a:lnTo>
                    <a:lnTo>
                      <a:pt x="49" y="42"/>
                    </a:lnTo>
                    <a:lnTo>
                      <a:pt x="21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7" name="Freeform 1133"/>
              <p:cNvSpPr>
                <a:spLocks/>
              </p:cNvSpPr>
              <p:nvPr/>
            </p:nvSpPr>
            <p:spPr bwMode="auto">
              <a:xfrm>
                <a:off x="3088" y="1507"/>
                <a:ext cx="11" cy="11"/>
              </a:xfrm>
              <a:custGeom>
                <a:avLst/>
                <a:gdLst/>
                <a:ahLst/>
                <a:cxnLst>
                  <a:cxn ang="0">
                    <a:pos x="6" y="20"/>
                  </a:cxn>
                  <a:cxn ang="0">
                    <a:pos x="26" y="48"/>
                  </a:cxn>
                  <a:cxn ang="0">
                    <a:pos x="45" y="52"/>
                  </a:cxn>
                  <a:cxn ang="0">
                    <a:pos x="52" y="2"/>
                  </a:cxn>
                  <a:cxn ang="0">
                    <a:pos x="33" y="0"/>
                  </a:cxn>
                  <a:cxn ang="0">
                    <a:pos x="6" y="20"/>
                  </a:cxn>
                  <a:cxn ang="0">
                    <a:pos x="6" y="20"/>
                  </a:cxn>
                  <a:cxn ang="0">
                    <a:pos x="0" y="45"/>
                  </a:cxn>
                  <a:cxn ang="0">
                    <a:pos x="26" y="48"/>
                  </a:cxn>
                  <a:cxn ang="0">
                    <a:pos x="6" y="20"/>
                  </a:cxn>
                </a:cxnLst>
                <a:rect l="0" t="0" r="r" b="b"/>
                <a:pathLst>
                  <a:path w="52" h="52">
                    <a:moveTo>
                      <a:pt x="6" y="20"/>
                    </a:moveTo>
                    <a:lnTo>
                      <a:pt x="26" y="48"/>
                    </a:lnTo>
                    <a:lnTo>
                      <a:pt x="45" y="52"/>
                    </a:lnTo>
                    <a:lnTo>
                      <a:pt x="52" y="2"/>
                    </a:lnTo>
                    <a:lnTo>
                      <a:pt x="33" y="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0" y="45"/>
                    </a:lnTo>
                    <a:lnTo>
                      <a:pt x="26" y="48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8" name="Freeform 1134"/>
              <p:cNvSpPr>
                <a:spLocks/>
              </p:cNvSpPr>
              <p:nvPr/>
            </p:nvSpPr>
            <p:spPr bwMode="auto">
              <a:xfrm>
                <a:off x="3089" y="1505"/>
                <a:ext cx="11" cy="8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2" y="0"/>
                  </a:cxn>
                  <a:cxn ang="0">
                    <a:pos x="10" y="3"/>
                  </a:cxn>
                  <a:cxn ang="0">
                    <a:pos x="8" y="6"/>
                  </a:cxn>
                  <a:cxn ang="0">
                    <a:pos x="5" y="10"/>
                  </a:cxn>
                  <a:cxn ang="0">
                    <a:pos x="4" y="15"/>
                  </a:cxn>
                  <a:cxn ang="0">
                    <a:pos x="3" y="18"/>
                  </a:cxn>
                  <a:cxn ang="0">
                    <a:pos x="2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48" y="40"/>
                  </a:cxn>
                  <a:cxn ang="0">
                    <a:pos x="48" y="38"/>
                  </a:cxn>
                  <a:cxn ang="0">
                    <a:pos x="49" y="36"/>
                  </a:cxn>
                  <a:cxn ang="0">
                    <a:pos x="49" y="35"/>
                  </a:cxn>
                  <a:cxn ang="0">
                    <a:pos x="49" y="34"/>
                  </a:cxn>
                  <a:cxn ang="0">
                    <a:pos x="51" y="33"/>
                  </a:cxn>
                  <a:cxn ang="0">
                    <a:pos x="51" y="32"/>
                  </a:cxn>
                  <a:cxn ang="0">
                    <a:pos x="51" y="32"/>
                  </a:cxn>
                  <a:cxn ang="0">
                    <a:pos x="52" y="31"/>
                  </a:cxn>
                  <a:cxn ang="0">
                    <a:pos x="52" y="31"/>
                  </a:cxn>
                  <a:cxn ang="0">
                    <a:pos x="12" y="1"/>
                  </a:cxn>
                </a:cxnLst>
                <a:rect l="0" t="0" r="r" b="b"/>
                <a:pathLst>
                  <a:path w="52" h="40">
                    <a:moveTo>
                      <a:pt x="12" y="1"/>
                    </a:moveTo>
                    <a:lnTo>
                      <a:pt x="12" y="0"/>
                    </a:lnTo>
                    <a:lnTo>
                      <a:pt x="10" y="3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4" y="15"/>
                    </a:lnTo>
                    <a:lnTo>
                      <a:pt x="3" y="18"/>
                    </a:lnTo>
                    <a:lnTo>
                      <a:pt x="2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48" y="40"/>
                    </a:lnTo>
                    <a:lnTo>
                      <a:pt x="48" y="38"/>
                    </a:lnTo>
                    <a:lnTo>
                      <a:pt x="49" y="36"/>
                    </a:lnTo>
                    <a:lnTo>
                      <a:pt x="49" y="35"/>
                    </a:lnTo>
                    <a:lnTo>
                      <a:pt x="49" y="34"/>
                    </a:lnTo>
                    <a:lnTo>
                      <a:pt x="51" y="33"/>
                    </a:lnTo>
                    <a:lnTo>
                      <a:pt x="51" y="32"/>
                    </a:lnTo>
                    <a:lnTo>
                      <a:pt x="51" y="32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9" name="Freeform 1135"/>
              <p:cNvSpPr>
                <a:spLocks/>
              </p:cNvSpPr>
              <p:nvPr/>
            </p:nvSpPr>
            <p:spPr bwMode="auto">
              <a:xfrm>
                <a:off x="3092" y="1502"/>
                <a:ext cx="9" cy="1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0"/>
                  </a:cxn>
                  <a:cxn ang="0">
                    <a:pos x="25" y="1"/>
                  </a:cxn>
                  <a:cxn ang="0">
                    <a:pos x="20" y="3"/>
                  </a:cxn>
                  <a:cxn ang="0">
                    <a:pos x="17" y="5"/>
                  </a:cxn>
                  <a:cxn ang="0">
                    <a:pos x="13" y="7"/>
                  </a:cxn>
                  <a:cxn ang="0">
                    <a:pos x="10" y="10"/>
                  </a:cxn>
                  <a:cxn ang="0">
                    <a:pos x="6" y="13"/>
                  </a:cxn>
                  <a:cxn ang="0">
                    <a:pos x="4" y="16"/>
                  </a:cxn>
                  <a:cxn ang="0">
                    <a:pos x="0" y="20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41" y="49"/>
                  </a:cxn>
                  <a:cxn ang="0">
                    <a:pos x="41" y="49"/>
                  </a:cxn>
                  <a:cxn ang="0">
                    <a:pos x="42" y="49"/>
                  </a:cxn>
                  <a:cxn ang="0">
                    <a:pos x="42" y="47"/>
                  </a:cxn>
                  <a:cxn ang="0">
                    <a:pos x="43" y="47"/>
                  </a:cxn>
                  <a:cxn ang="0">
                    <a:pos x="45" y="46"/>
                  </a:cxn>
                  <a:cxn ang="0">
                    <a:pos x="45" y="46"/>
                  </a:cxn>
                  <a:cxn ang="0">
                    <a:pos x="28" y="0"/>
                  </a:cxn>
                </a:cxnLst>
                <a:rect l="0" t="0" r="r" b="b"/>
                <a:pathLst>
                  <a:path w="45" h="50">
                    <a:moveTo>
                      <a:pt x="28" y="0"/>
                    </a:moveTo>
                    <a:lnTo>
                      <a:pt x="28" y="0"/>
                    </a:lnTo>
                    <a:lnTo>
                      <a:pt x="25" y="1"/>
                    </a:lnTo>
                    <a:lnTo>
                      <a:pt x="20" y="3"/>
                    </a:lnTo>
                    <a:lnTo>
                      <a:pt x="17" y="5"/>
                    </a:lnTo>
                    <a:lnTo>
                      <a:pt x="13" y="7"/>
                    </a:lnTo>
                    <a:lnTo>
                      <a:pt x="10" y="10"/>
                    </a:lnTo>
                    <a:lnTo>
                      <a:pt x="6" y="13"/>
                    </a:lnTo>
                    <a:lnTo>
                      <a:pt x="4" y="16"/>
                    </a:lnTo>
                    <a:lnTo>
                      <a:pt x="0" y="2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42" y="49"/>
                    </a:lnTo>
                    <a:lnTo>
                      <a:pt x="42" y="47"/>
                    </a:lnTo>
                    <a:lnTo>
                      <a:pt x="43" y="47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0" name="Freeform 1136"/>
              <p:cNvSpPr>
                <a:spLocks/>
              </p:cNvSpPr>
              <p:nvPr/>
            </p:nvSpPr>
            <p:spPr bwMode="auto">
              <a:xfrm>
                <a:off x="3097" y="1500"/>
                <a:ext cx="7" cy="11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4" y="0"/>
                  </a:cxn>
                  <a:cxn ang="0">
                    <a:pos x="29" y="0"/>
                  </a:cxn>
                  <a:cxn ang="0">
                    <a:pos x="24" y="1"/>
                  </a:cxn>
                  <a:cxn ang="0">
                    <a:pos x="21" y="1"/>
                  </a:cxn>
                  <a:cxn ang="0">
                    <a:pos x="16" y="1"/>
                  </a:cxn>
                  <a:cxn ang="0">
                    <a:pos x="12" y="3"/>
                  </a:cxn>
                  <a:cxn ang="0">
                    <a:pos x="8" y="4"/>
                  </a:cxn>
                  <a:cxn ang="0">
                    <a:pos x="5" y="5"/>
                  </a:cxn>
                  <a:cxn ang="0">
                    <a:pos x="0" y="6"/>
                  </a:cxn>
                  <a:cxn ang="0">
                    <a:pos x="17" y="52"/>
                  </a:cxn>
                  <a:cxn ang="0">
                    <a:pos x="19" y="52"/>
                  </a:cxn>
                  <a:cxn ang="0">
                    <a:pos x="20" y="52"/>
                  </a:cxn>
                  <a:cxn ang="0">
                    <a:pos x="22" y="51"/>
                  </a:cxn>
                  <a:cxn ang="0">
                    <a:pos x="24" y="51"/>
                  </a:cxn>
                  <a:cxn ang="0">
                    <a:pos x="26" y="51"/>
                  </a:cxn>
                  <a:cxn ang="0">
                    <a:pos x="28" y="50"/>
                  </a:cxn>
                  <a:cxn ang="0">
                    <a:pos x="31" y="50"/>
                  </a:cxn>
                  <a:cxn ang="0">
                    <a:pos x="34" y="50"/>
                  </a:cxn>
                  <a:cxn ang="0">
                    <a:pos x="34" y="50"/>
                  </a:cxn>
                  <a:cxn ang="0">
                    <a:pos x="34" y="0"/>
                  </a:cxn>
                </a:cxnLst>
                <a:rect l="0" t="0" r="r" b="b"/>
                <a:pathLst>
                  <a:path w="34" h="52">
                    <a:moveTo>
                      <a:pt x="34" y="0"/>
                    </a:moveTo>
                    <a:lnTo>
                      <a:pt x="34" y="0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21" y="1"/>
                    </a:lnTo>
                    <a:lnTo>
                      <a:pt x="16" y="1"/>
                    </a:lnTo>
                    <a:lnTo>
                      <a:pt x="12" y="3"/>
                    </a:lnTo>
                    <a:lnTo>
                      <a:pt x="8" y="4"/>
                    </a:lnTo>
                    <a:lnTo>
                      <a:pt x="5" y="5"/>
                    </a:lnTo>
                    <a:lnTo>
                      <a:pt x="0" y="6"/>
                    </a:lnTo>
                    <a:lnTo>
                      <a:pt x="17" y="52"/>
                    </a:lnTo>
                    <a:lnTo>
                      <a:pt x="19" y="52"/>
                    </a:lnTo>
                    <a:lnTo>
                      <a:pt x="20" y="52"/>
                    </a:lnTo>
                    <a:lnTo>
                      <a:pt x="22" y="51"/>
                    </a:lnTo>
                    <a:lnTo>
                      <a:pt x="24" y="51"/>
                    </a:lnTo>
                    <a:lnTo>
                      <a:pt x="26" y="51"/>
                    </a:lnTo>
                    <a:lnTo>
                      <a:pt x="28" y="50"/>
                    </a:lnTo>
                    <a:lnTo>
                      <a:pt x="31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1" name="Freeform 1137"/>
              <p:cNvSpPr>
                <a:spLocks/>
              </p:cNvSpPr>
              <p:nvPr/>
            </p:nvSpPr>
            <p:spPr bwMode="auto">
              <a:xfrm>
                <a:off x="3104" y="1500"/>
                <a:ext cx="6" cy="11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27" y="4"/>
                  </a:cxn>
                  <a:cxn ang="0">
                    <a:pos x="24" y="4"/>
                  </a:cxn>
                  <a:cxn ang="0">
                    <a:pos x="20" y="3"/>
                  </a:cxn>
                  <a:cxn ang="0">
                    <a:pos x="16" y="1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2" y="50"/>
                  </a:cxn>
                  <a:cxn ang="0">
                    <a:pos x="4" y="50"/>
                  </a:cxn>
                  <a:cxn ang="0">
                    <a:pos x="7" y="51"/>
                  </a:cxn>
                  <a:cxn ang="0">
                    <a:pos x="9" y="51"/>
                  </a:cxn>
                  <a:cxn ang="0">
                    <a:pos x="10" y="51"/>
                  </a:cxn>
                  <a:cxn ang="0">
                    <a:pos x="12" y="51"/>
                  </a:cxn>
                  <a:cxn ang="0">
                    <a:pos x="13" y="51"/>
                  </a:cxn>
                  <a:cxn ang="0">
                    <a:pos x="13" y="52"/>
                  </a:cxn>
                  <a:cxn ang="0">
                    <a:pos x="13" y="52"/>
                  </a:cxn>
                  <a:cxn ang="0">
                    <a:pos x="31" y="6"/>
                  </a:cxn>
                </a:cxnLst>
                <a:rect l="0" t="0" r="r" b="b"/>
                <a:pathLst>
                  <a:path w="31" h="52">
                    <a:moveTo>
                      <a:pt x="31" y="6"/>
                    </a:moveTo>
                    <a:lnTo>
                      <a:pt x="31" y="6"/>
                    </a:lnTo>
                    <a:lnTo>
                      <a:pt x="27" y="4"/>
                    </a:lnTo>
                    <a:lnTo>
                      <a:pt x="24" y="4"/>
                    </a:lnTo>
                    <a:lnTo>
                      <a:pt x="20" y="3"/>
                    </a:lnTo>
                    <a:lnTo>
                      <a:pt x="16" y="1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2" y="51"/>
                    </a:lnTo>
                    <a:lnTo>
                      <a:pt x="13" y="51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2" name="Freeform 1138"/>
              <p:cNvSpPr>
                <a:spLocks/>
              </p:cNvSpPr>
              <p:nvPr/>
            </p:nvSpPr>
            <p:spPr bwMode="auto">
              <a:xfrm>
                <a:off x="3107" y="1502"/>
                <a:ext cx="8" cy="9"/>
              </a:xfrm>
              <a:custGeom>
                <a:avLst/>
                <a:gdLst/>
                <a:ahLst/>
                <a:cxnLst>
                  <a:cxn ang="0">
                    <a:pos x="42" y="15"/>
                  </a:cxn>
                  <a:cxn ang="0">
                    <a:pos x="42" y="15"/>
                  </a:cxn>
                  <a:cxn ang="0">
                    <a:pos x="39" y="13"/>
                  </a:cxn>
                  <a:cxn ang="0">
                    <a:pos x="36" y="10"/>
                  </a:cxn>
                  <a:cxn ang="0">
                    <a:pos x="34" y="8"/>
                  </a:cxn>
                  <a:cxn ang="0">
                    <a:pos x="31" y="6"/>
                  </a:cxn>
                  <a:cxn ang="0">
                    <a:pos x="28" y="3"/>
                  </a:cxn>
                  <a:cxn ang="0">
                    <a:pos x="25" y="2"/>
                  </a:cxn>
                  <a:cxn ang="0">
                    <a:pos x="21" y="1"/>
                  </a:cxn>
                  <a:cxn ang="0">
                    <a:pos x="18" y="0"/>
                  </a:cxn>
                  <a:cxn ang="0">
                    <a:pos x="0" y="46"/>
                  </a:cxn>
                  <a:cxn ang="0">
                    <a:pos x="2" y="46"/>
                  </a:cxn>
                  <a:cxn ang="0">
                    <a:pos x="3" y="47"/>
                  </a:cxn>
                  <a:cxn ang="0">
                    <a:pos x="4" y="47"/>
                  </a:cxn>
                  <a:cxn ang="0">
                    <a:pos x="4" y="47"/>
                  </a:cxn>
                  <a:cxn ang="0">
                    <a:pos x="4" y="47"/>
                  </a:cxn>
                  <a:cxn ang="0">
                    <a:pos x="4" y="47"/>
                  </a:cxn>
                  <a:cxn ang="0">
                    <a:pos x="4" y="47"/>
                  </a:cxn>
                  <a:cxn ang="0">
                    <a:pos x="4" y="47"/>
                  </a:cxn>
                  <a:cxn ang="0">
                    <a:pos x="4" y="47"/>
                  </a:cxn>
                  <a:cxn ang="0">
                    <a:pos x="42" y="15"/>
                  </a:cxn>
                </a:cxnLst>
                <a:rect l="0" t="0" r="r" b="b"/>
                <a:pathLst>
                  <a:path w="42" h="47">
                    <a:moveTo>
                      <a:pt x="42" y="15"/>
                    </a:moveTo>
                    <a:lnTo>
                      <a:pt x="42" y="15"/>
                    </a:lnTo>
                    <a:lnTo>
                      <a:pt x="39" y="13"/>
                    </a:lnTo>
                    <a:lnTo>
                      <a:pt x="36" y="10"/>
                    </a:lnTo>
                    <a:lnTo>
                      <a:pt x="34" y="8"/>
                    </a:lnTo>
                    <a:lnTo>
                      <a:pt x="31" y="6"/>
                    </a:lnTo>
                    <a:lnTo>
                      <a:pt x="28" y="3"/>
                    </a:lnTo>
                    <a:lnTo>
                      <a:pt x="25" y="2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3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2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3" name="Freeform 1139"/>
              <p:cNvSpPr>
                <a:spLocks/>
              </p:cNvSpPr>
              <p:nvPr/>
            </p:nvSpPr>
            <p:spPr bwMode="auto">
              <a:xfrm>
                <a:off x="3107" y="1505"/>
                <a:ext cx="10" cy="7"/>
              </a:xfrm>
              <a:custGeom>
                <a:avLst/>
                <a:gdLst/>
                <a:ahLst/>
                <a:cxnLst>
                  <a:cxn ang="0">
                    <a:pos x="49" y="24"/>
                  </a:cxn>
                  <a:cxn ang="0">
                    <a:pos x="49" y="23"/>
                  </a:cxn>
                  <a:cxn ang="0">
                    <a:pos x="49" y="21"/>
                  </a:cxn>
                  <a:cxn ang="0">
                    <a:pos x="48" y="17"/>
                  </a:cxn>
                  <a:cxn ang="0">
                    <a:pos x="47" y="15"/>
                  </a:cxn>
                  <a:cxn ang="0">
                    <a:pos x="46" y="12"/>
                  </a:cxn>
                  <a:cxn ang="0">
                    <a:pos x="45" y="8"/>
                  </a:cxn>
                  <a:cxn ang="0">
                    <a:pos x="43" y="6"/>
                  </a:cxn>
                  <a:cxn ang="0">
                    <a:pos x="41" y="4"/>
                  </a:cxn>
                  <a:cxn ang="0">
                    <a:pos x="39" y="0"/>
                  </a:cxn>
                  <a:cxn ang="0">
                    <a:pos x="1" y="32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1" y="32"/>
                  </a:cxn>
                  <a:cxn ang="0">
                    <a:pos x="1" y="32"/>
                  </a:cxn>
                  <a:cxn ang="0">
                    <a:pos x="1" y="32"/>
                  </a:cxn>
                  <a:cxn ang="0">
                    <a:pos x="1" y="32"/>
                  </a:cxn>
                  <a:cxn ang="0">
                    <a:pos x="1" y="34"/>
                  </a:cxn>
                  <a:cxn ang="0">
                    <a:pos x="1" y="35"/>
                  </a:cxn>
                  <a:cxn ang="0">
                    <a:pos x="1" y="34"/>
                  </a:cxn>
                  <a:cxn ang="0">
                    <a:pos x="49" y="24"/>
                  </a:cxn>
                </a:cxnLst>
                <a:rect l="0" t="0" r="r" b="b"/>
                <a:pathLst>
                  <a:path w="49" h="35">
                    <a:moveTo>
                      <a:pt x="49" y="24"/>
                    </a:moveTo>
                    <a:lnTo>
                      <a:pt x="49" y="23"/>
                    </a:lnTo>
                    <a:lnTo>
                      <a:pt x="49" y="21"/>
                    </a:lnTo>
                    <a:lnTo>
                      <a:pt x="48" y="17"/>
                    </a:lnTo>
                    <a:lnTo>
                      <a:pt x="47" y="15"/>
                    </a:lnTo>
                    <a:lnTo>
                      <a:pt x="46" y="12"/>
                    </a:lnTo>
                    <a:lnTo>
                      <a:pt x="45" y="8"/>
                    </a:lnTo>
                    <a:lnTo>
                      <a:pt x="43" y="6"/>
                    </a:lnTo>
                    <a:lnTo>
                      <a:pt x="41" y="4"/>
                    </a:lnTo>
                    <a:lnTo>
                      <a:pt x="39" y="0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4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49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4" name="Freeform 1140"/>
              <p:cNvSpPr>
                <a:spLocks/>
              </p:cNvSpPr>
              <p:nvPr/>
            </p:nvSpPr>
            <p:spPr bwMode="auto">
              <a:xfrm>
                <a:off x="3108" y="1509"/>
                <a:ext cx="10" cy="5"/>
              </a:xfrm>
              <a:custGeom>
                <a:avLst/>
                <a:gdLst/>
                <a:ahLst/>
                <a:cxnLst>
                  <a:cxn ang="0">
                    <a:pos x="50" y="22"/>
                  </a:cxn>
                  <a:cxn ang="0">
                    <a:pos x="50" y="22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50" y="13"/>
                  </a:cxn>
                  <a:cxn ang="0">
                    <a:pos x="50" y="11"/>
                  </a:cxn>
                  <a:cxn ang="0">
                    <a:pos x="50" y="7"/>
                  </a:cxn>
                  <a:cxn ang="0">
                    <a:pos x="50" y="5"/>
                  </a:cxn>
                  <a:cxn ang="0">
                    <a:pos x="50" y="3"/>
                  </a:cxn>
                  <a:cxn ang="0">
                    <a:pos x="48" y="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50" y="22"/>
                  </a:cxn>
                </a:cxnLst>
                <a:rect l="0" t="0" r="r" b="b"/>
                <a:pathLst>
                  <a:path w="50" h="22">
                    <a:moveTo>
                      <a:pt x="50" y="22"/>
                    </a:moveTo>
                    <a:lnTo>
                      <a:pt x="50" y="22"/>
                    </a:lnTo>
                    <a:lnTo>
                      <a:pt x="50" y="19"/>
                    </a:lnTo>
                    <a:lnTo>
                      <a:pt x="50" y="15"/>
                    </a:lnTo>
                    <a:lnTo>
                      <a:pt x="50" y="13"/>
                    </a:lnTo>
                    <a:lnTo>
                      <a:pt x="50" y="11"/>
                    </a:lnTo>
                    <a:lnTo>
                      <a:pt x="50" y="7"/>
                    </a:lnTo>
                    <a:lnTo>
                      <a:pt x="50" y="5"/>
                    </a:lnTo>
                    <a:lnTo>
                      <a:pt x="50" y="3"/>
                    </a:lnTo>
                    <a:lnTo>
                      <a:pt x="48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5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5" name="Freeform 1141"/>
              <p:cNvSpPr>
                <a:spLocks/>
              </p:cNvSpPr>
              <p:nvPr/>
            </p:nvSpPr>
            <p:spPr bwMode="auto">
              <a:xfrm>
                <a:off x="3108" y="1514"/>
                <a:ext cx="10" cy="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0" y="24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50" h="24">
                    <a:moveTo>
                      <a:pt x="0" y="24"/>
                    </a:moveTo>
                    <a:lnTo>
                      <a:pt x="50" y="24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6" name="Freeform 1142"/>
              <p:cNvSpPr>
                <a:spLocks/>
              </p:cNvSpPr>
              <p:nvPr/>
            </p:nvSpPr>
            <p:spPr bwMode="auto">
              <a:xfrm>
                <a:off x="3108" y="1519"/>
                <a:ext cx="10" cy="7"/>
              </a:xfrm>
              <a:custGeom>
                <a:avLst/>
                <a:gdLst/>
                <a:ahLst/>
                <a:cxnLst>
                  <a:cxn ang="0">
                    <a:pos x="51" y="30"/>
                  </a:cxn>
                  <a:cxn ang="0">
                    <a:pos x="51" y="29"/>
                  </a:cxn>
                  <a:cxn ang="0">
                    <a:pos x="51" y="29"/>
                  </a:cxn>
                  <a:cxn ang="0">
                    <a:pos x="51" y="27"/>
                  </a:cxn>
                  <a:cxn ang="0">
                    <a:pos x="51" y="25"/>
                  </a:cxn>
                  <a:cxn ang="0">
                    <a:pos x="51" y="21"/>
                  </a:cxn>
                  <a:cxn ang="0">
                    <a:pos x="51" y="18"/>
                  </a:cxn>
                  <a:cxn ang="0">
                    <a:pos x="51" y="13"/>
                  </a:cxn>
                  <a:cxn ang="0">
                    <a:pos x="50" y="7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" y="13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1" y="27"/>
                  </a:cxn>
                  <a:cxn ang="0">
                    <a:pos x="1" y="32"/>
                  </a:cxn>
                  <a:cxn ang="0">
                    <a:pos x="1" y="35"/>
                  </a:cxn>
                  <a:cxn ang="0">
                    <a:pos x="2" y="39"/>
                  </a:cxn>
                  <a:cxn ang="0">
                    <a:pos x="2" y="39"/>
                  </a:cxn>
                  <a:cxn ang="0">
                    <a:pos x="51" y="30"/>
                  </a:cxn>
                </a:cxnLst>
                <a:rect l="0" t="0" r="r" b="b"/>
                <a:pathLst>
                  <a:path w="51" h="39">
                    <a:moveTo>
                      <a:pt x="51" y="30"/>
                    </a:moveTo>
                    <a:lnTo>
                      <a:pt x="51" y="29"/>
                    </a:lnTo>
                    <a:lnTo>
                      <a:pt x="51" y="29"/>
                    </a:lnTo>
                    <a:lnTo>
                      <a:pt x="51" y="27"/>
                    </a:lnTo>
                    <a:lnTo>
                      <a:pt x="51" y="25"/>
                    </a:lnTo>
                    <a:lnTo>
                      <a:pt x="51" y="21"/>
                    </a:lnTo>
                    <a:lnTo>
                      <a:pt x="51" y="18"/>
                    </a:lnTo>
                    <a:lnTo>
                      <a:pt x="51" y="13"/>
                    </a:lnTo>
                    <a:lnTo>
                      <a:pt x="50" y="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1" y="27"/>
                    </a:lnTo>
                    <a:lnTo>
                      <a:pt x="1" y="32"/>
                    </a:lnTo>
                    <a:lnTo>
                      <a:pt x="1" y="35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51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7" name="Freeform 1143"/>
              <p:cNvSpPr>
                <a:spLocks/>
              </p:cNvSpPr>
              <p:nvPr/>
            </p:nvSpPr>
            <p:spPr bwMode="auto">
              <a:xfrm>
                <a:off x="3108" y="1523"/>
                <a:ext cx="14" cy="10"/>
              </a:xfrm>
              <a:custGeom>
                <a:avLst/>
                <a:gdLst/>
                <a:ahLst/>
                <a:cxnLst>
                  <a:cxn ang="0">
                    <a:pos x="29" y="50"/>
                  </a:cxn>
                  <a:cxn ang="0">
                    <a:pos x="51" y="13"/>
                  </a:cxn>
                  <a:cxn ang="0">
                    <a:pos x="51" y="12"/>
                  </a:cxn>
                  <a:cxn ang="0">
                    <a:pos x="50" y="12"/>
                  </a:cxn>
                  <a:cxn ang="0">
                    <a:pos x="50" y="11"/>
                  </a:cxn>
                  <a:cxn ang="0">
                    <a:pos x="50" y="11"/>
                  </a:cxn>
                  <a:cxn ang="0">
                    <a:pos x="50" y="10"/>
                  </a:cxn>
                  <a:cxn ang="0">
                    <a:pos x="49" y="10"/>
                  </a:cxn>
                  <a:cxn ang="0">
                    <a:pos x="49" y="8"/>
                  </a:cxn>
                  <a:cxn ang="0">
                    <a:pos x="49" y="8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1" y="21"/>
                  </a:cxn>
                  <a:cxn ang="0">
                    <a:pos x="3" y="25"/>
                  </a:cxn>
                  <a:cxn ang="0">
                    <a:pos x="3" y="27"/>
                  </a:cxn>
                  <a:cxn ang="0">
                    <a:pos x="4" y="29"/>
                  </a:cxn>
                  <a:cxn ang="0">
                    <a:pos x="5" y="33"/>
                  </a:cxn>
                  <a:cxn ang="0">
                    <a:pos x="6" y="35"/>
                  </a:cxn>
                  <a:cxn ang="0">
                    <a:pos x="7" y="37"/>
                  </a:cxn>
                  <a:cxn ang="0">
                    <a:pos x="29" y="0"/>
                  </a:cxn>
                  <a:cxn ang="0">
                    <a:pos x="29" y="50"/>
                  </a:cxn>
                  <a:cxn ang="0">
                    <a:pos x="72" y="50"/>
                  </a:cxn>
                  <a:cxn ang="0">
                    <a:pos x="51" y="13"/>
                  </a:cxn>
                  <a:cxn ang="0">
                    <a:pos x="29" y="50"/>
                  </a:cxn>
                </a:cxnLst>
                <a:rect l="0" t="0" r="r" b="b"/>
                <a:pathLst>
                  <a:path w="72" h="50">
                    <a:moveTo>
                      <a:pt x="29" y="50"/>
                    </a:moveTo>
                    <a:lnTo>
                      <a:pt x="51" y="13"/>
                    </a:lnTo>
                    <a:lnTo>
                      <a:pt x="51" y="12"/>
                    </a:lnTo>
                    <a:lnTo>
                      <a:pt x="50" y="12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0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3" y="25"/>
                    </a:lnTo>
                    <a:lnTo>
                      <a:pt x="3" y="27"/>
                    </a:lnTo>
                    <a:lnTo>
                      <a:pt x="4" y="29"/>
                    </a:lnTo>
                    <a:lnTo>
                      <a:pt x="5" y="33"/>
                    </a:lnTo>
                    <a:lnTo>
                      <a:pt x="6" y="35"/>
                    </a:lnTo>
                    <a:lnTo>
                      <a:pt x="7" y="37"/>
                    </a:lnTo>
                    <a:lnTo>
                      <a:pt x="29" y="0"/>
                    </a:lnTo>
                    <a:lnTo>
                      <a:pt x="29" y="50"/>
                    </a:lnTo>
                    <a:lnTo>
                      <a:pt x="72" y="50"/>
                    </a:lnTo>
                    <a:lnTo>
                      <a:pt x="51" y="13"/>
                    </a:lnTo>
                    <a:lnTo>
                      <a:pt x="29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8" name="Freeform 1144"/>
              <p:cNvSpPr>
                <a:spLocks/>
              </p:cNvSpPr>
              <p:nvPr/>
            </p:nvSpPr>
            <p:spPr bwMode="auto">
              <a:xfrm>
                <a:off x="3106" y="1523"/>
                <a:ext cx="8" cy="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21" y="50"/>
                  </a:cxn>
                  <a:cxn ang="0">
                    <a:pos x="41" y="50"/>
                  </a:cxn>
                  <a:cxn ang="0">
                    <a:pos x="41" y="0"/>
                  </a:cxn>
                  <a:cxn ang="0">
                    <a:pos x="21" y="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6" y="50"/>
                  </a:cxn>
                  <a:cxn ang="0">
                    <a:pos x="21" y="50"/>
                  </a:cxn>
                  <a:cxn ang="0">
                    <a:pos x="0" y="36"/>
                  </a:cxn>
                </a:cxnLst>
                <a:rect l="0" t="0" r="r" b="b"/>
                <a:pathLst>
                  <a:path w="41" h="50">
                    <a:moveTo>
                      <a:pt x="0" y="36"/>
                    </a:moveTo>
                    <a:lnTo>
                      <a:pt x="21" y="50"/>
                    </a:lnTo>
                    <a:lnTo>
                      <a:pt x="41" y="50"/>
                    </a:lnTo>
                    <a:lnTo>
                      <a:pt x="41" y="0"/>
                    </a:lnTo>
                    <a:lnTo>
                      <a:pt x="21" y="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6" y="50"/>
                    </a:lnTo>
                    <a:lnTo>
                      <a:pt x="21" y="5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9" name="Freeform 1145"/>
              <p:cNvSpPr>
                <a:spLocks/>
              </p:cNvSpPr>
              <p:nvPr/>
            </p:nvSpPr>
            <p:spPr bwMode="auto">
              <a:xfrm>
                <a:off x="3104" y="1515"/>
                <a:ext cx="10" cy="15"/>
              </a:xfrm>
              <a:custGeom>
                <a:avLst/>
                <a:gdLst/>
                <a:ahLst/>
                <a:cxnLst>
                  <a:cxn ang="0">
                    <a:pos x="40" y="68"/>
                  </a:cxn>
                  <a:cxn ang="0">
                    <a:pos x="0" y="52"/>
                  </a:cxn>
                  <a:cxn ang="0">
                    <a:pos x="0" y="55"/>
                  </a:cxn>
                  <a:cxn ang="0">
                    <a:pos x="0" y="58"/>
                  </a:cxn>
                  <a:cxn ang="0">
                    <a:pos x="1" y="60"/>
                  </a:cxn>
                  <a:cxn ang="0">
                    <a:pos x="1" y="64"/>
                  </a:cxn>
                  <a:cxn ang="0">
                    <a:pos x="2" y="66"/>
                  </a:cxn>
                  <a:cxn ang="0">
                    <a:pos x="3" y="70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49" y="52"/>
                  </a:cxn>
                  <a:cxn ang="0">
                    <a:pos x="49" y="52"/>
                  </a:cxn>
                  <a:cxn ang="0">
                    <a:pos x="49" y="51"/>
                  </a:cxn>
                  <a:cxn ang="0">
                    <a:pos x="49" y="51"/>
                  </a:cxn>
                  <a:cxn ang="0">
                    <a:pos x="49" y="50"/>
                  </a:cxn>
                  <a:cxn ang="0">
                    <a:pos x="49" y="50"/>
                  </a:cxn>
                  <a:cxn ang="0">
                    <a:pos x="49" y="49"/>
                  </a:cxn>
                  <a:cxn ang="0">
                    <a:pos x="48" y="48"/>
                  </a:cxn>
                  <a:cxn ang="0">
                    <a:pos x="48" y="48"/>
                  </a:cxn>
                  <a:cxn ang="0">
                    <a:pos x="8" y="30"/>
                  </a:cxn>
                  <a:cxn ang="0">
                    <a:pos x="48" y="48"/>
                  </a:cxn>
                  <a:cxn ang="0">
                    <a:pos x="44" y="0"/>
                  </a:cxn>
                  <a:cxn ang="0">
                    <a:pos x="8" y="30"/>
                  </a:cxn>
                  <a:cxn ang="0">
                    <a:pos x="40" y="68"/>
                  </a:cxn>
                </a:cxnLst>
                <a:rect l="0" t="0" r="r" b="b"/>
                <a:pathLst>
                  <a:path w="49" h="74">
                    <a:moveTo>
                      <a:pt x="40" y="68"/>
                    </a:moveTo>
                    <a:lnTo>
                      <a:pt x="0" y="52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1" y="60"/>
                    </a:lnTo>
                    <a:lnTo>
                      <a:pt x="1" y="64"/>
                    </a:lnTo>
                    <a:lnTo>
                      <a:pt x="2" y="66"/>
                    </a:lnTo>
                    <a:lnTo>
                      <a:pt x="3" y="70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49" y="51"/>
                    </a:lnTo>
                    <a:lnTo>
                      <a:pt x="49" y="51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49" y="49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8" y="30"/>
                    </a:lnTo>
                    <a:lnTo>
                      <a:pt x="48" y="48"/>
                    </a:lnTo>
                    <a:lnTo>
                      <a:pt x="44" y="0"/>
                    </a:lnTo>
                    <a:lnTo>
                      <a:pt x="8" y="30"/>
                    </a:lnTo>
                    <a:lnTo>
                      <a:pt x="4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10" name="Freeform 1146"/>
              <p:cNvSpPr>
                <a:spLocks/>
              </p:cNvSpPr>
              <p:nvPr/>
            </p:nvSpPr>
            <p:spPr bwMode="auto">
              <a:xfrm>
                <a:off x="3102" y="1512"/>
                <a:ext cx="9" cy="11"/>
              </a:xfrm>
              <a:custGeom>
                <a:avLst/>
                <a:gdLst/>
                <a:ahLst/>
                <a:cxnLst>
                  <a:cxn ang="0">
                    <a:pos x="7" y="55"/>
                  </a:cxn>
                  <a:cxn ang="0">
                    <a:pos x="7" y="55"/>
                  </a:cxn>
                  <a:cxn ang="0">
                    <a:pos x="13" y="53"/>
                  </a:cxn>
                  <a:cxn ang="0">
                    <a:pos x="18" y="53"/>
                  </a:cxn>
                  <a:cxn ang="0">
                    <a:pos x="22" y="52"/>
                  </a:cxn>
                  <a:cxn ang="0">
                    <a:pos x="27" y="51"/>
                  </a:cxn>
                  <a:cxn ang="0">
                    <a:pos x="31" y="50"/>
                  </a:cxn>
                  <a:cxn ang="0">
                    <a:pos x="36" y="49"/>
                  </a:cxn>
                  <a:cxn ang="0">
                    <a:pos x="39" y="48"/>
                  </a:cxn>
                  <a:cxn ang="0">
                    <a:pos x="44" y="45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1"/>
                  </a:cxn>
                  <a:cxn ang="0">
                    <a:pos x="19" y="1"/>
                  </a:cxn>
                  <a:cxn ang="0">
                    <a:pos x="16" y="3"/>
                  </a:cxn>
                  <a:cxn ang="0">
                    <a:pos x="13" y="4"/>
                  </a:cxn>
                  <a:cxn ang="0">
                    <a:pos x="9" y="4"/>
                  </a:cxn>
                  <a:cxn ang="0">
                    <a:pos x="5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7" y="55"/>
                  </a:cxn>
                </a:cxnLst>
                <a:rect l="0" t="0" r="r" b="b"/>
                <a:pathLst>
                  <a:path w="44" h="55">
                    <a:moveTo>
                      <a:pt x="7" y="55"/>
                    </a:moveTo>
                    <a:lnTo>
                      <a:pt x="7" y="55"/>
                    </a:lnTo>
                    <a:lnTo>
                      <a:pt x="13" y="53"/>
                    </a:lnTo>
                    <a:lnTo>
                      <a:pt x="18" y="53"/>
                    </a:lnTo>
                    <a:lnTo>
                      <a:pt x="22" y="52"/>
                    </a:lnTo>
                    <a:lnTo>
                      <a:pt x="27" y="51"/>
                    </a:lnTo>
                    <a:lnTo>
                      <a:pt x="31" y="50"/>
                    </a:lnTo>
                    <a:lnTo>
                      <a:pt x="36" y="49"/>
                    </a:lnTo>
                    <a:lnTo>
                      <a:pt x="39" y="48"/>
                    </a:lnTo>
                    <a:lnTo>
                      <a:pt x="44" y="45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9" y="4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11" name="Freeform 1147"/>
              <p:cNvSpPr>
                <a:spLocks/>
              </p:cNvSpPr>
              <p:nvPr/>
            </p:nvSpPr>
            <p:spPr bwMode="auto">
              <a:xfrm>
                <a:off x="3097" y="1513"/>
                <a:ext cx="6" cy="11"/>
              </a:xfrm>
              <a:custGeom>
                <a:avLst/>
                <a:gdLst/>
                <a:ahLst/>
                <a:cxnLst>
                  <a:cxn ang="0">
                    <a:pos x="20" y="52"/>
                  </a:cxn>
                  <a:cxn ang="0">
                    <a:pos x="21" y="52"/>
                  </a:cxn>
                  <a:cxn ang="0">
                    <a:pos x="20" y="52"/>
                  </a:cxn>
                  <a:cxn ang="0">
                    <a:pos x="21" y="52"/>
                  </a:cxn>
                  <a:cxn ang="0">
                    <a:pos x="21" y="51"/>
                  </a:cxn>
                  <a:cxn ang="0">
                    <a:pos x="22" y="51"/>
                  </a:cxn>
                  <a:cxn ang="0">
                    <a:pos x="24" y="51"/>
                  </a:cxn>
                  <a:cxn ang="0">
                    <a:pos x="26" y="51"/>
                  </a:cxn>
                  <a:cxn ang="0">
                    <a:pos x="28" y="50"/>
                  </a:cxn>
                  <a:cxn ang="0">
                    <a:pos x="30" y="50"/>
                  </a:cxn>
                  <a:cxn ang="0">
                    <a:pos x="23" y="0"/>
                  </a:cxn>
                  <a:cxn ang="0">
                    <a:pos x="20" y="1"/>
                  </a:cxn>
                  <a:cxn ang="0">
                    <a:pos x="17" y="1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9" y="3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20" y="52"/>
                  </a:cxn>
                </a:cxnLst>
                <a:rect l="0" t="0" r="r" b="b"/>
                <a:pathLst>
                  <a:path w="30" h="52">
                    <a:moveTo>
                      <a:pt x="20" y="52"/>
                    </a:moveTo>
                    <a:lnTo>
                      <a:pt x="21" y="52"/>
                    </a:lnTo>
                    <a:lnTo>
                      <a:pt x="20" y="52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2" y="51"/>
                    </a:lnTo>
                    <a:lnTo>
                      <a:pt x="24" y="51"/>
                    </a:lnTo>
                    <a:lnTo>
                      <a:pt x="26" y="51"/>
                    </a:lnTo>
                    <a:lnTo>
                      <a:pt x="28" y="50"/>
                    </a:lnTo>
                    <a:lnTo>
                      <a:pt x="30" y="5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12" name="Freeform 1148"/>
              <p:cNvSpPr>
                <a:spLocks/>
              </p:cNvSpPr>
              <p:nvPr/>
            </p:nvSpPr>
            <p:spPr bwMode="auto">
              <a:xfrm>
                <a:off x="3094" y="1515"/>
                <a:ext cx="8" cy="9"/>
              </a:xfrm>
              <a:custGeom>
                <a:avLst/>
                <a:gdLst/>
                <a:ahLst/>
                <a:cxnLst>
                  <a:cxn ang="0">
                    <a:pos x="42" y="42"/>
                  </a:cxn>
                  <a:cxn ang="0">
                    <a:pos x="42" y="42"/>
                  </a:cxn>
                  <a:cxn ang="0">
                    <a:pos x="41" y="42"/>
                  </a:cxn>
                  <a:cxn ang="0">
                    <a:pos x="41" y="44"/>
                  </a:cxn>
                  <a:cxn ang="0">
                    <a:pos x="40" y="44"/>
                  </a:cxn>
                  <a:cxn ang="0">
                    <a:pos x="40" y="45"/>
                  </a:cxn>
                  <a:cxn ang="0">
                    <a:pos x="39" y="45"/>
                  </a:cxn>
                  <a:cxn ang="0">
                    <a:pos x="39" y="45"/>
                  </a:cxn>
                  <a:cxn ang="0">
                    <a:pos x="39" y="46"/>
                  </a:cxn>
                  <a:cxn ang="0">
                    <a:pos x="38" y="46"/>
                  </a:cxn>
                  <a:cxn ang="0">
                    <a:pos x="19" y="0"/>
                  </a:cxn>
                  <a:cxn ang="0">
                    <a:pos x="16" y="1"/>
                  </a:cxn>
                  <a:cxn ang="0">
                    <a:pos x="14" y="2"/>
                  </a:cxn>
                  <a:cxn ang="0">
                    <a:pos x="11" y="4"/>
                  </a:cxn>
                  <a:cxn ang="0">
                    <a:pos x="9" y="7"/>
                  </a:cxn>
                  <a:cxn ang="0">
                    <a:pos x="7" y="8"/>
                  </a:cxn>
                  <a:cxn ang="0">
                    <a:pos x="4" y="10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1" y="15"/>
                  </a:cxn>
                  <a:cxn ang="0">
                    <a:pos x="42" y="42"/>
                  </a:cxn>
                </a:cxnLst>
                <a:rect l="0" t="0" r="r" b="b"/>
                <a:pathLst>
                  <a:path w="42" h="46">
                    <a:moveTo>
                      <a:pt x="42" y="42"/>
                    </a:moveTo>
                    <a:lnTo>
                      <a:pt x="42" y="42"/>
                    </a:lnTo>
                    <a:lnTo>
                      <a:pt x="41" y="42"/>
                    </a:lnTo>
                    <a:lnTo>
                      <a:pt x="41" y="44"/>
                    </a:lnTo>
                    <a:lnTo>
                      <a:pt x="40" y="44"/>
                    </a:lnTo>
                    <a:lnTo>
                      <a:pt x="40" y="45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39" y="46"/>
                    </a:lnTo>
                    <a:lnTo>
                      <a:pt x="38" y="46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9" y="7"/>
                    </a:lnTo>
                    <a:lnTo>
                      <a:pt x="7" y="8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13" name="Freeform 1149"/>
              <p:cNvSpPr>
                <a:spLocks/>
              </p:cNvSpPr>
              <p:nvPr/>
            </p:nvSpPr>
            <p:spPr bwMode="auto">
              <a:xfrm>
                <a:off x="3093" y="1518"/>
                <a:ext cx="10" cy="5"/>
              </a:xfrm>
              <a:custGeom>
                <a:avLst/>
                <a:gdLst/>
                <a:ahLst/>
                <a:cxnLst>
                  <a:cxn ang="0">
                    <a:pos x="50" y="23"/>
                  </a:cxn>
                  <a:cxn ang="0">
                    <a:pos x="50" y="23"/>
                  </a:cxn>
                  <a:cxn ang="0">
                    <a:pos x="50" y="23"/>
                  </a:cxn>
                  <a:cxn ang="0">
                    <a:pos x="50" y="24"/>
                  </a:cxn>
                  <a:cxn ang="0">
                    <a:pos x="50" y="24"/>
                  </a:cxn>
                  <a:cxn ang="0">
                    <a:pos x="48" y="25"/>
                  </a:cxn>
                  <a:cxn ang="0">
                    <a:pos x="48" y="26"/>
                  </a:cxn>
                  <a:cxn ang="0">
                    <a:pos x="48" y="26"/>
                  </a:cxn>
                  <a:cxn ang="0">
                    <a:pos x="48" y="27"/>
                  </a:cxn>
                  <a:cxn ang="0">
                    <a:pos x="48" y="27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3" y="5"/>
                  </a:cxn>
                  <a:cxn ang="0">
                    <a:pos x="2" y="8"/>
                  </a:cxn>
                  <a:cxn ang="0">
                    <a:pos x="1" y="11"/>
                  </a:cxn>
                  <a:cxn ang="0">
                    <a:pos x="1" y="14"/>
                  </a:cxn>
                  <a:cxn ang="0">
                    <a:pos x="0" y="17"/>
                  </a:cxn>
                  <a:cxn ang="0">
                    <a:pos x="0" y="2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50" y="23"/>
                  </a:cxn>
                </a:cxnLst>
                <a:rect l="0" t="0" r="r" b="b"/>
                <a:pathLst>
                  <a:path w="50" h="27">
                    <a:moveTo>
                      <a:pt x="50" y="23"/>
                    </a:moveTo>
                    <a:lnTo>
                      <a:pt x="50" y="23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48" y="25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1" y="11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14" name="Freeform 1150"/>
              <p:cNvSpPr>
                <a:spLocks/>
              </p:cNvSpPr>
              <p:nvPr/>
            </p:nvSpPr>
            <p:spPr bwMode="auto">
              <a:xfrm>
                <a:off x="3093" y="1521"/>
                <a:ext cx="10" cy="7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8" y="1"/>
                  </a:cxn>
                  <a:cxn ang="0">
                    <a:pos x="48" y="2"/>
                  </a:cxn>
                  <a:cxn ang="0">
                    <a:pos x="48" y="3"/>
                  </a:cxn>
                  <a:cxn ang="0">
                    <a:pos x="50" y="5"/>
                  </a:cxn>
                  <a:cxn ang="0">
                    <a:pos x="50" y="5"/>
                  </a:cxn>
                  <a:cxn ang="0">
                    <a:pos x="5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2" y="18"/>
                  </a:cxn>
                  <a:cxn ang="0">
                    <a:pos x="3" y="23"/>
                  </a:cxn>
                  <a:cxn ang="0">
                    <a:pos x="6" y="27"/>
                  </a:cxn>
                  <a:cxn ang="0">
                    <a:pos x="8" y="30"/>
                  </a:cxn>
                  <a:cxn ang="0">
                    <a:pos x="10" y="33"/>
                  </a:cxn>
                  <a:cxn ang="0">
                    <a:pos x="14" y="37"/>
                  </a:cxn>
                  <a:cxn ang="0">
                    <a:pos x="14" y="37"/>
                  </a:cxn>
                  <a:cxn ang="0">
                    <a:pos x="46" y="0"/>
                  </a:cxn>
                </a:cxnLst>
                <a:rect l="0" t="0" r="r" b="b"/>
                <a:pathLst>
                  <a:path w="50" h="37">
                    <a:moveTo>
                      <a:pt x="46" y="0"/>
                    </a:moveTo>
                    <a:lnTo>
                      <a:pt x="46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8" y="1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2" y="18"/>
                    </a:lnTo>
                    <a:lnTo>
                      <a:pt x="3" y="23"/>
                    </a:lnTo>
                    <a:lnTo>
                      <a:pt x="6" y="27"/>
                    </a:lnTo>
                    <a:lnTo>
                      <a:pt x="8" y="30"/>
                    </a:lnTo>
                    <a:lnTo>
                      <a:pt x="10" y="33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15" name="Freeform 1151"/>
              <p:cNvSpPr>
                <a:spLocks/>
              </p:cNvSpPr>
              <p:nvPr/>
            </p:nvSpPr>
            <p:spPr bwMode="auto">
              <a:xfrm>
                <a:off x="3095" y="1521"/>
                <a:ext cx="7" cy="10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30" y="0"/>
                  </a:cxn>
                  <a:cxn ang="0">
                    <a:pos x="31" y="0"/>
                  </a:cxn>
                  <a:cxn ang="0">
                    <a:pos x="31" y="1"/>
                  </a:cxn>
                  <a:cxn ang="0">
                    <a:pos x="32" y="1"/>
                  </a:cxn>
                  <a:cxn ang="0">
                    <a:pos x="32" y="2"/>
                  </a:cxn>
                  <a:cxn ang="0">
                    <a:pos x="0" y="39"/>
                  </a:cxn>
                  <a:cxn ang="0">
                    <a:pos x="3" y="41"/>
                  </a:cxn>
                  <a:cxn ang="0">
                    <a:pos x="8" y="45"/>
                  </a:cxn>
                  <a:cxn ang="0">
                    <a:pos x="11" y="46"/>
                  </a:cxn>
                  <a:cxn ang="0">
                    <a:pos x="16" y="48"/>
                  </a:cxn>
                  <a:cxn ang="0">
                    <a:pos x="21" y="48"/>
                  </a:cxn>
                  <a:cxn ang="0">
                    <a:pos x="24" y="49"/>
                  </a:cxn>
                  <a:cxn ang="0">
                    <a:pos x="29" y="49"/>
                  </a:cxn>
                  <a:cxn ang="0">
                    <a:pos x="33" y="50"/>
                  </a:cxn>
                  <a:cxn ang="0">
                    <a:pos x="33" y="50"/>
                  </a:cxn>
                  <a:cxn ang="0">
                    <a:pos x="33" y="1"/>
                  </a:cxn>
                </a:cxnLst>
                <a:rect l="0" t="0" r="r" b="b"/>
                <a:pathLst>
                  <a:path w="33" h="50">
                    <a:moveTo>
                      <a:pt x="33" y="1"/>
                    </a:moveTo>
                    <a:lnTo>
                      <a:pt x="33" y="1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2"/>
                    </a:lnTo>
                    <a:lnTo>
                      <a:pt x="0" y="39"/>
                    </a:lnTo>
                    <a:lnTo>
                      <a:pt x="3" y="41"/>
                    </a:lnTo>
                    <a:lnTo>
                      <a:pt x="8" y="45"/>
                    </a:lnTo>
                    <a:lnTo>
                      <a:pt x="11" y="46"/>
                    </a:lnTo>
                    <a:lnTo>
                      <a:pt x="16" y="48"/>
                    </a:lnTo>
                    <a:lnTo>
                      <a:pt x="21" y="48"/>
                    </a:lnTo>
                    <a:lnTo>
                      <a:pt x="24" y="49"/>
                    </a:lnTo>
                    <a:lnTo>
                      <a:pt x="29" y="49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16" name="Freeform 1152"/>
              <p:cNvSpPr>
                <a:spLocks/>
              </p:cNvSpPr>
              <p:nvPr/>
            </p:nvSpPr>
            <p:spPr bwMode="auto">
              <a:xfrm>
                <a:off x="3102" y="1520"/>
                <a:ext cx="6" cy="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1"/>
                  </a:cxn>
                  <a:cxn ang="0">
                    <a:pos x="4" y="50"/>
                  </a:cxn>
                  <a:cxn ang="0">
                    <a:pos x="8" y="50"/>
                  </a:cxn>
                  <a:cxn ang="0">
                    <a:pos x="12" y="50"/>
                  </a:cxn>
                  <a:cxn ang="0">
                    <a:pos x="15" y="49"/>
                  </a:cxn>
                  <a:cxn ang="0">
                    <a:pos x="20" y="48"/>
                  </a:cxn>
                  <a:cxn ang="0">
                    <a:pos x="23" y="47"/>
                  </a:cxn>
                  <a:cxn ang="0">
                    <a:pos x="28" y="45"/>
                  </a:cxn>
                  <a:cxn ang="0">
                    <a:pos x="31" y="43"/>
                  </a:cxn>
                  <a:cxn ang="0">
                    <a:pos x="31" y="43"/>
                  </a:cxn>
                  <a:cxn ang="0">
                    <a:pos x="7" y="0"/>
                  </a:cxn>
                </a:cxnLst>
                <a:rect l="0" t="0" r="r" b="b"/>
                <a:pathLst>
                  <a:path w="31" h="51">
                    <a:moveTo>
                      <a:pt x="7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1"/>
                    </a:lnTo>
                    <a:lnTo>
                      <a:pt x="4" y="50"/>
                    </a:lnTo>
                    <a:lnTo>
                      <a:pt x="8" y="50"/>
                    </a:lnTo>
                    <a:lnTo>
                      <a:pt x="12" y="50"/>
                    </a:lnTo>
                    <a:lnTo>
                      <a:pt x="15" y="49"/>
                    </a:lnTo>
                    <a:lnTo>
                      <a:pt x="20" y="48"/>
                    </a:lnTo>
                    <a:lnTo>
                      <a:pt x="23" y="47"/>
                    </a:lnTo>
                    <a:lnTo>
                      <a:pt x="28" y="45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17" name="Freeform 1153"/>
              <p:cNvSpPr>
                <a:spLocks/>
              </p:cNvSpPr>
              <p:nvPr/>
            </p:nvSpPr>
            <p:spPr bwMode="auto">
              <a:xfrm>
                <a:off x="3103" y="1520"/>
                <a:ext cx="10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4" y="46"/>
                  </a:cxn>
                  <a:cxn ang="0">
                    <a:pos x="28" y="44"/>
                  </a:cxn>
                  <a:cxn ang="0">
                    <a:pos x="31" y="42"/>
                  </a:cxn>
                  <a:cxn ang="0">
                    <a:pos x="34" y="38"/>
                  </a:cxn>
                  <a:cxn ang="0">
                    <a:pos x="37" y="36"/>
                  </a:cxn>
                  <a:cxn ang="0">
                    <a:pos x="41" y="33"/>
                  </a:cxn>
                  <a:cxn ang="0">
                    <a:pos x="43" y="29"/>
                  </a:cxn>
                  <a:cxn ang="0">
                    <a:pos x="45" y="26"/>
                  </a:cxn>
                  <a:cxn ang="0">
                    <a:pos x="46" y="22"/>
                  </a:cxn>
                  <a:cxn ang="0">
                    <a:pos x="46" y="22"/>
                  </a:cxn>
                  <a:cxn ang="0">
                    <a:pos x="2" y="0"/>
                  </a:cxn>
                </a:cxnLst>
                <a:rect l="0" t="0" r="r" b="b"/>
                <a:pathLst>
                  <a:path w="46" h="46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4" y="46"/>
                    </a:lnTo>
                    <a:lnTo>
                      <a:pt x="28" y="44"/>
                    </a:lnTo>
                    <a:lnTo>
                      <a:pt x="31" y="42"/>
                    </a:lnTo>
                    <a:lnTo>
                      <a:pt x="34" y="38"/>
                    </a:lnTo>
                    <a:lnTo>
                      <a:pt x="37" y="36"/>
                    </a:lnTo>
                    <a:lnTo>
                      <a:pt x="41" y="33"/>
                    </a:lnTo>
                    <a:lnTo>
                      <a:pt x="43" y="29"/>
                    </a:lnTo>
                    <a:lnTo>
                      <a:pt x="45" y="26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18" name="Freeform 1154"/>
              <p:cNvSpPr>
                <a:spLocks/>
              </p:cNvSpPr>
              <p:nvPr/>
            </p:nvSpPr>
            <p:spPr bwMode="auto">
              <a:xfrm>
                <a:off x="3104" y="1518"/>
                <a:ext cx="10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" y="7"/>
                  </a:cxn>
                  <a:cxn ang="0">
                    <a:pos x="45" y="29"/>
                  </a:cxn>
                  <a:cxn ang="0">
                    <a:pos x="48" y="26"/>
                  </a:cxn>
                  <a:cxn ang="0">
                    <a:pos x="49" y="22"/>
                  </a:cxn>
                  <a:cxn ang="0">
                    <a:pos x="50" y="19"/>
                  </a:cxn>
                  <a:cxn ang="0">
                    <a:pos x="50" y="14"/>
                  </a:cxn>
                  <a:cxn ang="0">
                    <a:pos x="51" y="11"/>
                  </a:cxn>
                  <a:cxn ang="0">
                    <a:pos x="51" y="7"/>
                  </a:cxn>
                  <a:cxn ang="0">
                    <a:pos x="51" y="4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1" y="0"/>
                  </a:cxn>
                </a:cxnLst>
                <a:rect l="0" t="0" r="r" b="b"/>
                <a:pathLst>
                  <a:path w="51" h="29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45" y="29"/>
                    </a:lnTo>
                    <a:lnTo>
                      <a:pt x="48" y="26"/>
                    </a:lnTo>
                    <a:lnTo>
                      <a:pt x="49" y="22"/>
                    </a:lnTo>
                    <a:lnTo>
                      <a:pt x="50" y="19"/>
                    </a:lnTo>
                    <a:lnTo>
                      <a:pt x="50" y="14"/>
                    </a:lnTo>
                    <a:lnTo>
                      <a:pt x="51" y="11"/>
                    </a:lnTo>
                    <a:lnTo>
                      <a:pt x="51" y="7"/>
                    </a:lnTo>
                    <a:lnTo>
                      <a:pt x="51" y="4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19" name="Freeform 1155"/>
              <p:cNvSpPr>
                <a:spLocks/>
              </p:cNvSpPr>
              <p:nvPr/>
            </p:nvSpPr>
            <p:spPr bwMode="auto">
              <a:xfrm>
                <a:off x="3104" y="1510"/>
                <a:ext cx="10" cy="8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0" y="37"/>
                  </a:cxn>
                  <a:cxn ang="0">
                    <a:pos x="0" y="44"/>
                  </a:cxn>
                  <a:cxn ang="0">
                    <a:pos x="50" y="44"/>
                  </a:cxn>
                  <a:cxn ang="0">
                    <a:pos x="50" y="37"/>
                  </a:cxn>
                  <a:cxn ang="0">
                    <a:pos x="15" y="14"/>
                  </a:cxn>
                  <a:cxn ang="0">
                    <a:pos x="50" y="37"/>
                  </a:cxn>
                  <a:cxn ang="0">
                    <a:pos x="50" y="0"/>
                  </a:cxn>
                  <a:cxn ang="0">
                    <a:pos x="15" y="14"/>
                  </a:cxn>
                </a:cxnLst>
                <a:rect l="0" t="0" r="r" b="b"/>
                <a:pathLst>
                  <a:path w="50" h="44">
                    <a:moveTo>
                      <a:pt x="15" y="14"/>
                    </a:moveTo>
                    <a:lnTo>
                      <a:pt x="0" y="37"/>
                    </a:lnTo>
                    <a:lnTo>
                      <a:pt x="0" y="44"/>
                    </a:lnTo>
                    <a:lnTo>
                      <a:pt x="50" y="44"/>
                    </a:lnTo>
                    <a:lnTo>
                      <a:pt x="50" y="37"/>
                    </a:lnTo>
                    <a:lnTo>
                      <a:pt x="15" y="14"/>
                    </a:lnTo>
                    <a:lnTo>
                      <a:pt x="50" y="37"/>
                    </a:lnTo>
                    <a:lnTo>
                      <a:pt x="50" y="0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20" name="Freeform 1156"/>
              <p:cNvSpPr>
                <a:spLocks/>
              </p:cNvSpPr>
              <p:nvPr/>
            </p:nvSpPr>
            <p:spPr bwMode="auto">
              <a:xfrm>
                <a:off x="3127" y="1521"/>
                <a:ext cx="9" cy="12"/>
              </a:xfrm>
              <a:custGeom>
                <a:avLst/>
                <a:gdLst/>
                <a:ahLst/>
                <a:cxnLst>
                  <a:cxn ang="0">
                    <a:pos x="17" y="56"/>
                  </a:cxn>
                  <a:cxn ang="0">
                    <a:pos x="17" y="56"/>
                  </a:cxn>
                  <a:cxn ang="0">
                    <a:pos x="21" y="53"/>
                  </a:cxn>
                  <a:cxn ang="0">
                    <a:pos x="24" y="52"/>
                  </a:cxn>
                  <a:cxn ang="0">
                    <a:pos x="28" y="50"/>
                  </a:cxn>
                  <a:cxn ang="0">
                    <a:pos x="31" y="49"/>
                  </a:cxn>
                  <a:cxn ang="0">
                    <a:pos x="35" y="46"/>
                  </a:cxn>
                  <a:cxn ang="0">
                    <a:pos x="38" y="44"/>
                  </a:cxn>
                  <a:cxn ang="0">
                    <a:pos x="42" y="41"/>
                  </a:cxn>
                  <a:cxn ang="0">
                    <a:pos x="44" y="38"/>
                  </a:cxn>
                  <a:cxn ang="0">
                    <a:pos x="13" y="0"/>
                  </a:cxn>
                  <a:cxn ang="0">
                    <a:pos x="11" y="3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5" y="6"/>
                  </a:cxn>
                  <a:cxn ang="0">
                    <a:pos x="4" y="7"/>
                  </a:cxn>
                  <a:cxn ang="0">
                    <a:pos x="2" y="8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7" y="56"/>
                  </a:cxn>
                </a:cxnLst>
                <a:rect l="0" t="0" r="r" b="b"/>
                <a:pathLst>
                  <a:path w="44" h="56">
                    <a:moveTo>
                      <a:pt x="17" y="56"/>
                    </a:moveTo>
                    <a:lnTo>
                      <a:pt x="17" y="56"/>
                    </a:lnTo>
                    <a:lnTo>
                      <a:pt x="21" y="53"/>
                    </a:lnTo>
                    <a:lnTo>
                      <a:pt x="24" y="52"/>
                    </a:lnTo>
                    <a:lnTo>
                      <a:pt x="28" y="50"/>
                    </a:lnTo>
                    <a:lnTo>
                      <a:pt x="31" y="49"/>
                    </a:lnTo>
                    <a:lnTo>
                      <a:pt x="35" y="46"/>
                    </a:lnTo>
                    <a:lnTo>
                      <a:pt x="38" y="44"/>
                    </a:lnTo>
                    <a:lnTo>
                      <a:pt x="42" y="41"/>
                    </a:lnTo>
                    <a:lnTo>
                      <a:pt x="44" y="38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5" y="6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7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21" name="Freeform 1157"/>
              <p:cNvSpPr>
                <a:spLocks/>
              </p:cNvSpPr>
              <p:nvPr/>
            </p:nvSpPr>
            <p:spPr bwMode="auto">
              <a:xfrm>
                <a:off x="3125" y="1523"/>
                <a:ext cx="6" cy="1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4" y="50"/>
                  </a:cxn>
                  <a:cxn ang="0">
                    <a:pos x="9" y="50"/>
                  </a:cxn>
                  <a:cxn ang="0">
                    <a:pos x="12" y="50"/>
                  </a:cxn>
                  <a:cxn ang="0">
                    <a:pos x="15" y="49"/>
                  </a:cxn>
                  <a:cxn ang="0">
                    <a:pos x="19" y="49"/>
                  </a:cxn>
                  <a:cxn ang="0">
                    <a:pos x="24" y="48"/>
                  </a:cxn>
                  <a:cxn ang="0">
                    <a:pos x="27" y="47"/>
                  </a:cxn>
                  <a:cxn ang="0">
                    <a:pos x="30" y="46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50"/>
                  </a:cxn>
                </a:cxnLst>
                <a:rect l="0" t="0" r="r" b="b"/>
                <a:pathLst>
                  <a:path w="30" h="50">
                    <a:moveTo>
                      <a:pt x="0" y="50"/>
                    </a:moveTo>
                    <a:lnTo>
                      <a:pt x="0" y="50"/>
                    </a:lnTo>
                    <a:lnTo>
                      <a:pt x="4" y="50"/>
                    </a:lnTo>
                    <a:lnTo>
                      <a:pt x="9" y="50"/>
                    </a:lnTo>
                    <a:lnTo>
                      <a:pt x="12" y="50"/>
                    </a:lnTo>
                    <a:lnTo>
                      <a:pt x="15" y="49"/>
                    </a:lnTo>
                    <a:lnTo>
                      <a:pt x="19" y="49"/>
                    </a:lnTo>
                    <a:lnTo>
                      <a:pt x="24" y="48"/>
                    </a:lnTo>
                    <a:lnTo>
                      <a:pt x="27" y="47"/>
                    </a:lnTo>
                    <a:lnTo>
                      <a:pt x="30" y="46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22" name="Freeform 1158"/>
              <p:cNvSpPr>
                <a:spLocks/>
              </p:cNvSpPr>
              <p:nvPr/>
            </p:nvSpPr>
            <p:spPr bwMode="auto">
              <a:xfrm>
                <a:off x="3116" y="1523"/>
                <a:ext cx="9" cy="10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37"/>
                  </a:cxn>
                  <a:cxn ang="0">
                    <a:pos x="4" y="41"/>
                  </a:cxn>
                  <a:cxn ang="0">
                    <a:pos x="9" y="44"/>
                  </a:cxn>
                  <a:cxn ang="0">
                    <a:pos x="15" y="47"/>
                  </a:cxn>
                  <a:cxn ang="0">
                    <a:pos x="20" y="49"/>
                  </a:cxn>
                  <a:cxn ang="0">
                    <a:pos x="26" y="51"/>
                  </a:cxn>
                  <a:cxn ang="0">
                    <a:pos x="32" y="51"/>
                  </a:cxn>
                  <a:cxn ang="0">
                    <a:pos x="38" y="52"/>
                  </a:cxn>
                  <a:cxn ang="0">
                    <a:pos x="43" y="52"/>
                  </a:cxn>
                  <a:cxn ang="0">
                    <a:pos x="43" y="3"/>
                  </a:cxn>
                  <a:cxn ang="0">
                    <a:pos x="41" y="3"/>
                  </a:cxn>
                  <a:cxn ang="0">
                    <a:pos x="39" y="3"/>
                  </a:cxn>
                  <a:cxn ang="0">
                    <a:pos x="36" y="3"/>
                  </a:cxn>
                  <a:cxn ang="0">
                    <a:pos x="35" y="2"/>
                  </a:cxn>
                  <a:cxn ang="0">
                    <a:pos x="34" y="2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0" y="37"/>
                  </a:cxn>
                </a:cxnLst>
                <a:rect l="0" t="0" r="r" b="b"/>
                <a:pathLst>
                  <a:path w="43" h="52">
                    <a:moveTo>
                      <a:pt x="0" y="37"/>
                    </a:moveTo>
                    <a:lnTo>
                      <a:pt x="0" y="37"/>
                    </a:lnTo>
                    <a:lnTo>
                      <a:pt x="4" y="41"/>
                    </a:lnTo>
                    <a:lnTo>
                      <a:pt x="9" y="44"/>
                    </a:lnTo>
                    <a:lnTo>
                      <a:pt x="15" y="47"/>
                    </a:lnTo>
                    <a:lnTo>
                      <a:pt x="20" y="49"/>
                    </a:lnTo>
                    <a:lnTo>
                      <a:pt x="26" y="51"/>
                    </a:lnTo>
                    <a:lnTo>
                      <a:pt x="32" y="51"/>
                    </a:lnTo>
                    <a:lnTo>
                      <a:pt x="38" y="52"/>
                    </a:lnTo>
                    <a:lnTo>
                      <a:pt x="43" y="52"/>
                    </a:lnTo>
                    <a:lnTo>
                      <a:pt x="43" y="3"/>
                    </a:lnTo>
                    <a:lnTo>
                      <a:pt x="41" y="3"/>
                    </a:lnTo>
                    <a:lnTo>
                      <a:pt x="39" y="3"/>
                    </a:lnTo>
                    <a:lnTo>
                      <a:pt x="36" y="3"/>
                    </a:lnTo>
                    <a:lnTo>
                      <a:pt x="35" y="2"/>
                    </a:lnTo>
                    <a:lnTo>
                      <a:pt x="34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23" name="Freeform 1159"/>
              <p:cNvSpPr>
                <a:spLocks/>
              </p:cNvSpPr>
              <p:nvPr/>
            </p:nvSpPr>
            <p:spPr bwMode="auto">
              <a:xfrm>
                <a:off x="3112" y="1522"/>
                <a:ext cx="1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2" y="17"/>
                  </a:cxn>
                  <a:cxn ang="0">
                    <a:pos x="5" y="23"/>
                  </a:cxn>
                  <a:cxn ang="0">
                    <a:pos x="7" y="27"/>
                  </a:cxn>
                  <a:cxn ang="0">
                    <a:pos x="10" y="32"/>
                  </a:cxn>
                  <a:cxn ang="0">
                    <a:pos x="14" y="37"/>
                  </a:cxn>
                  <a:cxn ang="0">
                    <a:pos x="19" y="41"/>
                  </a:cxn>
                  <a:cxn ang="0">
                    <a:pos x="52" y="4"/>
                  </a:cxn>
                  <a:cxn ang="0">
                    <a:pos x="51" y="4"/>
                  </a:cxn>
                  <a:cxn ang="0">
                    <a:pos x="51" y="3"/>
                  </a:cxn>
                  <a:cxn ang="0">
                    <a:pos x="51" y="3"/>
                  </a:cxn>
                  <a:cxn ang="0">
                    <a:pos x="50" y="3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5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52"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2" y="17"/>
                    </a:lnTo>
                    <a:lnTo>
                      <a:pt x="5" y="23"/>
                    </a:lnTo>
                    <a:lnTo>
                      <a:pt x="7" y="27"/>
                    </a:lnTo>
                    <a:lnTo>
                      <a:pt x="10" y="32"/>
                    </a:lnTo>
                    <a:lnTo>
                      <a:pt x="14" y="37"/>
                    </a:lnTo>
                    <a:lnTo>
                      <a:pt x="19" y="41"/>
                    </a:lnTo>
                    <a:lnTo>
                      <a:pt x="52" y="4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24" name="Freeform 1160"/>
              <p:cNvSpPr>
                <a:spLocks/>
              </p:cNvSpPr>
              <p:nvPr/>
            </p:nvSpPr>
            <p:spPr bwMode="auto">
              <a:xfrm>
                <a:off x="3112" y="1517"/>
                <a:ext cx="10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6" y="4"/>
                  </a:cxn>
                  <a:cxn ang="0">
                    <a:pos x="4" y="7"/>
                  </a:cxn>
                  <a:cxn ang="0">
                    <a:pos x="2" y="11"/>
                  </a:cxn>
                  <a:cxn ang="0">
                    <a:pos x="2" y="14"/>
                  </a:cxn>
                  <a:cxn ang="0">
                    <a:pos x="1" y="16"/>
                  </a:cxn>
                  <a:cxn ang="0">
                    <a:pos x="0" y="20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50" y="27"/>
                  </a:cxn>
                  <a:cxn ang="0">
                    <a:pos x="50" y="27"/>
                  </a:cxn>
                  <a:cxn ang="0">
                    <a:pos x="50" y="26"/>
                  </a:cxn>
                  <a:cxn ang="0">
                    <a:pos x="50" y="26"/>
                  </a:cxn>
                  <a:cxn ang="0">
                    <a:pos x="50" y="26"/>
                  </a:cxn>
                  <a:cxn ang="0">
                    <a:pos x="50" y="26"/>
                  </a:cxn>
                  <a:cxn ang="0">
                    <a:pos x="50" y="24"/>
                  </a:cxn>
                  <a:cxn ang="0">
                    <a:pos x="50" y="24"/>
                  </a:cxn>
                  <a:cxn ang="0">
                    <a:pos x="51" y="24"/>
                  </a:cxn>
                  <a:cxn ang="0">
                    <a:pos x="51" y="24"/>
                  </a:cxn>
                  <a:cxn ang="0">
                    <a:pos x="7" y="0"/>
                  </a:cxn>
                </a:cxnLst>
                <a:rect l="0" t="0" r="r" b="b"/>
                <a:pathLst>
                  <a:path w="51" h="27">
                    <a:moveTo>
                      <a:pt x="7" y="0"/>
                    </a:moveTo>
                    <a:lnTo>
                      <a:pt x="7" y="0"/>
                    </a:lnTo>
                    <a:lnTo>
                      <a:pt x="6" y="4"/>
                    </a:lnTo>
                    <a:lnTo>
                      <a:pt x="4" y="7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1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25" name="Freeform 1161"/>
              <p:cNvSpPr>
                <a:spLocks/>
              </p:cNvSpPr>
              <p:nvPr/>
            </p:nvSpPr>
            <p:spPr bwMode="auto">
              <a:xfrm>
                <a:off x="3114" y="1513"/>
                <a:ext cx="9" cy="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9" y="7"/>
                  </a:cxn>
                  <a:cxn ang="0">
                    <a:pos x="8" y="9"/>
                  </a:cxn>
                  <a:cxn ang="0">
                    <a:pos x="6" y="11"/>
                  </a:cxn>
                  <a:cxn ang="0">
                    <a:pos x="3" y="13"/>
                  </a:cxn>
                  <a:cxn ang="0">
                    <a:pos x="1" y="17"/>
                  </a:cxn>
                  <a:cxn ang="0">
                    <a:pos x="0" y="19"/>
                  </a:cxn>
                  <a:cxn ang="0">
                    <a:pos x="44" y="43"/>
                  </a:cxn>
                  <a:cxn ang="0">
                    <a:pos x="44" y="42"/>
                  </a:cxn>
                  <a:cxn ang="0">
                    <a:pos x="44" y="42"/>
                  </a:cxn>
                  <a:cxn ang="0">
                    <a:pos x="44" y="42"/>
                  </a:cxn>
                  <a:cxn ang="0">
                    <a:pos x="44" y="42"/>
                  </a:cxn>
                  <a:cxn ang="0">
                    <a:pos x="45" y="41"/>
                  </a:cxn>
                  <a:cxn ang="0">
                    <a:pos x="45" y="41"/>
                  </a:cxn>
                  <a:cxn ang="0">
                    <a:pos x="45" y="41"/>
                  </a:cxn>
                  <a:cxn ang="0">
                    <a:pos x="45" y="41"/>
                  </a:cxn>
                  <a:cxn ang="0">
                    <a:pos x="45" y="41"/>
                  </a:cxn>
                  <a:cxn ang="0">
                    <a:pos x="17" y="0"/>
                  </a:cxn>
                </a:cxnLst>
                <a:rect l="0" t="0" r="r" b="b"/>
                <a:pathLst>
                  <a:path w="45" h="43">
                    <a:moveTo>
                      <a:pt x="17" y="0"/>
                    </a:move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6" y="11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44" y="43"/>
                    </a:lnTo>
                    <a:lnTo>
                      <a:pt x="44" y="42"/>
                    </a:lnTo>
                    <a:lnTo>
                      <a:pt x="44" y="42"/>
                    </a:lnTo>
                    <a:lnTo>
                      <a:pt x="44" y="42"/>
                    </a:lnTo>
                    <a:lnTo>
                      <a:pt x="44" y="42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26" name="Freeform 1162"/>
              <p:cNvSpPr>
                <a:spLocks/>
              </p:cNvSpPr>
              <p:nvPr/>
            </p:nvSpPr>
            <p:spPr bwMode="auto">
              <a:xfrm>
                <a:off x="3117" y="1511"/>
                <a:ext cx="7" cy="1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3"/>
                  </a:cxn>
                  <a:cxn ang="0">
                    <a:pos x="13" y="4"/>
                  </a:cxn>
                  <a:cxn ang="0">
                    <a:pos x="11" y="5"/>
                  </a:cxn>
                  <a:cxn ang="0">
                    <a:pos x="8" y="6"/>
                  </a:cxn>
                  <a:cxn ang="0">
                    <a:pos x="5" y="7"/>
                  </a:cxn>
                  <a:cxn ang="0">
                    <a:pos x="3" y="8"/>
                  </a:cxn>
                  <a:cxn ang="0">
                    <a:pos x="0" y="10"/>
                  </a:cxn>
                  <a:cxn ang="0">
                    <a:pos x="28" y="51"/>
                  </a:cxn>
                  <a:cxn ang="0">
                    <a:pos x="29" y="51"/>
                  </a:cxn>
                  <a:cxn ang="0">
                    <a:pos x="29" y="50"/>
                  </a:cxn>
                  <a:cxn ang="0">
                    <a:pos x="30" y="50"/>
                  </a:cxn>
                  <a:cxn ang="0">
                    <a:pos x="31" y="50"/>
                  </a:cxn>
                  <a:cxn ang="0">
                    <a:pos x="31" y="49"/>
                  </a:cxn>
                  <a:cxn ang="0">
                    <a:pos x="33" y="49"/>
                  </a:cxn>
                  <a:cxn ang="0">
                    <a:pos x="34" y="49"/>
                  </a:cxn>
                  <a:cxn ang="0">
                    <a:pos x="35" y="49"/>
                  </a:cxn>
                  <a:cxn ang="0">
                    <a:pos x="34" y="49"/>
                  </a:cxn>
                  <a:cxn ang="0">
                    <a:pos x="21" y="0"/>
                  </a:cxn>
                </a:cxnLst>
                <a:rect l="0" t="0" r="r" b="b"/>
                <a:pathLst>
                  <a:path w="35" h="51">
                    <a:moveTo>
                      <a:pt x="21" y="0"/>
                    </a:moveTo>
                    <a:lnTo>
                      <a:pt x="21" y="0"/>
                    </a:lnTo>
                    <a:lnTo>
                      <a:pt x="19" y="2"/>
                    </a:lnTo>
                    <a:lnTo>
                      <a:pt x="15" y="3"/>
                    </a:lnTo>
                    <a:lnTo>
                      <a:pt x="13" y="4"/>
                    </a:lnTo>
                    <a:lnTo>
                      <a:pt x="11" y="5"/>
                    </a:lnTo>
                    <a:lnTo>
                      <a:pt x="8" y="6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0" y="10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0"/>
                    </a:lnTo>
                    <a:lnTo>
                      <a:pt x="30" y="50"/>
                    </a:lnTo>
                    <a:lnTo>
                      <a:pt x="31" y="50"/>
                    </a:lnTo>
                    <a:lnTo>
                      <a:pt x="31" y="49"/>
                    </a:lnTo>
                    <a:lnTo>
                      <a:pt x="33" y="49"/>
                    </a:lnTo>
                    <a:lnTo>
                      <a:pt x="34" y="49"/>
                    </a:lnTo>
                    <a:lnTo>
                      <a:pt x="35" y="49"/>
                    </a:lnTo>
                    <a:lnTo>
                      <a:pt x="34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27" name="Freeform 1163"/>
              <p:cNvSpPr>
                <a:spLocks/>
              </p:cNvSpPr>
              <p:nvPr/>
            </p:nvSpPr>
            <p:spPr bwMode="auto">
              <a:xfrm>
                <a:off x="3121" y="1510"/>
                <a:ext cx="6" cy="1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12" y="1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13" y="52"/>
                  </a:cxn>
                  <a:cxn ang="0">
                    <a:pos x="14" y="52"/>
                  </a:cxn>
                  <a:cxn ang="0">
                    <a:pos x="15" y="51"/>
                  </a:cxn>
                  <a:cxn ang="0">
                    <a:pos x="16" y="51"/>
                  </a:cxn>
                  <a:cxn ang="0">
                    <a:pos x="17" y="51"/>
                  </a:cxn>
                  <a:cxn ang="0">
                    <a:pos x="20" y="51"/>
                  </a:cxn>
                  <a:cxn ang="0">
                    <a:pos x="22" y="50"/>
                  </a:cxn>
                  <a:cxn ang="0">
                    <a:pos x="24" y="50"/>
                  </a:cxn>
                  <a:cxn ang="0">
                    <a:pos x="27" y="50"/>
                  </a:cxn>
                  <a:cxn ang="0">
                    <a:pos x="27" y="50"/>
                  </a:cxn>
                  <a:cxn ang="0">
                    <a:pos x="21" y="0"/>
                  </a:cxn>
                </a:cxnLst>
                <a:rect l="0" t="0" r="r" b="b"/>
                <a:pathLst>
                  <a:path w="27" h="52">
                    <a:moveTo>
                      <a:pt x="21" y="0"/>
                    </a:moveTo>
                    <a:lnTo>
                      <a:pt x="21" y="0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13" y="52"/>
                    </a:lnTo>
                    <a:lnTo>
                      <a:pt x="14" y="52"/>
                    </a:lnTo>
                    <a:lnTo>
                      <a:pt x="15" y="51"/>
                    </a:lnTo>
                    <a:lnTo>
                      <a:pt x="16" y="51"/>
                    </a:lnTo>
                    <a:lnTo>
                      <a:pt x="17" y="51"/>
                    </a:lnTo>
                    <a:lnTo>
                      <a:pt x="20" y="51"/>
                    </a:lnTo>
                    <a:lnTo>
                      <a:pt x="22" y="50"/>
                    </a:lnTo>
                    <a:lnTo>
                      <a:pt x="24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28" name="Freeform 1164"/>
              <p:cNvSpPr>
                <a:spLocks/>
              </p:cNvSpPr>
              <p:nvPr/>
            </p:nvSpPr>
            <p:spPr bwMode="auto">
              <a:xfrm>
                <a:off x="3125" y="1509"/>
                <a:ext cx="13" cy="11"/>
              </a:xfrm>
              <a:custGeom>
                <a:avLst/>
                <a:gdLst/>
                <a:ahLst/>
                <a:cxnLst>
                  <a:cxn ang="0">
                    <a:pos x="11" y="22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1"/>
                  </a:cxn>
                  <a:cxn ang="0">
                    <a:pos x="21" y="1"/>
                  </a:cxn>
                  <a:cxn ang="0">
                    <a:pos x="17" y="3"/>
                  </a:cxn>
                  <a:cxn ang="0">
                    <a:pos x="14" y="3"/>
                  </a:cxn>
                  <a:cxn ang="0">
                    <a:pos x="9" y="4"/>
                  </a:cxn>
                  <a:cxn ang="0">
                    <a:pos x="5" y="5"/>
                  </a:cxn>
                  <a:cxn ang="0">
                    <a:pos x="0" y="5"/>
                  </a:cxn>
                  <a:cxn ang="0">
                    <a:pos x="6" y="55"/>
                  </a:cxn>
                  <a:cxn ang="0">
                    <a:pos x="11" y="53"/>
                  </a:cxn>
                  <a:cxn ang="0">
                    <a:pos x="17" y="52"/>
                  </a:cxn>
                  <a:cxn ang="0">
                    <a:pos x="22" y="52"/>
                  </a:cxn>
                  <a:cxn ang="0">
                    <a:pos x="26" y="51"/>
                  </a:cxn>
                  <a:cxn ang="0">
                    <a:pos x="31" y="50"/>
                  </a:cxn>
                  <a:cxn ang="0">
                    <a:pos x="36" y="49"/>
                  </a:cxn>
                  <a:cxn ang="0">
                    <a:pos x="40" y="48"/>
                  </a:cxn>
                  <a:cxn ang="0">
                    <a:pos x="44" y="46"/>
                  </a:cxn>
                  <a:cxn ang="0">
                    <a:pos x="61" y="23"/>
                  </a:cxn>
                  <a:cxn ang="0">
                    <a:pos x="44" y="46"/>
                  </a:cxn>
                  <a:cxn ang="0">
                    <a:pos x="60" y="41"/>
                  </a:cxn>
                  <a:cxn ang="0">
                    <a:pos x="61" y="23"/>
                  </a:cxn>
                  <a:cxn ang="0">
                    <a:pos x="11" y="22"/>
                  </a:cxn>
                </a:cxnLst>
                <a:rect l="0" t="0" r="r" b="b"/>
                <a:pathLst>
                  <a:path w="61" h="55">
                    <a:moveTo>
                      <a:pt x="11" y="22"/>
                    </a:moveTo>
                    <a:lnTo>
                      <a:pt x="28" y="0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1" y="1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9" y="4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6" y="55"/>
                    </a:lnTo>
                    <a:lnTo>
                      <a:pt x="11" y="53"/>
                    </a:lnTo>
                    <a:lnTo>
                      <a:pt x="17" y="52"/>
                    </a:lnTo>
                    <a:lnTo>
                      <a:pt x="22" y="52"/>
                    </a:lnTo>
                    <a:lnTo>
                      <a:pt x="26" y="51"/>
                    </a:lnTo>
                    <a:lnTo>
                      <a:pt x="31" y="50"/>
                    </a:lnTo>
                    <a:lnTo>
                      <a:pt x="36" y="49"/>
                    </a:lnTo>
                    <a:lnTo>
                      <a:pt x="40" y="48"/>
                    </a:lnTo>
                    <a:lnTo>
                      <a:pt x="44" y="46"/>
                    </a:lnTo>
                    <a:lnTo>
                      <a:pt x="61" y="23"/>
                    </a:lnTo>
                    <a:lnTo>
                      <a:pt x="44" y="46"/>
                    </a:lnTo>
                    <a:lnTo>
                      <a:pt x="60" y="41"/>
                    </a:lnTo>
                    <a:lnTo>
                      <a:pt x="61" y="23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29" name="Freeform 1165"/>
              <p:cNvSpPr>
                <a:spLocks/>
              </p:cNvSpPr>
              <p:nvPr/>
            </p:nvSpPr>
            <p:spPr bwMode="auto">
              <a:xfrm>
                <a:off x="3128" y="1513"/>
                <a:ext cx="1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50" y="5"/>
                  </a:cxn>
                  <a:cxn ang="0">
                    <a:pos x="50" y="4"/>
                  </a:cxn>
                  <a:cxn ang="0">
                    <a:pos x="50" y="4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50" y="2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0" y="1"/>
                  </a:cxn>
                </a:cxnLst>
                <a:rect l="0" t="0" r="r" b="b"/>
                <a:pathLst>
                  <a:path w="50" h="5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0" y="5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30" name="Freeform 1166"/>
              <p:cNvSpPr>
                <a:spLocks/>
              </p:cNvSpPr>
              <p:nvPr/>
            </p:nvSpPr>
            <p:spPr bwMode="auto">
              <a:xfrm>
                <a:off x="3128" y="1506"/>
                <a:ext cx="10" cy="8"/>
              </a:xfrm>
              <a:custGeom>
                <a:avLst/>
                <a:gdLst/>
                <a:ahLst/>
                <a:cxnLst>
                  <a:cxn ang="0">
                    <a:pos x="3" y="38"/>
                  </a:cxn>
                  <a:cxn ang="0">
                    <a:pos x="4" y="38"/>
                  </a:cxn>
                  <a:cxn ang="0">
                    <a:pos x="2" y="37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5"/>
                  </a:cxn>
                  <a:cxn ang="0">
                    <a:pos x="0" y="36"/>
                  </a:cxn>
                  <a:cxn ang="0">
                    <a:pos x="50" y="36"/>
                  </a:cxn>
                  <a:cxn ang="0">
                    <a:pos x="50" y="31"/>
                  </a:cxn>
                  <a:cxn ang="0">
                    <a:pos x="49" y="27"/>
                  </a:cxn>
                  <a:cxn ang="0">
                    <a:pos x="49" y="22"/>
                  </a:cxn>
                  <a:cxn ang="0">
                    <a:pos x="47" y="17"/>
                  </a:cxn>
                  <a:cxn ang="0">
                    <a:pos x="45" y="14"/>
                  </a:cxn>
                  <a:cxn ang="0">
                    <a:pos x="43" y="9"/>
                  </a:cxn>
                  <a:cxn ang="0">
                    <a:pos x="40" y="5"/>
                  </a:cxn>
                  <a:cxn ang="0">
                    <a:pos x="36" y="0"/>
                  </a:cxn>
                  <a:cxn ang="0">
                    <a:pos x="36" y="1"/>
                  </a:cxn>
                  <a:cxn ang="0">
                    <a:pos x="3" y="38"/>
                  </a:cxn>
                </a:cxnLst>
                <a:rect l="0" t="0" r="r" b="b"/>
                <a:pathLst>
                  <a:path w="50" h="38">
                    <a:moveTo>
                      <a:pt x="3" y="38"/>
                    </a:moveTo>
                    <a:lnTo>
                      <a:pt x="4" y="38"/>
                    </a:lnTo>
                    <a:lnTo>
                      <a:pt x="2" y="3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50" y="36"/>
                    </a:lnTo>
                    <a:lnTo>
                      <a:pt x="50" y="31"/>
                    </a:lnTo>
                    <a:lnTo>
                      <a:pt x="49" y="27"/>
                    </a:lnTo>
                    <a:lnTo>
                      <a:pt x="49" y="22"/>
                    </a:lnTo>
                    <a:lnTo>
                      <a:pt x="47" y="17"/>
                    </a:lnTo>
                    <a:lnTo>
                      <a:pt x="45" y="14"/>
                    </a:lnTo>
                    <a:lnTo>
                      <a:pt x="43" y="9"/>
                    </a:lnTo>
                    <a:lnTo>
                      <a:pt x="40" y="5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31" name="Freeform 1167"/>
              <p:cNvSpPr>
                <a:spLocks/>
              </p:cNvSpPr>
              <p:nvPr/>
            </p:nvSpPr>
            <p:spPr bwMode="auto">
              <a:xfrm>
                <a:off x="3127" y="1504"/>
                <a:ext cx="8" cy="1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2" y="50"/>
                  </a:cxn>
                  <a:cxn ang="0">
                    <a:pos x="4" y="50"/>
                  </a:cxn>
                  <a:cxn ang="0">
                    <a:pos x="5" y="50"/>
                  </a:cxn>
                  <a:cxn ang="0">
                    <a:pos x="6" y="50"/>
                  </a:cxn>
                  <a:cxn ang="0">
                    <a:pos x="6" y="50"/>
                  </a:cxn>
                  <a:cxn ang="0">
                    <a:pos x="6" y="50"/>
                  </a:cxn>
                  <a:cxn ang="0">
                    <a:pos x="6" y="50"/>
                  </a:cxn>
                  <a:cxn ang="0">
                    <a:pos x="5" y="50"/>
                  </a:cxn>
                  <a:cxn ang="0">
                    <a:pos x="38" y="13"/>
                  </a:cxn>
                  <a:cxn ang="0">
                    <a:pos x="34" y="10"/>
                  </a:cxn>
                  <a:cxn ang="0">
                    <a:pos x="29" y="6"/>
                  </a:cxn>
                  <a:cxn ang="0">
                    <a:pos x="24" y="4"/>
                  </a:cxn>
                  <a:cxn ang="0">
                    <a:pos x="20" y="3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38" h="50">
                    <a:moveTo>
                      <a:pt x="0" y="50"/>
                    </a:moveTo>
                    <a:lnTo>
                      <a:pt x="0" y="50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38" y="13"/>
                    </a:lnTo>
                    <a:lnTo>
                      <a:pt x="34" y="10"/>
                    </a:lnTo>
                    <a:lnTo>
                      <a:pt x="29" y="6"/>
                    </a:lnTo>
                    <a:lnTo>
                      <a:pt x="24" y="4"/>
                    </a:lnTo>
                    <a:lnTo>
                      <a:pt x="20" y="3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32" name="Freeform 1168"/>
              <p:cNvSpPr>
                <a:spLocks/>
              </p:cNvSpPr>
              <p:nvPr/>
            </p:nvSpPr>
            <p:spPr bwMode="auto">
              <a:xfrm>
                <a:off x="3121" y="1504"/>
                <a:ext cx="6" cy="10"/>
              </a:xfrm>
              <a:custGeom>
                <a:avLst/>
                <a:gdLst/>
                <a:ahLst/>
                <a:cxnLst>
                  <a:cxn ang="0">
                    <a:pos x="29" y="49"/>
                  </a:cxn>
                  <a:cxn ang="0">
                    <a:pos x="29" y="49"/>
                  </a:cxn>
                  <a:cxn ang="0">
                    <a:pos x="27" y="50"/>
                  </a:cxn>
                  <a:cxn ang="0">
                    <a:pos x="27" y="50"/>
                  </a:cxn>
                  <a:cxn ang="0">
                    <a:pos x="27" y="50"/>
                  </a:cxn>
                  <a:cxn ang="0">
                    <a:pos x="27" y="50"/>
                  </a:cxn>
                  <a:cxn ang="0">
                    <a:pos x="29" y="50"/>
                  </a:cxn>
                  <a:cxn ang="0">
                    <a:pos x="30" y="50"/>
                  </a:cxn>
                  <a:cxn ang="0">
                    <a:pos x="31" y="50"/>
                  </a:cxn>
                  <a:cxn ang="0">
                    <a:pos x="33" y="50"/>
                  </a:cxn>
                  <a:cxn ang="0">
                    <a:pos x="33" y="0"/>
                  </a:cxn>
                  <a:cxn ang="0">
                    <a:pos x="29" y="0"/>
                  </a:cxn>
                  <a:cxn ang="0">
                    <a:pos x="25" y="0"/>
                  </a:cxn>
                  <a:cxn ang="0">
                    <a:pos x="20" y="2"/>
                  </a:cxn>
                  <a:cxn ang="0">
                    <a:pos x="16" y="2"/>
                  </a:cxn>
                  <a:cxn ang="0">
                    <a:pos x="12" y="3"/>
                  </a:cxn>
                  <a:cxn ang="0">
                    <a:pos x="8" y="5"/>
                  </a:cxn>
                  <a:cxn ang="0">
                    <a:pos x="3" y="7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9" y="49"/>
                  </a:cxn>
                </a:cxnLst>
                <a:rect l="0" t="0" r="r" b="b"/>
                <a:pathLst>
                  <a:path w="33" h="50">
                    <a:moveTo>
                      <a:pt x="29" y="49"/>
                    </a:moveTo>
                    <a:lnTo>
                      <a:pt x="29" y="49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9" y="50"/>
                    </a:lnTo>
                    <a:lnTo>
                      <a:pt x="30" y="50"/>
                    </a:lnTo>
                    <a:lnTo>
                      <a:pt x="31" y="50"/>
                    </a:lnTo>
                    <a:lnTo>
                      <a:pt x="33" y="5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9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33" name="Freeform 1169"/>
              <p:cNvSpPr>
                <a:spLocks/>
              </p:cNvSpPr>
              <p:nvPr/>
            </p:nvSpPr>
            <p:spPr bwMode="auto">
              <a:xfrm>
                <a:off x="3117" y="1506"/>
                <a:ext cx="10" cy="12"/>
              </a:xfrm>
              <a:custGeom>
                <a:avLst/>
                <a:gdLst/>
                <a:ahLst/>
                <a:cxnLst>
                  <a:cxn ang="0">
                    <a:pos x="21" y="61"/>
                  </a:cxn>
                  <a:cxn ang="0">
                    <a:pos x="49" y="42"/>
                  </a:cxn>
                  <a:cxn ang="0">
                    <a:pos x="49" y="40"/>
                  </a:cxn>
                  <a:cxn ang="0">
                    <a:pos x="50" y="39"/>
                  </a:cxn>
                  <a:cxn ang="0">
                    <a:pos x="50" y="39"/>
                  </a:cxn>
                  <a:cxn ang="0">
                    <a:pos x="50" y="38"/>
                  </a:cxn>
                  <a:cxn ang="0">
                    <a:pos x="50" y="38"/>
                  </a:cxn>
                  <a:cxn ang="0">
                    <a:pos x="50" y="39"/>
                  </a:cxn>
                  <a:cxn ang="0">
                    <a:pos x="50" y="39"/>
                  </a:cxn>
                  <a:cxn ang="0">
                    <a:pos x="49" y="39"/>
                  </a:cxn>
                  <a:cxn ang="0">
                    <a:pos x="20" y="0"/>
                  </a:cxn>
                  <a:cxn ang="0">
                    <a:pos x="15" y="3"/>
                  </a:cxn>
                  <a:cxn ang="0">
                    <a:pos x="12" y="7"/>
                  </a:cxn>
                  <a:cxn ang="0">
                    <a:pos x="9" y="10"/>
                  </a:cxn>
                  <a:cxn ang="0">
                    <a:pos x="7" y="14"/>
                  </a:cxn>
                  <a:cxn ang="0">
                    <a:pos x="5" y="18"/>
                  </a:cxn>
                  <a:cxn ang="0">
                    <a:pos x="3" y="22"/>
                  </a:cxn>
                  <a:cxn ang="0">
                    <a:pos x="1" y="26"/>
                  </a:cxn>
                  <a:cxn ang="0">
                    <a:pos x="0" y="30"/>
                  </a:cxn>
                  <a:cxn ang="0">
                    <a:pos x="28" y="11"/>
                  </a:cxn>
                  <a:cxn ang="0">
                    <a:pos x="21" y="61"/>
                  </a:cxn>
                  <a:cxn ang="0">
                    <a:pos x="43" y="63"/>
                  </a:cxn>
                  <a:cxn ang="0">
                    <a:pos x="49" y="42"/>
                  </a:cxn>
                  <a:cxn ang="0">
                    <a:pos x="21" y="61"/>
                  </a:cxn>
                </a:cxnLst>
                <a:rect l="0" t="0" r="r" b="b"/>
                <a:pathLst>
                  <a:path w="50" h="63">
                    <a:moveTo>
                      <a:pt x="21" y="61"/>
                    </a:moveTo>
                    <a:lnTo>
                      <a:pt x="49" y="42"/>
                    </a:lnTo>
                    <a:lnTo>
                      <a:pt x="49" y="40"/>
                    </a:lnTo>
                    <a:lnTo>
                      <a:pt x="50" y="39"/>
                    </a:lnTo>
                    <a:lnTo>
                      <a:pt x="50" y="39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0" y="39"/>
                    </a:lnTo>
                    <a:lnTo>
                      <a:pt x="50" y="39"/>
                    </a:lnTo>
                    <a:lnTo>
                      <a:pt x="49" y="39"/>
                    </a:lnTo>
                    <a:lnTo>
                      <a:pt x="20" y="0"/>
                    </a:lnTo>
                    <a:lnTo>
                      <a:pt x="15" y="3"/>
                    </a:lnTo>
                    <a:lnTo>
                      <a:pt x="12" y="7"/>
                    </a:lnTo>
                    <a:lnTo>
                      <a:pt x="9" y="10"/>
                    </a:lnTo>
                    <a:lnTo>
                      <a:pt x="7" y="14"/>
                    </a:lnTo>
                    <a:lnTo>
                      <a:pt x="5" y="18"/>
                    </a:lnTo>
                    <a:lnTo>
                      <a:pt x="3" y="22"/>
                    </a:lnTo>
                    <a:lnTo>
                      <a:pt x="1" y="26"/>
                    </a:lnTo>
                    <a:lnTo>
                      <a:pt x="0" y="30"/>
                    </a:lnTo>
                    <a:lnTo>
                      <a:pt x="28" y="11"/>
                    </a:lnTo>
                    <a:lnTo>
                      <a:pt x="21" y="61"/>
                    </a:lnTo>
                    <a:lnTo>
                      <a:pt x="43" y="63"/>
                    </a:lnTo>
                    <a:lnTo>
                      <a:pt x="49" y="42"/>
                    </a:lnTo>
                    <a:lnTo>
                      <a:pt x="21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34" name="Freeform 1170"/>
              <p:cNvSpPr>
                <a:spLocks/>
              </p:cNvSpPr>
              <p:nvPr/>
            </p:nvSpPr>
            <p:spPr bwMode="auto">
              <a:xfrm>
                <a:off x="3112" y="1507"/>
                <a:ext cx="10" cy="11"/>
              </a:xfrm>
              <a:custGeom>
                <a:avLst/>
                <a:gdLst/>
                <a:ahLst/>
                <a:cxnLst>
                  <a:cxn ang="0">
                    <a:pos x="5" y="20"/>
                  </a:cxn>
                  <a:cxn ang="0">
                    <a:pos x="26" y="48"/>
                  </a:cxn>
                  <a:cxn ang="0">
                    <a:pos x="44" y="52"/>
                  </a:cxn>
                  <a:cxn ang="0">
                    <a:pos x="51" y="2"/>
                  </a:cxn>
                  <a:cxn ang="0">
                    <a:pos x="32" y="0"/>
                  </a:cxn>
                  <a:cxn ang="0">
                    <a:pos x="5" y="20"/>
                  </a:cxn>
                  <a:cxn ang="0">
                    <a:pos x="5" y="20"/>
                  </a:cxn>
                  <a:cxn ang="0">
                    <a:pos x="0" y="45"/>
                  </a:cxn>
                  <a:cxn ang="0">
                    <a:pos x="26" y="48"/>
                  </a:cxn>
                  <a:cxn ang="0">
                    <a:pos x="5" y="20"/>
                  </a:cxn>
                </a:cxnLst>
                <a:rect l="0" t="0" r="r" b="b"/>
                <a:pathLst>
                  <a:path w="51" h="52">
                    <a:moveTo>
                      <a:pt x="5" y="20"/>
                    </a:moveTo>
                    <a:lnTo>
                      <a:pt x="26" y="48"/>
                    </a:lnTo>
                    <a:lnTo>
                      <a:pt x="44" y="52"/>
                    </a:lnTo>
                    <a:lnTo>
                      <a:pt x="51" y="2"/>
                    </a:lnTo>
                    <a:lnTo>
                      <a:pt x="32" y="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0" y="45"/>
                    </a:lnTo>
                    <a:lnTo>
                      <a:pt x="26" y="48"/>
                    </a:lnTo>
                    <a:lnTo>
                      <a:pt x="5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35" name="Freeform 1171"/>
              <p:cNvSpPr>
                <a:spLocks/>
              </p:cNvSpPr>
              <p:nvPr/>
            </p:nvSpPr>
            <p:spPr bwMode="auto">
              <a:xfrm>
                <a:off x="3113" y="1505"/>
                <a:ext cx="10" cy="8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13" y="0"/>
                  </a:cxn>
                  <a:cxn ang="0">
                    <a:pos x="11" y="3"/>
                  </a:cxn>
                  <a:cxn ang="0">
                    <a:pos x="9" y="6"/>
                  </a:cxn>
                  <a:cxn ang="0">
                    <a:pos x="6" y="10"/>
                  </a:cxn>
                  <a:cxn ang="0">
                    <a:pos x="5" y="15"/>
                  </a:cxn>
                  <a:cxn ang="0">
                    <a:pos x="3" y="18"/>
                  </a:cxn>
                  <a:cxn ang="0">
                    <a:pos x="2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48" y="40"/>
                  </a:cxn>
                  <a:cxn ang="0">
                    <a:pos x="49" y="38"/>
                  </a:cxn>
                  <a:cxn ang="0">
                    <a:pos x="49" y="36"/>
                  </a:cxn>
                  <a:cxn ang="0">
                    <a:pos x="50" y="35"/>
                  </a:cxn>
                  <a:cxn ang="0">
                    <a:pos x="50" y="34"/>
                  </a:cxn>
                  <a:cxn ang="0">
                    <a:pos x="50" y="33"/>
                  </a:cxn>
                  <a:cxn ang="0">
                    <a:pos x="51" y="32"/>
                  </a:cxn>
                  <a:cxn ang="0">
                    <a:pos x="51" y="32"/>
                  </a:cxn>
                  <a:cxn ang="0">
                    <a:pos x="51" y="31"/>
                  </a:cxn>
                  <a:cxn ang="0">
                    <a:pos x="51" y="31"/>
                  </a:cxn>
                  <a:cxn ang="0">
                    <a:pos x="13" y="1"/>
                  </a:cxn>
                </a:cxnLst>
                <a:rect l="0" t="0" r="r" b="b"/>
                <a:pathLst>
                  <a:path w="51" h="40">
                    <a:moveTo>
                      <a:pt x="13" y="1"/>
                    </a:moveTo>
                    <a:lnTo>
                      <a:pt x="13" y="0"/>
                    </a:lnTo>
                    <a:lnTo>
                      <a:pt x="11" y="3"/>
                    </a:lnTo>
                    <a:lnTo>
                      <a:pt x="9" y="6"/>
                    </a:lnTo>
                    <a:lnTo>
                      <a:pt x="6" y="10"/>
                    </a:lnTo>
                    <a:lnTo>
                      <a:pt x="5" y="15"/>
                    </a:lnTo>
                    <a:lnTo>
                      <a:pt x="3" y="18"/>
                    </a:lnTo>
                    <a:lnTo>
                      <a:pt x="2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48" y="40"/>
                    </a:lnTo>
                    <a:lnTo>
                      <a:pt x="49" y="38"/>
                    </a:lnTo>
                    <a:lnTo>
                      <a:pt x="49" y="36"/>
                    </a:lnTo>
                    <a:lnTo>
                      <a:pt x="50" y="35"/>
                    </a:lnTo>
                    <a:lnTo>
                      <a:pt x="50" y="34"/>
                    </a:lnTo>
                    <a:lnTo>
                      <a:pt x="50" y="33"/>
                    </a:lnTo>
                    <a:lnTo>
                      <a:pt x="51" y="32"/>
                    </a:lnTo>
                    <a:lnTo>
                      <a:pt x="51" y="32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36" name="Freeform 1172"/>
              <p:cNvSpPr>
                <a:spLocks/>
              </p:cNvSpPr>
              <p:nvPr/>
            </p:nvSpPr>
            <p:spPr bwMode="auto">
              <a:xfrm>
                <a:off x="3116" y="1502"/>
                <a:ext cx="8" cy="1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0"/>
                  </a:cxn>
                  <a:cxn ang="0">
                    <a:pos x="23" y="1"/>
                  </a:cxn>
                  <a:cxn ang="0">
                    <a:pos x="20" y="3"/>
                  </a:cxn>
                  <a:cxn ang="0">
                    <a:pos x="17" y="5"/>
                  </a:cxn>
                  <a:cxn ang="0">
                    <a:pos x="13" y="7"/>
                  </a:cxn>
                  <a:cxn ang="0">
                    <a:pos x="10" y="10"/>
                  </a:cxn>
                  <a:cxn ang="0">
                    <a:pos x="6" y="13"/>
                  </a:cxn>
                  <a:cxn ang="0">
                    <a:pos x="3" y="16"/>
                  </a:cxn>
                  <a:cxn ang="0">
                    <a:pos x="0" y="20"/>
                  </a:cxn>
                  <a:cxn ang="0">
                    <a:pos x="38" y="50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40" y="49"/>
                  </a:cxn>
                  <a:cxn ang="0">
                    <a:pos x="40" y="49"/>
                  </a:cxn>
                  <a:cxn ang="0">
                    <a:pos x="41" y="49"/>
                  </a:cxn>
                  <a:cxn ang="0">
                    <a:pos x="42" y="47"/>
                  </a:cxn>
                  <a:cxn ang="0">
                    <a:pos x="43" y="47"/>
                  </a:cxn>
                  <a:cxn ang="0">
                    <a:pos x="44" y="46"/>
                  </a:cxn>
                  <a:cxn ang="0">
                    <a:pos x="44" y="46"/>
                  </a:cxn>
                  <a:cxn ang="0">
                    <a:pos x="28" y="0"/>
                  </a:cxn>
                </a:cxnLst>
                <a:rect l="0" t="0" r="r" b="b"/>
                <a:pathLst>
                  <a:path w="44" h="50">
                    <a:moveTo>
                      <a:pt x="28" y="0"/>
                    </a:moveTo>
                    <a:lnTo>
                      <a:pt x="28" y="0"/>
                    </a:lnTo>
                    <a:lnTo>
                      <a:pt x="23" y="1"/>
                    </a:lnTo>
                    <a:lnTo>
                      <a:pt x="20" y="3"/>
                    </a:lnTo>
                    <a:lnTo>
                      <a:pt x="17" y="5"/>
                    </a:lnTo>
                    <a:lnTo>
                      <a:pt x="13" y="7"/>
                    </a:lnTo>
                    <a:lnTo>
                      <a:pt x="10" y="10"/>
                    </a:lnTo>
                    <a:lnTo>
                      <a:pt x="6" y="13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38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41" y="49"/>
                    </a:lnTo>
                    <a:lnTo>
                      <a:pt x="42" y="47"/>
                    </a:lnTo>
                    <a:lnTo>
                      <a:pt x="43" y="47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37" name="Freeform 1173"/>
              <p:cNvSpPr>
                <a:spLocks/>
              </p:cNvSpPr>
              <p:nvPr/>
            </p:nvSpPr>
            <p:spPr bwMode="auto">
              <a:xfrm>
                <a:off x="3121" y="1500"/>
                <a:ext cx="7" cy="11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4" y="0"/>
                  </a:cxn>
                  <a:cxn ang="0">
                    <a:pos x="29" y="0"/>
                  </a:cxn>
                  <a:cxn ang="0">
                    <a:pos x="24" y="1"/>
                  </a:cxn>
                  <a:cxn ang="0">
                    <a:pos x="20" y="1"/>
                  </a:cxn>
                  <a:cxn ang="0">
                    <a:pos x="16" y="1"/>
                  </a:cxn>
                  <a:cxn ang="0">
                    <a:pos x="12" y="3"/>
                  </a:cxn>
                  <a:cxn ang="0">
                    <a:pos x="7" y="4"/>
                  </a:cxn>
                  <a:cxn ang="0">
                    <a:pos x="4" y="5"/>
                  </a:cxn>
                  <a:cxn ang="0">
                    <a:pos x="0" y="6"/>
                  </a:cxn>
                  <a:cxn ang="0">
                    <a:pos x="16" y="52"/>
                  </a:cxn>
                  <a:cxn ang="0">
                    <a:pos x="17" y="52"/>
                  </a:cxn>
                  <a:cxn ang="0">
                    <a:pos x="20" y="52"/>
                  </a:cxn>
                  <a:cxn ang="0">
                    <a:pos x="22" y="51"/>
                  </a:cxn>
                  <a:cxn ang="0">
                    <a:pos x="23" y="51"/>
                  </a:cxn>
                  <a:cxn ang="0">
                    <a:pos x="26" y="51"/>
                  </a:cxn>
                  <a:cxn ang="0">
                    <a:pos x="28" y="50"/>
                  </a:cxn>
                  <a:cxn ang="0">
                    <a:pos x="30" y="50"/>
                  </a:cxn>
                  <a:cxn ang="0">
                    <a:pos x="34" y="50"/>
                  </a:cxn>
                  <a:cxn ang="0">
                    <a:pos x="34" y="50"/>
                  </a:cxn>
                  <a:cxn ang="0">
                    <a:pos x="34" y="0"/>
                  </a:cxn>
                </a:cxnLst>
                <a:rect l="0" t="0" r="r" b="b"/>
                <a:pathLst>
                  <a:path w="34" h="52">
                    <a:moveTo>
                      <a:pt x="34" y="0"/>
                    </a:moveTo>
                    <a:lnTo>
                      <a:pt x="34" y="0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20" y="1"/>
                    </a:lnTo>
                    <a:lnTo>
                      <a:pt x="16" y="1"/>
                    </a:lnTo>
                    <a:lnTo>
                      <a:pt x="12" y="3"/>
                    </a:lnTo>
                    <a:lnTo>
                      <a:pt x="7" y="4"/>
                    </a:lnTo>
                    <a:lnTo>
                      <a:pt x="4" y="5"/>
                    </a:lnTo>
                    <a:lnTo>
                      <a:pt x="0" y="6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20" y="52"/>
                    </a:lnTo>
                    <a:lnTo>
                      <a:pt x="22" y="51"/>
                    </a:lnTo>
                    <a:lnTo>
                      <a:pt x="23" y="51"/>
                    </a:lnTo>
                    <a:lnTo>
                      <a:pt x="26" y="51"/>
                    </a:lnTo>
                    <a:lnTo>
                      <a:pt x="28" y="50"/>
                    </a:lnTo>
                    <a:lnTo>
                      <a:pt x="30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38" name="Freeform 1174"/>
              <p:cNvSpPr>
                <a:spLocks/>
              </p:cNvSpPr>
              <p:nvPr/>
            </p:nvSpPr>
            <p:spPr bwMode="auto">
              <a:xfrm>
                <a:off x="3128" y="1500"/>
                <a:ext cx="6" cy="11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27" y="4"/>
                  </a:cxn>
                  <a:cxn ang="0">
                    <a:pos x="23" y="4"/>
                  </a:cxn>
                  <a:cxn ang="0">
                    <a:pos x="19" y="3"/>
                  </a:cxn>
                  <a:cxn ang="0">
                    <a:pos x="16" y="1"/>
                  </a:cxn>
                  <a:cxn ang="0">
                    <a:pos x="11" y="1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2" y="50"/>
                  </a:cxn>
                  <a:cxn ang="0">
                    <a:pos x="4" y="50"/>
                  </a:cxn>
                  <a:cxn ang="0">
                    <a:pos x="7" y="51"/>
                  </a:cxn>
                  <a:cxn ang="0">
                    <a:pos x="9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2" y="51"/>
                  </a:cxn>
                  <a:cxn ang="0">
                    <a:pos x="13" y="52"/>
                  </a:cxn>
                  <a:cxn ang="0">
                    <a:pos x="13" y="52"/>
                  </a:cxn>
                  <a:cxn ang="0">
                    <a:pos x="31" y="6"/>
                  </a:cxn>
                </a:cxnLst>
                <a:rect l="0" t="0" r="r" b="b"/>
                <a:pathLst>
                  <a:path w="31" h="52">
                    <a:moveTo>
                      <a:pt x="31" y="6"/>
                    </a:moveTo>
                    <a:lnTo>
                      <a:pt x="31" y="6"/>
                    </a:lnTo>
                    <a:lnTo>
                      <a:pt x="27" y="4"/>
                    </a:lnTo>
                    <a:lnTo>
                      <a:pt x="23" y="4"/>
                    </a:lnTo>
                    <a:lnTo>
                      <a:pt x="19" y="3"/>
                    </a:lnTo>
                    <a:lnTo>
                      <a:pt x="16" y="1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2" y="51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39" name="Freeform 1175"/>
              <p:cNvSpPr>
                <a:spLocks/>
              </p:cNvSpPr>
              <p:nvPr/>
            </p:nvSpPr>
            <p:spPr bwMode="auto">
              <a:xfrm>
                <a:off x="3131" y="1502"/>
                <a:ext cx="8" cy="9"/>
              </a:xfrm>
              <a:custGeom>
                <a:avLst/>
                <a:gdLst/>
                <a:ahLst/>
                <a:cxnLst>
                  <a:cxn ang="0">
                    <a:pos x="41" y="15"/>
                  </a:cxn>
                  <a:cxn ang="0">
                    <a:pos x="41" y="15"/>
                  </a:cxn>
                  <a:cxn ang="0">
                    <a:pos x="39" y="13"/>
                  </a:cxn>
                  <a:cxn ang="0">
                    <a:pos x="36" y="10"/>
                  </a:cxn>
                  <a:cxn ang="0">
                    <a:pos x="33" y="8"/>
                  </a:cxn>
                  <a:cxn ang="0">
                    <a:pos x="30" y="6"/>
                  </a:cxn>
                  <a:cxn ang="0">
                    <a:pos x="27" y="3"/>
                  </a:cxn>
                  <a:cxn ang="0">
                    <a:pos x="24" y="2"/>
                  </a:cxn>
                  <a:cxn ang="0">
                    <a:pos x="21" y="1"/>
                  </a:cxn>
                  <a:cxn ang="0">
                    <a:pos x="18" y="0"/>
                  </a:cxn>
                  <a:cxn ang="0">
                    <a:pos x="0" y="46"/>
                  </a:cxn>
                  <a:cxn ang="0">
                    <a:pos x="2" y="46"/>
                  </a:cxn>
                  <a:cxn ang="0">
                    <a:pos x="3" y="47"/>
                  </a:cxn>
                  <a:cxn ang="0">
                    <a:pos x="3" y="47"/>
                  </a:cxn>
                  <a:cxn ang="0">
                    <a:pos x="3" y="47"/>
                  </a:cxn>
                  <a:cxn ang="0">
                    <a:pos x="4" y="47"/>
                  </a:cxn>
                  <a:cxn ang="0">
                    <a:pos x="4" y="47"/>
                  </a:cxn>
                  <a:cxn ang="0">
                    <a:pos x="4" y="47"/>
                  </a:cxn>
                  <a:cxn ang="0">
                    <a:pos x="3" y="47"/>
                  </a:cxn>
                  <a:cxn ang="0">
                    <a:pos x="3" y="47"/>
                  </a:cxn>
                  <a:cxn ang="0">
                    <a:pos x="41" y="15"/>
                  </a:cxn>
                </a:cxnLst>
                <a:rect l="0" t="0" r="r" b="b"/>
                <a:pathLst>
                  <a:path w="41" h="47">
                    <a:moveTo>
                      <a:pt x="41" y="15"/>
                    </a:moveTo>
                    <a:lnTo>
                      <a:pt x="41" y="15"/>
                    </a:lnTo>
                    <a:lnTo>
                      <a:pt x="39" y="13"/>
                    </a:lnTo>
                    <a:lnTo>
                      <a:pt x="36" y="10"/>
                    </a:lnTo>
                    <a:lnTo>
                      <a:pt x="33" y="8"/>
                    </a:lnTo>
                    <a:lnTo>
                      <a:pt x="30" y="6"/>
                    </a:lnTo>
                    <a:lnTo>
                      <a:pt x="27" y="3"/>
                    </a:lnTo>
                    <a:lnTo>
                      <a:pt x="24" y="2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41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40" name="Freeform 1176"/>
              <p:cNvSpPr>
                <a:spLocks/>
              </p:cNvSpPr>
              <p:nvPr/>
            </p:nvSpPr>
            <p:spPr bwMode="auto">
              <a:xfrm>
                <a:off x="3131" y="1505"/>
                <a:ext cx="10" cy="7"/>
              </a:xfrm>
              <a:custGeom>
                <a:avLst/>
                <a:gdLst/>
                <a:ahLst/>
                <a:cxnLst>
                  <a:cxn ang="0">
                    <a:pos x="49" y="24"/>
                  </a:cxn>
                  <a:cxn ang="0">
                    <a:pos x="49" y="23"/>
                  </a:cxn>
                  <a:cxn ang="0">
                    <a:pos x="48" y="21"/>
                  </a:cxn>
                  <a:cxn ang="0">
                    <a:pos x="47" y="17"/>
                  </a:cxn>
                  <a:cxn ang="0">
                    <a:pos x="46" y="15"/>
                  </a:cxn>
                  <a:cxn ang="0">
                    <a:pos x="45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40" y="4"/>
                  </a:cxn>
                  <a:cxn ang="0">
                    <a:pos x="38" y="0"/>
                  </a:cxn>
                  <a:cxn ang="0">
                    <a:pos x="0" y="32"/>
                  </a:cxn>
                  <a:cxn ang="0">
                    <a:pos x="0" y="31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1" y="34"/>
                  </a:cxn>
                  <a:cxn ang="0">
                    <a:pos x="1" y="35"/>
                  </a:cxn>
                  <a:cxn ang="0">
                    <a:pos x="1" y="34"/>
                  </a:cxn>
                  <a:cxn ang="0">
                    <a:pos x="49" y="24"/>
                  </a:cxn>
                </a:cxnLst>
                <a:rect l="0" t="0" r="r" b="b"/>
                <a:pathLst>
                  <a:path w="49" h="35">
                    <a:moveTo>
                      <a:pt x="49" y="24"/>
                    </a:moveTo>
                    <a:lnTo>
                      <a:pt x="49" y="23"/>
                    </a:lnTo>
                    <a:lnTo>
                      <a:pt x="48" y="21"/>
                    </a:lnTo>
                    <a:lnTo>
                      <a:pt x="47" y="17"/>
                    </a:lnTo>
                    <a:lnTo>
                      <a:pt x="46" y="15"/>
                    </a:lnTo>
                    <a:lnTo>
                      <a:pt x="45" y="12"/>
                    </a:lnTo>
                    <a:lnTo>
                      <a:pt x="44" y="8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38" y="0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34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49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41" name="Freeform 1177"/>
              <p:cNvSpPr>
                <a:spLocks/>
              </p:cNvSpPr>
              <p:nvPr/>
            </p:nvSpPr>
            <p:spPr bwMode="auto">
              <a:xfrm>
                <a:off x="3131" y="1509"/>
                <a:ext cx="10" cy="5"/>
              </a:xfrm>
              <a:custGeom>
                <a:avLst/>
                <a:gdLst/>
                <a:ahLst/>
                <a:cxnLst>
                  <a:cxn ang="0">
                    <a:pos x="50" y="22"/>
                  </a:cxn>
                  <a:cxn ang="0">
                    <a:pos x="50" y="22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50" y="13"/>
                  </a:cxn>
                  <a:cxn ang="0">
                    <a:pos x="50" y="11"/>
                  </a:cxn>
                  <a:cxn ang="0">
                    <a:pos x="50" y="7"/>
                  </a:cxn>
                  <a:cxn ang="0">
                    <a:pos x="48" y="5"/>
                  </a:cxn>
                  <a:cxn ang="0">
                    <a:pos x="48" y="3"/>
                  </a:cxn>
                  <a:cxn ang="0">
                    <a:pos x="48" y="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50" y="22"/>
                  </a:cxn>
                </a:cxnLst>
                <a:rect l="0" t="0" r="r" b="b"/>
                <a:pathLst>
                  <a:path w="50" h="22">
                    <a:moveTo>
                      <a:pt x="50" y="22"/>
                    </a:moveTo>
                    <a:lnTo>
                      <a:pt x="50" y="22"/>
                    </a:lnTo>
                    <a:lnTo>
                      <a:pt x="50" y="19"/>
                    </a:lnTo>
                    <a:lnTo>
                      <a:pt x="50" y="15"/>
                    </a:lnTo>
                    <a:lnTo>
                      <a:pt x="50" y="13"/>
                    </a:lnTo>
                    <a:lnTo>
                      <a:pt x="50" y="11"/>
                    </a:lnTo>
                    <a:lnTo>
                      <a:pt x="50" y="7"/>
                    </a:lnTo>
                    <a:lnTo>
                      <a:pt x="48" y="5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5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42" name="Freeform 1178"/>
              <p:cNvSpPr>
                <a:spLocks/>
              </p:cNvSpPr>
              <p:nvPr/>
            </p:nvSpPr>
            <p:spPr bwMode="auto">
              <a:xfrm>
                <a:off x="3131" y="1514"/>
                <a:ext cx="10" cy="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0" y="24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50" h="24">
                    <a:moveTo>
                      <a:pt x="0" y="24"/>
                    </a:moveTo>
                    <a:lnTo>
                      <a:pt x="50" y="24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43" name="Freeform 1179"/>
              <p:cNvSpPr>
                <a:spLocks/>
              </p:cNvSpPr>
              <p:nvPr/>
            </p:nvSpPr>
            <p:spPr bwMode="auto">
              <a:xfrm>
                <a:off x="3131" y="1519"/>
                <a:ext cx="11" cy="7"/>
              </a:xfrm>
              <a:custGeom>
                <a:avLst/>
                <a:gdLst/>
                <a:ahLst/>
                <a:cxnLst>
                  <a:cxn ang="0">
                    <a:pos x="51" y="30"/>
                  </a:cxn>
                  <a:cxn ang="0">
                    <a:pos x="51" y="29"/>
                  </a:cxn>
                  <a:cxn ang="0">
                    <a:pos x="51" y="29"/>
                  </a:cxn>
                  <a:cxn ang="0">
                    <a:pos x="51" y="27"/>
                  </a:cxn>
                  <a:cxn ang="0">
                    <a:pos x="50" y="25"/>
                  </a:cxn>
                  <a:cxn ang="0">
                    <a:pos x="50" y="21"/>
                  </a:cxn>
                  <a:cxn ang="0">
                    <a:pos x="50" y="18"/>
                  </a:cxn>
                  <a:cxn ang="0">
                    <a:pos x="50" y="13"/>
                  </a:cxn>
                  <a:cxn ang="0">
                    <a:pos x="50" y="7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1" y="32"/>
                  </a:cxn>
                  <a:cxn ang="0">
                    <a:pos x="1" y="35"/>
                  </a:cxn>
                  <a:cxn ang="0">
                    <a:pos x="1" y="39"/>
                  </a:cxn>
                  <a:cxn ang="0">
                    <a:pos x="1" y="39"/>
                  </a:cxn>
                  <a:cxn ang="0">
                    <a:pos x="51" y="30"/>
                  </a:cxn>
                </a:cxnLst>
                <a:rect l="0" t="0" r="r" b="b"/>
                <a:pathLst>
                  <a:path w="51" h="39">
                    <a:moveTo>
                      <a:pt x="51" y="30"/>
                    </a:moveTo>
                    <a:lnTo>
                      <a:pt x="51" y="29"/>
                    </a:lnTo>
                    <a:lnTo>
                      <a:pt x="51" y="29"/>
                    </a:lnTo>
                    <a:lnTo>
                      <a:pt x="51" y="27"/>
                    </a:lnTo>
                    <a:lnTo>
                      <a:pt x="50" y="25"/>
                    </a:lnTo>
                    <a:lnTo>
                      <a:pt x="50" y="21"/>
                    </a:lnTo>
                    <a:lnTo>
                      <a:pt x="50" y="18"/>
                    </a:lnTo>
                    <a:lnTo>
                      <a:pt x="50" y="13"/>
                    </a:lnTo>
                    <a:lnTo>
                      <a:pt x="50" y="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1" y="32"/>
                    </a:lnTo>
                    <a:lnTo>
                      <a:pt x="1" y="35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51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44" name="Freeform 1180"/>
              <p:cNvSpPr>
                <a:spLocks/>
              </p:cNvSpPr>
              <p:nvPr/>
            </p:nvSpPr>
            <p:spPr bwMode="auto">
              <a:xfrm>
                <a:off x="3132" y="1523"/>
                <a:ext cx="14" cy="10"/>
              </a:xfrm>
              <a:custGeom>
                <a:avLst/>
                <a:gdLst/>
                <a:ahLst/>
                <a:cxnLst>
                  <a:cxn ang="0">
                    <a:pos x="30" y="50"/>
                  </a:cxn>
                  <a:cxn ang="0">
                    <a:pos x="51" y="13"/>
                  </a:cxn>
                  <a:cxn ang="0">
                    <a:pos x="51" y="12"/>
                  </a:cxn>
                  <a:cxn ang="0">
                    <a:pos x="51" y="12"/>
                  </a:cxn>
                  <a:cxn ang="0">
                    <a:pos x="51" y="11"/>
                  </a:cxn>
                  <a:cxn ang="0">
                    <a:pos x="50" y="11"/>
                  </a:cxn>
                  <a:cxn ang="0">
                    <a:pos x="50" y="10"/>
                  </a:cxn>
                  <a:cxn ang="0">
                    <a:pos x="50" y="10"/>
                  </a:cxn>
                  <a:cxn ang="0">
                    <a:pos x="50" y="8"/>
                  </a:cxn>
                  <a:cxn ang="0">
                    <a:pos x="50" y="8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1" y="21"/>
                  </a:cxn>
                  <a:cxn ang="0">
                    <a:pos x="2" y="25"/>
                  </a:cxn>
                  <a:cxn ang="0">
                    <a:pos x="4" y="27"/>
                  </a:cxn>
                  <a:cxn ang="0">
                    <a:pos x="5" y="29"/>
                  </a:cxn>
                  <a:cxn ang="0">
                    <a:pos x="6" y="33"/>
                  </a:cxn>
                  <a:cxn ang="0">
                    <a:pos x="7" y="35"/>
                  </a:cxn>
                  <a:cxn ang="0">
                    <a:pos x="8" y="37"/>
                  </a:cxn>
                  <a:cxn ang="0">
                    <a:pos x="30" y="0"/>
                  </a:cxn>
                  <a:cxn ang="0">
                    <a:pos x="30" y="50"/>
                  </a:cxn>
                  <a:cxn ang="0">
                    <a:pos x="72" y="50"/>
                  </a:cxn>
                  <a:cxn ang="0">
                    <a:pos x="51" y="13"/>
                  </a:cxn>
                  <a:cxn ang="0">
                    <a:pos x="30" y="50"/>
                  </a:cxn>
                </a:cxnLst>
                <a:rect l="0" t="0" r="r" b="b"/>
                <a:pathLst>
                  <a:path w="72" h="50">
                    <a:moveTo>
                      <a:pt x="30" y="50"/>
                    </a:moveTo>
                    <a:lnTo>
                      <a:pt x="51" y="13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1" y="11"/>
                    </a:lnTo>
                    <a:lnTo>
                      <a:pt x="50" y="11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5" y="29"/>
                    </a:lnTo>
                    <a:lnTo>
                      <a:pt x="6" y="33"/>
                    </a:lnTo>
                    <a:lnTo>
                      <a:pt x="7" y="35"/>
                    </a:lnTo>
                    <a:lnTo>
                      <a:pt x="8" y="37"/>
                    </a:lnTo>
                    <a:lnTo>
                      <a:pt x="30" y="0"/>
                    </a:lnTo>
                    <a:lnTo>
                      <a:pt x="30" y="50"/>
                    </a:lnTo>
                    <a:lnTo>
                      <a:pt x="72" y="50"/>
                    </a:lnTo>
                    <a:lnTo>
                      <a:pt x="51" y="13"/>
                    </a:lnTo>
                    <a:lnTo>
                      <a:pt x="3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45" name="Freeform 1181"/>
              <p:cNvSpPr>
                <a:spLocks/>
              </p:cNvSpPr>
              <p:nvPr/>
            </p:nvSpPr>
            <p:spPr bwMode="auto">
              <a:xfrm>
                <a:off x="3129" y="1523"/>
                <a:ext cx="9" cy="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23" y="50"/>
                  </a:cxn>
                  <a:cxn ang="0">
                    <a:pos x="43" y="50"/>
                  </a:cxn>
                  <a:cxn ang="0">
                    <a:pos x="43" y="0"/>
                  </a:cxn>
                  <a:cxn ang="0">
                    <a:pos x="23" y="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7" y="50"/>
                  </a:cxn>
                  <a:cxn ang="0">
                    <a:pos x="23" y="50"/>
                  </a:cxn>
                  <a:cxn ang="0">
                    <a:pos x="0" y="36"/>
                  </a:cxn>
                </a:cxnLst>
                <a:rect l="0" t="0" r="r" b="b"/>
                <a:pathLst>
                  <a:path w="43" h="50">
                    <a:moveTo>
                      <a:pt x="0" y="36"/>
                    </a:moveTo>
                    <a:lnTo>
                      <a:pt x="23" y="50"/>
                    </a:lnTo>
                    <a:lnTo>
                      <a:pt x="43" y="50"/>
                    </a:lnTo>
                    <a:lnTo>
                      <a:pt x="43" y="0"/>
                    </a:lnTo>
                    <a:lnTo>
                      <a:pt x="23" y="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7" y="50"/>
                    </a:lnTo>
                    <a:lnTo>
                      <a:pt x="23" y="5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46" name="Freeform 1182"/>
              <p:cNvSpPr>
                <a:spLocks/>
              </p:cNvSpPr>
              <p:nvPr/>
            </p:nvSpPr>
            <p:spPr bwMode="auto">
              <a:xfrm>
                <a:off x="3128" y="1515"/>
                <a:ext cx="10" cy="15"/>
              </a:xfrm>
              <a:custGeom>
                <a:avLst/>
                <a:gdLst/>
                <a:ahLst/>
                <a:cxnLst>
                  <a:cxn ang="0">
                    <a:pos x="40" y="68"/>
                  </a:cxn>
                  <a:cxn ang="0">
                    <a:pos x="0" y="52"/>
                  </a:cxn>
                  <a:cxn ang="0">
                    <a:pos x="0" y="55"/>
                  </a:cxn>
                  <a:cxn ang="0">
                    <a:pos x="1" y="58"/>
                  </a:cxn>
                  <a:cxn ang="0">
                    <a:pos x="1" y="60"/>
                  </a:cxn>
                  <a:cxn ang="0">
                    <a:pos x="2" y="64"/>
                  </a:cxn>
                  <a:cxn ang="0">
                    <a:pos x="3" y="66"/>
                  </a:cxn>
                  <a:cxn ang="0">
                    <a:pos x="3" y="70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50" y="52"/>
                  </a:cxn>
                  <a:cxn ang="0">
                    <a:pos x="50" y="52"/>
                  </a:cxn>
                  <a:cxn ang="0">
                    <a:pos x="50" y="51"/>
                  </a:cxn>
                  <a:cxn ang="0">
                    <a:pos x="49" y="51"/>
                  </a:cxn>
                  <a:cxn ang="0">
                    <a:pos x="49" y="50"/>
                  </a:cxn>
                  <a:cxn ang="0">
                    <a:pos x="49" y="50"/>
                  </a:cxn>
                  <a:cxn ang="0">
                    <a:pos x="49" y="49"/>
                  </a:cxn>
                  <a:cxn ang="0">
                    <a:pos x="49" y="48"/>
                  </a:cxn>
                  <a:cxn ang="0">
                    <a:pos x="49" y="48"/>
                  </a:cxn>
                  <a:cxn ang="0">
                    <a:pos x="9" y="30"/>
                  </a:cxn>
                  <a:cxn ang="0">
                    <a:pos x="49" y="48"/>
                  </a:cxn>
                  <a:cxn ang="0">
                    <a:pos x="45" y="0"/>
                  </a:cxn>
                  <a:cxn ang="0">
                    <a:pos x="9" y="30"/>
                  </a:cxn>
                  <a:cxn ang="0">
                    <a:pos x="40" y="68"/>
                  </a:cxn>
                </a:cxnLst>
                <a:rect l="0" t="0" r="r" b="b"/>
                <a:pathLst>
                  <a:path w="50" h="74">
                    <a:moveTo>
                      <a:pt x="40" y="68"/>
                    </a:moveTo>
                    <a:lnTo>
                      <a:pt x="0" y="52"/>
                    </a:lnTo>
                    <a:lnTo>
                      <a:pt x="0" y="55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2" y="64"/>
                    </a:lnTo>
                    <a:lnTo>
                      <a:pt x="3" y="66"/>
                    </a:lnTo>
                    <a:lnTo>
                      <a:pt x="3" y="70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49" y="49"/>
                    </a:lnTo>
                    <a:lnTo>
                      <a:pt x="49" y="48"/>
                    </a:lnTo>
                    <a:lnTo>
                      <a:pt x="49" y="48"/>
                    </a:lnTo>
                    <a:lnTo>
                      <a:pt x="9" y="30"/>
                    </a:lnTo>
                    <a:lnTo>
                      <a:pt x="49" y="48"/>
                    </a:lnTo>
                    <a:lnTo>
                      <a:pt x="45" y="0"/>
                    </a:lnTo>
                    <a:lnTo>
                      <a:pt x="9" y="30"/>
                    </a:lnTo>
                    <a:lnTo>
                      <a:pt x="4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47" name="Freeform 1183"/>
              <p:cNvSpPr>
                <a:spLocks/>
              </p:cNvSpPr>
              <p:nvPr/>
            </p:nvSpPr>
            <p:spPr bwMode="auto">
              <a:xfrm>
                <a:off x="3126" y="1512"/>
                <a:ext cx="8" cy="11"/>
              </a:xfrm>
              <a:custGeom>
                <a:avLst/>
                <a:gdLst/>
                <a:ahLst/>
                <a:cxnLst>
                  <a:cxn ang="0">
                    <a:pos x="7" y="55"/>
                  </a:cxn>
                  <a:cxn ang="0">
                    <a:pos x="7" y="55"/>
                  </a:cxn>
                  <a:cxn ang="0">
                    <a:pos x="12" y="53"/>
                  </a:cxn>
                  <a:cxn ang="0">
                    <a:pos x="18" y="53"/>
                  </a:cxn>
                  <a:cxn ang="0">
                    <a:pos x="22" y="52"/>
                  </a:cxn>
                  <a:cxn ang="0">
                    <a:pos x="27" y="51"/>
                  </a:cxn>
                  <a:cxn ang="0">
                    <a:pos x="31" y="50"/>
                  </a:cxn>
                  <a:cxn ang="0">
                    <a:pos x="35" y="49"/>
                  </a:cxn>
                  <a:cxn ang="0">
                    <a:pos x="39" y="48"/>
                  </a:cxn>
                  <a:cxn ang="0">
                    <a:pos x="43" y="45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1"/>
                  </a:cxn>
                  <a:cxn ang="0">
                    <a:pos x="19" y="1"/>
                  </a:cxn>
                  <a:cxn ang="0">
                    <a:pos x="15" y="3"/>
                  </a:cxn>
                  <a:cxn ang="0">
                    <a:pos x="12" y="4"/>
                  </a:cxn>
                  <a:cxn ang="0">
                    <a:pos x="8" y="4"/>
                  </a:cxn>
                  <a:cxn ang="0">
                    <a:pos x="5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7" y="55"/>
                  </a:cxn>
                </a:cxnLst>
                <a:rect l="0" t="0" r="r" b="b"/>
                <a:pathLst>
                  <a:path w="43" h="55">
                    <a:moveTo>
                      <a:pt x="7" y="55"/>
                    </a:moveTo>
                    <a:lnTo>
                      <a:pt x="7" y="55"/>
                    </a:lnTo>
                    <a:lnTo>
                      <a:pt x="12" y="53"/>
                    </a:lnTo>
                    <a:lnTo>
                      <a:pt x="18" y="53"/>
                    </a:lnTo>
                    <a:lnTo>
                      <a:pt x="22" y="52"/>
                    </a:lnTo>
                    <a:lnTo>
                      <a:pt x="27" y="51"/>
                    </a:lnTo>
                    <a:lnTo>
                      <a:pt x="31" y="50"/>
                    </a:lnTo>
                    <a:lnTo>
                      <a:pt x="35" y="49"/>
                    </a:lnTo>
                    <a:lnTo>
                      <a:pt x="39" y="48"/>
                    </a:lnTo>
                    <a:lnTo>
                      <a:pt x="43" y="45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5" y="3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48" name="Freeform 1184"/>
              <p:cNvSpPr>
                <a:spLocks/>
              </p:cNvSpPr>
              <p:nvPr/>
            </p:nvSpPr>
            <p:spPr bwMode="auto">
              <a:xfrm>
                <a:off x="3121" y="1513"/>
                <a:ext cx="6" cy="11"/>
              </a:xfrm>
              <a:custGeom>
                <a:avLst/>
                <a:gdLst/>
                <a:ahLst/>
                <a:cxnLst>
                  <a:cxn ang="0">
                    <a:pos x="20" y="52"/>
                  </a:cxn>
                  <a:cxn ang="0">
                    <a:pos x="20" y="52"/>
                  </a:cxn>
                  <a:cxn ang="0">
                    <a:pos x="20" y="52"/>
                  </a:cxn>
                  <a:cxn ang="0">
                    <a:pos x="20" y="52"/>
                  </a:cxn>
                  <a:cxn ang="0">
                    <a:pos x="21" y="51"/>
                  </a:cxn>
                  <a:cxn ang="0">
                    <a:pos x="22" y="51"/>
                  </a:cxn>
                  <a:cxn ang="0">
                    <a:pos x="23" y="51"/>
                  </a:cxn>
                  <a:cxn ang="0">
                    <a:pos x="26" y="51"/>
                  </a:cxn>
                  <a:cxn ang="0">
                    <a:pos x="28" y="50"/>
                  </a:cxn>
                  <a:cxn ang="0">
                    <a:pos x="30" y="50"/>
                  </a:cxn>
                  <a:cxn ang="0">
                    <a:pos x="23" y="0"/>
                  </a:cxn>
                  <a:cxn ang="0">
                    <a:pos x="20" y="1"/>
                  </a:cxn>
                  <a:cxn ang="0">
                    <a:pos x="16" y="1"/>
                  </a:cxn>
                  <a:cxn ang="0">
                    <a:pos x="14" y="2"/>
                  </a:cxn>
                  <a:cxn ang="0">
                    <a:pos x="10" y="2"/>
                  </a:cxn>
                  <a:cxn ang="0">
                    <a:pos x="8" y="3"/>
                  </a:cxn>
                  <a:cxn ang="0">
                    <a:pos x="6" y="3"/>
                  </a:cxn>
                  <a:cxn ang="0">
                    <a:pos x="2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0" y="52"/>
                  </a:cxn>
                </a:cxnLst>
                <a:rect l="0" t="0" r="r" b="b"/>
                <a:pathLst>
                  <a:path w="30" h="52">
                    <a:moveTo>
                      <a:pt x="20" y="52"/>
                    </a:moveTo>
                    <a:lnTo>
                      <a:pt x="20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1" y="51"/>
                    </a:lnTo>
                    <a:lnTo>
                      <a:pt x="22" y="51"/>
                    </a:lnTo>
                    <a:lnTo>
                      <a:pt x="23" y="51"/>
                    </a:lnTo>
                    <a:lnTo>
                      <a:pt x="26" y="51"/>
                    </a:lnTo>
                    <a:lnTo>
                      <a:pt x="28" y="50"/>
                    </a:lnTo>
                    <a:lnTo>
                      <a:pt x="30" y="5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16" y="1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49" name="Freeform 1185"/>
              <p:cNvSpPr>
                <a:spLocks/>
              </p:cNvSpPr>
              <p:nvPr/>
            </p:nvSpPr>
            <p:spPr bwMode="auto">
              <a:xfrm>
                <a:off x="3118" y="1515"/>
                <a:ext cx="8" cy="9"/>
              </a:xfrm>
              <a:custGeom>
                <a:avLst/>
                <a:gdLst/>
                <a:ahLst/>
                <a:cxnLst>
                  <a:cxn ang="0">
                    <a:pos x="41" y="42"/>
                  </a:cxn>
                  <a:cxn ang="0">
                    <a:pos x="41" y="42"/>
                  </a:cxn>
                  <a:cxn ang="0">
                    <a:pos x="41" y="42"/>
                  </a:cxn>
                  <a:cxn ang="0">
                    <a:pos x="40" y="44"/>
                  </a:cxn>
                  <a:cxn ang="0">
                    <a:pos x="40" y="44"/>
                  </a:cxn>
                  <a:cxn ang="0">
                    <a:pos x="40" y="45"/>
                  </a:cxn>
                  <a:cxn ang="0">
                    <a:pos x="39" y="45"/>
                  </a:cxn>
                  <a:cxn ang="0">
                    <a:pos x="39" y="45"/>
                  </a:cxn>
                  <a:cxn ang="0">
                    <a:pos x="38" y="46"/>
                  </a:cxn>
                  <a:cxn ang="0">
                    <a:pos x="38" y="46"/>
                  </a:cxn>
                  <a:cxn ang="0">
                    <a:pos x="18" y="0"/>
                  </a:cxn>
                  <a:cxn ang="0">
                    <a:pos x="16" y="1"/>
                  </a:cxn>
                  <a:cxn ang="0">
                    <a:pos x="13" y="2"/>
                  </a:cxn>
                  <a:cxn ang="0">
                    <a:pos x="10" y="4"/>
                  </a:cxn>
                  <a:cxn ang="0">
                    <a:pos x="8" y="7"/>
                  </a:cxn>
                  <a:cxn ang="0">
                    <a:pos x="5" y="8"/>
                  </a:cxn>
                  <a:cxn ang="0">
                    <a:pos x="3" y="10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0" y="15"/>
                  </a:cxn>
                  <a:cxn ang="0">
                    <a:pos x="41" y="42"/>
                  </a:cxn>
                </a:cxnLst>
                <a:rect l="0" t="0" r="r" b="b"/>
                <a:pathLst>
                  <a:path w="41" h="46">
                    <a:moveTo>
                      <a:pt x="41" y="42"/>
                    </a:moveTo>
                    <a:lnTo>
                      <a:pt x="41" y="42"/>
                    </a:lnTo>
                    <a:lnTo>
                      <a:pt x="41" y="42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5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8" y="7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41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50" name="Freeform 1186"/>
              <p:cNvSpPr>
                <a:spLocks/>
              </p:cNvSpPr>
              <p:nvPr/>
            </p:nvSpPr>
            <p:spPr bwMode="auto">
              <a:xfrm>
                <a:off x="3116" y="1518"/>
                <a:ext cx="10" cy="5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9" y="23"/>
                  </a:cxn>
                  <a:cxn ang="0">
                    <a:pos x="49" y="23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9" y="25"/>
                  </a:cxn>
                  <a:cxn ang="0">
                    <a:pos x="49" y="26"/>
                  </a:cxn>
                  <a:cxn ang="0">
                    <a:pos x="49" y="26"/>
                  </a:cxn>
                  <a:cxn ang="0">
                    <a:pos x="48" y="27"/>
                  </a:cxn>
                  <a:cxn ang="0">
                    <a:pos x="48" y="27"/>
                  </a:cxn>
                  <a:cxn ang="0">
                    <a:pos x="7" y="0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3" y="8"/>
                  </a:cxn>
                  <a:cxn ang="0">
                    <a:pos x="2" y="11"/>
                  </a:cxn>
                  <a:cxn ang="0">
                    <a:pos x="1" y="14"/>
                  </a:cxn>
                  <a:cxn ang="0">
                    <a:pos x="1" y="17"/>
                  </a:cxn>
                  <a:cxn ang="0">
                    <a:pos x="0" y="2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49" y="23"/>
                  </a:cxn>
                </a:cxnLst>
                <a:rect l="0" t="0" r="r" b="b"/>
                <a:pathLst>
                  <a:path w="49" h="27">
                    <a:moveTo>
                      <a:pt x="49" y="23"/>
                    </a:moveTo>
                    <a:lnTo>
                      <a:pt x="49" y="23"/>
                    </a:lnTo>
                    <a:lnTo>
                      <a:pt x="49" y="23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9" y="25"/>
                    </a:lnTo>
                    <a:lnTo>
                      <a:pt x="49" y="26"/>
                    </a:lnTo>
                    <a:lnTo>
                      <a:pt x="49" y="26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1" y="14"/>
                    </a:lnTo>
                    <a:lnTo>
                      <a:pt x="1" y="17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49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51" name="Freeform 1187"/>
              <p:cNvSpPr>
                <a:spLocks/>
              </p:cNvSpPr>
              <p:nvPr/>
            </p:nvSpPr>
            <p:spPr bwMode="auto">
              <a:xfrm>
                <a:off x="3116" y="1521"/>
                <a:ext cx="10" cy="7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8" y="0"/>
                  </a:cxn>
                  <a:cxn ang="0">
                    <a:pos x="48" y="1"/>
                  </a:cxn>
                  <a:cxn ang="0">
                    <a:pos x="49" y="2"/>
                  </a:cxn>
                  <a:cxn ang="0">
                    <a:pos x="49" y="3"/>
                  </a:cxn>
                  <a:cxn ang="0">
                    <a:pos x="49" y="5"/>
                  </a:cxn>
                  <a:cxn ang="0">
                    <a:pos x="49" y="5"/>
                  </a:cxn>
                  <a:cxn ang="0">
                    <a:pos x="49" y="6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1" y="14"/>
                  </a:cxn>
                  <a:cxn ang="0">
                    <a:pos x="2" y="18"/>
                  </a:cxn>
                  <a:cxn ang="0">
                    <a:pos x="4" y="23"/>
                  </a:cxn>
                  <a:cxn ang="0">
                    <a:pos x="5" y="27"/>
                  </a:cxn>
                  <a:cxn ang="0">
                    <a:pos x="9" y="30"/>
                  </a:cxn>
                  <a:cxn ang="0">
                    <a:pos x="11" y="33"/>
                  </a:cxn>
                  <a:cxn ang="0">
                    <a:pos x="15" y="37"/>
                  </a:cxn>
                  <a:cxn ang="0">
                    <a:pos x="15" y="37"/>
                  </a:cxn>
                  <a:cxn ang="0">
                    <a:pos x="47" y="0"/>
                  </a:cxn>
                </a:cxnLst>
                <a:rect l="0" t="0" r="r" b="b"/>
                <a:pathLst>
                  <a:path w="49" h="37">
                    <a:moveTo>
                      <a:pt x="47" y="0"/>
                    </a:moveTo>
                    <a:lnTo>
                      <a:pt x="47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49" y="3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9" y="6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1" y="14"/>
                    </a:lnTo>
                    <a:lnTo>
                      <a:pt x="2" y="18"/>
                    </a:lnTo>
                    <a:lnTo>
                      <a:pt x="4" y="23"/>
                    </a:lnTo>
                    <a:lnTo>
                      <a:pt x="5" y="27"/>
                    </a:lnTo>
                    <a:lnTo>
                      <a:pt x="9" y="30"/>
                    </a:lnTo>
                    <a:lnTo>
                      <a:pt x="11" y="33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52" name="Freeform 1188"/>
              <p:cNvSpPr>
                <a:spLocks/>
              </p:cNvSpPr>
              <p:nvPr/>
            </p:nvSpPr>
            <p:spPr bwMode="auto">
              <a:xfrm>
                <a:off x="3119" y="1521"/>
                <a:ext cx="7" cy="10"/>
              </a:xfrm>
              <a:custGeom>
                <a:avLst/>
                <a:gdLst/>
                <a:ahLst/>
                <a:cxnLst>
                  <a:cxn ang="0">
                    <a:pos x="32" y="1"/>
                  </a:cxn>
                  <a:cxn ang="0">
                    <a:pos x="32" y="1"/>
                  </a:cxn>
                  <a:cxn ang="0">
                    <a:pos x="31" y="1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1" y="1"/>
                  </a:cxn>
                  <a:cxn ang="0">
                    <a:pos x="31" y="1"/>
                  </a:cxn>
                  <a:cxn ang="0">
                    <a:pos x="32" y="2"/>
                  </a:cxn>
                  <a:cxn ang="0">
                    <a:pos x="0" y="39"/>
                  </a:cxn>
                  <a:cxn ang="0">
                    <a:pos x="3" y="41"/>
                  </a:cxn>
                  <a:cxn ang="0">
                    <a:pos x="7" y="45"/>
                  </a:cxn>
                  <a:cxn ang="0">
                    <a:pos x="11" y="46"/>
                  </a:cxn>
                  <a:cxn ang="0">
                    <a:pos x="16" y="48"/>
                  </a:cxn>
                  <a:cxn ang="0">
                    <a:pos x="19" y="48"/>
                  </a:cxn>
                  <a:cxn ang="0">
                    <a:pos x="24" y="49"/>
                  </a:cxn>
                  <a:cxn ang="0">
                    <a:pos x="29" y="49"/>
                  </a:cxn>
                  <a:cxn ang="0">
                    <a:pos x="32" y="50"/>
                  </a:cxn>
                  <a:cxn ang="0">
                    <a:pos x="32" y="50"/>
                  </a:cxn>
                  <a:cxn ang="0">
                    <a:pos x="32" y="1"/>
                  </a:cxn>
                </a:cxnLst>
                <a:rect l="0" t="0" r="r" b="b"/>
                <a:pathLst>
                  <a:path w="32" h="50">
                    <a:moveTo>
                      <a:pt x="32" y="1"/>
                    </a:moveTo>
                    <a:lnTo>
                      <a:pt x="32" y="1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0" y="39"/>
                    </a:lnTo>
                    <a:lnTo>
                      <a:pt x="3" y="41"/>
                    </a:lnTo>
                    <a:lnTo>
                      <a:pt x="7" y="45"/>
                    </a:lnTo>
                    <a:lnTo>
                      <a:pt x="11" y="46"/>
                    </a:lnTo>
                    <a:lnTo>
                      <a:pt x="16" y="48"/>
                    </a:lnTo>
                    <a:lnTo>
                      <a:pt x="19" y="48"/>
                    </a:lnTo>
                    <a:lnTo>
                      <a:pt x="24" y="49"/>
                    </a:lnTo>
                    <a:lnTo>
                      <a:pt x="29" y="49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53" name="Freeform 1189"/>
              <p:cNvSpPr>
                <a:spLocks/>
              </p:cNvSpPr>
              <p:nvPr/>
            </p:nvSpPr>
            <p:spPr bwMode="auto">
              <a:xfrm>
                <a:off x="3126" y="1520"/>
                <a:ext cx="6" cy="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1"/>
                  </a:cxn>
                  <a:cxn ang="0">
                    <a:pos x="5" y="50"/>
                  </a:cxn>
                  <a:cxn ang="0">
                    <a:pos x="8" y="50"/>
                  </a:cxn>
                  <a:cxn ang="0">
                    <a:pos x="13" y="50"/>
                  </a:cxn>
                  <a:cxn ang="0">
                    <a:pos x="16" y="49"/>
                  </a:cxn>
                  <a:cxn ang="0">
                    <a:pos x="20" y="48"/>
                  </a:cxn>
                  <a:cxn ang="0">
                    <a:pos x="24" y="47"/>
                  </a:cxn>
                  <a:cxn ang="0">
                    <a:pos x="28" y="45"/>
                  </a:cxn>
                  <a:cxn ang="0">
                    <a:pos x="31" y="43"/>
                  </a:cxn>
                  <a:cxn ang="0">
                    <a:pos x="31" y="43"/>
                  </a:cxn>
                  <a:cxn ang="0">
                    <a:pos x="7" y="0"/>
                  </a:cxn>
                </a:cxnLst>
                <a:rect l="0" t="0" r="r" b="b"/>
                <a:pathLst>
                  <a:path w="31" h="51">
                    <a:moveTo>
                      <a:pt x="7" y="0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1"/>
                    </a:lnTo>
                    <a:lnTo>
                      <a:pt x="5" y="50"/>
                    </a:lnTo>
                    <a:lnTo>
                      <a:pt x="8" y="50"/>
                    </a:lnTo>
                    <a:lnTo>
                      <a:pt x="13" y="50"/>
                    </a:lnTo>
                    <a:lnTo>
                      <a:pt x="16" y="49"/>
                    </a:lnTo>
                    <a:lnTo>
                      <a:pt x="20" y="48"/>
                    </a:lnTo>
                    <a:lnTo>
                      <a:pt x="24" y="47"/>
                    </a:lnTo>
                    <a:lnTo>
                      <a:pt x="28" y="45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54" name="Freeform 1190"/>
              <p:cNvSpPr>
                <a:spLocks/>
              </p:cNvSpPr>
              <p:nvPr/>
            </p:nvSpPr>
            <p:spPr bwMode="auto">
              <a:xfrm>
                <a:off x="3127" y="1520"/>
                <a:ext cx="9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24" y="46"/>
                  </a:cxn>
                  <a:cxn ang="0">
                    <a:pos x="28" y="44"/>
                  </a:cxn>
                  <a:cxn ang="0">
                    <a:pos x="31" y="42"/>
                  </a:cxn>
                  <a:cxn ang="0">
                    <a:pos x="35" y="38"/>
                  </a:cxn>
                  <a:cxn ang="0">
                    <a:pos x="38" y="36"/>
                  </a:cxn>
                  <a:cxn ang="0">
                    <a:pos x="40" y="33"/>
                  </a:cxn>
                  <a:cxn ang="0">
                    <a:pos x="43" y="29"/>
                  </a:cxn>
                  <a:cxn ang="0">
                    <a:pos x="45" y="26"/>
                  </a:cxn>
                  <a:cxn ang="0">
                    <a:pos x="47" y="22"/>
                  </a:cxn>
                  <a:cxn ang="0">
                    <a:pos x="47" y="22"/>
                  </a:cxn>
                  <a:cxn ang="0">
                    <a:pos x="2" y="0"/>
                  </a:cxn>
                </a:cxnLst>
                <a:rect l="0" t="0" r="r" b="b"/>
                <a:pathLst>
                  <a:path w="47" h="46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24" y="46"/>
                    </a:lnTo>
                    <a:lnTo>
                      <a:pt x="28" y="44"/>
                    </a:lnTo>
                    <a:lnTo>
                      <a:pt x="31" y="42"/>
                    </a:lnTo>
                    <a:lnTo>
                      <a:pt x="35" y="38"/>
                    </a:lnTo>
                    <a:lnTo>
                      <a:pt x="38" y="36"/>
                    </a:lnTo>
                    <a:lnTo>
                      <a:pt x="40" y="33"/>
                    </a:lnTo>
                    <a:lnTo>
                      <a:pt x="43" y="29"/>
                    </a:lnTo>
                    <a:lnTo>
                      <a:pt x="45" y="26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55" name="Freeform 1191"/>
              <p:cNvSpPr>
                <a:spLocks/>
              </p:cNvSpPr>
              <p:nvPr/>
            </p:nvSpPr>
            <p:spPr bwMode="auto">
              <a:xfrm>
                <a:off x="3127" y="1518"/>
                <a:ext cx="1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45" y="29"/>
                  </a:cxn>
                  <a:cxn ang="0">
                    <a:pos x="46" y="26"/>
                  </a:cxn>
                  <a:cxn ang="0">
                    <a:pos x="48" y="22"/>
                  </a:cxn>
                  <a:cxn ang="0">
                    <a:pos x="49" y="19"/>
                  </a:cxn>
                  <a:cxn ang="0">
                    <a:pos x="50" y="14"/>
                  </a:cxn>
                  <a:cxn ang="0">
                    <a:pos x="50" y="11"/>
                  </a:cxn>
                  <a:cxn ang="0">
                    <a:pos x="50" y="7"/>
                  </a:cxn>
                  <a:cxn ang="0">
                    <a:pos x="51" y="4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1" y="0"/>
                  </a:cxn>
                </a:cxnLst>
                <a:rect l="0" t="0" r="r" b="b"/>
                <a:pathLst>
                  <a:path w="51" h="29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45" y="29"/>
                    </a:lnTo>
                    <a:lnTo>
                      <a:pt x="46" y="26"/>
                    </a:lnTo>
                    <a:lnTo>
                      <a:pt x="48" y="22"/>
                    </a:lnTo>
                    <a:lnTo>
                      <a:pt x="49" y="19"/>
                    </a:lnTo>
                    <a:lnTo>
                      <a:pt x="50" y="14"/>
                    </a:lnTo>
                    <a:lnTo>
                      <a:pt x="50" y="11"/>
                    </a:lnTo>
                    <a:lnTo>
                      <a:pt x="50" y="7"/>
                    </a:lnTo>
                    <a:lnTo>
                      <a:pt x="51" y="4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56" name="Freeform 1192"/>
              <p:cNvSpPr>
                <a:spLocks/>
              </p:cNvSpPr>
              <p:nvPr/>
            </p:nvSpPr>
            <p:spPr bwMode="auto">
              <a:xfrm>
                <a:off x="3128" y="1510"/>
                <a:ext cx="10" cy="8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0" y="37"/>
                  </a:cxn>
                  <a:cxn ang="0">
                    <a:pos x="0" y="44"/>
                  </a:cxn>
                  <a:cxn ang="0">
                    <a:pos x="50" y="44"/>
                  </a:cxn>
                  <a:cxn ang="0">
                    <a:pos x="50" y="37"/>
                  </a:cxn>
                  <a:cxn ang="0">
                    <a:pos x="15" y="14"/>
                  </a:cxn>
                  <a:cxn ang="0">
                    <a:pos x="50" y="37"/>
                  </a:cxn>
                  <a:cxn ang="0">
                    <a:pos x="50" y="0"/>
                  </a:cxn>
                  <a:cxn ang="0">
                    <a:pos x="15" y="14"/>
                  </a:cxn>
                </a:cxnLst>
                <a:rect l="0" t="0" r="r" b="b"/>
                <a:pathLst>
                  <a:path w="50" h="44">
                    <a:moveTo>
                      <a:pt x="15" y="14"/>
                    </a:moveTo>
                    <a:lnTo>
                      <a:pt x="0" y="37"/>
                    </a:lnTo>
                    <a:lnTo>
                      <a:pt x="0" y="44"/>
                    </a:lnTo>
                    <a:lnTo>
                      <a:pt x="50" y="44"/>
                    </a:lnTo>
                    <a:lnTo>
                      <a:pt x="50" y="37"/>
                    </a:lnTo>
                    <a:lnTo>
                      <a:pt x="15" y="14"/>
                    </a:lnTo>
                    <a:lnTo>
                      <a:pt x="50" y="37"/>
                    </a:lnTo>
                    <a:lnTo>
                      <a:pt x="50" y="0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57" name="Freeform 1193"/>
              <p:cNvSpPr>
                <a:spLocks/>
              </p:cNvSpPr>
              <p:nvPr/>
            </p:nvSpPr>
            <p:spPr bwMode="auto">
              <a:xfrm>
                <a:off x="3137" y="1501"/>
                <a:ext cx="10" cy="2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25"/>
                  </a:cxn>
                  <a:cxn ang="0">
                    <a:pos x="0" y="136"/>
                  </a:cxn>
                  <a:cxn ang="0">
                    <a:pos x="49" y="136"/>
                  </a:cxn>
                  <a:cxn ang="0">
                    <a:pos x="49" y="25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24" y="0"/>
                  </a:cxn>
                </a:cxnLst>
                <a:rect l="0" t="0" r="r" b="b"/>
                <a:pathLst>
                  <a:path w="49" h="136">
                    <a:moveTo>
                      <a:pt x="24" y="0"/>
                    </a:moveTo>
                    <a:lnTo>
                      <a:pt x="0" y="25"/>
                    </a:lnTo>
                    <a:lnTo>
                      <a:pt x="0" y="136"/>
                    </a:lnTo>
                    <a:lnTo>
                      <a:pt x="49" y="136"/>
                    </a:lnTo>
                    <a:lnTo>
                      <a:pt x="49" y="25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58" name="Freeform 1194"/>
              <p:cNvSpPr>
                <a:spLocks/>
              </p:cNvSpPr>
              <p:nvPr/>
            </p:nvSpPr>
            <p:spPr bwMode="auto">
              <a:xfrm>
                <a:off x="3142" y="1501"/>
                <a:ext cx="9" cy="10"/>
              </a:xfrm>
              <a:custGeom>
                <a:avLst/>
                <a:gdLst/>
                <a:ahLst/>
                <a:cxnLst>
                  <a:cxn ang="0">
                    <a:pos x="43" y="25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17" y="49"/>
                  </a:cxn>
                  <a:cxn ang="0">
                    <a:pos x="43" y="25"/>
                  </a:cxn>
                  <a:cxn ang="0">
                    <a:pos x="43" y="25"/>
                  </a:cxn>
                  <a:cxn ang="0">
                    <a:pos x="43" y="0"/>
                  </a:cxn>
                  <a:cxn ang="0">
                    <a:pos x="17" y="0"/>
                  </a:cxn>
                  <a:cxn ang="0">
                    <a:pos x="43" y="25"/>
                  </a:cxn>
                </a:cxnLst>
                <a:rect l="0" t="0" r="r" b="b"/>
                <a:pathLst>
                  <a:path w="43" h="49">
                    <a:moveTo>
                      <a:pt x="43" y="25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17" y="49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3" y="0"/>
                    </a:lnTo>
                    <a:lnTo>
                      <a:pt x="17" y="0"/>
                    </a:lnTo>
                    <a:lnTo>
                      <a:pt x="43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59" name="Freeform 1195"/>
              <p:cNvSpPr>
                <a:spLocks/>
              </p:cNvSpPr>
              <p:nvPr/>
            </p:nvSpPr>
            <p:spPr bwMode="auto">
              <a:xfrm>
                <a:off x="3141" y="1506"/>
                <a:ext cx="10" cy="22"/>
              </a:xfrm>
              <a:custGeom>
                <a:avLst/>
                <a:gdLst/>
                <a:ahLst/>
                <a:cxnLst>
                  <a:cxn ang="0">
                    <a:pos x="46" y="29"/>
                  </a:cxn>
                  <a:cxn ang="0">
                    <a:pos x="50" y="16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46" y="29"/>
                  </a:cxn>
                  <a:cxn ang="0">
                    <a:pos x="0" y="16"/>
                  </a:cxn>
                  <a:cxn ang="0">
                    <a:pos x="0" y="112"/>
                  </a:cxn>
                  <a:cxn ang="0">
                    <a:pos x="46" y="29"/>
                  </a:cxn>
                </a:cxnLst>
                <a:rect l="0" t="0" r="r" b="b"/>
                <a:pathLst>
                  <a:path w="50" h="112">
                    <a:moveTo>
                      <a:pt x="46" y="29"/>
                    </a:moveTo>
                    <a:lnTo>
                      <a:pt x="50" y="16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46" y="29"/>
                    </a:lnTo>
                    <a:lnTo>
                      <a:pt x="0" y="16"/>
                    </a:lnTo>
                    <a:lnTo>
                      <a:pt x="0" y="112"/>
                    </a:lnTo>
                    <a:lnTo>
                      <a:pt x="46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60" name="Freeform 1196"/>
              <p:cNvSpPr>
                <a:spLocks/>
              </p:cNvSpPr>
              <p:nvPr/>
            </p:nvSpPr>
            <p:spPr bwMode="auto">
              <a:xfrm>
                <a:off x="3141" y="1502"/>
                <a:ext cx="10" cy="1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7" y="4"/>
                  </a:cxn>
                  <a:cxn ang="0">
                    <a:pos x="14" y="6"/>
                  </a:cxn>
                  <a:cxn ang="0">
                    <a:pos x="11" y="8"/>
                  </a:cxn>
                  <a:cxn ang="0">
                    <a:pos x="9" y="12"/>
                  </a:cxn>
                  <a:cxn ang="0">
                    <a:pos x="6" y="15"/>
                  </a:cxn>
                  <a:cxn ang="0">
                    <a:pos x="5" y="18"/>
                  </a:cxn>
                  <a:cxn ang="0">
                    <a:pos x="3" y="21"/>
                  </a:cxn>
                  <a:cxn ang="0">
                    <a:pos x="0" y="25"/>
                  </a:cxn>
                  <a:cxn ang="0">
                    <a:pos x="44" y="49"/>
                  </a:cxn>
                  <a:cxn ang="0">
                    <a:pos x="45" y="47"/>
                  </a:cxn>
                  <a:cxn ang="0">
                    <a:pos x="47" y="44"/>
                  </a:cxn>
                  <a:cxn ang="0">
                    <a:pos x="48" y="43"/>
                  </a:cxn>
                  <a:cxn ang="0">
                    <a:pos x="48" y="42"/>
                  </a:cxn>
                  <a:cxn ang="0">
                    <a:pos x="49" y="41"/>
                  </a:cxn>
                  <a:cxn ang="0">
                    <a:pos x="49" y="41"/>
                  </a:cxn>
                  <a:cxn ang="0">
                    <a:pos x="49" y="41"/>
                  </a:cxn>
                  <a:cxn ang="0">
                    <a:pos x="48" y="42"/>
                  </a:cxn>
                  <a:cxn ang="0">
                    <a:pos x="49" y="42"/>
                  </a:cxn>
                  <a:cxn ang="0">
                    <a:pos x="20" y="0"/>
                  </a:cxn>
                </a:cxnLst>
                <a:rect l="0" t="0" r="r" b="b"/>
                <a:pathLst>
                  <a:path w="49" h="49">
                    <a:moveTo>
                      <a:pt x="20" y="0"/>
                    </a:moveTo>
                    <a:lnTo>
                      <a:pt x="20" y="0"/>
                    </a:lnTo>
                    <a:lnTo>
                      <a:pt x="17" y="4"/>
                    </a:lnTo>
                    <a:lnTo>
                      <a:pt x="14" y="6"/>
                    </a:lnTo>
                    <a:lnTo>
                      <a:pt x="11" y="8"/>
                    </a:lnTo>
                    <a:lnTo>
                      <a:pt x="9" y="12"/>
                    </a:lnTo>
                    <a:lnTo>
                      <a:pt x="6" y="15"/>
                    </a:lnTo>
                    <a:lnTo>
                      <a:pt x="5" y="18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44" y="49"/>
                    </a:lnTo>
                    <a:lnTo>
                      <a:pt x="45" y="47"/>
                    </a:lnTo>
                    <a:lnTo>
                      <a:pt x="47" y="44"/>
                    </a:lnTo>
                    <a:lnTo>
                      <a:pt x="48" y="43"/>
                    </a:lnTo>
                    <a:lnTo>
                      <a:pt x="48" y="42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48" y="42"/>
                    </a:lnTo>
                    <a:lnTo>
                      <a:pt x="49" y="4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61" name="Freeform 1197"/>
              <p:cNvSpPr>
                <a:spLocks/>
              </p:cNvSpPr>
              <p:nvPr/>
            </p:nvSpPr>
            <p:spPr bwMode="auto">
              <a:xfrm>
                <a:off x="3145" y="1500"/>
                <a:ext cx="6" cy="1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20" y="1"/>
                  </a:cxn>
                  <a:cxn ang="0">
                    <a:pos x="16" y="1"/>
                  </a:cxn>
                  <a:cxn ang="0">
                    <a:pos x="13" y="3"/>
                  </a:cxn>
                  <a:cxn ang="0">
                    <a:pos x="9" y="4"/>
                  </a:cxn>
                  <a:cxn ang="0">
                    <a:pos x="6" y="5"/>
                  </a:cxn>
                  <a:cxn ang="0">
                    <a:pos x="4" y="7"/>
                  </a:cxn>
                  <a:cxn ang="0">
                    <a:pos x="0" y="8"/>
                  </a:cxn>
                  <a:cxn ang="0">
                    <a:pos x="29" y="50"/>
                  </a:cxn>
                  <a:cxn ang="0">
                    <a:pos x="28" y="50"/>
                  </a:cxn>
                  <a:cxn ang="0">
                    <a:pos x="28" y="50"/>
                  </a:cxn>
                  <a:cxn ang="0">
                    <a:pos x="28" y="50"/>
                  </a:cxn>
                  <a:cxn ang="0">
                    <a:pos x="28" y="50"/>
                  </a:cxn>
                  <a:cxn ang="0">
                    <a:pos x="27" y="50"/>
                  </a:cxn>
                  <a:cxn ang="0">
                    <a:pos x="27" y="50"/>
                  </a:cxn>
                  <a:cxn ang="0">
                    <a:pos x="27" y="50"/>
                  </a:cxn>
                  <a:cxn ang="0">
                    <a:pos x="27" y="50"/>
                  </a:cxn>
                  <a:cxn ang="0">
                    <a:pos x="27" y="50"/>
                  </a:cxn>
                  <a:cxn ang="0">
                    <a:pos x="27" y="0"/>
                  </a:cxn>
                </a:cxnLst>
                <a:rect l="0" t="0" r="r" b="b"/>
                <a:pathLst>
                  <a:path w="29" h="50">
                    <a:moveTo>
                      <a:pt x="27" y="0"/>
                    </a:moveTo>
                    <a:lnTo>
                      <a:pt x="27" y="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16" y="1"/>
                    </a:lnTo>
                    <a:lnTo>
                      <a:pt x="13" y="3"/>
                    </a:lnTo>
                    <a:lnTo>
                      <a:pt x="9" y="4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0" y="8"/>
                    </a:lnTo>
                    <a:lnTo>
                      <a:pt x="29" y="50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62" name="Freeform 1198"/>
              <p:cNvSpPr>
                <a:spLocks/>
              </p:cNvSpPr>
              <p:nvPr/>
            </p:nvSpPr>
            <p:spPr bwMode="auto">
              <a:xfrm>
                <a:off x="3149" y="1500"/>
                <a:ext cx="11" cy="11"/>
              </a:xfrm>
              <a:custGeom>
                <a:avLst/>
                <a:gdLst/>
                <a:ahLst/>
                <a:cxnLst>
                  <a:cxn ang="0">
                    <a:pos x="47" y="40"/>
                  </a:cxn>
                  <a:cxn ang="0">
                    <a:pos x="37" y="11"/>
                  </a:cxn>
                  <a:cxn ang="0">
                    <a:pos x="32" y="8"/>
                  </a:cxn>
                  <a:cxn ang="0">
                    <a:pos x="29" y="6"/>
                  </a:cxn>
                  <a:cxn ang="0">
                    <a:pos x="25" y="5"/>
                  </a:cxn>
                  <a:cxn ang="0">
                    <a:pos x="21" y="4"/>
                  </a:cxn>
                  <a:cxn ang="0">
                    <a:pos x="17" y="3"/>
                  </a:cxn>
                  <a:cxn ang="0">
                    <a:pos x="13" y="1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5" y="50"/>
                  </a:cxn>
                  <a:cxn ang="0">
                    <a:pos x="5" y="50"/>
                  </a:cxn>
                  <a:cxn ang="0">
                    <a:pos x="5" y="50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7" y="51"/>
                  </a:cxn>
                  <a:cxn ang="0">
                    <a:pos x="8" y="51"/>
                  </a:cxn>
                  <a:cxn ang="0">
                    <a:pos x="9" y="52"/>
                  </a:cxn>
                  <a:cxn ang="0">
                    <a:pos x="10" y="52"/>
                  </a:cxn>
                  <a:cxn ang="0">
                    <a:pos x="0" y="23"/>
                  </a:cxn>
                  <a:cxn ang="0">
                    <a:pos x="47" y="40"/>
                  </a:cxn>
                  <a:cxn ang="0">
                    <a:pos x="54" y="21"/>
                  </a:cxn>
                  <a:cxn ang="0">
                    <a:pos x="37" y="11"/>
                  </a:cxn>
                  <a:cxn ang="0">
                    <a:pos x="47" y="40"/>
                  </a:cxn>
                </a:cxnLst>
                <a:rect l="0" t="0" r="r" b="b"/>
                <a:pathLst>
                  <a:path w="54" h="52">
                    <a:moveTo>
                      <a:pt x="47" y="40"/>
                    </a:moveTo>
                    <a:lnTo>
                      <a:pt x="37" y="11"/>
                    </a:lnTo>
                    <a:lnTo>
                      <a:pt x="32" y="8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1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8" y="51"/>
                    </a:lnTo>
                    <a:lnTo>
                      <a:pt x="9" y="52"/>
                    </a:lnTo>
                    <a:lnTo>
                      <a:pt x="10" y="52"/>
                    </a:lnTo>
                    <a:lnTo>
                      <a:pt x="0" y="23"/>
                    </a:lnTo>
                    <a:lnTo>
                      <a:pt x="47" y="40"/>
                    </a:lnTo>
                    <a:lnTo>
                      <a:pt x="54" y="21"/>
                    </a:lnTo>
                    <a:lnTo>
                      <a:pt x="37" y="11"/>
                    </a:lnTo>
                    <a:lnTo>
                      <a:pt x="47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63" name="Freeform 1199"/>
              <p:cNvSpPr>
                <a:spLocks/>
              </p:cNvSpPr>
              <p:nvPr/>
            </p:nvSpPr>
            <p:spPr bwMode="auto">
              <a:xfrm>
                <a:off x="3148" y="1505"/>
                <a:ext cx="11" cy="13"/>
              </a:xfrm>
              <a:custGeom>
                <a:avLst/>
                <a:gdLst/>
                <a:ahLst/>
                <a:cxnLst>
                  <a:cxn ang="0">
                    <a:pos x="11" y="47"/>
                  </a:cxn>
                  <a:cxn ang="0">
                    <a:pos x="46" y="35"/>
                  </a:cxn>
                  <a:cxn ang="0">
                    <a:pos x="53" y="17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11" y="47"/>
                  </a:cxn>
                  <a:cxn ang="0">
                    <a:pos x="11" y="47"/>
                  </a:cxn>
                  <a:cxn ang="0">
                    <a:pos x="36" y="63"/>
                  </a:cxn>
                  <a:cxn ang="0">
                    <a:pos x="46" y="35"/>
                  </a:cxn>
                  <a:cxn ang="0">
                    <a:pos x="11" y="47"/>
                  </a:cxn>
                </a:cxnLst>
                <a:rect l="0" t="0" r="r" b="b"/>
                <a:pathLst>
                  <a:path w="53" h="63">
                    <a:moveTo>
                      <a:pt x="11" y="47"/>
                    </a:moveTo>
                    <a:lnTo>
                      <a:pt x="46" y="35"/>
                    </a:lnTo>
                    <a:lnTo>
                      <a:pt x="53" y="17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36" y="63"/>
                    </a:lnTo>
                    <a:lnTo>
                      <a:pt x="46" y="35"/>
                    </a:lnTo>
                    <a:lnTo>
                      <a:pt x="11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64" name="Freeform 1200"/>
              <p:cNvSpPr>
                <a:spLocks/>
              </p:cNvSpPr>
              <p:nvPr/>
            </p:nvSpPr>
            <p:spPr bwMode="auto">
              <a:xfrm>
                <a:off x="3150" y="1504"/>
                <a:ext cx="5" cy="1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50"/>
                  </a:cxn>
                  <a:cxn ang="0">
                    <a:pos x="27" y="8"/>
                  </a:cxn>
                  <a:cxn ang="0">
                    <a:pos x="24" y="6"/>
                  </a:cxn>
                  <a:cxn ang="0">
                    <a:pos x="21" y="5"/>
                  </a:cxn>
                  <a:cxn ang="0">
                    <a:pos x="18" y="3"/>
                  </a:cxn>
                  <a:cxn ang="0">
                    <a:pos x="14" y="2"/>
                  </a:cxn>
                  <a:cxn ang="0">
                    <a:pos x="11" y="1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27" h="50">
                    <a:moveTo>
                      <a:pt x="0" y="50"/>
                    </a:move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7" y="8"/>
                    </a:lnTo>
                    <a:lnTo>
                      <a:pt x="24" y="6"/>
                    </a:lnTo>
                    <a:lnTo>
                      <a:pt x="21" y="5"/>
                    </a:lnTo>
                    <a:lnTo>
                      <a:pt x="18" y="3"/>
                    </a:lnTo>
                    <a:lnTo>
                      <a:pt x="14" y="2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65" name="Freeform 1201"/>
              <p:cNvSpPr>
                <a:spLocks/>
              </p:cNvSpPr>
              <p:nvPr/>
            </p:nvSpPr>
            <p:spPr bwMode="auto">
              <a:xfrm>
                <a:off x="3145" y="1504"/>
                <a:ext cx="6" cy="10"/>
              </a:xfrm>
              <a:custGeom>
                <a:avLst/>
                <a:gdLst/>
                <a:ahLst/>
                <a:cxnLst>
                  <a:cxn ang="0">
                    <a:pos x="30" y="48"/>
                  </a:cxn>
                  <a:cxn ang="0">
                    <a:pos x="30" y="48"/>
                  </a:cxn>
                  <a:cxn ang="0">
                    <a:pos x="30" y="48"/>
                  </a:cxn>
                  <a:cxn ang="0">
                    <a:pos x="30" y="48"/>
                  </a:cxn>
                  <a:cxn ang="0">
                    <a:pos x="29" y="50"/>
                  </a:cxn>
                  <a:cxn ang="0">
                    <a:pos x="29" y="50"/>
                  </a:cxn>
                  <a:cxn ang="0">
                    <a:pos x="28" y="50"/>
                  </a:cxn>
                  <a:cxn ang="0">
                    <a:pos x="28" y="50"/>
                  </a:cxn>
                  <a:cxn ang="0">
                    <a:pos x="26" y="50"/>
                  </a:cxn>
                  <a:cxn ang="0">
                    <a:pos x="26" y="50"/>
                  </a:cxn>
                  <a:cxn ang="0">
                    <a:pos x="26" y="0"/>
                  </a:cxn>
                  <a:cxn ang="0">
                    <a:pos x="23" y="0"/>
                  </a:cxn>
                  <a:cxn ang="0">
                    <a:pos x="20" y="0"/>
                  </a:cxn>
                  <a:cxn ang="0">
                    <a:pos x="16" y="1"/>
                  </a:cxn>
                  <a:cxn ang="0">
                    <a:pos x="13" y="2"/>
                  </a:cxn>
                  <a:cxn ang="0">
                    <a:pos x="9" y="3"/>
                  </a:cxn>
                  <a:cxn ang="0">
                    <a:pos x="7" y="5"/>
                  </a:cxn>
                  <a:cxn ang="0">
                    <a:pos x="3" y="7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30" y="48"/>
                  </a:cxn>
                </a:cxnLst>
                <a:rect l="0" t="0" r="r" b="b"/>
                <a:pathLst>
                  <a:path w="30" h="50">
                    <a:moveTo>
                      <a:pt x="30" y="48"/>
                    </a:moveTo>
                    <a:lnTo>
                      <a:pt x="30" y="48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3" y="2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3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66" name="Freeform 1202"/>
              <p:cNvSpPr>
                <a:spLocks/>
              </p:cNvSpPr>
              <p:nvPr/>
            </p:nvSpPr>
            <p:spPr bwMode="auto">
              <a:xfrm>
                <a:off x="3142" y="1506"/>
                <a:ext cx="9" cy="8"/>
              </a:xfrm>
              <a:custGeom>
                <a:avLst/>
                <a:gdLst/>
                <a:ahLst/>
                <a:cxnLst>
                  <a:cxn ang="0">
                    <a:pos x="47" y="37"/>
                  </a:cxn>
                  <a:cxn ang="0">
                    <a:pos x="47" y="37"/>
                  </a:cxn>
                  <a:cxn ang="0">
                    <a:pos x="47" y="37"/>
                  </a:cxn>
                  <a:cxn ang="0">
                    <a:pos x="47" y="37"/>
                  </a:cxn>
                  <a:cxn ang="0">
                    <a:pos x="47" y="37"/>
                  </a:cxn>
                  <a:cxn ang="0">
                    <a:pos x="46" y="38"/>
                  </a:cxn>
                  <a:cxn ang="0">
                    <a:pos x="46" y="38"/>
                  </a:cxn>
                  <a:cxn ang="0">
                    <a:pos x="46" y="38"/>
                  </a:cxn>
                  <a:cxn ang="0">
                    <a:pos x="46" y="39"/>
                  </a:cxn>
                  <a:cxn ang="0">
                    <a:pos x="45" y="39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0" y="5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3" y="13"/>
                  </a:cxn>
                  <a:cxn ang="0">
                    <a:pos x="2" y="16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47" y="37"/>
                  </a:cxn>
                </a:cxnLst>
                <a:rect l="0" t="0" r="r" b="b"/>
                <a:pathLst>
                  <a:path w="47" h="39">
                    <a:moveTo>
                      <a:pt x="47" y="37"/>
                    </a:moveTo>
                    <a:lnTo>
                      <a:pt x="47" y="37"/>
                    </a:lnTo>
                    <a:lnTo>
                      <a:pt x="47" y="37"/>
                    </a:lnTo>
                    <a:lnTo>
                      <a:pt x="47" y="37"/>
                    </a:lnTo>
                    <a:lnTo>
                      <a:pt x="47" y="37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9"/>
                    </a:lnTo>
                    <a:lnTo>
                      <a:pt x="45" y="39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3" y="13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7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67" name="Freeform 1203"/>
              <p:cNvSpPr>
                <a:spLocks/>
              </p:cNvSpPr>
              <p:nvPr/>
            </p:nvSpPr>
            <p:spPr bwMode="auto">
              <a:xfrm>
                <a:off x="3141" y="1511"/>
                <a:ext cx="10" cy="5"/>
              </a:xfrm>
              <a:custGeom>
                <a:avLst/>
                <a:gdLst/>
                <a:ahLst/>
                <a:cxnLst>
                  <a:cxn ang="0">
                    <a:pos x="50" y="29"/>
                  </a:cxn>
                  <a:cxn ang="0">
                    <a:pos x="50" y="29"/>
                  </a:cxn>
                  <a:cxn ang="0">
                    <a:pos x="50" y="28"/>
                  </a:cxn>
                  <a:cxn ang="0">
                    <a:pos x="50" y="25"/>
                  </a:cxn>
                  <a:cxn ang="0">
                    <a:pos x="50" y="23"/>
                  </a:cxn>
                  <a:cxn ang="0">
                    <a:pos x="51" y="22"/>
                  </a:cxn>
                  <a:cxn ang="0">
                    <a:pos x="51" y="20"/>
                  </a:cxn>
                  <a:cxn ang="0">
                    <a:pos x="51" y="19"/>
                  </a:cxn>
                  <a:cxn ang="0">
                    <a:pos x="51" y="16"/>
                  </a:cxn>
                  <a:cxn ang="0">
                    <a:pos x="52" y="15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3" y="7"/>
                  </a:cxn>
                  <a:cxn ang="0">
                    <a:pos x="3" y="12"/>
                  </a:cxn>
                  <a:cxn ang="0">
                    <a:pos x="1" y="15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50" y="29"/>
                  </a:cxn>
                </a:cxnLst>
                <a:rect l="0" t="0" r="r" b="b"/>
                <a:pathLst>
                  <a:path w="52" h="29">
                    <a:moveTo>
                      <a:pt x="50" y="29"/>
                    </a:moveTo>
                    <a:lnTo>
                      <a:pt x="50" y="29"/>
                    </a:lnTo>
                    <a:lnTo>
                      <a:pt x="50" y="28"/>
                    </a:lnTo>
                    <a:lnTo>
                      <a:pt x="50" y="25"/>
                    </a:lnTo>
                    <a:lnTo>
                      <a:pt x="50" y="23"/>
                    </a:lnTo>
                    <a:lnTo>
                      <a:pt x="51" y="22"/>
                    </a:lnTo>
                    <a:lnTo>
                      <a:pt x="51" y="20"/>
                    </a:lnTo>
                    <a:lnTo>
                      <a:pt x="51" y="19"/>
                    </a:lnTo>
                    <a:lnTo>
                      <a:pt x="51" y="16"/>
                    </a:lnTo>
                    <a:lnTo>
                      <a:pt x="52" y="15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3" y="12"/>
                    </a:lnTo>
                    <a:lnTo>
                      <a:pt x="1" y="15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5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68" name="Freeform 1204"/>
              <p:cNvSpPr>
                <a:spLocks/>
              </p:cNvSpPr>
              <p:nvPr/>
            </p:nvSpPr>
            <p:spPr bwMode="auto">
              <a:xfrm>
                <a:off x="3141" y="1516"/>
                <a:ext cx="10" cy="17"/>
              </a:xfrm>
              <a:custGeom>
                <a:avLst/>
                <a:gdLst/>
                <a:ahLst/>
                <a:cxnLst>
                  <a:cxn ang="0">
                    <a:pos x="26" y="83"/>
                  </a:cxn>
                  <a:cxn ang="0">
                    <a:pos x="50" y="59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26" y="83"/>
                  </a:cxn>
                  <a:cxn ang="0">
                    <a:pos x="26" y="83"/>
                  </a:cxn>
                  <a:cxn ang="0">
                    <a:pos x="50" y="83"/>
                  </a:cxn>
                  <a:cxn ang="0">
                    <a:pos x="50" y="59"/>
                  </a:cxn>
                  <a:cxn ang="0">
                    <a:pos x="26" y="83"/>
                  </a:cxn>
                </a:cxnLst>
                <a:rect l="0" t="0" r="r" b="b"/>
                <a:pathLst>
                  <a:path w="50" h="83">
                    <a:moveTo>
                      <a:pt x="26" y="83"/>
                    </a:moveTo>
                    <a:lnTo>
                      <a:pt x="50" y="59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50" y="83"/>
                    </a:lnTo>
                    <a:lnTo>
                      <a:pt x="50" y="59"/>
                    </a:lnTo>
                    <a:lnTo>
                      <a:pt x="26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69" name="Freeform 1205"/>
              <p:cNvSpPr>
                <a:spLocks/>
              </p:cNvSpPr>
              <p:nvPr/>
            </p:nvSpPr>
            <p:spPr bwMode="auto">
              <a:xfrm>
                <a:off x="3137" y="1523"/>
                <a:ext cx="9" cy="1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4" y="50"/>
                  </a:cxn>
                  <a:cxn ang="0">
                    <a:pos x="44" y="50"/>
                  </a:cxn>
                  <a:cxn ang="0">
                    <a:pos x="44" y="0"/>
                  </a:cxn>
                  <a:cxn ang="0">
                    <a:pos x="24" y="0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50"/>
                  </a:cxn>
                  <a:cxn ang="0">
                    <a:pos x="24" y="50"/>
                  </a:cxn>
                  <a:cxn ang="0">
                    <a:pos x="0" y="26"/>
                  </a:cxn>
                </a:cxnLst>
                <a:rect l="0" t="0" r="r" b="b"/>
                <a:pathLst>
                  <a:path w="44" h="50">
                    <a:moveTo>
                      <a:pt x="0" y="26"/>
                    </a:moveTo>
                    <a:lnTo>
                      <a:pt x="24" y="50"/>
                    </a:lnTo>
                    <a:lnTo>
                      <a:pt x="44" y="50"/>
                    </a:lnTo>
                    <a:lnTo>
                      <a:pt x="44" y="0"/>
                    </a:lnTo>
                    <a:lnTo>
                      <a:pt x="24" y="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50"/>
                    </a:lnTo>
                    <a:lnTo>
                      <a:pt x="24" y="5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70" name="Freeform 1206"/>
              <p:cNvSpPr>
                <a:spLocks/>
              </p:cNvSpPr>
              <p:nvPr/>
            </p:nvSpPr>
            <p:spPr bwMode="auto">
              <a:xfrm>
                <a:off x="3160" y="1524"/>
                <a:ext cx="11" cy="9"/>
              </a:xfrm>
              <a:custGeom>
                <a:avLst/>
                <a:gdLst/>
                <a:ahLst/>
                <a:cxnLst>
                  <a:cxn ang="0">
                    <a:pos x="32" y="44"/>
                  </a:cxn>
                  <a:cxn ang="0">
                    <a:pos x="52" y="16"/>
                  </a:cxn>
                  <a:cxn ang="0">
                    <a:pos x="49" y="0"/>
                  </a:cxn>
                  <a:cxn ang="0">
                    <a:pos x="0" y="8"/>
                  </a:cxn>
                  <a:cxn ang="0">
                    <a:pos x="3" y="24"/>
                  </a:cxn>
                  <a:cxn ang="0">
                    <a:pos x="32" y="44"/>
                  </a:cxn>
                  <a:cxn ang="0">
                    <a:pos x="32" y="44"/>
                  </a:cxn>
                  <a:cxn ang="0">
                    <a:pos x="55" y="39"/>
                  </a:cxn>
                  <a:cxn ang="0">
                    <a:pos x="52" y="16"/>
                  </a:cxn>
                  <a:cxn ang="0">
                    <a:pos x="32" y="44"/>
                  </a:cxn>
                </a:cxnLst>
                <a:rect l="0" t="0" r="r" b="b"/>
                <a:pathLst>
                  <a:path w="55" h="44">
                    <a:moveTo>
                      <a:pt x="32" y="44"/>
                    </a:moveTo>
                    <a:lnTo>
                      <a:pt x="52" y="16"/>
                    </a:lnTo>
                    <a:lnTo>
                      <a:pt x="49" y="0"/>
                    </a:lnTo>
                    <a:lnTo>
                      <a:pt x="0" y="8"/>
                    </a:lnTo>
                    <a:lnTo>
                      <a:pt x="3" y="2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55" y="39"/>
                    </a:lnTo>
                    <a:lnTo>
                      <a:pt x="52" y="16"/>
                    </a:lnTo>
                    <a:lnTo>
                      <a:pt x="32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71" name="Freeform 1207"/>
              <p:cNvSpPr>
                <a:spLocks/>
              </p:cNvSpPr>
              <p:nvPr/>
            </p:nvSpPr>
            <p:spPr bwMode="auto">
              <a:xfrm>
                <a:off x="3162" y="1523"/>
                <a:ext cx="4" cy="10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51"/>
                  </a:cxn>
                  <a:cxn ang="0">
                    <a:pos x="2" y="51"/>
                  </a:cxn>
                  <a:cxn ang="0">
                    <a:pos x="4" y="51"/>
                  </a:cxn>
                  <a:cxn ang="0">
                    <a:pos x="7" y="51"/>
                  </a:cxn>
                  <a:cxn ang="0">
                    <a:pos x="9" y="51"/>
                  </a:cxn>
                  <a:cxn ang="0">
                    <a:pos x="11" y="51"/>
                  </a:cxn>
                  <a:cxn ang="0">
                    <a:pos x="14" y="50"/>
                  </a:cxn>
                  <a:cxn ang="0">
                    <a:pos x="16" y="50"/>
                  </a:cxn>
                  <a:cxn ang="0">
                    <a:pos x="18" y="49"/>
                  </a:cxn>
                  <a:cxn ang="0">
                    <a:pos x="8" y="0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51"/>
                  </a:cxn>
                </a:cxnLst>
                <a:rect l="0" t="0" r="r" b="b"/>
                <a:pathLst>
                  <a:path w="18" h="51">
                    <a:moveTo>
                      <a:pt x="0" y="51"/>
                    </a:moveTo>
                    <a:lnTo>
                      <a:pt x="0" y="51"/>
                    </a:lnTo>
                    <a:lnTo>
                      <a:pt x="2" y="51"/>
                    </a:lnTo>
                    <a:lnTo>
                      <a:pt x="4" y="51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4" y="50"/>
                    </a:lnTo>
                    <a:lnTo>
                      <a:pt x="16" y="50"/>
                    </a:lnTo>
                    <a:lnTo>
                      <a:pt x="18" y="49"/>
                    </a:lnTo>
                    <a:lnTo>
                      <a:pt x="8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72" name="Freeform 1208"/>
              <p:cNvSpPr>
                <a:spLocks/>
              </p:cNvSpPr>
              <p:nvPr/>
            </p:nvSpPr>
            <p:spPr bwMode="auto">
              <a:xfrm>
                <a:off x="3157" y="1523"/>
                <a:ext cx="5" cy="10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0" y="43"/>
                  </a:cxn>
                  <a:cxn ang="0">
                    <a:pos x="3" y="45"/>
                  </a:cxn>
                  <a:cxn ang="0">
                    <a:pos x="7" y="47"/>
                  </a:cxn>
                  <a:cxn ang="0">
                    <a:pos x="10" y="48"/>
                  </a:cxn>
                  <a:cxn ang="0">
                    <a:pos x="14" y="48"/>
                  </a:cxn>
                  <a:cxn ang="0">
                    <a:pos x="17" y="49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29" y="49"/>
                  </a:cxn>
                  <a:cxn ang="0">
                    <a:pos x="29" y="0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43"/>
                  </a:cxn>
                </a:cxnLst>
                <a:rect l="0" t="0" r="r" b="b"/>
                <a:pathLst>
                  <a:path w="29" h="49">
                    <a:moveTo>
                      <a:pt x="0" y="43"/>
                    </a:moveTo>
                    <a:lnTo>
                      <a:pt x="0" y="43"/>
                    </a:lnTo>
                    <a:lnTo>
                      <a:pt x="3" y="45"/>
                    </a:lnTo>
                    <a:lnTo>
                      <a:pt x="7" y="47"/>
                    </a:lnTo>
                    <a:lnTo>
                      <a:pt x="10" y="48"/>
                    </a:lnTo>
                    <a:lnTo>
                      <a:pt x="14" y="48"/>
                    </a:lnTo>
                    <a:lnTo>
                      <a:pt x="17" y="49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29" y="49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73" name="Freeform 1209"/>
              <p:cNvSpPr>
                <a:spLocks/>
              </p:cNvSpPr>
              <p:nvPr/>
            </p:nvSpPr>
            <p:spPr bwMode="auto">
              <a:xfrm>
                <a:off x="3153" y="1523"/>
                <a:ext cx="9" cy="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0" y="23"/>
                  </a:cxn>
                  <a:cxn ang="0">
                    <a:pos x="3" y="26"/>
                  </a:cxn>
                  <a:cxn ang="0">
                    <a:pos x="4" y="30"/>
                  </a:cxn>
                  <a:cxn ang="0">
                    <a:pos x="6" y="32"/>
                  </a:cxn>
                  <a:cxn ang="0">
                    <a:pos x="8" y="34"/>
                  </a:cxn>
                  <a:cxn ang="0">
                    <a:pos x="11" y="38"/>
                  </a:cxn>
                  <a:cxn ang="0">
                    <a:pos x="13" y="39"/>
                  </a:cxn>
                  <a:cxn ang="0">
                    <a:pos x="16" y="41"/>
                  </a:cxn>
                  <a:cxn ang="0">
                    <a:pos x="19" y="43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44" y="1"/>
                  </a:cxn>
                  <a:cxn ang="0">
                    <a:pos x="44" y="1"/>
                  </a:cxn>
                  <a:cxn ang="0">
                    <a:pos x="44" y="1"/>
                  </a:cxn>
                  <a:cxn ang="0">
                    <a:pos x="45" y="2"/>
                  </a:cxn>
                  <a:cxn ang="0">
                    <a:pos x="45" y="2"/>
                  </a:cxn>
                  <a:cxn ang="0">
                    <a:pos x="45" y="3"/>
                  </a:cxn>
                  <a:cxn ang="0">
                    <a:pos x="47" y="3"/>
                  </a:cxn>
                  <a:cxn ang="0">
                    <a:pos x="47" y="3"/>
                  </a:cxn>
                  <a:cxn ang="0">
                    <a:pos x="0" y="23"/>
                  </a:cxn>
                </a:cxnLst>
                <a:rect l="0" t="0" r="r" b="b"/>
                <a:pathLst>
                  <a:path w="47" h="43">
                    <a:moveTo>
                      <a:pt x="0" y="23"/>
                    </a:moveTo>
                    <a:lnTo>
                      <a:pt x="0" y="23"/>
                    </a:lnTo>
                    <a:lnTo>
                      <a:pt x="3" y="26"/>
                    </a:lnTo>
                    <a:lnTo>
                      <a:pt x="4" y="30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8"/>
                    </a:lnTo>
                    <a:lnTo>
                      <a:pt x="13" y="39"/>
                    </a:lnTo>
                    <a:lnTo>
                      <a:pt x="16" y="41"/>
                    </a:lnTo>
                    <a:lnTo>
                      <a:pt x="19" y="43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74" name="Freeform 1210"/>
              <p:cNvSpPr>
                <a:spLocks/>
              </p:cNvSpPr>
              <p:nvPr/>
            </p:nvSpPr>
            <p:spPr bwMode="auto">
              <a:xfrm>
                <a:off x="3152" y="1522"/>
                <a:ext cx="10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1" y="9"/>
                  </a:cxn>
                  <a:cxn ang="0">
                    <a:pos x="1" y="13"/>
                  </a:cxn>
                  <a:cxn ang="0">
                    <a:pos x="1" y="17"/>
                  </a:cxn>
                  <a:cxn ang="0">
                    <a:pos x="2" y="20"/>
                  </a:cxn>
                  <a:cxn ang="0">
                    <a:pos x="2" y="24"/>
                  </a:cxn>
                  <a:cxn ang="0">
                    <a:pos x="3" y="28"/>
                  </a:cxn>
                  <a:cxn ang="0">
                    <a:pos x="4" y="32"/>
                  </a:cxn>
                  <a:cxn ang="0">
                    <a:pos x="51" y="12"/>
                  </a:cxn>
                  <a:cxn ang="0">
                    <a:pos x="51" y="13"/>
                  </a:cxn>
                  <a:cxn ang="0">
                    <a:pos x="51" y="13"/>
                  </a:cxn>
                  <a:cxn ang="0">
                    <a:pos x="51" y="13"/>
                  </a:cxn>
                  <a:cxn ang="0">
                    <a:pos x="51" y="11"/>
                  </a:cxn>
                  <a:cxn ang="0">
                    <a:pos x="51" y="10"/>
                  </a:cxn>
                  <a:cxn ang="0">
                    <a:pos x="51" y="6"/>
                  </a:cxn>
                  <a:cxn ang="0">
                    <a:pos x="51" y="4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0" y="0"/>
                  </a:cxn>
                </a:cxnLst>
                <a:rect l="0" t="0" r="r" b="b"/>
                <a:pathLst>
                  <a:path w="51" h="32">
                    <a:moveTo>
                      <a:pt x="0" y="0"/>
                    </a:moveTo>
                    <a:lnTo>
                      <a:pt x="0" y="0"/>
                    </a:lnTo>
                    <a:lnTo>
                      <a:pt x="1" y="4"/>
                    </a:lnTo>
                    <a:lnTo>
                      <a:pt x="1" y="9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2" y="20"/>
                    </a:lnTo>
                    <a:lnTo>
                      <a:pt x="2" y="24"/>
                    </a:lnTo>
                    <a:lnTo>
                      <a:pt x="3" y="28"/>
                    </a:lnTo>
                    <a:lnTo>
                      <a:pt x="4" y="32"/>
                    </a:lnTo>
                    <a:lnTo>
                      <a:pt x="51" y="12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1"/>
                    </a:lnTo>
                    <a:lnTo>
                      <a:pt x="51" y="10"/>
                    </a:lnTo>
                    <a:lnTo>
                      <a:pt x="51" y="6"/>
                    </a:lnTo>
                    <a:lnTo>
                      <a:pt x="51" y="4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75" name="Freeform 1211"/>
              <p:cNvSpPr>
                <a:spLocks/>
              </p:cNvSpPr>
              <p:nvPr/>
            </p:nvSpPr>
            <p:spPr bwMode="auto">
              <a:xfrm>
                <a:off x="3152" y="1504"/>
                <a:ext cx="10" cy="1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25"/>
                  </a:cxn>
                  <a:cxn ang="0">
                    <a:pos x="0" y="88"/>
                  </a:cxn>
                  <a:cxn ang="0">
                    <a:pos x="51" y="88"/>
                  </a:cxn>
                  <a:cxn ang="0">
                    <a:pos x="51" y="25"/>
                  </a:cxn>
                  <a:cxn ang="0">
                    <a:pos x="25" y="0"/>
                  </a:cxn>
                  <a:cxn ang="0">
                    <a:pos x="51" y="25"/>
                  </a:cxn>
                  <a:cxn ang="0">
                    <a:pos x="51" y="0"/>
                  </a:cxn>
                  <a:cxn ang="0">
                    <a:pos x="25" y="0"/>
                  </a:cxn>
                </a:cxnLst>
                <a:rect l="0" t="0" r="r" b="b"/>
                <a:pathLst>
                  <a:path w="51" h="88">
                    <a:moveTo>
                      <a:pt x="25" y="0"/>
                    </a:moveTo>
                    <a:lnTo>
                      <a:pt x="0" y="25"/>
                    </a:lnTo>
                    <a:lnTo>
                      <a:pt x="0" y="88"/>
                    </a:lnTo>
                    <a:lnTo>
                      <a:pt x="51" y="88"/>
                    </a:lnTo>
                    <a:lnTo>
                      <a:pt x="51" y="25"/>
                    </a:lnTo>
                    <a:lnTo>
                      <a:pt x="25" y="0"/>
                    </a:lnTo>
                    <a:lnTo>
                      <a:pt x="51" y="25"/>
                    </a:lnTo>
                    <a:lnTo>
                      <a:pt x="51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24" name="Group 1212"/>
            <p:cNvGrpSpPr>
              <a:grpSpLocks/>
            </p:cNvGrpSpPr>
            <p:nvPr/>
          </p:nvGrpSpPr>
          <p:grpSpPr bwMode="auto">
            <a:xfrm>
              <a:off x="1817" y="1490"/>
              <a:ext cx="2043" cy="1338"/>
              <a:chOff x="1817" y="1490"/>
              <a:chExt cx="2043" cy="1338"/>
            </a:xfrm>
          </p:grpSpPr>
          <p:sp>
            <p:nvSpPr>
              <p:cNvPr id="2876" name="Freeform 1213"/>
              <p:cNvSpPr>
                <a:spLocks/>
              </p:cNvSpPr>
              <p:nvPr/>
            </p:nvSpPr>
            <p:spPr bwMode="auto">
              <a:xfrm>
                <a:off x="3149" y="1504"/>
                <a:ext cx="8" cy="1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4" y="49"/>
                  </a:cxn>
                  <a:cxn ang="0">
                    <a:pos x="38" y="49"/>
                  </a:cxn>
                  <a:cxn ang="0">
                    <a:pos x="38" y="0"/>
                  </a:cxn>
                  <a:cxn ang="0">
                    <a:pos x="24" y="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49"/>
                  </a:cxn>
                  <a:cxn ang="0">
                    <a:pos x="24" y="49"/>
                  </a:cxn>
                  <a:cxn ang="0">
                    <a:pos x="0" y="25"/>
                  </a:cxn>
                </a:cxnLst>
                <a:rect l="0" t="0" r="r" b="b"/>
                <a:pathLst>
                  <a:path w="38" h="49">
                    <a:moveTo>
                      <a:pt x="0" y="25"/>
                    </a:moveTo>
                    <a:lnTo>
                      <a:pt x="24" y="49"/>
                    </a:lnTo>
                    <a:lnTo>
                      <a:pt x="38" y="49"/>
                    </a:lnTo>
                    <a:lnTo>
                      <a:pt x="38" y="0"/>
                    </a:lnTo>
                    <a:lnTo>
                      <a:pt x="24" y="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49"/>
                    </a:lnTo>
                    <a:lnTo>
                      <a:pt x="24" y="4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77" name="Freeform 1214"/>
              <p:cNvSpPr>
                <a:spLocks/>
              </p:cNvSpPr>
              <p:nvPr/>
            </p:nvSpPr>
            <p:spPr bwMode="auto">
              <a:xfrm>
                <a:off x="3149" y="1501"/>
                <a:ext cx="10" cy="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25"/>
                  </a:cxn>
                  <a:cxn ang="0">
                    <a:pos x="0" y="40"/>
                  </a:cxn>
                  <a:cxn ang="0">
                    <a:pos x="50" y="40"/>
                  </a:cxn>
                  <a:cxn ang="0">
                    <a:pos x="50" y="25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24" y="0"/>
                  </a:cxn>
                </a:cxnLst>
                <a:rect l="0" t="0" r="r" b="b"/>
                <a:pathLst>
                  <a:path w="50" h="40">
                    <a:moveTo>
                      <a:pt x="24" y="0"/>
                    </a:moveTo>
                    <a:lnTo>
                      <a:pt x="0" y="25"/>
                    </a:lnTo>
                    <a:lnTo>
                      <a:pt x="0" y="40"/>
                    </a:lnTo>
                    <a:lnTo>
                      <a:pt x="50" y="40"/>
                    </a:lnTo>
                    <a:lnTo>
                      <a:pt x="50" y="25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78" name="Freeform 1215"/>
              <p:cNvSpPr>
                <a:spLocks/>
              </p:cNvSpPr>
              <p:nvPr/>
            </p:nvSpPr>
            <p:spPr bwMode="auto">
              <a:xfrm>
                <a:off x="3154" y="1501"/>
                <a:ext cx="8" cy="10"/>
              </a:xfrm>
              <a:custGeom>
                <a:avLst/>
                <a:gdLst/>
                <a:ahLst/>
                <a:cxnLst>
                  <a:cxn ang="0">
                    <a:pos x="40" y="25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14" y="49"/>
                  </a:cxn>
                  <a:cxn ang="0">
                    <a:pos x="40" y="25"/>
                  </a:cxn>
                  <a:cxn ang="0">
                    <a:pos x="14" y="49"/>
                  </a:cxn>
                  <a:cxn ang="0">
                    <a:pos x="40" y="49"/>
                  </a:cxn>
                  <a:cxn ang="0">
                    <a:pos x="40" y="25"/>
                  </a:cxn>
                </a:cxnLst>
                <a:rect l="0" t="0" r="r" b="b"/>
                <a:pathLst>
                  <a:path w="40" h="49">
                    <a:moveTo>
                      <a:pt x="40" y="25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14" y="49"/>
                    </a:lnTo>
                    <a:lnTo>
                      <a:pt x="40" y="25"/>
                    </a:lnTo>
                    <a:lnTo>
                      <a:pt x="14" y="49"/>
                    </a:lnTo>
                    <a:lnTo>
                      <a:pt x="40" y="49"/>
                    </a:lnTo>
                    <a:lnTo>
                      <a:pt x="4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79" name="Freeform 1216"/>
              <p:cNvSpPr>
                <a:spLocks/>
              </p:cNvSpPr>
              <p:nvPr/>
            </p:nvSpPr>
            <p:spPr bwMode="auto">
              <a:xfrm>
                <a:off x="3152" y="1496"/>
                <a:ext cx="10" cy="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21"/>
                  </a:cxn>
                  <a:cxn ang="0">
                    <a:pos x="0" y="49"/>
                  </a:cxn>
                  <a:cxn ang="0">
                    <a:pos x="51" y="49"/>
                  </a:cxn>
                  <a:cxn ang="0">
                    <a:pos x="51" y="21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7"/>
                  </a:cxn>
                  <a:cxn ang="0">
                    <a:pos x="0" y="21"/>
                  </a:cxn>
                  <a:cxn ang="0">
                    <a:pos x="12" y="0"/>
                  </a:cxn>
                </a:cxnLst>
                <a:rect l="0" t="0" r="r" b="b"/>
                <a:pathLst>
                  <a:path w="51" h="49">
                    <a:moveTo>
                      <a:pt x="12" y="0"/>
                    </a:moveTo>
                    <a:lnTo>
                      <a:pt x="0" y="21"/>
                    </a:lnTo>
                    <a:lnTo>
                      <a:pt x="0" y="49"/>
                    </a:lnTo>
                    <a:lnTo>
                      <a:pt x="51" y="49"/>
                    </a:lnTo>
                    <a:lnTo>
                      <a:pt x="51" y="2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7"/>
                    </a:lnTo>
                    <a:lnTo>
                      <a:pt x="0" y="2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80" name="Freeform 1217"/>
              <p:cNvSpPr>
                <a:spLocks/>
              </p:cNvSpPr>
              <p:nvPr/>
            </p:nvSpPr>
            <p:spPr bwMode="auto">
              <a:xfrm>
                <a:off x="3154" y="1490"/>
                <a:ext cx="12" cy="15"/>
              </a:xfrm>
              <a:custGeom>
                <a:avLst/>
                <a:gdLst/>
                <a:ahLst/>
                <a:cxnLst>
                  <a:cxn ang="0">
                    <a:pos x="57" y="44"/>
                  </a:cxn>
                  <a:cxn ang="0">
                    <a:pos x="19" y="22"/>
                  </a:cxn>
                  <a:cxn ang="0">
                    <a:pos x="0" y="33"/>
                  </a:cxn>
                  <a:cxn ang="0">
                    <a:pos x="26" y="76"/>
                  </a:cxn>
                  <a:cxn ang="0">
                    <a:pos x="44" y="65"/>
                  </a:cxn>
                  <a:cxn ang="0">
                    <a:pos x="57" y="44"/>
                  </a:cxn>
                  <a:cxn ang="0">
                    <a:pos x="57" y="44"/>
                  </a:cxn>
                  <a:cxn ang="0">
                    <a:pos x="57" y="0"/>
                  </a:cxn>
                  <a:cxn ang="0">
                    <a:pos x="19" y="22"/>
                  </a:cxn>
                  <a:cxn ang="0">
                    <a:pos x="57" y="44"/>
                  </a:cxn>
                </a:cxnLst>
                <a:rect l="0" t="0" r="r" b="b"/>
                <a:pathLst>
                  <a:path w="57" h="76">
                    <a:moveTo>
                      <a:pt x="57" y="44"/>
                    </a:moveTo>
                    <a:lnTo>
                      <a:pt x="19" y="22"/>
                    </a:lnTo>
                    <a:lnTo>
                      <a:pt x="0" y="33"/>
                    </a:lnTo>
                    <a:lnTo>
                      <a:pt x="26" y="76"/>
                    </a:lnTo>
                    <a:lnTo>
                      <a:pt x="44" y="65"/>
                    </a:lnTo>
                    <a:lnTo>
                      <a:pt x="57" y="44"/>
                    </a:lnTo>
                    <a:lnTo>
                      <a:pt x="57" y="44"/>
                    </a:lnTo>
                    <a:lnTo>
                      <a:pt x="57" y="0"/>
                    </a:lnTo>
                    <a:lnTo>
                      <a:pt x="19" y="22"/>
                    </a:lnTo>
                    <a:lnTo>
                      <a:pt x="57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81" name="Freeform 1218"/>
              <p:cNvSpPr>
                <a:spLocks/>
              </p:cNvSpPr>
              <p:nvPr/>
            </p:nvSpPr>
            <p:spPr bwMode="auto">
              <a:xfrm>
                <a:off x="3156" y="1498"/>
                <a:ext cx="10" cy="13"/>
              </a:xfrm>
              <a:custGeom>
                <a:avLst/>
                <a:gdLst/>
                <a:ahLst/>
                <a:cxnLst>
                  <a:cxn ang="0">
                    <a:pos x="25" y="62"/>
                  </a:cxn>
                  <a:cxn ang="0">
                    <a:pos x="50" y="38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38"/>
                  </a:cxn>
                  <a:cxn ang="0">
                    <a:pos x="25" y="62"/>
                  </a:cxn>
                  <a:cxn ang="0">
                    <a:pos x="0" y="38"/>
                  </a:cxn>
                  <a:cxn ang="0">
                    <a:pos x="0" y="62"/>
                  </a:cxn>
                  <a:cxn ang="0">
                    <a:pos x="25" y="62"/>
                  </a:cxn>
                </a:cxnLst>
                <a:rect l="0" t="0" r="r" b="b"/>
                <a:pathLst>
                  <a:path w="50" h="62">
                    <a:moveTo>
                      <a:pt x="25" y="62"/>
                    </a:moveTo>
                    <a:lnTo>
                      <a:pt x="50" y="38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25" y="62"/>
                    </a:lnTo>
                    <a:lnTo>
                      <a:pt x="0" y="38"/>
                    </a:lnTo>
                    <a:lnTo>
                      <a:pt x="0" y="62"/>
                    </a:lnTo>
                    <a:lnTo>
                      <a:pt x="25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82" name="Freeform 1219"/>
              <p:cNvSpPr>
                <a:spLocks/>
              </p:cNvSpPr>
              <p:nvPr/>
            </p:nvSpPr>
            <p:spPr bwMode="auto">
              <a:xfrm>
                <a:off x="3161" y="1501"/>
                <a:ext cx="8" cy="10"/>
              </a:xfrm>
              <a:custGeom>
                <a:avLst/>
                <a:gdLst/>
                <a:ahLst/>
                <a:cxnLst>
                  <a:cxn ang="0">
                    <a:pos x="43" y="25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18" y="49"/>
                  </a:cxn>
                  <a:cxn ang="0">
                    <a:pos x="43" y="25"/>
                  </a:cxn>
                  <a:cxn ang="0">
                    <a:pos x="43" y="25"/>
                  </a:cxn>
                  <a:cxn ang="0">
                    <a:pos x="43" y="0"/>
                  </a:cxn>
                  <a:cxn ang="0">
                    <a:pos x="18" y="0"/>
                  </a:cxn>
                  <a:cxn ang="0">
                    <a:pos x="43" y="25"/>
                  </a:cxn>
                </a:cxnLst>
                <a:rect l="0" t="0" r="r" b="b"/>
                <a:pathLst>
                  <a:path w="43" h="49">
                    <a:moveTo>
                      <a:pt x="43" y="25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18" y="49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3" y="0"/>
                    </a:lnTo>
                    <a:lnTo>
                      <a:pt x="18" y="0"/>
                    </a:lnTo>
                    <a:lnTo>
                      <a:pt x="43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83" name="Freeform 1220"/>
              <p:cNvSpPr>
                <a:spLocks/>
              </p:cNvSpPr>
              <p:nvPr/>
            </p:nvSpPr>
            <p:spPr bwMode="auto">
              <a:xfrm>
                <a:off x="3160" y="1506"/>
                <a:ext cx="9" cy="8"/>
              </a:xfrm>
              <a:custGeom>
                <a:avLst/>
                <a:gdLst/>
                <a:ahLst/>
                <a:cxnLst>
                  <a:cxn ang="0">
                    <a:pos x="24" y="39"/>
                  </a:cxn>
                  <a:cxn ang="0">
                    <a:pos x="49" y="15"/>
                  </a:cxn>
                  <a:cxn ang="0">
                    <a:pos x="49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24" y="39"/>
                  </a:cxn>
                  <a:cxn ang="0">
                    <a:pos x="24" y="39"/>
                  </a:cxn>
                  <a:cxn ang="0">
                    <a:pos x="49" y="39"/>
                  </a:cxn>
                  <a:cxn ang="0">
                    <a:pos x="49" y="15"/>
                  </a:cxn>
                  <a:cxn ang="0">
                    <a:pos x="24" y="39"/>
                  </a:cxn>
                </a:cxnLst>
                <a:rect l="0" t="0" r="r" b="b"/>
                <a:pathLst>
                  <a:path w="49" h="39">
                    <a:moveTo>
                      <a:pt x="24" y="39"/>
                    </a:moveTo>
                    <a:lnTo>
                      <a:pt x="49" y="15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49" y="39"/>
                    </a:lnTo>
                    <a:lnTo>
                      <a:pt x="49" y="15"/>
                    </a:lnTo>
                    <a:lnTo>
                      <a:pt x="24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84" name="Freeform 1221"/>
              <p:cNvSpPr>
                <a:spLocks/>
              </p:cNvSpPr>
              <p:nvPr/>
            </p:nvSpPr>
            <p:spPr bwMode="auto">
              <a:xfrm>
                <a:off x="3156" y="1504"/>
                <a:ext cx="8" cy="1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5" y="49"/>
                  </a:cxn>
                  <a:cxn ang="0">
                    <a:pos x="43" y="49"/>
                  </a:cxn>
                  <a:cxn ang="0">
                    <a:pos x="43" y="0"/>
                  </a:cxn>
                  <a:cxn ang="0">
                    <a:pos x="25" y="0"/>
                  </a:cxn>
                  <a:cxn ang="0">
                    <a:pos x="0" y="25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25"/>
                  </a:cxn>
                </a:cxnLst>
                <a:rect l="0" t="0" r="r" b="b"/>
                <a:pathLst>
                  <a:path w="43" h="49">
                    <a:moveTo>
                      <a:pt x="0" y="25"/>
                    </a:moveTo>
                    <a:lnTo>
                      <a:pt x="25" y="49"/>
                    </a:lnTo>
                    <a:lnTo>
                      <a:pt x="43" y="49"/>
                    </a:lnTo>
                    <a:lnTo>
                      <a:pt x="43" y="0"/>
                    </a:lnTo>
                    <a:lnTo>
                      <a:pt x="25" y="0"/>
                    </a:lnTo>
                    <a:lnTo>
                      <a:pt x="0" y="2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85" name="Freeform 1222"/>
              <p:cNvSpPr>
                <a:spLocks/>
              </p:cNvSpPr>
              <p:nvPr/>
            </p:nvSpPr>
            <p:spPr bwMode="auto">
              <a:xfrm>
                <a:off x="3156" y="1509"/>
                <a:ext cx="10" cy="1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50" y="63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63"/>
                  </a:cxn>
                  <a:cxn ang="0">
                    <a:pos x="0" y="63"/>
                  </a:cxn>
                </a:cxnLst>
                <a:rect l="0" t="0" r="r" b="b"/>
                <a:pathLst>
                  <a:path w="50" h="63">
                    <a:moveTo>
                      <a:pt x="0" y="63"/>
                    </a:moveTo>
                    <a:lnTo>
                      <a:pt x="50" y="63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86" name="Freeform 1223"/>
              <p:cNvSpPr>
                <a:spLocks/>
              </p:cNvSpPr>
              <p:nvPr/>
            </p:nvSpPr>
            <p:spPr bwMode="auto">
              <a:xfrm>
                <a:off x="3156" y="1522"/>
                <a:ext cx="10" cy="4"/>
              </a:xfrm>
              <a:custGeom>
                <a:avLst/>
                <a:gdLst/>
                <a:ahLst/>
                <a:cxnLst>
                  <a:cxn ang="0">
                    <a:pos x="49" y="2"/>
                  </a:cxn>
                  <a:cxn ang="0">
                    <a:pos x="49" y="2"/>
                  </a:cxn>
                  <a:cxn ang="0">
                    <a:pos x="49" y="4"/>
                  </a:cxn>
                  <a:cxn ang="0">
                    <a:pos x="50" y="5"/>
                  </a:cxn>
                  <a:cxn ang="0">
                    <a:pos x="50" y="5"/>
                  </a:cxn>
                  <a:cxn ang="0">
                    <a:pos x="50" y="5"/>
                  </a:cxn>
                  <a:cxn ang="0">
                    <a:pos x="50" y="5"/>
                  </a:cxn>
                  <a:cxn ang="0">
                    <a:pos x="50" y="4"/>
                  </a:cxn>
                  <a:cxn ang="0">
                    <a:pos x="50" y="3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1" y="18"/>
                  </a:cxn>
                  <a:cxn ang="0">
                    <a:pos x="3" y="21"/>
                  </a:cxn>
                  <a:cxn ang="0">
                    <a:pos x="3" y="21"/>
                  </a:cxn>
                  <a:cxn ang="0">
                    <a:pos x="49" y="2"/>
                  </a:cxn>
                </a:cxnLst>
                <a:rect l="0" t="0" r="r" b="b"/>
                <a:pathLst>
                  <a:path w="50" h="21">
                    <a:moveTo>
                      <a:pt x="49" y="2"/>
                    </a:moveTo>
                    <a:lnTo>
                      <a:pt x="49" y="2"/>
                    </a:lnTo>
                    <a:lnTo>
                      <a:pt x="49" y="4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87" name="Freeform 1224"/>
              <p:cNvSpPr>
                <a:spLocks/>
              </p:cNvSpPr>
              <p:nvPr/>
            </p:nvSpPr>
            <p:spPr bwMode="auto">
              <a:xfrm>
                <a:off x="3156" y="1520"/>
                <a:ext cx="10" cy="9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0"/>
                  </a:cxn>
                  <a:cxn ang="0">
                    <a:pos x="40" y="1"/>
                  </a:cxn>
                  <a:cxn ang="0">
                    <a:pos x="41" y="1"/>
                  </a:cxn>
                  <a:cxn ang="0">
                    <a:pos x="41" y="2"/>
                  </a:cxn>
                  <a:cxn ang="0">
                    <a:pos x="42" y="3"/>
                  </a:cxn>
                  <a:cxn ang="0">
                    <a:pos x="44" y="4"/>
                  </a:cxn>
                  <a:cxn ang="0">
                    <a:pos x="45" y="5"/>
                  </a:cxn>
                  <a:cxn ang="0">
                    <a:pos x="45" y="6"/>
                  </a:cxn>
                  <a:cxn ang="0">
                    <a:pos x="46" y="8"/>
                  </a:cxn>
                  <a:cxn ang="0">
                    <a:pos x="0" y="27"/>
                  </a:cxn>
                  <a:cxn ang="0">
                    <a:pos x="1" y="30"/>
                  </a:cxn>
                  <a:cxn ang="0">
                    <a:pos x="2" y="32"/>
                  </a:cxn>
                  <a:cxn ang="0">
                    <a:pos x="4" y="34"/>
                  </a:cxn>
                  <a:cxn ang="0">
                    <a:pos x="5" y="35"/>
                  </a:cxn>
                  <a:cxn ang="0">
                    <a:pos x="7" y="38"/>
                  </a:cxn>
                  <a:cxn ang="0">
                    <a:pos x="9" y="39"/>
                  </a:cxn>
                  <a:cxn ang="0">
                    <a:pos x="11" y="41"/>
                  </a:cxn>
                  <a:cxn ang="0">
                    <a:pos x="12" y="42"/>
                  </a:cxn>
                  <a:cxn ang="0">
                    <a:pos x="14" y="42"/>
                  </a:cxn>
                  <a:cxn ang="0">
                    <a:pos x="39" y="0"/>
                  </a:cxn>
                </a:cxnLst>
                <a:rect l="0" t="0" r="r" b="b"/>
                <a:pathLst>
                  <a:path w="46" h="42">
                    <a:moveTo>
                      <a:pt x="39" y="0"/>
                    </a:moveTo>
                    <a:lnTo>
                      <a:pt x="39" y="0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2" y="3"/>
                    </a:lnTo>
                    <a:lnTo>
                      <a:pt x="44" y="4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6" y="8"/>
                    </a:lnTo>
                    <a:lnTo>
                      <a:pt x="0" y="27"/>
                    </a:lnTo>
                    <a:lnTo>
                      <a:pt x="1" y="30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5" y="35"/>
                    </a:lnTo>
                    <a:lnTo>
                      <a:pt x="7" y="38"/>
                    </a:lnTo>
                    <a:lnTo>
                      <a:pt x="9" y="39"/>
                    </a:lnTo>
                    <a:lnTo>
                      <a:pt x="11" y="41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88" name="Freeform 1225"/>
              <p:cNvSpPr>
                <a:spLocks/>
              </p:cNvSpPr>
              <p:nvPr/>
            </p:nvSpPr>
            <p:spPr bwMode="auto">
              <a:xfrm>
                <a:off x="3159" y="1520"/>
                <a:ext cx="5" cy="1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4" y="1"/>
                  </a:cxn>
                  <a:cxn ang="0">
                    <a:pos x="25" y="3"/>
                  </a:cxn>
                  <a:cxn ang="0">
                    <a:pos x="0" y="45"/>
                  </a:cxn>
                  <a:cxn ang="0">
                    <a:pos x="2" y="46"/>
                  </a:cxn>
                  <a:cxn ang="0">
                    <a:pos x="4" y="48"/>
                  </a:cxn>
                  <a:cxn ang="0">
                    <a:pos x="8" y="49"/>
                  </a:cxn>
                  <a:cxn ang="0">
                    <a:pos x="10" y="49"/>
                  </a:cxn>
                  <a:cxn ang="0">
                    <a:pos x="12" y="50"/>
                  </a:cxn>
                  <a:cxn ang="0">
                    <a:pos x="15" y="50"/>
                  </a:cxn>
                  <a:cxn ang="0">
                    <a:pos x="17" y="50"/>
                  </a:cxn>
                  <a:cxn ang="0">
                    <a:pos x="18" y="50"/>
                  </a:cxn>
                  <a:cxn ang="0">
                    <a:pos x="18" y="50"/>
                  </a:cxn>
                  <a:cxn ang="0">
                    <a:pos x="18" y="0"/>
                  </a:cxn>
                </a:cxnLst>
                <a:rect l="0" t="0" r="r" b="b"/>
                <a:pathLst>
                  <a:path w="25" h="50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1"/>
                    </a:lnTo>
                    <a:lnTo>
                      <a:pt x="25" y="3"/>
                    </a:lnTo>
                    <a:lnTo>
                      <a:pt x="0" y="45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8" y="49"/>
                    </a:lnTo>
                    <a:lnTo>
                      <a:pt x="10" y="49"/>
                    </a:lnTo>
                    <a:lnTo>
                      <a:pt x="12" y="50"/>
                    </a:lnTo>
                    <a:lnTo>
                      <a:pt x="15" y="50"/>
                    </a:lnTo>
                    <a:lnTo>
                      <a:pt x="17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89" name="Freeform 1226"/>
              <p:cNvSpPr>
                <a:spLocks/>
              </p:cNvSpPr>
              <p:nvPr/>
            </p:nvSpPr>
            <p:spPr bwMode="auto">
              <a:xfrm>
                <a:off x="3160" y="1519"/>
                <a:ext cx="9" cy="11"/>
              </a:xfrm>
              <a:custGeom>
                <a:avLst/>
                <a:gdLst/>
                <a:ahLst/>
                <a:cxnLst>
                  <a:cxn ang="0">
                    <a:pos x="49" y="24"/>
                  </a:cxn>
                  <a:cxn ang="0">
                    <a:pos x="21" y="3"/>
                  </a:cxn>
                  <a:cxn ang="0">
                    <a:pos x="19" y="3"/>
                  </a:cxn>
                  <a:cxn ang="0">
                    <a:pos x="19" y="3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6" y="3"/>
                  </a:cxn>
                  <a:cxn ang="0">
                    <a:pos x="16" y="53"/>
                  </a:cxn>
                  <a:cxn ang="0">
                    <a:pos x="17" y="53"/>
                  </a:cxn>
                  <a:cxn ang="0">
                    <a:pos x="19" y="53"/>
                  </a:cxn>
                  <a:cxn ang="0">
                    <a:pos x="21" y="53"/>
                  </a:cxn>
                  <a:cxn ang="0">
                    <a:pos x="22" y="53"/>
                  </a:cxn>
                  <a:cxn ang="0">
                    <a:pos x="24" y="53"/>
                  </a:cxn>
                  <a:cxn ang="0">
                    <a:pos x="25" y="53"/>
                  </a:cxn>
                  <a:cxn ang="0">
                    <a:pos x="26" y="53"/>
                  </a:cxn>
                  <a:cxn ang="0">
                    <a:pos x="28" y="52"/>
                  </a:cxn>
                  <a:cxn ang="0">
                    <a:pos x="0" y="32"/>
                  </a:cxn>
                  <a:cxn ang="0">
                    <a:pos x="49" y="24"/>
                  </a:cxn>
                  <a:cxn ang="0">
                    <a:pos x="45" y="0"/>
                  </a:cxn>
                  <a:cxn ang="0">
                    <a:pos x="21" y="3"/>
                  </a:cxn>
                  <a:cxn ang="0">
                    <a:pos x="49" y="24"/>
                  </a:cxn>
                </a:cxnLst>
                <a:rect l="0" t="0" r="r" b="b"/>
                <a:pathLst>
                  <a:path w="49" h="53">
                    <a:moveTo>
                      <a:pt x="49" y="24"/>
                    </a:moveTo>
                    <a:lnTo>
                      <a:pt x="21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6" y="53"/>
                    </a:lnTo>
                    <a:lnTo>
                      <a:pt x="17" y="53"/>
                    </a:lnTo>
                    <a:lnTo>
                      <a:pt x="19" y="53"/>
                    </a:lnTo>
                    <a:lnTo>
                      <a:pt x="21" y="53"/>
                    </a:lnTo>
                    <a:lnTo>
                      <a:pt x="22" y="53"/>
                    </a:lnTo>
                    <a:lnTo>
                      <a:pt x="24" y="53"/>
                    </a:lnTo>
                    <a:lnTo>
                      <a:pt x="25" y="53"/>
                    </a:lnTo>
                    <a:lnTo>
                      <a:pt x="26" y="53"/>
                    </a:lnTo>
                    <a:lnTo>
                      <a:pt x="28" y="52"/>
                    </a:lnTo>
                    <a:lnTo>
                      <a:pt x="0" y="32"/>
                    </a:lnTo>
                    <a:lnTo>
                      <a:pt x="49" y="24"/>
                    </a:lnTo>
                    <a:lnTo>
                      <a:pt x="45" y="0"/>
                    </a:lnTo>
                    <a:lnTo>
                      <a:pt x="21" y="3"/>
                    </a:lnTo>
                    <a:lnTo>
                      <a:pt x="49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90" name="Freeform 1227"/>
              <p:cNvSpPr>
                <a:spLocks/>
              </p:cNvSpPr>
              <p:nvPr/>
            </p:nvSpPr>
            <p:spPr bwMode="auto">
              <a:xfrm>
                <a:off x="3183" y="1516"/>
                <a:ext cx="11" cy="10"/>
              </a:xfrm>
              <a:custGeom>
                <a:avLst/>
                <a:gdLst/>
                <a:ahLst/>
                <a:cxnLst>
                  <a:cxn ang="0">
                    <a:pos x="47" y="33"/>
                  </a:cxn>
                  <a:cxn ang="0">
                    <a:pos x="26" y="2"/>
                  </a:cxn>
                  <a:cxn ang="0">
                    <a:pos x="6" y="0"/>
                  </a:cxn>
                  <a:cxn ang="0">
                    <a:pos x="0" y="49"/>
                  </a:cxn>
                  <a:cxn ang="0">
                    <a:pos x="20" y="52"/>
                  </a:cxn>
                  <a:cxn ang="0">
                    <a:pos x="47" y="33"/>
                  </a:cxn>
                  <a:cxn ang="0">
                    <a:pos x="47" y="33"/>
                  </a:cxn>
                  <a:cxn ang="0">
                    <a:pos x="55" y="7"/>
                  </a:cxn>
                  <a:cxn ang="0">
                    <a:pos x="26" y="2"/>
                  </a:cxn>
                  <a:cxn ang="0">
                    <a:pos x="47" y="33"/>
                  </a:cxn>
                </a:cxnLst>
                <a:rect l="0" t="0" r="r" b="b"/>
                <a:pathLst>
                  <a:path w="55" h="52">
                    <a:moveTo>
                      <a:pt x="47" y="33"/>
                    </a:moveTo>
                    <a:lnTo>
                      <a:pt x="26" y="2"/>
                    </a:lnTo>
                    <a:lnTo>
                      <a:pt x="6" y="0"/>
                    </a:lnTo>
                    <a:lnTo>
                      <a:pt x="0" y="49"/>
                    </a:lnTo>
                    <a:lnTo>
                      <a:pt x="20" y="52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55" y="7"/>
                    </a:lnTo>
                    <a:lnTo>
                      <a:pt x="26" y="2"/>
                    </a:lnTo>
                    <a:lnTo>
                      <a:pt x="47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91" name="Freeform 1228"/>
              <p:cNvSpPr>
                <a:spLocks/>
              </p:cNvSpPr>
              <p:nvPr/>
            </p:nvSpPr>
            <p:spPr bwMode="auto">
              <a:xfrm>
                <a:off x="3181" y="1520"/>
                <a:ext cx="11" cy="11"/>
              </a:xfrm>
              <a:custGeom>
                <a:avLst/>
                <a:gdLst/>
                <a:ahLst/>
                <a:cxnLst>
                  <a:cxn ang="0">
                    <a:pos x="30" y="53"/>
                  </a:cxn>
                  <a:cxn ang="0">
                    <a:pos x="30" y="53"/>
                  </a:cxn>
                  <a:cxn ang="0">
                    <a:pos x="35" y="49"/>
                  </a:cxn>
                  <a:cxn ang="0">
                    <a:pos x="39" y="45"/>
                  </a:cxn>
                  <a:cxn ang="0">
                    <a:pos x="43" y="41"/>
                  </a:cxn>
                  <a:cxn ang="0">
                    <a:pos x="46" y="35"/>
                  </a:cxn>
                  <a:cxn ang="0">
                    <a:pos x="50" y="30"/>
                  </a:cxn>
                  <a:cxn ang="0">
                    <a:pos x="52" y="25"/>
                  </a:cxn>
                  <a:cxn ang="0">
                    <a:pos x="54" y="19"/>
                  </a:cxn>
                  <a:cxn ang="0">
                    <a:pos x="56" y="13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6" y="5"/>
                  </a:cxn>
                  <a:cxn ang="0">
                    <a:pos x="6" y="7"/>
                  </a:cxn>
                  <a:cxn ang="0">
                    <a:pos x="5" y="8"/>
                  </a:cxn>
                  <a:cxn ang="0">
                    <a:pos x="4" y="11"/>
                  </a:cxn>
                  <a:cxn ang="0">
                    <a:pos x="2" y="12"/>
                  </a:cxn>
                  <a:cxn ang="0">
                    <a:pos x="1" y="13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30" y="53"/>
                  </a:cxn>
                </a:cxnLst>
                <a:rect l="0" t="0" r="r" b="b"/>
                <a:pathLst>
                  <a:path w="56" h="53">
                    <a:moveTo>
                      <a:pt x="30" y="53"/>
                    </a:moveTo>
                    <a:lnTo>
                      <a:pt x="30" y="53"/>
                    </a:lnTo>
                    <a:lnTo>
                      <a:pt x="35" y="49"/>
                    </a:lnTo>
                    <a:lnTo>
                      <a:pt x="39" y="45"/>
                    </a:lnTo>
                    <a:lnTo>
                      <a:pt x="43" y="41"/>
                    </a:lnTo>
                    <a:lnTo>
                      <a:pt x="46" y="35"/>
                    </a:lnTo>
                    <a:lnTo>
                      <a:pt x="50" y="30"/>
                    </a:lnTo>
                    <a:lnTo>
                      <a:pt x="52" y="25"/>
                    </a:lnTo>
                    <a:lnTo>
                      <a:pt x="54" y="19"/>
                    </a:lnTo>
                    <a:lnTo>
                      <a:pt x="56" y="13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5" y="8"/>
                    </a:lnTo>
                    <a:lnTo>
                      <a:pt x="4" y="11"/>
                    </a:lnTo>
                    <a:lnTo>
                      <a:pt x="2" y="12"/>
                    </a:lnTo>
                    <a:lnTo>
                      <a:pt x="1" y="13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92" name="Freeform 1229"/>
              <p:cNvSpPr>
                <a:spLocks/>
              </p:cNvSpPr>
              <p:nvPr/>
            </p:nvSpPr>
            <p:spPr bwMode="auto">
              <a:xfrm>
                <a:off x="3177" y="1523"/>
                <a:ext cx="10" cy="10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3"/>
                  </a:cxn>
                  <a:cxn ang="0">
                    <a:pos x="7" y="53"/>
                  </a:cxn>
                  <a:cxn ang="0">
                    <a:pos x="12" y="53"/>
                  </a:cxn>
                  <a:cxn ang="0">
                    <a:pos x="18" y="52"/>
                  </a:cxn>
                  <a:cxn ang="0">
                    <a:pos x="25" y="50"/>
                  </a:cxn>
                  <a:cxn ang="0">
                    <a:pos x="31" y="49"/>
                  </a:cxn>
                  <a:cxn ang="0">
                    <a:pos x="37" y="45"/>
                  </a:cxn>
                  <a:cxn ang="0">
                    <a:pos x="41" y="43"/>
                  </a:cxn>
                  <a:cxn ang="0">
                    <a:pos x="47" y="39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12" y="3"/>
                  </a:cxn>
                  <a:cxn ang="0">
                    <a:pos x="11" y="3"/>
                  </a:cxn>
                  <a:cxn ang="0">
                    <a:pos x="9" y="4"/>
                  </a:cxn>
                  <a:cxn ang="0">
                    <a:pos x="7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3"/>
                  </a:cxn>
                </a:cxnLst>
                <a:rect l="0" t="0" r="r" b="b"/>
                <a:pathLst>
                  <a:path w="47" h="53">
                    <a:moveTo>
                      <a:pt x="0" y="53"/>
                    </a:moveTo>
                    <a:lnTo>
                      <a:pt x="0" y="53"/>
                    </a:lnTo>
                    <a:lnTo>
                      <a:pt x="7" y="53"/>
                    </a:lnTo>
                    <a:lnTo>
                      <a:pt x="12" y="53"/>
                    </a:lnTo>
                    <a:lnTo>
                      <a:pt x="18" y="52"/>
                    </a:lnTo>
                    <a:lnTo>
                      <a:pt x="25" y="50"/>
                    </a:lnTo>
                    <a:lnTo>
                      <a:pt x="31" y="49"/>
                    </a:lnTo>
                    <a:lnTo>
                      <a:pt x="37" y="45"/>
                    </a:lnTo>
                    <a:lnTo>
                      <a:pt x="41" y="43"/>
                    </a:lnTo>
                    <a:lnTo>
                      <a:pt x="47" y="39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93" name="Freeform 1230"/>
              <p:cNvSpPr>
                <a:spLocks/>
              </p:cNvSpPr>
              <p:nvPr/>
            </p:nvSpPr>
            <p:spPr bwMode="auto">
              <a:xfrm>
                <a:off x="3166" y="1522"/>
                <a:ext cx="11" cy="11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6" y="39"/>
                  </a:cxn>
                  <a:cxn ang="0">
                    <a:pos x="12" y="44"/>
                  </a:cxn>
                  <a:cxn ang="0">
                    <a:pos x="19" y="48"/>
                  </a:cxn>
                  <a:cxn ang="0">
                    <a:pos x="26" y="51"/>
                  </a:cxn>
                  <a:cxn ang="0">
                    <a:pos x="33" y="54"/>
                  </a:cxn>
                  <a:cxn ang="0">
                    <a:pos x="41" y="55"/>
                  </a:cxn>
                  <a:cxn ang="0">
                    <a:pos x="49" y="56"/>
                  </a:cxn>
                  <a:cxn ang="0">
                    <a:pos x="56" y="56"/>
                  </a:cxn>
                  <a:cxn ang="0">
                    <a:pos x="56" y="7"/>
                  </a:cxn>
                  <a:cxn ang="0">
                    <a:pos x="52" y="7"/>
                  </a:cxn>
                  <a:cxn ang="0">
                    <a:pos x="49" y="7"/>
                  </a:cxn>
                  <a:cxn ang="0">
                    <a:pos x="47" y="6"/>
                  </a:cxn>
                  <a:cxn ang="0">
                    <a:pos x="43" y="4"/>
                  </a:cxn>
                  <a:cxn ang="0">
                    <a:pos x="41" y="4"/>
                  </a:cxn>
                  <a:cxn ang="0">
                    <a:pos x="40" y="3"/>
                  </a:cxn>
                  <a:cxn ang="0">
                    <a:pos x="37" y="1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34"/>
                  </a:cxn>
                </a:cxnLst>
                <a:rect l="0" t="0" r="r" b="b"/>
                <a:pathLst>
                  <a:path w="56" h="56">
                    <a:moveTo>
                      <a:pt x="0" y="34"/>
                    </a:moveTo>
                    <a:lnTo>
                      <a:pt x="0" y="34"/>
                    </a:lnTo>
                    <a:lnTo>
                      <a:pt x="6" y="39"/>
                    </a:lnTo>
                    <a:lnTo>
                      <a:pt x="12" y="44"/>
                    </a:lnTo>
                    <a:lnTo>
                      <a:pt x="19" y="48"/>
                    </a:lnTo>
                    <a:lnTo>
                      <a:pt x="26" y="51"/>
                    </a:lnTo>
                    <a:lnTo>
                      <a:pt x="33" y="54"/>
                    </a:lnTo>
                    <a:lnTo>
                      <a:pt x="41" y="55"/>
                    </a:lnTo>
                    <a:lnTo>
                      <a:pt x="49" y="56"/>
                    </a:lnTo>
                    <a:lnTo>
                      <a:pt x="56" y="56"/>
                    </a:lnTo>
                    <a:lnTo>
                      <a:pt x="56" y="7"/>
                    </a:lnTo>
                    <a:lnTo>
                      <a:pt x="52" y="7"/>
                    </a:lnTo>
                    <a:lnTo>
                      <a:pt x="49" y="7"/>
                    </a:lnTo>
                    <a:lnTo>
                      <a:pt x="47" y="6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7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94" name="Freeform 1231"/>
              <p:cNvSpPr>
                <a:spLocks/>
              </p:cNvSpPr>
              <p:nvPr/>
            </p:nvSpPr>
            <p:spPr bwMode="auto">
              <a:xfrm>
                <a:off x="3162" y="1517"/>
                <a:ext cx="1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8"/>
                  </a:cxn>
                  <a:cxn ang="0">
                    <a:pos x="2" y="16"/>
                  </a:cxn>
                  <a:cxn ang="0">
                    <a:pos x="4" y="24"/>
                  </a:cxn>
                  <a:cxn ang="0">
                    <a:pos x="6" y="31"/>
                  </a:cxn>
                  <a:cxn ang="0">
                    <a:pos x="8" y="39"/>
                  </a:cxn>
                  <a:cxn ang="0">
                    <a:pos x="12" y="46"/>
                  </a:cxn>
                  <a:cxn ang="0">
                    <a:pos x="17" y="51"/>
                  </a:cxn>
                  <a:cxn ang="0">
                    <a:pos x="22" y="58"/>
                  </a:cxn>
                  <a:cxn ang="0">
                    <a:pos x="58" y="24"/>
                  </a:cxn>
                  <a:cxn ang="0">
                    <a:pos x="56" y="21"/>
                  </a:cxn>
                  <a:cxn ang="0">
                    <a:pos x="55" y="20"/>
                  </a:cxn>
                  <a:cxn ang="0">
                    <a:pos x="54" y="18"/>
                  </a:cxn>
                  <a:cxn ang="0">
                    <a:pos x="52" y="15"/>
                  </a:cxn>
                  <a:cxn ang="0">
                    <a:pos x="52" y="12"/>
                  </a:cxn>
                  <a:cxn ang="0">
                    <a:pos x="51" y="8"/>
                  </a:cxn>
                  <a:cxn ang="0">
                    <a:pos x="51" y="4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58" h="5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2" y="16"/>
                    </a:lnTo>
                    <a:lnTo>
                      <a:pt x="4" y="24"/>
                    </a:lnTo>
                    <a:lnTo>
                      <a:pt x="6" y="31"/>
                    </a:lnTo>
                    <a:lnTo>
                      <a:pt x="8" y="39"/>
                    </a:lnTo>
                    <a:lnTo>
                      <a:pt x="12" y="46"/>
                    </a:lnTo>
                    <a:lnTo>
                      <a:pt x="17" y="51"/>
                    </a:lnTo>
                    <a:lnTo>
                      <a:pt x="22" y="58"/>
                    </a:lnTo>
                    <a:lnTo>
                      <a:pt x="58" y="24"/>
                    </a:lnTo>
                    <a:lnTo>
                      <a:pt x="56" y="21"/>
                    </a:lnTo>
                    <a:lnTo>
                      <a:pt x="55" y="20"/>
                    </a:lnTo>
                    <a:lnTo>
                      <a:pt x="54" y="18"/>
                    </a:lnTo>
                    <a:lnTo>
                      <a:pt x="52" y="15"/>
                    </a:lnTo>
                    <a:lnTo>
                      <a:pt x="52" y="12"/>
                    </a:lnTo>
                    <a:lnTo>
                      <a:pt x="51" y="8"/>
                    </a:lnTo>
                    <a:lnTo>
                      <a:pt x="51" y="4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95" name="Freeform 1232"/>
              <p:cNvSpPr>
                <a:spLocks/>
              </p:cNvSpPr>
              <p:nvPr/>
            </p:nvSpPr>
            <p:spPr bwMode="auto">
              <a:xfrm>
                <a:off x="3162" y="1505"/>
                <a:ext cx="11" cy="1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17" y="7"/>
                  </a:cxn>
                  <a:cxn ang="0">
                    <a:pos x="12" y="14"/>
                  </a:cxn>
                  <a:cxn ang="0">
                    <a:pos x="8" y="21"/>
                  </a:cxn>
                  <a:cxn ang="0">
                    <a:pos x="6" y="28"/>
                  </a:cxn>
                  <a:cxn ang="0">
                    <a:pos x="4" y="36"/>
                  </a:cxn>
                  <a:cxn ang="0">
                    <a:pos x="2" y="44"/>
                  </a:cxn>
                  <a:cxn ang="0">
                    <a:pos x="2" y="52"/>
                  </a:cxn>
                  <a:cxn ang="0">
                    <a:pos x="0" y="62"/>
                  </a:cxn>
                  <a:cxn ang="0">
                    <a:pos x="50" y="62"/>
                  </a:cxn>
                  <a:cxn ang="0">
                    <a:pos x="51" y="56"/>
                  </a:cxn>
                  <a:cxn ang="0">
                    <a:pos x="51" y="51"/>
                  </a:cxn>
                  <a:cxn ang="0">
                    <a:pos x="52" y="48"/>
                  </a:cxn>
                  <a:cxn ang="0">
                    <a:pos x="52" y="44"/>
                  </a:cxn>
                  <a:cxn ang="0">
                    <a:pos x="54" y="41"/>
                  </a:cxn>
                  <a:cxn ang="0">
                    <a:pos x="55" y="38"/>
                  </a:cxn>
                  <a:cxn ang="0">
                    <a:pos x="57" y="36"/>
                  </a:cxn>
                  <a:cxn ang="0">
                    <a:pos x="58" y="35"/>
                  </a:cxn>
                  <a:cxn ang="0">
                    <a:pos x="58" y="35"/>
                  </a:cxn>
                  <a:cxn ang="0">
                    <a:pos x="22" y="0"/>
                  </a:cxn>
                </a:cxnLst>
                <a:rect l="0" t="0" r="r" b="b"/>
                <a:pathLst>
                  <a:path w="58" h="62">
                    <a:moveTo>
                      <a:pt x="22" y="0"/>
                    </a:moveTo>
                    <a:lnTo>
                      <a:pt x="22" y="0"/>
                    </a:lnTo>
                    <a:lnTo>
                      <a:pt x="17" y="7"/>
                    </a:lnTo>
                    <a:lnTo>
                      <a:pt x="12" y="14"/>
                    </a:lnTo>
                    <a:lnTo>
                      <a:pt x="8" y="21"/>
                    </a:lnTo>
                    <a:lnTo>
                      <a:pt x="6" y="28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2" y="52"/>
                    </a:lnTo>
                    <a:lnTo>
                      <a:pt x="0" y="62"/>
                    </a:lnTo>
                    <a:lnTo>
                      <a:pt x="50" y="62"/>
                    </a:lnTo>
                    <a:lnTo>
                      <a:pt x="51" y="56"/>
                    </a:lnTo>
                    <a:lnTo>
                      <a:pt x="51" y="51"/>
                    </a:lnTo>
                    <a:lnTo>
                      <a:pt x="52" y="48"/>
                    </a:lnTo>
                    <a:lnTo>
                      <a:pt x="52" y="44"/>
                    </a:lnTo>
                    <a:lnTo>
                      <a:pt x="54" y="41"/>
                    </a:lnTo>
                    <a:lnTo>
                      <a:pt x="55" y="38"/>
                    </a:lnTo>
                    <a:lnTo>
                      <a:pt x="57" y="36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96" name="Freeform 1233"/>
              <p:cNvSpPr>
                <a:spLocks/>
              </p:cNvSpPr>
              <p:nvPr/>
            </p:nvSpPr>
            <p:spPr bwMode="auto">
              <a:xfrm>
                <a:off x="3166" y="1500"/>
                <a:ext cx="11" cy="12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8" y="1"/>
                  </a:cxn>
                  <a:cxn ang="0">
                    <a:pos x="40" y="3"/>
                  </a:cxn>
                  <a:cxn ang="0">
                    <a:pos x="33" y="4"/>
                  </a:cxn>
                  <a:cxn ang="0">
                    <a:pos x="25" y="6"/>
                  </a:cxn>
                  <a:cxn ang="0">
                    <a:pos x="18" y="9"/>
                  </a:cxn>
                  <a:cxn ang="0">
                    <a:pos x="12" y="14"/>
                  </a:cxn>
                  <a:cxn ang="0">
                    <a:pos x="5" y="19"/>
                  </a:cxn>
                  <a:cxn ang="0">
                    <a:pos x="0" y="23"/>
                  </a:cxn>
                  <a:cxn ang="0">
                    <a:pos x="36" y="58"/>
                  </a:cxn>
                  <a:cxn ang="0">
                    <a:pos x="38" y="56"/>
                  </a:cxn>
                  <a:cxn ang="0">
                    <a:pos x="40" y="55"/>
                  </a:cxn>
                  <a:cxn ang="0">
                    <a:pos x="42" y="53"/>
                  </a:cxn>
                  <a:cxn ang="0">
                    <a:pos x="44" y="52"/>
                  </a:cxn>
                  <a:cxn ang="0">
                    <a:pos x="47" y="51"/>
                  </a:cxn>
                  <a:cxn ang="0">
                    <a:pos x="49" y="51"/>
                  </a:cxn>
                  <a:cxn ang="0">
                    <a:pos x="52" y="50"/>
                  </a:cxn>
                  <a:cxn ang="0">
                    <a:pos x="56" y="50"/>
                  </a:cxn>
                  <a:cxn ang="0">
                    <a:pos x="56" y="50"/>
                  </a:cxn>
                  <a:cxn ang="0">
                    <a:pos x="56" y="0"/>
                  </a:cxn>
                </a:cxnLst>
                <a:rect l="0" t="0" r="r" b="b"/>
                <a:pathLst>
                  <a:path w="56" h="58">
                    <a:moveTo>
                      <a:pt x="56" y="0"/>
                    </a:moveTo>
                    <a:lnTo>
                      <a:pt x="56" y="0"/>
                    </a:lnTo>
                    <a:lnTo>
                      <a:pt x="48" y="1"/>
                    </a:lnTo>
                    <a:lnTo>
                      <a:pt x="40" y="3"/>
                    </a:lnTo>
                    <a:lnTo>
                      <a:pt x="33" y="4"/>
                    </a:lnTo>
                    <a:lnTo>
                      <a:pt x="25" y="6"/>
                    </a:lnTo>
                    <a:lnTo>
                      <a:pt x="18" y="9"/>
                    </a:lnTo>
                    <a:lnTo>
                      <a:pt x="12" y="14"/>
                    </a:lnTo>
                    <a:lnTo>
                      <a:pt x="5" y="19"/>
                    </a:lnTo>
                    <a:lnTo>
                      <a:pt x="0" y="23"/>
                    </a:lnTo>
                    <a:lnTo>
                      <a:pt x="36" y="58"/>
                    </a:lnTo>
                    <a:lnTo>
                      <a:pt x="38" y="56"/>
                    </a:lnTo>
                    <a:lnTo>
                      <a:pt x="40" y="55"/>
                    </a:lnTo>
                    <a:lnTo>
                      <a:pt x="42" y="53"/>
                    </a:lnTo>
                    <a:lnTo>
                      <a:pt x="44" y="52"/>
                    </a:lnTo>
                    <a:lnTo>
                      <a:pt x="47" y="51"/>
                    </a:lnTo>
                    <a:lnTo>
                      <a:pt x="49" y="51"/>
                    </a:lnTo>
                    <a:lnTo>
                      <a:pt x="52" y="50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97" name="Freeform 1234"/>
              <p:cNvSpPr>
                <a:spLocks/>
              </p:cNvSpPr>
              <p:nvPr/>
            </p:nvSpPr>
            <p:spPr bwMode="auto">
              <a:xfrm>
                <a:off x="3177" y="1500"/>
                <a:ext cx="11" cy="12"/>
              </a:xfrm>
              <a:custGeom>
                <a:avLst/>
                <a:gdLst/>
                <a:ahLst/>
                <a:cxnLst>
                  <a:cxn ang="0">
                    <a:pos x="54" y="23"/>
                  </a:cxn>
                  <a:cxn ang="0">
                    <a:pos x="54" y="23"/>
                  </a:cxn>
                  <a:cxn ang="0">
                    <a:pos x="48" y="19"/>
                  </a:cxn>
                  <a:cxn ang="0">
                    <a:pos x="42" y="14"/>
                  </a:cxn>
                  <a:cxn ang="0">
                    <a:pos x="36" y="9"/>
                  </a:cxn>
                  <a:cxn ang="0">
                    <a:pos x="29" y="6"/>
                  </a:cxn>
                  <a:cxn ang="0">
                    <a:pos x="22" y="4"/>
                  </a:cxn>
                  <a:cxn ang="0">
                    <a:pos x="15" y="3"/>
                  </a:cxn>
                  <a:cxn ang="0">
                    <a:pos x="7" y="1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2" y="50"/>
                  </a:cxn>
                  <a:cxn ang="0">
                    <a:pos x="6" y="51"/>
                  </a:cxn>
                  <a:cxn ang="0">
                    <a:pos x="8" y="51"/>
                  </a:cxn>
                  <a:cxn ang="0">
                    <a:pos x="10" y="52"/>
                  </a:cxn>
                  <a:cxn ang="0">
                    <a:pos x="11" y="53"/>
                  </a:cxn>
                  <a:cxn ang="0">
                    <a:pos x="14" y="55"/>
                  </a:cxn>
                  <a:cxn ang="0">
                    <a:pos x="16" y="56"/>
                  </a:cxn>
                  <a:cxn ang="0">
                    <a:pos x="17" y="57"/>
                  </a:cxn>
                  <a:cxn ang="0">
                    <a:pos x="17" y="57"/>
                  </a:cxn>
                  <a:cxn ang="0">
                    <a:pos x="54" y="23"/>
                  </a:cxn>
                </a:cxnLst>
                <a:rect l="0" t="0" r="r" b="b"/>
                <a:pathLst>
                  <a:path w="54" h="57">
                    <a:moveTo>
                      <a:pt x="54" y="23"/>
                    </a:moveTo>
                    <a:lnTo>
                      <a:pt x="54" y="23"/>
                    </a:lnTo>
                    <a:lnTo>
                      <a:pt x="48" y="19"/>
                    </a:lnTo>
                    <a:lnTo>
                      <a:pt x="42" y="14"/>
                    </a:lnTo>
                    <a:lnTo>
                      <a:pt x="36" y="9"/>
                    </a:lnTo>
                    <a:lnTo>
                      <a:pt x="29" y="6"/>
                    </a:lnTo>
                    <a:lnTo>
                      <a:pt x="22" y="4"/>
                    </a:lnTo>
                    <a:lnTo>
                      <a:pt x="15" y="3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6" y="51"/>
                    </a:lnTo>
                    <a:lnTo>
                      <a:pt x="8" y="51"/>
                    </a:lnTo>
                    <a:lnTo>
                      <a:pt x="10" y="52"/>
                    </a:lnTo>
                    <a:lnTo>
                      <a:pt x="11" y="53"/>
                    </a:lnTo>
                    <a:lnTo>
                      <a:pt x="14" y="55"/>
                    </a:lnTo>
                    <a:lnTo>
                      <a:pt x="16" y="56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54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98" name="Freeform 1235"/>
              <p:cNvSpPr>
                <a:spLocks/>
              </p:cNvSpPr>
              <p:nvPr/>
            </p:nvSpPr>
            <p:spPr bwMode="auto">
              <a:xfrm>
                <a:off x="3181" y="1505"/>
                <a:ext cx="11" cy="12"/>
              </a:xfrm>
              <a:custGeom>
                <a:avLst/>
                <a:gdLst/>
                <a:ahLst/>
                <a:cxnLst>
                  <a:cxn ang="0">
                    <a:pos x="58" y="60"/>
                  </a:cxn>
                  <a:cxn ang="0">
                    <a:pos x="58" y="60"/>
                  </a:cxn>
                  <a:cxn ang="0">
                    <a:pos x="57" y="51"/>
                  </a:cxn>
                  <a:cxn ang="0">
                    <a:pos x="57" y="43"/>
                  </a:cxn>
                  <a:cxn ang="0">
                    <a:pos x="54" y="36"/>
                  </a:cxn>
                  <a:cxn ang="0">
                    <a:pos x="52" y="28"/>
                  </a:cxn>
                  <a:cxn ang="0">
                    <a:pos x="50" y="20"/>
                  </a:cxn>
                  <a:cxn ang="0">
                    <a:pos x="46" y="13"/>
                  </a:cxn>
                  <a:cxn ang="0">
                    <a:pos x="42" y="7"/>
                  </a:cxn>
                  <a:cxn ang="0">
                    <a:pos x="37" y="0"/>
                  </a:cxn>
                  <a:cxn ang="0">
                    <a:pos x="0" y="34"/>
                  </a:cxn>
                  <a:cxn ang="0">
                    <a:pos x="2" y="36"/>
                  </a:cxn>
                  <a:cxn ang="0">
                    <a:pos x="4" y="38"/>
                  </a:cxn>
                  <a:cxn ang="0">
                    <a:pos x="5" y="41"/>
                  </a:cxn>
                  <a:cxn ang="0">
                    <a:pos x="6" y="43"/>
                  </a:cxn>
                  <a:cxn ang="0">
                    <a:pos x="6" y="47"/>
                  </a:cxn>
                  <a:cxn ang="0">
                    <a:pos x="7" y="50"/>
                  </a:cxn>
                  <a:cxn ang="0">
                    <a:pos x="7" y="55"/>
                  </a:cxn>
                  <a:cxn ang="0">
                    <a:pos x="8" y="60"/>
                  </a:cxn>
                  <a:cxn ang="0">
                    <a:pos x="8" y="60"/>
                  </a:cxn>
                  <a:cxn ang="0">
                    <a:pos x="58" y="60"/>
                  </a:cxn>
                </a:cxnLst>
                <a:rect l="0" t="0" r="r" b="b"/>
                <a:pathLst>
                  <a:path w="58" h="60">
                    <a:moveTo>
                      <a:pt x="58" y="60"/>
                    </a:moveTo>
                    <a:lnTo>
                      <a:pt x="58" y="60"/>
                    </a:lnTo>
                    <a:lnTo>
                      <a:pt x="57" y="51"/>
                    </a:lnTo>
                    <a:lnTo>
                      <a:pt x="57" y="43"/>
                    </a:lnTo>
                    <a:lnTo>
                      <a:pt x="54" y="36"/>
                    </a:lnTo>
                    <a:lnTo>
                      <a:pt x="52" y="28"/>
                    </a:lnTo>
                    <a:lnTo>
                      <a:pt x="50" y="20"/>
                    </a:lnTo>
                    <a:lnTo>
                      <a:pt x="46" y="13"/>
                    </a:lnTo>
                    <a:lnTo>
                      <a:pt x="42" y="7"/>
                    </a:lnTo>
                    <a:lnTo>
                      <a:pt x="37" y="0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4" y="38"/>
                    </a:lnTo>
                    <a:lnTo>
                      <a:pt x="5" y="41"/>
                    </a:lnTo>
                    <a:lnTo>
                      <a:pt x="6" y="43"/>
                    </a:lnTo>
                    <a:lnTo>
                      <a:pt x="6" y="47"/>
                    </a:lnTo>
                    <a:lnTo>
                      <a:pt x="7" y="50"/>
                    </a:lnTo>
                    <a:lnTo>
                      <a:pt x="7" y="55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58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99" name="Freeform 1236"/>
              <p:cNvSpPr>
                <a:spLocks/>
              </p:cNvSpPr>
              <p:nvPr/>
            </p:nvSpPr>
            <p:spPr bwMode="auto">
              <a:xfrm>
                <a:off x="3182" y="1513"/>
                <a:ext cx="10" cy="10"/>
              </a:xfrm>
              <a:custGeom>
                <a:avLst/>
                <a:gdLst/>
                <a:ahLst/>
                <a:cxnLst>
                  <a:cxn ang="0">
                    <a:pos x="25" y="49"/>
                  </a:cxn>
                  <a:cxn ang="0">
                    <a:pos x="50" y="26"/>
                  </a:cxn>
                  <a:cxn ang="0">
                    <a:pos x="50" y="25"/>
                  </a:cxn>
                  <a:cxn ang="0">
                    <a:pos x="50" y="24"/>
                  </a:cxn>
                  <a:cxn ang="0">
                    <a:pos x="51" y="24"/>
                  </a:cxn>
                  <a:cxn ang="0">
                    <a:pos x="51" y="23"/>
                  </a:cxn>
                  <a:cxn ang="0">
                    <a:pos x="51" y="22"/>
                  </a:cxn>
                  <a:cxn ang="0">
                    <a:pos x="51" y="22"/>
                  </a:cxn>
                  <a:cxn ang="0">
                    <a:pos x="51" y="20"/>
                  </a:cxn>
                  <a:cxn ang="0">
                    <a:pos x="51" y="20"/>
                  </a:cxn>
                  <a:cxn ang="0">
                    <a:pos x="1" y="20"/>
                  </a:cxn>
                  <a:cxn ang="0">
                    <a:pos x="1" y="20"/>
                  </a:cxn>
                  <a:cxn ang="0">
                    <a:pos x="1" y="20"/>
                  </a:cxn>
                  <a:cxn ang="0">
                    <a:pos x="1" y="22"/>
                  </a:cxn>
                  <a:cxn ang="0">
                    <a:pos x="1" y="22"/>
                  </a:cxn>
                  <a:cxn ang="0">
                    <a:pos x="1" y="22"/>
                  </a:cxn>
                  <a:cxn ang="0">
                    <a:pos x="0" y="23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5" y="0"/>
                  </a:cxn>
                  <a:cxn ang="0">
                    <a:pos x="25" y="49"/>
                  </a:cxn>
                  <a:cxn ang="0">
                    <a:pos x="50" y="49"/>
                  </a:cxn>
                  <a:cxn ang="0">
                    <a:pos x="50" y="26"/>
                  </a:cxn>
                  <a:cxn ang="0">
                    <a:pos x="25" y="49"/>
                  </a:cxn>
                </a:cxnLst>
                <a:rect l="0" t="0" r="r" b="b"/>
                <a:pathLst>
                  <a:path w="51" h="49">
                    <a:moveTo>
                      <a:pt x="25" y="49"/>
                    </a:moveTo>
                    <a:lnTo>
                      <a:pt x="50" y="26"/>
                    </a:lnTo>
                    <a:lnTo>
                      <a:pt x="50" y="25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1" y="23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51" y="20"/>
                    </a:lnTo>
                    <a:lnTo>
                      <a:pt x="5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5" y="0"/>
                    </a:lnTo>
                    <a:lnTo>
                      <a:pt x="25" y="49"/>
                    </a:lnTo>
                    <a:lnTo>
                      <a:pt x="50" y="49"/>
                    </a:lnTo>
                    <a:lnTo>
                      <a:pt x="50" y="26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00" name="Freeform 1237"/>
              <p:cNvSpPr>
                <a:spLocks/>
              </p:cNvSpPr>
              <p:nvPr/>
            </p:nvSpPr>
            <p:spPr bwMode="auto">
              <a:xfrm>
                <a:off x="3166" y="1513"/>
                <a:ext cx="21" cy="10"/>
              </a:xfrm>
              <a:custGeom>
                <a:avLst/>
                <a:gdLst/>
                <a:ahLst/>
                <a:cxnLst>
                  <a:cxn ang="0">
                    <a:pos x="1" y="26"/>
                  </a:cxn>
                  <a:cxn ang="0">
                    <a:pos x="26" y="49"/>
                  </a:cxn>
                  <a:cxn ang="0">
                    <a:pos x="108" y="49"/>
                  </a:cxn>
                  <a:cxn ang="0">
                    <a:pos x="108" y="0"/>
                  </a:cxn>
                  <a:cxn ang="0">
                    <a:pos x="26" y="0"/>
                  </a:cxn>
                  <a:cxn ang="0">
                    <a:pos x="1" y="26"/>
                  </a:cxn>
                  <a:cxn ang="0">
                    <a:pos x="26" y="0"/>
                  </a:cxn>
                  <a:cxn ang="0">
                    <a:pos x="0" y="0"/>
                  </a:cxn>
                  <a:cxn ang="0">
                    <a:pos x="1" y="26"/>
                  </a:cxn>
                </a:cxnLst>
                <a:rect l="0" t="0" r="r" b="b"/>
                <a:pathLst>
                  <a:path w="108" h="49">
                    <a:moveTo>
                      <a:pt x="1" y="26"/>
                    </a:moveTo>
                    <a:lnTo>
                      <a:pt x="26" y="49"/>
                    </a:lnTo>
                    <a:lnTo>
                      <a:pt x="108" y="49"/>
                    </a:lnTo>
                    <a:lnTo>
                      <a:pt x="108" y="0"/>
                    </a:lnTo>
                    <a:lnTo>
                      <a:pt x="26" y="0"/>
                    </a:lnTo>
                    <a:lnTo>
                      <a:pt x="1" y="26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01" name="Freeform 1238"/>
              <p:cNvSpPr>
                <a:spLocks/>
              </p:cNvSpPr>
              <p:nvPr/>
            </p:nvSpPr>
            <p:spPr bwMode="auto">
              <a:xfrm>
                <a:off x="3166" y="1518"/>
                <a:ext cx="10" cy="9"/>
              </a:xfrm>
              <a:custGeom>
                <a:avLst/>
                <a:gdLst/>
                <a:ahLst/>
                <a:cxnLst>
                  <a:cxn ang="0">
                    <a:pos x="53" y="11"/>
                  </a:cxn>
                  <a:cxn ang="0">
                    <a:pos x="53" y="11"/>
                  </a:cxn>
                  <a:cxn ang="0">
                    <a:pos x="53" y="11"/>
                  </a:cxn>
                  <a:cxn ang="0">
                    <a:pos x="52" y="10"/>
                  </a:cxn>
                  <a:cxn ang="0">
                    <a:pos x="52" y="9"/>
                  </a:cxn>
                  <a:cxn ang="0">
                    <a:pos x="51" y="8"/>
                  </a:cxn>
                  <a:cxn ang="0">
                    <a:pos x="51" y="7"/>
                  </a:cxn>
                  <a:cxn ang="0">
                    <a:pos x="51" y="4"/>
                  </a:cxn>
                  <a:cxn ang="0">
                    <a:pos x="50" y="2"/>
                  </a:cxn>
                  <a:cxn ang="0">
                    <a:pos x="50" y="0"/>
                  </a:cxn>
                  <a:cxn ang="0">
                    <a:pos x="0" y="2"/>
                  </a:cxn>
                  <a:cxn ang="0">
                    <a:pos x="1" y="8"/>
                  </a:cxn>
                  <a:cxn ang="0">
                    <a:pos x="1" y="14"/>
                  </a:cxn>
                  <a:cxn ang="0">
                    <a:pos x="3" y="19"/>
                  </a:cxn>
                  <a:cxn ang="0">
                    <a:pos x="5" y="25"/>
                  </a:cxn>
                  <a:cxn ang="0">
                    <a:pos x="7" y="31"/>
                  </a:cxn>
                  <a:cxn ang="0">
                    <a:pos x="10" y="37"/>
                  </a:cxn>
                  <a:cxn ang="0">
                    <a:pos x="14" y="41"/>
                  </a:cxn>
                  <a:cxn ang="0">
                    <a:pos x="17" y="46"/>
                  </a:cxn>
                  <a:cxn ang="0">
                    <a:pos x="17" y="46"/>
                  </a:cxn>
                  <a:cxn ang="0">
                    <a:pos x="53" y="11"/>
                  </a:cxn>
                </a:cxnLst>
                <a:rect l="0" t="0" r="r" b="b"/>
                <a:pathLst>
                  <a:path w="53" h="46">
                    <a:moveTo>
                      <a:pt x="53" y="11"/>
                    </a:moveTo>
                    <a:lnTo>
                      <a:pt x="53" y="11"/>
                    </a:lnTo>
                    <a:lnTo>
                      <a:pt x="53" y="11"/>
                    </a:lnTo>
                    <a:lnTo>
                      <a:pt x="52" y="10"/>
                    </a:lnTo>
                    <a:lnTo>
                      <a:pt x="52" y="9"/>
                    </a:lnTo>
                    <a:lnTo>
                      <a:pt x="51" y="8"/>
                    </a:lnTo>
                    <a:lnTo>
                      <a:pt x="51" y="7"/>
                    </a:lnTo>
                    <a:lnTo>
                      <a:pt x="51" y="4"/>
                    </a:lnTo>
                    <a:lnTo>
                      <a:pt x="50" y="2"/>
                    </a:lnTo>
                    <a:lnTo>
                      <a:pt x="50" y="0"/>
                    </a:lnTo>
                    <a:lnTo>
                      <a:pt x="0" y="2"/>
                    </a:lnTo>
                    <a:lnTo>
                      <a:pt x="1" y="8"/>
                    </a:lnTo>
                    <a:lnTo>
                      <a:pt x="1" y="14"/>
                    </a:lnTo>
                    <a:lnTo>
                      <a:pt x="3" y="19"/>
                    </a:lnTo>
                    <a:lnTo>
                      <a:pt x="5" y="25"/>
                    </a:lnTo>
                    <a:lnTo>
                      <a:pt x="7" y="31"/>
                    </a:lnTo>
                    <a:lnTo>
                      <a:pt x="10" y="37"/>
                    </a:lnTo>
                    <a:lnTo>
                      <a:pt x="14" y="41"/>
                    </a:lnTo>
                    <a:lnTo>
                      <a:pt x="17" y="46"/>
                    </a:lnTo>
                    <a:lnTo>
                      <a:pt x="17" y="46"/>
                    </a:lnTo>
                    <a:lnTo>
                      <a:pt x="5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02" name="Freeform 1239"/>
              <p:cNvSpPr>
                <a:spLocks/>
              </p:cNvSpPr>
              <p:nvPr/>
            </p:nvSpPr>
            <p:spPr bwMode="auto">
              <a:xfrm>
                <a:off x="3169" y="1520"/>
                <a:ext cx="9" cy="10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42" y="3"/>
                  </a:cxn>
                  <a:cxn ang="0">
                    <a:pos x="40" y="3"/>
                  </a:cxn>
                  <a:cxn ang="0">
                    <a:pos x="40" y="3"/>
                  </a:cxn>
                  <a:cxn ang="0">
                    <a:pos x="38" y="3"/>
                  </a:cxn>
                  <a:cxn ang="0">
                    <a:pos x="38" y="2"/>
                  </a:cxn>
                  <a:cxn ang="0">
                    <a:pos x="37" y="2"/>
                  </a:cxn>
                  <a:cxn ang="0">
                    <a:pos x="37" y="2"/>
                  </a:cxn>
                  <a:cxn ang="0">
                    <a:pos x="37" y="2"/>
                  </a:cxn>
                  <a:cxn ang="0">
                    <a:pos x="36" y="0"/>
                  </a:cxn>
                  <a:cxn ang="0">
                    <a:pos x="0" y="35"/>
                  </a:cxn>
                  <a:cxn ang="0">
                    <a:pos x="5" y="38"/>
                  </a:cxn>
                  <a:cxn ang="0">
                    <a:pos x="10" y="42"/>
                  </a:cxn>
                  <a:cxn ang="0">
                    <a:pos x="14" y="45"/>
                  </a:cxn>
                  <a:cxn ang="0">
                    <a:pos x="19" y="48"/>
                  </a:cxn>
                  <a:cxn ang="0">
                    <a:pos x="25" y="50"/>
                  </a:cxn>
                  <a:cxn ang="0">
                    <a:pos x="30" y="51"/>
                  </a:cxn>
                  <a:cxn ang="0">
                    <a:pos x="36" y="52"/>
                  </a:cxn>
                  <a:cxn ang="0">
                    <a:pos x="42" y="52"/>
                  </a:cxn>
                  <a:cxn ang="0">
                    <a:pos x="42" y="52"/>
                  </a:cxn>
                  <a:cxn ang="0">
                    <a:pos x="42" y="3"/>
                  </a:cxn>
                </a:cxnLst>
                <a:rect l="0" t="0" r="r" b="b"/>
                <a:pathLst>
                  <a:path w="42" h="52">
                    <a:moveTo>
                      <a:pt x="42" y="3"/>
                    </a:moveTo>
                    <a:lnTo>
                      <a:pt x="42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8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6" y="0"/>
                    </a:lnTo>
                    <a:lnTo>
                      <a:pt x="0" y="35"/>
                    </a:lnTo>
                    <a:lnTo>
                      <a:pt x="5" y="38"/>
                    </a:lnTo>
                    <a:lnTo>
                      <a:pt x="10" y="42"/>
                    </a:lnTo>
                    <a:lnTo>
                      <a:pt x="14" y="45"/>
                    </a:lnTo>
                    <a:lnTo>
                      <a:pt x="19" y="48"/>
                    </a:lnTo>
                    <a:lnTo>
                      <a:pt x="25" y="50"/>
                    </a:lnTo>
                    <a:lnTo>
                      <a:pt x="30" y="51"/>
                    </a:lnTo>
                    <a:lnTo>
                      <a:pt x="36" y="52"/>
                    </a:lnTo>
                    <a:lnTo>
                      <a:pt x="42" y="52"/>
                    </a:lnTo>
                    <a:lnTo>
                      <a:pt x="42" y="5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03" name="Freeform 1240"/>
              <p:cNvSpPr>
                <a:spLocks/>
              </p:cNvSpPr>
              <p:nvPr/>
            </p:nvSpPr>
            <p:spPr bwMode="auto">
              <a:xfrm>
                <a:off x="3178" y="1520"/>
                <a:ext cx="6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50"/>
                  </a:cxn>
                  <a:cxn ang="0">
                    <a:pos x="3" y="50"/>
                  </a:cxn>
                  <a:cxn ang="0">
                    <a:pos x="8" y="49"/>
                  </a:cxn>
                  <a:cxn ang="0">
                    <a:pos x="11" y="49"/>
                  </a:cxn>
                  <a:cxn ang="0">
                    <a:pos x="16" y="48"/>
                  </a:cxn>
                  <a:cxn ang="0">
                    <a:pos x="21" y="46"/>
                  </a:cxn>
                  <a:cxn ang="0">
                    <a:pos x="24" y="45"/>
                  </a:cxn>
                  <a:cxn ang="0">
                    <a:pos x="28" y="42"/>
                  </a:cxn>
                  <a:cxn ang="0">
                    <a:pos x="32" y="40"/>
                  </a:cxn>
                  <a:cxn ang="0">
                    <a:pos x="32" y="40"/>
                  </a:cxn>
                  <a:cxn ang="0">
                    <a:pos x="2" y="0"/>
                  </a:cxn>
                </a:cxnLst>
                <a:rect l="0" t="0" r="r" b="b"/>
                <a:pathLst>
                  <a:path w="32" h="50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50"/>
                    </a:lnTo>
                    <a:lnTo>
                      <a:pt x="3" y="50"/>
                    </a:lnTo>
                    <a:lnTo>
                      <a:pt x="8" y="49"/>
                    </a:lnTo>
                    <a:lnTo>
                      <a:pt x="11" y="49"/>
                    </a:lnTo>
                    <a:lnTo>
                      <a:pt x="16" y="48"/>
                    </a:lnTo>
                    <a:lnTo>
                      <a:pt x="21" y="46"/>
                    </a:lnTo>
                    <a:lnTo>
                      <a:pt x="24" y="45"/>
                    </a:lnTo>
                    <a:lnTo>
                      <a:pt x="28" y="42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04" name="Freeform 1241"/>
              <p:cNvSpPr>
                <a:spLocks/>
              </p:cNvSpPr>
              <p:nvPr/>
            </p:nvSpPr>
            <p:spPr bwMode="auto">
              <a:xfrm>
                <a:off x="3178" y="1515"/>
                <a:ext cx="10" cy="1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4" y="20"/>
                  </a:cxn>
                  <a:cxn ang="0">
                    <a:pos x="3" y="21"/>
                  </a:cxn>
                  <a:cxn ang="0">
                    <a:pos x="1" y="22"/>
                  </a:cxn>
                  <a:cxn ang="0">
                    <a:pos x="1" y="23"/>
                  </a:cxn>
                  <a:cxn ang="0">
                    <a:pos x="1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6"/>
                  </a:cxn>
                  <a:cxn ang="0">
                    <a:pos x="0" y="25"/>
                  </a:cxn>
                  <a:cxn ang="0">
                    <a:pos x="30" y="65"/>
                  </a:cxn>
                  <a:cxn ang="0">
                    <a:pos x="34" y="61"/>
                  </a:cxn>
                  <a:cxn ang="0">
                    <a:pos x="36" y="59"/>
                  </a:cxn>
                  <a:cxn ang="0">
                    <a:pos x="39" y="56"/>
                  </a:cxn>
                  <a:cxn ang="0">
                    <a:pos x="42" y="52"/>
                  </a:cxn>
                  <a:cxn ang="0">
                    <a:pos x="44" y="48"/>
                  </a:cxn>
                  <a:cxn ang="0">
                    <a:pos x="46" y="44"/>
                  </a:cxn>
                  <a:cxn ang="0">
                    <a:pos x="49" y="41"/>
                  </a:cxn>
                  <a:cxn ang="0">
                    <a:pos x="50" y="36"/>
                  </a:cxn>
                  <a:cxn ang="0">
                    <a:pos x="23" y="52"/>
                  </a:cxn>
                  <a:cxn ang="0">
                    <a:pos x="29" y="3"/>
                  </a:cxn>
                  <a:cxn ang="0">
                    <a:pos x="9" y="0"/>
                  </a:cxn>
                  <a:cxn ang="0">
                    <a:pos x="4" y="20"/>
                  </a:cxn>
                  <a:cxn ang="0">
                    <a:pos x="29" y="3"/>
                  </a:cxn>
                </a:cxnLst>
                <a:rect l="0" t="0" r="r" b="b"/>
                <a:pathLst>
                  <a:path w="50" h="65">
                    <a:moveTo>
                      <a:pt x="29" y="3"/>
                    </a:moveTo>
                    <a:lnTo>
                      <a:pt x="4" y="20"/>
                    </a:lnTo>
                    <a:lnTo>
                      <a:pt x="3" y="21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30" y="65"/>
                    </a:lnTo>
                    <a:lnTo>
                      <a:pt x="34" y="61"/>
                    </a:lnTo>
                    <a:lnTo>
                      <a:pt x="36" y="59"/>
                    </a:lnTo>
                    <a:lnTo>
                      <a:pt x="39" y="56"/>
                    </a:lnTo>
                    <a:lnTo>
                      <a:pt x="42" y="52"/>
                    </a:lnTo>
                    <a:lnTo>
                      <a:pt x="44" y="48"/>
                    </a:lnTo>
                    <a:lnTo>
                      <a:pt x="46" y="44"/>
                    </a:lnTo>
                    <a:lnTo>
                      <a:pt x="49" y="41"/>
                    </a:lnTo>
                    <a:lnTo>
                      <a:pt x="50" y="36"/>
                    </a:lnTo>
                    <a:lnTo>
                      <a:pt x="23" y="52"/>
                    </a:lnTo>
                    <a:lnTo>
                      <a:pt x="29" y="3"/>
                    </a:lnTo>
                    <a:lnTo>
                      <a:pt x="9" y="0"/>
                    </a:lnTo>
                    <a:lnTo>
                      <a:pt x="4" y="20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05" name="Freeform 1242"/>
              <p:cNvSpPr>
                <a:spLocks/>
              </p:cNvSpPr>
              <p:nvPr/>
            </p:nvSpPr>
            <p:spPr bwMode="auto">
              <a:xfrm>
                <a:off x="3171" y="1510"/>
                <a:ext cx="18" cy="10"/>
              </a:xfrm>
              <a:custGeom>
                <a:avLst/>
                <a:gdLst/>
                <a:ahLst/>
                <a:cxnLst>
                  <a:cxn ang="0">
                    <a:pos x="85" y="23"/>
                  </a:cxn>
                  <a:cxn ang="0">
                    <a:pos x="61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61" y="49"/>
                  </a:cxn>
                  <a:cxn ang="0">
                    <a:pos x="85" y="23"/>
                  </a:cxn>
                  <a:cxn ang="0">
                    <a:pos x="61" y="49"/>
                  </a:cxn>
                  <a:cxn ang="0">
                    <a:pos x="87" y="49"/>
                  </a:cxn>
                  <a:cxn ang="0">
                    <a:pos x="85" y="23"/>
                  </a:cxn>
                </a:cxnLst>
                <a:rect l="0" t="0" r="r" b="b"/>
                <a:pathLst>
                  <a:path w="87" h="49">
                    <a:moveTo>
                      <a:pt x="85" y="23"/>
                    </a:moveTo>
                    <a:lnTo>
                      <a:pt x="61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61" y="49"/>
                    </a:lnTo>
                    <a:lnTo>
                      <a:pt x="85" y="23"/>
                    </a:lnTo>
                    <a:lnTo>
                      <a:pt x="61" y="49"/>
                    </a:lnTo>
                    <a:lnTo>
                      <a:pt x="87" y="49"/>
                    </a:lnTo>
                    <a:lnTo>
                      <a:pt x="85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06" name="Freeform 1243"/>
              <p:cNvSpPr>
                <a:spLocks/>
              </p:cNvSpPr>
              <p:nvPr/>
            </p:nvSpPr>
            <p:spPr bwMode="auto">
              <a:xfrm>
                <a:off x="3178" y="1508"/>
                <a:ext cx="10" cy="7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1" y="34"/>
                  </a:cxn>
                  <a:cxn ang="0">
                    <a:pos x="1" y="35"/>
                  </a:cxn>
                  <a:cxn ang="0">
                    <a:pos x="1" y="37"/>
                  </a:cxn>
                  <a:cxn ang="0">
                    <a:pos x="3" y="38"/>
                  </a:cxn>
                  <a:cxn ang="0">
                    <a:pos x="51" y="35"/>
                  </a:cxn>
                  <a:cxn ang="0">
                    <a:pos x="51" y="30"/>
                  </a:cxn>
                  <a:cxn ang="0">
                    <a:pos x="50" y="25"/>
                  </a:cxn>
                  <a:cxn ang="0">
                    <a:pos x="49" y="21"/>
                  </a:cxn>
                  <a:cxn ang="0">
                    <a:pos x="48" y="16"/>
                  </a:cxn>
                  <a:cxn ang="0">
                    <a:pos x="46" y="12"/>
                  </a:cxn>
                  <a:cxn ang="0">
                    <a:pos x="44" y="8"/>
                  </a:cxn>
                  <a:cxn ang="0">
                    <a:pos x="42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0" y="31"/>
                  </a:cxn>
                </a:cxnLst>
                <a:rect l="0" t="0" r="r" b="b"/>
                <a:pathLst>
                  <a:path w="51" h="38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1" y="34"/>
                    </a:lnTo>
                    <a:lnTo>
                      <a:pt x="1" y="35"/>
                    </a:lnTo>
                    <a:lnTo>
                      <a:pt x="1" y="37"/>
                    </a:lnTo>
                    <a:lnTo>
                      <a:pt x="3" y="38"/>
                    </a:lnTo>
                    <a:lnTo>
                      <a:pt x="51" y="35"/>
                    </a:lnTo>
                    <a:lnTo>
                      <a:pt x="51" y="30"/>
                    </a:lnTo>
                    <a:lnTo>
                      <a:pt x="50" y="25"/>
                    </a:lnTo>
                    <a:lnTo>
                      <a:pt x="49" y="21"/>
                    </a:lnTo>
                    <a:lnTo>
                      <a:pt x="48" y="16"/>
                    </a:lnTo>
                    <a:lnTo>
                      <a:pt x="46" y="12"/>
                    </a:lnTo>
                    <a:lnTo>
                      <a:pt x="44" y="8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07" name="Freeform 1244"/>
              <p:cNvSpPr>
                <a:spLocks/>
              </p:cNvSpPr>
              <p:nvPr/>
            </p:nvSpPr>
            <p:spPr bwMode="auto">
              <a:xfrm>
                <a:off x="3177" y="1504"/>
                <a:ext cx="9" cy="1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3" y="51"/>
                  </a:cxn>
                  <a:cxn ang="0">
                    <a:pos x="3" y="51"/>
                  </a:cxn>
                  <a:cxn ang="0">
                    <a:pos x="41" y="20"/>
                  </a:cxn>
                  <a:cxn ang="0">
                    <a:pos x="38" y="15"/>
                  </a:cxn>
                  <a:cxn ang="0">
                    <a:pos x="33" y="12"/>
                  </a:cxn>
                  <a:cxn ang="0">
                    <a:pos x="29" y="9"/>
                  </a:cxn>
                  <a:cxn ang="0">
                    <a:pos x="23" y="5"/>
                  </a:cxn>
                  <a:cxn ang="0">
                    <a:pos x="17" y="3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41" h="51">
                    <a:moveTo>
                      <a:pt x="0" y="50"/>
                    </a:moveTo>
                    <a:lnTo>
                      <a:pt x="0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41" y="20"/>
                    </a:lnTo>
                    <a:lnTo>
                      <a:pt x="38" y="15"/>
                    </a:lnTo>
                    <a:lnTo>
                      <a:pt x="33" y="12"/>
                    </a:lnTo>
                    <a:lnTo>
                      <a:pt x="29" y="9"/>
                    </a:lnTo>
                    <a:lnTo>
                      <a:pt x="23" y="5"/>
                    </a:lnTo>
                    <a:lnTo>
                      <a:pt x="17" y="3"/>
                    </a:lnTo>
                    <a:lnTo>
                      <a:pt x="11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08" name="Freeform 1245"/>
              <p:cNvSpPr>
                <a:spLocks/>
              </p:cNvSpPr>
              <p:nvPr/>
            </p:nvSpPr>
            <p:spPr bwMode="auto">
              <a:xfrm>
                <a:off x="3169" y="1504"/>
                <a:ext cx="8" cy="10"/>
              </a:xfrm>
              <a:custGeom>
                <a:avLst/>
                <a:gdLst/>
                <a:ahLst/>
                <a:cxnLst>
                  <a:cxn ang="0">
                    <a:pos x="35" y="51"/>
                  </a:cxn>
                  <a:cxn ang="0">
                    <a:pos x="35" y="51"/>
                  </a:cxn>
                  <a:cxn ang="0">
                    <a:pos x="35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7" y="50"/>
                  </a:cxn>
                  <a:cxn ang="0">
                    <a:pos x="37" y="50"/>
                  </a:cxn>
                  <a:cxn ang="0">
                    <a:pos x="39" y="50"/>
                  </a:cxn>
                  <a:cxn ang="0">
                    <a:pos x="40" y="50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9" y="0"/>
                  </a:cxn>
                  <a:cxn ang="0">
                    <a:pos x="24" y="3"/>
                  </a:cxn>
                  <a:cxn ang="0">
                    <a:pos x="19" y="4"/>
                  </a:cxn>
                  <a:cxn ang="0">
                    <a:pos x="13" y="6"/>
                  </a:cxn>
                  <a:cxn ang="0">
                    <a:pos x="9" y="9"/>
                  </a:cxn>
                  <a:cxn ang="0">
                    <a:pos x="4" y="12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35" y="51"/>
                  </a:cxn>
                </a:cxnLst>
                <a:rect l="0" t="0" r="r" b="b"/>
                <a:pathLst>
                  <a:path w="40" h="51">
                    <a:moveTo>
                      <a:pt x="35" y="51"/>
                    </a:moveTo>
                    <a:lnTo>
                      <a:pt x="35" y="51"/>
                    </a:lnTo>
                    <a:lnTo>
                      <a:pt x="35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9" y="50"/>
                    </a:lnTo>
                    <a:lnTo>
                      <a:pt x="40" y="5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4" y="3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9"/>
                    </a:lnTo>
                    <a:lnTo>
                      <a:pt x="4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35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09" name="Freeform 1246"/>
              <p:cNvSpPr>
                <a:spLocks/>
              </p:cNvSpPr>
              <p:nvPr/>
            </p:nvSpPr>
            <p:spPr bwMode="auto">
              <a:xfrm>
                <a:off x="3166" y="1507"/>
                <a:ext cx="10" cy="13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51" y="43"/>
                  </a:cxn>
                  <a:cxn ang="0">
                    <a:pos x="51" y="41"/>
                  </a:cxn>
                  <a:cxn ang="0">
                    <a:pos x="51" y="40"/>
                  </a:cxn>
                  <a:cxn ang="0">
                    <a:pos x="52" y="39"/>
                  </a:cxn>
                  <a:cxn ang="0">
                    <a:pos x="52" y="39"/>
                  </a:cxn>
                  <a:cxn ang="0">
                    <a:pos x="52" y="37"/>
                  </a:cxn>
                  <a:cxn ang="0">
                    <a:pos x="52" y="37"/>
                  </a:cxn>
                  <a:cxn ang="0">
                    <a:pos x="53" y="36"/>
                  </a:cxn>
                  <a:cxn ang="0">
                    <a:pos x="53" y="36"/>
                  </a:cxn>
                  <a:cxn ang="0">
                    <a:pos x="18" y="0"/>
                  </a:cxn>
                  <a:cxn ang="0">
                    <a:pos x="15" y="5"/>
                  </a:cxn>
                  <a:cxn ang="0">
                    <a:pos x="12" y="10"/>
                  </a:cxn>
                  <a:cxn ang="0">
                    <a:pos x="8" y="14"/>
                  </a:cxn>
                  <a:cxn ang="0">
                    <a:pos x="6" y="19"/>
                  </a:cxn>
                  <a:cxn ang="0">
                    <a:pos x="5" y="24"/>
                  </a:cxn>
                  <a:cxn ang="0">
                    <a:pos x="2" y="29"/>
                  </a:cxn>
                  <a:cxn ang="0">
                    <a:pos x="2" y="35"/>
                  </a:cxn>
                  <a:cxn ang="0">
                    <a:pos x="1" y="40"/>
                  </a:cxn>
                  <a:cxn ang="0">
                    <a:pos x="27" y="66"/>
                  </a:cxn>
                  <a:cxn ang="0">
                    <a:pos x="1" y="40"/>
                  </a:cxn>
                  <a:cxn ang="0">
                    <a:pos x="0" y="66"/>
                  </a:cxn>
                  <a:cxn ang="0">
                    <a:pos x="27" y="66"/>
                  </a:cxn>
                  <a:cxn ang="0">
                    <a:pos x="27" y="17"/>
                  </a:cxn>
                </a:cxnLst>
                <a:rect l="0" t="0" r="r" b="b"/>
                <a:pathLst>
                  <a:path w="53" h="66">
                    <a:moveTo>
                      <a:pt x="27" y="17"/>
                    </a:moveTo>
                    <a:lnTo>
                      <a:pt x="51" y="43"/>
                    </a:lnTo>
                    <a:lnTo>
                      <a:pt x="51" y="41"/>
                    </a:lnTo>
                    <a:lnTo>
                      <a:pt x="51" y="40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3" y="36"/>
                    </a:lnTo>
                    <a:lnTo>
                      <a:pt x="53" y="36"/>
                    </a:lnTo>
                    <a:lnTo>
                      <a:pt x="18" y="0"/>
                    </a:lnTo>
                    <a:lnTo>
                      <a:pt x="15" y="5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6" y="19"/>
                    </a:lnTo>
                    <a:lnTo>
                      <a:pt x="5" y="24"/>
                    </a:lnTo>
                    <a:lnTo>
                      <a:pt x="2" y="29"/>
                    </a:lnTo>
                    <a:lnTo>
                      <a:pt x="2" y="35"/>
                    </a:lnTo>
                    <a:lnTo>
                      <a:pt x="1" y="40"/>
                    </a:lnTo>
                    <a:lnTo>
                      <a:pt x="27" y="66"/>
                    </a:lnTo>
                    <a:lnTo>
                      <a:pt x="1" y="40"/>
                    </a:lnTo>
                    <a:lnTo>
                      <a:pt x="0" y="66"/>
                    </a:lnTo>
                    <a:lnTo>
                      <a:pt x="27" y="66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10" name="Freeform 1247"/>
              <p:cNvSpPr>
                <a:spLocks/>
              </p:cNvSpPr>
              <p:nvPr/>
            </p:nvSpPr>
            <p:spPr bwMode="auto">
              <a:xfrm>
                <a:off x="3187" y="1501"/>
                <a:ext cx="10" cy="2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25"/>
                  </a:cxn>
                  <a:cxn ang="0">
                    <a:pos x="0" y="136"/>
                  </a:cxn>
                  <a:cxn ang="0">
                    <a:pos x="50" y="136"/>
                  </a:cxn>
                  <a:cxn ang="0">
                    <a:pos x="50" y="25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26" y="0"/>
                  </a:cxn>
                </a:cxnLst>
                <a:rect l="0" t="0" r="r" b="b"/>
                <a:pathLst>
                  <a:path w="50" h="136">
                    <a:moveTo>
                      <a:pt x="26" y="0"/>
                    </a:moveTo>
                    <a:lnTo>
                      <a:pt x="0" y="25"/>
                    </a:lnTo>
                    <a:lnTo>
                      <a:pt x="0" y="136"/>
                    </a:lnTo>
                    <a:lnTo>
                      <a:pt x="50" y="136"/>
                    </a:lnTo>
                    <a:lnTo>
                      <a:pt x="50" y="25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11" name="Freeform 1248"/>
              <p:cNvSpPr>
                <a:spLocks/>
              </p:cNvSpPr>
              <p:nvPr/>
            </p:nvSpPr>
            <p:spPr bwMode="auto">
              <a:xfrm>
                <a:off x="3192" y="1501"/>
                <a:ext cx="8" cy="10"/>
              </a:xfrm>
              <a:custGeom>
                <a:avLst/>
                <a:gdLst/>
                <a:ahLst/>
                <a:cxnLst>
                  <a:cxn ang="0">
                    <a:pos x="41" y="25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16" y="49"/>
                  </a:cxn>
                  <a:cxn ang="0">
                    <a:pos x="41" y="25"/>
                  </a:cxn>
                  <a:cxn ang="0">
                    <a:pos x="41" y="25"/>
                  </a:cxn>
                  <a:cxn ang="0">
                    <a:pos x="41" y="0"/>
                  </a:cxn>
                  <a:cxn ang="0">
                    <a:pos x="16" y="0"/>
                  </a:cxn>
                  <a:cxn ang="0">
                    <a:pos x="41" y="25"/>
                  </a:cxn>
                </a:cxnLst>
                <a:rect l="0" t="0" r="r" b="b"/>
                <a:pathLst>
                  <a:path w="41" h="49">
                    <a:moveTo>
                      <a:pt x="41" y="25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16" y="49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1" y="0"/>
                    </a:lnTo>
                    <a:lnTo>
                      <a:pt x="16" y="0"/>
                    </a:lnTo>
                    <a:lnTo>
                      <a:pt x="41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12" name="Freeform 1249"/>
              <p:cNvSpPr>
                <a:spLocks/>
              </p:cNvSpPr>
              <p:nvPr/>
            </p:nvSpPr>
            <p:spPr bwMode="auto">
              <a:xfrm>
                <a:off x="3190" y="1506"/>
                <a:ext cx="10" cy="19"/>
              </a:xfrm>
              <a:custGeom>
                <a:avLst/>
                <a:gdLst/>
                <a:ahLst/>
                <a:cxnLst>
                  <a:cxn ang="0">
                    <a:pos x="45" y="29"/>
                  </a:cxn>
                  <a:cxn ang="0">
                    <a:pos x="50" y="16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45" y="29"/>
                  </a:cxn>
                  <a:cxn ang="0">
                    <a:pos x="0" y="16"/>
                  </a:cxn>
                  <a:cxn ang="0">
                    <a:pos x="0" y="96"/>
                  </a:cxn>
                  <a:cxn ang="0">
                    <a:pos x="45" y="29"/>
                  </a:cxn>
                </a:cxnLst>
                <a:rect l="0" t="0" r="r" b="b"/>
                <a:pathLst>
                  <a:path w="50" h="96">
                    <a:moveTo>
                      <a:pt x="45" y="29"/>
                    </a:moveTo>
                    <a:lnTo>
                      <a:pt x="50" y="16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45" y="29"/>
                    </a:lnTo>
                    <a:lnTo>
                      <a:pt x="0" y="16"/>
                    </a:lnTo>
                    <a:lnTo>
                      <a:pt x="0" y="96"/>
                    </a:lnTo>
                    <a:lnTo>
                      <a:pt x="45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13" name="Freeform 1250"/>
              <p:cNvSpPr>
                <a:spLocks/>
              </p:cNvSpPr>
              <p:nvPr/>
            </p:nvSpPr>
            <p:spPr bwMode="auto">
              <a:xfrm>
                <a:off x="3191" y="1500"/>
                <a:ext cx="11" cy="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47" y="1"/>
                  </a:cxn>
                  <a:cxn ang="0">
                    <a:pos x="39" y="3"/>
                  </a:cxn>
                  <a:cxn ang="0">
                    <a:pos x="31" y="5"/>
                  </a:cxn>
                  <a:cxn ang="0">
                    <a:pos x="23" y="8"/>
                  </a:cxn>
                  <a:cxn ang="0">
                    <a:pos x="16" y="12"/>
                  </a:cxn>
                  <a:cxn ang="0">
                    <a:pos x="10" y="18"/>
                  </a:cxn>
                  <a:cxn ang="0">
                    <a:pos x="5" y="23"/>
                  </a:cxn>
                  <a:cxn ang="0">
                    <a:pos x="0" y="30"/>
                  </a:cxn>
                  <a:cxn ang="0">
                    <a:pos x="40" y="57"/>
                  </a:cxn>
                  <a:cxn ang="0">
                    <a:pos x="43" y="56"/>
                  </a:cxn>
                  <a:cxn ang="0">
                    <a:pos x="44" y="53"/>
                  </a:cxn>
                  <a:cxn ang="0">
                    <a:pos x="45" y="52"/>
                  </a:cxn>
                  <a:cxn ang="0">
                    <a:pos x="46" y="52"/>
                  </a:cxn>
                  <a:cxn ang="0">
                    <a:pos x="49" y="51"/>
                  </a:cxn>
                  <a:cxn ang="0">
                    <a:pos x="50" y="51"/>
                  </a:cxn>
                  <a:cxn ang="0">
                    <a:pos x="52" y="50"/>
                  </a:cxn>
                  <a:cxn ang="0">
                    <a:pos x="55" y="50"/>
                  </a:cxn>
                  <a:cxn ang="0">
                    <a:pos x="55" y="50"/>
                  </a:cxn>
                  <a:cxn ang="0">
                    <a:pos x="55" y="0"/>
                  </a:cxn>
                </a:cxnLst>
                <a:rect l="0" t="0" r="r" b="b"/>
                <a:pathLst>
                  <a:path w="55" h="57">
                    <a:moveTo>
                      <a:pt x="55" y="0"/>
                    </a:moveTo>
                    <a:lnTo>
                      <a:pt x="55" y="0"/>
                    </a:lnTo>
                    <a:lnTo>
                      <a:pt x="47" y="1"/>
                    </a:lnTo>
                    <a:lnTo>
                      <a:pt x="39" y="3"/>
                    </a:lnTo>
                    <a:lnTo>
                      <a:pt x="31" y="5"/>
                    </a:lnTo>
                    <a:lnTo>
                      <a:pt x="23" y="8"/>
                    </a:lnTo>
                    <a:lnTo>
                      <a:pt x="16" y="12"/>
                    </a:lnTo>
                    <a:lnTo>
                      <a:pt x="10" y="18"/>
                    </a:lnTo>
                    <a:lnTo>
                      <a:pt x="5" y="23"/>
                    </a:lnTo>
                    <a:lnTo>
                      <a:pt x="0" y="30"/>
                    </a:lnTo>
                    <a:lnTo>
                      <a:pt x="40" y="57"/>
                    </a:lnTo>
                    <a:lnTo>
                      <a:pt x="43" y="56"/>
                    </a:lnTo>
                    <a:lnTo>
                      <a:pt x="44" y="53"/>
                    </a:lnTo>
                    <a:lnTo>
                      <a:pt x="45" y="52"/>
                    </a:lnTo>
                    <a:lnTo>
                      <a:pt x="46" y="52"/>
                    </a:lnTo>
                    <a:lnTo>
                      <a:pt x="49" y="51"/>
                    </a:lnTo>
                    <a:lnTo>
                      <a:pt x="50" y="51"/>
                    </a:lnTo>
                    <a:lnTo>
                      <a:pt x="52" y="50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14" name="Freeform 1251"/>
              <p:cNvSpPr>
                <a:spLocks/>
              </p:cNvSpPr>
              <p:nvPr/>
            </p:nvSpPr>
            <p:spPr bwMode="auto">
              <a:xfrm>
                <a:off x="3202" y="1500"/>
                <a:ext cx="6" cy="11"/>
              </a:xfrm>
              <a:custGeom>
                <a:avLst/>
                <a:gdLst/>
                <a:ahLst/>
                <a:cxnLst>
                  <a:cxn ang="0">
                    <a:pos x="28" y="6"/>
                  </a:cxn>
                  <a:cxn ang="0">
                    <a:pos x="28" y="6"/>
                  </a:cxn>
                  <a:cxn ang="0">
                    <a:pos x="25" y="5"/>
                  </a:cxn>
                  <a:cxn ang="0">
                    <a:pos x="21" y="4"/>
                  </a:cxn>
                  <a:cxn ang="0">
                    <a:pos x="18" y="3"/>
                  </a:cxn>
                  <a:cxn ang="0">
                    <a:pos x="14" y="1"/>
                  </a:cxn>
                  <a:cxn ang="0">
                    <a:pos x="11" y="1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2" y="50"/>
                  </a:cxn>
                  <a:cxn ang="0">
                    <a:pos x="3" y="50"/>
                  </a:cxn>
                  <a:cxn ang="0">
                    <a:pos x="4" y="50"/>
                  </a:cxn>
                  <a:cxn ang="0">
                    <a:pos x="5" y="51"/>
                  </a:cxn>
                  <a:cxn ang="0">
                    <a:pos x="6" y="51"/>
                  </a:cxn>
                  <a:cxn ang="0">
                    <a:pos x="7" y="51"/>
                  </a:cxn>
                  <a:cxn ang="0">
                    <a:pos x="9" y="51"/>
                  </a:cxn>
                  <a:cxn ang="0">
                    <a:pos x="9" y="52"/>
                  </a:cxn>
                  <a:cxn ang="0">
                    <a:pos x="9" y="52"/>
                  </a:cxn>
                  <a:cxn ang="0">
                    <a:pos x="28" y="6"/>
                  </a:cxn>
                </a:cxnLst>
                <a:rect l="0" t="0" r="r" b="b"/>
                <a:pathLst>
                  <a:path w="28" h="52">
                    <a:moveTo>
                      <a:pt x="28" y="6"/>
                    </a:moveTo>
                    <a:lnTo>
                      <a:pt x="28" y="6"/>
                    </a:lnTo>
                    <a:lnTo>
                      <a:pt x="25" y="5"/>
                    </a:lnTo>
                    <a:lnTo>
                      <a:pt x="21" y="4"/>
                    </a:lnTo>
                    <a:lnTo>
                      <a:pt x="18" y="3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3" y="50"/>
                    </a:lnTo>
                    <a:lnTo>
                      <a:pt x="4" y="50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15" name="Freeform 1252"/>
              <p:cNvSpPr>
                <a:spLocks/>
              </p:cNvSpPr>
              <p:nvPr/>
            </p:nvSpPr>
            <p:spPr bwMode="auto">
              <a:xfrm>
                <a:off x="3204" y="1502"/>
                <a:ext cx="8" cy="9"/>
              </a:xfrm>
              <a:custGeom>
                <a:avLst/>
                <a:gdLst/>
                <a:ahLst/>
                <a:cxnLst>
                  <a:cxn ang="0">
                    <a:pos x="42" y="17"/>
                  </a:cxn>
                  <a:cxn ang="0">
                    <a:pos x="42" y="19"/>
                  </a:cxn>
                  <a:cxn ang="0">
                    <a:pos x="40" y="15"/>
                  </a:cxn>
                  <a:cxn ang="0">
                    <a:pos x="38" y="13"/>
                  </a:cxn>
                  <a:cxn ang="0">
                    <a:pos x="34" y="9"/>
                  </a:cxn>
                  <a:cxn ang="0">
                    <a:pos x="32" y="7"/>
                  </a:cxn>
                  <a:cxn ang="0">
                    <a:pos x="28" y="5"/>
                  </a:cxn>
                  <a:cxn ang="0">
                    <a:pos x="26" y="3"/>
                  </a:cxn>
                  <a:cxn ang="0">
                    <a:pos x="23" y="1"/>
                  </a:cxn>
                  <a:cxn ang="0">
                    <a:pos x="19" y="0"/>
                  </a:cxn>
                  <a:cxn ang="0">
                    <a:pos x="0" y="46"/>
                  </a:cxn>
                  <a:cxn ang="0">
                    <a:pos x="1" y="46"/>
                  </a:cxn>
                  <a:cxn ang="0">
                    <a:pos x="2" y="46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2" y="46"/>
                  </a:cxn>
                  <a:cxn ang="0">
                    <a:pos x="2" y="47"/>
                  </a:cxn>
                  <a:cxn ang="0">
                    <a:pos x="42" y="17"/>
                  </a:cxn>
                </a:cxnLst>
                <a:rect l="0" t="0" r="r" b="b"/>
                <a:pathLst>
                  <a:path w="42" h="47">
                    <a:moveTo>
                      <a:pt x="42" y="17"/>
                    </a:moveTo>
                    <a:lnTo>
                      <a:pt x="42" y="19"/>
                    </a:lnTo>
                    <a:lnTo>
                      <a:pt x="40" y="15"/>
                    </a:lnTo>
                    <a:lnTo>
                      <a:pt x="38" y="13"/>
                    </a:lnTo>
                    <a:lnTo>
                      <a:pt x="34" y="9"/>
                    </a:lnTo>
                    <a:lnTo>
                      <a:pt x="32" y="7"/>
                    </a:lnTo>
                    <a:lnTo>
                      <a:pt x="28" y="5"/>
                    </a:lnTo>
                    <a:lnTo>
                      <a:pt x="26" y="3"/>
                    </a:lnTo>
                    <a:lnTo>
                      <a:pt x="23" y="1"/>
                    </a:lnTo>
                    <a:lnTo>
                      <a:pt x="19" y="0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2" y="47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16" name="Freeform 1253"/>
              <p:cNvSpPr>
                <a:spLocks/>
              </p:cNvSpPr>
              <p:nvPr/>
            </p:nvSpPr>
            <p:spPr bwMode="auto">
              <a:xfrm>
                <a:off x="3204" y="1505"/>
                <a:ext cx="11" cy="7"/>
              </a:xfrm>
              <a:custGeom>
                <a:avLst/>
                <a:gdLst/>
                <a:ahLst/>
                <a:cxnLst>
                  <a:cxn ang="0">
                    <a:pos x="51" y="25"/>
                  </a:cxn>
                  <a:cxn ang="0">
                    <a:pos x="51" y="25"/>
                  </a:cxn>
                  <a:cxn ang="0">
                    <a:pos x="50" y="21"/>
                  </a:cxn>
                  <a:cxn ang="0">
                    <a:pos x="48" y="18"/>
                  </a:cxn>
                  <a:cxn ang="0">
                    <a:pos x="47" y="15"/>
                  </a:cxn>
                  <a:cxn ang="0">
                    <a:pos x="46" y="12"/>
                  </a:cxn>
                  <a:cxn ang="0">
                    <a:pos x="45" y="10"/>
                  </a:cxn>
                  <a:cxn ang="0">
                    <a:pos x="44" y="6"/>
                  </a:cxn>
                  <a:cxn ang="0">
                    <a:pos x="43" y="4"/>
                  </a:cxn>
                  <a:cxn ang="0">
                    <a:pos x="40" y="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0"/>
                  </a:cxn>
                  <a:cxn ang="0">
                    <a:pos x="1" y="32"/>
                  </a:cxn>
                  <a:cxn ang="0">
                    <a:pos x="1" y="32"/>
                  </a:cxn>
                  <a:cxn ang="0">
                    <a:pos x="1" y="32"/>
                  </a:cxn>
                  <a:cxn ang="0">
                    <a:pos x="1" y="33"/>
                  </a:cxn>
                  <a:cxn ang="0">
                    <a:pos x="1" y="34"/>
                  </a:cxn>
                  <a:cxn ang="0">
                    <a:pos x="2" y="34"/>
                  </a:cxn>
                  <a:cxn ang="0">
                    <a:pos x="2" y="34"/>
                  </a:cxn>
                  <a:cxn ang="0">
                    <a:pos x="51" y="25"/>
                  </a:cxn>
                </a:cxnLst>
                <a:rect l="0" t="0" r="r" b="b"/>
                <a:pathLst>
                  <a:path w="51" h="34">
                    <a:moveTo>
                      <a:pt x="51" y="25"/>
                    </a:moveTo>
                    <a:lnTo>
                      <a:pt x="51" y="25"/>
                    </a:lnTo>
                    <a:lnTo>
                      <a:pt x="50" y="21"/>
                    </a:lnTo>
                    <a:lnTo>
                      <a:pt x="48" y="18"/>
                    </a:lnTo>
                    <a:lnTo>
                      <a:pt x="47" y="15"/>
                    </a:lnTo>
                    <a:lnTo>
                      <a:pt x="46" y="12"/>
                    </a:lnTo>
                    <a:lnTo>
                      <a:pt x="45" y="10"/>
                    </a:lnTo>
                    <a:lnTo>
                      <a:pt x="44" y="6"/>
                    </a:lnTo>
                    <a:lnTo>
                      <a:pt x="43" y="4"/>
                    </a:lnTo>
                    <a:lnTo>
                      <a:pt x="40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0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1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51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17" name="Freeform 1254"/>
              <p:cNvSpPr>
                <a:spLocks/>
              </p:cNvSpPr>
              <p:nvPr/>
            </p:nvSpPr>
            <p:spPr bwMode="auto">
              <a:xfrm>
                <a:off x="3205" y="1510"/>
                <a:ext cx="10" cy="5"/>
              </a:xfrm>
              <a:custGeom>
                <a:avLst/>
                <a:gdLst/>
                <a:ahLst/>
                <a:cxnLst>
                  <a:cxn ang="0">
                    <a:pos x="50" y="23"/>
                  </a:cxn>
                  <a:cxn ang="0">
                    <a:pos x="50" y="23"/>
                  </a:cxn>
                  <a:cxn ang="0">
                    <a:pos x="50" y="19"/>
                  </a:cxn>
                  <a:cxn ang="0">
                    <a:pos x="50" y="16"/>
                  </a:cxn>
                  <a:cxn ang="0">
                    <a:pos x="50" y="13"/>
                  </a:cxn>
                  <a:cxn ang="0">
                    <a:pos x="50" y="10"/>
                  </a:cxn>
                  <a:cxn ang="0">
                    <a:pos x="50" y="8"/>
                  </a:cxn>
                  <a:cxn ang="0">
                    <a:pos x="49" y="4"/>
                  </a:cxn>
                  <a:cxn ang="0">
                    <a:pos x="49" y="2"/>
                  </a:cxn>
                  <a:cxn ang="0">
                    <a:pos x="49" y="0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50" y="23"/>
                  </a:cxn>
                </a:cxnLst>
                <a:rect l="0" t="0" r="r" b="b"/>
                <a:pathLst>
                  <a:path w="50" h="23">
                    <a:moveTo>
                      <a:pt x="50" y="23"/>
                    </a:moveTo>
                    <a:lnTo>
                      <a:pt x="50" y="23"/>
                    </a:lnTo>
                    <a:lnTo>
                      <a:pt x="50" y="19"/>
                    </a:lnTo>
                    <a:lnTo>
                      <a:pt x="50" y="16"/>
                    </a:lnTo>
                    <a:lnTo>
                      <a:pt x="50" y="13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49" y="4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18" name="Freeform 1255"/>
              <p:cNvSpPr>
                <a:spLocks/>
              </p:cNvSpPr>
              <p:nvPr/>
            </p:nvSpPr>
            <p:spPr bwMode="auto">
              <a:xfrm>
                <a:off x="3205" y="1515"/>
                <a:ext cx="10" cy="18"/>
              </a:xfrm>
              <a:custGeom>
                <a:avLst/>
                <a:gdLst/>
                <a:ahLst/>
                <a:cxnLst>
                  <a:cxn ang="0">
                    <a:pos x="26" y="92"/>
                  </a:cxn>
                  <a:cxn ang="0">
                    <a:pos x="50" y="68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68"/>
                  </a:cxn>
                  <a:cxn ang="0">
                    <a:pos x="26" y="92"/>
                  </a:cxn>
                  <a:cxn ang="0">
                    <a:pos x="26" y="92"/>
                  </a:cxn>
                  <a:cxn ang="0">
                    <a:pos x="50" y="92"/>
                  </a:cxn>
                  <a:cxn ang="0">
                    <a:pos x="50" y="68"/>
                  </a:cxn>
                  <a:cxn ang="0">
                    <a:pos x="26" y="92"/>
                  </a:cxn>
                </a:cxnLst>
                <a:rect l="0" t="0" r="r" b="b"/>
                <a:pathLst>
                  <a:path w="50" h="92">
                    <a:moveTo>
                      <a:pt x="26" y="92"/>
                    </a:moveTo>
                    <a:lnTo>
                      <a:pt x="50" y="68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68"/>
                    </a:lnTo>
                    <a:lnTo>
                      <a:pt x="26" y="92"/>
                    </a:lnTo>
                    <a:lnTo>
                      <a:pt x="26" y="92"/>
                    </a:lnTo>
                    <a:lnTo>
                      <a:pt x="50" y="92"/>
                    </a:lnTo>
                    <a:lnTo>
                      <a:pt x="50" y="68"/>
                    </a:lnTo>
                    <a:lnTo>
                      <a:pt x="26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19" name="Freeform 1256"/>
              <p:cNvSpPr>
                <a:spLocks/>
              </p:cNvSpPr>
              <p:nvPr/>
            </p:nvSpPr>
            <p:spPr bwMode="auto">
              <a:xfrm>
                <a:off x="3201" y="1523"/>
                <a:ext cx="9" cy="1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4" y="50"/>
                  </a:cxn>
                  <a:cxn ang="0">
                    <a:pos x="44" y="50"/>
                  </a:cxn>
                  <a:cxn ang="0">
                    <a:pos x="44" y="0"/>
                  </a:cxn>
                  <a:cxn ang="0">
                    <a:pos x="24" y="0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50"/>
                  </a:cxn>
                  <a:cxn ang="0">
                    <a:pos x="24" y="50"/>
                  </a:cxn>
                  <a:cxn ang="0">
                    <a:pos x="0" y="26"/>
                  </a:cxn>
                </a:cxnLst>
                <a:rect l="0" t="0" r="r" b="b"/>
                <a:pathLst>
                  <a:path w="44" h="50">
                    <a:moveTo>
                      <a:pt x="0" y="26"/>
                    </a:moveTo>
                    <a:lnTo>
                      <a:pt x="24" y="50"/>
                    </a:lnTo>
                    <a:lnTo>
                      <a:pt x="44" y="50"/>
                    </a:lnTo>
                    <a:lnTo>
                      <a:pt x="44" y="0"/>
                    </a:lnTo>
                    <a:lnTo>
                      <a:pt x="24" y="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50"/>
                    </a:lnTo>
                    <a:lnTo>
                      <a:pt x="24" y="5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20" name="Freeform 1257"/>
              <p:cNvSpPr>
                <a:spLocks/>
              </p:cNvSpPr>
              <p:nvPr/>
            </p:nvSpPr>
            <p:spPr bwMode="auto">
              <a:xfrm>
                <a:off x="3201" y="1515"/>
                <a:ext cx="10" cy="13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0" y="0"/>
                  </a:cxn>
                  <a:cxn ang="0">
                    <a:pos x="0" y="68"/>
                  </a:cxn>
                  <a:cxn ang="0">
                    <a:pos x="49" y="68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49" h="68">
                    <a:moveTo>
                      <a:pt x="49" y="0"/>
                    </a:moveTo>
                    <a:lnTo>
                      <a:pt x="0" y="0"/>
                    </a:lnTo>
                    <a:lnTo>
                      <a:pt x="0" y="68"/>
                    </a:lnTo>
                    <a:lnTo>
                      <a:pt x="49" y="68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21" name="Freeform 1258"/>
              <p:cNvSpPr>
                <a:spLocks/>
              </p:cNvSpPr>
              <p:nvPr/>
            </p:nvSpPr>
            <p:spPr bwMode="auto">
              <a:xfrm>
                <a:off x="3201" y="1509"/>
                <a:ext cx="10" cy="6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1" y="19"/>
                  </a:cxn>
                  <a:cxn ang="0">
                    <a:pos x="1" y="20"/>
                  </a:cxn>
                  <a:cxn ang="0">
                    <a:pos x="1" y="22"/>
                  </a:cxn>
                  <a:cxn ang="0">
                    <a:pos x="1" y="25"/>
                  </a:cxn>
                  <a:cxn ang="0">
                    <a:pos x="1" y="26"/>
                  </a:cxn>
                  <a:cxn ang="0">
                    <a:pos x="50" y="26"/>
                  </a:cxn>
                  <a:cxn ang="0">
                    <a:pos x="50" y="22"/>
                  </a:cxn>
                  <a:cxn ang="0">
                    <a:pos x="50" y="20"/>
                  </a:cxn>
                  <a:cxn ang="0">
                    <a:pos x="49" y="16"/>
                  </a:cxn>
                  <a:cxn ang="0">
                    <a:pos x="49" y="13"/>
                  </a:cxn>
                  <a:cxn ang="0">
                    <a:pos x="49" y="10"/>
                  </a:cxn>
                  <a:cxn ang="0">
                    <a:pos x="48" y="7"/>
                  </a:cxn>
                  <a:cxn ang="0">
                    <a:pos x="48" y="4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0" y="18"/>
                  </a:cxn>
                </a:cxnLst>
                <a:rect l="0" t="0" r="r" b="b"/>
                <a:pathLst>
                  <a:path w="50" h="26">
                    <a:moveTo>
                      <a:pt x="0" y="18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50" y="26"/>
                    </a:lnTo>
                    <a:lnTo>
                      <a:pt x="50" y="22"/>
                    </a:lnTo>
                    <a:lnTo>
                      <a:pt x="50" y="20"/>
                    </a:lnTo>
                    <a:lnTo>
                      <a:pt x="49" y="16"/>
                    </a:lnTo>
                    <a:lnTo>
                      <a:pt x="49" y="13"/>
                    </a:lnTo>
                    <a:lnTo>
                      <a:pt x="49" y="10"/>
                    </a:lnTo>
                    <a:lnTo>
                      <a:pt x="48" y="7"/>
                    </a:lnTo>
                    <a:lnTo>
                      <a:pt x="48" y="4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22" name="Freeform 1259"/>
              <p:cNvSpPr>
                <a:spLocks/>
              </p:cNvSpPr>
              <p:nvPr/>
            </p:nvSpPr>
            <p:spPr bwMode="auto">
              <a:xfrm>
                <a:off x="3201" y="1505"/>
                <a:ext cx="9" cy="9"/>
              </a:xfrm>
              <a:custGeom>
                <a:avLst/>
                <a:gdLst/>
                <a:ahLst/>
                <a:cxnLst>
                  <a:cxn ang="0">
                    <a:pos x="3" y="43"/>
                  </a:cxn>
                  <a:cxn ang="0">
                    <a:pos x="3" y="43"/>
                  </a:cxn>
                  <a:cxn ang="0">
                    <a:pos x="2" y="43"/>
                  </a:cxn>
                  <a:cxn ang="0">
                    <a:pos x="2" y="43"/>
                  </a:cxn>
                  <a:cxn ang="0">
                    <a:pos x="2" y="43"/>
                  </a:cxn>
                  <a:cxn ang="0">
                    <a:pos x="2" y="42"/>
                  </a:cxn>
                  <a:cxn ang="0">
                    <a:pos x="1" y="42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0" y="40"/>
                  </a:cxn>
                  <a:cxn ang="0">
                    <a:pos x="47" y="22"/>
                  </a:cxn>
                  <a:cxn ang="0">
                    <a:pos x="45" y="19"/>
                  </a:cxn>
                  <a:cxn ang="0">
                    <a:pos x="43" y="15"/>
                  </a:cxn>
                  <a:cxn ang="0">
                    <a:pos x="41" y="13"/>
                  </a:cxn>
                  <a:cxn ang="0">
                    <a:pos x="39" y="10"/>
                  </a:cxn>
                  <a:cxn ang="0">
                    <a:pos x="37" y="7"/>
                  </a:cxn>
                  <a:cxn ang="0">
                    <a:pos x="34" y="5"/>
                  </a:cxn>
                  <a:cxn ang="0">
                    <a:pos x="31" y="3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3" y="43"/>
                  </a:cxn>
                </a:cxnLst>
                <a:rect l="0" t="0" r="r" b="b"/>
                <a:pathLst>
                  <a:path w="47" h="43">
                    <a:moveTo>
                      <a:pt x="3" y="43"/>
                    </a:moveTo>
                    <a:lnTo>
                      <a:pt x="3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0" y="40"/>
                    </a:lnTo>
                    <a:lnTo>
                      <a:pt x="47" y="22"/>
                    </a:lnTo>
                    <a:lnTo>
                      <a:pt x="45" y="19"/>
                    </a:lnTo>
                    <a:lnTo>
                      <a:pt x="43" y="15"/>
                    </a:lnTo>
                    <a:lnTo>
                      <a:pt x="41" y="13"/>
                    </a:lnTo>
                    <a:lnTo>
                      <a:pt x="39" y="10"/>
                    </a:lnTo>
                    <a:lnTo>
                      <a:pt x="37" y="7"/>
                    </a:lnTo>
                    <a:lnTo>
                      <a:pt x="34" y="5"/>
                    </a:lnTo>
                    <a:lnTo>
                      <a:pt x="31" y="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23" name="Freeform 1260"/>
              <p:cNvSpPr>
                <a:spLocks/>
              </p:cNvSpPr>
              <p:nvPr/>
            </p:nvSpPr>
            <p:spPr bwMode="auto">
              <a:xfrm>
                <a:off x="3201" y="1504"/>
                <a:ext cx="6" cy="1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26" y="7"/>
                  </a:cxn>
                  <a:cxn ang="0">
                    <a:pos x="23" y="6"/>
                  </a:cxn>
                  <a:cxn ang="0">
                    <a:pos x="21" y="5"/>
                  </a:cxn>
                  <a:cxn ang="0">
                    <a:pos x="17" y="4"/>
                  </a:cxn>
                  <a:cxn ang="0">
                    <a:pos x="14" y="3"/>
                  </a:cxn>
                  <a:cxn ang="0">
                    <a:pos x="10" y="2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26" h="50">
                    <a:moveTo>
                      <a:pt x="0" y="50"/>
                    </a:moveTo>
                    <a:lnTo>
                      <a:pt x="0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26" y="7"/>
                    </a:lnTo>
                    <a:lnTo>
                      <a:pt x="23" y="6"/>
                    </a:lnTo>
                    <a:lnTo>
                      <a:pt x="21" y="5"/>
                    </a:lnTo>
                    <a:lnTo>
                      <a:pt x="17" y="4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24" name="Freeform 1261"/>
              <p:cNvSpPr>
                <a:spLocks/>
              </p:cNvSpPr>
              <p:nvPr/>
            </p:nvSpPr>
            <p:spPr bwMode="auto">
              <a:xfrm>
                <a:off x="3194" y="1504"/>
                <a:ext cx="7" cy="10"/>
              </a:xfrm>
              <a:custGeom>
                <a:avLst/>
                <a:gdLst/>
                <a:ahLst/>
                <a:cxnLst>
                  <a:cxn ang="0">
                    <a:pos x="33" y="52"/>
                  </a:cxn>
                  <a:cxn ang="0">
                    <a:pos x="33" y="52"/>
                  </a:cxn>
                  <a:cxn ang="0">
                    <a:pos x="33" y="51"/>
                  </a:cxn>
                  <a:cxn ang="0">
                    <a:pos x="33" y="51"/>
                  </a:cxn>
                  <a:cxn ang="0">
                    <a:pos x="35" y="51"/>
                  </a:cxn>
                  <a:cxn ang="0">
                    <a:pos x="35" y="51"/>
                  </a:cxn>
                  <a:cxn ang="0">
                    <a:pos x="36" y="51"/>
                  </a:cxn>
                  <a:cxn ang="0">
                    <a:pos x="36" y="50"/>
                  </a:cxn>
                  <a:cxn ang="0">
                    <a:pos x="37" y="50"/>
                  </a:cxn>
                  <a:cxn ang="0">
                    <a:pos x="37" y="50"/>
                  </a:cxn>
                  <a:cxn ang="0">
                    <a:pos x="37" y="0"/>
                  </a:cxn>
                  <a:cxn ang="0">
                    <a:pos x="32" y="2"/>
                  </a:cxn>
                  <a:cxn ang="0">
                    <a:pos x="28" y="2"/>
                  </a:cxn>
                  <a:cxn ang="0">
                    <a:pos x="23" y="3"/>
                  </a:cxn>
                  <a:cxn ang="0">
                    <a:pos x="17" y="4"/>
                  </a:cxn>
                  <a:cxn ang="0">
                    <a:pos x="13" y="6"/>
                  </a:cxn>
                  <a:cxn ang="0">
                    <a:pos x="8" y="9"/>
                  </a:cxn>
                  <a:cxn ang="0">
                    <a:pos x="5" y="11"/>
                  </a:cxn>
                  <a:cxn ang="0">
                    <a:pos x="1" y="14"/>
                  </a:cxn>
                  <a:cxn ang="0">
                    <a:pos x="0" y="14"/>
                  </a:cxn>
                  <a:cxn ang="0">
                    <a:pos x="33" y="52"/>
                  </a:cxn>
                </a:cxnLst>
                <a:rect l="0" t="0" r="r" b="b"/>
                <a:pathLst>
                  <a:path w="37" h="52">
                    <a:moveTo>
                      <a:pt x="33" y="52"/>
                    </a:moveTo>
                    <a:lnTo>
                      <a:pt x="33" y="52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5" y="51"/>
                    </a:lnTo>
                    <a:lnTo>
                      <a:pt x="35" y="51"/>
                    </a:lnTo>
                    <a:lnTo>
                      <a:pt x="36" y="51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0"/>
                    </a:lnTo>
                    <a:lnTo>
                      <a:pt x="32" y="2"/>
                    </a:lnTo>
                    <a:lnTo>
                      <a:pt x="28" y="2"/>
                    </a:lnTo>
                    <a:lnTo>
                      <a:pt x="23" y="3"/>
                    </a:lnTo>
                    <a:lnTo>
                      <a:pt x="17" y="4"/>
                    </a:lnTo>
                    <a:lnTo>
                      <a:pt x="13" y="6"/>
                    </a:lnTo>
                    <a:lnTo>
                      <a:pt x="8" y="9"/>
                    </a:lnTo>
                    <a:lnTo>
                      <a:pt x="5" y="11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25" name="Freeform 1262"/>
              <p:cNvSpPr>
                <a:spLocks/>
              </p:cNvSpPr>
              <p:nvPr/>
            </p:nvSpPr>
            <p:spPr bwMode="auto">
              <a:xfrm>
                <a:off x="3191" y="1506"/>
                <a:ext cx="10" cy="10"/>
              </a:xfrm>
              <a:custGeom>
                <a:avLst/>
                <a:gdLst/>
                <a:ahLst/>
                <a:cxnLst>
                  <a:cxn ang="0">
                    <a:pos x="49" y="48"/>
                  </a:cxn>
                  <a:cxn ang="0">
                    <a:pos x="49" y="48"/>
                  </a:cxn>
                  <a:cxn ang="0">
                    <a:pos x="49" y="44"/>
                  </a:cxn>
                  <a:cxn ang="0">
                    <a:pos x="49" y="41"/>
                  </a:cxn>
                  <a:cxn ang="0">
                    <a:pos x="49" y="38"/>
                  </a:cxn>
                  <a:cxn ang="0">
                    <a:pos x="49" y="37"/>
                  </a:cxn>
                  <a:cxn ang="0">
                    <a:pos x="51" y="36"/>
                  </a:cxn>
                  <a:cxn ang="0">
                    <a:pos x="51" y="36"/>
                  </a:cxn>
                  <a:cxn ang="0">
                    <a:pos x="49" y="37"/>
                  </a:cxn>
                  <a:cxn ang="0">
                    <a:pos x="49" y="38"/>
                  </a:cxn>
                  <a:cxn ang="0">
                    <a:pos x="16" y="0"/>
                  </a:cxn>
                  <a:cxn ang="0">
                    <a:pos x="11" y="6"/>
                  </a:cxn>
                  <a:cxn ang="0">
                    <a:pos x="8" y="12"/>
                  </a:cxn>
                  <a:cxn ang="0">
                    <a:pos x="4" y="18"/>
                  </a:cxn>
                  <a:cxn ang="0">
                    <a:pos x="2" y="23"/>
                  </a:cxn>
                  <a:cxn ang="0">
                    <a:pos x="1" y="29"/>
                  </a:cxn>
                  <a:cxn ang="0">
                    <a:pos x="0" y="35"/>
                  </a:cxn>
                  <a:cxn ang="0">
                    <a:pos x="0" y="42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49" y="48"/>
                  </a:cxn>
                </a:cxnLst>
                <a:rect l="0" t="0" r="r" b="b"/>
                <a:pathLst>
                  <a:path w="51" h="48">
                    <a:moveTo>
                      <a:pt x="49" y="48"/>
                    </a:moveTo>
                    <a:lnTo>
                      <a:pt x="49" y="48"/>
                    </a:lnTo>
                    <a:lnTo>
                      <a:pt x="49" y="44"/>
                    </a:lnTo>
                    <a:lnTo>
                      <a:pt x="49" y="41"/>
                    </a:lnTo>
                    <a:lnTo>
                      <a:pt x="49" y="38"/>
                    </a:lnTo>
                    <a:lnTo>
                      <a:pt x="49" y="37"/>
                    </a:lnTo>
                    <a:lnTo>
                      <a:pt x="51" y="36"/>
                    </a:lnTo>
                    <a:lnTo>
                      <a:pt x="51" y="36"/>
                    </a:lnTo>
                    <a:lnTo>
                      <a:pt x="49" y="37"/>
                    </a:lnTo>
                    <a:lnTo>
                      <a:pt x="49" y="38"/>
                    </a:lnTo>
                    <a:lnTo>
                      <a:pt x="16" y="0"/>
                    </a:lnTo>
                    <a:lnTo>
                      <a:pt x="11" y="6"/>
                    </a:lnTo>
                    <a:lnTo>
                      <a:pt x="8" y="12"/>
                    </a:lnTo>
                    <a:lnTo>
                      <a:pt x="4" y="18"/>
                    </a:lnTo>
                    <a:lnTo>
                      <a:pt x="2" y="23"/>
                    </a:lnTo>
                    <a:lnTo>
                      <a:pt x="1" y="29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49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26" name="Freeform 1263"/>
              <p:cNvSpPr>
                <a:spLocks/>
              </p:cNvSpPr>
              <p:nvPr/>
            </p:nvSpPr>
            <p:spPr bwMode="auto">
              <a:xfrm>
                <a:off x="3191" y="1516"/>
                <a:ext cx="10" cy="17"/>
              </a:xfrm>
              <a:custGeom>
                <a:avLst/>
                <a:gdLst/>
                <a:ahLst/>
                <a:cxnLst>
                  <a:cxn ang="0">
                    <a:pos x="24" y="85"/>
                  </a:cxn>
                  <a:cxn ang="0">
                    <a:pos x="49" y="61"/>
                  </a:cxn>
                  <a:cxn ang="0">
                    <a:pos x="49" y="0"/>
                  </a:cxn>
                  <a:cxn ang="0">
                    <a:pos x="0" y="0"/>
                  </a:cxn>
                  <a:cxn ang="0">
                    <a:pos x="0" y="61"/>
                  </a:cxn>
                  <a:cxn ang="0">
                    <a:pos x="24" y="85"/>
                  </a:cxn>
                  <a:cxn ang="0">
                    <a:pos x="24" y="85"/>
                  </a:cxn>
                  <a:cxn ang="0">
                    <a:pos x="49" y="85"/>
                  </a:cxn>
                  <a:cxn ang="0">
                    <a:pos x="49" y="61"/>
                  </a:cxn>
                  <a:cxn ang="0">
                    <a:pos x="24" y="85"/>
                  </a:cxn>
                </a:cxnLst>
                <a:rect l="0" t="0" r="r" b="b"/>
                <a:pathLst>
                  <a:path w="49" h="85">
                    <a:moveTo>
                      <a:pt x="24" y="85"/>
                    </a:moveTo>
                    <a:lnTo>
                      <a:pt x="49" y="61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49" y="85"/>
                    </a:lnTo>
                    <a:lnTo>
                      <a:pt x="49" y="61"/>
                    </a:lnTo>
                    <a:lnTo>
                      <a:pt x="24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27" name="Freeform 1264"/>
              <p:cNvSpPr>
                <a:spLocks/>
              </p:cNvSpPr>
              <p:nvPr/>
            </p:nvSpPr>
            <p:spPr bwMode="auto">
              <a:xfrm>
                <a:off x="3187" y="1523"/>
                <a:ext cx="9" cy="1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6" y="50"/>
                  </a:cxn>
                  <a:cxn ang="0">
                    <a:pos x="44" y="50"/>
                  </a:cxn>
                  <a:cxn ang="0">
                    <a:pos x="44" y="0"/>
                  </a:cxn>
                  <a:cxn ang="0">
                    <a:pos x="26" y="0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50"/>
                  </a:cxn>
                  <a:cxn ang="0">
                    <a:pos x="26" y="50"/>
                  </a:cxn>
                  <a:cxn ang="0">
                    <a:pos x="0" y="26"/>
                  </a:cxn>
                </a:cxnLst>
                <a:rect l="0" t="0" r="r" b="b"/>
                <a:pathLst>
                  <a:path w="44" h="50">
                    <a:moveTo>
                      <a:pt x="0" y="26"/>
                    </a:moveTo>
                    <a:lnTo>
                      <a:pt x="26" y="50"/>
                    </a:lnTo>
                    <a:lnTo>
                      <a:pt x="44" y="50"/>
                    </a:lnTo>
                    <a:lnTo>
                      <a:pt x="44" y="0"/>
                    </a:lnTo>
                    <a:lnTo>
                      <a:pt x="26" y="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50"/>
                    </a:lnTo>
                    <a:lnTo>
                      <a:pt x="26" y="5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28" name="Freeform 1265"/>
              <p:cNvSpPr>
                <a:spLocks/>
              </p:cNvSpPr>
              <p:nvPr/>
            </p:nvSpPr>
            <p:spPr bwMode="auto">
              <a:xfrm>
                <a:off x="2996" y="1497"/>
                <a:ext cx="25" cy="32"/>
              </a:xfrm>
              <a:custGeom>
                <a:avLst/>
                <a:gdLst/>
                <a:ahLst/>
                <a:cxnLst>
                  <a:cxn ang="0">
                    <a:pos x="21" y="113"/>
                  </a:cxn>
                  <a:cxn ang="0">
                    <a:pos x="26" y="123"/>
                  </a:cxn>
                  <a:cxn ang="0">
                    <a:pos x="34" y="132"/>
                  </a:cxn>
                  <a:cxn ang="0">
                    <a:pos x="47" y="137"/>
                  </a:cxn>
                  <a:cxn ang="0">
                    <a:pos x="62" y="140"/>
                  </a:cxn>
                  <a:cxn ang="0">
                    <a:pos x="75" y="138"/>
                  </a:cxn>
                  <a:cxn ang="0">
                    <a:pos x="87" y="135"/>
                  </a:cxn>
                  <a:cxn ang="0">
                    <a:pos x="95" y="129"/>
                  </a:cxn>
                  <a:cxn ang="0">
                    <a:pos x="101" y="122"/>
                  </a:cxn>
                  <a:cxn ang="0">
                    <a:pos x="102" y="114"/>
                  </a:cxn>
                  <a:cxn ang="0">
                    <a:pos x="101" y="106"/>
                  </a:cxn>
                  <a:cxn ang="0">
                    <a:pos x="96" y="99"/>
                  </a:cxn>
                  <a:cxn ang="0">
                    <a:pos x="87" y="93"/>
                  </a:cxn>
                  <a:cxn ang="0">
                    <a:pos x="74" y="89"/>
                  </a:cxn>
                  <a:cxn ang="0">
                    <a:pos x="52" y="84"/>
                  </a:cxn>
                  <a:cxn ang="0">
                    <a:pos x="33" y="77"/>
                  </a:cxn>
                  <a:cxn ang="0">
                    <a:pos x="20" y="70"/>
                  </a:cxn>
                  <a:cxn ang="0">
                    <a:pos x="12" y="61"/>
                  </a:cxn>
                  <a:cxn ang="0">
                    <a:pos x="7" y="50"/>
                  </a:cxn>
                  <a:cxn ang="0">
                    <a:pos x="6" y="37"/>
                  </a:cxn>
                  <a:cxn ang="0">
                    <a:pos x="11" y="23"/>
                  </a:cxn>
                  <a:cxn ang="0">
                    <a:pos x="21" y="11"/>
                  </a:cxn>
                  <a:cxn ang="0">
                    <a:pos x="35" y="5"/>
                  </a:cxn>
                  <a:cxn ang="0">
                    <a:pos x="52" y="1"/>
                  </a:cxn>
                  <a:cxn ang="0">
                    <a:pos x="72" y="1"/>
                  </a:cxn>
                  <a:cxn ang="0">
                    <a:pos x="89" y="6"/>
                  </a:cxn>
                  <a:cxn ang="0">
                    <a:pos x="103" y="15"/>
                  </a:cxn>
                  <a:cxn ang="0">
                    <a:pos x="112" y="28"/>
                  </a:cxn>
                  <a:cxn ang="0">
                    <a:pos x="117" y="43"/>
                  </a:cxn>
                  <a:cxn ang="0">
                    <a:pos x="96" y="37"/>
                  </a:cxn>
                  <a:cxn ang="0">
                    <a:pos x="87" y="25"/>
                  </a:cxn>
                  <a:cxn ang="0">
                    <a:pos x="73" y="20"/>
                  </a:cxn>
                  <a:cxn ang="0">
                    <a:pos x="52" y="18"/>
                  </a:cxn>
                  <a:cxn ang="0">
                    <a:pos x="36" y="23"/>
                  </a:cxn>
                  <a:cxn ang="0">
                    <a:pos x="28" y="32"/>
                  </a:cxn>
                  <a:cxn ang="0">
                    <a:pos x="26" y="43"/>
                  </a:cxn>
                  <a:cxn ang="0">
                    <a:pos x="29" y="52"/>
                  </a:cxn>
                  <a:cxn ang="0">
                    <a:pos x="39" y="59"/>
                  </a:cxn>
                  <a:cxn ang="0">
                    <a:pos x="62" y="66"/>
                  </a:cxn>
                  <a:cxn ang="0">
                    <a:pos x="87" y="72"/>
                  </a:cxn>
                  <a:cxn ang="0">
                    <a:pos x="102" y="78"/>
                  </a:cxn>
                  <a:cxn ang="0">
                    <a:pos x="114" y="89"/>
                  </a:cxn>
                  <a:cxn ang="0">
                    <a:pos x="121" y="100"/>
                  </a:cxn>
                  <a:cxn ang="0">
                    <a:pos x="122" y="115"/>
                  </a:cxn>
                  <a:cxn ang="0">
                    <a:pos x="118" y="129"/>
                  </a:cxn>
                  <a:cxn ang="0">
                    <a:pos x="109" y="143"/>
                  </a:cxn>
                  <a:cxn ang="0">
                    <a:pos x="95" y="152"/>
                  </a:cxn>
                  <a:cxn ang="0">
                    <a:pos x="78" y="157"/>
                  </a:cxn>
                  <a:cxn ang="0">
                    <a:pos x="56" y="157"/>
                  </a:cxn>
                  <a:cxn ang="0">
                    <a:pos x="34" y="153"/>
                  </a:cxn>
                  <a:cxn ang="0">
                    <a:pos x="19" y="144"/>
                  </a:cxn>
                  <a:cxn ang="0">
                    <a:pos x="7" y="130"/>
                  </a:cxn>
                  <a:cxn ang="0">
                    <a:pos x="2" y="114"/>
                  </a:cxn>
                </a:cxnLst>
                <a:rect l="0" t="0" r="r" b="b"/>
                <a:pathLst>
                  <a:path w="122" h="158">
                    <a:moveTo>
                      <a:pt x="0" y="106"/>
                    </a:moveTo>
                    <a:lnTo>
                      <a:pt x="20" y="105"/>
                    </a:lnTo>
                    <a:lnTo>
                      <a:pt x="20" y="107"/>
                    </a:lnTo>
                    <a:lnTo>
                      <a:pt x="20" y="110"/>
                    </a:lnTo>
                    <a:lnTo>
                      <a:pt x="21" y="113"/>
                    </a:lnTo>
                    <a:lnTo>
                      <a:pt x="21" y="115"/>
                    </a:lnTo>
                    <a:lnTo>
                      <a:pt x="22" y="118"/>
                    </a:lnTo>
                    <a:lnTo>
                      <a:pt x="23" y="120"/>
                    </a:lnTo>
                    <a:lnTo>
                      <a:pt x="25" y="121"/>
                    </a:lnTo>
                    <a:lnTo>
                      <a:pt x="26" y="123"/>
                    </a:lnTo>
                    <a:lnTo>
                      <a:pt x="27" y="126"/>
                    </a:lnTo>
                    <a:lnTo>
                      <a:pt x="28" y="127"/>
                    </a:lnTo>
                    <a:lnTo>
                      <a:pt x="30" y="128"/>
                    </a:lnTo>
                    <a:lnTo>
                      <a:pt x="32" y="130"/>
                    </a:lnTo>
                    <a:lnTo>
                      <a:pt x="34" y="132"/>
                    </a:lnTo>
                    <a:lnTo>
                      <a:pt x="36" y="133"/>
                    </a:lnTo>
                    <a:lnTo>
                      <a:pt x="39" y="134"/>
                    </a:lnTo>
                    <a:lnTo>
                      <a:pt x="41" y="135"/>
                    </a:lnTo>
                    <a:lnTo>
                      <a:pt x="44" y="136"/>
                    </a:lnTo>
                    <a:lnTo>
                      <a:pt x="47" y="137"/>
                    </a:lnTo>
                    <a:lnTo>
                      <a:pt x="49" y="138"/>
                    </a:lnTo>
                    <a:lnTo>
                      <a:pt x="52" y="138"/>
                    </a:lnTo>
                    <a:lnTo>
                      <a:pt x="55" y="140"/>
                    </a:lnTo>
                    <a:lnTo>
                      <a:pt x="58" y="140"/>
                    </a:lnTo>
                    <a:lnTo>
                      <a:pt x="62" y="140"/>
                    </a:lnTo>
                    <a:lnTo>
                      <a:pt x="65" y="140"/>
                    </a:lnTo>
                    <a:lnTo>
                      <a:pt x="67" y="140"/>
                    </a:lnTo>
                    <a:lnTo>
                      <a:pt x="70" y="140"/>
                    </a:lnTo>
                    <a:lnTo>
                      <a:pt x="73" y="140"/>
                    </a:lnTo>
                    <a:lnTo>
                      <a:pt x="75" y="138"/>
                    </a:lnTo>
                    <a:lnTo>
                      <a:pt x="78" y="138"/>
                    </a:lnTo>
                    <a:lnTo>
                      <a:pt x="80" y="137"/>
                    </a:lnTo>
                    <a:lnTo>
                      <a:pt x="82" y="137"/>
                    </a:lnTo>
                    <a:lnTo>
                      <a:pt x="85" y="136"/>
                    </a:lnTo>
                    <a:lnTo>
                      <a:pt x="87" y="135"/>
                    </a:lnTo>
                    <a:lnTo>
                      <a:pt x="89" y="135"/>
                    </a:lnTo>
                    <a:lnTo>
                      <a:pt x="90" y="134"/>
                    </a:lnTo>
                    <a:lnTo>
                      <a:pt x="93" y="133"/>
                    </a:lnTo>
                    <a:lnTo>
                      <a:pt x="94" y="132"/>
                    </a:lnTo>
                    <a:lnTo>
                      <a:pt x="95" y="129"/>
                    </a:lnTo>
                    <a:lnTo>
                      <a:pt x="97" y="128"/>
                    </a:lnTo>
                    <a:lnTo>
                      <a:pt x="99" y="127"/>
                    </a:lnTo>
                    <a:lnTo>
                      <a:pt x="99" y="126"/>
                    </a:lnTo>
                    <a:lnTo>
                      <a:pt x="100" y="123"/>
                    </a:lnTo>
                    <a:lnTo>
                      <a:pt x="101" y="122"/>
                    </a:lnTo>
                    <a:lnTo>
                      <a:pt x="101" y="121"/>
                    </a:lnTo>
                    <a:lnTo>
                      <a:pt x="102" y="119"/>
                    </a:lnTo>
                    <a:lnTo>
                      <a:pt x="102" y="118"/>
                    </a:lnTo>
                    <a:lnTo>
                      <a:pt x="102" y="115"/>
                    </a:lnTo>
                    <a:lnTo>
                      <a:pt x="102" y="114"/>
                    </a:lnTo>
                    <a:lnTo>
                      <a:pt x="102" y="112"/>
                    </a:lnTo>
                    <a:lnTo>
                      <a:pt x="102" y="111"/>
                    </a:lnTo>
                    <a:lnTo>
                      <a:pt x="102" y="108"/>
                    </a:lnTo>
                    <a:lnTo>
                      <a:pt x="101" y="107"/>
                    </a:lnTo>
                    <a:lnTo>
                      <a:pt x="101" y="106"/>
                    </a:lnTo>
                    <a:lnTo>
                      <a:pt x="100" y="104"/>
                    </a:lnTo>
                    <a:lnTo>
                      <a:pt x="100" y="103"/>
                    </a:lnTo>
                    <a:lnTo>
                      <a:pt x="99" y="102"/>
                    </a:lnTo>
                    <a:lnTo>
                      <a:pt x="97" y="100"/>
                    </a:lnTo>
                    <a:lnTo>
                      <a:pt x="96" y="99"/>
                    </a:lnTo>
                    <a:lnTo>
                      <a:pt x="94" y="98"/>
                    </a:lnTo>
                    <a:lnTo>
                      <a:pt x="93" y="97"/>
                    </a:lnTo>
                    <a:lnTo>
                      <a:pt x="90" y="96"/>
                    </a:lnTo>
                    <a:lnTo>
                      <a:pt x="89" y="95"/>
                    </a:lnTo>
                    <a:lnTo>
                      <a:pt x="87" y="93"/>
                    </a:lnTo>
                    <a:lnTo>
                      <a:pt x="85" y="92"/>
                    </a:lnTo>
                    <a:lnTo>
                      <a:pt x="82" y="92"/>
                    </a:lnTo>
                    <a:lnTo>
                      <a:pt x="80" y="91"/>
                    </a:lnTo>
                    <a:lnTo>
                      <a:pt x="78" y="90"/>
                    </a:lnTo>
                    <a:lnTo>
                      <a:pt x="74" y="89"/>
                    </a:lnTo>
                    <a:lnTo>
                      <a:pt x="71" y="89"/>
                    </a:lnTo>
                    <a:lnTo>
                      <a:pt x="67" y="88"/>
                    </a:lnTo>
                    <a:lnTo>
                      <a:pt x="63" y="87"/>
                    </a:lnTo>
                    <a:lnTo>
                      <a:pt x="57" y="85"/>
                    </a:lnTo>
                    <a:lnTo>
                      <a:pt x="52" y="84"/>
                    </a:lnTo>
                    <a:lnTo>
                      <a:pt x="48" y="83"/>
                    </a:lnTo>
                    <a:lnTo>
                      <a:pt x="43" y="81"/>
                    </a:lnTo>
                    <a:lnTo>
                      <a:pt x="40" y="80"/>
                    </a:lnTo>
                    <a:lnTo>
                      <a:pt x="36" y="78"/>
                    </a:lnTo>
                    <a:lnTo>
                      <a:pt x="33" y="77"/>
                    </a:lnTo>
                    <a:lnTo>
                      <a:pt x="30" y="76"/>
                    </a:lnTo>
                    <a:lnTo>
                      <a:pt x="28" y="75"/>
                    </a:lnTo>
                    <a:lnTo>
                      <a:pt x="26" y="74"/>
                    </a:lnTo>
                    <a:lnTo>
                      <a:pt x="22" y="73"/>
                    </a:lnTo>
                    <a:lnTo>
                      <a:pt x="20" y="70"/>
                    </a:lnTo>
                    <a:lnTo>
                      <a:pt x="19" y="69"/>
                    </a:lnTo>
                    <a:lnTo>
                      <a:pt x="17" y="67"/>
                    </a:lnTo>
                    <a:lnTo>
                      <a:pt x="14" y="66"/>
                    </a:lnTo>
                    <a:lnTo>
                      <a:pt x="13" y="63"/>
                    </a:lnTo>
                    <a:lnTo>
                      <a:pt x="12" y="61"/>
                    </a:lnTo>
                    <a:lnTo>
                      <a:pt x="11" y="59"/>
                    </a:lnTo>
                    <a:lnTo>
                      <a:pt x="10" y="57"/>
                    </a:lnTo>
                    <a:lnTo>
                      <a:pt x="8" y="54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6" y="47"/>
                    </a:lnTo>
                    <a:lnTo>
                      <a:pt x="6" y="45"/>
                    </a:lnTo>
                    <a:lnTo>
                      <a:pt x="6" y="43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7" y="33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10" y="25"/>
                    </a:lnTo>
                    <a:lnTo>
                      <a:pt x="11" y="23"/>
                    </a:lnTo>
                    <a:lnTo>
                      <a:pt x="13" y="21"/>
                    </a:lnTo>
                    <a:lnTo>
                      <a:pt x="14" y="18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21" y="11"/>
                    </a:lnTo>
                    <a:lnTo>
                      <a:pt x="23" y="10"/>
                    </a:lnTo>
                    <a:lnTo>
                      <a:pt x="26" y="8"/>
                    </a:lnTo>
                    <a:lnTo>
                      <a:pt x="29" y="7"/>
                    </a:lnTo>
                    <a:lnTo>
                      <a:pt x="32" y="6"/>
                    </a:lnTo>
                    <a:lnTo>
                      <a:pt x="35" y="5"/>
                    </a:lnTo>
                    <a:lnTo>
                      <a:pt x="39" y="3"/>
                    </a:lnTo>
                    <a:lnTo>
                      <a:pt x="42" y="2"/>
                    </a:lnTo>
                    <a:lnTo>
                      <a:pt x="45" y="1"/>
                    </a:lnTo>
                    <a:lnTo>
                      <a:pt x="49" y="1"/>
                    </a:lnTo>
                    <a:lnTo>
                      <a:pt x="52" y="1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9" y="1"/>
                    </a:lnTo>
                    <a:lnTo>
                      <a:pt x="72" y="1"/>
                    </a:lnTo>
                    <a:lnTo>
                      <a:pt x="75" y="2"/>
                    </a:lnTo>
                    <a:lnTo>
                      <a:pt x="80" y="2"/>
                    </a:lnTo>
                    <a:lnTo>
                      <a:pt x="84" y="3"/>
                    </a:lnTo>
                    <a:lnTo>
                      <a:pt x="87" y="5"/>
                    </a:lnTo>
                    <a:lnTo>
                      <a:pt x="89" y="6"/>
                    </a:lnTo>
                    <a:lnTo>
                      <a:pt x="93" y="7"/>
                    </a:lnTo>
                    <a:lnTo>
                      <a:pt x="96" y="9"/>
                    </a:lnTo>
                    <a:lnTo>
                      <a:pt x="99" y="10"/>
                    </a:lnTo>
                    <a:lnTo>
                      <a:pt x="101" y="13"/>
                    </a:lnTo>
                    <a:lnTo>
                      <a:pt x="103" y="15"/>
                    </a:lnTo>
                    <a:lnTo>
                      <a:pt x="105" y="17"/>
                    </a:lnTo>
                    <a:lnTo>
                      <a:pt x="108" y="20"/>
                    </a:lnTo>
                    <a:lnTo>
                      <a:pt x="110" y="22"/>
                    </a:lnTo>
                    <a:lnTo>
                      <a:pt x="111" y="24"/>
                    </a:lnTo>
                    <a:lnTo>
                      <a:pt x="112" y="28"/>
                    </a:lnTo>
                    <a:lnTo>
                      <a:pt x="114" y="30"/>
                    </a:lnTo>
                    <a:lnTo>
                      <a:pt x="115" y="33"/>
                    </a:lnTo>
                    <a:lnTo>
                      <a:pt x="116" y="36"/>
                    </a:lnTo>
                    <a:lnTo>
                      <a:pt x="117" y="39"/>
                    </a:lnTo>
                    <a:lnTo>
                      <a:pt x="117" y="43"/>
                    </a:lnTo>
                    <a:lnTo>
                      <a:pt x="117" y="46"/>
                    </a:lnTo>
                    <a:lnTo>
                      <a:pt x="97" y="47"/>
                    </a:lnTo>
                    <a:lnTo>
                      <a:pt x="97" y="44"/>
                    </a:lnTo>
                    <a:lnTo>
                      <a:pt x="96" y="40"/>
                    </a:lnTo>
                    <a:lnTo>
                      <a:pt x="96" y="37"/>
                    </a:lnTo>
                    <a:lnTo>
                      <a:pt x="94" y="35"/>
                    </a:lnTo>
                    <a:lnTo>
                      <a:pt x="93" y="32"/>
                    </a:lnTo>
                    <a:lnTo>
                      <a:pt x="92" y="30"/>
                    </a:lnTo>
                    <a:lnTo>
                      <a:pt x="89" y="28"/>
                    </a:lnTo>
                    <a:lnTo>
                      <a:pt x="87" y="25"/>
                    </a:lnTo>
                    <a:lnTo>
                      <a:pt x="85" y="24"/>
                    </a:lnTo>
                    <a:lnTo>
                      <a:pt x="82" y="22"/>
                    </a:lnTo>
                    <a:lnTo>
                      <a:pt x="79" y="21"/>
                    </a:lnTo>
                    <a:lnTo>
                      <a:pt x="77" y="20"/>
                    </a:lnTo>
                    <a:lnTo>
                      <a:pt x="73" y="20"/>
                    </a:lnTo>
                    <a:lnTo>
                      <a:pt x="69" y="18"/>
                    </a:lnTo>
                    <a:lnTo>
                      <a:pt x="65" y="18"/>
                    </a:lnTo>
                    <a:lnTo>
                      <a:pt x="60" y="18"/>
                    </a:lnTo>
                    <a:lnTo>
                      <a:pt x="56" y="18"/>
                    </a:lnTo>
                    <a:lnTo>
                      <a:pt x="52" y="18"/>
                    </a:lnTo>
                    <a:lnTo>
                      <a:pt x="49" y="20"/>
                    </a:lnTo>
                    <a:lnTo>
                      <a:pt x="45" y="20"/>
                    </a:lnTo>
                    <a:lnTo>
                      <a:pt x="42" y="21"/>
                    </a:lnTo>
                    <a:lnTo>
                      <a:pt x="39" y="22"/>
                    </a:lnTo>
                    <a:lnTo>
                      <a:pt x="36" y="23"/>
                    </a:lnTo>
                    <a:lnTo>
                      <a:pt x="34" y="25"/>
                    </a:lnTo>
                    <a:lnTo>
                      <a:pt x="32" y="26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32"/>
                    </a:lnTo>
                    <a:lnTo>
                      <a:pt x="27" y="35"/>
                    </a:lnTo>
                    <a:lnTo>
                      <a:pt x="26" y="37"/>
                    </a:lnTo>
                    <a:lnTo>
                      <a:pt x="26" y="39"/>
                    </a:lnTo>
                    <a:lnTo>
                      <a:pt x="26" y="42"/>
                    </a:lnTo>
                    <a:lnTo>
                      <a:pt x="26" y="43"/>
                    </a:lnTo>
                    <a:lnTo>
                      <a:pt x="26" y="45"/>
                    </a:lnTo>
                    <a:lnTo>
                      <a:pt x="27" y="47"/>
                    </a:lnTo>
                    <a:lnTo>
                      <a:pt x="27" y="48"/>
                    </a:lnTo>
                    <a:lnTo>
                      <a:pt x="28" y="50"/>
                    </a:lnTo>
                    <a:lnTo>
                      <a:pt x="29" y="52"/>
                    </a:lnTo>
                    <a:lnTo>
                      <a:pt x="30" y="53"/>
                    </a:lnTo>
                    <a:lnTo>
                      <a:pt x="32" y="54"/>
                    </a:lnTo>
                    <a:lnTo>
                      <a:pt x="34" y="55"/>
                    </a:lnTo>
                    <a:lnTo>
                      <a:pt x="36" y="58"/>
                    </a:lnTo>
                    <a:lnTo>
                      <a:pt x="39" y="59"/>
                    </a:lnTo>
                    <a:lnTo>
                      <a:pt x="42" y="60"/>
                    </a:lnTo>
                    <a:lnTo>
                      <a:pt x="47" y="61"/>
                    </a:lnTo>
                    <a:lnTo>
                      <a:pt x="51" y="62"/>
                    </a:lnTo>
                    <a:lnTo>
                      <a:pt x="56" y="63"/>
                    </a:lnTo>
                    <a:lnTo>
                      <a:pt x="62" y="66"/>
                    </a:lnTo>
                    <a:lnTo>
                      <a:pt x="69" y="67"/>
                    </a:lnTo>
                    <a:lnTo>
                      <a:pt x="73" y="68"/>
                    </a:lnTo>
                    <a:lnTo>
                      <a:pt x="78" y="69"/>
                    </a:lnTo>
                    <a:lnTo>
                      <a:pt x="82" y="70"/>
                    </a:lnTo>
                    <a:lnTo>
                      <a:pt x="87" y="72"/>
                    </a:lnTo>
                    <a:lnTo>
                      <a:pt x="90" y="73"/>
                    </a:lnTo>
                    <a:lnTo>
                      <a:pt x="93" y="74"/>
                    </a:lnTo>
                    <a:lnTo>
                      <a:pt x="96" y="75"/>
                    </a:lnTo>
                    <a:lnTo>
                      <a:pt x="99" y="76"/>
                    </a:lnTo>
                    <a:lnTo>
                      <a:pt x="102" y="78"/>
                    </a:lnTo>
                    <a:lnTo>
                      <a:pt x="104" y="80"/>
                    </a:lnTo>
                    <a:lnTo>
                      <a:pt x="108" y="82"/>
                    </a:lnTo>
                    <a:lnTo>
                      <a:pt x="110" y="84"/>
                    </a:lnTo>
                    <a:lnTo>
                      <a:pt x="112" y="87"/>
                    </a:lnTo>
                    <a:lnTo>
                      <a:pt x="114" y="89"/>
                    </a:lnTo>
                    <a:lnTo>
                      <a:pt x="116" y="91"/>
                    </a:lnTo>
                    <a:lnTo>
                      <a:pt x="117" y="93"/>
                    </a:lnTo>
                    <a:lnTo>
                      <a:pt x="118" y="96"/>
                    </a:lnTo>
                    <a:lnTo>
                      <a:pt x="119" y="98"/>
                    </a:lnTo>
                    <a:lnTo>
                      <a:pt x="121" y="100"/>
                    </a:lnTo>
                    <a:lnTo>
                      <a:pt x="121" y="104"/>
                    </a:lnTo>
                    <a:lnTo>
                      <a:pt x="122" y="106"/>
                    </a:lnTo>
                    <a:lnTo>
                      <a:pt x="122" y="110"/>
                    </a:lnTo>
                    <a:lnTo>
                      <a:pt x="122" y="112"/>
                    </a:lnTo>
                    <a:lnTo>
                      <a:pt x="122" y="115"/>
                    </a:lnTo>
                    <a:lnTo>
                      <a:pt x="122" y="118"/>
                    </a:lnTo>
                    <a:lnTo>
                      <a:pt x="121" y="121"/>
                    </a:lnTo>
                    <a:lnTo>
                      <a:pt x="121" y="125"/>
                    </a:lnTo>
                    <a:lnTo>
                      <a:pt x="119" y="127"/>
                    </a:lnTo>
                    <a:lnTo>
                      <a:pt x="118" y="129"/>
                    </a:lnTo>
                    <a:lnTo>
                      <a:pt x="117" y="133"/>
                    </a:lnTo>
                    <a:lnTo>
                      <a:pt x="115" y="135"/>
                    </a:lnTo>
                    <a:lnTo>
                      <a:pt x="114" y="137"/>
                    </a:lnTo>
                    <a:lnTo>
                      <a:pt x="111" y="141"/>
                    </a:lnTo>
                    <a:lnTo>
                      <a:pt x="109" y="143"/>
                    </a:lnTo>
                    <a:lnTo>
                      <a:pt x="107" y="144"/>
                    </a:lnTo>
                    <a:lnTo>
                      <a:pt x="103" y="147"/>
                    </a:lnTo>
                    <a:lnTo>
                      <a:pt x="101" y="149"/>
                    </a:lnTo>
                    <a:lnTo>
                      <a:pt x="99" y="150"/>
                    </a:lnTo>
                    <a:lnTo>
                      <a:pt x="95" y="152"/>
                    </a:lnTo>
                    <a:lnTo>
                      <a:pt x="92" y="153"/>
                    </a:lnTo>
                    <a:lnTo>
                      <a:pt x="88" y="155"/>
                    </a:lnTo>
                    <a:lnTo>
                      <a:pt x="85" y="156"/>
                    </a:lnTo>
                    <a:lnTo>
                      <a:pt x="81" y="157"/>
                    </a:lnTo>
                    <a:lnTo>
                      <a:pt x="78" y="157"/>
                    </a:lnTo>
                    <a:lnTo>
                      <a:pt x="73" y="157"/>
                    </a:lnTo>
                    <a:lnTo>
                      <a:pt x="70" y="158"/>
                    </a:lnTo>
                    <a:lnTo>
                      <a:pt x="65" y="158"/>
                    </a:lnTo>
                    <a:lnTo>
                      <a:pt x="60" y="158"/>
                    </a:lnTo>
                    <a:lnTo>
                      <a:pt x="56" y="157"/>
                    </a:lnTo>
                    <a:lnTo>
                      <a:pt x="51" y="157"/>
                    </a:lnTo>
                    <a:lnTo>
                      <a:pt x="47" y="157"/>
                    </a:lnTo>
                    <a:lnTo>
                      <a:pt x="42" y="156"/>
                    </a:lnTo>
                    <a:lnTo>
                      <a:pt x="39" y="155"/>
                    </a:lnTo>
                    <a:lnTo>
                      <a:pt x="34" y="153"/>
                    </a:lnTo>
                    <a:lnTo>
                      <a:pt x="30" y="152"/>
                    </a:lnTo>
                    <a:lnTo>
                      <a:pt x="27" y="150"/>
                    </a:lnTo>
                    <a:lnTo>
                      <a:pt x="25" y="149"/>
                    </a:lnTo>
                    <a:lnTo>
                      <a:pt x="21" y="147"/>
                    </a:lnTo>
                    <a:lnTo>
                      <a:pt x="19" y="144"/>
                    </a:lnTo>
                    <a:lnTo>
                      <a:pt x="15" y="142"/>
                    </a:lnTo>
                    <a:lnTo>
                      <a:pt x="13" y="140"/>
                    </a:lnTo>
                    <a:lnTo>
                      <a:pt x="11" y="136"/>
                    </a:lnTo>
                    <a:lnTo>
                      <a:pt x="8" y="134"/>
                    </a:lnTo>
                    <a:lnTo>
                      <a:pt x="7" y="130"/>
                    </a:lnTo>
                    <a:lnTo>
                      <a:pt x="5" y="127"/>
                    </a:lnTo>
                    <a:lnTo>
                      <a:pt x="4" y="125"/>
                    </a:lnTo>
                    <a:lnTo>
                      <a:pt x="3" y="121"/>
                    </a:lnTo>
                    <a:lnTo>
                      <a:pt x="2" y="118"/>
                    </a:lnTo>
                    <a:lnTo>
                      <a:pt x="2" y="114"/>
                    </a:lnTo>
                    <a:lnTo>
                      <a:pt x="0" y="11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29" name="Freeform 1266"/>
              <p:cNvSpPr>
                <a:spLocks/>
              </p:cNvSpPr>
              <p:nvPr/>
            </p:nvSpPr>
            <p:spPr bwMode="auto">
              <a:xfrm>
                <a:off x="3022" y="1498"/>
                <a:ext cx="11" cy="30"/>
              </a:xfrm>
              <a:custGeom>
                <a:avLst/>
                <a:gdLst/>
                <a:ahLst/>
                <a:cxnLst>
                  <a:cxn ang="0">
                    <a:pos x="55" y="148"/>
                  </a:cxn>
                  <a:cxn ang="0">
                    <a:pos x="51" y="149"/>
                  </a:cxn>
                  <a:cxn ang="0">
                    <a:pos x="46" y="149"/>
                  </a:cxn>
                  <a:cxn ang="0">
                    <a:pos x="43" y="150"/>
                  </a:cxn>
                  <a:cxn ang="0">
                    <a:pos x="41" y="150"/>
                  </a:cxn>
                  <a:cxn ang="0">
                    <a:pos x="35" y="150"/>
                  </a:cxn>
                  <a:cxn ang="0">
                    <a:pos x="31" y="149"/>
                  </a:cxn>
                  <a:cxn ang="0">
                    <a:pos x="28" y="148"/>
                  </a:cxn>
                  <a:cxn ang="0">
                    <a:pos x="25" y="146"/>
                  </a:cxn>
                  <a:cxn ang="0">
                    <a:pos x="22" y="145"/>
                  </a:cxn>
                  <a:cxn ang="0">
                    <a:pos x="20" y="143"/>
                  </a:cxn>
                  <a:cxn ang="0">
                    <a:pos x="18" y="141"/>
                  </a:cxn>
                  <a:cxn ang="0">
                    <a:pos x="16" y="138"/>
                  </a:cxn>
                  <a:cxn ang="0">
                    <a:pos x="15" y="135"/>
                  </a:cxn>
                  <a:cxn ang="0">
                    <a:pos x="15" y="130"/>
                  </a:cxn>
                  <a:cxn ang="0">
                    <a:pos x="14" y="123"/>
                  </a:cxn>
                  <a:cxn ang="0">
                    <a:pos x="14" y="116"/>
                  </a:cxn>
                  <a:cxn ang="0">
                    <a:pos x="0" y="53"/>
                  </a:cxn>
                  <a:cxn ang="0">
                    <a:pos x="14" y="38"/>
                  </a:cxn>
                  <a:cxn ang="0">
                    <a:pos x="33" y="0"/>
                  </a:cxn>
                  <a:cxn ang="0">
                    <a:pos x="52" y="38"/>
                  </a:cxn>
                  <a:cxn ang="0">
                    <a:pos x="33" y="53"/>
                  </a:cxn>
                  <a:cxn ang="0">
                    <a:pos x="33" y="119"/>
                  </a:cxn>
                  <a:cxn ang="0">
                    <a:pos x="33" y="122"/>
                  </a:cxn>
                  <a:cxn ang="0">
                    <a:pos x="34" y="125"/>
                  </a:cxn>
                  <a:cxn ang="0">
                    <a:pos x="34" y="127"/>
                  </a:cxn>
                  <a:cxn ang="0">
                    <a:pos x="34" y="128"/>
                  </a:cxn>
                  <a:cxn ang="0">
                    <a:pos x="35" y="129"/>
                  </a:cxn>
                  <a:cxn ang="0">
                    <a:pos x="36" y="130"/>
                  </a:cxn>
                  <a:cxn ang="0">
                    <a:pos x="36" y="130"/>
                  </a:cxn>
                  <a:cxn ang="0">
                    <a:pos x="37" y="131"/>
                  </a:cxn>
                  <a:cxn ang="0">
                    <a:pos x="40" y="131"/>
                  </a:cxn>
                  <a:cxn ang="0">
                    <a:pos x="41" y="133"/>
                  </a:cxn>
                  <a:cxn ang="0">
                    <a:pos x="43" y="133"/>
                  </a:cxn>
                  <a:cxn ang="0">
                    <a:pos x="44" y="133"/>
                  </a:cxn>
                  <a:cxn ang="0">
                    <a:pos x="46" y="133"/>
                  </a:cxn>
                  <a:cxn ang="0">
                    <a:pos x="48" y="131"/>
                  </a:cxn>
                  <a:cxn ang="0">
                    <a:pos x="50" y="131"/>
                  </a:cxn>
                </a:cxnLst>
                <a:rect l="0" t="0" r="r" b="b"/>
                <a:pathLst>
                  <a:path w="55" h="150">
                    <a:moveTo>
                      <a:pt x="52" y="131"/>
                    </a:moveTo>
                    <a:lnTo>
                      <a:pt x="55" y="148"/>
                    </a:lnTo>
                    <a:lnTo>
                      <a:pt x="52" y="149"/>
                    </a:lnTo>
                    <a:lnTo>
                      <a:pt x="51" y="149"/>
                    </a:lnTo>
                    <a:lnTo>
                      <a:pt x="49" y="149"/>
                    </a:lnTo>
                    <a:lnTo>
                      <a:pt x="46" y="149"/>
                    </a:lnTo>
                    <a:lnTo>
                      <a:pt x="45" y="150"/>
                    </a:lnTo>
                    <a:lnTo>
                      <a:pt x="43" y="150"/>
                    </a:lnTo>
                    <a:lnTo>
                      <a:pt x="42" y="150"/>
                    </a:lnTo>
                    <a:lnTo>
                      <a:pt x="41" y="150"/>
                    </a:lnTo>
                    <a:lnTo>
                      <a:pt x="37" y="150"/>
                    </a:lnTo>
                    <a:lnTo>
                      <a:pt x="35" y="150"/>
                    </a:lnTo>
                    <a:lnTo>
                      <a:pt x="34" y="149"/>
                    </a:lnTo>
                    <a:lnTo>
                      <a:pt x="31" y="149"/>
                    </a:lnTo>
                    <a:lnTo>
                      <a:pt x="29" y="149"/>
                    </a:lnTo>
                    <a:lnTo>
                      <a:pt x="28" y="148"/>
                    </a:lnTo>
                    <a:lnTo>
                      <a:pt x="26" y="148"/>
                    </a:lnTo>
                    <a:lnTo>
                      <a:pt x="25" y="146"/>
                    </a:lnTo>
                    <a:lnTo>
                      <a:pt x="23" y="145"/>
                    </a:lnTo>
                    <a:lnTo>
                      <a:pt x="22" y="145"/>
                    </a:lnTo>
                    <a:lnTo>
                      <a:pt x="21" y="144"/>
                    </a:lnTo>
                    <a:lnTo>
                      <a:pt x="20" y="143"/>
                    </a:lnTo>
                    <a:lnTo>
                      <a:pt x="19" y="142"/>
                    </a:lnTo>
                    <a:lnTo>
                      <a:pt x="18" y="141"/>
                    </a:lnTo>
                    <a:lnTo>
                      <a:pt x="18" y="140"/>
                    </a:lnTo>
                    <a:lnTo>
                      <a:pt x="16" y="138"/>
                    </a:lnTo>
                    <a:lnTo>
                      <a:pt x="16" y="136"/>
                    </a:lnTo>
                    <a:lnTo>
                      <a:pt x="15" y="135"/>
                    </a:lnTo>
                    <a:lnTo>
                      <a:pt x="15" y="133"/>
                    </a:lnTo>
                    <a:lnTo>
                      <a:pt x="15" y="130"/>
                    </a:lnTo>
                    <a:lnTo>
                      <a:pt x="14" y="127"/>
                    </a:lnTo>
                    <a:lnTo>
                      <a:pt x="14" y="123"/>
                    </a:lnTo>
                    <a:lnTo>
                      <a:pt x="14" y="120"/>
                    </a:lnTo>
                    <a:lnTo>
                      <a:pt x="14" y="116"/>
                    </a:lnTo>
                    <a:lnTo>
                      <a:pt x="14" y="53"/>
                    </a:lnTo>
                    <a:lnTo>
                      <a:pt x="0" y="53"/>
                    </a:lnTo>
                    <a:lnTo>
                      <a:pt x="0" y="38"/>
                    </a:lnTo>
                    <a:lnTo>
                      <a:pt x="14" y="38"/>
                    </a:lnTo>
                    <a:lnTo>
                      <a:pt x="14" y="10"/>
                    </a:lnTo>
                    <a:lnTo>
                      <a:pt x="33" y="0"/>
                    </a:lnTo>
                    <a:lnTo>
                      <a:pt x="33" y="38"/>
                    </a:lnTo>
                    <a:lnTo>
                      <a:pt x="52" y="38"/>
                    </a:lnTo>
                    <a:lnTo>
                      <a:pt x="52" y="53"/>
                    </a:lnTo>
                    <a:lnTo>
                      <a:pt x="33" y="53"/>
                    </a:lnTo>
                    <a:lnTo>
                      <a:pt x="33" y="116"/>
                    </a:lnTo>
                    <a:lnTo>
                      <a:pt x="33" y="119"/>
                    </a:lnTo>
                    <a:lnTo>
                      <a:pt x="33" y="121"/>
                    </a:lnTo>
                    <a:lnTo>
                      <a:pt x="33" y="122"/>
                    </a:lnTo>
                    <a:lnTo>
                      <a:pt x="33" y="123"/>
                    </a:lnTo>
                    <a:lnTo>
                      <a:pt x="34" y="125"/>
                    </a:lnTo>
                    <a:lnTo>
                      <a:pt x="34" y="126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34" y="128"/>
                    </a:lnTo>
                    <a:lnTo>
                      <a:pt x="35" y="128"/>
                    </a:lnTo>
                    <a:lnTo>
                      <a:pt x="35" y="129"/>
                    </a:lnTo>
                    <a:lnTo>
                      <a:pt x="35" y="129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8" y="131"/>
                    </a:lnTo>
                    <a:lnTo>
                      <a:pt x="40" y="131"/>
                    </a:lnTo>
                    <a:lnTo>
                      <a:pt x="40" y="131"/>
                    </a:lnTo>
                    <a:lnTo>
                      <a:pt x="41" y="133"/>
                    </a:lnTo>
                    <a:lnTo>
                      <a:pt x="42" y="133"/>
                    </a:lnTo>
                    <a:lnTo>
                      <a:pt x="43" y="133"/>
                    </a:lnTo>
                    <a:lnTo>
                      <a:pt x="43" y="133"/>
                    </a:lnTo>
                    <a:lnTo>
                      <a:pt x="44" y="133"/>
                    </a:lnTo>
                    <a:lnTo>
                      <a:pt x="45" y="133"/>
                    </a:lnTo>
                    <a:lnTo>
                      <a:pt x="46" y="133"/>
                    </a:lnTo>
                    <a:lnTo>
                      <a:pt x="48" y="133"/>
                    </a:lnTo>
                    <a:lnTo>
                      <a:pt x="48" y="131"/>
                    </a:lnTo>
                    <a:lnTo>
                      <a:pt x="49" y="131"/>
                    </a:lnTo>
                    <a:lnTo>
                      <a:pt x="50" y="131"/>
                    </a:lnTo>
                    <a:lnTo>
                      <a:pt x="52" y="13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30" name="Rectangle 1267"/>
              <p:cNvSpPr>
                <a:spLocks noChangeArrowheads="1"/>
              </p:cNvSpPr>
              <p:nvPr/>
            </p:nvSpPr>
            <p:spPr bwMode="auto">
              <a:xfrm>
                <a:off x="3037" y="1524"/>
                <a:ext cx="4" cy="4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31" name="Freeform 1268"/>
              <p:cNvSpPr>
                <a:spLocks/>
              </p:cNvSpPr>
              <p:nvPr/>
            </p:nvSpPr>
            <p:spPr bwMode="auto">
              <a:xfrm>
                <a:off x="3060" y="1498"/>
                <a:ext cx="29" cy="30"/>
              </a:xfrm>
              <a:custGeom>
                <a:avLst/>
                <a:gdLst/>
                <a:ahLst/>
                <a:cxnLst>
                  <a:cxn ang="0">
                    <a:pos x="0" y="15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67" y="108"/>
                  </a:cxn>
                  <a:cxn ang="0">
                    <a:pos x="68" y="111"/>
                  </a:cxn>
                  <a:cxn ang="0">
                    <a:pos x="69" y="115"/>
                  </a:cxn>
                  <a:cxn ang="0">
                    <a:pos x="70" y="118"/>
                  </a:cxn>
                  <a:cxn ang="0">
                    <a:pos x="71" y="120"/>
                  </a:cxn>
                  <a:cxn ang="0">
                    <a:pos x="71" y="124"/>
                  </a:cxn>
                  <a:cxn ang="0">
                    <a:pos x="72" y="126"/>
                  </a:cxn>
                  <a:cxn ang="0">
                    <a:pos x="74" y="129"/>
                  </a:cxn>
                  <a:cxn ang="0">
                    <a:pos x="74" y="131"/>
                  </a:cxn>
                  <a:cxn ang="0">
                    <a:pos x="75" y="129"/>
                  </a:cxn>
                  <a:cxn ang="0">
                    <a:pos x="76" y="126"/>
                  </a:cxn>
                  <a:cxn ang="0">
                    <a:pos x="76" y="123"/>
                  </a:cxn>
                  <a:cxn ang="0">
                    <a:pos x="77" y="120"/>
                  </a:cxn>
                  <a:cxn ang="0">
                    <a:pos x="78" y="117"/>
                  </a:cxn>
                  <a:cxn ang="0">
                    <a:pos x="79" y="114"/>
                  </a:cxn>
                  <a:cxn ang="0">
                    <a:pos x="81" y="110"/>
                  </a:cxn>
                  <a:cxn ang="0">
                    <a:pos x="82" y="105"/>
                  </a:cxn>
                  <a:cxn ang="0">
                    <a:pos x="119" y="0"/>
                  </a:cxn>
                  <a:cxn ang="0">
                    <a:pos x="145" y="0"/>
                  </a:cxn>
                  <a:cxn ang="0">
                    <a:pos x="145" y="153"/>
                  </a:cxn>
                  <a:cxn ang="0">
                    <a:pos x="127" y="153"/>
                  </a:cxn>
                  <a:cxn ang="0">
                    <a:pos x="127" y="25"/>
                  </a:cxn>
                  <a:cxn ang="0">
                    <a:pos x="82" y="153"/>
                  </a:cxn>
                  <a:cxn ang="0">
                    <a:pos x="63" y="153"/>
                  </a:cxn>
                  <a:cxn ang="0">
                    <a:pos x="19" y="22"/>
                  </a:cxn>
                  <a:cxn ang="0">
                    <a:pos x="19" y="153"/>
                  </a:cxn>
                  <a:cxn ang="0">
                    <a:pos x="0" y="153"/>
                  </a:cxn>
                </a:cxnLst>
                <a:rect l="0" t="0" r="r" b="b"/>
                <a:pathLst>
                  <a:path w="145" h="153">
                    <a:moveTo>
                      <a:pt x="0" y="153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67" y="108"/>
                    </a:lnTo>
                    <a:lnTo>
                      <a:pt x="68" y="111"/>
                    </a:lnTo>
                    <a:lnTo>
                      <a:pt x="69" y="115"/>
                    </a:lnTo>
                    <a:lnTo>
                      <a:pt x="70" y="118"/>
                    </a:lnTo>
                    <a:lnTo>
                      <a:pt x="71" y="120"/>
                    </a:lnTo>
                    <a:lnTo>
                      <a:pt x="71" y="124"/>
                    </a:lnTo>
                    <a:lnTo>
                      <a:pt x="72" y="126"/>
                    </a:lnTo>
                    <a:lnTo>
                      <a:pt x="74" y="129"/>
                    </a:lnTo>
                    <a:lnTo>
                      <a:pt x="74" y="131"/>
                    </a:lnTo>
                    <a:lnTo>
                      <a:pt x="75" y="129"/>
                    </a:lnTo>
                    <a:lnTo>
                      <a:pt x="76" y="126"/>
                    </a:lnTo>
                    <a:lnTo>
                      <a:pt x="76" y="123"/>
                    </a:lnTo>
                    <a:lnTo>
                      <a:pt x="77" y="120"/>
                    </a:lnTo>
                    <a:lnTo>
                      <a:pt x="78" y="117"/>
                    </a:lnTo>
                    <a:lnTo>
                      <a:pt x="79" y="114"/>
                    </a:lnTo>
                    <a:lnTo>
                      <a:pt x="81" y="110"/>
                    </a:lnTo>
                    <a:lnTo>
                      <a:pt x="82" y="105"/>
                    </a:lnTo>
                    <a:lnTo>
                      <a:pt x="119" y="0"/>
                    </a:lnTo>
                    <a:lnTo>
                      <a:pt x="145" y="0"/>
                    </a:lnTo>
                    <a:lnTo>
                      <a:pt x="145" y="153"/>
                    </a:lnTo>
                    <a:lnTo>
                      <a:pt x="127" y="153"/>
                    </a:lnTo>
                    <a:lnTo>
                      <a:pt x="127" y="25"/>
                    </a:lnTo>
                    <a:lnTo>
                      <a:pt x="82" y="153"/>
                    </a:lnTo>
                    <a:lnTo>
                      <a:pt x="63" y="153"/>
                    </a:lnTo>
                    <a:lnTo>
                      <a:pt x="19" y="22"/>
                    </a:lnTo>
                    <a:lnTo>
                      <a:pt x="19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32" name="Freeform 1269"/>
              <p:cNvSpPr>
                <a:spLocks noEditPoints="1"/>
              </p:cNvSpPr>
              <p:nvPr/>
            </p:nvSpPr>
            <p:spPr bwMode="auto">
              <a:xfrm>
                <a:off x="3093" y="1506"/>
                <a:ext cx="21" cy="23"/>
              </a:xfrm>
              <a:custGeom>
                <a:avLst/>
                <a:gdLst/>
                <a:ahLst/>
                <a:cxnLst>
                  <a:cxn ang="0">
                    <a:pos x="69" y="106"/>
                  </a:cxn>
                  <a:cxn ang="0">
                    <a:pos x="57" y="112"/>
                  </a:cxn>
                  <a:cxn ang="0">
                    <a:pos x="43" y="115"/>
                  </a:cxn>
                  <a:cxn ang="0">
                    <a:pos x="26" y="114"/>
                  </a:cxn>
                  <a:cxn ang="0">
                    <a:pos x="11" y="106"/>
                  </a:cxn>
                  <a:cxn ang="0">
                    <a:pos x="2" y="93"/>
                  </a:cxn>
                  <a:cxn ang="0">
                    <a:pos x="0" y="79"/>
                  </a:cxn>
                  <a:cxn ang="0">
                    <a:pos x="3" y="70"/>
                  </a:cxn>
                  <a:cxn ang="0">
                    <a:pos x="9" y="62"/>
                  </a:cxn>
                  <a:cxn ang="0">
                    <a:pos x="16" y="56"/>
                  </a:cxn>
                  <a:cxn ang="0">
                    <a:pos x="24" y="53"/>
                  </a:cxn>
                  <a:cxn ang="0">
                    <a:pos x="33" y="50"/>
                  </a:cxn>
                  <a:cxn ang="0">
                    <a:pos x="44" y="48"/>
                  </a:cxn>
                  <a:cxn ang="0">
                    <a:pos x="67" y="45"/>
                  </a:cxn>
                  <a:cxn ang="0">
                    <a:pos x="78" y="40"/>
                  </a:cxn>
                  <a:cxn ang="0">
                    <a:pos x="78" y="38"/>
                  </a:cxn>
                  <a:cxn ang="0">
                    <a:pos x="77" y="27"/>
                  </a:cxn>
                  <a:cxn ang="0">
                    <a:pos x="70" y="19"/>
                  </a:cxn>
                  <a:cxn ang="0">
                    <a:pos x="57" y="16"/>
                  </a:cxn>
                  <a:cxn ang="0">
                    <a:pos x="42" y="16"/>
                  </a:cxn>
                  <a:cxn ang="0">
                    <a:pos x="32" y="19"/>
                  </a:cxn>
                  <a:cxn ang="0">
                    <a:pos x="25" y="29"/>
                  </a:cxn>
                  <a:cxn ang="0">
                    <a:pos x="4" y="31"/>
                  </a:cxn>
                  <a:cxn ang="0">
                    <a:pos x="10" y="18"/>
                  </a:cxn>
                  <a:cxn ang="0">
                    <a:pos x="17" y="10"/>
                  </a:cxn>
                  <a:cxn ang="0">
                    <a:pos x="28" y="3"/>
                  </a:cxn>
                  <a:cxn ang="0">
                    <a:pos x="43" y="0"/>
                  </a:cxn>
                  <a:cxn ang="0">
                    <a:pos x="61" y="0"/>
                  </a:cxn>
                  <a:cxn ang="0">
                    <a:pos x="74" y="2"/>
                  </a:cxn>
                  <a:cxn ang="0">
                    <a:pos x="85" y="7"/>
                  </a:cxn>
                  <a:cxn ang="0">
                    <a:pos x="91" y="12"/>
                  </a:cxn>
                  <a:cxn ang="0">
                    <a:pos x="94" y="20"/>
                  </a:cxn>
                  <a:cxn ang="0">
                    <a:pos x="96" y="29"/>
                  </a:cxn>
                  <a:cxn ang="0">
                    <a:pos x="96" y="41"/>
                  </a:cxn>
                  <a:cxn ang="0">
                    <a:pos x="96" y="87"/>
                  </a:cxn>
                  <a:cxn ang="0">
                    <a:pos x="98" y="101"/>
                  </a:cxn>
                  <a:cxn ang="0">
                    <a:pos x="101" y="109"/>
                  </a:cxn>
                  <a:cxn ang="0">
                    <a:pos x="81" y="109"/>
                  </a:cxn>
                  <a:cxn ang="0">
                    <a:pos x="79" y="100"/>
                  </a:cxn>
                  <a:cxn ang="0">
                    <a:pos x="69" y="60"/>
                  </a:cxn>
                  <a:cxn ang="0">
                    <a:pos x="47" y="64"/>
                  </a:cxn>
                  <a:cxn ang="0">
                    <a:pos x="35" y="67"/>
                  </a:cxn>
                  <a:cxn ang="0">
                    <a:pos x="28" y="69"/>
                  </a:cxn>
                  <a:cxn ang="0">
                    <a:pos x="24" y="72"/>
                  </a:cxn>
                  <a:cxn ang="0">
                    <a:pos x="21" y="78"/>
                  </a:cxn>
                  <a:cxn ang="0">
                    <a:pos x="20" y="85"/>
                  </a:cxn>
                  <a:cxn ang="0">
                    <a:pos x="24" y="92"/>
                  </a:cxn>
                  <a:cxn ang="0">
                    <a:pos x="32" y="98"/>
                  </a:cxn>
                  <a:cxn ang="0">
                    <a:pos x="43" y="100"/>
                  </a:cxn>
                  <a:cxn ang="0">
                    <a:pos x="55" y="98"/>
                  </a:cxn>
                  <a:cxn ang="0">
                    <a:pos x="66" y="93"/>
                  </a:cxn>
                  <a:cxn ang="0">
                    <a:pos x="73" y="84"/>
                  </a:cxn>
                  <a:cxn ang="0">
                    <a:pos x="77" y="75"/>
                  </a:cxn>
                  <a:cxn ang="0">
                    <a:pos x="78" y="57"/>
                  </a:cxn>
                </a:cxnLst>
                <a:rect l="0" t="0" r="r" b="b"/>
                <a:pathLst>
                  <a:path w="102" h="115">
                    <a:moveTo>
                      <a:pt x="79" y="99"/>
                    </a:moveTo>
                    <a:lnTo>
                      <a:pt x="77" y="101"/>
                    </a:lnTo>
                    <a:lnTo>
                      <a:pt x="73" y="102"/>
                    </a:lnTo>
                    <a:lnTo>
                      <a:pt x="71" y="105"/>
                    </a:lnTo>
                    <a:lnTo>
                      <a:pt x="69" y="106"/>
                    </a:lnTo>
                    <a:lnTo>
                      <a:pt x="66" y="108"/>
                    </a:lnTo>
                    <a:lnTo>
                      <a:pt x="64" y="109"/>
                    </a:lnTo>
                    <a:lnTo>
                      <a:pt x="62" y="110"/>
                    </a:lnTo>
                    <a:lnTo>
                      <a:pt x="59" y="112"/>
                    </a:lnTo>
                    <a:lnTo>
                      <a:pt x="57" y="112"/>
                    </a:lnTo>
                    <a:lnTo>
                      <a:pt x="54" y="113"/>
                    </a:lnTo>
                    <a:lnTo>
                      <a:pt x="51" y="114"/>
                    </a:lnTo>
                    <a:lnTo>
                      <a:pt x="49" y="114"/>
                    </a:lnTo>
                    <a:lnTo>
                      <a:pt x="47" y="114"/>
                    </a:lnTo>
                    <a:lnTo>
                      <a:pt x="43" y="115"/>
                    </a:lnTo>
                    <a:lnTo>
                      <a:pt x="41" y="115"/>
                    </a:lnTo>
                    <a:lnTo>
                      <a:pt x="39" y="115"/>
                    </a:lnTo>
                    <a:lnTo>
                      <a:pt x="34" y="115"/>
                    </a:lnTo>
                    <a:lnTo>
                      <a:pt x="29" y="114"/>
                    </a:lnTo>
                    <a:lnTo>
                      <a:pt x="26" y="114"/>
                    </a:lnTo>
                    <a:lnTo>
                      <a:pt x="22" y="113"/>
                    </a:lnTo>
                    <a:lnTo>
                      <a:pt x="19" y="112"/>
                    </a:lnTo>
                    <a:lnTo>
                      <a:pt x="16" y="109"/>
                    </a:lnTo>
                    <a:lnTo>
                      <a:pt x="13" y="108"/>
                    </a:lnTo>
                    <a:lnTo>
                      <a:pt x="11" y="106"/>
                    </a:lnTo>
                    <a:lnTo>
                      <a:pt x="9" y="104"/>
                    </a:lnTo>
                    <a:lnTo>
                      <a:pt x="6" y="101"/>
                    </a:lnTo>
                    <a:lnTo>
                      <a:pt x="4" y="99"/>
                    </a:lnTo>
                    <a:lnTo>
                      <a:pt x="3" y="95"/>
                    </a:lnTo>
                    <a:lnTo>
                      <a:pt x="2" y="93"/>
                    </a:lnTo>
                    <a:lnTo>
                      <a:pt x="2" y="90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0" y="79"/>
                    </a:lnTo>
                    <a:lnTo>
                      <a:pt x="0" y="77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3" y="72"/>
                    </a:lnTo>
                    <a:lnTo>
                      <a:pt x="3" y="70"/>
                    </a:lnTo>
                    <a:lnTo>
                      <a:pt x="4" y="69"/>
                    </a:lnTo>
                    <a:lnTo>
                      <a:pt x="5" y="67"/>
                    </a:lnTo>
                    <a:lnTo>
                      <a:pt x="6" y="65"/>
                    </a:lnTo>
                    <a:lnTo>
                      <a:pt x="7" y="63"/>
                    </a:lnTo>
                    <a:lnTo>
                      <a:pt x="9" y="62"/>
                    </a:lnTo>
                    <a:lnTo>
                      <a:pt x="10" y="61"/>
                    </a:lnTo>
                    <a:lnTo>
                      <a:pt x="11" y="60"/>
                    </a:lnTo>
                    <a:lnTo>
                      <a:pt x="12" y="59"/>
                    </a:lnTo>
                    <a:lnTo>
                      <a:pt x="14" y="57"/>
                    </a:lnTo>
                    <a:lnTo>
                      <a:pt x="16" y="56"/>
                    </a:lnTo>
                    <a:lnTo>
                      <a:pt x="17" y="56"/>
                    </a:lnTo>
                    <a:lnTo>
                      <a:pt x="19" y="55"/>
                    </a:lnTo>
                    <a:lnTo>
                      <a:pt x="20" y="54"/>
                    </a:lnTo>
                    <a:lnTo>
                      <a:pt x="22" y="53"/>
                    </a:lnTo>
                    <a:lnTo>
                      <a:pt x="24" y="53"/>
                    </a:lnTo>
                    <a:lnTo>
                      <a:pt x="26" y="52"/>
                    </a:lnTo>
                    <a:lnTo>
                      <a:pt x="27" y="52"/>
                    </a:lnTo>
                    <a:lnTo>
                      <a:pt x="29" y="52"/>
                    </a:lnTo>
                    <a:lnTo>
                      <a:pt x="31" y="50"/>
                    </a:lnTo>
                    <a:lnTo>
                      <a:pt x="33" y="50"/>
                    </a:lnTo>
                    <a:lnTo>
                      <a:pt x="34" y="50"/>
                    </a:lnTo>
                    <a:lnTo>
                      <a:pt x="36" y="49"/>
                    </a:lnTo>
                    <a:lnTo>
                      <a:pt x="39" y="49"/>
                    </a:lnTo>
                    <a:lnTo>
                      <a:pt x="41" y="49"/>
                    </a:lnTo>
                    <a:lnTo>
                      <a:pt x="44" y="48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59" y="47"/>
                    </a:lnTo>
                    <a:lnTo>
                      <a:pt x="64" y="46"/>
                    </a:lnTo>
                    <a:lnTo>
                      <a:pt x="67" y="45"/>
                    </a:lnTo>
                    <a:lnTo>
                      <a:pt x="71" y="44"/>
                    </a:lnTo>
                    <a:lnTo>
                      <a:pt x="74" y="44"/>
                    </a:lnTo>
                    <a:lnTo>
                      <a:pt x="78" y="42"/>
                    </a:lnTo>
                    <a:lnTo>
                      <a:pt x="78" y="41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8" y="39"/>
                    </a:lnTo>
                    <a:lnTo>
                      <a:pt x="78" y="39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8" y="34"/>
                    </a:lnTo>
                    <a:lnTo>
                      <a:pt x="77" y="32"/>
                    </a:lnTo>
                    <a:lnTo>
                      <a:pt x="77" y="30"/>
                    </a:lnTo>
                    <a:lnTo>
                      <a:pt x="77" y="27"/>
                    </a:lnTo>
                    <a:lnTo>
                      <a:pt x="76" y="26"/>
                    </a:lnTo>
                    <a:lnTo>
                      <a:pt x="74" y="24"/>
                    </a:lnTo>
                    <a:lnTo>
                      <a:pt x="73" y="23"/>
                    </a:lnTo>
                    <a:lnTo>
                      <a:pt x="72" y="22"/>
                    </a:lnTo>
                    <a:lnTo>
                      <a:pt x="70" y="19"/>
                    </a:lnTo>
                    <a:lnTo>
                      <a:pt x="69" y="18"/>
                    </a:lnTo>
                    <a:lnTo>
                      <a:pt x="66" y="17"/>
                    </a:lnTo>
                    <a:lnTo>
                      <a:pt x="63" y="17"/>
                    </a:lnTo>
                    <a:lnTo>
                      <a:pt x="61" y="16"/>
                    </a:lnTo>
                    <a:lnTo>
                      <a:pt x="57" y="16"/>
                    </a:lnTo>
                    <a:lnTo>
                      <a:pt x="55" y="15"/>
                    </a:lnTo>
                    <a:lnTo>
                      <a:pt x="51" y="15"/>
                    </a:lnTo>
                    <a:lnTo>
                      <a:pt x="48" y="15"/>
                    </a:lnTo>
                    <a:lnTo>
                      <a:pt x="44" y="15"/>
                    </a:lnTo>
                    <a:lnTo>
                      <a:pt x="42" y="16"/>
                    </a:lnTo>
                    <a:lnTo>
                      <a:pt x="40" y="16"/>
                    </a:lnTo>
                    <a:lnTo>
                      <a:pt x="37" y="17"/>
                    </a:lnTo>
                    <a:lnTo>
                      <a:pt x="35" y="17"/>
                    </a:lnTo>
                    <a:lnTo>
                      <a:pt x="33" y="18"/>
                    </a:lnTo>
                    <a:lnTo>
                      <a:pt x="32" y="19"/>
                    </a:lnTo>
                    <a:lnTo>
                      <a:pt x="29" y="20"/>
                    </a:lnTo>
                    <a:lnTo>
                      <a:pt x="28" y="23"/>
                    </a:lnTo>
                    <a:lnTo>
                      <a:pt x="27" y="24"/>
                    </a:lnTo>
                    <a:lnTo>
                      <a:pt x="26" y="26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2" y="33"/>
                    </a:lnTo>
                    <a:lnTo>
                      <a:pt x="22" y="35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5" y="27"/>
                    </a:lnTo>
                    <a:lnTo>
                      <a:pt x="6" y="25"/>
                    </a:lnTo>
                    <a:lnTo>
                      <a:pt x="7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6" y="11"/>
                    </a:lnTo>
                    <a:lnTo>
                      <a:pt x="17" y="10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4" y="5"/>
                    </a:lnTo>
                    <a:lnTo>
                      <a:pt x="26" y="4"/>
                    </a:lnTo>
                    <a:lnTo>
                      <a:pt x="28" y="3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7" y="1"/>
                    </a:lnTo>
                    <a:lnTo>
                      <a:pt x="40" y="1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72" y="1"/>
                    </a:lnTo>
                    <a:lnTo>
                      <a:pt x="74" y="2"/>
                    </a:lnTo>
                    <a:lnTo>
                      <a:pt x="77" y="3"/>
                    </a:lnTo>
                    <a:lnTo>
                      <a:pt x="79" y="3"/>
                    </a:lnTo>
                    <a:lnTo>
                      <a:pt x="80" y="4"/>
                    </a:lnTo>
                    <a:lnTo>
                      <a:pt x="82" y="5"/>
                    </a:lnTo>
                    <a:lnTo>
                      <a:pt x="85" y="7"/>
                    </a:lnTo>
                    <a:lnTo>
                      <a:pt x="86" y="8"/>
                    </a:lnTo>
                    <a:lnTo>
                      <a:pt x="87" y="9"/>
                    </a:lnTo>
                    <a:lnTo>
                      <a:pt x="88" y="10"/>
                    </a:lnTo>
                    <a:lnTo>
                      <a:pt x="89" y="11"/>
                    </a:lnTo>
                    <a:lnTo>
                      <a:pt x="91" y="12"/>
                    </a:lnTo>
                    <a:lnTo>
                      <a:pt x="92" y="14"/>
                    </a:lnTo>
                    <a:lnTo>
                      <a:pt x="93" y="16"/>
                    </a:lnTo>
                    <a:lnTo>
                      <a:pt x="93" y="17"/>
                    </a:lnTo>
                    <a:lnTo>
                      <a:pt x="94" y="18"/>
                    </a:lnTo>
                    <a:lnTo>
                      <a:pt x="94" y="20"/>
                    </a:lnTo>
                    <a:lnTo>
                      <a:pt x="95" y="22"/>
                    </a:lnTo>
                    <a:lnTo>
                      <a:pt x="95" y="24"/>
                    </a:lnTo>
                    <a:lnTo>
                      <a:pt x="95" y="25"/>
                    </a:lnTo>
                    <a:lnTo>
                      <a:pt x="96" y="26"/>
                    </a:lnTo>
                    <a:lnTo>
                      <a:pt x="96" y="29"/>
                    </a:lnTo>
                    <a:lnTo>
                      <a:pt x="96" y="31"/>
                    </a:lnTo>
                    <a:lnTo>
                      <a:pt x="96" y="33"/>
                    </a:lnTo>
                    <a:lnTo>
                      <a:pt x="96" y="35"/>
                    </a:lnTo>
                    <a:lnTo>
                      <a:pt x="96" y="38"/>
                    </a:lnTo>
                    <a:lnTo>
                      <a:pt x="96" y="41"/>
                    </a:lnTo>
                    <a:lnTo>
                      <a:pt x="96" y="65"/>
                    </a:lnTo>
                    <a:lnTo>
                      <a:pt x="96" y="72"/>
                    </a:lnTo>
                    <a:lnTo>
                      <a:pt x="96" y="78"/>
                    </a:lnTo>
                    <a:lnTo>
                      <a:pt x="96" y="83"/>
                    </a:lnTo>
                    <a:lnTo>
                      <a:pt x="96" y="87"/>
                    </a:lnTo>
                    <a:lnTo>
                      <a:pt x="96" y="91"/>
                    </a:lnTo>
                    <a:lnTo>
                      <a:pt x="98" y="94"/>
                    </a:lnTo>
                    <a:lnTo>
                      <a:pt x="98" y="97"/>
                    </a:lnTo>
                    <a:lnTo>
                      <a:pt x="98" y="99"/>
                    </a:lnTo>
                    <a:lnTo>
                      <a:pt x="98" y="101"/>
                    </a:lnTo>
                    <a:lnTo>
                      <a:pt x="99" y="102"/>
                    </a:lnTo>
                    <a:lnTo>
                      <a:pt x="99" y="105"/>
                    </a:lnTo>
                    <a:lnTo>
                      <a:pt x="100" y="106"/>
                    </a:lnTo>
                    <a:lnTo>
                      <a:pt x="100" y="107"/>
                    </a:lnTo>
                    <a:lnTo>
                      <a:pt x="101" y="109"/>
                    </a:lnTo>
                    <a:lnTo>
                      <a:pt x="101" y="110"/>
                    </a:lnTo>
                    <a:lnTo>
                      <a:pt x="102" y="113"/>
                    </a:lnTo>
                    <a:lnTo>
                      <a:pt x="82" y="113"/>
                    </a:lnTo>
                    <a:lnTo>
                      <a:pt x="82" y="110"/>
                    </a:lnTo>
                    <a:lnTo>
                      <a:pt x="81" y="109"/>
                    </a:lnTo>
                    <a:lnTo>
                      <a:pt x="81" y="108"/>
                    </a:lnTo>
                    <a:lnTo>
                      <a:pt x="80" y="106"/>
                    </a:lnTo>
                    <a:lnTo>
                      <a:pt x="80" y="105"/>
                    </a:lnTo>
                    <a:lnTo>
                      <a:pt x="79" y="102"/>
                    </a:lnTo>
                    <a:lnTo>
                      <a:pt x="79" y="100"/>
                    </a:lnTo>
                    <a:lnTo>
                      <a:pt x="79" y="99"/>
                    </a:lnTo>
                    <a:close/>
                    <a:moveTo>
                      <a:pt x="78" y="57"/>
                    </a:moveTo>
                    <a:lnTo>
                      <a:pt x="74" y="57"/>
                    </a:lnTo>
                    <a:lnTo>
                      <a:pt x="72" y="59"/>
                    </a:lnTo>
                    <a:lnTo>
                      <a:pt x="69" y="60"/>
                    </a:lnTo>
                    <a:lnTo>
                      <a:pt x="65" y="61"/>
                    </a:lnTo>
                    <a:lnTo>
                      <a:pt x="61" y="62"/>
                    </a:lnTo>
                    <a:lnTo>
                      <a:pt x="56" y="62"/>
                    </a:lnTo>
                    <a:lnTo>
                      <a:pt x="51" y="63"/>
                    </a:lnTo>
                    <a:lnTo>
                      <a:pt x="47" y="64"/>
                    </a:lnTo>
                    <a:lnTo>
                      <a:pt x="44" y="64"/>
                    </a:lnTo>
                    <a:lnTo>
                      <a:pt x="41" y="64"/>
                    </a:lnTo>
                    <a:lnTo>
                      <a:pt x="39" y="65"/>
                    </a:lnTo>
                    <a:lnTo>
                      <a:pt x="37" y="65"/>
                    </a:lnTo>
                    <a:lnTo>
                      <a:pt x="35" y="67"/>
                    </a:lnTo>
                    <a:lnTo>
                      <a:pt x="33" y="67"/>
                    </a:lnTo>
                    <a:lnTo>
                      <a:pt x="32" y="67"/>
                    </a:lnTo>
                    <a:lnTo>
                      <a:pt x="31" y="68"/>
                    </a:lnTo>
                    <a:lnTo>
                      <a:pt x="29" y="68"/>
                    </a:lnTo>
                    <a:lnTo>
                      <a:pt x="28" y="69"/>
                    </a:lnTo>
                    <a:lnTo>
                      <a:pt x="27" y="70"/>
                    </a:lnTo>
                    <a:lnTo>
                      <a:pt x="26" y="70"/>
                    </a:lnTo>
                    <a:lnTo>
                      <a:pt x="26" y="71"/>
                    </a:lnTo>
                    <a:lnTo>
                      <a:pt x="25" y="72"/>
                    </a:lnTo>
                    <a:lnTo>
                      <a:pt x="24" y="72"/>
                    </a:lnTo>
                    <a:lnTo>
                      <a:pt x="24" y="74"/>
                    </a:lnTo>
                    <a:lnTo>
                      <a:pt x="22" y="75"/>
                    </a:lnTo>
                    <a:lnTo>
                      <a:pt x="22" y="76"/>
                    </a:lnTo>
                    <a:lnTo>
                      <a:pt x="21" y="77"/>
                    </a:lnTo>
                    <a:lnTo>
                      <a:pt x="21" y="78"/>
                    </a:lnTo>
                    <a:lnTo>
                      <a:pt x="21" y="79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20" y="83"/>
                    </a:lnTo>
                    <a:lnTo>
                      <a:pt x="20" y="85"/>
                    </a:lnTo>
                    <a:lnTo>
                      <a:pt x="21" y="86"/>
                    </a:lnTo>
                    <a:lnTo>
                      <a:pt x="21" y="87"/>
                    </a:lnTo>
                    <a:lnTo>
                      <a:pt x="22" y="90"/>
                    </a:lnTo>
                    <a:lnTo>
                      <a:pt x="22" y="91"/>
                    </a:lnTo>
                    <a:lnTo>
                      <a:pt x="24" y="92"/>
                    </a:lnTo>
                    <a:lnTo>
                      <a:pt x="25" y="94"/>
                    </a:lnTo>
                    <a:lnTo>
                      <a:pt x="26" y="95"/>
                    </a:lnTo>
                    <a:lnTo>
                      <a:pt x="28" y="97"/>
                    </a:lnTo>
                    <a:lnTo>
                      <a:pt x="29" y="98"/>
                    </a:lnTo>
                    <a:lnTo>
                      <a:pt x="32" y="98"/>
                    </a:lnTo>
                    <a:lnTo>
                      <a:pt x="33" y="99"/>
                    </a:lnTo>
                    <a:lnTo>
                      <a:pt x="35" y="99"/>
                    </a:lnTo>
                    <a:lnTo>
                      <a:pt x="37" y="100"/>
                    </a:lnTo>
                    <a:lnTo>
                      <a:pt x="40" y="100"/>
                    </a:lnTo>
                    <a:lnTo>
                      <a:pt x="43" y="100"/>
                    </a:lnTo>
                    <a:lnTo>
                      <a:pt x="46" y="100"/>
                    </a:lnTo>
                    <a:lnTo>
                      <a:pt x="48" y="100"/>
                    </a:lnTo>
                    <a:lnTo>
                      <a:pt x="50" y="99"/>
                    </a:lnTo>
                    <a:lnTo>
                      <a:pt x="52" y="99"/>
                    </a:lnTo>
                    <a:lnTo>
                      <a:pt x="55" y="98"/>
                    </a:lnTo>
                    <a:lnTo>
                      <a:pt x="57" y="98"/>
                    </a:lnTo>
                    <a:lnTo>
                      <a:pt x="59" y="97"/>
                    </a:lnTo>
                    <a:lnTo>
                      <a:pt x="62" y="95"/>
                    </a:lnTo>
                    <a:lnTo>
                      <a:pt x="64" y="94"/>
                    </a:lnTo>
                    <a:lnTo>
                      <a:pt x="66" y="93"/>
                    </a:lnTo>
                    <a:lnTo>
                      <a:pt x="67" y="91"/>
                    </a:lnTo>
                    <a:lnTo>
                      <a:pt x="70" y="90"/>
                    </a:lnTo>
                    <a:lnTo>
                      <a:pt x="71" y="89"/>
                    </a:lnTo>
                    <a:lnTo>
                      <a:pt x="72" y="86"/>
                    </a:lnTo>
                    <a:lnTo>
                      <a:pt x="73" y="84"/>
                    </a:lnTo>
                    <a:lnTo>
                      <a:pt x="74" y="83"/>
                    </a:lnTo>
                    <a:lnTo>
                      <a:pt x="76" y="80"/>
                    </a:lnTo>
                    <a:lnTo>
                      <a:pt x="76" y="79"/>
                    </a:lnTo>
                    <a:lnTo>
                      <a:pt x="77" y="77"/>
                    </a:lnTo>
                    <a:lnTo>
                      <a:pt x="77" y="75"/>
                    </a:lnTo>
                    <a:lnTo>
                      <a:pt x="77" y="72"/>
                    </a:lnTo>
                    <a:lnTo>
                      <a:pt x="77" y="70"/>
                    </a:lnTo>
                    <a:lnTo>
                      <a:pt x="78" y="67"/>
                    </a:lnTo>
                    <a:lnTo>
                      <a:pt x="78" y="64"/>
                    </a:lnTo>
                    <a:lnTo>
                      <a:pt x="78" y="5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33" name="Freeform 1270"/>
              <p:cNvSpPr>
                <a:spLocks noEditPoints="1"/>
              </p:cNvSpPr>
              <p:nvPr/>
            </p:nvSpPr>
            <p:spPr bwMode="auto">
              <a:xfrm>
                <a:off x="3117" y="1506"/>
                <a:ext cx="21" cy="23"/>
              </a:xfrm>
              <a:custGeom>
                <a:avLst/>
                <a:gdLst/>
                <a:ahLst/>
                <a:cxnLst>
                  <a:cxn ang="0">
                    <a:pos x="69" y="106"/>
                  </a:cxn>
                  <a:cxn ang="0">
                    <a:pos x="56" y="112"/>
                  </a:cxn>
                  <a:cxn ang="0">
                    <a:pos x="43" y="115"/>
                  </a:cxn>
                  <a:cxn ang="0">
                    <a:pos x="25" y="114"/>
                  </a:cxn>
                  <a:cxn ang="0">
                    <a:pos x="10" y="106"/>
                  </a:cxn>
                  <a:cxn ang="0">
                    <a:pos x="2" y="93"/>
                  </a:cxn>
                  <a:cxn ang="0">
                    <a:pos x="0" y="79"/>
                  </a:cxn>
                  <a:cxn ang="0">
                    <a:pos x="3" y="70"/>
                  </a:cxn>
                  <a:cxn ang="0">
                    <a:pos x="7" y="62"/>
                  </a:cxn>
                  <a:cxn ang="0">
                    <a:pos x="14" y="56"/>
                  </a:cxn>
                  <a:cxn ang="0">
                    <a:pos x="24" y="53"/>
                  </a:cxn>
                  <a:cxn ang="0">
                    <a:pos x="32" y="50"/>
                  </a:cxn>
                  <a:cxn ang="0">
                    <a:pos x="43" y="48"/>
                  </a:cxn>
                  <a:cxn ang="0">
                    <a:pos x="67" y="45"/>
                  </a:cxn>
                  <a:cxn ang="0">
                    <a:pos x="77" y="40"/>
                  </a:cxn>
                  <a:cxn ang="0">
                    <a:pos x="77" y="38"/>
                  </a:cxn>
                  <a:cxn ang="0">
                    <a:pos x="76" y="27"/>
                  </a:cxn>
                  <a:cxn ang="0">
                    <a:pos x="70" y="19"/>
                  </a:cxn>
                  <a:cxn ang="0">
                    <a:pos x="57" y="16"/>
                  </a:cxn>
                  <a:cxn ang="0">
                    <a:pos x="41" y="16"/>
                  </a:cxn>
                  <a:cxn ang="0">
                    <a:pos x="30" y="19"/>
                  </a:cxn>
                  <a:cxn ang="0">
                    <a:pos x="25" y="29"/>
                  </a:cxn>
                  <a:cxn ang="0">
                    <a:pos x="4" y="31"/>
                  </a:cxn>
                  <a:cxn ang="0">
                    <a:pos x="9" y="18"/>
                  </a:cxn>
                  <a:cxn ang="0">
                    <a:pos x="17" y="10"/>
                  </a:cxn>
                  <a:cxn ang="0">
                    <a:pos x="28" y="3"/>
                  </a:cxn>
                  <a:cxn ang="0">
                    <a:pos x="43" y="0"/>
                  </a:cxn>
                  <a:cxn ang="0">
                    <a:pos x="59" y="0"/>
                  </a:cxn>
                  <a:cxn ang="0">
                    <a:pos x="73" y="2"/>
                  </a:cxn>
                  <a:cxn ang="0">
                    <a:pos x="84" y="7"/>
                  </a:cxn>
                  <a:cxn ang="0">
                    <a:pos x="91" y="12"/>
                  </a:cxn>
                  <a:cxn ang="0">
                    <a:pos x="94" y="20"/>
                  </a:cxn>
                  <a:cxn ang="0">
                    <a:pos x="95" y="29"/>
                  </a:cxn>
                  <a:cxn ang="0">
                    <a:pos x="96" y="41"/>
                  </a:cxn>
                  <a:cxn ang="0">
                    <a:pos x="96" y="87"/>
                  </a:cxn>
                  <a:cxn ang="0">
                    <a:pos x="97" y="101"/>
                  </a:cxn>
                  <a:cxn ang="0">
                    <a:pos x="100" y="109"/>
                  </a:cxn>
                  <a:cxn ang="0">
                    <a:pos x="81" y="109"/>
                  </a:cxn>
                  <a:cxn ang="0">
                    <a:pos x="79" y="100"/>
                  </a:cxn>
                  <a:cxn ang="0">
                    <a:pos x="67" y="60"/>
                  </a:cxn>
                  <a:cxn ang="0">
                    <a:pos x="47" y="64"/>
                  </a:cxn>
                  <a:cxn ang="0">
                    <a:pos x="34" y="67"/>
                  </a:cxn>
                  <a:cxn ang="0">
                    <a:pos x="28" y="69"/>
                  </a:cxn>
                  <a:cxn ang="0">
                    <a:pos x="24" y="72"/>
                  </a:cxn>
                  <a:cxn ang="0">
                    <a:pos x="20" y="78"/>
                  </a:cxn>
                  <a:cxn ang="0">
                    <a:pos x="20" y="85"/>
                  </a:cxn>
                  <a:cxn ang="0">
                    <a:pos x="24" y="92"/>
                  </a:cxn>
                  <a:cxn ang="0">
                    <a:pos x="30" y="98"/>
                  </a:cxn>
                  <a:cxn ang="0">
                    <a:pos x="42" y="100"/>
                  </a:cxn>
                  <a:cxn ang="0">
                    <a:pos x="55" y="98"/>
                  </a:cxn>
                  <a:cxn ang="0">
                    <a:pos x="65" y="93"/>
                  </a:cxn>
                  <a:cxn ang="0">
                    <a:pos x="73" y="84"/>
                  </a:cxn>
                  <a:cxn ang="0">
                    <a:pos x="76" y="75"/>
                  </a:cxn>
                  <a:cxn ang="0">
                    <a:pos x="77" y="57"/>
                  </a:cxn>
                </a:cxnLst>
                <a:rect l="0" t="0" r="r" b="b"/>
                <a:pathLst>
                  <a:path w="102" h="115">
                    <a:moveTo>
                      <a:pt x="78" y="99"/>
                    </a:moveTo>
                    <a:lnTo>
                      <a:pt x="76" y="101"/>
                    </a:lnTo>
                    <a:lnTo>
                      <a:pt x="73" y="102"/>
                    </a:lnTo>
                    <a:lnTo>
                      <a:pt x="71" y="105"/>
                    </a:lnTo>
                    <a:lnTo>
                      <a:pt x="69" y="106"/>
                    </a:lnTo>
                    <a:lnTo>
                      <a:pt x="65" y="108"/>
                    </a:lnTo>
                    <a:lnTo>
                      <a:pt x="63" y="109"/>
                    </a:lnTo>
                    <a:lnTo>
                      <a:pt x="61" y="110"/>
                    </a:lnTo>
                    <a:lnTo>
                      <a:pt x="58" y="112"/>
                    </a:lnTo>
                    <a:lnTo>
                      <a:pt x="56" y="112"/>
                    </a:lnTo>
                    <a:lnTo>
                      <a:pt x="54" y="113"/>
                    </a:lnTo>
                    <a:lnTo>
                      <a:pt x="51" y="114"/>
                    </a:lnTo>
                    <a:lnTo>
                      <a:pt x="49" y="114"/>
                    </a:lnTo>
                    <a:lnTo>
                      <a:pt x="46" y="114"/>
                    </a:lnTo>
                    <a:lnTo>
                      <a:pt x="43" y="115"/>
                    </a:lnTo>
                    <a:lnTo>
                      <a:pt x="41" y="115"/>
                    </a:lnTo>
                    <a:lnTo>
                      <a:pt x="37" y="115"/>
                    </a:lnTo>
                    <a:lnTo>
                      <a:pt x="33" y="115"/>
                    </a:lnTo>
                    <a:lnTo>
                      <a:pt x="29" y="114"/>
                    </a:lnTo>
                    <a:lnTo>
                      <a:pt x="25" y="114"/>
                    </a:lnTo>
                    <a:lnTo>
                      <a:pt x="21" y="113"/>
                    </a:lnTo>
                    <a:lnTo>
                      <a:pt x="18" y="112"/>
                    </a:lnTo>
                    <a:lnTo>
                      <a:pt x="15" y="109"/>
                    </a:lnTo>
                    <a:lnTo>
                      <a:pt x="12" y="108"/>
                    </a:lnTo>
                    <a:lnTo>
                      <a:pt x="10" y="106"/>
                    </a:lnTo>
                    <a:lnTo>
                      <a:pt x="7" y="104"/>
                    </a:lnTo>
                    <a:lnTo>
                      <a:pt x="5" y="101"/>
                    </a:lnTo>
                    <a:lnTo>
                      <a:pt x="4" y="99"/>
                    </a:lnTo>
                    <a:lnTo>
                      <a:pt x="3" y="95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0" y="79"/>
                    </a:lnTo>
                    <a:lnTo>
                      <a:pt x="0" y="77"/>
                    </a:lnTo>
                    <a:lnTo>
                      <a:pt x="0" y="76"/>
                    </a:lnTo>
                    <a:lnTo>
                      <a:pt x="2" y="74"/>
                    </a:lnTo>
                    <a:lnTo>
                      <a:pt x="2" y="72"/>
                    </a:lnTo>
                    <a:lnTo>
                      <a:pt x="3" y="70"/>
                    </a:lnTo>
                    <a:lnTo>
                      <a:pt x="4" y="69"/>
                    </a:lnTo>
                    <a:lnTo>
                      <a:pt x="5" y="67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7" y="62"/>
                    </a:lnTo>
                    <a:lnTo>
                      <a:pt x="10" y="61"/>
                    </a:lnTo>
                    <a:lnTo>
                      <a:pt x="11" y="60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4" y="56"/>
                    </a:lnTo>
                    <a:lnTo>
                      <a:pt x="17" y="56"/>
                    </a:lnTo>
                    <a:lnTo>
                      <a:pt x="18" y="55"/>
                    </a:lnTo>
                    <a:lnTo>
                      <a:pt x="20" y="54"/>
                    </a:lnTo>
                    <a:lnTo>
                      <a:pt x="21" y="53"/>
                    </a:lnTo>
                    <a:lnTo>
                      <a:pt x="24" y="53"/>
                    </a:lnTo>
                    <a:lnTo>
                      <a:pt x="25" y="52"/>
                    </a:lnTo>
                    <a:lnTo>
                      <a:pt x="27" y="52"/>
                    </a:lnTo>
                    <a:lnTo>
                      <a:pt x="28" y="52"/>
                    </a:lnTo>
                    <a:lnTo>
                      <a:pt x="30" y="50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6" y="49"/>
                    </a:lnTo>
                    <a:lnTo>
                      <a:pt x="39" y="49"/>
                    </a:lnTo>
                    <a:lnTo>
                      <a:pt x="41" y="49"/>
                    </a:lnTo>
                    <a:lnTo>
                      <a:pt x="43" y="48"/>
                    </a:lnTo>
                    <a:lnTo>
                      <a:pt x="49" y="48"/>
                    </a:lnTo>
                    <a:lnTo>
                      <a:pt x="54" y="47"/>
                    </a:lnTo>
                    <a:lnTo>
                      <a:pt x="58" y="47"/>
                    </a:lnTo>
                    <a:lnTo>
                      <a:pt x="63" y="46"/>
                    </a:lnTo>
                    <a:lnTo>
                      <a:pt x="67" y="45"/>
                    </a:lnTo>
                    <a:lnTo>
                      <a:pt x="71" y="44"/>
                    </a:lnTo>
                    <a:lnTo>
                      <a:pt x="74" y="44"/>
                    </a:lnTo>
                    <a:lnTo>
                      <a:pt x="77" y="42"/>
                    </a:lnTo>
                    <a:lnTo>
                      <a:pt x="77" y="41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7" y="38"/>
                    </a:lnTo>
                    <a:lnTo>
                      <a:pt x="77" y="38"/>
                    </a:lnTo>
                    <a:lnTo>
                      <a:pt x="77" y="38"/>
                    </a:lnTo>
                    <a:lnTo>
                      <a:pt x="77" y="34"/>
                    </a:lnTo>
                    <a:lnTo>
                      <a:pt x="77" y="32"/>
                    </a:lnTo>
                    <a:lnTo>
                      <a:pt x="77" y="30"/>
                    </a:lnTo>
                    <a:lnTo>
                      <a:pt x="76" y="27"/>
                    </a:lnTo>
                    <a:lnTo>
                      <a:pt x="74" y="26"/>
                    </a:lnTo>
                    <a:lnTo>
                      <a:pt x="74" y="24"/>
                    </a:lnTo>
                    <a:lnTo>
                      <a:pt x="73" y="23"/>
                    </a:lnTo>
                    <a:lnTo>
                      <a:pt x="72" y="22"/>
                    </a:lnTo>
                    <a:lnTo>
                      <a:pt x="70" y="19"/>
                    </a:lnTo>
                    <a:lnTo>
                      <a:pt x="67" y="18"/>
                    </a:lnTo>
                    <a:lnTo>
                      <a:pt x="65" y="17"/>
                    </a:lnTo>
                    <a:lnTo>
                      <a:pt x="63" y="17"/>
                    </a:lnTo>
                    <a:lnTo>
                      <a:pt x="59" y="16"/>
                    </a:lnTo>
                    <a:lnTo>
                      <a:pt x="57" y="16"/>
                    </a:lnTo>
                    <a:lnTo>
                      <a:pt x="54" y="15"/>
                    </a:lnTo>
                    <a:lnTo>
                      <a:pt x="50" y="15"/>
                    </a:lnTo>
                    <a:lnTo>
                      <a:pt x="47" y="15"/>
                    </a:lnTo>
                    <a:lnTo>
                      <a:pt x="44" y="15"/>
                    </a:lnTo>
                    <a:lnTo>
                      <a:pt x="41" y="16"/>
                    </a:lnTo>
                    <a:lnTo>
                      <a:pt x="39" y="16"/>
                    </a:lnTo>
                    <a:lnTo>
                      <a:pt x="36" y="17"/>
                    </a:lnTo>
                    <a:lnTo>
                      <a:pt x="34" y="17"/>
                    </a:lnTo>
                    <a:lnTo>
                      <a:pt x="33" y="18"/>
                    </a:lnTo>
                    <a:lnTo>
                      <a:pt x="30" y="19"/>
                    </a:lnTo>
                    <a:lnTo>
                      <a:pt x="29" y="20"/>
                    </a:lnTo>
                    <a:lnTo>
                      <a:pt x="28" y="23"/>
                    </a:lnTo>
                    <a:lnTo>
                      <a:pt x="27" y="24"/>
                    </a:lnTo>
                    <a:lnTo>
                      <a:pt x="26" y="26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2" y="33"/>
                    </a:lnTo>
                    <a:lnTo>
                      <a:pt x="21" y="35"/>
                    </a:lnTo>
                    <a:lnTo>
                      <a:pt x="3" y="33"/>
                    </a:lnTo>
                    <a:lnTo>
                      <a:pt x="4" y="31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6" y="23"/>
                    </a:lnTo>
                    <a:lnTo>
                      <a:pt x="7" y="20"/>
                    </a:lnTo>
                    <a:lnTo>
                      <a:pt x="9" y="18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3" y="12"/>
                    </a:lnTo>
                    <a:lnTo>
                      <a:pt x="14" y="11"/>
                    </a:lnTo>
                    <a:lnTo>
                      <a:pt x="17" y="10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22" y="5"/>
                    </a:lnTo>
                    <a:lnTo>
                      <a:pt x="26" y="4"/>
                    </a:lnTo>
                    <a:lnTo>
                      <a:pt x="28" y="3"/>
                    </a:lnTo>
                    <a:lnTo>
                      <a:pt x="30" y="2"/>
                    </a:lnTo>
                    <a:lnTo>
                      <a:pt x="34" y="2"/>
                    </a:lnTo>
                    <a:lnTo>
                      <a:pt x="36" y="1"/>
                    </a:lnTo>
                    <a:lnTo>
                      <a:pt x="40" y="1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71" y="1"/>
                    </a:lnTo>
                    <a:lnTo>
                      <a:pt x="73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0" y="4"/>
                    </a:lnTo>
                    <a:lnTo>
                      <a:pt x="82" y="5"/>
                    </a:lnTo>
                    <a:lnTo>
                      <a:pt x="84" y="7"/>
                    </a:lnTo>
                    <a:lnTo>
                      <a:pt x="85" y="8"/>
                    </a:lnTo>
                    <a:lnTo>
                      <a:pt x="87" y="9"/>
                    </a:lnTo>
                    <a:lnTo>
                      <a:pt x="88" y="10"/>
                    </a:lnTo>
                    <a:lnTo>
                      <a:pt x="89" y="11"/>
                    </a:lnTo>
                    <a:lnTo>
                      <a:pt x="91" y="12"/>
                    </a:lnTo>
                    <a:lnTo>
                      <a:pt x="91" y="14"/>
                    </a:lnTo>
                    <a:lnTo>
                      <a:pt x="92" y="16"/>
                    </a:lnTo>
                    <a:lnTo>
                      <a:pt x="93" y="17"/>
                    </a:lnTo>
                    <a:lnTo>
                      <a:pt x="93" y="18"/>
                    </a:lnTo>
                    <a:lnTo>
                      <a:pt x="94" y="20"/>
                    </a:lnTo>
                    <a:lnTo>
                      <a:pt x="94" y="22"/>
                    </a:lnTo>
                    <a:lnTo>
                      <a:pt x="95" y="24"/>
                    </a:lnTo>
                    <a:lnTo>
                      <a:pt x="95" y="25"/>
                    </a:lnTo>
                    <a:lnTo>
                      <a:pt x="95" y="26"/>
                    </a:lnTo>
                    <a:lnTo>
                      <a:pt x="95" y="29"/>
                    </a:lnTo>
                    <a:lnTo>
                      <a:pt x="95" y="31"/>
                    </a:lnTo>
                    <a:lnTo>
                      <a:pt x="95" y="33"/>
                    </a:lnTo>
                    <a:lnTo>
                      <a:pt x="95" y="35"/>
                    </a:lnTo>
                    <a:lnTo>
                      <a:pt x="96" y="38"/>
                    </a:lnTo>
                    <a:lnTo>
                      <a:pt x="96" y="41"/>
                    </a:lnTo>
                    <a:lnTo>
                      <a:pt x="96" y="65"/>
                    </a:lnTo>
                    <a:lnTo>
                      <a:pt x="96" y="72"/>
                    </a:lnTo>
                    <a:lnTo>
                      <a:pt x="96" y="78"/>
                    </a:lnTo>
                    <a:lnTo>
                      <a:pt x="96" y="83"/>
                    </a:lnTo>
                    <a:lnTo>
                      <a:pt x="96" y="87"/>
                    </a:lnTo>
                    <a:lnTo>
                      <a:pt x="96" y="91"/>
                    </a:lnTo>
                    <a:lnTo>
                      <a:pt x="96" y="94"/>
                    </a:lnTo>
                    <a:lnTo>
                      <a:pt x="96" y="97"/>
                    </a:lnTo>
                    <a:lnTo>
                      <a:pt x="97" y="99"/>
                    </a:lnTo>
                    <a:lnTo>
                      <a:pt x="97" y="101"/>
                    </a:lnTo>
                    <a:lnTo>
                      <a:pt x="97" y="102"/>
                    </a:lnTo>
                    <a:lnTo>
                      <a:pt x="99" y="105"/>
                    </a:lnTo>
                    <a:lnTo>
                      <a:pt x="99" y="106"/>
                    </a:lnTo>
                    <a:lnTo>
                      <a:pt x="100" y="107"/>
                    </a:lnTo>
                    <a:lnTo>
                      <a:pt x="100" y="109"/>
                    </a:lnTo>
                    <a:lnTo>
                      <a:pt x="101" y="110"/>
                    </a:lnTo>
                    <a:lnTo>
                      <a:pt x="102" y="113"/>
                    </a:lnTo>
                    <a:lnTo>
                      <a:pt x="82" y="113"/>
                    </a:lnTo>
                    <a:lnTo>
                      <a:pt x="81" y="110"/>
                    </a:lnTo>
                    <a:lnTo>
                      <a:pt x="81" y="109"/>
                    </a:lnTo>
                    <a:lnTo>
                      <a:pt x="80" y="108"/>
                    </a:lnTo>
                    <a:lnTo>
                      <a:pt x="80" y="106"/>
                    </a:lnTo>
                    <a:lnTo>
                      <a:pt x="79" y="105"/>
                    </a:lnTo>
                    <a:lnTo>
                      <a:pt x="79" y="102"/>
                    </a:lnTo>
                    <a:lnTo>
                      <a:pt x="79" y="100"/>
                    </a:lnTo>
                    <a:lnTo>
                      <a:pt x="78" y="99"/>
                    </a:lnTo>
                    <a:close/>
                    <a:moveTo>
                      <a:pt x="77" y="57"/>
                    </a:moveTo>
                    <a:lnTo>
                      <a:pt x="74" y="57"/>
                    </a:lnTo>
                    <a:lnTo>
                      <a:pt x="71" y="59"/>
                    </a:lnTo>
                    <a:lnTo>
                      <a:pt x="67" y="60"/>
                    </a:lnTo>
                    <a:lnTo>
                      <a:pt x="64" y="61"/>
                    </a:lnTo>
                    <a:lnTo>
                      <a:pt x="61" y="62"/>
                    </a:lnTo>
                    <a:lnTo>
                      <a:pt x="56" y="62"/>
                    </a:lnTo>
                    <a:lnTo>
                      <a:pt x="51" y="63"/>
                    </a:lnTo>
                    <a:lnTo>
                      <a:pt x="47" y="64"/>
                    </a:lnTo>
                    <a:lnTo>
                      <a:pt x="43" y="64"/>
                    </a:lnTo>
                    <a:lnTo>
                      <a:pt x="41" y="64"/>
                    </a:lnTo>
                    <a:lnTo>
                      <a:pt x="39" y="65"/>
                    </a:lnTo>
                    <a:lnTo>
                      <a:pt x="36" y="65"/>
                    </a:lnTo>
                    <a:lnTo>
                      <a:pt x="34" y="67"/>
                    </a:lnTo>
                    <a:lnTo>
                      <a:pt x="33" y="67"/>
                    </a:lnTo>
                    <a:lnTo>
                      <a:pt x="32" y="67"/>
                    </a:lnTo>
                    <a:lnTo>
                      <a:pt x="30" y="68"/>
                    </a:lnTo>
                    <a:lnTo>
                      <a:pt x="29" y="68"/>
                    </a:lnTo>
                    <a:lnTo>
                      <a:pt x="28" y="69"/>
                    </a:lnTo>
                    <a:lnTo>
                      <a:pt x="27" y="70"/>
                    </a:lnTo>
                    <a:lnTo>
                      <a:pt x="26" y="70"/>
                    </a:lnTo>
                    <a:lnTo>
                      <a:pt x="25" y="71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2" y="74"/>
                    </a:lnTo>
                    <a:lnTo>
                      <a:pt x="22" y="75"/>
                    </a:lnTo>
                    <a:lnTo>
                      <a:pt x="21" y="76"/>
                    </a:lnTo>
                    <a:lnTo>
                      <a:pt x="21" y="77"/>
                    </a:lnTo>
                    <a:lnTo>
                      <a:pt x="20" y="78"/>
                    </a:lnTo>
                    <a:lnTo>
                      <a:pt x="20" y="79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20" y="83"/>
                    </a:lnTo>
                    <a:lnTo>
                      <a:pt x="20" y="85"/>
                    </a:lnTo>
                    <a:lnTo>
                      <a:pt x="20" y="86"/>
                    </a:lnTo>
                    <a:lnTo>
                      <a:pt x="21" y="87"/>
                    </a:lnTo>
                    <a:lnTo>
                      <a:pt x="21" y="90"/>
                    </a:lnTo>
                    <a:lnTo>
                      <a:pt x="22" y="91"/>
                    </a:lnTo>
                    <a:lnTo>
                      <a:pt x="24" y="92"/>
                    </a:lnTo>
                    <a:lnTo>
                      <a:pt x="25" y="94"/>
                    </a:lnTo>
                    <a:lnTo>
                      <a:pt x="26" y="95"/>
                    </a:lnTo>
                    <a:lnTo>
                      <a:pt x="27" y="97"/>
                    </a:lnTo>
                    <a:lnTo>
                      <a:pt x="29" y="98"/>
                    </a:lnTo>
                    <a:lnTo>
                      <a:pt x="30" y="98"/>
                    </a:lnTo>
                    <a:lnTo>
                      <a:pt x="33" y="99"/>
                    </a:lnTo>
                    <a:lnTo>
                      <a:pt x="35" y="99"/>
                    </a:lnTo>
                    <a:lnTo>
                      <a:pt x="37" y="100"/>
                    </a:lnTo>
                    <a:lnTo>
                      <a:pt x="40" y="100"/>
                    </a:lnTo>
                    <a:lnTo>
                      <a:pt x="42" y="100"/>
                    </a:lnTo>
                    <a:lnTo>
                      <a:pt x="44" y="100"/>
                    </a:lnTo>
                    <a:lnTo>
                      <a:pt x="48" y="100"/>
                    </a:lnTo>
                    <a:lnTo>
                      <a:pt x="50" y="99"/>
                    </a:lnTo>
                    <a:lnTo>
                      <a:pt x="52" y="99"/>
                    </a:lnTo>
                    <a:lnTo>
                      <a:pt x="55" y="98"/>
                    </a:lnTo>
                    <a:lnTo>
                      <a:pt x="57" y="98"/>
                    </a:lnTo>
                    <a:lnTo>
                      <a:pt x="59" y="97"/>
                    </a:lnTo>
                    <a:lnTo>
                      <a:pt x="62" y="95"/>
                    </a:lnTo>
                    <a:lnTo>
                      <a:pt x="64" y="94"/>
                    </a:lnTo>
                    <a:lnTo>
                      <a:pt x="65" y="93"/>
                    </a:lnTo>
                    <a:lnTo>
                      <a:pt x="67" y="91"/>
                    </a:lnTo>
                    <a:lnTo>
                      <a:pt x="69" y="90"/>
                    </a:lnTo>
                    <a:lnTo>
                      <a:pt x="70" y="89"/>
                    </a:lnTo>
                    <a:lnTo>
                      <a:pt x="72" y="86"/>
                    </a:lnTo>
                    <a:lnTo>
                      <a:pt x="73" y="84"/>
                    </a:lnTo>
                    <a:lnTo>
                      <a:pt x="74" y="83"/>
                    </a:lnTo>
                    <a:lnTo>
                      <a:pt x="74" y="80"/>
                    </a:lnTo>
                    <a:lnTo>
                      <a:pt x="76" y="79"/>
                    </a:lnTo>
                    <a:lnTo>
                      <a:pt x="76" y="77"/>
                    </a:lnTo>
                    <a:lnTo>
                      <a:pt x="76" y="75"/>
                    </a:lnTo>
                    <a:lnTo>
                      <a:pt x="77" y="72"/>
                    </a:lnTo>
                    <a:lnTo>
                      <a:pt x="77" y="70"/>
                    </a:lnTo>
                    <a:lnTo>
                      <a:pt x="77" y="67"/>
                    </a:lnTo>
                    <a:lnTo>
                      <a:pt x="77" y="64"/>
                    </a:lnTo>
                    <a:lnTo>
                      <a:pt x="77" y="5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34" name="Freeform 1271"/>
              <p:cNvSpPr>
                <a:spLocks/>
              </p:cNvSpPr>
              <p:nvPr/>
            </p:nvSpPr>
            <p:spPr bwMode="auto">
              <a:xfrm>
                <a:off x="3142" y="1506"/>
                <a:ext cx="12" cy="22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2"/>
                  </a:cxn>
                  <a:cxn ang="0">
                    <a:pos x="17" y="2"/>
                  </a:cxn>
                  <a:cxn ang="0">
                    <a:pos x="17" y="18"/>
                  </a:cxn>
                  <a:cxn ang="0">
                    <a:pos x="19" y="16"/>
                  </a:cxn>
                  <a:cxn ang="0">
                    <a:pos x="21" y="14"/>
                  </a:cxn>
                  <a:cxn ang="0">
                    <a:pos x="22" y="11"/>
                  </a:cxn>
                  <a:cxn ang="0">
                    <a:pos x="23" y="9"/>
                  </a:cxn>
                  <a:cxn ang="0">
                    <a:pos x="25" y="7"/>
                  </a:cxn>
                  <a:cxn ang="0">
                    <a:pos x="27" y="5"/>
                  </a:cxn>
                  <a:cxn ang="0">
                    <a:pos x="28" y="4"/>
                  </a:cxn>
                  <a:cxn ang="0">
                    <a:pos x="29" y="3"/>
                  </a:cxn>
                  <a:cxn ang="0">
                    <a:pos x="31" y="2"/>
                  </a:cxn>
                  <a:cxn ang="0">
                    <a:pos x="32" y="2"/>
                  </a:cxn>
                  <a:cxn ang="0">
                    <a:pos x="34" y="1"/>
                  </a:cxn>
                  <a:cxn ang="0">
                    <a:pos x="35" y="1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46" y="0"/>
                  </a:cxn>
                  <a:cxn ang="0">
                    <a:pos x="49" y="1"/>
                  </a:cxn>
                  <a:cxn ang="0">
                    <a:pos x="51" y="1"/>
                  </a:cxn>
                  <a:cxn ang="0">
                    <a:pos x="53" y="2"/>
                  </a:cxn>
                  <a:cxn ang="0">
                    <a:pos x="55" y="3"/>
                  </a:cxn>
                  <a:cxn ang="0">
                    <a:pos x="58" y="4"/>
                  </a:cxn>
                  <a:cxn ang="0">
                    <a:pos x="60" y="5"/>
                  </a:cxn>
                  <a:cxn ang="0">
                    <a:pos x="54" y="23"/>
                  </a:cxn>
                  <a:cxn ang="0">
                    <a:pos x="52" y="22"/>
                  </a:cxn>
                  <a:cxn ang="0">
                    <a:pos x="51" y="22"/>
                  </a:cxn>
                  <a:cxn ang="0">
                    <a:pos x="49" y="20"/>
                  </a:cxn>
                  <a:cxn ang="0">
                    <a:pos x="47" y="19"/>
                  </a:cxn>
                  <a:cxn ang="0">
                    <a:pos x="45" y="19"/>
                  </a:cxn>
                  <a:cxn ang="0">
                    <a:pos x="44" y="19"/>
                  </a:cxn>
                  <a:cxn ang="0">
                    <a:pos x="42" y="19"/>
                  </a:cxn>
                  <a:cxn ang="0">
                    <a:pos x="40" y="19"/>
                  </a:cxn>
                  <a:cxn ang="0">
                    <a:pos x="39" y="19"/>
                  </a:cxn>
                  <a:cxn ang="0">
                    <a:pos x="37" y="19"/>
                  </a:cxn>
                  <a:cxn ang="0">
                    <a:pos x="36" y="19"/>
                  </a:cxn>
                  <a:cxn ang="0">
                    <a:pos x="35" y="19"/>
                  </a:cxn>
                  <a:cxn ang="0">
                    <a:pos x="34" y="20"/>
                  </a:cxn>
                  <a:cxn ang="0">
                    <a:pos x="32" y="20"/>
                  </a:cxn>
                  <a:cxn ang="0">
                    <a:pos x="30" y="22"/>
                  </a:cxn>
                  <a:cxn ang="0">
                    <a:pos x="29" y="23"/>
                  </a:cxn>
                  <a:cxn ang="0">
                    <a:pos x="28" y="24"/>
                  </a:cxn>
                  <a:cxn ang="0">
                    <a:pos x="27" y="24"/>
                  </a:cxn>
                  <a:cxn ang="0">
                    <a:pos x="27" y="25"/>
                  </a:cxn>
                  <a:cxn ang="0">
                    <a:pos x="25" y="27"/>
                  </a:cxn>
                  <a:cxn ang="0">
                    <a:pos x="24" y="29"/>
                  </a:cxn>
                  <a:cxn ang="0">
                    <a:pos x="23" y="30"/>
                  </a:cxn>
                  <a:cxn ang="0">
                    <a:pos x="23" y="31"/>
                  </a:cxn>
                  <a:cxn ang="0">
                    <a:pos x="22" y="33"/>
                  </a:cxn>
                  <a:cxn ang="0">
                    <a:pos x="22" y="35"/>
                  </a:cxn>
                  <a:cxn ang="0">
                    <a:pos x="21" y="38"/>
                  </a:cxn>
                  <a:cxn ang="0">
                    <a:pos x="21" y="40"/>
                  </a:cxn>
                  <a:cxn ang="0">
                    <a:pos x="20" y="44"/>
                  </a:cxn>
                  <a:cxn ang="0">
                    <a:pos x="20" y="46"/>
                  </a:cxn>
                  <a:cxn ang="0">
                    <a:pos x="20" y="48"/>
                  </a:cxn>
                  <a:cxn ang="0">
                    <a:pos x="20" y="52"/>
                  </a:cxn>
                  <a:cxn ang="0">
                    <a:pos x="20" y="54"/>
                  </a:cxn>
                  <a:cxn ang="0">
                    <a:pos x="20" y="113"/>
                  </a:cxn>
                  <a:cxn ang="0">
                    <a:pos x="0" y="113"/>
                  </a:cxn>
                </a:cxnLst>
                <a:rect l="0" t="0" r="r" b="b"/>
                <a:pathLst>
                  <a:path w="60" h="113">
                    <a:moveTo>
                      <a:pt x="0" y="113"/>
                    </a:moveTo>
                    <a:lnTo>
                      <a:pt x="0" y="2"/>
                    </a:lnTo>
                    <a:lnTo>
                      <a:pt x="17" y="2"/>
                    </a:lnTo>
                    <a:lnTo>
                      <a:pt x="17" y="18"/>
                    </a:lnTo>
                    <a:lnTo>
                      <a:pt x="19" y="16"/>
                    </a:lnTo>
                    <a:lnTo>
                      <a:pt x="21" y="14"/>
                    </a:lnTo>
                    <a:lnTo>
                      <a:pt x="22" y="11"/>
                    </a:lnTo>
                    <a:lnTo>
                      <a:pt x="23" y="9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28" y="4"/>
                    </a:lnTo>
                    <a:lnTo>
                      <a:pt x="29" y="3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9" y="1"/>
                    </a:lnTo>
                    <a:lnTo>
                      <a:pt x="51" y="1"/>
                    </a:lnTo>
                    <a:lnTo>
                      <a:pt x="53" y="2"/>
                    </a:lnTo>
                    <a:lnTo>
                      <a:pt x="55" y="3"/>
                    </a:lnTo>
                    <a:lnTo>
                      <a:pt x="58" y="4"/>
                    </a:lnTo>
                    <a:lnTo>
                      <a:pt x="60" y="5"/>
                    </a:lnTo>
                    <a:lnTo>
                      <a:pt x="54" y="23"/>
                    </a:lnTo>
                    <a:lnTo>
                      <a:pt x="52" y="22"/>
                    </a:lnTo>
                    <a:lnTo>
                      <a:pt x="51" y="22"/>
                    </a:lnTo>
                    <a:lnTo>
                      <a:pt x="49" y="20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4" y="19"/>
                    </a:lnTo>
                    <a:lnTo>
                      <a:pt x="42" y="19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0" y="22"/>
                    </a:lnTo>
                    <a:lnTo>
                      <a:pt x="29" y="23"/>
                    </a:lnTo>
                    <a:lnTo>
                      <a:pt x="28" y="24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5" y="27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3" y="31"/>
                    </a:lnTo>
                    <a:lnTo>
                      <a:pt x="22" y="33"/>
                    </a:lnTo>
                    <a:lnTo>
                      <a:pt x="22" y="35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20" y="44"/>
                    </a:lnTo>
                    <a:lnTo>
                      <a:pt x="20" y="46"/>
                    </a:lnTo>
                    <a:lnTo>
                      <a:pt x="20" y="48"/>
                    </a:lnTo>
                    <a:lnTo>
                      <a:pt x="20" y="52"/>
                    </a:lnTo>
                    <a:lnTo>
                      <a:pt x="20" y="54"/>
                    </a:lnTo>
                    <a:lnTo>
                      <a:pt x="2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35" name="Freeform 1272"/>
              <p:cNvSpPr>
                <a:spLocks/>
              </p:cNvSpPr>
              <p:nvPr/>
            </p:nvSpPr>
            <p:spPr bwMode="auto">
              <a:xfrm>
                <a:off x="3154" y="1498"/>
                <a:ext cx="11" cy="30"/>
              </a:xfrm>
              <a:custGeom>
                <a:avLst/>
                <a:gdLst/>
                <a:ahLst/>
                <a:cxnLst>
                  <a:cxn ang="0">
                    <a:pos x="55" y="148"/>
                  </a:cxn>
                  <a:cxn ang="0">
                    <a:pos x="50" y="149"/>
                  </a:cxn>
                  <a:cxn ang="0">
                    <a:pos x="46" y="149"/>
                  </a:cxn>
                  <a:cxn ang="0">
                    <a:pos x="43" y="150"/>
                  </a:cxn>
                  <a:cxn ang="0">
                    <a:pos x="41" y="150"/>
                  </a:cxn>
                  <a:cxn ang="0">
                    <a:pos x="35" y="150"/>
                  </a:cxn>
                  <a:cxn ang="0">
                    <a:pos x="31" y="149"/>
                  </a:cxn>
                  <a:cxn ang="0">
                    <a:pos x="27" y="148"/>
                  </a:cxn>
                  <a:cxn ang="0">
                    <a:pos x="25" y="146"/>
                  </a:cxn>
                  <a:cxn ang="0">
                    <a:pos x="22" y="145"/>
                  </a:cxn>
                  <a:cxn ang="0">
                    <a:pos x="20" y="143"/>
                  </a:cxn>
                  <a:cxn ang="0">
                    <a:pos x="18" y="141"/>
                  </a:cxn>
                  <a:cxn ang="0">
                    <a:pos x="16" y="138"/>
                  </a:cxn>
                  <a:cxn ang="0">
                    <a:pos x="15" y="135"/>
                  </a:cxn>
                  <a:cxn ang="0">
                    <a:pos x="14" y="130"/>
                  </a:cxn>
                  <a:cxn ang="0">
                    <a:pos x="14" y="123"/>
                  </a:cxn>
                  <a:cxn ang="0">
                    <a:pos x="14" y="116"/>
                  </a:cxn>
                  <a:cxn ang="0">
                    <a:pos x="0" y="53"/>
                  </a:cxn>
                  <a:cxn ang="0">
                    <a:pos x="14" y="38"/>
                  </a:cxn>
                  <a:cxn ang="0">
                    <a:pos x="33" y="0"/>
                  </a:cxn>
                  <a:cxn ang="0">
                    <a:pos x="51" y="38"/>
                  </a:cxn>
                  <a:cxn ang="0">
                    <a:pos x="33" y="53"/>
                  </a:cxn>
                  <a:cxn ang="0">
                    <a:pos x="33" y="119"/>
                  </a:cxn>
                  <a:cxn ang="0">
                    <a:pos x="33" y="122"/>
                  </a:cxn>
                  <a:cxn ang="0">
                    <a:pos x="33" y="125"/>
                  </a:cxn>
                  <a:cxn ang="0">
                    <a:pos x="34" y="127"/>
                  </a:cxn>
                  <a:cxn ang="0">
                    <a:pos x="34" y="128"/>
                  </a:cxn>
                  <a:cxn ang="0">
                    <a:pos x="35" y="129"/>
                  </a:cxn>
                  <a:cxn ang="0">
                    <a:pos x="35" y="130"/>
                  </a:cxn>
                  <a:cxn ang="0">
                    <a:pos x="36" y="130"/>
                  </a:cxn>
                  <a:cxn ang="0">
                    <a:pos x="37" y="131"/>
                  </a:cxn>
                  <a:cxn ang="0">
                    <a:pos x="38" y="131"/>
                  </a:cxn>
                  <a:cxn ang="0">
                    <a:pos x="41" y="133"/>
                  </a:cxn>
                  <a:cxn ang="0">
                    <a:pos x="42" y="133"/>
                  </a:cxn>
                  <a:cxn ang="0">
                    <a:pos x="44" y="133"/>
                  </a:cxn>
                  <a:cxn ang="0">
                    <a:pos x="46" y="133"/>
                  </a:cxn>
                  <a:cxn ang="0">
                    <a:pos x="48" y="131"/>
                  </a:cxn>
                  <a:cxn ang="0">
                    <a:pos x="50" y="131"/>
                  </a:cxn>
                </a:cxnLst>
                <a:rect l="0" t="0" r="r" b="b"/>
                <a:pathLst>
                  <a:path w="55" h="150">
                    <a:moveTo>
                      <a:pt x="51" y="131"/>
                    </a:moveTo>
                    <a:lnTo>
                      <a:pt x="55" y="148"/>
                    </a:lnTo>
                    <a:lnTo>
                      <a:pt x="52" y="149"/>
                    </a:lnTo>
                    <a:lnTo>
                      <a:pt x="50" y="149"/>
                    </a:lnTo>
                    <a:lnTo>
                      <a:pt x="49" y="149"/>
                    </a:lnTo>
                    <a:lnTo>
                      <a:pt x="46" y="149"/>
                    </a:lnTo>
                    <a:lnTo>
                      <a:pt x="45" y="150"/>
                    </a:lnTo>
                    <a:lnTo>
                      <a:pt x="43" y="150"/>
                    </a:lnTo>
                    <a:lnTo>
                      <a:pt x="42" y="150"/>
                    </a:lnTo>
                    <a:lnTo>
                      <a:pt x="41" y="150"/>
                    </a:lnTo>
                    <a:lnTo>
                      <a:pt x="37" y="150"/>
                    </a:lnTo>
                    <a:lnTo>
                      <a:pt x="35" y="150"/>
                    </a:lnTo>
                    <a:lnTo>
                      <a:pt x="33" y="149"/>
                    </a:lnTo>
                    <a:lnTo>
                      <a:pt x="31" y="149"/>
                    </a:lnTo>
                    <a:lnTo>
                      <a:pt x="29" y="149"/>
                    </a:lnTo>
                    <a:lnTo>
                      <a:pt x="27" y="148"/>
                    </a:lnTo>
                    <a:lnTo>
                      <a:pt x="26" y="148"/>
                    </a:lnTo>
                    <a:lnTo>
                      <a:pt x="25" y="146"/>
                    </a:lnTo>
                    <a:lnTo>
                      <a:pt x="23" y="145"/>
                    </a:lnTo>
                    <a:lnTo>
                      <a:pt x="22" y="145"/>
                    </a:lnTo>
                    <a:lnTo>
                      <a:pt x="21" y="144"/>
                    </a:lnTo>
                    <a:lnTo>
                      <a:pt x="20" y="143"/>
                    </a:lnTo>
                    <a:lnTo>
                      <a:pt x="19" y="142"/>
                    </a:lnTo>
                    <a:lnTo>
                      <a:pt x="18" y="141"/>
                    </a:lnTo>
                    <a:lnTo>
                      <a:pt x="18" y="140"/>
                    </a:lnTo>
                    <a:lnTo>
                      <a:pt x="16" y="138"/>
                    </a:lnTo>
                    <a:lnTo>
                      <a:pt x="16" y="136"/>
                    </a:lnTo>
                    <a:lnTo>
                      <a:pt x="15" y="135"/>
                    </a:lnTo>
                    <a:lnTo>
                      <a:pt x="15" y="133"/>
                    </a:lnTo>
                    <a:lnTo>
                      <a:pt x="14" y="130"/>
                    </a:lnTo>
                    <a:lnTo>
                      <a:pt x="14" y="127"/>
                    </a:lnTo>
                    <a:lnTo>
                      <a:pt x="14" y="123"/>
                    </a:lnTo>
                    <a:lnTo>
                      <a:pt x="14" y="120"/>
                    </a:lnTo>
                    <a:lnTo>
                      <a:pt x="14" y="116"/>
                    </a:lnTo>
                    <a:lnTo>
                      <a:pt x="14" y="53"/>
                    </a:lnTo>
                    <a:lnTo>
                      <a:pt x="0" y="53"/>
                    </a:lnTo>
                    <a:lnTo>
                      <a:pt x="0" y="38"/>
                    </a:lnTo>
                    <a:lnTo>
                      <a:pt x="14" y="38"/>
                    </a:lnTo>
                    <a:lnTo>
                      <a:pt x="14" y="10"/>
                    </a:lnTo>
                    <a:lnTo>
                      <a:pt x="33" y="0"/>
                    </a:lnTo>
                    <a:lnTo>
                      <a:pt x="33" y="38"/>
                    </a:lnTo>
                    <a:lnTo>
                      <a:pt x="51" y="38"/>
                    </a:lnTo>
                    <a:lnTo>
                      <a:pt x="51" y="53"/>
                    </a:lnTo>
                    <a:lnTo>
                      <a:pt x="33" y="53"/>
                    </a:lnTo>
                    <a:lnTo>
                      <a:pt x="33" y="116"/>
                    </a:lnTo>
                    <a:lnTo>
                      <a:pt x="33" y="119"/>
                    </a:lnTo>
                    <a:lnTo>
                      <a:pt x="33" y="121"/>
                    </a:lnTo>
                    <a:lnTo>
                      <a:pt x="33" y="122"/>
                    </a:lnTo>
                    <a:lnTo>
                      <a:pt x="33" y="123"/>
                    </a:lnTo>
                    <a:lnTo>
                      <a:pt x="33" y="125"/>
                    </a:lnTo>
                    <a:lnTo>
                      <a:pt x="34" y="126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34" y="128"/>
                    </a:lnTo>
                    <a:lnTo>
                      <a:pt x="34" y="128"/>
                    </a:lnTo>
                    <a:lnTo>
                      <a:pt x="35" y="129"/>
                    </a:lnTo>
                    <a:lnTo>
                      <a:pt x="35" y="129"/>
                    </a:lnTo>
                    <a:lnTo>
                      <a:pt x="35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8" y="131"/>
                    </a:lnTo>
                    <a:lnTo>
                      <a:pt x="38" y="131"/>
                    </a:lnTo>
                    <a:lnTo>
                      <a:pt x="40" y="131"/>
                    </a:lnTo>
                    <a:lnTo>
                      <a:pt x="41" y="133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3" y="133"/>
                    </a:lnTo>
                    <a:lnTo>
                      <a:pt x="44" y="133"/>
                    </a:lnTo>
                    <a:lnTo>
                      <a:pt x="45" y="133"/>
                    </a:lnTo>
                    <a:lnTo>
                      <a:pt x="46" y="133"/>
                    </a:lnTo>
                    <a:lnTo>
                      <a:pt x="46" y="133"/>
                    </a:lnTo>
                    <a:lnTo>
                      <a:pt x="48" y="131"/>
                    </a:lnTo>
                    <a:lnTo>
                      <a:pt x="49" y="131"/>
                    </a:lnTo>
                    <a:lnTo>
                      <a:pt x="50" y="131"/>
                    </a:lnTo>
                    <a:lnTo>
                      <a:pt x="51" y="13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36" name="Freeform 1273"/>
              <p:cNvSpPr>
                <a:spLocks noEditPoints="1"/>
              </p:cNvSpPr>
              <p:nvPr/>
            </p:nvSpPr>
            <p:spPr bwMode="auto">
              <a:xfrm>
                <a:off x="3167" y="1506"/>
                <a:ext cx="20" cy="23"/>
              </a:xfrm>
              <a:custGeom>
                <a:avLst/>
                <a:gdLst/>
                <a:ahLst/>
                <a:cxnLst>
                  <a:cxn ang="0">
                    <a:pos x="99" y="83"/>
                  </a:cxn>
                  <a:cxn ang="0">
                    <a:pos x="94" y="94"/>
                  </a:cxn>
                  <a:cxn ang="0">
                    <a:pos x="86" y="104"/>
                  </a:cxn>
                  <a:cxn ang="0">
                    <a:pos x="77" y="109"/>
                  </a:cxn>
                  <a:cxn ang="0">
                    <a:pos x="66" y="114"/>
                  </a:cxn>
                  <a:cxn ang="0">
                    <a:pos x="52" y="115"/>
                  </a:cxn>
                  <a:cxn ang="0">
                    <a:pos x="36" y="113"/>
                  </a:cxn>
                  <a:cxn ang="0">
                    <a:pos x="22" y="106"/>
                  </a:cxn>
                  <a:cxn ang="0">
                    <a:pos x="10" y="95"/>
                  </a:cxn>
                  <a:cxn ang="0">
                    <a:pos x="3" y="82"/>
                  </a:cxn>
                  <a:cxn ang="0">
                    <a:pos x="0" y="64"/>
                  </a:cxn>
                  <a:cxn ang="0">
                    <a:pos x="1" y="45"/>
                  </a:cxn>
                  <a:cxn ang="0">
                    <a:pos x="6" y="29"/>
                  </a:cxn>
                  <a:cxn ang="0">
                    <a:pos x="14" y="15"/>
                  </a:cxn>
                  <a:cxn ang="0">
                    <a:pos x="26" y="5"/>
                  </a:cxn>
                  <a:cxn ang="0">
                    <a:pos x="40" y="1"/>
                  </a:cxn>
                  <a:cxn ang="0">
                    <a:pos x="56" y="0"/>
                  </a:cxn>
                  <a:cxn ang="0">
                    <a:pos x="71" y="3"/>
                  </a:cxn>
                  <a:cxn ang="0">
                    <a:pos x="84" y="11"/>
                  </a:cxn>
                  <a:cxn ang="0">
                    <a:pos x="93" y="23"/>
                  </a:cxn>
                  <a:cxn ang="0">
                    <a:pos x="99" y="38"/>
                  </a:cxn>
                  <a:cxn ang="0">
                    <a:pos x="101" y="57"/>
                  </a:cxn>
                  <a:cxn ang="0">
                    <a:pos x="101" y="59"/>
                  </a:cxn>
                  <a:cxn ang="0">
                    <a:pos x="101" y="61"/>
                  </a:cxn>
                  <a:cxn ang="0">
                    <a:pos x="19" y="62"/>
                  </a:cxn>
                  <a:cxn ang="0">
                    <a:pos x="21" y="75"/>
                  </a:cxn>
                  <a:cxn ang="0">
                    <a:pos x="25" y="84"/>
                  </a:cxn>
                  <a:cxn ang="0">
                    <a:pos x="32" y="92"/>
                  </a:cxn>
                  <a:cxn ang="0">
                    <a:pos x="40" y="97"/>
                  </a:cxn>
                  <a:cxn ang="0">
                    <a:pos x="49" y="99"/>
                  </a:cxn>
                  <a:cxn ang="0">
                    <a:pos x="58" y="99"/>
                  </a:cxn>
                  <a:cxn ang="0">
                    <a:pos x="64" y="98"/>
                  </a:cxn>
                  <a:cxn ang="0">
                    <a:pos x="70" y="94"/>
                  </a:cxn>
                  <a:cxn ang="0">
                    <a:pos x="75" y="89"/>
                  </a:cxn>
                  <a:cxn ang="0">
                    <a:pos x="79" y="83"/>
                  </a:cxn>
                  <a:cxn ang="0">
                    <a:pos x="21" y="47"/>
                  </a:cxn>
                  <a:cxn ang="0">
                    <a:pos x="81" y="40"/>
                  </a:cxn>
                  <a:cxn ang="0">
                    <a:pos x="78" y="32"/>
                  </a:cxn>
                  <a:cxn ang="0">
                    <a:pos x="75" y="25"/>
                  </a:cxn>
                  <a:cxn ang="0">
                    <a:pos x="67" y="19"/>
                  </a:cxn>
                  <a:cxn ang="0">
                    <a:pos x="59" y="16"/>
                  </a:cxn>
                  <a:cxn ang="0">
                    <a:pos x="48" y="15"/>
                  </a:cxn>
                  <a:cxn ang="0">
                    <a:pos x="39" y="17"/>
                  </a:cxn>
                  <a:cxn ang="0">
                    <a:pos x="32" y="22"/>
                  </a:cxn>
                  <a:cxn ang="0">
                    <a:pos x="26" y="29"/>
                  </a:cxn>
                  <a:cxn ang="0">
                    <a:pos x="22" y="37"/>
                  </a:cxn>
                  <a:cxn ang="0">
                    <a:pos x="21" y="47"/>
                  </a:cxn>
                </a:cxnLst>
                <a:rect l="0" t="0" r="r" b="b"/>
                <a:pathLst>
                  <a:path w="101" h="115">
                    <a:moveTo>
                      <a:pt x="82" y="77"/>
                    </a:moveTo>
                    <a:lnTo>
                      <a:pt x="101" y="79"/>
                    </a:lnTo>
                    <a:lnTo>
                      <a:pt x="99" y="83"/>
                    </a:lnTo>
                    <a:lnTo>
                      <a:pt x="98" y="87"/>
                    </a:lnTo>
                    <a:lnTo>
                      <a:pt x="97" y="91"/>
                    </a:lnTo>
                    <a:lnTo>
                      <a:pt x="94" y="94"/>
                    </a:lnTo>
                    <a:lnTo>
                      <a:pt x="92" y="98"/>
                    </a:lnTo>
                    <a:lnTo>
                      <a:pt x="90" y="100"/>
                    </a:lnTo>
                    <a:lnTo>
                      <a:pt x="86" y="104"/>
                    </a:lnTo>
                    <a:lnTo>
                      <a:pt x="84" y="106"/>
                    </a:lnTo>
                    <a:lnTo>
                      <a:pt x="81" y="108"/>
                    </a:lnTo>
                    <a:lnTo>
                      <a:pt x="77" y="109"/>
                    </a:lnTo>
                    <a:lnTo>
                      <a:pt x="74" y="112"/>
                    </a:lnTo>
                    <a:lnTo>
                      <a:pt x="70" y="113"/>
                    </a:lnTo>
                    <a:lnTo>
                      <a:pt x="66" y="114"/>
                    </a:lnTo>
                    <a:lnTo>
                      <a:pt x="61" y="114"/>
                    </a:lnTo>
                    <a:lnTo>
                      <a:pt x="58" y="115"/>
                    </a:lnTo>
                    <a:lnTo>
                      <a:pt x="52" y="115"/>
                    </a:lnTo>
                    <a:lnTo>
                      <a:pt x="46" y="115"/>
                    </a:lnTo>
                    <a:lnTo>
                      <a:pt x="41" y="114"/>
                    </a:lnTo>
                    <a:lnTo>
                      <a:pt x="36" y="113"/>
                    </a:lnTo>
                    <a:lnTo>
                      <a:pt x="31" y="110"/>
                    </a:lnTo>
                    <a:lnTo>
                      <a:pt x="26" y="109"/>
                    </a:lnTo>
                    <a:lnTo>
                      <a:pt x="22" y="106"/>
                    </a:lnTo>
                    <a:lnTo>
                      <a:pt x="17" y="104"/>
                    </a:lnTo>
                    <a:lnTo>
                      <a:pt x="14" y="100"/>
                    </a:lnTo>
                    <a:lnTo>
                      <a:pt x="10" y="95"/>
                    </a:lnTo>
                    <a:lnTo>
                      <a:pt x="8" y="92"/>
                    </a:lnTo>
                    <a:lnTo>
                      <a:pt x="6" y="87"/>
                    </a:lnTo>
                    <a:lnTo>
                      <a:pt x="3" y="82"/>
                    </a:lnTo>
                    <a:lnTo>
                      <a:pt x="2" y="77"/>
                    </a:lnTo>
                    <a:lnTo>
                      <a:pt x="1" y="71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0" y="52"/>
                    </a:lnTo>
                    <a:lnTo>
                      <a:pt x="1" y="45"/>
                    </a:lnTo>
                    <a:lnTo>
                      <a:pt x="2" y="39"/>
                    </a:lnTo>
                    <a:lnTo>
                      <a:pt x="3" y="33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9"/>
                    </a:lnTo>
                    <a:lnTo>
                      <a:pt x="14" y="15"/>
                    </a:lnTo>
                    <a:lnTo>
                      <a:pt x="18" y="11"/>
                    </a:lnTo>
                    <a:lnTo>
                      <a:pt x="22" y="8"/>
                    </a:lnTo>
                    <a:lnTo>
                      <a:pt x="26" y="5"/>
                    </a:lnTo>
                    <a:lnTo>
                      <a:pt x="31" y="3"/>
                    </a:lnTo>
                    <a:lnTo>
                      <a:pt x="36" y="2"/>
                    </a:lnTo>
                    <a:lnTo>
                      <a:pt x="40" y="1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2" y="1"/>
                    </a:lnTo>
                    <a:lnTo>
                      <a:pt x="67" y="2"/>
                    </a:lnTo>
                    <a:lnTo>
                      <a:pt x="71" y="3"/>
                    </a:lnTo>
                    <a:lnTo>
                      <a:pt x="76" y="5"/>
                    </a:lnTo>
                    <a:lnTo>
                      <a:pt x="79" y="8"/>
                    </a:lnTo>
                    <a:lnTo>
                      <a:pt x="84" y="11"/>
                    </a:lnTo>
                    <a:lnTo>
                      <a:pt x="88" y="15"/>
                    </a:lnTo>
                    <a:lnTo>
                      <a:pt x="91" y="18"/>
                    </a:lnTo>
                    <a:lnTo>
                      <a:pt x="93" y="23"/>
                    </a:lnTo>
                    <a:lnTo>
                      <a:pt x="96" y="27"/>
                    </a:lnTo>
                    <a:lnTo>
                      <a:pt x="98" y="33"/>
                    </a:lnTo>
                    <a:lnTo>
                      <a:pt x="99" y="38"/>
                    </a:lnTo>
                    <a:lnTo>
                      <a:pt x="100" y="44"/>
                    </a:lnTo>
                    <a:lnTo>
                      <a:pt x="101" y="50"/>
                    </a:lnTo>
                    <a:lnTo>
                      <a:pt x="101" y="57"/>
                    </a:lnTo>
                    <a:lnTo>
                      <a:pt x="101" y="57"/>
                    </a:lnTo>
                    <a:lnTo>
                      <a:pt x="101" y="57"/>
                    </a:lnTo>
                    <a:lnTo>
                      <a:pt x="101" y="59"/>
                    </a:lnTo>
                    <a:lnTo>
                      <a:pt x="101" y="59"/>
                    </a:lnTo>
                    <a:lnTo>
                      <a:pt x="101" y="60"/>
                    </a:lnTo>
                    <a:lnTo>
                      <a:pt x="101" y="61"/>
                    </a:lnTo>
                    <a:lnTo>
                      <a:pt x="101" y="61"/>
                    </a:lnTo>
                    <a:lnTo>
                      <a:pt x="101" y="62"/>
                    </a:lnTo>
                    <a:lnTo>
                      <a:pt x="19" y="62"/>
                    </a:lnTo>
                    <a:lnTo>
                      <a:pt x="19" y="67"/>
                    </a:lnTo>
                    <a:lnTo>
                      <a:pt x="21" y="70"/>
                    </a:lnTo>
                    <a:lnTo>
                      <a:pt x="21" y="75"/>
                    </a:lnTo>
                    <a:lnTo>
                      <a:pt x="22" y="78"/>
                    </a:lnTo>
                    <a:lnTo>
                      <a:pt x="24" y="82"/>
                    </a:lnTo>
                    <a:lnTo>
                      <a:pt x="25" y="84"/>
                    </a:lnTo>
                    <a:lnTo>
                      <a:pt x="28" y="87"/>
                    </a:lnTo>
                    <a:lnTo>
                      <a:pt x="30" y="90"/>
                    </a:lnTo>
                    <a:lnTo>
                      <a:pt x="32" y="92"/>
                    </a:lnTo>
                    <a:lnTo>
                      <a:pt x="34" y="94"/>
                    </a:lnTo>
                    <a:lnTo>
                      <a:pt x="37" y="95"/>
                    </a:lnTo>
                    <a:lnTo>
                      <a:pt x="40" y="97"/>
                    </a:lnTo>
                    <a:lnTo>
                      <a:pt x="43" y="98"/>
                    </a:lnTo>
                    <a:lnTo>
                      <a:pt x="46" y="99"/>
                    </a:lnTo>
                    <a:lnTo>
                      <a:pt x="49" y="99"/>
                    </a:lnTo>
                    <a:lnTo>
                      <a:pt x="53" y="99"/>
                    </a:lnTo>
                    <a:lnTo>
                      <a:pt x="55" y="99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2" y="98"/>
                    </a:lnTo>
                    <a:lnTo>
                      <a:pt x="64" y="98"/>
                    </a:lnTo>
                    <a:lnTo>
                      <a:pt x="66" y="97"/>
                    </a:lnTo>
                    <a:lnTo>
                      <a:pt x="68" y="95"/>
                    </a:lnTo>
                    <a:lnTo>
                      <a:pt x="70" y="94"/>
                    </a:lnTo>
                    <a:lnTo>
                      <a:pt x="71" y="92"/>
                    </a:lnTo>
                    <a:lnTo>
                      <a:pt x="74" y="91"/>
                    </a:lnTo>
                    <a:lnTo>
                      <a:pt x="75" y="89"/>
                    </a:lnTo>
                    <a:lnTo>
                      <a:pt x="76" y="87"/>
                    </a:lnTo>
                    <a:lnTo>
                      <a:pt x="78" y="85"/>
                    </a:lnTo>
                    <a:lnTo>
                      <a:pt x="79" y="83"/>
                    </a:lnTo>
                    <a:lnTo>
                      <a:pt x="81" y="79"/>
                    </a:lnTo>
                    <a:lnTo>
                      <a:pt x="82" y="77"/>
                    </a:lnTo>
                    <a:close/>
                    <a:moveTo>
                      <a:pt x="21" y="47"/>
                    </a:moveTo>
                    <a:lnTo>
                      <a:pt x="82" y="47"/>
                    </a:lnTo>
                    <a:lnTo>
                      <a:pt x="82" y="44"/>
                    </a:lnTo>
                    <a:lnTo>
                      <a:pt x="81" y="40"/>
                    </a:lnTo>
                    <a:lnTo>
                      <a:pt x="81" y="37"/>
                    </a:lnTo>
                    <a:lnTo>
                      <a:pt x="79" y="34"/>
                    </a:lnTo>
                    <a:lnTo>
                      <a:pt x="78" y="32"/>
                    </a:lnTo>
                    <a:lnTo>
                      <a:pt x="77" y="30"/>
                    </a:lnTo>
                    <a:lnTo>
                      <a:pt x="76" y="27"/>
                    </a:lnTo>
                    <a:lnTo>
                      <a:pt x="75" y="25"/>
                    </a:lnTo>
                    <a:lnTo>
                      <a:pt x="73" y="23"/>
                    </a:lnTo>
                    <a:lnTo>
                      <a:pt x="70" y="20"/>
                    </a:lnTo>
                    <a:lnTo>
                      <a:pt x="67" y="19"/>
                    </a:lnTo>
                    <a:lnTo>
                      <a:pt x="64" y="17"/>
                    </a:lnTo>
                    <a:lnTo>
                      <a:pt x="61" y="16"/>
                    </a:lnTo>
                    <a:lnTo>
                      <a:pt x="59" y="16"/>
                    </a:lnTo>
                    <a:lnTo>
                      <a:pt x="55" y="15"/>
                    </a:lnTo>
                    <a:lnTo>
                      <a:pt x="52" y="15"/>
                    </a:lnTo>
                    <a:lnTo>
                      <a:pt x="48" y="15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39" y="17"/>
                    </a:lnTo>
                    <a:lnTo>
                      <a:pt x="37" y="18"/>
                    </a:lnTo>
                    <a:lnTo>
                      <a:pt x="34" y="19"/>
                    </a:lnTo>
                    <a:lnTo>
                      <a:pt x="32" y="22"/>
                    </a:lnTo>
                    <a:lnTo>
                      <a:pt x="30" y="24"/>
                    </a:lnTo>
                    <a:lnTo>
                      <a:pt x="28" y="26"/>
                    </a:lnTo>
                    <a:lnTo>
                      <a:pt x="26" y="29"/>
                    </a:lnTo>
                    <a:lnTo>
                      <a:pt x="24" y="31"/>
                    </a:lnTo>
                    <a:lnTo>
                      <a:pt x="23" y="33"/>
                    </a:lnTo>
                    <a:lnTo>
                      <a:pt x="22" y="37"/>
                    </a:lnTo>
                    <a:lnTo>
                      <a:pt x="21" y="40"/>
                    </a:lnTo>
                    <a:lnTo>
                      <a:pt x="21" y="44"/>
                    </a:lnTo>
                    <a:lnTo>
                      <a:pt x="21" y="4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37" name="Freeform 1274"/>
              <p:cNvSpPr>
                <a:spLocks/>
              </p:cNvSpPr>
              <p:nvPr/>
            </p:nvSpPr>
            <p:spPr bwMode="auto">
              <a:xfrm>
                <a:off x="3192" y="1506"/>
                <a:ext cx="18" cy="2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6" y="18"/>
                  </a:cxn>
                  <a:cxn ang="0">
                    <a:pos x="23" y="10"/>
                  </a:cxn>
                  <a:cxn ang="0">
                    <a:pos x="31" y="4"/>
                  </a:cxn>
                  <a:cxn ang="0">
                    <a:pos x="40" y="1"/>
                  </a:cxn>
                  <a:cxn ang="0">
                    <a:pos x="51" y="0"/>
                  </a:cxn>
                  <a:cxn ang="0">
                    <a:pos x="56" y="0"/>
                  </a:cxn>
                  <a:cxn ang="0">
                    <a:pos x="61" y="1"/>
                  </a:cxn>
                  <a:cxn ang="0">
                    <a:pos x="65" y="2"/>
                  </a:cxn>
                  <a:cxn ang="0">
                    <a:pos x="70" y="3"/>
                  </a:cxn>
                  <a:cxn ang="0">
                    <a:pos x="73" y="5"/>
                  </a:cxn>
                  <a:cxn ang="0">
                    <a:pos x="77" y="7"/>
                  </a:cxn>
                  <a:cxn ang="0">
                    <a:pos x="80" y="10"/>
                  </a:cxn>
                  <a:cxn ang="0">
                    <a:pos x="83" y="12"/>
                  </a:cxn>
                  <a:cxn ang="0">
                    <a:pos x="84" y="16"/>
                  </a:cxn>
                  <a:cxn ang="0">
                    <a:pos x="86" y="19"/>
                  </a:cxn>
                  <a:cxn ang="0">
                    <a:pos x="87" y="23"/>
                  </a:cxn>
                  <a:cxn ang="0">
                    <a:pos x="88" y="26"/>
                  </a:cxn>
                  <a:cxn ang="0">
                    <a:pos x="88" y="30"/>
                  </a:cxn>
                  <a:cxn ang="0">
                    <a:pos x="88" y="33"/>
                  </a:cxn>
                  <a:cxn ang="0">
                    <a:pos x="88" y="39"/>
                  </a:cxn>
                  <a:cxn ang="0">
                    <a:pos x="90" y="45"/>
                  </a:cxn>
                  <a:cxn ang="0">
                    <a:pos x="70" y="113"/>
                  </a:cxn>
                  <a:cxn ang="0">
                    <a:pos x="70" y="42"/>
                  </a:cxn>
                  <a:cxn ang="0">
                    <a:pos x="70" y="38"/>
                  </a:cxn>
                  <a:cxn ang="0">
                    <a:pos x="70" y="33"/>
                  </a:cxn>
                  <a:cxn ang="0">
                    <a:pos x="69" y="30"/>
                  </a:cxn>
                  <a:cxn ang="0">
                    <a:pos x="68" y="26"/>
                  </a:cxn>
                  <a:cxn ang="0">
                    <a:pos x="67" y="24"/>
                  </a:cxn>
                  <a:cxn ang="0">
                    <a:pos x="64" y="22"/>
                  </a:cxn>
                  <a:cxn ang="0">
                    <a:pos x="62" y="20"/>
                  </a:cxn>
                  <a:cxn ang="0">
                    <a:pos x="60" y="18"/>
                  </a:cxn>
                  <a:cxn ang="0">
                    <a:pos x="56" y="17"/>
                  </a:cxn>
                  <a:cxn ang="0">
                    <a:pos x="53" y="16"/>
                  </a:cxn>
                  <a:cxn ang="0">
                    <a:pos x="49" y="16"/>
                  </a:cxn>
                  <a:cxn ang="0">
                    <a:pos x="45" y="16"/>
                  </a:cxn>
                  <a:cxn ang="0">
                    <a:pos x="39" y="17"/>
                  </a:cxn>
                  <a:cxn ang="0">
                    <a:pos x="34" y="18"/>
                  </a:cxn>
                  <a:cxn ang="0">
                    <a:pos x="28" y="22"/>
                  </a:cxn>
                  <a:cxn ang="0">
                    <a:pos x="25" y="25"/>
                  </a:cxn>
                  <a:cxn ang="0">
                    <a:pos x="21" y="31"/>
                  </a:cxn>
                  <a:cxn ang="0">
                    <a:pos x="19" y="38"/>
                  </a:cxn>
                  <a:cxn ang="0">
                    <a:pos x="18" y="47"/>
                  </a:cxn>
                  <a:cxn ang="0">
                    <a:pos x="18" y="113"/>
                  </a:cxn>
                </a:cxnLst>
                <a:rect l="0" t="0" r="r" b="b"/>
                <a:pathLst>
                  <a:path w="90" h="113">
                    <a:moveTo>
                      <a:pt x="0" y="113"/>
                    </a:moveTo>
                    <a:lnTo>
                      <a:pt x="0" y="2"/>
                    </a:lnTo>
                    <a:lnTo>
                      <a:pt x="16" y="2"/>
                    </a:lnTo>
                    <a:lnTo>
                      <a:pt x="16" y="18"/>
                    </a:lnTo>
                    <a:lnTo>
                      <a:pt x="19" y="14"/>
                    </a:lnTo>
                    <a:lnTo>
                      <a:pt x="23" y="10"/>
                    </a:lnTo>
                    <a:lnTo>
                      <a:pt x="27" y="7"/>
                    </a:lnTo>
                    <a:lnTo>
                      <a:pt x="31" y="4"/>
                    </a:lnTo>
                    <a:lnTo>
                      <a:pt x="35" y="2"/>
                    </a:lnTo>
                    <a:lnTo>
                      <a:pt x="40" y="1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1" y="1"/>
                    </a:lnTo>
                    <a:lnTo>
                      <a:pt x="63" y="1"/>
                    </a:lnTo>
                    <a:lnTo>
                      <a:pt x="65" y="2"/>
                    </a:lnTo>
                    <a:lnTo>
                      <a:pt x="68" y="2"/>
                    </a:lnTo>
                    <a:lnTo>
                      <a:pt x="70" y="3"/>
                    </a:lnTo>
                    <a:lnTo>
                      <a:pt x="71" y="4"/>
                    </a:lnTo>
                    <a:lnTo>
                      <a:pt x="73" y="5"/>
                    </a:lnTo>
                    <a:lnTo>
                      <a:pt x="76" y="7"/>
                    </a:lnTo>
                    <a:lnTo>
                      <a:pt x="77" y="7"/>
                    </a:lnTo>
                    <a:lnTo>
                      <a:pt x="78" y="9"/>
                    </a:lnTo>
                    <a:lnTo>
                      <a:pt x="80" y="10"/>
                    </a:lnTo>
                    <a:lnTo>
                      <a:pt x="82" y="11"/>
                    </a:lnTo>
                    <a:lnTo>
                      <a:pt x="83" y="12"/>
                    </a:lnTo>
                    <a:lnTo>
                      <a:pt x="83" y="14"/>
                    </a:lnTo>
                    <a:lnTo>
                      <a:pt x="84" y="16"/>
                    </a:lnTo>
                    <a:lnTo>
                      <a:pt x="85" y="17"/>
                    </a:lnTo>
                    <a:lnTo>
                      <a:pt x="86" y="19"/>
                    </a:lnTo>
                    <a:lnTo>
                      <a:pt x="86" y="20"/>
                    </a:lnTo>
                    <a:lnTo>
                      <a:pt x="87" y="23"/>
                    </a:lnTo>
                    <a:lnTo>
                      <a:pt x="87" y="24"/>
                    </a:lnTo>
                    <a:lnTo>
                      <a:pt x="88" y="26"/>
                    </a:lnTo>
                    <a:lnTo>
                      <a:pt x="88" y="27"/>
                    </a:lnTo>
                    <a:lnTo>
                      <a:pt x="88" y="30"/>
                    </a:lnTo>
                    <a:lnTo>
                      <a:pt x="88" y="31"/>
                    </a:lnTo>
                    <a:lnTo>
                      <a:pt x="88" y="33"/>
                    </a:lnTo>
                    <a:lnTo>
                      <a:pt x="88" y="35"/>
                    </a:lnTo>
                    <a:lnTo>
                      <a:pt x="88" y="39"/>
                    </a:lnTo>
                    <a:lnTo>
                      <a:pt x="90" y="41"/>
                    </a:lnTo>
                    <a:lnTo>
                      <a:pt x="90" y="45"/>
                    </a:lnTo>
                    <a:lnTo>
                      <a:pt x="90" y="113"/>
                    </a:lnTo>
                    <a:lnTo>
                      <a:pt x="70" y="113"/>
                    </a:lnTo>
                    <a:lnTo>
                      <a:pt x="70" y="45"/>
                    </a:lnTo>
                    <a:lnTo>
                      <a:pt x="70" y="42"/>
                    </a:lnTo>
                    <a:lnTo>
                      <a:pt x="70" y="40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0" y="33"/>
                    </a:lnTo>
                    <a:lnTo>
                      <a:pt x="69" y="31"/>
                    </a:lnTo>
                    <a:lnTo>
                      <a:pt x="69" y="30"/>
                    </a:lnTo>
                    <a:lnTo>
                      <a:pt x="68" y="29"/>
                    </a:lnTo>
                    <a:lnTo>
                      <a:pt x="68" y="26"/>
                    </a:lnTo>
                    <a:lnTo>
                      <a:pt x="67" y="25"/>
                    </a:lnTo>
                    <a:lnTo>
                      <a:pt x="67" y="24"/>
                    </a:lnTo>
                    <a:lnTo>
                      <a:pt x="65" y="23"/>
                    </a:lnTo>
                    <a:lnTo>
                      <a:pt x="64" y="22"/>
                    </a:lnTo>
                    <a:lnTo>
                      <a:pt x="63" y="20"/>
                    </a:lnTo>
                    <a:lnTo>
                      <a:pt x="62" y="20"/>
                    </a:lnTo>
                    <a:lnTo>
                      <a:pt x="61" y="19"/>
                    </a:lnTo>
                    <a:lnTo>
                      <a:pt x="60" y="18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5" y="17"/>
                    </a:lnTo>
                    <a:lnTo>
                      <a:pt x="53" y="16"/>
                    </a:lnTo>
                    <a:lnTo>
                      <a:pt x="51" y="16"/>
                    </a:lnTo>
                    <a:lnTo>
                      <a:pt x="49" y="16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1" y="16"/>
                    </a:lnTo>
                    <a:lnTo>
                      <a:pt x="39" y="17"/>
                    </a:lnTo>
                    <a:lnTo>
                      <a:pt x="36" y="17"/>
                    </a:lnTo>
                    <a:lnTo>
                      <a:pt x="34" y="18"/>
                    </a:lnTo>
                    <a:lnTo>
                      <a:pt x="31" y="20"/>
                    </a:lnTo>
                    <a:lnTo>
                      <a:pt x="28" y="22"/>
                    </a:lnTo>
                    <a:lnTo>
                      <a:pt x="27" y="23"/>
                    </a:lnTo>
                    <a:lnTo>
                      <a:pt x="25" y="25"/>
                    </a:lnTo>
                    <a:lnTo>
                      <a:pt x="23" y="27"/>
                    </a:lnTo>
                    <a:lnTo>
                      <a:pt x="21" y="31"/>
                    </a:lnTo>
                    <a:lnTo>
                      <a:pt x="20" y="34"/>
                    </a:lnTo>
                    <a:lnTo>
                      <a:pt x="19" y="38"/>
                    </a:lnTo>
                    <a:lnTo>
                      <a:pt x="19" y="42"/>
                    </a:lnTo>
                    <a:lnTo>
                      <a:pt x="18" y="47"/>
                    </a:lnTo>
                    <a:lnTo>
                      <a:pt x="18" y="52"/>
                    </a:lnTo>
                    <a:lnTo>
                      <a:pt x="18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38" name="Rectangle 1275"/>
              <p:cNvSpPr>
                <a:spLocks noChangeArrowheads="1"/>
              </p:cNvSpPr>
              <p:nvPr/>
            </p:nvSpPr>
            <p:spPr bwMode="auto">
              <a:xfrm>
                <a:off x="3295" y="1936"/>
                <a:ext cx="25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>
                    <a:solidFill>
                      <a:srgbClr val="1F1A17"/>
                    </a:solidFill>
                    <a:latin typeface="Arial" charset="0"/>
                  </a:rPr>
                  <a:t>Dominica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39" name="Rectangle 1276"/>
              <p:cNvSpPr>
                <a:spLocks noChangeArrowheads="1"/>
              </p:cNvSpPr>
              <p:nvPr/>
            </p:nvSpPr>
            <p:spPr bwMode="auto">
              <a:xfrm>
                <a:off x="3306" y="2317"/>
                <a:ext cx="30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>
                    <a:solidFill>
                      <a:srgbClr val="1F1A17"/>
                    </a:solidFill>
                    <a:latin typeface="Arial" charset="0"/>
                  </a:rPr>
                  <a:t>St. Vincent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40" name="Rectangle 1277"/>
              <p:cNvSpPr>
                <a:spLocks noChangeArrowheads="1"/>
              </p:cNvSpPr>
              <p:nvPr/>
            </p:nvSpPr>
            <p:spPr bwMode="auto">
              <a:xfrm>
                <a:off x="3595" y="2339"/>
                <a:ext cx="26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>
                    <a:solidFill>
                      <a:srgbClr val="1F1A17"/>
                    </a:solidFill>
                    <a:latin typeface="Arial" charset="0"/>
                  </a:rPr>
                  <a:t>Barbados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41" name="Rectangle 1278"/>
              <p:cNvSpPr>
                <a:spLocks noChangeArrowheads="1"/>
              </p:cNvSpPr>
              <p:nvPr/>
            </p:nvSpPr>
            <p:spPr bwMode="auto">
              <a:xfrm>
                <a:off x="3233" y="2549"/>
                <a:ext cx="23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>
                    <a:solidFill>
                      <a:srgbClr val="1F1A17"/>
                    </a:solidFill>
                    <a:latin typeface="Arial" charset="0"/>
                  </a:rPr>
                  <a:t>Grenada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42" name="Rectangle 1279"/>
              <p:cNvSpPr>
                <a:spLocks noChangeArrowheads="1"/>
              </p:cNvSpPr>
              <p:nvPr/>
            </p:nvSpPr>
            <p:spPr bwMode="auto">
              <a:xfrm>
                <a:off x="3265" y="2683"/>
                <a:ext cx="20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>
                    <a:solidFill>
                      <a:srgbClr val="1F1A17"/>
                    </a:solidFill>
                    <a:latin typeface="Arial" charset="0"/>
                  </a:rPr>
                  <a:t>Tobago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43" name="Rectangle 1280"/>
              <p:cNvSpPr>
                <a:spLocks noChangeArrowheads="1"/>
              </p:cNvSpPr>
              <p:nvPr/>
            </p:nvSpPr>
            <p:spPr bwMode="auto">
              <a:xfrm rot="4920000">
                <a:off x="3538" y="1740"/>
                <a:ext cx="5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B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44" name="Rectangle 1281"/>
              <p:cNvSpPr>
                <a:spLocks noChangeArrowheads="1"/>
              </p:cNvSpPr>
              <p:nvPr/>
            </p:nvSpPr>
            <p:spPr bwMode="auto">
              <a:xfrm rot="5040000">
                <a:off x="3541" y="1775"/>
                <a:ext cx="62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O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45" name="Rectangle 1282"/>
              <p:cNvSpPr>
                <a:spLocks noChangeArrowheads="1"/>
              </p:cNvSpPr>
              <p:nvPr/>
            </p:nvSpPr>
            <p:spPr bwMode="auto">
              <a:xfrm rot="5040000">
                <a:off x="3549" y="1809"/>
                <a:ext cx="55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V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46" name="Rectangle 1283"/>
              <p:cNvSpPr>
                <a:spLocks noChangeArrowheads="1"/>
              </p:cNvSpPr>
              <p:nvPr/>
            </p:nvSpPr>
            <p:spPr bwMode="auto">
              <a:xfrm rot="5160000">
                <a:off x="3549" y="1835"/>
                <a:ext cx="55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E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47" name="Rectangle 1284"/>
              <p:cNvSpPr>
                <a:spLocks noChangeArrowheads="1"/>
              </p:cNvSpPr>
              <p:nvPr/>
            </p:nvSpPr>
            <p:spPr bwMode="auto">
              <a:xfrm rot="5220000">
                <a:off x="3550" y="1869"/>
                <a:ext cx="58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N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48" name="Rectangle 1285"/>
              <p:cNvSpPr>
                <a:spLocks noChangeArrowheads="1"/>
              </p:cNvSpPr>
              <p:nvPr/>
            </p:nvSpPr>
            <p:spPr bwMode="auto">
              <a:xfrm rot="5280000">
                <a:off x="3540" y="1919"/>
                <a:ext cx="77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W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49" name="Rectangle 1286"/>
              <p:cNvSpPr>
                <a:spLocks noChangeArrowheads="1"/>
              </p:cNvSpPr>
              <p:nvPr/>
            </p:nvSpPr>
            <p:spPr bwMode="auto">
              <a:xfrm rot="5340000">
                <a:off x="3568" y="1930"/>
                <a:ext cx="22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I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50" name="Rectangle 1287"/>
              <p:cNvSpPr>
                <a:spLocks noChangeArrowheads="1"/>
              </p:cNvSpPr>
              <p:nvPr/>
            </p:nvSpPr>
            <p:spPr bwMode="auto">
              <a:xfrm rot="5460000">
                <a:off x="3549" y="1969"/>
                <a:ext cx="5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N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51" name="Rectangle 1288"/>
              <p:cNvSpPr>
                <a:spLocks noChangeArrowheads="1"/>
              </p:cNvSpPr>
              <p:nvPr/>
            </p:nvSpPr>
            <p:spPr bwMode="auto">
              <a:xfrm rot="5520000">
                <a:off x="3547" y="2003"/>
                <a:ext cx="5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D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52" name="Rectangle 1289"/>
              <p:cNvSpPr>
                <a:spLocks noChangeArrowheads="1"/>
              </p:cNvSpPr>
              <p:nvPr/>
            </p:nvSpPr>
            <p:spPr bwMode="auto">
              <a:xfrm rot="5580000">
                <a:off x="3547" y="2035"/>
                <a:ext cx="54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S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53" name="Rectangle 1290"/>
              <p:cNvSpPr>
                <a:spLocks noChangeArrowheads="1"/>
              </p:cNvSpPr>
              <p:nvPr/>
            </p:nvSpPr>
            <p:spPr bwMode="auto">
              <a:xfrm rot="5640000">
                <a:off x="3544" y="2067"/>
                <a:ext cx="55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E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54" name="Rectangle 1291"/>
              <p:cNvSpPr>
                <a:spLocks noChangeArrowheads="1"/>
              </p:cNvSpPr>
              <p:nvPr/>
            </p:nvSpPr>
            <p:spPr bwMode="auto">
              <a:xfrm rot="5700000">
                <a:off x="3560" y="2075"/>
                <a:ext cx="23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 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55" name="Rectangle 1292"/>
              <p:cNvSpPr>
                <a:spLocks noChangeArrowheads="1"/>
              </p:cNvSpPr>
              <p:nvPr/>
            </p:nvSpPr>
            <p:spPr bwMode="auto">
              <a:xfrm rot="5760000">
                <a:off x="3559" y="2090"/>
                <a:ext cx="23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 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56" name="Rectangle 1293"/>
              <p:cNvSpPr>
                <a:spLocks noChangeArrowheads="1"/>
              </p:cNvSpPr>
              <p:nvPr/>
            </p:nvSpPr>
            <p:spPr bwMode="auto">
              <a:xfrm rot="5760000">
                <a:off x="3560" y="2100"/>
                <a:ext cx="22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 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57" name="Rectangle 1294"/>
              <p:cNvSpPr>
                <a:spLocks noChangeArrowheads="1"/>
              </p:cNvSpPr>
              <p:nvPr/>
            </p:nvSpPr>
            <p:spPr bwMode="auto">
              <a:xfrm rot="5820000">
                <a:off x="3557" y="2106"/>
                <a:ext cx="22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 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58" name="Rectangle 1295"/>
              <p:cNvSpPr>
                <a:spLocks noChangeArrowheads="1"/>
              </p:cNvSpPr>
              <p:nvPr/>
            </p:nvSpPr>
            <p:spPr bwMode="auto">
              <a:xfrm rot="5820000">
                <a:off x="3541" y="2136"/>
                <a:ext cx="54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E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59" name="Rectangle 1296"/>
              <p:cNvSpPr>
                <a:spLocks noChangeArrowheads="1"/>
              </p:cNvSpPr>
              <p:nvPr/>
            </p:nvSpPr>
            <p:spPr bwMode="auto">
              <a:xfrm rot="5880000">
                <a:off x="3552" y="2146"/>
                <a:ext cx="22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I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60" name="Rectangle 1297"/>
              <p:cNvSpPr>
                <a:spLocks noChangeArrowheads="1"/>
              </p:cNvSpPr>
              <p:nvPr/>
            </p:nvSpPr>
            <p:spPr bwMode="auto">
              <a:xfrm rot="5940000">
                <a:off x="3535" y="2184"/>
                <a:ext cx="4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L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61" name="Rectangle 1298"/>
              <p:cNvSpPr>
                <a:spLocks noChangeArrowheads="1"/>
              </p:cNvSpPr>
              <p:nvPr/>
            </p:nvSpPr>
            <p:spPr bwMode="auto">
              <a:xfrm rot="6000000">
                <a:off x="3525" y="2213"/>
                <a:ext cx="58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A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62" name="Rectangle 1299"/>
              <p:cNvSpPr>
                <a:spLocks noChangeArrowheads="1"/>
              </p:cNvSpPr>
              <p:nvPr/>
            </p:nvSpPr>
            <p:spPr bwMode="auto">
              <a:xfrm rot="6120000">
                <a:off x="3514" y="2247"/>
                <a:ext cx="59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N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63" name="Rectangle 1300"/>
              <p:cNvSpPr>
                <a:spLocks noChangeArrowheads="1"/>
              </p:cNvSpPr>
              <p:nvPr/>
            </p:nvSpPr>
            <p:spPr bwMode="auto">
              <a:xfrm rot="6120000">
                <a:off x="3508" y="2286"/>
                <a:ext cx="5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D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64" name="Rectangle 1301"/>
              <p:cNvSpPr>
                <a:spLocks noChangeArrowheads="1"/>
              </p:cNvSpPr>
              <p:nvPr/>
            </p:nvSpPr>
            <p:spPr bwMode="auto">
              <a:xfrm rot="6240000">
                <a:off x="3500" y="2313"/>
                <a:ext cx="54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E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65" name="Rectangle 1302"/>
              <p:cNvSpPr>
                <a:spLocks noChangeArrowheads="1"/>
              </p:cNvSpPr>
              <p:nvPr/>
            </p:nvSpPr>
            <p:spPr bwMode="auto">
              <a:xfrm rot="6360000">
                <a:off x="3491" y="2349"/>
                <a:ext cx="5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N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66" name="Rectangle 1303"/>
              <p:cNvSpPr>
                <a:spLocks noChangeArrowheads="1"/>
              </p:cNvSpPr>
              <p:nvPr/>
            </p:nvSpPr>
            <p:spPr bwMode="auto">
              <a:xfrm rot="18900000">
                <a:off x="3066" y="2535"/>
                <a:ext cx="5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W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67" name="Rectangle 1304"/>
              <p:cNvSpPr>
                <a:spLocks noChangeArrowheads="1"/>
              </p:cNvSpPr>
              <p:nvPr/>
            </p:nvSpPr>
            <p:spPr bwMode="auto">
              <a:xfrm rot="18600000">
                <a:off x="3100" y="2519"/>
                <a:ext cx="23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i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68" name="Rectangle 1305"/>
              <p:cNvSpPr>
                <a:spLocks noChangeArrowheads="1"/>
              </p:cNvSpPr>
              <p:nvPr/>
            </p:nvSpPr>
            <p:spPr bwMode="auto">
              <a:xfrm rot="18420000">
                <a:off x="3105" y="2507"/>
                <a:ext cx="49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n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69" name="Rectangle 1306"/>
              <p:cNvSpPr>
                <a:spLocks noChangeArrowheads="1"/>
              </p:cNvSpPr>
              <p:nvPr/>
            </p:nvSpPr>
            <p:spPr bwMode="auto">
              <a:xfrm rot="18300000">
                <a:off x="3124" y="2477"/>
                <a:ext cx="48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d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70" name="Rectangle 1307"/>
              <p:cNvSpPr>
                <a:spLocks noChangeArrowheads="1"/>
              </p:cNvSpPr>
              <p:nvPr/>
            </p:nvSpPr>
            <p:spPr bwMode="auto">
              <a:xfrm rot="18060000">
                <a:off x="3137" y="2447"/>
                <a:ext cx="63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w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71" name="Rectangle 1308"/>
              <p:cNvSpPr>
                <a:spLocks noChangeArrowheads="1"/>
              </p:cNvSpPr>
              <p:nvPr/>
            </p:nvSpPr>
            <p:spPr bwMode="auto">
              <a:xfrm rot="17880000">
                <a:off x="3161" y="2415"/>
                <a:ext cx="44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a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72" name="Rectangle 1309"/>
              <p:cNvSpPr>
                <a:spLocks noChangeArrowheads="1"/>
              </p:cNvSpPr>
              <p:nvPr/>
            </p:nvSpPr>
            <p:spPr bwMode="auto">
              <a:xfrm rot="17700000">
                <a:off x="3175" y="2392"/>
                <a:ext cx="32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r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73" name="Rectangle 1310"/>
              <p:cNvSpPr>
                <a:spLocks noChangeArrowheads="1"/>
              </p:cNvSpPr>
              <p:nvPr/>
            </p:nvSpPr>
            <p:spPr bwMode="auto">
              <a:xfrm rot="17580000">
                <a:off x="3179" y="2362"/>
                <a:ext cx="4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d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74" name="Rectangle 1311"/>
              <p:cNvSpPr>
                <a:spLocks noChangeArrowheads="1"/>
              </p:cNvSpPr>
              <p:nvPr/>
            </p:nvSpPr>
            <p:spPr bwMode="auto">
              <a:xfrm rot="17460000">
                <a:off x="3193" y="2351"/>
                <a:ext cx="23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 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75" name="Rectangle 1312"/>
              <p:cNvSpPr>
                <a:spLocks noChangeArrowheads="1"/>
              </p:cNvSpPr>
              <p:nvPr/>
            </p:nvSpPr>
            <p:spPr bwMode="auto">
              <a:xfrm rot="17400000">
                <a:off x="3199" y="2346"/>
                <a:ext cx="23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 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76" name="Rectangle 1313"/>
              <p:cNvSpPr>
                <a:spLocks noChangeArrowheads="1"/>
              </p:cNvSpPr>
              <p:nvPr/>
            </p:nvSpPr>
            <p:spPr bwMode="auto">
              <a:xfrm rot="17340000">
                <a:off x="3207" y="2334"/>
                <a:ext cx="22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I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77" name="Rectangle 1314"/>
              <p:cNvSpPr>
                <a:spLocks noChangeArrowheads="1"/>
              </p:cNvSpPr>
              <p:nvPr/>
            </p:nvSpPr>
            <p:spPr bwMode="auto">
              <a:xfrm rot="17220000">
                <a:off x="3203" y="2308"/>
                <a:ext cx="44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s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78" name="Rectangle 1315"/>
              <p:cNvSpPr>
                <a:spLocks noChangeArrowheads="1"/>
              </p:cNvSpPr>
              <p:nvPr/>
            </p:nvSpPr>
            <p:spPr bwMode="auto">
              <a:xfrm rot="17040000">
                <a:off x="3221" y="2288"/>
                <a:ext cx="22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l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79" name="Rectangle 1316"/>
              <p:cNvSpPr>
                <a:spLocks noChangeArrowheads="1"/>
              </p:cNvSpPr>
              <p:nvPr/>
            </p:nvSpPr>
            <p:spPr bwMode="auto">
              <a:xfrm rot="16980000">
                <a:off x="3216" y="2258"/>
                <a:ext cx="45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a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80" name="Rectangle 1317"/>
              <p:cNvSpPr>
                <a:spLocks noChangeArrowheads="1"/>
              </p:cNvSpPr>
              <p:nvPr/>
            </p:nvSpPr>
            <p:spPr bwMode="auto">
              <a:xfrm rot="16800000">
                <a:off x="3218" y="2227"/>
                <a:ext cx="48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n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81" name="Rectangle 1318"/>
              <p:cNvSpPr>
                <a:spLocks noChangeArrowheads="1"/>
              </p:cNvSpPr>
              <p:nvPr/>
            </p:nvSpPr>
            <p:spPr bwMode="auto">
              <a:xfrm rot="16620000">
                <a:off x="3222" y="2192"/>
                <a:ext cx="4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d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82" name="Rectangle 1319"/>
              <p:cNvSpPr>
                <a:spLocks noChangeArrowheads="1"/>
              </p:cNvSpPr>
              <p:nvPr/>
            </p:nvSpPr>
            <p:spPr bwMode="auto">
              <a:xfrm rot="16440000">
                <a:off x="3226" y="2164"/>
                <a:ext cx="45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s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83" name="Rectangle 1320"/>
              <p:cNvSpPr>
                <a:spLocks noChangeArrowheads="1"/>
              </p:cNvSpPr>
              <p:nvPr/>
            </p:nvSpPr>
            <p:spPr bwMode="auto">
              <a:xfrm>
                <a:off x="2852" y="2731"/>
                <a:ext cx="25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>
                    <a:solidFill>
                      <a:srgbClr val="1F1A17"/>
                    </a:solidFill>
                    <a:latin typeface="Arial" charset="0"/>
                  </a:rPr>
                  <a:t>Margarita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84" name="Freeform 1321"/>
              <p:cNvSpPr>
                <a:spLocks/>
              </p:cNvSpPr>
              <p:nvPr/>
            </p:nvSpPr>
            <p:spPr bwMode="auto">
              <a:xfrm>
                <a:off x="2709" y="2612"/>
                <a:ext cx="12" cy="11"/>
              </a:xfrm>
              <a:custGeom>
                <a:avLst/>
                <a:gdLst/>
                <a:ahLst/>
                <a:cxnLst>
                  <a:cxn ang="0">
                    <a:pos x="9" y="8"/>
                  </a:cxn>
                  <a:cxn ang="0">
                    <a:pos x="24" y="0"/>
                  </a:cxn>
                  <a:cxn ang="0">
                    <a:pos x="39" y="1"/>
                  </a:cxn>
                  <a:cxn ang="0">
                    <a:pos x="58" y="7"/>
                  </a:cxn>
                  <a:cxn ang="0">
                    <a:pos x="62" y="16"/>
                  </a:cxn>
                  <a:cxn ang="0">
                    <a:pos x="62" y="31"/>
                  </a:cxn>
                  <a:cxn ang="0">
                    <a:pos x="55" y="49"/>
                  </a:cxn>
                  <a:cxn ang="0">
                    <a:pos x="39" y="54"/>
                  </a:cxn>
                  <a:cxn ang="0">
                    <a:pos x="22" y="54"/>
                  </a:cxn>
                  <a:cxn ang="0">
                    <a:pos x="3" y="44"/>
                  </a:cxn>
                  <a:cxn ang="0">
                    <a:pos x="3" y="44"/>
                  </a:cxn>
                  <a:cxn ang="0">
                    <a:pos x="2" y="42"/>
                  </a:cxn>
                  <a:cxn ang="0">
                    <a:pos x="2" y="39"/>
                  </a:cxn>
                  <a:cxn ang="0">
                    <a:pos x="2" y="37"/>
                  </a:cxn>
                  <a:cxn ang="0">
                    <a:pos x="0" y="35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0" y="28"/>
                  </a:cxn>
                  <a:cxn ang="0">
                    <a:pos x="0" y="27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2" y="2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3" y="15"/>
                  </a:cxn>
                  <a:cxn ang="0">
                    <a:pos x="4" y="14"/>
                  </a:cxn>
                  <a:cxn ang="0">
                    <a:pos x="6" y="13"/>
                  </a:cxn>
                  <a:cxn ang="0">
                    <a:pos x="7" y="11"/>
                  </a:cxn>
                  <a:cxn ang="0">
                    <a:pos x="9" y="9"/>
                  </a:cxn>
                  <a:cxn ang="0">
                    <a:pos x="10" y="8"/>
                  </a:cxn>
                  <a:cxn ang="0">
                    <a:pos x="9" y="8"/>
                  </a:cxn>
                </a:cxnLst>
                <a:rect l="0" t="0" r="r" b="b"/>
                <a:pathLst>
                  <a:path w="62" h="54">
                    <a:moveTo>
                      <a:pt x="9" y="8"/>
                    </a:moveTo>
                    <a:lnTo>
                      <a:pt x="24" y="0"/>
                    </a:lnTo>
                    <a:lnTo>
                      <a:pt x="39" y="1"/>
                    </a:lnTo>
                    <a:lnTo>
                      <a:pt x="58" y="7"/>
                    </a:lnTo>
                    <a:lnTo>
                      <a:pt x="62" y="16"/>
                    </a:lnTo>
                    <a:lnTo>
                      <a:pt x="62" y="31"/>
                    </a:lnTo>
                    <a:lnTo>
                      <a:pt x="55" y="49"/>
                    </a:lnTo>
                    <a:lnTo>
                      <a:pt x="39" y="54"/>
                    </a:lnTo>
                    <a:lnTo>
                      <a:pt x="22" y="5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2" y="42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2" y="20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6" y="13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85" name="Freeform 1322"/>
              <p:cNvSpPr>
                <a:spLocks/>
              </p:cNvSpPr>
              <p:nvPr/>
            </p:nvSpPr>
            <p:spPr bwMode="auto">
              <a:xfrm>
                <a:off x="2709" y="2612"/>
                <a:ext cx="12" cy="11"/>
              </a:xfrm>
              <a:custGeom>
                <a:avLst/>
                <a:gdLst/>
                <a:ahLst/>
                <a:cxnLst>
                  <a:cxn ang="0">
                    <a:pos x="9" y="8"/>
                  </a:cxn>
                  <a:cxn ang="0">
                    <a:pos x="24" y="0"/>
                  </a:cxn>
                  <a:cxn ang="0">
                    <a:pos x="39" y="1"/>
                  </a:cxn>
                  <a:cxn ang="0">
                    <a:pos x="58" y="7"/>
                  </a:cxn>
                  <a:cxn ang="0">
                    <a:pos x="62" y="16"/>
                  </a:cxn>
                  <a:cxn ang="0">
                    <a:pos x="62" y="31"/>
                  </a:cxn>
                  <a:cxn ang="0">
                    <a:pos x="55" y="49"/>
                  </a:cxn>
                  <a:cxn ang="0">
                    <a:pos x="39" y="54"/>
                  </a:cxn>
                  <a:cxn ang="0">
                    <a:pos x="22" y="54"/>
                  </a:cxn>
                  <a:cxn ang="0">
                    <a:pos x="3" y="44"/>
                  </a:cxn>
                  <a:cxn ang="0">
                    <a:pos x="3" y="44"/>
                  </a:cxn>
                  <a:cxn ang="0">
                    <a:pos x="2" y="42"/>
                  </a:cxn>
                  <a:cxn ang="0">
                    <a:pos x="2" y="39"/>
                  </a:cxn>
                  <a:cxn ang="0">
                    <a:pos x="2" y="37"/>
                  </a:cxn>
                  <a:cxn ang="0">
                    <a:pos x="0" y="35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0" y="28"/>
                  </a:cxn>
                  <a:cxn ang="0">
                    <a:pos x="0" y="27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2" y="2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3" y="15"/>
                  </a:cxn>
                  <a:cxn ang="0">
                    <a:pos x="4" y="14"/>
                  </a:cxn>
                  <a:cxn ang="0">
                    <a:pos x="6" y="13"/>
                  </a:cxn>
                  <a:cxn ang="0">
                    <a:pos x="7" y="11"/>
                  </a:cxn>
                  <a:cxn ang="0">
                    <a:pos x="9" y="9"/>
                  </a:cxn>
                  <a:cxn ang="0">
                    <a:pos x="10" y="8"/>
                  </a:cxn>
                  <a:cxn ang="0">
                    <a:pos x="9" y="8"/>
                  </a:cxn>
                </a:cxnLst>
                <a:rect l="0" t="0" r="r" b="b"/>
                <a:pathLst>
                  <a:path w="62" h="54">
                    <a:moveTo>
                      <a:pt x="9" y="8"/>
                    </a:moveTo>
                    <a:lnTo>
                      <a:pt x="24" y="0"/>
                    </a:lnTo>
                    <a:lnTo>
                      <a:pt x="39" y="1"/>
                    </a:lnTo>
                    <a:lnTo>
                      <a:pt x="58" y="7"/>
                    </a:lnTo>
                    <a:lnTo>
                      <a:pt x="62" y="16"/>
                    </a:lnTo>
                    <a:lnTo>
                      <a:pt x="62" y="31"/>
                    </a:lnTo>
                    <a:lnTo>
                      <a:pt x="55" y="49"/>
                    </a:lnTo>
                    <a:lnTo>
                      <a:pt x="39" y="54"/>
                    </a:lnTo>
                    <a:lnTo>
                      <a:pt x="22" y="5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2" y="42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2" y="20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6" y="13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9" y="8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86" name="Freeform 1323"/>
              <p:cNvSpPr>
                <a:spLocks/>
              </p:cNvSpPr>
              <p:nvPr/>
            </p:nvSpPr>
            <p:spPr bwMode="auto">
              <a:xfrm>
                <a:off x="2741" y="2624"/>
                <a:ext cx="11" cy="12"/>
              </a:xfrm>
              <a:custGeom>
                <a:avLst/>
                <a:gdLst/>
                <a:ahLst/>
                <a:cxnLst>
                  <a:cxn ang="0">
                    <a:pos x="30" y="59"/>
                  </a:cxn>
                  <a:cxn ang="0">
                    <a:pos x="35" y="58"/>
                  </a:cxn>
                  <a:cxn ang="0">
                    <a:pos x="40" y="57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59" y="29"/>
                  </a:cxn>
                  <a:cxn ang="0">
                    <a:pos x="59" y="24"/>
                  </a:cxn>
                  <a:cxn ang="0">
                    <a:pos x="56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23" y="0"/>
                  </a:cxn>
                  <a:cxn ang="0">
                    <a:pos x="18" y="3"/>
                  </a:cxn>
                  <a:cxn ang="0">
                    <a:pos x="12" y="5"/>
                  </a:cxn>
                  <a:cxn ang="0">
                    <a:pos x="9" y="9"/>
                  </a:cxn>
                  <a:cxn ang="0">
                    <a:pos x="4" y="13"/>
                  </a:cxn>
                  <a:cxn ang="0">
                    <a:pos x="2" y="18"/>
                  </a:cxn>
                  <a:cxn ang="0">
                    <a:pos x="1" y="24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4" y="46"/>
                  </a:cxn>
                  <a:cxn ang="0">
                    <a:pos x="9" y="50"/>
                  </a:cxn>
                  <a:cxn ang="0">
                    <a:pos x="12" y="54"/>
                  </a:cxn>
                  <a:cxn ang="0">
                    <a:pos x="18" y="57"/>
                  </a:cxn>
                  <a:cxn ang="0">
                    <a:pos x="23" y="58"/>
                  </a:cxn>
                  <a:cxn ang="0">
                    <a:pos x="30" y="59"/>
                  </a:cxn>
                </a:cxnLst>
                <a:rect l="0" t="0" r="r" b="b"/>
                <a:pathLst>
                  <a:path w="59" h="59">
                    <a:moveTo>
                      <a:pt x="30" y="59"/>
                    </a:moveTo>
                    <a:lnTo>
                      <a:pt x="35" y="58"/>
                    </a:lnTo>
                    <a:lnTo>
                      <a:pt x="40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1"/>
                    </a:lnTo>
                    <a:lnTo>
                      <a:pt x="59" y="35"/>
                    </a:lnTo>
                    <a:lnTo>
                      <a:pt x="59" y="29"/>
                    </a:lnTo>
                    <a:lnTo>
                      <a:pt x="59" y="24"/>
                    </a:lnTo>
                    <a:lnTo>
                      <a:pt x="56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3" y="0"/>
                    </a:lnTo>
                    <a:lnTo>
                      <a:pt x="18" y="3"/>
                    </a:lnTo>
                    <a:lnTo>
                      <a:pt x="12" y="5"/>
                    </a:lnTo>
                    <a:lnTo>
                      <a:pt x="9" y="9"/>
                    </a:lnTo>
                    <a:lnTo>
                      <a:pt x="4" y="13"/>
                    </a:lnTo>
                    <a:lnTo>
                      <a:pt x="2" y="18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6"/>
                    </a:lnTo>
                    <a:lnTo>
                      <a:pt x="9" y="50"/>
                    </a:lnTo>
                    <a:lnTo>
                      <a:pt x="12" y="54"/>
                    </a:lnTo>
                    <a:lnTo>
                      <a:pt x="18" y="57"/>
                    </a:lnTo>
                    <a:lnTo>
                      <a:pt x="23" y="58"/>
                    </a:lnTo>
                    <a:lnTo>
                      <a:pt x="30" y="59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87" name="Freeform 1324"/>
              <p:cNvSpPr>
                <a:spLocks/>
              </p:cNvSpPr>
              <p:nvPr/>
            </p:nvSpPr>
            <p:spPr bwMode="auto">
              <a:xfrm>
                <a:off x="2741" y="2624"/>
                <a:ext cx="11" cy="12"/>
              </a:xfrm>
              <a:custGeom>
                <a:avLst/>
                <a:gdLst/>
                <a:ahLst/>
                <a:cxnLst>
                  <a:cxn ang="0">
                    <a:pos x="30" y="59"/>
                  </a:cxn>
                  <a:cxn ang="0">
                    <a:pos x="35" y="58"/>
                  </a:cxn>
                  <a:cxn ang="0">
                    <a:pos x="40" y="57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59" y="29"/>
                  </a:cxn>
                  <a:cxn ang="0">
                    <a:pos x="59" y="24"/>
                  </a:cxn>
                  <a:cxn ang="0">
                    <a:pos x="56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23" y="0"/>
                  </a:cxn>
                  <a:cxn ang="0">
                    <a:pos x="18" y="3"/>
                  </a:cxn>
                  <a:cxn ang="0">
                    <a:pos x="12" y="5"/>
                  </a:cxn>
                  <a:cxn ang="0">
                    <a:pos x="9" y="9"/>
                  </a:cxn>
                  <a:cxn ang="0">
                    <a:pos x="4" y="13"/>
                  </a:cxn>
                  <a:cxn ang="0">
                    <a:pos x="2" y="18"/>
                  </a:cxn>
                  <a:cxn ang="0">
                    <a:pos x="1" y="24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4" y="46"/>
                  </a:cxn>
                  <a:cxn ang="0">
                    <a:pos x="9" y="50"/>
                  </a:cxn>
                  <a:cxn ang="0">
                    <a:pos x="12" y="54"/>
                  </a:cxn>
                  <a:cxn ang="0">
                    <a:pos x="18" y="57"/>
                  </a:cxn>
                  <a:cxn ang="0">
                    <a:pos x="23" y="58"/>
                  </a:cxn>
                  <a:cxn ang="0">
                    <a:pos x="30" y="59"/>
                  </a:cxn>
                </a:cxnLst>
                <a:rect l="0" t="0" r="r" b="b"/>
                <a:pathLst>
                  <a:path w="59" h="59">
                    <a:moveTo>
                      <a:pt x="30" y="59"/>
                    </a:moveTo>
                    <a:lnTo>
                      <a:pt x="35" y="58"/>
                    </a:lnTo>
                    <a:lnTo>
                      <a:pt x="40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1"/>
                    </a:lnTo>
                    <a:lnTo>
                      <a:pt x="59" y="35"/>
                    </a:lnTo>
                    <a:lnTo>
                      <a:pt x="59" y="29"/>
                    </a:lnTo>
                    <a:lnTo>
                      <a:pt x="59" y="24"/>
                    </a:lnTo>
                    <a:lnTo>
                      <a:pt x="56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3" y="0"/>
                    </a:lnTo>
                    <a:lnTo>
                      <a:pt x="18" y="3"/>
                    </a:lnTo>
                    <a:lnTo>
                      <a:pt x="12" y="5"/>
                    </a:lnTo>
                    <a:lnTo>
                      <a:pt x="9" y="9"/>
                    </a:lnTo>
                    <a:lnTo>
                      <a:pt x="4" y="13"/>
                    </a:lnTo>
                    <a:lnTo>
                      <a:pt x="2" y="18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6"/>
                    </a:lnTo>
                    <a:lnTo>
                      <a:pt x="9" y="50"/>
                    </a:lnTo>
                    <a:lnTo>
                      <a:pt x="12" y="54"/>
                    </a:lnTo>
                    <a:lnTo>
                      <a:pt x="18" y="57"/>
                    </a:lnTo>
                    <a:lnTo>
                      <a:pt x="23" y="58"/>
                    </a:lnTo>
                    <a:lnTo>
                      <a:pt x="30" y="59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88" name="Rectangle 1325"/>
              <p:cNvSpPr>
                <a:spLocks noChangeArrowheads="1"/>
              </p:cNvSpPr>
              <p:nvPr/>
            </p:nvSpPr>
            <p:spPr bwMode="auto">
              <a:xfrm rot="360000">
                <a:off x="2180" y="2650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B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89" name="Rectangle 1326"/>
              <p:cNvSpPr>
                <a:spLocks noChangeArrowheads="1"/>
              </p:cNvSpPr>
              <p:nvPr/>
            </p:nvSpPr>
            <p:spPr bwMode="auto">
              <a:xfrm rot="240000">
                <a:off x="2217" y="2650"/>
                <a:ext cx="42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E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90" name="Rectangle 1327"/>
              <p:cNvSpPr>
                <a:spLocks noChangeArrowheads="1"/>
              </p:cNvSpPr>
              <p:nvPr/>
            </p:nvSpPr>
            <p:spPr bwMode="auto">
              <a:xfrm rot="180000">
                <a:off x="2247" y="2652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N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91" name="Rectangle 1328"/>
              <p:cNvSpPr>
                <a:spLocks noChangeArrowheads="1"/>
              </p:cNvSpPr>
              <p:nvPr/>
            </p:nvSpPr>
            <p:spPr bwMode="auto">
              <a:xfrm rot="180000">
                <a:off x="2276" y="2657"/>
                <a:ext cx="4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E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92" name="Rectangle 1329"/>
              <p:cNvSpPr>
                <a:spLocks noChangeArrowheads="1"/>
              </p:cNvSpPr>
              <p:nvPr/>
            </p:nvSpPr>
            <p:spPr bwMode="auto">
              <a:xfrm rot="120000">
                <a:off x="2309" y="2657"/>
                <a:ext cx="4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D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93" name="Rectangle 1330"/>
              <p:cNvSpPr>
                <a:spLocks noChangeArrowheads="1"/>
              </p:cNvSpPr>
              <p:nvPr/>
            </p:nvSpPr>
            <p:spPr bwMode="auto">
              <a:xfrm rot="60000">
                <a:off x="2341" y="2657"/>
                <a:ext cx="4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E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94" name="Rectangle 1331"/>
              <p:cNvSpPr>
                <a:spLocks noChangeArrowheads="1"/>
              </p:cNvSpPr>
              <p:nvPr/>
            </p:nvSpPr>
            <p:spPr bwMode="auto">
              <a:xfrm rot="60000">
                <a:off x="2369" y="2657"/>
                <a:ext cx="4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N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95" name="Rectangle 1332"/>
              <p:cNvSpPr>
                <a:spLocks noChangeArrowheads="1"/>
              </p:cNvSpPr>
              <p:nvPr/>
            </p:nvSpPr>
            <p:spPr bwMode="auto">
              <a:xfrm>
                <a:off x="2402" y="2665"/>
                <a:ext cx="5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W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96" name="Rectangle 1333"/>
              <p:cNvSpPr>
                <a:spLocks noChangeArrowheads="1"/>
              </p:cNvSpPr>
              <p:nvPr/>
            </p:nvSpPr>
            <p:spPr bwMode="auto">
              <a:xfrm>
                <a:off x="2443" y="2665"/>
                <a:ext cx="10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IND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97" name="Rectangle 1334"/>
              <p:cNvSpPr>
                <a:spLocks noChangeArrowheads="1"/>
              </p:cNvSpPr>
              <p:nvPr/>
            </p:nvSpPr>
            <p:spPr bwMode="auto">
              <a:xfrm>
                <a:off x="2522" y="2665"/>
                <a:ext cx="4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S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98" name="Rectangle 1335"/>
              <p:cNvSpPr>
                <a:spLocks noChangeArrowheads="1"/>
              </p:cNvSpPr>
              <p:nvPr/>
            </p:nvSpPr>
            <p:spPr bwMode="auto">
              <a:xfrm rot="21540000">
                <a:off x="2551" y="2657"/>
                <a:ext cx="4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E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999" name="Rectangle 1336"/>
              <p:cNvSpPr>
                <a:spLocks noChangeArrowheads="1"/>
              </p:cNvSpPr>
              <p:nvPr/>
            </p:nvSpPr>
            <p:spPr bwMode="auto">
              <a:xfrm rot="21540000">
                <a:off x="2576" y="2657"/>
                <a:ext cx="1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 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3000" name="Rectangle 1337"/>
              <p:cNvSpPr>
                <a:spLocks noChangeArrowheads="1"/>
              </p:cNvSpPr>
              <p:nvPr/>
            </p:nvSpPr>
            <p:spPr bwMode="auto">
              <a:xfrm rot="21480000">
                <a:off x="2586" y="2657"/>
                <a:ext cx="1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 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3001" name="Rectangle 1338"/>
              <p:cNvSpPr>
                <a:spLocks noChangeArrowheads="1"/>
              </p:cNvSpPr>
              <p:nvPr/>
            </p:nvSpPr>
            <p:spPr bwMode="auto">
              <a:xfrm rot="21480000">
                <a:off x="2597" y="2657"/>
                <a:ext cx="1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 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3002" name="Rectangle 1339"/>
              <p:cNvSpPr>
                <a:spLocks noChangeArrowheads="1"/>
              </p:cNvSpPr>
              <p:nvPr/>
            </p:nvSpPr>
            <p:spPr bwMode="auto">
              <a:xfrm rot="21480000">
                <a:off x="2606" y="2657"/>
                <a:ext cx="1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 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3003" name="Rectangle 1340"/>
              <p:cNvSpPr>
                <a:spLocks noChangeArrowheads="1"/>
              </p:cNvSpPr>
              <p:nvPr/>
            </p:nvSpPr>
            <p:spPr bwMode="auto">
              <a:xfrm rot="21480000">
                <a:off x="2615" y="2657"/>
                <a:ext cx="4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E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3004" name="Rectangle 1341"/>
              <p:cNvSpPr>
                <a:spLocks noChangeArrowheads="1"/>
              </p:cNvSpPr>
              <p:nvPr/>
            </p:nvSpPr>
            <p:spPr bwMode="auto">
              <a:xfrm rot="21480000">
                <a:off x="2646" y="2652"/>
                <a:ext cx="1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I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3005" name="Rectangle 1342"/>
              <p:cNvSpPr>
                <a:spLocks noChangeArrowheads="1"/>
              </p:cNvSpPr>
              <p:nvPr/>
            </p:nvSpPr>
            <p:spPr bwMode="auto">
              <a:xfrm rot="21420000">
                <a:off x="2662" y="2652"/>
                <a:ext cx="3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L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3006" name="Rectangle 1343"/>
              <p:cNvSpPr>
                <a:spLocks noChangeArrowheads="1"/>
              </p:cNvSpPr>
              <p:nvPr/>
            </p:nvSpPr>
            <p:spPr bwMode="auto">
              <a:xfrm rot="21360000">
                <a:off x="2691" y="2650"/>
                <a:ext cx="46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A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3007" name="Rectangle 1344"/>
              <p:cNvSpPr>
                <a:spLocks noChangeArrowheads="1"/>
              </p:cNvSpPr>
              <p:nvPr/>
            </p:nvSpPr>
            <p:spPr bwMode="auto">
              <a:xfrm rot="21360000">
                <a:off x="2723" y="2646"/>
                <a:ext cx="4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N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3008" name="Rectangle 1345"/>
              <p:cNvSpPr>
                <a:spLocks noChangeArrowheads="1"/>
              </p:cNvSpPr>
              <p:nvPr/>
            </p:nvSpPr>
            <p:spPr bwMode="auto">
              <a:xfrm rot="21240000">
                <a:off x="2758" y="2642"/>
                <a:ext cx="4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D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3009" name="Rectangle 1346"/>
              <p:cNvSpPr>
                <a:spLocks noChangeArrowheads="1"/>
              </p:cNvSpPr>
              <p:nvPr/>
            </p:nvSpPr>
            <p:spPr bwMode="auto">
              <a:xfrm rot="21240000">
                <a:off x="2788" y="2640"/>
                <a:ext cx="4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E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3010" name="Rectangle 1347"/>
              <p:cNvSpPr>
                <a:spLocks noChangeArrowheads="1"/>
              </p:cNvSpPr>
              <p:nvPr/>
            </p:nvSpPr>
            <p:spPr bwMode="auto">
              <a:xfrm rot="21120000">
                <a:off x="2821" y="2634"/>
                <a:ext cx="4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N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3011" name="Rectangle 1348"/>
              <p:cNvSpPr>
                <a:spLocks noChangeArrowheads="1"/>
              </p:cNvSpPr>
              <p:nvPr/>
            </p:nvSpPr>
            <p:spPr bwMode="auto">
              <a:xfrm>
                <a:off x="1817" y="2470"/>
                <a:ext cx="16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>
                    <a:solidFill>
                      <a:srgbClr val="1F1A17"/>
                    </a:solidFill>
                    <a:latin typeface="Arial" charset="0"/>
                  </a:rPr>
                  <a:t>Aruba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3012" name="Rectangle 1349"/>
              <p:cNvSpPr>
                <a:spLocks noChangeArrowheads="1"/>
              </p:cNvSpPr>
              <p:nvPr/>
            </p:nvSpPr>
            <p:spPr bwMode="auto">
              <a:xfrm>
                <a:off x="1844" y="2570"/>
                <a:ext cx="133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>
                    <a:solidFill>
                      <a:srgbClr val="1F1A17"/>
                    </a:solidFill>
                    <a:latin typeface="Arial" charset="0"/>
                  </a:rPr>
                  <a:t>Cura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3013" name="Rectangle 1350"/>
              <p:cNvSpPr>
                <a:spLocks noChangeArrowheads="1"/>
              </p:cNvSpPr>
              <p:nvPr/>
            </p:nvSpPr>
            <p:spPr bwMode="auto">
              <a:xfrm>
                <a:off x="1937" y="2570"/>
                <a:ext cx="9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>
                    <a:solidFill>
                      <a:srgbClr val="121415"/>
                    </a:solidFill>
                    <a:latin typeface="Arial" charset="0"/>
                  </a:rPr>
                  <a:t>çao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3014" name="Freeform 1351"/>
              <p:cNvSpPr>
                <a:spLocks/>
              </p:cNvSpPr>
              <p:nvPr/>
            </p:nvSpPr>
            <p:spPr bwMode="auto">
              <a:xfrm>
                <a:off x="2003" y="2501"/>
                <a:ext cx="8" cy="3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21"/>
                  </a:cxn>
                  <a:cxn ang="0">
                    <a:pos x="0" y="173"/>
                  </a:cxn>
                  <a:cxn ang="0">
                    <a:pos x="40" y="173"/>
                  </a:cxn>
                  <a:cxn ang="0">
                    <a:pos x="40" y="21"/>
                  </a:cxn>
                  <a:cxn ang="0">
                    <a:pos x="19" y="0"/>
                  </a:cxn>
                </a:cxnLst>
                <a:rect l="0" t="0" r="r" b="b"/>
                <a:pathLst>
                  <a:path w="40" h="173">
                    <a:moveTo>
                      <a:pt x="19" y="0"/>
                    </a:moveTo>
                    <a:lnTo>
                      <a:pt x="0" y="21"/>
                    </a:lnTo>
                    <a:lnTo>
                      <a:pt x="0" y="173"/>
                    </a:lnTo>
                    <a:lnTo>
                      <a:pt x="40" y="173"/>
                    </a:lnTo>
                    <a:lnTo>
                      <a:pt x="40" y="2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15" name="Freeform 1352"/>
              <p:cNvSpPr>
                <a:spLocks/>
              </p:cNvSpPr>
              <p:nvPr/>
            </p:nvSpPr>
            <p:spPr bwMode="auto">
              <a:xfrm>
                <a:off x="2007" y="2501"/>
                <a:ext cx="11" cy="8"/>
              </a:xfrm>
              <a:custGeom>
                <a:avLst/>
                <a:gdLst/>
                <a:ahLst/>
                <a:cxnLst>
                  <a:cxn ang="0">
                    <a:pos x="58" y="41"/>
                  </a:cxn>
                  <a:cxn ang="0">
                    <a:pos x="58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58" y="41"/>
                  </a:cxn>
                  <a:cxn ang="0">
                    <a:pos x="58" y="41"/>
                  </a:cxn>
                </a:cxnLst>
                <a:rect l="0" t="0" r="r" b="b"/>
                <a:pathLst>
                  <a:path w="58" h="41">
                    <a:moveTo>
                      <a:pt x="58" y="41"/>
                    </a:moveTo>
                    <a:lnTo>
                      <a:pt x="58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58" y="41"/>
                    </a:lnTo>
                    <a:lnTo>
                      <a:pt x="58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16" name="Freeform 1353"/>
              <p:cNvSpPr>
                <a:spLocks/>
              </p:cNvSpPr>
              <p:nvPr/>
            </p:nvSpPr>
            <p:spPr bwMode="auto">
              <a:xfrm>
                <a:off x="2018" y="2501"/>
                <a:ext cx="7" cy="8"/>
              </a:xfrm>
              <a:custGeom>
                <a:avLst/>
                <a:gdLst/>
                <a:ahLst/>
                <a:cxnLst>
                  <a:cxn ang="0">
                    <a:pos x="36" y="7"/>
                  </a:cxn>
                  <a:cxn ang="0">
                    <a:pos x="36" y="7"/>
                  </a:cxn>
                  <a:cxn ang="0">
                    <a:pos x="32" y="4"/>
                  </a:cxn>
                  <a:cxn ang="0">
                    <a:pos x="28" y="3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14" y="1"/>
                  </a:cxn>
                  <a:cxn ang="0">
                    <a:pos x="9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3" y="41"/>
                  </a:cxn>
                  <a:cxn ang="0">
                    <a:pos x="7" y="41"/>
                  </a:cxn>
                  <a:cxn ang="0">
                    <a:pos x="9" y="41"/>
                  </a:cxn>
                  <a:cxn ang="0">
                    <a:pos x="13" y="42"/>
                  </a:cxn>
                  <a:cxn ang="0">
                    <a:pos x="15" y="42"/>
                  </a:cxn>
                  <a:cxn ang="0">
                    <a:pos x="16" y="42"/>
                  </a:cxn>
                  <a:cxn ang="0">
                    <a:pos x="18" y="44"/>
                  </a:cxn>
                  <a:cxn ang="0">
                    <a:pos x="20" y="44"/>
                  </a:cxn>
                  <a:cxn ang="0">
                    <a:pos x="20" y="44"/>
                  </a:cxn>
                  <a:cxn ang="0">
                    <a:pos x="36" y="7"/>
                  </a:cxn>
                </a:cxnLst>
                <a:rect l="0" t="0" r="r" b="b"/>
                <a:pathLst>
                  <a:path w="36" h="44">
                    <a:moveTo>
                      <a:pt x="36" y="7"/>
                    </a:moveTo>
                    <a:lnTo>
                      <a:pt x="36" y="7"/>
                    </a:lnTo>
                    <a:lnTo>
                      <a:pt x="32" y="4"/>
                    </a:lnTo>
                    <a:lnTo>
                      <a:pt x="28" y="3"/>
                    </a:lnTo>
                    <a:lnTo>
                      <a:pt x="23" y="2"/>
                    </a:lnTo>
                    <a:lnTo>
                      <a:pt x="18" y="2"/>
                    </a:lnTo>
                    <a:lnTo>
                      <a:pt x="14" y="1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3" y="41"/>
                    </a:lnTo>
                    <a:lnTo>
                      <a:pt x="7" y="41"/>
                    </a:lnTo>
                    <a:lnTo>
                      <a:pt x="9" y="41"/>
                    </a:lnTo>
                    <a:lnTo>
                      <a:pt x="13" y="42"/>
                    </a:lnTo>
                    <a:lnTo>
                      <a:pt x="15" y="42"/>
                    </a:lnTo>
                    <a:lnTo>
                      <a:pt x="16" y="42"/>
                    </a:lnTo>
                    <a:lnTo>
                      <a:pt x="18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17" name="Freeform 1354"/>
              <p:cNvSpPr>
                <a:spLocks/>
              </p:cNvSpPr>
              <p:nvPr/>
            </p:nvSpPr>
            <p:spPr bwMode="auto">
              <a:xfrm>
                <a:off x="2022" y="2502"/>
                <a:ext cx="9" cy="9"/>
              </a:xfrm>
              <a:custGeom>
                <a:avLst/>
                <a:gdLst/>
                <a:ahLst/>
                <a:cxnLst>
                  <a:cxn ang="0">
                    <a:pos x="41" y="22"/>
                  </a:cxn>
                  <a:cxn ang="0">
                    <a:pos x="42" y="22"/>
                  </a:cxn>
                  <a:cxn ang="0">
                    <a:pos x="39" y="18"/>
                  </a:cxn>
                  <a:cxn ang="0">
                    <a:pos x="37" y="15"/>
                  </a:cxn>
                  <a:cxn ang="0">
                    <a:pos x="34" y="11"/>
                  </a:cxn>
                  <a:cxn ang="0">
                    <a:pos x="31" y="9"/>
                  </a:cxn>
                  <a:cxn ang="0">
                    <a:pos x="27" y="5"/>
                  </a:cxn>
                  <a:cxn ang="0">
                    <a:pos x="24" y="3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0" y="37"/>
                  </a:cxn>
                  <a:cxn ang="0">
                    <a:pos x="1" y="38"/>
                  </a:cxn>
                  <a:cxn ang="0">
                    <a:pos x="2" y="38"/>
                  </a:cxn>
                  <a:cxn ang="0">
                    <a:pos x="3" y="39"/>
                  </a:cxn>
                  <a:cxn ang="0">
                    <a:pos x="4" y="40"/>
                  </a:cxn>
                  <a:cxn ang="0">
                    <a:pos x="4" y="40"/>
                  </a:cxn>
                  <a:cxn ang="0">
                    <a:pos x="5" y="41"/>
                  </a:cxn>
                  <a:cxn ang="0">
                    <a:pos x="7" y="42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41" y="22"/>
                  </a:cxn>
                </a:cxnLst>
                <a:rect l="0" t="0" r="r" b="b"/>
                <a:pathLst>
                  <a:path w="42" h="44">
                    <a:moveTo>
                      <a:pt x="41" y="22"/>
                    </a:moveTo>
                    <a:lnTo>
                      <a:pt x="42" y="22"/>
                    </a:lnTo>
                    <a:lnTo>
                      <a:pt x="39" y="18"/>
                    </a:lnTo>
                    <a:lnTo>
                      <a:pt x="37" y="15"/>
                    </a:lnTo>
                    <a:lnTo>
                      <a:pt x="34" y="11"/>
                    </a:lnTo>
                    <a:lnTo>
                      <a:pt x="31" y="9"/>
                    </a:lnTo>
                    <a:lnTo>
                      <a:pt x="27" y="5"/>
                    </a:lnTo>
                    <a:lnTo>
                      <a:pt x="24" y="3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37"/>
                    </a:lnTo>
                    <a:lnTo>
                      <a:pt x="1" y="38"/>
                    </a:lnTo>
                    <a:lnTo>
                      <a:pt x="2" y="38"/>
                    </a:lnTo>
                    <a:lnTo>
                      <a:pt x="3" y="39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5" y="41"/>
                    </a:lnTo>
                    <a:lnTo>
                      <a:pt x="7" y="42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18" name="Freeform 1355"/>
              <p:cNvSpPr>
                <a:spLocks/>
              </p:cNvSpPr>
              <p:nvPr/>
            </p:nvSpPr>
            <p:spPr bwMode="auto">
              <a:xfrm>
                <a:off x="2024" y="2506"/>
                <a:ext cx="8" cy="7"/>
              </a:xfrm>
              <a:custGeom>
                <a:avLst/>
                <a:gdLst/>
                <a:ahLst/>
                <a:cxnLst>
                  <a:cxn ang="0">
                    <a:pos x="43" y="31"/>
                  </a:cxn>
                  <a:cxn ang="0">
                    <a:pos x="43" y="31"/>
                  </a:cxn>
                  <a:cxn ang="0">
                    <a:pos x="43" y="26"/>
                  </a:cxn>
                  <a:cxn ang="0">
                    <a:pos x="43" y="23"/>
                  </a:cxn>
                  <a:cxn ang="0">
                    <a:pos x="42" y="18"/>
                  </a:cxn>
                  <a:cxn ang="0">
                    <a:pos x="41" y="15"/>
                  </a:cxn>
                  <a:cxn ang="0">
                    <a:pos x="40" y="11"/>
                  </a:cxn>
                  <a:cxn ang="0">
                    <a:pos x="39" y="7"/>
                  </a:cxn>
                  <a:cxn ang="0">
                    <a:pos x="36" y="3"/>
                  </a:cxn>
                  <a:cxn ang="0">
                    <a:pos x="34" y="0"/>
                  </a:cxn>
                  <a:cxn ang="0">
                    <a:pos x="0" y="22"/>
                  </a:cxn>
                  <a:cxn ang="0">
                    <a:pos x="1" y="23"/>
                  </a:cxn>
                  <a:cxn ang="0">
                    <a:pos x="1" y="24"/>
                  </a:cxn>
                  <a:cxn ang="0">
                    <a:pos x="2" y="25"/>
                  </a:cxn>
                  <a:cxn ang="0">
                    <a:pos x="2" y="26"/>
                  </a:cxn>
                  <a:cxn ang="0">
                    <a:pos x="2" y="27"/>
                  </a:cxn>
                  <a:cxn ang="0">
                    <a:pos x="3" y="28"/>
                  </a:cxn>
                  <a:cxn ang="0">
                    <a:pos x="3" y="30"/>
                  </a:cxn>
                  <a:cxn ang="0">
                    <a:pos x="3" y="31"/>
                  </a:cxn>
                  <a:cxn ang="0">
                    <a:pos x="3" y="31"/>
                  </a:cxn>
                  <a:cxn ang="0">
                    <a:pos x="43" y="31"/>
                  </a:cxn>
                </a:cxnLst>
                <a:rect l="0" t="0" r="r" b="b"/>
                <a:pathLst>
                  <a:path w="43" h="31">
                    <a:moveTo>
                      <a:pt x="43" y="31"/>
                    </a:moveTo>
                    <a:lnTo>
                      <a:pt x="43" y="31"/>
                    </a:lnTo>
                    <a:lnTo>
                      <a:pt x="43" y="26"/>
                    </a:lnTo>
                    <a:lnTo>
                      <a:pt x="43" y="23"/>
                    </a:lnTo>
                    <a:lnTo>
                      <a:pt x="42" y="18"/>
                    </a:lnTo>
                    <a:lnTo>
                      <a:pt x="41" y="15"/>
                    </a:lnTo>
                    <a:lnTo>
                      <a:pt x="40" y="11"/>
                    </a:lnTo>
                    <a:lnTo>
                      <a:pt x="39" y="7"/>
                    </a:lnTo>
                    <a:lnTo>
                      <a:pt x="36" y="3"/>
                    </a:lnTo>
                    <a:lnTo>
                      <a:pt x="34" y="0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2" y="27"/>
                    </a:lnTo>
                    <a:lnTo>
                      <a:pt x="3" y="28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43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19" name="Freeform 1356"/>
              <p:cNvSpPr>
                <a:spLocks/>
              </p:cNvSpPr>
              <p:nvPr/>
            </p:nvSpPr>
            <p:spPr bwMode="auto">
              <a:xfrm>
                <a:off x="2024" y="2513"/>
                <a:ext cx="8" cy="5"/>
              </a:xfrm>
              <a:custGeom>
                <a:avLst/>
                <a:gdLst/>
                <a:ahLst/>
                <a:cxnLst>
                  <a:cxn ang="0">
                    <a:pos x="34" y="29"/>
                  </a:cxn>
                  <a:cxn ang="0">
                    <a:pos x="34" y="29"/>
                  </a:cxn>
                  <a:cxn ang="0">
                    <a:pos x="37" y="25"/>
                  </a:cxn>
                  <a:cxn ang="0">
                    <a:pos x="38" y="22"/>
                  </a:cxn>
                  <a:cxn ang="0">
                    <a:pos x="39" y="18"/>
                  </a:cxn>
                  <a:cxn ang="0">
                    <a:pos x="41" y="15"/>
                  </a:cxn>
                  <a:cxn ang="0">
                    <a:pos x="41" y="11"/>
                  </a:cxn>
                  <a:cxn ang="0">
                    <a:pos x="42" y="8"/>
                  </a:cxn>
                  <a:cxn ang="0">
                    <a:pos x="42" y="3"/>
                  </a:cxn>
                  <a:cxn ang="0">
                    <a:pos x="4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34" y="29"/>
                  </a:cxn>
                </a:cxnLst>
                <a:rect l="0" t="0" r="r" b="b"/>
                <a:pathLst>
                  <a:path w="42" h="29">
                    <a:moveTo>
                      <a:pt x="34" y="29"/>
                    </a:moveTo>
                    <a:lnTo>
                      <a:pt x="34" y="29"/>
                    </a:lnTo>
                    <a:lnTo>
                      <a:pt x="37" y="25"/>
                    </a:lnTo>
                    <a:lnTo>
                      <a:pt x="38" y="22"/>
                    </a:lnTo>
                    <a:lnTo>
                      <a:pt x="39" y="18"/>
                    </a:lnTo>
                    <a:lnTo>
                      <a:pt x="41" y="15"/>
                    </a:lnTo>
                    <a:lnTo>
                      <a:pt x="41" y="11"/>
                    </a:lnTo>
                    <a:lnTo>
                      <a:pt x="42" y="8"/>
                    </a:lnTo>
                    <a:lnTo>
                      <a:pt x="42" y="3"/>
                    </a:lnTo>
                    <a:lnTo>
                      <a:pt x="4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4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20" name="Freeform 1357"/>
              <p:cNvSpPr>
                <a:spLocks/>
              </p:cNvSpPr>
              <p:nvPr/>
            </p:nvSpPr>
            <p:spPr bwMode="auto">
              <a:xfrm>
                <a:off x="2022" y="2514"/>
                <a:ext cx="9" cy="9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8" y="43"/>
                  </a:cxn>
                  <a:cxn ang="0">
                    <a:pos x="22" y="40"/>
                  </a:cxn>
                  <a:cxn ang="0">
                    <a:pos x="25" y="38"/>
                  </a:cxn>
                  <a:cxn ang="0">
                    <a:pos x="28" y="36"/>
                  </a:cxn>
                  <a:cxn ang="0">
                    <a:pos x="32" y="33"/>
                  </a:cxn>
                  <a:cxn ang="0">
                    <a:pos x="34" y="31"/>
                  </a:cxn>
                  <a:cxn ang="0">
                    <a:pos x="38" y="28"/>
                  </a:cxn>
                  <a:cxn ang="0">
                    <a:pos x="40" y="24"/>
                  </a:cxn>
                  <a:cxn ang="0">
                    <a:pos x="42" y="21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3" y="5"/>
                  </a:cxn>
                  <a:cxn ang="0">
                    <a:pos x="2" y="5"/>
                  </a:cxn>
                  <a:cxn ang="0">
                    <a:pos x="0" y="6"/>
                  </a:cxn>
                  <a:cxn ang="0">
                    <a:pos x="3" y="44"/>
                  </a:cxn>
                  <a:cxn ang="0">
                    <a:pos x="15" y="5"/>
                  </a:cxn>
                </a:cxnLst>
                <a:rect l="0" t="0" r="r" b="b"/>
                <a:pathLst>
                  <a:path w="42" h="44">
                    <a:moveTo>
                      <a:pt x="15" y="5"/>
                    </a:moveTo>
                    <a:lnTo>
                      <a:pt x="18" y="43"/>
                    </a:lnTo>
                    <a:lnTo>
                      <a:pt x="22" y="40"/>
                    </a:lnTo>
                    <a:lnTo>
                      <a:pt x="25" y="38"/>
                    </a:lnTo>
                    <a:lnTo>
                      <a:pt x="28" y="36"/>
                    </a:lnTo>
                    <a:lnTo>
                      <a:pt x="32" y="33"/>
                    </a:lnTo>
                    <a:lnTo>
                      <a:pt x="34" y="31"/>
                    </a:lnTo>
                    <a:lnTo>
                      <a:pt x="38" y="28"/>
                    </a:lnTo>
                    <a:lnTo>
                      <a:pt x="40" y="24"/>
                    </a:lnTo>
                    <a:lnTo>
                      <a:pt x="42" y="2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3" y="44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21" name="Freeform 1358"/>
              <p:cNvSpPr>
                <a:spLocks/>
              </p:cNvSpPr>
              <p:nvPr/>
            </p:nvSpPr>
            <p:spPr bwMode="auto">
              <a:xfrm>
                <a:off x="2023" y="2515"/>
                <a:ext cx="9" cy="9"/>
              </a:xfrm>
              <a:custGeom>
                <a:avLst/>
                <a:gdLst/>
                <a:ahLst/>
                <a:cxnLst>
                  <a:cxn ang="0">
                    <a:pos x="44" y="20"/>
                  </a:cxn>
                  <a:cxn ang="0">
                    <a:pos x="44" y="20"/>
                  </a:cxn>
                  <a:cxn ang="0">
                    <a:pos x="40" y="17"/>
                  </a:cxn>
                  <a:cxn ang="0">
                    <a:pos x="37" y="13"/>
                  </a:cxn>
                  <a:cxn ang="0">
                    <a:pos x="34" y="10"/>
                  </a:cxn>
                  <a:cxn ang="0">
                    <a:pos x="29" y="8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16" y="1"/>
                  </a:cxn>
                  <a:cxn ang="0">
                    <a:pos x="12" y="0"/>
                  </a:cxn>
                  <a:cxn ang="0">
                    <a:pos x="0" y="39"/>
                  </a:cxn>
                  <a:cxn ang="0">
                    <a:pos x="2" y="40"/>
                  </a:cxn>
                  <a:cxn ang="0">
                    <a:pos x="5" y="40"/>
                  </a:cxn>
                  <a:cxn ang="0">
                    <a:pos x="6" y="41"/>
                  </a:cxn>
                  <a:cxn ang="0">
                    <a:pos x="7" y="42"/>
                  </a:cxn>
                  <a:cxn ang="0">
                    <a:pos x="8" y="42"/>
                  </a:cxn>
                  <a:cxn ang="0">
                    <a:pos x="9" y="43"/>
                  </a:cxn>
                  <a:cxn ang="0">
                    <a:pos x="10" y="45"/>
                  </a:cxn>
                  <a:cxn ang="0">
                    <a:pos x="10" y="46"/>
                  </a:cxn>
                  <a:cxn ang="0">
                    <a:pos x="10" y="46"/>
                  </a:cxn>
                  <a:cxn ang="0">
                    <a:pos x="44" y="20"/>
                  </a:cxn>
                </a:cxnLst>
                <a:rect l="0" t="0" r="r" b="b"/>
                <a:pathLst>
                  <a:path w="44" h="46">
                    <a:moveTo>
                      <a:pt x="44" y="20"/>
                    </a:moveTo>
                    <a:lnTo>
                      <a:pt x="44" y="20"/>
                    </a:lnTo>
                    <a:lnTo>
                      <a:pt x="40" y="17"/>
                    </a:lnTo>
                    <a:lnTo>
                      <a:pt x="37" y="13"/>
                    </a:lnTo>
                    <a:lnTo>
                      <a:pt x="34" y="10"/>
                    </a:lnTo>
                    <a:lnTo>
                      <a:pt x="29" y="8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5" y="40"/>
                    </a:lnTo>
                    <a:lnTo>
                      <a:pt x="6" y="41"/>
                    </a:lnTo>
                    <a:lnTo>
                      <a:pt x="7" y="42"/>
                    </a:lnTo>
                    <a:lnTo>
                      <a:pt x="8" y="42"/>
                    </a:lnTo>
                    <a:lnTo>
                      <a:pt x="9" y="43"/>
                    </a:lnTo>
                    <a:lnTo>
                      <a:pt x="10" y="45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44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22" name="Freeform 1359"/>
              <p:cNvSpPr>
                <a:spLocks/>
              </p:cNvSpPr>
              <p:nvPr/>
            </p:nvSpPr>
            <p:spPr bwMode="auto">
              <a:xfrm>
                <a:off x="2025" y="2519"/>
                <a:ext cx="9" cy="7"/>
              </a:xfrm>
              <a:custGeom>
                <a:avLst/>
                <a:gdLst/>
                <a:ahLst/>
                <a:cxnLst>
                  <a:cxn ang="0">
                    <a:pos x="46" y="36"/>
                  </a:cxn>
                  <a:cxn ang="0">
                    <a:pos x="46" y="36"/>
                  </a:cxn>
                  <a:cxn ang="0">
                    <a:pos x="46" y="31"/>
                  </a:cxn>
                  <a:cxn ang="0">
                    <a:pos x="44" y="27"/>
                  </a:cxn>
                  <a:cxn ang="0">
                    <a:pos x="43" y="22"/>
                  </a:cxn>
                  <a:cxn ang="0">
                    <a:pos x="42" y="18"/>
                  </a:cxn>
                  <a:cxn ang="0">
                    <a:pos x="41" y="13"/>
                  </a:cxn>
                  <a:cxn ang="0">
                    <a:pos x="39" y="8"/>
                  </a:cxn>
                  <a:cxn ang="0">
                    <a:pos x="36" y="5"/>
                  </a:cxn>
                  <a:cxn ang="0">
                    <a:pos x="34" y="0"/>
                  </a:cxn>
                  <a:cxn ang="0">
                    <a:pos x="0" y="26"/>
                  </a:cxn>
                  <a:cxn ang="0">
                    <a:pos x="2" y="27"/>
                  </a:cxn>
                  <a:cxn ang="0">
                    <a:pos x="3" y="28"/>
                  </a:cxn>
                  <a:cxn ang="0">
                    <a:pos x="3" y="29"/>
                  </a:cxn>
                  <a:cxn ang="0">
                    <a:pos x="4" y="30"/>
                  </a:cxn>
                  <a:cxn ang="0">
                    <a:pos x="4" y="31"/>
                  </a:cxn>
                  <a:cxn ang="0">
                    <a:pos x="4" y="33"/>
                  </a:cxn>
                  <a:cxn ang="0">
                    <a:pos x="4" y="34"/>
                  </a:cxn>
                  <a:cxn ang="0">
                    <a:pos x="4" y="36"/>
                  </a:cxn>
                  <a:cxn ang="0">
                    <a:pos x="4" y="36"/>
                  </a:cxn>
                  <a:cxn ang="0">
                    <a:pos x="46" y="36"/>
                  </a:cxn>
                </a:cxnLst>
                <a:rect l="0" t="0" r="r" b="b"/>
                <a:pathLst>
                  <a:path w="46" h="36">
                    <a:moveTo>
                      <a:pt x="46" y="36"/>
                    </a:moveTo>
                    <a:lnTo>
                      <a:pt x="46" y="36"/>
                    </a:lnTo>
                    <a:lnTo>
                      <a:pt x="46" y="31"/>
                    </a:lnTo>
                    <a:lnTo>
                      <a:pt x="44" y="27"/>
                    </a:lnTo>
                    <a:lnTo>
                      <a:pt x="43" y="22"/>
                    </a:lnTo>
                    <a:lnTo>
                      <a:pt x="42" y="18"/>
                    </a:lnTo>
                    <a:lnTo>
                      <a:pt x="41" y="13"/>
                    </a:lnTo>
                    <a:lnTo>
                      <a:pt x="39" y="8"/>
                    </a:lnTo>
                    <a:lnTo>
                      <a:pt x="36" y="5"/>
                    </a:lnTo>
                    <a:lnTo>
                      <a:pt x="34" y="0"/>
                    </a:lnTo>
                    <a:lnTo>
                      <a:pt x="0" y="26"/>
                    </a:lnTo>
                    <a:lnTo>
                      <a:pt x="2" y="27"/>
                    </a:lnTo>
                    <a:lnTo>
                      <a:pt x="3" y="28"/>
                    </a:lnTo>
                    <a:lnTo>
                      <a:pt x="3" y="29"/>
                    </a:lnTo>
                    <a:lnTo>
                      <a:pt x="4" y="30"/>
                    </a:lnTo>
                    <a:lnTo>
                      <a:pt x="4" y="31"/>
                    </a:lnTo>
                    <a:lnTo>
                      <a:pt x="4" y="33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6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23" name="Freeform 1360"/>
              <p:cNvSpPr>
                <a:spLocks/>
              </p:cNvSpPr>
              <p:nvPr/>
            </p:nvSpPr>
            <p:spPr bwMode="auto">
              <a:xfrm>
                <a:off x="2025" y="2526"/>
                <a:ext cx="9" cy="6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7" y="29"/>
                  </a:cxn>
                  <a:cxn ang="0">
                    <a:pos x="38" y="25"/>
                  </a:cxn>
                  <a:cxn ang="0">
                    <a:pos x="40" y="22"/>
                  </a:cxn>
                  <a:cxn ang="0">
                    <a:pos x="41" y="19"/>
                  </a:cxn>
                  <a:cxn ang="0">
                    <a:pos x="41" y="15"/>
                  </a:cxn>
                  <a:cxn ang="0">
                    <a:pos x="42" y="12"/>
                  </a:cxn>
                  <a:cxn ang="0">
                    <a:pos x="42" y="7"/>
                  </a:cxn>
                  <a:cxn ang="0">
                    <a:pos x="44" y="4"/>
                  </a:cxn>
                  <a:cxn ang="0">
                    <a:pos x="44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37" y="29"/>
                  </a:cxn>
                </a:cxnLst>
                <a:rect l="0" t="0" r="r" b="b"/>
                <a:pathLst>
                  <a:path w="44" h="29">
                    <a:moveTo>
                      <a:pt x="37" y="29"/>
                    </a:moveTo>
                    <a:lnTo>
                      <a:pt x="37" y="29"/>
                    </a:lnTo>
                    <a:lnTo>
                      <a:pt x="38" y="25"/>
                    </a:lnTo>
                    <a:lnTo>
                      <a:pt x="40" y="22"/>
                    </a:lnTo>
                    <a:lnTo>
                      <a:pt x="41" y="19"/>
                    </a:lnTo>
                    <a:lnTo>
                      <a:pt x="41" y="15"/>
                    </a:lnTo>
                    <a:lnTo>
                      <a:pt x="42" y="12"/>
                    </a:lnTo>
                    <a:lnTo>
                      <a:pt x="42" y="7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7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24" name="Freeform 1361"/>
              <p:cNvSpPr>
                <a:spLocks/>
              </p:cNvSpPr>
              <p:nvPr/>
            </p:nvSpPr>
            <p:spPr bwMode="auto">
              <a:xfrm>
                <a:off x="2024" y="2528"/>
                <a:ext cx="9" cy="9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24" y="41"/>
                  </a:cxn>
                  <a:cxn ang="0">
                    <a:pos x="27" y="39"/>
                  </a:cxn>
                  <a:cxn ang="0">
                    <a:pos x="30" y="36"/>
                  </a:cxn>
                  <a:cxn ang="0">
                    <a:pos x="32" y="33"/>
                  </a:cxn>
                  <a:cxn ang="0">
                    <a:pos x="35" y="30"/>
                  </a:cxn>
                  <a:cxn ang="0">
                    <a:pos x="36" y="28"/>
                  </a:cxn>
                  <a:cxn ang="0">
                    <a:pos x="38" y="25"/>
                  </a:cxn>
                  <a:cxn ang="0">
                    <a:pos x="40" y="22"/>
                  </a:cxn>
                  <a:cxn ang="0">
                    <a:pos x="42" y="19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4" y="41"/>
                  </a:cxn>
                </a:cxnLst>
                <a:rect l="0" t="0" r="r" b="b"/>
                <a:pathLst>
                  <a:path w="42" h="41">
                    <a:moveTo>
                      <a:pt x="24" y="41"/>
                    </a:moveTo>
                    <a:lnTo>
                      <a:pt x="24" y="41"/>
                    </a:lnTo>
                    <a:lnTo>
                      <a:pt x="27" y="39"/>
                    </a:lnTo>
                    <a:lnTo>
                      <a:pt x="30" y="36"/>
                    </a:lnTo>
                    <a:lnTo>
                      <a:pt x="32" y="33"/>
                    </a:lnTo>
                    <a:lnTo>
                      <a:pt x="35" y="30"/>
                    </a:lnTo>
                    <a:lnTo>
                      <a:pt x="36" y="28"/>
                    </a:lnTo>
                    <a:lnTo>
                      <a:pt x="38" y="25"/>
                    </a:lnTo>
                    <a:lnTo>
                      <a:pt x="40" y="22"/>
                    </a:lnTo>
                    <a:lnTo>
                      <a:pt x="42" y="19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4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25" name="Freeform 1362"/>
              <p:cNvSpPr>
                <a:spLocks/>
              </p:cNvSpPr>
              <p:nvPr/>
            </p:nvSpPr>
            <p:spPr bwMode="auto">
              <a:xfrm>
                <a:off x="2022" y="2530"/>
                <a:ext cx="7" cy="9"/>
              </a:xfrm>
              <a:custGeom>
                <a:avLst/>
                <a:gdLst/>
                <a:ahLst/>
                <a:cxnLst>
                  <a:cxn ang="0">
                    <a:pos x="9" y="44"/>
                  </a:cxn>
                  <a:cxn ang="0">
                    <a:pos x="9" y="44"/>
                  </a:cxn>
                  <a:cxn ang="0">
                    <a:pos x="12" y="43"/>
                  </a:cxn>
                  <a:cxn ang="0">
                    <a:pos x="16" y="43"/>
                  </a:cxn>
                  <a:cxn ang="0">
                    <a:pos x="19" y="42"/>
                  </a:cxn>
                  <a:cxn ang="0">
                    <a:pos x="22" y="40"/>
                  </a:cxn>
                  <a:cxn ang="0">
                    <a:pos x="25" y="38"/>
                  </a:cxn>
                  <a:cxn ang="0">
                    <a:pos x="27" y="37"/>
                  </a:cxn>
                  <a:cxn ang="0">
                    <a:pos x="31" y="35"/>
                  </a:cxn>
                  <a:cxn ang="0">
                    <a:pos x="33" y="34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7" y="2"/>
                  </a:cxn>
                  <a:cxn ang="0">
                    <a:pos x="7" y="3"/>
                  </a:cxn>
                  <a:cxn ang="0">
                    <a:pos x="6" y="3"/>
                  </a:cxn>
                  <a:cxn ang="0">
                    <a:pos x="3" y="3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9" y="44"/>
                  </a:cxn>
                </a:cxnLst>
                <a:rect l="0" t="0" r="r" b="b"/>
                <a:pathLst>
                  <a:path w="33" h="44">
                    <a:moveTo>
                      <a:pt x="9" y="44"/>
                    </a:moveTo>
                    <a:lnTo>
                      <a:pt x="9" y="44"/>
                    </a:lnTo>
                    <a:lnTo>
                      <a:pt x="12" y="43"/>
                    </a:lnTo>
                    <a:lnTo>
                      <a:pt x="16" y="43"/>
                    </a:lnTo>
                    <a:lnTo>
                      <a:pt x="19" y="42"/>
                    </a:lnTo>
                    <a:lnTo>
                      <a:pt x="22" y="40"/>
                    </a:lnTo>
                    <a:lnTo>
                      <a:pt x="25" y="38"/>
                    </a:lnTo>
                    <a:lnTo>
                      <a:pt x="27" y="37"/>
                    </a:lnTo>
                    <a:lnTo>
                      <a:pt x="31" y="35"/>
                    </a:lnTo>
                    <a:lnTo>
                      <a:pt x="33" y="34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9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26" name="Freeform 1363"/>
              <p:cNvSpPr>
                <a:spLocks/>
              </p:cNvSpPr>
              <p:nvPr/>
            </p:nvSpPr>
            <p:spPr bwMode="auto">
              <a:xfrm>
                <a:off x="2018" y="2531"/>
                <a:ext cx="6" cy="8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0" y="43"/>
                  </a:cxn>
                  <a:cxn ang="0">
                    <a:pos x="4" y="43"/>
                  </a:cxn>
                  <a:cxn ang="0">
                    <a:pos x="7" y="43"/>
                  </a:cxn>
                  <a:cxn ang="0">
                    <a:pos x="12" y="43"/>
                  </a:cxn>
                  <a:cxn ang="0">
                    <a:pos x="15" y="42"/>
                  </a:cxn>
                  <a:cxn ang="0">
                    <a:pos x="19" y="42"/>
                  </a:cxn>
                  <a:cxn ang="0">
                    <a:pos x="22" y="40"/>
                  </a:cxn>
                  <a:cxn ang="0">
                    <a:pos x="26" y="40"/>
                  </a:cxn>
                  <a:cxn ang="0">
                    <a:pos x="29" y="39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43"/>
                  </a:cxn>
                </a:cxnLst>
                <a:rect l="0" t="0" r="r" b="b"/>
                <a:pathLst>
                  <a:path w="29" h="43">
                    <a:moveTo>
                      <a:pt x="0" y="43"/>
                    </a:moveTo>
                    <a:lnTo>
                      <a:pt x="0" y="43"/>
                    </a:lnTo>
                    <a:lnTo>
                      <a:pt x="4" y="43"/>
                    </a:lnTo>
                    <a:lnTo>
                      <a:pt x="7" y="43"/>
                    </a:lnTo>
                    <a:lnTo>
                      <a:pt x="12" y="43"/>
                    </a:lnTo>
                    <a:lnTo>
                      <a:pt x="15" y="42"/>
                    </a:lnTo>
                    <a:lnTo>
                      <a:pt x="19" y="42"/>
                    </a:lnTo>
                    <a:lnTo>
                      <a:pt x="22" y="40"/>
                    </a:lnTo>
                    <a:lnTo>
                      <a:pt x="26" y="40"/>
                    </a:lnTo>
                    <a:lnTo>
                      <a:pt x="29" y="39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27" name="Freeform 1364"/>
              <p:cNvSpPr>
                <a:spLocks/>
              </p:cNvSpPr>
              <p:nvPr/>
            </p:nvSpPr>
            <p:spPr bwMode="auto">
              <a:xfrm>
                <a:off x="2003" y="2531"/>
                <a:ext cx="15" cy="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9" y="42"/>
                  </a:cxn>
                  <a:cxn ang="0">
                    <a:pos x="78" y="42"/>
                  </a:cxn>
                  <a:cxn ang="0">
                    <a:pos x="78" y="0"/>
                  </a:cxn>
                  <a:cxn ang="0">
                    <a:pos x="19" y="0"/>
                  </a:cxn>
                  <a:cxn ang="0">
                    <a:pos x="0" y="21"/>
                  </a:cxn>
                </a:cxnLst>
                <a:rect l="0" t="0" r="r" b="b"/>
                <a:pathLst>
                  <a:path w="78" h="42">
                    <a:moveTo>
                      <a:pt x="0" y="21"/>
                    </a:moveTo>
                    <a:lnTo>
                      <a:pt x="19" y="42"/>
                    </a:lnTo>
                    <a:lnTo>
                      <a:pt x="78" y="42"/>
                    </a:lnTo>
                    <a:lnTo>
                      <a:pt x="78" y="0"/>
                    </a:lnTo>
                    <a:lnTo>
                      <a:pt x="19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28" name="Freeform 1365"/>
              <p:cNvSpPr>
                <a:spLocks/>
              </p:cNvSpPr>
              <p:nvPr/>
            </p:nvSpPr>
            <p:spPr bwMode="auto">
              <a:xfrm>
                <a:off x="2011" y="2513"/>
                <a:ext cx="6" cy="9"/>
              </a:xfrm>
              <a:custGeom>
                <a:avLst/>
                <a:gdLst/>
                <a:ahLst/>
                <a:cxnLst>
                  <a:cxn ang="0">
                    <a:pos x="32" y="41"/>
                  </a:cxn>
                  <a:cxn ang="0">
                    <a:pos x="32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32" y="41"/>
                  </a:cxn>
                  <a:cxn ang="0">
                    <a:pos x="32" y="41"/>
                  </a:cxn>
                </a:cxnLst>
                <a:rect l="0" t="0" r="r" b="b"/>
                <a:pathLst>
                  <a:path w="32" h="41">
                    <a:moveTo>
                      <a:pt x="32" y="41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32" y="41"/>
                    </a:lnTo>
                    <a:lnTo>
                      <a:pt x="32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29" name="Freeform 1366"/>
              <p:cNvSpPr>
                <a:spLocks/>
              </p:cNvSpPr>
              <p:nvPr/>
            </p:nvSpPr>
            <p:spPr bwMode="auto">
              <a:xfrm>
                <a:off x="2017" y="2513"/>
                <a:ext cx="5" cy="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42"/>
                  </a:cxn>
                  <a:cxn ang="0">
                    <a:pos x="4" y="42"/>
                  </a:cxn>
                  <a:cxn ang="0">
                    <a:pos x="7" y="42"/>
                  </a:cxn>
                  <a:cxn ang="0">
                    <a:pos x="11" y="42"/>
                  </a:cxn>
                  <a:cxn ang="0">
                    <a:pos x="14" y="42"/>
                  </a:cxn>
                  <a:cxn ang="0">
                    <a:pos x="17" y="42"/>
                  </a:cxn>
                  <a:cxn ang="0">
                    <a:pos x="20" y="41"/>
                  </a:cxn>
                  <a:cxn ang="0">
                    <a:pos x="22" y="41"/>
                  </a:cxn>
                  <a:cxn ang="0">
                    <a:pos x="26" y="40"/>
                  </a:cxn>
                  <a:cxn ang="0">
                    <a:pos x="26" y="40"/>
                  </a:cxn>
                  <a:cxn ang="0">
                    <a:pos x="14" y="0"/>
                  </a:cxn>
                </a:cxnLst>
                <a:rect l="0" t="0" r="r" b="b"/>
                <a:pathLst>
                  <a:path w="26" h="42"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42"/>
                    </a:lnTo>
                    <a:lnTo>
                      <a:pt x="4" y="42"/>
                    </a:lnTo>
                    <a:lnTo>
                      <a:pt x="7" y="42"/>
                    </a:lnTo>
                    <a:lnTo>
                      <a:pt x="11" y="42"/>
                    </a:lnTo>
                    <a:lnTo>
                      <a:pt x="14" y="42"/>
                    </a:lnTo>
                    <a:lnTo>
                      <a:pt x="17" y="42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30" name="Freeform 1367"/>
              <p:cNvSpPr>
                <a:spLocks/>
              </p:cNvSpPr>
              <p:nvPr/>
            </p:nvSpPr>
            <p:spPr bwMode="auto">
              <a:xfrm>
                <a:off x="2020" y="2513"/>
                <a:ext cx="7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40"/>
                  </a:cxn>
                  <a:cxn ang="0">
                    <a:pos x="15" y="38"/>
                  </a:cxn>
                  <a:cxn ang="0">
                    <a:pos x="18" y="37"/>
                  </a:cxn>
                  <a:cxn ang="0">
                    <a:pos x="21" y="36"/>
                  </a:cxn>
                  <a:cxn ang="0">
                    <a:pos x="23" y="34"/>
                  </a:cxn>
                  <a:cxn ang="0">
                    <a:pos x="27" y="33"/>
                  </a:cxn>
                  <a:cxn ang="0">
                    <a:pos x="29" y="30"/>
                  </a:cxn>
                  <a:cxn ang="0">
                    <a:pos x="31" y="27"/>
                  </a:cxn>
                  <a:cxn ang="0">
                    <a:pos x="34" y="25"/>
                  </a:cxn>
                  <a:cxn ang="0">
                    <a:pos x="34" y="25"/>
                  </a:cxn>
                  <a:cxn ang="0">
                    <a:pos x="1" y="0"/>
                  </a:cxn>
                </a:cxnLst>
                <a:rect l="0" t="0" r="r" b="b"/>
                <a:pathLst>
                  <a:path w="34" h="4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40"/>
                    </a:lnTo>
                    <a:lnTo>
                      <a:pt x="15" y="38"/>
                    </a:lnTo>
                    <a:lnTo>
                      <a:pt x="18" y="37"/>
                    </a:lnTo>
                    <a:lnTo>
                      <a:pt x="21" y="36"/>
                    </a:lnTo>
                    <a:lnTo>
                      <a:pt x="23" y="34"/>
                    </a:lnTo>
                    <a:lnTo>
                      <a:pt x="27" y="33"/>
                    </a:lnTo>
                    <a:lnTo>
                      <a:pt x="29" y="30"/>
                    </a:lnTo>
                    <a:lnTo>
                      <a:pt x="31" y="27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31" name="Freeform 1368"/>
              <p:cNvSpPr>
                <a:spLocks/>
              </p:cNvSpPr>
              <p:nvPr/>
            </p:nvSpPr>
            <p:spPr bwMode="auto">
              <a:xfrm>
                <a:off x="2020" y="2513"/>
                <a:ext cx="8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4" y="26"/>
                  </a:cxn>
                  <a:cxn ang="0">
                    <a:pos x="36" y="22"/>
                  </a:cxn>
                  <a:cxn ang="0">
                    <a:pos x="37" y="20"/>
                  </a:cxn>
                  <a:cxn ang="0">
                    <a:pos x="39" y="16"/>
                  </a:cxn>
                  <a:cxn ang="0">
                    <a:pos x="41" y="13"/>
                  </a:cxn>
                  <a:cxn ang="0">
                    <a:pos x="41" y="9"/>
                  </a:cxn>
                  <a:cxn ang="0">
                    <a:pos x="42" y="7"/>
                  </a:cxn>
                  <a:cxn ang="0">
                    <a:pos x="42" y="4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1" y="0"/>
                  </a:cxn>
                </a:cxnLst>
                <a:rect l="0" t="0" r="r" b="b"/>
                <a:pathLst>
                  <a:path w="42" h="26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4" y="26"/>
                    </a:lnTo>
                    <a:lnTo>
                      <a:pt x="36" y="22"/>
                    </a:lnTo>
                    <a:lnTo>
                      <a:pt x="37" y="20"/>
                    </a:lnTo>
                    <a:lnTo>
                      <a:pt x="39" y="16"/>
                    </a:lnTo>
                    <a:lnTo>
                      <a:pt x="41" y="13"/>
                    </a:lnTo>
                    <a:lnTo>
                      <a:pt x="41" y="9"/>
                    </a:lnTo>
                    <a:lnTo>
                      <a:pt x="42" y="7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32" name="Freeform 1369"/>
              <p:cNvSpPr>
                <a:spLocks/>
              </p:cNvSpPr>
              <p:nvPr/>
            </p:nvSpPr>
            <p:spPr bwMode="auto">
              <a:xfrm>
                <a:off x="2020" y="2508"/>
                <a:ext cx="8" cy="5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" y="23"/>
                  </a:cxn>
                  <a:cxn ang="0">
                    <a:pos x="1" y="23"/>
                  </a:cxn>
                  <a:cxn ang="0">
                    <a:pos x="1" y="23"/>
                  </a:cxn>
                  <a:cxn ang="0">
                    <a:pos x="1" y="24"/>
                  </a:cxn>
                  <a:cxn ang="0">
                    <a:pos x="42" y="24"/>
                  </a:cxn>
                  <a:cxn ang="0">
                    <a:pos x="42" y="21"/>
                  </a:cxn>
                  <a:cxn ang="0">
                    <a:pos x="42" y="18"/>
                  </a:cxn>
                  <a:cxn ang="0">
                    <a:pos x="41" y="15"/>
                  </a:cxn>
                  <a:cxn ang="0">
                    <a:pos x="41" y="11"/>
                  </a:cxn>
                  <a:cxn ang="0">
                    <a:pos x="39" y="8"/>
                  </a:cxn>
                  <a:cxn ang="0">
                    <a:pos x="38" y="6"/>
                  </a:cxn>
                  <a:cxn ang="0">
                    <a:pos x="37" y="3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22"/>
                  </a:cxn>
                </a:cxnLst>
                <a:rect l="0" t="0" r="r" b="b"/>
                <a:pathLst>
                  <a:path w="42" h="24">
                    <a:moveTo>
                      <a:pt x="0" y="22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42" y="24"/>
                    </a:lnTo>
                    <a:lnTo>
                      <a:pt x="42" y="21"/>
                    </a:lnTo>
                    <a:lnTo>
                      <a:pt x="42" y="18"/>
                    </a:lnTo>
                    <a:lnTo>
                      <a:pt x="41" y="15"/>
                    </a:lnTo>
                    <a:lnTo>
                      <a:pt x="41" y="11"/>
                    </a:lnTo>
                    <a:lnTo>
                      <a:pt x="39" y="8"/>
                    </a:lnTo>
                    <a:lnTo>
                      <a:pt x="38" y="6"/>
                    </a:lnTo>
                    <a:lnTo>
                      <a:pt x="37" y="3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33" name="Freeform 1370"/>
              <p:cNvSpPr>
                <a:spLocks/>
              </p:cNvSpPr>
              <p:nvPr/>
            </p:nvSpPr>
            <p:spPr bwMode="auto">
              <a:xfrm>
                <a:off x="2020" y="2505"/>
                <a:ext cx="7" cy="8"/>
              </a:xfrm>
              <a:custGeom>
                <a:avLst/>
                <a:gdLst/>
                <a:ahLst/>
                <a:cxnLst>
                  <a:cxn ang="0">
                    <a:pos x="1" y="39"/>
                  </a:cxn>
                  <a:cxn ang="0">
                    <a:pos x="1" y="39"/>
                  </a:cxn>
                  <a:cxn ang="0">
                    <a:pos x="1" y="39"/>
                  </a:cxn>
                  <a:cxn ang="0">
                    <a:pos x="1" y="39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35" y="16"/>
                  </a:cxn>
                  <a:cxn ang="0">
                    <a:pos x="33" y="12"/>
                  </a:cxn>
                  <a:cxn ang="0">
                    <a:pos x="31" y="10"/>
                  </a:cxn>
                  <a:cxn ang="0">
                    <a:pos x="28" y="8"/>
                  </a:cxn>
                  <a:cxn ang="0">
                    <a:pos x="26" y="5"/>
                  </a:cxn>
                  <a:cxn ang="0">
                    <a:pos x="23" y="3"/>
                  </a:cxn>
                  <a:cxn ang="0">
                    <a:pos x="20" y="2"/>
                  </a:cxn>
                  <a:cxn ang="0">
                    <a:pos x="16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" y="39"/>
                  </a:cxn>
                </a:cxnLst>
                <a:rect l="0" t="0" r="r" b="b"/>
                <a:pathLst>
                  <a:path w="35" h="39">
                    <a:moveTo>
                      <a:pt x="1" y="39"/>
                    </a:moveTo>
                    <a:lnTo>
                      <a:pt x="1" y="39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35" y="16"/>
                    </a:lnTo>
                    <a:lnTo>
                      <a:pt x="33" y="12"/>
                    </a:lnTo>
                    <a:lnTo>
                      <a:pt x="31" y="10"/>
                    </a:lnTo>
                    <a:lnTo>
                      <a:pt x="28" y="8"/>
                    </a:lnTo>
                    <a:lnTo>
                      <a:pt x="26" y="5"/>
                    </a:lnTo>
                    <a:lnTo>
                      <a:pt x="23" y="3"/>
                    </a:lnTo>
                    <a:lnTo>
                      <a:pt x="20" y="2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34" name="Freeform 1371"/>
              <p:cNvSpPr>
                <a:spLocks/>
              </p:cNvSpPr>
              <p:nvPr/>
            </p:nvSpPr>
            <p:spPr bwMode="auto">
              <a:xfrm>
                <a:off x="2017" y="2504"/>
                <a:ext cx="6" cy="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41"/>
                  </a:cxn>
                  <a:cxn ang="0">
                    <a:pos x="4" y="42"/>
                  </a:cxn>
                  <a:cxn ang="0">
                    <a:pos x="7" y="42"/>
                  </a:cxn>
                  <a:cxn ang="0">
                    <a:pos x="10" y="42"/>
                  </a:cxn>
                  <a:cxn ang="0">
                    <a:pos x="13" y="42"/>
                  </a:cxn>
                  <a:cxn ang="0">
                    <a:pos x="14" y="42"/>
                  </a:cxn>
                  <a:cxn ang="0">
                    <a:pos x="16" y="42"/>
                  </a:cxn>
                  <a:cxn ang="0">
                    <a:pos x="17" y="42"/>
                  </a:cxn>
                  <a:cxn ang="0">
                    <a:pos x="17" y="43"/>
                  </a:cxn>
                  <a:cxn ang="0">
                    <a:pos x="30" y="4"/>
                  </a:cxn>
                  <a:cxn ang="0">
                    <a:pos x="27" y="3"/>
                  </a:cxn>
                  <a:cxn ang="0">
                    <a:pos x="23" y="1"/>
                  </a:cxn>
                  <a:cxn ang="0">
                    <a:pos x="20" y="1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1"/>
                  </a:cxn>
                </a:cxnLst>
                <a:rect l="0" t="0" r="r" b="b"/>
                <a:pathLst>
                  <a:path w="30" h="43">
                    <a:moveTo>
                      <a:pt x="0" y="41"/>
                    </a:moveTo>
                    <a:lnTo>
                      <a:pt x="0" y="41"/>
                    </a:lnTo>
                    <a:lnTo>
                      <a:pt x="4" y="42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13" y="42"/>
                    </a:lnTo>
                    <a:lnTo>
                      <a:pt x="14" y="42"/>
                    </a:lnTo>
                    <a:lnTo>
                      <a:pt x="16" y="42"/>
                    </a:lnTo>
                    <a:lnTo>
                      <a:pt x="17" y="42"/>
                    </a:lnTo>
                    <a:lnTo>
                      <a:pt x="17" y="43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3" y="1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35" name="Freeform 1372"/>
              <p:cNvSpPr>
                <a:spLocks/>
              </p:cNvSpPr>
              <p:nvPr/>
            </p:nvSpPr>
            <p:spPr bwMode="auto">
              <a:xfrm>
                <a:off x="2007" y="2504"/>
                <a:ext cx="10" cy="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1" y="41"/>
                  </a:cxn>
                  <a:cxn ang="0">
                    <a:pos x="51" y="41"/>
                  </a:cxn>
                  <a:cxn ang="0">
                    <a:pos x="51" y="0"/>
                  </a:cxn>
                  <a:cxn ang="0">
                    <a:pos x="21" y="0"/>
                  </a:cxn>
                  <a:cxn ang="0">
                    <a:pos x="0" y="21"/>
                  </a:cxn>
                </a:cxnLst>
                <a:rect l="0" t="0" r="r" b="b"/>
                <a:pathLst>
                  <a:path w="51" h="41">
                    <a:moveTo>
                      <a:pt x="0" y="21"/>
                    </a:moveTo>
                    <a:lnTo>
                      <a:pt x="21" y="41"/>
                    </a:lnTo>
                    <a:lnTo>
                      <a:pt x="51" y="41"/>
                    </a:lnTo>
                    <a:lnTo>
                      <a:pt x="51" y="0"/>
                    </a:lnTo>
                    <a:lnTo>
                      <a:pt x="21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36" name="Freeform 1373"/>
              <p:cNvSpPr>
                <a:spLocks/>
              </p:cNvSpPr>
              <p:nvPr/>
            </p:nvSpPr>
            <p:spPr bwMode="auto">
              <a:xfrm>
                <a:off x="2007" y="2508"/>
                <a:ext cx="8" cy="14"/>
              </a:xfrm>
              <a:custGeom>
                <a:avLst/>
                <a:gdLst/>
                <a:ahLst/>
                <a:cxnLst>
                  <a:cxn ang="0">
                    <a:pos x="21" y="66"/>
                  </a:cxn>
                  <a:cxn ang="0">
                    <a:pos x="42" y="46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21" y="66"/>
                  </a:cxn>
                </a:cxnLst>
                <a:rect l="0" t="0" r="r" b="b"/>
                <a:pathLst>
                  <a:path w="42" h="66">
                    <a:moveTo>
                      <a:pt x="21" y="66"/>
                    </a:moveTo>
                    <a:lnTo>
                      <a:pt x="42" y="46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1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37" name="Freeform 1374"/>
              <p:cNvSpPr>
                <a:spLocks/>
              </p:cNvSpPr>
              <p:nvPr/>
            </p:nvSpPr>
            <p:spPr bwMode="auto">
              <a:xfrm>
                <a:off x="2011" y="2528"/>
                <a:ext cx="7" cy="8"/>
              </a:xfrm>
              <a:custGeom>
                <a:avLst/>
                <a:gdLst/>
                <a:ahLst/>
                <a:cxnLst>
                  <a:cxn ang="0">
                    <a:pos x="38" y="40"/>
                  </a:cxn>
                  <a:cxn ang="0">
                    <a:pos x="38" y="0"/>
                  </a:cxn>
                  <a:cxn ang="0">
                    <a:pos x="0" y="0"/>
                  </a:cxn>
                  <a:cxn ang="0">
                    <a:pos x="0" y="40"/>
                  </a:cxn>
                  <a:cxn ang="0">
                    <a:pos x="38" y="40"/>
                  </a:cxn>
                  <a:cxn ang="0">
                    <a:pos x="38" y="40"/>
                  </a:cxn>
                </a:cxnLst>
                <a:rect l="0" t="0" r="r" b="b"/>
                <a:pathLst>
                  <a:path w="38" h="40">
                    <a:moveTo>
                      <a:pt x="38" y="40"/>
                    </a:moveTo>
                    <a:lnTo>
                      <a:pt x="38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38" y="40"/>
                    </a:lnTo>
                    <a:lnTo>
                      <a:pt x="38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38" name="Freeform 1375"/>
              <p:cNvSpPr>
                <a:spLocks/>
              </p:cNvSpPr>
              <p:nvPr/>
            </p:nvSpPr>
            <p:spPr bwMode="auto">
              <a:xfrm>
                <a:off x="2018" y="2527"/>
                <a:ext cx="4" cy="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41"/>
                  </a:cxn>
                  <a:cxn ang="0">
                    <a:pos x="2" y="41"/>
                  </a:cxn>
                  <a:cxn ang="0">
                    <a:pos x="5" y="41"/>
                  </a:cxn>
                  <a:cxn ang="0">
                    <a:pos x="7" y="41"/>
                  </a:cxn>
                  <a:cxn ang="0">
                    <a:pos x="9" y="41"/>
                  </a:cxn>
                  <a:cxn ang="0">
                    <a:pos x="11" y="41"/>
                  </a:cxn>
                  <a:cxn ang="0">
                    <a:pos x="13" y="41"/>
                  </a:cxn>
                  <a:cxn ang="0">
                    <a:pos x="15" y="41"/>
                  </a:cxn>
                  <a:cxn ang="0">
                    <a:pos x="17" y="40"/>
                  </a:cxn>
                  <a:cxn ang="0">
                    <a:pos x="17" y="40"/>
                  </a:cxn>
                  <a:cxn ang="0">
                    <a:pos x="9" y="0"/>
                  </a:cxn>
                </a:cxnLst>
                <a:rect l="0" t="0" r="r" b="b"/>
                <a:pathLst>
                  <a:path w="17" h="41">
                    <a:moveTo>
                      <a:pt x="9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5" y="41"/>
                    </a:lnTo>
                    <a:lnTo>
                      <a:pt x="7" y="41"/>
                    </a:lnTo>
                    <a:lnTo>
                      <a:pt x="9" y="41"/>
                    </a:lnTo>
                    <a:lnTo>
                      <a:pt x="11" y="41"/>
                    </a:lnTo>
                    <a:lnTo>
                      <a:pt x="13" y="41"/>
                    </a:lnTo>
                    <a:lnTo>
                      <a:pt x="15" y="41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39" name="Freeform 1376"/>
              <p:cNvSpPr>
                <a:spLocks/>
              </p:cNvSpPr>
              <p:nvPr/>
            </p:nvSpPr>
            <p:spPr bwMode="auto">
              <a:xfrm>
                <a:off x="2020" y="2527"/>
                <a:ext cx="6" cy="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8" y="41"/>
                  </a:cxn>
                  <a:cxn ang="0">
                    <a:pos x="11" y="41"/>
                  </a:cxn>
                  <a:cxn ang="0">
                    <a:pos x="13" y="40"/>
                  </a:cxn>
                  <a:cxn ang="0">
                    <a:pos x="15" y="40"/>
                  </a:cxn>
                  <a:cxn ang="0">
                    <a:pos x="18" y="39"/>
                  </a:cxn>
                  <a:cxn ang="0">
                    <a:pos x="20" y="38"/>
                  </a:cxn>
                  <a:cxn ang="0">
                    <a:pos x="22" y="38"/>
                  </a:cxn>
                  <a:cxn ang="0">
                    <a:pos x="25" y="36"/>
                  </a:cxn>
                  <a:cxn ang="0">
                    <a:pos x="27" y="34"/>
                  </a:cxn>
                  <a:cxn ang="0">
                    <a:pos x="27" y="34"/>
                  </a:cxn>
                  <a:cxn ang="0">
                    <a:pos x="5" y="0"/>
                  </a:cxn>
                </a:cxnLst>
                <a:rect l="0" t="0" r="r" b="b"/>
                <a:pathLst>
                  <a:path w="27" h="41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8" y="41"/>
                    </a:lnTo>
                    <a:lnTo>
                      <a:pt x="11" y="41"/>
                    </a:lnTo>
                    <a:lnTo>
                      <a:pt x="13" y="40"/>
                    </a:lnTo>
                    <a:lnTo>
                      <a:pt x="15" y="40"/>
                    </a:lnTo>
                    <a:lnTo>
                      <a:pt x="18" y="39"/>
                    </a:lnTo>
                    <a:lnTo>
                      <a:pt x="20" y="38"/>
                    </a:lnTo>
                    <a:lnTo>
                      <a:pt x="22" y="38"/>
                    </a:lnTo>
                    <a:lnTo>
                      <a:pt x="25" y="36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40" name="Freeform 1377"/>
              <p:cNvSpPr>
                <a:spLocks/>
              </p:cNvSpPr>
              <p:nvPr/>
            </p:nvSpPr>
            <p:spPr bwMode="auto">
              <a:xfrm>
                <a:off x="2021" y="2527"/>
                <a:ext cx="8" cy="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2" y="36"/>
                  </a:cxn>
                  <a:cxn ang="0">
                    <a:pos x="24" y="35"/>
                  </a:cxn>
                  <a:cxn ang="0">
                    <a:pos x="27" y="34"/>
                  </a:cxn>
                  <a:cxn ang="0">
                    <a:pos x="29" y="32"/>
                  </a:cxn>
                  <a:cxn ang="0">
                    <a:pos x="30" y="29"/>
                  </a:cxn>
                  <a:cxn ang="0">
                    <a:pos x="32" y="27"/>
                  </a:cxn>
                  <a:cxn ang="0">
                    <a:pos x="33" y="25"/>
                  </a:cxn>
                  <a:cxn ang="0">
                    <a:pos x="36" y="23"/>
                  </a:cxn>
                  <a:cxn ang="0">
                    <a:pos x="37" y="21"/>
                  </a:cxn>
                  <a:cxn ang="0">
                    <a:pos x="37" y="20"/>
                  </a:cxn>
                  <a:cxn ang="0">
                    <a:pos x="1" y="2"/>
                  </a:cxn>
                </a:cxnLst>
                <a:rect l="0" t="0" r="r" b="b"/>
                <a:pathLst>
                  <a:path w="37" h="36">
                    <a:moveTo>
                      <a:pt x="1" y="2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2" y="36"/>
                    </a:lnTo>
                    <a:lnTo>
                      <a:pt x="24" y="35"/>
                    </a:lnTo>
                    <a:lnTo>
                      <a:pt x="27" y="34"/>
                    </a:lnTo>
                    <a:lnTo>
                      <a:pt x="29" y="32"/>
                    </a:lnTo>
                    <a:lnTo>
                      <a:pt x="30" y="29"/>
                    </a:lnTo>
                    <a:lnTo>
                      <a:pt x="32" y="27"/>
                    </a:lnTo>
                    <a:lnTo>
                      <a:pt x="33" y="25"/>
                    </a:lnTo>
                    <a:lnTo>
                      <a:pt x="36" y="23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41" name="Freeform 1378"/>
              <p:cNvSpPr>
                <a:spLocks/>
              </p:cNvSpPr>
              <p:nvPr/>
            </p:nvSpPr>
            <p:spPr bwMode="auto">
              <a:xfrm>
                <a:off x="2021" y="2526"/>
                <a:ext cx="9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6" y="22"/>
                  </a:cxn>
                  <a:cxn ang="0">
                    <a:pos x="37" y="20"/>
                  </a:cxn>
                  <a:cxn ang="0">
                    <a:pos x="38" y="17"/>
                  </a:cxn>
                  <a:cxn ang="0">
                    <a:pos x="39" y="14"/>
                  </a:cxn>
                  <a:cxn ang="0">
                    <a:pos x="41" y="12"/>
                  </a:cxn>
                  <a:cxn ang="0">
                    <a:pos x="41" y="8"/>
                  </a:cxn>
                  <a:cxn ang="0">
                    <a:pos x="41" y="6"/>
                  </a:cxn>
                  <a:cxn ang="0">
                    <a:pos x="42" y="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2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6" y="22"/>
                    </a:lnTo>
                    <a:lnTo>
                      <a:pt x="37" y="20"/>
                    </a:lnTo>
                    <a:lnTo>
                      <a:pt x="38" y="17"/>
                    </a:lnTo>
                    <a:lnTo>
                      <a:pt x="39" y="14"/>
                    </a:lnTo>
                    <a:lnTo>
                      <a:pt x="41" y="12"/>
                    </a:lnTo>
                    <a:lnTo>
                      <a:pt x="41" y="8"/>
                    </a:lnTo>
                    <a:lnTo>
                      <a:pt x="41" y="6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42" name="Freeform 1379"/>
              <p:cNvSpPr>
                <a:spLocks/>
              </p:cNvSpPr>
              <p:nvPr/>
            </p:nvSpPr>
            <p:spPr bwMode="auto">
              <a:xfrm>
                <a:off x="2021" y="2521"/>
                <a:ext cx="9" cy="5"/>
              </a:xfrm>
              <a:custGeom>
                <a:avLst/>
                <a:gdLst/>
                <a:ahLst/>
                <a:cxnLst>
                  <a:cxn ang="0">
                    <a:pos x="1" y="23"/>
                  </a:cxn>
                  <a:cxn ang="0">
                    <a:pos x="0" y="23"/>
                  </a:cxn>
                  <a:cxn ang="0">
                    <a:pos x="1" y="23"/>
                  </a:cxn>
                  <a:cxn ang="0">
                    <a:pos x="1" y="23"/>
                  </a:cxn>
                  <a:cxn ang="0">
                    <a:pos x="1" y="24"/>
                  </a:cxn>
                  <a:cxn ang="0">
                    <a:pos x="1" y="24"/>
                  </a:cxn>
                  <a:cxn ang="0">
                    <a:pos x="1" y="24"/>
                  </a:cxn>
                  <a:cxn ang="0">
                    <a:pos x="1" y="25"/>
                  </a:cxn>
                  <a:cxn ang="0">
                    <a:pos x="1" y="25"/>
                  </a:cxn>
                  <a:cxn ang="0">
                    <a:pos x="1" y="26"/>
                  </a:cxn>
                  <a:cxn ang="0">
                    <a:pos x="43" y="26"/>
                  </a:cxn>
                  <a:cxn ang="0">
                    <a:pos x="43" y="23"/>
                  </a:cxn>
                  <a:cxn ang="0">
                    <a:pos x="42" y="19"/>
                  </a:cxn>
                  <a:cxn ang="0">
                    <a:pos x="42" y="16"/>
                  </a:cxn>
                  <a:cxn ang="0">
                    <a:pos x="40" y="12"/>
                  </a:cxn>
                  <a:cxn ang="0">
                    <a:pos x="39" y="9"/>
                  </a:cxn>
                  <a:cxn ang="0">
                    <a:pos x="38" y="5"/>
                  </a:cxn>
                  <a:cxn ang="0">
                    <a:pos x="36" y="3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1" y="23"/>
                  </a:cxn>
                </a:cxnLst>
                <a:rect l="0" t="0" r="r" b="b"/>
                <a:pathLst>
                  <a:path w="43" h="26">
                    <a:moveTo>
                      <a:pt x="1" y="23"/>
                    </a:moveTo>
                    <a:lnTo>
                      <a:pt x="0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43" y="26"/>
                    </a:lnTo>
                    <a:lnTo>
                      <a:pt x="43" y="23"/>
                    </a:lnTo>
                    <a:lnTo>
                      <a:pt x="42" y="19"/>
                    </a:lnTo>
                    <a:lnTo>
                      <a:pt x="42" y="16"/>
                    </a:lnTo>
                    <a:lnTo>
                      <a:pt x="40" y="12"/>
                    </a:lnTo>
                    <a:lnTo>
                      <a:pt x="39" y="9"/>
                    </a:lnTo>
                    <a:lnTo>
                      <a:pt x="38" y="5"/>
                    </a:lnTo>
                    <a:lnTo>
                      <a:pt x="36" y="3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43" name="Freeform 1380"/>
              <p:cNvSpPr>
                <a:spLocks/>
              </p:cNvSpPr>
              <p:nvPr/>
            </p:nvSpPr>
            <p:spPr bwMode="auto">
              <a:xfrm>
                <a:off x="2021" y="2518"/>
                <a:ext cx="7" cy="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2" y="40"/>
                  </a:cxn>
                  <a:cxn ang="0">
                    <a:pos x="36" y="17"/>
                  </a:cxn>
                  <a:cxn ang="0">
                    <a:pos x="33" y="13"/>
                  </a:cxn>
                  <a:cxn ang="0">
                    <a:pos x="31" y="11"/>
                  </a:cxn>
                  <a:cxn ang="0">
                    <a:pos x="28" y="8"/>
                  </a:cxn>
                  <a:cxn ang="0">
                    <a:pos x="25" y="6"/>
                  </a:cxn>
                  <a:cxn ang="0">
                    <a:pos x="22" y="4"/>
                  </a:cxn>
                  <a:cxn ang="0">
                    <a:pos x="19" y="3"/>
                  </a:cxn>
                  <a:cxn ang="0">
                    <a:pos x="16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0" y="38"/>
                  </a:cxn>
                </a:cxnLst>
                <a:rect l="0" t="0" r="r" b="b"/>
                <a:pathLst>
                  <a:path w="36" h="40">
                    <a:moveTo>
                      <a:pt x="0" y="38"/>
                    </a:moveTo>
                    <a:lnTo>
                      <a:pt x="0" y="38"/>
                    </a:lnTo>
                    <a:lnTo>
                      <a:pt x="0" y="38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2" y="40"/>
                    </a:lnTo>
                    <a:lnTo>
                      <a:pt x="36" y="17"/>
                    </a:lnTo>
                    <a:lnTo>
                      <a:pt x="33" y="13"/>
                    </a:lnTo>
                    <a:lnTo>
                      <a:pt x="31" y="11"/>
                    </a:lnTo>
                    <a:lnTo>
                      <a:pt x="28" y="8"/>
                    </a:lnTo>
                    <a:lnTo>
                      <a:pt x="25" y="6"/>
                    </a:lnTo>
                    <a:lnTo>
                      <a:pt x="22" y="4"/>
                    </a:lnTo>
                    <a:lnTo>
                      <a:pt x="19" y="3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44" name="Freeform 1381"/>
              <p:cNvSpPr>
                <a:spLocks/>
              </p:cNvSpPr>
              <p:nvPr/>
            </p:nvSpPr>
            <p:spPr bwMode="auto">
              <a:xfrm>
                <a:off x="2018" y="2517"/>
                <a:ext cx="6" cy="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41"/>
                  </a:cxn>
                  <a:cxn ang="0">
                    <a:pos x="3" y="41"/>
                  </a:cxn>
                  <a:cxn ang="0">
                    <a:pos x="5" y="41"/>
                  </a:cxn>
                  <a:cxn ang="0">
                    <a:pos x="9" y="41"/>
                  </a:cxn>
                  <a:cxn ang="0">
                    <a:pos x="10" y="41"/>
                  </a:cxn>
                  <a:cxn ang="0">
                    <a:pos x="12" y="42"/>
                  </a:cxn>
                  <a:cxn ang="0">
                    <a:pos x="14" y="42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29" y="4"/>
                  </a:cxn>
                  <a:cxn ang="0">
                    <a:pos x="25" y="3"/>
                  </a:cxn>
                  <a:cxn ang="0">
                    <a:pos x="22" y="2"/>
                  </a:cxn>
                  <a:cxn ang="0">
                    <a:pos x="18" y="2"/>
                  </a:cxn>
                  <a:cxn ang="0">
                    <a:pos x="15" y="1"/>
                  </a:cxn>
                  <a:cxn ang="0">
                    <a:pos x="11" y="1"/>
                  </a:cxn>
                  <a:cxn ang="0">
                    <a:pos x="8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1"/>
                  </a:cxn>
                </a:cxnLst>
                <a:rect l="0" t="0" r="r" b="b"/>
                <a:pathLst>
                  <a:path w="29" h="42">
                    <a:moveTo>
                      <a:pt x="0" y="41"/>
                    </a:moveTo>
                    <a:lnTo>
                      <a:pt x="0" y="41"/>
                    </a:lnTo>
                    <a:lnTo>
                      <a:pt x="3" y="41"/>
                    </a:lnTo>
                    <a:lnTo>
                      <a:pt x="5" y="41"/>
                    </a:lnTo>
                    <a:lnTo>
                      <a:pt x="9" y="41"/>
                    </a:lnTo>
                    <a:lnTo>
                      <a:pt x="10" y="41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9" y="4"/>
                    </a:lnTo>
                    <a:lnTo>
                      <a:pt x="25" y="3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5" y="1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45" name="Freeform 1382"/>
              <p:cNvSpPr>
                <a:spLocks/>
              </p:cNvSpPr>
              <p:nvPr/>
            </p:nvSpPr>
            <p:spPr bwMode="auto">
              <a:xfrm>
                <a:off x="2007" y="2517"/>
                <a:ext cx="11" cy="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1" y="41"/>
                  </a:cxn>
                  <a:cxn ang="0">
                    <a:pos x="56" y="41"/>
                  </a:cxn>
                  <a:cxn ang="0">
                    <a:pos x="56" y="0"/>
                  </a:cxn>
                  <a:cxn ang="0">
                    <a:pos x="21" y="0"/>
                  </a:cxn>
                  <a:cxn ang="0">
                    <a:pos x="0" y="21"/>
                  </a:cxn>
                </a:cxnLst>
                <a:rect l="0" t="0" r="r" b="b"/>
                <a:pathLst>
                  <a:path w="56" h="41">
                    <a:moveTo>
                      <a:pt x="0" y="21"/>
                    </a:moveTo>
                    <a:lnTo>
                      <a:pt x="21" y="41"/>
                    </a:lnTo>
                    <a:lnTo>
                      <a:pt x="56" y="41"/>
                    </a:lnTo>
                    <a:lnTo>
                      <a:pt x="56" y="0"/>
                    </a:lnTo>
                    <a:lnTo>
                      <a:pt x="21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46" name="Freeform 1383"/>
              <p:cNvSpPr>
                <a:spLocks/>
              </p:cNvSpPr>
              <p:nvPr/>
            </p:nvSpPr>
            <p:spPr bwMode="auto">
              <a:xfrm>
                <a:off x="2007" y="2521"/>
                <a:ext cx="8" cy="15"/>
              </a:xfrm>
              <a:custGeom>
                <a:avLst/>
                <a:gdLst/>
                <a:ahLst/>
                <a:cxnLst>
                  <a:cxn ang="0">
                    <a:pos x="21" y="72"/>
                  </a:cxn>
                  <a:cxn ang="0">
                    <a:pos x="42" y="53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21" y="72"/>
                  </a:cxn>
                </a:cxnLst>
                <a:rect l="0" t="0" r="r" b="b"/>
                <a:pathLst>
                  <a:path w="42" h="72">
                    <a:moveTo>
                      <a:pt x="21" y="72"/>
                    </a:moveTo>
                    <a:lnTo>
                      <a:pt x="42" y="53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21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47" name="Freeform 1384"/>
              <p:cNvSpPr>
                <a:spLocks/>
              </p:cNvSpPr>
              <p:nvPr/>
            </p:nvSpPr>
            <p:spPr bwMode="auto">
              <a:xfrm>
                <a:off x="2029" y="2512"/>
                <a:ext cx="10" cy="12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19" y="6"/>
                  </a:cxn>
                  <a:cxn ang="0">
                    <a:pos x="14" y="12"/>
                  </a:cxn>
                  <a:cxn ang="0">
                    <a:pos x="10" y="19"/>
                  </a:cxn>
                  <a:cxn ang="0">
                    <a:pos x="6" y="27"/>
                  </a:cxn>
                  <a:cxn ang="0">
                    <a:pos x="4" y="35"/>
                  </a:cxn>
                  <a:cxn ang="0">
                    <a:pos x="2" y="43"/>
                  </a:cxn>
                  <a:cxn ang="0">
                    <a:pos x="0" y="52"/>
                  </a:cxn>
                  <a:cxn ang="0">
                    <a:pos x="0" y="61"/>
                  </a:cxn>
                  <a:cxn ang="0">
                    <a:pos x="42" y="61"/>
                  </a:cxn>
                  <a:cxn ang="0">
                    <a:pos x="42" y="55"/>
                  </a:cxn>
                  <a:cxn ang="0">
                    <a:pos x="42" y="50"/>
                  </a:cxn>
                  <a:cxn ang="0">
                    <a:pos x="43" y="46"/>
                  </a:cxn>
                  <a:cxn ang="0">
                    <a:pos x="44" y="41"/>
                  </a:cxn>
                  <a:cxn ang="0">
                    <a:pos x="45" y="39"/>
                  </a:cxn>
                  <a:cxn ang="0">
                    <a:pos x="48" y="35"/>
                  </a:cxn>
                  <a:cxn ang="0">
                    <a:pos x="49" y="33"/>
                  </a:cxn>
                  <a:cxn ang="0">
                    <a:pos x="51" y="31"/>
                  </a:cxn>
                  <a:cxn ang="0">
                    <a:pos x="51" y="31"/>
                  </a:cxn>
                  <a:cxn ang="0">
                    <a:pos x="25" y="0"/>
                  </a:cxn>
                </a:cxnLst>
                <a:rect l="0" t="0" r="r" b="b"/>
                <a:pathLst>
                  <a:path w="51" h="61">
                    <a:moveTo>
                      <a:pt x="25" y="0"/>
                    </a:moveTo>
                    <a:lnTo>
                      <a:pt x="25" y="0"/>
                    </a:lnTo>
                    <a:lnTo>
                      <a:pt x="19" y="6"/>
                    </a:lnTo>
                    <a:lnTo>
                      <a:pt x="14" y="12"/>
                    </a:lnTo>
                    <a:lnTo>
                      <a:pt x="10" y="19"/>
                    </a:lnTo>
                    <a:lnTo>
                      <a:pt x="6" y="27"/>
                    </a:lnTo>
                    <a:lnTo>
                      <a:pt x="4" y="35"/>
                    </a:lnTo>
                    <a:lnTo>
                      <a:pt x="2" y="43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42" y="61"/>
                    </a:lnTo>
                    <a:lnTo>
                      <a:pt x="42" y="55"/>
                    </a:lnTo>
                    <a:lnTo>
                      <a:pt x="42" y="50"/>
                    </a:lnTo>
                    <a:lnTo>
                      <a:pt x="43" y="46"/>
                    </a:lnTo>
                    <a:lnTo>
                      <a:pt x="44" y="41"/>
                    </a:lnTo>
                    <a:lnTo>
                      <a:pt x="45" y="39"/>
                    </a:lnTo>
                    <a:lnTo>
                      <a:pt x="48" y="35"/>
                    </a:lnTo>
                    <a:lnTo>
                      <a:pt x="49" y="33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48" name="Freeform 1385"/>
              <p:cNvSpPr>
                <a:spLocks/>
              </p:cNvSpPr>
              <p:nvPr/>
            </p:nvSpPr>
            <p:spPr bwMode="auto">
              <a:xfrm>
                <a:off x="2034" y="2509"/>
                <a:ext cx="10" cy="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41" y="0"/>
                  </a:cxn>
                  <a:cxn ang="0">
                    <a:pos x="34" y="1"/>
                  </a:cxn>
                  <a:cxn ang="0">
                    <a:pos x="29" y="2"/>
                  </a:cxn>
                  <a:cxn ang="0">
                    <a:pos x="22" y="4"/>
                  </a:cxn>
                  <a:cxn ang="0">
                    <a:pos x="16" y="6"/>
                  </a:cxn>
                  <a:cxn ang="0">
                    <a:pos x="10" y="9"/>
                  </a:cxn>
                  <a:cxn ang="0">
                    <a:pos x="5" y="13"/>
                  </a:cxn>
                  <a:cxn ang="0">
                    <a:pos x="0" y="17"/>
                  </a:cxn>
                  <a:cxn ang="0">
                    <a:pos x="26" y="48"/>
                  </a:cxn>
                  <a:cxn ang="0">
                    <a:pos x="29" y="46"/>
                  </a:cxn>
                  <a:cxn ang="0">
                    <a:pos x="31" y="45"/>
                  </a:cxn>
                  <a:cxn ang="0">
                    <a:pos x="33" y="44"/>
                  </a:cxn>
                  <a:cxn ang="0">
                    <a:pos x="35" y="43"/>
                  </a:cxn>
                  <a:cxn ang="0">
                    <a:pos x="39" y="42"/>
                  </a:cxn>
                  <a:cxn ang="0">
                    <a:pos x="41" y="42"/>
                  </a:cxn>
                  <a:cxn ang="0">
                    <a:pos x="45" y="41"/>
                  </a:cxn>
                  <a:cxn ang="0">
                    <a:pos x="48" y="41"/>
                  </a:cxn>
                  <a:cxn ang="0">
                    <a:pos x="48" y="41"/>
                  </a:cxn>
                  <a:cxn ang="0">
                    <a:pos x="48" y="0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48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9" y="2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0" y="9"/>
                    </a:lnTo>
                    <a:lnTo>
                      <a:pt x="5" y="13"/>
                    </a:lnTo>
                    <a:lnTo>
                      <a:pt x="0" y="17"/>
                    </a:lnTo>
                    <a:lnTo>
                      <a:pt x="26" y="48"/>
                    </a:lnTo>
                    <a:lnTo>
                      <a:pt x="29" y="46"/>
                    </a:lnTo>
                    <a:lnTo>
                      <a:pt x="31" y="45"/>
                    </a:lnTo>
                    <a:lnTo>
                      <a:pt x="33" y="44"/>
                    </a:lnTo>
                    <a:lnTo>
                      <a:pt x="35" y="43"/>
                    </a:lnTo>
                    <a:lnTo>
                      <a:pt x="39" y="42"/>
                    </a:lnTo>
                    <a:lnTo>
                      <a:pt x="41" y="42"/>
                    </a:lnTo>
                    <a:lnTo>
                      <a:pt x="45" y="41"/>
                    </a:lnTo>
                    <a:lnTo>
                      <a:pt x="48" y="41"/>
                    </a:lnTo>
                    <a:lnTo>
                      <a:pt x="48" y="4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49" name="Freeform 1386"/>
              <p:cNvSpPr>
                <a:spLocks/>
              </p:cNvSpPr>
              <p:nvPr/>
            </p:nvSpPr>
            <p:spPr bwMode="auto">
              <a:xfrm>
                <a:off x="2044" y="2509"/>
                <a:ext cx="10" cy="10"/>
              </a:xfrm>
              <a:custGeom>
                <a:avLst/>
                <a:gdLst/>
                <a:ahLst/>
                <a:cxnLst>
                  <a:cxn ang="0">
                    <a:pos x="52" y="21"/>
                  </a:cxn>
                  <a:cxn ang="0">
                    <a:pos x="52" y="21"/>
                  </a:cxn>
                  <a:cxn ang="0">
                    <a:pos x="46" y="16"/>
                  </a:cxn>
                  <a:cxn ang="0">
                    <a:pos x="41" y="12"/>
                  </a:cxn>
                  <a:cxn ang="0">
                    <a:pos x="35" y="8"/>
                  </a:cxn>
                  <a:cxn ang="0">
                    <a:pos x="28" y="5"/>
                  </a:cxn>
                  <a:cxn ang="0">
                    <a:pos x="21" y="2"/>
                  </a:cxn>
                  <a:cxn ang="0">
                    <a:pos x="14" y="1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4" y="41"/>
                  </a:cxn>
                  <a:cxn ang="0">
                    <a:pos x="7" y="42"/>
                  </a:cxn>
                  <a:cxn ang="0">
                    <a:pos x="11" y="42"/>
                  </a:cxn>
                  <a:cxn ang="0">
                    <a:pos x="13" y="43"/>
                  </a:cxn>
                  <a:cxn ang="0">
                    <a:pos x="15" y="44"/>
                  </a:cxn>
                  <a:cxn ang="0">
                    <a:pos x="17" y="45"/>
                  </a:cxn>
                  <a:cxn ang="0">
                    <a:pos x="20" y="48"/>
                  </a:cxn>
                  <a:cxn ang="0">
                    <a:pos x="22" y="50"/>
                  </a:cxn>
                  <a:cxn ang="0">
                    <a:pos x="22" y="50"/>
                  </a:cxn>
                  <a:cxn ang="0">
                    <a:pos x="52" y="21"/>
                  </a:cxn>
                </a:cxnLst>
                <a:rect l="0" t="0" r="r" b="b"/>
                <a:pathLst>
                  <a:path w="52" h="50">
                    <a:moveTo>
                      <a:pt x="52" y="21"/>
                    </a:moveTo>
                    <a:lnTo>
                      <a:pt x="52" y="21"/>
                    </a:lnTo>
                    <a:lnTo>
                      <a:pt x="46" y="16"/>
                    </a:lnTo>
                    <a:lnTo>
                      <a:pt x="41" y="12"/>
                    </a:lnTo>
                    <a:lnTo>
                      <a:pt x="35" y="8"/>
                    </a:lnTo>
                    <a:lnTo>
                      <a:pt x="28" y="5"/>
                    </a:lnTo>
                    <a:lnTo>
                      <a:pt x="21" y="2"/>
                    </a:lnTo>
                    <a:lnTo>
                      <a:pt x="14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4" y="41"/>
                    </a:lnTo>
                    <a:lnTo>
                      <a:pt x="7" y="42"/>
                    </a:lnTo>
                    <a:lnTo>
                      <a:pt x="11" y="42"/>
                    </a:lnTo>
                    <a:lnTo>
                      <a:pt x="13" y="43"/>
                    </a:lnTo>
                    <a:lnTo>
                      <a:pt x="15" y="44"/>
                    </a:lnTo>
                    <a:lnTo>
                      <a:pt x="17" y="45"/>
                    </a:lnTo>
                    <a:lnTo>
                      <a:pt x="20" y="48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52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50" name="Freeform 1387"/>
              <p:cNvSpPr>
                <a:spLocks/>
              </p:cNvSpPr>
              <p:nvPr/>
            </p:nvSpPr>
            <p:spPr bwMode="auto">
              <a:xfrm>
                <a:off x="2048" y="2513"/>
                <a:ext cx="10" cy="11"/>
              </a:xfrm>
              <a:custGeom>
                <a:avLst/>
                <a:gdLst/>
                <a:ahLst/>
                <a:cxnLst>
                  <a:cxn ang="0">
                    <a:pos x="50" y="55"/>
                  </a:cxn>
                  <a:cxn ang="0">
                    <a:pos x="50" y="55"/>
                  </a:cxn>
                  <a:cxn ang="0">
                    <a:pos x="50" y="47"/>
                  </a:cxn>
                  <a:cxn ang="0">
                    <a:pos x="49" y="40"/>
                  </a:cxn>
                  <a:cxn ang="0">
                    <a:pos x="47" y="32"/>
                  </a:cxn>
                  <a:cxn ang="0">
                    <a:pos x="45" y="25"/>
                  </a:cxn>
                  <a:cxn ang="0">
                    <a:pos x="43" y="18"/>
                  </a:cxn>
                  <a:cxn ang="0">
                    <a:pos x="39" y="12"/>
                  </a:cxn>
                  <a:cxn ang="0">
                    <a:pos x="35" y="6"/>
                  </a:cxn>
                  <a:cxn ang="0">
                    <a:pos x="30" y="0"/>
                  </a:cxn>
                  <a:cxn ang="0">
                    <a:pos x="0" y="29"/>
                  </a:cxn>
                  <a:cxn ang="0">
                    <a:pos x="2" y="30"/>
                  </a:cxn>
                  <a:cxn ang="0">
                    <a:pos x="4" y="33"/>
                  </a:cxn>
                  <a:cxn ang="0">
                    <a:pos x="6" y="36"/>
                  </a:cxn>
                  <a:cxn ang="0">
                    <a:pos x="7" y="39"/>
                  </a:cxn>
                  <a:cxn ang="0">
                    <a:pos x="8" y="42"/>
                  </a:cxn>
                  <a:cxn ang="0">
                    <a:pos x="8" y="46"/>
                  </a:cxn>
                  <a:cxn ang="0">
                    <a:pos x="9" y="51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50" y="55"/>
                  </a:cxn>
                </a:cxnLst>
                <a:rect l="0" t="0" r="r" b="b"/>
                <a:pathLst>
                  <a:path w="50" h="55">
                    <a:moveTo>
                      <a:pt x="50" y="55"/>
                    </a:moveTo>
                    <a:lnTo>
                      <a:pt x="50" y="55"/>
                    </a:lnTo>
                    <a:lnTo>
                      <a:pt x="50" y="47"/>
                    </a:lnTo>
                    <a:lnTo>
                      <a:pt x="49" y="40"/>
                    </a:lnTo>
                    <a:lnTo>
                      <a:pt x="47" y="32"/>
                    </a:lnTo>
                    <a:lnTo>
                      <a:pt x="45" y="25"/>
                    </a:lnTo>
                    <a:lnTo>
                      <a:pt x="43" y="18"/>
                    </a:lnTo>
                    <a:lnTo>
                      <a:pt x="39" y="12"/>
                    </a:lnTo>
                    <a:lnTo>
                      <a:pt x="35" y="6"/>
                    </a:lnTo>
                    <a:lnTo>
                      <a:pt x="30" y="0"/>
                    </a:lnTo>
                    <a:lnTo>
                      <a:pt x="0" y="29"/>
                    </a:lnTo>
                    <a:lnTo>
                      <a:pt x="2" y="30"/>
                    </a:lnTo>
                    <a:lnTo>
                      <a:pt x="4" y="33"/>
                    </a:lnTo>
                    <a:lnTo>
                      <a:pt x="6" y="36"/>
                    </a:lnTo>
                    <a:lnTo>
                      <a:pt x="7" y="39"/>
                    </a:lnTo>
                    <a:lnTo>
                      <a:pt x="8" y="42"/>
                    </a:lnTo>
                    <a:lnTo>
                      <a:pt x="8" y="46"/>
                    </a:lnTo>
                    <a:lnTo>
                      <a:pt x="9" y="51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5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51" name="Freeform 1388"/>
              <p:cNvSpPr>
                <a:spLocks/>
              </p:cNvSpPr>
              <p:nvPr/>
            </p:nvSpPr>
            <p:spPr bwMode="auto">
              <a:xfrm>
                <a:off x="2049" y="2524"/>
                <a:ext cx="9" cy="8"/>
              </a:xfrm>
              <a:custGeom>
                <a:avLst/>
                <a:gdLst/>
                <a:ahLst/>
                <a:cxnLst>
                  <a:cxn ang="0">
                    <a:pos x="37" y="43"/>
                  </a:cxn>
                  <a:cxn ang="0">
                    <a:pos x="37" y="43"/>
                  </a:cxn>
                  <a:cxn ang="0">
                    <a:pos x="39" y="38"/>
                  </a:cxn>
                  <a:cxn ang="0">
                    <a:pos x="40" y="34"/>
                  </a:cxn>
                  <a:cxn ang="0">
                    <a:pos x="42" y="28"/>
                  </a:cxn>
                  <a:cxn ang="0">
                    <a:pos x="44" y="23"/>
                  </a:cxn>
                  <a:cxn ang="0">
                    <a:pos x="44" y="18"/>
                  </a:cxn>
                  <a:cxn ang="0">
                    <a:pos x="45" y="12"/>
                  </a:cxn>
                  <a:cxn ang="0">
                    <a:pos x="45" y="6"/>
                  </a:cxn>
                  <a:cxn ang="0">
                    <a:pos x="45" y="0"/>
                  </a:cxn>
                  <a:cxn ang="0">
                    <a:pos x="4" y="0"/>
                  </a:cxn>
                  <a:cxn ang="0">
                    <a:pos x="4" y="5"/>
                  </a:cxn>
                  <a:cxn ang="0">
                    <a:pos x="3" y="8"/>
                  </a:cxn>
                  <a:cxn ang="0">
                    <a:pos x="3" y="12"/>
                  </a:cxn>
                  <a:cxn ang="0">
                    <a:pos x="3" y="15"/>
                  </a:cxn>
                  <a:cxn ang="0">
                    <a:pos x="2" y="19"/>
                  </a:cxn>
                  <a:cxn ang="0">
                    <a:pos x="2" y="21"/>
                  </a:cxn>
                  <a:cxn ang="0">
                    <a:pos x="1" y="22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37" y="43"/>
                  </a:cxn>
                </a:cxnLst>
                <a:rect l="0" t="0" r="r" b="b"/>
                <a:pathLst>
                  <a:path w="45" h="43">
                    <a:moveTo>
                      <a:pt x="37" y="43"/>
                    </a:moveTo>
                    <a:lnTo>
                      <a:pt x="37" y="43"/>
                    </a:lnTo>
                    <a:lnTo>
                      <a:pt x="39" y="38"/>
                    </a:lnTo>
                    <a:lnTo>
                      <a:pt x="40" y="34"/>
                    </a:lnTo>
                    <a:lnTo>
                      <a:pt x="42" y="28"/>
                    </a:lnTo>
                    <a:lnTo>
                      <a:pt x="44" y="23"/>
                    </a:lnTo>
                    <a:lnTo>
                      <a:pt x="44" y="18"/>
                    </a:lnTo>
                    <a:lnTo>
                      <a:pt x="45" y="12"/>
                    </a:lnTo>
                    <a:lnTo>
                      <a:pt x="45" y="6"/>
                    </a:lnTo>
                    <a:lnTo>
                      <a:pt x="45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3" y="8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3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52" name="Freeform 1389"/>
              <p:cNvSpPr>
                <a:spLocks/>
              </p:cNvSpPr>
              <p:nvPr/>
            </p:nvSpPr>
            <p:spPr bwMode="auto">
              <a:xfrm>
                <a:off x="2047" y="2529"/>
                <a:ext cx="10" cy="9"/>
              </a:xfrm>
              <a:custGeom>
                <a:avLst/>
                <a:gdLst/>
                <a:ahLst/>
                <a:cxnLst>
                  <a:cxn ang="0">
                    <a:pos x="20" y="46"/>
                  </a:cxn>
                  <a:cxn ang="0">
                    <a:pos x="20" y="46"/>
                  </a:cxn>
                  <a:cxn ang="0">
                    <a:pos x="25" y="43"/>
                  </a:cxn>
                  <a:cxn ang="0">
                    <a:pos x="29" y="40"/>
                  </a:cxn>
                  <a:cxn ang="0">
                    <a:pos x="33" y="38"/>
                  </a:cxn>
                  <a:cxn ang="0">
                    <a:pos x="36" y="34"/>
                  </a:cxn>
                  <a:cxn ang="0">
                    <a:pos x="40" y="31"/>
                  </a:cxn>
                  <a:cxn ang="0">
                    <a:pos x="42" y="26"/>
                  </a:cxn>
                  <a:cxn ang="0">
                    <a:pos x="45" y="23"/>
                  </a:cxn>
                  <a:cxn ang="0">
                    <a:pos x="48" y="18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10" y="3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5" y="7"/>
                  </a:cxn>
                  <a:cxn ang="0">
                    <a:pos x="4" y="8"/>
                  </a:cxn>
                  <a:cxn ang="0">
                    <a:pos x="3" y="9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0" y="46"/>
                  </a:cxn>
                </a:cxnLst>
                <a:rect l="0" t="0" r="r" b="b"/>
                <a:pathLst>
                  <a:path w="48" h="46">
                    <a:moveTo>
                      <a:pt x="20" y="46"/>
                    </a:moveTo>
                    <a:lnTo>
                      <a:pt x="20" y="46"/>
                    </a:lnTo>
                    <a:lnTo>
                      <a:pt x="25" y="43"/>
                    </a:lnTo>
                    <a:lnTo>
                      <a:pt x="29" y="40"/>
                    </a:lnTo>
                    <a:lnTo>
                      <a:pt x="33" y="38"/>
                    </a:lnTo>
                    <a:lnTo>
                      <a:pt x="36" y="34"/>
                    </a:lnTo>
                    <a:lnTo>
                      <a:pt x="40" y="31"/>
                    </a:lnTo>
                    <a:lnTo>
                      <a:pt x="42" y="26"/>
                    </a:lnTo>
                    <a:lnTo>
                      <a:pt x="45" y="23"/>
                    </a:lnTo>
                    <a:lnTo>
                      <a:pt x="48" y="18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0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53" name="Freeform 1390"/>
              <p:cNvSpPr>
                <a:spLocks/>
              </p:cNvSpPr>
              <p:nvPr/>
            </p:nvSpPr>
            <p:spPr bwMode="auto">
              <a:xfrm>
                <a:off x="2044" y="2531"/>
                <a:ext cx="7" cy="9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5" y="45"/>
                  </a:cxn>
                  <a:cxn ang="0">
                    <a:pos x="9" y="45"/>
                  </a:cxn>
                  <a:cxn ang="0">
                    <a:pos x="14" y="44"/>
                  </a:cxn>
                  <a:cxn ang="0">
                    <a:pos x="19" y="43"/>
                  </a:cxn>
                  <a:cxn ang="0">
                    <a:pos x="23" y="42"/>
                  </a:cxn>
                  <a:cxn ang="0">
                    <a:pos x="28" y="40"/>
                  </a:cxn>
                  <a:cxn ang="0">
                    <a:pos x="33" y="38"/>
                  </a:cxn>
                  <a:cxn ang="0">
                    <a:pos x="36" y="36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5"/>
                  </a:cxn>
                </a:cxnLst>
                <a:rect l="0" t="0" r="r" b="b"/>
                <a:pathLst>
                  <a:path w="36" h="45">
                    <a:moveTo>
                      <a:pt x="0" y="45"/>
                    </a:moveTo>
                    <a:lnTo>
                      <a:pt x="0" y="45"/>
                    </a:lnTo>
                    <a:lnTo>
                      <a:pt x="5" y="45"/>
                    </a:lnTo>
                    <a:lnTo>
                      <a:pt x="9" y="45"/>
                    </a:lnTo>
                    <a:lnTo>
                      <a:pt x="14" y="44"/>
                    </a:lnTo>
                    <a:lnTo>
                      <a:pt x="19" y="43"/>
                    </a:lnTo>
                    <a:lnTo>
                      <a:pt x="23" y="42"/>
                    </a:lnTo>
                    <a:lnTo>
                      <a:pt x="28" y="40"/>
                    </a:lnTo>
                    <a:lnTo>
                      <a:pt x="33" y="38"/>
                    </a:lnTo>
                    <a:lnTo>
                      <a:pt x="36" y="36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54" name="Freeform 1391"/>
              <p:cNvSpPr>
                <a:spLocks/>
              </p:cNvSpPr>
              <p:nvPr/>
            </p:nvSpPr>
            <p:spPr bwMode="auto">
              <a:xfrm>
                <a:off x="2033" y="2530"/>
                <a:ext cx="11" cy="1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0" y="29"/>
                  </a:cxn>
                  <a:cxn ang="0">
                    <a:pos x="5" y="34"/>
                  </a:cxn>
                  <a:cxn ang="0">
                    <a:pos x="11" y="38"/>
                  </a:cxn>
                  <a:cxn ang="0">
                    <a:pos x="16" y="42"/>
                  </a:cxn>
                  <a:cxn ang="0">
                    <a:pos x="23" y="45"/>
                  </a:cxn>
                  <a:cxn ang="0">
                    <a:pos x="30" y="48"/>
                  </a:cxn>
                  <a:cxn ang="0">
                    <a:pos x="37" y="49"/>
                  </a:cxn>
                  <a:cxn ang="0">
                    <a:pos x="44" y="50"/>
                  </a:cxn>
                  <a:cxn ang="0">
                    <a:pos x="52" y="50"/>
                  </a:cxn>
                  <a:cxn ang="0">
                    <a:pos x="52" y="10"/>
                  </a:cxn>
                  <a:cxn ang="0">
                    <a:pos x="48" y="8"/>
                  </a:cxn>
                  <a:cxn ang="0">
                    <a:pos x="44" y="8"/>
                  </a:cxn>
                  <a:cxn ang="0">
                    <a:pos x="42" y="7"/>
                  </a:cxn>
                  <a:cxn ang="0">
                    <a:pos x="38" y="7"/>
                  </a:cxn>
                  <a:cxn ang="0">
                    <a:pos x="36" y="6"/>
                  </a:cxn>
                  <a:cxn ang="0">
                    <a:pos x="34" y="4"/>
                  </a:cxn>
                  <a:cxn ang="0">
                    <a:pos x="31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29"/>
                  </a:cxn>
                </a:cxnLst>
                <a:rect l="0" t="0" r="r" b="b"/>
                <a:pathLst>
                  <a:path w="52" h="50">
                    <a:moveTo>
                      <a:pt x="0" y="29"/>
                    </a:moveTo>
                    <a:lnTo>
                      <a:pt x="0" y="29"/>
                    </a:lnTo>
                    <a:lnTo>
                      <a:pt x="5" y="34"/>
                    </a:lnTo>
                    <a:lnTo>
                      <a:pt x="11" y="38"/>
                    </a:lnTo>
                    <a:lnTo>
                      <a:pt x="16" y="42"/>
                    </a:lnTo>
                    <a:lnTo>
                      <a:pt x="23" y="45"/>
                    </a:lnTo>
                    <a:lnTo>
                      <a:pt x="30" y="48"/>
                    </a:lnTo>
                    <a:lnTo>
                      <a:pt x="37" y="49"/>
                    </a:lnTo>
                    <a:lnTo>
                      <a:pt x="44" y="50"/>
                    </a:lnTo>
                    <a:lnTo>
                      <a:pt x="52" y="50"/>
                    </a:lnTo>
                    <a:lnTo>
                      <a:pt x="52" y="10"/>
                    </a:lnTo>
                    <a:lnTo>
                      <a:pt x="48" y="8"/>
                    </a:lnTo>
                    <a:lnTo>
                      <a:pt x="44" y="8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6" y="6"/>
                    </a:lnTo>
                    <a:lnTo>
                      <a:pt x="34" y="4"/>
                    </a:lnTo>
                    <a:lnTo>
                      <a:pt x="31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55" name="Freeform 1392"/>
              <p:cNvSpPr>
                <a:spLocks/>
              </p:cNvSpPr>
              <p:nvPr/>
            </p:nvSpPr>
            <p:spPr bwMode="auto">
              <a:xfrm>
                <a:off x="2029" y="2524"/>
                <a:ext cx="10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2" y="16"/>
                  </a:cxn>
                  <a:cxn ang="0">
                    <a:pos x="3" y="24"/>
                  </a:cxn>
                  <a:cxn ang="0">
                    <a:pos x="5" y="31"/>
                  </a:cxn>
                  <a:cxn ang="0">
                    <a:pos x="8" y="38"/>
                  </a:cxn>
                  <a:cxn ang="0">
                    <a:pos x="12" y="45"/>
                  </a:cxn>
                  <a:cxn ang="0">
                    <a:pos x="15" y="51"/>
                  </a:cxn>
                  <a:cxn ang="0">
                    <a:pos x="21" y="57"/>
                  </a:cxn>
                  <a:cxn ang="0">
                    <a:pos x="50" y="28"/>
                  </a:cxn>
                  <a:cxn ang="0">
                    <a:pos x="48" y="26"/>
                  </a:cxn>
                  <a:cxn ang="0">
                    <a:pos x="47" y="24"/>
                  </a:cxn>
                  <a:cxn ang="0">
                    <a:pos x="45" y="21"/>
                  </a:cxn>
                  <a:cxn ang="0">
                    <a:pos x="44" y="18"/>
                  </a:cxn>
                  <a:cxn ang="0">
                    <a:pos x="43" y="15"/>
                  </a:cxn>
                  <a:cxn ang="0">
                    <a:pos x="42" y="10"/>
                  </a:cxn>
                  <a:cxn ang="0">
                    <a:pos x="42" y="5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0" y="0"/>
                  </a:cxn>
                </a:cxnLst>
                <a:rect l="0" t="0" r="r" b="b"/>
                <a:pathLst>
                  <a:path w="50" h="57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3" y="24"/>
                    </a:lnTo>
                    <a:lnTo>
                      <a:pt x="5" y="31"/>
                    </a:lnTo>
                    <a:lnTo>
                      <a:pt x="8" y="38"/>
                    </a:lnTo>
                    <a:lnTo>
                      <a:pt x="12" y="45"/>
                    </a:lnTo>
                    <a:lnTo>
                      <a:pt x="15" y="51"/>
                    </a:lnTo>
                    <a:lnTo>
                      <a:pt x="21" y="57"/>
                    </a:lnTo>
                    <a:lnTo>
                      <a:pt x="50" y="28"/>
                    </a:lnTo>
                    <a:lnTo>
                      <a:pt x="48" y="26"/>
                    </a:lnTo>
                    <a:lnTo>
                      <a:pt x="47" y="24"/>
                    </a:lnTo>
                    <a:lnTo>
                      <a:pt x="45" y="21"/>
                    </a:lnTo>
                    <a:lnTo>
                      <a:pt x="44" y="18"/>
                    </a:lnTo>
                    <a:lnTo>
                      <a:pt x="43" y="15"/>
                    </a:lnTo>
                    <a:lnTo>
                      <a:pt x="42" y="10"/>
                    </a:lnTo>
                    <a:lnTo>
                      <a:pt x="42" y="5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56" name="Freeform 1393"/>
              <p:cNvSpPr>
                <a:spLocks/>
              </p:cNvSpPr>
              <p:nvPr/>
            </p:nvSpPr>
            <p:spPr bwMode="auto">
              <a:xfrm>
                <a:off x="2033" y="2524"/>
                <a:ext cx="9" cy="9"/>
              </a:xfrm>
              <a:custGeom>
                <a:avLst/>
                <a:gdLst/>
                <a:ahLst/>
                <a:cxnLst>
                  <a:cxn ang="0">
                    <a:pos x="45" y="18"/>
                  </a:cxn>
                  <a:cxn ang="0">
                    <a:pos x="45" y="18"/>
                  </a:cxn>
                  <a:cxn ang="0">
                    <a:pos x="44" y="17"/>
                  </a:cxn>
                  <a:cxn ang="0">
                    <a:pos x="44" y="16"/>
                  </a:cxn>
                  <a:cxn ang="0">
                    <a:pos x="43" y="15"/>
                  </a:cxn>
                  <a:cxn ang="0">
                    <a:pos x="43" y="12"/>
                  </a:cxn>
                  <a:cxn ang="0">
                    <a:pos x="42" y="10"/>
                  </a:cxn>
                  <a:cxn ang="0">
                    <a:pos x="42" y="8"/>
                  </a:cxn>
                  <a:cxn ang="0">
                    <a:pos x="40" y="4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1" y="18"/>
                  </a:cxn>
                  <a:cxn ang="0">
                    <a:pos x="4" y="24"/>
                  </a:cxn>
                  <a:cxn ang="0">
                    <a:pos x="5" y="30"/>
                  </a:cxn>
                  <a:cxn ang="0">
                    <a:pos x="7" y="35"/>
                  </a:cxn>
                  <a:cxn ang="0">
                    <a:pos x="10" y="40"/>
                  </a:cxn>
                  <a:cxn ang="0">
                    <a:pos x="14" y="46"/>
                  </a:cxn>
                  <a:cxn ang="0">
                    <a:pos x="14" y="45"/>
                  </a:cxn>
                  <a:cxn ang="0">
                    <a:pos x="45" y="18"/>
                  </a:cxn>
                </a:cxnLst>
                <a:rect l="0" t="0" r="r" b="b"/>
                <a:pathLst>
                  <a:path w="45" h="46">
                    <a:moveTo>
                      <a:pt x="45" y="18"/>
                    </a:moveTo>
                    <a:lnTo>
                      <a:pt x="45" y="18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43" y="15"/>
                    </a:lnTo>
                    <a:lnTo>
                      <a:pt x="43" y="12"/>
                    </a:lnTo>
                    <a:lnTo>
                      <a:pt x="42" y="10"/>
                    </a:lnTo>
                    <a:lnTo>
                      <a:pt x="42" y="8"/>
                    </a:lnTo>
                    <a:lnTo>
                      <a:pt x="40" y="4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" y="18"/>
                    </a:lnTo>
                    <a:lnTo>
                      <a:pt x="4" y="24"/>
                    </a:lnTo>
                    <a:lnTo>
                      <a:pt x="5" y="30"/>
                    </a:lnTo>
                    <a:lnTo>
                      <a:pt x="7" y="35"/>
                    </a:lnTo>
                    <a:lnTo>
                      <a:pt x="10" y="40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57" name="Freeform 1394"/>
              <p:cNvSpPr>
                <a:spLocks/>
              </p:cNvSpPr>
              <p:nvPr/>
            </p:nvSpPr>
            <p:spPr bwMode="auto">
              <a:xfrm>
                <a:off x="2036" y="2528"/>
                <a:ext cx="8" cy="9"/>
              </a:xfrm>
              <a:custGeom>
                <a:avLst/>
                <a:gdLst/>
                <a:ahLst/>
                <a:cxnLst>
                  <a:cxn ang="0">
                    <a:pos x="39" y="3"/>
                  </a:cxn>
                  <a:cxn ang="0">
                    <a:pos x="39" y="3"/>
                  </a:cxn>
                  <a:cxn ang="0">
                    <a:pos x="37" y="3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5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0" y="27"/>
                  </a:cxn>
                  <a:cxn ang="0">
                    <a:pos x="5" y="31"/>
                  </a:cxn>
                  <a:cxn ang="0">
                    <a:pos x="8" y="35"/>
                  </a:cxn>
                  <a:cxn ang="0">
                    <a:pos x="13" y="38"/>
                  </a:cxn>
                  <a:cxn ang="0">
                    <a:pos x="17" y="40"/>
                  </a:cxn>
                  <a:cxn ang="0">
                    <a:pos x="23" y="43"/>
                  </a:cxn>
                  <a:cxn ang="0">
                    <a:pos x="28" y="44"/>
                  </a:cxn>
                  <a:cxn ang="0">
                    <a:pos x="33" y="45"/>
                  </a:cxn>
                  <a:cxn ang="0">
                    <a:pos x="39" y="45"/>
                  </a:cxn>
                  <a:cxn ang="0">
                    <a:pos x="39" y="45"/>
                  </a:cxn>
                  <a:cxn ang="0">
                    <a:pos x="39" y="3"/>
                  </a:cxn>
                </a:cxnLst>
                <a:rect l="0" t="0" r="r" b="b"/>
                <a:pathLst>
                  <a:path w="39" h="45">
                    <a:moveTo>
                      <a:pt x="39" y="3"/>
                    </a:moveTo>
                    <a:lnTo>
                      <a:pt x="39" y="3"/>
                    </a:lnTo>
                    <a:lnTo>
                      <a:pt x="37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0" y="27"/>
                    </a:lnTo>
                    <a:lnTo>
                      <a:pt x="5" y="31"/>
                    </a:lnTo>
                    <a:lnTo>
                      <a:pt x="8" y="35"/>
                    </a:lnTo>
                    <a:lnTo>
                      <a:pt x="13" y="38"/>
                    </a:lnTo>
                    <a:lnTo>
                      <a:pt x="17" y="40"/>
                    </a:lnTo>
                    <a:lnTo>
                      <a:pt x="23" y="43"/>
                    </a:lnTo>
                    <a:lnTo>
                      <a:pt x="28" y="44"/>
                    </a:lnTo>
                    <a:lnTo>
                      <a:pt x="33" y="45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58" name="Freeform 1395"/>
              <p:cNvSpPr>
                <a:spLocks/>
              </p:cNvSpPr>
              <p:nvPr/>
            </p:nvSpPr>
            <p:spPr bwMode="auto">
              <a:xfrm>
                <a:off x="2044" y="2528"/>
                <a:ext cx="7" cy="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45"/>
                  </a:cxn>
                  <a:cxn ang="0">
                    <a:pos x="5" y="45"/>
                  </a:cxn>
                  <a:cxn ang="0">
                    <a:pos x="11" y="44"/>
                  </a:cxn>
                  <a:cxn ang="0">
                    <a:pos x="16" y="43"/>
                  </a:cxn>
                  <a:cxn ang="0">
                    <a:pos x="21" y="40"/>
                  </a:cxn>
                  <a:cxn ang="0">
                    <a:pos x="26" y="38"/>
                  </a:cxn>
                  <a:cxn ang="0">
                    <a:pos x="30" y="35"/>
                  </a:cxn>
                  <a:cxn ang="0">
                    <a:pos x="35" y="31"/>
                  </a:cxn>
                  <a:cxn ang="0">
                    <a:pos x="38" y="27"/>
                  </a:cxn>
                  <a:cxn ang="0">
                    <a:pos x="38" y="27"/>
                  </a:cxn>
                  <a:cxn ang="0">
                    <a:pos x="7" y="0"/>
                  </a:cxn>
                </a:cxnLst>
                <a:rect l="0" t="0" r="r" b="b"/>
                <a:pathLst>
                  <a:path w="38" h="45">
                    <a:moveTo>
                      <a:pt x="7" y="0"/>
                    </a:moveTo>
                    <a:lnTo>
                      <a:pt x="8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5"/>
                    </a:lnTo>
                    <a:lnTo>
                      <a:pt x="5" y="45"/>
                    </a:lnTo>
                    <a:lnTo>
                      <a:pt x="11" y="44"/>
                    </a:lnTo>
                    <a:lnTo>
                      <a:pt x="16" y="43"/>
                    </a:lnTo>
                    <a:lnTo>
                      <a:pt x="21" y="40"/>
                    </a:lnTo>
                    <a:lnTo>
                      <a:pt x="26" y="38"/>
                    </a:lnTo>
                    <a:lnTo>
                      <a:pt x="30" y="35"/>
                    </a:lnTo>
                    <a:lnTo>
                      <a:pt x="35" y="31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59" name="Freeform 1396"/>
              <p:cNvSpPr>
                <a:spLocks/>
              </p:cNvSpPr>
              <p:nvPr/>
            </p:nvSpPr>
            <p:spPr bwMode="auto">
              <a:xfrm>
                <a:off x="2045" y="2524"/>
                <a:ext cx="9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5" y="6"/>
                  </a:cxn>
                  <a:cxn ang="0">
                    <a:pos x="4" y="10"/>
                  </a:cxn>
                  <a:cxn ang="0">
                    <a:pos x="4" y="12"/>
                  </a:cxn>
                  <a:cxn ang="0">
                    <a:pos x="2" y="15"/>
                  </a:cxn>
                  <a:cxn ang="0">
                    <a:pos x="2" y="17"/>
                  </a:cxn>
                  <a:cxn ang="0">
                    <a:pos x="1" y="17"/>
                  </a:cxn>
                  <a:cxn ang="0">
                    <a:pos x="0" y="18"/>
                  </a:cxn>
                  <a:cxn ang="0">
                    <a:pos x="31" y="45"/>
                  </a:cxn>
                  <a:cxn ang="0">
                    <a:pos x="35" y="40"/>
                  </a:cxn>
                  <a:cxn ang="0">
                    <a:pos x="38" y="35"/>
                  </a:cxn>
                  <a:cxn ang="0">
                    <a:pos x="41" y="30"/>
                  </a:cxn>
                  <a:cxn ang="0">
                    <a:pos x="43" y="24"/>
                  </a:cxn>
                  <a:cxn ang="0">
                    <a:pos x="44" y="18"/>
                  </a:cxn>
                  <a:cxn ang="0">
                    <a:pos x="45" y="12"/>
                  </a:cxn>
                  <a:cxn ang="0">
                    <a:pos x="45" y="5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" y="0"/>
                  </a:cxn>
                </a:cxnLst>
                <a:rect l="0" t="0" r="r" b="b"/>
                <a:pathLst>
                  <a:path w="46" h="45">
                    <a:moveTo>
                      <a:pt x="5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0" y="18"/>
                    </a:lnTo>
                    <a:lnTo>
                      <a:pt x="31" y="45"/>
                    </a:lnTo>
                    <a:lnTo>
                      <a:pt x="35" y="40"/>
                    </a:lnTo>
                    <a:lnTo>
                      <a:pt x="38" y="35"/>
                    </a:lnTo>
                    <a:lnTo>
                      <a:pt x="41" y="30"/>
                    </a:lnTo>
                    <a:lnTo>
                      <a:pt x="43" y="24"/>
                    </a:lnTo>
                    <a:lnTo>
                      <a:pt x="44" y="18"/>
                    </a:lnTo>
                    <a:lnTo>
                      <a:pt x="45" y="12"/>
                    </a:lnTo>
                    <a:lnTo>
                      <a:pt x="45" y="5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60" name="Freeform 1397"/>
              <p:cNvSpPr>
                <a:spLocks/>
              </p:cNvSpPr>
              <p:nvPr/>
            </p:nvSpPr>
            <p:spPr bwMode="auto">
              <a:xfrm>
                <a:off x="2045" y="2515"/>
                <a:ext cx="9" cy="9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1" y="28"/>
                  </a:cxn>
                  <a:cxn ang="0">
                    <a:pos x="1" y="31"/>
                  </a:cxn>
                  <a:cxn ang="0">
                    <a:pos x="3" y="32"/>
                  </a:cxn>
                  <a:cxn ang="0">
                    <a:pos x="3" y="34"/>
                  </a:cxn>
                  <a:cxn ang="0">
                    <a:pos x="4" y="38"/>
                  </a:cxn>
                  <a:cxn ang="0">
                    <a:pos x="4" y="41"/>
                  </a:cxn>
                  <a:cxn ang="0">
                    <a:pos x="4" y="45"/>
                  </a:cxn>
                  <a:cxn ang="0">
                    <a:pos x="45" y="45"/>
                  </a:cxn>
                  <a:cxn ang="0">
                    <a:pos x="44" y="38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42" y="20"/>
                  </a:cxn>
                  <a:cxn ang="0">
                    <a:pos x="40" y="15"/>
                  </a:cxn>
                  <a:cxn ang="0">
                    <a:pos x="37" y="10"/>
                  </a:cxn>
                  <a:cxn ang="0">
                    <a:pos x="34" y="4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27"/>
                  </a:cxn>
                </a:cxnLst>
                <a:rect l="0" t="0" r="r" b="b"/>
                <a:pathLst>
                  <a:path w="45" h="45">
                    <a:moveTo>
                      <a:pt x="0" y="27"/>
                    </a:moveTo>
                    <a:lnTo>
                      <a:pt x="0" y="27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1" y="31"/>
                    </a:lnTo>
                    <a:lnTo>
                      <a:pt x="3" y="32"/>
                    </a:lnTo>
                    <a:lnTo>
                      <a:pt x="3" y="34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4" y="45"/>
                    </a:lnTo>
                    <a:lnTo>
                      <a:pt x="45" y="45"/>
                    </a:lnTo>
                    <a:lnTo>
                      <a:pt x="44" y="38"/>
                    </a:lnTo>
                    <a:lnTo>
                      <a:pt x="44" y="32"/>
                    </a:lnTo>
                    <a:lnTo>
                      <a:pt x="43" y="26"/>
                    </a:lnTo>
                    <a:lnTo>
                      <a:pt x="42" y="20"/>
                    </a:lnTo>
                    <a:lnTo>
                      <a:pt x="40" y="15"/>
                    </a:lnTo>
                    <a:lnTo>
                      <a:pt x="37" y="10"/>
                    </a:lnTo>
                    <a:lnTo>
                      <a:pt x="34" y="4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61" name="Freeform 1398"/>
              <p:cNvSpPr>
                <a:spLocks/>
              </p:cNvSpPr>
              <p:nvPr/>
            </p:nvSpPr>
            <p:spPr bwMode="auto">
              <a:xfrm>
                <a:off x="2044" y="2512"/>
                <a:ext cx="7" cy="9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1" y="42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4" y="42"/>
                  </a:cxn>
                  <a:cxn ang="0">
                    <a:pos x="5" y="43"/>
                  </a:cxn>
                  <a:cxn ang="0">
                    <a:pos x="6" y="43"/>
                  </a:cxn>
                  <a:cxn ang="0">
                    <a:pos x="7" y="44"/>
                  </a:cxn>
                  <a:cxn ang="0">
                    <a:pos x="8" y="45"/>
                  </a:cxn>
                  <a:cxn ang="0">
                    <a:pos x="38" y="18"/>
                  </a:cxn>
                  <a:cxn ang="0">
                    <a:pos x="35" y="14"/>
                  </a:cxn>
                  <a:cxn ang="0">
                    <a:pos x="30" y="11"/>
                  </a:cxn>
                  <a:cxn ang="0">
                    <a:pos x="26" y="7"/>
                  </a:cxn>
                  <a:cxn ang="0">
                    <a:pos x="21" y="5"/>
                  </a:cxn>
                  <a:cxn ang="0">
                    <a:pos x="16" y="2"/>
                  </a:cxn>
                  <a:cxn ang="0">
                    <a:pos x="11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2"/>
                  </a:cxn>
                </a:cxnLst>
                <a:rect l="0" t="0" r="r" b="b"/>
                <a:pathLst>
                  <a:path w="38" h="45">
                    <a:moveTo>
                      <a:pt x="0" y="42"/>
                    </a:moveTo>
                    <a:lnTo>
                      <a:pt x="0" y="42"/>
                    </a:lnTo>
                    <a:lnTo>
                      <a:pt x="1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7" y="44"/>
                    </a:lnTo>
                    <a:lnTo>
                      <a:pt x="8" y="45"/>
                    </a:lnTo>
                    <a:lnTo>
                      <a:pt x="38" y="18"/>
                    </a:lnTo>
                    <a:lnTo>
                      <a:pt x="35" y="14"/>
                    </a:lnTo>
                    <a:lnTo>
                      <a:pt x="30" y="11"/>
                    </a:lnTo>
                    <a:lnTo>
                      <a:pt x="26" y="7"/>
                    </a:lnTo>
                    <a:lnTo>
                      <a:pt x="21" y="5"/>
                    </a:lnTo>
                    <a:lnTo>
                      <a:pt x="16" y="2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62" name="Freeform 1399"/>
              <p:cNvSpPr>
                <a:spLocks/>
              </p:cNvSpPr>
              <p:nvPr/>
            </p:nvSpPr>
            <p:spPr bwMode="auto">
              <a:xfrm>
                <a:off x="2036" y="2512"/>
                <a:ext cx="8" cy="9"/>
              </a:xfrm>
              <a:custGeom>
                <a:avLst/>
                <a:gdLst/>
                <a:ahLst/>
                <a:cxnLst>
                  <a:cxn ang="0">
                    <a:pos x="31" y="45"/>
                  </a:cxn>
                  <a:cxn ang="0">
                    <a:pos x="31" y="45"/>
                  </a:cxn>
                  <a:cxn ang="0">
                    <a:pos x="32" y="44"/>
                  </a:cxn>
                  <a:cxn ang="0">
                    <a:pos x="33" y="43"/>
                  </a:cxn>
                  <a:cxn ang="0">
                    <a:pos x="33" y="43"/>
                  </a:cxn>
                  <a:cxn ang="0">
                    <a:pos x="35" y="42"/>
                  </a:cxn>
                  <a:cxn ang="0">
                    <a:pos x="36" y="42"/>
                  </a:cxn>
                  <a:cxn ang="0">
                    <a:pos x="36" y="42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8" y="1"/>
                  </a:cxn>
                  <a:cxn ang="0">
                    <a:pos x="23" y="2"/>
                  </a:cxn>
                  <a:cxn ang="0">
                    <a:pos x="17" y="5"/>
                  </a:cxn>
                  <a:cxn ang="0">
                    <a:pos x="13" y="7"/>
                  </a:cxn>
                  <a:cxn ang="0">
                    <a:pos x="8" y="11"/>
                  </a:cxn>
                  <a:cxn ang="0">
                    <a:pos x="5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31" y="45"/>
                  </a:cxn>
                </a:cxnLst>
                <a:rect l="0" t="0" r="r" b="b"/>
                <a:pathLst>
                  <a:path w="39" h="45">
                    <a:moveTo>
                      <a:pt x="31" y="45"/>
                    </a:moveTo>
                    <a:lnTo>
                      <a:pt x="31" y="45"/>
                    </a:lnTo>
                    <a:lnTo>
                      <a:pt x="32" y="44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5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8" y="42"/>
                    </a:lnTo>
                    <a:lnTo>
                      <a:pt x="39" y="4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8" y="1"/>
                    </a:lnTo>
                    <a:lnTo>
                      <a:pt x="23" y="2"/>
                    </a:lnTo>
                    <a:lnTo>
                      <a:pt x="17" y="5"/>
                    </a:lnTo>
                    <a:lnTo>
                      <a:pt x="13" y="7"/>
                    </a:lnTo>
                    <a:lnTo>
                      <a:pt x="8" y="11"/>
                    </a:lnTo>
                    <a:lnTo>
                      <a:pt x="5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31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63" name="Freeform 1400"/>
              <p:cNvSpPr>
                <a:spLocks/>
              </p:cNvSpPr>
              <p:nvPr/>
            </p:nvSpPr>
            <p:spPr bwMode="auto">
              <a:xfrm>
                <a:off x="2033" y="2515"/>
                <a:ext cx="9" cy="9"/>
              </a:xfrm>
              <a:custGeom>
                <a:avLst/>
                <a:gdLst/>
                <a:ahLst/>
                <a:cxnLst>
                  <a:cxn ang="0">
                    <a:pos x="40" y="45"/>
                  </a:cxn>
                  <a:cxn ang="0">
                    <a:pos x="40" y="45"/>
                  </a:cxn>
                  <a:cxn ang="0">
                    <a:pos x="40" y="41"/>
                  </a:cxn>
                  <a:cxn ang="0">
                    <a:pos x="42" y="38"/>
                  </a:cxn>
                  <a:cxn ang="0">
                    <a:pos x="42" y="34"/>
                  </a:cxn>
                  <a:cxn ang="0">
                    <a:pos x="43" y="32"/>
                  </a:cxn>
                  <a:cxn ang="0">
                    <a:pos x="43" y="31"/>
                  </a:cxn>
                  <a:cxn ang="0">
                    <a:pos x="44" y="28"/>
                  </a:cxn>
                  <a:cxn ang="0">
                    <a:pos x="44" y="27"/>
                  </a:cxn>
                  <a:cxn ang="0">
                    <a:pos x="45" y="27"/>
                  </a:cxn>
                  <a:cxn ang="0">
                    <a:pos x="14" y="0"/>
                  </a:cxn>
                  <a:cxn ang="0">
                    <a:pos x="10" y="4"/>
                  </a:cxn>
                  <a:cxn ang="0">
                    <a:pos x="7" y="10"/>
                  </a:cxn>
                  <a:cxn ang="0">
                    <a:pos x="5" y="15"/>
                  </a:cxn>
                  <a:cxn ang="0">
                    <a:pos x="4" y="20"/>
                  </a:cxn>
                  <a:cxn ang="0">
                    <a:pos x="1" y="26"/>
                  </a:cxn>
                  <a:cxn ang="0">
                    <a:pos x="0" y="33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40" y="45"/>
                  </a:cxn>
                </a:cxnLst>
                <a:rect l="0" t="0" r="r" b="b"/>
                <a:pathLst>
                  <a:path w="45" h="45">
                    <a:moveTo>
                      <a:pt x="40" y="45"/>
                    </a:moveTo>
                    <a:lnTo>
                      <a:pt x="40" y="45"/>
                    </a:lnTo>
                    <a:lnTo>
                      <a:pt x="40" y="41"/>
                    </a:lnTo>
                    <a:lnTo>
                      <a:pt x="42" y="38"/>
                    </a:lnTo>
                    <a:lnTo>
                      <a:pt x="42" y="34"/>
                    </a:lnTo>
                    <a:lnTo>
                      <a:pt x="43" y="32"/>
                    </a:lnTo>
                    <a:lnTo>
                      <a:pt x="43" y="31"/>
                    </a:lnTo>
                    <a:lnTo>
                      <a:pt x="44" y="28"/>
                    </a:lnTo>
                    <a:lnTo>
                      <a:pt x="44" y="27"/>
                    </a:lnTo>
                    <a:lnTo>
                      <a:pt x="45" y="27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7" y="10"/>
                    </a:lnTo>
                    <a:lnTo>
                      <a:pt x="5" y="15"/>
                    </a:lnTo>
                    <a:lnTo>
                      <a:pt x="4" y="20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4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64" name="Freeform 1401"/>
              <p:cNvSpPr>
                <a:spLocks/>
              </p:cNvSpPr>
              <p:nvPr/>
            </p:nvSpPr>
            <p:spPr bwMode="auto">
              <a:xfrm>
                <a:off x="2054" y="2509"/>
                <a:ext cx="9" cy="26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1"/>
                  </a:cxn>
                  <a:cxn ang="0">
                    <a:pos x="0" y="131"/>
                  </a:cxn>
                  <a:cxn ang="0">
                    <a:pos x="41" y="131"/>
                  </a:cxn>
                  <a:cxn ang="0">
                    <a:pos x="41" y="21"/>
                  </a:cxn>
                  <a:cxn ang="0">
                    <a:pos x="21" y="0"/>
                  </a:cxn>
                </a:cxnLst>
                <a:rect l="0" t="0" r="r" b="b"/>
                <a:pathLst>
                  <a:path w="41" h="131">
                    <a:moveTo>
                      <a:pt x="21" y="0"/>
                    </a:moveTo>
                    <a:lnTo>
                      <a:pt x="0" y="21"/>
                    </a:lnTo>
                    <a:lnTo>
                      <a:pt x="0" y="131"/>
                    </a:lnTo>
                    <a:lnTo>
                      <a:pt x="41" y="131"/>
                    </a:lnTo>
                    <a:lnTo>
                      <a:pt x="41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65" name="Freeform 1402"/>
              <p:cNvSpPr>
                <a:spLocks/>
              </p:cNvSpPr>
              <p:nvPr/>
            </p:nvSpPr>
            <p:spPr bwMode="auto">
              <a:xfrm>
                <a:off x="2059" y="2509"/>
                <a:ext cx="7" cy="8"/>
              </a:xfrm>
              <a:custGeom>
                <a:avLst/>
                <a:gdLst/>
                <a:ahLst/>
                <a:cxnLst>
                  <a:cxn ang="0">
                    <a:pos x="37" y="21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16" y="41"/>
                  </a:cxn>
                  <a:cxn ang="0">
                    <a:pos x="37" y="21"/>
                  </a:cxn>
                </a:cxnLst>
                <a:rect l="0" t="0" r="r" b="b"/>
                <a:pathLst>
                  <a:path w="37" h="41">
                    <a:moveTo>
                      <a:pt x="37" y="21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16" y="41"/>
                    </a:lnTo>
                    <a:lnTo>
                      <a:pt x="37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66" name="Freeform 1403"/>
              <p:cNvSpPr>
                <a:spLocks/>
              </p:cNvSpPr>
              <p:nvPr/>
            </p:nvSpPr>
            <p:spPr bwMode="auto">
              <a:xfrm>
                <a:off x="2058" y="2513"/>
                <a:ext cx="8" cy="6"/>
              </a:xfrm>
              <a:custGeom>
                <a:avLst/>
                <a:gdLst/>
                <a:ahLst/>
                <a:cxnLst>
                  <a:cxn ang="0">
                    <a:pos x="39" y="27"/>
                  </a:cxn>
                  <a:cxn ang="0">
                    <a:pos x="42" y="15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39" y="27"/>
                  </a:cxn>
                </a:cxnLst>
                <a:rect l="0" t="0" r="r" b="b"/>
                <a:pathLst>
                  <a:path w="42" h="27">
                    <a:moveTo>
                      <a:pt x="39" y="27"/>
                    </a:moveTo>
                    <a:lnTo>
                      <a:pt x="42" y="15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39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67" name="Freeform 1404"/>
              <p:cNvSpPr>
                <a:spLocks/>
              </p:cNvSpPr>
              <p:nvPr/>
            </p:nvSpPr>
            <p:spPr bwMode="auto">
              <a:xfrm>
                <a:off x="2058" y="2509"/>
                <a:ext cx="11" cy="10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7" y="1"/>
                  </a:cxn>
                  <a:cxn ang="0">
                    <a:pos x="30" y="4"/>
                  </a:cxn>
                  <a:cxn ang="0">
                    <a:pos x="23" y="7"/>
                  </a:cxn>
                  <a:cxn ang="0">
                    <a:pos x="16" y="11"/>
                  </a:cxn>
                  <a:cxn ang="0">
                    <a:pos x="10" y="15"/>
                  </a:cxn>
                  <a:cxn ang="0">
                    <a:pos x="5" y="21"/>
                  </a:cxn>
                  <a:cxn ang="0">
                    <a:pos x="0" y="27"/>
                  </a:cxn>
                  <a:cxn ang="0">
                    <a:pos x="35" y="50"/>
                  </a:cxn>
                  <a:cxn ang="0">
                    <a:pos x="36" y="48"/>
                  </a:cxn>
                  <a:cxn ang="0">
                    <a:pos x="38" y="45"/>
                  </a:cxn>
                  <a:cxn ang="0">
                    <a:pos x="39" y="44"/>
                  </a:cxn>
                  <a:cxn ang="0">
                    <a:pos x="42" y="43"/>
                  </a:cxn>
                  <a:cxn ang="0">
                    <a:pos x="44" y="42"/>
                  </a:cxn>
                  <a:cxn ang="0">
                    <a:pos x="46" y="42"/>
                  </a:cxn>
                  <a:cxn ang="0">
                    <a:pos x="48" y="41"/>
                  </a:cxn>
                  <a:cxn ang="0">
                    <a:pos x="53" y="41"/>
                  </a:cxn>
                  <a:cxn ang="0">
                    <a:pos x="53" y="41"/>
                  </a:cxn>
                  <a:cxn ang="0">
                    <a:pos x="53" y="0"/>
                  </a:cxn>
                </a:cxnLst>
                <a:rect l="0" t="0" r="r" b="b"/>
                <a:pathLst>
                  <a:path w="53" h="50">
                    <a:moveTo>
                      <a:pt x="53" y="0"/>
                    </a:moveTo>
                    <a:lnTo>
                      <a:pt x="53" y="0"/>
                    </a:lnTo>
                    <a:lnTo>
                      <a:pt x="45" y="0"/>
                    </a:lnTo>
                    <a:lnTo>
                      <a:pt x="37" y="1"/>
                    </a:lnTo>
                    <a:lnTo>
                      <a:pt x="30" y="4"/>
                    </a:lnTo>
                    <a:lnTo>
                      <a:pt x="23" y="7"/>
                    </a:lnTo>
                    <a:lnTo>
                      <a:pt x="16" y="11"/>
                    </a:lnTo>
                    <a:lnTo>
                      <a:pt x="10" y="15"/>
                    </a:lnTo>
                    <a:lnTo>
                      <a:pt x="5" y="21"/>
                    </a:lnTo>
                    <a:lnTo>
                      <a:pt x="0" y="27"/>
                    </a:lnTo>
                    <a:lnTo>
                      <a:pt x="35" y="50"/>
                    </a:lnTo>
                    <a:lnTo>
                      <a:pt x="36" y="48"/>
                    </a:lnTo>
                    <a:lnTo>
                      <a:pt x="38" y="45"/>
                    </a:lnTo>
                    <a:lnTo>
                      <a:pt x="39" y="44"/>
                    </a:lnTo>
                    <a:lnTo>
                      <a:pt x="42" y="43"/>
                    </a:lnTo>
                    <a:lnTo>
                      <a:pt x="44" y="42"/>
                    </a:lnTo>
                    <a:lnTo>
                      <a:pt x="46" y="42"/>
                    </a:lnTo>
                    <a:lnTo>
                      <a:pt x="48" y="4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68" name="Freeform 1405"/>
              <p:cNvSpPr>
                <a:spLocks/>
              </p:cNvSpPr>
              <p:nvPr/>
            </p:nvSpPr>
            <p:spPr bwMode="auto">
              <a:xfrm>
                <a:off x="2069" y="2509"/>
                <a:ext cx="5" cy="8"/>
              </a:xfrm>
              <a:custGeom>
                <a:avLst/>
                <a:gdLst/>
                <a:ahLst/>
                <a:cxnLst>
                  <a:cxn ang="0">
                    <a:pos x="25" y="5"/>
                  </a:cxn>
                  <a:cxn ang="0">
                    <a:pos x="25" y="5"/>
                  </a:cxn>
                  <a:cxn ang="0">
                    <a:pos x="23" y="4"/>
                  </a:cxn>
                  <a:cxn ang="0">
                    <a:pos x="20" y="2"/>
                  </a:cxn>
                  <a:cxn ang="0">
                    <a:pos x="16" y="1"/>
                  </a:cxn>
                  <a:cxn ang="0">
                    <a:pos x="13" y="1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1" y="41"/>
                  </a:cxn>
                  <a:cxn ang="0">
                    <a:pos x="2" y="41"/>
                  </a:cxn>
                  <a:cxn ang="0">
                    <a:pos x="4" y="41"/>
                  </a:cxn>
                  <a:cxn ang="0">
                    <a:pos x="5" y="42"/>
                  </a:cxn>
                  <a:cxn ang="0">
                    <a:pos x="6" y="42"/>
                  </a:cxn>
                  <a:cxn ang="0">
                    <a:pos x="8" y="42"/>
                  </a:cxn>
                  <a:cxn ang="0">
                    <a:pos x="9" y="42"/>
                  </a:cxn>
                  <a:cxn ang="0">
                    <a:pos x="9" y="43"/>
                  </a:cxn>
                  <a:cxn ang="0">
                    <a:pos x="9" y="43"/>
                  </a:cxn>
                  <a:cxn ang="0">
                    <a:pos x="25" y="5"/>
                  </a:cxn>
                </a:cxnLst>
                <a:rect l="0" t="0" r="r" b="b"/>
                <a:pathLst>
                  <a:path w="25" h="43">
                    <a:moveTo>
                      <a:pt x="25" y="5"/>
                    </a:moveTo>
                    <a:lnTo>
                      <a:pt x="25" y="5"/>
                    </a:lnTo>
                    <a:lnTo>
                      <a:pt x="23" y="4"/>
                    </a:lnTo>
                    <a:lnTo>
                      <a:pt x="20" y="2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2" y="41"/>
                    </a:lnTo>
                    <a:lnTo>
                      <a:pt x="4" y="41"/>
                    </a:lnTo>
                    <a:lnTo>
                      <a:pt x="5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9" y="42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69" name="Freeform 1406"/>
              <p:cNvSpPr>
                <a:spLocks/>
              </p:cNvSpPr>
              <p:nvPr/>
            </p:nvSpPr>
            <p:spPr bwMode="auto">
              <a:xfrm>
                <a:off x="2071" y="2510"/>
                <a:ext cx="7" cy="8"/>
              </a:xfrm>
              <a:custGeom>
                <a:avLst/>
                <a:gdLst/>
                <a:ahLst/>
                <a:cxnLst>
                  <a:cxn ang="0">
                    <a:pos x="38" y="16"/>
                  </a:cxn>
                  <a:cxn ang="0">
                    <a:pos x="38" y="16"/>
                  </a:cxn>
                  <a:cxn ang="0">
                    <a:pos x="36" y="14"/>
                  </a:cxn>
                  <a:cxn ang="0">
                    <a:pos x="34" y="11"/>
                  </a:cxn>
                  <a:cxn ang="0">
                    <a:pos x="31" y="9"/>
                  </a:cxn>
                  <a:cxn ang="0">
                    <a:pos x="28" y="7"/>
                  </a:cxn>
                  <a:cxn ang="0">
                    <a:pos x="26" y="4"/>
                  </a:cxn>
                  <a:cxn ang="0">
                    <a:pos x="23" y="3"/>
                  </a:cxn>
                  <a:cxn ang="0">
                    <a:pos x="20" y="1"/>
                  </a:cxn>
                  <a:cxn ang="0">
                    <a:pos x="16" y="0"/>
                  </a:cxn>
                  <a:cxn ang="0">
                    <a:pos x="0" y="38"/>
                  </a:cxn>
                  <a:cxn ang="0">
                    <a:pos x="1" y="38"/>
                  </a:cxn>
                  <a:cxn ang="0">
                    <a:pos x="3" y="39"/>
                  </a:cxn>
                  <a:cxn ang="0">
                    <a:pos x="4" y="39"/>
                  </a:cxn>
                  <a:cxn ang="0">
                    <a:pos x="4" y="39"/>
                  </a:cxn>
                  <a:cxn ang="0">
                    <a:pos x="4" y="39"/>
                  </a:cxn>
                  <a:cxn ang="0">
                    <a:pos x="5" y="40"/>
                  </a:cxn>
                  <a:cxn ang="0">
                    <a:pos x="5" y="40"/>
                  </a:cxn>
                  <a:cxn ang="0">
                    <a:pos x="5" y="40"/>
                  </a:cxn>
                  <a:cxn ang="0">
                    <a:pos x="5" y="40"/>
                  </a:cxn>
                  <a:cxn ang="0">
                    <a:pos x="38" y="16"/>
                  </a:cxn>
                </a:cxnLst>
                <a:rect l="0" t="0" r="r" b="b"/>
                <a:pathLst>
                  <a:path w="38" h="40">
                    <a:moveTo>
                      <a:pt x="38" y="16"/>
                    </a:moveTo>
                    <a:lnTo>
                      <a:pt x="38" y="16"/>
                    </a:lnTo>
                    <a:lnTo>
                      <a:pt x="36" y="14"/>
                    </a:lnTo>
                    <a:lnTo>
                      <a:pt x="34" y="11"/>
                    </a:lnTo>
                    <a:lnTo>
                      <a:pt x="31" y="9"/>
                    </a:lnTo>
                    <a:lnTo>
                      <a:pt x="28" y="7"/>
                    </a:lnTo>
                    <a:lnTo>
                      <a:pt x="26" y="4"/>
                    </a:lnTo>
                    <a:lnTo>
                      <a:pt x="23" y="3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3" y="39"/>
                    </a:lnTo>
                    <a:lnTo>
                      <a:pt x="4" y="39"/>
                    </a:lnTo>
                    <a:lnTo>
                      <a:pt x="4" y="39"/>
                    </a:lnTo>
                    <a:lnTo>
                      <a:pt x="4" y="39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38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70" name="Freeform 1407"/>
              <p:cNvSpPr>
                <a:spLocks/>
              </p:cNvSpPr>
              <p:nvPr/>
            </p:nvSpPr>
            <p:spPr bwMode="auto">
              <a:xfrm>
                <a:off x="2072" y="2513"/>
                <a:ext cx="8" cy="6"/>
              </a:xfrm>
              <a:custGeom>
                <a:avLst/>
                <a:gdLst/>
                <a:ahLst/>
                <a:cxnLst>
                  <a:cxn ang="0">
                    <a:pos x="43" y="22"/>
                  </a:cxn>
                  <a:cxn ang="0">
                    <a:pos x="43" y="22"/>
                  </a:cxn>
                  <a:cxn ang="0">
                    <a:pos x="42" y="18"/>
                  </a:cxn>
                  <a:cxn ang="0">
                    <a:pos x="40" y="16"/>
                  </a:cxn>
                  <a:cxn ang="0">
                    <a:pos x="40" y="14"/>
                  </a:cxn>
                  <a:cxn ang="0">
                    <a:pos x="39" y="10"/>
                  </a:cxn>
                  <a:cxn ang="0">
                    <a:pos x="38" y="8"/>
                  </a:cxn>
                  <a:cxn ang="0">
                    <a:pos x="36" y="6"/>
                  </a:cxn>
                  <a:cxn ang="0">
                    <a:pos x="35" y="2"/>
                  </a:cxn>
                  <a:cxn ang="0">
                    <a:pos x="33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5"/>
                  </a:cxn>
                  <a:cxn ang="0">
                    <a:pos x="1" y="27"/>
                  </a:cxn>
                  <a:cxn ang="0">
                    <a:pos x="1" y="27"/>
                  </a:cxn>
                  <a:cxn ang="0">
                    <a:pos x="1" y="28"/>
                  </a:cxn>
                  <a:cxn ang="0">
                    <a:pos x="2" y="28"/>
                  </a:cxn>
                  <a:cxn ang="0">
                    <a:pos x="2" y="29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43" y="22"/>
                  </a:cxn>
                </a:cxnLst>
                <a:rect l="0" t="0" r="r" b="b"/>
                <a:pathLst>
                  <a:path w="43" h="30">
                    <a:moveTo>
                      <a:pt x="43" y="22"/>
                    </a:moveTo>
                    <a:lnTo>
                      <a:pt x="43" y="22"/>
                    </a:lnTo>
                    <a:lnTo>
                      <a:pt x="42" y="18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39" y="10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35" y="2"/>
                    </a:lnTo>
                    <a:lnTo>
                      <a:pt x="33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43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71" name="Freeform 1408"/>
              <p:cNvSpPr>
                <a:spLocks/>
              </p:cNvSpPr>
              <p:nvPr/>
            </p:nvSpPr>
            <p:spPr bwMode="auto">
              <a:xfrm>
                <a:off x="2072" y="2517"/>
                <a:ext cx="9" cy="5"/>
              </a:xfrm>
              <a:custGeom>
                <a:avLst/>
                <a:gdLst/>
                <a:ahLst/>
                <a:cxnLst>
                  <a:cxn ang="0">
                    <a:pos x="42" y="22"/>
                  </a:cxn>
                  <a:cxn ang="0">
                    <a:pos x="42" y="22"/>
                  </a:cxn>
                  <a:cxn ang="0">
                    <a:pos x="42" y="18"/>
                  </a:cxn>
                  <a:cxn ang="0">
                    <a:pos x="42" y="16"/>
                  </a:cxn>
                  <a:cxn ang="0">
                    <a:pos x="42" y="13"/>
                  </a:cxn>
                  <a:cxn ang="0">
                    <a:pos x="42" y="10"/>
                  </a:cxn>
                  <a:cxn ang="0">
                    <a:pos x="42" y="8"/>
                  </a:cxn>
                  <a:cxn ang="0">
                    <a:pos x="41" y="5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0" y="17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42" y="22"/>
                  </a:cxn>
                </a:cxnLst>
                <a:rect l="0" t="0" r="r" b="b"/>
                <a:pathLst>
                  <a:path w="42" h="22">
                    <a:moveTo>
                      <a:pt x="42" y="22"/>
                    </a:moveTo>
                    <a:lnTo>
                      <a:pt x="42" y="22"/>
                    </a:lnTo>
                    <a:lnTo>
                      <a:pt x="42" y="18"/>
                    </a:lnTo>
                    <a:lnTo>
                      <a:pt x="42" y="16"/>
                    </a:lnTo>
                    <a:lnTo>
                      <a:pt x="42" y="13"/>
                    </a:lnTo>
                    <a:lnTo>
                      <a:pt x="42" y="10"/>
                    </a:lnTo>
                    <a:lnTo>
                      <a:pt x="42" y="8"/>
                    </a:lnTo>
                    <a:lnTo>
                      <a:pt x="41" y="5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72" name="Freeform 1409"/>
              <p:cNvSpPr>
                <a:spLocks/>
              </p:cNvSpPr>
              <p:nvPr/>
            </p:nvSpPr>
            <p:spPr bwMode="auto">
              <a:xfrm>
                <a:off x="2072" y="2522"/>
                <a:ext cx="9" cy="17"/>
              </a:xfrm>
              <a:custGeom>
                <a:avLst/>
                <a:gdLst/>
                <a:ahLst/>
                <a:cxnLst>
                  <a:cxn ang="0">
                    <a:pos x="21" y="89"/>
                  </a:cxn>
                  <a:cxn ang="0">
                    <a:pos x="42" y="68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68"/>
                  </a:cxn>
                  <a:cxn ang="0">
                    <a:pos x="21" y="89"/>
                  </a:cxn>
                </a:cxnLst>
                <a:rect l="0" t="0" r="r" b="b"/>
                <a:pathLst>
                  <a:path w="42" h="89">
                    <a:moveTo>
                      <a:pt x="21" y="89"/>
                    </a:moveTo>
                    <a:lnTo>
                      <a:pt x="42" y="68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68"/>
                    </a:lnTo>
                    <a:lnTo>
                      <a:pt x="21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73" name="Freeform 1410"/>
              <p:cNvSpPr>
                <a:spLocks/>
              </p:cNvSpPr>
              <p:nvPr/>
            </p:nvSpPr>
            <p:spPr bwMode="auto">
              <a:xfrm>
                <a:off x="2069" y="2531"/>
                <a:ext cx="7" cy="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1" y="42"/>
                  </a:cxn>
                  <a:cxn ang="0">
                    <a:pos x="39" y="42"/>
                  </a:cxn>
                  <a:cxn ang="0">
                    <a:pos x="39" y="0"/>
                  </a:cxn>
                  <a:cxn ang="0">
                    <a:pos x="21" y="0"/>
                  </a:cxn>
                  <a:cxn ang="0">
                    <a:pos x="0" y="21"/>
                  </a:cxn>
                </a:cxnLst>
                <a:rect l="0" t="0" r="r" b="b"/>
                <a:pathLst>
                  <a:path w="39" h="42">
                    <a:moveTo>
                      <a:pt x="0" y="21"/>
                    </a:moveTo>
                    <a:lnTo>
                      <a:pt x="21" y="42"/>
                    </a:lnTo>
                    <a:lnTo>
                      <a:pt x="39" y="42"/>
                    </a:lnTo>
                    <a:lnTo>
                      <a:pt x="39" y="0"/>
                    </a:lnTo>
                    <a:lnTo>
                      <a:pt x="21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74" name="Freeform 1411"/>
              <p:cNvSpPr>
                <a:spLocks/>
              </p:cNvSpPr>
              <p:nvPr/>
            </p:nvSpPr>
            <p:spPr bwMode="auto">
              <a:xfrm>
                <a:off x="2069" y="2522"/>
                <a:ext cx="8" cy="13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0"/>
                  </a:cxn>
                  <a:cxn ang="0">
                    <a:pos x="0" y="67"/>
                  </a:cxn>
                  <a:cxn ang="0">
                    <a:pos x="41" y="67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1" h="67">
                    <a:moveTo>
                      <a:pt x="41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41" y="67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75" name="Freeform 1412"/>
              <p:cNvSpPr>
                <a:spLocks/>
              </p:cNvSpPr>
              <p:nvPr/>
            </p:nvSpPr>
            <p:spPr bwMode="auto">
              <a:xfrm>
                <a:off x="2068" y="2517"/>
                <a:ext cx="9" cy="5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1" y="15"/>
                  </a:cxn>
                  <a:cxn ang="0">
                    <a:pos x="0" y="14"/>
                  </a:cxn>
                  <a:cxn ang="0">
                    <a:pos x="1" y="15"/>
                  </a:cxn>
                  <a:cxn ang="0">
                    <a:pos x="1" y="16"/>
                  </a:cxn>
                  <a:cxn ang="0">
                    <a:pos x="1" y="16"/>
                  </a:cxn>
                  <a:cxn ang="0">
                    <a:pos x="1" y="18"/>
                  </a:cxn>
                  <a:cxn ang="0">
                    <a:pos x="1" y="19"/>
                  </a:cxn>
                  <a:cxn ang="0">
                    <a:pos x="1" y="22"/>
                  </a:cxn>
                  <a:cxn ang="0">
                    <a:pos x="1" y="24"/>
                  </a:cxn>
                  <a:cxn ang="0">
                    <a:pos x="42" y="24"/>
                  </a:cxn>
                  <a:cxn ang="0">
                    <a:pos x="42" y="21"/>
                  </a:cxn>
                  <a:cxn ang="0">
                    <a:pos x="42" y="17"/>
                  </a:cxn>
                  <a:cxn ang="0">
                    <a:pos x="41" y="15"/>
                  </a:cxn>
                  <a:cxn ang="0">
                    <a:pos x="41" y="11"/>
                  </a:cxn>
                  <a:cxn ang="0">
                    <a:pos x="41" y="9"/>
                  </a:cxn>
                  <a:cxn ang="0">
                    <a:pos x="40" y="6"/>
                  </a:cxn>
                  <a:cxn ang="0">
                    <a:pos x="40" y="2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1" y="14"/>
                  </a:cxn>
                </a:cxnLst>
                <a:rect l="0" t="0" r="r" b="b"/>
                <a:pathLst>
                  <a:path w="42" h="24">
                    <a:moveTo>
                      <a:pt x="1" y="14"/>
                    </a:moveTo>
                    <a:lnTo>
                      <a:pt x="1" y="15"/>
                    </a:lnTo>
                    <a:lnTo>
                      <a:pt x="0" y="14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1" y="24"/>
                    </a:lnTo>
                    <a:lnTo>
                      <a:pt x="42" y="24"/>
                    </a:lnTo>
                    <a:lnTo>
                      <a:pt x="42" y="21"/>
                    </a:lnTo>
                    <a:lnTo>
                      <a:pt x="42" y="17"/>
                    </a:lnTo>
                    <a:lnTo>
                      <a:pt x="41" y="15"/>
                    </a:lnTo>
                    <a:lnTo>
                      <a:pt x="41" y="11"/>
                    </a:lnTo>
                    <a:lnTo>
                      <a:pt x="41" y="9"/>
                    </a:lnTo>
                    <a:lnTo>
                      <a:pt x="40" y="6"/>
                    </a:lnTo>
                    <a:lnTo>
                      <a:pt x="40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25" name="Group 1413"/>
            <p:cNvGrpSpPr>
              <a:grpSpLocks/>
            </p:cNvGrpSpPr>
            <p:nvPr/>
          </p:nvGrpSpPr>
          <p:grpSpPr bwMode="auto">
            <a:xfrm>
              <a:off x="2007" y="1965"/>
              <a:ext cx="2085" cy="1682"/>
              <a:chOff x="2007" y="1965"/>
              <a:chExt cx="2085" cy="1682"/>
            </a:xfrm>
          </p:grpSpPr>
          <p:sp>
            <p:nvSpPr>
              <p:cNvPr id="2676" name="Freeform 1414"/>
              <p:cNvSpPr>
                <a:spLocks/>
              </p:cNvSpPr>
              <p:nvPr/>
            </p:nvSpPr>
            <p:spPr bwMode="auto">
              <a:xfrm>
                <a:off x="2069" y="2513"/>
                <a:ext cx="7" cy="7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4"/>
                  </a:cxn>
                  <a:cxn ang="0">
                    <a:pos x="38" y="20"/>
                  </a:cxn>
                  <a:cxn ang="0">
                    <a:pos x="37" y="16"/>
                  </a:cxn>
                  <a:cxn ang="0">
                    <a:pos x="34" y="14"/>
                  </a:cxn>
                  <a:cxn ang="0">
                    <a:pos x="33" y="11"/>
                  </a:cxn>
                  <a:cxn ang="0">
                    <a:pos x="31" y="8"/>
                  </a:cxn>
                  <a:cxn ang="0">
                    <a:pos x="29" y="6"/>
                  </a:cxn>
                  <a:cxn ang="0">
                    <a:pos x="26" y="4"/>
                  </a:cxn>
                  <a:cxn ang="0">
                    <a:pos x="24" y="2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0" y="35"/>
                  </a:cxn>
                </a:cxnLst>
                <a:rect l="0" t="0" r="r" b="b"/>
                <a:pathLst>
                  <a:path w="38" h="36">
                    <a:moveTo>
                      <a:pt x="0" y="35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38" y="20"/>
                    </a:lnTo>
                    <a:lnTo>
                      <a:pt x="37" y="16"/>
                    </a:lnTo>
                    <a:lnTo>
                      <a:pt x="34" y="14"/>
                    </a:lnTo>
                    <a:lnTo>
                      <a:pt x="33" y="11"/>
                    </a:lnTo>
                    <a:lnTo>
                      <a:pt x="31" y="8"/>
                    </a:lnTo>
                    <a:lnTo>
                      <a:pt x="29" y="6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77" name="Freeform 1415"/>
              <p:cNvSpPr>
                <a:spLocks/>
              </p:cNvSpPr>
              <p:nvPr/>
            </p:nvSpPr>
            <p:spPr bwMode="auto">
              <a:xfrm>
                <a:off x="2068" y="2512"/>
                <a:ext cx="5" cy="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41"/>
                  </a:cxn>
                  <a:cxn ang="0">
                    <a:pos x="2" y="41"/>
                  </a:cxn>
                  <a:cxn ang="0">
                    <a:pos x="2" y="41"/>
                  </a:cxn>
                  <a:cxn ang="0">
                    <a:pos x="3" y="41"/>
                  </a:cxn>
                  <a:cxn ang="0">
                    <a:pos x="3" y="41"/>
                  </a:cxn>
                  <a:cxn ang="0">
                    <a:pos x="3" y="41"/>
                  </a:cxn>
                  <a:cxn ang="0">
                    <a:pos x="3" y="41"/>
                  </a:cxn>
                  <a:cxn ang="0">
                    <a:pos x="3" y="42"/>
                  </a:cxn>
                  <a:cxn ang="0">
                    <a:pos x="3" y="41"/>
                  </a:cxn>
                  <a:cxn ang="0">
                    <a:pos x="25" y="6"/>
                  </a:cxn>
                  <a:cxn ang="0">
                    <a:pos x="21" y="5"/>
                  </a:cxn>
                  <a:cxn ang="0">
                    <a:pos x="19" y="4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1"/>
                  </a:cxn>
                </a:cxnLst>
                <a:rect l="0" t="0" r="r" b="b"/>
                <a:pathLst>
                  <a:path w="25" h="42">
                    <a:moveTo>
                      <a:pt x="0" y="41"/>
                    </a:moveTo>
                    <a:lnTo>
                      <a:pt x="0" y="41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25" y="6"/>
                    </a:lnTo>
                    <a:lnTo>
                      <a:pt x="21" y="5"/>
                    </a:lnTo>
                    <a:lnTo>
                      <a:pt x="19" y="4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78" name="Freeform 1416"/>
              <p:cNvSpPr>
                <a:spLocks/>
              </p:cNvSpPr>
              <p:nvPr/>
            </p:nvSpPr>
            <p:spPr bwMode="auto">
              <a:xfrm>
                <a:off x="2061" y="2512"/>
                <a:ext cx="7" cy="8"/>
              </a:xfrm>
              <a:custGeom>
                <a:avLst/>
                <a:gdLst/>
                <a:ahLst/>
                <a:cxnLst>
                  <a:cxn ang="0">
                    <a:pos x="27" y="43"/>
                  </a:cxn>
                  <a:cxn ang="0">
                    <a:pos x="27" y="43"/>
                  </a:cxn>
                  <a:cxn ang="0">
                    <a:pos x="28" y="43"/>
                  </a:cxn>
                  <a:cxn ang="0">
                    <a:pos x="28" y="42"/>
                  </a:cxn>
                  <a:cxn ang="0">
                    <a:pos x="29" y="42"/>
                  </a:cxn>
                  <a:cxn ang="0">
                    <a:pos x="30" y="42"/>
                  </a:cxn>
                  <a:cxn ang="0">
                    <a:pos x="30" y="41"/>
                  </a:cxn>
                  <a:cxn ang="0">
                    <a:pos x="31" y="41"/>
                  </a:cxn>
                  <a:cxn ang="0">
                    <a:pos x="32" y="41"/>
                  </a:cxn>
                  <a:cxn ang="0">
                    <a:pos x="33" y="41"/>
                  </a:cxn>
                  <a:cxn ang="0">
                    <a:pos x="33" y="0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5" y="3"/>
                  </a:cxn>
                  <a:cxn ang="0">
                    <a:pos x="12" y="5"/>
                  </a:cxn>
                  <a:cxn ang="0">
                    <a:pos x="7" y="7"/>
                  </a:cxn>
                  <a:cxn ang="0">
                    <a:pos x="3" y="10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7" y="43"/>
                  </a:cxn>
                </a:cxnLst>
                <a:rect l="0" t="0" r="r" b="b"/>
                <a:pathLst>
                  <a:path w="33" h="43">
                    <a:moveTo>
                      <a:pt x="27" y="43"/>
                    </a:moveTo>
                    <a:lnTo>
                      <a:pt x="27" y="43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9" y="42"/>
                    </a:lnTo>
                    <a:lnTo>
                      <a:pt x="30" y="42"/>
                    </a:lnTo>
                    <a:lnTo>
                      <a:pt x="30" y="41"/>
                    </a:lnTo>
                    <a:lnTo>
                      <a:pt x="31" y="41"/>
                    </a:lnTo>
                    <a:lnTo>
                      <a:pt x="32" y="41"/>
                    </a:lnTo>
                    <a:lnTo>
                      <a:pt x="33" y="41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5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0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79" name="Freeform 1417"/>
              <p:cNvSpPr>
                <a:spLocks/>
              </p:cNvSpPr>
              <p:nvPr/>
            </p:nvSpPr>
            <p:spPr bwMode="auto">
              <a:xfrm>
                <a:off x="2058" y="2514"/>
                <a:ext cx="9" cy="9"/>
              </a:xfrm>
              <a:custGeom>
                <a:avLst/>
                <a:gdLst/>
                <a:ahLst/>
                <a:cxnLst>
                  <a:cxn ang="0">
                    <a:pos x="40" y="44"/>
                  </a:cxn>
                  <a:cxn ang="0">
                    <a:pos x="40" y="44"/>
                  </a:cxn>
                  <a:cxn ang="0">
                    <a:pos x="41" y="39"/>
                  </a:cxn>
                  <a:cxn ang="0">
                    <a:pos x="41" y="37"/>
                  </a:cxn>
                  <a:cxn ang="0">
                    <a:pos x="41" y="34"/>
                  </a:cxn>
                  <a:cxn ang="0">
                    <a:pos x="43" y="32"/>
                  </a:cxn>
                  <a:cxn ang="0">
                    <a:pos x="43" y="31"/>
                  </a:cxn>
                  <a:cxn ang="0">
                    <a:pos x="43" y="30"/>
                  </a:cxn>
                  <a:cxn ang="0">
                    <a:pos x="43" y="30"/>
                  </a:cxn>
                  <a:cxn ang="0">
                    <a:pos x="43" y="30"/>
                  </a:cxn>
                  <a:cxn ang="0">
                    <a:pos x="16" y="0"/>
                  </a:cxn>
                  <a:cxn ang="0">
                    <a:pos x="11" y="5"/>
                  </a:cxn>
                  <a:cxn ang="0">
                    <a:pos x="8" y="9"/>
                  </a:cxn>
                  <a:cxn ang="0">
                    <a:pos x="4" y="15"/>
                  </a:cxn>
                  <a:cxn ang="0">
                    <a:pos x="3" y="20"/>
                  </a:cxn>
                  <a:cxn ang="0">
                    <a:pos x="1" y="25"/>
                  </a:cxn>
                  <a:cxn ang="0">
                    <a:pos x="1" y="31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40" y="44"/>
                  </a:cxn>
                </a:cxnLst>
                <a:rect l="0" t="0" r="r" b="b"/>
                <a:pathLst>
                  <a:path w="43" h="44">
                    <a:moveTo>
                      <a:pt x="40" y="44"/>
                    </a:moveTo>
                    <a:lnTo>
                      <a:pt x="40" y="44"/>
                    </a:lnTo>
                    <a:lnTo>
                      <a:pt x="41" y="39"/>
                    </a:lnTo>
                    <a:lnTo>
                      <a:pt x="41" y="37"/>
                    </a:lnTo>
                    <a:lnTo>
                      <a:pt x="41" y="34"/>
                    </a:lnTo>
                    <a:lnTo>
                      <a:pt x="43" y="32"/>
                    </a:lnTo>
                    <a:lnTo>
                      <a:pt x="43" y="31"/>
                    </a:lnTo>
                    <a:lnTo>
                      <a:pt x="43" y="30"/>
                    </a:lnTo>
                    <a:lnTo>
                      <a:pt x="43" y="30"/>
                    </a:lnTo>
                    <a:lnTo>
                      <a:pt x="43" y="30"/>
                    </a:lnTo>
                    <a:lnTo>
                      <a:pt x="16" y="0"/>
                    </a:lnTo>
                    <a:lnTo>
                      <a:pt x="11" y="5"/>
                    </a:lnTo>
                    <a:lnTo>
                      <a:pt x="8" y="9"/>
                    </a:lnTo>
                    <a:lnTo>
                      <a:pt x="4" y="15"/>
                    </a:lnTo>
                    <a:lnTo>
                      <a:pt x="3" y="20"/>
                    </a:lnTo>
                    <a:lnTo>
                      <a:pt x="1" y="25"/>
                    </a:lnTo>
                    <a:lnTo>
                      <a:pt x="1" y="31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4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80" name="Freeform 1418"/>
              <p:cNvSpPr>
                <a:spLocks/>
              </p:cNvSpPr>
              <p:nvPr/>
            </p:nvSpPr>
            <p:spPr bwMode="auto">
              <a:xfrm>
                <a:off x="2058" y="2523"/>
                <a:ext cx="8" cy="16"/>
              </a:xfrm>
              <a:custGeom>
                <a:avLst/>
                <a:gdLst/>
                <a:ahLst/>
                <a:cxnLst>
                  <a:cxn ang="0">
                    <a:pos x="21" y="81"/>
                  </a:cxn>
                  <a:cxn ang="0">
                    <a:pos x="40" y="6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0" y="60"/>
                  </a:cxn>
                  <a:cxn ang="0">
                    <a:pos x="21" y="81"/>
                  </a:cxn>
                </a:cxnLst>
                <a:rect l="0" t="0" r="r" b="b"/>
                <a:pathLst>
                  <a:path w="40" h="81">
                    <a:moveTo>
                      <a:pt x="21" y="81"/>
                    </a:moveTo>
                    <a:lnTo>
                      <a:pt x="40" y="6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60"/>
                    </a:lnTo>
                    <a:lnTo>
                      <a:pt x="21" y="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81" name="Freeform 1419"/>
              <p:cNvSpPr>
                <a:spLocks/>
              </p:cNvSpPr>
              <p:nvPr/>
            </p:nvSpPr>
            <p:spPr bwMode="auto">
              <a:xfrm>
                <a:off x="2054" y="2531"/>
                <a:ext cx="8" cy="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1" y="42"/>
                  </a:cxn>
                  <a:cxn ang="0">
                    <a:pos x="40" y="42"/>
                  </a:cxn>
                  <a:cxn ang="0">
                    <a:pos x="40" y="0"/>
                  </a:cxn>
                  <a:cxn ang="0">
                    <a:pos x="21" y="0"/>
                  </a:cxn>
                  <a:cxn ang="0">
                    <a:pos x="0" y="21"/>
                  </a:cxn>
                </a:cxnLst>
                <a:rect l="0" t="0" r="r" b="b"/>
                <a:pathLst>
                  <a:path w="40" h="42">
                    <a:moveTo>
                      <a:pt x="0" y="21"/>
                    </a:moveTo>
                    <a:lnTo>
                      <a:pt x="21" y="42"/>
                    </a:lnTo>
                    <a:lnTo>
                      <a:pt x="40" y="42"/>
                    </a:lnTo>
                    <a:lnTo>
                      <a:pt x="40" y="0"/>
                    </a:lnTo>
                    <a:lnTo>
                      <a:pt x="21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82" name="Freeform 1420"/>
              <p:cNvSpPr>
                <a:spLocks/>
              </p:cNvSpPr>
              <p:nvPr/>
            </p:nvSpPr>
            <p:spPr bwMode="auto">
              <a:xfrm>
                <a:off x="2091" y="2529"/>
                <a:ext cx="8" cy="10"/>
              </a:xfrm>
              <a:custGeom>
                <a:avLst/>
                <a:gdLst/>
                <a:ahLst/>
                <a:cxnLst>
                  <a:cxn ang="0">
                    <a:pos x="14" y="47"/>
                  </a:cxn>
                  <a:cxn ang="0">
                    <a:pos x="14" y="47"/>
                  </a:cxn>
                  <a:cxn ang="0">
                    <a:pos x="17" y="46"/>
                  </a:cxn>
                  <a:cxn ang="0">
                    <a:pos x="21" y="44"/>
                  </a:cxn>
                  <a:cxn ang="0">
                    <a:pos x="24" y="43"/>
                  </a:cxn>
                  <a:cxn ang="0">
                    <a:pos x="28" y="40"/>
                  </a:cxn>
                  <a:cxn ang="0">
                    <a:pos x="31" y="38"/>
                  </a:cxn>
                  <a:cxn ang="0">
                    <a:pos x="35" y="36"/>
                  </a:cxn>
                  <a:cxn ang="0">
                    <a:pos x="37" y="34"/>
                  </a:cxn>
                  <a:cxn ang="0">
                    <a:pos x="40" y="31"/>
                  </a:cxn>
                  <a:cxn ang="0">
                    <a:pos x="14" y="0"/>
                  </a:cxn>
                  <a:cxn ang="0">
                    <a:pos x="11" y="1"/>
                  </a:cxn>
                  <a:cxn ang="0">
                    <a:pos x="9" y="4"/>
                  </a:cxn>
                  <a:cxn ang="0">
                    <a:pos x="8" y="5"/>
                  </a:cxn>
                  <a:cxn ang="0">
                    <a:pos x="6" y="6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1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14" y="47"/>
                  </a:cxn>
                </a:cxnLst>
                <a:rect l="0" t="0" r="r" b="b"/>
                <a:pathLst>
                  <a:path w="40" h="47">
                    <a:moveTo>
                      <a:pt x="14" y="47"/>
                    </a:moveTo>
                    <a:lnTo>
                      <a:pt x="14" y="47"/>
                    </a:lnTo>
                    <a:lnTo>
                      <a:pt x="17" y="46"/>
                    </a:lnTo>
                    <a:lnTo>
                      <a:pt x="21" y="44"/>
                    </a:lnTo>
                    <a:lnTo>
                      <a:pt x="24" y="43"/>
                    </a:lnTo>
                    <a:lnTo>
                      <a:pt x="28" y="40"/>
                    </a:lnTo>
                    <a:lnTo>
                      <a:pt x="31" y="38"/>
                    </a:lnTo>
                    <a:lnTo>
                      <a:pt x="35" y="36"/>
                    </a:lnTo>
                    <a:lnTo>
                      <a:pt x="37" y="34"/>
                    </a:lnTo>
                    <a:lnTo>
                      <a:pt x="40" y="31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83" name="Freeform 1421"/>
              <p:cNvSpPr>
                <a:spLocks/>
              </p:cNvSpPr>
              <p:nvPr/>
            </p:nvSpPr>
            <p:spPr bwMode="auto">
              <a:xfrm>
                <a:off x="2088" y="2531"/>
                <a:ext cx="6" cy="9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0" y="43"/>
                  </a:cxn>
                  <a:cxn ang="0">
                    <a:pos x="4" y="43"/>
                  </a:cxn>
                  <a:cxn ang="0">
                    <a:pos x="7" y="43"/>
                  </a:cxn>
                  <a:cxn ang="0">
                    <a:pos x="10" y="42"/>
                  </a:cxn>
                  <a:cxn ang="0">
                    <a:pos x="15" y="42"/>
                  </a:cxn>
                  <a:cxn ang="0">
                    <a:pos x="17" y="41"/>
                  </a:cxn>
                  <a:cxn ang="0">
                    <a:pos x="22" y="41"/>
                  </a:cxn>
                  <a:cxn ang="0">
                    <a:pos x="24" y="40"/>
                  </a:cxn>
                  <a:cxn ang="0">
                    <a:pos x="28" y="38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3"/>
                  </a:cxn>
                </a:cxnLst>
                <a:rect l="0" t="0" r="r" b="b"/>
                <a:pathLst>
                  <a:path w="28" h="43">
                    <a:moveTo>
                      <a:pt x="0" y="43"/>
                    </a:moveTo>
                    <a:lnTo>
                      <a:pt x="0" y="43"/>
                    </a:lnTo>
                    <a:lnTo>
                      <a:pt x="4" y="43"/>
                    </a:lnTo>
                    <a:lnTo>
                      <a:pt x="7" y="43"/>
                    </a:lnTo>
                    <a:lnTo>
                      <a:pt x="10" y="42"/>
                    </a:lnTo>
                    <a:lnTo>
                      <a:pt x="15" y="42"/>
                    </a:lnTo>
                    <a:lnTo>
                      <a:pt x="17" y="41"/>
                    </a:lnTo>
                    <a:lnTo>
                      <a:pt x="22" y="41"/>
                    </a:lnTo>
                    <a:lnTo>
                      <a:pt x="24" y="40"/>
                    </a:lnTo>
                    <a:lnTo>
                      <a:pt x="28" y="38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84" name="Freeform 1422"/>
              <p:cNvSpPr>
                <a:spLocks/>
              </p:cNvSpPr>
              <p:nvPr/>
            </p:nvSpPr>
            <p:spPr bwMode="auto">
              <a:xfrm>
                <a:off x="2080" y="2531"/>
                <a:ext cx="8" cy="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31"/>
                  </a:cxn>
                  <a:cxn ang="0">
                    <a:pos x="4" y="35"/>
                  </a:cxn>
                  <a:cxn ang="0">
                    <a:pos x="9" y="37"/>
                  </a:cxn>
                  <a:cxn ang="0">
                    <a:pos x="13" y="40"/>
                  </a:cxn>
                  <a:cxn ang="0">
                    <a:pos x="19" y="42"/>
                  </a:cxn>
                  <a:cxn ang="0">
                    <a:pos x="25" y="44"/>
                  </a:cxn>
                  <a:cxn ang="0">
                    <a:pos x="30" y="44"/>
                  </a:cxn>
                  <a:cxn ang="0">
                    <a:pos x="35" y="45"/>
                  </a:cxn>
                  <a:cxn ang="0">
                    <a:pos x="41" y="45"/>
                  </a:cxn>
                  <a:cxn ang="0">
                    <a:pos x="41" y="5"/>
                  </a:cxn>
                  <a:cxn ang="0">
                    <a:pos x="38" y="3"/>
                  </a:cxn>
                  <a:cxn ang="0">
                    <a:pos x="35" y="3"/>
                  </a:cxn>
                  <a:cxn ang="0">
                    <a:pos x="33" y="3"/>
                  </a:cxn>
                  <a:cxn ang="0">
                    <a:pos x="32" y="2"/>
                  </a:cxn>
                  <a:cxn ang="0">
                    <a:pos x="30" y="2"/>
                  </a:cxn>
                  <a:cxn ang="0">
                    <a:pos x="28" y="2"/>
                  </a:cxn>
                  <a:cxn ang="0">
                    <a:pos x="28" y="1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31"/>
                  </a:cxn>
                </a:cxnLst>
                <a:rect l="0" t="0" r="r" b="b"/>
                <a:pathLst>
                  <a:path w="41" h="45">
                    <a:moveTo>
                      <a:pt x="0" y="31"/>
                    </a:moveTo>
                    <a:lnTo>
                      <a:pt x="0" y="31"/>
                    </a:lnTo>
                    <a:lnTo>
                      <a:pt x="4" y="35"/>
                    </a:lnTo>
                    <a:lnTo>
                      <a:pt x="9" y="37"/>
                    </a:lnTo>
                    <a:lnTo>
                      <a:pt x="13" y="40"/>
                    </a:lnTo>
                    <a:lnTo>
                      <a:pt x="19" y="42"/>
                    </a:lnTo>
                    <a:lnTo>
                      <a:pt x="25" y="44"/>
                    </a:lnTo>
                    <a:lnTo>
                      <a:pt x="30" y="44"/>
                    </a:lnTo>
                    <a:lnTo>
                      <a:pt x="35" y="45"/>
                    </a:lnTo>
                    <a:lnTo>
                      <a:pt x="41" y="45"/>
                    </a:lnTo>
                    <a:lnTo>
                      <a:pt x="41" y="5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1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85" name="Freeform 1423"/>
              <p:cNvSpPr>
                <a:spLocks/>
              </p:cNvSpPr>
              <p:nvPr/>
            </p:nvSpPr>
            <p:spPr bwMode="auto">
              <a:xfrm>
                <a:off x="2077" y="2529"/>
                <a:ext cx="9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1" y="10"/>
                  </a:cxn>
                  <a:cxn ang="0">
                    <a:pos x="3" y="16"/>
                  </a:cxn>
                  <a:cxn ang="0">
                    <a:pos x="4" y="21"/>
                  </a:cxn>
                  <a:cxn ang="0">
                    <a:pos x="6" y="25"/>
                  </a:cxn>
                  <a:cxn ang="0">
                    <a:pos x="10" y="30"/>
                  </a:cxn>
                  <a:cxn ang="0">
                    <a:pos x="13" y="35"/>
                  </a:cxn>
                  <a:cxn ang="0">
                    <a:pos x="17" y="38"/>
                  </a:cxn>
                  <a:cxn ang="0">
                    <a:pos x="44" y="7"/>
                  </a:cxn>
                  <a:cxn ang="0">
                    <a:pos x="43" y="7"/>
                  </a:cxn>
                  <a:cxn ang="0">
                    <a:pos x="43" y="6"/>
                  </a:cxn>
                  <a:cxn ang="0">
                    <a:pos x="42" y="6"/>
                  </a:cxn>
                  <a:cxn ang="0">
                    <a:pos x="42" y="5"/>
                  </a:cxn>
                  <a:cxn ang="0">
                    <a:pos x="42" y="4"/>
                  </a:cxn>
                  <a:cxn ang="0">
                    <a:pos x="41" y="2"/>
                  </a:cxn>
                  <a:cxn ang="0">
                    <a:pos x="41" y="1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38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3" y="16"/>
                    </a:lnTo>
                    <a:lnTo>
                      <a:pt x="4" y="21"/>
                    </a:lnTo>
                    <a:lnTo>
                      <a:pt x="6" y="25"/>
                    </a:lnTo>
                    <a:lnTo>
                      <a:pt x="10" y="30"/>
                    </a:lnTo>
                    <a:lnTo>
                      <a:pt x="13" y="35"/>
                    </a:lnTo>
                    <a:lnTo>
                      <a:pt x="17" y="38"/>
                    </a:lnTo>
                    <a:lnTo>
                      <a:pt x="44" y="7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86" name="Freeform 1424"/>
              <p:cNvSpPr>
                <a:spLocks/>
              </p:cNvSpPr>
              <p:nvPr/>
            </p:nvSpPr>
            <p:spPr bwMode="auto">
              <a:xfrm>
                <a:off x="2077" y="2524"/>
                <a:ext cx="8" cy="5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0"/>
                  </a:cxn>
                  <a:cxn ang="0">
                    <a:pos x="5" y="3"/>
                  </a:cxn>
                  <a:cxn ang="0">
                    <a:pos x="4" y="7"/>
                  </a:cxn>
                  <a:cxn ang="0">
                    <a:pos x="3" y="9"/>
                  </a:cxn>
                  <a:cxn ang="0">
                    <a:pos x="1" y="12"/>
                  </a:cxn>
                  <a:cxn ang="0">
                    <a:pos x="1" y="16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0" y="25"/>
                  </a:cxn>
                  <a:cxn ang="0">
                    <a:pos x="41" y="25"/>
                  </a:cxn>
                  <a:cxn ang="0">
                    <a:pos x="41" y="24"/>
                  </a:cxn>
                  <a:cxn ang="0">
                    <a:pos x="41" y="24"/>
                  </a:cxn>
                  <a:cxn ang="0">
                    <a:pos x="41" y="23"/>
                  </a:cxn>
                  <a:cxn ang="0">
                    <a:pos x="42" y="22"/>
                  </a:cxn>
                  <a:cxn ang="0">
                    <a:pos x="42" y="22"/>
                  </a:cxn>
                  <a:cxn ang="0">
                    <a:pos x="42" y="22"/>
                  </a:cxn>
                  <a:cxn ang="0">
                    <a:pos x="42" y="20"/>
                  </a:cxn>
                  <a:cxn ang="0">
                    <a:pos x="42" y="20"/>
                  </a:cxn>
                  <a:cxn ang="0">
                    <a:pos x="42" y="20"/>
                  </a:cxn>
                  <a:cxn ang="0">
                    <a:pos x="6" y="1"/>
                  </a:cxn>
                </a:cxnLst>
                <a:rect l="0" t="0" r="r" b="b"/>
                <a:pathLst>
                  <a:path w="42" h="25">
                    <a:moveTo>
                      <a:pt x="6" y="1"/>
                    </a:moveTo>
                    <a:lnTo>
                      <a:pt x="6" y="0"/>
                    </a:lnTo>
                    <a:lnTo>
                      <a:pt x="5" y="3"/>
                    </a:lnTo>
                    <a:lnTo>
                      <a:pt x="4" y="7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41" y="25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1" y="23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87" name="Freeform 1425"/>
              <p:cNvSpPr>
                <a:spLocks/>
              </p:cNvSpPr>
              <p:nvPr/>
            </p:nvSpPr>
            <p:spPr bwMode="auto">
              <a:xfrm>
                <a:off x="2078" y="2521"/>
                <a:ext cx="8" cy="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4" y="3"/>
                  </a:cxn>
                  <a:cxn ang="0">
                    <a:pos x="12" y="4"/>
                  </a:cxn>
                  <a:cxn ang="0">
                    <a:pos x="9" y="6"/>
                  </a:cxn>
                  <a:cxn ang="0">
                    <a:pos x="7" y="8"/>
                  </a:cxn>
                  <a:cxn ang="0">
                    <a:pos x="6" y="11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36" y="38"/>
                  </a:cxn>
                  <a:cxn ang="0">
                    <a:pos x="37" y="37"/>
                  </a:cxn>
                  <a:cxn ang="0">
                    <a:pos x="37" y="37"/>
                  </a:cxn>
                  <a:cxn ang="0">
                    <a:pos x="37" y="36"/>
                  </a:cxn>
                  <a:cxn ang="0">
                    <a:pos x="38" y="36"/>
                  </a:cxn>
                  <a:cxn ang="0">
                    <a:pos x="38" y="35"/>
                  </a:cxn>
                  <a:cxn ang="0">
                    <a:pos x="38" y="35"/>
                  </a:cxn>
                  <a:cxn ang="0">
                    <a:pos x="39" y="35"/>
                  </a:cxn>
                  <a:cxn ang="0">
                    <a:pos x="39" y="34"/>
                  </a:cxn>
                  <a:cxn ang="0">
                    <a:pos x="39" y="35"/>
                  </a:cxn>
                  <a:cxn ang="0">
                    <a:pos x="16" y="0"/>
                  </a:cxn>
                </a:cxnLst>
                <a:rect l="0" t="0" r="r" b="b"/>
                <a:pathLst>
                  <a:path w="39" h="38">
                    <a:moveTo>
                      <a:pt x="16" y="0"/>
                    </a:moveTo>
                    <a:lnTo>
                      <a:pt x="16" y="0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9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36" y="38"/>
                    </a:lnTo>
                    <a:lnTo>
                      <a:pt x="37" y="37"/>
                    </a:lnTo>
                    <a:lnTo>
                      <a:pt x="37" y="37"/>
                    </a:lnTo>
                    <a:lnTo>
                      <a:pt x="37" y="36"/>
                    </a:lnTo>
                    <a:lnTo>
                      <a:pt x="38" y="36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39" y="34"/>
                    </a:lnTo>
                    <a:lnTo>
                      <a:pt x="39" y="3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88" name="Freeform 1426"/>
              <p:cNvSpPr>
                <a:spLocks/>
              </p:cNvSpPr>
              <p:nvPr/>
            </p:nvSpPr>
            <p:spPr bwMode="auto">
              <a:xfrm>
                <a:off x="2081" y="2519"/>
                <a:ext cx="6" cy="9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10" y="5"/>
                  </a:cxn>
                  <a:cxn ang="0">
                    <a:pos x="7" y="6"/>
                  </a:cxn>
                  <a:cxn ang="0">
                    <a:pos x="5" y="7"/>
                  </a:cxn>
                  <a:cxn ang="0">
                    <a:pos x="3" y="8"/>
                  </a:cxn>
                  <a:cxn ang="0">
                    <a:pos x="0" y="9"/>
                  </a:cxn>
                  <a:cxn ang="0">
                    <a:pos x="23" y="44"/>
                  </a:cxn>
                  <a:cxn ang="0">
                    <a:pos x="25" y="43"/>
                  </a:cxn>
                  <a:cxn ang="0">
                    <a:pos x="25" y="43"/>
                  </a:cxn>
                  <a:cxn ang="0">
                    <a:pos x="26" y="42"/>
                  </a:cxn>
                  <a:cxn ang="0">
                    <a:pos x="27" y="42"/>
                  </a:cxn>
                  <a:cxn ang="0">
                    <a:pos x="28" y="42"/>
                  </a:cxn>
                  <a:cxn ang="0">
                    <a:pos x="29" y="41"/>
                  </a:cxn>
                  <a:cxn ang="0">
                    <a:pos x="30" y="41"/>
                  </a:cxn>
                  <a:cxn ang="0">
                    <a:pos x="30" y="41"/>
                  </a:cxn>
                  <a:cxn ang="0">
                    <a:pos x="30" y="41"/>
                  </a:cxn>
                  <a:cxn ang="0">
                    <a:pos x="20" y="0"/>
                  </a:cxn>
                </a:cxnLst>
                <a:rect l="0" t="0" r="r" b="b"/>
                <a:pathLst>
                  <a:path w="30" h="44">
                    <a:moveTo>
                      <a:pt x="20" y="0"/>
                    </a:moveTo>
                    <a:lnTo>
                      <a:pt x="20" y="0"/>
                    </a:lnTo>
                    <a:lnTo>
                      <a:pt x="18" y="1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0" y="9"/>
                    </a:lnTo>
                    <a:lnTo>
                      <a:pt x="23" y="44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6" y="42"/>
                    </a:lnTo>
                    <a:lnTo>
                      <a:pt x="27" y="42"/>
                    </a:lnTo>
                    <a:lnTo>
                      <a:pt x="28" y="42"/>
                    </a:lnTo>
                    <a:lnTo>
                      <a:pt x="29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89" name="Freeform 1427"/>
              <p:cNvSpPr>
                <a:spLocks/>
              </p:cNvSpPr>
              <p:nvPr/>
            </p:nvSpPr>
            <p:spPr bwMode="auto">
              <a:xfrm>
                <a:off x="2085" y="2518"/>
                <a:ext cx="5" cy="9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7" y="1"/>
                  </a:cxn>
                  <a:cxn ang="0">
                    <a:pos x="14" y="1"/>
                  </a:cxn>
                  <a:cxn ang="0">
                    <a:pos x="11" y="1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10" y="44"/>
                  </a:cxn>
                  <a:cxn ang="0">
                    <a:pos x="11" y="42"/>
                  </a:cxn>
                  <a:cxn ang="0">
                    <a:pos x="13" y="42"/>
                  </a:cxn>
                  <a:cxn ang="0">
                    <a:pos x="14" y="42"/>
                  </a:cxn>
                  <a:cxn ang="0">
                    <a:pos x="16" y="42"/>
                  </a:cxn>
                  <a:cxn ang="0">
                    <a:pos x="17" y="42"/>
                  </a:cxn>
                  <a:cxn ang="0">
                    <a:pos x="20" y="41"/>
                  </a:cxn>
                  <a:cxn ang="0">
                    <a:pos x="22" y="41"/>
                  </a:cxn>
                  <a:cxn ang="0">
                    <a:pos x="24" y="41"/>
                  </a:cxn>
                  <a:cxn ang="0">
                    <a:pos x="24" y="41"/>
                  </a:cxn>
                  <a:cxn ang="0">
                    <a:pos x="20" y="0"/>
                  </a:cxn>
                </a:cxnLst>
                <a:rect l="0" t="0" r="r" b="b"/>
                <a:pathLst>
                  <a:path w="24" h="44">
                    <a:moveTo>
                      <a:pt x="20" y="0"/>
                    </a:moveTo>
                    <a:lnTo>
                      <a:pt x="20" y="0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10" y="44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4" y="42"/>
                    </a:lnTo>
                    <a:lnTo>
                      <a:pt x="16" y="42"/>
                    </a:lnTo>
                    <a:lnTo>
                      <a:pt x="17" y="42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90" name="Freeform 1428"/>
              <p:cNvSpPr>
                <a:spLocks/>
              </p:cNvSpPr>
              <p:nvPr/>
            </p:nvSpPr>
            <p:spPr bwMode="auto">
              <a:xfrm>
                <a:off x="2089" y="2517"/>
                <a:ext cx="11" cy="10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4" y="1"/>
                  </a:cxn>
                  <a:cxn ang="0">
                    <a:pos x="21" y="1"/>
                  </a:cxn>
                  <a:cxn ang="0">
                    <a:pos x="18" y="2"/>
                  </a:cxn>
                  <a:cxn ang="0">
                    <a:pos x="15" y="4"/>
                  </a:cxn>
                  <a:cxn ang="0">
                    <a:pos x="10" y="4"/>
                  </a:cxn>
                  <a:cxn ang="0">
                    <a:pos x="5" y="5"/>
                  </a:cxn>
                  <a:cxn ang="0">
                    <a:pos x="0" y="5"/>
                  </a:cxn>
                  <a:cxn ang="0">
                    <a:pos x="4" y="46"/>
                  </a:cxn>
                  <a:cxn ang="0">
                    <a:pos x="10" y="45"/>
                  </a:cxn>
                  <a:cxn ang="0">
                    <a:pos x="16" y="44"/>
                  </a:cxn>
                  <a:cxn ang="0">
                    <a:pos x="20" y="44"/>
                  </a:cxn>
                  <a:cxn ang="0">
                    <a:pos x="26" y="43"/>
                  </a:cxn>
                  <a:cxn ang="0">
                    <a:pos x="30" y="42"/>
                  </a:cxn>
                  <a:cxn ang="0">
                    <a:pos x="34" y="40"/>
                  </a:cxn>
                  <a:cxn ang="0">
                    <a:pos x="39" y="39"/>
                  </a:cxn>
                  <a:cxn ang="0">
                    <a:pos x="42" y="38"/>
                  </a:cxn>
                  <a:cxn ang="0">
                    <a:pos x="56" y="20"/>
                  </a:cxn>
                  <a:cxn ang="0">
                    <a:pos x="15" y="19"/>
                  </a:cxn>
                </a:cxnLst>
                <a:rect l="0" t="0" r="r" b="b"/>
                <a:pathLst>
                  <a:path w="56" h="46">
                    <a:moveTo>
                      <a:pt x="15" y="19"/>
                    </a:moveTo>
                    <a:lnTo>
                      <a:pt x="28" y="0"/>
                    </a:lnTo>
                    <a:lnTo>
                      <a:pt x="27" y="0"/>
                    </a:lnTo>
                    <a:lnTo>
                      <a:pt x="24" y="1"/>
                    </a:lnTo>
                    <a:lnTo>
                      <a:pt x="21" y="1"/>
                    </a:lnTo>
                    <a:lnTo>
                      <a:pt x="18" y="2"/>
                    </a:lnTo>
                    <a:lnTo>
                      <a:pt x="15" y="4"/>
                    </a:lnTo>
                    <a:lnTo>
                      <a:pt x="10" y="4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4" y="46"/>
                    </a:lnTo>
                    <a:lnTo>
                      <a:pt x="10" y="45"/>
                    </a:lnTo>
                    <a:lnTo>
                      <a:pt x="16" y="44"/>
                    </a:lnTo>
                    <a:lnTo>
                      <a:pt x="20" y="44"/>
                    </a:lnTo>
                    <a:lnTo>
                      <a:pt x="26" y="43"/>
                    </a:lnTo>
                    <a:lnTo>
                      <a:pt x="30" y="42"/>
                    </a:lnTo>
                    <a:lnTo>
                      <a:pt x="34" y="40"/>
                    </a:lnTo>
                    <a:lnTo>
                      <a:pt x="39" y="39"/>
                    </a:lnTo>
                    <a:lnTo>
                      <a:pt x="42" y="38"/>
                    </a:lnTo>
                    <a:lnTo>
                      <a:pt x="56" y="20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91" name="Freeform 1429"/>
              <p:cNvSpPr>
                <a:spLocks/>
              </p:cNvSpPr>
              <p:nvPr/>
            </p:nvSpPr>
            <p:spPr bwMode="auto">
              <a:xfrm>
                <a:off x="2092" y="2520"/>
                <a:ext cx="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41" y="6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1" y="3"/>
                  </a:cxn>
                  <a:cxn ang="0">
                    <a:pos x="41" y="2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0" y="0"/>
                  </a:cxn>
                </a:cxnLst>
                <a:rect l="0" t="0" r="r" b="b"/>
                <a:pathLst>
                  <a:path w="4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92" name="Freeform 1430"/>
              <p:cNvSpPr>
                <a:spLocks/>
              </p:cNvSpPr>
              <p:nvPr/>
            </p:nvSpPr>
            <p:spPr bwMode="auto">
              <a:xfrm>
                <a:off x="2092" y="2514"/>
                <a:ext cx="8" cy="6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2" y="31"/>
                  </a:cxn>
                  <a:cxn ang="0">
                    <a:pos x="1" y="30"/>
                  </a:cxn>
                  <a:cxn ang="0">
                    <a:pos x="1" y="29"/>
                  </a:cxn>
                  <a:cxn ang="0">
                    <a:pos x="0" y="29"/>
                  </a:cxn>
                  <a:cxn ang="0">
                    <a:pos x="0" y="27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30"/>
                  </a:cxn>
                  <a:cxn ang="0">
                    <a:pos x="0" y="31"/>
                  </a:cxn>
                  <a:cxn ang="0">
                    <a:pos x="41" y="31"/>
                  </a:cxn>
                  <a:cxn ang="0">
                    <a:pos x="41" y="27"/>
                  </a:cxn>
                  <a:cxn ang="0">
                    <a:pos x="40" y="23"/>
                  </a:cxn>
                  <a:cxn ang="0">
                    <a:pos x="40" y="19"/>
                  </a:cxn>
                  <a:cxn ang="0">
                    <a:pos x="39" y="15"/>
                  </a:cxn>
                  <a:cxn ang="0">
                    <a:pos x="37" y="11"/>
                  </a:cxn>
                  <a:cxn ang="0">
                    <a:pos x="35" y="7"/>
                  </a:cxn>
                  <a:cxn ang="0">
                    <a:pos x="32" y="3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" y="30"/>
                  </a:cxn>
                </a:cxnLst>
                <a:rect l="0" t="0" r="r" b="b"/>
                <a:pathLst>
                  <a:path w="41" h="31">
                    <a:moveTo>
                      <a:pt x="2" y="30"/>
                    </a:moveTo>
                    <a:lnTo>
                      <a:pt x="2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41" y="31"/>
                    </a:lnTo>
                    <a:lnTo>
                      <a:pt x="41" y="27"/>
                    </a:lnTo>
                    <a:lnTo>
                      <a:pt x="40" y="23"/>
                    </a:lnTo>
                    <a:lnTo>
                      <a:pt x="40" y="19"/>
                    </a:lnTo>
                    <a:lnTo>
                      <a:pt x="39" y="15"/>
                    </a:lnTo>
                    <a:lnTo>
                      <a:pt x="37" y="11"/>
                    </a:lnTo>
                    <a:lnTo>
                      <a:pt x="35" y="7"/>
                    </a:lnTo>
                    <a:lnTo>
                      <a:pt x="32" y="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93" name="Freeform 1431"/>
              <p:cNvSpPr>
                <a:spLocks/>
              </p:cNvSpPr>
              <p:nvPr/>
            </p:nvSpPr>
            <p:spPr bwMode="auto">
              <a:xfrm>
                <a:off x="2091" y="2512"/>
                <a:ext cx="7" cy="8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6" y="42"/>
                  </a:cxn>
                  <a:cxn ang="0">
                    <a:pos x="7" y="42"/>
                  </a:cxn>
                  <a:cxn ang="0">
                    <a:pos x="7" y="42"/>
                  </a:cxn>
                  <a:cxn ang="0">
                    <a:pos x="8" y="43"/>
                  </a:cxn>
                  <a:cxn ang="0">
                    <a:pos x="8" y="43"/>
                  </a:cxn>
                  <a:cxn ang="0">
                    <a:pos x="8" y="42"/>
                  </a:cxn>
                  <a:cxn ang="0">
                    <a:pos x="34" y="12"/>
                  </a:cxn>
                  <a:cxn ang="0">
                    <a:pos x="31" y="8"/>
                  </a:cxn>
                  <a:cxn ang="0">
                    <a:pos x="26" y="6"/>
                  </a:cxn>
                  <a:cxn ang="0">
                    <a:pos x="23" y="4"/>
                  </a:cxn>
                  <a:cxn ang="0">
                    <a:pos x="18" y="2"/>
                  </a:cxn>
                  <a:cxn ang="0">
                    <a:pos x="14" y="1"/>
                  </a:cxn>
                  <a:cxn ang="0">
                    <a:pos x="9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2"/>
                  </a:cxn>
                </a:cxnLst>
                <a:rect l="0" t="0" r="r" b="b"/>
                <a:pathLst>
                  <a:path w="34" h="43">
                    <a:moveTo>
                      <a:pt x="0" y="42"/>
                    </a:moveTo>
                    <a:lnTo>
                      <a:pt x="0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2"/>
                    </a:lnTo>
                    <a:lnTo>
                      <a:pt x="34" y="12"/>
                    </a:lnTo>
                    <a:lnTo>
                      <a:pt x="31" y="8"/>
                    </a:lnTo>
                    <a:lnTo>
                      <a:pt x="26" y="6"/>
                    </a:lnTo>
                    <a:lnTo>
                      <a:pt x="23" y="4"/>
                    </a:lnTo>
                    <a:lnTo>
                      <a:pt x="18" y="2"/>
                    </a:lnTo>
                    <a:lnTo>
                      <a:pt x="14" y="1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94" name="Freeform 1432"/>
              <p:cNvSpPr>
                <a:spLocks/>
              </p:cNvSpPr>
              <p:nvPr/>
            </p:nvSpPr>
            <p:spPr bwMode="auto">
              <a:xfrm>
                <a:off x="2085" y="2512"/>
                <a:ext cx="6" cy="8"/>
              </a:xfrm>
              <a:custGeom>
                <a:avLst/>
                <a:gdLst/>
                <a:ahLst/>
                <a:cxnLst>
                  <a:cxn ang="0">
                    <a:pos x="24" y="42"/>
                  </a:cxn>
                  <a:cxn ang="0">
                    <a:pos x="24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24" y="42"/>
                  </a:cxn>
                  <a:cxn ang="0">
                    <a:pos x="24" y="42"/>
                  </a:cxn>
                  <a:cxn ang="0">
                    <a:pos x="25" y="42"/>
                  </a:cxn>
                  <a:cxn ang="0">
                    <a:pos x="27" y="42"/>
                  </a:cxn>
                  <a:cxn ang="0">
                    <a:pos x="28" y="42"/>
                  </a:cxn>
                  <a:cxn ang="0">
                    <a:pos x="31" y="42"/>
                  </a:cxn>
                  <a:cxn ang="0">
                    <a:pos x="31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9" y="1"/>
                  </a:cxn>
                  <a:cxn ang="0">
                    <a:pos x="15" y="1"/>
                  </a:cxn>
                  <a:cxn ang="0">
                    <a:pos x="11" y="2"/>
                  </a:cxn>
                  <a:cxn ang="0">
                    <a:pos x="7" y="5"/>
                  </a:cxn>
                  <a:cxn ang="0">
                    <a:pos x="3" y="6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24" y="42"/>
                  </a:cxn>
                </a:cxnLst>
                <a:rect l="0" t="0" r="r" b="b"/>
                <a:pathLst>
                  <a:path w="31" h="42">
                    <a:moveTo>
                      <a:pt x="24" y="42"/>
                    </a:moveTo>
                    <a:lnTo>
                      <a:pt x="24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5" y="42"/>
                    </a:lnTo>
                    <a:lnTo>
                      <a:pt x="27" y="42"/>
                    </a:lnTo>
                    <a:lnTo>
                      <a:pt x="28" y="42"/>
                    </a:lnTo>
                    <a:lnTo>
                      <a:pt x="31" y="42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5" y="1"/>
                    </a:lnTo>
                    <a:lnTo>
                      <a:pt x="11" y="2"/>
                    </a:lnTo>
                    <a:lnTo>
                      <a:pt x="7" y="5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4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95" name="Freeform 1433"/>
              <p:cNvSpPr>
                <a:spLocks/>
              </p:cNvSpPr>
              <p:nvPr/>
            </p:nvSpPr>
            <p:spPr bwMode="auto">
              <a:xfrm>
                <a:off x="2081" y="2513"/>
                <a:ext cx="9" cy="11"/>
              </a:xfrm>
              <a:custGeom>
                <a:avLst/>
                <a:gdLst/>
                <a:ahLst/>
                <a:cxnLst>
                  <a:cxn ang="0">
                    <a:pos x="18" y="54"/>
                  </a:cxn>
                  <a:cxn ang="0">
                    <a:pos x="40" y="37"/>
                  </a:cxn>
                  <a:cxn ang="0">
                    <a:pos x="41" y="36"/>
                  </a:cxn>
                  <a:cxn ang="0">
                    <a:pos x="41" y="35"/>
                  </a:cxn>
                  <a:cxn ang="0">
                    <a:pos x="42" y="34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18" y="0"/>
                  </a:cxn>
                  <a:cxn ang="0">
                    <a:pos x="14" y="3"/>
                  </a:cxn>
                  <a:cxn ang="0">
                    <a:pos x="11" y="6"/>
                  </a:cxn>
                  <a:cxn ang="0">
                    <a:pos x="8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3" y="20"/>
                  </a:cxn>
                  <a:cxn ang="0">
                    <a:pos x="1" y="24"/>
                  </a:cxn>
                  <a:cxn ang="0">
                    <a:pos x="0" y="28"/>
                  </a:cxn>
                  <a:cxn ang="0">
                    <a:pos x="23" y="12"/>
                  </a:cxn>
                  <a:cxn ang="0">
                    <a:pos x="18" y="54"/>
                  </a:cxn>
                </a:cxnLst>
                <a:rect l="0" t="0" r="r" b="b"/>
                <a:pathLst>
                  <a:path w="42" h="54">
                    <a:moveTo>
                      <a:pt x="18" y="54"/>
                    </a:moveTo>
                    <a:lnTo>
                      <a:pt x="40" y="37"/>
                    </a:lnTo>
                    <a:lnTo>
                      <a:pt x="41" y="36"/>
                    </a:lnTo>
                    <a:lnTo>
                      <a:pt x="41" y="35"/>
                    </a:lnTo>
                    <a:lnTo>
                      <a:pt x="42" y="34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18" y="0"/>
                    </a:lnTo>
                    <a:lnTo>
                      <a:pt x="14" y="3"/>
                    </a:lnTo>
                    <a:lnTo>
                      <a:pt x="11" y="6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1" y="24"/>
                    </a:lnTo>
                    <a:lnTo>
                      <a:pt x="0" y="28"/>
                    </a:lnTo>
                    <a:lnTo>
                      <a:pt x="23" y="12"/>
                    </a:lnTo>
                    <a:lnTo>
                      <a:pt x="18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96" name="Freeform 1434"/>
              <p:cNvSpPr>
                <a:spLocks/>
              </p:cNvSpPr>
              <p:nvPr/>
            </p:nvSpPr>
            <p:spPr bwMode="auto">
              <a:xfrm>
                <a:off x="2078" y="2515"/>
                <a:ext cx="8" cy="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7" y="40"/>
                  </a:cxn>
                  <a:cxn ang="0">
                    <a:pos x="36" y="44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0" y="16"/>
                  </a:cxn>
                </a:cxnLst>
                <a:rect l="0" t="0" r="r" b="b"/>
                <a:pathLst>
                  <a:path w="41" h="44">
                    <a:moveTo>
                      <a:pt x="0" y="16"/>
                    </a:moveTo>
                    <a:lnTo>
                      <a:pt x="17" y="40"/>
                    </a:lnTo>
                    <a:lnTo>
                      <a:pt x="36" y="44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97" name="Freeform 1435"/>
              <p:cNvSpPr>
                <a:spLocks/>
              </p:cNvSpPr>
              <p:nvPr/>
            </p:nvSpPr>
            <p:spPr bwMode="auto">
              <a:xfrm>
                <a:off x="2078" y="2513"/>
                <a:ext cx="8" cy="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3" y="0"/>
                  </a:cxn>
                  <a:cxn ang="0">
                    <a:pos x="10" y="4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4" y="14"/>
                  </a:cxn>
                  <a:cxn ang="0">
                    <a:pos x="3" y="17"/>
                  </a:cxn>
                  <a:cxn ang="0">
                    <a:pos x="2" y="21"/>
                  </a:cxn>
                  <a:cxn ang="0">
                    <a:pos x="1" y="24"/>
                  </a:cxn>
                  <a:cxn ang="0">
                    <a:pos x="0" y="28"/>
                  </a:cxn>
                  <a:cxn ang="0">
                    <a:pos x="40" y="36"/>
                  </a:cxn>
                  <a:cxn ang="0">
                    <a:pos x="40" y="35"/>
                  </a:cxn>
                  <a:cxn ang="0">
                    <a:pos x="41" y="32"/>
                  </a:cxn>
                  <a:cxn ang="0">
                    <a:pos x="41" y="31"/>
                  </a:cxn>
                  <a:cxn ang="0">
                    <a:pos x="43" y="30"/>
                  </a:cxn>
                  <a:cxn ang="0">
                    <a:pos x="43" y="29"/>
                  </a:cxn>
                  <a:cxn ang="0">
                    <a:pos x="43" y="28"/>
                  </a:cxn>
                  <a:cxn ang="0">
                    <a:pos x="44" y="27"/>
                  </a:cxn>
                  <a:cxn ang="0">
                    <a:pos x="44" y="26"/>
                  </a:cxn>
                  <a:cxn ang="0">
                    <a:pos x="44" y="26"/>
                  </a:cxn>
                  <a:cxn ang="0">
                    <a:pos x="11" y="0"/>
                  </a:cxn>
                </a:cxnLst>
                <a:rect l="0" t="0" r="r" b="b"/>
                <a:pathLst>
                  <a:path w="44" h="36">
                    <a:moveTo>
                      <a:pt x="11" y="0"/>
                    </a:moveTo>
                    <a:lnTo>
                      <a:pt x="13" y="0"/>
                    </a:lnTo>
                    <a:lnTo>
                      <a:pt x="10" y="4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3" y="17"/>
                    </a:lnTo>
                    <a:lnTo>
                      <a:pt x="2" y="21"/>
                    </a:lnTo>
                    <a:lnTo>
                      <a:pt x="1" y="24"/>
                    </a:lnTo>
                    <a:lnTo>
                      <a:pt x="0" y="28"/>
                    </a:lnTo>
                    <a:lnTo>
                      <a:pt x="40" y="36"/>
                    </a:lnTo>
                    <a:lnTo>
                      <a:pt x="40" y="35"/>
                    </a:lnTo>
                    <a:lnTo>
                      <a:pt x="41" y="32"/>
                    </a:lnTo>
                    <a:lnTo>
                      <a:pt x="41" y="31"/>
                    </a:lnTo>
                    <a:lnTo>
                      <a:pt x="43" y="30"/>
                    </a:lnTo>
                    <a:lnTo>
                      <a:pt x="43" y="29"/>
                    </a:lnTo>
                    <a:lnTo>
                      <a:pt x="43" y="28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98" name="Freeform 1436"/>
              <p:cNvSpPr>
                <a:spLocks/>
              </p:cNvSpPr>
              <p:nvPr/>
            </p:nvSpPr>
            <p:spPr bwMode="auto">
              <a:xfrm>
                <a:off x="2080" y="2510"/>
                <a:ext cx="8" cy="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9" y="3"/>
                  </a:cxn>
                  <a:cxn ang="0">
                    <a:pos x="15" y="4"/>
                  </a:cxn>
                  <a:cxn ang="0">
                    <a:pos x="13" y="7"/>
                  </a:cxn>
                  <a:cxn ang="0">
                    <a:pos x="10" y="9"/>
                  </a:cxn>
                  <a:cxn ang="0">
                    <a:pos x="6" y="11"/>
                  </a:cxn>
                  <a:cxn ang="0">
                    <a:pos x="4" y="15"/>
                  </a:cxn>
                  <a:cxn ang="0">
                    <a:pos x="0" y="17"/>
                  </a:cxn>
                  <a:cxn ang="0">
                    <a:pos x="33" y="43"/>
                  </a:cxn>
                  <a:cxn ang="0">
                    <a:pos x="34" y="43"/>
                  </a:cxn>
                  <a:cxn ang="0">
                    <a:pos x="34" y="41"/>
                  </a:cxn>
                  <a:cxn ang="0">
                    <a:pos x="35" y="41"/>
                  </a:cxn>
                  <a:cxn ang="0">
                    <a:pos x="35" y="41"/>
                  </a:cxn>
                  <a:cxn ang="0">
                    <a:pos x="36" y="40"/>
                  </a:cxn>
                  <a:cxn ang="0">
                    <a:pos x="37" y="40"/>
                  </a:cxn>
                  <a:cxn ang="0">
                    <a:pos x="38" y="39"/>
                  </a:cxn>
                  <a:cxn ang="0">
                    <a:pos x="41" y="38"/>
                  </a:cxn>
                  <a:cxn ang="0">
                    <a:pos x="41" y="38"/>
                  </a:cxn>
                  <a:cxn ang="0">
                    <a:pos x="27" y="0"/>
                  </a:cxn>
                </a:cxnLst>
                <a:rect l="0" t="0" r="r" b="b"/>
                <a:pathLst>
                  <a:path w="41" h="43">
                    <a:moveTo>
                      <a:pt x="27" y="0"/>
                    </a:moveTo>
                    <a:lnTo>
                      <a:pt x="27" y="0"/>
                    </a:lnTo>
                    <a:lnTo>
                      <a:pt x="23" y="1"/>
                    </a:lnTo>
                    <a:lnTo>
                      <a:pt x="19" y="3"/>
                    </a:lnTo>
                    <a:lnTo>
                      <a:pt x="15" y="4"/>
                    </a:lnTo>
                    <a:lnTo>
                      <a:pt x="13" y="7"/>
                    </a:lnTo>
                    <a:lnTo>
                      <a:pt x="10" y="9"/>
                    </a:lnTo>
                    <a:lnTo>
                      <a:pt x="6" y="11"/>
                    </a:lnTo>
                    <a:lnTo>
                      <a:pt x="4" y="15"/>
                    </a:lnTo>
                    <a:lnTo>
                      <a:pt x="0" y="17"/>
                    </a:lnTo>
                    <a:lnTo>
                      <a:pt x="33" y="43"/>
                    </a:lnTo>
                    <a:lnTo>
                      <a:pt x="34" y="43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6" y="40"/>
                    </a:lnTo>
                    <a:lnTo>
                      <a:pt x="37" y="40"/>
                    </a:lnTo>
                    <a:lnTo>
                      <a:pt x="38" y="39"/>
                    </a:lnTo>
                    <a:lnTo>
                      <a:pt x="41" y="38"/>
                    </a:lnTo>
                    <a:lnTo>
                      <a:pt x="41" y="3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99" name="Freeform 1437"/>
              <p:cNvSpPr>
                <a:spLocks/>
              </p:cNvSpPr>
              <p:nvPr/>
            </p:nvSpPr>
            <p:spPr bwMode="auto">
              <a:xfrm>
                <a:off x="2085" y="2509"/>
                <a:ext cx="6" cy="8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1" y="0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20" y="0"/>
                  </a:cxn>
                  <a:cxn ang="0">
                    <a:pos x="15" y="1"/>
                  </a:cxn>
                  <a:cxn ang="0">
                    <a:pos x="11" y="1"/>
                  </a:cxn>
                  <a:cxn ang="0">
                    <a:pos x="7" y="2"/>
                  </a:cxn>
                  <a:cxn ang="0">
                    <a:pos x="3" y="4"/>
                  </a:cxn>
                  <a:cxn ang="0">
                    <a:pos x="0" y="5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7" y="42"/>
                  </a:cxn>
                  <a:cxn ang="0">
                    <a:pos x="20" y="42"/>
                  </a:cxn>
                  <a:cxn ang="0">
                    <a:pos x="22" y="42"/>
                  </a:cxn>
                  <a:cxn ang="0">
                    <a:pos x="24" y="41"/>
                  </a:cxn>
                  <a:cxn ang="0">
                    <a:pos x="26" y="41"/>
                  </a:cxn>
                  <a:cxn ang="0">
                    <a:pos x="29" y="41"/>
                  </a:cxn>
                  <a:cxn ang="0">
                    <a:pos x="31" y="41"/>
                  </a:cxn>
                  <a:cxn ang="0">
                    <a:pos x="31" y="41"/>
                  </a:cxn>
                  <a:cxn ang="0">
                    <a:pos x="31" y="0"/>
                  </a:cxn>
                </a:cxnLst>
                <a:rect l="0" t="0" r="r" b="b"/>
                <a:pathLst>
                  <a:path w="31" h="43">
                    <a:moveTo>
                      <a:pt x="31" y="0"/>
                    </a:moveTo>
                    <a:lnTo>
                      <a:pt x="31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1" y="1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0" y="5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7" y="42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24" y="41"/>
                    </a:lnTo>
                    <a:lnTo>
                      <a:pt x="26" y="41"/>
                    </a:lnTo>
                    <a:lnTo>
                      <a:pt x="29" y="41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00" name="Freeform 1438"/>
              <p:cNvSpPr>
                <a:spLocks/>
              </p:cNvSpPr>
              <p:nvPr/>
            </p:nvSpPr>
            <p:spPr bwMode="auto">
              <a:xfrm>
                <a:off x="2091" y="2509"/>
                <a:ext cx="7" cy="8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31" y="5"/>
                  </a:cxn>
                  <a:cxn ang="0">
                    <a:pos x="27" y="4"/>
                  </a:cxn>
                  <a:cxn ang="0">
                    <a:pos x="23" y="2"/>
                  </a:cxn>
                  <a:cxn ang="0">
                    <a:pos x="20" y="1"/>
                  </a:cxn>
                  <a:cxn ang="0">
                    <a:pos x="16" y="1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4" y="41"/>
                  </a:cxn>
                  <a:cxn ang="0">
                    <a:pos x="6" y="41"/>
                  </a:cxn>
                  <a:cxn ang="0">
                    <a:pos x="8" y="41"/>
                  </a:cxn>
                  <a:cxn ang="0">
                    <a:pos x="10" y="42"/>
                  </a:cxn>
                  <a:cxn ang="0">
                    <a:pos x="13" y="42"/>
                  </a:cxn>
                  <a:cxn ang="0">
                    <a:pos x="14" y="42"/>
                  </a:cxn>
                  <a:cxn ang="0">
                    <a:pos x="15" y="43"/>
                  </a:cxn>
                  <a:cxn ang="0">
                    <a:pos x="16" y="43"/>
                  </a:cxn>
                  <a:cxn ang="0">
                    <a:pos x="16" y="43"/>
                  </a:cxn>
                  <a:cxn ang="0">
                    <a:pos x="31" y="5"/>
                  </a:cxn>
                </a:cxnLst>
                <a:rect l="0" t="0" r="r" b="b"/>
                <a:pathLst>
                  <a:path w="31" h="43">
                    <a:moveTo>
                      <a:pt x="31" y="5"/>
                    </a:moveTo>
                    <a:lnTo>
                      <a:pt x="31" y="5"/>
                    </a:lnTo>
                    <a:lnTo>
                      <a:pt x="27" y="4"/>
                    </a:lnTo>
                    <a:lnTo>
                      <a:pt x="23" y="2"/>
                    </a:lnTo>
                    <a:lnTo>
                      <a:pt x="20" y="1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4" y="41"/>
                    </a:lnTo>
                    <a:lnTo>
                      <a:pt x="6" y="41"/>
                    </a:lnTo>
                    <a:lnTo>
                      <a:pt x="8" y="41"/>
                    </a:lnTo>
                    <a:lnTo>
                      <a:pt x="10" y="42"/>
                    </a:lnTo>
                    <a:lnTo>
                      <a:pt x="13" y="42"/>
                    </a:lnTo>
                    <a:lnTo>
                      <a:pt x="14" y="42"/>
                    </a:lnTo>
                    <a:lnTo>
                      <a:pt x="15" y="43"/>
                    </a:lnTo>
                    <a:lnTo>
                      <a:pt x="16" y="43"/>
                    </a:lnTo>
                    <a:lnTo>
                      <a:pt x="16" y="43"/>
                    </a:lnTo>
                    <a:lnTo>
                      <a:pt x="31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01" name="Freeform 1439"/>
              <p:cNvSpPr>
                <a:spLocks/>
              </p:cNvSpPr>
              <p:nvPr/>
            </p:nvSpPr>
            <p:spPr bwMode="auto">
              <a:xfrm>
                <a:off x="2095" y="2510"/>
                <a:ext cx="7" cy="8"/>
              </a:xfrm>
              <a:custGeom>
                <a:avLst/>
                <a:gdLst/>
                <a:ahLst/>
                <a:cxnLst>
                  <a:cxn ang="0">
                    <a:pos x="36" y="14"/>
                  </a:cxn>
                  <a:cxn ang="0">
                    <a:pos x="36" y="14"/>
                  </a:cxn>
                  <a:cxn ang="0">
                    <a:pos x="34" y="11"/>
                  </a:cxn>
                  <a:cxn ang="0">
                    <a:pos x="31" y="9"/>
                  </a:cxn>
                  <a:cxn ang="0">
                    <a:pos x="29" y="7"/>
                  </a:cxn>
                  <a:cxn ang="0">
                    <a:pos x="27" y="6"/>
                  </a:cxn>
                  <a:cxn ang="0">
                    <a:pos x="23" y="3"/>
                  </a:cxn>
                  <a:cxn ang="0">
                    <a:pos x="21" y="2"/>
                  </a:cxn>
                  <a:cxn ang="0">
                    <a:pos x="18" y="1"/>
                  </a:cxn>
                  <a:cxn ang="0">
                    <a:pos x="15" y="0"/>
                  </a:cxn>
                  <a:cxn ang="0">
                    <a:pos x="0" y="38"/>
                  </a:cxn>
                  <a:cxn ang="0">
                    <a:pos x="1" y="38"/>
                  </a:cxn>
                  <a:cxn ang="0">
                    <a:pos x="3" y="39"/>
                  </a:cxn>
                  <a:cxn ang="0">
                    <a:pos x="4" y="39"/>
                  </a:cxn>
                  <a:cxn ang="0">
                    <a:pos x="4" y="39"/>
                  </a:cxn>
                  <a:cxn ang="0">
                    <a:pos x="5" y="40"/>
                  </a:cxn>
                  <a:cxn ang="0">
                    <a:pos x="5" y="40"/>
                  </a:cxn>
                  <a:cxn ang="0">
                    <a:pos x="5" y="40"/>
                  </a:cxn>
                  <a:cxn ang="0">
                    <a:pos x="5" y="40"/>
                  </a:cxn>
                  <a:cxn ang="0">
                    <a:pos x="5" y="40"/>
                  </a:cxn>
                  <a:cxn ang="0">
                    <a:pos x="36" y="14"/>
                  </a:cxn>
                </a:cxnLst>
                <a:rect l="0" t="0" r="r" b="b"/>
                <a:pathLst>
                  <a:path w="36" h="40">
                    <a:moveTo>
                      <a:pt x="36" y="14"/>
                    </a:moveTo>
                    <a:lnTo>
                      <a:pt x="36" y="14"/>
                    </a:lnTo>
                    <a:lnTo>
                      <a:pt x="34" y="11"/>
                    </a:lnTo>
                    <a:lnTo>
                      <a:pt x="31" y="9"/>
                    </a:lnTo>
                    <a:lnTo>
                      <a:pt x="29" y="7"/>
                    </a:lnTo>
                    <a:lnTo>
                      <a:pt x="27" y="6"/>
                    </a:lnTo>
                    <a:lnTo>
                      <a:pt x="23" y="3"/>
                    </a:lnTo>
                    <a:lnTo>
                      <a:pt x="21" y="2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3" y="39"/>
                    </a:lnTo>
                    <a:lnTo>
                      <a:pt x="4" y="39"/>
                    </a:lnTo>
                    <a:lnTo>
                      <a:pt x="4" y="39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36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02" name="Freeform 1440"/>
              <p:cNvSpPr>
                <a:spLocks/>
              </p:cNvSpPr>
              <p:nvPr/>
            </p:nvSpPr>
            <p:spPr bwMode="auto">
              <a:xfrm>
                <a:off x="2096" y="2512"/>
                <a:ext cx="8" cy="6"/>
              </a:xfrm>
              <a:custGeom>
                <a:avLst/>
                <a:gdLst/>
                <a:ahLst/>
                <a:cxnLst>
                  <a:cxn ang="0">
                    <a:pos x="41" y="22"/>
                  </a:cxn>
                  <a:cxn ang="0">
                    <a:pos x="41" y="22"/>
                  </a:cxn>
                  <a:cxn ang="0">
                    <a:pos x="40" y="18"/>
                  </a:cxn>
                  <a:cxn ang="0">
                    <a:pos x="40" y="16"/>
                  </a:cxn>
                  <a:cxn ang="0">
                    <a:pos x="39" y="12"/>
                  </a:cxn>
                  <a:cxn ang="0">
                    <a:pos x="38" y="10"/>
                  </a:cxn>
                  <a:cxn ang="0">
                    <a:pos x="37" y="8"/>
                  </a:cxn>
                  <a:cxn ang="0">
                    <a:pos x="35" y="5"/>
                  </a:cxn>
                  <a:cxn ang="0">
                    <a:pos x="33" y="2"/>
                  </a:cxn>
                  <a:cxn ang="0">
                    <a:pos x="31" y="0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1" y="27"/>
                  </a:cxn>
                  <a:cxn ang="0">
                    <a:pos x="1" y="27"/>
                  </a:cxn>
                  <a:cxn ang="0">
                    <a:pos x="1" y="29"/>
                  </a:cxn>
                  <a:cxn ang="0">
                    <a:pos x="1" y="30"/>
                  </a:cxn>
                  <a:cxn ang="0">
                    <a:pos x="1" y="30"/>
                  </a:cxn>
                  <a:cxn ang="0">
                    <a:pos x="1" y="30"/>
                  </a:cxn>
                  <a:cxn ang="0">
                    <a:pos x="41" y="22"/>
                  </a:cxn>
                </a:cxnLst>
                <a:rect l="0" t="0" r="r" b="b"/>
                <a:pathLst>
                  <a:path w="41" h="30">
                    <a:moveTo>
                      <a:pt x="41" y="22"/>
                    </a:moveTo>
                    <a:lnTo>
                      <a:pt x="41" y="22"/>
                    </a:lnTo>
                    <a:lnTo>
                      <a:pt x="40" y="18"/>
                    </a:lnTo>
                    <a:lnTo>
                      <a:pt x="40" y="16"/>
                    </a:lnTo>
                    <a:lnTo>
                      <a:pt x="39" y="12"/>
                    </a:lnTo>
                    <a:lnTo>
                      <a:pt x="38" y="10"/>
                    </a:lnTo>
                    <a:lnTo>
                      <a:pt x="37" y="8"/>
                    </a:lnTo>
                    <a:lnTo>
                      <a:pt x="35" y="5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9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03" name="Freeform 1441"/>
              <p:cNvSpPr>
                <a:spLocks/>
              </p:cNvSpPr>
              <p:nvPr/>
            </p:nvSpPr>
            <p:spPr bwMode="auto">
              <a:xfrm>
                <a:off x="2096" y="2517"/>
                <a:ext cx="8" cy="4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2" y="20"/>
                  </a:cxn>
                  <a:cxn ang="0">
                    <a:pos x="42" y="18"/>
                  </a:cxn>
                  <a:cxn ang="0">
                    <a:pos x="42" y="15"/>
                  </a:cxn>
                  <a:cxn ang="0">
                    <a:pos x="42" y="12"/>
                  </a:cxn>
                  <a:cxn ang="0">
                    <a:pos x="42" y="9"/>
                  </a:cxn>
                  <a:cxn ang="0">
                    <a:pos x="42" y="7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1" y="13"/>
                  </a:cxn>
                  <a:cxn ang="0">
                    <a:pos x="1" y="16"/>
                  </a:cxn>
                  <a:cxn ang="0">
                    <a:pos x="1" y="18"/>
                  </a:cxn>
                  <a:cxn ang="0">
                    <a:pos x="1" y="20"/>
                  </a:cxn>
                  <a:cxn ang="0">
                    <a:pos x="1" y="20"/>
                  </a:cxn>
                  <a:cxn ang="0">
                    <a:pos x="42" y="20"/>
                  </a:cxn>
                </a:cxnLst>
                <a:rect l="0" t="0" r="r" b="b"/>
                <a:pathLst>
                  <a:path w="42" h="20">
                    <a:moveTo>
                      <a:pt x="42" y="20"/>
                    </a:moveTo>
                    <a:lnTo>
                      <a:pt x="42" y="20"/>
                    </a:lnTo>
                    <a:lnTo>
                      <a:pt x="42" y="18"/>
                    </a:lnTo>
                    <a:lnTo>
                      <a:pt x="42" y="15"/>
                    </a:lnTo>
                    <a:lnTo>
                      <a:pt x="42" y="12"/>
                    </a:lnTo>
                    <a:lnTo>
                      <a:pt x="42" y="9"/>
                    </a:lnTo>
                    <a:lnTo>
                      <a:pt x="42" y="7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4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04" name="Freeform 1442"/>
              <p:cNvSpPr>
                <a:spLocks/>
              </p:cNvSpPr>
              <p:nvPr/>
            </p:nvSpPr>
            <p:spPr bwMode="auto">
              <a:xfrm>
                <a:off x="2096" y="2521"/>
                <a:ext cx="8" cy="5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41" y="26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41" h="26">
                    <a:moveTo>
                      <a:pt x="0" y="26"/>
                    </a:moveTo>
                    <a:lnTo>
                      <a:pt x="41" y="26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05" name="Freeform 1443"/>
              <p:cNvSpPr>
                <a:spLocks/>
              </p:cNvSpPr>
              <p:nvPr/>
            </p:nvSpPr>
            <p:spPr bwMode="auto">
              <a:xfrm>
                <a:off x="2096" y="2526"/>
                <a:ext cx="8" cy="7"/>
              </a:xfrm>
              <a:custGeom>
                <a:avLst/>
                <a:gdLst/>
                <a:ahLst/>
                <a:cxnLst>
                  <a:cxn ang="0">
                    <a:pos x="42" y="30"/>
                  </a:cxn>
                  <a:cxn ang="0">
                    <a:pos x="42" y="30"/>
                  </a:cxn>
                  <a:cxn ang="0">
                    <a:pos x="42" y="29"/>
                  </a:cxn>
                  <a:cxn ang="0">
                    <a:pos x="42" y="26"/>
                  </a:cxn>
                  <a:cxn ang="0">
                    <a:pos x="42" y="24"/>
                  </a:cxn>
                  <a:cxn ang="0">
                    <a:pos x="41" y="21"/>
                  </a:cxn>
                  <a:cxn ang="0">
                    <a:pos x="41" y="16"/>
                  </a:cxn>
                  <a:cxn ang="0">
                    <a:pos x="41" y="11"/>
                  </a:cxn>
                  <a:cxn ang="0">
                    <a:pos x="41" y="6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12"/>
                  </a:cxn>
                  <a:cxn ang="0">
                    <a:pos x="0" y="17"/>
                  </a:cxn>
                  <a:cxn ang="0">
                    <a:pos x="0" y="22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3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42" y="30"/>
                  </a:cxn>
                </a:cxnLst>
                <a:rect l="0" t="0" r="r" b="b"/>
                <a:pathLst>
                  <a:path w="42" h="37">
                    <a:moveTo>
                      <a:pt x="42" y="30"/>
                    </a:moveTo>
                    <a:lnTo>
                      <a:pt x="42" y="30"/>
                    </a:lnTo>
                    <a:lnTo>
                      <a:pt x="42" y="29"/>
                    </a:lnTo>
                    <a:lnTo>
                      <a:pt x="42" y="26"/>
                    </a:lnTo>
                    <a:lnTo>
                      <a:pt x="42" y="24"/>
                    </a:lnTo>
                    <a:lnTo>
                      <a:pt x="41" y="21"/>
                    </a:lnTo>
                    <a:lnTo>
                      <a:pt x="41" y="16"/>
                    </a:lnTo>
                    <a:lnTo>
                      <a:pt x="41" y="11"/>
                    </a:lnTo>
                    <a:lnTo>
                      <a:pt x="41" y="6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3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42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06" name="Freeform 1444"/>
              <p:cNvSpPr>
                <a:spLocks/>
              </p:cNvSpPr>
              <p:nvPr/>
            </p:nvSpPr>
            <p:spPr bwMode="auto">
              <a:xfrm>
                <a:off x="2096" y="2531"/>
                <a:ext cx="9" cy="8"/>
              </a:xfrm>
              <a:custGeom>
                <a:avLst/>
                <a:gdLst/>
                <a:ahLst/>
                <a:cxnLst>
                  <a:cxn ang="0">
                    <a:pos x="26" y="42"/>
                  </a:cxn>
                  <a:cxn ang="0">
                    <a:pos x="43" y="12"/>
                  </a:cxn>
                  <a:cxn ang="0">
                    <a:pos x="43" y="11"/>
                  </a:cxn>
                  <a:cxn ang="0">
                    <a:pos x="42" y="9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1" y="7"/>
                  </a:cxn>
                  <a:cxn ang="0">
                    <a:pos x="41" y="6"/>
                  </a:cxn>
                  <a:cxn ang="0">
                    <a:pos x="41" y="6"/>
                  </a:cxn>
                  <a:cxn ang="0">
                    <a:pos x="41" y="5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3" y="19"/>
                  </a:cxn>
                  <a:cxn ang="0">
                    <a:pos x="3" y="21"/>
                  </a:cxn>
                  <a:cxn ang="0">
                    <a:pos x="4" y="24"/>
                  </a:cxn>
                  <a:cxn ang="0">
                    <a:pos x="5" y="27"/>
                  </a:cxn>
                  <a:cxn ang="0">
                    <a:pos x="6" y="29"/>
                  </a:cxn>
                  <a:cxn ang="0">
                    <a:pos x="7" y="31"/>
                  </a:cxn>
                  <a:cxn ang="0">
                    <a:pos x="26" y="0"/>
                  </a:cxn>
                  <a:cxn ang="0">
                    <a:pos x="26" y="42"/>
                  </a:cxn>
                </a:cxnLst>
                <a:rect l="0" t="0" r="r" b="b"/>
                <a:pathLst>
                  <a:path w="43" h="42">
                    <a:moveTo>
                      <a:pt x="26" y="42"/>
                    </a:moveTo>
                    <a:lnTo>
                      <a:pt x="43" y="12"/>
                    </a:lnTo>
                    <a:lnTo>
                      <a:pt x="43" y="11"/>
                    </a:lnTo>
                    <a:lnTo>
                      <a:pt x="42" y="9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1" y="7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4" y="24"/>
                    </a:lnTo>
                    <a:lnTo>
                      <a:pt x="5" y="27"/>
                    </a:lnTo>
                    <a:lnTo>
                      <a:pt x="6" y="29"/>
                    </a:lnTo>
                    <a:lnTo>
                      <a:pt x="7" y="31"/>
                    </a:lnTo>
                    <a:lnTo>
                      <a:pt x="26" y="0"/>
                    </a:lnTo>
                    <a:lnTo>
                      <a:pt x="26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07" name="Freeform 1445"/>
              <p:cNvSpPr>
                <a:spLocks/>
              </p:cNvSpPr>
              <p:nvPr/>
            </p:nvSpPr>
            <p:spPr bwMode="auto">
              <a:xfrm>
                <a:off x="2094" y="2531"/>
                <a:ext cx="7" cy="8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8" y="42"/>
                  </a:cxn>
                  <a:cxn ang="0">
                    <a:pos x="38" y="42"/>
                  </a:cxn>
                  <a:cxn ang="0">
                    <a:pos x="38" y="0"/>
                  </a:cxn>
                  <a:cxn ang="0">
                    <a:pos x="18" y="0"/>
                  </a:cxn>
                  <a:cxn ang="0">
                    <a:pos x="0" y="30"/>
                  </a:cxn>
                </a:cxnLst>
                <a:rect l="0" t="0" r="r" b="b"/>
                <a:pathLst>
                  <a:path w="38" h="42">
                    <a:moveTo>
                      <a:pt x="0" y="30"/>
                    </a:moveTo>
                    <a:lnTo>
                      <a:pt x="18" y="42"/>
                    </a:lnTo>
                    <a:lnTo>
                      <a:pt x="38" y="42"/>
                    </a:lnTo>
                    <a:lnTo>
                      <a:pt x="38" y="0"/>
                    </a:lnTo>
                    <a:lnTo>
                      <a:pt x="18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08" name="Freeform 1446"/>
              <p:cNvSpPr>
                <a:spLocks/>
              </p:cNvSpPr>
              <p:nvPr/>
            </p:nvSpPr>
            <p:spPr bwMode="auto">
              <a:xfrm>
                <a:off x="2093" y="2529"/>
                <a:ext cx="8" cy="8"/>
              </a:xfrm>
              <a:custGeom>
                <a:avLst/>
                <a:gdLst/>
                <a:ahLst/>
                <a:cxnLst>
                  <a:cxn ang="0">
                    <a:pos x="33" y="31"/>
                  </a:cxn>
                  <a:cxn ang="0">
                    <a:pos x="0" y="17"/>
                  </a:cxn>
                  <a:cxn ang="0">
                    <a:pos x="0" y="20"/>
                  </a:cxn>
                  <a:cxn ang="0">
                    <a:pos x="0" y="23"/>
                  </a:cxn>
                  <a:cxn ang="0">
                    <a:pos x="1" y="25"/>
                  </a:cxn>
                  <a:cxn ang="0">
                    <a:pos x="1" y="28"/>
                  </a:cxn>
                  <a:cxn ang="0">
                    <a:pos x="2" y="31"/>
                  </a:cxn>
                  <a:cxn ang="0">
                    <a:pos x="3" y="34"/>
                  </a:cxn>
                  <a:cxn ang="0">
                    <a:pos x="4" y="36"/>
                  </a:cxn>
                  <a:cxn ang="0">
                    <a:pos x="6" y="38"/>
                  </a:cxn>
                  <a:cxn ang="0">
                    <a:pos x="43" y="20"/>
                  </a:cxn>
                  <a:cxn ang="0">
                    <a:pos x="41" y="20"/>
                  </a:cxn>
                  <a:cxn ang="0">
                    <a:pos x="41" y="19"/>
                  </a:cxn>
                  <a:cxn ang="0">
                    <a:pos x="41" y="19"/>
                  </a:cxn>
                  <a:cxn ang="0">
                    <a:pos x="41" y="17"/>
                  </a:cxn>
                  <a:cxn ang="0">
                    <a:pos x="41" y="16"/>
                  </a:cxn>
                  <a:cxn ang="0">
                    <a:pos x="40" y="15"/>
                  </a:cxn>
                  <a:cxn ang="0">
                    <a:pos x="40" y="15"/>
                  </a:cxn>
                  <a:cxn ang="0">
                    <a:pos x="40" y="14"/>
                  </a:cxn>
                  <a:cxn ang="0">
                    <a:pos x="7" y="0"/>
                  </a:cxn>
                  <a:cxn ang="0">
                    <a:pos x="33" y="31"/>
                  </a:cxn>
                </a:cxnLst>
                <a:rect l="0" t="0" r="r" b="b"/>
                <a:pathLst>
                  <a:path w="43" h="38">
                    <a:moveTo>
                      <a:pt x="33" y="31"/>
                    </a:moveTo>
                    <a:lnTo>
                      <a:pt x="0" y="17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1" y="28"/>
                    </a:lnTo>
                    <a:lnTo>
                      <a:pt x="2" y="31"/>
                    </a:lnTo>
                    <a:lnTo>
                      <a:pt x="3" y="34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43" y="20"/>
                    </a:lnTo>
                    <a:lnTo>
                      <a:pt x="41" y="20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40" y="14"/>
                    </a:lnTo>
                    <a:lnTo>
                      <a:pt x="7" y="0"/>
                    </a:lnTo>
                    <a:lnTo>
                      <a:pt x="33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09" name="Freeform 1447"/>
              <p:cNvSpPr>
                <a:spLocks/>
              </p:cNvSpPr>
              <p:nvPr/>
            </p:nvSpPr>
            <p:spPr bwMode="auto">
              <a:xfrm>
                <a:off x="2090" y="2520"/>
                <a:ext cx="8" cy="10"/>
              </a:xfrm>
              <a:custGeom>
                <a:avLst/>
                <a:gdLst/>
                <a:ahLst/>
                <a:cxnLst>
                  <a:cxn ang="0">
                    <a:pos x="6" y="46"/>
                  </a:cxn>
                  <a:cxn ang="0">
                    <a:pos x="6" y="46"/>
                  </a:cxn>
                  <a:cxn ang="0">
                    <a:pos x="11" y="45"/>
                  </a:cxn>
                  <a:cxn ang="0">
                    <a:pos x="16" y="44"/>
                  </a:cxn>
                  <a:cxn ang="0">
                    <a:pos x="21" y="44"/>
                  </a:cxn>
                  <a:cxn ang="0">
                    <a:pos x="25" y="43"/>
                  </a:cxn>
                  <a:cxn ang="0">
                    <a:pos x="30" y="42"/>
                  </a:cxn>
                  <a:cxn ang="0">
                    <a:pos x="33" y="40"/>
                  </a:cxn>
                  <a:cxn ang="0">
                    <a:pos x="38" y="39"/>
                  </a:cxn>
                  <a:cxn ang="0">
                    <a:pos x="41" y="38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19" y="2"/>
                  </a:cxn>
                  <a:cxn ang="0">
                    <a:pos x="16" y="2"/>
                  </a:cxn>
                  <a:cxn ang="0">
                    <a:pos x="13" y="4"/>
                  </a:cxn>
                  <a:cxn ang="0">
                    <a:pos x="9" y="4"/>
                  </a:cxn>
                  <a:cxn ang="0">
                    <a:pos x="4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46"/>
                  </a:cxn>
                </a:cxnLst>
                <a:rect l="0" t="0" r="r" b="b"/>
                <a:pathLst>
                  <a:path w="41" h="46">
                    <a:moveTo>
                      <a:pt x="6" y="46"/>
                    </a:moveTo>
                    <a:lnTo>
                      <a:pt x="6" y="46"/>
                    </a:lnTo>
                    <a:lnTo>
                      <a:pt x="11" y="45"/>
                    </a:lnTo>
                    <a:lnTo>
                      <a:pt x="16" y="44"/>
                    </a:lnTo>
                    <a:lnTo>
                      <a:pt x="21" y="44"/>
                    </a:lnTo>
                    <a:lnTo>
                      <a:pt x="25" y="43"/>
                    </a:lnTo>
                    <a:lnTo>
                      <a:pt x="30" y="42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41" y="38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3" y="4"/>
                    </a:lnTo>
                    <a:lnTo>
                      <a:pt x="9" y="4"/>
                    </a:lnTo>
                    <a:lnTo>
                      <a:pt x="4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10" name="Freeform 1448"/>
              <p:cNvSpPr>
                <a:spLocks/>
              </p:cNvSpPr>
              <p:nvPr/>
            </p:nvSpPr>
            <p:spPr bwMode="auto">
              <a:xfrm>
                <a:off x="2085" y="2522"/>
                <a:ext cx="6" cy="8"/>
              </a:xfrm>
              <a:custGeom>
                <a:avLst/>
                <a:gdLst/>
                <a:ahLst/>
                <a:cxnLst>
                  <a:cxn ang="0">
                    <a:pos x="16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1"/>
                  </a:cxn>
                  <a:cxn ang="0">
                    <a:pos x="20" y="41"/>
                  </a:cxn>
                  <a:cxn ang="0">
                    <a:pos x="21" y="41"/>
                  </a:cxn>
                  <a:cxn ang="0">
                    <a:pos x="23" y="41"/>
                  </a:cxn>
                  <a:cxn ang="0">
                    <a:pos x="25" y="40"/>
                  </a:cxn>
                  <a:cxn ang="0">
                    <a:pos x="28" y="40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6" y="1"/>
                  </a:cxn>
                  <a:cxn ang="0">
                    <a:pos x="13" y="1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3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6" y="43"/>
                  </a:cxn>
                </a:cxnLst>
                <a:rect l="0" t="0" r="r" b="b"/>
                <a:pathLst>
                  <a:path w="28" h="43">
                    <a:moveTo>
                      <a:pt x="16" y="43"/>
                    </a:move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5" y="40"/>
                    </a:lnTo>
                    <a:lnTo>
                      <a:pt x="28" y="4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6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11" name="Freeform 1449"/>
              <p:cNvSpPr>
                <a:spLocks/>
              </p:cNvSpPr>
              <p:nvPr/>
            </p:nvSpPr>
            <p:spPr bwMode="auto">
              <a:xfrm>
                <a:off x="2082" y="2522"/>
                <a:ext cx="7" cy="8"/>
              </a:xfrm>
              <a:custGeom>
                <a:avLst/>
                <a:gdLst/>
                <a:ahLst/>
                <a:cxnLst>
                  <a:cxn ang="0">
                    <a:pos x="34" y="37"/>
                  </a:cxn>
                  <a:cxn ang="0">
                    <a:pos x="34" y="36"/>
                  </a:cxn>
                  <a:cxn ang="0">
                    <a:pos x="34" y="37"/>
                  </a:cxn>
                  <a:cxn ang="0">
                    <a:pos x="34" y="37"/>
                  </a:cxn>
                  <a:cxn ang="0">
                    <a:pos x="33" y="37"/>
                  </a:cxn>
                  <a:cxn ang="0">
                    <a:pos x="33" y="37"/>
                  </a:cxn>
                  <a:cxn ang="0">
                    <a:pos x="33" y="39"/>
                  </a:cxn>
                  <a:cxn ang="0">
                    <a:pos x="33" y="39"/>
                  </a:cxn>
                  <a:cxn ang="0">
                    <a:pos x="33" y="39"/>
                  </a:cxn>
                  <a:cxn ang="0">
                    <a:pos x="32" y="39"/>
                  </a:cxn>
                  <a:cxn ang="0">
                    <a:pos x="16" y="0"/>
                  </a:cxn>
                  <a:cxn ang="0">
                    <a:pos x="14" y="2"/>
                  </a:cxn>
                  <a:cxn ang="0">
                    <a:pos x="11" y="3"/>
                  </a:cxn>
                  <a:cxn ang="0">
                    <a:pos x="9" y="5"/>
                  </a:cxn>
                  <a:cxn ang="0">
                    <a:pos x="7" y="6"/>
                  </a:cxn>
                  <a:cxn ang="0">
                    <a:pos x="6" y="9"/>
                  </a:cxn>
                  <a:cxn ang="0">
                    <a:pos x="3" y="10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34" y="37"/>
                  </a:cxn>
                </a:cxnLst>
                <a:rect l="0" t="0" r="r" b="b"/>
                <a:pathLst>
                  <a:path w="34" h="39">
                    <a:moveTo>
                      <a:pt x="34" y="37"/>
                    </a:moveTo>
                    <a:lnTo>
                      <a:pt x="34" y="36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1" y="3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9"/>
                    </a:lnTo>
                    <a:lnTo>
                      <a:pt x="3" y="10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4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12" name="Freeform 1450"/>
              <p:cNvSpPr>
                <a:spLocks/>
              </p:cNvSpPr>
              <p:nvPr/>
            </p:nvSpPr>
            <p:spPr bwMode="auto">
              <a:xfrm>
                <a:off x="2081" y="2525"/>
                <a:ext cx="8" cy="5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2" y="20"/>
                  </a:cxn>
                  <a:cxn ang="0">
                    <a:pos x="42" y="21"/>
                  </a:cxn>
                  <a:cxn ang="0">
                    <a:pos x="42" y="21"/>
                  </a:cxn>
                  <a:cxn ang="0">
                    <a:pos x="40" y="21"/>
                  </a:cxn>
                  <a:cxn ang="0">
                    <a:pos x="40" y="22"/>
                  </a:cxn>
                  <a:cxn ang="0">
                    <a:pos x="40" y="22"/>
                  </a:cxn>
                  <a:cxn ang="0">
                    <a:pos x="40" y="22"/>
                  </a:cxn>
                  <a:cxn ang="0">
                    <a:pos x="40" y="22"/>
                  </a:cxn>
                  <a:cxn ang="0">
                    <a:pos x="40" y="23"/>
                  </a:cxn>
                  <a:cxn ang="0">
                    <a:pos x="6" y="0"/>
                  </a:cxn>
                  <a:cxn ang="0">
                    <a:pos x="5" y="3"/>
                  </a:cxn>
                  <a:cxn ang="0">
                    <a:pos x="3" y="5"/>
                  </a:cxn>
                  <a:cxn ang="0">
                    <a:pos x="2" y="7"/>
                  </a:cxn>
                  <a:cxn ang="0">
                    <a:pos x="1" y="10"/>
                  </a:cxn>
                  <a:cxn ang="0">
                    <a:pos x="1" y="13"/>
                  </a:cxn>
                  <a:cxn ang="0">
                    <a:pos x="0" y="15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42" y="20"/>
                  </a:cxn>
                </a:cxnLst>
                <a:rect l="0" t="0" r="r" b="b"/>
                <a:pathLst>
                  <a:path w="42" h="23">
                    <a:moveTo>
                      <a:pt x="42" y="20"/>
                    </a:moveTo>
                    <a:lnTo>
                      <a:pt x="42" y="20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40" y="21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13" name="Freeform 1451"/>
              <p:cNvSpPr>
                <a:spLocks/>
              </p:cNvSpPr>
              <p:nvPr/>
            </p:nvSpPr>
            <p:spPr bwMode="auto">
              <a:xfrm>
                <a:off x="2081" y="2529"/>
                <a:ext cx="8" cy="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0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2"/>
                  </a:cxn>
                  <a:cxn ang="0">
                    <a:pos x="40" y="2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2" y="15"/>
                  </a:cxn>
                  <a:cxn ang="0">
                    <a:pos x="3" y="18"/>
                  </a:cxn>
                  <a:cxn ang="0">
                    <a:pos x="5" y="22"/>
                  </a:cxn>
                  <a:cxn ang="0">
                    <a:pos x="7" y="25"/>
                  </a:cxn>
                  <a:cxn ang="0">
                    <a:pos x="10" y="27"/>
                  </a:cxn>
                  <a:cxn ang="0">
                    <a:pos x="13" y="31"/>
                  </a:cxn>
                  <a:cxn ang="0">
                    <a:pos x="13" y="31"/>
                  </a:cxn>
                  <a:cxn ang="0">
                    <a:pos x="39" y="0"/>
                  </a:cxn>
                </a:cxnLst>
                <a:rect l="0" t="0" r="r" b="b"/>
                <a:pathLst>
                  <a:path w="42" h="31">
                    <a:moveTo>
                      <a:pt x="39" y="0"/>
                    </a:moveTo>
                    <a:lnTo>
                      <a:pt x="40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5"/>
                    </a:lnTo>
                    <a:lnTo>
                      <a:pt x="3" y="18"/>
                    </a:lnTo>
                    <a:lnTo>
                      <a:pt x="5" y="22"/>
                    </a:lnTo>
                    <a:lnTo>
                      <a:pt x="7" y="25"/>
                    </a:lnTo>
                    <a:lnTo>
                      <a:pt x="10" y="27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14" name="Freeform 1452"/>
              <p:cNvSpPr>
                <a:spLocks/>
              </p:cNvSpPr>
              <p:nvPr/>
            </p:nvSpPr>
            <p:spPr bwMode="auto">
              <a:xfrm>
                <a:off x="2083" y="2528"/>
                <a:ext cx="6" cy="9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9" y="2"/>
                  </a:cxn>
                  <a:cxn ang="0">
                    <a:pos x="27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0" y="33"/>
                  </a:cxn>
                  <a:cxn ang="0">
                    <a:pos x="3" y="35"/>
                  </a:cxn>
                  <a:cxn ang="0">
                    <a:pos x="7" y="37"/>
                  </a:cxn>
                  <a:cxn ang="0">
                    <a:pos x="10" y="39"/>
                  </a:cxn>
                  <a:cxn ang="0">
                    <a:pos x="15" y="41"/>
                  </a:cxn>
                  <a:cxn ang="0">
                    <a:pos x="18" y="41"/>
                  </a:cxn>
                  <a:cxn ang="0">
                    <a:pos x="22" y="42"/>
                  </a:cxn>
                  <a:cxn ang="0">
                    <a:pos x="26" y="42"/>
                  </a:cxn>
                  <a:cxn ang="0">
                    <a:pos x="30" y="42"/>
                  </a:cxn>
                  <a:cxn ang="0">
                    <a:pos x="30" y="42"/>
                  </a:cxn>
                  <a:cxn ang="0">
                    <a:pos x="30" y="2"/>
                  </a:cxn>
                </a:cxnLst>
                <a:rect l="0" t="0" r="r" b="b"/>
                <a:pathLst>
                  <a:path w="30" h="42">
                    <a:moveTo>
                      <a:pt x="30" y="2"/>
                    </a:moveTo>
                    <a:lnTo>
                      <a:pt x="30" y="2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0" y="33"/>
                    </a:lnTo>
                    <a:lnTo>
                      <a:pt x="3" y="35"/>
                    </a:lnTo>
                    <a:lnTo>
                      <a:pt x="7" y="37"/>
                    </a:lnTo>
                    <a:lnTo>
                      <a:pt x="10" y="39"/>
                    </a:lnTo>
                    <a:lnTo>
                      <a:pt x="15" y="41"/>
                    </a:lnTo>
                    <a:lnTo>
                      <a:pt x="18" y="41"/>
                    </a:lnTo>
                    <a:lnTo>
                      <a:pt x="22" y="42"/>
                    </a:lnTo>
                    <a:lnTo>
                      <a:pt x="26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15" name="Freeform 1453"/>
              <p:cNvSpPr>
                <a:spLocks/>
              </p:cNvSpPr>
              <p:nvPr/>
            </p:nvSpPr>
            <p:spPr bwMode="auto">
              <a:xfrm>
                <a:off x="2089" y="2528"/>
                <a:ext cx="6" cy="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5" y="1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43"/>
                  </a:cxn>
                  <a:cxn ang="0">
                    <a:pos x="3" y="43"/>
                  </a:cxn>
                  <a:cxn ang="0">
                    <a:pos x="8" y="43"/>
                  </a:cxn>
                  <a:cxn ang="0">
                    <a:pos x="11" y="43"/>
                  </a:cxn>
                  <a:cxn ang="0">
                    <a:pos x="15" y="42"/>
                  </a:cxn>
                  <a:cxn ang="0">
                    <a:pos x="18" y="41"/>
                  </a:cxn>
                  <a:cxn ang="0">
                    <a:pos x="22" y="40"/>
                  </a:cxn>
                  <a:cxn ang="0">
                    <a:pos x="26" y="38"/>
                  </a:cxn>
                  <a:cxn ang="0">
                    <a:pos x="29" y="36"/>
                  </a:cxn>
                  <a:cxn ang="0">
                    <a:pos x="29" y="36"/>
                  </a:cxn>
                  <a:cxn ang="0">
                    <a:pos x="9" y="0"/>
                  </a:cxn>
                </a:cxnLst>
                <a:rect l="0" t="0" r="r" b="b"/>
                <a:pathLst>
                  <a:path w="29" h="43">
                    <a:moveTo>
                      <a:pt x="9" y="0"/>
                    </a:move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3"/>
                    </a:lnTo>
                    <a:lnTo>
                      <a:pt x="3" y="43"/>
                    </a:lnTo>
                    <a:lnTo>
                      <a:pt x="8" y="43"/>
                    </a:lnTo>
                    <a:lnTo>
                      <a:pt x="11" y="43"/>
                    </a:lnTo>
                    <a:lnTo>
                      <a:pt x="15" y="42"/>
                    </a:lnTo>
                    <a:lnTo>
                      <a:pt x="18" y="41"/>
                    </a:lnTo>
                    <a:lnTo>
                      <a:pt x="22" y="40"/>
                    </a:lnTo>
                    <a:lnTo>
                      <a:pt x="26" y="38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16" name="Freeform 1454"/>
              <p:cNvSpPr>
                <a:spLocks/>
              </p:cNvSpPr>
              <p:nvPr/>
            </p:nvSpPr>
            <p:spPr bwMode="auto">
              <a:xfrm>
                <a:off x="2091" y="2528"/>
                <a:ext cx="8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20" y="39"/>
                  </a:cxn>
                  <a:cxn ang="0">
                    <a:pos x="23" y="37"/>
                  </a:cxn>
                  <a:cxn ang="0">
                    <a:pos x="27" y="34"/>
                  </a:cxn>
                  <a:cxn ang="0">
                    <a:pos x="29" y="32"/>
                  </a:cxn>
                  <a:cxn ang="0">
                    <a:pos x="32" y="30"/>
                  </a:cxn>
                  <a:cxn ang="0">
                    <a:pos x="35" y="26"/>
                  </a:cxn>
                  <a:cxn ang="0">
                    <a:pos x="37" y="24"/>
                  </a:cxn>
                  <a:cxn ang="0">
                    <a:pos x="39" y="21"/>
                  </a:cxn>
                  <a:cxn ang="0">
                    <a:pos x="40" y="17"/>
                  </a:cxn>
                  <a:cxn ang="0">
                    <a:pos x="40" y="17"/>
                  </a:cxn>
                  <a:cxn ang="0">
                    <a:pos x="5" y="0"/>
                  </a:cxn>
                </a:cxnLst>
                <a:rect l="0" t="0" r="r" b="b"/>
                <a:pathLst>
                  <a:path w="40" h="39">
                    <a:moveTo>
                      <a:pt x="5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20" y="39"/>
                    </a:lnTo>
                    <a:lnTo>
                      <a:pt x="23" y="37"/>
                    </a:lnTo>
                    <a:lnTo>
                      <a:pt x="27" y="34"/>
                    </a:lnTo>
                    <a:lnTo>
                      <a:pt x="29" y="32"/>
                    </a:lnTo>
                    <a:lnTo>
                      <a:pt x="32" y="30"/>
                    </a:lnTo>
                    <a:lnTo>
                      <a:pt x="35" y="26"/>
                    </a:lnTo>
                    <a:lnTo>
                      <a:pt x="37" y="24"/>
                    </a:lnTo>
                    <a:lnTo>
                      <a:pt x="39" y="21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17" name="Freeform 1455"/>
              <p:cNvSpPr>
                <a:spLocks/>
              </p:cNvSpPr>
              <p:nvPr/>
            </p:nvSpPr>
            <p:spPr bwMode="auto">
              <a:xfrm>
                <a:off x="2092" y="2525"/>
                <a:ext cx="8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1"/>
                  </a:cxn>
                  <a:cxn ang="0">
                    <a:pos x="2" y="11"/>
                  </a:cxn>
                  <a:cxn ang="0">
                    <a:pos x="37" y="28"/>
                  </a:cxn>
                  <a:cxn ang="0">
                    <a:pos x="40" y="25"/>
                  </a:cxn>
                  <a:cxn ang="0">
                    <a:pos x="41" y="21"/>
                  </a:cxn>
                  <a:cxn ang="0">
                    <a:pos x="41" y="18"/>
                  </a:cxn>
                  <a:cxn ang="0">
                    <a:pos x="42" y="14"/>
                  </a:cxn>
                  <a:cxn ang="0">
                    <a:pos x="42" y="11"/>
                  </a:cxn>
                  <a:cxn ang="0">
                    <a:pos x="43" y="7"/>
                  </a:cxn>
                  <a:cxn ang="0">
                    <a:pos x="43" y="4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2" y="0"/>
                  </a:cxn>
                </a:cxnLst>
                <a:rect l="0" t="0" r="r" b="b"/>
                <a:pathLst>
                  <a:path w="43" h="28">
                    <a:moveTo>
                      <a:pt x="2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37" y="28"/>
                    </a:lnTo>
                    <a:lnTo>
                      <a:pt x="40" y="25"/>
                    </a:lnTo>
                    <a:lnTo>
                      <a:pt x="41" y="21"/>
                    </a:lnTo>
                    <a:lnTo>
                      <a:pt x="41" y="18"/>
                    </a:lnTo>
                    <a:lnTo>
                      <a:pt x="42" y="14"/>
                    </a:lnTo>
                    <a:lnTo>
                      <a:pt x="42" y="11"/>
                    </a:lnTo>
                    <a:lnTo>
                      <a:pt x="43" y="7"/>
                    </a:lnTo>
                    <a:lnTo>
                      <a:pt x="43" y="4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18" name="Freeform 1456"/>
              <p:cNvSpPr>
                <a:spLocks/>
              </p:cNvSpPr>
              <p:nvPr/>
            </p:nvSpPr>
            <p:spPr bwMode="auto">
              <a:xfrm>
                <a:off x="2092" y="2520"/>
                <a:ext cx="8" cy="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41" y="25"/>
                  </a:cxn>
                  <a:cxn ang="0">
                    <a:pos x="41" y="19"/>
                  </a:cxn>
                  <a:cxn ang="0">
                    <a:pos x="12" y="0"/>
                  </a:cxn>
                </a:cxnLst>
                <a:rect l="0" t="0" r="r" b="b"/>
                <a:pathLst>
                  <a:path w="41" h="25">
                    <a:moveTo>
                      <a:pt x="12" y="0"/>
                    </a:moveTo>
                    <a:lnTo>
                      <a:pt x="0" y="19"/>
                    </a:lnTo>
                    <a:lnTo>
                      <a:pt x="0" y="25"/>
                    </a:lnTo>
                    <a:lnTo>
                      <a:pt x="41" y="25"/>
                    </a:lnTo>
                    <a:lnTo>
                      <a:pt x="41" y="1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19" name="Freeform 1457"/>
              <p:cNvSpPr>
                <a:spLocks/>
              </p:cNvSpPr>
              <p:nvPr/>
            </p:nvSpPr>
            <p:spPr bwMode="auto">
              <a:xfrm>
                <a:off x="2102" y="2501"/>
                <a:ext cx="8" cy="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1"/>
                  </a:cxn>
                  <a:cxn ang="0">
                    <a:pos x="0" y="42"/>
                  </a:cxn>
                  <a:cxn ang="0">
                    <a:pos x="41" y="42"/>
                  </a:cxn>
                  <a:cxn ang="0">
                    <a:pos x="41" y="21"/>
                  </a:cxn>
                  <a:cxn ang="0">
                    <a:pos x="21" y="0"/>
                  </a:cxn>
                </a:cxnLst>
                <a:rect l="0" t="0" r="r" b="b"/>
                <a:pathLst>
                  <a:path w="41" h="42">
                    <a:moveTo>
                      <a:pt x="21" y="0"/>
                    </a:moveTo>
                    <a:lnTo>
                      <a:pt x="0" y="21"/>
                    </a:lnTo>
                    <a:lnTo>
                      <a:pt x="0" y="42"/>
                    </a:lnTo>
                    <a:lnTo>
                      <a:pt x="41" y="42"/>
                    </a:lnTo>
                    <a:lnTo>
                      <a:pt x="41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20" name="Freeform 1458"/>
              <p:cNvSpPr>
                <a:spLocks/>
              </p:cNvSpPr>
              <p:nvPr/>
            </p:nvSpPr>
            <p:spPr bwMode="auto">
              <a:xfrm>
                <a:off x="2106" y="2501"/>
                <a:ext cx="8" cy="8"/>
              </a:xfrm>
              <a:custGeom>
                <a:avLst/>
                <a:gdLst/>
                <a:ahLst/>
                <a:cxnLst>
                  <a:cxn ang="0">
                    <a:pos x="39" y="21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18" y="41"/>
                  </a:cxn>
                  <a:cxn ang="0">
                    <a:pos x="39" y="21"/>
                  </a:cxn>
                </a:cxnLst>
                <a:rect l="0" t="0" r="r" b="b"/>
                <a:pathLst>
                  <a:path w="39" h="41">
                    <a:moveTo>
                      <a:pt x="39" y="21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18" y="41"/>
                    </a:lnTo>
                    <a:lnTo>
                      <a:pt x="39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21" name="Freeform 1459"/>
              <p:cNvSpPr>
                <a:spLocks/>
              </p:cNvSpPr>
              <p:nvPr/>
            </p:nvSpPr>
            <p:spPr bwMode="auto">
              <a:xfrm>
                <a:off x="2106" y="2505"/>
                <a:ext cx="8" cy="8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41" y="21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0" y="42"/>
                  </a:cxn>
                </a:cxnLst>
                <a:rect l="0" t="0" r="r" b="b"/>
                <a:pathLst>
                  <a:path w="41" h="42">
                    <a:moveTo>
                      <a:pt x="20" y="42"/>
                    </a:moveTo>
                    <a:lnTo>
                      <a:pt x="41" y="21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22" name="Freeform 1460"/>
              <p:cNvSpPr>
                <a:spLocks/>
              </p:cNvSpPr>
              <p:nvPr/>
            </p:nvSpPr>
            <p:spPr bwMode="auto">
              <a:xfrm>
                <a:off x="2102" y="2505"/>
                <a:ext cx="8" cy="8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1" y="41"/>
                  </a:cxn>
                  <a:cxn ang="0">
                    <a:pos x="39" y="41"/>
                  </a:cxn>
                  <a:cxn ang="0">
                    <a:pos x="39" y="0"/>
                  </a:cxn>
                  <a:cxn ang="0">
                    <a:pos x="21" y="0"/>
                  </a:cxn>
                  <a:cxn ang="0">
                    <a:pos x="0" y="20"/>
                  </a:cxn>
                </a:cxnLst>
                <a:rect l="0" t="0" r="r" b="b"/>
                <a:pathLst>
                  <a:path w="39" h="41">
                    <a:moveTo>
                      <a:pt x="0" y="20"/>
                    </a:moveTo>
                    <a:lnTo>
                      <a:pt x="21" y="41"/>
                    </a:lnTo>
                    <a:lnTo>
                      <a:pt x="39" y="41"/>
                    </a:lnTo>
                    <a:lnTo>
                      <a:pt x="39" y="0"/>
                    </a:lnTo>
                    <a:lnTo>
                      <a:pt x="21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23" name="Freeform 1461"/>
              <p:cNvSpPr>
                <a:spLocks/>
              </p:cNvSpPr>
              <p:nvPr/>
            </p:nvSpPr>
            <p:spPr bwMode="auto">
              <a:xfrm>
                <a:off x="2102" y="2509"/>
                <a:ext cx="8" cy="26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1"/>
                  </a:cxn>
                  <a:cxn ang="0">
                    <a:pos x="0" y="131"/>
                  </a:cxn>
                  <a:cxn ang="0">
                    <a:pos x="41" y="131"/>
                  </a:cxn>
                  <a:cxn ang="0">
                    <a:pos x="41" y="21"/>
                  </a:cxn>
                  <a:cxn ang="0">
                    <a:pos x="21" y="0"/>
                  </a:cxn>
                </a:cxnLst>
                <a:rect l="0" t="0" r="r" b="b"/>
                <a:pathLst>
                  <a:path w="41" h="131">
                    <a:moveTo>
                      <a:pt x="21" y="0"/>
                    </a:moveTo>
                    <a:lnTo>
                      <a:pt x="0" y="21"/>
                    </a:lnTo>
                    <a:lnTo>
                      <a:pt x="0" y="131"/>
                    </a:lnTo>
                    <a:lnTo>
                      <a:pt x="41" y="131"/>
                    </a:lnTo>
                    <a:lnTo>
                      <a:pt x="41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24" name="Freeform 1462"/>
              <p:cNvSpPr>
                <a:spLocks/>
              </p:cNvSpPr>
              <p:nvPr/>
            </p:nvSpPr>
            <p:spPr bwMode="auto">
              <a:xfrm>
                <a:off x="2106" y="2509"/>
                <a:ext cx="8" cy="8"/>
              </a:xfrm>
              <a:custGeom>
                <a:avLst/>
                <a:gdLst/>
                <a:ahLst/>
                <a:cxnLst>
                  <a:cxn ang="0">
                    <a:pos x="39" y="21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18" y="41"/>
                  </a:cxn>
                  <a:cxn ang="0">
                    <a:pos x="39" y="21"/>
                  </a:cxn>
                </a:cxnLst>
                <a:rect l="0" t="0" r="r" b="b"/>
                <a:pathLst>
                  <a:path w="39" h="41">
                    <a:moveTo>
                      <a:pt x="39" y="21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18" y="41"/>
                    </a:lnTo>
                    <a:lnTo>
                      <a:pt x="39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25" name="Freeform 1463"/>
              <p:cNvSpPr>
                <a:spLocks/>
              </p:cNvSpPr>
              <p:nvPr/>
            </p:nvSpPr>
            <p:spPr bwMode="auto">
              <a:xfrm>
                <a:off x="2106" y="2513"/>
                <a:ext cx="8" cy="26"/>
              </a:xfrm>
              <a:custGeom>
                <a:avLst/>
                <a:gdLst/>
                <a:ahLst/>
                <a:cxnLst>
                  <a:cxn ang="0">
                    <a:pos x="20" y="131"/>
                  </a:cxn>
                  <a:cxn ang="0">
                    <a:pos x="41" y="11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110"/>
                  </a:cxn>
                  <a:cxn ang="0">
                    <a:pos x="20" y="131"/>
                  </a:cxn>
                </a:cxnLst>
                <a:rect l="0" t="0" r="r" b="b"/>
                <a:pathLst>
                  <a:path w="41" h="131">
                    <a:moveTo>
                      <a:pt x="20" y="131"/>
                    </a:moveTo>
                    <a:lnTo>
                      <a:pt x="41" y="11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20" y="1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26" name="Freeform 1464"/>
              <p:cNvSpPr>
                <a:spLocks/>
              </p:cNvSpPr>
              <p:nvPr/>
            </p:nvSpPr>
            <p:spPr bwMode="auto">
              <a:xfrm>
                <a:off x="2102" y="2531"/>
                <a:ext cx="8" cy="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1" y="42"/>
                  </a:cxn>
                  <a:cxn ang="0">
                    <a:pos x="39" y="42"/>
                  </a:cxn>
                  <a:cxn ang="0">
                    <a:pos x="39" y="0"/>
                  </a:cxn>
                  <a:cxn ang="0">
                    <a:pos x="21" y="0"/>
                  </a:cxn>
                  <a:cxn ang="0">
                    <a:pos x="0" y="21"/>
                  </a:cxn>
                </a:cxnLst>
                <a:rect l="0" t="0" r="r" b="b"/>
                <a:pathLst>
                  <a:path w="39" h="42">
                    <a:moveTo>
                      <a:pt x="0" y="21"/>
                    </a:moveTo>
                    <a:lnTo>
                      <a:pt x="21" y="42"/>
                    </a:lnTo>
                    <a:lnTo>
                      <a:pt x="39" y="42"/>
                    </a:lnTo>
                    <a:lnTo>
                      <a:pt x="39" y="0"/>
                    </a:lnTo>
                    <a:lnTo>
                      <a:pt x="21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27" name="Freeform 1465"/>
              <p:cNvSpPr>
                <a:spLocks/>
              </p:cNvSpPr>
              <p:nvPr/>
            </p:nvSpPr>
            <p:spPr bwMode="auto">
              <a:xfrm>
                <a:off x="2111" y="2509"/>
                <a:ext cx="8" cy="2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1"/>
                  </a:cxn>
                  <a:cxn ang="0">
                    <a:pos x="0" y="131"/>
                  </a:cxn>
                  <a:cxn ang="0">
                    <a:pos x="41" y="131"/>
                  </a:cxn>
                  <a:cxn ang="0">
                    <a:pos x="41" y="21"/>
                  </a:cxn>
                  <a:cxn ang="0">
                    <a:pos x="20" y="0"/>
                  </a:cxn>
                </a:cxnLst>
                <a:rect l="0" t="0" r="r" b="b"/>
                <a:pathLst>
                  <a:path w="41" h="131">
                    <a:moveTo>
                      <a:pt x="20" y="0"/>
                    </a:moveTo>
                    <a:lnTo>
                      <a:pt x="0" y="21"/>
                    </a:lnTo>
                    <a:lnTo>
                      <a:pt x="0" y="131"/>
                    </a:lnTo>
                    <a:lnTo>
                      <a:pt x="41" y="131"/>
                    </a:lnTo>
                    <a:lnTo>
                      <a:pt x="41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28" name="Freeform 1466"/>
              <p:cNvSpPr>
                <a:spLocks/>
              </p:cNvSpPr>
              <p:nvPr/>
            </p:nvSpPr>
            <p:spPr bwMode="auto">
              <a:xfrm>
                <a:off x="2115" y="2509"/>
                <a:ext cx="8" cy="8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17" y="41"/>
                  </a:cxn>
                  <a:cxn ang="0">
                    <a:pos x="38" y="21"/>
                  </a:cxn>
                </a:cxnLst>
                <a:rect l="0" t="0" r="r" b="b"/>
                <a:pathLst>
                  <a:path w="38" h="41">
                    <a:moveTo>
                      <a:pt x="38" y="21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17" y="41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29" name="Freeform 1467"/>
              <p:cNvSpPr>
                <a:spLocks/>
              </p:cNvSpPr>
              <p:nvPr/>
            </p:nvSpPr>
            <p:spPr bwMode="auto">
              <a:xfrm>
                <a:off x="2115" y="2513"/>
                <a:ext cx="8" cy="6"/>
              </a:xfrm>
              <a:custGeom>
                <a:avLst/>
                <a:gdLst/>
                <a:ahLst/>
                <a:cxnLst>
                  <a:cxn ang="0">
                    <a:pos x="38" y="27"/>
                  </a:cxn>
                  <a:cxn ang="0">
                    <a:pos x="41" y="16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38" y="27"/>
                  </a:cxn>
                </a:cxnLst>
                <a:rect l="0" t="0" r="r" b="b"/>
                <a:pathLst>
                  <a:path w="41" h="27">
                    <a:moveTo>
                      <a:pt x="38" y="27"/>
                    </a:moveTo>
                    <a:lnTo>
                      <a:pt x="41" y="16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8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30" name="Freeform 1468"/>
              <p:cNvSpPr>
                <a:spLocks/>
              </p:cNvSpPr>
              <p:nvPr/>
            </p:nvSpPr>
            <p:spPr bwMode="auto">
              <a:xfrm>
                <a:off x="2115" y="2510"/>
                <a:ext cx="8" cy="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3" y="5"/>
                  </a:cxn>
                  <a:cxn ang="0">
                    <a:pos x="10" y="7"/>
                  </a:cxn>
                  <a:cxn ang="0">
                    <a:pos x="8" y="10"/>
                  </a:cxn>
                  <a:cxn ang="0">
                    <a:pos x="6" y="13"/>
                  </a:cxn>
                  <a:cxn ang="0">
                    <a:pos x="5" y="16"/>
                  </a:cxn>
                  <a:cxn ang="0">
                    <a:pos x="2" y="20"/>
                  </a:cxn>
                  <a:cxn ang="0">
                    <a:pos x="0" y="22"/>
                  </a:cxn>
                  <a:cxn ang="0">
                    <a:pos x="36" y="43"/>
                  </a:cxn>
                  <a:cxn ang="0">
                    <a:pos x="38" y="41"/>
                  </a:cxn>
                  <a:cxn ang="0">
                    <a:pos x="39" y="38"/>
                  </a:cxn>
                  <a:cxn ang="0">
                    <a:pos x="40" y="37"/>
                  </a:cxn>
                  <a:cxn ang="0">
                    <a:pos x="40" y="35"/>
                  </a:cxn>
                  <a:cxn ang="0">
                    <a:pos x="41" y="35"/>
                  </a:cxn>
                  <a:cxn ang="0">
                    <a:pos x="41" y="34"/>
                  </a:cxn>
                  <a:cxn ang="0">
                    <a:pos x="41" y="34"/>
                  </a:cxn>
                  <a:cxn ang="0">
                    <a:pos x="41" y="34"/>
                  </a:cxn>
                  <a:cxn ang="0">
                    <a:pos x="41" y="34"/>
                  </a:cxn>
                  <a:cxn ang="0">
                    <a:pos x="18" y="0"/>
                  </a:cxn>
                </a:cxnLst>
                <a:rect l="0" t="0" r="r" b="b"/>
                <a:pathLst>
                  <a:path w="41" h="43">
                    <a:moveTo>
                      <a:pt x="18" y="0"/>
                    </a:moveTo>
                    <a:lnTo>
                      <a:pt x="18" y="0"/>
                    </a:lnTo>
                    <a:lnTo>
                      <a:pt x="16" y="2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36" y="43"/>
                    </a:lnTo>
                    <a:lnTo>
                      <a:pt x="38" y="41"/>
                    </a:lnTo>
                    <a:lnTo>
                      <a:pt x="39" y="38"/>
                    </a:lnTo>
                    <a:lnTo>
                      <a:pt x="40" y="37"/>
                    </a:lnTo>
                    <a:lnTo>
                      <a:pt x="40" y="35"/>
                    </a:lnTo>
                    <a:lnTo>
                      <a:pt x="41" y="35"/>
                    </a:lnTo>
                    <a:lnTo>
                      <a:pt x="41" y="34"/>
                    </a:lnTo>
                    <a:lnTo>
                      <a:pt x="41" y="34"/>
                    </a:lnTo>
                    <a:lnTo>
                      <a:pt x="41" y="34"/>
                    </a:lnTo>
                    <a:lnTo>
                      <a:pt x="41" y="3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31" name="Freeform 1469"/>
              <p:cNvSpPr>
                <a:spLocks/>
              </p:cNvSpPr>
              <p:nvPr/>
            </p:nvSpPr>
            <p:spPr bwMode="auto">
              <a:xfrm>
                <a:off x="2119" y="2509"/>
                <a:ext cx="5" cy="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8" y="0"/>
                  </a:cxn>
                  <a:cxn ang="0">
                    <a:pos x="15" y="1"/>
                  </a:cxn>
                  <a:cxn ang="0">
                    <a:pos x="12" y="1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3" y="6"/>
                  </a:cxn>
                  <a:cxn ang="0">
                    <a:pos x="0" y="7"/>
                  </a:cxn>
                  <a:cxn ang="0">
                    <a:pos x="23" y="41"/>
                  </a:cxn>
                  <a:cxn ang="0">
                    <a:pos x="23" y="41"/>
                  </a:cxn>
                  <a:cxn ang="0">
                    <a:pos x="23" y="41"/>
                  </a:cxn>
                  <a:cxn ang="0">
                    <a:pos x="23" y="41"/>
                  </a:cxn>
                  <a:cxn ang="0">
                    <a:pos x="23" y="41"/>
                  </a:cxn>
                  <a:cxn ang="0">
                    <a:pos x="23" y="41"/>
                  </a:cxn>
                  <a:cxn ang="0">
                    <a:pos x="23" y="41"/>
                  </a:cxn>
                  <a:cxn ang="0">
                    <a:pos x="25" y="41"/>
                  </a:cxn>
                  <a:cxn ang="0">
                    <a:pos x="25" y="41"/>
                  </a:cxn>
                  <a:cxn ang="0">
                    <a:pos x="25" y="41"/>
                  </a:cxn>
                  <a:cxn ang="0">
                    <a:pos x="25" y="0"/>
                  </a:cxn>
                </a:cxnLst>
                <a:rect l="0" t="0" r="r" b="b"/>
                <a:pathLst>
                  <a:path w="25" h="41">
                    <a:moveTo>
                      <a:pt x="25" y="0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0" y="7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32" name="Freeform 1470"/>
              <p:cNvSpPr>
                <a:spLocks/>
              </p:cNvSpPr>
              <p:nvPr/>
            </p:nvSpPr>
            <p:spPr bwMode="auto">
              <a:xfrm>
                <a:off x="2124" y="2509"/>
                <a:ext cx="7" cy="8"/>
              </a:xfrm>
              <a:custGeom>
                <a:avLst/>
                <a:gdLst/>
                <a:ahLst/>
                <a:cxnLst>
                  <a:cxn ang="0">
                    <a:pos x="38" y="34"/>
                  </a:cxn>
                  <a:cxn ang="0">
                    <a:pos x="30" y="8"/>
                  </a:cxn>
                  <a:cxn ang="0">
                    <a:pos x="26" y="7"/>
                  </a:cxn>
                  <a:cxn ang="0">
                    <a:pos x="23" y="5"/>
                  </a:cxn>
                  <a:cxn ang="0">
                    <a:pos x="18" y="4"/>
                  </a:cxn>
                  <a:cxn ang="0">
                    <a:pos x="15" y="2"/>
                  </a:cxn>
                  <a:cxn ang="0">
                    <a:pos x="11" y="1"/>
                  </a:cxn>
                  <a:cxn ang="0">
                    <a:pos x="8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1" y="41"/>
                  </a:cxn>
                  <a:cxn ang="0">
                    <a:pos x="2" y="41"/>
                  </a:cxn>
                  <a:cxn ang="0">
                    <a:pos x="3" y="42"/>
                  </a:cxn>
                  <a:cxn ang="0">
                    <a:pos x="4" y="42"/>
                  </a:cxn>
                  <a:cxn ang="0">
                    <a:pos x="5" y="42"/>
                  </a:cxn>
                  <a:cxn ang="0">
                    <a:pos x="7" y="43"/>
                  </a:cxn>
                  <a:cxn ang="0">
                    <a:pos x="8" y="44"/>
                  </a:cxn>
                  <a:cxn ang="0">
                    <a:pos x="0" y="19"/>
                  </a:cxn>
                  <a:cxn ang="0">
                    <a:pos x="38" y="34"/>
                  </a:cxn>
                </a:cxnLst>
                <a:rect l="0" t="0" r="r" b="b"/>
                <a:pathLst>
                  <a:path w="38" h="44">
                    <a:moveTo>
                      <a:pt x="38" y="34"/>
                    </a:moveTo>
                    <a:lnTo>
                      <a:pt x="30" y="8"/>
                    </a:lnTo>
                    <a:lnTo>
                      <a:pt x="26" y="7"/>
                    </a:lnTo>
                    <a:lnTo>
                      <a:pt x="23" y="5"/>
                    </a:lnTo>
                    <a:lnTo>
                      <a:pt x="18" y="4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5" y="42"/>
                    </a:lnTo>
                    <a:lnTo>
                      <a:pt x="7" y="43"/>
                    </a:lnTo>
                    <a:lnTo>
                      <a:pt x="8" y="44"/>
                    </a:lnTo>
                    <a:lnTo>
                      <a:pt x="0" y="19"/>
                    </a:lnTo>
                    <a:lnTo>
                      <a:pt x="38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33" name="Freeform 1471"/>
              <p:cNvSpPr>
                <a:spLocks/>
              </p:cNvSpPr>
              <p:nvPr/>
            </p:nvSpPr>
            <p:spPr bwMode="auto">
              <a:xfrm>
                <a:off x="2122" y="2512"/>
                <a:ext cx="9" cy="9"/>
              </a:xfrm>
              <a:custGeom>
                <a:avLst/>
                <a:gdLst/>
                <a:ahLst/>
                <a:cxnLst>
                  <a:cxn ang="0">
                    <a:pos x="9" y="42"/>
                  </a:cxn>
                  <a:cxn ang="0">
                    <a:pos x="38" y="32"/>
                  </a:cxn>
                  <a:cxn ang="0">
                    <a:pos x="45" y="15"/>
                  </a:cxn>
                  <a:cxn ang="0">
                    <a:pos x="7" y="0"/>
                  </a:cxn>
                  <a:cxn ang="0">
                    <a:pos x="0" y="17"/>
                  </a:cxn>
                  <a:cxn ang="0">
                    <a:pos x="9" y="42"/>
                  </a:cxn>
                </a:cxnLst>
                <a:rect l="0" t="0" r="r" b="b"/>
                <a:pathLst>
                  <a:path w="45" h="42">
                    <a:moveTo>
                      <a:pt x="9" y="42"/>
                    </a:moveTo>
                    <a:lnTo>
                      <a:pt x="38" y="32"/>
                    </a:lnTo>
                    <a:lnTo>
                      <a:pt x="45" y="15"/>
                    </a:lnTo>
                    <a:lnTo>
                      <a:pt x="7" y="0"/>
                    </a:lnTo>
                    <a:lnTo>
                      <a:pt x="0" y="17"/>
                    </a:lnTo>
                    <a:lnTo>
                      <a:pt x="9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34" name="Freeform 1472"/>
              <p:cNvSpPr>
                <a:spLocks/>
              </p:cNvSpPr>
              <p:nvPr/>
            </p:nvSpPr>
            <p:spPr bwMode="auto">
              <a:xfrm>
                <a:off x="2123" y="2512"/>
                <a:ext cx="5" cy="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2" y="41"/>
                  </a:cxn>
                  <a:cxn ang="0">
                    <a:pos x="2" y="41"/>
                  </a:cxn>
                  <a:cxn ang="0">
                    <a:pos x="3" y="41"/>
                  </a:cxn>
                  <a:cxn ang="0">
                    <a:pos x="3" y="42"/>
                  </a:cxn>
                  <a:cxn ang="0">
                    <a:pos x="4" y="42"/>
                  </a:cxn>
                  <a:cxn ang="0">
                    <a:pos x="25" y="7"/>
                  </a:cxn>
                  <a:cxn ang="0">
                    <a:pos x="21" y="5"/>
                  </a:cxn>
                  <a:cxn ang="0">
                    <a:pos x="19" y="4"/>
                  </a:cxn>
                  <a:cxn ang="0">
                    <a:pos x="16" y="3"/>
                  </a:cxn>
                  <a:cxn ang="0">
                    <a:pos x="13" y="2"/>
                  </a:cxn>
                  <a:cxn ang="0">
                    <a:pos x="10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1"/>
                  </a:cxn>
                </a:cxnLst>
                <a:rect l="0" t="0" r="r" b="b"/>
                <a:pathLst>
                  <a:path w="25" h="42">
                    <a:moveTo>
                      <a:pt x="0" y="41"/>
                    </a:move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25" y="7"/>
                    </a:lnTo>
                    <a:lnTo>
                      <a:pt x="21" y="5"/>
                    </a:lnTo>
                    <a:lnTo>
                      <a:pt x="19" y="4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35" name="Freeform 1473"/>
              <p:cNvSpPr>
                <a:spLocks/>
              </p:cNvSpPr>
              <p:nvPr/>
            </p:nvSpPr>
            <p:spPr bwMode="auto">
              <a:xfrm>
                <a:off x="2119" y="2512"/>
                <a:ext cx="5" cy="9"/>
              </a:xfrm>
              <a:custGeom>
                <a:avLst/>
                <a:gdLst/>
                <a:ahLst/>
                <a:cxnLst>
                  <a:cxn ang="0">
                    <a:pos x="25" y="40"/>
                  </a:cxn>
                  <a:cxn ang="0">
                    <a:pos x="25" y="41"/>
                  </a:cxn>
                  <a:cxn ang="0">
                    <a:pos x="25" y="40"/>
                  </a:cxn>
                  <a:cxn ang="0">
                    <a:pos x="25" y="41"/>
                  </a:cxn>
                  <a:cxn ang="0">
                    <a:pos x="25" y="41"/>
                  </a:cxn>
                  <a:cxn ang="0">
                    <a:pos x="23" y="41"/>
                  </a:cxn>
                  <a:cxn ang="0">
                    <a:pos x="23" y="41"/>
                  </a:cxn>
                  <a:cxn ang="0">
                    <a:pos x="23" y="41"/>
                  </a:cxn>
                  <a:cxn ang="0">
                    <a:pos x="23" y="41"/>
                  </a:cxn>
                  <a:cxn ang="0">
                    <a:pos x="23" y="41"/>
                  </a:cxn>
                  <a:cxn ang="0">
                    <a:pos x="23" y="0"/>
                  </a:cxn>
                  <a:cxn ang="0">
                    <a:pos x="20" y="0"/>
                  </a:cxn>
                  <a:cxn ang="0">
                    <a:pos x="17" y="1"/>
                  </a:cxn>
                  <a:cxn ang="0">
                    <a:pos x="14" y="1"/>
                  </a:cxn>
                  <a:cxn ang="0">
                    <a:pos x="11" y="2"/>
                  </a:cxn>
                  <a:cxn ang="0">
                    <a:pos x="8" y="3"/>
                  </a:cxn>
                  <a:cxn ang="0">
                    <a:pos x="5" y="4"/>
                  </a:cxn>
                  <a:cxn ang="0">
                    <a:pos x="3" y="7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5" y="40"/>
                  </a:cxn>
                </a:cxnLst>
                <a:rect l="0" t="0" r="r" b="b"/>
                <a:pathLst>
                  <a:path w="25" h="41">
                    <a:moveTo>
                      <a:pt x="25" y="40"/>
                    </a:moveTo>
                    <a:lnTo>
                      <a:pt x="25" y="41"/>
                    </a:lnTo>
                    <a:lnTo>
                      <a:pt x="25" y="40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1" y="2"/>
                    </a:lnTo>
                    <a:lnTo>
                      <a:pt x="8" y="3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5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36" name="Freeform 1474"/>
              <p:cNvSpPr>
                <a:spLocks/>
              </p:cNvSpPr>
              <p:nvPr/>
            </p:nvSpPr>
            <p:spPr bwMode="auto">
              <a:xfrm>
                <a:off x="2116" y="2514"/>
                <a:ext cx="8" cy="7"/>
              </a:xfrm>
              <a:custGeom>
                <a:avLst/>
                <a:gdLst/>
                <a:ahLst/>
                <a:cxnLst>
                  <a:cxn ang="0">
                    <a:pos x="40" y="33"/>
                  </a:cxn>
                  <a:cxn ang="0">
                    <a:pos x="40" y="33"/>
                  </a:cxn>
                  <a:cxn ang="0">
                    <a:pos x="40" y="32"/>
                  </a:cxn>
                  <a:cxn ang="0">
                    <a:pos x="40" y="32"/>
                  </a:cxn>
                  <a:cxn ang="0">
                    <a:pos x="40" y="32"/>
                  </a:cxn>
                  <a:cxn ang="0">
                    <a:pos x="40" y="32"/>
                  </a:cxn>
                  <a:cxn ang="0">
                    <a:pos x="40" y="32"/>
                  </a:cxn>
                  <a:cxn ang="0">
                    <a:pos x="40" y="32"/>
                  </a:cxn>
                  <a:cxn ang="0">
                    <a:pos x="40" y="32"/>
                  </a:cxn>
                  <a:cxn ang="0">
                    <a:pos x="40" y="32"/>
                  </a:cxn>
                  <a:cxn ang="0">
                    <a:pos x="15" y="0"/>
                  </a:cxn>
                  <a:cxn ang="0">
                    <a:pos x="12" y="2"/>
                  </a:cxn>
                  <a:cxn ang="0">
                    <a:pos x="10" y="4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5" y="11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40" y="33"/>
                  </a:cxn>
                </a:cxnLst>
                <a:rect l="0" t="0" r="r" b="b"/>
                <a:pathLst>
                  <a:path w="40" h="33">
                    <a:moveTo>
                      <a:pt x="40" y="33"/>
                    </a:moveTo>
                    <a:lnTo>
                      <a:pt x="40" y="33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5" y="11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0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37" name="Freeform 1475"/>
              <p:cNvSpPr>
                <a:spLocks/>
              </p:cNvSpPr>
              <p:nvPr/>
            </p:nvSpPr>
            <p:spPr bwMode="auto">
              <a:xfrm>
                <a:off x="2115" y="2518"/>
                <a:ext cx="9" cy="6"/>
              </a:xfrm>
              <a:custGeom>
                <a:avLst/>
                <a:gdLst/>
                <a:ahLst/>
                <a:cxnLst>
                  <a:cxn ang="0">
                    <a:pos x="40" y="27"/>
                  </a:cxn>
                  <a:cxn ang="0">
                    <a:pos x="40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41" y="20"/>
                  </a:cxn>
                  <a:cxn ang="0">
                    <a:pos x="41" y="19"/>
                  </a:cxn>
                  <a:cxn ang="0">
                    <a:pos x="41" y="17"/>
                  </a:cxn>
                  <a:cxn ang="0">
                    <a:pos x="41" y="15"/>
                  </a:cxn>
                  <a:cxn ang="0">
                    <a:pos x="43" y="13"/>
                  </a:cxn>
                  <a:cxn ang="0">
                    <a:pos x="43" y="12"/>
                  </a:cxn>
                  <a:cxn ang="0">
                    <a:pos x="3" y="0"/>
                  </a:cxn>
                  <a:cxn ang="0">
                    <a:pos x="2" y="3"/>
                  </a:cxn>
                  <a:cxn ang="0">
                    <a:pos x="2" y="6"/>
                  </a:cxn>
                  <a:cxn ang="0">
                    <a:pos x="1" y="10"/>
                  </a:cxn>
                  <a:cxn ang="0">
                    <a:pos x="1" y="13"/>
                  </a:cxn>
                  <a:cxn ang="0">
                    <a:pos x="0" y="17"/>
                  </a:cxn>
                  <a:cxn ang="0">
                    <a:pos x="0" y="20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40" y="27"/>
                  </a:cxn>
                </a:cxnLst>
                <a:rect l="0" t="0" r="r" b="b"/>
                <a:pathLst>
                  <a:path w="43" h="27">
                    <a:moveTo>
                      <a:pt x="40" y="27"/>
                    </a:moveTo>
                    <a:lnTo>
                      <a:pt x="40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1" y="20"/>
                    </a:lnTo>
                    <a:lnTo>
                      <a:pt x="41" y="19"/>
                    </a:lnTo>
                    <a:lnTo>
                      <a:pt x="41" y="17"/>
                    </a:lnTo>
                    <a:lnTo>
                      <a:pt x="41" y="15"/>
                    </a:lnTo>
                    <a:lnTo>
                      <a:pt x="43" y="13"/>
                    </a:lnTo>
                    <a:lnTo>
                      <a:pt x="43" y="1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4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38" name="Freeform 1476"/>
              <p:cNvSpPr>
                <a:spLocks/>
              </p:cNvSpPr>
              <p:nvPr/>
            </p:nvSpPr>
            <p:spPr bwMode="auto">
              <a:xfrm>
                <a:off x="2115" y="2524"/>
                <a:ext cx="8" cy="15"/>
              </a:xfrm>
              <a:custGeom>
                <a:avLst/>
                <a:gdLst/>
                <a:ahLst/>
                <a:cxnLst>
                  <a:cxn ang="0">
                    <a:pos x="21" y="79"/>
                  </a:cxn>
                  <a:cxn ang="0">
                    <a:pos x="40" y="58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0" y="58"/>
                  </a:cxn>
                  <a:cxn ang="0">
                    <a:pos x="21" y="79"/>
                  </a:cxn>
                </a:cxnLst>
                <a:rect l="0" t="0" r="r" b="b"/>
                <a:pathLst>
                  <a:path w="40" h="79">
                    <a:moveTo>
                      <a:pt x="21" y="79"/>
                    </a:moveTo>
                    <a:lnTo>
                      <a:pt x="40" y="58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21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39" name="Freeform 1477"/>
              <p:cNvSpPr>
                <a:spLocks/>
              </p:cNvSpPr>
              <p:nvPr/>
            </p:nvSpPr>
            <p:spPr bwMode="auto">
              <a:xfrm>
                <a:off x="2111" y="2531"/>
                <a:ext cx="8" cy="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0" y="42"/>
                  </a:cxn>
                  <a:cxn ang="0">
                    <a:pos x="40" y="42"/>
                  </a:cxn>
                  <a:cxn ang="0">
                    <a:pos x="40" y="0"/>
                  </a:cxn>
                  <a:cxn ang="0">
                    <a:pos x="20" y="0"/>
                  </a:cxn>
                  <a:cxn ang="0">
                    <a:pos x="0" y="21"/>
                  </a:cxn>
                </a:cxnLst>
                <a:rect l="0" t="0" r="r" b="b"/>
                <a:pathLst>
                  <a:path w="40" h="42">
                    <a:moveTo>
                      <a:pt x="0" y="21"/>
                    </a:moveTo>
                    <a:lnTo>
                      <a:pt x="20" y="42"/>
                    </a:lnTo>
                    <a:lnTo>
                      <a:pt x="40" y="42"/>
                    </a:lnTo>
                    <a:lnTo>
                      <a:pt x="40" y="0"/>
                    </a:lnTo>
                    <a:lnTo>
                      <a:pt x="2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40" name="Freeform 1478"/>
              <p:cNvSpPr>
                <a:spLocks/>
              </p:cNvSpPr>
              <p:nvPr/>
            </p:nvSpPr>
            <p:spPr bwMode="auto">
              <a:xfrm>
                <a:off x="2144" y="2524"/>
                <a:ext cx="8" cy="9"/>
              </a:xfrm>
              <a:custGeom>
                <a:avLst/>
                <a:gdLst/>
                <a:ahLst/>
                <a:cxnLst>
                  <a:cxn ang="0">
                    <a:pos x="42" y="27"/>
                  </a:cxn>
                  <a:cxn ang="0">
                    <a:pos x="25" y="2"/>
                  </a:cxn>
                  <a:cxn ang="0">
                    <a:pos x="6" y="0"/>
                  </a:cxn>
                  <a:cxn ang="0">
                    <a:pos x="0" y="40"/>
                  </a:cxn>
                  <a:cxn ang="0">
                    <a:pos x="20" y="42"/>
                  </a:cxn>
                  <a:cxn ang="0">
                    <a:pos x="42" y="27"/>
                  </a:cxn>
                </a:cxnLst>
                <a:rect l="0" t="0" r="r" b="b"/>
                <a:pathLst>
                  <a:path w="42" h="42">
                    <a:moveTo>
                      <a:pt x="42" y="27"/>
                    </a:moveTo>
                    <a:lnTo>
                      <a:pt x="25" y="2"/>
                    </a:lnTo>
                    <a:lnTo>
                      <a:pt x="6" y="0"/>
                    </a:lnTo>
                    <a:lnTo>
                      <a:pt x="0" y="40"/>
                    </a:lnTo>
                    <a:lnTo>
                      <a:pt x="20" y="42"/>
                    </a:lnTo>
                    <a:lnTo>
                      <a:pt x="42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41" name="Freeform 1479"/>
              <p:cNvSpPr>
                <a:spLocks/>
              </p:cNvSpPr>
              <p:nvPr/>
            </p:nvSpPr>
            <p:spPr bwMode="auto">
              <a:xfrm>
                <a:off x="2143" y="2528"/>
                <a:ext cx="9" cy="9"/>
              </a:xfrm>
              <a:custGeom>
                <a:avLst/>
                <a:gdLst/>
                <a:ahLst/>
                <a:cxnLst>
                  <a:cxn ang="0">
                    <a:pos x="24" y="47"/>
                  </a:cxn>
                  <a:cxn ang="0">
                    <a:pos x="24" y="47"/>
                  </a:cxn>
                  <a:cxn ang="0">
                    <a:pos x="28" y="44"/>
                  </a:cxn>
                  <a:cxn ang="0">
                    <a:pos x="32" y="40"/>
                  </a:cxn>
                  <a:cxn ang="0">
                    <a:pos x="36" y="36"/>
                  </a:cxn>
                  <a:cxn ang="0">
                    <a:pos x="39" y="31"/>
                  </a:cxn>
                  <a:cxn ang="0">
                    <a:pos x="42" y="26"/>
                  </a:cxn>
                  <a:cxn ang="0">
                    <a:pos x="45" y="21"/>
                  </a:cxn>
                  <a:cxn ang="0">
                    <a:pos x="47" y="16"/>
                  </a:cxn>
                  <a:cxn ang="0">
                    <a:pos x="48" y="1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6" y="7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2" y="13"/>
                  </a:cxn>
                  <a:cxn ang="0">
                    <a:pos x="1" y="14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24" y="47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lnTo>
                      <a:pt x="24" y="47"/>
                    </a:lnTo>
                    <a:lnTo>
                      <a:pt x="28" y="44"/>
                    </a:lnTo>
                    <a:lnTo>
                      <a:pt x="32" y="40"/>
                    </a:lnTo>
                    <a:lnTo>
                      <a:pt x="36" y="36"/>
                    </a:lnTo>
                    <a:lnTo>
                      <a:pt x="39" y="31"/>
                    </a:lnTo>
                    <a:lnTo>
                      <a:pt x="42" y="26"/>
                    </a:lnTo>
                    <a:lnTo>
                      <a:pt x="45" y="21"/>
                    </a:lnTo>
                    <a:lnTo>
                      <a:pt x="47" y="16"/>
                    </a:lnTo>
                    <a:lnTo>
                      <a:pt x="48" y="1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1" y="14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42" name="Freeform 1480"/>
              <p:cNvSpPr>
                <a:spLocks/>
              </p:cNvSpPr>
              <p:nvPr/>
            </p:nvSpPr>
            <p:spPr bwMode="auto">
              <a:xfrm>
                <a:off x="2139" y="2531"/>
                <a:ext cx="9" cy="9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46"/>
                  </a:cxn>
                  <a:cxn ang="0">
                    <a:pos x="6" y="46"/>
                  </a:cxn>
                  <a:cxn ang="0">
                    <a:pos x="11" y="45"/>
                  </a:cxn>
                  <a:cxn ang="0">
                    <a:pos x="17" y="45"/>
                  </a:cxn>
                  <a:cxn ang="0">
                    <a:pos x="23" y="43"/>
                  </a:cxn>
                  <a:cxn ang="0">
                    <a:pos x="29" y="41"/>
                  </a:cxn>
                  <a:cxn ang="0">
                    <a:pos x="35" y="39"/>
                  </a:cxn>
                  <a:cxn ang="0">
                    <a:pos x="39" y="36"/>
                  </a:cxn>
                  <a:cxn ang="0">
                    <a:pos x="44" y="32"/>
                  </a:cxn>
                  <a:cxn ang="0">
                    <a:pos x="20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1" y="3"/>
                  </a:cxn>
                  <a:cxn ang="0">
                    <a:pos x="9" y="4"/>
                  </a:cxn>
                  <a:cxn ang="0">
                    <a:pos x="7" y="4"/>
                  </a:cxn>
                  <a:cxn ang="0">
                    <a:pos x="3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6"/>
                  </a:cxn>
                </a:cxnLst>
                <a:rect l="0" t="0" r="r" b="b"/>
                <a:pathLst>
                  <a:path w="44" h="46">
                    <a:moveTo>
                      <a:pt x="0" y="46"/>
                    </a:moveTo>
                    <a:lnTo>
                      <a:pt x="0" y="46"/>
                    </a:lnTo>
                    <a:lnTo>
                      <a:pt x="6" y="46"/>
                    </a:lnTo>
                    <a:lnTo>
                      <a:pt x="11" y="45"/>
                    </a:lnTo>
                    <a:lnTo>
                      <a:pt x="17" y="45"/>
                    </a:lnTo>
                    <a:lnTo>
                      <a:pt x="23" y="43"/>
                    </a:lnTo>
                    <a:lnTo>
                      <a:pt x="29" y="41"/>
                    </a:lnTo>
                    <a:lnTo>
                      <a:pt x="35" y="39"/>
                    </a:lnTo>
                    <a:lnTo>
                      <a:pt x="39" y="36"/>
                    </a:lnTo>
                    <a:lnTo>
                      <a:pt x="44" y="32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43" name="Freeform 1481"/>
              <p:cNvSpPr>
                <a:spLocks/>
              </p:cNvSpPr>
              <p:nvPr/>
            </p:nvSpPr>
            <p:spPr bwMode="auto">
              <a:xfrm>
                <a:off x="2128" y="2530"/>
                <a:ext cx="11" cy="1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0" y="29"/>
                  </a:cxn>
                  <a:cxn ang="0">
                    <a:pos x="6" y="34"/>
                  </a:cxn>
                  <a:cxn ang="0">
                    <a:pos x="11" y="38"/>
                  </a:cxn>
                  <a:cxn ang="0">
                    <a:pos x="17" y="42"/>
                  </a:cxn>
                  <a:cxn ang="0">
                    <a:pos x="24" y="45"/>
                  </a:cxn>
                  <a:cxn ang="0">
                    <a:pos x="31" y="48"/>
                  </a:cxn>
                  <a:cxn ang="0">
                    <a:pos x="38" y="49"/>
                  </a:cxn>
                  <a:cxn ang="0">
                    <a:pos x="46" y="50"/>
                  </a:cxn>
                  <a:cxn ang="0">
                    <a:pos x="53" y="50"/>
                  </a:cxn>
                  <a:cxn ang="0">
                    <a:pos x="53" y="10"/>
                  </a:cxn>
                  <a:cxn ang="0">
                    <a:pos x="48" y="8"/>
                  </a:cxn>
                  <a:cxn ang="0">
                    <a:pos x="45" y="8"/>
                  </a:cxn>
                  <a:cxn ang="0">
                    <a:pos x="41" y="7"/>
                  </a:cxn>
                  <a:cxn ang="0">
                    <a:pos x="39" y="7"/>
                  </a:cxn>
                  <a:cxn ang="0">
                    <a:pos x="36" y="6"/>
                  </a:cxn>
                  <a:cxn ang="0">
                    <a:pos x="33" y="4"/>
                  </a:cxn>
                  <a:cxn ang="0">
                    <a:pos x="31" y="3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29"/>
                  </a:cxn>
                </a:cxnLst>
                <a:rect l="0" t="0" r="r" b="b"/>
                <a:pathLst>
                  <a:path w="53" h="50">
                    <a:moveTo>
                      <a:pt x="0" y="29"/>
                    </a:moveTo>
                    <a:lnTo>
                      <a:pt x="0" y="29"/>
                    </a:lnTo>
                    <a:lnTo>
                      <a:pt x="6" y="34"/>
                    </a:lnTo>
                    <a:lnTo>
                      <a:pt x="11" y="38"/>
                    </a:lnTo>
                    <a:lnTo>
                      <a:pt x="17" y="42"/>
                    </a:lnTo>
                    <a:lnTo>
                      <a:pt x="24" y="45"/>
                    </a:lnTo>
                    <a:lnTo>
                      <a:pt x="31" y="48"/>
                    </a:lnTo>
                    <a:lnTo>
                      <a:pt x="38" y="49"/>
                    </a:lnTo>
                    <a:lnTo>
                      <a:pt x="46" y="50"/>
                    </a:lnTo>
                    <a:lnTo>
                      <a:pt x="53" y="50"/>
                    </a:lnTo>
                    <a:lnTo>
                      <a:pt x="53" y="10"/>
                    </a:lnTo>
                    <a:lnTo>
                      <a:pt x="48" y="8"/>
                    </a:lnTo>
                    <a:lnTo>
                      <a:pt x="45" y="8"/>
                    </a:lnTo>
                    <a:lnTo>
                      <a:pt x="41" y="7"/>
                    </a:lnTo>
                    <a:lnTo>
                      <a:pt x="39" y="7"/>
                    </a:lnTo>
                    <a:lnTo>
                      <a:pt x="36" y="6"/>
                    </a:lnTo>
                    <a:lnTo>
                      <a:pt x="33" y="4"/>
                    </a:lnTo>
                    <a:lnTo>
                      <a:pt x="31" y="3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44" name="Freeform 1482"/>
              <p:cNvSpPr>
                <a:spLocks/>
              </p:cNvSpPr>
              <p:nvPr/>
            </p:nvSpPr>
            <p:spPr bwMode="auto">
              <a:xfrm>
                <a:off x="2124" y="2524"/>
                <a:ext cx="10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" y="16"/>
                  </a:cxn>
                  <a:cxn ang="0">
                    <a:pos x="2" y="23"/>
                  </a:cxn>
                  <a:cxn ang="0">
                    <a:pos x="5" y="31"/>
                  </a:cxn>
                  <a:cxn ang="0">
                    <a:pos x="7" y="38"/>
                  </a:cxn>
                  <a:cxn ang="0">
                    <a:pos x="11" y="44"/>
                  </a:cxn>
                  <a:cxn ang="0">
                    <a:pos x="15" y="50"/>
                  </a:cxn>
                  <a:cxn ang="0">
                    <a:pos x="20" y="56"/>
                  </a:cxn>
                  <a:cxn ang="0">
                    <a:pos x="50" y="27"/>
                  </a:cxn>
                  <a:cxn ang="0">
                    <a:pos x="47" y="25"/>
                  </a:cxn>
                  <a:cxn ang="0">
                    <a:pos x="46" y="23"/>
                  </a:cxn>
                  <a:cxn ang="0">
                    <a:pos x="44" y="20"/>
                  </a:cxn>
                  <a:cxn ang="0">
                    <a:pos x="43" y="17"/>
                  </a:cxn>
                  <a:cxn ang="0">
                    <a:pos x="43" y="14"/>
                  </a:cxn>
                  <a:cxn ang="0">
                    <a:pos x="42" y="10"/>
                  </a:cxn>
                  <a:cxn ang="0">
                    <a:pos x="41" y="5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0" y="0"/>
                  </a:cxn>
                </a:cxnLst>
                <a:rect l="0" t="0" r="r" b="b"/>
                <a:pathLst>
                  <a:path w="50" h="56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" y="16"/>
                    </a:lnTo>
                    <a:lnTo>
                      <a:pt x="2" y="23"/>
                    </a:lnTo>
                    <a:lnTo>
                      <a:pt x="5" y="31"/>
                    </a:lnTo>
                    <a:lnTo>
                      <a:pt x="7" y="38"/>
                    </a:lnTo>
                    <a:lnTo>
                      <a:pt x="11" y="44"/>
                    </a:lnTo>
                    <a:lnTo>
                      <a:pt x="15" y="50"/>
                    </a:lnTo>
                    <a:lnTo>
                      <a:pt x="20" y="56"/>
                    </a:lnTo>
                    <a:lnTo>
                      <a:pt x="50" y="27"/>
                    </a:lnTo>
                    <a:lnTo>
                      <a:pt x="47" y="25"/>
                    </a:lnTo>
                    <a:lnTo>
                      <a:pt x="46" y="23"/>
                    </a:lnTo>
                    <a:lnTo>
                      <a:pt x="44" y="20"/>
                    </a:lnTo>
                    <a:lnTo>
                      <a:pt x="43" y="17"/>
                    </a:lnTo>
                    <a:lnTo>
                      <a:pt x="43" y="14"/>
                    </a:lnTo>
                    <a:lnTo>
                      <a:pt x="42" y="10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45" name="Freeform 1483"/>
              <p:cNvSpPr>
                <a:spLocks/>
              </p:cNvSpPr>
              <p:nvPr/>
            </p:nvSpPr>
            <p:spPr bwMode="auto">
              <a:xfrm>
                <a:off x="2124" y="2513"/>
                <a:ext cx="10" cy="11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5" y="6"/>
                  </a:cxn>
                  <a:cxn ang="0">
                    <a:pos x="11" y="12"/>
                  </a:cxn>
                  <a:cxn ang="0">
                    <a:pos x="7" y="19"/>
                  </a:cxn>
                  <a:cxn ang="0">
                    <a:pos x="5" y="26"/>
                  </a:cxn>
                  <a:cxn ang="0">
                    <a:pos x="2" y="34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57"/>
                  </a:cxn>
                  <a:cxn ang="0">
                    <a:pos x="41" y="57"/>
                  </a:cxn>
                  <a:cxn ang="0">
                    <a:pos x="41" y="51"/>
                  </a:cxn>
                  <a:cxn ang="0">
                    <a:pos x="42" y="46"/>
                  </a:cxn>
                  <a:cxn ang="0">
                    <a:pos x="43" y="43"/>
                  </a:cxn>
                  <a:cxn ang="0">
                    <a:pos x="44" y="38"/>
                  </a:cxn>
                  <a:cxn ang="0">
                    <a:pos x="45" y="35"/>
                  </a:cxn>
                  <a:cxn ang="0">
                    <a:pos x="46" y="32"/>
                  </a:cxn>
                  <a:cxn ang="0">
                    <a:pos x="47" y="30"/>
                  </a:cxn>
                  <a:cxn ang="0">
                    <a:pos x="50" y="28"/>
                  </a:cxn>
                  <a:cxn ang="0">
                    <a:pos x="50" y="28"/>
                  </a:cxn>
                  <a:cxn ang="0">
                    <a:pos x="20" y="0"/>
                  </a:cxn>
                </a:cxnLst>
                <a:rect l="0" t="0" r="r" b="b"/>
                <a:pathLst>
                  <a:path w="50" h="57">
                    <a:moveTo>
                      <a:pt x="20" y="0"/>
                    </a:moveTo>
                    <a:lnTo>
                      <a:pt x="20" y="0"/>
                    </a:lnTo>
                    <a:lnTo>
                      <a:pt x="15" y="6"/>
                    </a:lnTo>
                    <a:lnTo>
                      <a:pt x="11" y="12"/>
                    </a:lnTo>
                    <a:lnTo>
                      <a:pt x="7" y="19"/>
                    </a:lnTo>
                    <a:lnTo>
                      <a:pt x="5" y="26"/>
                    </a:lnTo>
                    <a:lnTo>
                      <a:pt x="2" y="34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0" y="57"/>
                    </a:lnTo>
                    <a:lnTo>
                      <a:pt x="41" y="57"/>
                    </a:lnTo>
                    <a:lnTo>
                      <a:pt x="41" y="51"/>
                    </a:lnTo>
                    <a:lnTo>
                      <a:pt x="42" y="46"/>
                    </a:lnTo>
                    <a:lnTo>
                      <a:pt x="43" y="43"/>
                    </a:lnTo>
                    <a:lnTo>
                      <a:pt x="44" y="38"/>
                    </a:lnTo>
                    <a:lnTo>
                      <a:pt x="45" y="35"/>
                    </a:lnTo>
                    <a:lnTo>
                      <a:pt x="46" y="32"/>
                    </a:lnTo>
                    <a:lnTo>
                      <a:pt x="47" y="30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46" name="Freeform 1484"/>
              <p:cNvSpPr>
                <a:spLocks/>
              </p:cNvSpPr>
              <p:nvPr/>
            </p:nvSpPr>
            <p:spPr bwMode="auto">
              <a:xfrm>
                <a:off x="2128" y="2509"/>
                <a:ext cx="11" cy="1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5" y="0"/>
                  </a:cxn>
                  <a:cxn ang="0">
                    <a:pos x="38" y="1"/>
                  </a:cxn>
                  <a:cxn ang="0">
                    <a:pos x="30" y="2"/>
                  </a:cxn>
                  <a:cxn ang="0">
                    <a:pos x="23" y="5"/>
                  </a:cxn>
                  <a:cxn ang="0">
                    <a:pos x="17" y="8"/>
                  </a:cxn>
                  <a:cxn ang="0">
                    <a:pos x="10" y="12"/>
                  </a:cxn>
                  <a:cxn ang="0">
                    <a:pos x="6" y="16"/>
                  </a:cxn>
                  <a:cxn ang="0">
                    <a:pos x="0" y="22"/>
                  </a:cxn>
                  <a:cxn ang="0">
                    <a:pos x="30" y="50"/>
                  </a:cxn>
                  <a:cxn ang="0">
                    <a:pos x="32" y="48"/>
                  </a:cxn>
                  <a:cxn ang="0">
                    <a:pos x="34" y="45"/>
                  </a:cxn>
                  <a:cxn ang="0">
                    <a:pos x="37" y="44"/>
                  </a:cxn>
                  <a:cxn ang="0">
                    <a:pos x="39" y="43"/>
                  </a:cxn>
                  <a:cxn ang="0">
                    <a:pos x="41" y="42"/>
                  </a:cxn>
                  <a:cxn ang="0">
                    <a:pos x="45" y="42"/>
                  </a:cxn>
                  <a:cxn ang="0">
                    <a:pos x="48" y="41"/>
                  </a:cxn>
                  <a:cxn ang="0">
                    <a:pos x="52" y="41"/>
                  </a:cxn>
                  <a:cxn ang="0">
                    <a:pos x="52" y="41"/>
                  </a:cxn>
                  <a:cxn ang="0">
                    <a:pos x="52" y="0"/>
                  </a:cxn>
                </a:cxnLst>
                <a:rect l="0" t="0" r="r" b="b"/>
                <a:pathLst>
                  <a:path w="52" h="50">
                    <a:moveTo>
                      <a:pt x="52" y="0"/>
                    </a:moveTo>
                    <a:lnTo>
                      <a:pt x="52" y="0"/>
                    </a:lnTo>
                    <a:lnTo>
                      <a:pt x="45" y="0"/>
                    </a:lnTo>
                    <a:lnTo>
                      <a:pt x="38" y="1"/>
                    </a:lnTo>
                    <a:lnTo>
                      <a:pt x="30" y="2"/>
                    </a:lnTo>
                    <a:lnTo>
                      <a:pt x="23" y="5"/>
                    </a:lnTo>
                    <a:lnTo>
                      <a:pt x="17" y="8"/>
                    </a:lnTo>
                    <a:lnTo>
                      <a:pt x="10" y="12"/>
                    </a:lnTo>
                    <a:lnTo>
                      <a:pt x="6" y="16"/>
                    </a:lnTo>
                    <a:lnTo>
                      <a:pt x="0" y="22"/>
                    </a:lnTo>
                    <a:lnTo>
                      <a:pt x="30" y="50"/>
                    </a:lnTo>
                    <a:lnTo>
                      <a:pt x="32" y="48"/>
                    </a:lnTo>
                    <a:lnTo>
                      <a:pt x="34" y="45"/>
                    </a:lnTo>
                    <a:lnTo>
                      <a:pt x="37" y="44"/>
                    </a:lnTo>
                    <a:lnTo>
                      <a:pt x="39" y="43"/>
                    </a:lnTo>
                    <a:lnTo>
                      <a:pt x="41" y="42"/>
                    </a:lnTo>
                    <a:lnTo>
                      <a:pt x="45" y="42"/>
                    </a:lnTo>
                    <a:lnTo>
                      <a:pt x="48" y="41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47" name="Freeform 1485"/>
              <p:cNvSpPr>
                <a:spLocks/>
              </p:cNvSpPr>
              <p:nvPr/>
            </p:nvSpPr>
            <p:spPr bwMode="auto">
              <a:xfrm>
                <a:off x="2139" y="2509"/>
                <a:ext cx="10" cy="9"/>
              </a:xfrm>
              <a:custGeom>
                <a:avLst/>
                <a:gdLst/>
                <a:ahLst/>
                <a:cxnLst>
                  <a:cxn ang="0">
                    <a:pos x="51" y="21"/>
                  </a:cxn>
                  <a:cxn ang="0">
                    <a:pos x="51" y="21"/>
                  </a:cxn>
                  <a:cxn ang="0">
                    <a:pos x="46" y="16"/>
                  </a:cxn>
                  <a:cxn ang="0">
                    <a:pos x="40" y="12"/>
                  </a:cxn>
                  <a:cxn ang="0">
                    <a:pos x="34" y="8"/>
                  </a:cxn>
                  <a:cxn ang="0">
                    <a:pos x="27" y="5"/>
                  </a:cxn>
                  <a:cxn ang="0">
                    <a:pos x="22" y="2"/>
                  </a:cxn>
                  <a:cxn ang="0">
                    <a:pos x="15" y="1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3" y="41"/>
                  </a:cxn>
                  <a:cxn ang="0">
                    <a:pos x="7" y="42"/>
                  </a:cxn>
                  <a:cxn ang="0">
                    <a:pos x="10" y="42"/>
                  </a:cxn>
                  <a:cxn ang="0">
                    <a:pos x="12" y="43"/>
                  </a:cxn>
                  <a:cxn ang="0">
                    <a:pos x="15" y="44"/>
                  </a:cxn>
                  <a:cxn ang="0">
                    <a:pos x="17" y="45"/>
                  </a:cxn>
                  <a:cxn ang="0">
                    <a:pos x="19" y="48"/>
                  </a:cxn>
                  <a:cxn ang="0">
                    <a:pos x="22" y="49"/>
                  </a:cxn>
                  <a:cxn ang="0">
                    <a:pos x="22" y="49"/>
                  </a:cxn>
                  <a:cxn ang="0">
                    <a:pos x="51" y="21"/>
                  </a:cxn>
                </a:cxnLst>
                <a:rect l="0" t="0" r="r" b="b"/>
                <a:pathLst>
                  <a:path w="51" h="49">
                    <a:moveTo>
                      <a:pt x="51" y="21"/>
                    </a:moveTo>
                    <a:lnTo>
                      <a:pt x="51" y="21"/>
                    </a:lnTo>
                    <a:lnTo>
                      <a:pt x="46" y="16"/>
                    </a:lnTo>
                    <a:lnTo>
                      <a:pt x="40" y="12"/>
                    </a:lnTo>
                    <a:lnTo>
                      <a:pt x="34" y="8"/>
                    </a:lnTo>
                    <a:lnTo>
                      <a:pt x="27" y="5"/>
                    </a:lnTo>
                    <a:lnTo>
                      <a:pt x="22" y="2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3" y="41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12" y="43"/>
                    </a:lnTo>
                    <a:lnTo>
                      <a:pt x="15" y="44"/>
                    </a:lnTo>
                    <a:lnTo>
                      <a:pt x="17" y="45"/>
                    </a:lnTo>
                    <a:lnTo>
                      <a:pt x="19" y="48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51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48" name="Freeform 1486"/>
              <p:cNvSpPr>
                <a:spLocks/>
              </p:cNvSpPr>
              <p:nvPr/>
            </p:nvSpPr>
            <p:spPr bwMode="auto">
              <a:xfrm>
                <a:off x="2143" y="2513"/>
                <a:ext cx="10" cy="11"/>
              </a:xfrm>
              <a:custGeom>
                <a:avLst/>
                <a:gdLst/>
                <a:ahLst/>
                <a:cxnLst>
                  <a:cxn ang="0">
                    <a:pos x="48" y="57"/>
                  </a:cxn>
                  <a:cxn ang="0">
                    <a:pos x="48" y="57"/>
                  </a:cxn>
                  <a:cxn ang="0">
                    <a:pos x="48" y="48"/>
                  </a:cxn>
                  <a:cxn ang="0">
                    <a:pos x="47" y="40"/>
                  </a:cxn>
                  <a:cxn ang="0">
                    <a:pos x="46" y="33"/>
                  </a:cxn>
                  <a:cxn ang="0">
                    <a:pos x="45" y="27"/>
                  </a:cxn>
                  <a:cxn ang="0">
                    <a:pos x="41" y="18"/>
                  </a:cxn>
                  <a:cxn ang="0">
                    <a:pos x="38" y="13"/>
                  </a:cxn>
                  <a:cxn ang="0">
                    <a:pos x="34" y="6"/>
                  </a:cxn>
                  <a:cxn ang="0">
                    <a:pos x="29" y="0"/>
                  </a:cxn>
                  <a:cxn ang="0">
                    <a:pos x="0" y="28"/>
                  </a:cxn>
                  <a:cxn ang="0">
                    <a:pos x="1" y="30"/>
                  </a:cxn>
                  <a:cxn ang="0">
                    <a:pos x="2" y="32"/>
                  </a:cxn>
                  <a:cxn ang="0">
                    <a:pos x="4" y="36"/>
                  </a:cxn>
                  <a:cxn ang="0">
                    <a:pos x="5" y="39"/>
                  </a:cxn>
                  <a:cxn ang="0">
                    <a:pos x="7" y="43"/>
                  </a:cxn>
                  <a:cxn ang="0">
                    <a:pos x="7" y="46"/>
                  </a:cxn>
                  <a:cxn ang="0">
                    <a:pos x="8" y="52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48" y="57"/>
                  </a:cxn>
                </a:cxnLst>
                <a:rect l="0" t="0" r="r" b="b"/>
                <a:pathLst>
                  <a:path w="48" h="57">
                    <a:moveTo>
                      <a:pt x="48" y="57"/>
                    </a:moveTo>
                    <a:lnTo>
                      <a:pt x="48" y="57"/>
                    </a:lnTo>
                    <a:lnTo>
                      <a:pt x="48" y="48"/>
                    </a:lnTo>
                    <a:lnTo>
                      <a:pt x="47" y="40"/>
                    </a:lnTo>
                    <a:lnTo>
                      <a:pt x="46" y="33"/>
                    </a:lnTo>
                    <a:lnTo>
                      <a:pt x="45" y="27"/>
                    </a:lnTo>
                    <a:lnTo>
                      <a:pt x="41" y="18"/>
                    </a:lnTo>
                    <a:lnTo>
                      <a:pt x="38" y="13"/>
                    </a:lnTo>
                    <a:lnTo>
                      <a:pt x="34" y="6"/>
                    </a:lnTo>
                    <a:lnTo>
                      <a:pt x="29" y="0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5" y="39"/>
                    </a:lnTo>
                    <a:lnTo>
                      <a:pt x="7" y="43"/>
                    </a:lnTo>
                    <a:lnTo>
                      <a:pt x="7" y="46"/>
                    </a:lnTo>
                    <a:lnTo>
                      <a:pt x="8" y="52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48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49" name="Freeform 1487"/>
              <p:cNvSpPr>
                <a:spLocks/>
              </p:cNvSpPr>
              <p:nvPr/>
            </p:nvSpPr>
            <p:spPr bwMode="auto">
              <a:xfrm>
                <a:off x="2145" y="2521"/>
                <a:ext cx="8" cy="8"/>
              </a:xfrm>
              <a:custGeom>
                <a:avLst/>
                <a:gdLst/>
                <a:ahLst/>
                <a:cxnLst>
                  <a:cxn ang="0">
                    <a:pos x="21" y="40"/>
                  </a:cxn>
                  <a:cxn ang="0">
                    <a:pos x="40" y="20"/>
                  </a:cxn>
                  <a:cxn ang="0">
                    <a:pos x="40" y="19"/>
                  </a:cxn>
                  <a:cxn ang="0">
                    <a:pos x="40" y="19"/>
                  </a:cxn>
                  <a:cxn ang="0">
                    <a:pos x="40" y="18"/>
                  </a:cxn>
                  <a:cxn ang="0">
                    <a:pos x="40" y="17"/>
                  </a:cxn>
                  <a:cxn ang="0">
                    <a:pos x="40" y="17"/>
                  </a:cxn>
                  <a:cxn ang="0">
                    <a:pos x="40" y="16"/>
                  </a:cxn>
                  <a:cxn ang="0">
                    <a:pos x="40" y="16"/>
                  </a:cxn>
                  <a:cxn ang="0">
                    <a:pos x="40" y="15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21" y="0"/>
                  </a:cxn>
                  <a:cxn ang="0">
                    <a:pos x="21" y="40"/>
                  </a:cxn>
                </a:cxnLst>
                <a:rect l="0" t="0" r="r" b="b"/>
                <a:pathLst>
                  <a:path w="40" h="40">
                    <a:moveTo>
                      <a:pt x="21" y="40"/>
                    </a:moveTo>
                    <a:lnTo>
                      <a:pt x="40" y="20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8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1" y="0"/>
                    </a:lnTo>
                    <a:lnTo>
                      <a:pt x="21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50" name="Freeform 1488"/>
              <p:cNvSpPr>
                <a:spLocks/>
              </p:cNvSpPr>
              <p:nvPr/>
            </p:nvSpPr>
            <p:spPr bwMode="auto">
              <a:xfrm>
                <a:off x="2128" y="2521"/>
                <a:ext cx="21" cy="8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9" y="40"/>
                  </a:cxn>
                  <a:cxn ang="0">
                    <a:pos x="103" y="40"/>
                  </a:cxn>
                  <a:cxn ang="0">
                    <a:pos x="103" y="0"/>
                  </a:cxn>
                  <a:cxn ang="0">
                    <a:pos x="19" y="0"/>
                  </a:cxn>
                  <a:cxn ang="0">
                    <a:pos x="0" y="20"/>
                  </a:cxn>
                </a:cxnLst>
                <a:rect l="0" t="0" r="r" b="b"/>
                <a:pathLst>
                  <a:path w="103" h="40">
                    <a:moveTo>
                      <a:pt x="0" y="20"/>
                    </a:moveTo>
                    <a:lnTo>
                      <a:pt x="19" y="40"/>
                    </a:lnTo>
                    <a:lnTo>
                      <a:pt x="103" y="40"/>
                    </a:lnTo>
                    <a:lnTo>
                      <a:pt x="103" y="0"/>
                    </a:lnTo>
                    <a:lnTo>
                      <a:pt x="19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51" name="Freeform 1489"/>
              <p:cNvSpPr>
                <a:spLocks/>
              </p:cNvSpPr>
              <p:nvPr/>
            </p:nvSpPr>
            <p:spPr bwMode="auto">
              <a:xfrm>
                <a:off x="2128" y="2525"/>
                <a:ext cx="9" cy="9"/>
              </a:xfrm>
              <a:custGeom>
                <a:avLst/>
                <a:gdLst/>
                <a:ahLst/>
                <a:cxnLst>
                  <a:cxn ang="0">
                    <a:pos x="45" y="14"/>
                  </a:cxn>
                  <a:cxn ang="0">
                    <a:pos x="45" y="14"/>
                  </a:cxn>
                  <a:cxn ang="0">
                    <a:pos x="44" y="14"/>
                  </a:cxn>
                  <a:cxn ang="0">
                    <a:pos x="44" y="13"/>
                  </a:cxn>
                  <a:cxn ang="0">
                    <a:pos x="42" y="12"/>
                  </a:cxn>
                  <a:cxn ang="0">
                    <a:pos x="42" y="9"/>
                  </a:cxn>
                  <a:cxn ang="0">
                    <a:pos x="41" y="8"/>
                  </a:cxn>
                  <a:cxn ang="0">
                    <a:pos x="41" y="6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0" y="1"/>
                  </a:cxn>
                  <a:cxn ang="0">
                    <a:pos x="0" y="7"/>
                  </a:cxn>
                  <a:cxn ang="0">
                    <a:pos x="1" y="13"/>
                  </a:cxn>
                  <a:cxn ang="0">
                    <a:pos x="2" y="19"/>
                  </a:cxn>
                  <a:cxn ang="0">
                    <a:pos x="3" y="24"/>
                  </a:cxn>
                  <a:cxn ang="0">
                    <a:pos x="6" y="29"/>
                  </a:cxn>
                  <a:cxn ang="0">
                    <a:pos x="8" y="34"/>
                  </a:cxn>
                  <a:cxn ang="0">
                    <a:pos x="11" y="38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45" y="14"/>
                  </a:cxn>
                </a:cxnLst>
                <a:rect l="0" t="0" r="r" b="b"/>
                <a:pathLst>
                  <a:path w="45" h="43">
                    <a:moveTo>
                      <a:pt x="45" y="14"/>
                    </a:moveTo>
                    <a:lnTo>
                      <a:pt x="45" y="14"/>
                    </a:lnTo>
                    <a:lnTo>
                      <a:pt x="44" y="14"/>
                    </a:lnTo>
                    <a:lnTo>
                      <a:pt x="44" y="13"/>
                    </a:lnTo>
                    <a:lnTo>
                      <a:pt x="42" y="12"/>
                    </a:lnTo>
                    <a:lnTo>
                      <a:pt x="42" y="9"/>
                    </a:lnTo>
                    <a:lnTo>
                      <a:pt x="41" y="8"/>
                    </a:lnTo>
                    <a:lnTo>
                      <a:pt x="41" y="6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0" y="1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2" y="19"/>
                    </a:lnTo>
                    <a:lnTo>
                      <a:pt x="3" y="24"/>
                    </a:lnTo>
                    <a:lnTo>
                      <a:pt x="6" y="29"/>
                    </a:lnTo>
                    <a:lnTo>
                      <a:pt x="8" y="34"/>
                    </a:lnTo>
                    <a:lnTo>
                      <a:pt x="11" y="38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45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52" name="Freeform 1490"/>
              <p:cNvSpPr>
                <a:spLocks/>
              </p:cNvSpPr>
              <p:nvPr/>
            </p:nvSpPr>
            <p:spPr bwMode="auto">
              <a:xfrm>
                <a:off x="2131" y="2528"/>
                <a:ext cx="8" cy="9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38" y="3"/>
                  </a:cxn>
                  <a:cxn ang="0">
                    <a:pos x="37" y="3"/>
                  </a:cxn>
                  <a:cxn ang="0">
                    <a:pos x="36" y="3"/>
                  </a:cxn>
                  <a:cxn ang="0">
                    <a:pos x="34" y="3"/>
                  </a:cxn>
                  <a:cxn ang="0">
                    <a:pos x="33" y="3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30" y="0"/>
                  </a:cxn>
                  <a:cxn ang="0">
                    <a:pos x="0" y="29"/>
                  </a:cxn>
                  <a:cxn ang="0">
                    <a:pos x="4" y="32"/>
                  </a:cxn>
                  <a:cxn ang="0">
                    <a:pos x="8" y="36"/>
                  </a:cxn>
                  <a:cxn ang="0">
                    <a:pos x="12" y="38"/>
                  </a:cxn>
                  <a:cxn ang="0">
                    <a:pos x="17" y="40"/>
                  </a:cxn>
                  <a:cxn ang="0">
                    <a:pos x="23" y="43"/>
                  </a:cxn>
                  <a:cxn ang="0">
                    <a:pos x="27" y="44"/>
                  </a:cxn>
                  <a:cxn ang="0">
                    <a:pos x="33" y="45"/>
                  </a:cxn>
                  <a:cxn ang="0">
                    <a:pos x="38" y="45"/>
                  </a:cxn>
                  <a:cxn ang="0">
                    <a:pos x="38" y="45"/>
                  </a:cxn>
                  <a:cxn ang="0">
                    <a:pos x="38" y="3"/>
                  </a:cxn>
                </a:cxnLst>
                <a:rect l="0" t="0" r="r" b="b"/>
                <a:pathLst>
                  <a:path w="38" h="45">
                    <a:moveTo>
                      <a:pt x="38" y="3"/>
                    </a:moveTo>
                    <a:lnTo>
                      <a:pt x="38" y="3"/>
                    </a:lnTo>
                    <a:lnTo>
                      <a:pt x="37" y="3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0" y="29"/>
                    </a:lnTo>
                    <a:lnTo>
                      <a:pt x="4" y="32"/>
                    </a:lnTo>
                    <a:lnTo>
                      <a:pt x="8" y="36"/>
                    </a:lnTo>
                    <a:lnTo>
                      <a:pt x="12" y="38"/>
                    </a:lnTo>
                    <a:lnTo>
                      <a:pt x="17" y="40"/>
                    </a:lnTo>
                    <a:lnTo>
                      <a:pt x="23" y="43"/>
                    </a:lnTo>
                    <a:lnTo>
                      <a:pt x="27" y="44"/>
                    </a:lnTo>
                    <a:lnTo>
                      <a:pt x="33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53" name="Freeform 1491"/>
              <p:cNvSpPr>
                <a:spLocks/>
              </p:cNvSpPr>
              <p:nvPr/>
            </p:nvSpPr>
            <p:spPr bwMode="auto">
              <a:xfrm>
                <a:off x="2139" y="2528"/>
                <a:ext cx="6" cy="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43"/>
                  </a:cxn>
                  <a:cxn ang="0">
                    <a:pos x="4" y="43"/>
                  </a:cxn>
                  <a:cxn ang="0">
                    <a:pos x="8" y="42"/>
                  </a:cxn>
                  <a:cxn ang="0">
                    <a:pos x="11" y="42"/>
                  </a:cxn>
                  <a:cxn ang="0">
                    <a:pos x="16" y="41"/>
                  </a:cxn>
                  <a:cxn ang="0">
                    <a:pos x="20" y="40"/>
                  </a:cxn>
                  <a:cxn ang="0">
                    <a:pos x="23" y="37"/>
                  </a:cxn>
                  <a:cxn ang="0">
                    <a:pos x="26" y="35"/>
                  </a:cxn>
                  <a:cxn ang="0">
                    <a:pos x="30" y="34"/>
                  </a:cxn>
                  <a:cxn ang="0">
                    <a:pos x="30" y="34"/>
                  </a:cxn>
                  <a:cxn ang="0">
                    <a:pos x="6" y="0"/>
                  </a:cxn>
                </a:cxnLst>
                <a:rect l="0" t="0" r="r" b="b"/>
                <a:pathLst>
                  <a:path w="30" h="43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43"/>
                    </a:lnTo>
                    <a:lnTo>
                      <a:pt x="4" y="43"/>
                    </a:lnTo>
                    <a:lnTo>
                      <a:pt x="8" y="42"/>
                    </a:lnTo>
                    <a:lnTo>
                      <a:pt x="11" y="42"/>
                    </a:lnTo>
                    <a:lnTo>
                      <a:pt x="16" y="41"/>
                    </a:lnTo>
                    <a:lnTo>
                      <a:pt x="20" y="40"/>
                    </a:lnTo>
                    <a:lnTo>
                      <a:pt x="23" y="37"/>
                    </a:lnTo>
                    <a:lnTo>
                      <a:pt x="26" y="35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54" name="Freeform 1492"/>
              <p:cNvSpPr>
                <a:spLocks/>
              </p:cNvSpPr>
              <p:nvPr/>
            </p:nvSpPr>
            <p:spPr bwMode="auto">
              <a:xfrm>
                <a:off x="2140" y="2524"/>
                <a:ext cx="8" cy="1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4" y="12"/>
                  </a:cxn>
                  <a:cxn ang="0">
                    <a:pos x="3" y="15"/>
                  </a:cxn>
                  <a:cxn ang="0">
                    <a:pos x="2" y="16"/>
                  </a:cxn>
                  <a:cxn ang="0">
                    <a:pos x="2" y="18"/>
                  </a:cxn>
                  <a:cxn ang="0">
                    <a:pos x="1" y="18"/>
                  </a:cxn>
                  <a:cxn ang="0">
                    <a:pos x="1" y="19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4" y="54"/>
                  </a:cxn>
                  <a:cxn ang="0">
                    <a:pos x="27" y="50"/>
                  </a:cxn>
                  <a:cxn ang="0">
                    <a:pos x="30" y="48"/>
                  </a:cxn>
                  <a:cxn ang="0">
                    <a:pos x="33" y="45"/>
                  </a:cxn>
                  <a:cxn ang="0">
                    <a:pos x="35" y="41"/>
                  </a:cxn>
                  <a:cxn ang="0">
                    <a:pos x="38" y="38"/>
                  </a:cxn>
                  <a:cxn ang="0">
                    <a:pos x="39" y="34"/>
                  </a:cxn>
                  <a:cxn ang="0">
                    <a:pos x="41" y="31"/>
                  </a:cxn>
                  <a:cxn ang="0">
                    <a:pos x="42" y="26"/>
                  </a:cxn>
                  <a:cxn ang="0">
                    <a:pos x="20" y="40"/>
                  </a:cxn>
                  <a:cxn ang="0">
                    <a:pos x="26" y="0"/>
                  </a:cxn>
                </a:cxnLst>
                <a:rect l="0" t="0" r="r" b="b"/>
                <a:pathLst>
                  <a:path w="42" h="54">
                    <a:moveTo>
                      <a:pt x="26" y="0"/>
                    </a:moveTo>
                    <a:lnTo>
                      <a:pt x="4" y="12"/>
                    </a:lnTo>
                    <a:lnTo>
                      <a:pt x="3" y="15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4" y="54"/>
                    </a:lnTo>
                    <a:lnTo>
                      <a:pt x="27" y="50"/>
                    </a:lnTo>
                    <a:lnTo>
                      <a:pt x="30" y="48"/>
                    </a:lnTo>
                    <a:lnTo>
                      <a:pt x="33" y="45"/>
                    </a:lnTo>
                    <a:lnTo>
                      <a:pt x="35" y="41"/>
                    </a:lnTo>
                    <a:lnTo>
                      <a:pt x="38" y="38"/>
                    </a:lnTo>
                    <a:lnTo>
                      <a:pt x="39" y="34"/>
                    </a:lnTo>
                    <a:lnTo>
                      <a:pt x="41" y="31"/>
                    </a:lnTo>
                    <a:lnTo>
                      <a:pt x="42" y="26"/>
                    </a:lnTo>
                    <a:lnTo>
                      <a:pt x="20" y="4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55" name="Freeform 1493"/>
              <p:cNvSpPr>
                <a:spLocks/>
              </p:cNvSpPr>
              <p:nvPr/>
            </p:nvSpPr>
            <p:spPr bwMode="auto">
              <a:xfrm>
                <a:off x="2132" y="2518"/>
                <a:ext cx="17" cy="8"/>
              </a:xfrm>
              <a:custGeom>
                <a:avLst/>
                <a:gdLst/>
                <a:ahLst/>
                <a:cxnLst>
                  <a:cxn ang="0">
                    <a:pos x="82" y="20"/>
                  </a:cxn>
                  <a:cxn ang="0">
                    <a:pos x="62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62" y="42"/>
                  </a:cxn>
                  <a:cxn ang="0">
                    <a:pos x="82" y="20"/>
                  </a:cxn>
                </a:cxnLst>
                <a:rect l="0" t="0" r="r" b="b"/>
                <a:pathLst>
                  <a:path w="82" h="42">
                    <a:moveTo>
                      <a:pt x="82" y="20"/>
                    </a:moveTo>
                    <a:lnTo>
                      <a:pt x="62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62" y="42"/>
                    </a:lnTo>
                    <a:lnTo>
                      <a:pt x="8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56" name="Freeform 1494"/>
              <p:cNvSpPr>
                <a:spLocks/>
              </p:cNvSpPr>
              <p:nvPr/>
            </p:nvSpPr>
            <p:spPr bwMode="auto">
              <a:xfrm>
                <a:off x="2140" y="2515"/>
                <a:ext cx="9" cy="7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5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1" y="27"/>
                  </a:cxn>
                  <a:cxn ang="0">
                    <a:pos x="1" y="29"/>
                  </a:cxn>
                  <a:cxn ang="0">
                    <a:pos x="1" y="31"/>
                  </a:cxn>
                  <a:cxn ang="0">
                    <a:pos x="2" y="33"/>
                  </a:cxn>
                  <a:cxn ang="0">
                    <a:pos x="2" y="35"/>
                  </a:cxn>
                  <a:cxn ang="0">
                    <a:pos x="43" y="32"/>
                  </a:cxn>
                  <a:cxn ang="0">
                    <a:pos x="43" y="27"/>
                  </a:cxn>
                  <a:cxn ang="0">
                    <a:pos x="41" y="23"/>
                  </a:cxn>
                  <a:cxn ang="0">
                    <a:pos x="40" y="19"/>
                  </a:cxn>
                  <a:cxn ang="0">
                    <a:pos x="39" y="15"/>
                  </a:cxn>
                  <a:cxn ang="0">
                    <a:pos x="38" y="10"/>
                  </a:cxn>
                  <a:cxn ang="0">
                    <a:pos x="36" y="7"/>
                  </a:cxn>
                  <a:cxn ang="0">
                    <a:pos x="33" y="3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25"/>
                  </a:cxn>
                </a:cxnLst>
                <a:rect l="0" t="0" r="r" b="b"/>
                <a:pathLst>
                  <a:path w="43" h="35">
                    <a:moveTo>
                      <a:pt x="0" y="25"/>
                    </a:moveTo>
                    <a:lnTo>
                      <a:pt x="0" y="25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" y="27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43" y="32"/>
                    </a:lnTo>
                    <a:lnTo>
                      <a:pt x="43" y="27"/>
                    </a:lnTo>
                    <a:lnTo>
                      <a:pt x="41" y="23"/>
                    </a:lnTo>
                    <a:lnTo>
                      <a:pt x="40" y="19"/>
                    </a:lnTo>
                    <a:lnTo>
                      <a:pt x="39" y="15"/>
                    </a:lnTo>
                    <a:lnTo>
                      <a:pt x="38" y="10"/>
                    </a:lnTo>
                    <a:lnTo>
                      <a:pt x="36" y="7"/>
                    </a:lnTo>
                    <a:lnTo>
                      <a:pt x="33" y="3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57" name="Freeform 1495"/>
              <p:cNvSpPr>
                <a:spLocks/>
              </p:cNvSpPr>
              <p:nvPr/>
            </p:nvSpPr>
            <p:spPr bwMode="auto">
              <a:xfrm>
                <a:off x="2139" y="2512"/>
                <a:ext cx="7" cy="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41"/>
                  </a:cxn>
                  <a:cxn ang="0">
                    <a:pos x="2" y="41"/>
                  </a:cxn>
                  <a:cxn ang="0">
                    <a:pos x="3" y="42"/>
                  </a:cxn>
                  <a:cxn ang="0">
                    <a:pos x="3" y="42"/>
                  </a:cxn>
                  <a:cxn ang="0">
                    <a:pos x="4" y="42"/>
                  </a:cxn>
                  <a:cxn ang="0">
                    <a:pos x="5" y="42"/>
                  </a:cxn>
                  <a:cxn ang="0">
                    <a:pos x="5" y="43"/>
                  </a:cxn>
                  <a:cxn ang="0">
                    <a:pos x="7" y="44"/>
                  </a:cxn>
                  <a:cxn ang="0">
                    <a:pos x="8" y="44"/>
                  </a:cxn>
                  <a:cxn ang="0">
                    <a:pos x="39" y="19"/>
                  </a:cxn>
                  <a:cxn ang="0">
                    <a:pos x="36" y="14"/>
                  </a:cxn>
                  <a:cxn ang="0">
                    <a:pos x="31" y="11"/>
                  </a:cxn>
                  <a:cxn ang="0">
                    <a:pos x="26" y="7"/>
                  </a:cxn>
                  <a:cxn ang="0">
                    <a:pos x="22" y="5"/>
                  </a:cxn>
                  <a:cxn ang="0">
                    <a:pos x="17" y="2"/>
                  </a:cxn>
                  <a:cxn ang="0">
                    <a:pos x="11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1"/>
                  </a:cxn>
                </a:cxnLst>
                <a:rect l="0" t="0" r="r" b="b"/>
                <a:pathLst>
                  <a:path w="39" h="44">
                    <a:moveTo>
                      <a:pt x="0" y="41"/>
                    </a:moveTo>
                    <a:lnTo>
                      <a:pt x="0" y="41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5" y="42"/>
                    </a:lnTo>
                    <a:lnTo>
                      <a:pt x="5" y="43"/>
                    </a:lnTo>
                    <a:lnTo>
                      <a:pt x="7" y="44"/>
                    </a:lnTo>
                    <a:lnTo>
                      <a:pt x="8" y="44"/>
                    </a:lnTo>
                    <a:lnTo>
                      <a:pt x="39" y="19"/>
                    </a:lnTo>
                    <a:lnTo>
                      <a:pt x="36" y="14"/>
                    </a:lnTo>
                    <a:lnTo>
                      <a:pt x="31" y="11"/>
                    </a:lnTo>
                    <a:lnTo>
                      <a:pt x="26" y="7"/>
                    </a:lnTo>
                    <a:lnTo>
                      <a:pt x="22" y="5"/>
                    </a:lnTo>
                    <a:lnTo>
                      <a:pt x="17" y="2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58" name="Freeform 1496"/>
              <p:cNvSpPr>
                <a:spLocks/>
              </p:cNvSpPr>
              <p:nvPr/>
            </p:nvSpPr>
            <p:spPr bwMode="auto">
              <a:xfrm>
                <a:off x="2131" y="2512"/>
                <a:ext cx="8" cy="8"/>
              </a:xfrm>
              <a:custGeom>
                <a:avLst/>
                <a:gdLst/>
                <a:ahLst/>
                <a:cxnLst>
                  <a:cxn ang="0">
                    <a:pos x="29" y="44"/>
                  </a:cxn>
                  <a:cxn ang="0">
                    <a:pos x="29" y="44"/>
                  </a:cxn>
                  <a:cxn ang="0">
                    <a:pos x="30" y="43"/>
                  </a:cxn>
                  <a:cxn ang="0">
                    <a:pos x="30" y="43"/>
                  </a:cxn>
                  <a:cxn ang="0">
                    <a:pos x="31" y="42"/>
                  </a:cxn>
                  <a:cxn ang="0">
                    <a:pos x="32" y="42"/>
                  </a:cxn>
                  <a:cxn ang="0">
                    <a:pos x="32" y="42"/>
                  </a:cxn>
                  <a:cxn ang="0">
                    <a:pos x="33" y="42"/>
                  </a:cxn>
                  <a:cxn ang="0">
                    <a:pos x="35" y="42"/>
                  </a:cxn>
                  <a:cxn ang="0">
                    <a:pos x="36" y="41"/>
                  </a:cxn>
                  <a:cxn ang="0">
                    <a:pos x="36" y="0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22" y="2"/>
                  </a:cxn>
                  <a:cxn ang="0">
                    <a:pos x="17" y="4"/>
                  </a:cxn>
                  <a:cxn ang="0">
                    <a:pos x="13" y="6"/>
                  </a:cxn>
                  <a:cxn ang="0">
                    <a:pos x="8" y="8"/>
                  </a:cxn>
                  <a:cxn ang="0">
                    <a:pos x="3" y="12"/>
                  </a:cxn>
                  <a:cxn ang="0">
                    <a:pos x="0" y="14"/>
                  </a:cxn>
                  <a:cxn ang="0">
                    <a:pos x="0" y="15"/>
                  </a:cxn>
                  <a:cxn ang="0">
                    <a:pos x="29" y="44"/>
                  </a:cxn>
                </a:cxnLst>
                <a:rect l="0" t="0" r="r" b="b"/>
                <a:pathLst>
                  <a:path w="36" h="44">
                    <a:moveTo>
                      <a:pt x="29" y="44"/>
                    </a:moveTo>
                    <a:lnTo>
                      <a:pt x="29" y="44"/>
                    </a:lnTo>
                    <a:lnTo>
                      <a:pt x="30" y="43"/>
                    </a:lnTo>
                    <a:lnTo>
                      <a:pt x="30" y="43"/>
                    </a:lnTo>
                    <a:lnTo>
                      <a:pt x="31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3" y="42"/>
                    </a:lnTo>
                    <a:lnTo>
                      <a:pt x="35" y="42"/>
                    </a:lnTo>
                    <a:lnTo>
                      <a:pt x="36" y="41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22" y="2"/>
                    </a:lnTo>
                    <a:lnTo>
                      <a:pt x="17" y="4"/>
                    </a:lnTo>
                    <a:lnTo>
                      <a:pt x="13" y="6"/>
                    </a:lnTo>
                    <a:lnTo>
                      <a:pt x="8" y="8"/>
                    </a:lnTo>
                    <a:lnTo>
                      <a:pt x="3" y="12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29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59" name="Freeform 1497"/>
              <p:cNvSpPr>
                <a:spLocks/>
              </p:cNvSpPr>
              <p:nvPr/>
            </p:nvSpPr>
            <p:spPr bwMode="auto">
              <a:xfrm>
                <a:off x="2128" y="2515"/>
                <a:ext cx="9" cy="11"/>
              </a:xfrm>
              <a:custGeom>
                <a:avLst/>
                <a:gdLst/>
                <a:ahLst/>
                <a:cxnLst>
                  <a:cxn ang="0">
                    <a:pos x="21" y="16"/>
                  </a:cxn>
                  <a:cxn ang="0">
                    <a:pos x="41" y="38"/>
                  </a:cxn>
                  <a:cxn ang="0">
                    <a:pos x="41" y="37"/>
                  </a:cxn>
                  <a:cxn ang="0">
                    <a:pos x="41" y="35"/>
                  </a:cxn>
                  <a:cxn ang="0">
                    <a:pos x="42" y="34"/>
                  </a:cxn>
                  <a:cxn ang="0">
                    <a:pos x="42" y="33"/>
                  </a:cxn>
                  <a:cxn ang="0">
                    <a:pos x="42" y="31"/>
                  </a:cxn>
                  <a:cxn ang="0">
                    <a:pos x="44" y="30"/>
                  </a:cxn>
                  <a:cxn ang="0">
                    <a:pos x="44" y="29"/>
                  </a:cxn>
                  <a:cxn ang="0">
                    <a:pos x="45" y="29"/>
                  </a:cxn>
                  <a:cxn ang="0">
                    <a:pos x="16" y="0"/>
                  </a:cxn>
                  <a:cxn ang="0">
                    <a:pos x="12" y="4"/>
                  </a:cxn>
                  <a:cxn ang="0">
                    <a:pos x="9" y="7"/>
                  </a:cxn>
                  <a:cxn ang="0">
                    <a:pos x="7" y="12"/>
                  </a:cxn>
                  <a:cxn ang="0">
                    <a:pos x="4" y="16"/>
                  </a:cxn>
                  <a:cxn ang="0">
                    <a:pos x="3" y="21"/>
                  </a:cxn>
                  <a:cxn ang="0">
                    <a:pos x="2" y="26"/>
                  </a:cxn>
                  <a:cxn ang="0">
                    <a:pos x="1" y="31"/>
                  </a:cxn>
                  <a:cxn ang="0">
                    <a:pos x="0" y="36"/>
                  </a:cxn>
                  <a:cxn ang="0">
                    <a:pos x="21" y="58"/>
                  </a:cxn>
                  <a:cxn ang="0">
                    <a:pos x="21" y="16"/>
                  </a:cxn>
                </a:cxnLst>
                <a:rect l="0" t="0" r="r" b="b"/>
                <a:pathLst>
                  <a:path w="45" h="58">
                    <a:moveTo>
                      <a:pt x="21" y="16"/>
                    </a:moveTo>
                    <a:lnTo>
                      <a:pt x="41" y="38"/>
                    </a:lnTo>
                    <a:lnTo>
                      <a:pt x="41" y="37"/>
                    </a:lnTo>
                    <a:lnTo>
                      <a:pt x="41" y="35"/>
                    </a:lnTo>
                    <a:lnTo>
                      <a:pt x="42" y="34"/>
                    </a:lnTo>
                    <a:lnTo>
                      <a:pt x="42" y="33"/>
                    </a:lnTo>
                    <a:lnTo>
                      <a:pt x="42" y="31"/>
                    </a:lnTo>
                    <a:lnTo>
                      <a:pt x="44" y="30"/>
                    </a:lnTo>
                    <a:lnTo>
                      <a:pt x="44" y="29"/>
                    </a:lnTo>
                    <a:lnTo>
                      <a:pt x="45" y="29"/>
                    </a:lnTo>
                    <a:lnTo>
                      <a:pt x="16" y="0"/>
                    </a:lnTo>
                    <a:lnTo>
                      <a:pt x="12" y="4"/>
                    </a:lnTo>
                    <a:lnTo>
                      <a:pt x="9" y="7"/>
                    </a:lnTo>
                    <a:lnTo>
                      <a:pt x="7" y="12"/>
                    </a:lnTo>
                    <a:lnTo>
                      <a:pt x="4" y="16"/>
                    </a:lnTo>
                    <a:lnTo>
                      <a:pt x="3" y="21"/>
                    </a:lnTo>
                    <a:lnTo>
                      <a:pt x="2" y="26"/>
                    </a:lnTo>
                    <a:lnTo>
                      <a:pt x="1" y="31"/>
                    </a:lnTo>
                    <a:lnTo>
                      <a:pt x="0" y="36"/>
                    </a:lnTo>
                    <a:lnTo>
                      <a:pt x="21" y="58"/>
                    </a:lnTo>
                    <a:lnTo>
                      <a:pt x="21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60" name="Freeform 1498"/>
              <p:cNvSpPr>
                <a:spLocks noEditPoints="1"/>
              </p:cNvSpPr>
              <p:nvPr/>
            </p:nvSpPr>
            <p:spPr bwMode="auto">
              <a:xfrm>
                <a:off x="2007" y="2505"/>
                <a:ext cx="23" cy="3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76" y="2"/>
                  </a:cxn>
                  <a:cxn ang="0">
                    <a:pos x="88" y="5"/>
                  </a:cxn>
                  <a:cxn ang="0">
                    <a:pos x="97" y="12"/>
                  </a:cxn>
                  <a:cxn ang="0">
                    <a:pos x="104" y="21"/>
                  </a:cxn>
                  <a:cxn ang="0">
                    <a:pos x="108" y="31"/>
                  </a:cxn>
                  <a:cxn ang="0">
                    <a:pos x="109" y="41"/>
                  </a:cxn>
                  <a:cxn ang="0">
                    <a:pos x="106" y="50"/>
                  </a:cxn>
                  <a:cxn ang="0">
                    <a:pos x="102" y="60"/>
                  </a:cxn>
                  <a:cxn ang="0">
                    <a:pos x="94" y="67"/>
                  </a:cxn>
                  <a:cxn ang="0">
                    <a:pos x="90" y="72"/>
                  </a:cxn>
                  <a:cxn ang="0">
                    <a:pos x="102" y="78"/>
                  </a:cxn>
                  <a:cxn ang="0">
                    <a:pos x="110" y="87"/>
                  </a:cxn>
                  <a:cxn ang="0">
                    <a:pos x="115" y="99"/>
                  </a:cxn>
                  <a:cxn ang="0">
                    <a:pos x="116" y="110"/>
                  </a:cxn>
                  <a:cxn ang="0">
                    <a:pos x="113" y="121"/>
                  </a:cxn>
                  <a:cxn ang="0">
                    <a:pos x="110" y="130"/>
                  </a:cxn>
                  <a:cxn ang="0">
                    <a:pos x="104" y="138"/>
                  </a:cxn>
                  <a:cxn ang="0">
                    <a:pos x="98" y="143"/>
                  </a:cxn>
                  <a:cxn ang="0">
                    <a:pos x="90" y="147"/>
                  </a:cxn>
                  <a:cxn ang="0">
                    <a:pos x="81" y="150"/>
                  </a:cxn>
                  <a:cxn ang="0">
                    <a:pos x="70" y="152"/>
                  </a:cxn>
                  <a:cxn ang="0">
                    <a:pos x="0" y="152"/>
                  </a:cxn>
                  <a:cxn ang="0">
                    <a:pos x="60" y="64"/>
                  </a:cxn>
                  <a:cxn ang="0">
                    <a:pos x="70" y="63"/>
                  </a:cxn>
                  <a:cxn ang="0">
                    <a:pos x="76" y="61"/>
                  </a:cxn>
                  <a:cxn ang="0">
                    <a:pos x="82" y="57"/>
                  </a:cxn>
                  <a:cxn ang="0">
                    <a:pos x="86" y="52"/>
                  </a:cxn>
                  <a:cxn ang="0">
                    <a:pos x="88" y="45"/>
                  </a:cxn>
                  <a:cxn ang="0">
                    <a:pos x="88" y="38"/>
                  </a:cxn>
                  <a:cxn ang="0">
                    <a:pos x="87" y="31"/>
                  </a:cxn>
                  <a:cxn ang="0">
                    <a:pos x="82" y="25"/>
                  </a:cxn>
                  <a:cxn ang="0">
                    <a:pos x="78" y="21"/>
                  </a:cxn>
                  <a:cxn ang="0">
                    <a:pos x="71" y="19"/>
                  </a:cxn>
                  <a:cxn ang="0">
                    <a:pos x="59" y="18"/>
                  </a:cxn>
                  <a:cxn ang="0">
                    <a:pos x="21" y="64"/>
                  </a:cxn>
                  <a:cxn ang="0">
                    <a:pos x="64" y="135"/>
                  </a:cxn>
                  <a:cxn ang="0">
                    <a:pos x="70" y="133"/>
                  </a:cxn>
                  <a:cxn ang="0">
                    <a:pos x="75" y="132"/>
                  </a:cxn>
                  <a:cxn ang="0">
                    <a:pos x="81" y="131"/>
                  </a:cxn>
                  <a:cxn ang="0">
                    <a:pos x="87" y="128"/>
                  </a:cxn>
                  <a:cxn ang="0">
                    <a:pos x="90" y="123"/>
                  </a:cxn>
                  <a:cxn ang="0">
                    <a:pos x="93" y="118"/>
                  </a:cxn>
                  <a:cxn ang="0">
                    <a:pos x="95" y="112"/>
                  </a:cxn>
                  <a:cxn ang="0">
                    <a:pos x="95" y="103"/>
                  </a:cxn>
                  <a:cxn ang="0">
                    <a:pos x="93" y="97"/>
                  </a:cxn>
                  <a:cxn ang="0">
                    <a:pos x="88" y="91"/>
                  </a:cxn>
                  <a:cxn ang="0">
                    <a:pos x="82" y="86"/>
                  </a:cxn>
                  <a:cxn ang="0">
                    <a:pos x="74" y="83"/>
                  </a:cxn>
                  <a:cxn ang="0">
                    <a:pos x="63" y="82"/>
                  </a:cxn>
                  <a:cxn ang="0">
                    <a:pos x="21" y="135"/>
                  </a:cxn>
                </a:cxnLst>
                <a:rect l="0" t="0" r="r" b="b"/>
                <a:pathLst>
                  <a:path w="116" h="152">
                    <a:moveTo>
                      <a:pt x="0" y="152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70" y="1"/>
                    </a:lnTo>
                    <a:lnTo>
                      <a:pt x="73" y="1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3" y="3"/>
                    </a:lnTo>
                    <a:lnTo>
                      <a:pt x="86" y="4"/>
                    </a:lnTo>
                    <a:lnTo>
                      <a:pt x="88" y="5"/>
                    </a:lnTo>
                    <a:lnTo>
                      <a:pt x="90" y="6"/>
                    </a:lnTo>
                    <a:lnTo>
                      <a:pt x="93" y="9"/>
                    </a:lnTo>
                    <a:lnTo>
                      <a:pt x="95" y="10"/>
                    </a:lnTo>
                    <a:lnTo>
                      <a:pt x="97" y="12"/>
                    </a:lnTo>
                    <a:lnTo>
                      <a:pt x="100" y="15"/>
                    </a:lnTo>
                    <a:lnTo>
                      <a:pt x="101" y="16"/>
                    </a:lnTo>
                    <a:lnTo>
                      <a:pt x="102" y="18"/>
                    </a:lnTo>
                    <a:lnTo>
                      <a:pt x="104" y="21"/>
                    </a:lnTo>
                    <a:lnTo>
                      <a:pt x="105" y="24"/>
                    </a:lnTo>
                    <a:lnTo>
                      <a:pt x="106" y="26"/>
                    </a:lnTo>
                    <a:lnTo>
                      <a:pt x="106" y="28"/>
                    </a:lnTo>
                    <a:lnTo>
                      <a:pt x="108" y="31"/>
                    </a:lnTo>
                    <a:lnTo>
                      <a:pt x="108" y="33"/>
                    </a:lnTo>
                    <a:lnTo>
                      <a:pt x="109" y="36"/>
                    </a:lnTo>
                    <a:lnTo>
                      <a:pt x="109" y="39"/>
                    </a:lnTo>
                    <a:lnTo>
                      <a:pt x="109" y="41"/>
                    </a:lnTo>
                    <a:lnTo>
                      <a:pt x="108" y="43"/>
                    </a:lnTo>
                    <a:lnTo>
                      <a:pt x="108" y="46"/>
                    </a:lnTo>
                    <a:lnTo>
                      <a:pt x="106" y="48"/>
                    </a:lnTo>
                    <a:lnTo>
                      <a:pt x="106" y="50"/>
                    </a:lnTo>
                    <a:lnTo>
                      <a:pt x="105" y="53"/>
                    </a:lnTo>
                    <a:lnTo>
                      <a:pt x="104" y="55"/>
                    </a:lnTo>
                    <a:lnTo>
                      <a:pt x="103" y="57"/>
                    </a:lnTo>
                    <a:lnTo>
                      <a:pt x="102" y="60"/>
                    </a:lnTo>
                    <a:lnTo>
                      <a:pt x="100" y="61"/>
                    </a:lnTo>
                    <a:lnTo>
                      <a:pt x="98" y="63"/>
                    </a:lnTo>
                    <a:lnTo>
                      <a:pt x="96" y="65"/>
                    </a:lnTo>
                    <a:lnTo>
                      <a:pt x="94" y="67"/>
                    </a:lnTo>
                    <a:lnTo>
                      <a:pt x="91" y="68"/>
                    </a:lnTo>
                    <a:lnTo>
                      <a:pt x="89" y="70"/>
                    </a:lnTo>
                    <a:lnTo>
                      <a:pt x="87" y="71"/>
                    </a:lnTo>
                    <a:lnTo>
                      <a:pt x="90" y="72"/>
                    </a:lnTo>
                    <a:lnTo>
                      <a:pt x="94" y="73"/>
                    </a:lnTo>
                    <a:lnTo>
                      <a:pt x="96" y="75"/>
                    </a:lnTo>
                    <a:lnTo>
                      <a:pt x="100" y="77"/>
                    </a:lnTo>
                    <a:lnTo>
                      <a:pt x="102" y="78"/>
                    </a:lnTo>
                    <a:lnTo>
                      <a:pt x="104" y="80"/>
                    </a:lnTo>
                    <a:lnTo>
                      <a:pt x="106" y="83"/>
                    </a:lnTo>
                    <a:lnTo>
                      <a:pt x="109" y="85"/>
                    </a:lnTo>
                    <a:lnTo>
                      <a:pt x="110" y="87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5"/>
                    </a:lnTo>
                    <a:lnTo>
                      <a:pt x="115" y="99"/>
                    </a:lnTo>
                    <a:lnTo>
                      <a:pt x="116" y="101"/>
                    </a:lnTo>
                    <a:lnTo>
                      <a:pt x="116" y="105"/>
                    </a:lnTo>
                    <a:lnTo>
                      <a:pt x="116" y="108"/>
                    </a:lnTo>
                    <a:lnTo>
                      <a:pt x="116" y="110"/>
                    </a:lnTo>
                    <a:lnTo>
                      <a:pt x="116" y="113"/>
                    </a:lnTo>
                    <a:lnTo>
                      <a:pt x="115" y="116"/>
                    </a:lnTo>
                    <a:lnTo>
                      <a:pt x="115" y="118"/>
                    </a:lnTo>
                    <a:lnTo>
                      <a:pt x="113" y="121"/>
                    </a:lnTo>
                    <a:lnTo>
                      <a:pt x="113" y="123"/>
                    </a:lnTo>
                    <a:lnTo>
                      <a:pt x="112" y="125"/>
                    </a:lnTo>
                    <a:lnTo>
                      <a:pt x="111" y="128"/>
                    </a:lnTo>
                    <a:lnTo>
                      <a:pt x="110" y="130"/>
                    </a:lnTo>
                    <a:lnTo>
                      <a:pt x="109" y="132"/>
                    </a:lnTo>
                    <a:lnTo>
                      <a:pt x="108" y="135"/>
                    </a:lnTo>
                    <a:lnTo>
                      <a:pt x="106" y="136"/>
                    </a:lnTo>
                    <a:lnTo>
                      <a:pt x="104" y="138"/>
                    </a:lnTo>
                    <a:lnTo>
                      <a:pt x="103" y="139"/>
                    </a:lnTo>
                    <a:lnTo>
                      <a:pt x="102" y="140"/>
                    </a:lnTo>
                    <a:lnTo>
                      <a:pt x="100" y="142"/>
                    </a:lnTo>
                    <a:lnTo>
                      <a:pt x="98" y="143"/>
                    </a:lnTo>
                    <a:lnTo>
                      <a:pt x="96" y="144"/>
                    </a:lnTo>
                    <a:lnTo>
                      <a:pt x="95" y="145"/>
                    </a:lnTo>
                    <a:lnTo>
                      <a:pt x="93" y="146"/>
                    </a:lnTo>
                    <a:lnTo>
                      <a:pt x="90" y="147"/>
                    </a:lnTo>
                    <a:lnTo>
                      <a:pt x="88" y="148"/>
                    </a:lnTo>
                    <a:lnTo>
                      <a:pt x="86" y="148"/>
                    </a:lnTo>
                    <a:lnTo>
                      <a:pt x="83" y="150"/>
                    </a:lnTo>
                    <a:lnTo>
                      <a:pt x="81" y="150"/>
                    </a:lnTo>
                    <a:lnTo>
                      <a:pt x="78" y="151"/>
                    </a:lnTo>
                    <a:lnTo>
                      <a:pt x="75" y="151"/>
                    </a:lnTo>
                    <a:lnTo>
                      <a:pt x="72" y="152"/>
                    </a:lnTo>
                    <a:lnTo>
                      <a:pt x="70" y="152"/>
                    </a:lnTo>
                    <a:lnTo>
                      <a:pt x="66" y="152"/>
                    </a:lnTo>
                    <a:lnTo>
                      <a:pt x="63" y="152"/>
                    </a:lnTo>
                    <a:lnTo>
                      <a:pt x="59" y="152"/>
                    </a:lnTo>
                    <a:lnTo>
                      <a:pt x="0" y="152"/>
                    </a:lnTo>
                    <a:close/>
                    <a:moveTo>
                      <a:pt x="21" y="64"/>
                    </a:moveTo>
                    <a:lnTo>
                      <a:pt x="53" y="64"/>
                    </a:lnTo>
                    <a:lnTo>
                      <a:pt x="57" y="64"/>
                    </a:lnTo>
                    <a:lnTo>
                      <a:pt x="60" y="64"/>
                    </a:lnTo>
                    <a:lnTo>
                      <a:pt x="63" y="63"/>
                    </a:lnTo>
                    <a:lnTo>
                      <a:pt x="65" y="63"/>
                    </a:lnTo>
                    <a:lnTo>
                      <a:pt x="67" y="63"/>
                    </a:lnTo>
                    <a:lnTo>
                      <a:pt x="70" y="63"/>
                    </a:lnTo>
                    <a:lnTo>
                      <a:pt x="72" y="62"/>
                    </a:lnTo>
                    <a:lnTo>
                      <a:pt x="73" y="62"/>
                    </a:lnTo>
                    <a:lnTo>
                      <a:pt x="75" y="62"/>
                    </a:lnTo>
                    <a:lnTo>
                      <a:pt x="76" y="61"/>
                    </a:lnTo>
                    <a:lnTo>
                      <a:pt x="78" y="60"/>
                    </a:lnTo>
                    <a:lnTo>
                      <a:pt x="80" y="58"/>
                    </a:lnTo>
                    <a:lnTo>
                      <a:pt x="81" y="58"/>
                    </a:lnTo>
                    <a:lnTo>
                      <a:pt x="82" y="57"/>
                    </a:lnTo>
                    <a:lnTo>
                      <a:pt x="83" y="56"/>
                    </a:lnTo>
                    <a:lnTo>
                      <a:pt x="85" y="55"/>
                    </a:lnTo>
                    <a:lnTo>
                      <a:pt x="86" y="53"/>
                    </a:lnTo>
                    <a:lnTo>
                      <a:pt x="86" y="52"/>
                    </a:lnTo>
                    <a:lnTo>
                      <a:pt x="87" y="50"/>
                    </a:lnTo>
                    <a:lnTo>
                      <a:pt x="88" y="48"/>
                    </a:lnTo>
                    <a:lnTo>
                      <a:pt x="88" y="47"/>
                    </a:lnTo>
                    <a:lnTo>
                      <a:pt x="88" y="45"/>
                    </a:lnTo>
                    <a:lnTo>
                      <a:pt x="88" y="43"/>
                    </a:lnTo>
                    <a:lnTo>
                      <a:pt x="88" y="41"/>
                    </a:lnTo>
                    <a:lnTo>
                      <a:pt x="88" y="39"/>
                    </a:lnTo>
                    <a:lnTo>
                      <a:pt x="88" y="38"/>
                    </a:lnTo>
                    <a:lnTo>
                      <a:pt x="88" y="35"/>
                    </a:lnTo>
                    <a:lnTo>
                      <a:pt x="88" y="34"/>
                    </a:lnTo>
                    <a:lnTo>
                      <a:pt x="87" y="32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5" y="27"/>
                    </a:lnTo>
                    <a:lnTo>
                      <a:pt x="83" y="26"/>
                    </a:lnTo>
                    <a:lnTo>
                      <a:pt x="82" y="25"/>
                    </a:lnTo>
                    <a:lnTo>
                      <a:pt x="81" y="24"/>
                    </a:lnTo>
                    <a:lnTo>
                      <a:pt x="80" y="23"/>
                    </a:lnTo>
                    <a:lnTo>
                      <a:pt x="79" y="21"/>
                    </a:lnTo>
                    <a:lnTo>
                      <a:pt x="78" y="21"/>
                    </a:lnTo>
                    <a:lnTo>
                      <a:pt x="76" y="20"/>
                    </a:lnTo>
                    <a:lnTo>
                      <a:pt x="74" y="20"/>
                    </a:lnTo>
                    <a:lnTo>
                      <a:pt x="73" y="19"/>
                    </a:lnTo>
                    <a:lnTo>
                      <a:pt x="71" y="19"/>
                    </a:lnTo>
                    <a:lnTo>
                      <a:pt x="68" y="18"/>
                    </a:lnTo>
                    <a:lnTo>
                      <a:pt x="65" y="18"/>
                    </a:lnTo>
                    <a:lnTo>
                      <a:pt x="63" y="18"/>
                    </a:lnTo>
                    <a:lnTo>
                      <a:pt x="59" y="18"/>
                    </a:lnTo>
                    <a:lnTo>
                      <a:pt x="56" y="18"/>
                    </a:lnTo>
                    <a:lnTo>
                      <a:pt x="51" y="18"/>
                    </a:lnTo>
                    <a:lnTo>
                      <a:pt x="21" y="18"/>
                    </a:lnTo>
                    <a:lnTo>
                      <a:pt x="21" y="64"/>
                    </a:lnTo>
                    <a:close/>
                    <a:moveTo>
                      <a:pt x="21" y="135"/>
                    </a:moveTo>
                    <a:lnTo>
                      <a:pt x="59" y="135"/>
                    </a:lnTo>
                    <a:lnTo>
                      <a:pt x="61" y="135"/>
                    </a:lnTo>
                    <a:lnTo>
                      <a:pt x="64" y="135"/>
                    </a:lnTo>
                    <a:lnTo>
                      <a:pt x="65" y="133"/>
                    </a:lnTo>
                    <a:lnTo>
                      <a:pt x="67" y="133"/>
                    </a:lnTo>
                    <a:lnTo>
                      <a:pt x="68" y="133"/>
                    </a:lnTo>
                    <a:lnTo>
                      <a:pt x="70" y="133"/>
                    </a:lnTo>
                    <a:lnTo>
                      <a:pt x="72" y="133"/>
                    </a:lnTo>
                    <a:lnTo>
                      <a:pt x="73" y="133"/>
                    </a:lnTo>
                    <a:lnTo>
                      <a:pt x="74" y="133"/>
                    </a:lnTo>
                    <a:lnTo>
                      <a:pt x="75" y="132"/>
                    </a:lnTo>
                    <a:lnTo>
                      <a:pt x="78" y="132"/>
                    </a:lnTo>
                    <a:lnTo>
                      <a:pt x="79" y="132"/>
                    </a:lnTo>
                    <a:lnTo>
                      <a:pt x="80" y="131"/>
                    </a:lnTo>
                    <a:lnTo>
                      <a:pt x="81" y="131"/>
                    </a:lnTo>
                    <a:lnTo>
                      <a:pt x="83" y="130"/>
                    </a:lnTo>
                    <a:lnTo>
                      <a:pt x="85" y="129"/>
                    </a:lnTo>
                    <a:lnTo>
                      <a:pt x="86" y="129"/>
                    </a:lnTo>
                    <a:lnTo>
                      <a:pt x="87" y="128"/>
                    </a:lnTo>
                    <a:lnTo>
                      <a:pt x="87" y="127"/>
                    </a:lnTo>
                    <a:lnTo>
                      <a:pt x="88" y="125"/>
                    </a:lnTo>
                    <a:lnTo>
                      <a:pt x="89" y="124"/>
                    </a:lnTo>
                    <a:lnTo>
                      <a:pt x="90" y="123"/>
                    </a:lnTo>
                    <a:lnTo>
                      <a:pt x="91" y="122"/>
                    </a:lnTo>
                    <a:lnTo>
                      <a:pt x="91" y="121"/>
                    </a:lnTo>
                    <a:lnTo>
                      <a:pt x="93" y="120"/>
                    </a:lnTo>
                    <a:lnTo>
                      <a:pt x="93" y="118"/>
                    </a:lnTo>
                    <a:lnTo>
                      <a:pt x="94" y="116"/>
                    </a:lnTo>
                    <a:lnTo>
                      <a:pt x="94" y="115"/>
                    </a:lnTo>
                    <a:lnTo>
                      <a:pt x="95" y="113"/>
                    </a:lnTo>
                    <a:lnTo>
                      <a:pt x="95" y="112"/>
                    </a:lnTo>
                    <a:lnTo>
                      <a:pt x="95" y="109"/>
                    </a:lnTo>
                    <a:lnTo>
                      <a:pt x="95" y="108"/>
                    </a:lnTo>
                    <a:lnTo>
                      <a:pt x="95" y="106"/>
                    </a:lnTo>
                    <a:lnTo>
                      <a:pt x="95" y="103"/>
                    </a:lnTo>
                    <a:lnTo>
                      <a:pt x="94" y="102"/>
                    </a:lnTo>
                    <a:lnTo>
                      <a:pt x="94" y="100"/>
                    </a:lnTo>
                    <a:lnTo>
                      <a:pt x="93" y="98"/>
                    </a:lnTo>
                    <a:lnTo>
                      <a:pt x="93" y="97"/>
                    </a:lnTo>
                    <a:lnTo>
                      <a:pt x="91" y="94"/>
                    </a:lnTo>
                    <a:lnTo>
                      <a:pt x="90" y="93"/>
                    </a:lnTo>
                    <a:lnTo>
                      <a:pt x="89" y="92"/>
                    </a:lnTo>
                    <a:lnTo>
                      <a:pt x="88" y="91"/>
                    </a:lnTo>
                    <a:lnTo>
                      <a:pt x="87" y="88"/>
                    </a:lnTo>
                    <a:lnTo>
                      <a:pt x="86" y="87"/>
                    </a:lnTo>
                    <a:lnTo>
                      <a:pt x="83" y="87"/>
                    </a:lnTo>
                    <a:lnTo>
                      <a:pt x="82" y="86"/>
                    </a:lnTo>
                    <a:lnTo>
                      <a:pt x="80" y="85"/>
                    </a:lnTo>
                    <a:lnTo>
                      <a:pt x="79" y="84"/>
                    </a:lnTo>
                    <a:lnTo>
                      <a:pt x="76" y="84"/>
                    </a:lnTo>
                    <a:lnTo>
                      <a:pt x="74" y="83"/>
                    </a:lnTo>
                    <a:lnTo>
                      <a:pt x="72" y="83"/>
                    </a:lnTo>
                    <a:lnTo>
                      <a:pt x="68" y="83"/>
                    </a:lnTo>
                    <a:lnTo>
                      <a:pt x="66" y="83"/>
                    </a:lnTo>
                    <a:lnTo>
                      <a:pt x="63" y="82"/>
                    </a:lnTo>
                    <a:lnTo>
                      <a:pt x="59" y="82"/>
                    </a:lnTo>
                    <a:lnTo>
                      <a:pt x="56" y="82"/>
                    </a:lnTo>
                    <a:lnTo>
                      <a:pt x="21" y="82"/>
                    </a:lnTo>
                    <a:lnTo>
                      <a:pt x="21" y="1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61" name="Freeform 1499"/>
              <p:cNvSpPr>
                <a:spLocks noEditPoints="1"/>
              </p:cNvSpPr>
              <p:nvPr/>
            </p:nvSpPr>
            <p:spPr bwMode="auto">
              <a:xfrm>
                <a:off x="2033" y="2513"/>
                <a:ext cx="21" cy="23"/>
              </a:xfrm>
              <a:custGeom>
                <a:avLst/>
                <a:gdLst/>
                <a:ahLst/>
                <a:cxnLst>
                  <a:cxn ang="0">
                    <a:pos x="1" y="44"/>
                  </a:cxn>
                  <a:cxn ang="0">
                    <a:pos x="7" y="26"/>
                  </a:cxn>
                  <a:cxn ang="0">
                    <a:pos x="18" y="13"/>
                  </a:cxn>
                  <a:cxn ang="0">
                    <a:pos x="29" y="6"/>
                  </a:cxn>
                  <a:cxn ang="0">
                    <a:pos x="42" y="1"/>
                  </a:cxn>
                  <a:cxn ang="0">
                    <a:pos x="58" y="1"/>
                  </a:cxn>
                  <a:cxn ang="0">
                    <a:pos x="73" y="4"/>
                  </a:cxn>
                  <a:cxn ang="0">
                    <a:pos x="86" y="11"/>
                  </a:cxn>
                  <a:cxn ang="0">
                    <a:pos x="95" y="23"/>
                  </a:cxn>
                  <a:cxn ang="0">
                    <a:pos x="102" y="38"/>
                  </a:cxn>
                  <a:cxn ang="0">
                    <a:pos x="104" y="56"/>
                  </a:cxn>
                  <a:cxn ang="0">
                    <a:pos x="103" y="71"/>
                  </a:cxn>
                  <a:cxn ang="0">
                    <a:pos x="100" y="83"/>
                  </a:cxn>
                  <a:cxn ang="0">
                    <a:pos x="96" y="93"/>
                  </a:cxn>
                  <a:cxn ang="0">
                    <a:pos x="89" y="100"/>
                  </a:cxn>
                  <a:cxn ang="0">
                    <a:pos x="81" y="107"/>
                  </a:cxn>
                  <a:cxn ang="0">
                    <a:pos x="72" y="112"/>
                  </a:cxn>
                  <a:cxn ang="0">
                    <a:pos x="63" y="114"/>
                  </a:cxn>
                  <a:cxn ang="0">
                    <a:pos x="52" y="115"/>
                  </a:cxn>
                  <a:cxn ang="0">
                    <a:pos x="36" y="113"/>
                  </a:cxn>
                  <a:cxn ang="0">
                    <a:pos x="22" y="107"/>
                  </a:cxn>
                  <a:cxn ang="0">
                    <a:pos x="11" y="97"/>
                  </a:cxn>
                  <a:cxn ang="0">
                    <a:pos x="4" y="83"/>
                  </a:cxn>
                  <a:cxn ang="0">
                    <a:pos x="0" y="64"/>
                  </a:cxn>
                  <a:cxn ang="0">
                    <a:pos x="20" y="63"/>
                  </a:cxn>
                  <a:cxn ang="0">
                    <a:pos x="22" y="76"/>
                  </a:cxn>
                  <a:cxn ang="0">
                    <a:pos x="27" y="86"/>
                  </a:cxn>
                  <a:cxn ang="0">
                    <a:pos x="34" y="94"/>
                  </a:cxn>
                  <a:cxn ang="0">
                    <a:pos x="42" y="99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1" y="94"/>
                  </a:cxn>
                  <a:cxn ang="0">
                    <a:pos x="78" y="86"/>
                  </a:cxn>
                  <a:cxn ang="0">
                    <a:pos x="82" y="76"/>
                  </a:cxn>
                  <a:cxn ang="0">
                    <a:pos x="85" y="62"/>
                  </a:cxn>
                  <a:cxn ang="0">
                    <a:pos x="83" y="47"/>
                  </a:cxn>
                  <a:cxn ang="0">
                    <a:pos x="81" y="36"/>
                  </a:cxn>
                  <a:cxn ang="0">
                    <a:pos x="75" y="26"/>
                  </a:cxn>
                  <a:cxn ang="0">
                    <a:pos x="67" y="19"/>
                  </a:cxn>
                  <a:cxn ang="0">
                    <a:pos x="58" y="16"/>
                  </a:cxn>
                  <a:cxn ang="0">
                    <a:pos x="49" y="16"/>
                  </a:cxn>
                  <a:cxn ang="0">
                    <a:pos x="39" y="18"/>
                  </a:cxn>
                  <a:cxn ang="0">
                    <a:pos x="31" y="24"/>
                  </a:cxn>
                  <a:cxn ang="0">
                    <a:pos x="24" y="32"/>
                  </a:cxn>
                  <a:cxn ang="0">
                    <a:pos x="21" y="44"/>
                  </a:cxn>
                  <a:cxn ang="0">
                    <a:pos x="20" y="58"/>
                  </a:cxn>
                </a:cxnLst>
                <a:rect l="0" t="0" r="r" b="b"/>
                <a:pathLst>
                  <a:path w="104" h="115">
                    <a:moveTo>
                      <a:pt x="0" y="58"/>
                    </a:moveTo>
                    <a:lnTo>
                      <a:pt x="0" y="51"/>
                    </a:lnTo>
                    <a:lnTo>
                      <a:pt x="1" y="44"/>
                    </a:lnTo>
                    <a:lnTo>
                      <a:pt x="3" y="37"/>
                    </a:lnTo>
                    <a:lnTo>
                      <a:pt x="5" y="31"/>
                    </a:lnTo>
                    <a:lnTo>
                      <a:pt x="7" y="26"/>
                    </a:lnTo>
                    <a:lnTo>
                      <a:pt x="9" y="21"/>
                    </a:lnTo>
                    <a:lnTo>
                      <a:pt x="13" y="16"/>
                    </a:lnTo>
                    <a:lnTo>
                      <a:pt x="18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29" y="6"/>
                    </a:lnTo>
                    <a:lnTo>
                      <a:pt x="33" y="3"/>
                    </a:lnTo>
                    <a:lnTo>
                      <a:pt x="37" y="2"/>
                    </a:lnTo>
                    <a:lnTo>
                      <a:pt x="42" y="1"/>
                    </a:lnTo>
                    <a:lnTo>
                      <a:pt x="46" y="1"/>
                    </a:lnTo>
                    <a:lnTo>
                      <a:pt x="52" y="0"/>
                    </a:lnTo>
                    <a:lnTo>
                      <a:pt x="58" y="1"/>
                    </a:lnTo>
                    <a:lnTo>
                      <a:pt x="63" y="1"/>
                    </a:lnTo>
                    <a:lnTo>
                      <a:pt x="68" y="2"/>
                    </a:lnTo>
                    <a:lnTo>
                      <a:pt x="73" y="4"/>
                    </a:lnTo>
                    <a:lnTo>
                      <a:pt x="78" y="6"/>
                    </a:lnTo>
                    <a:lnTo>
                      <a:pt x="81" y="9"/>
                    </a:lnTo>
                    <a:lnTo>
                      <a:pt x="86" y="11"/>
                    </a:lnTo>
                    <a:lnTo>
                      <a:pt x="89" y="15"/>
                    </a:lnTo>
                    <a:lnTo>
                      <a:pt x="93" y="19"/>
                    </a:lnTo>
                    <a:lnTo>
                      <a:pt x="95" y="23"/>
                    </a:lnTo>
                    <a:lnTo>
                      <a:pt x="98" y="28"/>
                    </a:lnTo>
                    <a:lnTo>
                      <a:pt x="100" y="33"/>
                    </a:lnTo>
                    <a:lnTo>
                      <a:pt x="102" y="38"/>
                    </a:lnTo>
                    <a:lnTo>
                      <a:pt x="103" y="44"/>
                    </a:lnTo>
                    <a:lnTo>
                      <a:pt x="103" y="49"/>
                    </a:lnTo>
                    <a:lnTo>
                      <a:pt x="104" y="56"/>
                    </a:lnTo>
                    <a:lnTo>
                      <a:pt x="103" y="61"/>
                    </a:lnTo>
                    <a:lnTo>
                      <a:pt x="103" y="67"/>
                    </a:lnTo>
                    <a:lnTo>
                      <a:pt x="103" y="71"/>
                    </a:lnTo>
                    <a:lnTo>
                      <a:pt x="102" y="75"/>
                    </a:lnTo>
                    <a:lnTo>
                      <a:pt x="101" y="79"/>
                    </a:lnTo>
                    <a:lnTo>
                      <a:pt x="100" y="83"/>
                    </a:lnTo>
                    <a:lnTo>
                      <a:pt x="98" y="86"/>
                    </a:lnTo>
                    <a:lnTo>
                      <a:pt x="97" y="90"/>
                    </a:lnTo>
                    <a:lnTo>
                      <a:pt x="96" y="93"/>
                    </a:lnTo>
                    <a:lnTo>
                      <a:pt x="94" y="96"/>
                    </a:lnTo>
                    <a:lnTo>
                      <a:pt x="91" y="98"/>
                    </a:lnTo>
                    <a:lnTo>
                      <a:pt x="89" y="100"/>
                    </a:lnTo>
                    <a:lnTo>
                      <a:pt x="87" y="103"/>
                    </a:lnTo>
                    <a:lnTo>
                      <a:pt x="85" y="105"/>
                    </a:lnTo>
                    <a:lnTo>
                      <a:pt x="81" y="107"/>
                    </a:lnTo>
                    <a:lnTo>
                      <a:pt x="79" y="108"/>
                    </a:lnTo>
                    <a:lnTo>
                      <a:pt x="75" y="111"/>
                    </a:lnTo>
                    <a:lnTo>
                      <a:pt x="72" y="112"/>
                    </a:lnTo>
                    <a:lnTo>
                      <a:pt x="69" y="113"/>
                    </a:lnTo>
                    <a:lnTo>
                      <a:pt x="66" y="114"/>
                    </a:lnTo>
                    <a:lnTo>
                      <a:pt x="63" y="114"/>
                    </a:lnTo>
                    <a:lnTo>
                      <a:pt x="59" y="115"/>
                    </a:lnTo>
                    <a:lnTo>
                      <a:pt x="56" y="115"/>
                    </a:lnTo>
                    <a:lnTo>
                      <a:pt x="52" y="115"/>
                    </a:lnTo>
                    <a:lnTo>
                      <a:pt x="46" y="115"/>
                    </a:lnTo>
                    <a:lnTo>
                      <a:pt x="41" y="115"/>
                    </a:lnTo>
                    <a:lnTo>
                      <a:pt x="36" y="113"/>
                    </a:lnTo>
                    <a:lnTo>
                      <a:pt x="31" y="112"/>
                    </a:lnTo>
                    <a:lnTo>
                      <a:pt x="27" y="109"/>
                    </a:lnTo>
                    <a:lnTo>
                      <a:pt x="22" y="107"/>
                    </a:lnTo>
                    <a:lnTo>
                      <a:pt x="19" y="104"/>
                    </a:lnTo>
                    <a:lnTo>
                      <a:pt x="14" y="100"/>
                    </a:lnTo>
                    <a:lnTo>
                      <a:pt x="11" y="97"/>
                    </a:lnTo>
                    <a:lnTo>
                      <a:pt x="8" y="92"/>
                    </a:lnTo>
                    <a:lnTo>
                      <a:pt x="6" y="88"/>
                    </a:lnTo>
                    <a:lnTo>
                      <a:pt x="4" y="83"/>
                    </a:lnTo>
                    <a:lnTo>
                      <a:pt x="3" y="77"/>
                    </a:lnTo>
                    <a:lnTo>
                      <a:pt x="1" y="71"/>
                    </a:lnTo>
                    <a:lnTo>
                      <a:pt x="0" y="64"/>
                    </a:lnTo>
                    <a:lnTo>
                      <a:pt x="0" y="58"/>
                    </a:lnTo>
                    <a:close/>
                    <a:moveTo>
                      <a:pt x="20" y="58"/>
                    </a:moveTo>
                    <a:lnTo>
                      <a:pt x="20" y="63"/>
                    </a:lnTo>
                    <a:lnTo>
                      <a:pt x="20" y="68"/>
                    </a:lnTo>
                    <a:lnTo>
                      <a:pt x="21" y="73"/>
                    </a:lnTo>
                    <a:lnTo>
                      <a:pt x="22" y="76"/>
                    </a:lnTo>
                    <a:lnTo>
                      <a:pt x="23" y="81"/>
                    </a:lnTo>
                    <a:lnTo>
                      <a:pt x="24" y="84"/>
                    </a:lnTo>
                    <a:lnTo>
                      <a:pt x="27" y="86"/>
                    </a:lnTo>
                    <a:lnTo>
                      <a:pt x="29" y="90"/>
                    </a:lnTo>
                    <a:lnTo>
                      <a:pt x="31" y="92"/>
                    </a:lnTo>
                    <a:lnTo>
                      <a:pt x="34" y="94"/>
                    </a:lnTo>
                    <a:lnTo>
                      <a:pt x="36" y="96"/>
                    </a:lnTo>
                    <a:lnTo>
                      <a:pt x="39" y="98"/>
                    </a:lnTo>
                    <a:lnTo>
                      <a:pt x="42" y="99"/>
                    </a:lnTo>
                    <a:lnTo>
                      <a:pt x="45" y="99"/>
                    </a:lnTo>
                    <a:lnTo>
                      <a:pt x="49" y="100"/>
                    </a:lnTo>
                    <a:lnTo>
                      <a:pt x="52" y="100"/>
                    </a:lnTo>
                    <a:lnTo>
                      <a:pt x="56" y="100"/>
                    </a:lnTo>
                    <a:lnTo>
                      <a:pt x="59" y="99"/>
                    </a:lnTo>
                    <a:lnTo>
                      <a:pt x="61" y="99"/>
                    </a:lnTo>
                    <a:lnTo>
                      <a:pt x="65" y="98"/>
                    </a:lnTo>
                    <a:lnTo>
                      <a:pt x="67" y="96"/>
                    </a:lnTo>
                    <a:lnTo>
                      <a:pt x="71" y="94"/>
                    </a:lnTo>
                    <a:lnTo>
                      <a:pt x="73" y="92"/>
                    </a:lnTo>
                    <a:lnTo>
                      <a:pt x="75" y="90"/>
                    </a:lnTo>
                    <a:lnTo>
                      <a:pt x="78" y="86"/>
                    </a:lnTo>
                    <a:lnTo>
                      <a:pt x="79" y="84"/>
                    </a:lnTo>
                    <a:lnTo>
                      <a:pt x="81" y="81"/>
                    </a:lnTo>
                    <a:lnTo>
                      <a:pt x="82" y="76"/>
                    </a:lnTo>
                    <a:lnTo>
                      <a:pt x="83" y="73"/>
                    </a:lnTo>
                    <a:lnTo>
                      <a:pt x="83" y="68"/>
                    </a:lnTo>
                    <a:lnTo>
                      <a:pt x="85" y="62"/>
                    </a:lnTo>
                    <a:lnTo>
                      <a:pt x="85" y="58"/>
                    </a:lnTo>
                    <a:lnTo>
                      <a:pt x="85" y="52"/>
                    </a:lnTo>
                    <a:lnTo>
                      <a:pt x="83" y="47"/>
                    </a:lnTo>
                    <a:lnTo>
                      <a:pt x="83" y="44"/>
                    </a:lnTo>
                    <a:lnTo>
                      <a:pt x="82" y="39"/>
                    </a:lnTo>
                    <a:lnTo>
                      <a:pt x="81" y="36"/>
                    </a:lnTo>
                    <a:lnTo>
                      <a:pt x="79" y="32"/>
                    </a:lnTo>
                    <a:lnTo>
                      <a:pt x="78" y="29"/>
                    </a:lnTo>
                    <a:lnTo>
                      <a:pt x="75" y="26"/>
                    </a:lnTo>
                    <a:lnTo>
                      <a:pt x="73" y="24"/>
                    </a:lnTo>
                    <a:lnTo>
                      <a:pt x="71" y="22"/>
                    </a:lnTo>
                    <a:lnTo>
                      <a:pt x="67" y="19"/>
                    </a:lnTo>
                    <a:lnTo>
                      <a:pt x="65" y="18"/>
                    </a:lnTo>
                    <a:lnTo>
                      <a:pt x="61" y="17"/>
                    </a:lnTo>
                    <a:lnTo>
                      <a:pt x="58" y="16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42" y="17"/>
                    </a:lnTo>
                    <a:lnTo>
                      <a:pt x="39" y="18"/>
                    </a:lnTo>
                    <a:lnTo>
                      <a:pt x="36" y="19"/>
                    </a:lnTo>
                    <a:lnTo>
                      <a:pt x="34" y="22"/>
                    </a:lnTo>
                    <a:lnTo>
                      <a:pt x="31" y="24"/>
                    </a:lnTo>
                    <a:lnTo>
                      <a:pt x="29" y="26"/>
                    </a:lnTo>
                    <a:lnTo>
                      <a:pt x="27" y="29"/>
                    </a:lnTo>
                    <a:lnTo>
                      <a:pt x="24" y="32"/>
                    </a:lnTo>
                    <a:lnTo>
                      <a:pt x="23" y="36"/>
                    </a:lnTo>
                    <a:lnTo>
                      <a:pt x="22" y="39"/>
                    </a:lnTo>
                    <a:lnTo>
                      <a:pt x="21" y="44"/>
                    </a:lnTo>
                    <a:lnTo>
                      <a:pt x="20" y="48"/>
                    </a:lnTo>
                    <a:lnTo>
                      <a:pt x="20" y="53"/>
                    </a:lnTo>
                    <a:lnTo>
                      <a:pt x="20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62" name="Freeform 1500"/>
              <p:cNvSpPr>
                <a:spLocks/>
              </p:cNvSpPr>
              <p:nvPr/>
            </p:nvSpPr>
            <p:spPr bwMode="auto">
              <a:xfrm>
                <a:off x="2059" y="2513"/>
                <a:ext cx="17" cy="2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6" y="18"/>
                  </a:cxn>
                  <a:cxn ang="0">
                    <a:pos x="23" y="10"/>
                  </a:cxn>
                  <a:cxn ang="0">
                    <a:pos x="31" y="4"/>
                  </a:cxn>
                  <a:cxn ang="0">
                    <a:pos x="41" y="1"/>
                  </a:cxn>
                  <a:cxn ang="0">
                    <a:pos x="52" y="0"/>
                  </a:cxn>
                  <a:cxn ang="0">
                    <a:pos x="57" y="1"/>
                  </a:cxn>
                  <a:cxn ang="0">
                    <a:pos x="61" y="1"/>
                  </a:cxn>
                  <a:cxn ang="0">
                    <a:pos x="66" y="2"/>
                  </a:cxn>
                  <a:cxn ang="0">
                    <a:pos x="69" y="3"/>
                  </a:cxn>
                  <a:cxn ang="0">
                    <a:pos x="74" y="6"/>
                  </a:cxn>
                  <a:cxn ang="0">
                    <a:pos x="77" y="8"/>
                  </a:cxn>
                  <a:cxn ang="0">
                    <a:pos x="80" y="10"/>
                  </a:cxn>
                  <a:cxn ang="0">
                    <a:pos x="82" y="14"/>
                  </a:cxn>
                  <a:cxn ang="0">
                    <a:pos x="84" y="16"/>
                  </a:cxn>
                  <a:cxn ang="0">
                    <a:pos x="86" y="19"/>
                  </a:cxn>
                  <a:cxn ang="0">
                    <a:pos x="87" y="23"/>
                  </a:cxn>
                  <a:cxn ang="0">
                    <a:pos x="88" y="28"/>
                  </a:cxn>
                  <a:cxn ang="0">
                    <a:pos x="89" y="30"/>
                  </a:cxn>
                  <a:cxn ang="0">
                    <a:pos x="89" y="34"/>
                  </a:cxn>
                  <a:cxn ang="0">
                    <a:pos x="89" y="39"/>
                  </a:cxn>
                  <a:cxn ang="0">
                    <a:pos x="89" y="45"/>
                  </a:cxn>
                  <a:cxn ang="0">
                    <a:pos x="71" y="113"/>
                  </a:cxn>
                  <a:cxn ang="0">
                    <a:pos x="71" y="44"/>
                  </a:cxn>
                  <a:cxn ang="0">
                    <a:pos x="71" y="38"/>
                  </a:cxn>
                  <a:cxn ang="0">
                    <a:pos x="69" y="34"/>
                  </a:cxn>
                  <a:cxn ang="0">
                    <a:pos x="69" y="30"/>
                  </a:cxn>
                  <a:cxn ang="0">
                    <a:pos x="68" y="28"/>
                  </a:cxn>
                  <a:cxn ang="0">
                    <a:pos x="66" y="25"/>
                  </a:cxn>
                  <a:cxn ang="0">
                    <a:pos x="65" y="23"/>
                  </a:cxn>
                  <a:cxn ang="0">
                    <a:pos x="62" y="21"/>
                  </a:cxn>
                  <a:cxn ang="0">
                    <a:pos x="59" y="19"/>
                  </a:cxn>
                  <a:cxn ang="0">
                    <a:pos x="57" y="18"/>
                  </a:cxn>
                  <a:cxn ang="0">
                    <a:pos x="53" y="17"/>
                  </a:cxn>
                  <a:cxn ang="0">
                    <a:pos x="50" y="16"/>
                  </a:cxn>
                  <a:cxn ang="0">
                    <a:pos x="45" y="17"/>
                  </a:cxn>
                  <a:cxn ang="0">
                    <a:pos x="39" y="17"/>
                  </a:cxn>
                  <a:cxn ang="0">
                    <a:pos x="34" y="19"/>
                  </a:cxn>
                  <a:cxn ang="0">
                    <a:pos x="29" y="22"/>
                  </a:cxn>
                  <a:cxn ang="0">
                    <a:pos x="24" y="26"/>
                  </a:cxn>
                  <a:cxn ang="0">
                    <a:pos x="22" y="32"/>
                  </a:cxn>
                  <a:cxn ang="0">
                    <a:pos x="20" y="39"/>
                  </a:cxn>
                  <a:cxn ang="0">
                    <a:pos x="19" y="48"/>
                  </a:cxn>
                  <a:cxn ang="0">
                    <a:pos x="19" y="113"/>
                  </a:cxn>
                </a:cxnLst>
                <a:rect l="0" t="0" r="r" b="b"/>
                <a:pathLst>
                  <a:path w="89" h="113">
                    <a:moveTo>
                      <a:pt x="0" y="113"/>
                    </a:moveTo>
                    <a:lnTo>
                      <a:pt x="0" y="3"/>
                    </a:lnTo>
                    <a:lnTo>
                      <a:pt x="16" y="3"/>
                    </a:lnTo>
                    <a:lnTo>
                      <a:pt x="16" y="18"/>
                    </a:lnTo>
                    <a:lnTo>
                      <a:pt x="20" y="14"/>
                    </a:lnTo>
                    <a:lnTo>
                      <a:pt x="23" y="10"/>
                    </a:lnTo>
                    <a:lnTo>
                      <a:pt x="27" y="8"/>
                    </a:lnTo>
                    <a:lnTo>
                      <a:pt x="31" y="4"/>
                    </a:lnTo>
                    <a:lnTo>
                      <a:pt x="36" y="3"/>
                    </a:lnTo>
                    <a:lnTo>
                      <a:pt x="41" y="1"/>
                    </a:lnTo>
                    <a:lnTo>
                      <a:pt x="46" y="1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61" y="1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2" y="4"/>
                    </a:lnTo>
                    <a:lnTo>
                      <a:pt x="74" y="6"/>
                    </a:lnTo>
                    <a:lnTo>
                      <a:pt x="75" y="7"/>
                    </a:lnTo>
                    <a:lnTo>
                      <a:pt x="77" y="8"/>
                    </a:lnTo>
                    <a:lnTo>
                      <a:pt x="79" y="9"/>
                    </a:lnTo>
                    <a:lnTo>
                      <a:pt x="80" y="10"/>
                    </a:lnTo>
                    <a:lnTo>
                      <a:pt x="81" y="11"/>
                    </a:lnTo>
                    <a:lnTo>
                      <a:pt x="82" y="14"/>
                    </a:lnTo>
                    <a:lnTo>
                      <a:pt x="83" y="15"/>
                    </a:lnTo>
                    <a:lnTo>
                      <a:pt x="84" y="16"/>
                    </a:lnTo>
                    <a:lnTo>
                      <a:pt x="86" y="18"/>
                    </a:lnTo>
                    <a:lnTo>
                      <a:pt x="86" y="19"/>
                    </a:lnTo>
                    <a:lnTo>
                      <a:pt x="87" y="22"/>
                    </a:lnTo>
                    <a:lnTo>
                      <a:pt x="87" y="23"/>
                    </a:lnTo>
                    <a:lnTo>
                      <a:pt x="88" y="25"/>
                    </a:lnTo>
                    <a:lnTo>
                      <a:pt x="88" y="28"/>
                    </a:lnTo>
                    <a:lnTo>
                      <a:pt x="89" y="29"/>
                    </a:lnTo>
                    <a:lnTo>
                      <a:pt x="89" y="30"/>
                    </a:lnTo>
                    <a:lnTo>
                      <a:pt x="89" y="32"/>
                    </a:lnTo>
                    <a:lnTo>
                      <a:pt x="89" y="34"/>
                    </a:lnTo>
                    <a:lnTo>
                      <a:pt x="89" y="37"/>
                    </a:lnTo>
                    <a:lnTo>
                      <a:pt x="89" y="39"/>
                    </a:lnTo>
                    <a:lnTo>
                      <a:pt x="89" y="43"/>
                    </a:lnTo>
                    <a:lnTo>
                      <a:pt x="89" y="45"/>
                    </a:lnTo>
                    <a:lnTo>
                      <a:pt x="89" y="113"/>
                    </a:lnTo>
                    <a:lnTo>
                      <a:pt x="71" y="113"/>
                    </a:lnTo>
                    <a:lnTo>
                      <a:pt x="71" y="46"/>
                    </a:lnTo>
                    <a:lnTo>
                      <a:pt x="71" y="44"/>
                    </a:lnTo>
                    <a:lnTo>
                      <a:pt x="71" y="40"/>
                    </a:lnTo>
                    <a:lnTo>
                      <a:pt x="71" y="38"/>
                    </a:lnTo>
                    <a:lnTo>
                      <a:pt x="71" y="36"/>
                    </a:lnTo>
                    <a:lnTo>
                      <a:pt x="69" y="34"/>
                    </a:lnTo>
                    <a:lnTo>
                      <a:pt x="69" y="32"/>
                    </a:lnTo>
                    <a:lnTo>
                      <a:pt x="69" y="30"/>
                    </a:lnTo>
                    <a:lnTo>
                      <a:pt x="68" y="29"/>
                    </a:lnTo>
                    <a:lnTo>
                      <a:pt x="68" y="28"/>
                    </a:lnTo>
                    <a:lnTo>
                      <a:pt x="67" y="26"/>
                    </a:lnTo>
                    <a:lnTo>
                      <a:pt x="66" y="25"/>
                    </a:lnTo>
                    <a:lnTo>
                      <a:pt x="65" y="24"/>
                    </a:lnTo>
                    <a:lnTo>
                      <a:pt x="65" y="23"/>
                    </a:lnTo>
                    <a:lnTo>
                      <a:pt x="64" y="22"/>
                    </a:lnTo>
                    <a:lnTo>
                      <a:pt x="62" y="21"/>
                    </a:lnTo>
                    <a:lnTo>
                      <a:pt x="60" y="19"/>
                    </a:lnTo>
                    <a:lnTo>
                      <a:pt x="59" y="19"/>
                    </a:lnTo>
                    <a:lnTo>
                      <a:pt x="58" y="18"/>
                    </a:lnTo>
                    <a:lnTo>
                      <a:pt x="57" y="18"/>
                    </a:lnTo>
                    <a:lnTo>
                      <a:pt x="54" y="17"/>
                    </a:lnTo>
                    <a:lnTo>
                      <a:pt x="53" y="17"/>
                    </a:lnTo>
                    <a:lnTo>
                      <a:pt x="51" y="17"/>
                    </a:lnTo>
                    <a:lnTo>
                      <a:pt x="50" y="16"/>
                    </a:lnTo>
                    <a:lnTo>
                      <a:pt x="47" y="16"/>
                    </a:lnTo>
                    <a:lnTo>
                      <a:pt x="45" y="17"/>
                    </a:lnTo>
                    <a:lnTo>
                      <a:pt x="42" y="17"/>
                    </a:lnTo>
                    <a:lnTo>
                      <a:pt x="39" y="17"/>
                    </a:lnTo>
                    <a:lnTo>
                      <a:pt x="36" y="18"/>
                    </a:lnTo>
                    <a:lnTo>
                      <a:pt x="34" y="19"/>
                    </a:lnTo>
                    <a:lnTo>
                      <a:pt x="31" y="21"/>
                    </a:lnTo>
                    <a:lnTo>
                      <a:pt x="29" y="22"/>
                    </a:lnTo>
                    <a:lnTo>
                      <a:pt x="27" y="24"/>
                    </a:lnTo>
                    <a:lnTo>
                      <a:pt x="24" y="26"/>
                    </a:lnTo>
                    <a:lnTo>
                      <a:pt x="23" y="29"/>
                    </a:lnTo>
                    <a:lnTo>
                      <a:pt x="22" y="32"/>
                    </a:lnTo>
                    <a:lnTo>
                      <a:pt x="21" y="36"/>
                    </a:lnTo>
                    <a:lnTo>
                      <a:pt x="20" y="39"/>
                    </a:lnTo>
                    <a:lnTo>
                      <a:pt x="19" y="43"/>
                    </a:lnTo>
                    <a:lnTo>
                      <a:pt x="19" y="48"/>
                    </a:lnTo>
                    <a:lnTo>
                      <a:pt x="19" y="53"/>
                    </a:lnTo>
                    <a:lnTo>
                      <a:pt x="19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63" name="Freeform 1501"/>
              <p:cNvSpPr>
                <a:spLocks noEditPoints="1"/>
              </p:cNvSpPr>
              <p:nvPr/>
            </p:nvSpPr>
            <p:spPr bwMode="auto">
              <a:xfrm>
                <a:off x="2081" y="2513"/>
                <a:ext cx="20" cy="23"/>
              </a:xfrm>
              <a:custGeom>
                <a:avLst/>
                <a:gdLst/>
                <a:ahLst/>
                <a:cxnLst>
                  <a:cxn ang="0">
                    <a:pos x="68" y="107"/>
                  </a:cxn>
                  <a:cxn ang="0">
                    <a:pos x="56" y="113"/>
                  </a:cxn>
                  <a:cxn ang="0">
                    <a:pos x="43" y="115"/>
                  </a:cxn>
                  <a:cxn ang="0">
                    <a:pos x="24" y="114"/>
                  </a:cxn>
                  <a:cxn ang="0">
                    <a:pos x="9" y="107"/>
                  </a:cxn>
                  <a:cxn ang="0">
                    <a:pos x="1" y="93"/>
                  </a:cxn>
                  <a:cxn ang="0">
                    <a:pos x="0" y="81"/>
                  </a:cxn>
                  <a:cxn ang="0">
                    <a:pos x="2" y="71"/>
                  </a:cxn>
                  <a:cxn ang="0">
                    <a:pos x="7" y="63"/>
                  </a:cxn>
                  <a:cxn ang="0">
                    <a:pos x="14" y="58"/>
                  </a:cxn>
                  <a:cxn ang="0">
                    <a:pos x="23" y="53"/>
                  </a:cxn>
                  <a:cxn ang="0">
                    <a:pos x="31" y="52"/>
                  </a:cxn>
                  <a:cxn ang="0">
                    <a:pos x="43" y="49"/>
                  </a:cxn>
                  <a:cxn ang="0">
                    <a:pos x="67" y="46"/>
                  </a:cxn>
                  <a:cxn ang="0">
                    <a:pos x="76" y="41"/>
                  </a:cxn>
                  <a:cxn ang="0">
                    <a:pos x="76" y="39"/>
                  </a:cxn>
                  <a:cxn ang="0">
                    <a:pos x="75" y="29"/>
                  </a:cxn>
                  <a:cxn ang="0">
                    <a:pos x="69" y="21"/>
                  </a:cxn>
                  <a:cxn ang="0">
                    <a:pos x="57" y="16"/>
                  </a:cxn>
                  <a:cxn ang="0">
                    <a:pos x="41" y="16"/>
                  </a:cxn>
                  <a:cxn ang="0">
                    <a:pos x="30" y="21"/>
                  </a:cxn>
                  <a:cxn ang="0">
                    <a:pos x="24" y="29"/>
                  </a:cxn>
                  <a:cxn ang="0">
                    <a:pos x="4" y="31"/>
                  </a:cxn>
                  <a:cxn ang="0">
                    <a:pos x="8" y="19"/>
                  </a:cxn>
                  <a:cxn ang="0">
                    <a:pos x="16" y="10"/>
                  </a:cxn>
                  <a:cxn ang="0">
                    <a:pos x="28" y="4"/>
                  </a:cxn>
                  <a:cxn ang="0">
                    <a:pos x="43" y="1"/>
                  </a:cxn>
                  <a:cxn ang="0">
                    <a:pos x="59" y="1"/>
                  </a:cxn>
                  <a:cxn ang="0">
                    <a:pos x="73" y="3"/>
                  </a:cxn>
                  <a:cxn ang="0">
                    <a:pos x="83" y="8"/>
                  </a:cxn>
                  <a:cxn ang="0">
                    <a:pos x="89" y="14"/>
                  </a:cxn>
                  <a:cxn ang="0">
                    <a:pos x="94" y="21"/>
                  </a:cxn>
                  <a:cxn ang="0">
                    <a:pos x="95" y="30"/>
                  </a:cxn>
                  <a:cxn ang="0">
                    <a:pos x="95" y="41"/>
                  </a:cxn>
                  <a:cxn ang="0">
                    <a:pos x="96" y="89"/>
                  </a:cxn>
                  <a:cxn ang="0">
                    <a:pos x="97" y="101"/>
                  </a:cxn>
                  <a:cxn ang="0">
                    <a:pos x="99" y="109"/>
                  </a:cxn>
                  <a:cxn ang="0">
                    <a:pos x="81" y="111"/>
                  </a:cxn>
                  <a:cxn ang="0">
                    <a:pos x="79" y="101"/>
                  </a:cxn>
                  <a:cxn ang="0">
                    <a:pos x="67" y="61"/>
                  </a:cxn>
                  <a:cxn ang="0">
                    <a:pos x="46" y="64"/>
                  </a:cxn>
                  <a:cxn ang="0">
                    <a:pos x="34" y="67"/>
                  </a:cxn>
                  <a:cxn ang="0">
                    <a:pos x="28" y="70"/>
                  </a:cxn>
                  <a:cxn ang="0">
                    <a:pos x="23" y="74"/>
                  </a:cxn>
                  <a:cxn ang="0">
                    <a:pos x="20" y="78"/>
                  </a:cxn>
                  <a:cxn ang="0">
                    <a:pos x="20" y="85"/>
                  </a:cxn>
                  <a:cxn ang="0">
                    <a:pos x="23" y="93"/>
                  </a:cxn>
                  <a:cxn ang="0">
                    <a:pos x="30" y="99"/>
                  </a:cxn>
                  <a:cxn ang="0">
                    <a:pos x="42" y="101"/>
                  </a:cxn>
                  <a:cxn ang="0">
                    <a:pos x="54" y="99"/>
                  </a:cxn>
                  <a:cxn ang="0">
                    <a:pos x="65" y="93"/>
                  </a:cxn>
                  <a:cxn ang="0">
                    <a:pos x="73" y="85"/>
                  </a:cxn>
                  <a:cxn ang="0">
                    <a:pos x="75" y="76"/>
                  </a:cxn>
                  <a:cxn ang="0">
                    <a:pos x="76" y="58"/>
                  </a:cxn>
                </a:cxnLst>
                <a:rect l="0" t="0" r="r" b="b"/>
                <a:pathLst>
                  <a:path w="102" h="115">
                    <a:moveTo>
                      <a:pt x="78" y="99"/>
                    </a:moveTo>
                    <a:lnTo>
                      <a:pt x="75" y="101"/>
                    </a:lnTo>
                    <a:lnTo>
                      <a:pt x="73" y="104"/>
                    </a:lnTo>
                    <a:lnTo>
                      <a:pt x="71" y="105"/>
                    </a:lnTo>
                    <a:lnTo>
                      <a:pt x="68" y="107"/>
                    </a:lnTo>
                    <a:lnTo>
                      <a:pt x="65" y="108"/>
                    </a:lnTo>
                    <a:lnTo>
                      <a:pt x="62" y="109"/>
                    </a:lnTo>
                    <a:lnTo>
                      <a:pt x="60" y="111"/>
                    </a:lnTo>
                    <a:lnTo>
                      <a:pt x="58" y="112"/>
                    </a:lnTo>
                    <a:lnTo>
                      <a:pt x="56" y="113"/>
                    </a:lnTo>
                    <a:lnTo>
                      <a:pt x="53" y="114"/>
                    </a:lnTo>
                    <a:lnTo>
                      <a:pt x="51" y="114"/>
                    </a:lnTo>
                    <a:lnTo>
                      <a:pt x="47" y="115"/>
                    </a:lnTo>
                    <a:lnTo>
                      <a:pt x="45" y="115"/>
                    </a:lnTo>
                    <a:lnTo>
                      <a:pt x="43" y="115"/>
                    </a:lnTo>
                    <a:lnTo>
                      <a:pt x="41" y="115"/>
                    </a:lnTo>
                    <a:lnTo>
                      <a:pt x="37" y="115"/>
                    </a:lnTo>
                    <a:lnTo>
                      <a:pt x="32" y="115"/>
                    </a:lnTo>
                    <a:lnTo>
                      <a:pt x="29" y="115"/>
                    </a:lnTo>
                    <a:lnTo>
                      <a:pt x="24" y="114"/>
                    </a:lnTo>
                    <a:lnTo>
                      <a:pt x="21" y="113"/>
                    </a:lnTo>
                    <a:lnTo>
                      <a:pt x="17" y="112"/>
                    </a:lnTo>
                    <a:lnTo>
                      <a:pt x="15" y="111"/>
                    </a:lnTo>
                    <a:lnTo>
                      <a:pt x="12" y="108"/>
                    </a:lnTo>
                    <a:lnTo>
                      <a:pt x="9" y="107"/>
                    </a:lnTo>
                    <a:lnTo>
                      <a:pt x="7" y="105"/>
                    </a:lnTo>
                    <a:lnTo>
                      <a:pt x="5" y="103"/>
                    </a:lnTo>
                    <a:lnTo>
                      <a:pt x="4" y="99"/>
                    </a:lnTo>
                    <a:lnTo>
                      <a:pt x="2" y="97"/>
                    </a:lnTo>
                    <a:lnTo>
                      <a:pt x="1" y="93"/>
                    </a:lnTo>
                    <a:lnTo>
                      <a:pt x="0" y="91"/>
                    </a:lnTo>
                    <a:lnTo>
                      <a:pt x="0" y="88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0" y="81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1" y="75"/>
                    </a:lnTo>
                    <a:lnTo>
                      <a:pt x="1" y="73"/>
                    </a:lnTo>
                    <a:lnTo>
                      <a:pt x="2" y="71"/>
                    </a:lnTo>
                    <a:lnTo>
                      <a:pt x="4" y="69"/>
                    </a:lnTo>
                    <a:lnTo>
                      <a:pt x="5" y="68"/>
                    </a:lnTo>
                    <a:lnTo>
                      <a:pt x="5" y="66"/>
                    </a:lnTo>
                    <a:lnTo>
                      <a:pt x="6" y="64"/>
                    </a:lnTo>
                    <a:lnTo>
                      <a:pt x="7" y="63"/>
                    </a:lnTo>
                    <a:lnTo>
                      <a:pt x="8" y="62"/>
                    </a:lnTo>
                    <a:lnTo>
                      <a:pt x="11" y="61"/>
                    </a:lnTo>
                    <a:lnTo>
                      <a:pt x="12" y="60"/>
                    </a:lnTo>
                    <a:lnTo>
                      <a:pt x="13" y="59"/>
                    </a:lnTo>
                    <a:lnTo>
                      <a:pt x="14" y="58"/>
                    </a:lnTo>
                    <a:lnTo>
                      <a:pt x="16" y="56"/>
                    </a:lnTo>
                    <a:lnTo>
                      <a:pt x="17" y="55"/>
                    </a:lnTo>
                    <a:lnTo>
                      <a:pt x="20" y="55"/>
                    </a:lnTo>
                    <a:lnTo>
                      <a:pt x="21" y="54"/>
                    </a:lnTo>
                    <a:lnTo>
                      <a:pt x="23" y="53"/>
                    </a:lnTo>
                    <a:lnTo>
                      <a:pt x="24" y="53"/>
                    </a:lnTo>
                    <a:lnTo>
                      <a:pt x="27" y="52"/>
                    </a:lnTo>
                    <a:lnTo>
                      <a:pt x="28" y="52"/>
                    </a:lnTo>
                    <a:lnTo>
                      <a:pt x="29" y="52"/>
                    </a:lnTo>
                    <a:lnTo>
                      <a:pt x="31" y="52"/>
                    </a:lnTo>
                    <a:lnTo>
                      <a:pt x="34" y="51"/>
                    </a:lnTo>
                    <a:lnTo>
                      <a:pt x="36" y="51"/>
                    </a:lnTo>
                    <a:lnTo>
                      <a:pt x="38" y="51"/>
                    </a:lnTo>
                    <a:lnTo>
                      <a:pt x="41" y="49"/>
                    </a:lnTo>
                    <a:lnTo>
                      <a:pt x="43" y="49"/>
                    </a:lnTo>
                    <a:lnTo>
                      <a:pt x="49" y="48"/>
                    </a:lnTo>
                    <a:lnTo>
                      <a:pt x="53" y="48"/>
                    </a:lnTo>
                    <a:lnTo>
                      <a:pt x="58" y="47"/>
                    </a:lnTo>
                    <a:lnTo>
                      <a:pt x="62" y="46"/>
                    </a:lnTo>
                    <a:lnTo>
                      <a:pt x="67" y="46"/>
                    </a:lnTo>
                    <a:lnTo>
                      <a:pt x="71" y="45"/>
                    </a:lnTo>
                    <a:lnTo>
                      <a:pt x="74" y="44"/>
                    </a:lnTo>
                    <a:lnTo>
                      <a:pt x="76" y="43"/>
                    </a:lnTo>
                    <a:lnTo>
                      <a:pt x="76" y="43"/>
                    </a:lnTo>
                    <a:lnTo>
                      <a:pt x="76" y="41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76" y="39"/>
                    </a:lnTo>
                    <a:lnTo>
                      <a:pt x="76" y="39"/>
                    </a:lnTo>
                    <a:lnTo>
                      <a:pt x="76" y="39"/>
                    </a:lnTo>
                    <a:lnTo>
                      <a:pt x="76" y="38"/>
                    </a:lnTo>
                    <a:lnTo>
                      <a:pt x="76" y="36"/>
                    </a:lnTo>
                    <a:lnTo>
                      <a:pt x="76" y="33"/>
                    </a:lnTo>
                    <a:lnTo>
                      <a:pt x="76" y="31"/>
                    </a:lnTo>
                    <a:lnTo>
                      <a:pt x="75" y="29"/>
                    </a:lnTo>
                    <a:lnTo>
                      <a:pt x="74" y="26"/>
                    </a:lnTo>
                    <a:lnTo>
                      <a:pt x="74" y="25"/>
                    </a:lnTo>
                    <a:lnTo>
                      <a:pt x="73" y="23"/>
                    </a:lnTo>
                    <a:lnTo>
                      <a:pt x="72" y="22"/>
                    </a:lnTo>
                    <a:lnTo>
                      <a:pt x="69" y="21"/>
                    </a:lnTo>
                    <a:lnTo>
                      <a:pt x="67" y="19"/>
                    </a:lnTo>
                    <a:lnTo>
                      <a:pt x="65" y="18"/>
                    </a:lnTo>
                    <a:lnTo>
                      <a:pt x="62" y="17"/>
                    </a:lnTo>
                    <a:lnTo>
                      <a:pt x="59" y="17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50" y="16"/>
                    </a:lnTo>
                    <a:lnTo>
                      <a:pt x="46" y="16"/>
                    </a:lnTo>
                    <a:lnTo>
                      <a:pt x="44" y="16"/>
                    </a:lnTo>
                    <a:lnTo>
                      <a:pt x="41" y="16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4" y="18"/>
                    </a:lnTo>
                    <a:lnTo>
                      <a:pt x="32" y="19"/>
                    </a:lnTo>
                    <a:lnTo>
                      <a:pt x="30" y="21"/>
                    </a:lnTo>
                    <a:lnTo>
                      <a:pt x="29" y="22"/>
                    </a:lnTo>
                    <a:lnTo>
                      <a:pt x="28" y="23"/>
                    </a:lnTo>
                    <a:lnTo>
                      <a:pt x="27" y="25"/>
                    </a:lnTo>
                    <a:lnTo>
                      <a:pt x="24" y="26"/>
                    </a:lnTo>
                    <a:lnTo>
                      <a:pt x="24" y="29"/>
                    </a:lnTo>
                    <a:lnTo>
                      <a:pt x="23" y="31"/>
                    </a:lnTo>
                    <a:lnTo>
                      <a:pt x="22" y="34"/>
                    </a:lnTo>
                    <a:lnTo>
                      <a:pt x="21" y="37"/>
                    </a:lnTo>
                    <a:lnTo>
                      <a:pt x="2" y="34"/>
                    </a:lnTo>
                    <a:lnTo>
                      <a:pt x="4" y="31"/>
                    </a:lnTo>
                    <a:lnTo>
                      <a:pt x="5" y="29"/>
                    </a:lnTo>
                    <a:lnTo>
                      <a:pt x="5" y="26"/>
                    </a:lnTo>
                    <a:lnTo>
                      <a:pt x="6" y="24"/>
                    </a:lnTo>
                    <a:lnTo>
                      <a:pt x="7" y="22"/>
                    </a:lnTo>
                    <a:lnTo>
                      <a:pt x="8" y="19"/>
                    </a:lnTo>
                    <a:lnTo>
                      <a:pt x="9" y="17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4" y="11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20" y="8"/>
                    </a:lnTo>
                    <a:lnTo>
                      <a:pt x="22" y="7"/>
                    </a:lnTo>
                    <a:lnTo>
                      <a:pt x="24" y="6"/>
                    </a:lnTo>
                    <a:lnTo>
                      <a:pt x="28" y="4"/>
                    </a:lnTo>
                    <a:lnTo>
                      <a:pt x="30" y="3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9" y="1"/>
                    </a:lnTo>
                    <a:lnTo>
                      <a:pt x="43" y="1"/>
                    </a:lnTo>
                    <a:lnTo>
                      <a:pt x="45" y="1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9" y="1"/>
                    </a:lnTo>
                    <a:lnTo>
                      <a:pt x="62" y="1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71" y="2"/>
                    </a:lnTo>
                    <a:lnTo>
                      <a:pt x="73" y="3"/>
                    </a:lnTo>
                    <a:lnTo>
                      <a:pt x="75" y="3"/>
                    </a:lnTo>
                    <a:lnTo>
                      <a:pt x="78" y="4"/>
                    </a:lnTo>
                    <a:lnTo>
                      <a:pt x="80" y="6"/>
                    </a:lnTo>
                    <a:lnTo>
                      <a:pt x="82" y="7"/>
                    </a:lnTo>
                    <a:lnTo>
                      <a:pt x="83" y="8"/>
                    </a:lnTo>
                    <a:lnTo>
                      <a:pt x="84" y="8"/>
                    </a:lnTo>
                    <a:lnTo>
                      <a:pt x="87" y="9"/>
                    </a:lnTo>
                    <a:lnTo>
                      <a:pt x="88" y="10"/>
                    </a:lnTo>
                    <a:lnTo>
                      <a:pt x="89" y="11"/>
                    </a:lnTo>
                    <a:lnTo>
                      <a:pt x="89" y="14"/>
                    </a:lnTo>
                    <a:lnTo>
                      <a:pt x="90" y="15"/>
                    </a:lnTo>
                    <a:lnTo>
                      <a:pt x="91" y="16"/>
                    </a:lnTo>
                    <a:lnTo>
                      <a:pt x="93" y="17"/>
                    </a:lnTo>
                    <a:lnTo>
                      <a:pt x="93" y="19"/>
                    </a:lnTo>
                    <a:lnTo>
                      <a:pt x="94" y="21"/>
                    </a:lnTo>
                    <a:lnTo>
                      <a:pt x="94" y="23"/>
                    </a:lnTo>
                    <a:lnTo>
                      <a:pt x="95" y="25"/>
                    </a:lnTo>
                    <a:lnTo>
                      <a:pt x="95" y="26"/>
                    </a:lnTo>
                    <a:lnTo>
                      <a:pt x="95" y="28"/>
                    </a:lnTo>
                    <a:lnTo>
                      <a:pt x="95" y="30"/>
                    </a:lnTo>
                    <a:lnTo>
                      <a:pt x="95" y="31"/>
                    </a:lnTo>
                    <a:lnTo>
                      <a:pt x="95" y="33"/>
                    </a:lnTo>
                    <a:lnTo>
                      <a:pt x="95" y="36"/>
                    </a:lnTo>
                    <a:lnTo>
                      <a:pt x="95" y="39"/>
                    </a:lnTo>
                    <a:lnTo>
                      <a:pt x="95" y="41"/>
                    </a:lnTo>
                    <a:lnTo>
                      <a:pt x="95" y="67"/>
                    </a:lnTo>
                    <a:lnTo>
                      <a:pt x="95" y="73"/>
                    </a:lnTo>
                    <a:lnTo>
                      <a:pt x="96" y="78"/>
                    </a:lnTo>
                    <a:lnTo>
                      <a:pt x="96" y="84"/>
                    </a:lnTo>
                    <a:lnTo>
                      <a:pt x="96" y="89"/>
                    </a:lnTo>
                    <a:lnTo>
                      <a:pt x="96" y="92"/>
                    </a:lnTo>
                    <a:lnTo>
                      <a:pt x="96" y="96"/>
                    </a:lnTo>
                    <a:lnTo>
                      <a:pt x="96" y="98"/>
                    </a:lnTo>
                    <a:lnTo>
                      <a:pt x="97" y="100"/>
                    </a:lnTo>
                    <a:lnTo>
                      <a:pt x="97" y="101"/>
                    </a:lnTo>
                    <a:lnTo>
                      <a:pt x="97" y="104"/>
                    </a:lnTo>
                    <a:lnTo>
                      <a:pt x="98" y="105"/>
                    </a:lnTo>
                    <a:lnTo>
                      <a:pt x="98" y="107"/>
                    </a:lnTo>
                    <a:lnTo>
                      <a:pt x="99" y="108"/>
                    </a:lnTo>
                    <a:lnTo>
                      <a:pt x="99" y="109"/>
                    </a:lnTo>
                    <a:lnTo>
                      <a:pt x="101" y="112"/>
                    </a:lnTo>
                    <a:lnTo>
                      <a:pt x="102" y="113"/>
                    </a:lnTo>
                    <a:lnTo>
                      <a:pt x="82" y="113"/>
                    </a:lnTo>
                    <a:lnTo>
                      <a:pt x="81" y="112"/>
                    </a:lnTo>
                    <a:lnTo>
                      <a:pt x="81" y="111"/>
                    </a:lnTo>
                    <a:lnTo>
                      <a:pt x="80" y="108"/>
                    </a:lnTo>
                    <a:lnTo>
                      <a:pt x="80" y="107"/>
                    </a:lnTo>
                    <a:lnTo>
                      <a:pt x="79" y="105"/>
                    </a:lnTo>
                    <a:lnTo>
                      <a:pt x="79" y="104"/>
                    </a:lnTo>
                    <a:lnTo>
                      <a:pt x="79" y="101"/>
                    </a:lnTo>
                    <a:lnTo>
                      <a:pt x="78" y="99"/>
                    </a:lnTo>
                    <a:close/>
                    <a:moveTo>
                      <a:pt x="76" y="58"/>
                    </a:moveTo>
                    <a:lnTo>
                      <a:pt x="74" y="59"/>
                    </a:lnTo>
                    <a:lnTo>
                      <a:pt x="71" y="60"/>
                    </a:lnTo>
                    <a:lnTo>
                      <a:pt x="67" y="61"/>
                    </a:lnTo>
                    <a:lnTo>
                      <a:pt x="64" y="61"/>
                    </a:lnTo>
                    <a:lnTo>
                      <a:pt x="60" y="62"/>
                    </a:lnTo>
                    <a:lnTo>
                      <a:pt x="56" y="63"/>
                    </a:lnTo>
                    <a:lnTo>
                      <a:pt x="51" y="64"/>
                    </a:lnTo>
                    <a:lnTo>
                      <a:pt x="46" y="64"/>
                    </a:lnTo>
                    <a:lnTo>
                      <a:pt x="43" y="66"/>
                    </a:lnTo>
                    <a:lnTo>
                      <a:pt x="41" y="66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4" y="67"/>
                    </a:lnTo>
                    <a:lnTo>
                      <a:pt x="32" y="68"/>
                    </a:lnTo>
                    <a:lnTo>
                      <a:pt x="31" y="68"/>
                    </a:lnTo>
                    <a:lnTo>
                      <a:pt x="29" y="69"/>
                    </a:lnTo>
                    <a:lnTo>
                      <a:pt x="28" y="69"/>
                    </a:lnTo>
                    <a:lnTo>
                      <a:pt x="28" y="70"/>
                    </a:lnTo>
                    <a:lnTo>
                      <a:pt x="27" y="70"/>
                    </a:lnTo>
                    <a:lnTo>
                      <a:pt x="26" y="71"/>
                    </a:lnTo>
                    <a:lnTo>
                      <a:pt x="24" y="71"/>
                    </a:lnTo>
                    <a:lnTo>
                      <a:pt x="23" y="73"/>
                    </a:lnTo>
                    <a:lnTo>
                      <a:pt x="23" y="74"/>
                    </a:lnTo>
                    <a:lnTo>
                      <a:pt x="22" y="75"/>
                    </a:lnTo>
                    <a:lnTo>
                      <a:pt x="22" y="76"/>
                    </a:lnTo>
                    <a:lnTo>
                      <a:pt x="21" y="77"/>
                    </a:lnTo>
                    <a:lnTo>
                      <a:pt x="21" y="78"/>
                    </a:lnTo>
                    <a:lnTo>
                      <a:pt x="20" y="78"/>
                    </a:lnTo>
                    <a:lnTo>
                      <a:pt x="20" y="79"/>
                    </a:lnTo>
                    <a:lnTo>
                      <a:pt x="20" y="81"/>
                    </a:lnTo>
                    <a:lnTo>
                      <a:pt x="20" y="82"/>
                    </a:lnTo>
                    <a:lnTo>
                      <a:pt x="20" y="83"/>
                    </a:lnTo>
                    <a:lnTo>
                      <a:pt x="20" y="85"/>
                    </a:lnTo>
                    <a:lnTo>
                      <a:pt x="20" y="88"/>
                    </a:lnTo>
                    <a:lnTo>
                      <a:pt x="21" y="89"/>
                    </a:lnTo>
                    <a:lnTo>
                      <a:pt x="21" y="90"/>
                    </a:lnTo>
                    <a:lnTo>
                      <a:pt x="22" y="92"/>
                    </a:lnTo>
                    <a:lnTo>
                      <a:pt x="23" y="93"/>
                    </a:lnTo>
                    <a:lnTo>
                      <a:pt x="24" y="94"/>
                    </a:lnTo>
                    <a:lnTo>
                      <a:pt x="26" y="96"/>
                    </a:lnTo>
                    <a:lnTo>
                      <a:pt x="27" y="97"/>
                    </a:lnTo>
                    <a:lnTo>
                      <a:pt x="28" y="98"/>
                    </a:lnTo>
                    <a:lnTo>
                      <a:pt x="30" y="99"/>
                    </a:lnTo>
                    <a:lnTo>
                      <a:pt x="32" y="100"/>
                    </a:lnTo>
                    <a:lnTo>
                      <a:pt x="35" y="100"/>
                    </a:lnTo>
                    <a:lnTo>
                      <a:pt x="37" y="100"/>
                    </a:lnTo>
                    <a:lnTo>
                      <a:pt x="39" y="101"/>
                    </a:lnTo>
                    <a:lnTo>
                      <a:pt x="42" y="101"/>
                    </a:lnTo>
                    <a:lnTo>
                      <a:pt x="44" y="101"/>
                    </a:lnTo>
                    <a:lnTo>
                      <a:pt x="47" y="100"/>
                    </a:lnTo>
                    <a:lnTo>
                      <a:pt x="50" y="100"/>
                    </a:lnTo>
                    <a:lnTo>
                      <a:pt x="52" y="100"/>
                    </a:lnTo>
                    <a:lnTo>
                      <a:pt x="54" y="99"/>
                    </a:lnTo>
                    <a:lnTo>
                      <a:pt x="57" y="98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62" y="94"/>
                    </a:lnTo>
                    <a:lnTo>
                      <a:pt x="65" y="93"/>
                    </a:lnTo>
                    <a:lnTo>
                      <a:pt x="67" y="92"/>
                    </a:lnTo>
                    <a:lnTo>
                      <a:pt x="68" y="91"/>
                    </a:lnTo>
                    <a:lnTo>
                      <a:pt x="69" y="89"/>
                    </a:lnTo>
                    <a:lnTo>
                      <a:pt x="72" y="88"/>
                    </a:lnTo>
                    <a:lnTo>
                      <a:pt x="73" y="85"/>
                    </a:lnTo>
                    <a:lnTo>
                      <a:pt x="73" y="83"/>
                    </a:lnTo>
                    <a:lnTo>
                      <a:pt x="74" y="82"/>
                    </a:lnTo>
                    <a:lnTo>
                      <a:pt x="75" y="79"/>
                    </a:lnTo>
                    <a:lnTo>
                      <a:pt x="75" y="77"/>
                    </a:lnTo>
                    <a:lnTo>
                      <a:pt x="75" y="76"/>
                    </a:lnTo>
                    <a:lnTo>
                      <a:pt x="76" y="73"/>
                    </a:lnTo>
                    <a:lnTo>
                      <a:pt x="76" y="70"/>
                    </a:lnTo>
                    <a:lnTo>
                      <a:pt x="76" y="68"/>
                    </a:lnTo>
                    <a:lnTo>
                      <a:pt x="76" y="64"/>
                    </a:lnTo>
                    <a:lnTo>
                      <a:pt x="76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64" name="Freeform 1502"/>
              <p:cNvSpPr>
                <a:spLocks noEditPoints="1"/>
              </p:cNvSpPr>
              <p:nvPr/>
            </p:nvSpPr>
            <p:spPr bwMode="auto">
              <a:xfrm>
                <a:off x="2106" y="2505"/>
                <a:ext cx="4" cy="30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0"/>
                  </a:cxn>
                  <a:cxn ang="0">
                    <a:pos x="18" y="0"/>
                  </a:cxn>
                  <a:cxn ang="0">
                    <a:pos x="18" y="21"/>
                  </a:cxn>
                  <a:cxn ang="0">
                    <a:pos x="0" y="21"/>
                  </a:cxn>
                  <a:cxn ang="0">
                    <a:pos x="0" y="152"/>
                  </a:cxn>
                  <a:cxn ang="0">
                    <a:pos x="0" y="42"/>
                  </a:cxn>
                  <a:cxn ang="0">
                    <a:pos x="18" y="42"/>
                  </a:cxn>
                  <a:cxn ang="0">
                    <a:pos x="18" y="152"/>
                  </a:cxn>
                  <a:cxn ang="0">
                    <a:pos x="0" y="152"/>
                  </a:cxn>
                </a:cxnLst>
                <a:rect l="0" t="0" r="r" b="b"/>
                <a:pathLst>
                  <a:path w="18" h="152">
                    <a:moveTo>
                      <a:pt x="0" y="21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21"/>
                    </a:lnTo>
                    <a:lnTo>
                      <a:pt x="0" y="21"/>
                    </a:lnTo>
                    <a:close/>
                    <a:moveTo>
                      <a:pt x="0" y="152"/>
                    </a:moveTo>
                    <a:lnTo>
                      <a:pt x="0" y="42"/>
                    </a:lnTo>
                    <a:lnTo>
                      <a:pt x="18" y="42"/>
                    </a:lnTo>
                    <a:lnTo>
                      <a:pt x="18" y="152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65" name="Freeform 1503"/>
              <p:cNvSpPr>
                <a:spLocks/>
              </p:cNvSpPr>
              <p:nvPr/>
            </p:nvSpPr>
            <p:spPr bwMode="auto">
              <a:xfrm>
                <a:off x="2115" y="2513"/>
                <a:ext cx="12" cy="22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3"/>
                  </a:cxn>
                  <a:cxn ang="0">
                    <a:pos x="17" y="3"/>
                  </a:cxn>
                  <a:cxn ang="0">
                    <a:pos x="17" y="19"/>
                  </a:cxn>
                  <a:cxn ang="0">
                    <a:pos x="19" y="17"/>
                  </a:cxn>
                  <a:cxn ang="0">
                    <a:pos x="21" y="14"/>
                  </a:cxn>
                  <a:cxn ang="0">
                    <a:pos x="22" y="11"/>
                  </a:cxn>
                  <a:cxn ang="0">
                    <a:pos x="23" y="10"/>
                  </a:cxn>
                  <a:cxn ang="0">
                    <a:pos x="25" y="8"/>
                  </a:cxn>
                  <a:cxn ang="0">
                    <a:pos x="27" y="7"/>
                  </a:cxn>
                  <a:cxn ang="0">
                    <a:pos x="28" y="6"/>
                  </a:cxn>
                  <a:cxn ang="0">
                    <a:pos x="29" y="4"/>
                  </a:cxn>
                  <a:cxn ang="0">
                    <a:pos x="30" y="3"/>
                  </a:cxn>
                  <a:cxn ang="0">
                    <a:pos x="32" y="2"/>
                  </a:cxn>
                  <a:cxn ang="0">
                    <a:pos x="34" y="2"/>
                  </a:cxn>
                  <a:cxn ang="0">
                    <a:pos x="35" y="1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9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46" y="1"/>
                  </a:cxn>
                  <a:cxn ang="0">
                    <a:pos x="49" y="1"/>
                  </a:cxn>
                  <a:cxn ang="0">
                    <a:pos x="51" y="2"/>
                  </a:cxn>
                  <a:cxn ang="0">
                    <a:pos x="53" y="2"/>
                  </a:cxn>
                  <a:cxn ang="0">
                    <a:pos x="56" y="3"/>
                  </a:cxn>
                  <a:cxn ang="0">
                    <a:pos x="58" y="4"/>
                  </a:cxn>
                  <a:cxn ang="0">
                    <a:pos x="60" y="7"/>
                  </a:cxn>
                  <a:cxn ang="0">
                    <a:pos x="54" y="24"/>
                  </a:cxn>
                  <a:cxn ang="0">
                    <a:pos x="52" y="23"/>
                  </a:cxn>
                  <a:cxn ang="0">
                    <a:pos x="51" y="22"/>
                  </a:cxn>
                  <a:cxn ang="0">
                    <a:pos x="49" y="21"/>
                  </a:cxn>
                  <a:cxn ang="0">
                    <a:pos x="47" y="21"/>
                  </a:cxn>
                  <a:cxn ang="0">
                    <a:pos x="45" y="21"/>
                  </a:cxn>
                  <a:cxn ang="0">
                    <a:pos x="44" y="19"/>
                  </a:cxn>
                  <a:cxn ang="0">
                    <a:pos x="42" y="19"/>
                  </a:cxn>
                  <a:cxn ang="0">
                    <a:pos x="40" y="19"/>
                  </a:cxn>
                  <a:cxn ang="0">
                    <a:pos x="38" y="19"/>
                  </a:cxn>
                  <a:cxn ang="0">
                    <a:pos x="37" y="19"/>
                  </a:cxn>
                  <a:cxn ang="0">
                    <a:pos x="36" y="21"/>
                  </a:cxn>
                  <a:cxn ang="0">
                    <a:pos x="35" y="21"/>
                  </a:cxn>
                  <a:cxn ang="0">
                    <a:pos x="34" y="21"/>
                  </a:cxn>
                  <a:cxn ang="0">
                    <a:pos x="31" y="22"/>
                  </a:cxn>
                  <a:cxn ang="0">
                    <a:pos x="30" y="23"/>
                  </a:cxn>
                  <a:cxn ang="0">
                    <a:pos x="29" y="23"/>
                  </a:cxn>
                  <a:cxn ang="0">
                    <a:pos x="28" y="24"/>
                  </a:cxn>
                  <a:cxn ang="0">
                    <a:pos x="27" y="25"/>
                  </a:cxn>
                  <a:cxn ang="0">
                    <a:pos x="25" y="26"/>
                  </a:cxn>
                  <a:cxn ang="0">
                    <a:pos x="25" y="28"/>
                  </a:cxn>
                  <a:cxn ang="0">
                    <a:pos x="24" y="29"/>
                  </a:cxn>
                  <a:cxn ang="0">
                    <a:pos x="23" y="31"/>
                  </a:cxn>
                  <a:cxn ang="0">
                    <a:pos x="23" y="32"/>
                  </a:cxn>
                  <a:cxn ang="0">
                    <a:pos x="22" y="33"/>
                  </a:cxn>
                  <a:cxn ang="0">
                    <a:pos x="22" y="36"/>
                  </a:cxn>
                  <a:cxn ang="0">
                    <a:pos x="21" y="39"/>
                  </a:cxn>
                  <a:cxn ang="0">
                    <a:pos x="21" y="41"/>
                  </a:cxn>
                  <a:cxn ang="0">
                    <a:pos x="20" y="44"/>
                  </a:cxn>
                  <a:cxn ang="0">
                    <a:pos x="20" y="47"/>
                  </a:cxn>
                  <a:cxn ang="0">
                    <a:pos x="20" y="49"/>
                  </a:cxn>
                  <a:cxn ang="0">
                    <a:pos x="20" y="53"/>
                  </a:cxn>
                  <a:cxn ang="0">
                    <a:pos x="20" y="55"/>
                  </a:cxn>
                  <a:cxn ang="0">
                    <a:pos x="20" y="113"/>
                  </a:cxn>
                  <a:cxn ang="0">
                    <a:pos x="0" y="113"/>
                  </a:cxn>
                </a:cxnLst>
                <a:rect l="0" t="0" r="r" b="b"/>
                <a:pathLst>
                  <a:path w="60" h="113">
                    <a:moveTo>
                      <a:pt x="0" y="113"/>
                    </a:moveTo>
                    <a:lnTo>
                      <a:pt x="0" y="3"/>
                    </a:lnTo>
                    <a:lnTo>
                      <a:pt x="17" y="3"/>
                    </a:lnTo>
                    <a:lnTo>
                      <a:pt x="17" y="19"/>
                    </a:lnTo>
                    <a:lnTo>
                      <a:pt x="19" y="17"/>
                    </a:lnTo>
                    <a:lnTo>
                      <a:pt x="21" y="14"/>
                    </a:lnTo>
                    <a:lnTo>
                      <a:pt x="22" y="11"/>
                    </a:lnTo>
                    <a:lnTo>
                      <a:pt x="23" y="10"/>
                    </a:lnTo>
                    <a:lnTo>
                      <a:pt x="25" y="8"/>
                    </a:lnTo>
                    <a:lnTo>
                      <a:pt x="27" y="7"/>
                    </a:lnTo>
                    <a:lnTo>
                      <a:pt x="28" y="6"/>
                    </a:lnTo>
                    <a:lnTo>
                      <a:pt x="29" y="4"/>
                    </a:lnTo>
                    <a:lnTo>
                      <a:pt x="30" y="3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49" y="1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60" y="7"/>
                    </a:lnTo>
                    <a:lnTo>
                      <a:pt x="54" y="24"/>
                    </a:lnTo>
                    <a:lnTo>
                      <a:pt x="52" y="23"/>
                    </a:lnTo>
                    <a:lnTo>
                      <a:pt x="51" y="22"/>
                    </a:lnTo>
                    <a:lnTo>
                      <a:pt x="49" y="21"/>
                    </a:lnTo>
                    <a:lnTo>
                      <a:pt x="47" y="21"/>
                    </a:lnTo>
                    <a:lnTo>
                      <a:pt x="45" y="21"/>
                    </a:lnTo>
                    <a:lnTo>
                      <a:pt x="44" y="19"/>
                    </a:lnTo>
                    <a:lnTo>
                      <a:pt x="42" y="19"/>
                    </a:lnTo>
                    <a:lnTo>
                      <a:pt x="40" y="19"/>
                    </a:lnTo>
                    <a:lnTo>
                      <a:pt x="38" y="19"/>
                    </a:lnTo>
                    <a:lnTo>
                      <a:pt x="37" y="19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1" y="22"/>
                    </a:lnTo>
                    <a:lnTo>
                      <a:pt x="30" y="23"/>
                    </a:lnTo>
                    <a:lnTo>
                      <a:pt x="29" y="23"/>
                    </a:lnTo>
                    <a:lnTo>
                      <a:pt x="28" y="24"/>
                    </a:lnTo>
                    <a:lnTo>
                      <a:pt x="27" y="25"/>
                    </a:lnTo>
                    <a:lnTo>
                      <a:pt x="25" y="26"/>
                    </a:lnTo>
                    <a:lnTo>
                      <a:pt x="25" y="28"/>
                    </a:lnTo>
                    <a:lnTo>
                      <a:pt x="24" y="29"/>
                    </a:lnTo>
                    <a:lnTo>
                      <a:pt x="23" y="31"/>
                    </a:lnTo>
                    <a:lnTo>
                      <a:pt x="23" y="32"/>
                    </a:lnTo>
                    <a:lnTo>
                      <a:pt x="22" y="33"/>
                    </a:lnTo>
                    <a:lnTo>
                      <a:pt x="22" y="36"/>
                    </a:lnTo>
                    <a:lnTo>
                      <a:pt x="21" y="39"/>
                    </a:lnTo>
                    <a:lnTo>
                      <a:pt x="21" y="41"/>
                    </a:lnTo>
                    <a:lnTo>
                      <a:pt x="20" y="44"/>
                    </a:lnTo>
                    <a:lnTo>
                      <a:pt x="20" y="47"/>
                    </a:lnTo>
                    <a:lnTo>
                      <a:pt x="20" y="49"/>
                    </a:lnTo>
                    <a:lnTo>
                      <a:pt x="20" y="53"/>
                    </a:lnTo>
                    <a:lnTo>
                      <a:pt x="20" y="55"/>
                    </a:lnTo>
                    <a:lnTo>
                      <a:pt x="2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66" name="Freeform 1504"/>
              <p:cNvSpPr>
                <a:spLocks noEditPoints="1"/>
              </p:cNvSpPr>
              <p:nvPr/>
            </p:nvSpPr>
            <p:spPr bwMode="auto">
              <a:xfrm>
                <a:off x="2128" y="2513"/>
                <a:ext cx="21" cy="23"/>
              </a:xfrm>
              <a:custGeom>
                <a:avLst/>
                <a:gdLst/>
                <a:ahLst/>
                <a:cxnLst>
                  <a:cxn ang="0">
                    <a:pos x="99" y="84"/>
                  </a:cxn>
                  <a:cxn ang="0">
                    <a:pos x="93" y="94"/>
                  </a:cxn>
                  <a:cxn ang="0">
                    <a:pos x="87" y="104"/>
                  </a:cxn>
                  <a:cxn ang="0">
                    <a:pos x="77" y="111"/>
                  </a:cxn>
                  <a:cxn ang="0">
                    <a:pos x="66" y="114"/>
                  </a:cxn>
                  <a:cxn ang="0">
                    <a:pos x="52" y="115"/>
                  </a:cxn>
                  <a:cxn ang="0">
                    <a:pos x="36" y="113"/>
                  </a:cxn>
                  <a:cxn ang="0">
                    <a:pos x="21" y="107"/>
                  </a:cxn>
                  <a:cxn ang="0">
                    <a:pos x="10" y="97"/>
                  </a:cxn>
                  <a:cxn ang="0">
                    <a:pos x="3" y="83"/>
                  </a:cxn>
                  <a:cxn ang="0">
                    <a:pos x="0" y="66"/>
                  </a:cxn>
                  <a:cxn ang="0">
                    <a:pos x="0" y="46"/>
                  </a:cxn>
                  <a:cxn ang="0">
                    <a:pos x="5" y="29"/>
                  </a:cxn>
                  <a:cxn ang="0">
                    <a:pos x="14" y="16"/>
                  </a:cxn>
                  <a:cxn ang="0">
                    <a:pos x="25" y="7"/>
                  </a:cxn>
                  <a:cxn ang="0">
                    <a:pos x="40" y="1"/>
                  </a:cxn>
                  <a:cxn ang="0">
                    <a:pos x="56" y="1"/>
                  </a:cxn>
                  <a:cxn ang="0">
                    <a:pos x="72" y="4"/>
                  </a:cxn>
                  <a:cxn ang="0">
                    <a:pos x="83" y="11"/>
                  </a:cxn>
                  <a:cxn ang="0">
                    <a:pos x="93" y="24"/>
                  </a:cxn>
                  <a:cxn ang="0">
                    <a:pos x="99" y="39"/>
                  </a:cxn>
                  <a:cxn ang="0">
                    <a:pos x="102" y="58"/>
                  </a:cxn>
                  <a:cxn ang="0">
                    <a:pos x="102" y="59"/>
                  </a:cxn>
                  <a:cxn ang="0">
                    <a:pos x="102" y="61"/>
                  </a:cxn>
                  <a:cxn ang="0">
                    <a:pos x="18" y="62"/>
                  </a:cxn>
                  <a:cxn ang="0">
                    <a:pos x="21" y="75"/>
                  </a:cxn>
                  <a:cxn ang="0">
                    <a:pos x="25" y="85"/>
                  </a:cxn>
                  <a:cxn ang="0">
                    <a:pos x="31" y="93"/>
                  </a:cxn>
                  <a:cxn ang="0">
                    <a:pos x="39" y="98"/>
                  </a:cxn>
                  <a:cxn ang="0">
                    <a:pos x="48" y="100"/>
                  </a:cxn>
                  <a:cxn ang="0">
                    <a:pos x="56" y="100"/>
                  </a:cxn>
                  <a:cxn ang="0">
                    <a:pos x="63" y="98"/>
                  </a:cxn>
                  <a:cxn ang="0">
                    <a:pos x="69" y="94"/>
                  </a:cxn>
                  <a:cxn ang="0">
                    <a:pos x="75" y="90"/>
                  </a:cxn>
                  <a:cxn ang="0">
                    <a:pos x="78" y="83"/>
                  </a:cxn>
                  <a:cxn ang="0">
                    <a:pos x="20" y="47"/>
                  </a:cxn>
                  <a:cxn ang="0">
                    <a:pos x="81" y="40"/>
                  </a:cxn>
                  <a:cxn ang="0">
                    <a:pos x="78" y="32"/>
                  </a:cxn>
                  <a:cxn ang="0">
                    <a:pos x="74" y="26"/>
                  </a:cxn>
                  <a:cxn ang="0">
                    <a:pos x="67" y="19"/>
                  </a:cxn>
                  <a:cxn ang="0">
                    <a:pos x="58" y="16"/>
                  </a:cxn>
                  <a:cxn ang="0">
                    <a:pos x="48" y="16"/>
                  </a:cxn>
                  <a:cxn ang="0">
                    <a:pos x="39" y="18"/>
                  </a:cxn>
                  <a:cxn ang="0">
                    <a:pos x="32" y="22"/>
                  </a:cxn>
                  <a:cxn ang="0">
                    <a:pos x="25" y="29"/>
                  </a:cxn>
                  <a:cxn ang="0">
                    <a:pos x="22" y="37"/>
                  </a:cxn>
                  <a:cxn ang="0">
                    <a:pos x="20" y="47"/>
                  </a:cxn>
                </a:cxnLst>
                <a:rect l="0" t="0" r="r" b="b"/>
                <a:pathLst>
                  <a:path w="102" h="115">
                    <a:moveTo>
                      <a:pt x="81" y="77"/>
                    </a:moveTo>
                    <a:lnTo>
                      <a:pt x="100" y="79"/>
                    </a:lnTo>
                    <a:lnTo>
                      <a:pt x="99" y="84"/>
                    </a:lnTo>
                    <a:lnTo>
                      <a:pt x="98" y="88"/>
                    </a:lnTo>
                    <a:lnTo>
                      <a:pt x="96" y="92"/>
                    </a:lnTo>
                    <a:lnTo>
                      <a:pt x="93" y="94"/>
                    </a:lnTo>
                    <a:lnTo>
                      <a:pt x="92" y="98"/>
                    </a:lnTo>
                    <a:lnTo>
                      <a:pt x="89" y="101"/>
                    </a:lnTo>
                    <a:lnTo>
                      <a:pt x="87" y="104"/>
                    </a:lnTo>
                    <a:lnTo>
                      <a:pt x="83" y="106"/>
                    </a:lnTo>
                    <a:lnTo>
                      <a:pt x="81" y="108"/>
                    </a:lnTo>
                    <a:lnTo>
                      <a:pt x="77" y="111"/>
                    </a:lnTo>
                    <a:lnTo>
                      <a:pt x="74" y="112"/>
                    </a:lnTo>
                    <a:lnTo>
                      <a:pt x="69" y="113"/>
                    </a:lnTo>
                    <a:lnTo>
                      <a:pt x="66" y="114"/>
                    </a:lnTo>
                    <a:lnTo>
                      <a:pt x="61" y="115"/>
                    </a:lnTo>
                    <a:lnTo>
                      <a:pt x="56" y="115"/>
                    </a:lnTo>
                    <a:lnTo>
                      <a:pt x="52" y="115"/>
                    </a:lnTo>
                    <a:lnTo>
                      <a:pt x="46" y="115"/>
                    </a:lnTo>
                    <a:lnTo>
                      <a:pt x="40" y="114"/>
                    </a:lnTo>
                    <a:lnTo>
                      <a:pt x="36" y="113"/>
                    </a:lnTo>
                    <a:lnTo>
                      <a:pt x="30" y="112"/>
                    </a:lnTo>
                    <a:lnTo>
                      <a:pt x="25" y="109"/>
                    </a:lnTo>
                    <a:lnTo>
                      <a:pt x="21" y="107"/>
                    </a:lnTo>
                    <a:lnTo>
                      <a:pt x="17" y="104"/>
                    </a:lnTo>
                    <a:lnTo>
                      <a:pt x="14" y="100"/>
                    </a:lnTo>
                    <a:lnTo>
                      <a:pt x="10" y="97"/>
                    </a:lnTo>
                    <a:lnTo>
                      <a:pt x="7" y="92"/>
                    </a:lnTo>
                    <a:lnTo>
                      <a:pt x="5" y="88"/>
                    </a:lnTo>
                    <a:lnTo>
                      <a:pt x="3" y="83"/>
                    </a:lnTo>
                    <a:lnTo>
                      <a:pt x="1" y="77"/>
                    </a:lnTo>
                    <a:lnTo>
                      <a:pt x="0" y="71"/>
                    </a:lnTo>
                    <a:lnTo>
                      <a:pt x="0" y="66"/>
                    </a:lnTo>
                    <a:lnTo>
                      <a:pt x="0" y="59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1" y="40"/>
                    </a:lnTo>
                    <a:lnTo>
                      <a:pt x="3" y="34"/>
                    </a:lnTo>
                    <a:lnTo>
                      <a:pt x="5" y="29"/>
                    </a:lnTo>
                    <a:lnTo>
                      <a:pt x="8" y="24"/>
                    </a:lnTo>
                    <a:lnTo>
                      <a:pt x="10" y="19"/>
                    </a:lnTo>
                    <a:lnTo>
                      <a:pt x="14" y="16"/>
                    </a:lnTo>
                    <a:lnTo>
                      <a:pt x="17" y="13"/>
                    </a:lnTo>
                    <a:lnTo>
                      <a:pt x="22" y="9"/>
                    </a:lnTo>
                    <a:lnTo>
                      <a:pt x="25" y="7"/>
                    </a:lnTo>
                    <a:lnTo>
                      <a:pt x="30" y="4"/>
                    </a:lnTo>
                    <a:lnTo>
                      <a:pt x="35" y="2"/>
                    </a:lnTo>
                    <a:lnTo>
                      <a:pt x="40" y="1"/>
                    </a:lnTo>
                    <a:lnTo>
                      <a:pt x="45" y="1"/>
                    </a:lnTo>
                    <a:lnTo>
                      <a:pt x="51" y="0"/>
                    </a:lnTo>
                    <a:lnTo>
                      <a:pt x="56" y="1"/>
                    </a:lnTo>
                    <a:lnTo>
                      <a:pt x="61" y="1"/>
                    </a:lnTo>
                    <a:lnTo>
                      <a:pt x="67" y="2"/>
                    </a:lnTo>
                    <a:lnTo>
                      <a:pt x="72" y="4"/>
                    </a:lnTo>
                    <a:lnTo>
                      <a:pt x="75" y="6"/>
                    </a:lnTo>
                    <a:lnTo>
                      <a:pt x="80" y="9"/>
                    </a:lnTo>
                    <a:lnTo>
                      <a:pt x="83" y="11"/>
                    </a:lnTo>
                    <a:lnTo>
                      <a:pt x="88" y="15"/>
                    </a:lnTo>
                    <a:lnTo>
                      <a:pt x="90" y="19"/>
                    </a:lnTo>
                    <a:lnTo>
                      <a:pt x="93" y="24"/>
                    </a:lnTo>
                    <a:lnTo>
                      <a:pt x="96" y="29"/>
                    </a:lnTo>
                    <a:lnTo>
                      <a:pt x="98" y="33"/>
                    </a:lnTo>
                    <a:lnTo>
                      <a:pt x="99" y="39"/>
                    </a:lnTo>
                    <a:lnTo>
                      <a:pt x="100" y="45"/>
                    </a:lnTo>
                    <a:lnTo>
                      <a:pt x="100" y="51"/>
                    </a:lnTo>
                    <a:lnTo>
                      <a:pt x="102" y="58"/>
                    </a:lnTo>
                    <a:lnTo>
                      <a:pt x="102" y="59"/>
                    </a:lnTo>
                    <a:lnTo>
                      <a:pt x="102" y="59"/>
                    </a:lnTo>
                    <a:lnTo>
                      <a:pt x="102" y="59"/>
                    </a:lnTo>
                    <a:lnTo>
                      <a:pt x="102" y="60"/>
                    </a:lnTo>
                    <a:lnTo>
                      <a:pt x="102" y="61"/>
                    </a:lnTo>
                    <a:lnTo>
                      <a:pt x="102" y="61"/>
                    </a:lnTo>
                    <a:lnTo>
                      <a:pt x="102" y="62"/>
                    </a:lnTo>
                    <a:lnTo>
                      <a:pt x="102" y="62"/>
                    </a:lnTo>
                    <a:lnTo>
                      <a:pt x="18" y="62"/>
                    </a:lnTo>
                    <a:lnTo>
                      <a:pt x="20" y="67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2" y="78"/>
                    </a:lnTo>
                    <a:lnTo>
                      <a:pt x="23" y="82"/>
                    </a:lnTo>
                    <a:lnTo>
                      <a:pt x="25" y="85"/>
                    </a:lnTo>
                    <a:lnTo>
                      <a:pt x="26" y="88"/>
                    </a:lnTo>
                    <a:lnTo>
                      <a:pt x="29" y="91"/>
                    </a:lnTo>
                    <a:lnTo>
                      <a:pt x="31" y="93"/>
                    </a:lnTo>
                    <a:lnTo>
                      <a:pt x="33" y="94"/>
                    </a:lnTo>
                    <a:lnTo>
                      <a:pt x="37" y="97"/>
                    </a:lnTo>
                    <a:lnTo>
                      <a:pt x="39" y="98"/>
                    </a:lnTo>
                    <a:lnTo>
                      <a:pt x="43" y="99"/>
                    </a:lnTo>
                    <a:lnTo>
                      <a:pt x="45" y="99"/>
                    </a:lnTo>
                    <a:lnTo>
                      <a:pt x="48" y="100"/>
                    </a:lnTo>
                    <a:lnTo>
                      <a:pt x="52" y="100"/>
                    </a:lnTo>
                    <a:lnTo>
                      <a:pt x="54" y="100"/>
                    </a:lnTo>
                    <a:lnTo>
                      <a:pt x="56" y="100"/>
                    </a:lnTo>
                    <a:lnTo>
                      <a:pt x="59" y="99"/>
                    </a:lnTo>
                    <a:lnTo>
                      <a:pt x="61" y="99"/>
                    </a:lnTo>
                    <a:lnTo>
                      <a:pt x="63" y="98"/>
                    </a:lnTo>
                    <a:lnTo>
                      <a:pt x="66" y="97"/>
                    </a:lnTo>
                    <a:lnTo>
                      <a:pt x="68" y="96"/>
                    </a:lnTo>
                    <a:lnTo>
                      <a:pt x="69" y="94"/>
                    </a:lnTo>
                    <a:lnTo>
                      <a:pt x="72" y="93"/>
                    </a:lnTo>
                    <a:lnTo>
                      <a:pt x="73" y="92"/>
                    </a:lnTo>
                    <a:lnTo>
                      <a:pt x="75" y="90"/>
                    </a:lnTo>
                    <a:lnTo>
                      <a:pt x="76" y="88"/>
                    </a:lnTo>
                    <a:lnTo>
                      <a:pt x="77" y="85"/>
                    </a:lnTo>
                    <a:lnTo>
                      <a:pt x="78" y="83"/>
                    </a:lnTo>
                    <a:lnTo>
                      <a:pt x="80" y="81"/>
                    </a:lnTo>
                    <a:lnTo>
                      <a:pt x="81" y="77"/>
                    </a:lnTo>
                    <a:close/>
                    <a:moveTo>
                      <a:pt x="20" y="47"/>
                    </a:moveTo>
                    <a:lnTo>
                      <a:pt x="82" y="47"/>
                    </a:lnTo>
                    <a:lnTo>
                      <a:pt x="81" y="44"/>
                    </a:lnTo>
                    <a:lnTo>
                      <a:pt x="81" y="40"/>
                    </a:lnTo>
                    <a:lnTo>
                      <a:pt x="80" y="38"/>
                    </a:lnTo>
                    <a:lnTo>
                      <a:pt x="78" y="36"/>
                    </a:lnTo>
                    <a:lnTo>
                      <a:pt x="78" y="32"/>
                    </a:lnTo>
                    <a:lnTo>
                      <a:pt x="77" y="30"/>
                    </a:lnTo>
                    <a:lnTo>
                      <a:pt x="76" y="29"/>
                    </a:lnTo>
                    <a:lnTo>
                      <a:pt x="74" y="26"/>
                    </a:lnTo>
                    <a:lnTo>
                      <a:pt x="72" y="24"/>
                    </a:lnTo>
                    <a:lnTo>
                      <a:pt x="69" y="22"/>
                    </a:lnTo>
                    <a:lnTo>
                      <a:pt x="67" y="19"/>
                    </a:lnTo>
                    <a:lnTo>
                      <a:pt x="65" y="18"/>
                    </a:lnTo>
                    <a:lnTo>
                      <a:pt x="61" y="17"/>
                    </a:lnTo>
                    <a:lnTo>
                      <a:pt x="58" y="16"/>
                    </a:lnTo>
                    <a:lnTo>
                      <a:pt x="54" y="16"/>
                    </a:lnTo>
                    <a:lnTo>
                      <a:pt x="51" y="16"/>
                    </a:lnTo>
                    <a:lnTo>
                      <a:pt x="48" y="16"/>
                    </a:lnTo>
                    <a:lnTo>
                      <a:pt x="45" y="16"/>
                    </a:lnTo>
                    <a:lnTo>
                      <a:pt x="41" y="17"/>
                    </a:lnTo>
                    <a:lnTo>
                      <a:pt x="39" y="18"/>
                    </a:lnTo>
                    <a:lnTo>
                      <a:pt x="37" y="19"/>
                    </a:lnTo>
                    <a:lnTo>
                      <a:pt x="35" y="21"/>
                    </a:lnTo>
                    <a:lnTo>
                      <a:pt x="32" y="22"/>
                    </a:lnTo>
                    <a:lnTo>
                      <a:pt x="30" y="24"/>
                    </a:lnTo>
                    <a:lnTo>
                      <a:pt x="28" y="26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3" y="34"/>
                    </a:lnTo>
                    <a:lnTo>
                      <a:pt x="22" y="37"/>
                    </a:lnTo>
                    <a:lnTo>
                      <a:pt x="21" y="40"/>
                    </a:lnTo>
                    <a:lnTo>
                      <a:pt x="20" y="44"/>
                    </a:lnTo>
                    <a:lnTo>
                      <a:pt x="20" y="4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67" name="Rectangle 1505"/>
              <p:cNvSpPr>
                <a:spLocks noChangeArrowheads="1"/>
              </p:cNvSpPr>
              <p:nvPr/>
            </p:nvSpPr>
            <p:spPr bwMode="auto">
              <a:xfrm>
                <a:off x="2033" y="1965"/>
                <a:ext cx="683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CARAIBISCHE        ZEE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68" name="Rectangle 1506"/>
              <p:cNvSpPr>
                <a:spLocks noChangeArrowheads="1"/>
              </p:cNvSpPr>
              <p:nvPr/>
            </p:nvSpPr>
            <p:spPr bwMode="auto">
              <a:xfrm rot="21540000">
                <a:off x="2382" y="2513"/>
                <a:ext cx="4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K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69" name="Rectangle 1507"/>
              <p:cNvSpPr>
                <a:spLocks noChangeArrowheads="1"/>
              </p:cNvSpPr>
              <p:nvPr/>
            </p:nvSpPr>
            <p:spPr bwMode="auto">
              <a:xfrm rot="21420000">
                <a:off x="2441" y="2511"/>
                <a:ext cx="3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L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70" name="Rectangle 1508"/>
              <p:cNvSpPr>
                <a:spLocks noChangeArrowheads="1"/>
              </p:cNvSpPr>
              <p:nvPr/>
            </p:nvSpPr>
            <p:spPr bwMode="auto">
              <a:xfrm rot="21300000">
                <a:off x="2492" y="2511"/>
                <a:ext cx="4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E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71" name="Rectangle 1509"/>
              <p:cNvSpPr>
                <a:spLocks noChangeArrowheads="1"/>
              </p:cNvSpPr>
              <p:nvPr/>
            </p:nvSpPr>
            <p:spPr bwMode="auto">
              <a:xfrm rot="21180000">
                <a:off x="2551" y="2507"/>
                <a:ext cx="1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I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72" name="Rectangle 1510"/>
              <p:cNvSpPr>
                <a:spLocks noChangeArrowheads="1"/>
              </p:cNvSpPr>
              <p:nvPr/>
            </p:nvSpPr>
            <p:spPr bwMode="auto">
              <a:xfrm rot="20940000">
                <a:off x="2590" y="2497"/>
                <a:ext cx="4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N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73" name="Rectangle 1511"/>
              <p:cNvSpPr>
                <a:spLocks noChangeArrowheads="1"/>
              </p:cNvSpPr>
              <p:nvPr/>
            </p:nvSpPr>
            <p:spPr bwMode="auto">
              <a:xfrm rot="20760000">
                <a:off x="2648" y="2487"/>
                <a:ext cx="4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E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74" name="Rectangle 1512"/>
              <p:cNvSpPr>
                <a:spLocks noChangeArrowheads="1"/>
              </p:cNvSpPr>
              <p:nvPr/>
            </p:nvSpPr>
            <p:spPr bwMode="auto">
              <a:xfrm rot="20640000">
                <a:off x="2671" y="2477"/>
                <a:ext cx="1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 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75" name="Rectangle 1513"/>
              <p:cNvSpPr>
                <a:spLocks noChangeArrowheads="1"/>
              </p:cNvSpPr>
              <p:nvPr/>
            </p:nvSpPr>
            <p:spPr bwMode="auto">
              <a:xfrm rot="20520000">
                <a:off x="2682" y="2477"/>
                <a:ext cx="1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 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76" name="Rectangle 1514"/>
              <p:cNvSpPr>
                <a:spLocks noChangeArrowheads="1"/>
              </p:cNvSpPr>
              <p:nvPr/>
            </p:nvSpPr>
            <p:spPr bwMode="auto">
              <a:xfrm rot="20520000">
                <a:off x="2688" y="2472"/>
                <a:ext cx="1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 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77" name="Rectangle 1515"/>
              <p:cNvSpPr>
                <a:spLocks noChangeArrowheads="1"/>
              </p:cNvSpPr>
              <p:nvPr/>
            </p:nvSpPr>
            <p:spPr bwMode="auto">
              <a:xfrm rot="20400000">
                <a:off x="2699" y="2468"/>
                <a:ext cx="1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 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78" name="Rectangle 1516"/>
              <p:cNvSpPr>
                <a:spLocks noChangeArrowheads="1"/>
              </p:cNvSpPr>
              <p:nvPr/>
            </p:nvSpPr>
            <p:spPr bwMode="auto">
              <a:xfrm rot="20400000">
                <a:off x="2709" y="2466"/>
                <a:ext cx="1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 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79" name="Rectangle 1517"/>
              <p:cNvSpPr>
                <a:spLocks noChangeArrowheads="1"/>
              </p:cNvSpPr>
              <p:nvPr/>
            </p:nvSpPr>
            <p:spPr bwMode="auto">
              <a:xfrm rot="20280000">
                <a:off x="2719" y="2464"/>
                <a:ext cx="1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 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80" name="Rectangle 1518"/>
              <p:cNvSpPr>
                <a:spLocks noChangeArrowheads="1"/>
              </p:cNvSpPr>
              <p:nvPr/>
            </p:nvSpPr>
            <p:spPr bwMode="auto">
              <a:xfrm rot="20280000">
                <a:off x="2729" y="2458"/>
                <a:ext cx="1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 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81" name="Rectangle 1519"/>
              <p:cNvSpPr>
                <a:spLocks noChangeArrowheads="1"/>
              </p:cNvSpPr>
              <p:nvPr/>
            </p:nvSpPr>
            <p:spPr bwMode="auto">
              <a:xfrm rot="20160000">
                <a:off x="2735" y="2448"/>
                <a:ext cx="4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A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82" name="Rectangle 1520"/>
              <p:cNvSpPr>
                <a:spLocks noChangeArrowheads="1"/>
              </p:cNvSpPr>
              <p:nvPr/>
            </p:nvSpPr>
            <p:spPr bwMode="auto">
              <a:xfrm rot="19860000">
                <a:off x="2786" y="2424"/>
                <a:ext cx="4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N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83" name="Rectangle 1521"/>
              <p:cNvSpPr>
                <a:spLocks noChangeArrowheads="1"/>
              </p:cNvSpPr>
              <p:nvPr/>
            </p:nvSpPr>
            <p:spPr bwMode="auto">
              <a:xfrm rot="19620000">
                <a:off x="2835" y="2396"/>
                <a:ext cx="3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T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84" name="Rectangle 1522"/>
              <p:cNvSpPr>
                <a:spLocks noChangeArrowheads="1"/>
              </p:cNvSpPr>
              <p:nvPr/>
            </p:nvSpPr>
            <p:spPr bwMode="auto">
              <a:xfrm rot="19440000">
                <a:off x="2877" y="2381"/>
                <a:ext cx="1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I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85" name="Rectangle 1523"/>
              <p:cNvSpPr>
                <a:spLocks noChangeArrowheads="1"/>
              </p:cNvSpPr>
              <p:nvPr/>
            </p:nvSpPr>
            <p:spPr bwMode="auto">
              <a:xfrm rot="19260000">
                <a:off x="2908" y="2339"/>
                <a:ext cx="3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L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86" name="Rectangle 1524"/>
              <p:cNvSpPr>
                <a:spLocks noChangeArrowheads="1"/>
              </p:cNvSpPr>
              <p:nvPr/>
            </p:nvSpPr>
            <p:spPr bwMode="auto">
              <a:xfrm rot="19080000">
                <a:off x="2950" y="2305"/>
                <a:ext cx="3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L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87" name="Rectangle 1525"/>
              <p:cNvSpPr>
                <a:spLocks noChangeArrowheads="1"/>
              </p:cNvSpPr>
              <p:nvPr/>
            </p:nvSpPr>
            <p:spPr bwMode="auto">
              <a:xfrm rot="18900000">
                <a:off x="2987" y="2262"/>
                <a:ext cx="4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E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88" name="Rectangle 1526"/>
              <p:cNvSpPr>
                <a:spLocks noChangeArrowheads="1"/>
              </p:cNvSpPr>
              <p:nvPr/>
            </p:nvSpPr>
            <p:spPr bwMode="auto">
              <a:xfrm rot="18840000">
                <a:off x="3022" y="2221"/>
                <a:ext cx="58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N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89" name="Rectangle 1527"/>
              <p:cNvSpPr>
                <a:spLocks noChangeArrowheads="1"/>
              </p:cNvSpPr>
              <p:nvPr/>
            </p:nvSpPr>
            <p:spPr bwMode="auto">
              <a:xfrm rot="19980000">
                <a:off x="3399" y="3124"/>
                <a:ext cx="4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R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90" name="Rectangle 1528"/>
              <p:cNvSpPr>
                <a:spLocks noChangeArrowheads="1"/>
              </p:cNvSpPr>
              <p:nvPr/>
            </p:nvSpPr>
            <p:spPr bwMode="auto">
              <a:xfrm rot="19980000">
                <a:off x="3430" y="3120"/>
                <a:ext cx="1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i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91" name="Rectangle 1529"/>
              <p:cNvSpPr>
                <a:spLocks noChangeArrowheads="1"/>
              </p:cNvSpPr>
              <p:nvPr/>
            </p:nvSpPr>
            <p:spPr bwMode="auto">
              <a:xfrm rot="19980000">
                <a:off x="3435" y="3104"/>
                <a:ext cx="3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o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92" name="Rectangle 1530"/>
              <p:cNvSpPr>
                <a:spLocks noChangeArrowheads="1"/>
              </p:cNvSpPr>
              <p:nvPr/>
            </p:nvSpPr>
            <p:spPr bwMode="auto">
              <a:xfrm rot="19980000">
                <a:off x="3458" y="3101"/>
                <a:ext cx="1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 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93" name="Rectangle 1531"/>
              <p:cNvSpPr>
                <a:spLocks noChangeArrowheads="1"/>
              </p:cNvSpPr>
              <p:nvPr/>
            </p:nvSpPr>
            <p:spPr bwMode="auto">
              <a:xfrm rot="19980000">
                <a:off x="3468" y="3089"/>
                <a:ext cx="4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O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94" name="Rectangle 1532"/>
              <p:cNvSpPr>
                <a:spLocks noChangeArrowheads="1"/>
              </p:cNvSpPr>
              <p:nvPr/>
            </p:nvSpPr>
            <p:spPr bwMode="auto">
              <a:xfrm rot="19980000">
                <a:off x="3497" y="3081"/>
                <a:ext cx="2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r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95" name="Rectangle 1533"/>
              <p:cNvSpPr>
                <a:spLocks noChangeArrowheads="1"/>
              </p:cNvSpPr>
              <p:nvPr/>
            </p:nvSpPr>
            <p:spPr bwMode="auto">
              <a:xfrm rot="19980000">
                <a:off x="3511" y="3077"/>
                <a:ext cx="1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i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96" name="Rectangle 1534"/>
              <p:cNvSpPr>
                <a:spLocks noChangeArrowheads="1"/>
              </p:cNvSpPr>
              <p:nvPr/>
            </p:nvSpPr>
            <p:spPr bwMode="auto">
              <a:xfrm rot="19980000">
                <a:off x="3519" y="3063"/>
                <a:ext cx="3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n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97" name="Rectangle 1535"/>
              <p:cNvSpPr>
                <a:spLocks noChangeArrowheads="1"/>
              </p:cNvSpPr>
              <p:nvPr/>
            </p:nvSpPr>
            <p:spPr bwMode="auto">
              <a:xfrm rot="19980000">
                <a:off x="3539" y="3055"/>
                <a:ext cx="3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o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98" name="Rectangle 1536"/>
              <p:cNvSpPr>
                <a:spLocks noChangeArrowheads="1"/>
              </p:cNvSpPr>
              <p:nvPr/>
            </p:nvSpPr>
            <p:spPr bwMode="auto">
              <a:xfrm rot="19980000">
                <a:off x="3561" y="3047"/>
                <a:ext cx="3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c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799" name="Rectangle 1537"/>
              <p:cNvSpPr>
                <a:spLocks noChangeArrowheads="1"/>
              </p:cNvSpPr>
              <p:nvPr/>
            </p:nvSpPr>
            <p:spPr bwMode="auto">
              <a:xfrm rot="19980000">
                <a:off x="3578" y="3035"/>
                <a:ext cx="3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o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800" name="Rectangle 1538"/>
              <p:cNvSpPr>
                <a:spLocks noChangeArrowheads="1"/>
              </p:cNvSpPr>
              <p:nvPr/>
            </p:nvSpPr>
            <p:spPr bwMode="auto">
              <a:xfrm rot="18960000">
                <a:off x="3791" y="3375"/>
                <a:ext cx="4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E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801" name="Rectangle 1539"/>
              <p:cNvSpPr>
                <a:spLocks noChangeArrowheads="1"/>
              </p:cNvSpPr>
              <p:nvPr/>
            </p:nvSpPr>
            <p:spPr bwMode="auto">
              <a:xfrm rot="18960000">
                <a:off x="3813" y="3360"/>
                <a:ext cx="3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s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802" name="Rectangle 1540"/>
              <p:cNvSpPr>
                <a:spLocks noChangeArrowheads="1"/>
              </p:cNvSpPr>
              <p:nvPr/>
            </p:nvSpPr>
            <p:spPr bwMode="auto">
              <a:xfrm rot="18960000">
                <a:off x="3830" y="3348"/>
                <a:ext cx="3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s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803" name="Rectangle 1541"/>
              <p:cNvSpPr>
                <a:spLocks noChangeArrowheads="1"/>
              </p:cNvSpPr>
              <p:nvPr/>
            </p:nvSpPr>
            <p:spPr bwMode="auto">
              <a:xfrm rot="18960000">
                <a:off x="3843" y="3332"/>
                <a:ext cx="3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e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804" name="Rectangle 1542"/>
              <p:cNvSpPr>
                <a:spLocks noChangeArrowheads="1"/>
              </p:cNvSpPr>
              <p:nvPr/>
            </p:nvSpPr>
            <p:spPr bwMode="auto">
              <a:xfrm rot="18960000">
                <a:off x="3860" y="3312"/>
                <a:ext cx="3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q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805" name="Rectangle 1543"/>
              <p:cNvSpPr>
                <a:spLocks noChangeArrowheads="1"/>
              </p:cNvSpPr>
              <p:nvPr/>
            </p:nvSpPr>
            <p:spPr bwMode="auto">
              <a:xfrm rot="18960000">
                <a:off x="3877" y="3298"/>
                <a:ext cx="3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u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806" name="Rectangle 1544"/>
              <p:cNvSpPr>
                <a:spLocks noChangeArrowheads="1"/>
              </p:cNvSpPr>
              <p:nvPr/>
            </p:nvSpPr>
            <p:spPr bwMode="auto">
              <a:xfrm rot="18960000">
                <a:off x="3899" y="3292"/>
                <a:ext cx="1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i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807" name="Rectangle 1545"/>
              <p:cNvSpPr>
                <a:spLocks noChangeArrowheads="1"/>
              </p:cNvSpPr>
              <p:nvPr/>
            </p:nvSpPr>
            <p:spPr bwMode="auto">
              <a:xfrm rot="18960000">
                <a:off x="3900" y="3273"/>
                <a:ext cx="3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b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808" name="Rectangle 1546"/>
              <p:cNvSpPr>
                <a:spLocks noChangeArrowheads="1"/>
              </p:cNvSpPr>
              <p:nvPr/>
            </p:nvSpPr>
            <p:spPr bwMode="auto">
              <a:xfrm rot="18960000">
                <a:off x="3920" y="3257"/>
                <a:ext cx="3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o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809" name="Rectangle 1547"/>
              <p:cNvSpPr>
                <a:spLocks noChangeArrowheads="1"/>
              </p:cNvSpPr>
              <p:nvPr/>
            </p:nvSpPr>
            <p:spPr bwMode="auto">
              <a:xfrm rot="18960000">
                <a:off x="3939" y="3251"/>
                <a:ext cx="1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 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810" name="Rectangle 1548"/>
              <p:cNvSpPr>
                <a:spLocks noChangeArrowheads="1"/>
              </p:cNvSpPr>
              <p:nvPr/>
            </p:nvSpPr>
            <p:spPr bwMode="auto">
              <a:xfrm rot="18960000">
                <a:off x="3944" y="3231"/>
                <a:ext cx="4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R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811" name="Rectangle 1549"/>
              <p:cNvSpPr>
                <a:spLocks noChangeArrowheads="1"/>
              </p:cNvSpPr>
              <p:nvPr/>
            </p:nvSpPr>
            <p:spPr bwMode="auto">
              <a:xfrm rot="18960000">
                <a:off x="3826" y="3419"/>
                <a:ext cx="4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D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812" name="Rectangle 1550"/>
              <p:cNvSpPr>
                <a:spLocks noChangeArrowheads="1"/>
              </p:cNvSpPr>
              <p:nvPr/>
            </p:nvSpPr>
            <p:spPr bwMode="auto">
              <a:xfrm rot="18960000">
                <a:off x="3849" y="3399"/>
                <a:ext cx="3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e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813" name="Rectangle 1551"/>
              <p:cNvSpPr>
                <a:spLocks noChangeArrowheads="1"/>
              </p:cNvSpPr>
              <p:nvPr/>
            </p:nvSpPr>
            <p:spPr bwMode="auto">
              <a:xfrm rot="18960000">
                <a:off x="3869" y="3375"/>
                <a:ext cx="5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m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814" name="Rectangle 1552"/>
              <p:cNvSpPr>
                <a:spLocks noChangeArrowheads="1"/>
              </p:cNvSpPr>
              <p:nvPr/>
            </p:nvSpPr>
            <p:spPr bwMode="auto">
              <a:xfrm rot="18960000">
                <a:off x="3889" y="3360"/>
                <a:ext cx="3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e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815" name="Rectangle 1553"/>
              <p:cNvSpPr>
                <a:spLocks noChangeArrowheads="1"/>
              </p:cNvSpPr>
              <p:nvPr/>
            </p:nvSpPr>
            <p:spPr bwMode="auto">
              <a:xfrm rot="18960000">
                <a:off x="3910" y="3350"/>
                <a:ext cx="2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r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816" name="Rectangle 1554"/>
              <p:cNvSpPr>
                <a:spLocks noChangeArrowheads="1"/>
              </p:cNvSpPr>
              <p:nvPr/>
            </p:nvSpPr>
            <p:spPr bwMode="auto">
              <a:xfrm rot="18960000">
                <a:off x="3920" y="3338"/>
                <a:ext cx="3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a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817" name="Rectangle 1555"/>
              <p:cNvSpPr>
                <a:spLocks noChangeArrowheads="1"/>
              </p:cNvSpPr>
              <p:nvPr/>
            </p:nvSpPr>
            <p:spPr bwMode="auto">
              <a:xfrm rot="18960000">
                <a:off x="3938" y="3326"/>
                <a:ext cx="2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r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818" name="Rectangle 1556"/>
              <p:cNvSpPr>
                <a:spLocks noChangeArrowheads="1"/>
              </p:cNvSpPr>
              <p:nvPr/>
            </p:nvSpPr>
            <p:spPr bwMode="auto">
              <a:xfrm rot="18960000">
                <a:off x="3944" y="3306"/>
                <a:ext cx="3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a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819" name="Rectangle 1557"/>
              <p:cNvSpPr>
                <a:spLocks noChangeArrowheads="1"/>
              </p:cNvSpPr>
              <p:nvPr/>
            </p:nvSpPr>
            <p:spPr bwMode="auto">
              <a:xfrm rot="18960000">
                <a:off x="3967" y="3300"/>
                <a:ext cx="1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 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820" name="Rectangle 1558"/>
              <p:cNvSpPr>
                <a:spLocks noChangeArrowheads="1"/>
              </p:cNvSpPr>
              <p:nvPr/>
            </p:nvSpPr>
            <p:spPr bwMode="auto">
              <a:xfrm rot="18960000">
                <a:off x="3972" y="3277"/>
                <a:ext cx="4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i="1">
                    <a:solidFill>
                      <a:srgbClr val="1F1A17"/>
                    </a:solidFill>
                    <a:latin typeface="Arial" charset="0"/>
                  </a:rPr>
                  <a:t>R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2821" name="Freeform 1559"/>
              <p:cNvSpPr>
                <a:spLocks/>
              </p:cNvSpPr>
              <p:nvPr/>
            </p:nvSpPr>
            <p:spPr bwMode="auto">
              <a:xfrm>
                <a:off x="4033" y="3613"/>
                <a:ext cx="14" cy="14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17" y="7"/>
                  </a:cxn>
                  <a:cxn ang="0">
                    <a:pos x="0" y="19"/>
                  </a:cxn>
                  <a:cxn ang="0">
                    <a:pos x="39" y="73"/>
                  </a:cxn>
                  <a:cxn ang="0">
                    <a:pos x="55" y="61"/>
                  </a:cxn>
                  <a:cxn ang="0">
                    <a:pos x="67" y="21"/>
                  </a:cxn>
                  <a:cxn ang="0">
                    <a:pos x="55" y="61"/>
                  </a:cxn>
                  <a:cxn ang="0">
                    <a:pos x="61" y="57"/>
                  </a:cxn>
                  <a:cxn ang="0">
                    <a:pos x="66" y="51"/>
                  </a:cxn>
                  <a:cxn ang="0">
                    <a:pos x="68" y="44"/>
                  </a:cxn>
                  <a:cxn ang="0">
                    <a:pos x="69" y="38"/>
                  </a:cxn>
                  <a:cxn ang="0">
                    <a:pos x="69" y="32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5"/>
                  </a:cxn>
                  <a:cxn ang="0">
                    <a:pos x="59" y="11"/>
                  </a:cxn>
                  <a:cxn ang="0">
                    <a:pos x="54" y="6"/>
                  </a:cxn>
                  <a:cxn ang="0">
                    <a:pos x="50" y="2"/>
                  </a:cxn>
                  <a:cxn ang="0">
                    <a:pos x="43" y="1"/>
                  </a:cxn>
                  <a:cxn ang="0">
                    <a:pos x="37" y="0"/>
                  </a:cxn>
                  <a:cxn ang="0">
                    <a:pos x="30" y="1"/>
                  </a:cxn>
                  <a:cxn ang="0">
                    <a:pos x="23" y="4"/>
                  </a:cxn>
                  <a:cxn ang="0">
                    <a:pos x="17" y="7"/>
                  </a:cxn>
                  <a:cxn ang="0">
                    <a:pos x="67" y="21"/>
                  </a:cxn>
                </a:cxnLst>
                <a:rect l="0" t="0" r="r" b="b"/>
                <a:pathLst>
                  <a:path w="69" h="73">
                    <a:moveTo>
                      <a:pt x="67" y="21"/>
                    </a:moveTo>
                    <a:lnTo>
                      <a:pt x="17" y="7"/>
                    </a:lnTo>
                    <a:lnTo>
                      <a:pt x="0" y="19"/>
                    </a:lnTo>
                    <a:lnTo>
                      <a:pt x="39" y="73"/>
                    </a:lnTo>
                    <a:lnTo>
                      <a:pt x="55" y="61"/>
                    </a:lnTo>
                    <a:lnTo>
                      <a:pt x="67" y="21"/>
                    </a:lnTo>
                    <a:lnTo>
                      <a:pt x="55" y="61"/>
                    </a:lnTo>
                    <a:lnTo>
                      <a:pt x="61" y="57"/>
                    </a:lnTo>
                    <a:lnTo>
                      <a:pt x="66" y="51"/>
                    </a:lnTo>
                    <a:lnTo>
                      <a:pt x="68" y="44"/>
                    </a:lnTo>
                    <a:lnTo>
                      <a:pt x="69" y="38"/>
                    </a:lnTo>
                    <a:lnTo>
                      <a:pt x="69" y="32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5"/>
                    </a:lnTo>
                    <a:lnTo>
                      <a:pt x="59" y="11"/>
                    </a:lnTo>
                    <a:lnTo>
                      <a:pt x="54" y="6"/>
                    </a:lnTo>
                    <a:lnTo>
                      <a:pt x="50" y="2"/>
                    </a:lnTo>
                    <a:lnTo>
                      <a:pt x="43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7" y="7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22" name="Freeform 1560"/>
              <p:cNvSpPr>
                <a:spLocks/>
              </p:cNvSpPr>
              <p:nvPr/>
            </p:nvSpPr>
            <p:spPr bwMode="auto">
              <a:xfrm>
                <a:off x="4034" y="3617"/>
                <a:ext cx="14" cy="13"/>
              </a:xfrm>
              <a:custGeom>
                <a:avLst/>
                <a:gdLst/>
                <a:ahLst/>
                <a:cxnLst>
                  <a:cxn ang="0">
                    <a:pos x="70" y="67"/>
                  </a:cxn>
                  <a:cxn ang="0">
                    <a:pos x="70" y="67"/>
                  </a:cxn>
                  <a:cxn ang="0">
                    <a:pos x="71" y="59"/>
                  </a:cxn>
                  <a:cxn ang="0">
                    <a:pos x="71" y="50"/>
                  </a:cxn>
                  <a:cxn ang="0">
                    <a:pos x="71" y="41"/>
                  </a:cxn>
                  <a:cxn ang="0">
                    <a:pos x="70" y="33"/>
                  </a:cxn>
                  <a:cxn ang="0">
                    <a:pos x="69" y="24"/>
                  </a:cxn>
                  <a:cxn ang="0">
                    <a:pos x="67" y="16"/>
                  </a:cxn>
                  <a:cxn ang="0">
                    <a:pos x="64" y="8"/>
                  </a:cxn>
                  <a:cxn ang="0">
                    <a:pos x="61" y="0"/>
                  </a:cxn>
                  <a:cxn ang="0">
                    <a:pos x="0" y="26"/>
                  </a:cxn>
                  <a:cxn ang="0">
                    <a:pos x="1" y="31"/>
                  </a:cxn>
                  <a:cxn ang="0">
                    <a:pos x="3" y="36"/>
                  </a:cxn>
                  <a:cxn ang="0">
                    <a:pos x="4" y="39"/>
                  </a:cxn>
                  <a:cxn ang="0">
                    <a:pos x="4" y="43"/>
                  </a:cxn>
                  <a:cxn ang="0">
                    <a:pos x="4" y="46"/>
                  </a:cxn>
                  <a:cxn ang="0">
                    <a:pos x="4" y="50"/>
                  </a:cxn>
                  <a:cxn ang="0">
                    <a:pos x="4" y="53"/>
                  </a:cxn>
                  <a:cxn ang="0">
                    <a:pos x="4" y="55"/>
                  </a:cxn>
                  <a:cxn ang="0">
                    <a:pos x="4" y="55"/>
                  </a:cxn>
                  <a:cxn ang="0">
                    <a:pos x="70" y="67"/>
                  </a:cxn>
                </a:cxnLst>
                <a:rect l="0" t="0" r="r" b="b"/>
                <a:pathLst>
                  <a:path w="71" h="67">
                    <a:moveTo>
                      <a:pt x="70" y="67"/>
                    </a:moveTo>
                    <a:lnTo>
                      <a:pt x="70" y="67"/>
                    </a:lnTo>
                    <a:lnTo>
                      <a:pt x="71" y="59"/>
                    </a:lnTo>
                    <a:lnTo>
                      <a:pt x="71" y="50"/>
                    </a:lnTo>
                    <a:lnTo>
                      <a:pt x="71" y="41"/>
                    </a:lnTo>
                    <a:lnTo>
                      <a:pt x="70" y="33"/>
                    </a:lnTo>
                    <a:lnTo>
                      <a:pt x="69" y="24"/>
                    </a:lnTo>
                    <a:lnTo>
                      <a:pt x="67" y="16"/>
                    </a:lnTo>
                    <a:lnTo>
                      <a:pt x="64" y="8"/>
                    </a:lnTo>
                    <a:lnTo>
                      <a:pt x="61" y="0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3" y="36"/>
                    </a:lnTo>
                    <a:lnTo>
                      <a:pt x="4" y="39"/>
                    </a:lnTo>
                    <a:lnTo>
                      <a:pt x="4" y="43"/>
                    </a:lnTo>
                    <a:lnTo>
                      <a:pt x="4" y="46"/>
                    </a:lnTo>
                    <a:lnTo>
                      <a:pt x="4" y="50"/>
                    </a:lnTo>
                    <a:lnTo>
                      <a:pt x="4" y="53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7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23" name="Freeform 1561"/>
              <p:cNvSpPr>
                <a:spLocks/>
              </p:cNvSpPr>
              <p:nvPr/>
            </p:nvSpPr>
            <p:spPr bwMode="auto">
              <a:xfrm>
                <a:off x="4033" y="3628"/>
                <a:ext cx="15" cy="13"/>
              </a:xfrm>
              <a:custGeom>
                <a:avLst/>
                <a:gdLst/>
                <a:ahLst/>
                <a:cxnLst>
                  <a:cxn ang="0">
                    <a:pos x="46" y="68"/>
                  </a:cxn>
                  <a:cxn ang="0">
                    <a:pos x="46" y="68"/>
                  </a:cxn>
                  <a:cxn ang="0">
                    <a:pos x="52" y="63"/>
                  </a:cxn>
                  <a:cxn ang="0">
                    <a:pos x="56" y="57"/>
                  </a:cxn>
                  <a:cxn ang="0">
                    <a:pos x="61" y="50"/>
                  </a:cxn>
                  <a:cxn ang="0">
                    <a:pos x="66" y="43"/>
                  </a:cxn>
                  <a:cxn ang="0">
                    <a:pos x="69" y="35"/>
                  </a:cxn>
                  <a:cxn ang="0">
                    <a:pos x="71" y="28"/>
                  </a:cxn>
                  <a:cxn ang="0">
                    <a:pos x="75" y="20"/>
                  </a:cxn>
                  <a:cxn ang="0">
                    <a:pos x="76" y="12"/>
                  </a:cxn>
                  <a:cxn ang="0">
                    <a:pos x="10" y="0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8" y="8"/>
                  </a:cxn>
                  <a:cxn ang="0">
                    <a:pos x="7" y="11"/>
                  </a:cxn>
                  <a:cxn ang="0">
                    <a:pos x="6" y="13"/>
                  </a:cxn>
                  <a:cxn ang="0">
                    <a:pos x="3" y="15"/>
                  </a:cxn>
                  <a:cxn ang="0">
                    <a:pos x="2" y="1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46" y="68"/>
                  </a:cxn>
                </a:cxnLst>
                <a:rect l="0" t="0" r="r" b="b"/>
                <a:pathLst>
                  <a:path w="76" h="68">
                    <a:moveTo>
                      <a:pt x="46" y="68"/>
                    </a:moveTo>
                    <a:lnTo>
                      <a:pt x="46" y="68"/>
                    </a:lnTo>
                    <a:lnTo>
                      <a:pt x="52" y="63"/>
                    </a:lnTo>
                    <a:lnTo>
                      <a:pt x="56" y="57"/>
                    </a:lnTo>
                    <a:lnTo>
                      <a:pt x="61" y="50"/>
                    </a:lnTo>
                    <a:lnTo>
                      <a:pt x="66" y="43"/>
                    </a:lnTo>
                    <a:lnTo>
                      <a:pt x="69" y="35"/>
                    </a:lnTo>
                    <a:lnTo>
                      <a:pt x="71" y="28"/>
                    </a:lnTo>
                    <a:lnTo>
                      <a:pt x="75" y="20"/>
                    </a:lnTo>
                    <a:lnTo>
                      <a:pt x="76" y="12"/>
                    </a:lnTo>
                    <a:lnTo>
                      <a:pt x="10" y="0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8"/>
                    </a:lnTo>
                    <a:lnTo>
                      <a:pt x="7" y="11"/>
                    </a:lnTo>
                    <a:lnTo>
                      <a:pt x="6" y="13"/>
                    </a:lnTo>
                    <a:lnTo>
                      <a:pt x="3" y="15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6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24" name="Freeform 1562"/>
              <p:cNvSpPr>
                <a:spLocks/>
              </p:cNvSpPr>
              <p:nvPr/>
            </p:nvSpPr>
            <p:spPr bwMode="auto">
              <a:xfrm>
                <a:off x="4029" y="3632"/>
                <a:ext cx="13" cy="15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0" y="76"/>
                  </a:cxn>
                  <a:cxn ang="0">
                    <a:pos x="9" y="75"/>
                  </a:cxn>
                  <a:cxn ang="0">
                    <a:pos x="18" y="75"/>
                  </a:cxn>
                  <a:cxn ang="0">
                    <a:pos x="28" y="73"/>
                  </a:cxn>
                  <a:cxn ang="0">
                    <a:pos x="37" y="69"/>
                  </a:cxn>
                  <a:cxn ang="0">
                    <a:pos x="45" y="65"/>
                  </a:cxn>
                  <a:cxn ang="0">
                    <a:pos x="53" y="60"/>
                  </a:cxn>
                  <a:cxn ang="0">
                    <a:pos x="60" y="54"/>
                  </a:cxn>
                  <a:cxn ang="0">
                    <a:pos x="68" y="48"/>
                  </a:cxn>
                  <a:cxn ang="0">
                    <a:pos x="22" y="0"/>
                  </a:cxn>
                  <a:cxn ang="0">
                    <a:pos x="18" y="2"/>
                  </a:cxn>
                  <a:cxn ang="0">
                    <a:pos x="16" y="5"/>
                  </a:cxn>
                  <a:cxn ang="0">
                    <a:pos x="14" y="7"/>
                  </a:cxn>
                  <a:cxn ang="0">
                    <a:pos x="11" y="8"/>
                  </a:cxn>
                  <a:cxn ang="0">
                    <a:pos x="9" y="8"/>
                  </a:cxn>
                  <a:cxn ang="0">
                    <a:pos x="7" y="9"/>
                  </a:cxn>
                  <a:cxn ang="0">
                    <a:pos x="5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0" y="76"/>
                  </a:cxn>
                </a:cxnLst>
                <a:rect l="0" t="0" r="r" b="b"/>
                <a:pathLst>
                  <a:path w="68" h="76">
                    <a:moveTo>
                      <a:pt x="0" y="76"/>
                    </a:moveTo>
                    <a:lnTo>
                      <a:pt x="0" y="76"/>
                    </a:lnTo>
                    <a:lnTo>
                      <a:pt x="9" y="75"/>
                    </a:lnTo>
                    <a:lnTo>
                      <a:pt x="18" y="75"/>
                    </a:lnTo>
                    <a:lnTo>
                      <a:pt x="28" y="73"/>
                    </a:lnTo>
                    <a:lnTo>
                      <a:pt x="37" y="69"/>
                    </a:lnTo>
                    <a:lnTo>
                      <a:pt x="45" y="65"/>
                    </a:lnTo>
                    <a:lnTo>
                      <a:pt x="53" y="60"/>
                    </a:lnTo>
                    <a:lnTo>
                      <a:pt x="60" y="54"/>
                    </a:lnTo>
                    <a:lnTo>
                      <a:pt x="68" y="48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6" y="5"/>
                    </a:lnTo>
                    <a:lnTo>
                      <a:pt x="14" y="7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25" name="Freeform 1563"/>
              <p:cNvSpPr>
                <a:spLocks/>
              </p:cNvSpPr>
              <p:nvPr/>
            </p:nvSpPr>
            <p:spPr bwMode="auto">
              <a:xfrm>
                <a:off x="4015" y="3631"/>
                <a:ext cx="14" cy="16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47"/>
                  </a:cxn>
                  <a:cxn ang="0">
                    <a:pos x="7" y="53"/>
                  </a:cxn>
                  <a:cxn ang="0">
                    <a:pos x="14" y="59"/>
                  </a:cxn>
                  <a:cxn ang="0">
                    <a:pos x="22" y="65"/>
                  </a:cxn>
                  <a:cxn ang="0">
                    <a:pos x="30" y="71"/>
                  </a:cxn>
                  <a:cxn ang="0">
                    <a:pos x="39" y="74"/>
                  </a:cxn>
                  <a:cxn ang="0">
                    <a:pos x="48" y="78"/>
                  </a:cxn>
                  <a:cxn ang="0">
                    <a:pos x="58" y="80"/>
                  </a:cxn>
                  <a:cxn ang="0">
                    <a:pos x="68" y="81"/>
                  </a:cxn>
                  <a:cxn ang="0">
                    <a:pos x="70" y="14"/>
                  </a:cxn>
                  <a:cxn ang="0">
                    <a:pos x="69" y="14"/>
                  </a:cxn>
                  <a:cxn ang="0">
                    <a:pos x="67" y="13"/>
                  </a:cxn>
                  <a:cxn ang="0">
                    <a:pos x="64" y="12"/>
                  </a:cxn>
                  <a:cxn ang="0">
                    <a:pos x="62" y="11"/>
                  </a:cxn>
                  <a:cxn ang="0">
                    <a:pos x="59" y="10"/>
                  </a:cxn>
                  <a:cxn ang="0">
                    <a:pos x="55" y="7"/>
                  </a:cxn>
                  <a:cxn ang="0">
                    <a:pos x="52" y="4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0" y="47"/>
                  </a:cxn>
                </a:cxnLst>
                <a:rect l="0" t="0" r="r" b="b"/>
                <a:pathLst>
                  <a:path w="70" h="81">
                    <a:moveTo>
                      <a:pt x="0" y="47"/>
                    </a:moveTo>
                    <a:lnTo>
                      <a:pt x="0" y="47"/>
                    </a:lnTo>
                    <a:lnTo>
                      <a:pt x="7" y="53"/>
                    </a:lnTo>
                    <a:lnTo>
                      <a:pt x="14" y="59"/>
                    </a:lnTo>
                    <a:lnTo>
                      <a:pt x="22" y="65"/>
                    </a:lnTo>
                    <a:lnTo>
                      <a:pt x="30" y="71"/>
                    </a:lnTo>
                    <a:lnTo>
                      <a:pt x="39" y="74"/>
                    </a:lnTo>
                    <a:lnTo>
                      <a:pt x="48" y="78"/>
                    </a:lnTo>
                    <a:lnTo>
                      <a:pt x="58" y="80"/>
                    </a:lnTo>
                    <a:lnTo>
                      <a:pt x="68" y="81"/>
                    </a:lnTo>
                    <a:lnTo>
                      <a:pt x="70" y="14"/>
                    </a:lnTo>
                    <a:lnTo>
                      <a:pt x="69" y="14"/>
                    </a:lnTo>
                    <a:lnTo>
                      <a:pt x="67" y="13"/>
                    </a:lnTo>
                    <a:lnTo>
                      <a:pt x="64" y="12"/>
                    </a:lnTo>
                    <a:lnTo>
                      <a:pt x="62" y="11"/>
                    </a:lnTo>
                    <a:lnTo>
                      <a:pt x="59" y="10"/>
                    </a:lnTo>
                    <a:lnTo>
                      <a:pt x="55" y="7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26" name="Freeform 1564"/>
              <p:cNvSpPr>
                <a:spLocks/>
              </p:cNvSpPr>
              <p:nvPr/>
            </p:nvSpPr>
            <p:spPr bwMode="auto">
              <a:xfrm>
                <a:off x="4007" y="3622"/>
                <a:ext cx="18" cy="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13"/>
                  </a:cxn>
                  <a:cxn ang="0">
                    <a:pos x="2" y="26"/>
                  </a:cxn>
                  <a:cxn ang="0">
                    <a:pos x="5" y="37"/>
                  </a:cxn>
                  <a:cxn ang="0">
                    <a:pos x="10" y="49"/>
                  </a:cxn>
                  <a:cxn ang="0">
                    <a:pos x="15" y="59"/>
                  </a:cxn>
                  <a:cxn ang="0">
                    <a:pos x="22" y="71"/>
                  </a:cxn>
                  <a:cxn ang="0">
                    <a:pos x="30" y="80"/>
                  </a:cxn>
                  <a:cxn ang="0">
                    <a:pos x="38" y="91"/>
                  </a:cxn>
                  <a:cxn ang="0">
                    <a:pos x="86" y="44"/>
                  </a:cxn>
                  <a:cxn ang="0">
                    <a:pos x="82" y="39"/>
                  </a:cxn>
                  <a:cxn ang="0">
                    <a:pos x="77" y="33"/>
                  </a:cxn>
                  <a:cxn ang="0">
                    <a:pos x="74" y="28"/>
                  </a:cxn>
                  <a:cxn ang="0">
                    <a:pos x="71" y="22"/>
                  </a:cxn>
                  <a:cxn ang="0">
                    <a:pos x="69" y="17"/>
                  </a:cxn>
                  <a:cxn ang="0">
                    <a:pos x="68" y="12"/>
                  </a:cxn>
                  <a:cxn ang="0">
                    <a:pos x="67" y="6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0" y="2"/>
                  </a:cxn>
                </a:cxnLst>
                <a:rect l="0" t="0" r="r" b="b"/>
                <a:pathLst>
                  <a:path w="86" h="91">
                    <a:moveTo>
                      <a:pt x="0" y="2"/>
                    </a:moveTo>
                    <a:lnTo>
                      <a:pt x="0" y="2"/>
                    </a:lnTo>
                    <a:lnTo>
                      <a:pt x="1" y="13"/>
                    </a:lnTo>
                    <a:lnTo>
                      <a:pt x="2" y="26"/>
                    </a:lnTo>
                    <a:lnTo>
                      <a:pt x="5" y="37"/>
                    </a:lnTo>
                    <a:lnTo>
                      <a:pt x="10" y="49"/>
                    </a:lnTo>
                    <a:lnTo>
                      <a:pt x="15" y="59"/>
                    </a:lnTo>
                    <a:lnTo>
                      <a:pt x="22" y="71"/>
                    </a:lnTo>
                    <a:lnTo>
                      <a:pt x="30" y="80"/>
                    </a:lnTo>
                    <a:lnTo>
                      <a:pt x="38" y="91"/>
                    </a:lnTo>
                    <a:lnTo>
                      <a:pt x="86" y="44"/>
                    </a:lnTo>
                    <a:lnTo>
                      <a:pt x="82" y="39"/>
                    </a:lnTo>
                    <a:lnTo>
                      <a:pt x="77" y="33"/>
                    </a:lnTo>
                    <a:lnTo>
                      <a:pt x="74" y="28"/>
                    </a:lnTo>
                    <a:lnTo>
                      <a:pt x="71" y="22"/>
                    </a:lnTo>
                    <a:lnTo>
                      <a:pt x="69" y="17"/>
                    </a:lnTo>
                    <a:lnTo>
                      <a:pt x="68" y="12"/>
                    </a:lnTo>
                    <a:lnTo>
                      <a:pt x="67" y="6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27" name="Freeform 1565"/>
              <p:cNvSpPr>
                <a:spLocks/>
              </p:cNvSpPr>
              <p:nvPr/>
            </p:nvSpPr>
            <p:spPr bwMode="auto">
              <a:xfrm>
                <a:off x="4007" y="3606"/>
                <a:ext cx="16" cy="16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1"/>
                  </a:cxn>
                  <a:cxn ang="0">
                    <a:pos x="25" y="9"/>
                  </a:cxn>
                  <a:cxn ang="0">
                    <a:pos x="18" y="17"/>
                  </a:cxn>
                  <a:cxn ang="0">
                    <a:pos x="12" y="26"/>
                  </a:cxn>
                  <a:cxn ang="0">
                    <a:pos x="8" y="37"/>
                  </a:cxn>
                  <a:cxn ang="0">
                    <a:pos x="4" y="47"/>
                  </a:cxn>
                  <a:cxn ang="0">
                    <a:pos x="2" y="58"/>
                  </a:cxn>
                  <a:cxn ang="0">
                    <a:pos x="0" y="69"/>
                  </a:cxn>
                  <a:cxn ang="0">
                    <a:pos x="0" y="81"/>
                  </a:cxn>
                  <a:cxn ang="0">
                    <a:pos x="67" y="79"/>
                  </a:cxn>
                  <a:cxn ang="0">
                    <a:pos x="67" y="75"/>
                  </a:cxn>
                  <a:cxn ang="0">
                    <a:pos x="67" y="70"/>
                  </a:cxn>
                  <a:cxn ang="0">
                    <a:pos x="68" y="67"/>
                  </a:cxn>
                  <a:cxn ang="0">
                    <a:pos x="69" y="62"/>
                  </a:cxn>
                  <a:cxn ang="0">
                    <a:pos x="71" y="59"/>
                  </a:cxn>
                  <a:cxn ang="0">
                    <a:pos x="74" y="55"/>
                  </a:cxn>
                  <a:cxn ang="0">
                    <a:pos x="76" y="53"/>
                  </a:cxn>
                  <a:cxn ang="0">
                    <a:pos x="79" y="48"/>
                  </a:cxn>
                  <a:cxn ang="0">
                    <a:pos x="79" y="49"/>
                  </a:cxn>
                  <a:cxn ang="0">
                    <a:pos x="33" y="0"/>
                  </a:cxn>
                </a:cxnLst>
                <a:rect l="0" t="0" r="r" b="b"/>
                <a:pathLst>
                  <a:path w="79" h="81">
                    <a:moveTo>
                      <a:pt x="33" y="0"/>
                    </a:moveTo>
                    <a:lnTo>
                      <a:pt x="33" y="1"/>
                    </a:lnTo>
                    <a:lnTo>
                      <a:pt x="25" y="9"/>
                    </a:lnTo>
                    <a:lnTo>
                      <a:pt x="18" y="17"/>
                    </a:lnTo>
                    <a:lnTo>
                      <a:pt x="12" y="26"/>
                    </a:lnTo>
                    <a:lnTo>
                      <a:pt x="8" y="37"/>
                    </a:lnTo>
                    <a:lnTo>
                      <a:pt x="4" y="47"/>
                    </a:lnTo>
                    <a:lnTo>
                      <a:pt x="2" y="58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67" y="79"/>
                    </a:lnTo>
                    <a:lnTo>
                      <a:pt x="67" y="75"/>
                    </a:lnTo>
                    <a:lnTo>
                      <a:pt x="67" y="70"/>
                    </a:lnTo>
                    <a:lnTo>
                      <a:pt x="68" y="67"/>
                    </a:lnTo>
                    <a:lnTo>
                      <a:pt x="69" y="62"/>
                    </a:lnTo>
                    <a:lnTo>
                      <a:pt x="71" y="59"/>
                    </a:lnTo>
                    <a:lnTo>
                      <a:pt x="74" y="55"/>
                    </a:lnTo>
                    <a:lnTo>
                      <a:pt x="76" y="53"/>
                    </a:lnTo>
                    <a:lnTo>
                      <a:pt x="79" y="48"/>
                    </a:lnTo>
                    <a:lnTo>
                      <a:pt x="79" y="4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28" name="Freeform 1566"/>
              <p:cNvSpPr>
                <a:spLocks/>
              </p:cNvSpPr>
              <p:nvPr/>
            </p:nvSpPr>
            <p:spPr bwMode="auto">
              <a:xfrm>
                <a:off x="4014" y="3601"/>
                <a:ext cx="13" cy="1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0"/>
                  </a:cxn>
                  <a:cxn ang="0">
                    <a:pos x="51" y="1"/>
                  </a:cxn>
                  <a:cxn ang="0">
                    <a:pos x="43" y="3"/>
                  </a:cxn>
                  <a:cxn ang="0">
                    <a:pos x="35" y="6"/>
                  </a:cxn>
                  <a:cxn ang="0">
                    <a:pos x="28" y="8"/>
                  </a:cxn>
                  <a:cxn ang="0">
                    <a:pos x="20" y="13"/>
                  </a:cxn>
                  <a:cxn ang="0">
                    <a:pos x="13" y="18"/>
                  </a:cxn>
                  <a:cxn ang="0">
                    <a:pos x="7" y="22"/>
                  </a:cxn>
                  <a:cxn ang="0">
                    <a:pos x="0" y="27"/>
                  </a:cxn>
                  <a:cxn ang="0">
                    <a:pos x="46" y="76"/>
                  </a:cxn>
                  <a:cxn ang="0">
                    <a:pos x="49" y="74"/>
                  </a:cxn>
                  <a:cxn ang="0">
                    <a:pos x="51" y="72"/>
                  </a:cxn>
                  <a:cxn ang="0">
                    <a:pos x="53" y="71"/>
                  </a:cxn>
                  <a:cxn ang="0">
                    <a:pos x="56" y="70"/>
                  </a:cxn>
                  <a:cxn ang="0">
                    <a:pos x="58" y="68"/>
                  </a:cxn>
                  <a:cxn ang="0">
                    <a:pos x="59" y="68"/>
                  </a:cxn>
                  <a:cxn ang="0">
                    <a:pos x="60" y="67"/>
                  </a:cxn>
                  <a:cxn ang="0">
                    <a:pos x="63" y="67"/>
                  </a:cxn>
                  <a:cxn ang="0">
                    <a:pos x="63" y="67"/>
                  </a:cxn>
                  <a:cxn ang="0">
                    <a:pos x="59" y="0"/>
                  </a:cxn>
                </a:cxnLst>
                <a:rect l="0" t="0" r="r" b="b"/>
                <a:pathLst>
                  <a:path w="63" h="76">
                    <a:moveTo>
                      <a:pt x="59" y="0"/>
                    </a:moveTo>
                    <a:lnTo>
                      <a:pt x="59" y="0"/>
                    </a:lnTo>
                    <a:lnTo>
                      <a:pt x="51" y="1"/>
                    </a:lnTo>
                    <a:lnTo>
                      <a:pt x="43" y="3"/>
                    </a:lnTo>
                    <a:lnTo>
                      <a:pt x="35" y="6"/>
                    </a:lnTo>
                    <a:lnTo>
                      <a:pt x="28" y="8"/>
                    </a:lnTo>
                    <a:lnTo>
                      <a:pt x="20" y="13"/>
                    </a:lnTo>
                    <a:lnTo>
                      <a:pt x="13" y="18"/>
                    </a:lnTo>
                    <a:lnTo>
                      <a:pt x="7" y="22"/>
                    </a:lnTo>
                    <a:lnTo>
                      <a:pt x="0" y="27"/>
                    </a:lnTo>
                    <a:lnTo>
                      <a:pt x="46" y="76"/>
                    </a:lnTo>
                    <a:lnTo>
                      <a:pt x="49" y="74"/>
                    </a:lnTo>
                    <a:lnTo>
                      <a:pt x="51" y="72"/>
                    </a:lnTo>
                    <a:lnTo>
                      <a:pt x="53" y="71"/>
                    </a:lnTo>
                    <a:lnTo>
                      <a:pt x="56" y="70"/>
                    </a:lnTo>
                    <a:lnTo>
                      <a:pt x="58" y="68"/>
                    </a:lnTo>
                    <a:lnTo>
                      <a:pt x="59" y="68"/>
                    </a:lnTo>
                    <a:lnTo>
                      <a:pt x="60" y="67"/>
                    </a:lnTo>
                    <a:lnTo>
                      <a:pt x="63" y="67"/>
                    </a:lnTo>
                    <a:lnTo>
                      <a:pt x="63" y="67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29" name="Freeform 1567"/>
              <p:cNvSpPr>
                <a:spLocks/>
              </p:cNvSpPr>
              <p:nvPr/>
            </p:nvSpPr>
            <p:spPr bwMode="auto">
              <a:xfrm>
                <a:off x="4026" y="3601"/>
                <a:ext cx="14" cy="16"/>
              </a:xfrm>
              <a:custGeom>
                <a:avLst/>
                <a:gdLst/>
                <a:ahLst/>
                <a:cxnLst>
                  <a:cxn ang="0">
                    <a:pos x="64" y="70"/>
                  </a:cxn>
                  <a:cxn ang="0">
                    <a:pos x="60" y="22"/>
                  </a:cxn>
                  <a:cxn ang="0">
                    <a:pos x="53" y="18"/>
                  </a:cxn>
                  <a:cxn ang="0">
                    <a:pos x="47" y="13"/>
                  </a:cxn>
                  <a:cxn ang="0">
                    <a:pos x="39" y="8"/>
                  </a:cxn>
                  <a:cxn ang="0">
                    <a:pos x="32" y="6"/>
                  </a:cxn>
                  <a:cxn ang="0">
                    <a:pos x="24" y="4"/>
                  </a:cxn>
                  <a:cxn ang="0">
                    <a:pos x="16" y="1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4" y="67"/>
                  </a:cxn>
                  <a:cxn ang="0">
                    <a:pos x="5" y="67"/>
                  </a:cxn>
                  <a:cxn ang="0">
                    <a:pos x="7" y="67"/>
                  </a:cxn>
                  <a:cxn ang="0">
                    <a:pos x="8" y="68"/>
                  </a:cxn>
                  <a:cxn ang="0">
                    <a:pos x="9" y="68"/>
                  </a:cxn>
                  <a:cxn ang="0">
                    <a:pos x="10" y="70"/>
                  </a:cxn>
                  <a:cxn ang="0">
                    <a:pos x="13" y="70"/>
                  </a:cxn>
                  <a:cxn ang="0">
                    <a:pos x="15" y="71"/>
                  </a:cxn>
                  <a:cxn ang="0">
                    <a:pos x="17" y="73"/>
                  </a:cxn>
                  <a:cxn ang="0">
                    <a:pos x="13" y="26"/>
                  </a:cxn>
                  <a:cxn ang="0">
                    <a:pos x="17" y="73"/>
                  </a:cxn>
                  <a:cxn ang="0">
                    <a:pos x="23" y="78"/>
                  </a:cxn>
                  <a:cxn ang="0">
                    <a:pos x="30" y="80"/>
                  </a:cxn>
                  <a:cxn ang="0">
                    <a:pos x="36" y="81"/>
                  </a:cxn>
                  <a:cxn ang="0">
                    <a:pos x="43" y="81"/>
                  </a:cxn>
                  <a:cxn ang="0">
                    <a:pos x="49" y="80"/>
                  </a:cxn>
                  <a:cxn ang="0">
                    <a:pos x="54" y="78"/>
                  </a:cxn>
                  <a:cxn ang="0">
                    <a:pos x="59" y="73"/>
                  </a:cxn>
                  <a:cxn ang="0">
                    <a:pos x="64" y="70"/>
                  </a:cxn>
                  <a:cxn ang="0">
                    <a:pos x="67" y="64"/>
                  </a:cxn>
                  <a:cxn ang="0">
                    <a:pos x="71" y="58"/>
                  </a:cxn>
                  <a:cxn ang="0">
                    <a:pos x="72" y="52"/>
                  </a:cxn>
                  <a:cxn ang="0">
                    <a:pos x="73" y="46"/>
                  </a:cxn>
                  <a:cxn ang="0">
                    <a:pos x="72" y="40"/>
                  </a:cxn>
                  <a:cxn ang="0">
                    <a:pos x="69" y="34"/>
                  </a:cxn>
                  <a:cxn ang="0">
                    <a:pos x="66" y="28"/>
                  </a:cxn>
                  <a:cxn ang="0">
                    <a:pos x="60" y="22"/>
                  </a:cxn>
                  <a:cxn ang="0">
                    <a:pos x="64" y="70"/>
                  </a:cxn>
                </a:cxnLst>
                <a:rect l="0" t="0" r="r" b="b"/>
                <a:pathLst>
                  <a:path w="73" h="81">
                    <a:moveTo>
                      <a:pt x="64" y="70"/>
                    </a:moveTo>
                    <a:lnTo>
                      <a:pt x="60" y="22"/>
                    </a:lnTo>
                    <a:lnTo>
                      <a:pt x="53" y="18"/>
                    </a:lnTo>
                    <a:lnTo>
                      <a:pt x="47" y="13"/>
                    </a:lnTo>
                    <a:lnTo>
                      <a:pt x="39" y="8"/>
                    </a:lnTo>
                    <a:lnTo>
                      <a:pt x="32" y="6"/>
                    </a:lnTo>
                    <a:lnTo>
                      <a:pt x="24" y="4"/>
                    </a:lnTo>
                    <a:lnTo>
                      <a:pt x="16" y="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4" y="67"/>
                    </a:lnTo>
                    <a:lnTo>
                      <a:pt x="5" y="67"/>
                    </a:lnTo>
                    <a:lnTo>
                      <a:pt x="7" y="67"/>
                    </a:lnTo>
                    <a:lnTo>
                      <a:pt x="8" y="68"/>
                    </a:lnTo>
                    <a:lnTo>
                      <a:pt x="9" y="68"/>
                    </a:lnTo>
                    <a:lnTo>
                      <a:pt x="10" y="70"/>
                    </a:lnTo>
                    <a:lnTo>
                      <a:pt x="13" y="70"/>
                    </a:lnTo>
                    <a:lnTo>
                      <a:pt x="15" y="71"/>
                    </a:lnTo>
                    <a:lnTo>
                      <a:pt x="17" y="73"/>
                    </a:lnTo>
                    <a:lnTo>
                      <a:pt x="13" y="26"/>
                    </a:lnTo>
                    <a:lnTo>
                      <a:pt x="17" y="73"/>
                    </a:lnTo>
                    <a:lnTo>
                      <a:pt x="23" y="78"/>
                    </a:lnTo>
                    <a:lnTo>
                      <a:pt x="30" y="80"/>
                    </a:lnTo>
                    <a:lnTo>
                      <a:pt x="36" y="81"/>
                    </a:lnTo>
                    <a:lnTo>
                      <a:pt x="43" y="81"/>
                    </a:lnTo>
                    <a:lnTo>
                      <a:pt x="49" y="80"/>
                    </a:lnTo>
                    <a:lnTo>
                      <a:pt x="54" y="78"/>
                    </a:lnTo>
                    <a:lnTo>
                      <a:pt x="59" y="73"/>
                    </a:lnTo>
                    <a:lnTo>
                      <a:pt x="64" y="70"/>
                    </a:lnTo>
                    <a:lnTo>
                      <a:pt x="67" y="64"/>
                    </a:lnTo>
                    <a:lnTo>
                      <a:pt x="71" y="58"/>
                    </a:lnTo>
                    <a:lnTo>
                      <a:pt x="72" y="52"/>
                    </a:lnTo>
                    <a:lnTo>
                      <a:pt x="73" y="46"/>
                    </a:lnTo>
                    <a:lnTo>
                      <a:pt x="72" y="40"/>
                    </a:lnTo>
                    <a:lnTo>
                      <a:pt x="69" y="34"/>
                    </a:lnTo>
                    <a:lnTo>
                      <a:pt x="66" y="28"/>
                    </a:lnTo>
                    <a:lnTo>
                      <a:pt x="60" y="22"/>
                    </a:lnTo>
                    <a:lnTo>
                      <a:pt x="64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30" name="Freeform 1568"/>
              <p:cNvSpPr>
                <a:spLocks/>
              </p:cNvSpPr>
              <p:nvPr/>
            </p:nvSpPr>
            <p:spPr bwMode="auto">
              <a:xfrm>
                <a:off x="4024" y="3606"/>
                <a:ext cx="15" cy="14"/>
              </a:xfrm>
              <a:custGeom>
                <a:avLst/>
                <a:gdLst/>
                <a:ahLst/>
                <a:cxnLst>
                  <a:cxn ang="0">
                    <a:pos x="14" y="63"/>
                  </a:cxn>
                  <a:cxn ang="0">
                    <a:pos x="59" y="57"/>
                  </a:cxn>
                  <a:cxn ang="0">
                    <a:pos x="72" y="44"/>
                  </a:cxn>
                  <a:cxn ang="0">
                    <a:pos x="21" y="0"/>
                  </a:cxn>
                  <a:cxn ang="0">
                    <a:pos x="9" y="14"/>
                  </a:cxn>
                  <a:cxn ang="0">
                    <a:pos x="14" y="63"/>
                  </a:cxn>
                  <a:cxn ang="0">
                    <a:pos x="9" y="14"/>
                  </a:cxn>
                  <a:cxn ang="0">
                    <a:pos x="5" y="20"/>
                  </a:cxn>
                  <a:cxn ang="0">
                    <a:pos x="1" y="26"/>
                  </a:cxn>
                  <a:cxn ang="0">
                    <a:pos x="0" y="33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6"/>
                  </a:cxn>
                  <a:cxn ang="0">
                    <a:pos x="12" y="61"/>
                  </a:cxn>
                  <a:cxn ang="0">
                    <a:pos x="16" y="64"/>
                  </a:cxn>
                  <a:cxn ang="0">
                    <a:pos x="22" y="68"/>
                  </a:cxn>
                  <a:cxn ang="0">
                    <a:pos x="28" y="69"/>
                  </a:cxn>
                  <a:cxn ang="0">
                    <a:pos x="35" y="70"/>
                  </a:cxn>
                  <a:cxn ang="0">
                    <a:pos x="40" y="69"/>
                  </a:cxn>
                  <a:cxn ang="0">
                    <a:pos x="47" y="67"/>
                  </a:cxn>
                  <a:cxn ang="0">
                    <a:pos x="53" y="63"/>
                  </a:cxn>
                  <a:cxn ang="0">
                    <a:pos x="59" y="57"/>
                  </a:cxn>
                  <a:cxn ang="0">
                    <a:pos x="14" y="63"/>
                  </a:cxn>
                </a:cxnLst>
                <a:rect l="0" t="0" r="r" b="b"/>
                <a:pathLst>
                  <a:path w="72" h="70">
                    <a:moveTo>
                      <a:pt x="14" y="63"/>
                    </a:moveTo>
                    <a:lnTo>
                      <a:pt x="59" y="57"/>
                    </a:lnTo>
                    <a:lnTo>
                      <a:pt x="72" y="44"/>
                    </a:lnTo>
                    <a:lnTo>
                      <a:pt x="21" y="0"/>
                    </a:lnTo>
                    <a:lnTo>
                      <a:pt x="9" y="14"/>
                    </a:lnTo>
                    <a:lnTo>
                      <a:pt x="14" y="63"/>
                    </a:lnTo>
                    <a:lnTo>
                      <a:pt x="9" y="14"/>
                    </a:lnTo>
                    <a:lnTo>
                      <a:pt x="5" y="20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6"/>
                    </a:lnTo>
                    <a:lnTo>
                      <a:pt x="12" y="61"/>
                    </a:lnTo>
                    <a:lnTo>
                      <a:pt x="16" y="64"/>
                    </a:lnTo>
                    <a:lnTo>
                      <a:pt x="22" y="68"/>
                    </a:lnTo>
                    <a:lnTo>
                      <a:pt x="28" y="69"/>
                    </a:lnTo>
                    <a:lnTo>
                      <a:pt x="35" y="70"/>
                    </a:lnTo>
                    <a:lnTo>
                      <a:pt x="40" y="69"/>
                    </a:lnTo>
                    <a:lnTo>
                      <a:pt x="47" y="67"/>
                    </a:lnTo>
                    <a:lnTo>
                      <a:pt x="53" y="63"/>
                    </a:lnTo>
                    <a:lnTo>
                      <a:pt x="59" y="57"/>
                    </a:lnTo>
                    <a:lnTo>
                      <a:pt x="14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31" name="Freeform 1569"/>
              <p:cNvSpPr>
                <a:spLocks/>
              </p:cNvSpPr>
              <p:nvPr/>
            </p:nvSpPr>
            <p:spPr bwMode="auto">
              <a:xfrm>
                <a:off x="4026" y="3605"/>
                <a:ext cx="9" cy="14"/>
              </a:xfrm>
              <a:custGeom>
                <a:avLst/>
                <a:gdLst/>
                <a:ahLst/>
                <a:cxnLst>
                  <a:cxn ang="0">
                    <a:pos x="2" y="67"/>
                  </a:cxn>
                  <a:cxn ang="0">
                    <a:pos x="2" y="67"/>
                  </a:cxn>
                  <a:cxn ang="0">
                    <a:pos x="2" y="67"/>
                  </a:cxn>
                  <a:cxn ang="0">
                    <a:pos x="2" y="67"/>
                  </a:cxn>
                  <a:cxn ang="0">
                    <a:pos x="2" y="67"/>
                  </a:cxn>
                  <a:cxn ang="0">
                    <a:pos x="2" y="67"/>
                  </a:cxn>
                  <a:cxn ang="0">
                    <a:pos x="3" y="68"/>
                  </a:cxn>
                  <a:cxn ang="0">
                    <a:pos x="5" y="68"/>
                  </a:cxn>
                  <a:cxn ang="0">
                    <a:pos x="6" y="69"/>
                  </a:cxn>
                  <a:cxn ang="0">
                    <a:pos x="7" y="70"/>
                  </a:cxn>
                  <a:cxn ang="0">
                    <a:pos x="46" y="16"/>
                  </a:cxn>
                  <a:cxn ang="0">
                    <a:pos x="41" y="12"/>
                  </a:cxn>
                  <a:cxn ang="0">
                    <a:pos x="36" y="9"/>
                  </a:cxn>
                  <a:cxn ang="0">
                    <a:pos x="31" y="7"/>
                  </a:cxn>
                  <a:cxn ang="0">
                    <a:pos x="25" y="4"/>
                  </a:cxn>
                  <a:cxn ang="0">
                    <a:pos x="18" y="2"/>
                  </a:cxn>
                  <a:cxn ang="0">
                    <a:pos x="13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67"/>
                  </a:cxn>
                </a:cxnLst>
                <a:rect l="0" t="0" r="r" b="b"/>
                <a:pathLst>
                  <a:path w="46" h="70">
                    <a:moveTo>
                      <a:pt x="2" y="67"/>
                    </a:moveTo>
                    <a:lnTo>
                      <a:pt x="2" y="67"/>
                    </a:lnTo>
                    <a:lnTo>
                      <a:pt x="2" y="67"/>
                    </a:lnTo>
                    <a:lnTo>
                      <a:pt x="2" y="67"/>
                    </a:lnTo>
                    <a:lnTo>
                      <a:pt x="2" y="67"/>
                    </a:lnTo>
                    <a:lnTo>
                      <a:pt x="2" y="67"/>
                    </a:lnTo>
                    <a:lnTo>
                      <a:pt x="3" y="68"/>
                    </a:lnTo>
                    <a:lnTo>
                      <a:pt x="5" y="68"/>
                    </a:lnTo>
                    <a:lnTo>
                      <a:pt x="6" y="69"/>
                    </a:lnTo>
                    <a:lnTo>
                      <a:pt x="7" y="70"/>
                    </a:lnTo>
                    <a:lnTo>
                      <a:pt x="46" y="16"/>
                    </a:lnTo>
                    <a:lnTo>
                      <a:pt x="41" y="12"/>
                    </a:lnTo>
                    <a:lnTo>
                      <a:pt x="36" y="9"/>
                    </a:lnTo>
                    <a:lnTo>
                      <a:pt x="31" y="7"/>
                    </a:lnTo>
                    <a:lnTo>
                      <a:pt x="25" y="4"/>
                    </a:lnTo>
                    <a:lnTo>
                      <a:pt x="18" y="2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32" name="Freeform 1570"/>
              <p:cNvSpPr>
                <a:spLocks/>
              </p:cNvSpPr>
              <p:nvPr/>
            </p:nvSpPr>
            <p:spPr bwMode="auto">
              <a:xfrm>
                <a:off x="4017" y="3605"/>
                <a:ext cx="9" cy="13"/>
              </a:xfrm>
              <a:custGeom>
                <a:avLst/>
                <a:gdLst/>
                <a:ahLst/>
                <a:cxnLst>
                  <a:cxn ang="0">
                    <a:pos x="46" y="68"/>
                  </a:cxn>
                  <a:cxn ang="0">
                    <a:pos x="45" y="69"/>
                  </a:cxn>
                  <a:cxn ang="0">
                    <a:pos x="46" y="68"/>
                  </a:cxn>
                  <a:cxn ang="0">
                    <a:pos x="47" y="67"/>
                  </a:cxn>
                  <a:cxn ang="0">
                    <a:pos x="47" y="67"/>
                  </a:cxn>
                  <a:cxn ang="0">
                    <a:pos x="47" y="67"/>
                  </a:cxn>
                  <a:cxn ang="0">
                    <a:pos x="47" y="67"/>
                  </a:cxn>
                  <a:cxn ang="0">
                    <a:pos x="47" y="67"/>
                  </a:cxn>
                  <a:cxn ang="0">
                    <a:pos x="47" y="67"/>
                  </a:cxn>
                  <a:cxn ang="0">
                    <a:pos x="47" y="67"/>
                  </a:cxn>
                  <a:cxn ang="0">
                    <a:pos x="45" y="0"/>
                  </a:cxn>
                  <a:cxn ang="0">
                    <a:pos x="38" y="1"/>
                  </a:cxn>
                  <a:cxn ang="0">
                    <a:pos x="32" y="2"/>
                  </a:cxn>
                  <a:cxn ang="0">
                    <a:pos x="25" y="3"/>
                  </a:cxn>
                  <a:cxn ang="0">
                    <a:pos x="20" y="7"/>
                  </a:cxn>
                  <a:cxn ang="0">
                    <a:pos x="14" y="9"/>
                  </a:cxn>
                  <a:cxn ang="0">
                    <a:pos x="9" y="12"/>
                  </a:cxn>
                  <a:cxn ang="0">
                    <a:pos x="4" y="16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46" y="68"/>
                  </a:cxn>
                </a:cxnLst>
                <a:rect l="0" t="0" r="r" b="b"/>
                <a:pathLst>
                  <a:path w="47" h="69">
                    <a:moveTo>
                      <a:pt x="46" y="68"/>
                    </a:moveTo>
                    <a:lnTo>
                      <a:pt x="45" y="69"/>
                    </a:lnTo>
                    <a:lnTo>
                      <a:pt x="46" y="68"/>
                    </a:lnTo>
                    <a:lnTo>
                      <a:pt x="47" y="67"/>
                    </a:lnTo>
                    <a:lnTo>
                      <a:pt x="47" y="67"/>
                    </a:lnTo>
                    <a:lnTo>
                      <a:pt x="47" y="67"/>
                    </a:lnTo>
                    <a:lnTo>
                      <a:pt x="47" y="67"/>
                    </a:lnTo>
                    <a:lnTo>
                      <a:pt x="47" y="67"/>
                    </a:lnTo>
                    <a:lnTo>
                      <a:pt x="47" y="67"/>
                    </a:lnTo>
                    <a:lnTo>
                      <a:pt x="47" y="67"/>
                    </a:lnTo>
                    <a:lnTo>
                      <a:pt x="45" y="0"/>
                    </a:lnTo>
                    <a:lnTo>
                      <a:pt x="38" y="1"/>
                    </a:lnTo>
                    <a:lnTo>
                      <a:pt x="32" y="2"/>
                    </a:lnTo>
                    <a:lnTo>
                      <a:pt x="25" y="3"/>
                    </a:lnTo>
                    <a:lnTo>
                      <a:pt x="20" y="7"/>
                    </a:lnTo>
                    <a:lnTo>
                      <a:pt x="14" y="9"/>
                    </a:lnTo>
                    <a:lnTo>
                      <a:pt x="9" y="12"/>
                    </a:lnTo>
                    <a:lnTo>
                      <a:pt x="4" y="16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46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33" name="Freeform 1571"/>
              <p:cNvSpPr>
                <a:spLocks/>
              </p:cNvSpPr>
              <p:nvPr/>
            </p:nvSpPr>
            <p:spPr bwMode="auto">
              <a:xfrm>
                <a:off x="4011" y="3609"/>
                <a:ext cx="15" cy="15"/>
              </a:xfrm>
              <a:custGeom>
                <a:avLst/>
                <a:gdLst/>
                <a:ahLst/>
                <a:cxnLst>
                  <a:cxn ang="0">
                    <a:pos x="68" y="68"/>
                  </a:cxn>
                  <a:cxn ang="0">
                    <a:pos x="68" y="68"/>
                  </a:cxn>
                  <a:cxn ang="0">
                    <a:pos x="67" y="63"/>
                  </a:cxn>
                  <a:cxn ang="0">
                    <a:pos x="67" y="60"/>
                  </a:cxn>
                  <a:cxn ang="0">
                    <a:pos x="67" y="57"/>
                  </a:cxn>
                  <a:cxn ang="0">
                    <a:pos x="68" y="55"/>
                  </a:cxn>
                  <a:cxn ang="0">
                    <a:pos x="69" y="54"/>
                  </a:cxn>
                  <a:cxn ang="0">
                    <a:pos x="71" y="51"/>
                  </a:cxn>
                  <a:cxn ang="0">
                    <a:pos x="72" y="49"/>
                  </a:cxn>
                  <a:cxn ang="0">
                    <a:pos x="74" y="47"/>
                  </a:cxn>
                  <a:cxn ang="0">
                    <a:pos x="28" y="0"/>
                  </a:cxn>
                  <a:cxn ang="0">
                    <a:pos x="20" y="6"/>
                  </a:cxn>
                  <a:cxn ang="0">
                    <a:pos x="14" y="16"/>
                  </a:cxn>
                  <a:cxn ang="0">
                    <a:pos x="8" y="25"/>
                  </a:cxn>
                  <a:cxn ang="0">
                    <a:pos x="5" y="35"/>
                  </a:cxn>
                  <a:cxn ang="0">
                    <a:pos x="2" y="46"/>
                  </a:cxn>
                  <a:cxn ang="0">
                    <a:pos x="0" y="56"/>
                  </a:cxn>
                  <a:cxn ang="0">
                    <a:pos x="0" y="66"/>
                  </a:cxn>
                  <a:cxn ang="0">
                    <a:pos x="1" y="77"/>
                  </a:cxn>
                  <a:cxn ang="0">
                    <a:pos x="1" y="77"/>
                  </a:cxn>
                  <a:cxn ang="0">
                    <a:pos x="68" y="68"/>
                  </a:cxn>
                </a:cxnLst>
                <a:rect l="0" t="0" r="r" b="b"/>
                <a:pathLst>
                  <a:path w="74" h="77">
                    <a:moveTo>
                      <a:pt x="68" y="68"/>
                    </a:moveTo>
                    <a:lnTo>
                      <a:pt x="68" y="68"/>
                    </a:lnTo>
                    <a:lnTo>
                      <a:pt x="67" y="63"/>
                    </a:lnTo>
                    <a:lnTo>
                      <a:pt x="67" y="60"/>
                    </a:lnTo>
                    <a:lnTo>
                      <a:pt x="67" y="57"/>
                    </a:lnTo>
                    <a:lnTo>
                      <a:pt x="68" y="55"/>
                    </a:lnTo>
                    <a:lnTo>
                      <a:pt x="69" y="54"/>
                    </a:lnTo>
                    <a:lnTo>
                      <a:pt x="71" y="51"/>
                    </a:lnTo>
                    <a:lnTo>
                      <a:pt x="72" y="49"/>
                    </a:lnTo>
                    <a:lnTo>
                      <a:pt x="74" y="47"/>
                    </a:lnTo>
                    <a:lnTo>
                      <a:pt x="28" y="0"/>
                    </a:lnTo>
                    <a:lnTo>
                      <a:pt x="20" y="6"/>
                    </a:lnTo>
                    <a:lnTo>
                      <a:pt x="14" y="16"/>
                    </a:lnTo>
                    <a:lnTo>
                      <a:pt x="8" y="25"/>
                    </a:lnTo>
                    <a:lnTo>
                      <a:pt x="5" y="35"/>
                    </a:lnTo>
                    <a:lnTo>
                      <a:pt x="2" y="46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68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34" name="Freeform 1572"/>
              <p:cNvSpPr>
                <a:spLocks/>
              </p:cNvSpPr>
              <p:nvPr/>
            </p:nvSpPr>
            <p:spPr bwMode="auto">
              <a:xfrm>
                <a:off x="4011" y="3622"/>
                <a:ext cx="17" cy="15"/>
              </a:xfrm>
              <a:custGeom>
                <a:avLst/>
                <a:gdLst/>
                <a:ahLst/>
                <a:cxnLst>
                  <a:cxn ang="0">
                    <a:pos x="82" y="28"/>
                  </a:cxn>
                  <a:cxn ang="0">
                    <a:pos x="82" y="28"/>
                  </a:cxn>
                  <a:cxn ang="0">
                    <a:pos x="79" y="25"/>
                  </a:cxn>
                  <a:cxn ang="0">
                    <a:pos x="75" y="22"/>
                  </a:cxn>
                  <a:cxn ang="0">
                    <a:pos x="73" y="18"/>
                  </a:cxn>
                  <a:cxn ang="0">
                    <a:pos x="72" y="13"/>
                  </a:cxn>
                  <a:cxn ang="0">
                    <a:pos x="70" y="10"/>
                  </a:cxn>
                  <a:cxn ang="0">
                    <a:pos x="68" y="7"/>
                  </a:cxn>
                  <a:cxn ang="0">
                    <a:pos x="67" y="3"/>
                  </a:cxn>
                  <a:cxn ang="0">
                    <a:pos x="67" y="0"/>
                  </a:cxn>
                  <a:cxn ang="0">
                    <a:pos x="0" y="9"/>
                  </a:cxn>
                  <a:cxn ang="0">
                    <a:pos x="3" y="18"/>
                  </a:cxn>
                  <a:cxn ang="0">
                    <a:pos x="5" y="27"/>
                  </a:cxn>
                  <a:cxn ang="0">
                    <a:pos x="8" y="35"/>
                  </a:cxn>
                  <a:cxn ang="0">
                    <a:pos x="12" y="45"/>
                  </a:cxn>
                  <a:cxn ang="0">
                    <a:pos x="16" y="53"/>
                  </a:cxn>
                  <a:cxn ang="0">
                    <a:pos x="21" y="60"/>
                  </a:cxn>
                  <a:cxn ang="0">
                    <a:pos x="27" y="68"/>
                  </a:cxn>
                  <a:cxn ang="0">
                    <a:pos x="34" y="75"/>
                  </a:cxn>
                  <a:cxn ang="0">
                    <a:pos x="34" y="75"/>
                  </a:cxn>
                  <a:cxn ang="0">
                    <a:pos x="82" y="28"/>
                  </a:cxn>
                </a:cxnLst>
                <a:rect l="0" t="0" r="r" b="b"/>
                <a:pathLst>
                  <a:path w="82" h="75">
                    <a:moveTo>
                      <a:pt x="82" y="28"/>
                    </a:moveTo>
                    <a:lnTo>
                      <a:pt x="82" y="28"/>
                    </a:lnTo>
                    <a:lnTo>
                      <a:pt x="79" y="25"/>
                    </a:lnTo>
                    <a:lnTo>
                      <a:pt x="75" y="22"/>
                    </a:lnTo>
                    <a:lnTo>
                      <a:pt x="73" y="18"/>
                    </a:lnTo>
                    <a:lnTo>
                      <a:pt x="72" y="13"/>
                    </a:lnTo>
                    <a:lnTo>
                      <a:pt x="70" y="10"/>
                    </a:lnTo>
                    <a:lnTo>
                      <a:pt x="68" y="7"/>
                    </a:lnTo>
                    <a:lnTo>
                      <a:pt x="67" y="3"/>
                    </a:lnTo>
                    <a:lnTo>
                      <a:pt x="67" y="0"/>
                    </a:lnTo>
                    <a:lnTo>
                      <a:pt x="0" y="9"/>
                    </a:lnTo>
                    <a:lnTo>
                      <a:pt x="3" y="18"/>
                    </a:lnTo>
                    <a:lnTo>
                      <a:pt x="5" y="27"/>
                    </a:lnTo>
                    <a:lnTo>
                      <a:pt x="8" y="35"/>
                    </a:lnTo>
                    <a:lnTo>
                      <a:pt x="12" y="45"/>
                    </a:lnTo>
                    <a:lnTo>
                      <a:pt x="16" y="53"/>
                    </a:lnTo>
                    <a:lnTo>
                      <a:pt x="21" y="60"/>
                    </a:lnTo>
                    <a:lnTo>
                      <a:pt x="27" y="68"/>
                    </a:lnTo>
                    <a:lnTo>
                      <a:pt x="34" y="75"/>
                    </a:lnTo>
                    <a:lnTo>
                      <a:pt x="34" y="75"/>
                    </a:lnTo>
                    <a:lnTo>
                      <a:pt x="82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35" name="Freeform 1573"/>
              <p:cNvSpPr>
                <a:spLocks/>
              </p:cNvSpPr>
              <p:nvPr/>
            </p:nvSpPr>
            <p:spPr bwMode="auto">
              <a:xfrm>
                <a:off x="4018" y="3628"/>
                <a:ext cx="12" cy="15"/>
              </a:xfrm>
              <a:custGeom>
                <a:avLst/>
                <a:gdLst/>
                <a:ahLst/>
                <a:cxnLst>
                  <a:cxn ang="0">
                    <a:pos x="59" y="9"/>
                  </a:cxn>
                  <a:cxn ang="0">
                    <a:pos x="59" y="9"/>
                  </a:cxn>
                  <a:cxn ang="0">
                    <a:pos x="59" y="9"/>
                  </a:cxn>
                  <a:cxn ang="0">
                    <a:pos x="59" y="9"/>
                  </a:cxn>
                  <a:cxn ang="0">
                    <a:pos x="58" y="7"/>
                  </a:cxn>
                  <a:cxn ang="0">
                    <a:pos x="56" y="7"/>
                  </a:cxn>
                  <a:cxn ang="0">
                    <a:pos x="54" y="6"/>
                  </a:cxn>
                  <a:cxn ang="0">
                    <a:pos x="53" y="5"/>
                  </a:cxn>
                  <a:cxn ang="0">
                    <a:pos x="51" y="3"/>
                  </a:cxn>
                  <a:cxn ang="0">
                    <a:pos x="48" y="0"/>
                  </a:cxn>
                  <a:cxn ang="0">
                    <a:pos x="0" y="47"/>
                  </a:cxn>
                  <a:cxn ang="0">
                    <a:pos x="6" y="52"/>
                  </a:cxn>
                  <a:cxn ang="0">
                    <a:pos x="11" y="57"/>
                  </a:cxn>
                  <a:cxn ang="0">
                    <a:pos x="17" y="62"/>
                  </a:cxn>
                  <a:cxn ang="0">
                    <a:pos x="24" y="66"/>
                  </a:cxn>
                  <a:cxn ang="0">
                    <a:pos x="31" y="70"/>
                  </a:cxn>
                  <a:cxn ang="0">
                    <a:pos x="39" y="72"/>
                  </a:cxn>
                  <a:cxn ang="0">
                    <a:pos x="47" y="74"/>
                  </a:cxn>
                  <a:cxn ang="0">
                    <a:pos x="55" y="76"/>
                  </a:cxn>
                  <a:cxn ang="0">
                    <a:pos x="55" y="76"/>
                  </a:cxn>
                  <a:cxn ang="0">
                    <a:pos x="59" y="9"/>
                  </a:cxn>
                </a:cxnLst>
                <a:rect l="0" t="0" r="r" b="b"/>
                <a:pathLst>
                  <a:path w="59" h="76">
                    <a:moveTo>
                      <a:pt x="59" y="9"/>
                    </a:move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8" y="7"/>
                    </a:lnTo>
                    <a:lnTo>
                      <a:pt x="56" y="7"/>
                    </a:lnTo>
                    <a:lnTo>
                      <a:pt x="54" y="6"/>
                    </a:lnTo>
                    <a:lnTo>
                      <a:pt x="53" y="5"/>
                    </a:lnTo>
                    <a:lnTo>
                      <a:pt x="51" y="3"/>
                    </a:lnTo>
                    <a:lnTo>
                      <a:pt x="48" y="0"/>
                    </a:lnTo>
                    <a:lnTo>
                      <a:pt x="0" y="47"/>
                    </a:lnTo>
                    <a:lnTo>
                      <a:pt x="6" y="52"/>
                    </a:lnTo>
                    <a:lnTo>
                      <a:pt x="11" y="57"/>
                    </a:lnTo>
                    <a:lnTo>
                      <a:pt x="17" y="62"/>
                    </a:lnTo>
                    <a:lnTo>
                      <a:pt x="24" y="66"/>
                    </a:lnTo>
                    <a:lnTo>
                      <a:pt x="31" y="70"/>
                    </a:lnTo>
                    <a:lnTo>
                      <a:pt x="39" y="72"/>
                    </a:lnTo>
                    <a:lnTo>
                      <a:pt x="47" y="74"/>
                    </a:lnTo>
                    <a:lnTo>
                      <a:pt x="55" y="76"/>
                    </a:lnTo>
                    <a:lnTo>
                      <a:pt x="55" y="76"/>
                    </a:lnTo>
                    <a:lnTo>
                      <a:pt x="59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36" name="Freeform 1574"/>
              <p:cNvSpPr>
                <a:spLocks/>
              </p:cNvSpPr>
              <p:nvPr/>
            </p:nvSpPr>
            <p:spPr bwMode="auto">
              <a:xfrm>
                <a:off x="4029" y="3629"/>
                <a:ext cx="11" cy="1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0" y="71"/>
                  </a:cxn>
                  <a:cxn ang="0">
                    <a:pos x="7" y="71"/>
                  </a:cxn>
                  <a:cxn ang="0">
                    <a:pos x="15" y="69"/>
                  </a:cxn>
                  <a:cxn ang="0">
                    <a:pos x="22" y="68"/>
                  </a:cxn>
                  <a:cxn ang="0">
                    <a:pos x="30" y="66"/>
                  </a:cxn>
                  <a:cxn ang="0">
                    <a:pos x="37" y="62"/>
                  </a:cxn>
                  <a:cxn ang="0">
                    <a:pos x="43" y="59"/>
                  </a:cxn>
                  <a:cxn ang="0">
                    <a:pos x="50" y="54"/>
                  </a:cxn>
                  <a:cxn ang="0">
                    <a:pos x="56" y="49"/>
                  </a:cxn>
                  <a:cxn ang="0">
                    <a:pos x="56" y="50"/>
                  </a:cxn>
                  <a:cxn ang="0">
                    <a:pos x="9" y="0"/>
                  </a:cxn>
                </a:cxnLst>
                <a:rect l="0" t="0" r="r" b="b"/>
                <a:pathLst>
                  <a:path w="56" h="71">
                    <a:moveTo>
                      <a:pt x="9" y="0"/>
                    </a:moveTo>
                    <a:lnTo>
                      <a:pt x="9" y="1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0" y="71"/>
                    </a:lnTo>
                    <a:lnTo>
                      <a:pt x="7" y="71"/>
                    </a:lnTo>
                    <a:lnTo>
                      <a:pt x="15" y="69"/>
                    </a:lnTo>
                    <a:lnTo>
                      <a:pt x="22" y="68"/>
                    </a:lnTo>
                    <a:lnTo>
                      <a:pt x="30" y="66"/>
                    </a:lnTo>
                    <a:lnTo>
                      <a:pt x="37" y="62"/>
                    </a:lnTo>
                    <a:lnTo>
                      <a:pt x="43" y="59"/>
                    </a:lnTo>
                    <a:lnTo>
                      <a:pt x="50" y="54"/>
                    </a:lnTo>
                    <a:lnTo>
                      <a:pt x="56" y="49"/>
                    </a:lnTo>
                    <a:lnTo>
                      <a:pt x="56" y="5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37" name="Freeform 1575"/>
              <p:cNvSpPr>
                <a:spLocks/>
              </p:cNvSpPr>
              <p:nvPr/>
            </p:nvSpPr>
            <p:spPr bwMode="auto">
              <a:xfrm>
                <a:off x="4031" y="3628"/>
                <a:ext cx="14" cy="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2"/>
                  </a:cxn>
                  <a:cxn ang="0">
                    <a:pos x="3" y="4"/>
                  </a:cxn>
                  <a:cxn ang="0">
                    <a:pos x="3" y="5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47" y="57"/>
                  </a:cxn>
                  <a:cxn ang="0">
                    <a:pos x="51" y="51"/>
                  </a:cxn>
                  <a:cxn ang="0">
                    <a:pos x="55" y="46"/>
                  </a:cxn>
                  <a:cxn ang="0">
                    <a:pos x="59" y="41"/>
                  </a:cxn>
                  <a:cxn ang="0">
                    <a:pos x="62" y="35"/>
                  </a:cxn>
                  <a:cxn ang="0">
                    <a:pos x="65" y="29"/>
                  </a:cxn>
                  <a:cxn ang="0">
                    <a:pos x="67" y="22"/>
                  </a:cxn>
                  <a:cxn ang="0">
                    <a:pos x="69" y="16"/>
                  </a:cxn>
                  <a:cxn ang="0">
                    <a:pos x="70" y="9"/>
                  </a:cxn>
                  <a:cxn ang="0">
                    <a:pos x="70" y="9"/>
                  </a:cxn>
                  <a:cxn ang="0">
                    <a:pos x="4" y="0"/>
                  </a:cxn>
                </a:cxnLst>
                <a:rect l="0" t="0" r="r" b="b"/>
                <a:pathLst>
                  <a:path w="70" h="57">
                    <a:moveTo>
                      <a:pt x="4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47" y="57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9" y="41"/>
                    </a:lnTo>
                    <a:lnTo>
                      <a:pt x="62" y="35"/>
                    </a:lnTo>
                    <a:lnTo>
                      <a:pt x="65" y="29"/>
                    </a:lnTo>
                    <a:lnTo>
                      <a:pt x="67" y="22"/>
                    </a:lnTo>
                    <a:lnTo>
                      <a:pt x="69" y="16"/>
                    </a:lnTo>
                    <a:lnTo>
                      <a:pt x="70" y="9"/>
                    </a:lnTo>
                    <a:lnTo>
                      <a:pt x="70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38" name="Freeform 1576"/>
              <p:cNvSpPr>
                <a:spLocks/>
              </p:cNvSpPr>
              <p:nvPr/>
            </p:nvSpPr>
            <p:spPr bwMode="auto">
              <a:xfrm>
                <a:off x="4030" y="3615"/>
                <a:ext cx="15" cy="14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3" y="47"/>
                  </a:cxn>
                  <a:cxn ang="0">
                    <a:pos x="5" y="51"/>
                  </a:cxn>
                  <a:cxn ang="0">
                    <a:pos x="6" y="53"/>
                  </a:cxn>
                  <a:cxn ang="0">
                    <a:pos x="6" y="54"/>
                  </a:cxn>
                  <a:cxn ang="0">
                    <a:pos x="7" y="56"/>
                  </a:cxn>
                  <a:cxn ang="0">
                    <a:pos x="7" y="59"/>
                  </a:cxn>
                  <a:cxn ang="0">
                    <a:pos x="7" y="60"/>
                  </a:cxn>
                  <a:cxn ang="0">
                    <a:pos x="7" y="61"/>
                  </a:cxn>
                  <a:cxn ang="0">
                    <a:pos x="7" y="62"/>
                  </a:cxn>
                  <a:cxn ang="0">
                    <a:pos x="73" y="71"/>
                  </a:cxn>
                  <a:cxn ang="0">
                    <a:pos x="74" y="64"/>
                  </a:cxn>
                  <a:cxn ang="0">
                    <a:pos x="74" y="58"/>
                  </a:cxn>
                  <a:cxn ang="0">
                    <a:pos x="73" y="51"/>
                  </a:cxn>
                  <a:cxn ang="0">
                    <a:pos x="73" y="44"/>
                  </a:cxn>
                  <a:cxn ang="0">
                    <a:pos x="70" y="38"/>
                  </a:cxn>
                  <a:cxn ang="0">
                    <a:pos x="68" y="31"/>
                  </a:cxn>
                  <a:cxn ang="0">
                    <a:pos x="66" y="24"/>
                  </a:cxn>
                  <a:cxn ang="0">
                    <a:pos x="64" y="18"/>
                  </a:cxn>
                  <a:cxn ang="0">
                    <a:pos x="53" y="60"/>
                  </a:cxn>
                  <a:cxn ang="0">
                    <a:pos x="64" y="18"/>
                  </a:cxn>
                  <a:cxn ang="0">
                    <a:pos x="59" y="11"/>
                  </a:cxn>
                  <a:cxn ang="0">
                    <a:pos x="54" y="7"/>
                  </a:cxn>
                  <a:cxn ang="0">
                    <a:pos x="49" y="2"/>
                  </a:cxn>
                  <a:cxn ang="0">
                    <a:pos x="43" y="0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4" y="1"/>
                  </a:cxn>
                  <a:cxn ang="0">
                    <a:pos x="18" y="3"/>
                  </a:cxn>
                  <a:cxn ang="0">
                    <a:pos x="13" y="7"/>
                  </a:cxn>
                  <a:cxn ang="0">
                    <a:pos x="8" y="10"/>
                  </a:cxn>
                  <a:cxn ang="0">
                    <a:pos x="5" y="15"/>
                  </a:cxn>
                  <a:cxn ang="0">
                    <a:pos x="1" y="21"/>
                  </a:cxn>
                  <a:cxn ang="0">
                    <a:pos x="0" y="26"/>
                  </a:cxn>
                  <a:cxn ang="0">
                    <a:pos x="0" y="33"/>
                  </a:cxn>
                  <a:cxn ang="0">
                    <a:pos x="1" y="40"/>
                  </a:cxn>
                  <a:cxn ang="0">
                    <a:pos x="3" y="47"/>
                  </a:cxn>
                  <a:cxn ang="0">
                    <a:pos x="14" y="6"/>
                  </a:cxn>
                </a:cxnLst>
                <a:rect l="0" t="0" r="r" b="b"/>
                <a:pathLst>
                  <a:path w="74" h="71">
                    <a:moveTo>
                      <a:pt x="14" y="6"/>
                    </a:moveTo>
                    <a:lnTo>
                      <a:pt x="3" y="47"/>
                    </a:lnTo>
                    <a:lnTo>
                      <a:pt x="5" y="51"/>
                    </a:lnTo>
                    <a:lnTo>
                      <a:pt x="6" y="53"/>
                    </a:lnTo>
                    <a:lnTo>
                      <a:pt x="6" y="54"/>
                    </a:lnTo>
                    <a:lnTo>
                      <a:pt x="7" y="56"/>
                    </a:lnTo>
                    <a:lnTo>
                      <a:pt x="7" y="59"/>
                    </a:lnTo>
                    <a:lnTo>
                      <a:pt x="7" y="60"/>
                    </a:lnTo>
                    <a:lnTo>
                      <a:pt x="7" y="61"/>
                    </a:lnTo>
                    <a:lnTo>
                      <a:pt x="7" y="62"/>
                    </a:lnTo>
                    <a:lnTo>
                      <a:pt x="73" y="71"/>
                    </a:lnTo>
                    <a:lnTo>
                      <a:pt x="74" y="64"/>
                    </a:lnTo>
                    <a:lnTo>
                      <a:pt x="74" y="58"/>
                    </a:lnTo>
                    <a:lnTo>
                      <a:pt x="73" y="51"/>
                    </a:lnTo>
                    <a:lnTo>
                      <a:pt x="73" y="44"/>
                    </a:lnTo>
                    <a:lnTo>
                      <a:pt x="70" y="38"/>
                    </a:lnTo>
                    <a:lnTo>
                      <a:pt x="68" y="31"/>
                    </a:lnTo>
                    <a:lnTo>
                      <a:pt x="66" y="24"/>
                    </a:lnTo>
                    <a:lnTo>
                      <a:pt x="64" y="18"/>
                    </a:lnTo>
                    <a:lnTo>
                      <a:pt x="53" y="60"/>
                    </a:lnTo>
                    <a:lnTo>
                      <a:pt x="64" y="18"/>
                    </a:lnTo>
                    <a:lnTo>
                      <a:pt x="59" y="11"/>
                    </a:lnTo>
                    <a:lnTo>
                      <a:pt x="54" y="7"/>
                    </a:lnTo>
                    <a:lnTo>
                      <a:pt x="49" y="2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4" y="1"/>
                    </a:lnTo>
                    <a:lnTo>
                      <a:pt x="18" y="3"/>
                    </a:lnTo>
                    <a:lnTo>
                      <a:pt x="13" y="7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1" y="21"/>
                    </a:lnTo>
                    <a:lnTo>
                      <a:pt x="0" y="26"/>
                    </a:lnTo>
                    <a:lnTo>
                      <a:pt x="0" y="33"/>
                    </a:lnTo>
                    <a:lnTo>
                      <a:pt x="1" y="40"/>
                    </a:lnTo>
                    <a:lnTo>
                      <a:pt x="3" y="47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39" name="Freeform 1577"/>
              <p:cNvSpPr>
                <a:spLocks/>
              </p:cNvSpPr>
              <p:nvPr/>
            </p:nvSpPr>
            <p:spPr bwMode="auto">
              <a:xfrm>
                <a:off x="4033" y="3608"/>
                <a:ext cx="16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13"/>
                  </a:cxn>
                  <a:cxn ang="0">
                    <a:pos x="2" y="23"/>
                  </a:cxn>
                  <a:cxn ang="0">
                    <a:pos x="4" y="32"/>
                  </a:cxn>
                  <a:cxn ang="0">
                    <a:pos x="9" y="42"/>
                  </a:cxn>
                  <a:cxn ang="0">
                    <a:pos x="13" y="51"/>
                  </a:cxn>
                  <a:cxn ang="0">
                    <a:pos x="18" y="60"/>
                  </a:cxn>
                  <a:cxn ang="0">
                    <a:pos x="25" y="68"/>
                  </a:cxn>
                  <a:cxn ang="0">
                    <a:pos x="32" y="76"/>
                  </a:cxn>
                  <a:cxn ang="0">
                    <a:pos x="80" y="30"/>
                  </a:cxn>
                  <a:cxn ang="0">
                    <a:pos x="77" y="27"/>
                  </a:cxn>
                  <a:cxn ang="0">
                    <a:pos x="73" y="22"/>
                  </a:cxn>
                  <a:cxn ang="0">
                    <a:pos x="71" y="19"/>
                  </a:cxn>
                  <a:cxn ang="0">
                    <a:pos x="70" y="15"/>
                  </a:cxn>
                  <a:cxn ang="0">
                    <a:pos x="68" y="12"/>
                  </a:cxn>
                  <a:cxn ang="0">
                    <a:pos x="68" y="8"/>
                  </a:cxn>
                  <a:cxn ang="0">
                    <a:pos x="67" y="5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0" y="2"/>
                  </a:cxn>
                </a:cxnLst>
                <a:rect l="0" t="0" r="r" b="b"/>
                <a:pathLst>
                  <a:path w="80" h="76">
                    <a:moveTo>
                      <a:pt x="0" y="2"/>
                    </a:moveTo>
                    <a:lnTo>
                      <a:pt x="0" y="2"/>
                    </a:lnTo>
                    <a:lnTo>
                      <a:pt x="1" y="13"/>
                    </a:lnTo>
                    <a:lnTo>
                      <a:pt x="2" y="23"/>
                    </a:lnTo>
                    <a:lnTo>
                      <a:pt x="4" y="32"/>
                    </a:lnTo>
                    <a:lnTo>
                      <a:pt x="9" y="42"/>
                    </a:lnTo>
                    <a:lnTo>
                      <a:pt x="13" y="51"/>
                    </a:lnTo>
                    <a:lnTo>
                      <a:pt x="18" y="60"/>
                    </a:lnTo>
                    <a:lnTo>
                      <a:pt x="25" y="68"/>
                    </a:lnTo>
                    <a:lnTo>
                      <a:pt x="32" y="76"/>
                    </a:lnTo>
                    <a:lnTo>
                      <a:pt x="80" y="30"/>
                    </a:lnTo>
                    <a:lnTo>
                      <a:pt x="77" y="27"/>
                    </a:lnTo>
                    <a:lnTo>
                      <a:pt x="73" y="22"/>
                    </a:lnTo>
                    <a:lnTo>
                      <a:pt x="71" y="19"/>
                    </a:lnTo>
                    <a:lnTo>
                      <a:pt x="70" y="15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67" y="5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40" name="Freeform 1578"/>
              <p:cNvSpPr>
                <a:spLocks/>
              </p:cNvSpPr>
              <p:nvPr/>
            </p:nvSpPr>
            <p:spPr bwMode="auto">
              <a:xfrm>
                <a:off x="4033" y="3595"/>
                <a:ext cx="14" cy="1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22" y="5"/>
                  </a:cxn>
                  <a:cxn ang="0">
                    <a:pos x="16" y="13"/>
                  </a:cxn>
                  <a:cxn ang="0">
                    <a:pos x="10" y="20"/>
                  </a:cxn>
                  <a:cxn ang="0">
                    <a:pos x="6" y="30"/>
                  </a:cxn>
                  <a:cxn ang="0">
                    <a:pos x="3" y="38"/>
                  </a:cxn>
                  <a:cxn ang="0">
                    <a:pos x="1" y="47"/>
                  </a:cxn>
                  <a:cxn ang="0">
                    <a:pos x="0" y="56"/>
                  </a:cxn>
                  <a:cxn ang="0">
                    <a:pos x="0" y="65"/>
                  </a:cxn>
                  <a:cxn ang="0">
                    <a:pos x="67" y="63"/>
                  </a:cxn>
                  <a:cxn ang="0">
                    <a:pos x="67" y="61"/>
                  </a:cxn>
                  <a:cxn ang="0">
                    <a:pos x="67" y="60"/>
                  </a:cxn>
                  <a:cxn ang="0">
                    <a:pos x="67" y="57"/>
                  </a:cxn>
                  <a:cxn ang="0">
                    <a:pos x="68" y="56"/>
                  </a:cxn>
                  <a:cxn ang="0">
                    <a:pos x="69" y="54"/>
                  </a:cxn>
                  <a:cxn ang="0">
                    <a:pos x="70" y="52"/>
                  </a:cxn>
                  <a:cxn ang="0">
                    <a:pos x="71" y="50"/>
                  </a:cxn>
                  <a:cxn ang="0">
                    <a:pos x="73" y="48"/>
                  </a:cxn>
                  <a:cxn ang="0">
                    <a:pos x="73" y="48"/>
                  </a:cxn>
                  <a:cxn ang="0">
                    <a:pos x="27" y="0"/>
                  </a:cxn>
                </a:cxnLst>
                <a:rect l="0" t="0" r="r" b="b"/>
                <a:pathLst>
                  <a:path w="73" h="65">
                    <a:moveTo>
                      <a:pt x="27" y="0"/>
                    </a:moveTo>
                    <a:lnTo>
                      <a:pt x="27" y="0"/>
                    </a:lnTo>
                    <a:lnTo>
                      <a:pt x="22" y="5"/>
                    </a:lnTo>
                    <a:lnTo>
                      <a:pt x="16" y="13"/>
                    </a:lnTo>
                    <a:lnTo>
                      <a:pt x="10" y="20"/>
                    </a:lnTo>
                    <a:lnTo>
                      <a:pt x="6" y="30"/>
                    </a:lnTo>
                    <a:lnTo>
                      <a:pt x="3" y="38"/>
                    </a:lnTo>
                    <a:lnTo>
                      <a:pt x="1" y="47"/>
                    </a:lnTo>
                    <a:lnTo>
                      <a:pt x="0" y="56"/>
                    </a:lnTo>
                    <a:lnTo>
                      <a:pt x="0" y="65"/>
                    </a:lnTo>
                    <a:lnTo>
                      <a:pt x="67" y="63"/>
                    </a:lnTo>
                    <a:lnTo>
                      <a:pt x="67" y="61"/>
                    </a:lnTo>
                    <a:lnTo>
                      <a:pt x="67" y="60"/>
                    </a:lnTo>
                    <a:lnTo>
                      <a:pt x="67" y="57"/>
                    </a:lnTo>
                    <a:lnTo>
                      <a:pt x="68" y="56"/>
                    </a:lnTo>
                    <a:lnTo>
                      <a:pt x="69" y="54"/>
                    </a:lnTo>
                    <a:lnTo>
                      <a:pt x="70" y="52"/>
                    </a:lnTo>
                    <a:lnTo>
                      <a:pt x="71" y="50"/>
                    </a:lnTo>
                    <a:lnTo>
                      <a:pt x="73" y="48"/>
                    </a:lnTo>
                    <a:lnTo>
                      <a:pt x="73" y="4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41" name="Freeform 1579"/>
              <p:cNvSpPr>
                <a:spLocks/>
              </p:cNvSpPr>
              <p:nvPr/>
            </p:nvSpPr>
            <p:spPr bwMode="auto">
              <a:xfrm>
                <a:off x="4038" y="3591"/>
                <a:ext cx="11" cy="14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49" y="2"/>
                  </a:cxn>
                  <a:cxn ang="0">
                    <a:pos x="42" y="2"/>
                  </a:cxn>
                  <a:cxn ang="0">
                    <a:pos x="34" y="4"/>
                  </a:cxn>
                  <a:cxn ang="0">
                    <a:pos x="27" y="6"/>
                  </a:cxn>
                  <a:cxn ang="0">
                    <a:pos x="19" y="10"/>
                  </a:cxn>
                  <a:cxn ang="0">
                    <a:pos x="13" y="13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46" y="72"/>
                  </a:cxn>
                  <a:cxn ang="0">
                    <a:pos x="49" y="70"/>
                  </a:cxn>
                  <a:cxn ang="0">
                    <a:pos x="50" y="70"/>
                  </a:cxn>
                  <a:cxn ang="0">
                    <a:pos x="51" y="69"/>
                  </a:cxn>
                  <a:cxn ang="0">
                    <a:pos x="51" y="69"/>
                  </a:cxn>
                  <a:cxn ang="0">
                    <a:pos x="52" y="67"/>
                  </a:cxn>
                  <a:cxn ang="0">
                    <a:pos x="53" y="67"/>
                  </a:cxn>
                  <a:cxn ang="0">
                    <a:pos x="53" y="67"/>
                  </a:cxn>
                  <a:cxn ang="0">
                    <a:pos x="55" y="67"/>
                  </a:cxn>
                  <a:cxn ang="0">
                    <a:pos x="55" y="67"/>
                  </a:cxn>
                  <a:cxn ang="0">
                    <a:pos x="57" y="0"/>
                  </a:cxn>
                </a:cxnLst>
                <a:rect l="0" t="0" r="r" b="b"/>
                <a:pathLst>
                  <a:path w="57" h="72">
                    <a:moveTo>
                      <a:pt x="57" y="0"/>
                    </a:moveTo>
                    <a:lnTo>
                      <a:pt x="57" y="0"/>
                    </a:lnTo>
                    <a:lnTo>
                      <a:pt x="49" y="2"/>
                    </a:lnTo>
                    <a:lnTo>
                      <a:pt x="42" y="2"/>
                    </a:lnTo>
                    <a:lnTo>
                      <a:pt x="34" y="4"/>
                    </a:lnTo>
                    <a:lnTo>
                      <a:pt x="27" y="6"/>
                    </a:lnTo>
                    <a:lnTo>
                      <a:pt x="19" y="10"/>
                    </a:lnTo>
                    <a:lnTo>
                      <a:pt x="13" y="13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46" y="72"/>
                    </a:lnTo>
                    <a:lnTo>
                      <a:pt x="49" y="70"/>
                    </a:lnTo>
                    <a:lnTo>
                      <a:pt x="50" y="70"/>
                    </a:lnTo>
                    <a:lnTo>
                      <a:pt x="51" y="69"/>
                    </a:lnTo>
                    <a:lnTo>
                      <a:pt x="51" y="69"/>
                    </a:lnTo>
                    <a:lnTo>
                      <a:pt x="52" y="67"/>
                    </a:lnTo>
                    <a:lnTo>
                      <a:pt x="53" y="67"/>
                    </a:lnTo>
                    <a:lnTo>
                      <a:pt x="53" y="67"/>
                    </a:lnTo>
                    <a:lnTo>
                      <a:pt x="55" y="67"/>
                    </a:lnTo>
                    <a:lnTo>
                      <a:pt x="55" y="6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42" name="Freeform 1580"/>
              <p:cNvSpPr>
                <a:spLocks/>
              </p:cNvSpPr>
              <p:nvPr/>
            </p:nvSpPr>
            <p:spPr bwMode="auto">
              <a:xfrm>
                <a:off x="4049" y="3591"/>
                <a:ext cx="11" cy="14"/>
              </a:xfrm>
              <a:custGeom>
                <a:avLst/>
                <a:gdLst/>
                <a:ahLst/>
                <a:cxnLst>
                  <a:cxn ang="0">
                    <a:pos x="57" y="27"/>
                  </a:cxn>
                  <a:cxn ang="0">
                    <a:pos x="57" y="27"/>
                  </a:cxn>
                  <a:cxn ang="0">
                    <a:pos x="52" y="22"/>
                  </a:cxn>
                  <a:cxn ang="0">
                    <a:pos x="46" y="17"/>
                  </a:cxn>
                  <a:cxn ang="0">
                    <a:pos x="39" y="13"/>
                  </a:cxn>
                  <a:cxn ang="0">
                    <a:pos x="32" y="9"/>
                  </a:cxn>
                  <a:cxn ang="0">
                    <a:pos x="25" y="6"/>
                  </a:cxn>
                  <a:cxn ang="0">
                    <a:pos x="18" y="3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67"/>
                  </a:cxn>
                  <a:cxn ang="0">
                    <a:pos x="1" y="67"/>
                  </a:cxn>
                  <a:cxn ang="0">
                    <a:pos x="1" y="67"/>
                  </a:cxn>
                  <a:cxn ang="0">
                    <a:pos x="2" y="69"/>
                  </a:cxn>
                  <a:cxn ang="0">
                    <a:pos x="3" y="69"/>
                  </a:cxn>
                  <a:cxn ang="0">
                    <a:pos x="3" y="69"/>
                  </a:cxn>
                  <a:cxn ang="0">
                    <a:pos x="5" y="70"/>
                  </a:cxn>
                  <a:cxn ang="0">
                    <a:pos x="7" y="72"/>
                  </a:cxn>
                  <a:cxn ang="0">
                    <a:pos x="9" y="73"/>
                  </a:cxn>
                  <a:cxn ang="0">
                    <a:pos x="9" y="73"/>
                  </a:cxn>
                  <a:cxn ang="0">
                    <a:pos x="57" y="27"/>
                  </a:cxn>
                </a:cxnLst>
                <a:rect l="0" t="0" r="r" b="b"/>
                <a:pathLst>
                  <a:path w="57" h="73">
                    <a:moveTo>
                      <a:pt x="57" y="27"/>
                    </a:moveTo>
                    <a:lnTo>
                      <a:pt x="57" y="27"/>
                    </a:lnTo>
                    <a:lnTo>
                      <a:pt x="52" y="22"/>
                    </a:lnTo>
                    <a:lnTo>
                      <a:pt x="46" y="17"/>
                    </a:lnTo>
                    <a:lnTo>
                      <a:pt x="39" y="13"/>
                    </a:lnTo>
                    <a:lnTo>
                      <a:pt x="32" y="9"/>
                    </a:lnTo>
                    <a:lnTo>
                      <a:pt x="25" y="6"/>
                    </a:lnTo>
                    <a:lnTo>
                      <a:pt x="18" y="3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2" y="69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5" y="70"/>
                    </a:lnTo>
                    <a:lnTo>
                      <a:pt x="7" y="72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57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43" name="Freeform 1581"/>
              <p:cNvSpPr>
                <a:spLocks/>
              </p:cNvSpPr>
              <p:nvPr/>
            </p:nvSpPr>
            <p:spPr bwMode="auto">
              <a:xfrm>
                <a:off x="4051" y="3596"/>
                <a:ext cx="15" cy="13"/>
              </a:xfrm>
              <a:custGeom>
                <a:avLst/>
                <a:gdLst/>
                <a:ahLst/>
                <a:cxnLst>
                  <a:cxn ang="0">
                    <a:pos x="74" y="44"/>
                  </a:cxn>
                  <a:cxn ang="0">
                    <a:pos x="74" y="44"/>
                  </a:cxn>
                  <a:cxn ang="0">
                    <a:pos x="73" y="38"/>
                  </a:cxn>
                  <a:cxn ang="0">
                    <a:pos x="69" y="32"/>
                  </a:cxn>
                  <a:cxn ang="0">
                    <a:pos x="67" y="27"/>
                  </a:cxn>
                  <a:cxn ang="0">
                    <a:pos x="63" y="21"/>
                  </a:cxn>
                  <a:cxn ang="0">
                    <a:pos x="60" y="15"/>
                  </a:cxn>
                  <a:cxn ang="0">
                    <a:pos x="56" y="10"/>
                  </a:cxn>
                  <a:cxn ang="0">
                    <a:pos x="53" y="5"/>
                  </a:cxn>
                  <a:cxn ang="0">
                    <a:pos x="48" y="0"/>
                  </a:cxn>
                  <a:cxn ang="0">
                    <a:pos x="0" y="46"/>
                  </a:cxn>
                  <a:cxn ang="0">
                    <a:pos x="1" y="49"/>
                  </a:cxn>
                  <a:cxn ang="0">
                    <a:pos x="3" y="51"/>
                  </a:cxn>
                  <a:cxn ang="0">
                    <a:pos x="4" y="53"/>
                  </a:cxn>
                  <a:cxn ang="0">
                    <a:pos x="7" y="55"/>
                  </a:cxn>
                  <a:cxn ang="0">
                    <a:pos x="8" y="58"/>
                  </a:cxn>
                  <a:cxn ang="0">
                    <a:pos x="9" y="60"/>
                  </a:cxn>
                  <a:cxn ang="0">
                    <a:pos x="10" y="62"/>
                  </a:cxn>
                  <a:cxn ang="0">
                    <a:pos x="10" y="65"/>
                  </a:cxn>
                  <a:cxn ang="0">
                    <a:pos x="10" y="65"/>
                  </a:cxn>
                  <a:cxn ang="0">
                    <a:pos x="74" y="44"/>
                  </a:cxn>
                </a:cxnLst>
                <a:rect l="0" t="0" r="r" b="b"/>
                <a:pathLst>
                  <a:path w="74" h="65">
                    <a:moveTo>
                      <a:pt x="74" y="44"/>
                    </a:moveTo>
                    <a:lnTo>
                      <a:pt x="74" y="44"/>
                    </a:lnTo>
                    <a:lnTo>
                      <a:pt x="73" y="38"/>
                    </a:lnTo>
                    <a:lnTo>
                      <a:pt x="69" y="32"/>
                    </a:lnTo>
                    <a:lnTo>
                      <a:pt x="67" y="27"/>
                    </a:lnTo>
                    <a:lnTo>
                      <a:pt x="63" y="21"/>
                    </a:lnTo>
                    <a:lnTo>
                      <a:pt x="60" y="15"/>
                    </a:lnTo>
                    <a:lnTo>
                      <a:pt x="56" y="10"/>
                    </a:lnTo>
                    <a:lnTo>
                      <a:pt x="53" y="5"/>
                    </a:lnTo>
                    <a:lnTo>
                      <a:pt x="48" y="0"/>
                    </a:lnTo>
                    <a:lnTo>
                      <a:pt x="0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7" y="55"/>
                    </a:lnTo>
                    <a:lnTo>
                      <a:pt x="8" y="58"/>
                    </a:lnTo>
                    <a:lnTo>
                      <a:pt x="9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74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44" name="Freeform 1582"/>
              <p:cNvSpPr>
                <a:spLocks/>
              </p:cNvSpPr>
              <p:nvPr/>
            </p:nvSpPr>
            <p:spPr bwMode="auto">
              <a:xfrm>
                <a:off x="4053" y="3605"/>
                <a:ext cx="14" cy="10"/>
              </a:xfrm>
              <a:custGeom>
                <a:avLst/>
                <a:gdLst/>
                <a:ahLst/>
                <a:cxnLst>
                  <a:cxn ang="0">
                    <a:pos x="66" y="52"/>
                  </a:cxn>
                  <a:cxn ang="0">
                    <a:pos x="66" y="52"/>
                  </a:cxn>
                  <a:cxn ang="0">
                    <a:pos x="67" y="46"/>
                  </a:cxn>
                  <a:cxn ang="0">
                    <a:pos x="68" y="39"/>
                  </a:cxn>
                  <a:cxn ang="0">
                    <a:pos x="70" y="32"/>
                  </a:cxn>
                  <a:cxn ang="0">
                    <a:pos x="70" y="26"/>
                  </a:cxn>
                  <a:cxn ang="0">
                    <a:pos x="68" y="20"/>
                  </a:cxn>
                  <a:cxn ang="0">
                    <a:pos x="67" y="13"/>
                  </a:cxn>
                  <a:cxn ang="0">
                    <a:pos x="66" y="7"/>
                  </a:cxn>
                  <a:cxn ang="0">
                    <a:pos x="64" y="0"/>
                  </a:cxn>
                  <a:cxn ang="0">
                    <a:pos x="0" y="21"/>
                  </a:cxn>
                  <a:cxn ang="0">
                    <a:pos x="1" y="23"/>
                  </a:cxn>
                  <a:cxn ang="0">
                    <a:pos x="1" y="25"/>
                  </a:cxn>
                  <a:cxn ang="0">
                    <a:pos x="3" y="26"/>
                  </a:cxn>
                  <a:cxn ang="0">
                    <a:pos x="3" y="29"/>
                  </a:cxn>
                  <a:cxn ang="0">
                    <a:pos x="3" y="30"/>
                  </a:cxn>
                  <a:cxn ang="0">
                    <a:pos x="3" y="32"/>
                  </a:cxn>
                  <a:cxn ang="0">
                    <a:pos x="3" y="33"/>
                  </a:cxn>
                  <a:cxn ang="0">
                    <a:pos x="1" y="35"/>
                  </a:cxn>
                  <a:cxn ang="0">
                    <a:pos x="1" y="35"/>
                  </a:cxn>
                  <a:cxn ang="0">
                    <a:pos x="66" y="52"/>
                  </a:cxn>
                </a:cxnLst>
                <a:rect l="0" t="0" r="r" b="b"/>
                <a:pathLst>
                  <a:path w="70" h="52">
                    <a:moveTo>
                      <a:pt x="66" y="52"/>
                    </a:moveTo>
                    <a:lnTo>
                      <a:pt x="66" y="52"/>
                    </a:lnTo>
                    <a:lnTo>
                      <a:pt x="67" y="46"/>
                    </a:lnTo>
                    <a:lnTo>
                      <a:pt x="68" y="39"/>
                    </a:lnTo>
                    <a:lnTo>
                      <a:pt x="70" y="32"/>
                    </a:lnTo>
                    <a:lnTo>
                      <a:pt x="70" y="26"/>
                    </a:lnTo>
                    <a:lnTo>
                      <a:pt x="68" y="20"/>
                    </a:lnTo>
                    <a:lnTo>
                      <a:pt x="67" y="13"/>
                    </a:lnTo>
                    <a:lnTo>
                      <a:pt x="66" y="7"/>
                    </a:lnTo>
                    <a:lnTo>
                      <a:pt x="64" y="0"/>
                    </a:lnTo>
                    <a:lnTo>
                      <a:pt x="0" y="21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3" y="26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3" y="32"/>
                    </a:lnTo>
                    <a:lnTo>
                      <a:pt x="3" y="33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66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45" name="Freeform 1583"/>
              <p:cNvSpPr>
                <a:spLocks/>
              </p:cNvSpPr>
              <p:nvPr/>
            </p:nvSpPr>
            <p:spPr bwMode="auto">
              <a:xfrm>
                <a:off x="4052" y="3612"/>
                <a:ext cx="14" cy="12"/>
              </a:xfrm>
              <a:custGeom>
                <a:avLst/>
                <a:gdLst/>
                <a:ahLst/>
                <a:cxnLst>
                  <a:cxn ang="0">
                    <a:pos x="45" y="60"/>
                  </a:cxn>
                  <a:cxn ang="0">
                    <a:pos x="45" y="60"/>
                  </a:cxn>
                  <a:cxn ang="0">
                    <a:pos x="49" y="55"/>
                  </a:cxn>
                  <a:cxn ang="0">
                    <a:pos x="54" y="50"/>
                  </a:cxn>
                  <a:cxn ang="0">
                    <a:pos x="57" y="46"/>
                  </a:cxn>
                  <a:cxn ang="0">
                    <a:pos x="61" y="40"/>
                  </a:cxn>
                  <a:cxn ang="0">
                    <a:pos x="63" y="35"/>
                  </a:cxn>
                  <a:cxn ang="0">
                    <a:pos x="67" y="30"/>
                  </a:cxn>
                  <a:cxn ang="0">
                    <a:pos x="68" y="24"/>
                  </a:cxn>
                  <a:cxn ang="0">
                    <a:pos x="70" y="17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45" y="60"/>
                  </a:cxn>
                </a:cxnLst>
                <a:rect l="0" t="0" r="r" b="b"/>
                <a:pathLst>
                  <a:path w="70" h="60">
                    <a:moveTo>
                      <a:pt x="45" y="60"/>
                    </a:moveTo>
                    <a:lnTo>
                      <a:pt x="45" y="60"/>
                    </a:lnTo>
                    <a:lnTo>
                      <a:pt x="49" y="55"/>
                    </a:lnTo>
                    <a:lnTo>
                      <a:pt x="54" y="50"/>
                    </a:lnTo>
                    <a:lnTo>
                      <a:pt x="57" y="46"/>
                    </a:lnTo>
                    <a:lnTo>
                      <a:pt x="61" y="40"/>
                    </a:lnTo>
                    <a:lnTo>
                      <a:pt x="63" y="35"/>
                    </a:lnTo>
                    <a:lnTo>
                      <a:pt x="67" y="30"/>
                    </a:lnTo>
                    <a:lnTo>
                      <a:pt x="68" y="24"/>
                    </a:lnTo>
                    <a:lnTo>
                      <a:pt x="70" y="17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5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46" name="Freeform 1584"/>
              <p:cNvSpPr>
                <a:spLocks/>
              </p:cNvSpPr>
              <p:nvPr/>
            </p:nvSpPr>
            <p:spPr bwMode="auto">
              <a:xfrm>
                <a:off x="4051" y="3614"/>
                <a:ext cx="10" cy="14"/>
              </a:xfrm>
              <a:custGeom>
                <a:avLst/>
                <a:gdLst/>
                <a:ahLst/>
                <a:cxnLst>
                  <a:cxn ang="0">
                    <a:pos x="17" y="69"/>
                  </a:cxn>
                  <a:cxn ang="0">
                    <a:pos x="17" y="69"/>
                  </a:cxn>
                  <a:cxn ang="0">
                    <a:pos x="23" y="67"/>
                  </a:cxn>
                  <a:cxn ang="0">
                    <a:pos x="27" y="66"/>
                  </a:cxn>
                  <a:cxn ang="0">
                    <a:pos x="32" y="64"/>
                  </a:cxn>
                  <a:cxn ang="0">
                    <a:pos x="35" y="61"/>
                  </a:cxn>
                  <a:cxn ang="0">
                    <a:pos x="40" y="58"/>
                  </a:cxn>
                  <a:cxn ang="0">
                    <a:pos x="45" y="55"/>
                  </a:cxn>
                  <a:cxn ang="0">
                    <a:pos x="48" y="52"/>
                  </a:cxn>
                  <a:cxn ang="0">
                    <a:pos x="52" y="49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7" y="69"/>
                  </a:cxn>
                </a:cxnLst>
                <a:rect l="0" t="0" r="r" b="b"/>
                <a:pathLst>
                  <a:path w="52" h="69">
                    <a:moveTo>
                      <a:pt x="17" y="69"/>
                    </a:moveTo>
                    <a:lnTo>
                      <a:pt x="17" y="69"/>
                    </a:lnTo>
                    <a:lnTo>
                      <a:pt x="23" y="67"/>
                    </a:lnTo>
                    <a:lnTo>
                      <a:pt x="27" y="66"/>
                    </a:lnTo>
                    <a:lnTo>
                      <a:pt x="32" y="64"/>
                    </a:lnTo>
                    <a:lnTo>
                      <a:pt x="35" y="61"/>
                    </a:lnTo>
                    <a:lnTo>
                      <a:pt x="40" y="58"/>
                    </a:lnTo>
                    <a:lnTo>
                      <a:pt x="45" y="55"/>
                    </a:lnTo>
                    <a:lnTo>
                      <a:pt x="48" y="52"/>
                    </a:lnTo>
                    <a:lnTo>
                      <a:pt x="52" y="49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7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47" name="Freeform 1585"/>
              <p:cNvSpPr>
                <a:spLocks/>
              </p:cNvSpPr>
              <p:nvPr/>
            </p:nvSpPr>
            <p:spPr bwMode="auto">
              <a:xfrm>
                <a:off x="4046" y="3615"/>
                <a:ext cx="8" cy="1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63"/>
                  </a:cxn>
                  <a:cxn ang="0">
                    <a:pos x="6" y="64"/>
                  </a:cxn>
                  <a:cxn ang="0">
                    <a:pos x="11" y="65"/>
                  </a:cxn>
                  <a:cxn ang="0">
                    <a:pos x="17" y="67"/>
                  </a:cxn>
                  <a:cxn ang="0">
                    <a:pos x="21" y="67"/>
                  </a:cxn>
                  <a:cxn ang="0">
                    <a:pos x="27" y="67"/>
                  </a:cxn>
                  <a:cxn ang="0">
                    <a:pos x="33" y="65"/>
                  </a:cxn>
                  <a:cxn ang="0">
                    <a:pos x="37" y="65"/>
                  </a:cxn>
                  <a:cxn ang="0">
                    <a:pos x="42" y="64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0" y="63"/>
                  </a:cxn>
                </a:cxnLst>
                <a:rect l="0" t="0" r="r" b="b"/>
                <a:pathLst>
                  <a:path w="42" h="67">
                    <a:moveTo>
                      <a:pt x="0" y="63"/>
                    </a:moveTo>
                    <a:lnTo>
                      <a:pt x="0" y="63"/>
                    </a:lnTo>
                    <a:lnTo>
                      <a:pt x="6" y="64"/>
                    </a:lnTo>
                    <a:lnTo>
                      <a:pt x="11" y="65"/>
                    </a:lnTo>
                    <a:lnTo>
                      <a:pt x="17" y="67"/>
                    </a:lnTo>
                    <a:lnTo>
                      <a:pt x="21" y="67"/>
                    </a:lnTo>
                    <a:lnTo>
                      <a:pt x="27" y="67"/>
                    </a:lnTo>
                    <a:lnTo>
                      <a:pt x="33" y="65"/>
                    </a:lnTo>
                    <a:lnTo>
                      <a:pt x="37" y="65"/>
                    </a:lnTo>
                    <a:lnTo>
                      <a:pt x="42" y="64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48" name="Freeform 1586"/>
              <p:cNvSpPr>
                <a:spLocks/>
              </p:cNvSpPr>
              <p:nvPr/>
            </p:nvSpPr>
            <p:spPr bwMode="auto">
              <a:xfrm>
                <a:off x="4039" y="3614"/>
                <a:ext cx="11" cy="14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46"/>
                  </a:cxn>
                  <a:cxn ang="0">
                    <a:pos x="3" y="50"/>
                  </a:cxn>
                  <a:cxn ang="0">
                    <a:pos x="7" y="53"/>
                  </a:cxn>
                  <a:cxn ang="0">
                    <a:pos x="11" y="57"/>
                  </a:cxn>
                  <a:cxn ang="0">
                    <a:pos x="15" y="59"/>
                  </a:cxn>
                  <a:cxn ang="0">
                    <a:pos x="20" y="62"/>
                  </a:cxn>
                  <a:cxn ang="0">
                    <a:pos x="24" y="65"/>
                  </a:cxn>
                  <a:cxn ang="0">
                    <a:pos x="29" y="67"/>
                  </a:cxn>
                  <a:cxn ang="0">
                    <a:pos x="33" y="68"/>
                  </a:cxn>
                  <a:cxn ang="0">
                    <a:pos x="54" y="5"/>
                  </a:cxn>
                  <a:cxn ang="0">
                    <a:pos x="53" y="5"/>
                  </a:cxn>
                  <a:cxn ang="0">
                    <a:pos x="53" y="4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1" y="2"/>
                  </a:cxn>
                  <a:cxn ang="0">
                    <a:pos x="50" y="2"/>
                  </a:cxn>
                  <a:cxn ang="0">
                    <a:pos x="50" y="1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0" y="46"/>
                  </a:cxn>
                </a:cxnLst>
                <a:rect l="0" t="0" r="r" b="b"/>
                <a:pathLst>
                  <a:path w="54" h="68">
                    <a:moveTo>
                      <a:pt x="0" y="46"/>
                    </a:moveTo>
                    <a:lnTo>
                      <a:pt x="0" y="46"/>
                    </a:lnTo>
                    <a:lnTo>
                      <a:pt x="3" y="50"/>
                    </a:lnTo>
                    <a:lnTo>
                      <a:pt x="7" y="53"/>
                    </a:lnTo>
                    <a:lnTo>
                      <a:pt x="11" y="57"/>
                    </a:lnTo>
                    <a:lnTo>
                      <a:pt x="15" y="59"/>
                    </a:lnTo>
                    <a:lnTo>
                      <a:pt x="20" y="62"/>
                    </a:lnTo>
                    <a:lnTo>
                      <a:pt x="24" y="65"/>
                    </a:lnTo>
                    <a:lnTo>
                      <a:pt x="29" y="67"/>
                    </a:lnTo>
                    <a:lnTo>
                      <a:pt x="33" y="68"/>
                    </a:lnTo>
                    <a:lnTo>
                      <a:pt x="54" y="5"/>
                    </a:lnTo>
                    <a:lnTo>
                      <a:pt x="53" y="5"/>
                    </a:lnTo>
                    <a:lnTo>
                      <a:pt x="53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49" name="Freeform 1587"/>
              <p:cNvSpPr>
                <a:spLocks/>
              </p:cNvSpPr>
              <p:nvPr/>
            </p:nvSpPr>
            <p:spPr bwMode="auto">
              <a:xfrm>
                <a:off x="4042" y="3611"/>
                <a:ext cx="10" cy="14"/>
              </a:xfrm>
              <a:custGeom>
                <a:avLst/>
                <a:gdLst/>
                <a:ahLst/>
                <a:cxnLst>
                  <a:cxn ang="0">
                    <a:pos x="47" y="1"/>
                  </a:cxn>
                  <a:cxn ang="0">
                    <a:pos x="47" y="1"/>
                  </a:cxn>
                  <a:cxn ang="0">
                    <a:pos x="48" y="1"/>
                  </a:cxn>
                  <a:cxn ang="0">
                    <a:pos x="49" y="3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49" y="3"/>
                  </a:cxn>
                  <a:cxn ang="0">
                    <a:pos x="48" y="1"/>
                  </a:cxn>
                  <a:cxn ang="0">
                    <a:pos x="47" y="0"/>
                  </a:cxn>
                  <a:cxn ang="0">
                    <a:pos x="0" y="46"/>
                  </a:cxn>
                  <a:cxn ang="0">
                    <a:pos x="3" y="50"/>
                  </a:cxn>
                  <a:cxn ang="0">
                    <a:pos x="8" y="54"/>
                  </a:cxn>
                  <a:cxn ang="0">
                    <a:pos x="12" y="58"/>
                  </a:cxn>
                  <a:cxn ang="0">
                    <a:pos x="18" y="61"/>
                  </a:cxn>
                  <a:cxn ang="0">
                    <a:pos x="24" y="64"/>
                  </a:cxn>
                  <a:cxn ang="0">
                    <a:pos x="30" y="66"/>
                  </a:cxn>
                  <a:cxn ang="0">
                    <a:pos x="37" y="67"/>
                  </a:cxn>
                  <a:cxn ang="0">
                    <a:pos x="42" y="68"/>
                  </a:cxn>
                  <a:cxn ang="0">
                    <a:pos x="42" y="68"/>
                  </a:cxn>
                  <a:cxn ang="0">
                    <a:pos x="47" y="1"/>
                  </a:cxn>
                </a:cxnLst>
                <a:rect l="0" t="0" r="r" b="b"/>
                <a:pathLst>
                  <a:path w="50" h="68">
                    <a:moveTo>
                      <a:pt x="47" y="1"/>
                    </a:moveTo>
                    <a:lnTo>
                      <a:pt x="47" y="1"/>
                    </a:lnTo>
                    <a:lnTo>
                      <a:pt x="48" y="1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49" y="3"/>
                    </a:lnTo>
                    <a:lnTo>
                      <a:pt x="48" y="1"/>
                    </a:lnTo>
                    <a:lnTo>
                      <a:pt x="47" y="0"/>
                    </a:lnTo>
                    <a:lnTo>
                      <a:pt x="0" y="46"/>
                    </a:lnTo>
                    <a:lnTo>
                      <a:pt x="3" y="50"/>
                    </a:lnTo>
                    <a:lnTo>
                      <a:pt x="8" y="54"/>
                    </a:lnTo>
                    <a:lnTo>
                      <a:pt x="12" y="58"/>
                    </a:lnTo>
                    <a:lnTo>
                      <a:pt x="18" y="61"/>
                    </a:lnTo>
                    <a:lnTo>
                      <a:pt x="24" y="64"/>
                    </a:lnTo>
                    <a:lnTo>
                      <a:pt x="30" y="66"/>
                    </a:lnTo>
                    <a:lnTo>
                      <a:pt x="37" y="67"/>
                    </a:lnTo>
                    <a:lnTo>
                      <a:pt x="42" y="68"/>
                    </a:lnTo>
                    <a:lnTo>
                      <a:pt x="42" y="68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50" name="Freeform 1588"/>
              <p:cNvSpPr>
                <a:spLocks/>
              </p:cNvSpPr>
              <p:nvPr/>
            </p:nvSpPr>
            <p:spPr bwMode="auto">
              <a:xfrm>
                <a:off x="4050" y="3611"/>
                <a:ext cx="9" cy="1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" y="67"/>
                  </a:cxn>
                  <a:cxn ang="0">
                    <a:pos x="7" y="67"/>
                  </a:cxn>
                  <a:cxn ang="0">
                    <a:pos x="14" y="67"/>
                  </a:cxn>
                  <a:cxn ang="0">
                    <a:pos x="20" y="66"/>
                  </a:cxn>
                  <a:cxn ang="0">
                    <a:pos x="26" y="64"/>
                  </a:cxn>
                  <a:cxn ang="0">
                    <a:pos x="31" y="62"/>
                  </a:cxn>
                  <a:cxn ang="0">
                    <a:pos x="37" y="58"/>
                  </a:cxn>
                  <a:cxn ang="0">
                    <a:pos x="42" y="55"/>
                  </a:cxn>
                  <a:cxn ang="0">
                    <a:pos x="46" y="51"/>
                  </a:cxn>
                  <a:cxn ang="0">
                    <a:pos x="46" y="51"/>
                  </a:cxn>
                  <a:cxn ang="0">
                    <a:pos x="0" y="3"/>
                  </a:cxn>
                </a:cxnLst>
                <a:rect l="0" t="0" r="r" b="b"/>
                <a:pathLst>
                  <a:path w="46" h="67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" y="67"/>
                    </a:lnTo>
                    <a:lnTo>
                      <a:pt x="7" y="67"/>
                    </a:lnTo>
                    <a:lnTo>
                      <a:pt x="14" y="67"/>
                    </a:lnTo>
                    <a:lnTo>
                      <a:pt x="20" y="66"/>
                    </a:lnTo>
                    <a:lnTo>
                      <a:pt x="26" y="64"/>
                    </a:lnTo>
                    <a:lnTo>
                      <a:pt x="31" y="62"/>
                    </a:lnTo>
                    <a:lnTo>
                      <a:pt x="37" y="58"/>
                    </a:lnTo>
                    <a:lnTo>
                      <a:pt x="42" y="55"/>
                    </a:lnTo>
                    <a:lnTo>
                      <a:pt x="46" y="51"/>
                    </a:lnTo>
                    <a:lnTo>
                      <a:pt x="46" y="5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51" name="Freeform 1589"/>
              <p:cNvSpPr>
                <a:spLocks/>
              </p:cNvSpPr>
              <p:nvPr/>
            </p:nvSpPr>
            <p:spPr bwMode="auto">
              <a:xfrm>
                <a:off x="4050" y="3612"/>
                <a:ext cx="12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6" y="48"/>
                  </a:cxn>
                  <a:cxn ang="0">
                    <a:pos x="49" y="46"/>
                  </a:cxn>
                  <a:cxn ang="0">
                    <a:pos x="51" y="44"/>
                  </a:cxn>
                  <a:cxn ang="0">
                    <a:pos x="52" y="41"/>
                  </a:cxn>
                  <a:cxn ang="0">
                    <a:pos x="54" y="38"/>
                  </a:cxn>
                  <a:cxn ang="0">
                    <a:pos x="57" y="35"/>
                  </a:cxn>
                  <a:cxn ang="0">
                    <a:pos x="58" y="33"/>
                  </a:cxn>
                  <a:cxn ang="0">
                    <a:pos x="59" y="31"/>
                  </a:cxn>
                  <a:cxn ang="0">
                    <a:pos x="61" y="27"/>
                  </a:cxn>
                  <a:cxn ang="0">
                    <a:pos x="60" y="27"/>
                  </a:cxn>
                  <a:cxn ang="0">
                    <a:pos x="0" y="0"/>
                  </a:cxn>
                </a:cxnLst>
                <a:rect l="0" t="0" r="r" b="b"/>
                <a:pathLst>
                  <a:path w="61" h="4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6" y="48"/>
                    </a:lnTo>
                    <a:lnTo>
                      <a:pt x="49" y="46"/>
                    </a:lnTo>
                    <a:lnTo>
                      <a:pt x="51" y="44"/>
                    </a:lnTo>
                    <a:lnTo>
                      <a:pt x="52" y="41"/>
                    </a:lnTo>
                    <a:lnTo>
                      <a:pt x="54" y="38"/>
                    </a:lnTo>
                    <a:lnTo>
                      <a:pt x="57" y="35"/>
                    </a:lnTo>
                    <a:lnTo>
                      <a:pt x="58" y="33"/>
                    </a:lnTo>
                    <a:lnTo>
                      <a:pt x="59" y="31"/>
                    </a:lnTo>
                    <a:lnTo>
                      <a:pt x="61" y="27"/>
                    </a:lnTo>
                    <a:lnTo>
                      <a:pt x="6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52" name="Freeform 1590"/>
              <p:cNvSpPr>
                <a:spLocks/>
              </p:cNvSpPr>
              <p:nvPr/>
            </p:nvSpPr>
            <p:spPr bwMode="auto">
              <a:xfrm>
                <a:off x="4050" y="3612"/>
                <a:ext cx="1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0" y="27"/>
                  </a:cxn>
                  <a:cxn ang="0">
                    <a:pos x="63" y="24"/>
                  </a:cxn>
                  <a:cxn ang="0">
                    <a:pos x="64" y="22"/>
                  </a:cxn>
                  <a:cxn ang="0">
                    <a:pos x="64" y="18"/>
                  </a:cxn>
                  <a:cxn ang="0">
                    <a:pos x="65" y="15"/>
                  </a:cxn>
                  <a:cxn ang="0">
                    <a:pos x="66" y="11"/>
                  </a:cxn>
                  <a:cxn ang="0">
                    <a:pos x="66" y="9"/>
                  </a:cxn>
                  <a:cxn ang="0">
                    <a:pos x="66" y="5"/>
                  </a:cxn>
                  <a:cxn ang="0">
                    <a:pos x="67" y="2"/>
                  </a:cxn>
                  <a:cxn ang="0">
                    <a:pos x="67" y="2"/>
                  </a:cxn>
                  <a:cxn ang="0">
                    <a:pos x="0" y="0"/>
                  </a:cxn>
                </a:cxnLst>
                <a:rect l="0" t="0" r="r" b="b"/>
                <a:pathLst>
                  <a:path w="67" h="2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0" y="27"/>
                    </a:lnTo>
                    <a:lnTo>
                      <a:pt x="63" y="24"/>
                    </a:lnTo>
                    <a:lnTo>
                      <a:pt x="64" y="22"/>
                    </a:lnTo>
                    <a:lnTo>
                      <a:pt x="64" y="18"/>
                    </a:lnTo>
                    <a:lnTo>
                      <a:pt x="65" y="15"/>
                    </a:lnTo>
                    <a:lnTo>
                      <a:pt x="66" y="11"/>
                    </a:lnTo>
                    <a:lnTo>
                      <a:pt x="66" y="9"/>
                    </a:lnTo>
                    <a:lnTo>
                      <a:pt x="66" y="5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53" name="Freeform 1591"/>
              <p:cNvSpPr>
                <a:spLocks/>
              </p:cNvSpPr>
              <p:nvPr/>
            </p:nvSpPr>
            <p:spPr bwMode="auto">
              <a:xfrm>
                <a:off x="4050" y="3608"/>
                <a:ext cx="13" cy="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1" y="17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1" y="20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68" y="23"/>
                  </a:cxn>
                  <a:cxn ang="0">
                    <a:pos x="68" y="21"/>
                  </a:cxn>
                  <a:cxn ang="0">
                    <a:pos x="68" y="17"/>
                  </a:cxn>
                  <a:cxn ang="0">
                    <a:pos x="67" y="14"/>
                  </a:cxn>
                  <a:cxn ang="0">
                    <a:pos x="67" y="11"/>
                  </a:cxn>
                  <a:cxn ang="0">
                    <a:pos x="67" y="8"/>
                  </a:cxn>
                  <a:cxn ang="0">
                    <a:pos x="66" y="6"/>
                  </a:cxn>
                  <a:cxn ang="0">
                    <a:pos x="66" y="2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0" y="16"/>
                  </a:cxn>
                </a:cxnLst>
                <a:rect l="0" t="0" r="r" b="b"/>
                <a:pathLst>
                  <a:path w="68" h="23">
                    <a:moveTo>
                      <a:pt x="0" y="16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68" y="23"/>
                    </a:lnTo>
                    <a:lnTo>
                      <a:pt x="68" y="21"/>
                    </a:lnTo>
                    <a:lnTo>
                      <a:pt x="68" y="17"/>
                    </a:lnTo>
                    <a:lnTo>
                      <a:pt x="67" y="14"/>
                    </a:lnTo>
                    <a:lnTo>
                      <a:pt x="67" y="11"/>
                    </a:lnTo>
                    <a:lnTo>
                      <a:pt x="67" y="8"/>
                    </a:lnTo>
                    <a:lnTo>
                      <a:pt x="66" y="6"/>
                    </a:lnTo>
                    <a:lnTo>
                      <a:pt x="66" y="2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54" name="Freeform 1592"/>
              <p:cNvSpPr>
                <a:spLocks/>
              </p:cNvSpPr>
              <p:nvPr/>
            </p:nvSpPr>
            <p:spPr bwMode="auto">
              <a:xfrm>
                <a:off x="4049" y="3603"/>
                <a:ext cx="14" cy="8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1" y="33"/>
                  </a:cxn>
                  <a:cxn ang="0">
                    <a:pos x="1" y="35"/>
                  </a:cxn>
                  <a:cxn ang="0">
                    <a:pos x="1" y="36"/>
                  </a:cxn>
                  <a:cxn ang="0">
                    <a:pos x="2" y="36"/>
                  </a:cxn>
                  <a:cxn ang="0">
                    <a:pos x="2" y="37"/>
                  </a:cxn>
                  <a:cxn ang="0">
                    <a:pos x="2" y="38"/>
                  </a:cxn>
                  <a:cxn ang="0">
                    <a:pos x="67" y="22"/>
                  </a:cxn>
                  <a:cxn ang="0">
                    <a:pos x="67" y="18"/>
                  </a:cxn>
                  <a:cxn ang="0">
                    <a:pos x="66" y="16"/>
                  </a:cxn>
                  <a:cxn ang="0">
                    <a:pos x="64" y="14"/>
                  </a:cxn>
                  <a:cxn ang="0">
                    <a:pos x="64" y="10"/>
                  </a:cxn>
                  <a:cxn ang="0">
                    <a:pos x="63" y="8"/>
                  </a:cxn>
                  <a:cxn ang="0">
                    <a:pos x="62" y="6"/>
                  </a:cxn>
                  <a:cxn ang="0">
                    <a:pos x="61" y="3"/>
                  </a:cxn>
                  <a:cxn ang="0">
                    <a:pos x="59" y="0"/>
                  </a:cxn>
                  <a:cxn ang="0">
                    <a:pos x="60" y="1"/>
                  </a:cxn>
                  <a:cxn ang="0">
                    <a:pos x="0" y="30"/>
                  </a:cxn>
                </a:cxnLst>
                <a:rect l="0" t="0" r="r" b="b"/>
                <a:pathLst>
                  <a:path w="67" h="38">
                    <a:moveTo>
                      <a:pt x="0" y="30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2" y="36"/>
                    </a:lnTo>
                    <a:lnTo>
                      <a:pt x="2" y="37"/>
                    </a:lnTo>
                    <a:lnTo>
                      <a:pt x="2" y="38"/>
                    </a:lnTo>
                    <a:lnTo>
                      <a:pt x="67" y="22"/>
                    </a:lnTo>
                    <a:lnTo>
                      <a:pt x="67" y="18"/>
                    </a:lnTo>
                    <a:lnTo>
                      <a:pt x="66" y="16"/>
                    </a:lnTo>
                    <a:lnTo>
                      <a:pt x="64" y="14"/>
                    </a:lnTo>
                    <a:lnTo>
                      <a:pt x="64" y="10"/>
                    </a:lnTo>
                    <a:lnTo>
                      <a:pt x="63" y="8"/>
                    </a:lnTo>
                    <a:lnTo>
                      <a:pt x="62" y="6"/>
                    </a:lnTo>
                    <a:lnTo>
                      <a:pt x="61" y="3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55" name="Freeform 1593"/>
              <p:cNvSpPr>
                <a:spLocks/>
              </p:cNvSpPr>
              <p:nvPr/>
            </p:nvSpPr>
            <p:spPr bwMode="auto">
              <a:xfrm>
                <a:off x="4048" y="3599"/>
                <a:ext cx="13" cy="1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46"/>
                  </a:cxn>
                  <a:cxn ang="0">
                    <a:pos x="0" y="47"/>
                  </a:cxn>
                  <a:cxn ang="0">
                    <a:pos x="1" y="47"/>
                  </a:cxn>
                  <a:cxn ang="0">
                    <a:pos x="2" y="48"/>
                  </a:cxn>
                  <a:cxn ang="0">
                    <a:pos x="2" y="49"/>
                  </a:cxn>
                  <a:cxn ang="0">
                    <a:pos x="3" y="51"/>
                  </a:cxn>
                  <a:cxn ang="0">
                    <a:pos x="5" y="52"/>
                  </a:cxn>
                  <a:cxn ang="0">
                    <a:pos x="5" y="53"/>
                  </a:cxn>
                  <a:cxn ang="0">
                    <a:pos x="6" y="54"/>
                  </a:cxn>
                  <a:cxn ang="0">
                    <a:pos x="66" y="25"/>
                  </a:cxn>
                  <a:cxn ang="0">
                    <a:pos x="63" y="22"/>
                  </a:cxn>
                  <a:cxn ang="0">
                    <a:pos x="62" y="18"/>
                  </a:cxn>
                  <a:cxn ang="0">
                    <a:pos x="60" y="15"/>
                  </a:cxn>
                  <a:cxn ang="0">
                    <a:pos x="58" y="12"/>
                  </a:cxn>
                  <a:cxn ang="0">
                    <a:pos x="55" y="9"/>
                  </a:cxn>
                  <a:cxn ang="0">
                    <a:pos x="53" y="5"/>
                  </a:cxn>
                  <a:cxn ang="0">
                    <a:pos x="51" y="3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0" y="46"/>
                  </a:cxn>
                </a:cxnLst>
                <a:rect l="0" t="0" r="r" b="b"/>
                <a:pathLst>
                  <a:path w="66" h="54">
                    <a:moveTo>
                      <a:pt x="0" y="46"/>
                    </a:moveTo>
                    <a:lnTo>
                      <a:pt x="0" y="46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2" y="49"/>
                    </a:lnTo>
                    <a:lnTo>
                      <a:pt x="3" y="51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6" y="54"/>
                    </a:lnTo>
                    <a:lnTo>
                      <a:pt x="66" y="25"/>
                    </a:lnTo>
                    <a:lnTo>
                      <a:pt x="63" y="22"/>
                    </a:lnTo>
                    <a:lnTo>
                      <a:pt x="62" y="18"/>
                    </a:lnTo>
                    <a:lnTo>
                      <a:pt x="60" y="15"/>
                    </a:lnTo>
                    <a:lnTo>
                      <a:pt x="58" y="12"/>
                    </a:lnTo>
                    <a:lnTo>
                      <a:pt x="55" y="9"/>
                    </a:lnTo>
                    <a:lnTo>
                      <a:pt x="53" y="5"/>
                    </a:lnTo>
                    <a:lnTo>
                      <a:pt x="51" y="3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56" name="Freeform 1594"/>
              <p:cNvSpPr>
                <a:spLocks/>
              </p:cNvSpPr>
              <p:nvPr/>
            </p:nvSpPr>
            <p:spPr bwMode="auto">
              <a:xfrm>
                <a:off x="4048" y="3594"/>
                <a:ext cx="10" cy="14"/>
              </a:xfrm>
              <a:custGeom>
                <a:avLst/>
                <a:gdLst/>
                <a:ahLst/>
                <a:cxnLst>
                  <a:cxn ang="0">
                    <a:pos x="2" y="67"/>
                  </a:cxn>
                  <a:cxn ang="0">
                    <a:pos x="2" y="67"/>
                  </a:cxn>
                  <a:cxn ang="0">
                    <a:pos x="1" y="67"/>
                  </a:cxn>
                  <a:cxn ang="0">
                    <a:pos x="1" y="67"/>
                  </a:cxn>
                  <a:cxn ang="0">
                    <a:pos x="0" y="67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7"/>
                  </a:cxn>
                  <a:cxn ang="0">
                    <a:pos x="1" y="67"/>
                  </a:cxn>
                  <a:cxn ang="0">
                    <a:pos x="2" y="68"/>
                  </a:cxn>
                  <a:cxn ang="0">
                    <a:pos x="50" y="22"/>
                  </a:cxn>
                  <a:cxn ang="0">
                    <a:pos x="46" y="18"/>
                  </a:cxn>
                  <a:cxn ang="0">
                    <a:pos x="41" y="14"/>
                  </a:cxn>
                  <a:cxn ang="0">
                    <a:pos x="37" y="10"/>
                  </a:cxn>
                  <a:cxn ang="0">
                    <a:pos x="32" y="8"/>
                  </a:cxn>
                  <a:cxn ang="0">
                    <a:pos x="26" y="4"/>
                  </a:cxn>
                  <a:cxn ang="0">
                    <a:pos x="20" y="2"/>
                  </a:cxn>
                  <a:cxn ang="0">
                    <a:pos x="14" y="1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2" y="67"/>
                  </a:cxn>
                </a:cxnLst>
                <a:rect l="0" t="0" r="r" b="b"/>
                <a:pathLst>
                  <a:path w="50" h="68">
                    <a:moveTo>
                      <a:pt x="2" y="67"/>
                    </a:moveTo>
                    <a:lnTo>
                      <a:pt x="2" y="67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2" y="68"/>
                    </a:lnTo>
                    <a:lnTo>
                      <a:pt x="50" y="22"/>
                    </a:lnTo>
                    <a:lnTo>
                      <a:pt x="46" y="18"/>
                    </a:lnTo>
                    <a:lnTo>
                      <a:pt x="41" y="14"/>
                    </a:lnTo>
                    <a:lnTo>
                      <a:pt x="37" y="10"/>
                    </a:lnTo>
                    <a:lnTo>
                      <a:pt x="32" y="8"/>
                    </a:lnTo>
                    <a:lnTo>
                      <a:pt x="26" y="4"/>
                    </a:lnTo>
                    <a:lnTo>
                      <a:pt x="20" y="2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2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57" name="Freeform 1595"/>
              <p:cNvSpPr>
                <a:spLocks/>
              </p:cNvSpPr>
              <p:nvPr/>
            </p:nvSpPr>
            <p:spPr bwMode="auto">
              <a:xfrm>
                <a:off x="4040" y="3594"/>
                <a:ext cx="9" cy="14"/>
              </a:xfrm>
              <a:custGeom>
                <a:avLst/>
                <a:gdLst/>
                <a:ahLst/>
                <a:cxnLst>
                  <a:cxn ang="0">
                    <a:pos x="45" y="64"/>
                  </a:cxn>
                  <a:cxn ang="0">
                    <a:pos x="45" y="64"/>
                  </a:cxn>
                  <a:cxn ang="0">
                    <a:pos x="45" y="64"/>
                  </a:cxn>
                  <a:cxn ang="0">
                    <a:pos x="45" y="66"/>
                  </a:cxn>
                  <a:cxn ang="0">
                    <a:pos x="44" y="66"/>
                  </a:cxn>
                  <a:cxn ang="0">
                    <a:pos x="42" y="66"/>
                  </a:cxn>
                  <a:cxn ang="0">
                    <a:pos x="41" y="67"/>
                  </a:cxn>
                  <a:cxn ang="0">
                    <a:pos x="40" y="67"/>
                  </a:cxn>
                  <a:cxn ang="0">
                    <a:pos x="40" y="67"/>
                  </a:cxn>
                  <a:cxn ang="0">
                    <a:pos x="39" y="67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2" y="1"/>
                  </a:cxn>
                  <a:cxn ang="0">
                    <a:pos x="26" y="1"/>
                  </a:cxn>
                  <a:cxn ang="0">
                    <a:pos x="19" y="3"/>
                  </a:cxn>
                  <a:cxn ang="0">
                    <a:pos x="14" y="6"/>
                  </a:cxn>
                  <a:cxn ang="0">
                    <a:pos x="9" y="9"/>
                  </a:cxn>
                  <a:cxn ang="0">
                    <a:pos x="4" y="12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45" y="64"/>
                  </a:cxn>
                </a:cxnLst>
                <a:rect l="0" t="0" r="r" b="b"/>
                <a:pathLst>
                  <a:path w="45" h="67">
                    <a:moveTo>
                      <a:pt x="45" y="64"/>
                    </a:moveTo>
                    <a:lnTo>
                      <a:pt x="45" y="64"/>
                    </a:lnTo>
                    <a:lnTo>
                      <a:pt x="45" y="64"/>
                    </a:lnTo>
                    <a:lnTo>
                      <a:pt x="45" y="66"/>
                    </a:lnTo>
                    <a:lnTo>
                      <a:pt x="44" y="66"/>
                    </a:lnTo>
                    <a:lnTo>
                      <a:pt x="42" y="66"/>
                    </a:lnTo>
                    <a:lnTo>
                      <a:pt x="41" y="67"/>
                    </a:lnTo>
                    <a:lnTo>
                      <a:pt x="40" y="67"/>
                    </a:lnTo>
                    <a:lnTo>
                      <a:pt x="40" y="67"/>
                    </a:lnTo>
                    <a:lnTo>
                      <a:pt x="39" y="67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6" y="1"/>
                    </a:lnTo>
                    <a:lnTo>
                      <a:pt x="19" y="3"/>
                    </a:lnTo>
                    <a:lnTo>
                      <a:pt x="14" y="6"/>
                    </a:lnTo>
                    <a:lnTo>
                      <a:pt x="9" y="9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45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58" name="Freeform 1596"/>
              <p:cNvSpPr>
                <a:spLocks/>
              </p:cNvSpPr>
              <p:nvPr/>
            </p:nvSpPr>
            <p:spPr bwMode="auto">
              <a:xfrm>
                <a:off x="4036" y="3597"/>
                <a:ext cx="13" cy="10"/>
              </a:xfrm>
              <a:custGeom>
                <a:avLst/>
                <a:gdLst/>
                <a:ahLst/>
                <a:cxnLst>
                  <a:cxn ang="0">
                    <a:pos x="65" y="48"/>
                  </a:cxn>
                  <a:cxn ang="0">
                    <a:pos x="65" y="48"/>
                  </a:cxn>
                  <a:cxn ang="0">
                    <a:pos x="65" y="48"/>
                  </a:cxn>
                  <a:cxn ang="0">
                    <a:pos x="65" y="48"/>
                  </a:cxn>
                  <a:cxn ang="0">
                    <a:pos x="65" y="48"/>
                  </a:cxn>
                  <a:cxn ang="0">
                    <a:pos x="64" y="48"/>
                  </a:cxn>
                  <a:cxn ang="0">
                    <a:pos x="64" y="48"/>
                  </a:cxn>
                  <a:cxn ang="0">
                    <a:pos x="64" y="48"/>
                  </a:cxn>
                  <a:cxn ang="0">
                    <a:pos x="64" y="48"/>
                  </a:cxn>
                  <a:cxn ang="0">
                    <a:pos x="64" y="48"/>
                  </a:cxn>
                  <a:cxn ang="0">
                    <a:pos x="19" y="0"/>
                  </a:cxn>
                  <a:cxn ang="0">
                    <a:pos x="15" y="3"/>
                  </a:cxn>
                  <a:cxn ang="0">
                    <a:pos x="13" y="7"/>
                  </a:cxn>
                  <a:cxn ang="0">
                    <a:pos x="9" y="10"/>
                  </a:cxn>
                  <a:cxn ang="0">
                    <a:pos x="7" y="14"/>
                  </a:cxn>
                  <a:cxn ang="0">
                    <a:pos x="5" y="17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65" y="48"/>
                  </a:cxn>
                </a:cxnLst>
                <a:rect l="0" t="0" r="r" b="b"/>
                <a:pathLst>
                  <a:path w="65" h="48">
                    <a:moveTo>
                      <a:pt x="65" y="48"/>
                    </a:moveTo>
                    <a:lnTo>
                      <a:pt x="65" y="48"/>
                    </a:lnTo>
                    <a:lnTo>
                      <a:pt x="65" y="48"/>
                    </a:lnTo>
                    <a:lnTo>
                      <a:pt x="65" y="48"/>
                    </a:lnTo>
                    <a:lnTo>
                      <a:pt x="65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19" y="0"/>
                    </a:lnTo>
                    <a:lnTo>
                      <a:pt x="15" y="3"/>
                    </a:lnTo>
                    <a:lnTo>
                      <a:pt x="13" y="7"/>
                    </a:lnTo>
                    <a:lnTo>
                      <a:pt x="9" y="10"/>
                    </a:lnTo>
                    <a:lnTo>
                      <a:pt x="7" y="14"/>
                    </a:lnTo>
                    <a:lnTo>
                      <a:pt x="5" y="17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65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59" name="Freeform 1597"/>
              <p:cNvSpPr>
                <a:spLocks/>
              </p:cNvSpPr>
              <p:nvPr/>
            </p:nvSpPr>
            <p:spPr bwMode="auto">
              <a:xfrm>
                <a:off x="4036" y="3603"/>
                <a:ext cx="13" cy="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3"/>
                  </a:cxn>
                  <a:cxn ang="0">
                    <a:pos x="67" y="22"/>
                  </a:cxn>
                  <a:cxn ang="0">
                    <a:pos x="67" y="22"/>
                  </a:cxn>
                  <a:cxn ang="0">
                    <a:pos x="67" y="21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7" y="19"/>
                  </a:cxn>
                  <a:cxn ang="0">
                    <a:pos x="67" y="19"/>
                  </a:cxn>
                  <a:cxn ang="0">
                    <a:pos x="67" y="19"/>
                  </a:cxn>
                  <a:cxn ang="0">
                    <a:pos x="2" y="0"/>
                  </a:cxn>
                  <a:cxn ang="0">
                    <a:pos x="1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0" y="29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67" y="23"/>
                  </a:cxn>
                </a:cxnLst>
                <a:rect l="0" t="0" r="r" b="b"/>
                <a:pathLst>
                  <a:path w="67" h="32">
                    <a:moveTo>
                      <a:pt x="67" y="23"/>
                    </a:moveTo>
                    <a:lnTo>
                      <a:pt x="67" y="23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2" y="0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60" name="Freeform 1598"/>
              <p:cNvSpPr>
                <a:spLocks/>
              </p:cNvSpPr>
              <p:nvPr/>
            </p:nvSpPr>
            <p:spPr bwMode="auto">
              <a:xfrm>
                <a:off x="4036" y="3608"/>
                <a:ext cx="14" cy="8"/>
              </a:xfrm>
              <a:custGeom>
                <a:avLst/>
                <a:gdLst/>
                <a:ahLst/>
                <a:cxnLst>
                  <a:cxn ang="0">
                    <a:pos x="69" y="8"/>
                  </a:cxn>
                  <a:cxn ang="0">
                    <a:pos x="69" y="8"/>
                  </a:cxn>
                  <a:cxn ang="0">
                    <a:pos x="69" y="7"/>
                  </a:cxn>
                  <a:cxn ang="0">
                    <a:pos x="68" y="6"/>
                  </a:cxn>
                  <a:cxn ang="0">
                    <a:pos x="68" y="5"/>
                  </a:cxn>
                  <a:cxn ang="0">
                    <a:pos x="67" y="3"/>
                  </a:cxn>
                  <a:cxn ang="0">
                    <a:pos x="67" y="2"/>
                  </a:cxn>
                  <a:cxn ang="0">
                    <a:pos x="67" y="2"/>
                  </a:cxn>
                  <a:cxn ang="0">
                    <a:pos x="67" y="1"/>
                  </a:cxn>
                  <a:cxn ang="0">
                    <a:pos x="67" y="0"/>
                  </a:cxn>
                  <a:cxn ang="0">
                    <a:pos x="0" y="9"/>
                  </a:cxn>
                  <a:cxn ang="0">
                    <a:pos x="1" y="13"/>
                  </a:cxn>
                  <a:cxn ang="0">
                    <a:pos x="2" y="17"/>
                  </a:cxn>
                  <a:cxn ang="0">
                    <a:pos x="2" y="22"/>
                  </a:cxn>
                  <a:cxn ang="0">
                    <a:pos x="5" y="25"/>
                  </a:cxn>
                  <a:cxn ang="0">
                    <a:pos x="6" y="29"/>
                  </a:cxn>
                  <a:cxn ang="0">
                    <a:pos x="7" y="33"/>
                  </a:cxn>
                  <a:cxn ang="0">
                    <a:pos x="9" y="37"/>
                  </a:cxn>
                  <a:cxn ang="0">
                    <a:pos x="10" y="40"/>
                  </a:cxn>
                  <a:cxn ang="0">
                    <a:pos x="11" y="40"/>
                  </a:cxn>
                  <a:cxn ang="0">
                    <a:pos x="69" y="8"/>
                  </a:cxn>
                </a:cxnLst>
                <a:rect l="0" t="0" r="r" b="b"/>
                <a:pathLst>
                  <a:path w="69" h="40">
                    <a:moveTo>
                      <a:pt x="69" y="8"/>
                    </a:moveTo>
                    <a:lnTo>
                      <a:pt x="69" y="8"/>
                    </a:lnTo>
                    <a:lnTo>
                      <a:pt x="69" y="7"/>
                    </a:lnTo>
                    <a:lnTo>
                      <a:pt x="68" y="6"/>
                    </a:lnTo>
                    <a:lnTo>
                      <a:pt x="68" y="5"/>
                    </a:lnTo>
                    <a:lnTo>
                      <a:pt x="67" y="3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2" y="17"/>
                    </a:lnTo>
                    <a:lnTo>
                      <a:pt x="2" y="22"/>
                    </a:lnTo>
                    <a:lnTo>
                      <a:pt x="5" y="25"/>
                    </a:lnTo>
                    <a:lnTo>
                      <a:pt x="6" y="29"/>
                    </a:lnTo>
                    <a:lnTo>
                      <a:pt x="7" y="33"/>
                    </a:lnTo>
                    <a:lnTo>
                      <a:pt x="9" y="37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69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61" name="Freeform 1599"/>
              <p:cNvSpPr>
                <a:spLocks/>
              </p:cNvSpPr>
              <p:nvPr/>
            </p:nvSpPr>
            <p:spPr bwMode="auto">
              <a:xfrm>
                <a:off x="4038" y="3609"/>
                <a:ext cx="13" cy="11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65" y="9"/>
                  </a:cxn>
                  <a:cxn ang="0">
                    <a:pos x="64" y="8"/>
                  </a:cxn>
                  <a:cxn ang="0">
                    <a:pos x="63" y="8"/>
                  </a:cxn>
                  <a:cxn ang="0">
                    <a:pos x="63" y="7"/>
                  </a:cxn>
                  <a:cxn ang="0">
                    <a:pos x="62" y="6"/>
                  </a:cxn>
                  <a:cxn ang="0">
                    <a:pos x="61" y="5"/>
                  </a:cxn>
                  <a:cxn ang="0">
                    <a:pos x="61" y="3"/>
                  </a:cxn>
                  <a:cxn ang="0">
                    <a:pos x="59" y="2"/>
                  </a:cxn>
                  <a:cxn ang="0">
                    <a:pos x="58" y="0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7" y="44"/>
                  </a:cxn>
                  <a:cxn ang="0">
                    <a:pos x="10" y="47"/>
                  </a:cxn>
                  <a:cxn ang="0">
                    <a:pos x="12" y="50"/>
                  </a:cxn>
                  <a:cxn ang="0">
                    <a:pos x="13" y="52"/>
                  </a:cxn>
                  <a:cxn ang="0">
                    <a:pos x="15" y="55"/>
                  </a:cxn>
                  <a:cxn ang="0">
                    <a:pos x="17" y="55"/>
                  </a:cxn>
                  <a:cxn ang="0">
                    <a:pos x="64" y="9"/>
                  </a:cxn>
                </a:cxnLst>
                <a:rect l="0" t="0" r="r" b="b"/>
                <a:pathLst>
                  <a:path w="65" h="55">
                    <a:moveTo>
                      <a:pt x="64" y="9"/>
                    </a:moveTo>
                    <a:lnTo>
                      <a:pt x="65" y="9"/>
                    </a:lnTo>
                    <a:lnTo>
                      <a:pt x="64" y="8"/>
                    </a:lnTo>
                    <a:lnTo>
                      <a:pt x="63" y="8"/>
                    </a:lnTo>
                    <a:lnTo>
                      <a:pt x="63" y="7"/>
                    </a:lnTo>
                    <a:lnTo>
                      <a:pt x="62" y="6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59" y="2"/>
                    </a:lnTo>
                    <a:lnTo>
                      <a:pt x="58" y="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7" y="44"/>
                    </a:lnTo>
                    <a:lnTo>
                      <a:pt x="10" y="47"/>
                    </a:lnTo>
                    <a:lnTo>
                      <a:pt x="12" y="50"/>
                    </a:lnTo>
                    <a:lnTo>
                      <a:pt x="13" y="52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6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62" name="Freeform 1600"/>
              <p:cNvSpPr>
                <a:spLocks/>
              </p:cNvSpPr>
              <p:nvPr/>
            </p:nvSpPr>
            <p:spPr bwMode="auto">
              <a:xfrm>
                <a:off x="4048" y="3583"/>
                <a:ext cx="24" cy="2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4" y="51"/>
                  </a:cxn>
                  <a:cxn ang="0">
                    <a:pos x="64" y="147"/>
                  </a:cxn>
                  <a:cxn ang="0">
                    <a:pos x="121" y="112"/>
                  </a:cxn>
                  <a:cxn ang="0">
                    <a:pos x="62" y="17"/>
                  </a:cxn>
                  <a:cxn ang="0">
                    <a:pos x="10" y="10"/>
                  </a:cxn>
                  <a:cxn ang="0">
                    <a:pos x="62" y="17"/>
                  </a:cxn>
                  <a:cxn ang="0">
                    <a:pos x="58" y="10"/>
                  </a:cxn>
                  <a:cxn ang="0">
                    <a:pos x="52" y="5"/>
                  </a:cxn>
                  <a:cxn ang="0">
                    <a:pos x="46" y="3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8" y="0"/>
                  </a:cxn>
                  <a:cxn ang="0">
                    <a:pos x="22" y="3"/>
                  </a:cxn>
                  <a:cxn ang="0">
                    <a:pos x="16" y="5"/>
                  </a:cxn>
                  <a:cxn ang="0">
                    <a:pos x="11" y="10"/>
                  </a:cxn>
                  <a:cxn ang="0">
                    <a:pos x="7" y="14"/>
                  </a:cxn>
                  <a:cxn ang="0">
                    <a:pos x="3" y="19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7"/>
                  </a:cxn>
                  <a:cxn ang="0">
                    <a:pos x="1" y="44"/>
                  </a:cxn>
                  <a:cxn ang="0">
                    <a:pos x="4" y="51"/>
                  </a:cxn>
                  <a:cxn ang="0">
                    <a:pos x="10" y="10"/>
                  </a:cxn>
                </a:cxnLst>
                <a:rect l="0" t="0" r="r" b="b"/>
                <a:pathLst>
                  <a:path w="121" h="147">
                    <a:moveTo>
                      <a:pt x="10" y="10"/>
                    </a:moveTo>
                    <a:lnTo>
                      <a:pt x="4" y="51"/>
                    </a:lnTo>
                    <a:lnTo>
                      <a:pt x="64" y="147"/>
                    </a:lnTo>
                    <a:lnTo>
                      <a:pt x="121" y="112"/>
                    </a:lnTo>
                    <a:lnTo>
                      <a:pt x="62" y="17"/>
                    </a:lnTo>
                    <a:lnTo>
                      <a:pt x="10" y="10"/>
                    </a:lnTo>
                    <a:lnTo>
                      <a:pt x="62" y="17"/>
                    </a:lnTo>
                    <a:lnTo>
                      <a:pt x="58" y="10"/>
                    </a:lnTo>
                    <a:lnTo>
                      <a:pt x="52" y="5"/>
                    </a:lnTo>
                    <a:lnTo>
                      <a:pt x="46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11" y="10"/>
                    </a:lnTo>
                    <a:lnTo>
                      <a:pt x="7" y="14"/>
                    </a:lnTo>
                    <a:lnTo>
                      <a:pt x="3" y="19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1" y="44"/>
                    </a:lnTo>
                    <a:lnTo>
                      <a:pt x="4" y="51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63" name="Freeform 1601"/>
              <p:cNvSpPr>
                <a:spLocks/>
              </p:cNvSpPr>
              <p:nvPr/>
            </p:nvSpPr>
            <p:spPr bwMode="auto">
              <a:xfrm>
                <a:off x="4050" y="3581"/>
                <a:ext cx="14" cy="14"/>
              </a:xfrm>
              <a:custGeom>
                <a:avLst/>
                <a:gdLst/>
                <a:ahLst/>
                <a:cxnLst>
                  <a:cxn ang="0">
                    <a:pos x="64" y="16"/>
                  </a:cxn>
                  <a:cxn ang="0">
                    <a:pos x="13" y="9"/>
                  </a:cxn>
                  <a:cxn ang="0">
                    <a:pos x="0" y="21"/>
                  </a:cxn>
                  <a:cxn ang="0">
                    <a:pos x="46" y="69"/>
                  </a:cxn>
                  <a:cxn ang="0">
                    <a:pos x="58" y="58"/>
                  </a:cxn>
                  <a:cxn ang="0">
                    <a:pos x="64" y="16"/>
                  </a:cxn>
                  <a:cxn ang="0">
                    <a:pos x="58" y="58"/>
                  </a:cxn>
                  <a:cxn ang="0">
                    <a:pos x="64" y="52"/>
                  </a:cxn>
                  <a:cxn ang="0">
                    <a:pos x="67" y="46"/>
                  </a:cxn>
                  <a:cxn ang="0">
                    <a:pos x="69" y="39"/>
                  </a:cxn>
                  <a:cxn ang="0">
                    <a:pos x="69" y="33"/>
                  </a:cxn>
                  <a:cxn ang="0">
                    <a:pos x="68" y="26"/>
                  </a:cxn>
                  <a:cxn ang="0">
                    <a:pos x="66" y="21"/>
                  </a:cxn>
                  <a:cxn ang="0">
                    <a:pos x="64" y="15"/>
                  </a:cxn>
                  <a:cxn ang="0">
                    <a:pos x="59" y="10"/>
                  </a:cxn>
                  <a:cxn ang="0">
                    <a:pos x="54" y="7"/>
                  </a:cxn>
                  <a:cxn ang="0">
                    <a:pos x="50" y="3"/>
                  </a:cxn>
                  <a:cxn ang="0">
                    <a:pos x="44" y="1"/>
                  </a:cxn>
                  <a:cxn ang="0">
                    <a:pos x="38" y="0"/>
                  </a:cxn>
                  <a:cxn ang="0">
                    <a:pos x="31" y="0"/>
                  </a:cxn>
                  <a:cxn ang="0">
                    <a:pos x="24" y="1"/>
                  </a:cxn>
                  <a:cxn ang="0">
                    <a:pos x="19" y="4"/>
                  </a:cxn>
                  <a:cxn ang="0">
                    <a:pos x="13" y="9"/>
                  </a:cxn>
                  <a:cxn ang="0">
                    <a:pos x="64" y="16"/>
                  </a:cxn>
                </a:cxnLst>
                <a:rect l="0" t="0" r="r" b="b"/>
                <a:pathLst>
                  <a:path w="69" h="69">
                    <a:moveTo>
                      <a:pt x="64" y="16"/>
                    </a:moveTo>
                    <a:lnTo>
                      <a:pt x="13" y="9"/>
                    </a:lnTo>
                    <a:lnTo>
                      <a:pt x="0" y="21"/>
                    </a:lnTo>
                    <a:lnTo>
                      <a:pt x="46" y="69"/>
                    </a:lnTo>
                    <a:lnTo>
                      <a:pt x="58" y="58"/>
                    </a:lnTo>
                    <a:lnTo>
                      <a:pt x="64" y="16"/>
                    </a:lnTo>
                    <a:lnTo>
                      <a:pt x="58" y="58"/>
                    </a:lnTo>
                    <a:lnTo>
                      <a:pt x="64" y="52"/>
                    </a:lnTo>
                    <a:lnTo>
                      <a:pt x="67" y="46"/>
                    </a:lnTo>
                    <a:lnTo>
                      <a:pt x="69" y="39"/>
                    </a:lnTo>
                    <a:lnTo>
                      <a:pt x="69" y="33"/>
                    </a:lnTo>
                    <a:lnTo>
                      <a:pt x="68" y="26"/>
                    </a:lnTo>
                    <a:lnTo>
                      <a:pt x="66" y="21"/>
                    </a:lnTo>
                    <a:lnTo>
                      <a:pt x="64" y="15"/>
                    </a:lnTo>
                    <a:lnTo>
                      <a:pt x="59" y="10"/>
                    </a:lnTo>
                    <a:lnTo>
                      <a:pt x="54" y="7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4" y="1"/>
                    </a:lnTo>
                    <a:lnTo>
                      <a:pt x="19" y="4"/>
                    </a:lnTo>
                    <a:lnTo>
                      <a:pt x="13" y="9"/>
                    </a:lnTo>
                    <a:lnTo>
                      <a:pt x="64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64" name="Freeform 1602"/>
              <p:cNvSpPr>
                <a:spLocks/>
              </p:cNvSpPr>
              <p:nvPr/>
            </p:nvSpPr>
            <p:spPr bwMode="auto">
              <a:xfrm>
                <a:off x="4051" y="3584"/>
                <a:ext cx="15" cy="14"/>
              </a:xfrm>
              <a:custGeom>
                <a:avLst/>
                <a:gdLst/>
                <a:ahLst/>
                <a:cxnLst>
                  <a:cxn ang="0">
                    <a:pos x="74" y="31"/>
                  </a:cxn>
                  <a:cxn ang="0">
                    <a:pos x="69" y="20"/>
                  </a:cxn>
                  <a:cxn ang="0">
                    <a:pos x="57" y="0"/>
                  </a:cxn>
                  <a:cxn ang="0">
                    <a:pos x="0" y="35"/>
                  </a:cxn>
                  <a:cxn ang="0">
                    <a:pos x="12" y="54"/>
                  </a:cxn>
                  <a:cxn ang="0">
                    <a:pos x="74" y="31"/>
                  </a:cxn>
                  <a:cxn ang="0">
                    <a:pos x="12" y="54"/>
                  </a:cxn>
                  <a:cxn ang="0">
                    <a:pos x="17" y="61"/>
                  </a:cxn>
                  <a:cxn ang="0">
                    <a:pos x="22" y="66"/>
                  </a:cxn>
                  <a:cxn ang="0">
                    <a:pos x="28" y="68"/>
                  </a:cxn>
                  <a:cxn ang="0">
                    <a:pos x="35" y="70"/>
                  </a:cxn>
                  <a:cxn ang="0">
                    <a:pos x="41" y="70"/>
                  </a:cxn>
                  <a:cxn ang="0">
                    <a:pos x="46" y="70"/>
                  </a:cxn>
                  <a:cxn ang="0">
                    <a:pos x="52" y="68"/>
                  </a:cxn>
                  <a:cxn ang="0">
                    <a:pos x="58" y="66"/>
                  </a:cxn>
                  <a:cxn ang="0">
                    <a:pos x="64" y="61"/>
                  </a:cxn>
                  <a:cxn ang="0">
                    <a:pos x="67" y="58"/>
                  </a:cxn>
                  <a:cxn ang="0">
                    <a:pos x="71" y="52"/>
                  </a:cxn>
                  <a:cxn ang="0">
                    <a:pos x="73" y="46"/>
                  </a:cxn>
                  <a:cxn ang="0">
                    <a:pos x="74" y="40"/>
                  </a:cxn>
                  <a:cxn ang="0">
                    <a:pos x="74" y="33"/>
                  </a:cxn>
                  <a:cxn ang="0">
                    <a:pos x="73" y="27"/>
                  </a:cxn>
                  <a:cxn ang="0">
                    <a:pos x="69" y="20"/>
                  </a:cxn>
                  <a:cxn ang="0">
                    <a:pos x="74" y="31"/>
                  </a:cxn>
                </a:cxnLst>
                <a:rect l="0" t="0" r="r" b="b"/>
                <a:pathLst>
                  <a:path w="74" h="70">
                    <a:moveTo>
                      <a:pt x="74" y="31"/>
                    </a:moveTo>
                    <a:lnTo>
                      <a:pt x="69" y="20"/>
                    </a:lnTo>
                    <a:lnTo>
                      <a:pt x="57" y="0"/>
                    </a:lnTo>
                    <a:lnTo>
                      <a:pt x="0" y="35"/>
                    </a:lnTo>
                    <a:lnTo>
                      <a:pt x="12" y="54"/>
                    </a:lnTo>
                    <a:lnTo>
                      <a:pt x="74" y="31"/>
                    </a:lnTo>
                    <a:lnTo>
                      <a:pt x="12" y="54"/>
                    </a:lnTo>
                    <a:lnTo>
                      <a:pt x="17" y="61"/>
                    </a:lnTo>
                    <a:lnTo>
                      <a:pt x="22" y="66"/>
                    </a:lnTo>
                    <a:lnTo>
                      <a:pt x="28" y="68"/>
                    </a:lnTo>
                    <a:lnTo>
                      <a:pt x="35" y="70"/>
                    </a:lnTo>
                    <a:lnTo>
                      <a:pt x="41" y="70"/>
                    </a:lnTo>
                    <a:lnTo>
                      <a:pt x="46" y="70"/>
                    </a:lnTo>
                    <a:lnTo>
                      <a:pt x="52" y="68"/>
                    </a:lnTo>
                    <a:lnTo>
                      <a:pt x="58" y="66"/>
                    </a:lnTo>
                    <a:lnTo>
                      <a:pt x="64" y="61"/>
                    </a:lnTo>
                    <a:lnTo>
                      <a:pt x="67" y="58"/>
                    </a:lnTo>
                    <a:lnTo>
                      <a:pt x="71" y="52"/>
                    </a:lnTo>
                    <a:lnTo>
                      <a:pt x="73" y="46"/>
                    </a:lnTo>
                    <a:lnTo>
                      <a:pt x="74" y="40"/>
                    </a:lnTo>
                    <a:lnTo>
                      <a:pt x="74" y="33"/>
                    </a:lnTo>
                    <a:lnTo>
                      <a:pt x="73" y="27"/>
                    </a:lnTo>
                    <a:lnTo>
                      <a:pt x="69" y="20"/>
                    </a:lnTo>
                    <a:lnTo>
                      <a:pt x="74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65" name="Freeform 1603"/>
              <p:cNvSpPr>
                <a:spLocks/>
              </p:cNvSpPr>
              <p:nvPr/>
            </p:nvSpPr>
            <p:spPr bwMode="auto">
              <a:xfrm>
                <a:off x="4052" y="3585"/>
                <a:ext cx="14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9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1" y="32"/>
                  </a:cxn>
                  <a:cxn ang="0">
                    <a:pos x="2" y="37"/>
                  </a:cxn>
                  <a:cxn ang="0">
                    <a:pos x="68" y="25"/>
                  </a:cxn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8"/>
                  </a:cxn>
                  <a:cxn ang="0">
                    <a:pos x="67" y="16"/>
                  </a:cxn>
                  <a:cxn ang="0">
                    <a:pos x="67" y="15"/>
                  </a:cxn>
                  <a:cxn ang="0">
                    <a:pos x="67" y="12"/>
                  </a:cxn>
                  <a:cxn ang="0">
                    <a:pos x="67" y="12"/>
                  </a:cxn>
                  <a:cxn ang="0">
                    <a:pos x="67" y="11"/>
                  </a:cxn>
                  <a:cxn ang="0">
                    <a:pos x="67" y="11"/>
                  </a:cxn>
                  <a:cxn ang="0">
                    <a:pos x="1" y="0"/>
                  </a:cxn>
                </a:cxnLst>
                <a:rect l="0" t="0" r="r" b="b"/>
                <a:pathLst>
                  <a:path w="68" h="37">
                    <a:moveTo>
                      <a:pt x="1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1" y="32"/>
                    </a:lnTo>
                    <a:lnTo>
                      <a:pt x="2" y="37"/>
                    </a:lnTo>
                    <a:lnTo>
                      <a:pt x="68" y="25"/>
                    </a:lnTo>
                    <a:lnTo>
                      <a:pt x="67" y="23"/>
                    </a:lnTo>
                    <a:lnTo>
                      <a:pt x="67" y="21"/>
                    </a:lnTo>
                    <a:lnTo>
                      <a:pt x="67" y="18"/>
                    </a:lnTo>
                    <a:lnTo>
                      <a:pt x="67" y="16"/>
                    </a:lnTo>
                    <a:lnTo>
                      <a:pt x="67" y="15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66" name="Freeform 1604"/>
              <p:cNvSpPr>
                <a:spLocks/>
              </p:cNvSpPr>
              <p:nvPr/>
            </p:nvSpPr>
            <p:spPr bwMode="auto">
              <a:xfrm>
                <a:off x="4053" y="3578"/>
                <a:ext cx="13" cy="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1"/>
                  </a:cxn>
                  <a:cxn ang="0">
                    <a:pos x="14" y="5"/>
                  </a:cxn>
                  <a:cxn ang="0">
                    <a:pos x="10" y="8"/>
                  </a:cxn>
                  <a:cxn ang="0">
                    <a:pos x="8" y="13"/>
                  </a:cxn>
                  <a:cxn ang="0">
                    <a:pos x="6" y="17"/>
                  </a:cxn>
                  <a:cxn ang="0">
                    <a:pos x="4" y="22"/>
                  </a:cxn>
                  <a:cxn ang="0">
                    <a:pos x="2" y="27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66" y="46"/>
                  </a:cxn>
                  <a:cxn ang="0">
                    <a:pos x="66" y="46"/>
                  </a:cxn>
                  <a:cxn ang="0">
                    <a:pos x="66" y="46"/>
                  </a:cxn>
                  <a:cxn ang="0">
                    <a:pos x="66" y="46"/>
                  </a:cxn>
                  <a:cxn ang="0">
                    <a:pos x="66" y="46"/>
                  </a:cxn>
                  <a:cxn ang="0">
                    <a:pos x="65" y="47"/>
                  </a:cxn>
                  <a:cxn ang="0">
                    <a:pos x="65" y="47"/>
                  </a:cxn>
                  <a:cxn ang="0">
                    <a:pos x="65" y="49"/>
                  </a:cxn>
                  <a:cxn ang="0">
                    <a:pos x="64" y="49"/>
                  </a:cxn>
                  <a:cxn ang="0">
                    <a:pos x="64" y="50"/>
                  </a:cxn>
                  <a:cxn ang="0">
                    <a:pos x="17" y="0"/>
                  </a:cxn>
                </a:cxnLst>
                <a:rect l="0" t="0" r="r" b="b"/>
                <a:pathLst>
                  <a:path w="66" h="50">
                    <a:moveTo>
                      <a:pt x="17" y="0"/>
                    </a:moveTo>
                    <a:lnTo>
                      <a:pt x="17" y="1"/>
                    </a:lnTo>
                    <a:lnTo>
                      <a:pt x="14" y="5"/>
                    </a:lnTo>
                    <a:lnTo>
                      <a:pt x="10" y="8"/>
                    </a:lnTo>
                    <a:lnTo>
                      <a:pt x="8" y="13"/>
                    </a:lnTo>
                    <a:lnTo>
                      <a:pt x="6" y="17"/>
                    </a:lnTo>
                    <a:lnTo>
                      <a:pt x="4" y="22"/>
                    </a:lnTo>
                    <a:lnTo>
                      <a:pt x="2" y="27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5" y="47"/>
                    </a:lnTo>
                    <a:lnTo>
                      <a:pt x="65" y="47"/>
                    </a:lnTo>
                    <a:lnTo>
                      <a:pt x="65" y="49"/>
                    </a:lnTo>
                    <a:lnTo>
                      <a:pt x="64" y="49"/>
                    </a:lnTo>
                    <a:lnTo>
                      <a:pt x="64" y="5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67" name="Freeform 1605"/>
              <p:cNvSpPr>
                <a:spLocks/>
              </p:cNvSpPr>
              <p:nvPr/>
            </p:nvSpPr>
            <p:spPr bwMode="auto">
              <a:xfrm>
                <a:off x="4056" y="3575"/>
                <a:ext cx="14" cy="13"/>
              </a:xfrm>
              <a:custGeom>
                <a:avLst/>
                <a:gdLst/>
                <a:ahLst/>
                <a:cxnLst>
                  <a:cxn ang="0">
                    <a:pos x="69" y="22"/>
                  </a:cxn>
                  <a:cxn ang="0">
                    <a:pos x="27" y="1"/>
                  </a:cxn>
                  <a:cxn ang="0">
                    <a:pos x="23" y="2"/>
                  </a:cxn>
                  <a:cxn ang="0">
                    <a:pos x="20" y="4"/>
                  </a:cxn>
                  <a:cxn ang="0">
                    <a:pos x="17" y="5"/>
                  </a:cxn>
                  <a:cxn ang="0">
                    <a:pos x="14" y="7"/>
                  </a:cxn>
                  <a:cxn ang="0">
                    <a:pos x="11" y="8"/>
                  </a:cxn>
                  <a:cxn ang="0">
                    <a:pos x="7" y="11"/>
                  </a:cxn>
                  <a:cxn ang="0">
                    <a:pos x="4" y="13"/>
                  </a:cxn>
                  <a:cxn ang="0">
                    <a:pos x="0" y="15"/>
                  </a:cxn>
                  <a:cxn ang="0">
                    <a:pos x="47" y="65"/>
                  </a:cxn>
                  <a:cxn ang="0">
                    <a:pos x="45" y="65"/>
                  </a:cxn>
                  <a:cxn ang="0">
                    <a:pos x="44" y="66"/>
                  </a:cxn>
                  <a:cxn ang="0">
                    <a:pos x="44" y="66"/>
                  </a:cxn>
                  <a:cxn ang="0">
                    <a:pos x="44" y="66"/>
                  </a:cxn>
                  <a:cxn ang="0">
                    <a:pos x="44" y="66"/>
                  </a:cxn>
                  <a:cxn ang="0">
                    <a:pos x="44" y="66"/>
                  </a:cxn>
                  <a:cxn ang="0">
                    <a:pos x="45" y="66"/>
                  </a:cxn>
                  <a:cxn ang="0">
                    <a:pos x="47" y="65"/>
                  </a:cxn>
                  <a:cxn ang="0">
                    <a:pos x="5" y="45"/>
                  </a:cxn>
                  <a:cxn ang="0">
                    <a:pos x="47" y="65"/>
                  </a:cxn>
                  <a:cxn ang="0">
                    <a:pos x="54" y="62"/>
                  </a:cxn>
                  <a:cxn ang="0">
                    <a:pos x="59" y="58"/>
                  </a:cxn>
                  <a:cxn ang="0">
                    <a:pos x="64" y="53"/>
                  </a:cxn>
                  <a:cxn ang="0">
                    <a:pos x="67" y="49"/>
                  </a:cxn>
                  <a:cxn ang="0">
                    <a:pos x="69" y="42"/>
                  </a:cxn>
                  <a:cxn ang="0">
                    <a:pos x="70" y="36"/>
                  </a:cxn>
                  <a:cxn ang="0">
                    <a:pos x="70" y="30"/>
                  </a:cxn>
                  <a:cxn ang="0">
                    <a:pos x="69" y="23"/>
                  </a:cxn>
                  <a:cxn ang="0">
                    <a:pos x="66" y="17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4" y="5"/>
                  </a:cxn>
                  <a:cxn ang="0">
                    <a:pos x="48" y="1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27" y="1"/>
                  </a:cxn>
                  <a:cxn ang="0">
                    <a:pos x="69" y="22"/>
                  </a:cxn>
                </a:cxnLst>
                <a:rect l="0" t="0" r="r" b="b"/>
                <a:pathLst>
                  <a:path w="70" h="66">
                    <a:moveTo>
                      <a:pt x="69" y="22"/>
                    </a:moveTo>
                    <a:lnTo>
                      <a:pt x="27" y="1"/>
                    </a:lnTo>
                    <a:lnTo>
                      <a:pt x="23" y="2"/>
                    </a:lnTo>
                    <a:lnTo>
                      <a:pt x="20" y="4"/>
                    </a:lnTo>
                    <a:lnTo>
                      <a:pt x="17" y="5"/>
                    </a:lnTo>
                    <a:lnTo>
                      <a:pt x="14" y="7"/>
                    </a:lnTo>
                    <a:lnTo>
                      <a:pt x="11" y="8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0" y="15"/>
                    </a:lnTo>
                    <a:lnTo>
                      <a:pt x="47" y="65"/>
                    </a:lnTo>
                    <a:lnTo>
                      <a:pt x="45" y="65"/>
                    </a:lnTo>
                    <a:lnTo>
                      <a:pt x="44" y="66"/>
                    </a:lnTo>
                    <a:lnTo>
                      <a:pt x="44" y="66"/>
                    </a:lnTo>
                    <a:lnTo>
                      <a:pt x="44" y="66"/>
                    </a:lnTo>
                    <a:lnTo>
                      <a:pt x="44" y="66"/>
                    </a:lnTo>
                    <a:lnTo>
                      <a:pt x="44" y="66"/>
                    </a:lnTo>
                    <a:lnTo>
                      <a:pt x="45" y="66"/>
                    </a:lnTo>
                    <a:lnTo>
                      <a:pt x="47" y="65"/>
                    </a:lnTo>
                    <a:lnTo>
                      <a:pt x="5" y="45"/>
                    </a:lnTo>
                    <a:lnTo>
                      <a:pt x="47" y="65"/>
                    </a:lnTo>
                    <a:lnTo>
                      <a:pt x="54" y="62"/>
                    </a:lnTo>
                    <a:lnTo>
                      <a:pt x="59" y="58"/>
                    </a:lnTo>
                    <a:lnTo>
                      <a:pt x="64" y="53"/>
                    </a:lnTo>
                    <a:lnTo>
                      <a:pt x="67" y="49"/>
                    </a:lnTo>
                    <a:lnTo>
                      <a:pt x="69" y="42"/>
                    </a:lnTo>
                    <a:lnTo>
                      <a:pt x="70" y="36"/>
                    </a:lnTo>
                    <a:lnTo>
                      <a:pt x="70" y="30"/>
                    </a:lnTo>
                    <a:lnTo>
                      <a:pt x="69" y="23"/>
                    </a:lnTo>
                    <a:lnTo>
                      <a:pt x="66" y="17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4" y="5"/>
                    </a:lnTo>
                    <a:lnTo>
                      <a:pt x="48" y="1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7" y="1"/>
                    </a:lnTo>
                    <a:lnTo>
                      <a:pt x="69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68" name="Freeform 1606"/>
              <p:cNvSpPr>
                <a:spLocks/>
              </p:cNvSpPr>
              <p:nvPr/>
            </p:nvSpPr>
            <p:spPr bwMode="auto">
              <a:xfrm>
                <a:off x="4057" y="3580"/>
                <a:ext cx="14" cy="12"/>
              </a:xfrm>
              <a:custGeom>
                <a:avLst/>
                <a:gdLst/>
                <a:ahLst/>
                <a:cxnLst>
                  <a:cxn ang="0">
                    <a:pos x="43" y="62"/>
                  </a:cxn>
                  <a:cxn ang="0">
                    <a:pos x="69" y="19"/>
                  </a:cxn>
                  <a:cxn ang="0">
                    <a:pos x="64" y="0"/>
                  </a:cxn>
                  <a:cxn ang="0">
                    <a:pos x="0" y="23"/>
                  </a:cxn>
                  <a:cxn ang="0">
                    <a:pos x="7" y="40"/>
                  </a:cxn>
                  <a:cxn ang="0">
                    <a:pos x="43" y="62"/>
                  </a:cxn>
                  <a:cxn ang="0">
                    <a:pos x="7" y="40"/>
                  </a:cxn>
                  <a:cxn ang="0">
                    <a:pos x="9" y="47"/>
                  </a:cxn>
                  <a:cxn ang="0">
                    <a:pos x="14" y="53"/>
                  </a:cxn>
                  <a:cxn ang="0">
                    <a:pos x="18" y="58"/>
                  </a:cxn>
                  <a:cxn ang="0">
                    <a:pos x="24" y="61"/>
                  </a:cxn>
                  <a:cxn ang="0">
                    <a:pos x="31" y="62"/>
                  </a:cxn>
                  <a:cxn ang="0">
                    <a:pos x="37" y="64"/>
                  </a:cxn>
                  <a:cxn ang="0">
                    <a:pos x="43" y="62"/>
                  </a:cxn>
                  <a:cxn ang="0">
                    <a:pos x="50" y="61"/>
                  </a:cxn>
                  <a:cxn ang="0">
                    <a:pos x="54" y="58"/>
                  </a:cxn>
                  <a:cxn ang="0">
                    <a:pos x="60" y="54"/>
                  </a:cxn>
                  <a:cxn ang="0">
                    <a:pos x="65" y="51"/>
                  </a:cxn>
                  <a:cxn ang="0">
                    <a:pos x="68" y="45"/>
                  </a:cxn>
                  <a:cxn ang="0">
                    <a:pos x="70" y="39"/>
                  </a:cxn>
                  <a:cxn ang="0">
                    <a:pos x="72" y="32"/>
                  </a:cxn>
                  <a:cxn ang="0">
                    <a:pos x="72" y="25"/>
                  </a:cxn>
                  <a:cxn ang="0">
                    <a:pos x="69" y="19"/>
                  </a:cxn>
                  <a:cxn ang="0">
                    <a:pos x="43" y="62"/>
                  </a:cxn>
                </a:cxnLst>
                <a:rect l="0" t="0" r="r" b="b"/>
                <a:pathLst>
                  <a:path w="72" h="64">
                    <a:moveTo>
                      <a:pt x="43" y="62"/>
                    </a:moveTo>
                    <a:lnTo>
                      <a:pt x="69" y="19"/>
                    </a:lnTo>
                    <a:lnTo>
                      <a:pt x="64" y="0"/>
                    </a:lnTo>
                    <a:lnTo>
                      <a:pt x="0" y="23"/>
                    </a:lnTo>
                    <a:lnTo>
                      <a:pt x="7" y="40"/>
                    </a:lnTo>
                    <a:lnTo>
                      <a:pt x="43" y="62"/>
                    </a:lnTo>
                    <a:lnTo>
                      <a:pt x="7" y="40"/>
                    </a:lnTo>
                    <a:lnTo>
                      <a:pt x="9" y="47"/>
                    </a:lnTo>
                    <a:lnTo>
                      <a:pt x="14" y="53"/>
                    </a:lnTo>
                    <a:lnTo>
                      <a:pt x="18" y="58"/>
                    </a:lnTo>
                    <a:lnTo>
                      <a:pt x="24" y="61"/>
                    </a:lnTo>
                    <a:lnTo>
                      <a:pt x="31" y="62"/>
                    </a:lnTo>
                    <a:lnTo>
                      <a:pt x="37" y="64"/>
                    </a:lnTo>
                    <a:lnTo>
                      <a:pt x="43" y="62"/>
                    </a:lnTo>
                    <a:lnTo>
                      <a:pt x="50" y="61"/>
                    </a:lnTo>
                    <a:lnTo>
                      <a:pt x="54" y="58"/>
                    </a:lnTo>
                    <a:lnTo>
                      <a:pt x="60" y="54"/>
                    </a:lnTo>
                    <a:lnTo>
                      <a:pt x="65" y="51"/>
                    </a:lnTo>
                    <a:lnTo>
                      <a:pt x="68" y="45"/>
                    </a:lnTo>
                    <a:lnTo>
                      <a:pt x="70" y="39"/>
                    </a:lnTo>
                    <a:lnTo>
                      <a:pt x="72" y="32"/>
                    </a:lnTo>
                    <a:lnTo>
                      <a:pt x="72" y="25"/>
                    </a:lnTo>
                    <a:lnTo>
                      <a:pt x="69" y="19"/>
                    </a:lnTo>
                    <a:lnTo>
                      <a:pt x="43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69" name="Freeform 1607"/>
              <p:cNvSpPr>
                <a:spLocks/>
              </p:cNvSpPr>
              <p:nvPr/>
            </p:nvSpPr>
            <p:spPr bwMode="auto">
              <a:xfrm>
                <a:off x="4058" y="3579"/>
                <a:ext cx="9" cy="13"/>
              </a:xfrm>
              <a:custGeom>
                <a:avLst/>
                <a:gdLst/>
                <a:ahLst/>
                <a:cxnLst>
                  <a:cxn ang="0">
                    <a:pos x="46" y="62"/>
                  </a:cxn>
                  <a:cxn ang="0">
                    <a:pos x="46" y="61"/>
                  </a:cxn>
                  <a:cxn ang="0">
                    <a:pos x="45" y="62"/>
                  </a:cxn>
                  <a:cxn ang="0">
                    <a:pos x="44" y="63"/>
                  </a:cxn>
                  <a:cxn ang="0">
                    <a:pos x="42" y="63"/>
                  </a:cxn>
                  <a:cxn ang="0">
                    <a:pos x="41" y="64"/>
                  </a:cxn>
                  <a:cxn ang="0">
                    <a:pos x="40" y="64"/>
                  </a:cxn>
                  <a:cxn ang="0">
                    <a:pos x="39" y="65"/>
                  </a:cxn>
                  <a:cxn ang="0">
                    <a:pos x="38" y="65"/>
                  </a:cxn>
                  <a:cxn ang="0">
                    <a:pos x="38" y="65"/>
                  </a:cxn>
                  <a:cxn ang="0">
                    <a:pos x="28" y="0"/>
                  </a:cxn>
                  <a:cxn ang="0">
                    <a:pos x="25" y="0"/>
                  </a:cxn>
                  <a:cxn ang="0">
                    <a:pos x="20" y="1"/>
                  </a:cxn>
                  <a:cxn ang="0">
                    <a:pos x="17" y="2"/>
                  </a:cxn>
                  <a:cxn ang="0">
                    <a:pos x="13" y="4"/>
                  </a:cxn>
                  <a:cxn ang="0">
                    <a:pos x="10" y="5"/>
                  </a:cxn>
                  <a:cxn ang="0">
                    <a:pos x="5" y="8"/>
                  </a:cxn>
                  <a:cxn ang="0">
                    <a:pos x="3" y="10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46" y="62"/>
                  </a:cxn>
                </a:cxnLst>
                <a:rect l="0" t="0" r="r" b="b"/>
                <a:pathLst>
                  <a:path w="46" h="65">
                    <a:moveTo>
                      <a:pt x="46" y="62"/>
                    </a:moveTo>
                    <a:lnTo>
                      <a:pt x="46" y="61"/>
                    </a:lnTo>
                    <a:lnTo>
                      <a:pt x="45" y="62"/>
                    </a:lnTo>
                    <a:lnTo>
                      <a:pt x="44" y="63"/>
                    </a:lnTo>
                    <a:lnTo>
                      <a:pt x="42" y="63"/>
                    </a:lnTo>
                    <a:lnTo>
                      <a:pt x="41" y="64"/>
                    </a:lnTo>
                    <a:lnTo>
                      <a:pt x="40" y="64"/>
                    </a:lnTo>
                    <a:lnTo>
                      <a:pt x="39" y="65"/>
                    </a:lnTo>
                    <a:lnTo>
                      <a:pt x="38" y="65"/>
                    </a:lnTo>
                    <a:lnTo>
                      <a:pt x="38" y="65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0" y="1"/>
                    </a:lnTo>
                    <a:lnTo>
                      <a:pt x="17" y="2"/>
                    </a:lnTo>
                    <a:lnTo>
                      <a:pt x="13" y="4"/>
                    </a:lnTo>
                    <a:lnTo>
                      <a:pt x="10" y="5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46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70" name="Freeform 1608"/>
              <p:cNvSpPr>
                <a:spLocks/>
              </p:cNvSpPr>
              <p:nvPr/>
            </p:nvSpPr>
            <p:spPr bwMode="auto">
              <a:xfrm>
                <a:off x="4054" y="3581"/>
                <a:ext cx="14" cy="10"/>
              </a:xfrm>
              <a:custGeom>
                <a:avLst/>
                <a:gdLst/>
                <a:ahLst/>
                <a:cxnLst>
                  <a:cxn ang="0">
                    <a:pos x="67" y="48"/>
                  </a:cxn>
                  <a:cxn ang="0">
                    <a:pos x="67" y="48"/>
                  </a:cxn>
                  <a:cxn ang="0">
                    <a:pos x="67" y="45"/>
                  </a:cxn>
                  <a:cxn ang="0">
                    <a:pos x="67" y="44"/>
                  </a:cxn>
                  <a:cxn ang="0">
                    <a:pos x="67" y="44"/>
                  </a:cxn>
                  <a:cxn ang="0">
                    <a:pos x="67" y="44"/>
                  </a:cxn>
                  <a:cxn ang="0">
                    <a:pos x="67" y="45"/>
                  </a:cxn>
                  <a:cxn ang="0">
                    <a:pos x="66" y="46"/>
                  </a:cxn>
                  <a:cxn ang="0">
                    <a:pos x="65" y="48"/>
                  </a:cxn>
                  <a:cxn ang="0">
                    <a:pos x="64" y="50"/>
                  </a:cxn>
                  <a:cxn ang="0">
                    <a:pos x="18" y="0"/>
                  </a:cxn>
                  <a:cxn ang="0">
                    <a:pos x="13" y="6"/>
                  </a:cxn>
                  <a:cxn ang="0">
                    <a:pos x="8" y="12"/>
                  </a:cxn>
                  <a:cxn ang="0">
                    <a:pos x="6" y="18"/>
                  </a:cxn>
                  <a:cxn ang="0">
                    <a:pos x="4" y="23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0" y="42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67" y="48"/>
                  </a:cxn>
                </a:cxnLst>
                <a:rect l="0" t="0" r="r" b="b"/>
                <a:pathLst>
                  <a:path w="67" h="50">
                    <a:moveTo>
                      <a:pt x="67" y="48"/>
                    </a:moveTo>
                    <a:lnTo>
                      <a:pt x="67" y="48"/>
                    </a:lnTo>
                    <a:lnTo>
                      <a:pt x="67" y="45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67" y="45"/>
                    </a:lnTo>
                    <a:lnTo>
                      <a:pt x="66" y="46"/>
                    </a:lnTo>
                    <a:lnTo>
                      <a:pt x="65" y="48"/>
                    </a:lnTo>
                    <a:lnTo>
                      <a:pt x="64" y="50"/>
                    </a:lnTo>
                    <a:lnTo>
                      <a:pt x="18" y="0"/>
                    </a:lnTo>
                    <a:lnTo>
                      <a:pt x="13" y="6"/>
                    </a:lnTo>
                    <a:lnTo>
                      <a:pt x="8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6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71" name="Freeform 1609"/>
              <p:cNvSpPr>
                <a:spLocks/>
              </p:cNvSpPr>
              <p:nvPr/>
            </p:nvSpPr>
            <p:spPr bwMode="auto">
              <a:xfrm>
                <a:off x="4054" y="3591"/>
                <a:ext cx="16" cy="11"/>
              </a:xfrm>
              <a:custGeom>
                <a:avLst/>
                <a:gdLst/>
                <a:ahLst/>
                <a:cxnLst>
                  <a:cxn ang="0">
                    <a:pos x="78" y="22"/>
                  </a:cxn>
                  <a:cxn ang="0">
                    <a:pos x="78" y="22"/>
                  </a:cxn>
                  <a:cxn ang="0">
                    <a:pos x="74" y="17"/>
                  </a:cxn>
                  <a:cxn ang="0">
                    <a:pos x="72" y="12"/>
                  </a:cxn>
                  <a:cxn ang="0">
                    <a:pos x="70" y="8"/>
                  </a:cxn>
                  <a:cxn ang="0">
                    <a:pos x="68" y="4"/>
                  </a:cxn>
                  <a:cxn ang="0">
                    <a:pos x="67" y="2"/>
                  </a:cxn>
                  <a:cxn ang="0">
                    <a:pos x="67" y="1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" y="15"/>
                  </a:cxn>
                  <a:cxn ang="0">
                    <a:pos x="4" y="22"/>
                  </a:cxn>
                  <a:cxn ang="0">
                    <a:pos x="6" y="28"/>
                  </a:cxn>
                  <a:cxn ang="0">
                    <a:pos x="10" y="35"/>
                  </a:cxn>
                  <a:cxn ang="0">
                    <a:pos x="13" y="42"/>
                  </a:cxn>
                  <a:cxn ang="0">
                    <a:pos x="16" y="49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78" y="22"/>
                  </a:cxn>
                </a:cxnLst>
                <a:rect l="0" t="0" r="r" b="b"/>
                <a:pathLst>
                  <a:path w="78" h="56">
                    <a:moveTo>
                      <a:pt x="78" y="22"/>
                    </a:moveTo>
                    <a:lnTo>
                      <a:pt x="78" y="22"/>
                    </a:lnTo>
                    <a:lnTo>
                      <a:pt x="74" y="17"/>
                    </a:lnTo>
                    <a:lnTo>
                      <a:pt x="72" y="12"/>
                    </a:lnTo>
                    <a:lnTo>
                      <a:pt x="70" y="8"/>
                    </a:lnTo>
                    <a:lnTo>
                      <a:pt x="68" y="4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" y="15"/>
                    </a:lnTo>
                    <a:lnTo>
                      <a:pt x="4" y="22"/>
                    </a:lnTo>
                    <a:lnTo>
                      <a:pt x="6" y="28"/>
                    </a:lnTo>
                    <a:lnTo>
                      <a:pt x="10" y="35"/>
                    </a:lnTo>
                    <a:lnTo>
                      <a:pt x="13" y="42"/>
                    </a:lnTo>
                    <a:lnTo>
                      <a:pt x="16" y="49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72" name="Freeform 1610"/>
              <p:cNvSpPr>
                <a:spLocks/>
              </p:cNvSpPr>
              <p:nvPr/>
            </p:nvSpPr>
            <p:spPr bwMode="auto">
              <a:xfrm>
                <a:off x="4058" y="3595"/>
                <a:ext cx="18" cy="18"/>
              </a:xfrm>
              <a:custGeom>
                <a:avLst/>
                <a:gdLst/>
                <a:ahLst/>
                <a:cxnLst>
                  <a:cxn ang="0">
                    <a:pos x="75" y="80"/>
                  </a:cxn>
                  <a:cxn ang="0">
                    <a:pos x="81" y="39"/>
                  </a:cxn>
                  <a:cxn ang="0">
                    <a:pos x="58" y="0"/>
                  </a:cxn>
                  <a:cxn ang="0">
                    <a:pos x="0" y="34"/>
                  </a:cxn>
                  <a:cxn ang="0">
                    <a:pos x="24" y="73"/>
                  </a:cxn>
                  <a:cxn ang="0">
                    <a:pos x="75" y="80"/>
                  </a:cxn>
                  <a:cxn ang="0">
                    <a:pos x="24" y="73"/>
                  </a:cxn>
                  <a:cxn ang="0">
                    <a:pos x="29" y="79"/>
                  </a:cxn>
                  <a:cxn ang="0">
                    <a:pos x="35" y="84"/>
                  </a:cxn>
                  <a:cxn ang="0">
                    <a:pos x="40" y="87"/>
                  </a:cxn>
                  <a:cxn ang="0">
                    <a:pos x="46" y="88"/>
                  </a:cxn>
                  <a:cxn ang="0">
                    <a:pos x="52" y="90"/>
                  </a:cxn>
                  <a:cxn ang="0">
                    <a:pos x="59" y="88"/>
                  </a:cxn>
                  <a:cxn ang="0">
                    <a:pos x="65" y="87"/>
                  </a:cxn>
                  <a:cxn ang="0">
                    <a:pos x="70" y="84"/>
                  </a:cxn>
                  <a:cxn ang="0">
                    <a:pos x="75" y="80"/>
                  </a:cxn>
                  <a:cxn ang="0">
                    <a:pos x="80" y="76"/>
                  </a:cxn>
                  <a:cxn ang="0">
                    <a:pos x="83" y="71"/>
                  </a:cxn>
                  <a:cxn ang="0">
                    <a:pos x="85" y="65"/>
                  </a:cxn>
                  <a:cxn ang="0">
                    <a:pos x="87" y="58"/>
                  </a:cxn>
                  <a:cxn ang="0">
                    <a:pos x="87" y="53"/>
                  </a:cxn>
                  <a:cxn ang="0">
                    <a:pos x="84" y="46"/>
                  </a:cxn>
                  <a:cxn ang="0">
                    <a:pos x="81" y="39"/>
                  </a:cxn>
                  <a:cxn ang="0">
                    <a:pos x="75" y="80"/>
                  </a:cxn>
                </a:cxnLst>
                <a:rect l="0" t="0" r="r" b="b"/>
                <a:pathLst>
                  <a:path w="87" h="90">
                    <a:moveTo>
                      <a:pt x="75" y="80"/>
                    </a:moveTo>
                    <a:lnTo>
                      <a:pt x="81" y="39"/>
                    </a:lnTo>
                    <a:lnTo>
                      <a:pt x="58" y="0"/>
                    </a:lnTo>
                    <a:lnTo>
                      <a:pt x="0" y="34"/>
                    </a:lnTo>
                    <a:lnTo>
                      <a:pt x="24" y="73"/>
                    </a:lnTo>
                    <a:lnTo>
                      <a:pt x="75" y="80"/>
                    </a:lnTo>
                    <a:lnTo>
                      <a:pt x="24" y="73"/>
                    </a:lnTo>
                    <a:lnTo>
                      <a:pt x="29" y="79"/>
                    </a:lnTo>
                    <a:lnTo>
                      <a:pt x="35" y="84"/>
                    </a:lnTo>
                    <a:lnTo>
                      <a:pt x="40" y="87"/>
                    </a:lnTo>
                    <a:lnTo>
                      <a:pt x="46" y="88"/>
                    </a:lnTo>
                    <a:lnTo>
                      <a:pt x="52" y="90"/>
                    </a:lnTo>
                    <a:lnTo>
                      <a:pt x="59" y="88"/>
                    </a:lnTo>
                    <a:lnTo>
                      <a:pt x="65" y="87"/>
                    </a:lnTo>
                    <a:lnTo>
                      <a:pt x="70" y="84"/>
                    </a:lnTo>
                    <a:lnTo>
                      <a:pt x="75" y="80"/>
                    </a:lnTo>
                    <a:lnTo>
                      <a:pt x="80" y="76"/>
                    </a:lnTo>
                    <a:lnTo>
                      <a:pt x="83" y="71"/>
                    </a:lnTo>
                    <a:lnTo>
                      <a:pt x="85" y="65"/>
                    </a:lnTo>
                    <a:lnTo>
                      <a:pt x="87" y="58"/>
                    </a:lnTo>
                    <a:lnTo>
                      <a:pt x="87" y="53"/>
                    </a:lnTo>
                    <a:lnTo>
                      <a:pt x="84" y="46"/>
                    </a:lnTo>
                    <a:lnTo>
                      <a:pt x="81" y="39"/>
                    </a:lnTo>
                    <a:lnTo>
                      <a:pt x="75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73" name="Freeform 1611"/>
              <p:cNvSpPr>
                <a:spLocks/>
              </p:cNvSpPr>
              <p:nvPr/>
            </p:nvSpPr>
            <p:spPr bwMode="auto">
              <a:xfrm>
                <a:off x="4060" y="3602"/>
                <a:ext cx="13" cy="14"/>
              </a:xfrm>
              <a:custGeom>
                <a:avLst/>
                <a:gdLst/>
                <a:ahLst/>
                <a:cxnLst>
                  <a:cxn ang="0">
                    <a:pos x="5" y="53"/>
                  </a:cxn>
                  <a:cxn ang="0">
                    <a:pos x="56" y="60"/>
                  </a:cxn>
                  <a:cxn ang="0">
                    <a:pos x="69" y="48"/>
                  </a:cxn>
                  <a:cxn ang="0">
                    <a:pos x="24" y="0"/>
                  </a:cxn>
                  <a:cxn ang="0">
                    <a:pos x="10" y="11"/>
                  </a:cxn>
                  <a:cxn ang="0">
                    <a:pos x="5" y="53"/>
                  </a:cxn>
                  <a:cxn ang="0">
                    <a:pos x="10" y="11"/>
                  </a:cxn>
                  <a:cxn ang="0">
                    <a:pos x="5" y="17"/>
                  </a:cxn>
                  <a:cxn ang="0">
                    <a:pos x="2" y="24"/>
                  </a:cxn>
                  <a:cxn ang="0">
                    <a:pos x="0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2" y="48"/>
                  </a:cxn>
                  <a:cxn ang="0">
                    <a:pos x="5" y="54"/>
                  </a:cxn>
                  <a:cxn ang="0">
                    <a:pos x="9" y="59"/>
                  </a:cxn>
                  <a:cxn ang="0">
                    <a:pos x="14" y="63"/>
                  </a:cxn>
                  <a:cxn ang="0">
                    <a:pos x="19" y="67"/>
                  </a:cxn>
                  <a:cxn ang="0">
                    <a:pos x="25" y="69"/>
                  </a:cxn>
                  <a:cxn ang="0">
                    <a:pos x="31" y="70"/>
                  </a:cxn>
                  <a:cxn ang="0">
                    <a:pos x="38" y="69"/>
                  </a:cxn>
                  <a:cxn ang="0">
                    <a:pos x="44" y="68"/>
                  </a:cxn>
                  <a:cxn ang="0">
                    <a:pos x="51" y="65"/>
                  </a:cxn>
                  <a:cxn ang="0">
                    <a:pos x="56" y="60"/>
                  </a:cxn>
                  <a:cxn ang="0">
                    <a:pos x="5" y="53"/>
                  </a:cxn>
                </a:cxnLst>
                <a:rect l="0" t="0" r="r" b="b"/>
                <a:pathLst>
                  <a:path w="69" h="70">
                    <a:moveTo>
                      <a:pt x="5" y="53"/>
                    </a:moveTo>
                    <a:lnTo>
                      <a:pt x="56" y="60"/>
                    </a:lnTo>
                    <a:lnTo>
                      <a:pt x="69" y="48"/>
                    </a:lnTo>
                    <a:lnTo>
                      <a:pt x="24" y="0"/>
                    </a:lnTo>
                    <a:lnTo>
                      <a:pt x="10" y="11"/>
                    </a:lnTo>
                    <a:lnTo>
                      <a:pt x="5" y="53"/>
                    </a:lnTo>
                    <a:lnTo>
                      <a:pt x="10" y="11"/>
                    </a:lnTo>
                    <a:lnTo>
                      <a:pt x="5" y="17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2" y="48"/>
                    </a:lnTo>
                    <a:lnTo>
                      <a:pt x="5" y="54"/>
                    </a:lnTo>
                    <a:lnTo>
                      <a:pt x="9" y="59"/>
                    </a:lnTo>
                    <a:lnTo>
                      <a:pt x="14" y="63"/>
                    </a:lnTo>
                    <a:lnTo>
                      <a:pt x="19" y="67"/>
                    </a:lnTo>
                    <a:lnTo>
                      <a:pt x="25" y="69"/>
                    </a:lnTo>
                    <a:lnTo>
                      <a:pt x="31" y="70"/>
                    </a:lnTo>
                    <a:lnTo>
                      <a:pt x="38" y="69"/>
                    </a:lnTo>
                    <a:lnTo>
                      <a:pt x="44" y="68"/>
                    </a:lnTo>
                    <a:lnTo>
                      <a:pt x="51" y="65"/>
                    </a:lnTo>
                    <a:lnTo>
                      <a:pt x="56" y="60"/>
                    </a:lnTo>
                    <a:lnTo>
                      <a:pt x="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74" name="Freeform 1612"/>
              <p:cNvSpPr>
                <a:spLocks/>
              </p:cNvSpPr>
              <p:nvPr/>
            </p:nvSpPr>
            <p:spPr bwMode="auto">
              <a:xfrm>
                <a:off x="4078" y="3586"/>
                <a:ext cx="14" cy="8"/>
              </a:xfrm>
              <a:custGeom>
                <a:avLst/>
                <a:gdLst/>
                <a:ahLst/>
                <a:cxnLst>
                  <a:cxn ang="0">
                    <a:pos x="62" y="39"/>
                  </a:cxn>
                  <a:cxn ang="0">
                    <a:pos x="62" y="39"/>
                  </a:cxn>
                  <a:cxn ang="0">
                    <a:pos x="63" y="34"/>
                  </a:cxn>
                  <a:cxn ang="0">
                    <a:pos x="64" y="31"/>
                  </a:cxn>
                  <a:cxn ang="0">
                    <a:pos x="65" y="27"/>
                  </a:cxn>
                  <a:cxn ang="0">
                    <a:pos x="66" y="23"/>
                  </a:cxn>
                  <a:cxn ang="0">
                    <a:pos x="67" y="19"/>
                  </a:cxn>
                  <a:cxn ang="0">
                    <a:pos x="67" y="15"/>
                  </a:cxn>
                  <a:cxn ang="0">
                    <a:pos x="69" y="11"/>
                  </a:cxn>
                  <a:cxn ang="0">
                    <a:pos x="69" y="6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2" y="9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2" y="39"/>
                  </a:cxn>
                </a:cxnLst>
                <a:rect l="0" t="0" r="r" b="b"/>
                <a:pathLst>
                  <a:path w="69" h="39">
                    <a:moveTo>
                      <a:pt x="62" y="39"/>
                    </a:moveTo>
                    <a:lnTo>
                      <a:pt x="62" y="39"/>
                    </a:lnTo>
                    <a:lnTo>
                      <a:pt x="63" y="34"/>
                    </a:lnTo>
                    <a:lnTo>
                      <a:pt x="64" y="31"/>
                    </a:lnTo>
                    <a:lnTo>
                      <a:pt x="65" y="27"/>
                    </a:lnTo>
                    <a:lnTo>
                      <a:pt x="66" y="23"/>
                    </a:lnTo>
                    <a:lnTo>
                      <a:pt x="67" y="19"/>
                    </a:lnTo>
                    <a:lnTo>
                      <a:pt x="67" y="15"/>
                    </a:lnTo>
                    <a:lnTo>
                      <a:pt x="69" y="11"/>
                    </a:lnTo>
                    <a:lnTo>
                      <a:pt x="69" y="6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2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75" name="Freeform 1613"/>
              <p:cNvSpPr>
                <a:spLocks/>
              </p:cNvSpPr>
              <p:nvPr/>
            </p:nvSpPr>
            <p:spPr bwMode="auto">
              <a:xfrm>
                <a:off x="4078" y="3589"/>
                <a:ext cx="13" cy="10"/>
              </a:xfrm>
              <a:custGeom>
                <a:avLst/>
                <a:gdLst/>
                <a:ahLst/>
                <a:cxnLst>
                  <a:cxn ang="0">
                    <a:pos x="46" y="53"/>
                  </a:cxn>
                  <a:cxn ang="0">
                    <a:pos x="46" y="53"/>
                  </a:cxn>
                  <a:cxn ang="0">
                    <a:pos x="49" y="51"/>
                  </a:cxn>
                  <a:cxn ang="0">
                    <a:pos x="52" y="48"/>
                  </a:cxn>
                  <a:cxn ang="0">
                    <a:pos x="54" y="44"/>
                  </a:cxn>
                  <a:cxn ang="0">
                    <a:pos x="58" y="41"/>
                  </a:cxn>
                  <a:cxn ang="0">
                    <a:pos x="60" y="37"/>
                  </a:cxn>
                  <a:cxn ang="0">
                    <a:pos x="62" y="34"/>
                  </a:cxn>
                  <a:cxn ang="0">
                    <a:pos x="63" y="30"/>
                  </a:cxn>
                  <a:cxn ang="0">
                    <a:pos x="66" y="27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6" y="53"/>
                  </a:cxn>
                </a:cxnLst>
                <a:rect l="0" t="0" r="r" b="b"/>
                <a:pathLst>
                  <a:path w="66" h="53">
                    <a:moveTo>
                      <a:pt x="46" y="53"/>
                    </a:moveTo>
                    <a:lnTo>
                      <a:pt x="46" y="53"/>
                    </a:lnTo>
                    <a:lnTo>
                      <a:pt x="49" y="51"/>
                    </a:lnTo>
                    <a:lnTo>
                      <a:pt x="52" y="48"/>
                    </a:lnTo>
                    <a:lnTo>
                      <a:pt x="54" y="44"/>
                    </a:lnTo>
                    <a:lnTo>
                      <a:pt x="58" y="41"/>
                    </a:lnTo>
                    <a:lnTo>
                      <a:pt x="60" y="37"/>
                    </a:lnTo>
                    <a:lnTo>
                      <a:pt x="62" y="34"/>
                    </a:lnTo>
                    <a:lnTo>
                      <a:pt x="63" y="30"/>
                    </a:lnTo>
                    <a:lnTo>
                      <a:pt x="66" y="27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6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26" name="Group 1614"/>
            <p:cNvGrpSpPr>
              <a:grpSpLocks/>
            </p:cNvGrpSpPr>
            <p:nvPr/>
          </p:nvGrpSpPr>
          <p:grpSpPr bwMode="auto">
            <a:xfrm>
              <a:off x="4014" y="3475"/>
              <a:ext cx="225" cy="187"/>
              <a:chOff x="4014" y="3475"/>
              <a:chExt cx="225" cy="187"/>
            </a:xfrm>
          </p:grpSpPr>
          <p:sp>
            <p:nvSpPr>
              <p:cNvPr id="2476" name="Freeform 1615"/>
              <p:cNvSpPr>
                <a:spLocks/>
              </p:cNvSpPr>
              <p:nvPr/>
            </p:nvSpPr>
            <p:spPr bwMode="auto">
              <a:xfrm>
                <a:off x="4077" y="3590"/>
                <a:ext cx="10" cy="13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0" y="68"/>
                  </a:cxn>
                  <a:cxn ang="0">
                    <a:pos x="7" y="68"/>
                  </a:cxn>
                  <a:cxn ang="0">
                    <a:pos x="13" y="67"/>
                  </a:cxn>
                  <a:cxn ang="0">
                    <a:pos x="19" y="66"/>
                  </a:cxn>
                  <a:cxn ang="0">
                    <a:pos x="26" y="63"/>
                  </a:cxn>
                  <a:cxn ang="0">
                    <a:pos x="32" y="60"/>
                  </a:cxn>
                  <a:cxn ang="0">
                    <a:pos x="38" y="56"/>
                  </a:cxn>
                  <a:cxn ang="0">
                    <a:pos x="42" y="53"/>
                  </a:cxn>
                  <a:cxn ang="0">
                    <a:pos x="47" y="48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68"/>
                  </a:cxn>
                </a:cxnLst>
                <a:rect l="0" t="0" r="r" b="b"/>
                <a:pathLst>
                  <a:path w="47" h="68">
                    <a:moveTo>
                      <a:pt x="0" y="68"/>
                    </a:moveTo>
                    <a:lnTo>
                      <a:pt x="0" y="68"/>
                    </a:lnTo>
                    <a:lnTo>
                      <a:pt x="7" y="68"/>
                    </a:lnTo>
                    <a:lnTo>
                      <a:pt x="13" y="67"/>
                    </a:lnTo>
                    <a:lnTo>
                      <a:pt x="19" y="66"/>
                    </a:lnTo>
                    <a:lnTo>
                      <a:pt x="26" y="63"/>
                    </a:lnTo>
                    <a:lnTo>
                      <a:pt x="32" y="60"/>
                    </a:lnTo>
                    <a:lnTo>
                      <a:pt x="38" y="56"/>
                    </a:lnTo>
                    <a:lnTo>
                      <a:pt x="42" y="53"/>
                    </a:lnTo>
                    <a:lnTo>
                      <a:pt x="47" y="48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77" name="Freeform 1616"/>
              <p:cNvSpPr>
                <a:spLocks/>
              </p:cNvSpPr>
              <p:nvPr/>
            </p:nvSpPr>
            <p:spPr bwMode="auto">
              <a:xfrm>
                <a:off x="4068" y="3590"/>
                <a:ext cx="10" cy="13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46"/>
                  </a:cxn>
                  <a:cxn ang="0">
                    <a:pos x="5" y="51"/>
                  </a:cxn>
                  <a:cxn ang="0">
                    <a:pos x="10" y="54"/>
                  </a:cxn>
                  <a:cxn ang="0">
                    <a:pos x="15" y="59"/>
                  </a:cxn>
                  <a:cxn ang="0">
                    <a:pos x="21" y="6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41" y="67"/>
                  </a:cxn>
                  <a:cxn ang="0">
                    <a:pos x="47" y="67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67">
                    <a:moveTo>
                      <a:pt x="0" y="46"/>
                    </a:moveTo>
                    <a:lnTo>
                      <a:pt x="0" y="46"/>
                    </a:lnTo>
                    <a:lnTo>
                      <a:pt x="5" y="51"/>
                    </a:lnTo>
                    <a:lnTo>
                      <a:pt x="10" y="54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7" y="64"/>
                    </a:lnTo>
                    <a:lnTo>
                      <a:pt x="34" y="66"/>
                    </a:lnTo>
                    <a:lnTo>
                      <a:pt x="41" y="67"/>
                    </a:lnTo>
                    <a:lnTo>
                      <a:pt x="47" y="67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78" name="Freeform 1617"/>
              <p:cNvSpPr>
                <a:spLocks/>
              </p:cNvSpPr>
              <p:nvPr/>
            </p:nvSpPr>
            <p:spPr bwMode="auto">
              <a:xfrm>
                <a:off x="4065" y="3590"/>
                <a:ext cx="13" cy="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" y="16"/>
                  </a:cxn>
                  <a:cxn ang="0">
                    <a:pos x="2" y="21"/>
                  </a:cxn>
                  <a:cxn ang="0">
                    <a:pos x="4" y="24"/>
                  </a:cxn>
                  <a:cxn ang="0">
                    <a:pos x="5" y="29"/>
                  </a:cxn>
                  <a:cxn ang="0">
                    <a:pos x="7" y="32"/>
                  </a:cxn>
                  <a:cxn ang="0">
                    <a:pos x="9" y="36"/>
                  </a:cxn>
                  <a:cxn ang="0">
                    <a:pos x="12" y="39"/>
                  </a:cxn>
                  <a:cxn ang="0">
                    <a:pos x="15" y="43"/>
                  </a:cxn>
                  <a:cxn ang="0">
                    <a:pos x="17" y="46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0" y="16"/>
                  </a:cxn>
                </a:cxnLst>
                <a:rect l="0" t="0" r="r" b="b"/>
                <a:pathLst>
                  <a:path w="66" h="46">
                    <a:moveTo>
                      <a:pt x="0" y="16"/>
                    </a:moveTo>
                    <a:lnTo>
                      <a:pt x="1" y="16"/>
                    </a:lnTo>
                    <a:lnTo>
                      <a:pt x="2" y="21"/>
                    </a:lnTo>
                    <a:lnTo>
                      <a:pt x="4" y="24"/>
                    </a:lnTo>
                    <a:lnTo>
                      <a:pt x="5" y="29"/>
                    </a:lnTo>
                    <a:lnTo>
                      <a:pt x="7" y="32"/>
                    </a:lnTo>
                    <a:lnTo>
                      <a:pt x="9" y="36"/>
                    </a:lnTo>
                    <a:lnTo>
                      <a:pt x="12" y="39"/>
                    </a:lnTo>
                    <a:lnTo>
                      <a:pt x="15" y="43"/>
                    </a:lnTo>
                    <a:lnTo>
                      <a:pt x="17" y="46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79" name="Freeform 1618"/>
              <p:cNvSpPr>
                <a:spLocks/>
              </p:cNvSpPr>
              <p:nvPr/>
            </p:nvSpPr>
            <p:spPr bwMode="auto">
              <a:xfrm>
                <a:off x="4064" y="3587"/>
                <a:ext cx="14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1" y="28"/>
                  </a:cxn>
                  <a:cxn ang="0">
                    <a:pos x="1" y="32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2" y="0"/>
                  </a:cxn>
                </a:cxnLst>
                <a:rect l="0" t="0" r="r" b="b"/>
                <a:pathLst>
                  <a:path w="67" h="32">
                    <a:moveTo>
                      <a:pt x="2" y="0"/>
                    </a:moveTo>
                    <a:lnTo>
                      <a:pt x="2" y="0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1" y="28"/>
                    </a:lnTo>
                    <a:lnTo>
                      <a:pt x="1" y="32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80" name="Freeform 1619"/>
              <p:cNvSpPr>
                <a:spLocks/>
              </p:cNvSpPr>
              <p:nvPr/>
            </p:nvSpPr>
            <p:spPr bwMode="auto">
              <a:xfrm>
                <a:off x="4065" y="3581"/>
                <a:ext cx="13" cy="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2" y="3"/>
                  </a:cxn>
                  <a:cxn ang="0">
                    <a:pos x="10" y="6"/>
                  </a:cxn>
                  <a:cxn ang="0">
                    <a:pos x="7" y="10"/>
                  </a:cxn>
                  <a:cxn ang="0">
                    <a:pos x="6" y="13"/>
                  </a:cxn>
                  <a:cxn ang="0">
                    <a:pos x="4" y="16"/>
                  </a:cxn>
                  <a:cxn ang="0">
                    <a:pos x="3" y="20"/>
                  </a:cxn>
                  <a:cxn ang="0">
                    <a:pos x="1" y="23"/>
                  </a:cxn>
                  <a:cxn ang="0">
                    <a:pos x="0" y="27"/>
                  </a:cxn>
                  <a:cxn ang="0">
                    <a:pos x="65" y="44"/>
                  </a:cxn>
                  <a:cxn ang="0">
                    <a:pos x="65" y="44"/>
                  </a:cxn>
                  <a:cxn ang="0">
                    <a:pos x="65" y="43"/>
                  </a:cxn>
                  <a:cxn ang="0">
                    <a:pos x="65" y="43"/>
                  </a:cxn>
                  <a:cxn ang="0">
                    <a:pos x="66" y="43"/>
                  </a:cxn>
                  <a:cxn ang="0">
                    <a:pos x="66" y="42"/>
                  </a:cxn>
                  <a:cxn ang="0">
                    <a:pos x="66" y="41"/>
                  </a:cxn>
                  <a:cxn ang="0">
                    <a:pos x="67" y="40"/>
                  </a:cxn>
                  <a:cxn ang="0">
                    <a:pos x="67" y="40"/>
                  </a:cxn>
                  <a:cxn ang="0">
                    <a:pos x="68" y="38"/>
                  </a:cxn>
                  <a:cxn ang="0">
                    <a:pos x="14" y="0"/>
                  </a:cxn>
                </a:cxnLst>
                <a:rect l="0" t="0" r="r" b="b"/>
                <a:pathLst>
                  <a:path w="68" h="44">
                    <a:moveTo>
                      <a:pt x="14" y="0"/>
                    </a:moveTo>
                    <a:lnTo>
                      <a:pt x="14" y="0"/>
                    </a:lnTo>
                    <a:lnTo>
                      <a:pt x="12" y="3"/>
                    </a:lnTo>
                    <a:lnTo>
                      <a:pt x="10" y="6"/>
                    </a:lnTo>
                    <a:lnTo>
                      <a:pt x="7" y="10"/>
                    </a:lnTo>
                    <a:lnTo>
                      <a:pt x="6" y="13"/>
                    </a:lnTo>
                    <a:lnTo>
                      <a:pt x="4" y="16"/>
                    </a:lnTo>
                    <a:lnTo>
                      <a:pt x="3" y="20"/>
                    </a:lnTo>
                    <a:lnTo>
                      <a:pt x="1" y="23"/>
                    </a:lnTo>
                    <a:lnTo>
                      <a:pt x="0" y="27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5" y="43"/>
                    </a:lnTo>
                    <a:lnTo>
                      <a:pt x="65" y="43"/>
                    </a:lnTo>
                    <a:lnTo>
                      <a:pt x="66" y="43"/>
                    </a:lnTo>
                    <a:lnTo>
                      <a:pt x="66" y="42"/>
                    </a:lnTo>
                    <a:lnTo>
                      <a:pt x="66" y="41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8" y="3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81" name="Freeform 1620"/>
              <p:cNvSpPr>
                <a:spLocks/>
              </p:cNvSpPr>
              <p:nvPr/>
            </p:nvSpPr>
            <p:spPr bwMode="auto">
              <a:xfrm>
                <a:off x="4068" y="3577"/>
                <a:ext cx="13" cy="1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0"/>
                  </a:cxn>
                  <a:cxn ang="0">
                    <a:pos x="16" y="4"/>
                  </a:cxn>
                  <a:cxn ang="0">
                    <a:pos x="13" y="6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4"/>
                  </a:cxn>
                  <a:cxn ang="0">
                    <a:pos x="4" y="17"/>
                  </a:cxn>
                  <a:cxn ang="0">
                    <a:pos x="1" y="20"/>
                  </a:cxn>
                  <a:cxn ang="0">
                    <a:pos x="0" y="22"/>
                  </a:cxn>
                  <a:cxn ang="0">
                    <a:pos x="54" y="60"/>
                  </a:cxn>
                  <a:cxn ang="0">
                    <a:pos x="54" y="60"/>
                  </a:cxn>
                  <a:cxn ang="0">
                    <a:pos x="54" y="59"/>
                  </a:cxn>
                  <a:cxn ang="0">
                    <a:pos x="56" y="58"/>
                  </a:cxn>
                  <a:cxn ang="0">
                    <a:pos x="58" y="57"/>
                  </a:cxn>
                  <a:cxn ang="0">
                    <a:pos x="59" y="55"/>
                  </a:cxn>
                  <a:cxn ang="0">
                    <a:pos x="61" y="52"/>
                  </a:cxn>
                  <a:cxn ang="0">
                    <a:pos x="64" y="50"/>
                  </a:cxn>
                  <a:cxn ang="0">
                    <a:pos x="67" y="47"/>
                  </a:cxn>
                  <a:cxn ang="0">
                    <a:pos x="67" y="47"/>
                  </a:cxn>
                  <a:cxn ang="0">
                    <a:pos x="19" y="0"/>
                  </a:cxn>
                </a:cxnLst>
                <a:rect l="0" t="0" r="r" b="b"/>
                <a:pathLst>
                  <a:path w="67" h="60">
                    <a:moveTo>
                      <a:pt x="19" y="0"/>
                    </a:moveTo>
                    <a:lnTo>
                      <a:pt x="19" y="0"/>
                    </a:lnTo>
                    <a:lnTo>
                      <a:pt x="16" y="4"/>
                    </a:lnTo>
                    <a:lnTo>
                      <a:pt x="13" y="6"/>
                    </a:lnTo>
                    <a:lnTo>
                      <a:pt x="11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4" y="17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59"/>
                    </a:lnTo>
                    <a:lnTo>
                      <a:pt x="56" y="58"/>
                    </a:lnTo>
                    <a:lnTo>
                      <a:pt x="58" y="57"/>
                    </a:lnTo>
                    <a:lnTo>
                      <a:pt x="59" y="55"/>
                    </a:lnTo>
                    <a:lnTo>
                      <a:pt x="61" y="52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82" name="Freeform 1621"/>
              <p:cNvSpPr>
                <a:spLocks/>
              </p:cNvSpPr>
              <p:nvPr/>
            </p:nvSpPr>
            <p:spPr bwMode="auto">
              <a:xfrm>
                <a:off x="4071" y="3571"/>
                <a:ext cx="15" cy="15"/>
              </a:xfrm>
              <a:custGeom>
                <a:avLst/>
                <a:gdLst/>
                <a:ahLst/>
                <a:cxnLst>
                  <a:cxn ang="0">
                    <a:pos x="10" y="50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9" y="20"/>
                  </a:cxn>
                  <a:cxn ang="0">
                    <a:pos x="9" y="21"/>
                  </a:cxn>
                  <a:cxn ang="0">
                    <a:pos x="8" y="22"/>
                  </a:cxn>
                  <a:cxn ang="0">
                    <a:pos x="7" y="24"/>
                  </a:cxn>
                  <a:cxn ang="0">
                    <a:pos x="4" y="27"/>
                  </a:cxn>
                  <a:cxn ang="0">
                    <a:pos x="3" y="29"/>
                  </a:cxn>
                  <a:cxn ang="0">
                    <a:pos x="0" y="31"/>
                  </a:cxn>
                  <a:cxn ang="0">
                    <a:pos x="48" y="78"/>
                  </a:cxn>
                  <a:cxn ang="0">
                    <a:pos x="52" y="74"/>
                  </a:cxn>
                  <a:cxn ang="0">
                    <a:pos x="55" y="71"/>
                  </a:cxn>
                  <a:cxn ang="0">
                    <a:pos x="57" y="67"/>
                  </a:cxn>
                  <a:cxn ang="0">
                    <a:pos x="61" y="64"/>
                  </a:cxn>
                  <a:cxn ang="0">
                    <a:pos x="63" y="60"/>
                  </a:cxn>
                  <a:cxn ang="0">
                    <a:pos x="65" y="57"/>
                  </a:cxn>
                  <a:cxn ang="0">
                    <a:pos x="68" y="52"/>
                  </a:cxn>
                  <a:cxn ang="0">
                    <a:pos x="70" y="49"/>
                  </a:cxn>
                  <a:cxn ang="0">
                    <a:pos x="69" y="19"/>
                  </a:cxn>
                  <a:cxn ang="0">
                    <a:pos x="70" y="49"/>
                  </a:cxn>
                  <a:cxn ang="0">
                    <a:pos x="72" y="41"/>
                  </a:cxn>
                  <a:cxn ang="0">
                    <a:pos x="74" y="34"/>
                  </a:cxn>
                  <a:cxn ang="0">
                    <a:pos x="74" y="27"/>
                  </a:cxn>
                  <a:cxn ang="0">
                    <a:pos x="71" y="21"/>
                  </a:cxn>
                  <a:cxn ang="0">
                    <a:pos x="68" y="15"/>
                  </a:cxn>
                  <a:cxn ang="0">
                    <a:pos x="64" y="11"/>
                  </a:cxn>
                  <a:cxn ang="0">
                    <a:pos x="60" y="7"/>
                  </a:cxn>
                  <a:cxn ang="0">
                    <a:pos x="54" y="4"/>
                  </a:cxn>
                  <a:cxn ang="0">
                    <a:pos x="48" y="1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4" y="5"/>
                  </a:cxn>
                  <a:cxn ang="0">
                    <a:pos x="18" y="8"/>
                  </a:cxn>
                  <a:cxn ang="0">
                    <a:pos x="13" y="13"/>
                  </a:cxn>
                  <a:cxn ang="0">
                    <a:pos x="10" y="20"/>
                  </a:cxn>
                  <a:cxn ang="0">
                    <a:pos x="10" y="50"/>
                  </a:cxn>
                </a:cxnLst>
                <a:rect l="0" t="0" r="r" b="b"/>
                <a:pathLst>
                  <a:path w="74" h="78">
                    <a:moveTo>
                      <a:pt x="10" y="50"/>
                    </a:moveTo>
                    <a:lnTo>
                      <a:pt x="10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8" y="22"/>
                    </a:lnTo>
                    <a:lnTo>
                      <a:pt x="7" y="24"/>
                    </a:lnTo>
                    <a:lnTo>
                      <a:pt x="4" y="27"/>
                    </a:lnTo>
                    <a:lnTo>
                      <a:pt x="3" y="29"/>
                    </a:lnTo>
                    <a:lnTo>
                      <a:pt x="0" y="31"/>
                    </a:lnTo>
                    <a:lnTo>
                      <a:pt x="48" y="78"/>
                    </a:lnTo>
                    <a:lnTo>
                      <a:pt x="52" y="74"/>
                    </a:lnTo>
                    <a:lnTo>
                      <a:pt x="55" y="71"/>
                    </a:lnTo>
                    <a:lnTo>
                      <a:pt x="57" y="67"/>
                    </a:lnTo>
                    <a:lnTo>
                      <a:pt x="61" y="64"/>
                    </a:lnTo>
                    <a:lnTo>
                      <a:pt x="63" y="60"/>
                    </a:lnTo>
                    <a:lnTo>
                      <a:pt x="65" y="57"/>
                    </a:lnTo>
                    <a:lnTo>
                      <a:pt x="68" y="52"/>
                    </a:lnTo>
                    <a:lnTo>
                      <a:pt x="70" y="49"/>
                    </a:lnTo>
                    <a:lnTo>
                      <a:pt x="69" y="19"/>
                    </a:lnTo>
                    <a:lnTo>
                      <a:pt x="70" y="49"/>
                    </a:lnTo>
                    <a:lnTo>
                      <a:pt x="72" y="41"/>
                    </a:lnTo>
                    <a:lnTo>
                      <a:pt x="74" y="34"/>
                    </a:lnTo>
                    <a:lnTo>
                      <a:pt x="74" y="27"/>
                    </a:lnTo>
                    <a:lnTo>
                      <a:pt x="71" y="21"/>
                    </a:lnTo>
                    <a:lnTo>
                      <a:pt x="68" y="15"/>
                    </a:lnTo>
                    <a:lnTo>
                      <a:pt x="64" y="11"/>
                    </a:lnTo>
                    <a:lnTo>
                      <a:pt x="60" y="7"/>
                    </a:lnTo>
                    <a:lnTo>
                      <a:pt x="54" y="4"/>
                    </a:lnTo>
                    <a:lnTo>
                      <a:pt x="48" y="1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4" y="5"/>
                    </a:lnTo>
                    <a:lnTo>
                      <a:pt x="18" y="8"/>
                    </a:lnTo>
                    <a:lnTo>
                      <a:pt x="13" y="13"/>
                    </a:lnTo>
                    <a:lnTo>
                      <a:pt x="10" y="20"/>
                    </a:lnTo>
                    <a:lnTo>
                      <a:pt x="1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83" name="Freeform 1622"/>
              <p:cNvSpPr>
                <a:spLocks/>
              </p:cNvSpPr>
              <p:nvPr/>
            </p:nvSpPr>
            <p:spPr bwMode="auto">
              <a:xfrm>
                <a:off x="4073" y="3571"/>
                <a:ext cx="12" cy="10"/>
              </a:xfrm>
              <a:custGeom>
                <a:avLst/>
                <a:gdLst/>
                <a:ahLst/>
                <a:cxnLst>
                  <a:cxn ang="0">
                    <a:pos x="1" y="46"/>
                  </a:cxn>
                  <a:cxn ang="0">
                    <a:pos x="1" y="46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1" y="46"/>
                  </a:cxn>
                  <a:cxn ang="0">
                    <a:pos x="1" y="46"/>
                  </a:cxn>
                  <a:cxn ang="0">
                    <a:pos x="1" y="48"/>
                  </a:cxn>
                  <a:cxn ang="0">
                    <a:pos x="2" y="49"/>
                  </a:cxn>
                  <a:cxn ang="0">
                    <a:pos x="2" y="50"/>
                  </a:cxn>
                  <a:cxn ang="0">
                    <a:pos x="61" y="19"/>
                  </a:cxn>
                  <a:cxn ang="0">
                    <a:pos x="60" y="16"/>
                  </a:cxn>
                  <a:cxn ang="0">
                    <a:pos x="59" y="14"/>
                  </a:cxn>
                  <a:cxn ang="0">
                    <a:pos x="57" y="12"/>
                  </a:cxn>
                  <a:cxn ang="0">
                    <a:pos x="56" y="9"/>
                  </a:cxn>
                  <a:cxn ang="0">
                    <a:pos x="54" y="7"/>
                  </a:cxn>
                  <a:cxn ang="0">
                    <a:pos x="53" y="5"/>
                  </a:cxn>
                  <a:cxn ang="0">
                    <a:pos x="51" y="3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1" y="46"/>
                  </a:cxn>
                </a:cxnLst>
                <a:rect l="0" t="0" r="r" b="b"/>
                <a:pathLst>
                  <a:path w="61" h="50">
                    <a:moveTo>
                      <a:pt x="1" y="46"/>
                    </a:moveTo>
                    <a:lnTo>
                      <a:pt x="1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1" y="48"/>
                    </a:lnTo>
                    <a:lnTo>
                      <a:pt x="2" y="49"/>
                    </a:lnTo>
                    <a:lnTo>
                      <a:pt x="2" y="50"/>
                    </a:lnTo>
                    <a:lnTo>
                      <a:pt x="61" y="19"/>
                    </a:lnTo>
                    <a:lnTo>
                      <a:pt x="60" y="16"/>
                    </a:lnTo>
                    <a:lnTo>
                      <a:pt x="59" y="14"/>
                    </a:lnTo>
                    <a:lnTo>
                      <a:pt x="57" y="12"/>
                    </a:lnTo>
                    <a:lnTo>
                      <a:pt x="56" y="9"/>
                    </a:lnTo>
                    <a:lnTo>
                      <a:pt x="54" y="7"/>
                    </a:lnTo>
                    <a:lnTo>
                      <a:pt x="53" y="5"/>
                    </a:lnTo>
                    <a:lnTo>
                      <a:pt x="51" y="3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1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84" name="Freeform 1623"/>
              <p:cNvSpPr>
                <a:spLocks/>
              </p:cNvSpPr>
              <p:nvPr/>
            </p:nvSpPr>
            <p:spPr bwMode="auto">
              <a:xfrm>
                <a:off x="4073" y="3568"/>
                <a:ext cx="10" cy="13"/>
              </a:xfrm>
              <a:custGeom>
                <a:avLst/>
                <a:gdLst/>
                <a:ahLst/>
                <a:cxnLst>
                  <a:cxn ang="0">
                    <a:pos x="16" y="66"/>
                  </a:cxn>
                  <a:cxn ang="0">
                    <a:pos x="16" y="66"/>
                  </a:cxn>
                  <a:cxn ang="0">
                    <a:pos x="14" y="66"/>
                  </a:cxn>
                  <a:cxn ang="0">
                    <a:pos x="11" y="66"/>
                  </a:cxn>
                  <a:cxn ang="0">
                    <a:pos x="9" y="66"/>
                  </a:cxn>
                  <a:cxn ang="0">
                    <a:pos x="7" y="65"/>
                  </a:cxn>
                  <a:cxn ang="0">
                    <a:pos x="4" y="64"/>
                  </a:cxn>
                  <a:cxn ang="0">
                    <a:pos x="2" y="63"/>
                  </a:cxn>
                  <a:cxn ang="0">
                    <a:pos x="1" y="62"/>
                  </a:cxn>
                  <a:cxn ang="0">
                    <a:pos x="0" y="60"/>
                  </a:cxn>
                  <a:cxn ang="0">
                    <a:pos x="47" y="14"/>
                  </a:cxn>
                  <a:cxn ang="0">
                    <a:pos x="44" y="11"/>
                  </a:cxn>
                  <a:cxn ang="0">
                    <a:pos x="40" y="8"/>
                  </a:cxn>
                  <a:cxn ang="0">
                    <a:pos x="36" y="5"/>
                  </a:cxn>
                  <a:cxn ang="0">
                    <a:pos x="31" y="3"/>
                  </a:cxn>
                  <a:cxn ang="0">
                    <a:pos x="25" y="2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6" y="66"/>
                  </a:cxn>
                </a:cxnLst>
                <a:rect l="0" t="0" r="r" b="b"/>
                <a:pathLst>
                  <a:path w="47" h="66">
                    <a:moveTo>
                      <a:pt x="16" y="66"/>
                    </a:moveTo>
                    <a:lnTo>
                      <a:pt x="16" y="66"/>
                    </a:lnTo>
                    <a:lnTo>
                      <a:pt x="14" y="66"/>
                    </a:lnTo>
                    <a:lnTo>
                      <a:pt x="11" y="66"/>
                    </a:lnTo>
                    <a:lnTo>
                      <a:pt x="9" y="66"/>
                    </a:lnTo>
                    <a:lnTo>
                      <a:pt x="7" y="65"/>
                    </a:lnTo>
                    <a:lnTo>
                      <a:pt x="4" y="64"/>
                    </a:lnTo>
                    <a:lnTo>
                      <a:pt x="2" y="63"/>
                    </a:lnTo>
                    <a:lnTo>
                      <a:pt x="1" y="62"/>
                    </a:lnTo>
                    <a:lnTo>
                      <a:pt x="0" y="60"/>
                    </a:lnTo>
                    <a:lnTo>
                      <a:pt x="47" y="14"/>
                    </a:lnTo>
                    <a:lnTo>
                      <a:pt x="44" y="11"/>
                    </a:lnTo>
                    <a:lnTo>
                      <a:pt x="40" y="8"/>
                    </a:lnTo>
                    <a:lnTo>
                      <a:pt x="36" y="5"/>
                    </a:lnTo>
                    <a:lnTo>
                      <a:pt x="31" y="3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6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85" name="Freeform 1624"/>
              <p:cNvSpPr>
                <a:spLocks/>
              </p:cNvSpPr>
              <p:nvPr/>
            </p:nvSpPr>
            <p:spPr bwMode="auto">
              <a:xfrm>
                <a:off x="4068" y="3568"/>
                <a:ext cx="9" cy="13"/>
              </a:xfrm>
              <a:custGeom>
                <a:avLst/>
                <a:gdLst/>
                <a:ahLst/>
                <a:cxnLst>
                  <a:cxn ang="0">
                    <a:pos x="46" y="67"/>
                  </a:cxn>
                  <a:cxn ang="0">
                    <a:pos x="46" y="67"/>
                  </a:cxn>
                  <a:cxn ang="0">
                    <a:pos x="47" y="66"/>
                  </a:cxn>
                  <a:cxn ang="0">
                    <a:pos x="49" y="66"/>
                  </a:cxn>
                  <a:cxn ang="0">
                    <a:pos x="49" y="65"/>
                  </a:cxn>
                  <a:cxn ang="0">
                    <a:pos x="49" y="65"/>
                  </a:cxn>
                  <a:cxn ang="0">
                    <a:pos x="47" y="66"/>
                  </a:cxn>
                  <a:cxn ang="0">
                    <a:pos x="46" y="66"/>
                  </a:cxn>
                  <a:cxn ang="0">
                    <a:pos x="45" y="66"/>
                  </a:cxn>
                  <a:cxn ang="0">
                    <a:pos x="44" y="66"/>
                  </a:cxn>
                  <a:cxn ang="0">
                    <a:pos x="38" y="0"/>
                  </a:cxn>
                  <a:cxn ang="0">
                    <a:pos x="32" y="2"/>
                  </a:cxn>
                  <a:cxn ang="0">
                    <a:pos x="27" y="3"/>
                  </a:cxn>
                  <a:cxn ang="0">
                    <a:pos x="22" y="4"/>
                  </a:cxn>
                  <a:cxn ang="0">
                    <a:pos x="16" y="6"/>
                  </a:cxn>
                  <a:cxn ang="0">
                    <a:pos x="12" y="10"/>
                  </a:cxn>
                  <a:cxn ang="0">
                    <a:pos x="8" y="12"/>
                  </a:cxn>
                  <a:cxn ang="0">
                    <a:pos x="5" y="15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46" y="67"/>
                  </a:cxn>
                </a:cxnLst>
                <a:rect l="0" t="0" r="r" b="b"/>
                <a:pathLst>
                  <a:path w="49" h="67">
                    <a:moveTo>
                      <a:pt x="46" y="67"/>
                    </a:moveTo>
                    <a:lnTo>
                      <a:pt x="46" y="67"/>
                    </a:lnTo>
                    <a:lnTo>
                      <a:pt x="47" y="66"/>
                    </a:lnTo>
                    <a:lnTo>
                      <a:pt x="49" y="66"/>
                    </a:lnTo>
                    <a:lnTo>
                      <a:pt x="49" y="65"/>
                    </a:lnTo>
                    <a:lnTo>
                      <a:pt x="49" y="65"/>
                    </a:lnTo>
                    <a:lnTo>
                      <a:pt x="47" y="66"/>
                    </a:lnTo>
                    <a:lnTo>
                      <a:pt x="46" y="66"/>
                    </a:lnTo>
                    <a:lnTo>
                      <a:pt x="45" y="66"/>
                    </a:lnTo>
                    <a:lnTo>
                      <a:pt x="44" y="66"/>
                    </a:lnTo>
                    <a:lnTo>
                      <a:pt x="38" y="0"/>
                    </a:lnTo>
                    <a:lnTo>
                      <a:pt x="32" y="2"/>
                    </a:lnTo>
                    <a:lnTo>
                      <a:pt x="27" y="3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2" y="10"/>
                    </a:lnTo>
                    <a:lnTo>
                      <a:pt x="8" y="12"/>
                    </a:lnTo>
                    <a:lnTo>
                      <a:pt x="5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46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86" name="Freeform 1625"/>
              <p:cNvSpPr>
                <a:spLocks/>
              </p:cNvSpPr>
              <p:nvPr/>
            </p:nvSpPr>
            <p:spPr bwMode="auto">
              <a:xfrm>
                <a:off x="4064" y="3572"/>
                <a:ext cx="13" cy="10"/>
              </a:xfrm>
              <a:custGeom>
                <a:avLst/>
                <a:gdLst/>
                <a:ahLst/>
                <a:cxnLst>
                  <a:cxn ang="0">
                    <a:pos x="66" y="47"/>
                  </a:cxn>
                  <a:cxn ang="0">
                    <a:pos x="66" y="47"/>
                  </a:cxn>
                  <a:cxn ang="0">
                    <a:pos x="65" y="48"/>
                  </a:cxn>
                  <a:cxn ang="0">
                    <a:pos x="65" y="48"/>
                  </a:cxn>
                  <a:cxn ang="0">
                    <a:pos x="65" y="49"/>
                  </a:cxn>
                  <a:cxn ang="0">
                    <a:pos x="65" y="49"/>
                  </a:cxn>
                  <a:cxn ang="0">
                    <a:pos x="65" y="49"/>
                  </a:cxn>
                  <a:cxn ang="0">
                    <a:pos x="65" y="49"/>
                  </a:cxn>
                  <a:cxn ang="0">
                    <a:pos x="66" y="48"/>
                  </a:cxn>
                  <a:cxn ang="0">
                    <a:pos x="66" y="48"/>
                  </a:cxn>
                  <a:cxn ang="0">
                    <a:pos x="20" y="0"/>
                  </a:cxn>
                  <a:cxn ang="0">
                    <a:pos x="17" y="3"/>
                  </a:cxn>
                  <a:cxn ang="0">
                    <a:pos x="14" y="7"/>
                  </a:cxn>
                  <a:cxn ang="0">
                    <a:pos x="11" y="10"/>
                  </a:cxn>
                  <a:cxn ang="0">
                    <a:pos x="9" y="15"/>
                  </a:cxn>
                  <a:cxn ang="0">
                    <a:pos x="5" y="19"/>
                  </a:cxn>
                  <a:cxn ang="0">
                    <a:pos x="4" y="24"/>
                  </a:cxn>
                  <a:cxn ang="0">
                    <a:pos x="2" y="29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66" y="47"/>
                  </a:cxn>
                </a:cxnLst>
                <a:rect l="0" t="0" r="r" b="b"/>
                <a:pathLst>
                  <a:path w="66" h="49">
                    <a:moveTo>
                      <a:pt x="66" y="47"/>
                    </a:moveTo>
                    <a:lnTo>
                      <a:pt x="66" y="47"/>
                    </a:lnTo>
                    <a:lnTo>
                      <a:pt x="65" y="48"/>
                    </a:lnTo>
                    <a:lnTo>
                      <a:pt x="65" y="48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20" y="0"/>
                    </a:lnTo>
                    <a:lnTo>
                      <a:pt x="17" y="3"/>
                    </a:lnTo>
                    <a:lnTo>
                      <a:pt x="14" y="7"/>
                    </a:lnTo>
                    <a:lnTo>
                      <a:pt x="11" y="10"/>
                    </a:lnTo>
                    <a:lnTo>
                      <a:pt x="9" y="15"/>
                    </a:lnTo>
                    <a:lnTo>
                      <a:pt x="5" y="19"/>
                    </a:lnTo>
                    <a:lnTo>
                      <a:pt x="4" y="24"/>
                    </a:lnTo>
                    <a:lnTo>
                      <a:pt x="2" y="29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87" name="Freeform 1626"/>
              <p:cNvSpPr>
                <a:spLocks/>
              </p:cNvSpPr>
              <p:nvPr/>
            </p:nvSpPr>
            <p:spPr bwMode="auto">
              <a:xfrm>
                <a:off x="4063" y="3578"/>
                <a:ext cx="14" cy="12"/>
              </a:xfrm>
              <a:custGeom>
                <a:avLst/>
                <a:gdLst/>
                <a:ahLst/>
                <a:cxnLst>
                  <a:cxn ang="0">
                    <a:pos x="57" y="52"/>
                  </a:cxn>
                  <a:cxn ang="0">
                    <a:pos x="67" y="13"/>
                  </a:cxn>
                  <a:cxn ang="0">
                    <a:pos x="67" y="13"/>
                  </a:cxn>
                  <a:cxn ang="0">
                    <a:pos x="67" y="12"/>
                  </a:cxn>
                  <a:cxn ang="0">
                    <a:pos x="67" y="13"/>
                  </a:cxn>
                  <a:cxn ang="0">
                    <a:pos x="67" y="13"/>
                  </a:cxn>
                  <a:cxn ang="0">
                    <a:pos x="67" y="13"/>
                  </a:cxn>
                  <a:cxn ang="0">
                    <a:pos x="67" y="14"/>
                  </a:cxn>
                  <a:cxn ang="0">
                    <a:pos x="67" y="14"/>
                  </a:cxn>
                  <a:cxn ang="0">
                    <a:pos x="67" y="14"/>
                  </a:cxn>
                  <a:cxn ang="0">
                    <a:pos x="1" y="1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16"/>
                  </a:cxn>
                  <a:cxn ang="0">
                    <a:pos x="0" y="21"/>
                  </a:cxn>
                  <a:cxn ang="0">
                    <a:pos x="1" y="26"/>
                  </a:cxn>
                  <a:cxn ang="0">
                    <a:pos x="3" y="30"/>
                  </a:cxn>
                  <a:cxn ang="0">
                    <a:pos x="4" y="35"/>
                  </a:cxn>
                  <a:cxn ang="0">
                    <a:pos x="6" y="40"/>
                  </a:cxn>
                  <a:cxn ang="0">
                    <a:pos x="15" y="0"/>
                  </a:cxn>
                  <a:cxn ang="0">
                    <a:pos x="6" y="40"/>
                  </a:cxn>
                  <a:cxn ang="0">
                    <a:pos x="10" y="46"/>
                  </a:cxn>
                  <a:cxn ang="0">
                    <a:pos x="14" y="52"/>
                  </a:cxn>
                  <a:cxn ang="0">
                    <a:pos x="20" y="56"/>
                  </a:cxn>
                  <a:cxn ang="0">
                    <a:pos x="26" y="58"/>
                  </a:cxn>
                  <a:cxn ang="0">
                    <a:pos x="32" y="59"/>
                  </a:cxn>
                  <a:cxn ang="0">
                    <a:pos x="37" y="60"/>
                  </a:cxn>
                  <a:cxn ang="0">
                    <a:pos x="44" y="59"/>
                  </a:cxn>
                  <a:cxn ang="0">
                    <a:pos x="50" y="57"/>
                  </a:cxn>
                  <a:cxn ang="0">
                    <a:pos x="56" y="53"/>
                  </a:cxn>
                  <a:cxn ang="0">
                    <a:pos x="60" y="50"/>
                  </a:cxn>
                  <a:cxn ang="0">
                    <a:pos x="64" y="45"/>
                  </a:cxn>
                  <a:cxn ang="0">
                    <a:pos x="67" y="40"/>
                  </a:cxn>
                  <a:cxn ang="0">
                    <a:pos x="70" y="34"/>
                  </a:cxn>
                  <a:cxn ang="0">
                    <a:pos x="70" y="27"/>
                  </a:cxn>
                  <a:cxn ang="0">
                    <a:pos x="70" y="20"/>
                  </a:cxn>
                  <a:cxn ang="0">
                    <a:pos x="67" y="13"/>
                  </a:cxn>
                  <a:cxn ang="0">
                    <a:pos x="57" y="52"/>
                  </a:cxn>
                </a:cxnLst>
                <a:rect l="0" t="0" r="r" b="b"/>
                <a:pathLst>
                  <a:path w="70" h="60">
                    <a:moveTo>
                      <a:pt x="57" y="52"/>
                    </a:moveTo>
                    <a:lnTo>
                      <a:pt x="67" y="13"/>
                    </a:lnTo>
                    <a:lnTo>
                      <a:pt x="67" y="13"/>
                    </a:lnTo>
                    <a:lnTo>
                      <a:pt x="67" y="12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1" y="26"/>
                    </a:lnTo>
                    <a:lnTo>
                      <a:pt x="3" y="30"/>
                    </a:lnTo>
                    <a:lnTo>
                      <a:pt x="4" y="35"/>
                    </a:lnTo>
                    <a:lnTo>
                      <a:pt x="6" y="40"/>
                    </a:lnTo>
                    <a:lnTo>
                      <a:pt x="15" y="0"/>
                    </a:lnTo>
                    <a:lnTo>
                      <a:pt x="6" y="40"/>
                    </a:lnTo>
                    <a:lnTo>
                      <a:pt x="10" y="46"/>
                    </a:lnTo>
                    <a:lnTo>
                      <a:pt x="14" y="52"/>
                    </a:lnTo>
                    <a:lnTo>
                      <a:pt x="20" y="56"/>
                    </a:lnTo>
                    <a:lnTo>
                      <a:pt x="26" y="58"/>
                    </a:lnTo>
                    <a:lnTo>
                      <a:pt x="32" y="59"/>
                    </a:lnTo>
                    <a:lnTo>
                      <a:pt x="37" y="60"/>
                    </a:lnTo>
                    <a:lnTo>
                      <a:pt x="44" y="59"/>
                    </a:lnTo>
                    <a:lnTo>
                      <a:pt x="50" y="57"/>
                    </a:lnTo>
                    <a:lnTo>
                      <a:pt x="56" y="53"/>
                    </a:lnTo>
                    <a:lnTo>
                      <a:pt x="60" y="50"/>
                    </a:lnTo>
                    <a:lnTo>
                      <a:pt x="64" y="45"/>
                    </a:lnTo>
                    <a:lnTo>
                      <a:pt x="67" y="40"/>
                    </a:lnTo>
                    <a:lnTo>
                      <a:pt x="70" y="34"/>
                    </a:lnTo>
                    <a:lnTo>
                      <a:pt x="70" y="27"/>
                    </a:lnTo>
                    <a:lnTo>
                      <a:pt x="70" y="20"/>
                    </a:lnTo>
                    <a:lnTo>
                      <a:pt x="67" y="13"/>
                    </a:lnTo>
                    <a:lnTo>
                      <a:pt x="57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88" name="Freeform 1627"/>
              <p:cNvSpPr>
                <a:spLocks/>
              </p:cNvSpPr>
              <p:nvPr/>
            </p:nvSpPr>
            <p:spPr bwMode="auto">
              <a:xfrm>
                <a:off x="4061" y="3578"/>
                <a:ext cx="14" cy="15"/>
              </a:xfrm>
              <a:custGeom>
                <a:avLst/>
                <a:gdLst/>
                <a:ahLst/>
                <a:cxnLst>
                  <a:cxn ang="0">
                    <a:pos x="3" y="51"/>
                  </a:cxn>
                  <a:cxn ang="0">
                    <a:pos x="54" y="64"/>
                  </a:cxn>
                  <a:cxn ang="0">
                    <a:pos x="69" y="52"/>
                  </a:cxn>
                  <a:cxn ang="0">
                    <a:pos x="27" y="0"/>
                  </a:cxn>
                  <a:cxn ang="0">
                    <a:pos x="12" y="12"/>
                  </a:cxn>
                  <a:cxn ang="0">
                    <a:pos x="3" y="51"/>
                  </a:cxn>
                  <a:cxn ang="0">
                    <a:pos x="12" y="12"/>
                  </a:cxn>
                  <a:cxn ang="0">
                    <a:pos x="7" y="18"/>
                  </a:cxn>
                  <a:cxn ang="0">
                    <a:pos x="3" y="23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0" y="42"/>
                  </a:cxn>
                  <a:cxn ang="0">
                    <a:pos x="1" y="48"/>
                  </a:cxn>
                  <a:cxn ang="0">
                    <a:pos x="4" y="53"/>
                  </a:cxn>
                  <a:cxn ang="0">
                    <a:pos x="8" y="59"/>
                  </a:cxn>
                  <a:cxn ang="0">
                    <a:pos x="11" y="64"/>
                  </a:cxn>
                  <a:cxn ang="0">
                    <a:pos x="17" y="67"/>
                  </a:cxn>
                  <a:cxn ang="0">
                    <a:pos x="22" y="70"/>
                  </a:cxn>
                  <a:cxn ang="0">
                    <a:pos x="29" y="72"/>
                  </a:cxn>
                  <a:cxn ang="0">
                    <a:pos x="34" y="72"/>
                  </a:cxn>
                  <a:cxn ang="0">
                    <a:pos x="41" y="71"/>
                  </a:cxn>
                  <a:cxn ang="0">
                    <a:pos x="48" y="68"/>
                  </a:cxn>
                  <a:cxn ang="0">
                    <a:pos x="54" y="64"/>
                  </a:cxn>
                  <a:cxn ang="0">
                    <a:pos x="3" y="51"/>
                  </a:cxn>
                </a:cxnLst>
                <a:rect l="0" t="0" r="r" b="b"/>
                <a:pathLst>
                  <a:path w="69" h="72">
                    <a:moveTo>
                      <a:pt x="3" y="51"/>
                    </a:moveTo>
                    <a:lnTo>
                      <a:pt x="54" y="64"/>
                    </a:lnTo>
                    <a:lnTo>
                      <a:pt x="69" y="52"/>
                    </a:lnTo>
                    <a:lnTo>
                      <a:pt x="27" y="0"/>
                    </a:lnTo>
                    <a:lnTo>
                      <a:pt x="12" y="12"/>
                    </a:lnTo>
                    <a:lnTo>
                      <a:pt x="3" y="51"/>
                    </a:lnTo>
                    <a:lnTo>
                      <a:pt x="12" y="12"/>
                    </a:lnTo>
                    <a:lnTo>
                      <a:pt x="7" y="18"/>
                    </a:lnTo>
                    <a:lnTo>
                      <a:pt x="3" y="23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1" y="48"/>
                    </a:lnTo>
                    <a:lnTo>
                      <a:pt x="4" y="53"/>
                    </a:lnTo>
                    <a:lnTo>
                      <a:pt x="8" y="59"/>
                    </a:lnTo>
                    <a:lnTo>
                      <a:pt x="11" y="64"/>
                    </a:lnTo>
                    <a:lnTo>
                      <a:pt x="17" y="67"/>
                    </a:lnTo>
                    <a:lnTo>
                      <a:pt x="22" y="70"/>
                    </a:lnTo>
                    <a:lnTo>
                      <a:pt x="29" y="72"/>
                    </a:lnTo>
                    <a:lnTo>
                      <a:pt x="34" y="72"/>
                    </a:lnTo>
                    <a:lnTo>
                      <a:pt x="41" y="71"/>
                    </a:lnTo>
                    <a:lnTo>
                      <a:pt x="48" y="68"/>
                    </a:lnTo>
                    <a:lnTo>
                      <a:pt x="54" y="64"/>
                    </a:lnTo>
                    <a:lnTo>
                      <a:pt x="3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89" name="Freeform 1628"/>
              <p:cNvSpPr>
                <a:spLocks/>
              </p:cNvSpPr>
              <p:nvPr/>
            </p:nvSpPr>
            <p:spPr bwMode="auto">
              <a:xfrm>
                <a:off x="4060" y="3578"/>
                <a:ext cx="14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7"/>
                  </a:cxn>
                  <a:cxn ang="0">
                    <a:pos x="0" y="13"/>
                  </a:cxn>
                  <a:cxn ang="0">
                    <a:pos x="0" y="20"/>
                  </a:cxn>
                  <a:cxn ang="0">
                    <a:pos x="1" y="27"/>
                  </a:cxn>
                  <a:cxn ang="0">
                    <a:pos x="2" y="33"/>
                  </a:cxn>
                  <a:cxn ang="0">
                    <a:pos x="3" y="40"/>
                  </a:cxn>
                  <a:cxn ang="0">
                    <a:pos x="6" y="45"/>
                  </a:cxn>
                  <a:cxn ang="0">
                    <a:pos x="8" y="51"/>
                  </a:cxn>
                  <a:cxn ang="0">
                    <a:pos x="69" y="25"/>
                  </a:cxn>
                  <a:cxn ang="0">
                    <a:pos x="68" y="22"/>
                  </a:cxn>
                  <a:cxn ang="0">
                    <a:pos x="68" y="21"/>
                  </a:cxn>
                  <a:cxn ang="0">
                    <a:pos x="67" y="20"/>
                  </a:cxn>
                  <a:cxn ang="0">
                    <a:pos x="67" y="18"/>
                  </a:cxn>
                  <a:cxn ang="0">
                    <a:pos x="67" y="18"/>
                  </a:cxn>
                  <a:cxn ang="0">
                    <a:pos x="67" y="16"/>
                  </a:cxn>
                  <a:cxn ang="0">
                    <a:pos x="67" y="15"/>
                  </a:cxn>
                  <a:cxn ang="0">
                    <a:pos x="67" y="14"/>
                  </a:cxn>
                  <a:cxn ang="0">
                    <a:pos x="67" y="14"/>
                  </a:cxn>
                  <a:cxn ang="0">
                    <a:pos x="2" y="0"/>
                  </a:cxn>
                </a:cxnLst>
                <a:rect l="0" t="0" r="r" b="b"/>
                <a:pathLst>
                  <a:path w="69" h="51">
                    <a:moveTo>
                      <a:pt x="2" y="0"/>
                    </a:moveTo>
                    <a:lnTo>
                      <a:pt x="2" y="0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2" y="33"/>
                    </a:lnTo>
                    <a:lnTo>
                      <a:pt x="3" y="40"/>
                    </a:lnTo>
                    <a:lnTo>
                      <a:pt x="6" y="45"/>
                    </a:lnTo>
                    <a:lnTo>
                      <a:pt x="8" y="51"/>
                    </a:lnTo>
                    <a:lnTo>
                      <a:pt x="69" y="25"/>
                    </a:lnTo>
                    <a:lnTo>
                      <a:pt x="68" y="22"/>
                    </a:lnTo>
                    <a:lnTo>
                      <a:pt x="68" y="21"/>
                    </a:lnTo>
                    <a:lnTo>
                      <a:pt x="67" y="20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7" y="16"/>
                    </a:lnTo>
                    <a:lnTo>
                      <a:pt x="67" y="15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90" name="Freeform 1629"/>
              <p:cNvSpPr>
                <a:spLocks/>
              </p:cNvSpPr>
              <p:nvPr/>
            </p:nvSpPr>
            <p:spPr bwMode="auto">
              <a:xfrm>
                <a:off x="4060" y="3569"/>
                <a:ext cx="15" cy="1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22" y="6"/>
                  </a:cxn>
                  <a:cxn ang="0">
                    <a:pos x="18" y="11"/>
                  </a:cxn>
                  <a:cxn ang="0">
                    <a:pos x="13" y="16"/>
                  </a:cxn>
                  <a:cxn ang="0">
                    <a:pos x="10" y="21"/>
                  </a:cxn>
                  <a:cxn ang="0">
                    <a:pos x="6" y="27"/>
                  </a:cxn>
                  <a:cxn ang="0">
                    <a:pos x="4" y="34"/>
                  </a:cxn>
                  <a:cxn ang="0">
                    <a:pos x="1" y="39"/>
                  </a:cxn>
                  <a:cxn ang="0">
                    <a:pos x="0" y="46"/>
                  </a:cxn>
                  <a:cxn ang="0">
                    <a:pos x="65" y="60"/>
                  </a:cxn>
                  <a:cxn ang="0">
                    <a:pos x="65" y="59"/>
                  </a:cxn>
                  <a:cxn ang="0">
                    <a:pos x="66" y="58"/>
                  </a:cxn>
                  <a:cxn ang="0">
                    <a:pos x="66" y="57"/>
                  </a:cxn>
                  <a:cxn ang="0">
                    <a:pos x="67" y="56"/>
                  </a:cxn>
                  <a:cxn ang="0">
                    <a:pos x="67" y="54"/>
                  </a:cxn>
                  <a:cxn ang="0">
                    <a:pos x="70" y="53"/>
                  </a:cxn>
                  <a:cxn ang="0">
                    <a:pos x="71" y="51"/>
                  </a:cxn>
                  <a:cxn ang="0">
                    <a:pos x="73" y="49"/>
                  </a:cxn>
                  <a:cxn ang="0">
                    <a:pos x="73" y="49"/>
                  </a:cxn>
                  <a:cxn ang="0">
                    <a:pos x="27" y="0"/>
                  </a:cxn>
                </a:cxnLst>
                <a:rect l="0" t="0" r="r" b="b"/>
                <a:pathLst>
                  <a:path w="73" h="60">
                    <a:moveTo>
                      <a:pt x="27" y="0"/>
                    </a:moveTo>
                    <a:lnTo>
                      <a:pt x="27" y="0"/>
                    </a:lnTo>
                    <a:lnTo>
                      <a:pt x="22" y="6"/>
                    </a:lnTo>
                    <a:lnTo>
                      <a:pt x="18" y="11"/>
                    </a:lnTo>
                    <a:lnTo>
                      <a:pt x="13" y="16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4"/>
                    </a:lnTo>
                    <a:lnTo>
                      <a:pt x="1" y="39"/>
                    </a:lnTo>
                    <a:lnTo>
                      <a:pt x="0" y="46"/>
                    </a:lnTo>
                    <a:lnTo>
                      <a:pt x="65" y="60"/>
                    </a:lnTo>
                    <a:lnTo>
                      <a:pt x="65" y="59"/>
                    </a:lnTo>
                    <a:lnTo>
                      <a:pt x="66" y="58"/>
                    </a:lnTo>
                    <a:lnTo>
                      <a:pt x="66" y="57"/>
                    </a:lnTo>
                    <a:lnTo>
                      <a:pt x="67" y="56"/>
                    </a:lnTo>
                    <a:lnTo>
                      <a:pt x="67" y="54"/>
                    </a:lnTo>
                    <a:lnTo>
                      <a:pt x="70" y="53"/>
                    </a:lnTo>
                    <a:lnTo>
                      <a:pt x="71" y="51"/>
                    </a:lnTo>
                    <a:lnTo>
                      <a:pt x="73" y="49"/>
                    </a:lnTo>
                    <a:lnTo>
                      <a:pt x="73" y="4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91" name="Freeform 1630"/>
              <p:cNvSpPr>
                <a:spLocks/>
              </p:cNvSpPr>
              <p:nvPr/>
            </p:nvSpPr>
            <p:spPr bwMode="auto">
              <a:xfrm>
                <a:off x="4066" y="3564"/>
                <a:ext cx="11" cy="15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1" y="0"/>
                  </a:cxn>
                  <a:cxn ang="0">
                    <a:pos x="43" y="1"/>
                  </a:cxn>
                  <a:cxn ang="0">
                    <a:pos x="36" y="3"/>
                  </a:cxn>
                  <a:cxn ang="0">
                    <a:pos x="29" y="6"/>
                  </a:cxn>
                  <a:cxn ang="0">
                    <a:pos x="23" y="8"/>
                  </a:cxn>
                  <a:cxn ang="0">
                    <a:pos x="16" y="11"/>
                  </a:cxn>
                  <a:cxn ang="0">
                    <a:pos x="10" y="16"/>
                  </a:cxn>
                  <a:cxn ang="0">
                    <a:pos x="5" y="20"/>
                  </a:cxn>
                  <a:cxn ang="0">
                    <a:pos x="0" y="24"/>
                  </a:cxn>
                  <a:cxn ang="0">
                    <a:pos x="46" y="73"/>
                  </a:cxn>
                  <a:cxn ang="0">
                    <a:pos x="48" y="71"/>
                  </a:cxn>
                  <a:cxn ang="0">
                    <a:pos x="50" y="69"/>
                  </a:cxn>
                  <a:cxn ang="0">
                    <a:pos x="51" y="69"/>
                  </a:cxn>
                  <a:cxn ang="0">
                    <a:pos x="53" y="68"/>
                  </a:cxn>
                  <a:cxn ang="0">
                    <a:pos x="54" y="68"/>
                  </a:cxn>
                  <a:cxn ang="0">
                    <a:pos x="54" y="67"/>
                  </a:cxn>
                  <a:cxn ang="0">
                    <a:pos x="55" y="67"/>
                  </a:cxn>
                  <a:cxn ang="0">
                    <a:pos x="55" y="67"/>
                  </a:cxn>
                  <a:cxn ang="0">
                    <a:pos x="55" y="67"/>
                  </a:cxn>
                  <a:cxn ang="0">
                    <a:pos x="50" y="0"/>
                  </a:cxn>
                </a:cxnLst>
                <a:rect l="0" t="0" r="r" b="b"/>
                <a:pathLst>
                  <a:path w="55" h="73">
                    <a:moveTo>
                      <a:pt x="50" y="0"/>
                    </a:moveTo>
                    <a:lnTo>
                      <a:pt x="51" y="0"/>
                    </a:lnTo>
                    <a:lnTo>
                      <a:pt x="43" y="1"/>
                    </a:lnTo>
                    <a:lnTo>
                      <a:pt x="36" y="3"/>
                    </a:lnTo>
                    <a:lnTo>
                      <a:pt x="29" y="6"/>
                    </a:lnTo>
                    <a:lnTo>
                      <a:pt x="23" y="8"/>
                    </a:lnTo>
                    <a:lnTo>
                      <a:pt x="16" y="11"/>
                    </a:lnTo>
                    <a:lnTo>
                      <a:pt x="10" y="16"/>
                    </a:lnTo>
                    <a:lnTo>
                      <a:pt x="5" y="20"/>
                    </a:lnTo>
                    <a:lnTo>
                      <a:pt x="0" y="24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50" y="69"/>
                    </a:lnTo>
                    <a:lnTo>
                      <a:pt x="51" y="69"/>
                    </a:lnTo>
                    <a:lnTo>
                      <a:pt x="53" y="68"/>
                    </a:lnTo>
                    <a:lnTo>
                      <a:pt x="54" y="68"/>
                    </a:lnTo>
                    <a:lnTo>
                      <a:pt x="54" y="67"/>
                    </a:lnTo>
                    <a:lnTo>
                      <a:pt x="55" y="67"/>
                    </a:lnTo>
                    <a:lnTo>
                      <a:pt x="55" y="67"/>
                    </a:lnTo>
                    <a:lnTo>
                      <a:pt x="55" y="67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92" name="Freeform 1631"/>
              <p:cNvSpPr>
                <a:spLocks/>
              </p:cNvSpPr>
              <p:nvPr/>
            </p:nvSpPr>
            <p:spPr bwMode="auto">
              <a:xfrm>
                <a:off x="4075" y="3564"/>
                <a:ext cx="10" cy="14"/>
              </a:xfrm>
              <a:custGeom>
                <a:avLst/>
                <a:gdLst/>
                <a:ahLst/>
                <a:cxnLst>
                  <a:cxn ang="0">
                    <a:pos x="49" y="18"/>
                  </a:cxn>
                  <a:cxn ang="0">
                    <a:pos x="49" y="18"/>
                  </a:cxn>
                  <a:cxn ang="0">
                    <a:pos x="44" y="14"/>
                  </a:cxn>
                  <a:cxn ang="0">
                    <a:pos x="39" y="10"/>
                  </a:cxn>
                  <a:cxn ang="0">
                    <a:pos x="34" y="7"/>
                  </a:cxn>
                  <a:cxn ang="0">
                    <a:pos x="27" y="3"/>
                  </a:cxn>
                  <a:cxn ang="0">
                    <a:pos x="21" y="2"/>
                  </a:cxn>
                  <a:cxn ang="0">
                    <a:pos x="14" y="1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7" y="67"/>
                  </a:cxn>
                  <a:cxn ang="0">
                    <a:pos x="7" y="67"/>
                  </a:cxn>
                  <a:cxn ang="0">
                    <a:pos x="6" y="67"/>
                  </a:cxn>
                  <a:cxn ang="0">
                    <a:pos x="5" y="67"/>
                  </a:cxn>
                  <a:cxn ang="0">
                    <a:pos x="4" y="66"/>
                  </a:cxn>
                  <a:cxn ang="0">
                    <a:pos x="3" y="66"/>
                  </a:cxn>
                  <a:cxn ang="0">
                    <a:pos x="2" y="65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49" y="18"/>
                  </a:cxn>
                </a:cxnLst>
                <a:rect l="0" t="0" r="r" b="b"/>
                <a:pathLst>
                  <a:path w="49" h="67">
                    <a:moveTo>
                      <a:pt x="49" y="18"/>
                    </a:moveTo>
                    <a:lnTo>
                      <a:pt x="49" y="18"/>
                    </a:lnTo>
                    <a:lnTo>
                      <a:pt x="44" y="14"/>
                    </a:lnTo>
                    <a:lnTo>
                      <a:pt x="39" y="10"/>
                    </a:lnTo>
                    <a:lnTo>
                      <a:pt x="34" y="7"/>
                    </a:lnTo>
                    <a:lnTo>
                      <a:pt x="27" y="3"/>
                    </a:lnTo>
                    <a:lnTo>
                      <a:pt x="21" y="2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6" y="67"/>
                    </a:lnTo>
                    <a:lnTo>
                      <a:pt x="5" y="67"/>
                    </a:lnTo>
                    <a:lnTo>
                      <a:pt x="4" y="66"/>
                    </a:lnTo>
                    <a:lnTo>
                      <a:pt x="3" y="66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93" name="Freeform 1632"/>
              <p:cNvSpPr>
                <a:spLocks/>
              </p:cNvSpPr>
              <p:nvPr/>
            </p:nvSpPr>
            <p:spPr bwMode="auto">
              <a:xfrm>
                <a:off x="4075" y="3568"/>
                <a:ext cx="13" cy="11"/>
              </a:xfrm>
              <a:custGeom>
                <a:avLst/>
                <a:gdLst/>
                <a:ahLst/>
                <a:cxnLst>
                  <a:cxn ang="0">
                    <a:pos x="65" y="22"/>
                  </a:cxn>
                  <a:cxn ang="0">
                    <a:pos x="65" y="22"/>
                  </a:cxn>
                  <a:cxn ang="0">
                    <a:pos x="64" y="20"/>
                  </a:cxn>
                  <a:cxn ang="0">
                    <a:pos x="62" y="17"/>
                  </a:cxn>
                  <a:cxn ang="0">
                    <a:pos x="59" y="14"/>
                  </a:cxn>
                  <a:cxn ang="0">
                    <a:pos x="58" y="11"/>
                  </a:cxn>
                  <a:cxn ang="0">
                    <a:pos x="56" y="8"/>
                  </a:cxn>
                  <a:cxn ang="0">
                    <a:pos x="54" y="5"/>
                  </a:cxn>
                  <a:cxn ang="0">
                    <a:pos x="51" y="3"/>
                  </a:cxn>
                  <a:cxn ang="0">
                    <a:pos x="49" y="0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2" y="48"/>
                  </a:cxn>
                  <a:cxn ang="0">
                    <a:pos x="3" y="49"/>
                  </a:cxn>
                  <a:cxn ang="0">
                    <a:pos x="4" y="50"/>
                  </a:cxn>
                  <a:cxn ang="0">
                    <a:pos x="5" y="51"/>
                  </a:cxn>
                  <a:cxn ang="0">
                    <a:pos x="6" y="53"/>
                  </a:cxn>
                  <a:cxn ang="0">
                    <a:pos x="7" y="55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5" y="22"/>
                  </a:cxn>
                </a:cxnLst>
                <a:rect l="0" t="0" r="r" b="b"/>
                <a:pathLst>
                  <a:path w="65" h="57">
                    <a:moveTo>
                      <a:pt x="65" y="22"/>
                    </a:moveTo>
                    <a:lnTo>
                      <a:pt x="65" y="22"/>
                    </a:lnTo>
                    <a:lnTo>
                      <a:pt x="64" y="20"/>
                    </a:lnTo>
                    <a:lnTo>
                      <a:pt x="62" y="17"/>
                    </a:lnTo>
                    <a:lnTo>
                      <a:pt x="59" y="14"/>
                    </a:lnTo>
                    <a:lnTo>
                      <a:pt x="58" y="11"/>
                    </a:lnTo>
                    <a:lnTo>
                      <a:pt x="56" y="8"/>
                    </a:lnTo>
                    <a:lnTo>
                      <a:pt x="54" y="5"/>
                    </a:lnTo>
                    <a:lnTo>
                      <a:pt x="51" y="3"/>
                    </a:lnTo>
                    <a:lnTo>
                      <a:pt x="49" y="0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2" y="48"/>
                    </a:lnTo>
                    <a:lnTo>
                      <a:pt x="3" y="49"/>
                    </a:lnTo>
                    <a:lnTo>
                      <a:pt x="4" y="50"/>
                    </a:lnTo>
                    <a:lnTo>
                      <a:pt x="5" y="51"/>
                    </a:lnTo>
                    <a:lnTo>
                      <a:pt x="6" y="53"/>
                    </a:lnTo>
                    <a:lnTo>
                      <a:pt x="7" y="55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5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94" name="Freeform 1633"/>
              <p:cNvSpPr>
                <a:spLocks/>
              </p:cNvSpPr>
              <p:nvPr/>
            </p:nvSpPr>
            <p:spPr bwMode="auto">
              <a:xfrm>
                <a:off x="4077" y="3572"/>
                <a:ext cx="14" cy="12"/>
              </a:xfrm>
              <a:custGeom>
                <a:avLst/>
                <a:gdLst/>
                <a:ahLst/>
                <a:cxnLst>
                  <a:cxn ang="0">
                    <a:pos x="14" y="59"/>
                  </a:cxn>
                  <a:cxn ang="0">
                    <a:pos x="72" y="25"/>
                  </a:cxn>
                  <a:cxn ang="0">
                    <a:pos x="57" y="0"/>
                  </a:cxn>
                  <a:cxn ang="0">
                    <a:pos x="0" y="35"/>
                  </a:cxn>
                  <a:cxn ang="0">
                    <a:pos x="14" y="59"/>
                  </a:cxn>
                  <a:cxn ang="0">
                    <a:pos x="14" y="59"/>
                  </a:cxn>
                </a:cxnLst>
                <a:rect l="0" t="0" r="r" b="b"/>
                <a:pathLst>
                  <a:path w="72" h="59">
                    <a:moveTo>
                      <a:pt x="14" y="59"/>
                    </a:moveTo>
                    <a:lnTo>
                      <a:pt x="72" y="25"/>
                    </a:lnTo>
                    <a:lnTo>
                      <a:pt x="57" y="0"/>
                    </a:lnTo>
                    <a:lnTo>
                      <a:pt x="0" y="35"/>
                    </a:lnTo>
                    <a:lnTo>
                      <a:pt x="14" y="59"/>
                    </a:lnTo>
                    <a:lnTo>
                      <a:pt x="14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95" name="Freeform 1634"/>
              <p:cNvSpPr>
                <a:spLocks/>
              </p:cNvSpPr>
              <p:nvPr/>
            </p:nvSpPr>
            <p:spPr bwMode="auto">
              <a:xfrm>
                <a:off x="4080" y="3577"/>
                <a:ext cx="13" cy="1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66" y="11"/>
                  </a:cxn>
                  <a:cxn ang="0">
                    <a:pos x="65" y="11"/>
                  </a:cxn>
                  <a:cxn ang="0">
                    <a:pos x="65" y="10"/>
                  </a:cxn>
                  <a:cxn ang="0">
                    <a:pos x="64" y="9"/>
                  </a:cxn>
                  <a:cxn ang="0">
                    <a:pos x="63" y="8"/>
                  </a:cxn>
                  <a:cxn ang="0">
                    <a:pos x="62" y="6"/>
                  </a:cxn>
                  <a:cxn ang="0">
                    <a:pos x="60" y="4"/>
                  </a:cxn>
                  <a:cxn ang="0">
                    <a:pos x="59" y="2"/>
                  </a:cxn>
                  <a:cxn ang="0">
                    <a:pos x="58" y="0"/>
                  </a:cxn>
                  <a:cxn ang="0">
                    <a:pos x="0" y="34"/>
                  </a:cxn>
                  <a:cxn ang="0">
                    <a:pos x="3" y="38"/>
                  </a:cxn>
                  <a:cxn ang="0">
                    <a:pos x="5" y="40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1" y="49"/>
                  </a:cxn>
                  <a:cxn ang="0">
                    <a:pos x="13" y="53"/>
                  </a:cxn>
                  <a:cxn ang="0">
                    <a:pos x="15" y="55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66" y="11"/>
                  </a:cxn>
                </a:cxnLst>
                <a:rect l="0" t="0" r="r" b="b"/>
                <a:pathLst>
                  <a:path w="66" h="57">
                    <a:moveTo>
                      <a:pt x="66" y="11"/>
                    </a:moveTo>
                    <a:lnTo>
                      <a:pt x="66" y="11"/>
                    </a:lnTo>
                    <a:lnTo>
                      <a:pt x="65" y="11"/>
                    </a:lnTo>
                    <a:lnTo>
                      <a:pt x="65" y="10"/>
                    </a:lnTo>
                    <a:lnTo>
                      <a:pt x="64" y="9"/>
                    </a:lnTo>
                    <a:lnTo>
                      <a:pt x="63" y="8"/>
                    </a:lnTo>
                    <a:lnTo>
                      <a:pt x="62" y="6"/>
                    </a:lnTo>
                    <a:lnTo>
                      <a:pt x="60" y="4"/>
                    </a:lnTo>
                    <a:lnTo>
                      <a:pt x="59" y="2"/>
                    </a:lnTo>
                    <a:lnTo>
                      <a:pt x="58" y="0"/>
                    </a:lnTo>
                    <a:lnTo>
                      <a:pt x="0" y="34"/>
                    </a:lnTo>
                    <a:lnTo>
                      <a:pt x="3" y="38"/>
                    </a:lnTo>
                    <a:lnTo>
                      <a:pt x="5" y="40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1" y="49"/>
                    </a:lnTo>
                    <a:lnTo>
                      <a:pt x="13" y="53"/>
                    </a:lnTo>
                    <a:lnTo>
                      <a:pt x="15" y="55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96" name="Freeform 1635"/>
              <p:cNvSpPr>
                <a:spLocks/>
              </p:cNvSpPr>
              <p:nvPr/>
            </p:nvSpPr>
            <p:spPr bwMode="auto">
              <a:xfrm>
                <a:off x="4083" y="3580"/>
                <a:ext cx="14" cy="13"/>
              </a:xfrm>
              <a:custGeom>
                <a:avLst/>
                <a:gdLst/>
                <a:ahLst/>
                <a:cxnLst>
                  <a:cxn ang="0">
                    <a:pos x="59" y="57"/>
                  </a:cxn>
                  <a:cxn ang="0">
                    <a:pos x="54" y="5"/>
                  </a:cxn>
                  <a:cxn ang="0">
                    <a:pos x="53" y="4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49" y="1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0" y="46"/>
                  </a:cxn>
                  <a:cxn ang="0">
                    <a:pos x="2" y="49"/>
                  </a:cxn>
                  <a:cxn ang="0">
                    <a:pos x="4" y="51"/>
                  </a:cxn>
                  <a:cxn ang="0">
                    <a:pos x="5" y="52"/>
                  </a:cxn>
                  <a:cxn ang="0">
                    <a:pos x="8" y="54"/>
                  </a:cxn>
                  <a:cxn ang="0">
                    <a:pos x="10" y="55"/>
                  </a:cxn>
                  <a:cxn ang="0">
                    <a:pos x="12" y="58"/>
                  </a:cxn>
                  <a:cxn ang="0">
                    <a:pos x="15" y="59"/>
                  </a:cxn>
                  <a:cxn ang="0">
                    <a:pos x="17" y="60"/>
                  </a:cxn>
                  <a:cxn ang="0">
                    <a:pos x="12" y="8"/>
                  </a:cxn>
                  <a:cxn ang="0">
                    <a:pos x="17" y="60"/>
                  </a:cxn>
                  <a:cxn ang="0">
                    <a:pos x="24" y="65"/>
                  </a:cxn>
                  <a:cxn ang="0">
                    <a:pos x="31" y="66"/>
                  </a:cxn>
                  <a:cxn ang="0">
                    <a:pos x="38" y="67"/>
                  </a:cxn>
                  <a:cxn ang="0">
                    <a:pos x="44" y="66"/>
                  </a:cxn>
                  <a:cxn ang="0">
                    <a:pos x="50" y="64"/>
                  </a:cxn>
                  <a:cxn ang="0">
                    <a:pos x="55" y="60"/>
                  </a:cxn>
                  <a:cxn ang="0">
                    <a:pos x="60" y="55"/>
                  </a:cxn>
                  <a:cxn ang="0">
                    <a:pos x="63" y="51"/>
                  </a:cxn>
                  <a:cxn ang="0">
                    <a:pos x="67" y="45"/>
                  </a:cxn>
                  <a:cxn ang="0">
                    <a:pos x="69" y="39"/>
                  </a:cxn>
                  <a:cxn ang="0">
                    <a:pos x="69" y="34"/>
                  </a:cxn>
                  <a:cxn ang="0">
                    <a:pos x="69" y="27"/>
                  </a:cxn>
                  <a:cxn ang="0">
                    <a:pos x="68" y="21"/>
                  </a:cxn>
                  <a:cxn ang="0">
                    <a:pos x="64" y="15"/>
                  </a:cxn>
                  <a:cxn ang="0">
                    <a:pos x="60" y="9"/>
                  </a:cxn>
                  <a:cxn ang="0">
                    <a:pos x="54" y="5"/>
                  </a:cxn>
                  <a:cxn ang="0">
                    <a:pos x="59" y="57"/>
                  </a:cxn>
                </a:cxnLst>
                <a:rect l="0" t="0" r="r" b="b"/>
                <a:pathLst>
                  <a:path w="69" h="67">
                    <a:moveTo>
                      <a:pt x="59" y="57"/>
                    </a:moveTo>
                    <a:lnTo>
                      <a:pt x="54" y="5"/>
                    </a:lnTo>
                    <a:lnTo>
                      <a:pt x="53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9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0" y="46"/>
                    </a:lnTo>
                    <a:lnTo>
                      <a:pt x="2" y="49"/>
                    </a:lnTo>
                    <a:lnTo>
                      <a:pt x="4" y="51"/>
                    </a:lnTo>
                    <a:lnTo>
                      <a:pt x="5" y="52"/>
                    </a:lnTo>
                    <a:lnTo>
                      <a:pt x="8" y="54"/>
                    </a:lnTo>
                    <a:lnTo>
                      <a:pt x="10" y="55"/>
                    </a:lnTo>
                    <a:lnTo>
                      <a:pt x="12" y="58"/>
                    </a:lnTo>
                    <a:lnTo>
                      <a:pt x="15" y="59"/>
                    </a:lnTo>
                    <a:lnTo>
                      <a:pt x="17" y="60"/>
                    </a:lnTo>
                    <a:lnTo>
                      <a:pt x="12" y="8"/>
                    </a:lnTo>
                    <a:lnTo>
                      <a:pt x="17" y="60"/>
                    </a:lnTo>
                    <a:lnTo>
                      <a:pt x="24" y="65"/>
                    </a:lnTo>
                    <a:lnTo>
                      <a:pt x="31" y="66"/>
                    </a:lnTo>
                    <a:lnTo>
                      <a:pt x="38" y="67"/>
                    </a:lnTo>
                    <a:lnTo>
                      <a:pt x="44" y="66"/>
                    </a:lnTo>
                    <a:lnTo>
                      <a:pt x="50" y="64"/>
                    </a:lnTo>
                    <a:lnTo>
                      <a:pt x="55" y="60"/>
                    </a:lnTo>
                    <a:lnTo>
                      <a:pt x="60" y="55"/>
                    </a:lnTo>
                    <a:lnTo>
                      <a:pt x="63" y="51"/>
                    </a:lnTo>
                    <a:lnTo>
                      <a:pt x="67" y="45"/>
                    </a:lnTo>
                    <a:lnTo>
                      <a:pt x="69" y="39"/>
                    </a:lnTo>
                    <a:lnTo>
                      <a:pt x="69" y="34"/>
                    </a:lnTo>
                    <a:lnTo>
                      <a:pt x="69" y="27"/>
                    </a:lnTo>
                    <a:lnTo>
                      <a:pt x="68" y="21"/>
                    </a:lnTo>
                    <a:lnTo>
                      <a:pt x="64" y="15"/>
                    </a:lnTo>
                    <a:lnTo>
                      <a:pt x="60" y="9"/>
                    </a:lnTo>
                    <a:lnTo>
                      <a:pt x="54" y="5"/>
                    </a:lnTo>
                    <a:lnTo>
                      <a:pt x="59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97" name="Freeform 1636"/>
              <p:cNvSpPr>
                <a:spLocks/>
              </p:cNvSpPr>
              <p:nvPr/>
            </p:nvSpPr>
            <p:spPr bwMode="auto">
              <a:xfrm>
                <a:off x="4081" y="3581"/>
                <a:ext cx="14" cy="15"/>
              </a:xfrm>
              <a:custGeom>
                <a:avLst/>
                <a:gdLst/>
                <a:ahLst/>
                <a:cxnLst>
                  <a:cxn ang="0">
                    <a:pos x="17" y="66"/>
                  </a:cxn>
                  <a:cxn ang="0">
                    <a:pos x="57" y="62"/>
                  </a:cxn>
                  <a:cxn ang="0">
                    <a:pos x="71" y="49"/>
                  </a:cxn>
                  <a:cxn ang="0">
                    <a:pos x="24" y="0"/>
                  </a:cxn>
                  <a:cxn ang="0">
                    <a:pos x="11" y="14"/>
                  </a:cxn>
                  <a:cxn ang="0">
                    <a:pos x="17" y="66"/>
                  </a:cxn>
                  <a:cxn ang="0">
                    <a:pos x="11" y="14"/>
                  </a:cxn>
                  <a:cxn ang="0">
                    <a:pos x="6" y="20"/>
                  </a:cxn>
                  <a:cxn ang="0">
                    <a:pos x="2" y="26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1" y="44"/>
                  </a:cxn>
                  <a:cxn ang="0">
                    <a:pos x="2" y="50"/>
                  </a:cxn>
                  <a:cxn ang="0">
                    <a:pos x="6" y="56"/>
                  </a:cxn>
                  <a:cxn ang="0">
                    <a:pos x="9" y="60"/>
                  </a:cxn>
                  <a:cxn ang="0">
                    <a:pos x="14" y="65"/>
                  </a:cxn>
                  <a:cxn ang="0">
                    <a:pos x="20" y="68"/>
                  </a:cxn>
                  <a:cxn ang="0">
                    <a:pos x="26" y="71"/>
                  </a:cxn>
                  <a:cxn ang="0">
                    <a:pos x="31" y="72"/>
                  </a:cxn>
                  <a:cxn ang="0">
                    <a:pos x="38" y="72"/>
                  </a:cxn>
                  <a:cxn ang="0">
                    <a:pos x="44" y="69"/>
                  </a:cxn>
                  <a:cxn ang="0">
                    <a:pos x="51" y="67"/>
                  </a:cxn>
                  <a:cxn ang="0">
                    <a:pos x="57" y="62"/>
                  </a:cxn>
                  <a:cxn ang="0">
                    <a:pos x="17" y="66"/>
                  </a:cxn>
                </a:cxnLst>
                <a:rect l="0" t="0" r="r" b="b"/>
                <a:pathLst>
                  <a:path w="71" h="72">
                    <a:moveTo>
                      <a:pt x="17" y="66"/>
                    </a:moveTo>
                    <a:lnTo>
                      <a:pt x="57" y="62"/>
                    </a:lnTo>
                    <a:lnTo>
                      <a:pt x="71" y="49"/>
                    </a:lnTo>
                    <a:lnTo>
                      <a:pt x="24" y="0"/>
                    </a:lnTo>
                    <a:lnTo>
                      <a:pt x="11" y="14"/>
                    </a:lnTo>
                    <a:lnTo>
                      <a:pt x="17" y="66"/>
                    </a:lnTo>
                    <a:lnTo>
                      <a:pt x="11" y="14"/>
                    </a:lnTo>
                    <a:lnTo>
                      <a:pt x="6" y="20"/>
                    </a:lnTo>
                    <a:lnTo>
                      <a:pt x="2" y="26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1" y="44"/>
                    </a:lnTo>
                    <a:lnTo>
                      <a:pt x="2" y="50"/>
                    </a:lnTo>
                    <a:lnTo>
                      <a:pt x="6" y="56"/>
                    </a:lnTo>
                    <a:lnTo>
                      <a:pt x="9" y="60"/>
                    </a:lnTo>
                    <a:lnTo>
                      <a:pt x="14" y="65"/>
                    </a:lnTo>
                    <a:lnTo>
                      <a:pt x="20" y="68"/>
                    </a:lnTo>
                    <a:lnTo>
                      <a:pt x="26" y="71"/>
                    </a:lnTo>
                    <a:lnTo>
                      <a:pt x="31" y="72"/>
                    </a:lnTo>
                    <a:lnTo>
                      <a:pt x="38" y="72"/>
                    </a:lnTo>
                    <a:lnTo>
                      <a:pt x="44" y="69"/>
                    </a:lnTo>
                    <a:lnTo>
                      <a:pt x="51" y="67"/>
                    </a:lnTo>
                    <a:lnTo>
                      <a:pt x="57" y="62"/>
                    </a:lnTo>
                    <a:lnTo>
                      <a:pt x="17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98" name="Freeform 1637"/>
              <p:cNvSpPr>
                <a:spLocks/>
              </p:cNvSpPr>
              <p:nvPr/>
            </p:nvSpPr>
            <p:spPr bwMode="auto">
              <a:xfrm>
                <a:off x="4079" y="3580"/>
                <a:ext cx="13" cy="14"/>
              </a:xfrm>
              <a:custGeom>
                <a:avLst/>
                <a:gdLst/>
                <a:ahLst/>
                <a:cxnLst>
                  <a:cxn ang="0">
                    <a:pos x="67" y="36"/>
                  </a:cxn>
                  <a:cxn ang="0">
                    <a:pos x="11" y="58"/>
                  </a:cxn>
                  <a:cxn ang="0">
                    <a:pos x="13" y="60"/>
                  </a:cxn>
                  <a:cxn ang="0">
                    <a:pos x="16" y="62"/>
                  </a:cxn>
                  <a:cxn ang="0">
                    <a:pos x="17" y="63"/>
                  </a:cxn>
                  <a:cxn ang="0">
                    <a:pos x="19" y="64"/>
                  </a:cxn>
                  <a:cxn ang="0">
                    <a:pos x="22" y="66"/>
                  </a:cxn>
                  <a:cxn ang="0">
                    <a:pos x="24" y="68"/>
                  </a:cxn>
                  <a:cxn ang="0">
                    <a:pos x="26" y="69"/>
                  </a:cxn>
                  <a:cxn ang="0">
                    <a:pos x="28" y="70"/>
                  </a:cxn>
                  <a:cxn ang="0">
                    <a:pos x="62" y="13"/>
                  </a:cxn>
                  <a:cxn ang="0">
                    <a:pos x="62" y="12"/>
                  </a:cxn>
                  <a:cxn ang="0">
                    <a:pos x="61" y="12"/>
                  </a:cxn>
                  <a:cxn ang="0">
                    <a:pos x="61" y="12"/>
                  </a:cxn>
                  <a:cxn ang="0">
                    <a:pos x="60" y="12"/>
                  </a:cxn>
                  <a:cxn ang="0">
                    <a:pos x="60" y="11"/>
                  </a:cxn>
                  <a:cxn ang="0">
                    <a:pos x="58" y="10"/>
                  </a:cxn>
                  <a:cxn ang="0">
                    <a:pos x="57" y="10"/>
                  </a:cxn>
                  <a:cxn ang="0">
                    <a:pos x="56" y="9"/>
                  </a:cxn>
                  <a:cxn ang="0">
                    <a:pos x="1" y="30"/>
                  </a:cxn>
                  <a:cxn ang="0">
                    <a:pos x="56" y="9"/>
                  </a:cxn>
                  <a:cxn ang="0">
                    <a:pos x="50" y="4"/>
                  </a:cxn>
                  <a:cxn ang="0">
                    <a:pos x="43" y="1"/>
                  </a:cxn>
                  <a:cxn ang="0">
                    <a:pos x="37" y="0"/>
                  </a:cxn>
                  <a:cxn ang="0">
                    <a:pos x="31" y="0"/>
                  </a:cxn>
                  <a:cxn ang="0">
                    <a:pos x="25" y="1"/>
                  </a:cxn>
                  <a:cxn ang="0">
                    <a:pos x="19" y="3"/>
                  </a:cxn>
                  <a:cxn ang="0">
                    <a:pos x="13" y="6"/>
                  </a:cxn>
                  <a:cxn ang="0">
                    <a:pos x="9" y="11"/>
                  </a:cxn>
                  <a:cxn ang="0">
                    <a:pos x="5" y="16"/>
                  </a:cxn>
                  <a:cxn ang="0">
                    <a:pos x="2" y="21"/>
                  </a:cxn>
                  <a:cxn ang="0">
                    <a:pos x="1" y="27"/>
                  </a:cxn>
                  <a:cxn ang="0">
                    <a:pos x="0" y="33"/>
                  </a:cxn>
                  <a:cxn ang="0">
                    <a:pos x="1" y="40"/>
                  </a:cxn>
                  <a:cxn ang="0">
                    <a:pos x="3" y="46"/>
                  </a:cxn>
                  <a:cxn ang="0">
                    <a:pos x="6" y="53"/>
                  </a:cxn>
                  <a:cxn ang="0">
                    <a:pos x="11" y="58"/>
                  </a:cxn>
                  <a:cxn ang="0">
                    <a:pos x="67" y="36"/>
                  </a:cxn>
                </a:cxnLst>
                <a:rect l="0" t="0" r="r" b="b"/>
                <a:pathLst>
                  <a:path w="67" h="70">
                    <a:moveTo>
                      <a:pt x="67" y="36"/>
                    </a:moveTo>
                    <a:lnTo>
                      <a:pt x="11" y="58"/>
                    </a:lnTo>
                    <a:lnTo>
                      <a:pt x="13" y="60"/>
                    </a:lnTo>
                    <a:lnTo>
                      <a:pt x="16" y="62"/>
                    </a:lnTo>
                    <a:lnTo>
                      <a:pt x="17" y="63"/>
                    </a:lnTo>
                    <a:lnTo>
                      <a:pt x="19" y="64"/>
                    </a:lnTo>
                    <a:lnTo>
                      <a:pt x="22" y="66"/>
                    </a:lnTo>
                    <a:lnTo>
                      <a:pt x="24" y="68"/>
                    </a:lnTo>
                    <a:lnTo>
                      <a:pt x="26" y="69"/>
                    </a:lnTo>
                    <a:lnTo>
                      <a:pt x="28" y="70"/>
                    </a:lnTo>
                    <a:lnTo>
                      <a:pt x="62" y="13"/>
                    </a:lnTo>
                    <a:lnTo>
                      <a:pt x="62" y="12"/>
                    </a:lnTo>
                    <a:lnTo>
                      <a:pt x="61" y="12"/>
                    </a:lnTo>
                    <a:lnTo>
                      <a:pt x="61" y="12"/>
                    </a:lnTo>
                    <a:lnTo>
                      <a:pt x="60" y="12"/>
                    </a:lnTo>
                    <a:lnTo>
                      <a:pt x="60" y="11"/>
                    </a:lnTo>
                    <a:lnTo>
                      <a:pt x="58" y="10"/>
                    </a:lnTo>
                    <a:lnTo>
                      <a:pt x="57" y="10"/>
                    </a:lnTo>
                    <a:lnTo>
                      <a:pt x="56" y="9"/>
                    </a:lnTo>
                    <a:lnTo>
                      <a:pt x="1" y="30"/>
                    </a:lnTo>
                    <a:lnTo>
                      <a:pt x="56" y="9"/>
                    </a:lnTo>
                    <a:lnTo>
                      <a:pt x="50" y="4"/>
                    </a:lnTo>
                    <a:lnTo>
                      <a:pt x="43" y="1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9" y="3"/>
                    </a:lnTo>
                    <a:lnTo>
                      <a:pt x="13" y="6"/>
                    </a:lnTo>
                    <a:lnTo>
                      <a:pt x="9" y="11"/>
                    </a:lnTo>
                    <a:lnTo>
                      <a:pt x="5" y="16"/>
                    </a:lnTo>
                    <a:lnTo>
                      <a:pt x="2" y="21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40"/>
                    </a:lnTo>
                    <a:lnTo>
                      <a:pt x="3" y="46"/>
                    </a:lnTo>
                    <a:lnTo>
                      <a:pt x="6" y="53"/>
                    </a:lnTo>
                    <a:lnTo>
                      <a:pt x="11" y="58"/>
                    </a:lnTo>
                    <a:lnTo>
                      <a:pt x="67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99" name="Freeform 1638"/>
              <p:cNvSpPr>
                <a:spLocks/>
              </p:cNvSpPr>
              <p:nvPr/>
            </p:nvSpPr>
            <p:spPr bwMode="auto">
              <a:xfrm>
                <a:off x="4075" y="3577"/>
                <a:ext cx="12" cy="8"/>
              </a:xfrm>
              <a:custGeom>
                <a:avLst/>
                <a:gdLst/>
                <a:ahLst/>
                <a:cxnLst>
                  <a:cxn ang="0">
                    <a:pos x="53" y="42"/>
                  </a:cxn>
                  <a:cxn ang="0">
                    <a:pos x="53" y="42"/>
                  </a:cxn>
                  <a:cxn ang="0">
                    <a:pos x="54" y="41"/>
                  </a:cxn>
                  <a:cxn ang="0">
                    <a:pos x="55" y="40"/>
                  </a:cxn>
                  <a:cxn ang="0">
                    <a:pos x="56" y="37"/>
                  </a:cxn>
                  <a:cxn ang="0">
                    <a:pos x="58" y="36"/>
                  </a:cxn>
                  <a:cxn ang="0">
                    <a:pos x="59" y="34"/>
                  </a:cxn>
                  <a:cxn ang="0">
                    <a:pos x="60" y="33"/>
                  </a:cxn>
                  <a:cxn ang="0">
                    <a:pos x="60" y="30"/>
                  </a:cxn>
                  <a:cxn ang="0">
                    <a:pos x="61" y="29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3" y="42"/>
                  </a:cxn>
                </a:cxnLst>
                <a:rect l="0" t="0" r="r" b="b"/>
                <a:pathLst>
                  <a:path w="61" h="42">
                    <a:moveTo>
                      <a:pt x="53" y="42"/>
                    </a:moveTo>
                    <a:lnTo>
                      <a:pt x="53" y="42"/>
                    </a:lnTo>
                    <a:lnTo>
                      <a:pt x="54" y="41"/>
                    </a:lnTo>
                    <a:lnTo>
                      <a:pt x="55" y="40"/>
                    </a:lnTo>
                    <a:lnTo>
                      <a:pt x="56" y="37"/>
                    </a:lnTo>
                    <a:lnTo>
                      <a:pt x="58" y="36"/>
                    </a:lnTo>
                    <a:lnTo>
                      <a:pt x="59" y="34"/>
                    </a:lnTo>
                    <a:lnTo>
                      <a:pt x="60" y="33"/>
                    </a:lnTo>
                    <a:lnTo>
                      <a:pt x="60" y="30"/>
                    </a:lnTo>
                    <a:lnTo>
                      <a:pt x="61" y="29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3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00" name="Freeform 1639"/>
              <p:cNvSpPr>
                <a:spLocks/>
              </p:cNvSpPr>
              <p:nvPr/>
            </p:nvSpPr>
            <p:spPr bwMode="auto">
              <a:xfrm>
                <a:off x="4073" y="3578"/>
                <a:ext cx="12" cy="10"/>
              </a:xfrm>
              <a:custGeom>
                <a:avLst/>
                <a:gdLst/>
                <a:ahLst/>
                <a:cxnLst>
                  <a:cxn ang="0">
                    <a:pos x="49" y="53"/>
                  </a:cxn>
                  <a:cxn ang="0">
                    <a:pos x="49" y="53"/>
                  </a:cxn>
                  <a:cxn ang="0">
                    <a:pos x="52" y="52"/>
                  </a:cxn>
                  <a:cxn ang="0">
                    <a:pos x="53" y="49"/>
                  </a:cxn>
                  <a:cxn ang="0">
                    <a:pos x="55" y="47"/>
                  </a:cxn>
                  <a:cxn ang="0">
                    <a:pos x="56" y="46"/>
                  </a:cxn>
                  <a:cxn ang="0">
                    <a:pos x="57" y="44"/>
                  </a:cxn>
                  <a:cxn ang="0">
                    <a:pos x="59" y="42"/>
                  </a:cxn>
                  <a:cxn ang="0">
                    <a:pos x="60" y="41"/>
                  </a:cxn>
                  <a:cxn ang="0">
                    <a:pos x="61" y="39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3" y="5"/>
                  </a:cxn>
                  <a:cxn ang="0">
                    <a:pos x="1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49" y="53"/>
                  </a:cxn>
                </a:cxnLst>
                <a:rect l="0" t="0" r="r" b="b"/>
                <a:pathLst>
                  <a:path w="61" h="53">
                    <a:moveTo>
                      <a:pt x="49" y="53"/>
                    </a:moveTo>
                    <a:lnTo>
                      <a:pt x="49" y="53"/>
                    </a:lnTo>
                    <a:lnTo>
                      <a:pt x="52" y="52"/>
                    </a:lnTo>
                    <a:lnTo>
                      <a:pt x="53" y="49"/>
                    </a:lnTo>
                    <a:lnTo>
                      <a:pt x="55" y="47"/>
                    </a:lnTo>
                    <a:lnTo>
                      <a:pt x="56" y="46"/>
                    </a:lnTo>
                    <a:lnTo>
                      <a:pt x="57" y="44"/>
                    </a:lnTo>
                    <a:lnTo>
                      <a:pt x="59" y="42"/>
                    </a:lnTo>
                    <a:lnTo>
                      <a:pt x="60" y="41"/>
                    </a:lnTo>
                    <a:lnTo>
                      <a:pt x="61" y="39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9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01" name="Freeform 1640"/>
              <p:cNvSpPr>
                <a:spLocks/>
              </p:cNvSpPr>
              <p:nvPr/>
            </p:nvSpPr>
            <p:spPr bwMode="auto">
              <a:xfrm>
                <a:off x="4069" y="3579"/>
                <a:ext cx="14" cy="12"/>
              </a:xfrm>
              <a:custGeom>
                <a:avLst/>
                <a:gdLst/>
                <a:ahLst/>
                <a:cxnLst>
                  <a:cxn ang="0">
                    <a:pos x="59" y="56"/>
                  </a:cxn>
                  <a:cxn ang="0">
                    <a:pos x="59" y="56"/>
                  </a:cxn>
                  <a:cxn ang="0">
                    <a:pos x="59" y="56"/>
                  </a:cxn>
                  <a:cxn ang="0">
                    <a:pos x="59" y="55"/>
                  </a:cxn>
                  <a:cxn ang="0">
                    <a:pos x="60" y="55"/>
                  </a:cxn>
                  <a:cxn ang="0">
                    <a:pos x="61" y="53"/>
                  </a:cxn>
                  <a:cxn ang="0">
                    <a:pos x="63" y="52"/>
                  </a:cxn>
                  <a:cxn ang="0">
                    <a:pos x="64" y="50"/>
                  </a:cxn>
                  <a:cxn ang="0">
                    <a:pos x="66" y="47"/>
                  </a:cxn>
                  <a:cxn ang="0">
                    <a:pos x="68" y="44"/>
                  </a:cxn>
                  <a:cxn ang="0">
                    <a:pos x="19" y="0"/>
                  </a:cxn>
                  <a:cxn ang="0">
                    <a:pos x="15" y="3"/>
                  </a:cxn>
                  <a:cxn ang="0">
                    <a:pos x="13" y="7"/>
                  </a:cxn>
                  <a:cxn ang="0">
                    <a:pos x="11" y="9"/>
                  </a:cxn>
                  <a:cxn ang="0">
                    <a:pos x="8" y="13"/>
                  </a:cxn>
                  <a:cxn ang="0">
                    <a:pos x="6" y="16"/>
                  </a:cxn>
                  <a:cxn ang="0">
                    <a:pos x="4" y="18"/>
                  </a:cxn>
                  <a:cxn ang="0">
                    <a:pos x="1" y="22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59" y="56"/>
                  </a:cxn>
                </a:cxnLst>
                <a:rect l="0" t="0" r="r" b="b"/>
                <a:pathLst>
                  <a:path w="68" h="56">
                    <a:moveTo>
                      <a:pt x="59" y="56"/>
                    </a:moveTo>
                    <a:lnTo>
                      <a:pt x="59" y="56"/>
                    </a:lnTo>
                    <a:lnTo>
                      <a:pt x="59" y="56"/>
                    </a:lnTo>
                    <a:lnTo>
                      <a:pt x="59" y="55"/>
                    </a:lnTo>
                    <a:lnTo>
                      <a:pt x="60" y="55"/>
                    </a:lnTo>
                    <a:lnTo>
                      <a:pt x="61" y="53"/>
                    </a:lnTo>
                    <a:lnTo>
                      <a:pt x="63" y="52"/>
                    </a:lnTo>
                    <a:lnTo>
                      <a:pt x="64" y="50"/>
                    </a:lnTo>
                    <a:lnTo>
                      <a:pt x="66" y="47"/>
                    </a:lnTo>
                    <a:lnTo>
                      <a:pt x="68" y="44"/>
                    </a:lnTo>
                    <a:lnTo>
                      <a:pt x="19" y="0"/>
                    </a:lnTo>
                    <a:lnTo>
                      <a:pt x="15" y="3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8" y="13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59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02" name="Freeform 1641"/>
              <p:cNvSpPr>
                <a:spLocks/>
              </p:cNvSpPr>
              <p:nvPr/>
            </p:nvSpPr>
            <p:spPr bwMode="auto">
              <a:xfrm>
                <a:off x="4068" y="3584"/>
                <a:ext cx="13" cy="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3"/>
                  </a:cxn>
                  <a:cxn ang="0">
                    <a:pos x="67" y="25"/>
                  </a:cxn>
                  <a:cxn ang="0">
                    <a:pos x="67" y="26"/>
                  </a:cxn>
                  <a:cxn ang="0">
                    <a:pos x="67" y="27"/>
                  </a:cxn>
                  <a:cxn ang="0">
                    <a:pos x="67" y="28"/>
                  </a:cxn>
                  <a:cxn ang="0">
                    <a:pos x="66" y="29"/>
                  </a:cxn>
                  <a:cxn ang="0">
                    <a:pos x="66" y="30"/>
                  </a:cxn>
                  <a:cxn ang="0">
                    <a:pos x="66" y="31"/>
                  </a:cxn>
                  <a:cxn ang="0">
                    <a:pos x="66" y="31"/>
                  </a:cxn>
                  <a:cxn ang="0">
                    <a:pos x="7" y="0"/>
                  </a:cxn>
                  <a:cxn ang="0">
                    <a:pos x="5" y="4"/>
                  </a:cxn>
                  <a:cxn ang="0">
                    <a:pos x="4" y="7"/>
                  </a:cxn>
                  <a:cxn ang="0">
                    <a:pos x="3" y="11"/>
                  </a:cxn>
                  <a:cxn ang="0">
                    <a:pos x="1" y="15"/>
                  </a:cxn>
                  <a:cxn ang="0">
                    <a:pos x="0" y="20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67" y="23"/>
                  </a:cxn>
                </a:cxnLst>
                <a:rect l="0" t="0" r="r" b="b"/>
                <a:pathLst>
                  <a:path w="67" h="33">
                    <a:moveTo>
                      <a:pt x="67" y="23"/>
                    </a:moveTo>
                    <a:lnTo>
                      <a:pt x="67" y="23"/>
                    </a:lnTo>
                    <a:lnTo>
                      <a:pt x="67" y="25"/>
                    </a:lnTo>
                    <a:lnTo>
                      <a:pt x="67" y="26"/>
                    </a:lnTo>
                    <a:lnTo>
                      <a:pt x="67" y="27"/>
                    </a:lnTo>
                    <a:lnTo>
                      <a:pt x="67" y="28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7" y="0"/>
                    </a:lnTo>
                    <a:lnTo>
                      <a:pt x="5" y="4"/>
                    </a:lnTo>
                    <a:lnTo>
                      <a:pt x="4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03" name="Freeform 1642"/>
              <p:cNvSpPr>
                <a:spLocks/>
              </p:cNvSpPr>
              <p:nvPr/>
            </p:nvSpPr>
            <p:spPr bwMode="auto">
              <a:xfrm>
                <a:off x="4068" y="3587"/>
                <a:ext cx="13" cy="1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3" y="0"/>
                  </a:cxn>
                  <a:cxn ang="0">
                    <a:pos x="64" y="0"/>
                  </a:cxn>
                  <a:cxn ang="0">
                    <a:pos x="64" y="1"/>
                  </a:cxn>
                  <a:cxn ang="0">
                    <a:pos x="65" y="3"/>
                  </a:cxn>
                  <a:cxn ang="0">
                    <a:pos x="66" y="4"/>
                  </a:cxn>
                  <a:cxn ang="0">
                    <a:pos x="66" y="5"/>
                  </a:cxn>
                  <a:cxn ang="0">
                    <a:pos x="66" y="6"/>
                  </a:cxn>
                  <a:cxn ang="0">
                    <a:pos x="67" y="7"/>
                  </a:cxn>
                  <a:cxn ang="0">
                    <a:pos x="67" y="8"/>
                  </a:cxn>
                  <a:cxn ang="0">
                    <a:pos x="0" y="18"/>
                  </a:cxn>
                  <a:cxn ang="0">
                    <a:pos x="1" y="21"/>
                  </a:cxn>
                  <a:cxn ang="0">
                    <a:pos x="3" y="26"/>
                  </a:cxn>
                  <a:cxn ang="0">
                    <a:pos x="4" y="29"/>
                  </a:cxn>
                  <a:cxn ang="0">
                    <a:pos x="5" y="33"/>
                  </a:cxn>
                  <a:cxn ang="0">
                    <a:pos x="7" y="36"/>
                  </a:cxn>
                  <a:cxn ang="0">
                    <a:pos x="10" y="40"/>
                  </a:cxn>
                  <a:cxn ang="0">
                    <a:pos x="12" y="43"/>
                  </a:cxn>
                  <a:cxn ang="0">
                    <a:pos x="14" y="46"/>
                  </a:cxn>
                  <a:cxn ang="0">
                    <a:pos x="14" y="46"/>
                  </a:cxn>
                  <a:cxn ang="0">
                    <a:pos x="63" y="0"/>
                  </a:cxn>
                </a:cxnLst>
                <a:rect l="0" t="0" r="r" b="b"/>
                <a:pathLst>
                  <a:path w="67" h="46">
                    <a:moveTo>
                      <a:pt x="63" y="0"/>
                    </a:moveTo>
                    <a:lnTo>
                      <a:pt x="63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5" y="3"/>
                    </a:lnTo>
                    <a:lnTo>
                      <a:pt x="66" y="4"/>
                    </a:lnTo>
                    <a:lnTo>
                      <a:pt x="66" y="5"/>
                    </a:lnTo>
                    <a:lnTo>
                      <a:pt x="66" y="6"/>
                    </a:lnTo>
                    <a:lnTo>
                      <a:pt x="67" y="7"/>
                    </a:lnTo>
                    <a:lnTo>
                      <a:pt x="67" y="8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6"/>
                    </a:lnTo>
                    <a:lnTo>
                      <a:pt x="4" y="29"/>
                    </a:lnTo>
                    <a:lnTo>
                      <a:pt x="5" y="33"/>
                    </a:lnTo>
                    <a:lnTo>
                      <a:pt x="7" y="36"/>
                    </a:lnTo>
                    <a:lnTo>
                      <a:pt x="10" y="40"/>
                    </a:lnTo>
                    <a:lnTo>
                      <a:pt x="12" y="43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04" name="Freeform 1643"/>
              <p:cNvSpPr>
                <a:spLocks/>
              </p:cNvSpPr>
              <p:nvPr/>
            </p:nvSpPr>
            <p:spPr bwMode="auto">
              <a:xfrm>
                <a:off x="4071" y="3587"/>
                <a:ext cx="9" cy="1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41" y="0"/>
                  </a:cxn>
                  <a:cxn ang="0">
                    <a:pos x="43" y="0"/>
                  </a:cxn>
                  <a:cxn ang="0">
                    <a:pos x="44" y="1"/>
                  </a:cxn>
                  <a:cxn ang="0">
                    <a:pos x="45" y="2"/>
                  </a:cxn>
                  <a:cxn ang="0">
                    <a:pos x="47" y="2"/>
                  </a:cxn>
                  <a:cxn ang="0">
                    <a:pos x="49" y="3"/>
                  </a:cxn>
                  <a:cxn ang="0">
                    <a:pos x="49" y="4"/>
                  </a:cxn>
                  <a:cxn ang="0">
                    <a:pos x="0" y="50"/>
                  </a:cxn>
                  <a:cxn ang="0">
                    <a:pos x="4" y="54"/>
                  </a:cxn>
                  <a:cxn ang="0">
                    <a:pos x="8" y="56"/>
                  </a:cxn>
                  <a:cxn ang="0">
                    <a:pos x="13" y="60"/>
                  </a:cxn>
                  <a:cxn ang="0">
                    <a:pos x="17" y="62"/>
                  </a:cxn>
                  <a:cxn ang="0">
                    <a:pos x="22" y="64"/>
                  </a:cxn>
                  <a:cxn ang="0">
                    <a:pos x="28" y="65"/>
                  </a:cxn>
                  <a:cxn ang="0">
                    <a:pos x="32" y="65"/>
                  </a:cxn>
                  <a:cxn ang="0">
                    <a:pos x="37" y="67"/>
                  </a:cxn>
                  <a:cxn ang="0">
                    <a:pos x="38" y="67"/>
                  </a:cxn>
                  <a:cxn ang="0">
                    <a:pos x="37" y="0"/>
                  </a:cxn>
                </a:cxnLst>
                <a:rect l="0" t="0" r="r" b="b"/>
                <a:pathLst>
                  <a:path w="49" h="67">
                    <a:moveTo>
                      <a:pt x="37" y="0"/>
                    </a:moveTo>
                    <a:lnTo>
                      <a:pt x="37" y="0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9" y="3"/>
                    </a:lnTo>
                    <a:lnTo>
                      <a:pt x="49" y="4"/>
                    </a:lnTo>
                    <a:lnTo>
                      <a:pt x="0" y="50"/>
                    </a:lnTo>
                    <a:lnTo>
                      <a:pt x="4" y="54"/>
                    </a:lnTo>
                    <a:lnTo>
                      <a:pt x="8" y="56"/>
                    </a:lnTo>
                    <a:lnTo>
                      <a:pt x="13" y="60"/>
                    </a:lnTo>
                    <a:lnTo>
                      <a:pt x="17" y="62"/>
                    </a:lnTo>
                    <a:lnTo>
                      <a:pt x="22" y="64"/>
                    </a:lnTo>
                    <a:lnTo>
                      <a:pt x="28" y="65"/>
                    </a:lnTo>
                    <a:lnTo>
                      <a:pt x="32" y="65"/>
                    </a:lnTo>
                    <a:lnTo>
                      <a:pt x="37" y="67"/>
                    </a:lnTo>
                    <a:lnTo>
                      <a:pt x="38" y="6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05" name="Freeform 1644"/>
              <p:cNvSpPr>
                <a:spLocks/>
              </p:cNvSpPr>
              <p:nvPr/>
            </p:nvSpPr>
            <p:spPr bwMode="auto">
              <a:xfrm>
                <a:off x="4076" y="3587"/>
                <a:ext cx="10" cy="1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9" y="67"/>
                  </a:cxn>
                  <a:cxn ang="0">
                    <a:pos x="14" y="65"/>
                  </a:cxn>
                  <a:cxn ang="0">
                    <a:pos x="20" y="64"/>
                  </a:cxn>
                  <a:cxn ang="0">
                    <a:pos x="25" y="63"/>
                  </a:cxn>
                  <a:cxn ang="0">
                    <a:pos x="30" y="61"/>
                  </a:cxn>
                  <a:cxn ang="0">
                    <a:pos x="35" y="59"/>
                  </a:cxn>
                  <a:cxn ang="0">
                    <a:pos x="39" y="56"/>
                  </a:cxn>
                  <a:cxn ang="0">
                    <a:pos x="43" y="53"/>
                  </a:cxn>
                  <a:cxn ang="0">
                    <a:pos x="46" y="50"/>
                  </a:cxn>
                  <a:cxn ang="0">
                    <a:pos x="46" y="50"/>
                  </a:cxn>
                  <a:cxn ang="0">
                    <a:pos x="0" y="2"/>
                  </a:cxn>
                </a:cxnLst>
                <a:rect l="0" t="0" r="r" b="b"/>
                <a:pathLst>
                  <a:path w="46" h="67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67"/>
                    </a:lnTo>
                    <a:lnTo>
                      <a:pt x="14" y="65"/>
                    </a:lnTo>
                    <a:lnTo>
                      <a:pt x="20" y="64"/>
                    </a:lnTo>
                    <a:lnTo>
                      <a:pt x="25" y="63"/>
                    </a:lnTo>
                    <a:lnTo>
                      <a:pt x="30" y="61"/>
                    </a:lnTo>
                    <a:lnTo>
                      <a:pt x="35" y="59"/>
                    </a:lnTo>
                    <a:lnTo>
                      <a:pt x="39" y="56"/>
                    </a:lnTo>
                    <a:lnTo>
                      <a:pt x="43" y="53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06" name="Freeform 1645"/>
              <p:cNvSpPr>
                <a:spLocks/>
              </p:cNvSpPr>
              <p:nvPr/>
            </p:nvSpPr>
            <p:spPr bwMode="auto">
              <a:xfrm>
                <a:off x="4076" y="3587"/>
                <a:ext cx="13" cy="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6" y="50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5" y="40"/>
                  </a:cxn>
                  <a:cxn ang="0">
                    <a:pos x="58" y="35"/>
                  </a:cxn>
                  <a:cxn ang="0">
                    <a:pos x="60" y="32"/>
                  </a:cxn>
                  <a:cxn ang="0">
                    <a:pos x="62" y="27"/>
                  </a:cxn>
                  <a:cxn ang="0">
                    <a:pos x="64" y="24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1" y="0"/>
                  </a:cxn>
                </a:cxnLst>
                <a:rect l="0" t="0" r="r" b="b"/>
                <a:pathLst>
                  <a:path w="65" h="50">
                    <a:moveTo>
                      <a:pt x="1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6" y="50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5" y="40"/>
                    </a:lnTo>
                    <a:lnTo>
                      <a:pt x="58" y="35"/>
                    </a:lnTo>
                    <a:lnTo>
                      <a:pt x="60" y="32"/>
                    </a:lnTo>
                    <a:lnTo>
                      <a:pt x="62" y="27"/>
                    </a:lnTo>
                    <a:lnTo>
                      <a:pt x="64" y="24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07" name="Freeform 1646"/>
              <p:cNvSpPr>
                <a:spLocks/>
              </p:cNvSpPr>
              <p:nvPr/>
            </p:nvSpPr>
            <p:spPr bwMode="auto">
              <a:xfrm>
                <a:off x="4077" y="3583"/>
                <a:ext cx="13" cy="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64" y="37"/>
                  </a:cxn>
                  <a:cxn ang="0">
                    <a:pos x="65" y="33"/>
                  </a:cxn>
                  <a:cxn ang="0">
                    <a:pos x="66" y="28"/>
                  </a:cxn>
                  <a:cxn ang="0">
                    <a:pos x="67" y="23"/>
                  </a:cxn>
                  <a:cxn ang="0">
                    <a:pos x="67" y="19"/>
                  </a:cxn>
                  <a:cxn ang="0">
                    <a:pos x="67" y="14"/>
                  </a:cxn>
                  <a:cxn ang="0">
                    <a:pos x="67" y="10"/>
                  </a:cxn>
                  <a:cxn ang="0">
                    <a:pos x="66" y="5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0" y="17"/>
                  </a:cxn>
                </a:cxnLst>
                <a:rect l="0" t="0" r="r" b="b"/>
                <a:pathLst>
                  <a:path w="67" h="37">
                    <a:moveTo>
                      <a:pt x="0" y="17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4" y="37"/>
                    </a:lnTo>
                    <a:lnTo>
                      <a:pt x="65" y="33"/>
                    </a:lnTo>
                    <a:lnTo>
                      <a:pt x="66" y="28"/>
                    </a:lnTo>
                    <a:lnTo>
                      <a:pt x="67" y="23"/>
                    </a:lnTo>
                    <a:lnTo>
                      <a:pt x="67" y="19"/>
                    </a:lnTo>
                    <a:lnTo>
                      <a:pt x="67" y="14"/>
                    </a:lnTo>
                    <a:lnTo>
                      <a:pt x="67" y="10"/>
                    </a:lnTo>
                    <a:lnTo>
                      <a:pt x="66" y="5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08" name="Freeform 1647"/>
              <p:cNvSpPr>
                <a:spLocks/>
              </p:cNvSpPr>
              <p:nvPr/>
            </p:nvSpPr>
            <p:spPr bwMode="auto">
              <a:xfrm>
                <a:off x="4074" y="3573"/>
                <a:ext cx="16" cy="13"/>
              </a:xfrm>
              <a:custGeom>
                <a:avLst/>
                <a:gdLst/>
                <a:ahLst/>
                <a:cxnLst>
                  <a:cxn ang="0">
                    <a:pos x="64" y="48"/>
                  </a:cxn>
                  <a:cxn ang="0">
                    <a:pos x="6" y="53"/>
                  </a:cxn>
                  <a:cxn ang="0">
                    <a:pos x="7" y="55"/>
                  </a:cxn>
                  <a:cxn ang="0">
                    <a:pos x="10" y="57"/>
                  </a:cxn>
                  <a:cxn ang="0">
                    <a:pos x="11" y="60"/>
                  </a:cxn>
                  <a:cxn ang="0">
                    <a:pos x="12" y="61"/>
                  </a:cxn>
                  <a:cxn ang="0">
                    <a:pos x="12" y="63"/>
                  </a:cxn>
                  <a:cxn ang="0">
                    <a:pos x="13" y="64"/>
                  </a:cxn>
                  <a:cxn ang="0">
                    <a:pos x="13" y="66"/>
                  </a:cxn>
                  <a:cxn ang="0">
                    <a:pos x="13" y="66"/>
                  </a:cxn>
                  <a:cxn ang="0">
                    <a:pos x="78" y="49"/>
                  </a:cxn>
                  <a:cxn ang="0">
                    <a:pos x="77" y="45"/>
                  </a:cxn>
                  <a:cxn ang="0">
                    <a:pos x="76" y="40"/>
                  </a:cxn>
                  <a:cxn ang="0">
                    <a:pos x="73" y="37"/>
                  </a:cxn>
                  <a:cxn ang="0">
                    <a:pos x="71" y="32"/>
                  </a:cxn>
                  <a:cxn ang="0">
                    <a:pos x="70" y="27"/>
                  </a:cxn>
                  <a:cxn ang="0">
                    <a:pos x="66" y="24"/>
                  </a:cxn>
                  <a:cxn ang="0">
                    <a:pos x="64" y="19"/>
                  </a:cxn>
                  <a:cxn ang="0">
                    <a:pos x="62" y="15"/>
                  </a:cxn>
                  <a:cxn ang="0">
                    <a:pos x="4" y="19"/>
                  </a:cxn>
                  <a:cxn ang="0">
                    <a:pos x="62" y="15"/>
                  </a:cxn>
                  <a:cxn ang="0">
                    <a:pos x="57" y="9"/>
                  </a:cxn>
                  <a:cxn ang="0">
                    <a:pos x="51" y="4"/>
                  </a:cxn>
                  <a:cxn ang="0">
                    <a:pos x="46" y="2"/>
                  </a:cxn>
                  <a:cxn ang="0">
                    <a:pos x="39" y="1"/>
                  </a:cxn>
                  <a:cxn ang="0">
                    <a:pos x="33" y="0"/>
                  </a:cxn>
                  <a:cxn ang="0">
                    <a:pos x="27" y="1"/>
                  </a:cxn>
                  <a:cxn ang="0">
                    <a:pos x="21" y="3"/>
                  </a:cxn>
                  <a:cxn ang="0">
                    <a:pos x="15" y="7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3" y="21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3" y="46"/>
                  </a:cxn>
                  <a:cxn ang="0">
                    <a:pos x="6" y="53"/>
                  </a:cxn>
                  <a:cxn ang="0">
                    <a:pos x="64" y="48"/>
                  </a:cxn>
                </a:cxnLst>
                <a:rect l="0" t="0" r="r" b="b"/>
                <a:pathLst>
                  <a:path w="78" h="66">
                    <a:moveTo>
                      <a:pt x="64" y="48"/>
                    </a:moveTo>
                    <a:lnTo>
                      <a:pt x="6" y="53"/>
                    </a:lnTo>
                    <a:lnTo>
                      <a:pt x="7" y="55"/>
                    </a:lnTo>
                    <a:lnTo>
                      <a:pt x="10" y="57"/>
                    </a:lnTo>
                    <a:lnTo>
                      <a:pt x="11" y="60"/>
                    </a:lnTo>
                    <a:lnTo>
                      <a:pt x="12" y="61"/>
                    </a:lnTo>
                    <a:lnTo>
                      <a:pt x="12" y="63"/>
                    </a:lnTo>
                    <a:lnTo>
                      <a:pt x="13" y="64"/>
                    </a:lnTo>
                    <a:lnTo>
                      <a:pt x="13" y="66"/>
                    </a:lnTo>
                    <a:lnTo>
                      <a:pt x="13" y="66"/>
                    </a:lnTo>
                    <a:lnTo>
                      <a:pt x="78" y="49"/>
                    </a:lnTo>
                    <a:lnTo>
                      <a:pt x="77" y="45"/>
                    </a:lnTo>
                    <a:lnTo>
                      <a:pt x="76" y="40"/>
                    </a:lnTo>
                    <a:lnTo>
                      <a:pt x="73" y="37"/>
                    </a:lnTo>
                    <a:lnTo>
                      <a:pt x="71" y="32"/>
                    </a:lnTo>
                    <a:lnTo>
                      <a:pt x="70" y="27"/>
                    </a:lnTo>
                    <a:lnTo>
                      <a:pt x="66" y="24"/>
                    </a:lnTo>
                    <a:lnTo>
                      <a:pt x="64" y="19"/>
                    </a:lnTo>
                    <a:lnTo>
                      <a:pt x="62" y="15"/>
                    </a:lnTo>
                    <a:lnTo>
                      <a:pt x="4" y="19"/>
                    </a:lnTo>
                    <a:lnTo>
                      <a:pt x="62" y="15"/>
                    </a:lnTo>
                    <a:lnTo>
                      <a:pt x="57" y="9"/>
                    </a:lnTo>
                    <a:lnTo>
                      <a:pt x="51" y="4"/>
                    </a:lnTo>
                    <a:lnTo>
                      <a:pt x="46" y="2"/>
                    </a:lnTo>
                    <a:lnTo>
                      <a:pt x="39" y="1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1" y="3"/>
                    </a:lnTo>
                    <a:lnTo>
                      <a:pt x="15" y="7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3" y="21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3" y="46"/>
                    </a:lnTo>
                    <a:lnTo>
                      <a:pt x="6" y="53"/>
                    </a:lnTo>
                    <a:lnTo>
                      <a:pt x="64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09" name="Freeform 1648"/>
              <p:cNvSpPr>
                <a:spLocks/>
              </p:cNvSpPr>
              <p:nvPr/>
            </p:nvSpPr>
            <p:spPr bwMode="auto">
              <a:xfrm>
                <a:off x="4075" y="3557"/>
                <a:ext cx="25" cy="30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6" y="52"/>
                  </a:cxn>
                  <a:cxn ang="0">
                    <a:pos x="65" y="148"/>
                  </a:cxn>
                  <a:cxn ang="0">
                    <a:pos x="122" y="113"/>
                  </a:cxn>
                  <a:cxn ang="0">
                    <a:pos x="63" y="17"/>
                  </a:cxn>
                  <a:cxn ang="0">
                    <a:pos x="12" y="10"/>
                  </a:cxn>
                  <a:cxn ang="0">
                    <a:pos x="63" y="17"/>
                  </a:cxn>
                  <a:cxn ang="0">
                    <a:pos x="58" y="10"/>
                  </a:cxn>
                  <a:cxn ang="0">
                    <a:pos x="52" y="6"/>
                  </a:cxn>
                  <a:cxn ang="0">
                    <a:pos x="46" y="2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3"/>
                  </a:cxn>
                  <a:cxn ang="0">
                    <a:pos x="16" y="6"/>
                  </a:cxn>
                  <a:cxn ang="0">
                    <a:pos x="12" y="9"/>
                  </a:cxn>
                  <a:cxn ang="0">
                    <a:pos x="7" y="14"/>
                  </a:cxn>
                  <a:cxn ang="0">
                    <a:pos x="4" y="20"/>
                  </a:cxn>
                  <a:cxn ang="0">
                    <a:pos x="1" y="25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3" y="45"/>
                  </a:cxn>
                  <a:cxn ang="0">
                    <a:pos x="6" y="52"/>
                  </a:cxn>
                  <a:cxn ang="0">
                    <a:pos x="12" y="10"/>
                  </a:cxn>
                </a:cxnLst>
                <a:rect l="0" t="0" r="r" b="b"/>
                <a:pathLst>
                  <a:path w="122" h="148">
                    <a:moveTo>
                      <a:pt x="12" y="10"/>
                    </a:moveTo>
                    <a:lnTo>
                      <a:pt x="6" y="52"/>
                    </a:lnTo>
                    <a:lnTo>
                      <a:pt x="65" y="148"/>
                    </a:lnTo>
                    <a:lnTo>
                      <a:pt x="122" y="113"/>
                    </a:lnTo>
                    <a:lnTo>
                      <a:pt x="63" y="17"/>
                    </a:lnTo>
                    <a:lnTo>
                      <a:pt x="12" y="10"/>
                    </a:lnTo>
                    <a:lnTo>
                      <a:pt x="63" y="17"/>
                    </a:lnTo>
                    <a:lnTo>
                      <a:pt x="58" y="10"/>
                    </a:lnTo>
                    <a:lnTo>
                      <a:pt x="52" y="6"/>
                    </a:lnTo>
                    <a:lnTo>
                      <a:pt x="46" y="2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2" y="9"/>
                    </a:lnTo>
                    <a:lnTo>
                      <a:pt x="7" y="14"/>
                    </a:lnTo>
                    <a:lnTo>
                      <a:pt x="4" y="20"/>
                    </a:lnTo>
                    <a:lnTo>
                      <a:pt x="1" y="25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3" y="45"/>
                    </a:lnTo>
                    <a:lnTo>
                      <a:pt x="6" y="52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10" name="Freeform 1649"/>
              <p:cNvSpPr>
                <a:spLocks/>
              </p:cNvSpPr>
              <p:nvPr/>
            </p:nvSpPr>
            <p:spPr bwMode="auto">
              <a:xfrm>
                <a:off x="4078" y="3555"/>
                <a:ext cx="13" cy="14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11" y="11"/>
                  </a:cxn>
                  <a:cxn ang="0">
                    <a:pos x="0" y="22"/>
                  </a:cxn>
                  <a:cxn ang="0">
                    <a:pos x="45" y="71"/>
                  </a:cxn>
                  <a:cxn ang="0">
                    <a:pos x="58" y="59"/>
                  </a:cxn>
                  <a:cxn ang="0">
                    <a:pos x="63" y="17"/>
                  </a:cxn>
                  <a:cxn ang="0">
                    <a:pos x="58" y="59"/>
                  </a:cxn>
                  <a:cxn ang="0">
                    <a:pos x="63" y="52"/>
                  </a:cxn>
                  <a:cxn ang="0">
                    <a:pos x="67" y="47"/>
                  </a:cxn>
                  <a:cxn ang="0">
                    <a:pos x="68" y="41"/>
                  </a:cxn>
                  <a:cxn ang="0">
                    <a:pos x="69" y="34"/>
                  </a:cxn>
                  <a:cxn ang="0">
                    <a:pos x="68" y="28"/>
                  </a:cxn>
                  <a:cxn ang="0">
                    <a:pos x="66" y="22"/>
                  </a:cxn>
                  <a:cxn ang="0">
                    <a:pos x="63" y="17"/>
                  </a:cxn>
                  <a:cxn ang="0">
                    <a:pos x="59" y="12"/>
                  </a:cxn>
                  <a:cxn ang="0">
                    <a:pos x="54" y="7"/>
                  </a:cxn>
                  <a:cxn ang="0">
                    <a:pos x="49" y="4"/>
                  </a:cxn>
                  <a:cxn ang="0">
                    <a:pos x="44" y="2"/>
                  </a:cxn>
                  <a:cxn ang="0">
                    <a:pos x="37" y="0"/>
                  </a:cxn>
                  <a:cxn ang="0">
                    <a:pos x="31" y="0"/>
                  </a:cxn>
                  <a:cxn ang="0">
                    <a:pos x="24" y="3"/>
                  </a:cxn>
                  <a:cxn ang="0">
                    <a:pos x="18" y="6"/>
                  </a:cxn>
                  <a:cxn ang="0">
                    <a:pos x="11" y="11"/>
                  </a:cxn>
                  <a:cxn ang="0">
                    <a:pos x="63" y="17"/>
                  </a:cxn>
                </a:cxnLst>
                <a:rect l="0" t="0" r="r" b="b"/>
                <a:pathLst>
                  <a:path w="69" h="71">
                    <a:moveTo>
                      <a:pt x="63" y="17"/>
                    </a:moveTo>
                    <a:lnTo>
                      <a:pt x="11" y="11"/>
                    </a:lnTo>
                    <a:lnTo>
                      <a:pt x="0" y="22"/>
                    </a:lnTo>
                    <a:lnTo>
                      <a:pt x="45" y="71"/>
                    </a:lnTo>
                    <a:lnTo>
                      <a:pt x="58" y="59"/>
                    </a:lnTo>
                    <a:lnTo>
                      <a:pt x="63" y="17"/>
                    </a:lnTo>
                    <a:lnTo>
                      <a:pt x="58" y="59"/>
                    </a:lnTo>
                    <a:lnTo>
                      <a:pt x="63" y="52"/>
                    </a:lnTo>
                    <a:lnTo>
                      <a:pt x="67" y="47"/>
                    </a:lnTo>
                    <a:lnTo>
                      <a:pt x="68" y="41"/>
                    </a:lnTo>
                    <a:lnTo>
                      <a:pt x="69" y="34"/>
                    </a:lnTo>
                    <a:lnTo>
                      <a:pt x="68" y="28"/>
                    </a:lnTo>
                    <a:lnTo>
                      <a:pt x="66" y="22"/>
                    </a:lnTo>
                    <a:lnTo>
                      <a:pt x="63" y="17"/>
                    </a:lnTo>
                    <a:lnTo>
                      <a:pt x="59" y="12"/>
                    </a:lnTo>
                    <a:lnTo>
                      <a:pt x="54" y="7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4" y="3"/>
                    </a:lnTo>
                    <a:lnTo>
                      <a:pt x="18" y="6"/>
                    </a:lnTo>
                    <a:lnTo>
                      <a:pt x="11" y="11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11" name="Freeform 1650"/>
              <p:cNvSpPr>
                <a:spLocks/>
              </p:cNvSpPr>
              <p:nvPr/>
            </p:nvSpPr>
            <p:spPr bwMode="auto">
              <a:xfrm>
                <a:off x="4079" y="3558"/>
                <a:ext cx="14" cy="14"/>
              </a:xfrm>
              <a:custGeom>
                <a:avLst/>
                <a:gdLst/>
                <a:ahLst/>
                <a:cxnLst>
                  <a:cxn ang="0">
                    <a:pos x="71" y="35"/>
                  </a:cxn>
                  <a:cxn ang="0">
                    <a:pos x="67" y="17"/>
                  </a:cxn>
                  <a:cxn ang="0">
                    <a:pos x="56" y="0"/>
                  </a:cxn>
                  <a:cxn ang="0">
                    <a:pos x="0" y="35"/>
                  </a:cxn>
                  <a:cxn ang="0">
                    <a:pos x="10" y="52"/>
                  </a:cxn>
                  <a:cxn ang="0">
                    <a:pos x="71" y="35"/>
                  </a:cxn>
                  <a:cxn ang="0">
                    <a:pos x="10" y="52"/>
                  </a:cxn>
                  <a:cxn ang="0">
                    <a:pos x="15" y="58"/>
                  </a:cxn>
                  <a:cxn ang="0">
                    <a:pos x="19" y="63"/>
                  </a:cxn>
                  <a:cxn ang="0">
                    <a:pos x="25" y="67"/>
                  </a:cxn>
                  <a:cxn ang="0">
                    <a:pos x="32" y="68"/>
                  </a:cxn>
                  <a:cxn ang="0">
                    <a:pos x="38" y="68"/>
                  </a:cxn>
                  <a:cxn ang="0">
                    <a:pos x="44" y="68"/>
                  </a:cxn>
                  <a:cxn ang="0">
                    <a:pos x="51" y="65"/>
                  </a:cxn>
                  <a:cxn ang="0">
                    <a:pos x="55" y="63"/>
                  </a:cxn>
                  <a:cxn ang="0">
                    <a:pos x="61" y="60"/>
                  </a:cxn>
                  <a:cxn ang="0">
                    <a:pos x="64" y="55"/>
                  </a:cxn>
                  <a:cxn ang="0">
                    <a:pos x="68" y="49"/>
                  </a:cxn>
                  <a:cxn ang="0">
                    <a:pos x="71" y="43"/>
                  </a:cxn>
                  <a:cxn ang="0">
                    <a:pos x="72" y="38"/>
                  </a:cxn>
                  <a:cxn ang="0">
                    <a:pos x="71" y="31"/>
                  </a:cxn>
                  <a:cxn ang="0">
                    <a:pos x="70" y="24"/>
                  </a:cxn>
                  <a:cxn ang="0">
                    <a:pos x="67" y="17"/>
                  </a:cxn>
                  <a:cxn ang="0">
                    <a:pos x="71" y="35"/>
                  </a:cxn>
                </a:cxnLst>
                <a:rect l="0" t="0" r="r" b="b"/>
                <a:pathLst>
                  <a:path w="72" h="68">
                    <a:moveTo>
                      <a:pt x="71" y="35"/>
                    </a:moveTo>
                    <a:lnTo>
                      <a:pt x="67" y="17"/>
                    </a:lnTo>
                    <a:lnTo>
                      <a:pt x="56" y="0"/>
                    </a:lnTo>
                    <a:lnTo>
                      <a:pt x="0" y="35"/>
                    </a:lnTo>
                    <a:lnTo>
                      <a:pt x="10" y="52"/>
                    </a:lnTo>
                    <a:lnTo>
                      <a:pt x="71" y="35"/>
                    </a:lnTo>
                    <a:lnTo>
                      <a:pt x="10" y="52"/>
                    </a:lnTo>
                    <a:lnTo>
                      <a:pt x="15" y="58"/>
                    </a:lnTo>
                    <a:lnTo>
                      <a:pt x="19" y="63"/>
                    </a:lnTo>
                    <a:lnTo>
                      <a:pt x="25" y="67"/>
                    </a:lnTo>
                    <a:lnTo>
                      <a:pt x="32" y="68"/>
                    </a:lnTo>
                    <a:lnTo>
                      <a:pt x="38" y="68"/>
                    </a:lnTo>
                    <a:lnTo>
                      <a:pt x="44" y="68"/>
                    </a:lnTo>
                    <a:lnTo>
                      <a:pt x="51" y="65"/>
                    </a:lnTo>
                    <a:lnTo>
                      <a:pt x="55" y="63"/>
                    </a:lnTo>
                    <a:lnTo>
                      <a:pt x="61" y="60"/>
                    </a:lnTo>
                    <a:lnTo>
                      <a:pt x="64" y="55"/>
                    </a:lnTo>
                    <a:lnTo>
                      <a:pt x="68" y="49"/>
                    </a:lnTo>
                    <a:lnTo>
                      <a:pt x="71" y="43"/>
                    </a:lnTo>
                    <a:lnTo>
                      <a:pt x="72" y="38"/>
                    </a:lnTo>
                    <a:lnTo>
                      <a:pt x="71" y="31"/>
                    </a:lnTo>
                    <a:lnTo>
                      <a:pt x="70" y="24"/>
                    </a:lnTo>
                    <a:lnTo>
                      <a:pt x="67" y="17"/>
                    </a:lnTo>
                    <a:lnTo>
                      <a:pt x="71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12" name="Freeform 1651"/>
              <p:cNvSpPr>
                <a:spLocks/>
              </p:cNvSpPr>
              <p:nvPr/>
            </p:nvSpPr>
            <p:spPr bwMode="auto">
              <a:xfrm>
                <a:off x="4080" y="3557"/>
                <a:ext cx="14" cy="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5" y="5"/>
                  </a:cxn>
                  <a:cxn ang="0">
                    <a:pos x="4" y="9"/>
                  </a:cxn>
                  <a:cxn ang="0">
                    <a:pos x="3" y="14"/>
                  </a:cxn>
                  <a:cxn ang="0">
                    <a:pos x="1" y="18"/>
                  </a:cxn>
                  <a:cxn ang="0">
                    <a:pos x="1" y="22"/>
                  </a:cxn>
                  <a:cxn ang="0">
                    <a:pos x="1" y="28"/>
                  </a:cxn>
                  <a:cxn ang="0">
                    <a:pos x="0" y="33"/>
                  </a:cxn>
                  <a:cxn ang="0">
                    <a:pos x="0" y="37"/>
                  </a:cxn>
                  <a:cxn ang="0">
                    <a:pos x="67" y="38"/>
                  </a:cxn>
                  <a:cxn ang="0">
                    <a:pos x="67" y="35"/>
                  </a:cxn>
                  <a:cxn ang="0">
                    <a:pos x="67" y="33"/>
                  </a:cxn>
                  <a:cxn ang="0">
                    <a:pos x="67" y="30"/>
                  </a:cxn>
                  <a:cxn ang="0">
                    <a:pos x="68" y="28"/>
                  </a:cxn>
                  <a:cxn ang="0">
                    <a:pos x="68" y="26"/>
                  </a:cxn>
                  <a:cxn ang="0">
                    <a:pos x="68" y="24"/>
                  </a:cxn>
                  <a:cxn ang="0">
                    <a:pos x="70" y="22"/>
                  </a:cxn>
                  <a:cxn ang="0">
                    <a:pos x="70" y="22"/>
                  </a:cxn>
                  <a:cxn ang="0">
                    <a:pos x="70" y="21"/>
                  </a:cxn>
                  <a:cxn ang="0">
                    <a:pos x="6" y="0"/>
                  </a:cxn>
                </a:cxnLst>
                <a:rect l="0" t="0" r="r" b="b"/>
                <a:pathLst>
                  <a:path w="70" h="38">
                    <a:moveTo>
                      <a:pt x="6" y="0"/>
                    </a:moveTo>
                    <a:lnTo>
                      <a:pt x="6" y="0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4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1" y="28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67" y="38"/>
                    </a:lnTo>
                    <a:lnTo>
                      <a:pt x="67" y="35"/>
                    </a:lnTo>
                    <a:lnTo>
                      <a:pt x="67" y="33"/>
                    </a:lnTo>
                    <a:lnTo>
                      <a:pt x="67" y="30"/>
                    </a:lnTo>
                    <a:lnTo>
                      <a:pt x="68" y="28"/>
                    </a:lnTo>
                    <a:lnTo>
                      <a:pt x="68" y="26"/>
                    </a:lnTo>
                    <a:lnTo>
                      <a:pt x="68" y="24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0" y="2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13" name="Freeform 1652"/>
              <p:cNvSpPr>
                <a:spLocks/>
              </p:cNvSpPr>
              <p:nvPr/>
            </p:nvSpPr>
            <p:spPr bwMode="auto">
              <a:xfrm>
                <a:off x="4081" y="3551"/>
                <a:ext cx="13" cy="11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6" y="4"/>
                  </a:cxn>
                  <a:cxn ang="0">
                    <a:pos x="13" y="7"/>
                  </a:cxn>
                  <a:cxn ang="0">
                    <a:pos x="11" y="12"/>
                  </a:cxn>
                  <a:cxn ang="0">
                    <a:pos x="8" y="15"/>
                  </a:cxn>
                  <a:cxn ang="0">
                    <a:pos x="6" y="19"/>
                  </a:cxn>
                  <a:cxn ang="0">
                    <a:pos x="4" y="23"/>
                  </a:cxn>
                  <a:cxn ang="0">
                    <a:pos x="1" y="28"/>
                  </a:cxn>
                  <a:cxn ang="0">
                    <a:pos x="0" y="31"/>
                  </a:cxn>
                  <a:cxn ang="0">
                    <a:pos x="64" y="52"/>
                  </a:cxn>
                  <a:cxn ang="0">
                    <a:pos x="64" y="52"/>
                  </a:cxn>
                  <a:cxn ang="0">
                    <a:pos x="64" y="51"/>
                  </a:cxn>
                  <a:cxn ang="0">
                    <a:pos x="65" y="51"/>
                  </a:cxn>
                  <a:cxn ang="0">
                    <a:pos x="65" y="50"/>
                  </a:cxn>
                  <a:cxn ang="0">
                    <a:pos x="65" y="50"/>
                  </a:cxn>
                  <a:cxn ang="0">
                    <a:pos x="65" y="50"/>
                  </a:cxn>
                  <a:cxn ang="0">
                    <a:pos x="65" y="50"/>
                  </a:cxn>
                  <a:cxn ang="0">
                    <a:pos x="66" y="49"/>
                  </a:cxn>
                  <a:cxn ang="0">
                    <a:pos x="66" y="49"/>
                  </a:cxn>
                  <a:cxn ang="0">
                    <a:pos x="20" y="0"/>
                  </a:cxn>
                </a:cxnLst>
                <a:rect l="0" t="0" r="r" b="b"/>
                <a:pathLst>
                  <a:path w="66" h="52">
                    <a:moveTo>
                      <a:pt x="20" y="0"/>
                    </a:moveTo>
                    <a:lnTo>
                      <a:pt x="20" y="0"/>
                    </a:lnTo>
                    <a:lnTo>
                      <a:pt x="16" y="4"/>
                    </a:lnTo>
                    <a:lnTo>
                      <a:pt x="13" y="7"/>
                    </a:lnTo>
                    <a:lnTo>
                      <a:pt x="11" y="12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4" y="23"/>
                    </a:lnTo>
                    <a:lnTo>
                      <a:pt x="1" y="28"/>
                    </a:lnTo>
                    <a:lnTo>
                      <a:pt x="0" y="31"/>
                    </a:lnTo>
                    <a:lnTo>
                      <a:pt x="64" y="52"/>
                    </a:lnTo>
                    <a:lnTo>
                      <a:pt x="64" y="52"/>
                    </a:lnTo>
                    <a:lnTo>
                      <a:pt x="64" y="51"/>
                    </a:lnTo>
                    <a:lnTo>
                      <a:pt x="65" y="51"/>
                    </a:lnTo>
                    <a:lnTo>
                      <a:pt x="65" y="50"/>
                    </a:lnTo>
                    <a:lnTo>
                      <a:pt x="65" y="50"/>
                    </a:lnTo>
                    <a:lnTo>
                      <a:pt x="65" y="50"/>
                    </a:lnTo>
                    <a:lnTo>
                      <a:pt x="65" y="50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14" name="Freeform 1653"/>
              <p:cNvSpPr>
                <a:spLocks/>
              </p:cNvSpPr>
              <p:nvPr/>
            </p:nvSpPr>
            <p:spPr bwMode="auto">
              <a:xfrm>
                <a:off x="4085" y="3548"/>
                <a:ext cx="9" cy="1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37" y="1"/>
                  </a:cxn>
                  <a:cxn ang="0">
                    <a:pos x="31" y="2"/>
                  </a:cxn>
                  <a:cxn ang="0">
                    <a:pos x="24" y="3"/>
                  </a:cxn>
                  <a:cxn ang="0">
                    <a:pos x="18" y="5"/>
                  </a:cxn>
                  <a:cxn ang="0">
                    <a:pos x="14" y="8"/>
                  </a:cxn>
                  <a:cxn ang="0">
                    <a:pos x="8" y="11"/>
                  </a:cxn>
                  <a:cxn ang="0">
                    <a:pos x="4" y="15"/>
                  </a:cxn>
                  <a:cxn ang="0">
                    <a:pos x="0" y="18"/>
                  </a:cxn>
                  <a:cxn ang="0">
                    <a:pos x="46" y="67"/>
                  </a:cxn>
                  <a:cxn ang="0">
                    <a:pos x="46" y="67"/>
                  </a:cxn>
                  <a:cxn ang="0">
                    <a:pos x="47" y="67"/>
                  </a:cxn>
                  <a:cxn ang="0">
                    <a:pos x="47" y="67"/>
                  </a:cxn>
                  <a:cxn ang="0">
                    <a:pos x="46" y="67"/>
                  </a:cxn>
                  <a:cxn ang="0">
                    <a:pos x="46" y="67"/>
                  </a:cxn>
                  <a:cxn ang="0">
                    <a:pos x="45" y="67"/>
                  </a:cxn>
                  <a:cxn ang="0">
                    <a:pos x="44" y="67"/>
                  </a:cxn>
                  <a:cxn ang="0">
                    <a:pos x="42" y="67"/>
                  </a:cxn>
                  <a:cxn ang="0">
                    <a:pos x="42" y="67"/>
                  </a:cxn>
                  <a:cxn ang="0">
                    <a:pos x="42" y="0"/>
                  </a:cxn>
                </a:cxnLst>
                <a:rect l="0" t="0" r="r" b="b"/>
                <a:pathLst>
                  <a:path w="47" h="67">
                    <a:moveTo>
                      <a:pt x="42" y="0"/>
                    </a:moveTo>
                    <a:lnTo>
                      <a:pt x="42" y="0"/>
                    </a:lnTo>
                    <a:lnTo>
                      <a:pt x="37" y="1"/>
                    </a:lnTo>
                    <a:lnTo>
                      <a:pt x="31" y="2"/>
                    </a:lnTo>
                    <a:lnTo>
                      <a:pt x="24" y="3"/>
                    </a:lnTo>
                    <a:lnTo>
                      <a:pt x="18" y="5"/>
                    </a:lnTo>
                    <a:lnTo>
                      <a:pt x="14" y="8"/>
                    </a:lnTo>
                    <a:lnTo>
                      <a:pt x="8" y="11"/>
                    </a:lnTo>
                    <a:lnTo>
                      <a:pt x="4" y="15"/>
                    </a:lnTo>
                    <a:lnTo>
                      <a:pt x="0" y="18"/>
                    </a:lnTo>
                    <a:lnTo>
                      <a:pt x="46" y="67"/>
                    </a:lnTo>
                    <a:lnTo>
                      <a:pt x="46" y="67"/>
                    </a:lnTo>
                    <a:lnTo>
                      <a:pt x="47" y="67"/>
                    </a:lnTo>
                    <a:lnTo>
                      <a:pt x="47" y="67"/>
                    </a:lnTo>
                    <a:lnTo>
                      <a:pt x="46" y="67"/>
                    </a:lnTo>
                    <a:lnTo>
                      <a:pt x="46" y="67"/>
                    </a:lnTo>
                    <a:lnTo>
                      <a:pt x="45" y="67"/>
                    </a:lnTo>
                    <a:lnTo>
                      <a:pt x="44" y="67"/>
                    </a:lnTo>
                    <a:lnTo>
                      <a:pt x="42" y="67"/>
                    </a:lnTo>
                    <a:lnTo>
                      <a:pt x="42" y="6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15" name="Freeform 1654"/>
              <p:cNvSpPr>
                <a:spLocks/>
              </p:cNvSpPr>
              <p:nvPr/>
            </p:nvSpPr>
            <p:spPr bwMode="auto">
              <a:xfrm>
                <a:off x="4093" y="3548"/>
                <a:ext cx="9" cy="13"/>
              </a:xfrm>
              <a:custGeom>
                <a:avLst/>
                <a:gdLst/>
                <a:ahLst/>
                <a:cxnLst>
                  <a:cxn ang="0">
                    <a:pos x="48" y="19"/>
                  </a:cxn>
                  <a:cxn ang="0">
                    <a:pos x="48" y="19"/>
                  </a:cxn>
                  <a:cxn ang="0">
                    <a:pos x="44" y="16"/>
                  </a:cxn>
                  <a:cxn ang="0">
                    <a:pos x="39" y="11"/>
                  </a:cxn>
                  <a:cxn ang="0">
                    <a:pos x="35" y="9"/>
                  </a:cxn>
                  <a:cxn ang="0">
                    <a:pos x="29" y="5"/>
                  </a:cxn>
                  <a:cxn ang="0">
                    <a:pos x="23" y="3"/>
                  </a:cxn>
                  <a:cxn ang="0">
                    <a:pos x="17" y="2"/>
                  </a:cxn>
                  <a:cxn ang="0">
                    <a:pos x="11" y="1"/>
                  </a:cxn>
                  <a:cxn ang="0">
                    <a:pos x="4" y="0"/>
                  </a:cxn>
                  <a:cxn ang="0">
                    <a:pos x="4" y="67"/>
                  </a:cxn>
                  <a:cxn ang="0">
                    <a:pos x="3" y="67"/>
                  </a:cxn>
                  <a:cxn ang="0">
                    <a:pos x="2" y="67"/>
                  </a:cxn>
                  <a:cxn ang="0">
                    <a:pos x="2" y="67"/>
                  </a:cxn>
                  <a:cxn ang="0">
                    <a:pos x="1" y="65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48" y="19"/>
                  </a:cxn>
                </a:cxnLst>
                <a:rect l="0" t="0" r="r" b="b"/>
                <a:pathLst>
                  <a:path w="48" h="67">
                    <a:moveTo>
                      <a:pt x="48" y="19"/>
                    </a:moveTo>
                    <a:lnTo>
                      <a:pt x="48" y="19"/>
                    </a:lnTo>
                    <a:lnTo>
                      <a:pt x="44" y="16"/>
                    </a:lnTo>
                    <a:lnTo>
                      <a:pt x="39" y="11"/>
                    </a:lnTo>
                    <a:lnTo>
                      <a:pt x="35" y="9"/>
                    </a:lnTo>
                    <a:lnTo>
                      <a:pt x="29" y="5"/>
                    </a:lnTo>
                    <a:lnTo>
                      <a:pt x="23" y="3"/>
                    </a:lnTo>
                    <a:lnTo>
                      <a:pt x="17" y="2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4" y="67"/>
                    </a:lnTo>
                    <a:lnTo>
                      <a:pt x="3" y="67"/>
                    </a:lnTo>
                    <a:lnTo>
                      <a:pt x="2" y="67"/>
                    </a:lnTo>
                    <a:lnTo>
                      <a:pt x="2" y="67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48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16" name="Freeform 1655"/>
              <p:cNvSpPr>
                <a:spLocks/>
              </p:cNvSpPr>
              <p:nvPr/>
            </p:nvSpPr>
            <p:spPr bwMode="auto">
              <a:xfrm>
                <a:off x="4093" y="3551"/>
                <a:ext cx="12" cy="12"/>
              </a:xfrm>
              <a:custGeom>
                <a:avLst/>
                <a:gdLst/>
                <a:ahLst/>
                <a:cxnLst>
                  <a:cxn ang="0">
                    <a:pos x="63" y="22"/>
                  </a:cxn>
                  <a:cxn ang="0">
                    <a:pos x="63" y="22"/>
                  </a:cxn>
                  <a:cxn ang="0">
                    <a:pos x="61" y="19"/>
                  </a:cxn>
                  <a:cxn ang="0">
                    <a:pos x="60" y="15"/>
                  </a:cxn>
                  <a:cxn ang="0">
                    <a:pos x="58" y="13"/>
                  </a:cxn>
                  <a:cxn ang="0">
                    <a:pos x="56" y="11"/>
                  </a:cxn>
                  <a:cxn ang="0">
                    <a:pos x="54" y="7"/>
                  </a:cxn>
                  <a:cxn ang="0">
                    <a:pos x="52" y="5"/>
                  </a:cxn>
                  <a:cxn ang="0">
                    <a:pos x="51" y="3"/>
                  </a:cxn>
                  <a:cxn ang="0">
                    <a:pos x="48" y="0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1" y="48"/>
                  </a:cxn>
                  <a:cxn ang="0">
                    <a:pos x="1" y="49"/>
                  </a:cxn>
                  <a:cxn ang="0">
                    <a:pos x="2" y="50"/>
                  </a:cxn>
                  <a:cxn ang="0">
                    <a:pos x="3" y="52"/>
                  </a:cxn>
                  <a:cxn ang="0">
                    <a:pos x="6" y="54"/>
                  </a:cxn>
                  <a:cxn ang="0">
                    <a:pos x="7" y="57"/>
                  </a:cxn>
                  <a:cxn ang="0">
                    <a:pos x="7" y="57"/>
                  </a:cxn>
                  <a:cxn ang="0">
                    <a:pos x="63" y="22"/>
                  </a:cxn>
                </a:cxnLst>
                <a:rect l="0" t="0" r="r" b="b"/>
                <a:pathLst>
                  <a:path w="63" h="57">
                    <a:moveTo>
                      <a:pt x="63" y="22"/>
                    </a:moveTo>
                    <a:lnTo>
                      <a:pt x="63" y="22"/>
                    </a:lnTo>
                    <a:lnTo>
                      <a:pt x="61" y="19"/>
                    </a:lnTo>
                    <a:lnTo>
                      <a:pt x="60" y="15"/>
                    </a:lnTo>
                    <a:lnTo>
                      <a:pt x="58" y="13"/>
                    </a:lnTo>
                    <a:lnTo>
                      <a:pt x="56" y="11"/>
                    </a:lnTo>
                    <a:lnTo>
                      <a:pt x="54" y="7"/>
                    </a:lnTo>
                    <a:lnTo>
                      <a:pt x="52" y="5"/>
                    </a:lnTo>
                    <a:lnTo>
                      <a:pt x="51" y="3"/>
                    </a:lnTo>
                    <a:lnTo>
                      <a:pt x="48" y="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" y="48"/>
                    </a:lnTo>
                    <a:lnTo>
                      <a:pt x="1" y="49"/>
                    </a:lnTo>
                    <a:lnTo>
                      <a:pt x="2" y="50"/>
                    </a:lnTo>
                    <a:lnTo>
                      <a:pt x="3" y="52"/>
                    </a:lnTo>
                    <a:lnTo>
                      <a:pt x="6" y="54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63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17" name="Freeform 1656"/>
              <p:cNvSpPr>
                <a:spLocks/>
              </p:cNvSpPr>
              <p:nvPr/>
            </p:nvSpPr>
            <p:spPr bwMode="auto">
              <a:xfrm>
                <a:off x="4094" y="3556"/>
                <a:ext cx="20" cy="22"/>
              </a:xfrm>
              <a:custGeom>
                <a:avLst/>
                <a:gdLst/>
                <a:ahLst/>
                <a:cxnLst>
                  <a:cxn ang="0">
                    <a:pos x="86" y="99"/>
                  </a:cxn>
                  <a:cxn ang="0">
                    <a:pos x="92" y="58"/>
                  </a:cxn>
                  <a:cxn ang="0">
                    <a:pos x="56" y="0"/>
                  </a:cxn>
                  <a:cxn ang="0">
                    <a:pos x="0" y="35"/>
                  </a:cxn>
                  <a:cxn ang="0">
                    <a:pos x="36" y="93"/>
                  </a:cxn>
                  <a:cxn ang="0">
                    <a:pos x="86" y="99"/>
                  </a:cxn>
                  <a:cxn ang="0">
                    <a:pos x="36" y="93"/>
                  </a:cxn>
                  <a:cxn ang="0">
                    <a:pos x="40" y="99"/>
                  </a:cxn>
                  <a:cxn ang="0">
                    <a:pos x="46" y="104"/>
                  </a:cxn>
                  <a:cxn ang="0">
                    <a:pos x="52" y="108"/>
                  </a:cxn>
                  <a:cxn ang="0">
                    <a:pos x="58" y="109"/>
                  </a:cxn>
                  <a:cxn ang="0">
                    <a:pos x="63" y="110"/>
                  </a:cxn>
                  <a:cxn ang="0">
                    <a:pos x="70" y="109"/>
                  </a:cxn>
                  <a:cxn ang="0">
                    <a:pos x="76" y="106"/>
                  </a:cxn>
                  <a:cxn ang="0">
                    <a:pos x="82" y="104"/>
                  </a:cxn>
                  <a:cxn ang="0">
                    <a:pos x="86" y="101"/>
                  </a:cxn>
                  <a:cxn ang="0">
                    <a:pos x="91" y="96"/>
                  </a:cxn>
                  <a:cxn ang="0">
                    <a:pos x="95" y="90"/>
                  </a:cxn>
                  <a:cxn ang="0">
                    <a:pos x="97" y="84"/>
                  </a:cxn>
                  <a:cxn ang="0">
                    <a:pos x="98" y="79"/>
                  </a:cxn>
                  <a:cxn ang="0">
                    <a:pos x="98" y="72"/>
                  </a:cxn>
                  <a:cxn ang="0">
                    <a:pos x="96" y="65"/>
                  </a:cxn>
                  <a:cxn ang="0">
                    <a:pos x="92" y="58"/>
                  </a:cxn>
                  <a:cxn ang="0">
                    <a:pos x="86" y="99"/>
                  </a:cxn>
                </a:cxnLst>
                <a:rect l="0" t="0" r="r" b="b"/>
                <a:pathLst>
                  <a:path w="98" h="110">
                    <a:moveTo>
                      <a:pt x="86" y="99"/>
                    </a:moveTo>
                    <a:lnTo>
                      <a:pt x="92" y="58"/>
                    </a:lnTo>
                    <a:lnTo>
                      <a:pt x="56" y="0"/>
                    </a:lnTo>
                    <a:lnTo>
                      <a:pt x="0" y="35"/>
                    </a:lnTo>
                    <a:lnTo>
                      <a:pt x="36" y="93"/>
                    </a:lnTo>
                    <a:lnTo>
                      <a:pt x="86" y="99"/>
                    </a:lnTo>
                    <a:lnTo>
                      <a:pt x="36" y="93"/>
                    </a:lnTo>
                    <a:lnTo>
                      <a:pt x="40" y="99"/>
                    </a:lnTo>
                    <a:lnTo>
                      <a:pt x="46" y="104"/>
                    </a:lnTo>
                    <a:lnTo>
                      <a:pt x="52" y="108"/>
                    </a:lnTo>
                    <a:lnTo>
                      <a:pt x="58" y="109"/>
                    </a:lnTo>
                    <a:lnTo>
                      <a:pt x="63" y="110"/>
                    </a:lnTo>
                    <a:lnTo>
                      <a:pt x="70" y="109"/>
                    </a:lnTo>
                    <a:lnTo>
                      <a:pt x="76" y="106"/>
                    </a:lnTo>
                    <a:lnTo>
                      <a:pt x="82" y="104"/>
                    </a:lnTo>
                    <a:lnTo>
                      <a:pt x="86" y="101"/>
                    </a:lnTo>
                    <a:lnTo>
                      <a:pt x="91" y="96"/>
                    </a:lnTo>
                    <a:lnTo>
                      <a:pt x="95" y="90"/>
                    </a:lnTo>
                    <a:lnTo>
                      <a:pt x="97" y="84"/>
                    </a:lnTo>
                    <a:lnTo>
                      <a:pt x="98" y="79"/>
                    </a:lnTo>
                    <a:lnTo>
                      <a:pt x="98" y="72"/>
                    </a:lnTo>
                    <a:lnTo>
                      <a:pt x="96" y="65"/>
                    </a:lnTo>
                    <a:lnTo>
                      <a:pt x="92" y="58"/>
                    </a:lnTo>
                    <a:lnTo>
                      <a:pt x="86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18" name="Freeform 1657"/>
              <p:cNvSpPr>
                <a:spLocks/>
              </p:cNvSpPr>
              <p:nvPr/>
            </p:nvSpPr>
            <p:spPr bwMode="auto">
              <a:xfrm>
                <a:off x="4097" y="3566"/>
                <a:ext cx="14" cy="14"/>
              </a:xfrm>
              <a:custGeom>
                <a:avLst/>
                <a:gdLst/>
                <a:ahLst/>
                <a:cxnLst>
                  <a:cxn ang="0">
                    <a:pos x="6" y="55"/>
                  </a:cxn>
                  <a:cxn ang="0">
                    <a:pos x="58" y="61"/>
                  </a:cxn>
                  <a:cxn ang="0">
                    <a:pos x="70" y="48"/>
                  </a:cxn>
                  <a:cxn ang="0">
                    <a:pos x="25" y="0"/>
                  </a:cxn>
                  <a:cxn ang="0">
                    <a:pos x="12" y="13"/>
                  </a:cxn>
                  <a:cxn ang="0">
                    <a:pos x="6" y="55"/>
                  </a:cxn>
                  <a:cxn ang="0">
                    <a:pos x="12" y="13"/>
                  </a:cxn>
                  <a:cxn ang="0">
                    <a:pos x="6" y="20"/>
                  </a:cxn>
                  <a:cxn ang="0">
                    <a:pos x="2" y="25"/>
                  </a:cxn>
                  <a:cxn ang="0">
                    <a:pos x="1" y="32"/>
                  </a:cxn>
                  <a:cxn ang="0">
                    <a:pos x="0" y="38"/>
                  </a:cxn>
                  <a:cxn ang="0">
                    <a:pos x="1" y="44"/>
                  </a:cxn>
                  <a:cxn ang="0">
                    <a:pos x="3" y="50"/>
                  </a:cxn>
                  <a:cxn ang="0">
                    <a:pos x="6" y="55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0" y="68"/>
                  </a:cxn>
                  <a:cxn ang="0">
                    <a:pos x="25" y="70"/>
                  </a:cxn>
                  <a:cxn ang="0">
                    <a:pos x="32" y="72"/>
                  </a:cxn>
                  <a:cxn ang="0">
                    <a:pos x="38" y="72"/>
                  </a:cxn>
                  <a:cxn ang="0">
                    <a:pos x="45" y="69"/>
                  </a:cxn>
                  <a:cxn ang="0">
                    <a:pos x="51" y="67"/>
                  </a:cxn>
                  <a:cxn ang="0">
                    <a:pos x="58" y="61"/>
                  </a:cxn>
                  <a:cxn ang="0">
                    <a:pos x="6" y="55"/>
                  </a:cxn>
                </a:cxnLst>
                <a:rect l="0" t="0" r="r" b="b"/>
                <a:pathLst>
                  <a:path w="70" h="72">
                    <a:moveTo>
                      <a:pt x="6" y="55"/>
                    </a:moveTo>
                    <a:lnTo>
                      <a:pt x="58" y="61"/>
                    </a:lnTo>
                    <a:lnTo>
                      <a:pt x="70" y="48"/>
                    </a:lnTo>
                    <a:lnTo>
                      <a:pt x="25" y="0"/>
                    </a:lnTo>
                    <a:lnTo>
                      <a:pt x="12" y="13"/>
                    </a:lnTo>
                    <a:lnTo>
                      <a:pt x="6" y="55"/>
                    </a:lnTo>
                    <a:lnTo>
                      <a:pt x="12" y="13"/>
                    </a:lnTo>
                    <a:lnTo>
                      <a:pt x="6" y="20"/>
                    </a:lnTo>
                    <a:lnTo>
                      <a:pt x="2" y="25"/>
                    </a:lnTo>
                    <a:lnTo>
                      <a:pt x="1" y="32"/>
                    </a:lnTo>
                    <a:lnTo>
                      <a:pt x="0" y="38"/>
                    </a:lnTo>
                    <a:lnTo>
                      <a:pt x="1" y="44"/>
                    </a:lnTo>
                    <a:lnTo>
                      <a:pt x="3" y="50"/>
                    </a:lnTo>
                    <a:lnTo>
                      <a:pt x="6" y="55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0" y="68"/>
                    </a:lnTo>
                    <a:lnTo>
                      <a:pt x="25" y="70"/>
                    </a:lnTo>
                    <a:lnTo>
                      <a:pt x="32" y="72"/>
                    </a:lnTo>
                    <a:lnTo>
                      <a:pt x="38" y="72"/>
                    </a:lnTo>
                    <a:lnTo>
                      <a:pt x="45" y="69"/>
                    </a:lnTo>
                    <a:lnTo>
                      <a:pt x="51" y="67"/>
                    </a:lnTo>
                    <a:lnTo>
                      <a:pt x="58" y="61"/>
                    </a:lnTo>
                    <a:lnTo>
                      <a:pt x="6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19" name="Freeform 1658"/>
              <p:cNvSpPr>
                <a:spLocks/>
              </p:cNvSpPr>
              <p:nvPr/>
            </p:nvSpPr>
            <p:spPr bwMode="auto">
              <a:xfrm>
                <a:off x="4091" y="3558"/>
                <a:ext cx="19" cy="19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34"/>
                  </a:cxn>
                  <a:cxn ang="0">
                    <a:pos x="37" y="95"/>
                  </a:cxn>
                  <a:cxn ang="0">
                    <a:pos x="93" y="60"/>
                  </a:cxn>
                  <a:cxn ang="0">
                    <a:pos x="56" y="0"/>
                  </a:cxn>
                  <a:cxn ang="0">
                    <a:pos x="56" y="0"/>
                  </a:cxn>
                </a:cxnLst>
                <a:rect l="0" t="0" r="r" b="b"/>
                <a:pathLst>
                  <a:path w="93" h="95">
                    <a:moveTo>
                      <a:pt x="56" y="0"/>
                    </a:moveTo>
                    <a:lnTo>
                      <a:pt x="0" y="34"/>
                    </a:lnTo>
                    <a:lnTo>
                      <a:pt x="37" y="95"/>
                    </a:lnTo>
                    <a:lnTo>
                      <a:pt x="93" y="6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20" name="Freeform 1659"/>
              <p:cNvSpPr>
                <a:spLocks/>
              </p:cNvSpPr>
              <p:nvPr/>
            </p:nvSpPr>
            <p:spPr bwMode="auto">
              <a:xfrm>
                <a:off x="4090" y="3554"/>
                <a:ext cx="12" cy="11"/>
              </a:xfrm>
              <a:custGeom>
                <a:avLst/>
                <a:gdLst/>
                <a:ahLst/>
                <a:cxnLst>
                  <a:cxn ang="0">
                    <a:pos x="1" y="46"/>
                  </a:cxn>
                  <a:cxn ang="0">
                    <a:pos x="0" y="46"/>
                  </a:cxn>
                  <a:cxn ang="0">
                    <a:pos x="0" y="45"/>
                  </a:cxn>
                  <a:cxn ang="0">
                    <a:pos x="0" y="46"/>
                  </a:cxn>
                  <a:cxn ang="0">
                    <a:pos x="1" y="46"/>
                  </a:cxn>
                  <a:cxn ang="0">
                    <a:pos x="1" y="47"/>
                  </a:cxn>
                  <a:cxn ang="0">
                    <a:pos x="2" y="49"/>
                  </a:cxn>
                  <a:cxn ang="0">
                    <a:pos x="3" y="50"/>
                  </a:cxn>
                  <a:cxn ang="0">
                    <a:pos x="5" y="51"/>
                  </a:cxn>
                  <a:cxn ang="0">
                    <a:pos x="6" y="53"/>
                  </a:cxn>
                  <a:cxn ang="0">
                    <a:pos x="62" y="19"/>
                  </a:cxn>
                  <a:cxn ang="0">
                    <a:pos x="60" y="15"/>
                  </a:cxn>
                  <a:cxn ang="0">
                    <a:pos x="59" y="13"/>
                  </a:cxn>
                  <a:cxn ang="0">
                    <a:pos x="58" y="10"/>
                  </a:cxn>
                  <a:cxn ang="0">
                    <a:pos x="55" y="8"/>
                  </a:cxn>
                  <a:cxn ang="0">
                    <a:pos x="54" y="7"/>
                  </a:cxn>
                  <a:cxn ang="0">
                    <a:pos x="53" y="5"/>
                  </a:cxn>
                  <a:cxn ang="0">
                    <a:pos x="52" y="2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1" y="46"/>
                  </a:cxn>
                </a:cxnLst>
                <a:rect l="0" t="0" r="r" b="b"/>
                <a:pathLst>
                  <a:path w="62" h="53">
                    <a:moveTo>
                      <a:pt x="1" y="46"/>
                    </a:moveTo>
                    <a:lnTo>
                      <a:pt x="0" y="46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2" y="49"/>
                    </a:lnTo>
                    <a:lnTo>
                      <a:pt x="3" y="50"/>
                    </a:lnTo>
                    <a:lnTo>
                      <a:pt x="5" y="51"/>
                    </a:lnTo>
                    <a:lnTo>
                      <a:pt x="6" y="53"/>
                    </a:lnTo>
                    <a:lnTo>
                      <a:pt x="62" y="19"/>
                    </a:lnTo>
                    <a:lnTo>
                      <a:pt x="60" y="15"/>
                    </a:lnTo>
                    <a:lnTo>
                      <a:pt x="59" y="13"/>
                    </a:lnTo>
                    <a:lnTo>
                      <a:pt x="58" y="10"/>
                    </a:lnTo>
                    <a:lnTo>
                      <a:pt x="55" y="8"/>
                    </a:lnTo>
                    <a:lnTo>
                      <a:pt x="54" y="7"/>
                    </a:lnTo>
                    <a:lnTo>
                      <a:pt x="53" y="5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1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21" name="Freeform 1660"/>
              <p:cNvSpPr>
                <a:spLocks/>
              </p:cNvSpPr>
              <p:nvPr/>
            </p:nvSpPr>
            <p:spPr bwMode="auto">
              <a:xfrm>
                <a:off x="4090" y="3551"/>
                <a:ext cx="10" cy="14"/>
              </a:xfrm>
              <a:custGeom>
                <a:avLst/>
                <a:gdLst/>
                <a:ahLst/>
                <a:cxnLst>
                  <a:cxn ang="0">
                    <a:pos x="16" y="67"/>
                  </a:cxn>
                  <a:cxn ang="0">
                    <a:pos x="15" y="67"/>
                  </a:cxn>
                  <a:cxn ang="0">
                    <a:pos x="14" y="66"/>
                  </a:cxn>
                  <a:cxn ang="0">
                    <a:pos x="12" y="66"/>
                  </a:cxn>
                  <a:cxn ang="0">
                    <a:pos x="9" y="66"/>
                  </a:cxn>
                  <a:cxn ang="0">
                    <a:pos x="6" y="65"/>
                  </a:cxn>
                  <a:cxn ang="0">
                    <a:pos x="4" y="64"/>
                  </a:cxn>
                  <a:cxn ang="0">
                    <a:pos x="2" y="63"/>
                  </a:cxn>
                  <a:cxn ang="0">
                    <a:pos x="1" y="61"/>
                  </a:cxn>
                  <a:cxn ang="0">
                    <a:pos x="0" y="60"/>
                  </a:cxn>
                  <a:cxn ang="0">
                    <a:pos x="49" y="14"/>
                  </a:cxn>
                  <a:cxn ang="0">
                    <a:pos x="45" y="11"/>
                  </a:cxn>
                  <a:cxn ang="0">
                    <a:pos x="42" y="8"/>
                  </a:cxn>
                  <a:cxn ang="0">
                    <a:pos x="37" y="6"/>
                  </a:cxn>
                  <a:cxn ang="0">
                    <a:pos x="34" y="4"/>
                  </a:cxn>
                  <a:cxn ang="0">
                    <a:pos x="29" y="1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67"/>
                  </a:cxn>
                </a:cxnLst>
                <a:rect l="0" t="0" r="r" b="b"/>
                <a:pathLst>
                  <a:path w="49" h="67">
                    <a:moveTo>
                      <a:pt x="16" y="67"/>
                    </a:moveTo>
                    <a:lnTo>
                      <a:pt x="15" y="67"/>
                    </a:lnTo>
                    <a:lnTo>
                      <a:pt x="14" y="66"/>
                    </a:lnTo>
                    <a:lnTo>
                      <a:pt x="12" y="66"/>
                    </a:lnTo>
                    <a:lnTo>
                      <a:pt x="9" y="66"/>
                    </a:lnTo>
                    <a:lnTo>
                      <a:pt x="6" y="65"/>
                    </a:lnTo>
                    <a:lnTo>
                      <a:pt x="4" y="64"/>
                    </a:lnTo>
                    <a:lnTo>
                      <a:pt x="2" y="63"/>
                    </a:lnTo>
                    <a:lnTo>
                      <a:pt x="1" y="61"/>
                    </a:lnTo>
                    <a:lnTo>
                      <a:pt x="0" y="60"/>
                    </a:lnTo>
                    <a:lnTo>
                      <a:pt x="49" y="14"/>
                    </a:lnTo>
                    <a:lnTo>
                      <a:pt x="45" y="11"/>
                    </a:lnTo>
                    <a:lnTo>
                      <a:pt x="42" y="8"/>
                    </a:lnTo>
                    <a:lnTo>
                      <a:pt x="37" y="6"/>
                    </a:lnTo>
                    <a:lnTo>
                      <a:pt x="34" y="4"/>
                    </a:lnTo>
                    <a:lnTo>
                      <a:pt x="29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22" name="Freeform 1661"/>
              <p:cNvSpPr>
                <a:spLocks/>
              </p:cNvSpPr>
              <p:nvPr/>
            </p:nvSpPr>
            <p:spPr bwMode="auto">
              <a:xfrm>
                <a:off x="4086" y="3551"/>
                <a:ext cx="10" cy="14"/>
              </a:xfrm>
              <a:custGeom>
                <a:avLst/>
                <a:gdLst/>
                <a:ahLst/>
                <a:cxnLst>
                  <a:cxn ang="0">
                    <a:pos x="46" y="63"/>
                  </a:cxn>
                  <a:cxn ang="0">
                    <a:pos x="46" y="63"/>
                  </a:cxn>
                  <a:cxn ang="0">
                    <a:pos x="46" y="63"/>
                  </a:cxn>
                  <a:cxn ang="0">
                    <a:pos x="45" y="64"/>
                  </a:cxn>
                  <a:cxn ang="0">
                    <a:pos x="44" y="64"/>
                  </a:cxn>
                  <a:cxn ang="0">
                    <a:pos x="42" y="65"/>
                  </a:cxn>
                  <a:cxn ang="0">
                    <a:pos x="41" y="65"/>
                  </a:cxn>
                  <a:cxn ang="0">
                    <a:pos x="39" y="66"/>
                  </a:cxn>
                  <a:cxn ang="0">
                    <a:pos x="37" y="66"/>
                  </a:cxn>
                  <a:cxn ang="0">
                    <a:pos x="34" y="67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2" y="1"/>
                  </a:cxn>
                  <a:cxn ang="0">
                    <a:pos x="17" y="3"/>
                  </a:cxn>
                  <a:cxn ang="0">
                    <a:pos x="14" y="5"/>
                  </a:cxn>
                  <a:cxn ang="0">
                    <a:pos x="9" y="7"/>
                  </a:cxn>
                  <a:cxn ang="0">
                    <a:pos x="5" y="9"/>
                  </a:cxn>
                  <a:cxn ang="0">
                    <a:pos x="3" y="12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46" y="63"/>
                  </a:cxn>
                </a:cxnLst>
                <a:rect l="0" t="0" r="r" b="b"/>
                <a:pathLst>
                  <a:path w="46" h="67">
                    <a:moveTo>
                      <a:pt x="46" y="63"/>
                    </a:moveTo>
                    <a:lnTo>
                      <a:pt x="46" y="63"/>
                    </a:lnTo>
                    <a:lnTo>
                      <a:pt x="46" y="63"/>
                    </a:lnTo>
                    <a:lnTo>
                      <a:pt x="45" y="64"/>
                    </a:lnTo>
                    <a:lnTo>
                      <a:pt x="44" y="64"/>
                    </a:lnTo>
                    <a:lnTo>
                      <a:pt x="42" y="65"/>
                    </a:lnTo>
                    <a:lnTo>
                      <a:pt x="41" y="65"/>
                    </a:lnTo>
                    <a:lnTo>
                      <a:pt x="39" y="66"/>
                    </a:lnTo>
                    <a:lnTo>
                      <a:pt x="37" y="66"/>
                    </a:lnTo>
                    <a:lnTo>
                      <a:pt x="34" y="67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4" y="5"/>
                    </a:lnTo>
                    <a:lnTo>
                      <a:pt x="9" y="7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6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23" name="Freeform 1662"/>
              <p:cNvSpPr>
                <a:spLocks/>
              </p:cNvSpPr>
              <p:nvPr/>
            </p:nvSpPr>
            <p:spPr bwMode="auto">
              <a:xfrm>
                <a:off x="4082" y="3554"/>
                <a:ext cx="14" cy="11"/>
              </a:xfrm>
              <a:custGeom>
                <a:avLst/>
                <a:gdLst/>
                <a:ahLst/>
                <a:cxnLst>
                  <a:cxn ang="0">
                    <a:pos x="67" y="52"/>
                  </a:cxn>
                  <a:cxn ang="0">
                    <a:pos x="67" y="52"/>
                  </a:cxn>
                  <a:cxn ang="0">
                    <a:pos x="67" y="51"/>
                  </a:cxn>
                  <a:cxn ang="0">
                    <a:pos x="67" y="50"/>
                  </a:cxn>
                  <a:cxn ang="0">
                    <a:pos x="67" y="50"/>
                  </a:cxn>
                  <a:cxn ang="0">
                    <a:pos x="67" y="50"/>
                  </a:cxn>
                  <a:cxn ang="0">
                    <a:pos x="67" y="50"/>
                  </a:cxn>
                  <a:cxn ang="0">
                    <a:pos x="67" y="49"/>
                  </a:cxn>
                  <a:cxn ang="0">
                    <a:pos x="68" y="49"/>
                  </a:cxn>
                  <a:cxn ang="0">
                    <a:pos x="68" y="49"/>
                  </a:cxn>
                  <a:cxn ang="0">
                    <a:pos x="22" y="0"/>
                  </a:cxn>
                  <a:cxn ang="0">
                    <a:pos x="17" y="5"/>
                  </a:cxn>
                  <a:cxn ang="0">
                    <a:pos x="12" y="10"/>
                  </a:cxn>
                  <a:cxn ang="0">
                    <a:pos x="9" y="16"/>
                  </a:cxn>
                  <a:cxn ang="0">
                    <a:pos x="7" y="22"/>
                  </a:cxn>
                  <a:cxn ang="0">
                    <a:pos x="3" y="28"/>
                  </a:cxn>
                  <a:cxn ang="0">
                    <a:pos x="2" y="35"/>
                  </a:cxn>
                  <a:cxn ang="0">
                    <a:pos x="1" y="40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67" y="52"/>
                  </a:cxn>
                </a:cxnLst>
                <a:rect l="0" t="0" r="r" b="b"/>
                <a:pathLst>
                  <a:path w="68" h="52">
                    <a:moveTo>
                      <a:pt x="67" y="52"/>
                    </a:moveTo>
                    <a:lnTo>
                      <a:pt x="67" y="52"/>
                    </a:lnTo>
                    <a:lnTo>
                      <a:pt x="67" y="51"/>
                    </a:lnTo>
                    <a:lnTo>
                      <a:pt x="67" y="50"/>
                    </a:lnTo>
                    <a:lnTo>
                      <a:pt x="67" y="50"/>
                    </a:lnTo>
                    <a:lnTo>
                      <a:pt x="67" y="50"/>
                    </a:lnTo>
                    <a:lnTo>
                      <a:pt x="67" y="50"/>
                    </a:lnTo>
                    <a:lnTo>
                      <a:pt x="67" y="49"/>
                    </a:lnTo>
                    <a:lnTo>
                      <a:pt x="68" y="49"/>
                    </a:lnTo>
                    <a:lnTo>
                      <a:pt x="68" y="49"/>
                    </a:lnTo>
                    <a:lnTo>
                      <a:pt x="22" y="0"/>
                    </a:lnTo>
                    <a:lnTo>
                      <a:pt x="17" y="5"/>
                    </a:lnTo>
                    <a:lnTo>
                      <a:pt x="12" y="10"/>
                    </a:lnTo>
                    <a:lnTo>
                      <a:pt x="9" y="16"/>
                    </a:lnTo>
                    <a:lnTo>
                      <a:pt x="7" y="22"/>
                    </a:lnTo>
                    <a:lnTo>
                      <a:pt x="3" y="28"/>
                    </a:lnTo>
                    <a:lnTo>
                      <a:pt x="2" y="35"/>
                    </a:lnTo>
                    <a:lnTo>
                      <a:pt x="1" y="40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67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24" name="Freeform 1663"/>
              <p:cNvSpPr>
                <a:spLocks/>
              </p:cNvSpPr>
              <p:nvPr/>
            </p:nvSpPr>
            <p:spPr bwMode="auto">
              <a:xfrm>
                <a:off x="4082" y="3564"/>
                <a:ext cx="15" cy="11"/>
              </a:xfrm>
              <a:custGeom>
                <a:avLst/>
                <a:gdLst/>
                <a:ahLst/>
                <a:cxnLst>
                  <a:cxn ang="0">
                    <a:pos x="74" y="22"/>
                  </a:cxn>
                  <a:cxn ang="0">
                    <a:pos x="74" y="22"/>
                  </a:cxn>
                  <a:cxn ang="0">
                    <a:pos x="71" y="18"/>
                  </a:cxn>
                  <a:cxn ang="0">
                    <a:pos x="70" y="14"/>
                  </a:cxn>
                  <a:cxn ang="0">
                    <a:pos x="68" y="12"/>
                  </a:cxn>
                  <a:cxn ang="0">
                    <a:pos x="68" y="9"/>
                  </a:cxn>
                  <a:cxn ang="0">
                    <a:pos x="67" y="7"/>
                  </a:cxn>
                  <a:cxn ang="0">
                    <a:pos x="67" y="5"/>
                  </a:cxn>
                  <a:cxn ang="0">
                    <a:pos x="67" y="5"/>
                  </a:cxn>
                  <a:cxn ang="0">
                    <a:pos x="67" y="5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" y="15"/>
                  </a:cxn>
                  <a:cxn ang="0">
                    <a:pos x="2" y="22"/>
                  </a:cxn>
                  <a:cxn ang="0">
                    <a:pos x="4" y="30"/>
                  </a:cxn>
                  <a:cxn ang="0">
                    <a:pos x="7" y="37"/>
                  </a:cxn>
                  <a:cxn ang="0">
                    <a:pos x="10" y="44"/>
                  </a:cxn>
                  <a:cxn ang="0">
                    <a:pos x="14" y="50"/>
                  </a:cxn>
                  <a:cxn ang="0">
                    <a:pos x="17" y="57"/>
                  </a:cxn>
                  <a:cxn ang="0">
                    <a:pos x="17" y="57"/>
                  </a:cxn>
                  <a:cxn ang="0">
                    <a:pos x="74" y="22"/>
                  </a:cxn>
                </a:cxnLst>
                <a:rect l="0" t="0" r="r" b="b"/>
                <a:pathLst>
                  <a:path w="74" h="57">
                    <a:moveTo>
                      <a:pt x="74" y="22"/>
                    </a:moveTo>
                    <a:lnTo>
                      <a:pt x="74" y="22"/>
                    </a:lnTo>
                    <a:lnTo>
                      <a:pt x="71" y="18"/>
                    </a:lnTo>
                    <a:lnTo>
                      <a:pt x="70" y="14"/>
                    </a:lnTo>
                    <a:lnTo>
                      <a:pt x="68" y="12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" y="15"/>
                    </a:lnTo>
                    <a:lnTo>
                      <a:pt x="2" y="22"/>
                    </a:lnTo>
                    <a:lnTo>
                      <a:pt x="4" y="30"/>
                    </a:lnTo>
                    <a:lnTo>
                      <a:pt x="7" y="37"/>
                    </a:lnTo>
                    <a:lnTo>
                      <a:pt x="10" y="44"/>
                    </a:lnTo>
                    <a:lnTo>
                      <a:pt x="14" y="50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74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25" name="Freeform 1664"/>
              <p:cNvSpPr>
                <a:spLocks/>
              </p:cNvSpPr>
              <p:nvPr/>
            </p:nvSpPr>
            <p:spPr bwMode="auto">
              <a:xfrm>
                <a:off x="4085" y="3568"/>
                <a:ext cx="18" cy="19"/>
              </a:xfrm>
              <a:custGeom>
                <a:avLst/>
                <a:gdLst/>
                <a:ahLst/>
                <a:cxnLst>
                  <a:cxn ang="0">
                    <a:pos x="79" y="87"/>
                  </a:cxn>
                  <a:cxn ang="0">
                    <a:pos x="84" y="45"/>
                  </a:cxn>
                  <a:cxn ang="0">
                    <a:pos x="57" y="0"/>
                  </a:cxn>
                  <a:cxn ang="0">
                    <a:pos x="0" y="35"/>
                  </a:cxn>
                  <a:cxn ang="0">
                    <a:pos x="28" y="80"/>
                  </a:cxn>
                  <a:cxn ang="0">
                    <a:pos x="79" y="87"/>
                  </a:cxn>
                  <a:cxn ang="0">
                    <a:pos x="28" y="80"/>
                  </a:cxn>
                  <a:cxn ang="0">
                    <a:pos x="32" y="86"/>
                  </a:cxn>
                  <a:cxn ang="0">
                    <a:pos x="38" y="90"/>
                  </a:cxn>
                  <a:cxn ang="0">
                    <a:pos x="44" y="94"/>
                  </a:cxn>
                  <a:cxn ang="0">
                    <a:pos x="50" y="96"/>
                  </a:cxn>
                  <a:cxn ang="0">
                    <a:pos x="56" y="96"/>
                  </a:cxn>
                  <a:cxn ang="0">
                    <a:pos x="62" y="95"/>
                  </a:cxn>
                  <a:cxn ang="0">
                    <a:pos x="68" y="94"/>
                  </a:cxn>
                  <a:cxn ang="0">
                    <a:pos x="74" y="90"/>
                  </a:cxn>
                  <a:cxn ang="0">
                    <a:pos x="79" y="87"/>
                  </a:cxn>
                  <a:cxn ang="0">
                    <a:pos x="83" y="82"/>
                  </a:cxn>
                  <a:cxn ang="0">
                    <a:pos x="87" y="78"/>
                  </a:cxn>
                  <a:cxn ang="0">
                    <a:pos x="89" y="72"/>
                  </a:cxn>
                  <a:cxn ang="0">
                    <a:pos x="90" y="65"/>
                  </a:cxn>
                  <a:cxn ang="0">
                    <a:pos x="90" y="59"/>
                  </a:cxn>
                  <a:cxn ang="0">
                    <a:pos x="88" y="52"/>
                  </a:cxn>
                  <a:cxn ang="0">
                    <a:pos x="84" y="45"/>
                  </a:cxn>
                  <a:cxn ang="0">
                    <a:pos x="79" y="87"/>
                  </a:cxn>
                </a:cxnLst>
                <a:rect l="0" t="0" r="r" b="b"/>
                <a:pathLst>
                  <a:path w="90" h="96">
                    <a:moveTo>
                      <a:pt x="79" y="87"/>
                    </a:moveTo>
                    <a:lnTo>
                      <a:pt x="84" y="45"/>
                    </a:lnTo>
                    <a:lnTo>
                      <a:pt x="57" y="0"/>
                    </a:lnTo>
                    <a:lnTo>
                      <a:pt x="0" y="35"/>
                    </a:lnTo>
                    <a:lnTo>
                      <a:pt x="28" y="80"/>
                    </a:lnTo>
                    <a:lnTo>
                      <a:pt x="79" y="87"/>
                    </a:lnTo>
                    <a:lnTo>
                      <a:pt x="28" y="80"/>
                    </a:lnTo>
                    <a:lnTo>
                      <a:pt x="32" y="86"/>
                    </a:lnTo>
                    <a:lnTo>
                      <a:pt x="38" y="90"/>
                    </a:lnTo>
                    <a:lnTo>
                      <a:pt x="44" y="94"/>
                    </a:lnTo>
                    <a:lnTo>
                      <a:pt x="50" y="96"/>
                    </a:lnTo>
                    <a:lnTo>
                      <a:pt x="56" y="96"/>
                    </a:lnTo>
                    <a:lnTo>
                      <a:pt x="62" y="95"/>
                    </a:lnTo>
                    <a:lnTo>
                      <a:pt x="68" y="94"/>
                    </a:lnTo>
                    <a:lnTo>
                      <a:pt x="74" y="90"/>
                    </a:lnTo>
                    <a:lnTo>
                      <a:pt x="79" y="87"/>
                    </a:lnTo>
                    <a:lnTo>
                      <a:pt x="83" y="82"/>
                    </a:lnTo>
                    <a:lnTo>
                      <a:pt x="87" y="78"/>
                    </a:lnTo>
                    <a:lnTo>
                      <a:pt x="89" y="72"/>
                    </a:lnTo>
                    <a:lnTo>
                      <a:pt x="90" y="65"/>
                    </a:lnTo>
                    <a:lnTo>
                      <a:pt x="90" y="59"/>
                    </a:lnTo>
                    <a:lnTo>
                      <a:pt x="88" y="52"/>
                    </a:lnTo>
                    <a:lnTo>
                      <a:pt x="84" y="45"/>
                    </a:lnTo>
                    <a:lnTo>
                      <a:pt x="79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26" name="Freeform 1665"/>
              <p:cNvSpPr>
                <a:spLocks/>
              </p:cNvSpPr>
              <p:nvPr/>
            </p:nvSpPr>
            <p:spPr bwMode="auto">
              <a:xfrm>
                <a:off x="4087" y="3576"/>
                <a:ext cx="14" cy="14"/>
              </a:xfrm>
              <a:custGeom>
                <a:avLst/>
                <a:gdLst/>
                <a:ahLst/>
                <a:cxnLst>
                  <a:cxn ang="0">
                    <a:pos x="6" y="55"/>
                  </a:cxn>
                  <a:cxn ang="0">
                    <a:pos x="58" y="62"/>
                  </a:cxn>
                  <a:cxn ang="0">
                    <a:pos x="71" y="49"/>
                  </a:cxn>
                  <a:cxn ang="0">
                    <a:pos x="26" y="0"/>
                  </a:cxn>
                  <a:cxn ang="0">
                    <a:pos x="12" y="13"/>
                  </a:cxn>
                  <a:cxn ang="0">
                    <a:pos x="6" y="55"/>
                  </a:cxn>
                  <a:cxn ang="0">
                    <a:pos x="12" y="13"/>
                  </a:cxn>
                  <a:cxn ang="0">
                    <a:pos x="6" y="19"/>
                  </a:cxn>
                  <a:cxn ang="0">
                    <a:pos x="2" y="25"/>
                  </a:cxn>
                  <a:cxn ang="0">
                    <a:pos x="1" y="32"/>
                  </a:cxn>
                  <a:cxn ang="0">
                    <a:pos x="0" y="37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6" y="56"/>
                  </a:cxn>
                  <a:cxn ang="0">
                    <a:pos x="11" y="60"/>
                  </a:cxn>
                  <a:cxn ang="0">
                    <a:pos x="15" y="64"/>
                  </a:cxn>
                  <a:cxn ang="0">
                    <a:pos x="20" y="67"/>
                  </a:cxn>
                  <a:cxn ang="0">
                    <a:pos x="26" y="70"/>
                  </a:cxn>
                  <a:cxn ang="0">
                    <a:pos x="32" y="71"/>
                  </a:cxn>
                  <a:cxn ang="0">
                    <a:pos x="38" y="71"/>
                  </a:cxn>
                  <a:cxn ang="0">
                    <a:pos x="45" y="70"/>
                  </a:cxn>
                  <a:cxn ang="0">
                    <a:pos x="51" y="66"/>
                  </a:cxn>
                  <a:cxn ang="0">
                    <a:pos x="58" y="62"/>
                  </a:cxn>
                  <a:cxn ang="0">
                    <a:pos x="6" y="55"/>
                  </a:cxn>
                </a:cxnLst>
                <a:rect l="0" t="0" r="r" b="b"/>
                <a:pathLst>
                  <a:path w="71" h="71">
                    <a:moveTo>
                      <a:pt x="6" y="55"/>
                    </a:moveTo>
                    <a:lnTo>
                      <a:pt x="58" y="62"/>
                    </a:lnTo>
                    <a:lnTo>
                      <a:pt x="71" y="49"/>
                    </a:lnTo>
                    <a:lnTo>
                      <a:pt x="26" y="0"/>
                    </a:lnTo>
                    <a:lnTo>
                      <a:pt x="12" y="13"/>
                    </a:lnTo>
                    <a:lnTo>
                      <a:pt x="6" y="55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2" y="25"/>
                    </a:lnTo>
                    <a:lnTo>
                      <a:pt x="1" y="32"/>
                    </a:lnTo>
                    <a:lnTo>
                      <a:pt x="0" y="37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6" y="56"/>
                    </a:lnTo>
                    <a:lnTo>
                      <a:pt x="11" y="60"/>
                    </a:lnTo>
                    <a:lnTo>
                      <a:pt x="15" y="64"/>
                    </a:lnTo>
                    <a:lnTo>
                      <a:pt x="20" y="67"/>
                    </a:lnTo>
                    <a:lnTo>
                      <a:pt x="26" y="70"/>
                    </a:lnTo>
                    <a:lnTo>
                      <a:pt x="32" y="71"/>
                    </a:lnTo>
                    <a:lnTo>
                      <a:pt x="38" y="71"/>
                    </a:lnTo>
                    <a:lnTo>
                      <a:pt x="45" y="70"/>
                    </a:lnTo>
                    <a:lnTo>
                      <a:pt x="51" y="66"/>
                    </a:lnTo>
                    <a:lnTo>
                      <a:pt x="58" y="62"/>
                    </a:lnTo>
                    <a:lnTo>
                      <a:pt x="6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27" name="Freeform 1666"/>
              <p:cNvSpPr>
                <a:spLocks/>
              </p:cNvSpPr>
              <p:nvPr/>
            </p:nvSpPr>
            <p:spPr bwMode="auto">
              <a:xfrm>
                <a:off x="4110" y="3555"/>
                <a:ext cx="14" cy="13"/>
              </a:xfrm>
              <a:custGeom>
                <a:avLst/>
                <a:gdLst/>
                <a:ahLst/>
                <a:cxnLst>
                  <a:cxn ang="0">
                    <a:pos x="66" y="48"/>
                  </a:cxn>
                  <a:cxn ang="0">
                    <a:pos x="66" y="12"/>
                  </a:cxn>
                  <a:cxn ang="0">
                    <a:pos x="58" y="0"/>
                  </a:cxn>
                  <a:cxn ang="0">
                    <a:pos x="0" y="34"/>
                  </a:cxn>
                  <a:cxn ang="0">
                    <a:pos x="10" y="48"/>
                  </a:cxn>
                  <a:cxn ang="0">
                    <a:pos x="66" y="48"/>
                  </a:cxn>
                  <a:cxn ang="0">
                    <a:pos x="10" y="48"/>
                  </a:cxn>
                  <a:cxn ang="0">
                    <a:pos x="14" y="54"/>
                  </a:cxn>
                  <a:cxn ang="0">
                    <a:pos x="19" y="59"/>
                  </a:cxn>
                  <a:cxn ang="0">
                    <a:pos x="25" y="62"/>
                  </a:cxn>
                  <a:cxn ang="0">
                    <a:pos x="32" y="63"/>
                  </a:cxn>
                  <a:cxn ang="0">
                    <a:pos x="37" y="64"/>
                  </a:cxn>
                  <a:cxn ang="0">
                    <a:pos x="44" y="63"/>
                  </a:cxn>
                  <a:cxn ang="0">
                    <a:pos x="50" y="62"/>
                  </a:cxn>
                  <a:cxn ang="0">
                    <a:pos x="55" y="59"/>
                  </a:cxn>
                  <a:cxn ang="0">
                    <a:pos x="60" y="55"/>
                  </a:cxn>
                  <a:cxn ang="0">
                    <a:pos x="65" y="51"/>
                  </a:cxn>
                  <a:cxn ang="0">
                    <a:pos x="68" y="45"/>
                  </a:cxn>
                  <a:cxn ang="0">
                    <a:pos x="71" y="39"/>
                  </a:cxn>
                  <a:cxn ang="0">
                    <a:pos x="72" y="33"/>
                  </a:cxn>
                  <a:cxn ang="0">
                    <a:pos x="71" y="26"/>
                  </a:cxn>
                  <a:cxn ang="0">
                    <a:pos x="70" y="19"/>
                  </a:cxn>
                  <a:cxn ang="0">
                    <a:pos x="66" y="12"/>
                  </a:cxn>
                  <a:cxn ang="0">
                    <a:pos x="66" y="48"/>
                  </a:cxn>
                </a:cxnLst>
                <a:rect l="0" t="0" r="r" b="b"/>
                <a:pathLst>
                  <a:path w="72" h="64">
                    <a:moveTo>
                      <a:pt x="66" y="48"/>
                    </a:moveTo>
                    <a:lnTo>
                      <a:pt x="66" y="12"/>
                    </a:lnTo>
                    <a:lnTo>
                      <a:pt x="58" y="0"/>
                    </a:lnTo>
                    <a:lnTo>
                      <a:pt x="0" y="34"/>
                    </a:lnTo>
                    <a:lnTo>
                      <a:pt x="10" y="48"/>
                    </a:lnTo>
                    <a:lnTo>
                      <a:pt x="66" y="48"/>
                    </a:lnTo>
                    <a:lnTo>
                      <a:pt x="10" y="48"/>
                    </a:lnTo>
                    <a:lnTo>
                      <a:pt x="14" y="54"/>
                    </a:lnTo>
                    <a:lnTo>
                      <a:pt x="19" y="59"/>
                    </a:lnTo>
                    <a:lnTo>
                      <a:pt x="25" y="62"/>
                    </a:lnTo>
                    <a:lnTo>
                      <a:pt x="32" y="63"/>
                    </a:lnTo>
                    <a:lnTo>
                      <a:pt x="37" y="64"/>
                    </a:lnTo>
                    <a:lnTo>
                      <a:pt x="44" y="63"/>
                    </a:lnTo>
                    <a:lnTo>
                      <a:pt x="50" y="62"/>
                    </a:lnTo>
                    <a:lnTo>
                      <a:pt x="55" y="59"/>
                    </a:lnTo>
                    <a:lnTo>
                      <a:pt x="60" y="55"/>
                    </a:lnTo>
                    <a:lnTo>
                      <a:pt x="65" y="51"/>
                    </a:lnTo>
                    <a:lnTo>
                      <a:pt x="68" y="45"/>
                    </a:lnTo>
                    <a:lnTo>
                      <a:pt x="71" y="39"/>
                    </a:lnTo>
                    <a:lnTo>
                      <a:pt x="72" y="33"/>
                    </a:lnTo>
                    <a:lnTo>
                      <a:pt x="71" y="26"/>
                    </a:lnTo>
                    <a:lnTo>
                      <a:pt x="70" y="19"/>
                    </a:lnTo>
                    <a:lnTo>
                      <a:pt x="66" y="12"/>
                    </a:lnTo>
                    <a:lnTo>
                      <a:pt x="6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28" name="Freeform 1667"/>
              <p:cNvSpPr>
                <a:spLocks/>
              </p:cNvSpPr>
              <p:nvPr/>
            </p:nvSpPr>
            <p:spPr bwMode="auto">
              <a:xfrm>
                <a:off x="4111" y="3558"/>
                <a:ext cx="12" cy="10"/>
              </a:xfrm>
              <a:custGeom>
                <a:avLst/>
                <a:gdLst/>
                <a:ahLst/>
                <a:cxnLst>
                  <a:cxn ang="0">
                    <a:pos x="46" y="52"/>
                  </a:cxn>
                  <a:cxn ang="0">
                    <a:pos x="46" y="52"/>
                  </a:cxn>
                  <a:cxn ang="0">
                    <a:pos x="49" y="51"/>
                  </a:cxn>
                  <a:cxn ang="0">
                    <a:pos x="50" y="49"/>
                  </a:cxn>
                  <a:cxn ang="0">
                    <a:pos x="52" y="47"/>
                  </a:cxn>
                  <a:cxn ang="0">
                    <a:pos x="53" y="44"/>
                  </a:cxn>
                  <a:cxn ang="0">
                    <a:pos x="56" y="43"/>
                  </a:cxn>
                  <a:cxn ang="0">
                    <a:pos x="57" y="41"/>
                  </a:cxn>
                  <a:cxn ang="0">
                    <a:pos x="59" y="39"/>
                  </a:cxn>
                  <a:cxn ang="0">
                    <a:pos x="60" y="3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6" y="52"/>
                  </a:cxn>
                </a:cxnLst>
                <a:rect l="0" t="0" r="r" b="b"/>
                <a:pathLst>
                  <a:path w="60" h="52">
                    <a:moveTo>
                      <a:pt x="46" y="52"/>
                    </a:moveTo>
                    <a:lnTo>
                      <a:pt x="46" y="52"/>
                    </a:lnTo>
                    <a:lnTo>
                      <a:pt x="49" y="51"/>
                    </a:lnTo>
                    <a:lnTo>
                      <a:pt x="50" y="49"/>
                    </a:lnTo>
                    <a:lnTo>
                      <a:pt x="52" y="47"/>
                    </a:lnTo>
                    <a:lnTo>
                      <a:pt x="53" y="44"/>
                    </a:lnTo>
                    <a:lnTo>
                      <a:pt x="56" y="43"/>
                    </a:lnTo>
                    <a:lnTo>
                      <a:pt x="57" y="41"/>
                    </a:lnTo>
                    <a:lnTo>
                      <a:pt x="59" y="39"/>
                    </a:lnTo>
                    <a:lnTo>
                      <a:pt x="60" y="3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6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29" name="Freeform 1668"/>
              <p:cNvSpPr>
                <a:spLocks/>
              </p:cNvSpPr>
              <p:nvPr/>
            </p:nvSpPr>
            <p:spPr bwMode="auto">
              <a:xfrm>
                <a:off x="4111" y="3558"/>
                <a:ext cx="9" cy="14"/>
              </a:xfrm>
              <a:custGeom>
                <a:avLst/>
                <a:gdLst/>
                <a:ahLst/>
                <a:cxnLst>
                  <a:cxn ang="0">
                    <a:pos x="8" y="66"/>
                  </a:cxn>
                  <a:cxn ang="0">
                    <a:pos x="8" y="66"/>
                  </a:cxn>
                  <a:cxn ang="0">
                    <a:pos x="14" y="66"/>
                  </a:cxn>
                  <a:cxn ang="0">
                    <a:pos x="20" y="65"/>
                  </a:cxn>
                  <a:cxn ang="0">
                    <a:pos x="24" y="62"/>
                  </a:cxn>
                  <a:cxn ang="0">
                    <a:pos x="30" y="60"/>
                  </a:cxn>
                  <a:cxn ang="0">
                    <a:pos x="35" y="58"/>
                  </a:cxn>
                  <a:cxn ang="0">
                    <a:pos x="38" y="55"/>
                  </a:cxn>
                  <a:cxn ang="0">
                    <a:pos x="43" y="52"/>
                  </a:cxn>
                  <a:cxn ang="0">
                    <a:pos x="46" y="48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8" y="66"/>
                  </a:cxn>
                </a:cxnLst>
                <a:rect l="0" t="0" r="r" b="b"/>
                <a:pathLst>
                  <a:path w="46" h="66">
                    <a:moveTo>
                      <a:pt x="8" y="66"/>
                    </a:moveTo>
                    <a:lnTo>
                      <a:pt x="8" y="66"/>
                    </a:lnTo>
                    <a:lnTo>
                      <a:pt x="14" y="66"/>
                    </a:lnTo>
                    <a:lnTo>
                      <a:pt x="20" y="65"/>
                    </a:lnTo>
                    <a:lnTo>
                      <a:pt x="24" y="62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38" y="55"/>
                    </a:lnTo>
                    <a:lnTo>
                      <a:pt x="43" y="52"/>
                    </a:lnTo>
                    <a:lnTo>
                      <a:pt x="46" y="4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8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30" name="Freeform 1669"/>
              <p:cNvSpPr>
                <a:spLocks/>
              </p:cNvSpPr>
              <p:nvPr/>
            </p:nvSpPr>
            <p:spPr bwMode="auto">
              <a:xfrm>
                <a:off x="4105" y="3558"/>
                <a:ext cx="10" cy="1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51"/>
                  </a:cxn>
                  <a:cxn ang="0">
                    <a:pos x="3" y="54"/>
                  </a:cxn>
                  <a:cxn ang="0">
                    <a:pos x="7" y="58"/>
                  </a:cxn>
                  <a:cxn ang="0">
                    <a:pos x="12" y="60"/>
                  </a:cxn>
                  <a:cxn ang="0">
                    <a:pos x="16" y="62"/>
                  </a:cxn>
                  <a:cxn ang="0">
                    <a:pos x="22" y="65"/>
                  </a:cxn>
                  <a:cxn ang="0">
                    <a:pos x="27" y="66"/>
                  </a:cxn>
                  <a:cxn ang="0">
                    <a:pos x="33" y="67"/>
                  </a:cxn>
                  <a:cxn ang="0">
                    <a:pos x="37" y="66"/>
                  </a:cxn>
                  <a:cxn ang="0">
                    <a:pos x="34" y="0"/>
                  </a:cxn>
                  <a:cxn ang="0">
                    <a:pos x="35" y="0"/>
                  </a:cxn>
                  <a:cxn ang="0">
                    <a:pos x="37" y="0"/>
                  </a:cxn>
                  <a:cxn ang="0">
                    <a:pos x="40" y="0"/>
                  </a:cxn>
                  <a:cxn ang="0">
                    <a:pos x="42" y="1"/>
                  </a:cxn>
                  <a:cxn ang="0">
                    <a:pos x="44" y="2"/>
                  </a:cxn>
                  <a:cxn ang="0">
                    <a:pos x="46" y="3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49" y="4"/>
                  </a:cxn>
                  <a:cxn ang="0">
                    <a:pos x="0" y="51"/>
                  </a:cxn>
                </a:cxnLst>
                <a:rect l="0" t="0" r="r" b="b"/>
                <a:pathLst>
                  <a:path w="49" h="67">
                    <a:moveTo>
                      <a:pt x="0" y="51"/>
                    </a:moveTo>
                    <a:lnTo>
                      <a:pt x="0" y="51"/>
                    </a:lnTo>
                    <a:lnTo>
                      <a:pt x="3" y="54"/>
                    </a:lnTo>
                    <a:lnTo>
                      <a:pt x="7" y="58"/>
                    </a:lnTo>
                    <a:lnTo>
                      <a:pt x="12" y="60"/>
                    </a:lnTo>
                    <a:lnTo>
                      <a:pt x="16" y="62"/>
                    </a:lnTo>
                    <a:lnTo>
                      <a:pt x="22" y="65"/>
                    </a:lnTo>
                    <a:lnTo>
                      <a:pt x="27" y="66"/>
                    </a:lnTo>
                    <a:lnTo>
                      <a:pt x="33" y="67"/>
                    </a:lnTo>
                    <a:lnTo>
                      <a:pt x="37" y="66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2" y="1"/>
                    </a:lnTo>
                    <a:lnTo>
                      <a:pt x="44" y="2"/>
                    </a:lnTo>
                    <a:lnTo>
                      <a:pt x="46" y="3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31" name="Freeform 1670"/>
              <p:cNvSpPr>
                <a:spLocks/>
              </p:cNvSpPr>
              <p:nvPr/>
            </p:nvSpPr>
            <p:spPr bwMode="auto">
              <a:xfrm>
                <a:off x="4102" y="3558"/>
                <a:ext cx="13" cy="11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5"/>
                  </a:cxn>
                  <a:cxn ang="0">
                    <a:pos x="2" y="39"/>
                  </a:cxn>
                  <a:cxn ang="0">
                    <a:pos x="4" y="41"/>
                  </a:cxn>
                  <a:cxn ang="0">
                    <a:pos x="5" y="44"/>
                  </a:cxn>
                  <a:cxn ang="0">
                    <a:pos x="6" y="45"/>
                  </a:cxn>
                  <a:cxn ang="0">
                    <a:pos x="8" y="48"/>
                  </a:cxn>
                  <a:cxn ang="0">
                    <a:pos x="10" y="50"/>
                  </a:cxn>
                  <a:cxn ang="0">
                    <a:pos x="12" y="52"/>
                  </a:cxn>
                  <a:cxn ang="0">
                    <a:pos x="14" y="55"/>
                  </a:cxn>
                  <a:cxn ang="0">
                    <a:pos x="63" y="8"/>
                  </a:cxn>
                  <a:cxn ang="0">
                    <a:pos x="63" y="10"/>
                  </a:cxn>
                  <a:cxn ang="0">
                    <a:pos x="63" y="10"/>
                  </a:cxn>
                  <a:cxn ang="0">
                    <a:pos x="63" y="10"/>
                  </a:cxn>
                  <a:cxn ang="0">
                    <a:pos x="62" y="8"/>
                  </a:cxn>
                  <a:cxn ang="0">
                    <a:pos x="62" y="7"/>
                  </a:cxn>
                  <a:cxn ang="0">
                    <a:pos x="60" y="5"/>
                  </a:cxn>
                  <a:cxn ang="0">
                    <a:pos x="58" y="3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0" y="35"/>
                  </a:cxn>
                </a:cxnLst>
                <a:rect l="0" t="0" r="r" b="b"/>
                <a:pathLst>
                  <a:path w="63" h="55">
                    <a:moveTo>
                      <a:pt x="0" y="35"/>
                    </a:moveTo>
                    <a:lnTo>
                      <a:pt x="0" y="35"/>
                    </a:lnTo>
                    <a:lnTo>
                      <a:pt x="2" y="39"/>
                    </a:lnTo>
                    <a:lnTo>
                      <a:pt x="4" y="41"/>
                    </a:lnTo>
                    <a:lnTo>
                      <a:pt x="5" y="44"/>
                    </a:lnTo>
                    <a:lnTo>
                      <a:pt x="6" y="45"/>
                    </a:lnTo>
                    <a:lnTo>
                      <a:pt x="8" y="48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4" y="55"/>
                    </a:lnTo>
                    <a:lnTo>
                      <a:pt x="63" y="8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62" y="8"/>
                    </a:lnTo>
                    <a:lnTo>
                      <a:pt x="62" y="7"/>
                    </a:lnTo>
                    <a:lnTo>
                      <a:pt x="60" y="5"/>
                    </a:lnTo>
                    <a:lnTo>
                      <a:pt x="58" y="3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32" name="Freeform 1671"/>
              <p:cNvSpPr>
                <a:spLocks/>
              </p:cNvSpPr>
              <p:nvPr/>
            </p:nvSpPr>
            <p:spPr bwMode="auto">
              <a:xfrm>
                <a:off x="4094" y="3543"/>
                <a:ext cx="20" cy="22"/>
              </a:xfrm>
              <a:custGeom>
                <a:avLst/>
                <a:gdLst/>
                <a:ahLst/>
                <a:cxnLst>
                  <a:cxn ang="0">
                    <a:pos x="12" y="9"/>
                  </a:cxn>
                  <a:cxn ang="0">
                    <a:pos x="6" y="51"/>
                  </a:cxn>
                  <a:cxn ang="0">
                    <a:pos x="40" y="106"/>
                  </a:cxn>
                  <a:cxn ang="0">
                    <a:pos x="97" y="71"/>
                  </a:cxn>
                  <a:cxn ang="0">
                    <a:pos x="62" y="16"/>
                  </a:cxn>
                  <a:cxn ang="0">
                    <a:pos x="12" y="9"/>
                  </a:cxn>
                  <a:cxn ang="0">
                    <a:pos x="62" y="16"/>
                  </a:cxn>
                  <a:cxn ang="0">
                    <a:pos x="58" y="9"/>
                  </a:cxn>
                  <a:cxn ang="0">
                    <a:pos x="52" y="4"/>
                  </a:cxn>
                  <a:cxn ang="0">
                    <a:pos x="46" y="2"/>
                  </a:cxn>
                  <a:cxn ang="0">
                    <a:pos x="40" y="0"/>
                  </a:cxn>
                  <a:cxn ang="0">
                    <a:pos x="35" y="0"/>
                  </a:cxn>
                  <a:cxn ang="0">
                    <a:pos x="28" y="0"/>
                  </a:cxn>
                  <a:cxn ang="0">
                    <a:pos x="22" y="2"/>
                  </a:cxn>
                  <a:cxn ang="0">
                    <a:pos x="16" y="4"/>
                  </a:cxn>
                  <a:cxn ang="0">
                    <a:pos x="12" y="9"/>
                  </a:cxn>
                  <a:cxn ang="0">
                    <a:pos x="7" y="14"/>
                  </a:cxn>
                  <a:cxn ang="0">
                    <a:pos x="3" y="18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1" y="37"/>
                  </a:cxn>
                  <a:cxn ang="0">
                    <a:pos x="2" y="44"/>
                  </a:cxn>
                  <a:cxn ang="0">
                    <a:pos x="6" y="51"/>
                  </a:cxn>
                  <a:cxn ang="0">
                    <a:pos x="12" y="9"/>
                  </a:cxn>
                </a:cxnLst>
                <a:rect l="0" t="0" r="r" b="b"/>
                <a:pathLst>
                  <a:path w="97" h="106">
                    <a:moveTo>
                      <a:pt x="12" y="9"/>
                    </a:moveTo>
                    <a:lnTo>
                      <a:pt x="6" y="51"/>
                    </a:lnTo>
                    <a:lnTo>
                      <a:pt x="40" y="106"/>
                    </a:lnTo>
                    <a:lnTo>
                      <a:pt x="97" y="71"/>
                    </a:lnTo>
                    <a:lnTo>
                      <a:pt x="62" y="16"/>
                    </a:lnTo>
                    <a:lnTo>
                      <a:pt x="12" y="9"/>
                    </a:lnTo>
                    <a:lnTo>
                      <a:pt x="62" y="16"/>
                    </a:lnTo>
                    <a:lnTo>
                      <a:pt x="58" y="9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4"/>
                    </a:lnTo>
                    <a:lnTo>
                      <a:pt x="12" y="9"/>
                    </a:lnTo>
                    <a:lnTo>
                      <a:pt x="7" y="14"/>
                    </a:lnTo>
                    <a:lnTo>
                      <a:pt x="3" y="18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1" y="37"/>
                    </a:lnTo>
                    <a:lnTo>
                      <a:pt x="2" y="44"/>
                    </a:lnTo>
                    <a:lnTo>
                      <a:pt x="6" y="51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33" name="Freeform 1672"/>
              <p:cNvSpPr>
                <a:spLocks/>
              </p:cNvSpPr>
              <p:nvPr/>
            </p:nvSpPr>
            <p:spPr bwMode="auto">
              <a:xfrm>
                <a:off x="4092" y="3545"/>
                <a:ext cx="14" cy="14"/>
              </a:xfrm>
              <a:custGeom>
                <a:avLst/>
                <a:gdLst/>
                <a:ahLst/>
                <a:cxnLst>
                  <a:cxn ang="0">
                    <a:pos x="5" y="52"/>
                  </a:cxn>
                  <a:cxn ang="0">
                    <a:pos x="56" y="59"/>
                  </a:cxn>
                  <a:cxn ang="0">
                    <a:pos x="67" y="49"/>
                  </a:cxn>
                  <a:cxn ang="0">
                    <a:pos x="22" y="0"/>
                  </a:cxn>
                  <a:cxn ang="0">
                    <a:pos x="10" y="10"/>
                  </a:cxn>
                  <a:cxn ang="0">
                    <a:pos x="5" y="52"/>
                  </a:cxn>
                  <a:cxn ang="0">
                    <a:pos x="10" y="10"/>
                  </a:cxn>
                  <a:cxn ang="0">
                    <a:pos x="5" y="16"/>
                  </a:cxn>
                  <a:cxn ang="0">
                    <a:pos x="2" y="22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1" y="42"/>
                  </a:cxn>
                  <a:cxn ang="0">
                    <a:pos x="2" y="47"/>
                  </a:cxn>
                  <a:cxn ang="0">
                    <a:pos x="5" y="52"/>
                  </a:cxn>
                  <a:cxn ang="0">
                    <a:pos x="9" y="58"/>
                  </a:cxn>
                  <a:cxn ang="0">
                    <a:pos x="13" y="61"/>
                  </a:cxn>
                  <a:cxn ang="0">
                    <a:pos x="19" y="65"/>
                  </a:cxn>
                  <a:cxn ang="0">
                    <a:pos x="25" y="67"/>
                  </a:cxn>
                  <a:cxn ang="0">
                    <a:pos x="31" y="68"/>
                  </a:cxn>
                  <a:cxn ang="0">
                    <a:pos x="38" y="68"/>
                  </a:cxn>
                  <a:cxn ang="0">
                    <a:pos x="43" y="67"/>
                  </a:cxn>
                  <a:cxn ang="0">
                    <a:pos x="50" y="64"/>
                  </a:cxn>
                  <a:cxn ang="0">
                    <a:pos x="56" y="59"/>
                  </a:cxn>
                  <a:cxn ang="0">
                    <a:pos x="5" y="52"/>
                  </a:cxn>
                </a:cxnLst>
                <a:rect l="0" t="0" r="r" b="b"/>
                <a:pathLst>
                  <a:path w="67" h="68">
                    <a:moveTo>
                      <a:pt x="5" y="52"/>
                    </a:moveTo>
                    <a:lnTo>
                      <a:pt x="56" y="59"/>
                    </a:lnTo>
                    <a:lnTo>
                      <a:pt x="67" y="49"/>
                    </a:lnTo>
                    <a:lnTo>
                      <a:pt x="22" y="0"/>
                    </a:lnTo>
                    <a:lnTo>
                      <a:pt x="10" y="10"/>
                    </a:lnTo>
                    <a:lnTo>
                      <a:pt x="5" y="52"/>
                    </a:lnTo>
                    <a:lnTo>
                      <a:pt x="10" y="10"/>
                    </a:lnTo>
                    <a:lnTo>
                      <a:pt x="5" y="16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1" y="42"/>
                    </a:lnTo>
                    <a:lnTo>
                      <a:pt x="2" y="47"/>
                    </a:lnTo>
                    <a:lnTo>
                      <a:pt x="5" y="52"/>
                    </a:lnTo>
                    <a:lnTo>
                      <a:pt x="9" y="58"/>
                    </a:lnTo>
                    <a:lnTo>
                      <a:pt x="13" y="61"/>
                    </a:lnTo>
                    <a:lnTo>
                      <a:pt x="19" y="65"/>
                    </a:lnTo>
                    <a:lnTo>
                      <a:pt x="25" y="67"/>
                    </a:lnTo>
                    <a:lnTo>
                      <a:pt x="31" y="68"/>
                    </a:lnTo>
                    <a:lnTo>
                      <a:pt x="38" y="68"/>
                    </a:lnTo>
                    <a:lnTo>
                      <a:pt x="43" y="67"/>
                    </a:lnTo>
                    <a:lnTo>
                      <a:pt x="50" y="64"/>
                    </a:lnTo>
                    <a:lnTo>
                      <a:pt x="56" y="59"/>
                    </a:lnTo>
                    <a:lnTo>
                      <a:pt x="5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34" name="Freeform 1673"/>
              <p:cNvSpPr>
                <a:spLocks/>
              </p:cNvSpPr>
              <p:nvPr/>
            </p:nvSpPr>
            <p:spPr bwMode="auto">
              <a:xfrm>
                <a:off x="4090" y="3543"/>
                <a:ext cx="15" cy="13"/>
              </a:xfrm>
              <a:custGeom>
                <a:avLst/>
                <a:gdLst/>
                <a:ahLst/>
                <a:cxnLst>
                  <a:cxn ang="0">
                    <a:pos x="12" y="9"/>
                  </a:cxn>
                  <a:cxn ang="0">
                    <a:pos x="6" y="50"/>
                  </a:cxn>
                  <a:cxn ang="0">
                    <a:pos x="14" y="63"/>
                  </a:cxn>
                  <a:cxn ang="0">
                    <a:pos x="71" y="28"/>
                  </a:cxn>
                  <a:cxn ang="0">
                    <a:pos x="63" y="16"/>
                  </a:cxn>
                  <a:cxn ang="0">
                    <a:pos x="12" y="9"/>
                  </a:cxn>
                  <a:cxn ang="0">
                    <a:pos x="63" y="16"/>
                  </a:cxn>
                  <a:cxn ang="0">
                    <a:pos x="58" y="9"/>
                  </a:cxn>
                  <a:cxn ang="0">
                    <a:pos x="52" y="4"/>
                  </a:cxn>
                  <a:cxn ang="0">
                    <a:pos x="47" y="1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28" y="0"/>
                  </a:cxn>
                  <a:cxn ang="0">
                    <a:pos x="22" y="2"/>
                  </a:cxn>
                  <a:cxn ang="0">
                    <a:pos x="17" y="4"/>
                  </a:cxn>
                  <a:cxn ang="0">
                    <a:pos x="12" y="8"/>
                  </a:cxn>
                  <a:cxn ang="0">
                    <a:pos x="7" y="12"/>
                  </a:cxn>
                  <a:cxn ang="0">
                    <a:pos x="4" y="18"/>
                  </a:cxn>
                  <a:cxn ang="0">
                    <a:pos x="2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3" y="43"/>
                  </a:cxn>
                  <a:cxn ang="0">
                    <a:pos x="6" y="50"/>
                  </a:cxn>
                  <a:cxn ang="0">
                    <a:pos x="12" y="9"/>
                  </a:cxn>
                </a:cxnLst>
                <a:rect l="0" t="0" r="r" b="b"/>
                <a:pathLst>
                  <a:path w="71" h="63">
                    <a:moveTo>
                      <a:pt x="12" y="9"/>
                    </a:moveTo>
                    <a:lnTo>
                      <a:pt x="6" y="50"/>
                    </a:lnTo>
                    <a:lnTo>
                      <a:pt x="14" y="63"/>
                    </a:lnTo>
                    <a:lnTo>
                      <a:pt x="71" y="28"/>
                    </a:lnTo>
                    <a:lnTo>
                      <a:pt x="63" y="16"/>
                    </a:lnTo>
                    <a:lnTo>
                      <a:pt x="12" y="9"/>
                    </a:lnTo>
                    <a:lnTo>
                      <a:pt x="63" y="16"/>
                    </a:lnTo>
                    <a:lnTo>
                      <a:pt x="58" y="9"/>
                    </a:lnTo>
                    <a:lnTo>
                      <a:pt x="52" y="4"/>
                    </a:lnTo>
                    <a:lnTo>
                      <a:pt x="47" y="1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7" y="4"/>
                    </a:lnTo>
                    <a:lnTo>
                      <a:pt x="12" y="8"/>
                    </a:lnTo>
                    <a:lnTo>
                      <a:pt x="7" y="12"/>
                    </a:lnTo>
                    <a:lnTo>
                      <a:pt x="4" y="18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6" y="50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35" name="Freeform 1674"/>
              <p:cNvSpPr>
                <a:spLocks/>
              </p:cNvSpPr>
              <p:nvPr/>
            </p:nvSpPr>
            <p:spPr bwMode="auto">
              <a:xfrm>
                <a:off x="4093" y="3541"/>
                <a:ext cx="13" cy="13"/>
              </a:xfrm>
              <a:custGeom>
                <a:avLst/>
                <a:gdLst/>
                <a:ahLst/>
                <a:cxnLst>
                  <a:cxn ang="0">
                    <a:pos x="62" y="16"/>
                  </a:cxn>
                  <a:cxn ang="0">
                    <a:pos x="10" y="9"/>
                  </a:cxn>
                  <a:cxn ang="0">
                    <a:pos x="0" y="20"/>
                  </a:cxn>
                  <a:cxn ang="0">
                    <a:pos x="45" y="68"/>
                  </a:cxn>
                  <a:cxn ang="0">
                    <a:pos x="57" y="58"/>
                  </a:cxn>
                  <a:cxn ang="0">
                    <a:pos x="62" y="16"/>
                  </a:cxn>
                  <a:cxn ang="0">
                    <a:pos x="57" y="58"/>
                  </a:cxn>
                  <a:cxn ang="0">
                    <a:pos x="61" y="52"/>
                  </a:cxn>
                  <a:cxn ang="0">
                    <a:pos x="65" y="45"/>
                  </a:cxn>
                  <a:cxn ang="0">
                    <a:pos x="67" y="39"/>
                  </a:cxn>
                  <a:cxn ang="0">
                    <a:pos x="67" y="32"/>
                  </a:cxn>
                  <a:cxn ang="0">
                    <a:pos x="67" y="27"/>
                  </a:cxn>
                  <a:cxn ang="0">
                    <a:pos x="65" y="21"/>
                  </a:cxn>
                  <a:cxn ang="0">
                    <a:pos x="61" y="15"/>
                  </a:cxn>
                  <a:cxn ang="0">
                    <a:pos x="58" y="11"/>
                  </a:cxn>
                  <a:cxn ang="0">
                    <a:pos x="53" y="6"/>
                  </a:cxn>
                  <a:cxn ang="0">
                    <a:pos x="47" y="4"/>
                  </a:cxn>
                  <a:cxn ang="0">
                    <a:pos x="42" y="1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3" y="1"/>
                  </a:cxn>
                  <a:cxn ang="0">
                    <a:pos x="16" y="5"/>
                  </a:cxn>
                  <a:cxn ang="0">
                    <a:pos x="10" y="9"/>
                  </a:cxn>
                  <a:cxn ang="0">
                    <a:pos x="62" y="16"/>
                  </a:cxn>
                </a:cxnLst>
                <a:rect l="0" t="0" r="r" b="b"/>
                <a:pathLst>
                  <a:path w="67" h="68">
                    <a:moveTo>
                      <a:pt x="62" y="16"/>
                    </a:moveTo>
                    <a:lnTo>
                      <a:pt x="10" y="9"/>
                    </a:lnTo>
                    <a:lnTo>
                      <a:pt x="0" y="20"/>
                    </a:lnTo>
                    <a:lnTo>
                      <a:pt x="45" y="68"/>
                    </a:lnTo>
                    <a:lnTo>
                      <a:pt x="57" y="58"/>
                    </a:lnTo>
                    <a:lnTo>
                      <a:pt x="62" y="16"/>
                    </a:lnTo>
                    <a:lnTo>
                      <a:pt x="57" y="58"/>
                    </a:lnTo>
                    <a:lnTo>
                      <a:pt x="61" y="52"/>
                    </a:lnTo>
                    <a:lnTo>
                      <a:pt x="65" y="45"/>
                    </a:lnTo>
                    <a:lnTo>
                      <a:pt x="67" y="39"/>
                    </a:lnTo>
                    <a:lnTo>
                      <a:pt x="67" y="32"/>
                    </a:lnTo>
                    <a:lnTo>
                      <a:pt x="67" y="27"/>
                    </a:lnTo>
                    <a:lnTo>
                      <a:pt x="65" y="21"/>
                    </a:lnTo>
                    <a:lnTo>
                      <a:pt x="61" y="15"/>
                    </a:lnTo>
                    <a:lnTo>
                      <a:pt x="58" y="11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2" y="1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1"/>
                    </a:lnTo>
                    <a:lnTo>
                      <a:pt x="16" y="5"/>
                    </a:lnTo>
                    <a:lnTo>
                      <a:pt x="10" y="9"/>
                    </a:lnTo>
                    <a:lnTo>
                      <a:pt x="6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36" name="Freeform 1675"/>
              <p:cNvSpPr>
                <a:spLocks/>
              </p:cNvSpPr>
              <p:nvPr/>
            </p:nvSpPr>
            <p:spPr bwMode="auto">
              <a:xfrm>
                <a:off x="4090" y="3536"/>
                <a:ext cx="15" cy="15"/>
              </a:xfrm>
              <a:custGeom>
                <a:avLst/>
                <a:gdLst/>
                <a:ahLst/>
                <a:cxnLst>
                  <a:cxn ang="0">
                    <a:pos x="1" y="25"/>
                  </a:cxn>
                  <a:cxn ang="0">
                    <a:pos x="6" y="52"/>
                  </a:cxn>
                  <a:cxn ang="0">
                    <a:pos x="20" y="75"/>
                  </a:cxn>
                  <a:cxn ang="0">
                    <a:pos x="77" y="40"/>
                  </a:cxn>
                  <a:cxn ang="0">
                    <a:pos x="62" y="16"/>
                  </a:cxn>
                  <a:cxn ang="0">
                    <a:pos x="1" y="25"/>
                  </a:cxn>
                  <a:cxn ang="0">
                    <a:pos x="62" y="16"/>
                  </a:cxn>
                  <a:cxn ang="0">
                    <a:pos x="58" y="10"/>
                  </a:cxn>
                  <a:cxn ang="0">
                    <a:pos x="52" y="6"/>
                  </a:cxn>
                  <a:cxn ang="0">
                    <a:pos x="46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2"/>
                  </a:cxn>
                  <a:cxn ang="0">
                    <a:pos x="16" y="6"/>
                  </a:cxn>
                  <a:cxn ang="0">
                    <a:pos x="12" y="9"/>
                  </a:cxn>
                  <a:cxn ang="0">
                    <a:pos x="7" y="14"/>
                  </a:cxn>
                  <a:cxn ang="0">
                    <a:pos x="3" y="18"/>
                  </a:cxn>
                  <a:cxn ang="0">
                    <a:pos x="1" y="24"/>
                  </a:cxn>
                  <a:cxn ang="0">
                    <a:pos x="0" y="31"/>
                  </a:cxn>
                  <a:cxn ang="0">
                    <a:pos x="0" y="37"/>
                  </a:cxn>
                  <a:cxn ang="0">
                    <a:pos x="2" y="44"/>
                  </a:cxn>
                  <a:cxn ang="0">
                    <a:pos x="6" y="52"/>
                  </a:cxn>
                  <a:cxn ang="0">
                    <a:pos x="1" y="25"/>
                  </a:cxn>
                </a:cxnLst>
                <a:rect l="0" t="0" r="r" b="b"/>
                <a:pathLst>
                  <a:path w="77" h="75">
                    <a:moveTo>
                      <a:pt x="1" y="25"/>
                    </a:moveTo>
                    <a:lnTo>
                      <a:pt x="6" y="52"/>
                    </a:lnTo>
                    <a:lnTo>
                      <a:pt x="20" y="75"/>
                    </a:lnTo>
                    <a:lnTo>
                      <a:pt x="77" y="40"/>
                    </a:lnTo>
                    <a:lnTo>
                      <a:pt x="62" y="16"/>
                    </a:lnTo>
                    <a:lnTo>
                      <a:pt x="1" y="25"/>
                    </a:lnTo>
                    <a:lnTo>
                      <a:pt x="62" y="16"/>
                    </a:lnTo>
                    <a:lnTo>
                      <a:pt x="58" y="10"/>
                    </a:lnTo>
                    <a:lnTo>
                      <a:pt x="52" y="6"/>
                    </a:lnTo>
                    <a:lnTo>
                      <a:pt x="46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2" y="9"/>
                    </a:lnTo>
                    <a:lnTo>
                      <a:pt x="7" y="14"/>
                    </a:lnTo>
                    <a:lnTo>
                      <a:pt x="3" y="18"/>
                    </a:lnTo>
                    <a:lnTo>
                      <a:pt x="1" y="24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2" y="44"/>
                    </a:lnTo>
                    <a:lnTo>
                      <a:pt x="6" y="52"/>
                    </a:lnTo>
                    <a:lnTo>
                      <a:pt x="1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37" name="Freeform 1676"/>
              <p:cNvSpPr>
                <a:spLocks/>
              </p:cNvSpPr>
              <p:nvPr/>
            </p:nvSpPr>
            <p:spPr bwMode="auto">
              <a:xfrm>
                <a:off x="4090" y="3531"/>
                <a:ext cx="15" cy="14"/>
              </a:xfrm>
              <a:custGeom>
                <a:avLst/>
                <a:gdLst/>
                <a:ahLst/>
                <a:cxnLst>
                  <a:cxn ang="0">
                    <a:pos x="68" y="15"/>
                  </a:cxn>
                  <a:cxn ang="0">
                    <a:pos x="7" y="24"/>
                  </a:cxn>
                  <a:cxn ang="0">
                    <a:pos x="0" y="48"/>
                  </a:cxn>
                  <a:cxn ang="0">
                    <a:pos x="65" y="66"/>
                  </a:cxn>
                  <a:cxn ang="0">
                    <a:pos x="72" y="41"/>
                  </a:cxn>
                  <a:cxn ang="0">
                    <a:pos x="68" y="15"/>
                  </a:cxn>
                  <a:cxn ang="0">
                    <a:pos x="72" y="41"/>
                  </a:cxn>
                  <a:cxn ang="0">
                    <a:pos x="73" y="34"/>
                  </a:cxn>
                  <a:cxn ang="0">
                    <a:pos x="73" y="26"/>
                  </a:cxn>
                  <a:cxn ang="0">
                    <a:pos x="71" y="21"/>
                  </a:cxn>
                  <a:cxn ang="0">
                    <a:pos x="68" y="15"/>
                  </a:cxn>
                  <a:cxn ang="0">
                    <a:pos x="65" y="10"/>
                  </a:cxn>
                  <a:cxn ang="0">
                    <a:pos x="60" y="6"/>
                  </a:cxn>
                  <a:cxn ang="0">
                    <a:pos x="54" y="3"/>
                  </a:cxn>
                  <a:cxn ang="0">
                    <a:pos x="49" y="1"/>
                  </a:cxn>
                  <a:cxn ang="0">
                    <a:pos x="42" y="0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2"/>
                  </a:cxn>
                  <a:cxn ang="0">
                    <a:pos x="19" y="6"/>
                  </a:cxn>
                  <a:cxn ang="0">
                    <a:pos x="14" y="10"/>
                  </a:cxn>
                  <a:cxn ang="0">
                    <a:pos x="11" y="16"/>
                  </a:cxn>
                  <a:cxn ang="0">
                    <a:pos x="7" y="24"/>
                  </a:cxn>
                  <a:cxn ang="0">
                    <a:pos x="68" y="15"/>
                  </a:cxn>
                </a:cxnLst>
                <a:rect l="0" t="0" r="r" b="b"/>
                <a:pathLst>
                  <a:path w="73" h="66">
                    <a:moveTo>
                      <a:pt x="68" y="15"/>
                    </a:moveTo>
                    <a:lnTo>
                      <a:pt x="7" y="24"/>
                    </a:lnTo>
                    <a:lnTo>
                      <a:pt x="0" y="48"/>
                    </a:lnTo>
                    <a:lnTo>
                      <a:pt x="65" y="66"/>
                    </a:lnTo>
                    <a:lnTo>
                      <a:pt x="72" y="41"/>
                    </a:lnTo>
                    <a:lnTo>
                      <a:pt x="68" y="15"/>
                    </a:lnTo>
                    <a:lnTo>
                      <a:pt x="72" y="41"/>
                    </a:lnTo>
                    <a:lnTo>
                      <a:pt x="73" y="34"/>
                    </a:lnTo>
                    <a:lnTo>
                      <a:pt x="73" y="26"/>
                    </a:lnTo>
                    <a:lnTo>
                      <a:pt x="71" y="21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60" y="6"/>
                    </a:lnTo>
                    <a:lnTo>
                      <a:pt x="54" y="3"/>
                    </a:lnTo>
                    <a:lnTo>
                      <a:pt x="49" y="1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2"/>
                    </a:lnTo>
                    <a:lnTo>
                      <a:pt x="19" y="6"/>
                    </a:lnTo>
                    <a:lnTo>
                      <a:pt x="14" y="10"/>
                    </a:lnTo>
                    <a:lnTo>
                      <a:pt x="11" y="16"/>
                    </a:lnTo>
                    <a:lnTo>
                      <a:pt x="7" y="24"/>
                    </a:lnTo>
                    <a:lnTo>
                      <a:pt x="6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38" name="Freeform 1677"/>
              <p:cNvSpPr>
                <a:spLocks/>
              </p:cNvSpPr>
              <p:nvPr/>
            </p:nvSpPr>
            <p:spPr bwMode="auto">
              <a:xfrm>
                <a:off x="4092" y="3534"/>
                <a:ext cx="17" cy="18"/>
              </a:xfrm>
              <a:custGeom>
                <a:avLst/>
                <a:gdLst/>
                <a:ahLst/>
                <a:cxnLst>
                  <a:cxn ang="0">
                    <a:pos x="72" y="77"/>
                  </a:cxn>
                  <a:cxn ang="0">
                    <a:pos x="78" y="36"/>
                  </a:cxn>
                  <a:cxn ang="0">
                    <a:pos x="57" y="0"/>
                  </a:cxn>
                  <a:cxn ang="0">
                    <a:pos x="0" y="36"/>
                  </a:cxn>
                  <a:cxn ang="0">
                    <a:pos x="22" y="70"/>
                  </a:cxn>
                  <a:cxn ang="0">
                    <a:pos x="72" y="77"/>
                  </a:cxn>
                  <a:cxn ang="0">
                    <a:pos x="22" y="70"/>
                  </a:cxn>
                  <a:cxn ang="0">
                    <a:pos x="26" y="76"/>
                  </a:cxn>
                  <a:cxn ang="0">
                    <a:pos x="32" y="81"/>
                  </a:cxn>
                  <a:cxn ang="0">
                    <a:pos x="38" y="84"/>
                  </a:cxn>
                  <a:cxn ang="0">
                    <a:pos x="43" y="86"/>
                  </a:cxn>
                  <a:cxn ang="0">
                    <a:pos x="49" y="86"/>
                  </a:cxn>
                  <a:cxn ang="0">
                    <a:pos x="56" y="85"/>
                  </a:cxn>
                  <a:cxn ang="0">
                    <a:pos x="62" y="84"/>
                  </a:cxn>
                  <a:cxn ang="0">
                    <a:pos x="68" y="81"/>
                  </a:cxn>
                  <a:cxn ang="0">
                    <a:pos x="72" y="77"/>
                  </a:cxn>
                  <a:cxn ang="0">
                    <a:pos x="77" y="73"/>
                  </a:cxn>
                  <a:cxn ang="0">
                    <a:pos x="80" y="68"/>
                  </a:cxn>
                  <a:cxn ang="0">
                    <a:pos x="83" y="62"/>
                  </a:cxn>
                  <a:cxn ang="0">
                    <a:pos x="84" y="55"/>
                  </a:cxn>
                  <a:cxn ang="0">
                    <a:pos x="84" y="49"/>
                  </a:cxn>
                  <a:cxn ang="0">
                    <a:pos x="82" y="43"/>
                  </a:cxn>
                  <a:cxn ang="0">
                    <a:pos x="78" y="36"/>
                  </a:cxn>
                  <a:cxn ang="0">
                    <a:pos x="72" y="77"/>
                  </a:cxn>
                </a:cxnLst>
                <a:rect l="0" t="0" r="r" b="b"/>
                <a:pathLst>
                  <a:path w="84" h="86">
                    <a:moveTo>
                      <a:pt x="72" y="77"/>
                    </a:moveTo>
                    <a:lnTo>
                      <a:pt x="78" y="36"/>
                    </a:lnTo>
                    <a:lnTo>
                      <a:pt x="57" y="0"/>
                    </a:lnTo>
                    <a:lnTo>
                      <a:pt x="0" y="36"/>
                    </a:lnTo>
                    <a:lnTo>
                      <a:pt x="22" y="70"/>
                    </a:lnTo>
                    <a:lnTo>
                      <a:pt x="72" y="77"/>
                    </a:lnTo>
                    <a:lnTo>
                      <a:pt x="22" y="70"/>
                    </a:lnTo>
                    <a:lnTo>
                      <a:pt x="26" y="76"/>
                    </a:lnTo>
                    <a:lnTo>
                      <a:pt x="32" y="81"/>
                    </a:lnTo>
                    <a:lnTo>
                      <a:pt x="38" y="84"/>
                    </a:lnTo>
                    <a:lnTo>
                      <a:pt x="43" y="86"/>
                    </a:lnTo>
                    <a:lnTo>
                      <a:pt x="49" y="86"/>
                    </a:lnTo>
                    <a:lnTo>
                      <a:pt x="56" y="85"/>
                    </a:lnTo>
                    <a:lnTo>
                      <a:pt x="62" y="84"/>
                    </a:lnTo>
                    <a:lnTo>
                      <a:pt x="68" y="81"/>
                    </a:lnTo>
                    <a:lnTo>
                      <a:pt x="72" y="77"/>
                    </a:lnTo>
                    <a:lnTo>
                      <a:pt x="77" y="73"/>
                    </a:lnTo>
                    <a:lnTo>
                      <a:pt x="80" y="68"/>
                    </a:lnTo>
                    <a:lnTo>
                      <a:pt x="83" y="62"/>
                    </a:lnTo>
                    <a:lnTo>
                      <a:pt x="84" y="55"/>
                    </a:lnTo>
                    <a:lnTo>
                      <a:pt x="84" y="49"/>
                    </a:lnTo>
                    <a:lnTo>
                      <a:pt x="82" y="43"/>
                    </a:lnTo>
                    <a:lnTo>
                      <a:pt x="78" y="36"/>
                    </a:lnTo>
                    <a:lnTo>
                      <a:pt x="72" y="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39" name="Freeform 1678"/>
              <p:cNvSpPr>
                <a:spLocks/>
              </p:cNvSpPr>
              <p:nvPr/>
            </p:nvSpPr>
            <p:spPr bwMode="auto">
              <a:xfrm>
                <a:off x="4098" y="3536"/>
                <a:ext cx="14" cy="14"/>
              </a:xfrm>
              <a:custGeom>
                <a:avLst/>
                <a:gdLst/>
                <a:ahLst/>
                <a:cxnLst>
                  <a:cxn ang="0">
                    <a:pos x="65" y="17"/>
                  </a:cxn>
                  <a:cxn ang="0">
                    <a:pos x="14" y="10"/>
                  </a:cxn>
                  <a:cxn ang="0">
                    <a:pos x="0" y="23"/>
                  </a:cxn>
                  <a:cxn ang="0">
                    <a:pos x="45" y="71"/>
                  </a:cxn>
                  <a:cxn ang="0">
                    <a:pos x="59" y="58"/>
                  </a:cxn>
                  <a:cxn ang="0">
                    <a:pos x="65" y="17"/>
                  </a:cxn>
                  <a:cxn ang="0">
                    <a:pos x="59" y="58"/>
                  </a:cxn>
                  <a:cxn ang="0">
                    <a:pos x="65" y="53"/>
                  </a:cxn>
                  <a:cxn ang="0">
                    <a:pos x="68" y="46"/>
                  </a:cxn>
                  <a:cxn ang="0">
                    <a:pos x="70" y="40"/>
                  </a:cxn>
                  <a:cxn ang="0">
                    <a:pos x="71" y="33"/>
                  </a:cxn>
                  <a:cxn ang="0">
                    <a:pos x="70" y="27"/>
                  </a:cxn>
                  <a:cxn ang="0">
                    <a:pos x="67" y="22"/>
                  </a:cxn>
                  <a:cxn ang="0">
                    <a:pos x="65" y="16"/>
                  </a:cxn>
                  <a:cxn ang="0">
                    <a:pos x="60" y="11"/>
                  </a:cxn>
                  <a:cxn ang="0">
                    <a:pos x="56" y="7"/>
                  </a:cxn>
                  <a:cxn ang="0">
                    <a:pos x="51" y="3"/>
                  </a:cxn>
                  <a:cxn ang="0">
                    <a:pos x="45" y="1"/>
                  </a:cxn>
                  <a:cxn ang="0">
                    <a:pos x="40" y="0"/>
                  </a:cxn>
                  <a:cxn ang="0">
                    <a:pos x="33" y="1"/>
                  </a:cxn>
                  <a:cxn ang="0">
                    <a:pos x="26" y="2"/>
                  </a:cxn>
                  <a:cxn ang="0">
                    <a:pos x="20" y="5"/>
                  </a:cxn>
                  <a:cxn ang="0">
                    <a:pos x="14" y="10"/>
                  </a:cxn>
                  <a:cxn ang="0">
                    <a:pos x="65" y="17"/>
                  </a:cxn>
                </a:cxnLst>
                <a:rect l="0" t="0" r="r" b="b"/>
                <a:pathLst>
                  <a:path w="71" h="71">
                    <a:moveTo>
                      <a:pt x="65" y="17"/>
                    </a:moveTo>
                    <a:lnTo>
                      <a:pt x="14" y="10"/>
                    </a:lnTo>
                    <a:lnTo>
                      <a:pt x="0" y="23"/>
                    </a:lnTo>
                    <a:lnTo>
                      <a:pt x="45" y="71"/>
                    </a:lnTo>
                    <a:lnTo>
                      <a:pt x="59" y="58"/>
                    </a:lnTo>
                    <a:lnTo>
                      <a:pt x="65" y="17"/>
                    </a:lnTo>
                    <a:lnTo>
                      <a:pt x="59" y="58"/>
                    </a:lnTo>
                    <a:lnTo>
                      <a:pt x="65" y="53"/>
                    </a:lnTo>
                    <a:lnTo>
                      <a:pt x="68" y="46"/>
                    </a:lnTo>
                    <a:lnTo>
                      <a:pt x="70" y="40"/>
                    </a:lnTo>
                    <a:lnTo>
                      <a:pt x="71" y="33"/>
                    </a:lnTo>
                    <a:lnTo>
                      <a:pt x="70" y="27"/>
                    </a:lnTo>
                    <a:lnTo>
                      <a:pt x="67" y="22"/>
                    </a:lnTo>
                    <a:lnTo>
                      <a:pt x="65" y="16"/>
                    </a:lnTo>
                    <a:lnTo>
                      <a:pt x="60" y="11"/>
                    </a:lnTo>
                    <a:lnTo>
                      <a:pt x="56" y="7"/>
                    </a:lnTo>
                    <a:lnTo>
                      <a:pt x="51" y="3"/>
                    </a:lnTo>
                    <a:lnTo>
                      <a:pt x="45" y="1"/>
                    </a:lnTo>
                    <a:lnTo>
                      <a:pt x="40" y="0"/>
                    </a:lnTo>
                    <a:lnTo>
                      <a:pt x="33" y="1"/>
                    </a:lnTo>
                    <a:lnTo>
                      <a:pt x="26" y="2"/>
                    </a:lnTo>
                    <a:lnTo>
                      <a:pt x="20" y="5"/>
                    </a:lnTo>
                    <a:lnTo>
                      <a:pt x="14" y="10"/>
                    </a:lnTo>
                    <a:lnTo>
                      <a:pt x="65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40" name="Freeform 1679"/>
              <p:cNvSpPr>
                <a:spLocks/>
              </p:cNvSpPr>
              <p:nvPr/>
            </p:nvSpPr>
            <p:spPr bwMode="auto">
              <a:xfrm>
                <a:off x="4099" y="3539"/>
                <a:ext cx="14" cy="13"/>
              </a:xfrm>
              <a:custGeom>
                <a:avLst/>
                <a:gdLst/>
                <a:ahLst/>
                <a:cxnLst>
                  <a:cxn ang="0">
                    <a:pos x="59" y="54"/>
                  </a:cxn>
                  <a:cxn ang="0">
                    <a:pos x="65" y="13"/>
                  </a:cxn>
                  <a:cxn ang="0">
                    <a:pos x="57" y="0"/>
                  </a:cxn>
                  <a:cxn ang="0">
                    <a:pos x="0" y="35"/>
                  </a:cxn>
                  <a:cxn ang="0">
                    <a:pos x="7" y="47"/>
                  </a:cxn>
                  <a:cxn ang="0">
                    <a:pos x="59" y="54"/>
                  </a:cxn>
                  <a:cxn ang="0">
                    <a:pos x="7" y="47"/>
                  </a:cxn>
                  <a:cxn ang="0">
                    <a:pos x="12" y="53"/>
                  </a:cxn>
                  <a:cxn ang="0">
                    <a:pos x="18" y="58"/>
                  </a:cxn>
                  <a:cxn ang="0">
                    <a:pos x="23" y="61"/>
                  </a:cxn>
                  <a:cxn ang="0">
                    <a:pos x="29" y="63"/>
                  </a:cxn>
                  <a:cxn ang="0">
                    <a:pos x="36" y="63"/>
                  </a:cxn>
                  <a:cxn ang="0">
                    <a:pos x="42" y="62"/>
                  </a:cxn>
                  <a:cxn ang="0">
                    <a:pos x="48" y="61"/>
                  </a:cxn>
                  <a:cxn ang="0">
                    <a:pos x="53" y="58"/>
                  </a:cxn>
                  <a:cxn ang="0">
                    <a:pos x="58" y="54"/>
                  </a:cxn>
                  <a:cxn ang="0">
                    <a:pos x="63" y="50"/>
                  </a:cxn>
                  <a:cxn ang="0">
                    <a:pos x="66" y="45"/>
                  </a:cxn>
                  <a:cxn ang="0">
                    <a:pos x="69" y="39"/>
                  </a:cxn>
                  <a:cxn ang="0">
                    <a:pos x="70" y="33"/>
                  </a:cxn>
                  <a:cxn ang="0">
                    <a:pos x="70" y="26"/>
                  </a:cxn>
                  <a:cxn ang="0">
                    <a:pos x="69" y="20"/>
                  </a:cxn>
                  <a:cxn ang="0">
                    <a:pos x="65" y="13"/>
                  </a:cxn>
                  <a:cxn ang="0">
                    <a:pos x="59" y="54"/>
                  </a:cxn>
                </a:cxnLst>
                <a:rect l="0" t="0" r="r" b="b"/>
                <a:pathLst>
                  <a:path w="70" h="63">
                    <a:moveTo>
                      <a:pt x="59" y="54"/>
                    </a:moveTo>
                    <a:lnTo>
                      <a:pt x="65" y="13"/>
                    </a:lnTo>
                    <a:lnTo>
                      <a:pt x="57" y="0"/>
                    </a:lnTo>
                    <a:lnTo>
                      <a:pt x="0" y="35"/>
                    </a:lnTo>
                    <a:lnTo>
                      <a:pt x="7" y="47"/>
                    </a:lnTo>
                    <a:lnTo>
                      <a:pt x="59" y="54"/>
                    </a:lnTo>
                    <a:lnTo>
                      <a:pt x="7" y="47"/>
                    </a:lnTo>
                    <a:lnTo>
                      <a:pt x="12" y="53"/>
                    </a:lnTo>
                    <a:lnTo>
                      <a:pt x="18" y="58"/>
                    </a:lnTo>
                    <a:lnTo>
                      <a:pt x="23" y="61"/>
                    </a:lnTo>
                    <a:lnTo>
                      <a:pt x="29" y="63"/>
                    </a:lnTo>
                    <a:lnTo>
                      <a:pt x="36" y="63"/>
                    </a:lnTo>
                    <a:lnTo>
                      <a:pt x="42" y="62"/>
                    </a:lnTo>
                    <a:lnTo>
                      <a:pt x="48" y="61"/>
                    </a:lnTo>
                    <a:lnTo>
                      <a:pt x="53" y="58"/>
                    </a:lnTo>
                    <a:lnTo>
                      <a:pt x="58" y="54"/>
                    </a:lnTo>
                    <a:lnTo>
                      <a:pt x="63" y="50"/>
                    </a:lnTo>
                    <a:lnTo>
                      <a:pt x="66" y="45"/>
                    </a:lnTo>
                    <a:lnTo>
                      <a:pt x="69" y="39"/>
                    </a:lnTo>
                    <a:lnTo>
                      <a:pt x="70" y="33"/>
                    </a:lnTo>
                    <a:lnTo>
                      <a:pt x="70" y="26"/>
                    </a:lnTo>
                    <a:lnTo>
                      <a:pt x="69" y="20"/>
                    </a:lnTo>
                    <a:lnTo>
                      <a:pt x="65" y="13"/>
                    </a:lnTo>
                    <a:lnTo>
                      <a:pt x="59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41" name="Freeform 1680"/>
              <p:cNvSpPr>
                <a:spLocks/>
              </p:cNvSpPr>
              <p:nvPr/>
            </p:nvSpPr>
            <p:spPr bwMode="auto">
              <a:xfrm>
                <a:off x="4097" y="3540"/>
                <a:ext cx="14" cy="14"/>
              </a:xfrm>
              <a:custGeom>
                <a:avLst/>
                <a:gdLst/>
                <a:ahLst/>
                <a:cxnLst>
                  <a:cxn ang="0">
                    <a:pos x="6" y="54"/>
                  </a:cxn>
                  <a:cxn ang="0">
                    <a:pos x="56" y="61"/>
                  </a:cxn>
                  <a:cxn ang="0">
                    <a:pos x="70" y="48"/>
                  </a:cxn>
                  <a:cxn ang="0">
                    <a:pos x="24" y="0"/>
                  </a:cxn>
                  <a:cxn ang="0">
                    <a:pos x="11" y="12"/>
                  </a:cxn>
                  <a:cxn ang="0">
                    <a:pos x="6" y="54"/>
                  </a:cxn>
                  <a:cxn ang="0">
                    <a:pos x="11" y="12"/>
                  </a:cxn>
                  <a:cxn ang="0">
                    <a:pos x="6" y="18"/>
                  </a:cxn>
                  <a:cxn ang="0">
                    <a:pos x="2" y="24"/>
                  </a:cxn>
                  <a:cxn ang="0">
                    <a:pos x="0" y="31"/>
                  </a:cxn>
                  <a:cxn ang="0">
                    <a:pos x="0" y="37"/>
                  </a:cxn>
                  <a:cxn ang="0">
                    <a:pos x="1" y="44"/>
                  </a:cxn>
                  <a:cxn ang="0">
                    <a:pos x="2" y="49"/>
                  </a:cxn>
                  <a:cxn ang="0">
                    <a:pos x="6" y="54"/>
                  </a:cxn>
                  <a:cxn ang="0">
                    <a:pos x="10" y="60"/>
                  </a:cxn>
                  <a:cxn ang="0">
                    <a:pos x="15" y="63"/>
                  </a:cxn>
                  <a:cxn ang="0">
                    <a:pos x="19" y="67"/>
                  </a:cxn>
                  <a:cxn ang="0">
                    <a:pos x="25" y="69"/>
                  </a:cxn>
                  <a:cxn ang="0">
                    <a:pos x="31" y="70"/>
                  </a:cxn>
                  <a:cxn ang="0">
                    <a:pos x="38" y="70"/>
                  </a:cxn>
                  <a:cxn ang="0">
                    <a:pos x="44" y="69"/>
                  </a:cxn>
                  <a:cxn ang="0">
                    <a:pos x="51" y="65"/>
                  </a:cxn>
                  <a:cxn ang="0">
                    <a:pos x="56" y="61"/>
                  </a:cxn>
                  <a:cxn ang="0">
                    <a:pos x="6" y="54"/>
                  </a:cxn>
                </a:cxnLst>
                <a:rect l="0" t="0" r="r" b="b"/>
                <a:pathLst>
                  <a:path w="70" h="70">
                    <a:moveTo>
                      <a:pt x="6" y="54"/>
                    </a:moveTo>
                    <a:lnTo>
                      <a:pt x="56" y="61"/>
                    </a:lnTo>
                    <a:lnTo>
                      <a:pt x="70" y="48"/>
                    </a:lnTo>
                    <a:lnTo>
                      <a:pt x="24" y="0"/>
                    </a:lnTo>
                    <a:lnTo>
                      <a:pt x="11" y="12"/>
                    </a:lnTo>
                    <a:lnTo>
                      <a:pt x="6" y="54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1" y="44"/>
                    </a:lnTo>
                    <a:lnTo>
                      <a:pt x="2" y="49"/>
                    </a:lnTo>
                    <a:lnTo>
                      <a:pt x="6" y="54"/>
                    </a:lnTo>
                    <a:lnTo>
                      <a:pt x="10" y="60"/>
                    </a:lnTo>
                    <a:lnTo>
                      <a:pt x="15" y="63"/>
                    </a:lnTo>
                    <a:lnTo>
                      <a:pt x="19" y="67"/>
                    </a:lnTo>
                    <a:lnTo>
                      <a:pt x="25" y="69"/>
                    </a:lnTo>
                    <a:lnTo>
                      <a:pt x="31" y="70"/>
                    </a:lnTo>
                    <a:lnTo>
                      <a:pt x="38" y="70"/>
                    </a:lnTo>
                    <a:lnTo>
                      <a:pt x="44" y="69"/>
                    </a:lnTo>
                    <a:lnTo>
                      <a:pt x="51" y="65"/>
                    </a:lnTo>
                    <a:lnTo>
                      <a:pt x="56" y="61"/>
                    </a:lnTo>
                    <a:lnTo>
                      <a:pt x="6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42" name="Freeform 1681"/>
              <p:cNvSpPr>
                <a:spLocks/>
              </p:cNvSpPr>
              <p:nvPr/>
            </p:nvSpPr>
            <p:spPr bwMode="auto">
              <a:xfrm>
                <a:off x="4098" y="3544"/>
                <a:ext cx="18" cy="18"/>
              </a:xfrm>
              <a:custGeom>
                <a:avLst/>
                <a:gdLst/>
                <a:ahLst/>
                <a:cxnLst>
                  <a:cxn ang="0">
                    <a:pos x="32" y="88"/>
                  </a:cxn>
                  <a:cxn ang="0">
                    <a:pos x="89" y="53"/>
                  </a:cxn>
                  <a:cxn ang="0">
                    <a:pos x="56" y="0"/>
                  </a:cxn>
                  <a:cxn ang="0">
                    <a:pos x="0" y="35"/>
                  </a:cxn>
                  <a:cxn ang="0">
                    <a:pos x="32" y="88"/>
                  </a:cxn>
                  <a:cxn ang="0">
                    <a:pos x="32" y="88"/>
                  </a:cxn>
                </a:cxnLst>
                <a:rect l="0" t="0" r="r" b="b"/>
                <a:pathLst>
                  <a:path w="89" h="88">
                    <a:moveTo>
                      <a:pt x="32" y="88"/>
                    </a:moveTo>
                    <a:lnTo>
                      <a:pt x="89" y="53"/>
                    </a:lnTo>
                    <a:lnTo>
                      <a:pt x="56" y="0"/>
                    </a:lnTo>
                    <a:lnTo>
                      <a:pt x="0" y="35"/>
                    </a:lnTo>
                    <a:lnTo>
                      <a:pt x="32" y="88"/>
                    </a:lnTo>
                    <a:lnTo>
                      <a:pt x="32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43" name="Freeform 1682"/>
              <p:cNvSpPr>
                <a:spLocks/>
              </p:cNvSpPr>
              <p:nvPr/>
            </p:nvSpPr>
            <p:spPr bwMode="auto">
              <a:xfrm>
                <a:off x="4105" y="3554"/>
                <a:ext cx="12" cy="11"/>
              </a:xfrm>
              <a:custGeom>
                <a:avLst/>
                <a:gdLst/>
                <a:ahLst/>
                <a:cxnLst>
                  <a:cxn ang="0">
                    <a:pos x="61" y="7"/>
                  </a:cxn>
                  <a:cxn ang="0">
                    <a:pos x="61" y="7"/>
                  </a:cxn>
                  <a:cxn ang="0">
                    <a:pos x="62" y="8"/>
                  </a:cxn>
                  <a:cxn ang="0">
                    <a:pos x="62" y="9"/>
                  </a:cxn>
                  <a:cxn ang="0">
                    <a:pos x="62" y="9"/>
                  </a:cxn>
                  <a:cxn ang="0">
                    <a:pos x="61" y="8"/>
                  </a:cxn>
                  <a:cxn ang="0">
                    <a:pos x="60" y="6"/>
                  </a:cxn>
                  <a:cxn ang="0">
                    <a:pos x="60" y="5"/>
                  </a:cxn>
                  <a:cxn ang="0">
                    <a:pos x="59" y="4"/>
                  </a:cxn>
                  <a:cxn ang="0">
                    <a:pos x="57" y="0"/>
                  </a:cxn>
                  <a:cxn ang="0">
                    <a:pos x="0" y="36"/>
                  </a:cxn>
                  <a:cxn ang="0">
                    <a:pos x="1" y="38"/>
                  </a:cxn>
                  <a:cxn ang="0">
                    <a:pos x="3" y="41"/>
                  </a:cxn>
                  <a:cxn ang="0">
                    <a:pos x="5" y="43"/>
                  </a:cxn>
                  <a:cxn ang="0">
                    <a:pos x="6" y="45"/>
                  </a:cxn>
                  <a:cxn ang="0">
                    <a:pos x="7" y="46"/>
                  </a:cxn>
                  <a:cxn ang="0">
                    <a:pos x="8" y="49"/>
                  </a:cxn>
                  <a:cxn ang="0">
                    <a:pos x="9" y="51"/>
                  </a:cxn>
                  <a:cxn ang="0">
                    <a:pos x="11" y="53"/>
                  </a:cxn>
                  <a:cxn ang="0">
                    <a:pos x="11" y="53"/>
                  </a:cxn>
                  <a:cxn ang="0">
                    <a:pos x="61" y="7"/>
                  </a:cxn>
                </a:cxnLst>
                <a:rect l="0" t="0" r="r" b="b"/>
                <a:pathLst>
                  <a:path w="62" h="53">
                    <a:moveTo>
                      <a:pt x="61" y="7"/>
                    </a:moveTo>
                    <a:lnTo>
                      <a:pt x="61" y="7"/>
                    </a:lnTo>
                    <a:lnTo>
                      <a:pt x="62" y="8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1" y="8"/>
                    </a:lnTo>
                    <a:lnTo>
                      <a:pt x="60" y="6"/>
                    </a:lnTo>
                    <a:lnTo>
                      <a:pt x="60" y="5"/>
                    </a:lnTo>
                    <a:lnTo>
                      <a:pt x="59" y="4"/>
                    </a:lnTo>
                    <a:lnTo>
                      <a:pt x="57" y="0"/>
                    </a:lnTo>
                    <a:lnTo>
                      <a:pt x="0" y="36"/>
                    </a:lnTo>
                    <a:lnTo>
                      <a:pt x="1" y="38"/>
                    </a:lnTo>
                    <a:lnTo>
                      <a:pt x="3" y="41"/>
                    </a:lnTo>
                    <a:lnTo>
                      <a:pt x="5" y="43"/>
                    </a:lnTo>
                    <a:lnTo>
                      <a:pt x="6" y="45"/>
                    </a:lnTo>
                    <a:lnTo>
                      <a:pt x="7" y="46"/>
                    </a:lnTo>
                    <a:lnTo>
                      <a:pt x="8" y="49"/>
                    </a:lnTo>
                    <a:lnTo>
                      <a:pt x="9" y="51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44" name="Freeform 1683"/>
              <p:cNvSpPr>
                <a:spLocks/>
              </p:cNvSpPr>
              <p:nvPr/>
            </p:nvSpPr>
            <p:spPr bwMode="auto">
              <a:xfrm>
                <a:off x="4107" y="3554"/>
                <a:ext cx="10" cy="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36" y="1"/>
                  </a:cxn>
                  <a:cxn ang="0">
                    <a:pos x="40" y="2"/>
                  </a:cxn>
                  <a:cxn ang="0">
                    <a:pos x="42" y="2"/>
                  </a:cxn>
                  <a:cxn ang="0">
                    <a:pos x="44" y="5"/>
                  </a:cxn>
                  <a:cxn ang="0">
                    <a:pos x="47" y="6"/>
                  </a:cxn>
                  <a:cxn ang="0">
                    <a:pos x="49" y="7"/>
                  </a:cxn>
                  <a:cxn ang="0">
                    <a:pos x="50" y="8"/>
                  </a:cxn>
                  <a:cxn ang="0">
                    <a:pos x="0" y="54"/>
                  </a:cxn>
                  <a:cxn ang="0">
                    <a:pos x="3" y="57"/>
                  </a:cxn>
                  <a:cxn ang="0">
                    <a:pos x="6" y="59"/>
                  </a:cxn>
                  <a:cxn ang="0">
                    <a:pos x="10" y="61"/>
                  </a:cxn>
                  <a:cxn ang="0">
                    <a:pos x="13" y="64"/>
                  </a:cxn>
                  <a:cxn ang="0">
                    <a:pos x="17" y="65"/>
                  </a:cxn>
                  <a:cxn ang="0">
                    <a:pos x="21" y="66"/>
                  </a:cxn>
                  <a:cxn ang="0">
                    <a:pos x="26" y="67"/>
                  </a:cxn>
                  <a:cxn ang="0">
                    <a:pos x="31" y="67"/>
                  </a:cxn>
                  <a:cxn ang="0">
                    <a:pos x="31" y="67"/>
                  </a:cxn>
                  <a:cxn ang="0">
                    <a:pos x="29" y="0"/>
                  </a:cxn>
                </a:cxnLst>
                <a:rect l="0" t="0" r="r" b="b"/>
                <a:pathLst>
                  <a:path w="50" h="67">
                    <a:moveTo>
                      <a:pt x="29" y="0"/>
                    </a:moveTo>
                    <a:lnTo>
                      <a:pt x="31" y="0"/>
                    </a:lnTo>
                    <a:lnTo>
                      <a:pt x="33" y="0"/>
                    </a:lnTo>
                    <a:lnTo>
                      <a:pt x="36" y="1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5"/>
                    </a:lnTo>
                    <a:lnTo>
                      <a:pt x="47" y="6"/>
                    </a:lnTo>
                    <a:lnTo>
                      <a:pt x="49" y="7"/>
                    </a:lnTo>
                    <a:lnTo>
                      <a:pt x="50" y="8"/>
                    </a:lnTo>
                    <a:lnTo>
                      <a:pt x="0" y="54"/>
                    </a:lnTo>
                    <a:lnTo>
                      <a:pt x="3" y="57"/>
                    </a:lnTo>
                    <a:lnTo>
                      <a:pt x="6" y="59"/>
                    </a:lnTo>
                    <a:lnTo>
                      <a:pt x="10" y="61"/>
                    </a:lnTo>
                    <a:lnTo>
                      <a:pt x="13" y="64"/>
                    </a:lnTo>
                    <a:lnTo>
                      <a:pt x="17" y="65"/>
                    </a:lnTo>
                    <a:lnTo>
                      <a:pt x="21" y="66"/>
                    </a:lnTo>
                    <a:lnTo>
                      <a:pt x="26" y="67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45" name="Freeform 1684"/>
              <p:cNvSpPr>
                <a:spLocks/>
              </p:cNvSpPr>
              <p:nvPr/>
            </p:nvSpPr>
            <p:spPr bwMode="auto">
              <a:xfrm>
                <a:off x="4109" y="3554"/>
                <a:ext cx="10" cy="1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8" y="67"/>
                  </a:cxn>
                  <a:cxn ang="0">
                    <a:pos x="23" y="67"/>
                  </a:cxn>
                  <a:cxn ang="0">
                    <a:pos x="28" y="66"/>
                  </a:cxn>
                  <a:cxn ang="0">
                    <a:pos x="31" y="65"/>
                  </a:cxn>
                  <a:cxn ang="0">
                    <a:pos x="36" y="62"/>
                  </a:cxn>
                  <a:cxn ang="0">
                    <a:pos x="38" y="60"/>
                  </a:cxn>
                  <a:cxn ang="0">
                    <a:pos x="42" y="59"/>
                  </a:cxn>
                  <a:cxn ang="0">
                    <a:pos x="44" y="57"/>
                  </a:cxn>
                  <a:cxn ang="0">
                    <a:pos x="46" y="54"/>
                  </a:cxn>
                  <a:cxn ang="0">
                    <a:pos x="46" y="56"/>
                  </a:cxn>
                  <a:cxn ang="0">
                    <a:pos x="0" y="6"/>
                  </a:cxn>
                </a:cxnLst>
                <a:rect l="0" t="0" r="r" b="b"/>
                <a:pathLst>
                  <a:path w="46" h="67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8" y="67"/>
                    </a:lnTo>
                    <a:lnTo>
                      <a:pt x="23" y="67"/>
                    </a:lnTo>
                    <a:lnTo>
                      <a:pt x="28" y="66"/>
                    </a:lnTo>
                    <a:lnTo>
                      <a:pt x="31" y="65"/>
                    </a:lnTo>
                    <a:lnTo>
                      <a:pt x="36" y="62"/>
                    </a:lnTo>
                    <a:lnTo>
                      <a:pt x="38" y="60"/>
                    </a:lnTo>
                    <a:lnTo>
                      <a:pt x="42" y="59"/>
                    </a:lnTo>
                    <a:lnTo>
                      <a:pt x="44" y="57"/>
                    </a:lnTo>
                    <a:lnTo>
                      <a:pt x="46" y="54"/>
                    </a:lnTo>
                    <a:lnTo>
                      <a:pt x="46" y="5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46" name="Freeform 1685"/>
              <p:cNvSpPr>
                <a:spLocks/>
              </p:cNvSpPr>
              <p:nvPr/>
            </p:nvSpPr>
            <p:spPr bwMode="auto">
              <a:xfrm>
                <a:off x="4109" y="3552"/>
                <a:ext cx="13" cy="13"/>
              </a:xfrm>
              <a:custGeom>
                <a:avLst/>
                <a:gdLst/>
                <a:ahLst/>
                <a:cxnLst>
                  <a:cxn ang="0">
                    <a:pos x="59" y="16"/>
                  </a:cxn>
                  <a:cxn ang="0">
                    <a:pos x="2" y="15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1" y="16"/>
                  </a:cxn>
                  <a:cxn ang="0">
                    <a:pos x="1" y="16"/>
                  </a:cxn>
                  <a:cxn ang="0">
                    <a:pos x="1" y="16"/>
                  </a:cxn>
                  <a:cxn ang="0">
                    <a:pos x="1" y="16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46" y="67"/>
                  </a:cxn>
                  <a:cxn ang="0">
                    <a:pos x="48" y="64"/>
                  </a:cxn>
                  <a:cxn ang="0">
                    <a:pos x="49" y="63"/>
                  </a:cxn>
                  <a:cxn ang="0">
                    <a:pos x="51" y="61"/>
                  </a:cxn>
                  <a:cxn ang="0">
                    <a:pos x="52" y="58"/>
                  </a:cxn>
                  <a:cxn ang="0">
                    <a:pos x="54" y="57"/>
                  </a:cxn>
                  <a:cxn ang="0">
                    <a:pos x="56" y="55"/>
                  </a:cxn>
                  <a:cxn ang="0">
                    <a:pos x="57" y="53"/>
                  </a:cxn>
                  <a:cxn ang="0">
                    <a:pos x="58" y="50"/>
                  </a:cxn>
                  <a:cxn ang="0">
                    <a:pos x="1" y="50"/>
                  </a:cxn>
                  <a:cxn ang="0">
                    <a:pos x="58" y="50"/>
                  </a:cxn>
                  <a:cxn ang="0">
                    <a:pos x="63" y="43"/>
                  </a:cxn>
                  <a:cxn ang="0">
                    <a:pos x="64" y="36"/>
                  </a:cxn>
                  <a:cxn ang="0">
                    <a:pos x="64" y="31"/>
                  </a:cxn>
                  <a:cxn ang="0">
                    <a:pos x="63" y="24"/>
                  </a:cxn>
                  <a:cxn ang="0">
                    <a:pos x="60" y="18"/>
                  </a:cxn>
                  <a:cxn ang="0">
                    <a:pos x="58" y="13"/>
                  </a:cxn>
                  <a:cxn ang="0">
                    <a:pos x="53" y="9"/>
                  </a:cxn>
                  <a:cxn ang="0">
                    <a:pos x="49" y="5"/>
                  </a:cxn>
                  <a:cxn ang="0">
                    <a:pos x="43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1"/>
                  </a:cxn>
                  <a:cxn ang="0">
                    <a:pos x="12" y="4"/>
                  </a:cxn>
                  <a:cxn ang="0">
                    <a:pos x="7" y="9"/>
                  </a:cxn>
                  <a:cxn ang="0">
                    <a:pos x="2" y="15"/>
                  </a:cxn>
                  <a:cxn ang="0">
                    <a:pos x="59" y="16"/>
                  </a:cxn>
                </a:cxnLst>
                <a:rect l="0" t="0" r="r" b="b"/>
                <a:pathLst>
                  <a:path w="64" h="67">
                    <a:moveTo>
                      <a:pt x="59" y="16"/>
                    </a:moveTo>
                    <a:lnTo>
                      <a:pt x="2" y="15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46" y="67"/>
                    </a:lnTo>
                    <a:lnTo>
                      <a:pt x="48" y="64"/>
                    </a:lnTo>
                    <a:lnTo>
                      <a:pt x="49" y="63"/>
                    </a:lnTo>
                    <a:lnTo>
                      <a:pt x="51" y="61"/>
                    </a:lnTo>
                    <a:lnTo>
                      <a:pt x="52" y="58"/>
                    </a:lnTo>
                    <a:lnTo>
                      <a:pt x="54" y="57"/>
                    </a:lnTo>
                    <a:lnTo>
                      <a:pt x="56" y="55"/>
                    </a:lnTo>
                    <a:lnTo>
                      <a:pt x="57" y="53"/>
                    </a:lnTo>
                    <a:lnTo>
                      <a:pt x="58" y="50"/>
                    </a:lnTo>
                    <a:lnTo>
                      <a:pt x="1" y="50"/>
                    </a:lnTo>
                    <a:lnTo>
                      <a:pt x="58" y="50"/>
                    </a:lnTo>
                    <a:lnTo>
                      <a:pt x="63" y="43"/>
                    </a:lnTo>
                    <a:lnTo>
                      <a:pt x="64" y="36"/>
                    </a:lnTo>
                    <a:lnTo>
                      <a:pt x="64" y="31"/>
                    </a:lnTo>
                    <a:lnTo>
                      <a:pt x="63" y="24"/>
                    </a:lnTo>
                    <a:lnTo>
                      <a:pt x="60" y="18"/>
                    </a:lnTo>
                    <a:lnTo>
                      <a:pt x="58" y="13"/>
                    </a:lnTo>
                    <a:lnTo>
                      <a:pt x="53" y="9"/>
                    </a:lnTo>
                    <a:lnTo>
                      <a:pt x="49" y="5"/>
                    </a:lnTo>
                    <a:lnTo>
                      <a:pt x="43" y="2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1"/>
                    </a:lnTo>
                    <a:lnTo>
                      <a:pt x="12" y="4"/>
                    </a:lnTo>
                    <a:lnTo>
                      <a:pt x="7" y="9"/>
                    </a:lnTo>
                    <a:lnTo>
                      <a:pt x="2" y="15"/>
                    </a:lnTo>
                    <a:lnTo>
                      <a:pt x="59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47" name="Freeform 1686"/>
              <p:cNvSpPr>
                <a:spLocks/>
              </p:cNvSpPr>
              <p:nvPr/>
            </p:nvSpPr>
            <p:spPr bwMode="auto">
              <a:xfrm>
                <a:off x="4097" y="3526"/>
                <a:ext cx="14" cy="13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5" y="51"/>
                  </a:cxn>
                  <a:cxn ang="0">
                    <a:pos x="17" y="69"/>
                  </a:cxn>
                  <a:cxn ang="0">
                    <a:pos x="73" y="35"/>
                  </a:cxn>
                  <a:cxn ang="0">
                    <a:pos x="62" y="16"/>
                  </a:cxn>
                  <a:cxn ang="0">
                    <a:pos x="11" y="9"/>
                  </a:cxn>
                  <a:cxn ang="0">
                    <a:pos x="62" y="16"/>
                  </a:cxn>
                  <a:cxn ang="0">
                    <a:pos x="57" y="10"/>
                  </a:cxn>
                  <a:cxn ang="0">
                    <a:pos x="53" y="6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8" y="1"/>
                  </a:cxn>
                  <a:cxn ang="0">
                    <a:pos x="21" y="2"/>
                  </a:cxn>
                  <a:cxn ang="0">
                    <a:pos x="17" y="6"/>
                  </a:cxn>
                  <a:cxn ang="0">
                    <a:pos x="11" y="9"/>
                  </a:cxn>
                  <a:cxn ang="0">
                    <a:pos x="8" y="14"/>
                  </a:cxn>
                  <a:cxn ang="0">
                    <a:pos x="4" y="18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1" y="37"/>
                  </a:cxn>
                  <a:cxn ang="0">
                    <a:pos x="2" y="44"/>
                  </a:cxn>
                  <a:cxn ang="0">
                    <a:pos x="5" y="51"/>
                  </a:cxn>
                  <a:cxn ang="0">
                    <a:pos x="11" y="9"/>
                  </a:cxn>
                </a:cxnLst>
                <a:rect l="0" t="0" r="r" b="b"/>
                <a:pathLst>
                  <a:path w="73" h="69">
                    <a:moveTo>
                      <a:pt x="11" y="9"/>
                    </a:moveTo>
                    <a:lnTo>
                      <a:pt x="5" y="51"/>
                    </a:lnTo>
                    <a:lnTo>
                      <a:pt x="17" y="69"/>
                    </a:lnTo>
                    <a:lnTo>
                      <a:pt x="73" y="35"/>
                    </a:lnTo>
                    <a:lnTo>
                      <a:pt x="62" y="16"/>
                    </a:lnTo>
                    <a:lnTo>
                      <a:pt x="11" y="9"/>
                    </a:lnTo>
                    <a:lnTo>
                      <a:pt x="62" y="16"/>
                    </a:lnTo>
                    <a:lnTo>
                      <a:pt x="57" y="10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1" y="2"/>
                    </a:lnTo>
                    <a:lnTo>
                      <a:pt x="17" y="6"/>
                    </a:lnTo>
                    <a:lnTo>
                      <a:pt x="11" y="9"/>
                    </a:lnTo>
                    <a:lnTo>
                      <a:pt x="8" y="14"/>
                    </a:lnTo>
                    <a:lnTo>
                      <a:pt x="4" y="18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1" y="37"/>
                    </a:lnTo>
                    <a:lnTo>
                      <a:pt x="2" y="44"/>
                    </a:lnTo>
                    <a:lnTo>
                      <a:pt x="5" y="51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48" name="Freeform 1687"/>
              <p:cNvSpPr>
                <a:spLocks/>
              </p:cNvSpPr>
              <p:nvPr/>
            </p:nvSpPr>
            <p:spPr bwMode="auto">
              <a:xfrm>
                <a:off x="4099" y="3523"/>
                <a:ext cx="14" cy="14"/>
              </a:xfrm>
              <a:custGeom>
                <a:avLst/>
                <a:gdLst/>
                <a:ahLst/>
                <a:cxnLst>
                  <a:cxn ang="0">
                    <a:pos x="65" y="16"/>
                  </a:cxn>
                  <a:cxn ang="0">
                    <a:pos x="14" y="9"/>
                  </a:cxn>
                  <a:cxn ang="0">
                    <a:pos x="0" y="22"/>
                  </a:cxn>
                  <a:cxn ang="0">
                    <a:pos x="46" y="71"/>
                  </a:cxn>
                  <a:cxn ang="0">
                    <a:pos x="59" y="58"/>
                  </a:cxn>
                  <a:cxn ang="0">
                    <a:pos x="65" y="16"/>
                  </a:cxn>
                  <a:cxn ang="0">
                    <a:pos x="59" y="58"/>
                  </a:cxn>
                  <a:cxn ang="0">
                    <a:pos x="65" y="52"/>
                  </a:cxn>
                  <a:cxn ang="0">
                    <a:pos x="68" y="46"/>
                  </a:cxn>
                  <a:cxn ang="0">
                    <a:pos x="69" y="40"/>
                  </a:cxn>
                  <a:cxn ang="0">
                    <a:pos x="71" y="34"/>
                  </a:cxn>
                  <a:cxn ang="0">
                    <a:pos x="69" y="27"/>
                  </a:cxn>
                  <a:cxn ang="0">
                    <a:pos x="67" y="21"/>
                  </a:cxn>
                  <a:cxn ang="0">
                    <a:pos x="65" y="15"/>
                  </a:cxn>
                  <a:cxn ang="0">
                    <a:pos x="60" y="11"/>
                  </a:cxn>
                  <a:cxn ang="0">
                    <a:pos x="55" y="7"/>
                  </a:cxn>
                  <a:cxn ang="0">
                    <a:pos x="51" y="4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0" y="5"/>
                  </a:cxn>
                  <a:cxn ang="0">
                    <a:pos x="14" y="9"/>
                  </a:cxn>
                  <a:cxn ang="0">
                    <a:pos x="65" y="16"/>
                  </a:cxn>
                </a:cxnLst>
                <a:rect l="0" t="0" r="r" b="b"/>
                <a:pathLst>
                  <a:path w="71" h="71">
                    <a:moveTo>
                      <a:pt x="65" y="16"/>
                    </a:moveTo>
                    <a:lnTo>
                      <a:pt x="14" y="9"/>
                    </a:lnTo>
                    <a:lnTo>
                      <a:pt x="0" y="22"/>
                    </a:lnTo>
                    <a:lnTo>
                      <a:pt x="46" y="71"/>
                    </a:lnTo>
                    <a:lnTo>
                      <a:pt x="59" y="58"/>
                    </a:lnTo>
                    <a:lnTo>
                      <a:pt x="65" y="16"/>
                    </a:lnTo>
                    <a:lnTo>
                      <a:pt x="59" y="58"/>
                    </a:lnTo>
                    <a:lnTo>
                      <a:pt x="65" y="52"/>
                    </a:lnTo>
                    <a:lnTo>
                      <a:pt x="68" y="46"/>
                    </a:lnTo>
                    <a:lnTo>
                      <a:pt x="69" y="40"/>
                    </a:lnTo>
                    <a:lnTo>
                      <a:pt x="71" y="34"/>
                    </a:lnTo>
                    <a:lnTo>
                      <a:pt x="69" y="27"/>
                    </a:lnTo>
                    <a:lnTo>
                      <a:pt x="67" y="21"/>
                    </a:lnTo>
                    <a:lnTo>
                      <a:pt x="65" y="15"/>
                    </a:lnTo>
                    <a:lnTo>
                      <a:pt x="60" y="11"/>
                    </a:lnTo>
                    <a:lnTo>
                      <a:pt x="55" y="7"/>
                    </a:lnTo>
                    <a:lnTo>
                      <a:pt x="51" y="4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0" y="5"/>
                    </a:lnTo>
                    <a:lnTo>
                      <a:pt x="14" y="9"/>
                    </a:lnTo>
                    <a:lnTo>
                      <a:pt x="65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49" name="Freeform 1688"/>
              <p:cNvSpPr>
                <a:spLocks/>
              </p:cNvSpPr>
              <p:nvPr/>
            </p:nvSpPr>
            <p:spPr bwMode="auto">
              <a:xfrm>
                <a:off x="4100" y="3526"/>
                <a:ext cx="15" cy="14"/>
              </a:xfrm>
              <a:custGeom>
                <a:avLst/>
                <a:gdLst/>
                <a:ahLst/>
                <a:cxnLst>
                  <a:cxn ang="0">
                    <a:pos x="63" y="60"/>
                  </a:cxn>
                  <a:cxn ang="0">
                    <a:pos x="68" y="19"/>
                  </a:cxn>
                  <a:cxn ang="0">
                    <a:pos x="57" y="0"/>
                  </a:cxn>
                  <a:cxn ang="0">
                    <a:pos x="0" y="35"/>
                  </a:cxn>
                  <a:cxn ang="0">
                    <a:pos x="12" y="54"/>
                  </a:cxn>
                  <a:cxn ang="0">
                    <a:pos x="63" y="60"/>
                  </a:cxn>
                  <a:cxn ang="0">
                    <a:pos x="12" y="54"/>
                  </a:cxn>
                  <a:cxn ang="0">
                    <a:pos x="16" y="60"/>
                  </a:cxn>
                  <a:cxn ang="0">
                    <a:pos x="21" y="65"/>
                  </a:cxn>
                  <a:cxn ang="0">
                    <a:pos x="27" y="69"/>
                  </a:cxn>
                  <a:cxn ang="0">
                    <a:pos x="34" y="70"/>
                  </a:cxn>
                  <a:cxn ang="0">
                    <a:pos x="39" y="70"/>
                  </a:cxn>
                  <a:cxn ang="0">
                    <a:pos x="46" y="70"/>
                  </a:cxn>
                  <a:cxn ang="0">
                    <a:pos x="52" y="67"/>
                  </a:cxn>
                  <a:cxn ang="0">
                    <a:pos x="58" y="65"/>
                  </a:cxn>
                  <a:cxn ang="0">
                    <a:pos x="63" y="62"/>
                  </a:cxn>
                  <a:cxn ang="0">
                    <a:pos x="67" y="57"/>
                  </a:cxn>
                  <a:cxn ang="0">
                    <a:pos x="71" y="51"/>
                  </a:cxn>
                  <a:cxn ang="0">
                    <a:pos x="73" y="45"/>
                  </a:cxn>
                  <a:cxn ang="0">
                    <a:pos x="74" y="40"/>
                  </a:cxn>
                  <a:cxn ang="0">
                    <a:pos x="74" y="33"/>
                  </a:cxn>
                  <a:cxn ang="0">
                    <a:pos x="72" y="26"/>
                  </a:cxn>
                  <a:cxn ang="0">
                    <a:pos x="68" y="19"/>
                  </a:cxn>
                  <a:cxn ang="0">
                    <a:pos x="63" y="60"/>
                  </a:cxn>
                </a:cxnLst>
                <a:rect l="0" t="0" r="r" b="b"/>
                <a:pathLst>
                  <a:path w="74" h="70">
                    <a:moveTo>
                      <a:pt x="63" y="60"/>
                    </a:moveTo>
                    <a:lnTo>
                      <a:pt x="68" y="19"/>
                    </a:lnTo>
                    <a:lnTo>
                      <a:pt x="57" y="0"/>
                    </a:lnTo>
                    <a:lnTo>
                      <a:pt x="0" y="35"/>
                    </a:lnTo>
                    <a:lnTo>
                      <a:pt x="12" y="54"/>
                    </a:lnTo>
                    <a:lnTo>
                      <a:pt x="63" y="60"/>
                    </a:lnTo>
                    <a:lnTo>
                      <a:pt x="12" y="54"/>
                    </a:lnTo>
                    <a:lnTo>
                      <a:pt x="16" y="60"/>
                    </a:lnTo>
                    <a:lnTo>
                      <a:pt x="21" y="65"/>
                    </a:lnTo>
                    <a:lnTo>
                      <a:pt x="27" y="69"/>
                    </a:lnTo>
                    <a:lnTo>
                      <a:pt x="34" y="70"/>
                    </a:lnTo>
                    <a:lnTo>
                      <a:pt x="39" y="70"/>
                    </a:lnTo>
                    <a:lnTo>
                      <a:pt x="46" y="70"/>
                    </a:lnTo>
                    <a:lnTo>
                      <a:pt x="52" y="67"/>
                    </a:lnTo>
                    <a:lnTo>
                      <a:pt x="58" y="65"/>
                    </a:lnTo>
                    <a:lnTo>
                      <a:pt x="63" y="62"/>
                    </a:lnTo>
                    <a:lnTo>
                      <a:pt x="67" y="57"/>
                    </a:lnTo>
                    <a:lnTo>
                      <a:pt x="71" y="51"/>
                    </a:lnTo>
                    <a:lnTo>
                      <a:pt x="73" y="45"/>
                    </a:lnTo>
                    <a:lnTo>
                      <a:pt x="74" y="40"/>
                    </a:lnTo>
                    <a:lnTo>
                      <a:pt x="74" y="33"/>
                    </a:lnTo>
                    <a:lnTo>
                      <a:pt x="72" y="26"/>
                    </a:lnTo>
                    <a:lnTo>
                      <a:pt x="68" y="19"/>
                    </a:lnTo>
                    <a:lnTo>
                      <a:pt x="63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50" name="Freeform 1689"/>
              <p:cNvSpPr>
                <a:spLocks/>
              </p:cNvSpPr>
              <p:nvPr/>
            </p:nvSpPr>
            <p:spPr bwMode="auto">
              <a:xfrm>
                <a:off x="4099" y="3529"/>
                <a:ext cx="14" cy="14"/>
              </a:xfrm>
              <a:custGeom>
                <a:avLst/>
                <a:gdLst/>
                <a:ahLst/>
                <a:cxnLst>
                  <a:cxn ang="0">
                    <a:pos x="6" y="54"/>
                  </a:cxn>
                  <a:cxn ang="0">
                    <a:pos x="57" y="61"/>
                  </a:cxn>
                  <a:cxn ang="0">
                    <a:pos x="71" y="48"/>
                  </a:cxn>
                  <a:cxn ang="0">
                    <a:pos x="25" y="0"/>
                  </a:cxn>
                  <a:cxn ang="0">
                    <a:pos x="12" y="13"/>
                  </a:cxn>
                  <a:cxn ang="0">
                    <a:pos x="6" y="54"/>
                  </a:cxn>
                  <a:cxn ang="0">
                    <a:pos x="12" y="13"/>
                  </a:cxn>
                  <a:cxn ang="0">
                    <a:pos x="6" y="18"/>
                  </a:cxn>
                  <a:cxn ang="0">
                    <a:pos x="2" y="25"/>
                  </a:cxn>
                  <a:cxn ang="0">
                    <a:pos x="1" y="31"/>
                  </a:cxn>
                  <a:cxn ang="0">
                    <a:pos x="0" y="38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6" y="55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0" y="68"/>
                  </a:cxn>
                  <a:cxn ang="0">
                    <a:pos x="25" y="70"/>
                  </a:cxn>
                  <a:cxn ang="0">
                    <a:pos x="31" y="72"/>
                  </a:cxn>
                  <a:cxn ang="0">
                    <a:pos x="38" y="72"/>
                  </a:cxn>
                  <a:cxn ang="0">
                    <a:pos x="44" y="69"/>
                  </a:cxn>
                  <a:cxn ang="0">
                    <a:pos x="51" y="67"/>
                  </a:cxn>
                  <a:cxn ang="0">
                    <a:pos x="57" y="61"/>
                  </a:cxn>
                  <a:cxn ang="0">
                    <a:pos x="6" y="54"/>
                  </a:cxn>
                </a:cxnLst>
                <a:rect l="0" t="0" r="r" b="b"/>
                <a:pathLst>
                  <a:path w="71" h="72">
                    <a:moveTo>
                      <a:pt x="6" y="54"/>
                    </a:moveTo>
                    <a:lnTo>
                      <a:pt x="57" y="61"/>
                    </a:lnTo>
                    <a:lnTo>
                      <a:pt x="71" y="48"/>
                    </a:lnTo>
                    <a:lnTo>
                      <a:pt x="25" y="0"/>
                    </a:lnTo>
                    <a:lnTo>
                      <a:pt x="12" y="13"/>
                    </a:lnTo>
                    <a:lnTo>
                      <a:pt x="6" y="54"/>
                    </a:lnTo>
                    <a:lnTo>
                      <a:pt x="12" y="13"/>
                    </a:lnTo>
                    <a:lnTo>
                      <a:pt x="6" y="18"/>
                    </a:lnTo>
                    <a:lnTo>
                      <a:pt x="2" y="25"/>
                    </a:lnTo>
                    <a:lnTo>
                      <a:pt x="1" y="31"/>
                    </a:lnTo>
                    <a:lnTo>
                      <a:pt x="0" y="38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6" y="55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0" y="68"/>
                    </a:lnTo>
                    <a:lnTo>
                      <a:pt x="25" y="70"/>
                    </a:lnTo>
                    <a:lnTo>
                      <a:pt x="31" y="72"/>
                    </a:lnTo>
                    <a:lnTo>
                      <a:pt x="38" y="72"/>
                    </a:lnTo>
                    <a:lnTo>
                      <a:pt x="44" y="69"/>
                    </a:lnTo>
                    <a:lnTo>
                      <a:pt x="51" y="67"/>
                    </a:lnTo>
                    <a:lnTo>
                      <a:pt x="57" y="61"/>
                    </a:lnTo>
                    <a:lnTo>
                      <a:pt x="6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51" name="Freeform 1690"/>
              <p:cNvSpPr>
                <a:spLocks/>
              </p:cNvSpPr>
              <p:nvPr/>
            </p:nvSpPr>
            <p:spPr bwMode="auto">
              <a:xfrm>
                <a:off x="4101" y="3533"/>
                <a:ext cx="24" cy="29"/>
              </a:xfrm>
              <a:custGeom>
                <a:avLst/>
                <a:gdLst/>
                <a:ahLst/>
                <a:cxnLst>
                  <a:cxn ang="0">
                    <a:pos x="10" y="9"/>
                  </a:cxn>
                  <a:cxn ang="0">
                    <a:pos x="4" y="51"/>
                  </a:cxn>
                  <a:cxn ang="0">
                    <a:pos x="64" y="146"/>
                  </a:cxn>
                  <a:cxn ang="0">
                    <a:pos x="121" y="112"/>
                  </a:cxn>
                  <a:cxn ang="0">
                    <a:pos x="62" y="16"/>
                  </a:cxn>
                  <a:cxn ang="0">
                    <a:pos x="10" y="9"/>
                  </a:cxn>
                  <a:cxn ang="0">
                    <a:pos x="62" y="16"/>
                  </a:cxn>
                  <a:cxn ang="0">
                    <a:pos x="57" y="9"/>
                  </a:cxn>
                  <a:cxn ang="0">
                    <a:pos x="52" y="5"/>
                  </a:cxn>
                  <a:cxn ang="0">
                    <a:pos x="46" y="2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2" y="2"/>
                  </a:cxn>
                  <a:cxn ang="0">
                    <a:pos x="16" y="5"/>
                  </a:cxn>
                  <a:cxn ang="0">
                    <a:pos x="11" y="8"/>
                  </a:cxn>
                  <a:cxn ang="0">
                    <a:pos x="7" y="13"/>
                  </a:cxn>
                  <a:cxn ang="0">
                    <a:pos x="3" y="18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0" y="37"/>
                  </a:cxn>
                  <a:cxn ang="0">
                    <a:pos x="1" y="44"/>
                  </a:cxn>
                  <a:cxn ang="0">
                    <a:pos x="4" y="51"/>
                  </a:cxn>
                  <a:cxn ang="0">
                    <a:pos x="10" y="9"/>
                  </a:cxn>
                </a:cxnLst>
                <a:rect l="0" t="0" r="r" b="b"/>
                <a:pathLst>
                  <a:path w="121" h="146">
                    <a:moveTo>
                      <a:pt x="10" y="9"/>
                    </a:moveTo>
                    <a:lnTo>
                      <a:pt x="4" y="51"/>
                    </a:lnTo>
                    <a:lnTo>
                      <a:pt x="64" y="146"/>
                    </a:lnTo>
                    <a:lnTo>
                      <a:pt x="121" y="112"/>
                    </a:lnTo>
                    <a:lnTo>
                      <a:pt x="62" y="16"/>
                    </a:lnTo>
                    <a:lnTo>
                      <a:pt x="10" y="9"/>
                    </a:lnTo>
                    <a:lnTo>
                      <a:pt x="62" y="16"/>
                    </a:lnTo>
                    <a:lnTo>
                      <a:pt x="57" y="9"/>
                    </a:lnTo>
                    <a:lnTo>
                      <a:pt x="52" y="5"/>
                    </a:lnTo>
                    <a:lnTo>
                      <a:pt x="46" y="2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1" y="8"/>
                    </a:lnTo>
                    <a:lnTo>
                      <a:pt x="7" y="13"/>
                    </a:lnTo>
                    <a:lnTo>
                      <a:pt x="3" y="18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1" y="44"/>
                    </a:lnTo>
                    <a:lnTo>
                      <a:pt x="4" y="51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52" name="Freeform 1691"/>
              <p:cNvSpPr>
                <a:spLocks/>
              </p:cNvSpPr>
              <p:nvPr/>
            </p:nvSpPr>
            <p:spPr bwMode="auto">
              <a:xfrm>
                <a:off x="4103" y="3530"/>
                <a:ext cx="14" cy="15"/>
              </a:xfrm>
              <a:custGeom>
                <a:avLst/>
                <a:gdLst/>
                <a:ahLst/>
                <a:cxnLst>
                  <a:cxn ang="0">
                    <a:pos x="66" y="17"/>
                  </a:cxn>
                  <a:cxn ang="0">
                    <a:pos x="14" y="10"/>
                  </a:cxn>
                  <a:cxn ang="0">
                    <a:pos x="0" y="23"/>
                  </a:cxn>
                  <a:cxn ang="0">
                    <a:pos x="46" y="72"/>
                  </a:cxn>
                  <a:cxn ang="0">
                    <a:pos x="60" y="59"/>
                  </a:cxn>
                  <a:cxn ang="0">
                    <a:pos x="66" y="17"/>
                  </a:cxn>
                  <a:cxn ang="0">
                    <a:pos x="60" y="59"/>
                  </a:cxn>
                  <a:cxn ang="0">
                    <a:pos x="65" y="52"/>
                  </a:cxn>
                  <a:cxn ang="0">
                    <a:pos x="68" y="46"/>
                  </a:cxn>
                  <a:cxn ang="0">
                    <a:pos x="70" y="40"/>
                  </a:cxn>
                  <a:cxn ang="0">
                    <a:pos x="70" y="34"/>
                  </a:cxn>
                  <a:cxn ang="0">
                    <a:pos x="70" y="28"/>
                  </a:cxn>
                  <a:cxn ang="0">
                    <a:pos x="68" y="22"/>
                  </a:cxn>
                  <a:cxn ang="0">
                    <a:pos x="65" y="16"/>
                  </a:cxn>
                  <a:cxn ang="0">
                    <a:pos x="61" y="12"/>
                  </a:cxn>
                  <a:cxn ang="0">
                    <a:pos x="57" y="7"/>
                  </a:cxn>
                  <a:cxn ang="0">
                    <a:pos x="51" y="4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7" y="2"/>
                  </a:cxn>
                  <a:cxn ang="0">
                    <a:pos x="20" y="6"/>
                  </a:cxn>
                  <a:cxn ang="0">
                    <a:pos x="14" y="10"/>
                  </a:cxn>
                  <a:cxn ang="0">
                    <a:pos x="66" y="17"/>
                  </a:cxn>
                </a:cxnLst>
                <a:rect l="0" t="0" r="r" b="b"/>
                <a:pathLst>
                  <a:path w="70" h="72">
                    <a:moveTo>
                      <a:pt x="66" y="17"/>
                    </a:moveTo>
                    <a:lnTo>
                      <a:pt x="14" y="10"/>
                    </a:lnTo>
                    <a:lnTo>
                      <a:pt x="0" y="23"/>
                    </a:lnTo>
                    <a:lnTo>
                      <a:pt x="46" y="72"/>
                    </a:lnTo>
                    <a:lnTo>
                      <a:pt x="60" y="59"/>
                    </a:lnTo>
                    <a:lnTo>
                      <a:pt x="66" y="17"/>
                    </a:lnTo>
                    <a:lnTo>
                      <a:pt x="60" y="59"/>
                    </a:lnTo>
                    <a:lnTo>
                      <a:pt x="65" y="52"/>
                    </a:lnTo>
                    <a:lnTo>
                      <a:pt x="68" y="46"/>
                    </a:lnTo>
                    <a:lnTo>
                      <a:pt x="70" y="40"/>
                    </a:lnTo>
                    <a:lnTo>
                      <a:pt x="70" y="34"/>
                    </a:lnTo>
                    <a:lnTo>
                      <a:pt x="70" y="28"/>
                    </a:lnTo>
                    <a:lnTo>
                      <a:pt x="68" y="22"/>
                    </a:lnTo>
                    <a:lnTo>
                      <a:pt x="65" y="16"/>
                    </a:lnTo>
                    <a:lnTo>
                      <a:pt x="61" y="12"/>
                    </a:lnTo>
                    <a:lnTo>
                      <a:pt x="57" y="7"/>
                    </a:lnTo>
                    <a:lnTo>
                      <a:pt x="51" y="4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0" y="6"/>
                    </a:lnTo>
                    <a:lnTo>
                      <a:pt x="14" y="10"/>
                    </a:lnTo>
                    <a:lnTo>
                      <a:pt x="66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53" name="Freeform 1692"/>
              <p:cNvSpPr>
                <a:spLocks/>
              </p:cNvSpPr>
              <p:nvPr/>
            </p:nvSpPr>
            <p:spPr bwMode="auto">
              <a:xfrm>
                <a:off x="4105" y="3534"/>
                <a:ext cx="24" cy="29"/>
              </a:xfrm>
              <a:custGeom>
                <a:avLst/>
                <a:gdLst/>
                <a:ahLst/>
                <a:cxnLst>
                  <a:cxn ang="0">
                    <a:pos x="111" y="138"/>
                  </a:cxn>
                  <a:cxn ang="0">
                    <a:pos x="117" y="96"/>
                  </a:cxn>
                  <a:cxn ang="0">
                    <a:pos x="58" y="0"/>
                  </a:cxn>
                  <a:cxn ang="0">
                    <a:pos x="0" y="35"/>
                  </a:cxn>
                  <a:cxn ang="0">
                    <a:pos x="60" y="131"/>
                  </a:cxn>
                  <a:cxn ang="0">
                    <a:pos x="111" y="138"/>
                  </a:cxn>
                  <a:cxn ang="0">
                    <a:pos x="60" y="131"/>
                  </a:cxn>
                  <a:cxn ang="0">
                    <a:pos x="65" y="137"/>
                  </a:cxn>
                  <a:cxn ang="0">
                    <a:pos x="69" y="141"/>
                  </a:cxn>
                  <a:cxn ang="0">
                    <a:pos x="75" y="145"/>
                  </a:cxn>
                  <a:cxn ang="0">
                    <a:pos x="82" y="147"/>
                  </a:cxn>
                  <a:cxn ang="0">
                    <a:pos x="88" y="147"/>
                  </a:cxn>
                  <a:cxn ang="0">
                    <a:pos x="94" y="146"/>
                  </a:cxn>
                  <a:cxn ang="0">
                    <a:pos x="101" y="145"/>
                  </a:cxn>
                  <a:cxn ang="0">
                    <a:pos x="105" y="141"/>
                  </a:cxn>
                  <a:cxn ang="0">
                    <a:pos x="111" y="138"/>
                  </a:cxn>
                  <a:cxn ang="0">
                    <a:pos x="114" y="133"/>
                  </a:cxn>
                  <a:cxn ang="0">
                    <a:pos x="118" y="128"/>
                  </a:cxn>
                  <a:cxn ang="0">
                    <a:pos x="120" y="123"/>
                  </a:cxn>
                  <a:cxn ang="0">
                    <a:pos x="121" y="116"/>
                  </a:cxn>
                  <a:cxn ang="0">
                    <a:pos x="121" y="110"/>
                  </a:cxn>
                  <a:cxn ang="0">
                    <a:pos x="120" y="103"/>
                  </a:cxn>
                  <a:cxn ang="0">
                    <a:pos x="117" y="96"/>
                  </a:cxn>
                  <a:cxn ang="0">
                    <a:pos x="111" y="138"/>
                  </a:cxn>
                </a:cxnLst>
                <a:rect l="0" t="0" r="r" b="b"/>
                <a:pathLst>
                  <a:path w="121" h="147">
                    <a:moveTo>
                      <a:pt x="111" y="138"/>
                    </a:moveTo>
                    <a:lnTo>
                      <a:pt x="117" y="96"/>
                    </a:lnTo>
                    <a:lnTo>
                      <a:pt x="58" y="0"/>
                    </a:lnTo>
                    <a:lnTo>
                      <a:pt x="0" y="35"/>
                    </a:lnTo>
                    <a:lnTo>
                      <a:pt x="60" y="131"/>
                    </a:lnTo>
                    <a:lnTo>
                      <a:pt x="111" y="138"/>
                    </a:lnTo>
                    <a:lnTo>
                      <a:pt x="60" y="131"/>
                    </a:lnTo>
                    <a:lnTo>
                      <a:pt x="65" y="137"/>
                    </a:lnTo>
                    <a:lnTo>
                      <a:pt x="69" y="141"/>
                    </a:lnTo>
                    <a:lnTo>
                      <a:pt x="75" y="145"/>
                    </a:lnTo>
                    <a:lnTo>
                      <a:pt x="82" y="147"/>
                    </a:lnTo>
                    <a:lnTo>
                      <a:pt x="88" y="147"/>
                    </a:lnTo>
                    <a:lnTo>
                      <a:pt x="94" y="146"/>
                    </a:lnTo>
                    <a:lnTo>
                      <a:pt x="101" y="145"/>
                    </a:lnTo>
                    <a:lnTo>
                      <a:pt x="105" y="141"/>
                    </a:lnTo>
                    <a:lnTo>
                      <a:pt x="111" y="138"/>
                    </a:lnTo>
                    <a:lnTo>
                      <a:pt x="114" y="133"/>
                    </a:lnTo>
                    <a:lnTo>
                      <a:pt x="118" y="128"/>
                    </a:lnTo>
                    <a:lnTo>
                      <a:pt x="120" y="123"/>
                    </a:lnTo>
                    <a:lnTo>
                      <a:pt x="121" y="116"/>
                    </a:lnTo>
                    <a:lnTo>
                      <a:pt x="121" y="110"/>
                    </a:lnTo>
                    <a:lnTo>
                      <a:pt x="120" y="103"/>
                    </a:lnTo>
                    <a:lnTo>
                      <a:pt x="117" y="96"/>
                    </a:lnTo>
                    <a:lnTo>
                      <a:pt x="111" y="1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54" name="Freeform 1693"/>
              <p:cNvSpPr>
                <a:spLocks/>
              </p:cNvSpPr>
              <p:nvPr/>
            </p:nvSpPr>
            <p:spPr bwMode="auto">
              <a:xfrm>
                <a:off x="4113" y="3551"/>
                <a:ext cx="14" cy="15"/>
              </a:xfrm>
              <a:custGeom>
                <a:avLst/>
                <a:gdLst/>
                <a:ahLst/>
                <a:cxnLst>
                  <a:cxn ang="0">
                    <a:pos x="5" y="54"/>
                  </a:cxn>
                  <a:cxn ang="0">
                    <a:pos x="56" y="61"/>
                  </a:cxn>
                  <a:cxn ang="0">
                    <a:pos x="70" y="49"/>
                  </a:cxn>
                  <a:cxn ang="0">
                    <a:pos x="24" y="0"/>
                  </a:cxn>
                  <a:cxn ang="0">
                    <a:pos x="11" y="13"/>
                  </a:cxn>
                  <a:cxn ang="0">
                    <a:pos x="5" y="54"/>
                  </a:cxn>
                  <a:cxn ang="0">
                    <a:pos x="11" y="13"/>
                  </a:cxn>
                  <a:cxn ang="0">
                    <a:pos x="5" y="19"/>
                  </a:cxn>
                  <a:cxn ang="0">
                    <a:pos x="2" y="24"/>
                  </a:cxn>
                  <a:cxn ang="0">
                    <a:pos x="0" y="31"/>
                  </a:cxn>
                  <a:cxn ang="0">
                    <a:pos x="0" y="37"/>
                  </a:cxn>
                  <a:cxn ang="0">
                    <a:pos x="1" y="44"/>
                  </a:cxn>
                  <a:cxn ang="0">
                    <a:pos x="2" y="50"/>
                  </a:cxn>
                  <a:cxn ang="0">
                    <a:pos x="5" y="56"/>
                  </a:cxn>
                  <a:cxn ang="0">
                    <a:pos x="9" y="60"/>
                  </a:cxn>
                  <a:cxn ang="0">
                    <a:pos x="13" y="65"/>
                  </a:cxn>
                  <a:cxn ang="0">
                    <a:pos x="19" y="67"/>
                  </a:cxn>
                  <a:cxn ang="0">
                    <a:pos x="25" y="70"/>
                  </a:cxn>
                  <a:cxn ang="0">
                    <a:pos x="31" y="71"/>
                  </a:cxn>
                  <a:cxn ang="0">
                    <a:pos x="38" y="71"/>
                  </a:cxn>
                  <a:cxn ang="0">
                    <a:pos x="43" y="70"/>
                  </a:cxn>
                  <a:cxn ang="0">
                    <a:pos x="50" y="66"/>
                  </a:cxn>
                  <a:cxn ang="0">
                    <a:pos x="56" y="61"/>
                  </a:cxn>
                  <a:cxn ang="0">
                    <a:pos x="5" y="54"/>
                  </a:cxn>
                </a:cxnLst>
                <a:rect l="0" t="0" r="r" b="b"/>
                <a:pathLst>
                  <a:path w="70" h="71">
                    <a:moveTo>
                      <a:pt x="5" y="54"/>
                    </a:moveTo>
                    <a:lnTo>
                      <a:pt x="56" y="61"/>
                    </a:lnTo>
                    <a:lnTo>
                      <a:pt x="70" y="49"/>
                    </a:lnTo>
                    <a:lnTo>
                      <a:pt x="24" y="0"/>
                    </a:lnTo>
                    <a:lnTo>
                      <a:pt x="11" y="13"/>
                    </a:lnTo>
                    <a:lnTo>
                      <a:pt x="5" y="54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1" y="44"/>
                    </a:lnTo>
                    <a:lnTo>
                      <a:pt x="2" y="50"/>
                    </a:lnTo>
                    <a:lnTo>
                      <a:pt x="5" y="56"/>
                    </a:lnTo>
                    <a:lnTo>
                      <a:pt x="9" y="60"/>
                    </a:lnTo>
                    <a:lnTo>
                      <a:pt x="13" y="65"/>
                    </a:lnTo>
                    <a:lnTo>
                      <a:pt x="19" y="67"/>
                    </a:lnTo>
                    <a:lnTo>
                      <a:pt x="25" y="70"/>
                    </a:lnTo>
                    <a:lnTo>
                      <a:pt x="31" y="71"/>
                    </a:lnTo>
                    <a:lnTo>
                      <a:pt x="38" y="71"/>
                    </a:lnTo>
                    <a:lnTo>
                      <a:pt x="43" y="70"/>
                    </a:lnTo>
                    <a:lnTo>
                      <a:pt x="50" y="66"/>
                    </a:lnTo>
                    <a:lnTo>
                      <a:pt x="56" y="61"/>
                    </a:lnTo>
                    <a:lnTo>
                      <a:pt x="5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55" name="Freeform 1694"/>
              <p:cNvSpPr>
                <a:spLocks/>
              </p:cNvSpPr>
              <p:nvPr/>
            </p:nvSpPr>
            <p:spPr bwMode="auto">
              <a:xfrm>
                <a:off x="4103" y="3519"/>
                <a:ext cx="15" cy="14"/>
              </a:xfrm>
              <a:custGeom>
                <a:avLst/>
                <a:gdLst/>
                <a:ahLst/>
                <a:cxnLst>
                  <a:cxn ang="0">
                    <a:pos x="12" y="9"/>
                  </a:cxn>
                  <a:cxn ang="0">
                    <a:pos x="6" y="50"/>
                  </a:cxn>
                  <a:cxn ang="0">
                    <a:pos x="17" y="69"/>
                  </a:cxn>
                  <a:cxn ang="0">
                    <a:pos x="74" y="34"/>
                  </a:cxn>
                  <a:cxn ang="0">
                    <a:pos x="63" y="16"/>
                  </a:cxn>
                  <a:cxn ang="0">
                    <a:pos x="12" y="9"/>
                  </a:cxn>
                  <a:cxn ang="0">
                    <a:pos x="63" y="16"/>
                  </a:cxn>
                  <a:cxn ang="0">
                    <a:pos x="58" y="10"/>
                  </a:cxn>
                  <a:cxn ang="0">
                    <a:pos x="53" y="5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2"/>
                  </a:cxn>
                  <a:cxn ang="0">
                    <a:pos x="16" y="5"/>
                  </a:cxn>
                  <a:cxn ang="0">
                    <a:pos x="12" y="9"/>
                  </a:cxn>
                  <a:cxn ang="0">
                    <a:pos x="7" y="13"/>
                  </a:cxn>
                  <a:cxn ang="0">
                    <a:pos x="4" y="18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0" y="37"/>
                  </a:cxn>
                  <a:cxn ang="0">
                    <a:pos x="2" y="44"/>
                  </a:cxn>
                  <a:cxn ang="0">
                    <a:pos x="6" y="50"/>
                  </a:cxn>
                  <a:cxn ang="0">
                    <a:pos x="12" y="9"/>
                  </a:cxn>
                </a:cxnLst>
                <a:rect l="0" t="0" r="r" b="b"/>
                <a:pathLst>
                  <a:path w="74" h="69">
                    <a:moveTo>
                      <a:pt x="12" y="9"/>
                    </a:moveTo>
                    <a:lnTo>
                      <a:pt x="6" y="50"/>
                    </a:lnTo>
                    <a:lnTo>
                      <a:pt x="17" y="69"/>
                    </a:lnTo>
                    <a:lnTo>
                      <a:pt x="74" y="34"/>
                    </a:lnTo>
                    <a:lnTo>
                      <a:pt x="63" y="16"/>
                    </a:lnTo>
                    <a:lnTo>
                      <a:pt x="12" y="9"/>
                    </a:lnTo>
                    <a:lnTo>
                      <a:pt x="63" y="16"/>
                    </a:lnTo>
                    <a:lnTo>
                      <a:pt x="58" y="10"/>
                    </a:lnTo>
                    <a:lnTo>
                      <a:pt x="53" y="5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2" y="9"/>
                    </a:lnTo>
                    <a:lnTo>
                      <a:pt x="7" y="13"/>
                    </a:lnTo>
                    <a:lnTo>
                      <a:pt x="4" y="18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2" y="44"/>
                    </a:lnTo>
                    <a:lnTo>
                      <a:pt x="6" y="50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56" name="Freeform 1695"/>
              <p:cNvSpPr>
                <a:spLocks/>
              </p:cNvSpPr>
              <p:nvPr/>
            </p:nvSpPr>
            <p:spPr bwMode="auto">
              <a:xfrm>
                <a:off x="4106" y="3517"/>
                <a:ext cx="14" cy="14"/>
              </a:xfrm>
              <a:custGeom>
                <a:avLst/>
                <a:gdLst/>
                <a:ahLst/>
                <a:cxnLst>
                  <a:cxn ang="0">
                    <a:pos x="64" y="16"/>
                  </a:cxn>
                  <a:cxn ang="0">
                    <a:pos x="12" y="9"/>
                  </a:cxn>
                  <a:cxn ang="0">
                    <a:pos x="0" y="22"/>
                  </a:cxn>
                  <a:cxn ang="0">
                    <a:pos x="45" y="70"/>
                  </a:cxn>
                  <a:cxn ang="0">
                    <a:pos x="59" y="58"/>
                  </a:cxn>
                  <a:cxn ang="0">
                    <a:pos x="64" y="16"/>
                  </a:cxn>
                  <a:cxn ang="0">
                    <a:pos x="59" y="58"/>
                  </a:cxn>
                  <a:cxn ang="0">
                    <a:pos x="64" y="52"/>
                  </a:cxn>
                  <a:cxn ang="0">
                    <a:pos x="68" y="46"/>
                  </a:cxn>
                  <a:cxn ang="0">
                    <a:pos x="69" y="39"/>
                  </a:cxn>
                  <a:cxn ang="0">
                    <a:pos x="70" y="33"/>
                  </a:cxn>
                  <a:cxn ang="0">
                    <a:pos x="69" y="26"/>
                  </a:cxn>
                  <a:cxn ang="0">
                    <a:pos x="67" y="21"/>
                  </a:cxn>
                  <a:cxn ang="0">
                    <a:pos x="64" y="15"/>
                  </a:cxn>
                  <a:cxn ang="0">
                    <a:pos x="60" y="10"/>
                  </a:cxn>
                  <a:cxn ang="0">
                    <a:pos x="55" y="7"/>
                  </a:cxn>
                  <a:cxn ang="0">
                    <a:pos x="51" y="3"/>
                  </a:cxn>
                  <a:cxn ang="0">
                    <a:pos x="45" y="1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19" y="5"/>
                  </a:cxn>
                  <a:cxn ang="0">
                    <a:pos x="12" y="9"/>
                  </a:cxn>
                  <a:cxn ang="0">
                    <a:pos x="64" y="16"/>
                  </a:cxn>
                </a:cxnLst>
                <a:rect l="0" t="0" r="r" b="b"/>
                <a:pathLst>
                  <a:path w="70" h="70">
                    <a:moveTo>
                      <a:pt x="64" y="16"/>
                    </a:moveTo>
                    <a:lnTo>
                      <a:pt x="12" y="9"/>
                    </a:lnTo>
                    <a:lnTo>
                      <a:pt x="0" y="22"/>
                    </a:lnTo>
                    <a:lnTo>
                      <a:pt x="45" y="70"/>
                    </a:lnTo>
                    <a:lnTo>
                      <a:pt x="59" y="58"/>
                    </a:lnTo>
                    <a:lnTo>
                      <a:pt x="64" y="16"/>
                    </a:lnTo>
                    <a:lnTo>
                      <a:pt x="59" y="58"/>
                    </a:lnTo>
                    <a:lnTo>
                      <a:pt x="64" y="52"/>
                    </a:lnTo>
                    <a:lnTo>
                      <a:pt x="68" y="46"/>
                    </a:lnTo>
                    <a:lnTo>
                      <a:pt x="69" y="39"/>
                    </a:lnTo>
                    <a:lnTo>
                      <a:pt x="70" y="33"/>
                    </a:lnTo>
                    <a:lnTo>
                      <a:pt x="69" y="26"/>
                    </a:lnTo>
                    <a:lnTo>
                      <a:pt x="67" y="21"/>
                    </a:lnTo>
                    <a:lnTo>
                      <a:pt x="64" y="15"/>
                    </a:lnTo>
                    <a:lnTo>
                      <a:pt x="60" y="10"/>
                    </a:lnTo>
                    <a:lnTo>
                      <a:pt x="55" y="7"/>
                    </a:lnTo>
                    <a:lnTo>
                      <a:pt x="51" y="3"/>
                    </a:lnTo>
                    <a:lnTo>
                      <a:pt x="45" y="1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19" y="5"/>
                    </a:lnTo>
                    <a:lnTo>
                      <a:pt x="12" y="9"/>
                    </a:lnTo>
                    <a:lnTo>
                      <a:pt x="64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57" name="Freeform 1696"/>
              <p:cNvSpPr>
                <a:spLocks/>
              </p:cNvSpPr>
              <p:nvPr/>
            </p:nvSpPr>
            <p:spPr bwMode="auto">
              <a:xfrm>
                <a:off x="4107" y="3520"/>
                <a:ext cx="15" cy="14"/>
              </a:xfrm>
              <a:custGeom>
                <a:avLst/>
                <a:gdLst/>
                <a:ahLst/>
                <a:cxnLst>
                  <a:cxn ang="0">
                    <a:pos x="62" y="60"/>
                  </a:cxn>
                  <a:cxn ang="0">
                    <a:pos x="68" y="19"/>
                  </a:cxn>
                  <a:cxn ang="0">
                    <a:pos x="56" y="0"/>
                  </a:cxn>
                  <a:cxn ang="0">
                    <a:pos x="0" y="35"/>
                  </a:cxn>
                  <a:cxn ang="0">
                    <a:pos x="10" y="53"/>
                  </a:cxn>
                  <a:cxn ang="0">
                    <a:pos x="62" y="60"/>
                  </a:cxn>
                  <a:cxn ang="0">
                    <a:pos x="10" y="53"/>
                  </a:cxn>
                  <a:cxn ang="0">
                    <a:pos x="16" y="60"/>
                  </a:cxn>
                  <a:cxn ang="0">
                    <a:pos x="21" y="65"/>
                  </a:cxn>
                  <a:cxn ang="0">
                    <a:pos x="26" y="68"/>
                  </a:cxn>
                  <a:cxn ang="0">
                    <a:pos x="33" y="69"/>
                  </a:cxn>
                  <a:cxn ang="0">
                    <a:pos x="39" y="71"/>
                  </a:cxn>
                  <a:cxn ang="0">
                    <a:pos x="45" y="69"/>
                  </a:cxn>
                  <a:cxn ang="0">
                    <a:pos x="51" y="67"/>
                  </a:cxn>
                  <a:cxn ang="0">
                    <a:pos x="56" y="65"/>
                  </a:cxn>
                  <a:cxn ang="0">
                    <a:pos x="62" y="61"/>
                  </a:cxn>
                  <a:cxn ang="0">
                    <a:pos x="66" y="57"/>
                  </a:cxn>
                  <a:cxn ang="0">
                    <a:pos x="69" y="51"/>
                  </a:cxn>
                  <a:cxn ang="0">
                    <a:pos x="71" y="45"/>
                  </a:cxn>
                  <a:cxn ang="0">
                    <a:pos x="73" y="39"/>
                  </a:cxn>
                  <a:cxn ang="0">
                    <a:pos x="73" y="32"/>
                  </a:cxn>
                  <a:cxn ang="0">
                    <a:pos x="71" y="25"/>
                  </a:cxn>
                  <a:cxn ang="0">
                    <a:pos x="68" y="19"/>
                  </a:cxn>
                  <a:cxn ang="0">
                    <a:pos x="62" y="60"/>
                  </a:cxn>
                </a:cxnLst>
                <a:rect l="0" t="0" r="r" b="b"/>
                <a:pathLst>
                  <a:path w="73" h="71">
                    <a:moveTo>
                      <a:pt x="62" y="60"/>
                    </a:moveTo>
                    <a:lnTo>
                      <a:pt x="68" y="19"/>
                    </a:lnTo>
                    <a:lnTo>
                      <a:pt x="56" y="0"/>
                    </a:lnTo>
                    <a:lnTo>
                      <a:pt x="0" y="35"/>
                    </a:lnTo>
                    <a:lnTo>
                      <a:pt x="10" y="53"/>
                    </a:lnTo>
                    <a:lnTo>
                      <a:pt x="62" y="60"/>
                    </a:lnTo>
                    <a:lnTo>
                      <a:pt x="10" y="53"/>
                    </a:lnTo>
                    <a:lnTo>
                      <a:pt x="16" y="60"/>
                    </a:lnTo>
                    <a:lnTo>
                      <a:pt x="21" y="65"/>
                    </a:lnTo>
                    <a:lnTo>
                      <a:pt x="26" y="68"/>
                    </a:lnTo>
                    <a:lnTo>
                      <a:pt x="33" y="69"/>
                    </a:lnTo>
                    <a:lnTo>
                      <a:pt x="39" y="71"/>
                    </a:lnTo>
                    <a:lnTo>
                      <a:pt x="45" y="69"/>
                    </a:lnTo>
                    <a:lnTo>
                      <a:pt x="51" y="67"/>
                    </a:lnTo>
                    <a:lnTo>
                      <a:pt x="56" y="65"/>
                    </a:lnTo>
                    <a:lnTo>
                      <a:pt x="62" y="61"/>
                    </a:lnTo>
                    <a:lnTo>
                      <a:pt x="66" y="57"/>
                    </a:lnTo>
                    <a:lnTo>
                      <a:pt x="69" y="51"/>
                    </a:lnTo>
                    <a:lnTo>
                      <a:pt x="71" y="45"/>
                    </a:lnTo>
                    <a:lnTo>
                      <a:pt x="73" y="39"/>
                    </a:lnTo>
                    <a:lnTo>
                      <a:pt x="73" y="32"/>
                    </a:lnTo>
                    <a:lnTo>
                      <a:pt x="71" y="25"/>
                    </a:lnTo>
                    <a:lnTo>
                      <a:pt x="68" y="19"/>
                    </a:lnTo>
                    <a:lnTo>
                      <a:pt x="62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58" name="Freeform 1697"/>
              <p:cNvSpPr>
                <a:spLocks/>
              </p:cNvSpPr>
              <p:nvPr/>
            </p:nvSpPr>
            <p:spPr bwMode="auto">
              <a:xfrm>
                <a:off x="4106" y="3522"/>
                <a:ext cx="14" cy="14"/>
              </a:xfrm>
              <a:custGeom>
                <a:avLst/>
                <a:gdLst/>
                <a:ahLst/>
                <a:cxnLst>
                  <a:cxn ang="0">
                    <a:pos x="5" y="54"/>
                  </a:cxn>
                  <a:cxn ang="0">
                    <a:pos x="56" y="61"/>
                  </a:cxn>
                  <a:cxn ang="0">
                    <a:pos x="70" y="48"/>
                  </a:cxn>
                  <a:cxn ang="0">
                    <a:pos x="24" y="0"/>
                  </a:cxn>
                  <a:cxn ang="0">
                    <a:pos x="11" y="12"/>
                  </a:cxn>
                  <a:cxn ang="0">
                    <a:pos x="5" y="54"/>
                  </a:cxn>
                  <a:cxn ang="0">
                    <a:pos x="11" y="12"/>
                  </a:cxn>
                  <a:cxn ang="0">
                    <a:pos x="5" y="18"/>
                  </a:cxn>
                  <a:cxn ang="0">
                    <a:pos x="2" y="25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1" y="44"/>
                  </a:cxn>
                  <a:cxn ang="0">
                    <a:pos x="2" y="49"/>
                  </a:cxn>
                  <a:cxn ang="0">
                    <a:pos x="5" y="55"/>
                  </a:cxn>
                  <a:cxn ang="0">
                    <a:pos x="9" y="60"/>
                  </a:cxn>
                  <a:cxn ang="0">
                    <a:pos x="14" y="64"/>
                  </a:cxn>
                  <a:cxn ang="0">
                    <a:pos x="19" y="68"/>
                  </a:cxn>
                  <a:cxn ang="0">
                    <a:pos x="25" y="70"/>
                  </a:cxn>
                  <a:cxn ang="0">
                    <a:pos x="31" y="71"/>
                  </a:cxn>
                  <a:cxn ang="0">
                    <a:pos x="38" y="70"/>
                  </a:cxn>
                  <a:cxn ang="0">
                    <a:pos x="44" y="69"/>
                  </a:cxn>
                  <a:cxn ang="0">
                    <a:pos x="51" y="65"/>
                  </a:cxn>
                  <a:cxn ang="0">
                    <a:pos x="56" y="61"/>
                  </a:cxn>
                  <a:cxn ang="0">
                    <a:pos x="5" y="54"/>
                  </a:cxn>
                </a:cxnLst>
                <a:rect l="0" t="0" r="r" b="b"/>
                <a:pathLst>
                  <a:path w="70" h="71">
                    <a:moveTo>
                      <a:pt x="5" y="54"/>
                    </a:moveTo>
                    <a:lnTo>
                      <a:pt x="56" y="61"/>
                    </a:lnTo>
                    <a:lnTo>
                      <a:pt x="70" y="48"/>
                    </a:lnTo>
                    <a:lnTo>
                      <a:pt x="24" y="0"/>
                    </a:lnTo>
                    <a:lnTo>
                      <a:pt x="11" y="12"/>
                    </a:lnTo>
                    <a:lnTo>
                      <a:pt x="5" y="54"/>
                    </a:lnTo>
                    <a:lnTo>
                      <a:pt x="11" y="12"/>
                    </a:lnTo>
                    <a:lnTo>
                      <a:pt x="5" y="18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1" y="44"/>
                    </a:lnTo>
                    <a:lnTo>
                      <a:pt x="2" y="49"/>
                    </a:lnTo>
                    <a:lnTo>
                      <a:pt x="5" y="55"/>
                    </a:lnTo>
                    <a:lnTo>
                      <a:pt x="9" y="60"/>
                    </a:lnTo>
                    <a:lnTo>
                      <a:pt x="14" y="64"/>
                    </a:lnTo>
                    <a:lnTo>
                      <a:pt x="19" y="68"/>
                    </a:lnTo>
                    <a:lnTo>
                      <a:pt x="25" y="70"/>
                    </a:lnTo>
                    <a:lnTo>
                      <a:pt x="31" y="71"/>
                    </a:lnTo>
                    <a:lnTo>
                      <a:pt x="38" y="70"/>
                    </a:lnTo>
                    <a:lnTo>
                      <a:pt x="44" y="69"/>
                    </a:lnTo>
                    <a:lnTo>
                      <a:pt x="51" y="65"/>
                    </a:lnTo>
                    <a:lnTo>
                      <a:pt x="56" y="61"/>
                    </a:lnTo>
                    <a:lnTo>
                      <a:pt x="5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59" name="Freeform 1698"/>
              <p:cNvSpPr>
                <a:spLocks/>
              </p:cNvSpPr>
              <p:nvPr/>
            </p:nvSpPr>
            <p:spPr bwMode="auto">
              <a:xfrm>
                <a:off x="4119" y="3553"/>
                <a:ext cx="14" cy="13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5" y="51"/>
                  </a:cxn>
                  <a:cxn ang="0">
                    <a:pos x="14" y="65"/>
                  </a:cxn>
                  <a:cxn ang="0">
                    <a:pos x="70" y="30"/>
                  </a:cxn>
                  <a:cxn ang="0">
                    <a:pos x="62" y="17"/>
                  </a:cxn>
                  <a:cxn ang="0">
                    <a:pos x="18" y="5"/>
                  </a:cxn>
                  <a:cxn ang="0">
                    <a:pos x="62" y="17"/>
                  </a:cxn>
                  <a:cxn ang="0">
                    <a:pos x="57" y="11"/>
                  </a:cxn>
                  <a:cxn ang="0">
                    <a:pos x="52" y="6"/>
                  </a:cxn>
                  <a:cxn ang="0">
                    <a:pos x="46" y="3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7" y="2"/>
                  </a:cxn>
                  <a:cxn ang="0">
                    <a:pos x="22" y="3"/>
                  </a:cxn>
                  <a:cxn ang="0">
                    <a:pos x="16" y="6"/>
                  </a:cxn>
                  <a:cxn ang="0">
                    <a:pos x="11" y="10"/>
                  </a:cxn>
                  <a:cxn ang="0">
                    <a:pos x="7" y="14"/>
                  </a:cxn>
                  <a:cxn ang="0">
                    <a:pos x="3" y="19"/>
                  </a:cxn>
                  <a:cxn ang="0">
                    <a:pos x="1" y="25"/>
                  </a:cxn>
                  <a:cxn ang="0">
                    <a:pos x="0" y="32"/>
                  </a:cxn>
                  <a:cxn ang="0">
                    <a:pos x="0" y="37"/>
                  </a:cxn>
                  <a:cxn ang="0">
                    <a:pos x="2" y="44"/>
                  </a:cxn>
                  <a:cxn ang="0">
                    <a:pos x="5" y="51"/>
                  </a:cxn>
                  <a:cxn ang="0">
                    <a:pos x="18" y="5"/>
                  </a:cxn>
                </a:cxnLst>
                <a:rect l="0" t="0" r="r" b="b"/>
                <a:pathLst>
                  <a:path w="70" h="65">
                    <a:moveTo>
                      <a:pt x="18" y="5"/>
                    </a:moveTo>
                    <a:lnTo>
                      <a:pt x="5" y="51"/>
                    </a:lnTo>
                    <a:lnTo>
                      <a:pt x="14" y="65"/>
                    </a:lnTo>
                    <a:lnTo>
                      <a:pt x="70" y="30"/>
                    </a:lnTo>
                    <a:lnTo>
                      <a:pt x="62" y="17"/>
                    </a:lnTo>
                    <a:lnTo>
                      <a:pt x="18" y="5"/>
                    </a:lnTo>
                    <a:lnTo>
                      <a:pt x="62" y="17"/>
                    </a:lnTo>
                    <a:lnTo>
                      <a:pt x="57" y="11"/>
                    </a:lnTo>
                    <a:lnTo>
                      <a:pt x="52" y="6"/>
                    </a:lnTo>
                    <a:lnTo>
                      <a:pt x="46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7" y="2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7" y="14"/>
                    </a:lnTo>
                    <a:lnTo>
                      <a:pt x="3" y="19"/>
                    </a:lnTo>
                    <a:lnTo>
                      <a:pt x="1" y="25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2" y="44"/>
                    </a:lnTo>
                    <a:lnTo>
                      <a:pt x="5" y="51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0" name="Freeform 1699"/>
              <p:cNvSpPr>
                <a:spLocks/>
              </p:cNvSpPr>
              <p:nvPr/>
            </p:nvSpPr>
            <p:spPr bwMode="auto">
              <a:xfrm>
                <a:off x="4123" y="3554"/>
                <a:ext cx="9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31" y="61"/>
                  </a:cxn>
                  <a:cxn ang="0">
                    <a:pos x="34" y="60"/>
                  </a:cxn>
                  <a:cxn ang="0">
                    <a:pos x="36" y="59"/>
                  </a:cxn>
                  <a:cxn ang="0">
                    <a:pos x="38" y="56"/>
                  </a:cxn>
                  <a:cxn ang="0">
                    <a:pos x="39" y="55"/>
                  </a:cxn>
                  <a:cxn ang="0">
                    <a:pos x="42" y="54"/>
                  </a:cxn>
                  <a:cxn ang="0">
                    <a:pos x="44" y="53"/>
                  </a:cxn>
                  <a:cxn ang="0">
                    <a:pos x="46" y="51"/>
                  </a:cxn>
                  <a:cxn ang="0">
                    <a:pos x="48" y="48"/>
                  </a:cxn>
                  <a:cxn ang="0">
                    <a:pos x="48" y="49"/>
                  </a:cxn>
                  <a:cxn ang="0">
                    <a:pos x="2" y="0"/>
                  </a:cxn>
                </a:cxnLst>
                <a:rect l="0" t="0" r="r" b="b"/>
                <a:pathLst>
                  <a:path w="48" h="61">
                    <a:moveTo>
                      <a:pt x="2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31" y="61"/>
                    </a:lnTo>
                    <a:lnTo>
                      <a:pt x="34" y="60"/>
                    </a:lnTo>
                    <a:lnTo>
                      <a:pt x="36" y="59"/>
                    </a:lnTo>
                    <a:lnTo>
                      <a:pt x="38" y="56"/>
                    </a:lnTo>
                    <a:lnTo>
                      <a:pt x="39" y="55"/>
                    </a:lnTo>
                    <a:lnTo>
                      <a:pt x="42" y="54"/>
                    </a:lnTo>
                    <a:lnTo>
                      <a:pt x="44" y="53"/>
                    </a:lnTo>
                    <a:lnTo>
                      <a:pt x="46" y="51"/>
                    </a:lnTo>
                    <a:lnTo>
                      <a:pt x="48" y="48"/>
                    </a:lnTo>
                    <a:lnTo>
                      <a:pt x="48" y="4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1" name="Freeform 1700"/>
              <p:cNvSpPr>
                <a:spLocks/>
              </p:cNvSpPr>
              <p:nvPr/>
            </p:nvSpPr>
            <p:spPr bwMode="auto">
              <a:xfrm>
                <a:off x="4122" y="3554"/>
                <a:ext cx="13" cy="1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52" y="49"/>
                  </a:cxn>
                  <a:cxn ang="0">
                    <a:pos x="55" y="46"/>
                  </a:cxn>
                  <a:cxn ang="0">
                    <a:pos x="58" y="42"/>
                  </a:cxn>
                  <a:cxn ang="0">
                    <a:pos x="61" y="38"/>
                  </a:cxn>
                  <a:cxn ang="0">
                    <a:pos x="63" y="33"/>
                  </a:cxn>
                  <a:cxn ang="0">
                    <a:pos x="64" y="29"/>
                  </a:cxn>
                  <a:cxn ang="0">
                    <a:pos x="65" y="24"/>
                  </a:cxn>
                  <a:cxn ang="0">
                    <a:pos x="67" y="19"/>
                  </a:cxn>
                  <a:cxn ang="0">
                    <a:pos x="67" y="14"/>
                  </a:cxn>
                  <a:cxn ang="0">
                    <a:pos x="67" y="15"/>
                  </a:cxn>
                  <a:cxn ang="0">
                    <a:pos x="0" y="16"/>
                  </a:cxn>
                </a:cxnLst>
                <a:rect l="0" t="0" r="r" b="b"/>
                <a:pathLst>
                  <a:path w="67" h="49">
                    <a:moveTo>
                      <a:pt x="0" y="16"/>
                    </a:moveTo>
                    <a:lnTo>
                      <a:pt x="0" y="16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52" y="49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61" y="38"/>
                    </a:lnTo>
                    <a:lnTo>
                      <a:pt x="63" y="33"/>
                    </a:lnTo>
                    <a:lnTo>
                      <a:pt x="64" y="29"/>
                    </a:lnTo>
                    <a:lnTo>
                      <a:pt x="65" y="24"/>
                    </a:lnTo>
                    <a:lnTo>
                      <a:pt x="67" y="19"/>
                    </a:lnTo>
                    <a:lnTo>
                      <a:pt x="67" y="14"/>
                    </a:lnTo>
                    <a:lnTo>
                      <a:pt x="67" y="1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2" name="Freeform 1701"/>
              <p:cNvSpPr>
                <a:spLocks/>
              </p:cNvSpPr>
              <p:nvPr/>
            </p:nvSpPr>
            <p:spPr bwMode="auto">
              <a:xfrm>
                <a:off x="4121" y="3549"/>
                <a:ext cx="14" cy="9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2" y="38"/>
                  </a:cxn>
                  <a:cxn ang="0">
                    <a:pos x="3" y="40"/>
                  </a:cxn>
                  <a:cxn ang="0">
                    <a:pos x="5" y="42"/>
                  </a:cxn>
                  <a:cxn ang="0">
                    <a:pos x="6" y="44"/>
                  </a:cxn>
                  <a:cxn ang="0">
                    <a:pos x="6" y="45"/>
                  </a:cxn>
                  <a:cxn ang="0">
                    <a:pos x="6" y="45"/>
                  </a:cxn>
                  <a:cxn ang="0">
                    <a:pos x="6" y="44"/>
                  </a:cxn>
                  <a:cxn ang="0">
                    <a:pos x="5" y="39"/>
                  </a:cxn>
                  <a:cxn ang="0">
                    <a:pos x="72" y="38"/>
                  </a:cxn>
                  <a:cxn ang="0">
                    <a:pos x="70" y="30"/>
                  </a:cxn>
                  <a:cxn ang="0">
                    <a:pos x="69" y="25"/>
                  </a:cxn>
                  <a:cxn ang="0">
                    <a:pos x="68" y="20"/>
                  </a:cxn>
                  <a:cxn ang="0">
                    <a:pos x="66" y="16"/>
                  </a:cxn>
                  <a:cxn ang="0">
                    <a:pos x="63" y="12"/>
                  </a:cxn>
                  <a:cxn ang="0">
                    <a:pos x="62" y="8"/>
                  </a:cxn>
                  <a:cxn ang="0">
                    <a:pos x="60" y="4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0" y="34"/>
                  </a:cxn>
                </a:cxnLst>
                <a:rect l="0" t="0" r="r" b="b"/>
                <a:pathLst>
                  <a:path w="72" h="45">
                    <a:moveTo>
                      <a:pt x="0" y="34"/>
                    </a:moveTo>
                    <a:lnTo>
                      <a:pt x="0" y="34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5" y="42"/>
                    </a:lnTo>
                    <a:lnTo>
                      <a:pt x="6" y="44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5" y="39"/>
                    </a:lnTo>
                    <a:lnTo>
                      <a:pt x="72" y="38"/>
                    </a:lnTo>
                    <a:lnTo>
                      <a:pt x="70" y="30"/>
                    </a:lnTo>
                    <a:lnTo>
                      <a:pt x="69" y="25"/>
                    </a:lnTo>
                    <a:lnTo>
                      <a:pt x="68" y="20"/>
                    </a:lnTo>
                    <a:lnTo>
                      <a:pt x="66" y="16"/>
                    </a:lnTo>
                    <a:lnTo>
                      <a:pt x="63" y="12"/>
                    </a:lnTo>
                    <a:lnTo>
                      <a:pt x="62" y="8"/>
                    </a:lnTo>
                    <a:lnTo>
                      <a:pt x="60" y="4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3" name="Freeform 1702"/>
              <p:cNvSpPr>
                <a:spLocks/>
              </p:cNvSpPr>
              <p:nvPr/>
            </p:nvSpPr>
            <p:spPr bwMode="auto">
              <a:xfrm>
                <a:off x="4108" y="3527"/>
                <a:ext cx="24" cy="29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5" y="50"/>
                  </a:cxn>
                  <a:cxn ang="0">
                    <a:pos x="65" y="147"/>
                  </a:cxn>
                  <a:cxn ang="0">
                    <a:pos x="122" y="113"/>
                  </a:cxn>
                  <a:cxn ang="0">
                    <a:pos x="61" y="16"/>
                  </a:cxn>
                  <a:cxn ang="0">
                    <a:pos x="11" y="9"/>
                  </a:cxn>
                  <a:cxn ang="0">
                    <a:pos x="61" y="16"/>
                  </a:cxn>
                  <a:cxn ang="0">
                    <a:pos x="57" y="9"/>
                  </a:cxn>
                  <a:cxn ang="0">
                    <a:pos x="52" y="4"/>
                  </a:cxn>
                  <a:cxn ang="0">
                    <a:pos x="46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2"/>
                  </a:cxn>
                  <a:cxn ang="0">
                    <a:pos x="16" y="4"/>
                  </a:cxn>
                  <a:cxn ang="0">
                    <a:pos x="11" y="9"/>
                  </a:cxn>
                  <a:cxn ang="0">
                    <a:pos x="7" y="13"/>
                  </a:cxn>
                  <a:cxn ang="0">
                    <a:pos x="4" y="18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5" y="50"/>
                  </a:cxn>
                  <a:cxn ang="0">
                    <a:pos x="11" y="9"/>
                  </a:cxn>
                </a:cxnLst>
                <a:rect l="0" t="0" r="r" b="b"/>
                <a:pathLst>
                  <a:path w="122" h="147">
                    <a:moveTo>
                      <a:pt x="11" y="9"/>
                    </a:moveTo>
                    <a:lnTo>
                      <a:pt x="5" y="50"/>
                    </a:lnTo>
                    <a:lnTo>
                      <a:pt x="65" y="147"/>
                    </a:lnTo>
                    <a:lnTo>
                      <a:pt x="122" y="113"/>
                    </a:lnTo>
                    <a:lnTo>
                      <a:pt x="61" y="16"/>
                    </a:lnTo>
                    <a:lnTo>
                      <a:pt x="11" y="9"/>
                    </a:lnTo>
                    <a:lnTo>
                      <a:pt x="61" y="16"/>
                    </a:lnTo>
                    <a:lnTo>
                      <a:pt x="57" y="9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4"/>
                    </a:lnTo>
                    <a:lnTo>
                      <a:pt x="11" y="9"/>
                    </a:lnTo>
                    <a:lnTo>
                      <a:pt x="7" y="13"/>
                    </a:lnTo>
                    <a:lnTo>
                      <a:pt x="4" y="18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5" y="50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4" name="Freeform 1703"/>
              <p:cNvSpPr>
                <a:spLocks/>
              </p:cNvSpPr>
              <p:nvPr/>
            </p:nvSpPr>
            <p:spPr bwMode="auto">
              <a:xfrm>
                <a:off x="4110" y="3524"/>
                <a:ext cx="14" cy="14"/>
              </a:xfrm>
              <a:custGeom>
                <a:avLst/>
                <a:gdLst/>
                <a:ahLst/>
                <a:cxnLst>
                  <a:cxn ang="0">
                    <a:pos x="64" y="17"/>
                  </a:cxn>
                  <a:cxn ang="0">
                    <a:pos x="14" y="10"/>
                  </a:cxn>
                  <a:cxn ang="0">
                    <a:pos x="0" y="23"/>
                  </a:cxn>
                  <a:cxn ang="0">
                    <a:pos x="46" y="71"/>
                  </a:cxn>
                  <a:cxn ang="0">
                    <a:pos x="60" y="59"/>
                  </a:cxn>
                  <a:cxn ang="0">
                    <a:pos x="64" y="17"/>
                  </a:cxn>
                  <a:cxn ang="0">
                    <a:pos x="60" y="59"/>
                  </a:cxn>
                  <a:cxn ang="0">
                    <a:pos x="64" y="53"/>
                  </a:cxn>
                  <a:cxn ang="0">
                    <a:pos x="68" y="46"/>
                  </a:cxn>
                  <a:cxn ang="0">
                    <a:pos x="70" y="40"/>
                  </a:cxn>
                  <a:cxn ang="0">
                    <a:pos x="70" y="33"/>
                  </a:cxn>
                  <a:cxn ang="0">
                    <a:pos x="69" y="27"/>
                  </a:cxn>
                  <a:cxn ang="0">
                    <a:pos x="68" y="22"/>
                  </a:cxn>
                  <a:cxn ang="0">
                    <a:pos x="64" y="16"/>
                  </a:cxn>
                  <a:cxn ang="0">
                    <a:pos x="61" y="11"/>
                  </a:cxn>
                  <a:cxn ang="0">
                    <a:pos x="56" y="7"/>
                  </a:cxn>
                  <a:cxn ang="0">
                    <a:pos x="50" y="3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2" y="1"/>
                  </a:cxn>
                  <a:cxn ang="0">
                    <a:pos x="26" y="2"/>
                  </a:cxn>
                  <a:cxn ang="0">
                    <a:pos x="19" y="5"/>
                  </a:cxn>
                  <a:cxn ang="0">
                    <a:pos x="14" y="10"/>
                  </a:cxn>
                  <a:cxn ang="0">
                    <a:pos x="64" y="17"/>
                  </a:cxn>
                </a:cxnLst>
                <a:rect l="0" t="0" r="r" b="b"/>
                <a:pathLst>
                  <a:path w="70" h="71">
                    <a:moveTo>
                      <a:pt x="64" y="17"/>
                    </a:moveTo>
                    <a:lnTo>
                      <a:pt x="14" y="10"/>
                    </a:lnTo>
                    <a:lnTo>
                      <a:pt x="0" y="23"/>
                    </a:lnTo>
                    <a:lnTo>
                      <a:pt x="46" y="71"/>
                    </a:lnTo>
                    <a:lnTo>
                      <a:pt x="60" y="59"/>
                    </a:lnTo>
                    <a:lnTo>
                      <a:pt x="64" y="17"/>
                    </a:lnTo>
                    <a:lnTo>
                      <a:pt x="60" y="59"/>
                    </a:lnTo>
                    <a:lnTo>
                      <a:pt x="64" y="53"/>
                    </a:lnTo>
                    <a:lnTo>
                      <a:pt x="68" y="46"/>
                    </a:lnTo>
                    <a:lnTo>
                      <a:pt x="70" y="40"/>
                    </a:lnTo>
                    <a:lnTo>
                      <a:pt x="70" y="33"/>
                    </a:lnTo>
                    <a:lnTo>
                      <a:pt x="69" y="27"/>
                    </a:lnTo>
                    <a:lnTo>
                      <a:pt x="68" y="22"/>
                    </a:lnTo>
                    <a:lnTo>
                      <a:pt x="64" y="16"/>
                    </a:lnTo>
                    <a:lnTo>
                      <a:pt x="61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6" y="2"/>
                    </a:lnTo>
                    <a:lnTo>
                      <a:pt x="19" y="5"/>
                    </a:lnTo>
                    <a:lnTo>
                      <a:pt x="14" y="10"/>
                    </a:lnTo>
                    <a:lnTo>
                      <a:pt x="64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5" name="Freeform 1704"/>
              <p:cNvSpPr>
                <a:spLocks/>
              </p:cNvSpPr>
              <p:nvPr/>
            </p:nvSpPr>
            <p:spPr bwMode="auto">
              <a:xfrm>
                <a:off x="4112" y="3527"/>
                <a:ext cx="24" cy="27"/>
              </a:xfrm>
              <a:custGeom>
                <a:avLst/>
                <a:gdLst/>
                <a:ahLst/>
                <a:cxnLst>
                  <a:cxn ang="0">
                    <a:pos x="61" y="134"/>
                  </a:cxn>
                  <a:cxn ang="0">
                    <a:pos x="119" y="99"/>
                  </a:cxn>
                  <a:cxn ang="0">
                    <a:pos x="56" y="0"/>
                  </a:cxn>
                  <a:cxn ang="0">
                    <a:pos x="0" y="35"/>
                  </a:cxn>
                  <a:cxn ang="0">
                    <a:pos x="61" y="134"/>
                  </a:cxn>
                  <a:cxn ang="0">
                    <a:pos x="61" y="134"/>
                  </a:cxn>
                </a:cxnLst>
                <a:rect l="0" t="0" r="r" b="b"/>
                <a:pathLst>
                  <a:path w="119" h="134">
                    <a:moveTo>
                      <a:pt x="61" y="134"/>
                    </a:moveTo>
                    <a:lnTo>
                      <a:pt x="119" y="99"/>
                    </a:lnTo>
                    <a:lnTo>
                      <a:pt x="56" y="0"/>
                    </a:lnTo>
                    <a:lnTo>
                      <a:pt x="0" y="35"/>
                    </a:lnTo>
                    <a:lnTo>
                      <a:pt x="61" y="134"/>
                    </a:lnTo>
                    <a:lnTo>
                      <a:pt x="61" y="1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6" name="Freeform 1705"/>
              <p:cNvSpPr>
                <a:spLocks/>
              </p:cNvSpPr>
              <p:nvPr/>
            </p:nvSpPr>
            <p:spPr bwMode="auto">
              <a:xfrm>
                <a:off x="4124" y="3547"/>
                <a:ext cx="15" cy="10"/>
              </a:xfrm>
              <a:custGeom>
                <a:avLst/>
                <a:gdLst/>
                <a:ahLst/>
                <a:cxnLst>
                  <a:cxn ang="0">
                    <a:pos x="75" y="43"/>
                  </a:cxn>
                  <a:cxn ang="0">
                    <a:pos x="75" y="42"/>
                  </a:cxn>
                  <a:cxn ang="0">
                    <a:pos x="74" y="36"/>
                  </a:cxn>
                  <a:cxn ang="0">
                    <a:pos x="73" y="30"/>
                  </a:cxn>
                  <a:cxn ang="0">
                    <a:pos x="70" y="26"/>
                  </a:cxn>
                  <a:cxn ang="0">
                    <a:pos x="68" y="21"/>
                  </a:cxn>
                  <a:cxn ang="0">
                    <a:pos x="66" y="15"/>
                  </a:cxn>
                  <a:cxn ang="0">
                    <a:pos x="63" y="11"/>
                  </a:cxn>
                  <a:cxn ang="0">
                    <a:pos x="60" y="6"/>
                  </a:cxn>
                  <a:cxn ang="0">
                    <a:pos x="58" y="0"/>
                  </a:cxn>
                  <a:cxn ang="0">
                    <a:pos x="0" y="35"/>
                  </a:cxn>
                  <a:cxn ang="0">
                    <a:pos x="2" y="40"/>
                  </a:cxn>
                  <a:cxn ang="0">
                    <a:pos x="5" y="43"/>
                  </a:cxn>
                  <a:cxn ang="0">
                    <a:pos x="6" y="45"/>
                  </a:cxn>
                  <a:cxn ang="0">
                    <a:pos x="7" y="48"/>
                  </a:cxn>
                  <a:cxn ang="0">
                    <a:pos x="8" y="50"/>
                  </a:cxn>
                  <a:cxn ang="0">
                    <a:pos x="8" y="51"/>
                  </a:cxn>
                  <a:cxn ang="0">
                    <a:pos x="8" y="51"/>
                  </a:cxn>
                  <a:cxn ang="0">
                    <a:pos x="8" y="50"/>
                  </a:cxn>
                  <a:cxn ang="0">
                    <a:pos x="8" y="50"/>
                  </a:cxn>
                  <a:cxn ang="0">
                    <a:pos x="75" y="43"/>
                  </a:cxn>
                </a:cxnLst>
                <a:rect l="0" t="0" r="r" b="b"/>
                <a:pathLst>
                  <a:path w="75" h="51">
                    <a:moveTo>
                      <a:pt x="75" y="43"/>
                    </a:moveTo>
                    <a:lnTo>
                      <a:pt x="75" y="42"/>
                    </a:lnTo>
                    <a:lnTo>
                      <a:pt x="74" y="36"/>
                    </a:lnTo>
                    <a:lnTo>
                      <a:pt x="73" y="30"/>
                    </a:lnTo>
                    <a:lnTo>
                      <a:pt x="70" y="26"/>
                    </a:lnTo>
                    <a:lnTo>
                      <a:pt x="68" y="21"/>
                    </a:lnTo>
                    <a:lnTo>
                      <a:pt x="66" y="15"/>
                    </a:lnTo>
                    <a:lnTo>
                      <a:pt x="63" y="11"/>
                    </a:lnTo>
                    <a:lnTo>
                      <a:pt x="60" y="6"/>
                    </a:lnTo>
                    <a:lnTo>
                      <a:pt x="58" y="0"/>
                    </a:lnTo>
                    <a:lnTo>
                      <a:pt x="0" y="35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6" y="45"/>
                    </a:lnTo>
                    <a:lnTo>
                      <a:pt x="7" y="48"/>
                    </a:lnTo>
                    <a:lnTo>
                      <a:pt x="8" y="50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75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7" name="Freeform 1706"/>
              <p:cNvSpPr>
                <a:spLocks/>
              </p:cNvSpPr>
              <p:nvPr/>
            </p:nvSpPr>
            <p:spPr bwMode="auto">
              <a:xfrm>
                <a:off x="4126" y="3556"/>
                <a:ext cx="13" cy="10"/>
              </a:xfrm>
              <a:custGeom>
                <a:avLst/>
                <a:gdLst/>
                <a:ahLst/>
                <a:cxnLst>
                  <a:cxn ang="0">
                    <a:pos x="47" y="50"/>
                  </a:cxn>
                  <a:cxn ang="0">
                    <a:pos x="47" y="50"/>
                  </a:cxn>
                  <a:cxn ang="0">
                    <a:pos x="52" y="45"/>
                  </a:cxn>
                  <a:cxn ang="0">
                    <a:pos x="57" y="39"/>
                  </a:cxn>
                  <a:cxn ang="0">
                    <a:pos x="60" y="33"/>
                  </a:cxn>
                  <a:cxn ang="0">
                    <a:pos x="64" y="28"/>
                  </a:cxn>
                  <a:cxn ang="0">
                    <a:pos x="66" y="21"/>
                  </a:cxn>
                  <a:cxn ang="0">
                    <a:pos x="67" y="14"/>
                  </a:cxn>
                  <a:cxn ang="0">
                    <a:pos x="67" y="7"/>
                  </a:cxn>
                  <a:cxn ang="0">
                    <a:pos x="67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47" y="50"/>
                  </a:cxn>
                </a:cxnLst>
                <a:rect l="0" t="0" r="r" b="b"/>
                <a:pathLst>
                  <a:path w="67" h="50">
                    <a:moveTo>
                      <a:pt x="47" y="50"/>
                    </a:moveTo>
                    <a:lnTo>
                      <a:pt x="47" y="50"/>
                    </a:lnTo>
                    <a:lnTo>
                      <a:pt x="52" y="45"/>
                    </a:lnTo>
                    <a:lnTo>
                      <a:pt x="57" y="39"/>
                    </a:lnTo>
                    <a:lnTo>
                      <a:pt x="60" y="33"/>
                    </a:lnTo>
                    <a:lnTo>
                      <a:pt x="64" y="28"/>
                    </a:lnTo>
                    <a:lnTo>
                      <a:pt x="66" y="21"/>
                    </a:lnTo>
                    <a:lnTo>
                      <a:pt x="67" y="14"/>
                    </a:lnTo>
                    <a:lnTo>
                      <a:pt x="67" y="7"/>
                    </a:lnTo>
                    <a:lnTo>
                      <a:pt x="67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7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8" name="Freeform 1707"/>
              <p:cNvSpPr>
                <a:spLocks/>
              </p:cNvSpPr>
              <p:nvPr/>
            </p:nvSpPr>
            <p:spPr bwMode="auto">
              <a:xfrm>
                <a:off x="4121" y="3556"/>
                <a:ext cx="14" cy="13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51" y="64"/>
                  </a:cxn>
                  <a:cxn ang="0">
                    <a:pos x="53" y="63"/>
                  </a:cxn>
                  <a:cxn ang="0">
                    <a:pos x="56" y="61"/>
                  </a:cxn>
                  <a:cxn ang="0">
                    <a:pos x="59" y="59"/>
                  </a:cxn>
                  <a:cxn ang="0">
                    <a:pos x="61" y="57"/>
                  </a:cxn>
                  <a:cxn ang="0">
                    <a:pos x="64" y="56"/>
                  </a:cxn>
                  <a:cxn ang="0">
                    <a:pos x="67" y="53"/>
                  </a:cxn>
                  <a:cxn ang="0">
                    <a:pos x="69" y="51"/>
                  </a:cxn>
                  <a:cxn ang="0">
                    <a:pos x="71" y="49"/>
                  </a:cxn>
                  <a:cxn ang="0">
                    <a:pos x="26" y="0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4" y="1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21" y="4"/>
                  </a:cxn>
                  <a:cxn ang="0">
                    <a:pos x="19" y="5"/>
                  </a:cxn>
                  <a:cxn ang="0">
                    <a:pos x="18" y="6"/>
                  </a:cxn>
                  <a:cxn ang="0">
                    <a:pos x="62" y="17"/>
                  </a:cxn>
                  <a:cxn ang="0">
                    <a:pos x="18" y="6"/>
                  </a:cxn>
                  <a:cxn ang="0">
                    <a:pos x="11" y="11"/>
                  </a:cxn>
                  <a:cxn ang="0">
                    <a:pos x="7" y="15"/>
                  </a:cxn>
                  <a:cxn ang="0">
                    <a:pos x="3" y="21"/>
                  </a:cxn>
                  <a:cxn ang="0">
                    <a:pos x="1" y="27"/>
                  </a:cxn>
                  <a:cxn ang="0">
                    <a:pos x="0" y="34"/>
                  </a:cxn>
                  <a:cxn ang="0">
                    <a:pos x="1" y="39"/>
                  </a:cxn>
                  <a:cxn ang="0">
                    <a:pos x="2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2" y="61"/>
                  </a:cxn>
                  <a:cxn ang="0">
                    <a:pos x="18" y="65"/>
                  </a:cxn>
                  <a:cxn ang="0">
                    <a:pos x="23" y="67"/>
                  </a:cxn>
                  <a:cxn ang="0">
                    <a:pos x="30" y="68"/>
                  </a:cxn>
                  <a:cxn ang="0">
                    <a:pos x="36" y="68"/>
                  </a:cxn>
                  <a:cxn ang="0">
                    <a:pos x="43" y="67"/>
                  </a:cxn>
                  <a:cxn ang="0">
                    <a:pos x="51" y="64"/>
                  </a:cxn>
                  <a:cxn ang="0">
                    <a:pos x="6" y="52"/>
                  </a:cxn>
                </a:cxnLst>
                <a:rect l="0" t="0" r="r" b="b"/>
                <a:pathLst>
                  <a:path w="71" h="68">
                    <a:moveTo>
                      <a:pt x="6" y="52"/>
                    </a:moveTo>
                    <a:lnTo>
                      <a:pt x="51" y="64"/>
                    </a:lnTo>
                    <a:lnTo>
                      <a:pt x="53" y="63"/>
                    </a:lnTo>
                    <a:lnTo>
                      <a:pt x="56" y="61"/>
                    </a:lnTo>
                    <a:lnTo>
                      <a:pt x="59" y="59"/>
                    </a:lnTo>
                    <a:lnTo>
                      <a:pt x="61" y="57"/>
                    </a:lnTo>
                    <a:lnTo>
                      <a:pt x="64" y="56"/>
                    </a:lnTo>
                    <a:lnTo>
                      <a:pt x="67" y="53"/>
                    </a:lnTo>
                    <a:lnTo>
                      <a:pt x="69" y="51"/>
                    </a:lnTo>
                    <a:lnTo>
                      <a:pt x="71" y="49"/>
                    </a:lnTo>
                    <a:lnTo>
                      <a:pt x="26" y="0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62" y="17"/>
                    </a:lnTo>
                    <a:lnTo>
                      <a:pt x="18" y="6"/>
                    </a:lnTo>
                    <a:lnTo>
                      <a:pt x="11" y="11"/>
                    </a:lnTo>
                    <a:lnTo>
                      <a:pt x="7" y="15"/>
                    </a:lnTo>
                    <a:lnTo>
                      <a:pt x="3" y="21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2" y="61"/>
                    </a:lnTo>
                    <a:lnTo>
                      <a:pt x="18" y="65"/>
                    </a:lnTo>
                    <a:lnTo>
                      <a:pt x="23" y="67"/>
                    </a:lnTo>
                    <a:lnTo>
                      <a:pt x="30" y="68"/>
                    </a:lnTo>
                    <a:lnTo>
                      <a:pt x="36" y="68"/>
                    </a:lnTo>
                    <a:lnTo>
                      <a:pt x="43" y="67"/>
                    </a:lnTo>
                    <a:lnTo>
                      <a:pt x="51" y="64"/>
                    </a:lnTo>
                    <a:lnTo>
                      <a:pt x="6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9" name="Freeform 1708"/>
              <p:cNvSpPr>
                <a:spLocks/>
              </p:cNvSpPr>
              <p:nvPr/>
            </p:nvSpPr>
            <p:spPr bwMode="auto">
              <a:xfrm>
                <a:off x="4115" y="3520"/>
                <a:ext cx="24" cy="29"/>
              </a:xfrm>
              <a:custGeom>
                <a:avLst/>
                <a:gdLst/>
                <a:ahLst/>
                <a:cxnLst>
                  <a:cxn ang="0">
                    <a:pos x="10" y="9"/>
                  </a:cxn>
                  <a:cxn ang="0">
                    <a:pos x="6" y="52"/>
                  </a:cxn>
                  <a:cxn ang="0">
                    <a:pos x="65" y="148"/>
                  </a:cxn>
                  <a:cxn ang="0">
                    <a:pos x="121" y="112"/>
                  </a:cxn>
                  <a:cxn ang="0">
                    <a:pos x="62" y="16"/>
                  </a:cxn>
                  <a:cxn ang="0">
                    <a:pos x="10" y="9"/>
                  </a:cxn>
                  <a:cxn ang="0">
                    <a:pos x="62" y="16"/>
                  </a:cxn>
                  <a:cxn ang="0">
                    <a:pos x="58" y="10"/>
                  </a:cxn>
                  <a:cxn ang="0">
                    <a:pos x="52" y="6"/>
                  </a:cxn>
                  <a:cxn ang="0">
                    <a:pos x="46" y="2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8" y="1"/>
                  </a:cxn>
                  <a:cxn ang="0">
                    <a:pos x="22" y="2"/>
                  </a:cxn>
                  <a:cxn ang="0">
                    <a:pos x="16" y="6"/>
                  </a:cxn>
                  <a:cxn ang="0">
                    <a:pos x="11" y="9"/>
                  </a:cxn>
                  <a:cxn ang="0">
                    <a:pos x="7" y="14"/>
                  </a:cxn>
                  <a:cxn ang="0">
                    <a:pos x="3" y="19"/>
                  </a:cxn>
                  <a:cxn ang="0">
                    <a:pos x="1" y="24"/>
                  </a:cxn>
                  <a:cxn ang="0">
                    <a:pos x="0" y="31"/>
                  </a:cxn>
                  <a:cxn ang="0">
                    <a:pos x="0" y="37"/>
                  </a:cxn>
                  <a:cxn ang="0">
                    <a:pos x="2" y="44"/>
                  </a:cxn>
                  <a:cxn ang="0">
                    <a:pos x="6" y="52"/>
                  </a:cxn>
                  <a:cxn ang="0">
                    <a:pos x="10" y="9"/>
                  </a:cxn>
                </a:cxnLst>
                <a:rect l="0" t="0" r="r" b="b"/>
                <a:pathLst>
                  <a:path w="121" h="148">
                    <a:moveTo>
                      <a:pt x="10" y="9"/>
                    </a:moveTo>
                    <a:lnTo>
                      <a:pt x="6" y="52"/>
                    </a:lnTo>
                    <a:lnTo>
                      <a:pt x="65" y="148"/>
                    </a:lnTo>
                    <a:lnTo>
                      <a:pt x="121" y="112"/>
                    </a:lnTo>
                    <a:lnTo>
                      <a:pt x="62" y="16"/>
                    </a:lnTo>
                    <a:lnTo>
                      <a:pt x="10" y="9"/>
                    </a:lnTo>
                    <a:lnTo>
                      <a:pt x="62" y="16"/>
                    </a:lnTo>
                    <a:lnTo>
                      <a:pt x="58" y="10"/>
                    </a:lnTo>
                    <a:lnTo>
                      <a:pt x="52" y="6"/>
                    </a:lnTo>
                    <a:lnTo>
                      <a:pt x="46" y="2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8" y="1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1" y="9"/>
                    </a:lnTo>
                    <a:lnTo>
                      <a:pt x="7" y="14"/>
                    </a:lnTo>
                    <a:lnTo>
                      <a:pt x="3" y="19"/>
                    </a:lnTo>
                    <a:lnTo>
                      <a:pt x="1" y="24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2" y="44"/>
                    </a:lnTo>
                    <a:lnTo>
                      <a:pt x="6" y="52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70" name="Freeform 1709"/>
              <p:cNvSpPr>
                <a:spLocks/>
              </p:cNvSpPr>
              <p:nvPr/>
            </p:nvSpPr>
            <p:spPr bwMode="auto">
              <a:xfrm>
                <a:off x="4117" y="3518"/>
                <a:ext cx="14" cy="13"/>
              </a:xfrm>
              <a:custGeom>
                <a:avLst/>
                <a:gdLst/>
                <a:ahLst/>
                <a:cxnLst>
                  <a:cxn ang="0">
                    <a:pos x="65" y="16"/>
                  </a:cxn>
                  <a:cxn ang="0">
                    <a:pos x="13" y="9"/>
                  </a:cxn>
                  <a:cxn ang="0">
                    <a:pos x="0" y="20"/>
                  </a:cxn>
                  <a:cxn ang="0">
                    <a:pos x="46" y="69"/>
                  </a:cxn>
                  <a:cxn ang="0">
                    <a:pos x="59" y="57"/>
                  </a:cxn>
                  <a:cxn ang="0">
                    <a:pos x="65" y="16"/>
                  </a:cxn>
                  <a:cxn ang="0">
                    <a:pos x="59" y="57"/>
                  </a:cxn>
                  <a:cxn ang="0">
                    <a:pos x="64" y="52"/>
                  </a:cxn>
                  <a:cxn ang="0">
                    <a:pos x="67" y="46"/>
                  </a:cxn>
                  <a:cxn ang="0">
                    <a:pos x="70" y="39"/>
                  </a:cxn>
                  <a:cxn ang="0">
                    <a:pos x="70" y="33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6"/>
                  </a:cxn>
                  <a:cxn ang="0">
                    <a:pos x="60" y="10"/>
                  </a:cxn>
                  <a:cxn ang="0">
                    <a:pos x="56" y="6"/>
                  </a:cxn>
                  <a:cxn ang="0">
                    <a:pos x="50" y="3"/>
                  </a:cxn>
                  <a:cxn ang="0">
                    <a:pos x="44" y="1"/>
                  </a:cxn>
                  <a:cxn ang="0">
                    <a:pos x="38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9" y="4"/>
                  </a:cxn>
                  <a:cxn ang="0">
                    <a:pos x="13" y="9"/>
                  </a:cxn>
                  <a:cxn ang="0">
                    <a:pos x="65" y="16"/>
                  </a:cxn>
                </a:cxnLst>
                <a:rect l="0" t="0" r="r" b="b"/>
                <a:pathLst>
                  <a:path w="70" h="69">
                    <a:moveTo>
                      <a:pt x="65" y="16"/>
                    </a:moveTo>
                    <a:lnTo>
                      <a:pt x="13" y="9"/>
                    </a:lnTo>
                    <a:lnTo>
                      <a:pt x="0" y="20"/>
                    </a:lnTo>
                    <a:lnTo>
                      <a:pt x="46" y="69"/>
                    </a:lnTo>
                    <a:lnTo>
                      <a:pt x="59" y="57"/>
                    </a:lnTo>
                    <a:lnTo>
                      <a:pt x="65" y="16"/>
                    </a:lnTo>
                    <a:lnTo>
                      <a:pt x="59" y="57"/>
                    </a:lnTo>
                    <a:lnTo>
                      <a:pt x="64" y="52"/>
                    </a:lnTo>
                    <a:lnTo>
                      <a:pt x="67" y="46"/>
                    </a:lnTo>
                    <a:lnTo>
                      <a:pt x="70" y="39"/>
                    </a:lnTo>
                    <a:lnTo>
                      <a:pt x="70" y="33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6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9" y="4"/>
                    </a:lnTo>
                    <a:lnTo>
                      <a:pt x="13" y="9"/>
                    </a:lnTo>
                    <a:lnTo>
                      <a:pt x="65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71" name="Freeform 1710"/>
              <p:cNvSpPr>
                <a:spLocks/>
              </p:cNvSpPr>
              <p:nvPr/>
            </p:nvSpPr>
            <p:spPr bwMode="auto">
              <a:xfrm>
                <a:off x="4118" y="3521"/>
                <a:ext cx="15" cy="13"/>
              </a:xfrm>
              <a:custGeom>
                <a:avLst/>
                <a:gdLst/>
                <a:ahLst/>
                <a:cxnLst>
                  <a:cxn ang="0">
                    <a:pos x="73" y="34"/>
                  </a:cxn>
                  <a:cxn ang="0">
                    <a:pos x="68" y="17"/>
                  </a:cxn>
                  <a:cxn ang="0">
                    <a:pos x="58" y="0"/>
                  </a:cxn>
                  <a:cxn ang="0">
                    <a:pos x="0" y="34"/>
                  </a:cxn>
                  <a:cxn ang="0">
                    <a:pos x="11" y="52"/>
                  </a:cxn>
                  <a:cxn ang="0">
                    <a:pos x="73" y="34"/>
                  </a:cxn>
                  <a:cxn ang="0">
                    <a:pos x="11" y="52"/>
                  </a:cxn>
                  <a:cxn ang="0">
                    <a:pos x="15" y="57"/>
                  </a:cxn>
                  <a:cxn ang="0">
                    <a:pos x="21" y="62"/>
                  </a:cxn>
                  <a:cxn ang="0">
                    <a:pos x="27" y="66"/>
                  </a:cxn>
                  <a:cxn ang="0">
                    <a:pos x="33" y="68"/>
                  </a:cxn>
                  <a:cxn ang="0">
                    <a:pos x="39" y="68"/>
                  </a:cxn>
                  <a:cxn ang="0">
                    <a:pos x="45" y="67"/>
                  </a:cxn>
                  <a:cxn ang="0">
                    <a:pos x="51" y="66"/>
                  </a:cxn>
                  <a:cxn ang="0">
                    <a:pos x="57" y="62"/>
                  </a:cxn>
                  <a:cxn ang="0">
                    <a:pos x="61" y="59"/>
                  </a:cxn>
                  <a:cxn ang="0">
                    <a:pos x="66" y="54"/>
                  </a:cxn>
                  <a:cxn ang="0">
                    <a:pos x="70" y="49"/>
                  </a:cxn>
                  <a:cxn ang="0">
                    <a:pos x="72" y="44"/>
                  </a:cxn>
                  <a:cxn ang="0">
                    <a:pos x="73" y="37"/>
                  </a:cxn>
                  <a:cxn ang="0">
                    <a:pos x="73" y="31"/>
                  </a:cxn>
                  <a:cxn ang="0">
                    <a:pos x="72" y="24"/>
                  </a:cxn>
                  <a:cxn ang="0">
                    <a:pos x="68" y="17"/>
                  </a:cxn>
                  <a:cxn ang="0">
                    <a:pos x="73" y="34"/>
                  </a:cxn>
                </a:cxnLst>
                <a:rect l="0" t="0" r="r" b="b"/>
                <a:pathLst>
                  <a:path w="73" h="68">
                    <a:moveTo>
                      <a:pt x="73" y="34"/>
                    </a:moveTo>
                    <a:lnTo>
                      <a:pt x="68" y="17"/>
                    </a:lnTo>
                    <a:lnTo>
                      <a:pt x="58" y="0"/>
                    </a:lnTo>
                    <a:lnTo>
                      <a:pt x="0" y="34"/>
                    </a:lnTo>
                    <a:lnTo>
                      <a:pt x="11" y="52"/>
                    </a:lnTo>
                    <a:lnTo>
                      <a:pt x="73" y="34"/>
                    </a:lnTo>
                    <a:lnTo>
                      <a:pt x="11" y="52"/>
                    </a:lnTo>
                    <a:lnTo>
                      <a:pt x="15" y="57"/>
                    </a:lnTo>
                    <a:lnTo>
                      <a:pt x="21" y="62"/>
                    </a:lnTo>
                    <a:lnTo>
                      <a:pt x="27" y="66"/>
                    </a:lnTo>
                    <a:lnTo>
                      <a:pt x="33" y="68"/>
                    </a:lnTo>
                    <a:lnTo>
                      <a:pt x="39" y="68"/>
                    </a:lnTo>
                    <a:lnTo>
                      <a:pt x="45" y="67"/>
                    </a:lnTo>
                    <a:lnTo>
                      <a:pt x="51" y="66"/>
                    </a:lnTo>
                    <a:lnTo>
                      <a:pt x="57" y="62"/>
                    </a:lnTo>
                    <a:lnTo>
                      <a:pt x="61" y="59"/>
                    </a:lnTo>
                    <a:lnTo>
                      <a:pt x="66" y="54"/>
                    </a:lnTo>
                    <a:lnTo>
                      <a:pt x="70" y="49"/>
                    </a:lnTo>
                    <a:lnTo>
                      <a:pt x="72" y="44"/>
                    </a:lnTo>
                    <a:lnTo>
                      <a:pt x="73" y="37"/>
                    </a:lnTo>
                    <a:lnTo>
                      <a:pt x="73" y="31"/>
                    </a:lnTo>
                    <a:lnTo>
                      <a:pt x="72" y="24"/>
                    </a:lnTo>
                    <a:lnTo>
                      <a:pt x="68" y="17"/>
                    </a:lnTo>
                    <a:lnTo>
                      <a:pt x="73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72" name="Freeform 1711"/>
              <p:cNvSpPr>
                <a:spLocks/>
              </p:cNvSpPr>
              <p:nvPr/>
            </p:nvSpPr>
            <p:spPr bwMode="auto">
              <a:xfrm>
                <a:off x="4120" y="3520"/>
                <a:ext cx="13" cy="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5" y="5"/>
                  </a:cxn>
                  <a:cxn ang="0">
                    <a:pos x="3" y="8"/>
                  </a:cxn>
                  <a:cxn ang="0">
                    <a:pos x="2" y="13"/>
                  </a:cxn>
                  <a:cxn ang="0">
                    <a:pos x="1" y="18"/>
                  </a:cxn>
                  <a:cxn ang="0">
                    <a:pos x="1" y="22"/>
                  </a:cxn>
                  <a:cxn ang="0">
                    <a:pos x="0" y="27"/>
                  </a:cxn>
                  <a:cxn ang="0">
                    <a:pos x="0" y="32"/>
                  </a:cxn>
                  <a:cxn ang="0">
                    <a:pos x="0" y="36"/>
                  </a:cxn>
                  <a:cxn ang="0">
                    <a:pos x="67" y="37"/>
                  </a:cxn>
                  <a:cxn ang="0">
                    <a:pos x="67" y="35"/>
                  </a:cxn>
                  <a:cxn ang="0">
                    <a:pos x="67" y="32"/>
                  </a:cxn>
                  <a:cxn ang="0">
                    <a:pos x="67" y="29"/>
                  </a:cxn>
                  <a:cxn ang="0">
                    <a:pos x="67" y="27"/>
                  </a:cxn>
                  <a:cxn ang="0">
                    <a:pos x="68" y="25"/>
                  </a:cxn>
                  <a:cxn ang="0">
                    <a:pos x="68" y="23"/>
                  </a:cxn>
                  <a:cxn ang="0">
                    <a:pos x="68" y="22"/>
                  </a:cxn>
                  <a:cxn ang="0">
                    <a:pos x="69" y="21"/>
                  </a:cxn>
                  <a:cxn ang="0">
                    <a:pos x="69" y="21"/>
                  </a:cxn>
                  <a:cxn ang="0">
                    <a:pos x="6" y="0"/>
                  </a:cxn>
                </a:cxnLst>
                <a:rect l="0" t="0" r="r" b="b"/>
                <a:pathLst>
                  <a:path w="69" h="37">
                    <a:moveTo>
                      <a:pt x="6" y="0"/>
                    </a:moveTo>
                    <a:lnTo>
                      <a:pt x="6" y="0"/>
                    </a:lnTo>
                    <a:lnTo>
                      <a:pt x="5" y="5"/>
                    </a:lnTo>
                    <a:lnTo>
                      <a:pt x="3" y="8"/>
                    </a:lnTo>
                    <a:lnTo>
                      <a:pt x="2" y="13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67" y="37"/>
                    </a:lnTo>
                    <a:lnTo>
                      <a:pt x="67" y="35"/>
                    </a:lnTo>
                    <a:lnTo>
                      <a:pt x="67" y="32"/>
                    </a:lnTo>
                    <a:lnTo>
                      <a:pt x="67" y="29"/>
                    </a:lnTo>
                    <a:lnTo>
                      <a:pt x="67" y="27"/>
                    </a:lnTo>
                    <a:lnTo>
                      <a:pt x="68" y="25"/>
                    </a:lnTo>
                    <a:lnTo>
                      <a:pt x="68" y="23"/>
                    </a:lnTo>
                    <a:lnTo>
                      <a:pt x="68" y="22"/>
                    </a:lnTo>
                    <a:lnTo>
                      <a:pt x="69" y="21"/>
                    </a:lnTo>
                    <a:lnTo>
                      <a:pt x="69" y="2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73" name="Freeform 1712"/>
              <p:cNvSpPr>
                <a:spLocks/>
              </p:cNvSpPr>
              <p:nvPr/>
            </p:nvSpPr>
            <p:spPr bwMode="auto">
              <a:xfrm>
                <a:off x="4121" y="3514"/>
                <a:ext cx="13" cy="1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0"/>
                  </a:cxn>
                  <a:cxn ang="0">
                    <a:pos x="16" y="4"/>
                  </a:cxn>
                  <a:cxn ang="0">
                    <a:pos x="12" y="7"/>
                  </a:cxn>
                  <a:cxn ang="0">
                    <a:pos x="10" y="11"/>
                  </a:cxn>
                  <a:cxn ang="0">
                    <a:pos x="7" y="14"/>
                  </a:cxn>
                  <a:cxn ang="0">
                    <a:pos x="4" y="19"/>
                  </a:cxn>
                  <a:cxn ang="0">
                    <a:pos x="3" y="23"/>
                  </a:cxn>
                  <a:cxn ang="0">
                    <a:pos x="1" y="27"/>
                  </a:cxn>
                  <a:cxn ang="0">
                    <a:pos x="0" y="31"/>
                  </a:cxn>
                  <a:cxn ang="0">
                    <a:pos x="63" y="52"/>
                  </a:cxn>
                  <a:cxn ang="0">
                    <a:pos x="63" y="51"/>
                  </a:cxn>
                  <a:cxn ang="0">
                    <a:pos x="63" y="51"/>
                  </a:cxn>
                  <a:cxn ang="0">
                    <a:pos x="63" y="50"/>
                  </a:cxn>
                  <a:cxn ang="0">
                    <a:pos x="64" y="50"/>
                  </a:cxn>
                  <a:cxn ang="0">
                    <a:pos x="64" y="50"/>
                  </a:cxn>
                  <a:cxn ang="0">
                    <a:pos x="64" y="49"/>
                  </a:cxn>
                  <a:cxn ang="0">
                    <a:pos x="64" y="49"/>
                  </a:cxn>
                  <a:cxn ang="0">
                    <a:pos x="64" y="49"/>
                  </a:cxn>
                  <a:cxn ang="0">
                    <a:pos x="64" y="49"/>
                  </a:cxn>
                  <a:cxn ang="0">
                    <a:pos x="19" y="0"/>
                  </a:cxn>
                </a:cxnLst>
                <a:rect l="0" t="0" r="r" b="b"/>
                <a:pathLst>
                  <a:path w="64" h="52">
                    <a:moveTo>
                      <a:pt x="19" y="0"/>
                    </a:moveTo>
                    <a:lnTo>
                      <a:pt x="19" y="0"/>
                    </a:lnTo>
                    <a:lnTo>
                      <a:pt x="16" y="4"/>
                    </a:lnTo>
                    <a:lnTo>
                      <a:pt x="12" y="7"/>
                    </a:lnTo>
                    <a:lnTo>
                      <a:pt x="10" y="11"/>
                    </a:lnTo>
                    <a:lnTo>
                      <a:pt x="7" y="14"/>
                    </a:lnTo>
                    <a:lnTo>
                      <a:pt x="4" y="19"/>
                    </a:lnTo>
                    <a:lnTo>
                      <a:pt x="3" y="23"/>
                    </a:lnTo>
                    <a:lnTo>
                      <a:pt x="1" y="27"/>
                    </a:lnTo>
                    <a:lnTo>
                      <a:pt x="0" y="31"/>
                    </a:lnTo>
                    <a:lnTo>
                      <a:pt x="63" y="52"/>
                    </a:lnTo>
                    <a:lnTo>
                      <a:pt x="63" y="51"/>
                    </a:lnTo>
                    <a:lnTo>
                      <a:pt x="63" y="51"/>
                    </a:lnTo>
                    <a:lnTo>
                      <a:pt x="63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49"/>
                    </a:lnTo>
                    <a:lnTo>
                      <a:pt x="64" y="49"/>
                    </a:lnTo>
                    <a:lnTo>
                      <a:pt x="64" y="49"/>
                    </a:lnTo>
                    <a:lnTo>
                      <a:pt x="64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74" name="Freeform 1713"/>
              <p:cNvSpPr>
                <a:spLocks/>
              </p:cNvSpPr>
              <p:nvPr/>
            </p:nvSpPr>
            <p:spPr bwMode="auto">
              <a:xfrm>
                <a:off x="4125" y="3510"/>
                <a:ext cx="9" cy="14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3" y="0"/>
                  </a:cxn>
                  <a:cxn ang="0">
                    <a:pos x="37" y="0"/>
                  </a:cxn>
                  <a:cxn ang="0">
                    <a:pos x="30" y="1"/>
                  </a:cxn>
                  <a:cxn ang="0">
                    <a:pos x="25" y="3"/>
                  </a:cxn>
                  <a:cxn ang="0">
                    <a:pos x="19" y="6"/>
                  </a:cxn>
                  <a:cxn ang="0">
                    <a:pos x="14" y="8"/>
                  </a:cxn>
                  <a:cxn ang="0">
                    <a:pos x="8" y="11"/>
                  </a:cxn>
                  <a:cxn ang="0">
                    <a:pos x="4" y="15"/>
                  </a:cxn>
                  <a:cxn ang="0">
                    <a:pos x="0" y="18"/>
                  </a:cxn>
                  <a:cxn ang="0">
                    <a:pos x="45" y="67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45" y="66"/>
                  </a:cxn>
                  <a:cxn ang="0">
                    <a:pos x="45" y="67"/>
                  </a:cxn>
                  <a:cxn ang="0">
                    <a:pos x="44" y="67"/>
                  </a:cxn>
                  <a:cxn ang="0">
                    <a:pos x="43" y="67"/>
                  </a:cxn>
                  <a:cxn ang="0">
                    <a:pos x="43" y="67"/>
                  </a:cxn>
                  <a:cxn ang="0">
                    <a:pos x="43" y="0"/>
                  </a:cxn>
                </a:cxnLst>
                <a:rect l="0" t="0" r="r" b="b"/>
                <a:pathLst>
                  <a:path w="47" h="67">
                    <a:moveTo>
                      <a:pt x="43" y="0"/>
                    </a:moveTo>
                    <a:lnTo>
                      <a:pt x="43" y="0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5" y="3"/>
                    </a:lnTo>
                    <a:lnTo>
                      <a:pt x="19" y="6"/>
                    </a:lnTo>
                    <a:lnTo>
                      <a:pt x="14" y="8"/>
                    </a:lnTo>
                    <a:lnTo>
                      <a:pt x="8" y="11"/>
                    </a:lnTo>
                    <a:lnTo>
                      <a:pt x="4" y="15"/>
                    </a:lnTo>
                    <a:lnTo>
                      <a:pt x="0" y="18"/>
                    </a:lnTo>
                    <a:lnTo>
                      <a:pt x="45" y="67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5" y="66"/>
                    </a:lnTo>
                    <a:lnTo>
                      <a:pt x="45" y="67"/>
                    </a:lnTo>
                    <a:lnTo>
                      <a:pt x="44" y="67"/>
                    </a:lnTo>
                    <a:lnTo>
                      <a:pt x="43" y="67"/>
                    </a:lnTo>
                    <a:lnTo>
                      <a:pt x="43" y="6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75" name="Freeform 1714"/>
              <p:cNvSpPr>
                <a:spLocks/>
              </p:cNvSpPr>
              <p:nvPr/>
            </p:nvSpPr>
            <p:spPr bwMode="auto">
              <a:xfrm>
                <a:off x="4132" y="3510"/>
                <a:ext cx="10" cy="14"/>
              </a:xfrm>
              <a:custGeom>
                <a:avLst/>
                <a:gdLst/>
                <a:ahLst/>
                <a:cxnLst>
                  <a:cxn ang="0">
                    <a:pos x="49" y="19"/>
                  </a:cxn>
                  <a:cxn ang="0">
                    <a:pos x="49" y="19"/>
                  </a:cxn>
                  <a:cxn ang="0">
                    <a:pos x="45" y="15"/>
                  </a:cxn>
                  <a:cxn ang="0">
                    <a:pos x="41" y="11"/>
                  </a:cxn>
                  <a:cxn ang="0">
                    <a:pos x="36" y="8"/>
                  </a:cxn>
                  <a:cxn ang="0">
                    <a:pos x="30" y="6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67"/>
                  </a:cxn>
                  <a:cxn ang="0">
                    <a:pos x="5" y="67"/>
                  </a:cxn>
                  <a:cxn ang="0">
                    <a:pos x="4" y="67"/>
                  </a:cxn>
                  <a:cxn ang="0">
                    <a:pos x="3" y="66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0" y="66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49" y="19"/>
                  </a:cxn>
                </a:cxnLst>
                <a:rect l="0" t="0" r="r" b="b"/>
                <a:pathLst>
                  <a:path w="49" h="67">
                    <a:moveTo>
                      <a:pt x="49" y="19"/>
                    </a:moveTo>
                    <a:lnTo>
                      <a:pt x="49" y="19"/>
                    </a:lnTo>
                    <a:lnTo>
                      <a:pt x="45" y="15"/>
                    </a:lnTo>
                    <a:lnTo>
                      <a:pt x="41" y="11"/>
                    </a:lnTo>
                    <a:lnTo>
                      <a:pt x="36" y="8"/>
                    </a:lnTo>
                    <a:lnTo>
                      <a:pt x="30" y="6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67"/>
                    </a:lnTo>
                    <a:lnTo>
                      <a:pt x="5" y="67"/>
                    </a:lnTo>
                    <a:lnTo>
                      <a:pt x="4" y="67"/>
                    </a:lnTo>
                    <a:lnTo>
                      <a:pt x="3" y="66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76" name="Freeform 1715"/>
              <p:cNvSpPr>
                <a:spLocks/>
              </p:cNvSpPr>
              <p:nvPr/>
            </p:nvSpPr>
            <p:spPr bwMode="auto">
              <a:xfrm>
                <a:off x="4132" y="3514"/>
                <a:ext cx="13" cy="12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65" y="21"/>
                  </a:cxn>
                  <a:cxn ang="0">
                    <a:pos x="63" y="19"/>
                  </a:cxn>
                  <a:cxn ang="0">
                    <a:pos x="62" y="15"/>
                  </a:cxn>
                  <a:cxn ang="0">
                    <a:pos x="59" y="13"/>
                  </a:cxn>
                  <a:cxn ang="0">
                    <a:pos x="57" y="10"/>
                  </a:cxn>
                  <a:cxn ang="0">
                    <a:pos x="56" y="7"/>
                  </a:cxn>
                  <a:cxn ang="0">
                    <a:pos x="54" y="5"/>
                  </a:cxn>
                  <a:cxn ang="0">
                    <a:pos x="51" y="3"/>
                  </a:cxn>
                  <a:cxn ang="0">
                    <a:pos x="49" y="0"/>
                  </a:cxn>
                  <a:cxn ang="0">
                    <a:pos x="0" y="47"/>
                  </a:cxn>
                  <a:cxn ang="0">
                    <a:pos x="0" y="45"/>
                  </a:cxn>
                  <a:cxn ang="0">
                    <a:pos x="2" y="47"/>
                  </a:cxn>
                  <a:cxn ang="0">
                    <a:pos x="2" y="48"/>
                  </a:cxn>
                  <a:cxn ang="0">
                    <a:pos x="3" y="49"/>
                  </a:cxn>
                  <a:cxn ang="0">
                    <a:pos x="4" y="50"/>
                  </a:cxn>
                  <a:cxn ang="0">
                    <a:pos x="5" y="52"/>
                  </a:cxn>
                  <a:cxn ang="0">
                    <a:pos x="6" y="55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5" y="21"/>
                  </a:cxn>
                </a:cxnLst>
                <a:rect l="0" t="0" r="r" b="b"/>
                <a:pathLst>
                  <a:path w="65" h="57">
                    <a:moveTo>
                      <a:pt x="65" y="21"/>
                    </a:moveTo>
                    <a:lnTo>
                      <a:pt x="65" y="21"/>
                    </a:lnTo>
                    <a:lnTo>
                      <a:pt x="63" y="19"/>
                    </a:lnTo>
                    <a:lnTo>
                      <a:pt x="62" y="15"/>
                    </a:lnTo>
                    <a:lnTo>
                      <a:pt x="59" y="13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4" y="5"/>
                    </a:lnTo>
                    <a:lnTo>
                      <a:pt x="51" y="3"/>
                    </a:lnTo>
                    <a:lnTo>
                      <a:pt x="49" y="0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2" y="47"/>
                    </a:lnTo>
                    <a:lnTo>
                      <a:pt x="2" y="48"/>
                    </a:lnTo>
                    <a:lnTo>
                      <a:pt x="3" y="49"/>
                    </a:lnTo>
                    <a:lnTo>
                      <a:pt x="4" y="50"/>
                    </a:lnTo>
                    <a:lnTo>
                      <a:pt x="5" y="52"/>
                    </a:lnTo>
                    <a:lnTo>
                      <a:pt x="6" y="55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77" name="Freeform 1716"/>
              <p:cNvSpPr>
                <a:spLocks/>
              </p:cNvSpPr>
              <p:nvPr/>
            </p:nvSpPr>
            <p:spPr bwMode="auto">
              <a:xfrm>
                <a:off x="4134" y="3518"/>
                <a:ext cx="19" cy="22"/>
              </a:xfrm>
              <a:custGeom>
                <a:avLst/>
                <a:gdLst/>
                <a:ahLst/>
                <a:cxnLst>
                  <a:cxn ang="0">
                    <a:pos x="87" y="101"/>
                  </a:cxn>
                  <a:cxn ang="0">
                    <a:pos x="93" y="59"/>
                  </a:cxn>
                  <a:cxn ang="0">
                    <a:pos x="57" y="0"/>
                  </a:cxn>
                  <a:cxn ang="0">
                    <a:pos x="0" y="36"/>
                  </a:cxn>
                  <a:cxn ang="0">
                    <a:pos x="36" y="94"/>
                  </a:cxn>
                  <a:cxn ang="0">
                    <a:pos x="87" y="101"/>
                  </a:cxn>
                  <a:cxn ang="0">
                    <a:pos x="36" y="94"/>
                  </a:cxn>
                  <a:cxn ang="0">
                    <a:pos x="41" y="99"/>
                  </a:cxn>
                  <a:cxn ang="0">
                    <a:pos x="46" y="104"/>
                  </a:cxn>
                  <a:cxn ang="0">
                    <a:pos x="51" y="108"/>
                  </a:cxn>
                  <a:cxn ang="0">
                    <a:pos x="58" y="110"/>
                  </a:cxn>
                  <a:cxn ang="0">
                    <a:pos x="64" y="110"/>
                  </a:cxn>
                  <a:cxn ang="0">
                    <a:pos x="70" y="110"/>
                  </a:cxn>
                  <a:cxn ang="0">
                    <a:pos x="77" y="108"/>
                  </a:cxn>
                  <a:cxn ang="0">
                    <a:pos x="81" y="104"/>
                  </a:cxn>
                  <a:cxn ang="0">
                    <a:pos x="87" y="101"/>
                  </a:cxn>
                  <a:cxn ang="0">
                    <a:pos x="91" y="96"/>
                  </a:cxn>
                  <a:cxn ang="0">
                    <a:pos x="94" y="91"/>
                  </a:cxn>
                  <a:cxn ang="0">
                    <a:pos x="97" y="86"/>
                  </a:cxn>
                  <a:cxn ang="0">
                    <a:pos x="99" y="79"/>
                  </a:cxn>
                  <a:cxn ang="0">
                    <a:pos x="97" y="73"/>
                  </a:cxn>
                  <a:cxn ang="0">
                    <a:pos x="96" y="66"/>
                  </a:cxn>
                  <a:cxn ang="0">
                    <a:pos x="93" y="59"/>
                  </a:cxn>
                  <a:cxn ang="0">
                    <a:pos x="87" y="101"/>
                  </a:cxn>
                </a:cxnLst>
                <a:rect l="0" t="0" r="r" b="b"/>
                <a:pathLst>
                  <a:path w="99" h="110">
                    <a:moveTo>
                      <a:pt x="87" y="101"/>
                    </a:moveTo>
                    <a:lnTo>
                      <a:pt x="93" y="59"/>
                    </a:lnTo>
                    <a:lnTo>
                      <a:pt x="57" y="0"/>
                    </a:lnTo>
                    <a:lnTo>
                      <a:pt x="0" y="36"/>
                    </a:lnTo>
                    <a:lnTo>
                      <a:pt x="36" y="94"/>
                    </a:lnTo>
                    <a:lnTo>
                      <a:pt x="87" y="101"/>
                    </a:lnTo>
                    <a:lnTo>
                      <a:pt x="36" y="94"/>
                    </a:lnTo>
                    <a:lnTo>
                      <a:pt x="41" y="99"/>
                    </a:lnTo>
                    <a:lnTo>
                      <a:pt x="46" y="104"/>
                    </a:lnTo>
                    <a:lnTo>
                      <a:pt x="51" y="108"/>
                    </a:lnTo>
                    <a:lnTo>
                      <a:pt x="58" y="110"/>
                    </a:lnTo>
                    <a:lnTo>
                      <a:pt x="64" y="110"/>
                    </a:lnTo>
                    <a:lnTo>
                      <a:pt x="70" y="110"/>
                    </a:lnTo>
                    <a:lnTo>
                      <a:pt x="77" y="108"/>
                    </a:lnTo>
                    <a:lnTo>
                      <a:pt x="81" y="104"/>
                    </a:lnTo>
                    <a:lnTo>
                      <a:pt x="87" y="101"/>
                    </a:lnTo>
                    <a:lnTo>
                      <a:pt x="91" y="96"/>
                    </a:lnTo>
                    <a:lnTo>
                      <a:pt x="94" y="91"/>
                    </a:lnTo>
                    <a:lnTo>
                      <a:pt x="97" y="86"/>
                    </a:lnTo>
                    <a:lnTo>
                      <a:pt x="99" y="79"/>
                    </a:lnTo>
                    <a:lnTo>
                      <a:pt x="97" y="73"/>
                    </a:lnTo>
                    <a:lnTo>
                      <a:pt x="96" y="66"/>
                    </a:lnTo>
                    <a:lnTo>
                      <a:pt x="93" y="59"/>
                    </a:lnTo>
                    <a:lnTo>
                      <a:pt x="87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78" name="Freeform 1717"/>
              <p:cNvSpPr>
                <a:spLocks/>
              </p:cNvSpPr>
              <p:nvPr/>
            </p:nvSpPr>
            <p:spPr bwMode="auto">
              <a:xfrm>
                <a:off x="4137" y="3529"/>
                <a:ext cx="14" cy="14"/>
              </a:xfrm>
              <a:custGeom>
                <a:avLst/>
                <a:gdLst/>
                <a:ahLst/>
                <a:cxnLst>
                  <a:cxn ang="0">
                    <a:pos x="5" y="54"/>
                  </a:cxn>
                  <a:cxn ang="0">
                    <a:pos x="56" y="61"/>
                  </a:cxn>
                  <a:cxn ang="0">
                    <a:pos x="70" y="49"/>
                  </a:cxn>
                  <a:cxn ang="0">
                    <a:pos x="24" y="0"/>
                  </a:cxn>
                  <a:cxn ang="0">
                    <a:pos x="10" y="13"/>
                  </a:cxn>
                  <a:cxn ang="0">
                    <a:pos x="5" y="54"/>
                  </a:cxn>
                  <a:cxn ang="0">
                    <a:pos x="10" y="13"/>
                  </a:cxn>
                  <a:cxn ang="0">
                    <a:pos x="5" y="19"/>
                  </a:cxn>
                  <a:cxn ang="0">
                    <a:pos x="2" y="26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1" y="44"/>
                  </a:cxn>
                  <a:cxn ang="0">
                    <a:pos x="2" y="50"/>
                  </a:cxn>
                  <a:cxn ang="0">
                    <a:pos x="5" y="56"/>
                  </a:cxn>
                  <a:cxn ang="0">
                    <a:pos x="9" y="60"/>
                  </a:cxn>
                  <a:cxn ang="0">
                    <a:pos x="13" y="65"/>
                  </a:cxn>
                  <a:cxn ang="0">
                    <a:pos x="19" y="67"/>
                  </a:cxn>
                  <a:cxn ang="0">
                    <a:pos x="25" y="69"/>
                  </a:cxn>
                  <a:cxn ang="0">
                    <a:pos x="31" y="71"/>
                  </a:cxn>
                  <a:cxn ang="0">
                    <a:pos x="38" y="71"/>
                  </a:cxn>
                  <a:cxn ang="0">
                    <a:pos x="44" y="69"/>
                  </a:cxn>
                  <a:cxn ang="0">
                    <a:pos x="50" y="66"/>
                  </a:cxn>
                  <a:cxn ang="0">
                    <a:pos x="56" y="61"/>
                  </a:cxn>
                  <a:cxn ang="0">
                    <a:pos x="5" y="54"/>
                  </a:cxn>
                </a:cxnLst>
                <a:rect l="0" t="0" r="r" b="b"/>
                <a:pathLst>
                  <a:path w="70" h="71">
                    <a:moveTo>
                      <a:pt x="5" y="54"/>
                    </a:moveTo>
                    <a:lnTo>
                      <a:pt x="56" y="61"/>
                    </a:lnTo>
                    <a:lnTo>
                      <a:pt x="70" y="49"/>
                    </a:lnTo>
                    <a:lnTo>
                      <a:pt x="24" y="0"/>
                    </a:lnTo>
                    <a:lnTo>
                      <a:pt x="10" y="13"/>
                    </a:lnTo>
                    <a:lnTo>
                      <a:pt x="5" y="54"/>
                    </a:lnTo>
                    <a:lnTo>
                      <a:pt x="10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1" y="44"/>
                    </a:lnTo>
                    <a:lnTo>
                      <a:pt x="2" y="50"/>
                    </a:lnTo>
                    <a:lnTo>
                      <a:pt x="5" y="56"/>
                    </a:lnTo>
                    <a:lnTo>
                      <a:pt x="9" y="60"/>
                    </a:lnTo>
                    <a:lnTo>
                      <a:pt x="13" y="65"/>
                    </a:lnTo>
                    <a:lnTo>
                      <a:pt x="19" y="67"/>
                    </a:lnTo>
                    <a:lnTo>
                      <a:pt x="25" y="69"/>
                    </a:lnTo>
                    <a:lnTo>
                      <a:pt x="31" y="71"/>
                    </a:lnTo>
                    <a:lnTo>
                      <a:pt x="38" y="71"/>
                    </a:lnTo>
                    <a:lnTo>
                      <a:pt x="44" y="69"/>
                    </a:lnTo>
                    <a:lnTo>
                      <a:pt x="50" y="66"/>
                    </a:lnTo>
                    <a:lnTo>
                      <a:pt x="56" y="61"/>
                    </a:lnTo>
                    <a:lnTo>
                      <a:pt x="5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79" name="Freeform 1718"/>
              <p:cNvSpPr>
                <a:spLocks/>
              </p:cNvSpPr>
              <p:nvPr/>
            </p:nvSpPr>
            <p:spPr bwMode="auto">
              <a:xfrm>
                <a:off x="4130" y="3521"/>
                <a:ext cx="19" cy="19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4"/>
                  </a:cxn>
                  <a:cxn ang="0">
                    <a:pos x="38" y="95"/>
                  </a:cxn>
                  <a:cxn ang="0">
                    <a:pos x="95" y="61"/>
                  </a:cxn>
                  <a:cxn ang="0">
                    <a:pos x="58" y="0"/>
                  </a:cxn>
                  <a:cxn ang="0">
                    <a:pos x="58" y="0"/>
                  </a:cxn>
                </a:cxnLst>
                <a:rect l="0" t="0" r="r" b="b"/>
                <a:pathLst>
                  <a:path w="95" h="95">
                    <a:moveTo>
                      <a:pt x="58" y="0"/>
                    </a:moveTo>
                    <a:lnTo>
                      <a:pt x="0" y="34"/>
                    </a:lnTo>
                    <a:lnTo>
                      <a:pt x="38" y="95"/>
                    </a:lnTo>
                    <a:lnTo>
                      <a:pt x="95" y="61"/>
                    </a:lnTo>
                    <a:lnTo>
                      <a:pt x="58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80" name="Freeform 1719"/>
              <p:cNvSpPr>
                <a:spLocks/>
              </p:cNvSpPr>
              <p:nvPr/>
            </p:nvSpPr>
            <p:spPr bwMode="auto">
              <a:xfrm>
                <a:off x="4130" y="3517"/>
                <a:ext cx="12" cy="10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1" y="46"/>
                  </a:cxn>
                  <a:cxn ang="0">
                    <a:pos x="1" y="46"/>
                  </a:cxn>
                  <a:cxn ang="0">
                    <a:pos x="2" y="48"/>
                  </a:cxn>
                  <a:cxn ang="0">
                    <a:pos x="2" y="50"/>
                  </a:cxn>
                  <a:cxn ang="0">
                    <a:pos x="3" y="51"/>
                  </a:cxn>
                  <a:cxn ang="0">
                    <a:pos x="4" y="52"/>
                  </a:cxn>
                  <a:cxn ang="0">
                    <a:pos x="62" y="18"/>
                  </a:cxn>
                  <a:cxn ang="0">
                    <a:pos x="60" y="15"/>
                  </a:cxn>
                  <a:cxn ang="0">
                    <a:pos x="59" y="13"/>
                  </a:cxn>
                  <a:cxn ang="0">
                    <a:pos x="57" y="11"/>
                  </a:cxn>
                  <a:cxn ang="0">
                    <a:pos x="55" y="8"/>
                  </a:cxn>
                  <a:cxn ang="0">
                    <a:pos x="54" y="6"/>
                  </a:cxn>
                  <a:cxn ang="0">
                    <a:pos x="53" y="5"/>
                  </a:cxn>
                  <a:cxn ang="0">
                    <a:pos x="50" y="3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0" y="45"/>
                  </a:cxn>
                </a:cxnLst>
                <a:rect l="0" t="0" r="r" b="b"/>
                <a:pathLst>
                  <a:path w="62" h="52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4" y="52"/>
                    </a:lnTo>
                    <a:lnTo>
                      <a:pt x="62" y="18"/>
                    </a:lnTo>
                    <a:lnTo>
                      <a:pt x="60" y="15"/>
                    </a:lnTo>
                    <a:lnTo>
                      <a:pt x="59" y="13"/>
                    </a:lnTo>
                    <a:lnTo>
                      <a:pt x="57" y="11"/>
                    </a:lnTo>
                    <a:lnTo>
                      <a:pt x="55" y="8"/>
                    </a:lnTo>
                    <a:lnTo>
                      <a:pt x="54" y="6"/>
                    </a:lnTo>
                    <a:lnTo>
                      <a:pt x="53" y="5"/>
                    </a:lnTo>
                    <a:lnTo>
                      <a:pt x="50" y="3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81" name="Freeform 1720"/>
              <p:cNvSpPr>
                <a:spLocks/>
              </p:cNvSpPr>
              <p:nvPr/>
            </p:nvSpPr>
            <p:spPr bwMode="auto">
              <a:xfrm>
                <a:off x="4130" y="3514"/>
                <a:ext cx="9" cy="13"/>
              </a:xfrm>
              <a:custGeom>
                <a:avLst/>
                <a:gdLst/>
                <a:ahLst/>
                <a:cxnLst>
                  <a:cxn ang="0">
                    <a:pos x="16" y="67"/>
                  </a:cxn>
                  <a:cxn ang="0">
                    <a:pos x="16" y="67"/>
                  </a:cxn>
                  <a:cxn ang="0">
                    <a:pos x="14" y="67"/>
                  </a:cxn>
                  <a:cxn ang="0">
                    <a:pos x="11" y="67"/>
                  </a:cxn>
                  <a:cxn ang="0">
                    <a:pos x="9" y="66"/>
                  </a:cxn>
                  <a:cxn ang="0">
                    <a:pos x="7" y="66"/>
                  </a:cxn>
                  <a:cxn ang="0">
                    <a:pos x="4" y="65"/>
                  </a:cxn>
                  <a:cxn ang="0">
                    <a:pos x="3" y="64"/>
                  </a:cxn>
                  <a:cxn ang="0">
                    <a:pos x="1" y="63"/>
                  </a:cxn>
                  <a:cxn ang="0">
                    <a:pos x="0" y="60"/>
                  </a:cxn>
                  <a:cxn ang="0">
                    <a:pos x="48" y="15"/>
                  </a:cxn>
                  <a:cxn ang="0">
                    <a:pos x="46" y="12"/>
                  </a:cxn>
                  <a:cxn ang="0">
                    <a:pos x="42" y="8"/>
                  </a:cxn>
                  <a:cxn ang="0">
                    <a:pos x="38" y="6"/>
                  </a:cxn>
                  <a:cxn ang="0">
                    <a:pos x="33" y="4"/>
                  </a:cxn>
                  <a:cxn ang="0">
                    <a:pos x="29" y="3"/>
                  </a:cxn>
                  <a:cxn ang="0">
                    <a:pos x="24" y="1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6" y="67"/>
                  </a:cxn>
                </a:cxnLst>
                <a:rect l="0" t="0" r="r" b="b"/>
                <a:pathLst>
                  <a:path w="48" h="67">
                    <a:moveTo>
                      <a:pt x="16" y="67"/>
                    </a:moveTo>
                    <a:lnTo>
                      <a:pt x="16" y="67"/>
                    </a:lnTo>
                    <a:lnTo>
                      <a:pt x="14" y="67"/>
                    </a:lnTo>
                    <a:lnTo>
                      <a:pt x="11" y="67"/>
                    </a:lnTo>
                    <a:lnTo>
                      <a:pt x="9" y="66"/>
                    </a:lnTo>
                    <a:lnTo>
                      <a:pt x="7" y="66"/>
                    </a:lnTo>
                    <a:lnTo>
                      <a:pt x="4" y="65"/>
                    </a:lnTo>
                    <a:lnTo>
                      <a:pt x="3" y="64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48" y="15"/>
                    </a:lnTo>
                    <a:lnTo>
                      <a:pt x="46" y="12"/>
                    </a:lnTo>
                    <a:lnTo>
                      <a:pt x="42" y="8"/>
                    </a:lnTo>
                    <a:lnTo>
                      <a:pt x="38" y="6"/>
                    </a:lnTo>
                    <a:lnTo>
                      <a:pt x="33" y="4"/>
                    </a:lnTo>
                    <a:lnTo>
                      <a:pt x="29" y="3"/>
                    </a:lnTo>
                    <a:lnTo>
                      <a:pt x="24" y="1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82" name="Freeform 1721"/>
              <p:cNvSpPr>
                <a:spLocks/>
              </p:cNvSpPr>
              <p:nvPr/>
            </p:nvSpPr>
            <p:spPr bwMode="auto">
              <a:xfrm>
                <a:off x="4126" y="3514"/>
                <a:ext cx="9" cy="13"/>
              </a:xfrm>
              <a:custGeom>
                <a:avLst/>
                <a:gdLst/>
                <a:ahLst/>
                <a:cxnLst>
                  <a:cxn ang="0">
                    <a:pos x="47" y="63"/>
                  </a:cxn>
                  <a:cxn ang="0">
                    <a:pos x="45" y="64"/>
                  </a:cxn>
                  <a:cxn ang="0">
                    <a:pos x="45" y="64"/>
                  </a:cxn>
                  <a:cxn ang="0">
                    <a:pos x="45" y="64"/>
                  </a:cxn>
                  <a:cxn ang="0">
                    <a:pos x="44" y="65"/>
                  </a:cxn>
                  <a:cxn ang="0">
                    <a:pos x="43" y="65"/>
                  </a:cxn>
                  <a:cxn ang="0">
                    <a:pos x="41" y="66"/>
                  </a:cxn>
                  <a:cxn ang="0">
                    <a:pos x="40" y="66"/>
                  </a:cxn>
                  <a:cxn ang="0">
                    <a:pos x="37" y="67"/>
                  </a:cxn>
                  <a:cxn ang="0">
                    <a:pos x="34" y="67"/>
                  </a:cxn>
                  <a:cxn ang="0">
                    <a:pos x="33" y="0"/>
                  </a:cxn>
                  <a:cxn ang="0">
                    <a:pos x="27" y="1"/>
                  </a:cxn>
                  <a:cxn ang="0">
                    <a:pos x="22" y="1"/>
                  </a:cxn>
                  <a:cxn ang="0">
                    <a:pos x="18" y="4"/>
                  </a:cxn>
                  <a:cxn ang="0">
                    <a:pos x="13" y="5"/>
                  </a:cxn>
                  <a:cxn ang="0">
                    <a:pos x="10" y="7"/>
                  </a:cxn>
                  <a:cxn ang="0">
                    <a:pos x="6" y="9"/>
                  </a:cxn>
                  <a:cxn ang="0">
                    <a:pos x="3" y="12"/>
                  </a:cxn>
                  <a:cxn ang="0">
                    <a:pos x="0" y="14"/>
                  </a:cxn>
                  <a:cxn ang="0">
                    <a:pos x="0" y="15"/>
                  </a:cxn>
                  <a:cxn ang="0">
                    <a:pos x="47" y="63"/>
                  </a:cxn>
                </a:cxnLst>
                <a:rect l="0" t="0" r="r" b="b"/>
                <a:pathLst>
                  <a:path w="47" h="67">
                    <a:moveTo>
                      <a:pt x="47" y="63"/>
                    </a:moveTo>
                    <a:lnTo>
                      <a:pt x="45" y="64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4" y="65"/>
                    </a:lnTo>
                    <a:lnTo>
                      <a:pt x="43" y="65"/>
                    </a:lnTo>
                    <a:lnTo>
                      <a:pt x="41" y="66"/>
                    </a:lnTo>
                    <a:lnTo>
                      <a:pt x="40" y="66"/>
                    </a:lnTo>
                    <a:lnTo>
                      <a:pt x="37" y="67"/>
                    </a:lnTo>
                    <a:lnTo>
                      <a:pt x="34" y="67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2" y="1"/>
                    </a:lnTo>
                    <a:lnTo>
                      <a:pt x="18" y="4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47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83" name="Freeform 1722"/>
              <p:cNvSpPr>
                <a:spLocks/>
              </p:cNvSpPr>
              <p:nvPr/>
            </p:nvSpPr>
            <p:spPr bwMode="auto">
              <a:xfrm>
                <a:off x="4122" y="3517"/>
                <a:ext cx="13" cy="10"/>
              </a:xfrm>
              <a:custGeom>
                <a:avLst/>
                <a:gdLst/>
                <a:ahLst/>
                <a:cxnLst>
                  <a:cxn ang="0">
                    <a:pos x="67" y="51"/>
                  </a:cxn>
                  <a:cxn ang="0">
                    <a:pos x="67" y="51"/>
                  </a:cxn>
                  <a:cxn ang="0">
                    <a:pos x="67" y="50"/>
                  </a:cxn>
                  <a:cxn ang="0">
                    <a:pos x="67" y="50"/>
                  </a:cxn>
                  <a:cxn ang="0">
                    <a:pos x="67" y="49"/>
                  </a:cxn>
                  <a:cxn ang="0">
                    <a:pos x="67" y="49"/>
                  </a:cxn>
                  <a:cxn ang="0">
                    <a:pos x="67" y="49"/>
                  </a:cxn>
                  <a:cxn ang="0">
                    <a:pos x="67" y="49"/>
                  </a:cxn>
                  <a:cxn ang="0">
                    <a:pos x="67" y="49"/>
                  </a:cxn>
                  <a:cxn ang="0">
                    <a:pos x="69" y="48"/>
                  </a:cxn>
                  <a:cxn ang="0">
                    <a:pos x="22" y="0"/>
                  </a:cxn>
                  <a:cxn ang="0">
                    <a:pos x="18" y="5"/>
                  </a:cxn>
                  <a:cxn ang="0">
                    <a:pos x="13" y="9"/>
                  </a:cxn>
                  <a:cxn ang="0">
                    <a:pos x="10" y="15"/>
                  </a:cxn>
                  <a:cxn ang="0">
                    <a:pos x="6" y="21"/>
                  </a:cxn>
                  <a:cxn ang="0">
                    <a:pos x="4" y="28"/>
                  </a:cxn>
                  <a:cxn ang="0">
                    <a:pos x="3" y="34"/>
                  </a:cxn>
                  <a:cxn ang="0">
                    <a:pos x="0" y="41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67" y="51"/>
                  </a:cxn>
                </a:cxnLst>
                <a:rect l="0" t="0" r="r" b="b"/>
                <a:pathLst>
                  <a:path w="69" h="51">
                    <a:moveTo>
                      <a:pt x="67" y="51"/>
                    </a:moveTo>
                    <a:lnTo>
                      <a:pt x="67" y="51"/>
                    </a:lnTo>
                    <a:lnTo>
                      <a:pt x="67" y="50"/>
                    </a:lnTo>
                    <a:lnTo>
                      <a:pt x="67" y="50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69" y="48"/>
                    </a:lnTo>
                    <a:lnTo>
                      <a:pt x="22" y="0"/>
                    </a:lnTo>
                    <a:lnTo>
                      <a:pt x="18" y="5"/>
                    </a:lnTo>
                    <a:lnTo>
                      <a:pt x="13" y="9"/>
                    </a:lnTo>
                    <a:lnTo>
                      <a:pt x="10" y="15"/>
                    </a:lnTo>
                    <a:lnTo>
                      <a:pt x="6" y="21"/>
                    </a:lnTo>
                    <a:lnTo>
                      <a:pt x="4" y="28"/>
                    </a:lnTo>
                    <a:lnTo>
                      <a:pt x="3" y="34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67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84" name="Freeform 1723"/>
              <p:cNvSpPr>
                <a:spLocks/>
              </p:cNvSpPr>
              <p:nvPr/>
            </p:nvSpPr>
            <p:spPr bwMode="auto">
              <a:xfrm>
                <a:off x="4122" y="3526"/>
                <a:ext cx="14" cy="12"/>
              </a:xfrm>
              <a:custGeom>
                <a:avLst/>
                <a:gdLst/>
                <a:ahLst/>
                <a:cxnLst>
                  <a:cxn ang="0">
                    <a:pos x="74" y="22"/>
                  </a:cxn>
                  <a:cxn ang="0">
                    <a:pos x="74" y="22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9" y="12"/>
                  </a:cxn>
                  <a:cxn ang="0">
                    <a:pos x="67" y="10"/>
                  </a:cxn>
                  <a:cxn ang="0">
                    <a:pos x="67" y="7"/>
                  </a:cxn>
                  <a:cxn ang="0">
                    <a:pos x="67" y="6"/>
                  </a:cxn>
                  <a:cxn ang="0">
                    <a:pos x="67" y="6"/>
                  </a:cxn>
                  <a:cxn ang="0">
                    <a:pos x="67" y="5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3" y="24"/>
                  </a:cxn>
                  <a:cxn ang="0">
                    <a:pos x="5" y="30"/>
                  </a:cxn>
                  <a:cxn ang="0">
                    <a:pos x="7" y="37"/>
                  </a:cxn>
                  <a:cxn ang="0">
                    <a:pos x="10" y="44"/>
                  </a:cxn>
                  <a:cxn ang="0">
                    <a:pos x="13" y="51"/>
                  </a:cxn>
                  <a:cxn ang="0">
                    <a:pos x="18" y="58"/>
                  </a:cxn>
                  <a:cxn ang="0">
                    <a:pos x="18" y="58"/>
                  </a:cxn>
                  <a:cxn ang="0">
                    <a:pos x="74" y="22"/>
                  </a:cxn>
                </a:cxnLst>
                <a:rect l="0" t="0" r="r" b="b"/>
                <a:pathLst>
                  <a:path w="74" h="58">
                    <a:moveTo>
                      <a:pt x="74" y="22"/>
                    </a:moveTo>
                    <a:lnTo>
                      <a:pt x="74" y="22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9" y="12"/>
                    </a:lnTo>
                    <a:lnTo>
                      <a:pt x="67" y="10"/>
                    </a:lnTo>
                    <a:lnTo>
                      <a:pt x="67" y="7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7" y="5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3" y="24"/>
                    </a:lnTo>
                    <a:lnTo>
                      <a:pt x="5" y="30"/>
                    </a:lnTo>
                    <a:lnTo>
                      <a:pt x="7" y="37"/>
                    </a:lnTo>
                    <a:lnTo>
                      <a:pt x="10" y="44"/>
                    </a:lnTo>
                    <a:lnTo>
                      <a:pt x="13" y="51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74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85" name="Freeform 1724"/>
              <p:cNvSpPr>
                <a:spLocks/>
              </p:cNvSpPr>
              <p:nvPr/>
            </p:nvSpPr>
            <p:spPr bwMode="auto">
              <a:xfrm>
                <a:off x="4125" y="3531"/>
                <a:ext cx="18" cy="19"/>
              </a:xfrm>
              <a:custGeom>
                <a:avLst/>
                <a:gdLst/>
                <a:ahLst/>
                <a:cxnLst>
                  <a:cxn ang="0">
                    <a:pos x="78" y="87"/>
                  </a:cxn>
                  <a:cxn ang="0">
                    <a:pos x="84" y="45"/>
                  </a:cxn>
                  <a:cxn ang="0">
                    <a:pos x="56" y="0"/>
                  </a:cxn>
                  <a:cxn ang="0">
                    <a:pos x="0" y="36"/>
                  </a:cxn>
                  <a:cxn ang="0">
                    <a:pos x="27" y="81"/>
                  </a:cxn>
                  <a:cxn ang="0">
                    <a:pos x="78" y="87"/>
                  </a:cxn>
                  <a:cxn ang="0">
                    <a:pos x="27" y="81"/>
                  </a:cxn>
                  <a:cxn ang="0">
                    <a:pos x="32" y="87"/>
                  </a:cxn>
                  <a:cxn ang="0">
                    <a:pos x="38" y="92"/>
                  </a:cxn>
                  <a:cxn ang="0">
                    <a:pos x="44" y="95"/>
                  </a:cxn>
                  <a:cxn ang="0">
                    <a:pos x="49" y="96"/>
                  </a:cxn>
                  <a:cxn ang="0">
                    <a:pos x="55" y="97"/>
                  </a:cxn>
                  <a:cxn ang="0">
                    <a:pos x="62" y="96"/>
                  </a:cxn>
                  <a:cxn ang="0">
                    <a:pos x="68" y="94"/>
                  </a:cxn>
                  <a:cxn ang="0">
                    <a:pos x="72" y="92"/>
                  </a:cxn>
                  <a:cxn ang="0">
                    <a:pos x="78" y="88"/>
                  </a:cxn>
                  <a:cxn ang="0">
                    <a:pos x="83" y="83"/>
                  </a:cxn>
                  <a:cxn ang="0">
                    <a:pos x="86" y="78"/>
                  </a:cxn>
                  <a:cxn ang="0">
                    <a:pos x="89" y="72"/>
                  </a:cxn>
                  <a:cxn ang="0">
                    <a:pos x="90" y="66"/>
                  </a:cxn>
                  <a:cxn ang="0">
                    <a:pos x="89" y="59"/>
                  </a:cxn>
                  <a:cxn ang="0">
                    <a:pos x="88" y="52"/>
                  </a:cxn>
                  <a:cxn ang="0">
                    <a:pos x="84" y="45"/>
                  </a:cxn>
                  <a:cxn ang="0">
                    <a:pos x="78" y="87"/>
                  </a:cxn>
                </a:cxnLst>
                <a:rect l="0" t="0" r="r" b="b"/>
                <a:pathLst>
                  <a:path w="90" h="97">
                    <a:moveTo>
                      <a:pt x="78" y="87"/>
                    </a:moveTo>
                    <a:lnTo>
                      <a:pt x="84" y="45"/>
                    </a:lnTo>
                    <a:lnTo>
                      <a:pt x="56" y="0"/>
                    </a:lnTo>
                    <a:lnTo>
                      <a:pt x="0" y="36"/>
                    </a:lnTo>
                    <a:lnTo>
                      <a:pt x="27" y="81"/>
                    </a:lnTo>
                    <a:lnTo>
                      <a:pt x="78" y="87"/>
                    </a:lnTo>
                    <a:lnTo>
                      <a:pt x="27" y="81"/>
                    </a:lnTo>
                    <a:lnTo>
                      <a:pt x="32" y="87"/>
                    </a:lnTo>
                    <a:lnTo>
                      <a:pt x="38" y="92"/>
                    </a:lnTo>
                    <a:lnTo>
                      <a:pt x="44" y="95"/>
                    </a:lnTo>
                    <a:lnTo>
                      <a:pt x="49" y="96"/>
                    </a:lnTo>
                    <a:lnTo>
                      <a:pt x="55" y="97"/>
                    </a:lnTo>
                    <a:lnTo>
                      <a:pt x="62" y="96"/>
                    </a:lnTo>
                    <a:lnTo>
                      <a:pt x="68" y="94"/>
                    </a:lnTo>
                    <a:lnTo>
                      <a:pt x="72" y="92"/>
                    </a:lnTo>
                    <a:lnTo>
                      <a:pt x="78" y="88"/>
                    </a:lnTo>
                    <a:lnTo>
                      <a:pt x="83" y="83"/>
                    </a:lnTo>
                    <a:lnTo>
                      <a:pt x="86" y="78"/>
                    </a:lnTo>
                    <a:lnTo>
                      <a:pt x="89" y="72"/>
                    </a:lnTo>
                    <a:lnTo>
                      <a:pt x="90" y="66"/>
                    </a:lnTo>
                    <a:lnTo>
                      <a:pt x="89" y="59"/>
                    </a:lnTo>
                    <a:lnTo>
                      <a:pt x="88" y="52"/>
                    </a:lnTo>
                    <a:lnTo>
                      <a:pt x="84" y="45"/>
                    </a:lnTo>
                    <a:lnTo>
                      <a:pt x="78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86" name="Freeform 1725"/>
              <p:cNvSpPr>
                <a:spLocks/>
              </p:cNvSpPr>
              <p:nvPr/>
            </p:nvSpPr>
            <p:spPr bwMode="auto">
              <a:xfrm>
                <a:off x="4127" y="3538"/>
                <a:ext cx="14" cy="15"/>
              </a:xfrm>
              <a:custGeom>
                <a:avLst/>
                <a:gdLst/>
                <a:ahLst/>
                <a:cxnLst>
                  <a:cxn ang="0">
                    <a:pos x="6" y="56"/>
                  </a:cxn>
                  <a:cxn ang="0">
                    <a:pos x="56" y="63"/>
                  </a:cxn>
                  <a:cxn ang="0">
                    <a:pos x="70" y="49"/>
                  </a:cxn>
                  <a:cxn ang="0">
                    <a:pos x="25" y="0"/>
                  </a:cxn>
                  <a:cxn ang="0">
                    <a:pos x="11" y="14"/>
                  </a:cxn>
                  <a:cxn ang="0">
                    <a:pos x="6" y="56"/>
                  </a:cxn>
                  <a:cxn ang="0">
                    <a:pos x="11" y="14"/>
                  </a:cxn>
                  <a:cxn ang="0">
                    <a:pos x="6" y="20"/>
                  </a:cxn>
                  <a:cxn ang="0">
                    <a:pos x="2" y="26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1" y="44"/>
                  </a:cxn>
                  <a:cxn ang="0">
                    <a:pos x="2" y="50"/>
                  </a:cxn>
                  <a:cxn ang="0">
                    <a:pos x="6" y="56"/>
                  </a:cxn>
                  <a:cxn ang="0">
                    <a:pos x="9" y="60"/>
                  </a:cxn>
                  <a:cxn ang="0">
                    <a:pos x="14" y="65"/>
                  </a:cxn>
                  <a:cxn ang="0">
                    <a:pos x="19" y="69"/>
                  </a:cxn>
                  <a:cxn ang="0">
                    <a:pos x="25" y="71"/>
                  </a:cxn>
                  <a:cxn ang="0">
                    <a:pos x="31" y="72"/>
                  </a:cxn>
                  <a:cxn ang="0">
                    <a:pos x="38" y="72"/>
                  </a:cxn>
                  <a:cxn ang="0">
                    <a:pos x="44" y="70"/>
                  </a:cxn>
                  <a:cxn ang="0">
                    <a:pos x="51" y="67"/>
                  </a:cxn>
                  <a:cxn ang="0">
                    <a:pos x="56" y="63"/>
                  </a:cxn>
                  <a:cxn ang="0">
                    <a:pos x="6" y="56"/>
                  </a:cxn>
                </a:cxnLst>
                <a:rect l="0" t="0" r="r" b="b"/>
                <a:pathLst>
                  <a:path w="70" h="72">
                    <a:moveTo>
                      <a:pt x="6" y="56"/>
                    </a:moveTo>
                    <a:lnTo>
                      <a:pt x="56" y="63"/>
                    </a:lnTo>
                    <a:lnTo>
                      <a:pt x="70" y="49"/>
                    </a:lnTo>
                    <a:lnTo>
                      <a:pt x="25" y="0"/>
                    </a:lnTo>
                    <a:lnTo>
                      <a:pt x="11" y="14"/>
                    </a:lnTo>
                    <a:lnTo>
                      <a:pt x="6" y="56"/>
                    </a:lnTo>
                    <a:lnTo>
                      <a:pt x="11" y="14"/>
                    </a:lnTo>
                    <a:lnTo>
                      <a:pt x="6" y="20"/>
                    </a:lnTo>
                    <a:lnTo>
                      <a:pt x="2" y="26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1" y="44"/>
                    </a:lnTo>
                    <a:lnTo>
                      <a:pt x="2" y="50"/>
                    </a:lnTo>
                    <a:lnTo>
                      <a:pt x="6" y="56"/>
                    </a:lnTo>
                    <a:lnTo>
                      <a:pt x="9" y="60"/>
                    </a:lnTo>
                    <a:lnTo>
                      <a:pt x="14" y="65"/>
                    </a:lnTo>
                    <a:lnTo>
                      <a:pt x="19" y="69"/>
                    </a:lnTo>
                    <a:lnTo>
                      <a:pt x="25" y="71"/>
                    </a:lnTo>
                    <a:lnTo>
                      <a:pt x="31" y="72"/>
                    </a:lnTo>
                    <a:lnTo>
                      <a:pt x="38" y="72"/>
                    </a:lnTo>
                    <a:lnTo>
                      <a:pt x="44" y="70"/>
                    </a:lnTo>
                    <a:lnTo>
                      <a:pt x="51" y="67"/>
                    </a:lnTo>
                    <a:lnTo>
                      <a:pt x="56" y="63"/>
                    </a:lnTo>
                    <a:lnTo>
                      <a:pt x="6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87" name="Freeform 1726"/>
              <p:cNvSpPr>
                <a:spLocks/>
              </p:cNvSpPr>
              <p:nvPr/>
            </p:nvSpPr>
            <p:spPr bwMode="auto">
              <a:xfrm>
                <a:off x="4137" y="3488"/>
                <a:ext cx="29" cy="37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6" y="52"/>
                  </a:cxn>
                  <a:cxn ang="0">
                    <a:pos x="88" y="184"/>
                  </a:cxn>
                  <a:cxn ang="0">
                    <a:pos x="145" y="149"/>
                  </a:cxn>
                  <a:cxn ang="0">
                    <a:pos x="63" y="16"/>
                  </a:cxn>
                  <a:cxn ang="0">
                    <a:pos x="12" y="10"/>
                  </a:cxn>
                  <a:cxn ang="0">
                    <a:pos x="63" y="16"/>
                  </a:cxn>
                  <a:cxn ang="0">
                    <a:pos x="58" y="10"/>
                  </a:cxn>
                  <a:cxn ang="0">
                    <a:pos x="54" y="5"/>
                  </a:cxn>
                  <a:cxn ang="0">
                    <a:pos x="48" y="2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9" y="1"/>
                  </a:cxn>
                  <a:cxn ang="0">
                    <a:pos x="22" y="3"/>
                  </a:cxn>
                  <a:cxn ang="0">
                    <a:pos x="18" y="5"/>
                  </a:cxn>
                  <a:cxn ang="0">
                    <a:pos x="12" y="9"/>
                  </a:cxn>
                  <a:cxn ang="0">
                    <a:pos x="7" y="14"/>
                  </a:cxn>
                  <a:cxn ang="0">
                    <a:pos x="4" y="19"/>
                  </a:cxn>
                  <a:cxn ang="0">
                    <a:pos x="2" y="25"/>
                  </a:cxn>
                  <a:cxn ang="0">
                    <a:pos x="0" y="31"/>
                  </a:cxn>
                  <a:cxn ang="0">
                    <a:pos x="2" y="38"/>
                  </a:cxn>
                  <a:cxn ang="0">
                    <a:pos x="3" y="45"/>
                  </a:cxn>
                  <a:cxn ang="0">
                    <a:pos x="6" y="52"/>
                  </a:cxn>
                  <a:cxn ang="0">
                    <a:pos x="12" y="10"/>
                  </a:cxn>
                </a:cxnLst>
                <a:rect l="0" t="0" r="r" b="b"/>
                <a:pathLst>
                  <a:path w="145" h="184">
                    <a:moveTo>
                      <a:pt x="12" y="10"/>
                    </a:moveTo>
                    <a:lnTo>
                      <a:pt x="6" y="52"/>
                    </a:lnTo>
                    <a:lnTo>
                      <a:pt x="88" y="184"/>
                    </a:lnTo>
                    <a:lnTo>
                      <a:pt x="145" y="149"/>
                    </a:lnTo>
                    <a:lnTo>
                      <a:pt x="63" y="16"/>
                    </a:lnTo>
                    <a:lnTo>
                      <a:pt x="12" y="10"/>
                    </a:lnTo>
                    <a:lnTo>
                      <a:pt x="63" y="16"/>
                    </a:lnTo>
                    <a:lnTo>
                      <a:pt x="58" y="10"/>
                    </a:lnTo>
                    <a:lnTo>
                      <a:pt x="54" y="5"/>
                    </a:lnTo>
                    <a:lnTo>
                      <a:pt x="48" y="2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8" y="5"/>
                    </a:lnTo>
                    <a:lnTo>
                      <a:pt x="12" y="9"/>
                    </a:lnTo>
                    <a:lnTo>
                      <a:pt x="7" y="14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8"/>
                    </a:lnTo>
                    <a:lnTo>
                      <a:pt x="3" y="45"/>
                    </a:lnTo>
                    <a:lnTo>
                      <a:pt x="6" y="52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88" name="Freeform 1727"/>
              <p:cNvSpPr>
                <a:spLocks/>
              </p:cNvSpPr>
              <p:nvPr/>
            </p:nvSpPr>
            <p:spPr bwMode="auto">
              <a:xfrm>
                <a:off x="4139" y="3481"/>
                <a:ext cx="18" cy="19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1"/>
                  </a:cxn>
                  <a:cxn ang="0">
                    <a:pos x="0" y="45"/>
                  </a:cxn>
                  <a:cxn ang="0">
                    <a:pos x="46" y="94"/>
                  </a:cxn>
                  <a:cxn ang="0">
                    <a:pos x="92" y="49"/>
                  </a:cxn>
                  <a:cxn ang="0">
                    <a:pos x="46" y="0"/>
                  </a:cxn>
                </a:cxnLst>
                <a:rect l="0" t="0" r="r" b="b"/>
                <a:pathLst>
                  <a:path w="92" h="94">
                    <a:moveTo>
                      <a:pt x="46" y="0"/>
                    </a:moveTo>
                    <a:lnTo>
                      <a:pt x="46" y="1"/>
                    </a:lnTo>
                    <a:lnTo>
                      <a:pt x="0" y="45"/>
                    </a:lnTo>
                    <a:lnTo>
                      <a:pt x="46" y="94"/>
                    </a:lnTo>
                    <a:lnTo>
                      <a:pt x="92" y="49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89" name="Freeform 1728"/>
              <p:cNvSpPr>
                <a:spLocks/>
              </p:cNvSpPr>
              <p:nvPr/>
            </p:nvSpPr>
            <p:spPr bwMode="auto">
              <a:xfrm>
                <a:off x="4148" y="3476"/>
                <a:ext cx="12" cy="1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3" y="0"/>
                  </a:cxn>
                  <a:cxn ang="0">
                    <a:pos x="28" y="2"/>
                  </a:cxn>
                  <a:cxn ang="0">
                    <a:pos x="23" y="5"/>
                  </a:cxn>
                  <a:cxn ang="0">
                    <a:pos x="20" y="8"/>
                  </a:cxn>
                  <a:cxn ang="0">
                    <a:pos x="15" y="10"/>
                  </a:cxn>
                  <a:cxn ang="0">
                    <a:pos x="12" y="14"/>
                  </a:cxn>
                  <a:cxn ang="0">
                    <a:pos x="8" y="16"/>
                  </a:cxn>
                  <a:cxn ang="0">
                    <a:pos x="4" y="20"/>
                  </a:cxn>
                  <a:cxn ang="0">
                    <a:pos x="0" y="23"/>
                  </a:cxn>
                  <a:cxn ang="0">
                    <a:pos x="46" y="73"/>
                  </a:cxn>
                  <a:cxn ang="0">
                    <a:pos x="49" y="69"/>
                  </a:cxn>
                  <a:cxn ang="0">
                    <a:pos x="51" y="67"/>
                  </a:cxn>
                  <a:cxn ang="0">
                    <a:pos x="55" y="66"/>
                  </a:cxn>
                  <a:cxn ang="0">
                    <a:pos x="56" y="63"/>
                  </a:cxn>
                  <a:cxn ang="0">
                    <a:pos x="58" y="62"/>
                  </a:cxn>
                  <a:cxn ang="0">
                    <a:pos x="59" y="61"/>
                  </a:cxn>
                  <a:cxn ang="0">
                    <a:pos x="60" y="61"/>
                  </a:cxn>
                  <a:cxn ang="0">
                    <a:pos x="60" y="61"/>
                  </a:cxn>
                  <a:cxn ang="0">
                    <a:pos x="60" y="61"/>
                  </a:cxn>
                  <a:cxn ang="0">
                    <a:pos x="31" y="0"/>
                  </a:cxn>
                </a:cxnLst>
                <a:rect l="0" t="0" r="r" b="b"/>
                <a:pathLst>
                  <a:path w="60" h="73">
                    <a:moveTo>
                      <a:pt x="31" y="0"/>
                    </a:moveTo>
                    <a:lnTo>
                      <a:pt x="33" y="0"/>
                    </a:lnTo>
                    <a:lnTo>
                      <a:pt x="28" y="2"/>
                    </a:lnTo>
                    <a:lnTo>
                      <a:pt x="23" y="5"/>
                    </a:lnTo>
                    <a:lnTo>
                      <a:pt x="20" y="8"/>
                    </a:lnTo>
                    <a:lnTo>
                      <a:pt x="15" y="10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4" y="20"/>
                    </a:lnTo>
                    <a:lnTo>
                      <a:pt x="0" y="23"/>
                    </a:lnTo>
                    <a:lnTo>
                      <a:pt x="46" y="73"/>
                    </a:lnTo>
                    <a:lnTo>
                      <a:pt x="49" y="69"/>
                    </a:lnTo>
                    <a:lnTo>
                      <a:pt x="51" y="67"/>
                    </a:lnTo>
                    <a:lnTo>
                      <a:pt x="55" y="66"/>
                    </a:lnTo>
                    <a:lnTo>
                      <a:pt x="56" y="63"/>
                    </a:lnTo>
                    <a:lnTo>
                      <a:pt x="58" y="62"/>
                    </a:lnTo>
                    <a:lnTo>
                      <a:pt x="59" y="61"/>
                    </a:lnTo>
                    <a:lnTo>
                      <a:pt x="60" y="61"/>
                    </a:lnTo>
                    <a:lnTo>
                      <a:pt x="60" y="61"/>
                    </a:lnTo>
                    <a:lnTo>
                      <a:pt x="60" y="6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90" name="Freeform 1729"/>
              <p:cNvSpPr>
                <a:spLocks/>
              </p:cNvSpPr>
              <p:nvPr/>
            </p:nvSpPr>
            <p:spPr bwMode="auto">
              <a:xfrm>
                <a:off x="4154" y="3475"/>
                <a:ext cx="9" cy="13"/>
              </a:xfrm>
              <a:custGeom>
                <a:avLst/>
                <a:gdLst/>
                <a:ahLst/>
                <a:cxnLst>
                  <a:cxn ang="0">
                    <a:pos x="43" y="2"/>
                  </a:cxn>
                  <a:cxn ang="0">
                    <a:pos x="43" y="2"/>
                  </a:cxn>
                  <a:cxn ang="0">
                    <a:pos x="37" y="1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6" y="5"/>
                  </a:cxn>
                  <a:cxn ang="0">
                    <a:pos x="0" y="6"/>
                  </a:cxn>
                  <a:cxn ang="0">
                    <a:pos x="29" y="67"/>
                  </a:cxn>
                  <a:cxn ang="0">
                    <a:pos x="29" y="67"/>
                  </a:cxn>
                  <a:cxn ang="0">
                    <a:pos x="29" y="67"/>
                  </a:cxn>
                  <a:cxn ang="0">
                    <a:pos x="28" y="67"/>
                  </a:cxn>
                  <a:cxn ang="0">
                    <a:pos x="28" y="67"/>
                  </a:cxn>
                  <a:cxn ang="0">
                    <a:pos x="27" y="67"/>
                  </a:cxn>
                  <a:cxn ang="0">
                    <a:pos x="27" y="67"/>
                  </a:cxn>
                  <a:cxn ang="0">
                    <a:pos x="27" y="67"/>
                  </a:cxn>
                  <a:cxn ang="0">
                    <a:pos x="27" y="67"/>
                  </a:cxn>
                  <a:cxn ang="0">
                    <a:pos x="27" y="67"/>
                  </a:cxn>
                  <a:cxn ang="0">
                    <a:pos x="43" y="2"/>
                  </a:cxn>
                </a:cxnLst>
                <a:rect l="0" t="0" r="r" b="b"/>
                <a:pathLst>
                  <a:path w="43" h="67">
                    <a:moveTo>
                      <a:pt x="43" y="2"/>
                    </a:moveTo>
                    <a:lnTo>
                      <a:pt x="43" y="2"/>
                    </a:lnTo>
                    <a:lnTo>
                      <a:pt x="37" y="1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1" y="2"/>
                    </a:lnTo>
                    <a:lnTo>
                      <a:pt x="6" y="5"/>
                    </a:lnTo>
                    <a:lnTo>
                      <a:pt x="0" y="6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28" y="67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43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91" name="Freeform 1730"/>
              <p:cNvSpPr>
                <a:spLocks/>
              </p:cNvSpPr>
              <p:nvPr/>
            </p:nvSpPr>
            <p:spPr bwMode="auto">
              <a:xfrm>
                <a:off x="4160" y="3475"/>
                <a:ext cx="10" cy="14"/>
              </a:xfrm>
              <a:custGeom>
                <a:avLst/>
                <a:gdLst/>
                <a:ahLst/>
                <a:cxnLst>
                  <a:cxn ang="0">
                    <a:pos x="52" y="22"/>
                  </a:cxn>
                  <a:cxn ang="0">
                    <a:pos x="52" y="21"/>
                  </a:cxn>
                  <a:cxn ang="0">
                    <a:pos x="48" y="18"/>
                  </a:cxn>
                  <a:cxn ang="0">
                    <a:pos x="45" y="14"/>
                  </a:cxn>
                  <a:cxn ang="0">
                    <a:pos x="40" y="12"/>
                  </a:cxn>
                  <a:cxn ang="0">
                    <a:pos x="37" y="9"/>
                  </a:cxn>
                  <a:cxn ang="0">
                    <a:pos x="32" y="6"/>
                  </a:cxn>
                  <a:cxn ang="0">
                    <a:pos x="28" y="4"/>
                  </a:cxn>
                  <a:cxn ang="0">
                    <a:pos x="22" y="2"/>
                  </a:cxn>
                  <a:cxn ang="0">
                    <a:pos x="17" y="0"/>
                  </a:cxn>
                  <a:cxn ang="0">
                    <a:pos x="1" y="65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1" y="65"/>
                  </a:cxn>
                  <a:cxn ang="0">
                    <a:pos x="1" y="65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3" y="67"/>
                  </a:cxn>
                  <a:cxn ang="0">
                    <a:pos x="3" y="67"/>
                  </a:cxn>
                  <a:cxn ang="0">
                    <a:pos x="52" y="22"/>
                  </a:cxn>
                </a:cxnLst>
                <a:rect l="0" t="0" r="r" b="b"/>
                <a:pathLst>
                  <a:path w="52" h="67">
                    <a:moveTo>
                      <a:pt x="52" y="22"/>
                    </a:moveTo>
                    <a:lnTo>
                      <a:pt x="52" y="21"/>
                    </a:lnTo>
                    <a:lnTo>
                      <a:pt x="48" y="18"/>
                    </a:lnTo>
                    <a:lnTo>
                      <a:pt x="45" y="14"/>
                    </a:lnTo>
                    <a:lnTo>
                      <a:pt x="40" y="12"/>
                    </a:lnTo>
                    <a:lnTo>
                      <a:pt x="37" y="9"/>
                    </a:lnTo>
                    <a:lnTo>
                      <a:pt x="32" y="6"/>
                    </a:lnTo>
                    <a:lnTo>
                      <a:pt x="28" y="4"/>
                    </a:lnTo>
                    <a:lnTo>
                      <a:pt x="22" y="2"/>
                    </a:lnTo>
                    <a:lnTo>
                      <a:pt x="17" y="0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3" y="67"/>
                    </a:lnTo>
                    <a:lnTo>
                      <a:pt x="3" y="67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92" name="Freeform 1731"/>
              <p:cNvSpPr>
                <a:spLocks/>
              </p:cNvSpPr>
              <p:nvPr/>
            </p:nvSpPr>
            <p:spPr bwMode="auto">
              <a:xfrm>
                <a:off x="4160" y="3480"/>
                <a:ext cx="14" cy="11"/>
              </a:xfrm>
              <a:custGeom>
                <a:avLst/>
                <a:gdLst/>
                <a:ahLst/>
                <a:cxnLst>
                  <a:cxn ang="0">
                    <a:pos x="71" y="55"/>
                  </a:cxn>
                  <a:cxn ang="0">
                    <a:pos x="71" y="55"/>
                  </a:cxn>
                  <a:cxn ang="0">
                    <a:pos x="71" y="47"/>
                  </a:cxn>
                  <a:cxn ang="0">
                    <a:pos x="70" y="40"/>
                  </a:cxn>
                  <a:cxn ang="0">
                    <a:pos x="67" y="32"/>
                  </a:cxn>
                  <a:cxn ang="0">
                    <a:pos x="65" y="25"/>
                  </a:cxn>
                  <a:cxn ang="0">
                    <a:pos x="63" y="18"/>
                  </a:cxn>
                  <a:cxn ang="0">
                    <a:pos x="58" y="12"/>
                  </a:cxn>
                  <a:cxn ang="0">
                    <a:pos x="53" y="5"/>
                  </a:cxn>
                  <a:cxn ang="0">
                    <a:pos x="49" y="0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8"/>
                  </a:cxn>
                  <a:cxn ang="0">
                    <a:pos x="3" y="49"/>
                  </a:cxn>
                  <a:cxn ang="0">
                    <a:pos x="4" y="50"/>
                  </a:cxn>
                  <a:cxn ang="0">
                    <a:pos x="4" y="50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71" y="55"/>
                  </a:cxn>
                </a:cxnLst>
                <a:rect l="0" t="0" r="r" b="b"/>
                <a:pathLst>
                  <a:path w="71" h="55">
                    <a:moveTo>
                      <a:pt x="71" y="55"/>
                    </a:moveTo>
                    <a:lnTo>
                      <a:pt x="71" y="55"/>
                    </a:lnTo>
                    <a:lnTo>
                      <a:pt x="71" y="47"/>
                    </a:lnTo>
                    <a:lnTo>
                      <a:pt x="70" y="40"/>
                    </a:lnTo>
                    <a:lnTo>
                      <a:pt x="67" y="32"/>
                    </a:lnTo>
                    <a:lnTo>
                      <a:pt x="65" y="25"/>
                    </a:lnTo>
                    <a:lnTo>
                      <a:pt x="63" y="18"/>
                    </a:lnTo>
                    <a:lnTo>
                      <a:pt x="58" y="12"/>
                    </a:lnTo>
                    <a:lnTo>
                      <a:pt x="53" y="5"/>
                    </a:lnTo>
                    <a:lnTo>
                      <a:pt x="49" y="0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8"/>
                    </a:lnTo>
                    <a:lnTo>
                      <a:pt x="3" y="49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71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93" name="Freeform 1732"/>
              <p:cNvSpPr>
                <a:spLocks/>
              </p:cNvSpPr>
              <p:nvPr/>
            </p:nvSpPr>
            <p:spPr bwMode="auto">
              <a:xfrm>
                <a:off x="4157" y="3490"/>
                <a:ext cx="17" cy="15"/>
              </a:xfrm>
              <a:custGeom>
                <a:avLst/>
                <a:gdLst/>
                <a:ahLst/>
                <a:cxnLst>
                  <a:cxn ang="0">
                    <a:pos x="30" y="7"/>
                  </a:cxn>
                  <a:cxn ang="0">
                    <a:pos x="60" y="62"/>
                  </a:cxn>
                  <a:cxn ang="0">
                    <a:pos x="66" y="55"/>
                  </a:cxn>
                  <a:cxn ang="0">
                    <a:pos x="71" y="48"/>
                  </a:cxn>
                  <a:cxn ang="0">
                    <a:pos x="74" y="41"/>
                  </a:cxn>
                  <a:cxn ang="0">
                    <a:pos x="78" y="34"/>
                  </a:cxn>
                  <a:cxn ang="0">
                    <a:pos x="81" y="26"/>
                  </a:cxn>
                  <a:cxn ang="0">
                    <a:pos x="83" y="19"/>
                  </a:cxn>
                  <a:cxn ang="0">
                    <a:pos x="85" y="11"/>
                  </a:cxn>
                  <a:cxn ang="0">
                    <a:pos x="86" y="3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3"/>
                  </a:cxn>
                  <a:cxn ang="0">
                    <a:pos x="18" y="4"/>
                  </a:cxn>
                  <a:cxn ang="0">
                    <a:pos x="18" y="6"/>
                  </a:cxn>
                  <a:cxn ang="0">
                    <a:pos x="15" y="8"/>
                  </a:cxn>
                  <a:cxn ang="0">
                    <a:pos x="14" y="12"/>
                  </a:cxn>
                  <a:cxn ang="0">
                    <a:pos x="12" y="15"/>
                  </a:cxn>
                  <a:cxn ang="0">
                    <a:pos x="8" y="19"/>
                  </a:cxn>
                  <a:cxn ang="0">
                    <a:pos x="38" y="73"/>
                  </a:cxn>
                  <a:cxn ang="0">
                    <a:pos x="8" y="19"/>
                  </a:cxn>
                  <a:cxn ang="0">
                    <a:pos x="4" y="26"/>
                  </a:cxn>
                  <a:cxn ang="0">
                    <a:pos x="1" y="33"/>
                  </a:cxn>
                  <a:cxn ang="0">
                    <a:pos x="0" y="38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5" y="57"/>
                  </a:cxn>
                  <a:cxn ang="0">
                    <a:pos x="10" y="62"/>
                  </a:cxn>
                  <a:cxn ang="0">
                    <a:pos x="14" y="66"/>
                  </a:cxn>
                  <a:cxn ang="0">
                    <a:pos x="19" y="70"/>
                  </a:cxn>
                  <a:cxn ang="0">
                    <a:pos x="25" y="72"/>
                  </a:cxn>
                  <a:cxn ang="0">
                    <a:pos x="30" y="74"/>
                  </a:cxn>
                  <a:cxn ang="0">
                    <a:pos x="37" y="74"/>
                  </a:cxn>
                  <a:cxn ang="0">
                    <a:pos x="43" y="73"/>
                  </a:cxn>
                  <a:cxn ang="0">
                    <a:pos x="49" y="71"/>
                  </a:cxn>
                  <a:cxn ang="0">
                    <a:pos x="55" y="66"/>
                  </a:cxn>
                  <a:cxn ang="0">
                    <a:pos x="60" y="62"/>
                  </a:cxn>
                  <a:cxn ang="0">
                    <a:pos x="30" y="7"/>
                  </a:cxn>
                </a:cxnLst>
                <a:rect l="0" t="0" r="r" b="b"/>
                <a:pathLst>
                  <a:path w="86" h="74">
                    <a:moveTo>
                      <a:pt x="30" y="7"/>
                    </a:moveTo>
                    <a:lnTo>
                      <a:pt x="60" y="62"/>
                    </a:lnTo>
                    <a:lnTo>
                      <a:pt x="66" y="55"/>
                    </a:lnTo>
                    <a:lnTo>
                      <a:pt x="71" y="48"/>
                    </a:lnTo>
                    <a:lnTo>
                      <a:pt x="74" y="41"/>
                    </a:lnTo>
                    <a:lnTo>
                      <a:pt x="78" y="34"/>
                    </a:lnTo>
                    <a:lnTo>
                      <a:pt x="81" y="26"/>
                    </a:lnTo>
                    <a:lnTo>
                      <a:pt x="83" y="19"/>
                    </a:lnTo>
                    <a:lnTo>
                      <a:pt x="85" y="11"/>
                    </a:lnTo>
                    <a:lnTo>
                      <a:pt x="86" y="3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5" y="8"/>
                    </a:lnTo>
                    <a:lnTo>
                      <a:pt x="14" y="12"/>
                    </a:lnTo>
                    <a:lnTo>
                      <a:pt x="12" y="15"/>
                    </a:lnTo>
                    <a:lnTo>
                      <a:pt x="8" y="19"/>
                    </a:lnTo>
                    <a:lnTo>
                      <a:pt x="38" y="7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1" y="33"/>
                    </a:lnTo>
                    <a:lnTo>
                      <a:pt x="0" y="38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5" y="57"/>
                    </a:lnTo>
                    <a:lnTo>
                      <a:pt x="10" y="62"/>
                    </a:lnTo>
                    <a:lnTo>
                      <a:pt x="14" y="66"/>
                    </a:lnTo>
                    <a:lnTo>
                      <a:pt x="19" y="70"/>
                    </a:lnTo>
                    <a:lnTo>
                      <a:pt x="25" y="72"/>
                    </a:lnTo>
                    <a:lnTo>
                      <a:pt x="30" y="74"/>
                    </a:lnTo>
                    <a:lnTo>
                      <a:pt x="37" y="74"/>
                    </a:lnTo>
                    <a:lnTo>
                      <a:pt x="43" y="73"/>
                    </a:lnTo>
                    <a:lnTo>
                      <a:pt x="49" y="71"/>
                    </a:lnTo>
                    <a:lnTo>
                      <a:pt x="55" y="66"/>
                    </a:lnTo>
                    <a:lnTo>
                      <a:pt x="60" y="62"/>
                    </a:lnTo>
                    <a:lnTo>
                      <a:pt x="3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94" name="Freeform 1733"/>
              <p:cNvSpPr>
                <a:spLocks/>
              </p:cNvSpPr>
              <p:nvPr/>
            </p:nvSpPr>
            <p:spPr bwMode="auto">
              <a:xfrm>
                <a:off x="4163" y="3491"/>
                <a:ext cx="6" cy="14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8" y="1"/>
                  </a:cxn>
                  <a:cxn ang="0">
                    <a:pos x="25" y="1"/>
                  </a:cxn>
                  <a:cxn ang="0">
                    <a:pos x="21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8" y="67"/>
                  </a:cxn>
                  <a:cxn ang="0">
                    <a:pos x="11" y="67"/>
                  </a:cxn>
                  <a:cxn ang="0">
                    <a:pos x="12" y="67"/>
                  </a:cxn>
                  <a:cxn ang="0">
                    <a:pos x="13" y="67"/>
                  </a:cxn>
                  <a:cxn ang="0">
                    <a:pos x="14" y="67"/>
                  </a:cxn>
                  <a:cxn ang="0">
                    <a:pos x="14" y="67"/>
                  </a:cxn>
                  <a:cxn ang="0">
                    <a:pos x="15" y="67"/>
                  </a:cxn>
                  <a:cxn ang="0">
                    <a:pos x="15" y="67"/>
                  </a:cxn>
                  <a:cxn ang="0">
                    <a:pos x="15" y="67"/>
                  </a:cxn>
                  <a:cxn ang="0">
                    <a:pos x="15" y="67"/>
                  </a:cxn>
                  <a:cxn ang="0">
                    <a:pos x="28" y="1"/>
                  </a:cxn>
                </a:cxnLst>
                <a:rect l="0" t="0" r="r" b="b"/>
                <a:pathLst>
                  <a:path w="28" h="67">
                    <a:moveTo>
                      <a:pt x="28" y="1"/>
                    </a:moveTo>
                    <a:lnTo>
                      <a:pt x="28" y="1"/>
                    </a:lnTo>
                    <a:lnTo>
                      <a:pt x="25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8" y="67"/>
                    </a:lnTo>
                    <a:lnTo>
                      <a:pt x="11" y="67"/>
                    </a:lnTo>
                    <a:lnTo>
                      <a:pt x="12" y="67"/>
                    </a:lnTo>
                    <a:lnTo>
                      <a:pt x="13" y="67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95" name="Freeform 1734"/>
              <p:cNvSpPr>
                <a:spLocks/>
              </p:cNvSpPr>
              <p:nvPr/>
            </p:nvSpPr>
            <p:spPr bwMode="auto">
              <a:xfrm>
                <a:off x="4166" y="3492"/>
                <a:ext cx="10" cy="14"/>
              </a:xfrm>
              <a:custGeom>
                <a:avLst/>
                <a:gdLst/>
                <a:ahLst/>
                <a:cxnLst>
                  <a:cxn ang="0">
                    <a:pos x="51" y="13"/>
                  </a:cxn>
                  <a:cxn ang="0">
                    <a:pos x="51" y="12"/>
                  </a:cxn>
                  <a:cxn ang="0">
                    <a:pos x="47" y="11"/>
                  </a:cxn>
                  <a:cxn ang="0">
                    <a:pos x="42" y="8"/>
                  </a:cxn>
                  <a:cxn ang="0">
                    <a:pos x="37" y="7"/>
                  </a:cxn>
                  <a:cxn ang="0">
                    <a:pos x="33" y="5"/>
                  </a:cxn>
                  <a:cxn ang="0">
                    <a:pos x="28" y="4"/>
                  </a:cxn>
                  <a:cxn ang="0">
                    <a:pos x="23" y="3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0" y="66"/>
                  </a:cxn>
                  <a:cxn ang="0">
                    <a:pos x="4" y="67"/>
                  </a:cxn>
                  <a:cxn ang="0">
                    <a:pos x="7" y="67"/>
                  </a:cxn>
                  <a:cxn ang="0">
                    <a:pos x="10" y="68"/>
                  </a:cxn>
                  <a:cxn ang="0">
                    <a:pos x="13" y="70"/>
                  </a:cxn>
                  <a:cxn ang="0">
                    <a:pos x="15" y="70"/>
                  </a:cxn>
                  <a:cxn ang="0">
                    <a:pos x="18" y="71"/>
                  </a:cxn>
                  <a:cxn ang="0">
                    <a:pos x="21" y="72"/>
                  </a:cxn>
                  <a:cxn ang="0">
                    <a:pos x="23" y="73"/>
                  </a:cxn>
                  <a:cxn ang="0">
                    <a:pos x="23" y="73"/>
                  </a:cxn>
                  <a:cxn ang="0">
                    <a:pos x="51" y="13"/>
                  </a:cxn>
                </a:cxnLst>
                <a:rect l="0" t="0" r="r" b="b"/>
                <a:pathLst>
                  <a:path w="51" h="73">
                    <a:moveTo>
                      <a:pt x="51" y="13"/>
                    </a:moveTo>
                    <a:lnTo>
                      <a:pt x="51" y="12"/>
                    </a:lnTo>
                    <a:lnTo>
                      <a:pt x="47" y="11"/>
                    </a:lnTo>
                    <a:lnTo>
                      <a:pt x="42" y="8"/>
                    </a:lnTo>
                    <a:lnTo>
                      <a:pt x="37" y="7"/>
                    </a:lnTo>
                    <a:lnTo>
                      <a:pt x="33" y="5"/>
                    </a:lnTo>
                    <a:lnTo>
                      <a:pt x="28" y="4"/>
                    </a:lnTo>
                    <a:lnTo>
                      <a:pt x="23" y="3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0" y="66"/>
                    </a:lnTo>
                    <a:lnTo>
                      <a:pt x="4" y="67"/>
                    </a:lnTo>
                    <a:lnTo>
                      <a:pt x="7" y="67"/>
                    </a:lnTo>
                    <a:lnTo>
                      <a:pt x="10" y="68"/>
                    </a:lnTo>
                    <a:lnTo>
                      <a:pt x="13" y="70"/>
                    </a:lnTo>
                    <a:lnTo>
                      <a:pt x="15" y="70"/>
                    </a:lnTo>
                    <a:lnTo>
                      <a:pt x="18" y="71"/>
                    </a:lnTo>
                    <a:lnTo>
                      <a:pt x="21" y="72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51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96" name="Freeform 1735"/>
              <p:cNvSpPr>
                <a:spLocks/>
              </p:cNvSpPr>
              <p:nvPr/>
            </p:nvSpPr>
            <p:spPr bwMode="auto">
              <a:xfrm>
                <a:off x="4171" y="3494"/>
                <a:ext cx="15" cy="15"/>
              </a:xfrm>
              <a:custGeom>
                <a:avLst/>
                <a:gdLst/>
                <a:ahLst/>
                <a:cxnLst>
                  <a:cxn ang="0">
                    <a:pos x="65" y="67"/>
                  </a:cxn>
                  <a:cxn ang="0">
                    <a:pos x="56" y="13"/>
                  </a:cxn>
                  <a:cxn ang="0">
                    <a:pos x="28" y="0"/>
                  </a:cxn>
                  <a:cxn ang="0">
                    <a:pos x="0" y="60"/>
                  </a:cxn>
                  <a:cxn ang="0">
                    <a:pos x="28" y="73"/>
                  </a:cxn>
                  <a:cxn ang="0">
                    <a:pos x="65" y="67"/>
                  </a:cxn>
                  <a:cxn ang="0">
                    <a:pos x="28" y="73"/>
                  </a:cxn>
                  <a:cxn ang="0">
                    <a:pos x="36" y="75"/>
                  </a:cxn>
                  <a:cxn ang="0">
                    <a:pos x="43" y="76"/>
                  </a:cxn>
                  <a:cxn ang="0">
                    <a:pos x="50" y="76"/>
                  </a:cxn>
                  <a:cxn ang="0">
                    <a:pos x="56" y="74"/>
                  </a:cxn>
                  <a:cxn ang="0">
                    <a:pos x="62" y="70"/>
                  </a:cxn>
                  <a:cxn ang="0">
                    <a:pos x="66" y="67"/>
                  </a:cxn>
                  <a:cxn ang="0">
                    <a:pos x="70" y="62"/>
                  </a:cxn>
                  <a:cxn ang="0">
                    <a:pos x="73" y="57"/>
                  </a:cxn>
                  <a:cxn ang="0">
                    <a:pos x="75" y="51"/>
                  </a:cxn>
                  <a:cxn ang="0">
                    <a:pos x="75" y="45"/>
                  </a:cxn>
                  <a:cxn ang="0">
                    <a:pos x="75" y="38"/>
                  </a:cxn>
                  <a:cxn ang="0">
                    <a:pos x="74" y="32"/>
                  </a:cxn>
                  <a:cxn ang="0">
                    <a:pos x="72" y="27"/>
                  </a:cxn>
                  <a:cxn ang="0">
                    <a:pos x="69" y="21"/>
                  </a:cxn>
                  <a:cxn ang="0">
                    <a:pos x="63" y="16"/>
                  </a:cxn>
                  <a:cxn ang="0">
                    <a:pos x="56" y="13"/>
                  </a:cxn>
                  <a:cxn ang="0">
                    <a:pos x="65" y="67"/>
                  </a:cxn>
                </a:cxnLst>
                <a:rect l="0" t="0" r="r" b="b"/>
                <a:pathLst>
                  <a:path w="75" h="76">
                    <a:moveTo>
                      <a:pt x="65" y="67"/>
                    </a:moveTo>
                    <a:lnTo>
                      <a:pt x="56" y="13"/>
                    </a:lnTo>
                    <a:lnTo>
                      <a:pt x="28" y="0"/>
                    </a:lnTo>
                    <a:lnTo>
                      <a:pt x="0" y="60"/>
                    </a:lnTo>
                    <a:lnTo>
                      <a:pt x="28" y="73"/>
                    </a:lnTo>
                    <a:lnTo>
                      <a:pt x="65" y="67"/>
                    </a:lnTo>
                    <a:lnTo>
                      <a:pt x="28" y="73"/>
                    </a:lnTo>
                    <a:lnTo>
                      <a:pt x="36" y="75"/>
                    </a:lnTo>
                    <a:lnTo>
                      <a:pt x="43" y="76"/>
                    </a:lnTo>
                    <a:lnTo>
                      <a:pt x="50" y="76"/>
                    </a:lnTo>
                    <a:lnTo>
                      <a:pt x="56" y="74"/>
                    </a:lnTo>
                    <a:lnTo>
                      <a:pt x="62" y="70"/>
                    </a:lnTo>
                    <a:lnTo>
                      <a:pt x="66" y="67"/>
                    </a:lnTo>
                    <a:lnTo>
                      <a:pt x="70" y="62"/>
                    </a:lnTo>
                    <a:lnTo>
                      <a:pt x="73" y="57"/>
                    </a:lnTo>
                    <a:lnTo>
                      <a:pt x="75" y="51"/>
                    </a:lnTo>
                    <a:lnTo>
                      <a:pt x="75" y="45"/>
                    </a:lnTo>
                    <a:lnTo>
                      <a:pt x="75" y="38"/>
                    </a:lnTo>
                    <a:lnTo>
                      <a:pt x="74" y="32"/>
                    </a:lnTo>
                    <a:lnTo>
                      <a:pt x="72" y="27"/>
                    </a:lnTo>
                    <a:lnTo>
                      <a:pt x="69" y="21"/>
                    </a:lnTo>
                    <a:lnTo>
                      <a:pt x="63" y="16"/>
                    </a:lnTo>
                    <a:lnTo>
                      <a:pt x="56" y="13"/>
                    </a:lnTo>
                    <a:lnTo>
                      <a:pt x="65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97" name="Freeform 1736"/>
              <p:cNvSpPr>
                <a:spLocks/>
              </p:cNvSpPr>
              <p:nvPr/>
            </p:nvSpPr>
            <p:spPr bwMode="auto">
              <a:xfrm>
                <a:off x="4169" y="3498"/>
                <a:ext cx="15" cy="15"/>
              </a:xfrm>
              <a:custGeom>
                <a:avLst/>
                <a:gdLst/>
                <a:ahLst/>
                <a:cxnLst>
                  <a:cxn ang="0">
                    <a:pos x="20" y="71"/>
                  </a:cxn>
                  <a:cxn ang="0">
                    <a:pos x="57" y="65"/>
                  </a:cxn>
                  <a:cxn ang="0">
                    <a:pos x="73" y="49"/>
                  </a:cxn>
                  <a:cxn ang="0">
                    <a:pos x="28" y="0"/>
                  </a:cxn>
                  <a:cxn ang="0">
                    <a:pos x="11" y="15"/>
                  </a:cxn>
                  <a:cxn ang="0">
                    <a:pos x="20" y="71"/>
                  </a:cxn>
                  <a:cxn ang="0">
                    <a:pos x="11" y="15"/>
                  </a:cxn>
                  <a:cxn ang="0">
                    <a:pos x="6" y="22"/>
                  </a:cxn>
                  <a:cxn ang="0">
                    <a:pos x="3" y="28"/>
                  </a:cxn>
                  <a:cxn ang="0">
                    <a:pos x="0" y="34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3" y="52"/>
                  </a:cxn>
                  <a:cxn ang="0">
                    <a:pos x="6" y="58"/>
                  </a:cxn>
                  <a:cxn ang="0">
                    <a:pos x="10" y="63"/>
                  </a:cxn>
                  <a:cxn ang="0">
                    <a:pos x="14" y="67"/>
                  </a:cxn>
                  <a:cxn ang="0">
                    <a:pos x="20" y="71"/>
                  </a:cxn>
                  <a:cxn ang="0">
                    <a:pos x="26" y="73"/>
                  </a:cxn>
                  <a:cxn ang="0">
                    <a:pos x="32" y="74"/>
                  </a:cxn>
                  <a:cxn ang="0">
                    <a:pos x="37" y="74"/>
                  </a:cxn>
                  <a:cxn ang="0">
                    <a:pos x="44" y="72"/>
                  </a:cxn>
                  <a:cxn ang="0">
                    <a:pos x="51" y="70"/>
                  </a:cxn>
                  <a:cxn ang="0">
                    <a:pos x="57" y="65"/>
                  </a:cxn>
                  <a:cxn ang="0">
                    <a:pos x="20" y="71"/>
                  </a:cxn>
                </a:cxnLst>
                <a:rect l="0" t="0" r="r" b="b"/>
                <a:pathLst>
                  <a:path w="73" h="74">
                    <a:moveTo>
                      <a:pt x="20" y="71"/>
                    </a:moveTo>
                    <a:lnTo>
                      <a:pt x="57" y="65"/>
                    </a:lnTo>
                    <a:lnTo>
                      <a:pt x="73" y="49"/>
                    </a:lnTo>
                    <a:lnTo>
                      <a:pt x="28" y="0"/>
                    </a:lnTo>
                    <a:lnTo>
                      <a:pt x="11" y="15"/>
                    </a:lnTo>
                    <a:lnTo>
                      <a:pt x="20" y="71"/>
                    </a:lnTo>
                    <a:lnTo>
                      <a:pt x="11" y="15"/>
                    </a:lnTo>
                    <a:lnTo>
                      <a:pt x="6" y="22"/>
                    </a:lnTo>
                    <a:lnTo>
                      <a:pt x="3" y="28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3" y="52"/>
                    </a:lnTo>
                    <a:lnTo>
                      <a:pt x="6" y="58"/>
                    </a:lnTo>
                    <a:lnTo>
                      <a:pt x="10" y="63"/>
                    </a:lnTo>
                    <a:lnTo>
                      <a:pt x="14" y="67"/>
                    </a:lnTo>
                    <a:lnTo>
                      <a:pt x="20" y="71"/>
                    </a:lnTo>
                    <a:lnTo>
                      <a:pt x="26" y="73"/>
                    </a:lnTo>
                    <a:lnTo>
                      <a:pt x="32" y="74"/>
                    </a:lnTo>
                    <a:lnTo>
                      <a:pt x="37" y="74"/>
                    </a:lnTo>
                    <a:lnTo>
                      <a:pt x="44" y="72"/>
                    </a:lnTo>
                    <a:lnTo>
                      <a:pt x="51" y="70"/>
                    </a:lnTo>
                    <a:lnTo>
                      <a:pt x="57" y="65"/>
                    </a:lnTo>
                    <a:lnTo>
                      <a:pt x="2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98" name="Freeform 1737"/>
              <p:cNvSpPr>
                <a:spLocks/>
              </p:cNvSpPr>
              <p:nvPr/>
            </p:nvSpPr>
            <p:spPr bwMode="auto">
              <a:xfrm>
                <a:off x="4168" y="3497"/>
                <a:ext cx="11" cy="15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60"/>
                  </a:cxn>
                  <a:cxn ang="0">
                    <a:pos x="28" y="74"/>
                  </a:cxn>
                  <a:cxn ang="0">
                    <a:pos x="57" y="13"/>
                  </a:cxn>
                  <a:cxn ang="0">
                    <a:pos x="29" y="0"/>
                  </a:cxn>
                  <a:cxn ang="0">
                    <a:pos x="0" y="60"/>
                  </a:cxn>
                </a:cxnLst>
                <a:rect l="0" t="0" r="r" b="b"/>
                <a:pathLst>
                  <a:path w="57" h="74">
                    <a:moveTo>
                      <a:pt x="0" y="60"/>
                    </a:moveTo>
                    <a:lnTo>
                      <a:pt x="0" y="60"/>
                    </a:lnTo>
                    <a:lnTo>
                      <a:pt x="28" y="74"/>
                    </a:lnTo>
                    <a:lnTo>
                      <a:pt x="57" y="13"/>
                    </a:lnTo>
                    <a:lnTo>
                      <a:pt x="29" y="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99" name="Freeform 1738"/>
              <p:cNvSpPr>
                <a:spLocks/>
              </p:cNvSpPr>
              <p:nvPr/>
            </p:nvSpPr>
            <p:spPr bwMode="auto">
              <a:xfrm>
                <a:off x="4163" y="3495"/>
                <a:ext cx="10" cy="14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0" y="66"/>
                  </a:cxn>
                  <a:cxn ang="0">
                    <a:pos x="3" y="66"/>
                  </a:cxn>
                  <a:cxn ang="0">
                    <a:pos x="5" y="67"/>
                  </a:cxn>
                  <a:cxn ang="0">
                    <a:pos x="7" y="67"/>
                  </a:cxn>
                  <a:cxn ang="0">
                    <a:pos x="10" y="68"/>
                  </a:cxn>
                  <a:cxn ang="0">
                    <a:pos x="12" y="70"/>
                  </a:cxn>
                  <a:cxn ang="0">
                    <a:pos x="15" y="71"/>
                  </a:cxn>
                  <a:cxn ang="0">
                    <a:pos x="18" y="72"/>
                  </a:cxn>
                  <a:cxn ang="0">
                    <a:pos x="21" y="73"/>
                  </a:cxn>
                  <a:cxn ang="0">
                    <a:pos x="50" y="13"/>
                  </a:cxn>
                  <a:cxn ang="0">
                    <a:pos x="45" y="11"/>
                  </a:cxn>
                  <a:cxn ang="0">
                    <a:pos x="41" y="10"/>
                  </a:cxn>
                  <a:cxn ang="0">
                    <a:pos x="36" y="7"/>
                  </a:cxn>
                  <a:cxn ang="0">
                    <a:pos x="33" y="6"/>
                  </a:cxn>
                  <a:cxn ang="0">
                    <a:pos x="28" y="4"/>
                  </a:cxn>
                  <a:cxn ang="0">
                    <a:pos x="24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0" y="66"/>
                  </a:cxn>
                </a:cxnLst>
                <a:rect l="0" t="0" r="r" b="b"/>
                <a:pathLst>
                  <a:path w="50" h="73">
                    <a:moveTo>
                      <a:pt x="0" y="66"/>
                    </a:moveTo>
                    <a:lnTo>
                      <a:pt x="0" y="66"/>
                    </a:lnTo>
                    <a:lnTo>
                      <a:pt x="3" y="66"/>
                    </a:lnTo>
                    <a:lnTo>
                      <a:pt x="5" y="67"/>
                    </a:lnTo>
                    <a:lnTo>
                      <a:pt x="7" y="67"/>
                    </a:lnTo>
                    <a:lnTo>
                      <a:pt x="10" y="68"/>
                    </a:lnTo>
                    <a:lnTo>
                      <a:pt x="12" y="70"/>
                    </a:lnTo>
                    <a:lnTo>
                      <a:pt x="15" y="71"/>
                    </a:lnTo>
                    <a:lnTo>
                      <a:pt x="18" y="72"/>
                    </a:lnTo>
                    <a:lnTo>
                      <a:pt x="21" y="73"/>
                    </a:lnTo>
                    <a:lnTo>
                      <a:pt x="50" y="13"/>
                    </a:lnTo>
                    <a:lnTo>
                      <a:pt x="45" y="11"/>
                    </a:lnTo>
                    <a:lnTo>
                      <a:pt x="41" y="10"/>
                    </a:lnTo>
                    <a:lnTo>
                      <a:pt x="36" y="7"/>
                    </a:lnTo>
                    <a:lnTo>
                      <a:pt x="33" y="6"/>
                    </a:lnTo>
                    <a:lnTo>
                      <a:pt x="28" y="4"/>
                    </a:lnTo>
                    <a:lnTo>
                      <a:pt x="24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00" name="Freeform 1739"/>
              <p:cNvSpPr>
                <a:spLocks/>
              </p:cNvSpPr>
              <p:nvPr/>
            </p:nvSpPr>
            <p:spPr bwMode="auto">
              <a:xfrm>
                <a:off x="4160" y="3494"/>
                <a:ext cx="6" cy="14"/>
              </a:xfrm>
              <a:custGeom>
                <a:avLst/>
                <a:gdLst/>
                <a:ahLst/>
                <a:cxnLst>
                  <a:cxn ang="0">
                    <a:pos x="22" y="66"/>
                  </a:cxn>
                  <a:cxn ang="0">
                    <a:pos x="22" y="66"/>
                  </a:cxn>
                  <a:cxn ang="0">
                    <a:pos x="20" y="66"/>
                  </a:cxn>
                  <a:cxn ang="0">
                    <a:pos x="18" y="66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6" y="66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8" y="67"/>
                  </a:cxn>
                  <a:cxn ang="0">
                    <a:pos x="32" y="1"/>
                  </a:cxn>
                  <a:cxn ang="0">
                    <a:pos x="29" y="1"/>
                  </a:cxn>
                  <a:cxn ang="0">
                    <a:pos x="25" y="0"/>
                  </a:cxn>
                  <a:cxn ang="0">
                    <a:pos x="22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2" y="66"/>
                  </a:cxn>
                </a:cxnLst>
                <a:rect l="0" t="0" r="r" b="b"/>
                <a:pathLst>
                  <a:path w="32" h="67">
                    <a:moveTo>
                      <a:pt x="22" y="66"/>
                    </a:moveTo>
                    <a:lnTo>
                      <a:pt x="22" y="66"/>
                    </a:lnTo>
                    <a:lnTo>
                      <a:pt x="20" y="66"/>
                    </a:lnTo>
                    <a:lnTo>
                      <a:pt x="18" y="66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6" y="66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8" y="67"/>
                    </a:lnTo>
                    <a:lnTo>
                      <a:pt x="32" y="1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2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01" name="Freeform 1740"/>
              <p:cNvSpPr>
                <a:spLocks/>
              </p:cNvSpPr>
              <p:nvPr/>
            </p:nvSpPr>
            <p:spPr bwMode="auto">
              <a:xfrm>
                <a:off x="4154" y="3495"/>
                <a:ext cx="11" cy="13"/>
              </a:xfrm>
              <a:custGeom>
                <a:avLst/>
                <a:gdLst/>
                <a:ahLst/>
                <a:cxnLst>
                  <a:cxn ang="0">
                    <a:pos x="47" y="66"/>
                  </a:cxn>
                  <a:cxn ang="0">
                    <a:pos x="47" y="66"/>
                  </a:cxn>
                  <a:cxn ang="0">
                    <a:pos x="48" y="65"/>
                  </a:cxn>
                  <a:cxn ang="0">
                    <a:pos x="49" y="64"/>
                  </a:cxn>
                  <a:cxn ang="0">
                    <a:pos x="50" y="63"/>
                  </a:cxn>
                  <a:cxn ang="0">
                    <a:pos x="51" y="63"/>
                  </a:cxn>
                  <a:cxn ang="0">
                    <a:pos x="51" y="63"/>
                  </a:cxn>
                  <a:cxn ang="0">
                    <a:pos x="51" y="63"/>
                  </a:cxn>
                  <a:cxn ang="0">
                    <a:pos x="50" y="63"/>
                  </a:cxn>
                  <a:cxn ang="0">
                    <a:pos x="49" y="64"/>
                  </a:cxn>
                  <a:cxn ang="0">
                    <a:pos x="27" y="0"/>
                  </a:cxn>
                  <a:cxn ang="0">
                    <a:pos x="22" y="3"/>
                  </a:cxn>
                  <a:cxn ang="0">
                    <a:pos x="19" y="4"/>
                  </a:cxn>
                  <a:cxn ang="0">
                    <a:pos x="15" y="6"/>
                  </a:cxn>
                  <a:cxn ang="0">
                    <a:pos x="12" y="9"/>
                  </a:cxn>
                  <a:cxn ang="0">
                    <a:pos x="8" y="11"/>
                  </a:cxn>
                  <a:cxn ang="0">
                    <a:pos x="6" y="13"/>
                  </a:cxn>
                  <a:cxn ang="0">
                    <a:pos x="3" y="15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47" y="66"/>
                  </a:cxn>
                </a:cxnLst>
                <a:rect l="0" t="0" r="r" b="b"/>
                <a:pathLst>
                  <a:path w="51" h="66">
                    <a:moveTo>
                      <a:pt x="47" y="66"/>
                    </a:moveTo>
                    <a:lnTo>
                      <a:pt x="47" y="66"/>
                    </a:lnTo>
                    <a:lnTo>
                      <a:pt x="48" y="65"/>
                    </a:lnTo>
                    <a:lnTo>
                      <a:pt x="49" y="64"/>
                    </a:lnTo>
                    <a:lnTo>
                      <a:pt x="50" y="63"/>
                    </a:lnTo>
                    <a:lnTo>
                      <a:pt x="51" y="63"/>
                    </a:lnTo>
                    <a:lnTo>
                      <a:pt x="51" y="63"/>
                    </a:lnTo>
                    <a:lnTo>
                      <a:pt x="51" y="63"/>
                    </a:lnTo>
                    <a:lnTo>
                      <a:pt x="50" y="63"/>
                    </a:lnTo>
                    <a:lnTo>
                      <a:pt x="49" y="64"/>
                    </a:lnTo>
                    <a:lnTo>
                      <a:pt x="27" y="0"/>
                    </a:lnTo>
                    <a:lnTo>
                      <a:pt x="22" y="3"/>
                    </a:lnTo>
                    <a:lnTo>
                      <a:pt x="19" y="4"/>
                    </a:lnTo>
                    <a:lnTo>
                      <a:pt x="15" y="6"/>
                    </a:lnTo>
                    <a:lnTo>
                      <a:pt x="12" y="9"/>
                    </a:lnTo>
                    <a:lnTo>
                      <a:pt x="8" y="11"/>
                    </a:lnTo>
                    <a:lnTo>
                      <a:pt x="6" y="13"/>
                    </a:lnTo>
                    <a:lnTo>
                      <a:pt x="3" y="1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7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02" name="Freeform 1741"/>
              <p:cNvSpPr>
                <a:spLocks/>
              </p:cNvSpPr>
              <p:nvPr/>
            </p:nvSpPr>
            <p:spPr bwMode="auto">
              <a:xfrm>
                <a:off x="4149" y="3498"/>
                <a:ext cx="15" cy="15"/>
              </a:xfrm>
              <a:custGeom>
                <a:avLst/>
                <a:gdLst/>
                <a:ahLst/>
                <a:cxnLst>
                  <a:cxn ang="0">
                    <a:pos x="5" y="59"/>
                  </a:cxn>
                  <a:cxn ang="0">
                    <a:pos x="57" y="64"/>
                  </a:cxn>
                  <a:cxn ang="0">
                    <a:pos x="75" y="48"/>
                  </a:cxn>
                  <a:cxn ang="0">
                    <a:pos x="28" y="0"/>
                  </a:cxn>
                  <a:cxn ang="0">
                    <a:pos x="11" y="16"/>
                  </a:cxn>
                  <a:cxn ang="0">
                    <a:pos x="5" y="59"/>
                  </a:cxn>
                  <a:cxn ang="0">
                    <a:pos x="11" y="16"/>
                  </a:cxn>
                  <a:cxn ang="0">
                    <a:pos x="5" y="23"/>
                  </a:cxn>
                  <a:cxn ang="0">
                    <a:pos x="2" y="29"/>
                  </a:cxn>
                  <a:cxn ang="0">
                    <a:pos x="1" y="34"/>
                  </a:cxn>
                  <a:cxn ang="0">
                    <a:pos x="0" y="41"/>
                  </a:cxn>
                  <a:cxn ang="0">
                    <a:pos x="1" y="47"/>
                  </a:cxn>
                  <a:cxn ang="0">
                    <a:pos x="3" y="53"/>
                  </a:cxn>
                  <a:cxn ang="0">
                    <a:pos x="5" y="59"/>
                  </a:cxn>
                  <a:cxn ang="0">
                    <a:pos x="10" y="63"/>
                  </a:cxn>
                  <a:cxn ang="0">
                    <a:pos x="15" y="68"/>
                  </a:cxn>
                  <a:cxn ang="0">
                    <a:pos x="20" y="71"/>
                  </a:cxn>
                  <a:cxn ang="0">
                    <a:pos x="26" y="74"/>
                  </a:cxn>
                  <a:cxn ang="0">
                    <a:pos x="32" y="75"/>
                  </a:cxn>
                  <a:cxn ang="0">
                    <a:pos x="38" y="75"/>
                  </a:cxn>
                  <a:cxn ang="0">
                    <a:pos x="45" y="72"/>
                  </a:cxn>
                  <a:cxn ang="0">
                    <a:pos x="50" y="70"/>
                  </a:cxn>
                  <a:cxn ang="0">
                    <a:pos x="57" y="64"/>
                  </a:cxn>
                  <a:cxn ang="0">
                    <a:pos x="5" y="59"/>
                  </a:cxn>
                </a:cxnLst>
                <a:rect l="0" t="0" r="r" b="b"/>
                <a:pathLst>
                  <a:path w="75" h="75">
                    <a:moveTo>
                      <a:pt x="5" y="59"/>
                    </a:moveTo>
                    <a:lnTo>
                      <a:pt x="57" y="64"/>
                    </a:lnTo>
                    <a:lnTo>
                      <a:pt x="75" y="48"/>
                    </a:lnTo>
                    <a:lnTo>
                      <a:pt x="28" y="0"/>
                    </a:lnTo>
                    <a:lnTo>
                      <a:pt x="11" y="16"/>
                    </a:lnTo>
                    <a:lnTo>
                      <a:pt x="5" y="59"/>
                    </a:lnTo>
                    <a:lnTo>
                      <a:pt x="11" y="16"/>
                    </a:lnTo>
                    <a:lnTo>
                      <a:pt x="5" y="23"/>
                    </a:lnTo>
                    <a:lnTo>
                      <a:pt x="2" y="29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1" y="47"/>
                    </a:lnTo>
                    <a:lnTo>
                      <a:pt x="3" y="53"/>
                    </a:lnTo>
                    <a:lnTo>
                      <a:pt x="5" y="59"/>
                    </a:lnTo>
                    <a:lnTo>
                      <a:pt x="10" y="63"/>
                    </a:lnTo>
                    <a:lnTo>
                      <a:pt x="15" y="68"/>
                    </a:lnTo>
                    <a:lnTo>
                      <a:pt x="20" y="71"/>
                    </a:lnTo>
                    <a:lnTo>
                      <a:pt x="26" y="74"/>
                    </a:lnTo>
                    <a:lnTo>
                      <a:pt x="32" y="75"/>
                    </a:lnTo>
                    <a:lnTo>
                      <a:pt x="38" y="75"/>
                    </a:lnTo>
                    <a:lnTo>
                      <a:pt x="45" y="72"/>
                    </a:lnTo>
                    <a:lnTo>
                      <a:pt x="50" y="70"/>
                    </a:lnTo>
                    <a:lnTo>
                      <a:pt x="57" y="64"/>
                    </a:ln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03" name="Freeform 1742"/>
              <p:cNvSpPr>
                <a:spLocks/>
              </p:cNvSpPr>
              <p:nvPr/>
            </p:nvSpPr>
            <p:spPr bwMode="auto">
              <a:xfrm>
                <a:off x="4150" y="3503"/>
                <a:ext cx="19" cy="22"/>
              </a:xfrm>
              <a:custGeom>
                <a:avLst/>
                <a:gdLst/>
                <a:ahLst/>
                <a:cxnLst>
                  <a:cxn ang="0">
                    <a:pos x="88" y="100"/>
                  </a:cxn>
                  <a:cxn ang="0">
                    <a:pos x="94" y="59"/>
                  </a:cxn>
                  <a:cxn ang="0">
                    <a:pos x="57" y="0"/>
                  </a:cxn>
                  <a:cxn ang="0">
                    <a:pos x="0" y="36"/>
                  </a:cxn>
                  <a:cxn ang="0">
                    <a:pos x="37" y="93"/>
                  </a:cxn>
                  <a:cxn ang="0">
                    <a:pos x="88" y="100"/>
                  </a:cxn>
                  <a:cxn ang="0">
                    <a:pos x="37" y="93"/>
                  </a:cxn>
                  <a:cxn ang="0">
                    <a:pos x="42" y="100"/>
                  </a:cxn>
                  <a:cxn ang="0">
                    <a:pos x="47" y="105"/>
                  </a:cxn>
                  <a:cxn ang="0">
                    <a:pos x="52" y="108"/>
                  </a:cxn>
                  <a:cxn ang="0">
                    <a:pos x="59" y="109"/>
                  </a:cxn>
                  <a:cxn ang="0">
                    <a:pos x="65" y="111"/>
                  </a:cxn>
                  <a:cxn ang="0">
                    <a:pos x="71" y="109"/>
                  </a:cxn>
                  <a:cxn ang="0">
                    <a:pos x="78" y="107"/>
                  </a:cxn>
                  <a:cxn ang="0">
                    <a:pos x="82" y="105"/>
                  </a:cxn>
                  <a:cxn ang="0">
                    <a:pos x="88" y="101"/>
                  </a:cxn>
                  <a:cxn ang="0">
                    <a:pos x="92" y="97"/>
                  </a:cxn>
                  <a:cxn ang="0">
                    <a:pos x="95" y="91"/>
                  </a:cxn>
                  <a:cxn ang="0">
                    <a:pos x="97" y="85"/>
                  </a:cxn>
                  <a:cxn ang="0">
                    <a:pos x="98" y="79"/>
                  </a:cxn>
                  <a:cxn ang="0">
                    <a:pos x="98" y="73"/>
                  </a:cxn>
                  <a:cxn ang="0">
                    <a:pos x="97" y="66"/>
                  </a:cxn>
                  <a:cxn ang="0">
                    <a:pos x="94" y="59"/>
                  </a:cxn>
                  <a:cxn ang="0">
                    <a:pos x="88" y="100"/>
                  </a:cxn>
                </a:cxnLst>
                <a:rect l="0" t="0" r="r" b="b"/>
                <a:pathLst>
                  <a:path w="98" h="111">
                    <a:moveTo>
                      <a:pt x="88" y="100"/>
                    </a:moveTo>
                    <a:lnTo>
                      <a:pt x="94" y="59"/>
                    </a:lnTo>
                    <a:lnTo>
                      <a:pt x="57" y="0"/>
                    </a:lnTo>
                    <a:lnTo>
                      <a:pt x="0" y="36"/>
                    </a:lnTo>
                    <a:lnTo>
                      <a:pt x="37" y="93"/>
                    </a:lnTo>
                    <a:lnTo>
                      <a:pt x="88" y="100"/>
                    </a:lnTo>
                    <a:lnTo>
                      <a:pt x="37" y="93"/>
                    </a:lnTo>
                    <a:lnTo>
                      <a:pt x="42" y="100"/>
                    </a:lnTo>
                    <a:lnTo>
                      <a:pt x="47" y="105"/>
                    </a:lnTo>
                    <a:lnTo>
                      <a:pt x="52" y="108"/>
                    </a:lnTo>
                    <a:lnTo>
                      <a:pt x="59" y="109"/>
                    </a:lnTo>
                    <a:lnTo>
                      <a:pt x="65" y="111"/>
                    </a:lnTo>
                    <a:lnTo>
                      <a:pt x="71" y="109"/>
                    </a:lnTo>
                    <a:lnTo>
                      <a:pt x="78" y="107"/>
                    </a:lnTo>
                    <a:lnTo>
                      <a:pt x="82" y="105"/>
                    </a:lnTo>
                    <a:lnTo>
                      <a:pt x="88" y="101"/>
                    </a:lnTo>
                    <a:lnTo>
                      <a:pt x="92" y="97"/>
                    </a:lnTo>
                    <a:lnTo>
                      <a:pt x="95" y="91"/>
                    </a:lnTo>
                    <a:lnTo>
                      <a:pt x="97" y="85"/>
                    </a:lnTo>
                    <a:lnTo>
                      <a:pt x="98" y="79"/>
                    </a:lnTo>
                    <a:lnTo>
                      <a:pt x="98" y="73"/>
                    </a:lnTo>
                    <a:lnTo>
                      <a:pt x="97" y="66"/>
                    </a:lnTo>
                    <a:lnTo>
                      <a:pt x="94" y="59"/>
                    </a:lnTo>
                    <a:lnTo>
                      <a:pt x="88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04" name="Freeform 1743"/>
              <p:cNvSpPr>
                <a:spLocks/>
              </p:cNvSpPr>
              <p:nvPr/>
            </p:nvSpPr>
            <p:spPr bwMode="auto">
              <a:xfrm>
                <a:off x="4153" y="3513"/>
                <a:ext cx="14" cy="15"/>
              </a:xfrm>
              <a:custGeom>
                <a:avLst/>
                <a:gdLst/>
                <a:ahLst/>
                <a:cxnLst>
                  <a:cxn ang="0">
                    <a:pos x="6" y="56"/>
                  </a:cxn>
                  <a:cxn ang="0">
                    <a:pos x="57" y="62"/>
                  </a:cxn>
                  <a:cxn ang="0">
                    <a:pos x="72" y="48"/>
                  </a:cxn>
                  <a:cxn ang="0">
                    <a:pos x="26" y="0"/>
                  </a:cxn>
                  <a:cxn ang="0">
                    <a:pos x="11" y="15"/>
                  </a:cxn>
                  <a:cxn ang="0">
                    <a:pos x="6" y="56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3" y="26"/>
                  </a:cxn>
                  <a:cxn ang="0">
                    <a:pos x="0" y="33"/>
                  </a:cxn>
                  <a:cxn ang="0">
                    <a:pos x="0" y="39"/>
                  </a:cxn>
                  <a:cxn ang="0">
                    <a:pos x="2" y="45"/>
                  </a:cxn>
                  <a:cxn ang="0">
                    <a:pos x="3" y="51"/>
                  </a:cxn>
                  <a:cxn ang="0">
                    <a:pos x="6" y="56"/>
                  </a:cxn>
                  <a:cxn ang="0">
                    <a:pos x="10" y="61"/>
                  </a:cxn>
                  <a:cxn ang="0">
                    <a:pos x="14" y="66"/>
                  </a:cxn>
                  <a:cxn ang="0">
                    <a:pos x="20" y="69"/>
                  </a:cxn>
                  <a:cxn ang="0">
                    <a:pos x="26" y="71"/>
                  </a:cxn>
                  <a:cxn ang="0">
                    <a:pos x="32" y="73"/>
                  </a:cxn>
                  <a:cxn ang="0">
                    <a:pos x="39" y="73"/>
                  </a:cxn>
                  <a:cxn ang="0">
                    <a:pos x="44" y="70"/>
                  </a:cxn>
                  <a:cxn ang="0">
                    <a:pos x="51" y="68"/>
                  </a:cxn>
                  <a:cxn ang="0">
                    <a:pos x="57" y="62"/>
                  </a:cxn>
                  <a:cxn ang="0">
                    <a:pos x="6" y="56"/>
                  </a:cxn>
                </a:cxnLst>
                <a:rect l="0" t="0" r="r" b="b"/>
                <a:pathLst>
                  <a:path w="72" h="73">
                    <a:moveTo>
                      <a:pt x="6" y="56"/>
                    </a:moveTo>
                    <a:lnTo>
                      <a:pt x="57" y="62"/>
                    </a:lnTo>
                    <a:lnTo>
                      <a:pt x="72" y="48"/>
                    </a:lnTo>
                    <a:lnTo>
                      <a:pt x="26" y="0"/>
                    </a:lnTo>
                    <a:lnTo>
                      <a:pt x="11" y="15"/>
                    </a:lnTo>
                    <a:lnTo>
                      <a:pt x="6" y="56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2" y="45"/>
                    </a:lnTo>
                    <a:lnTo>
                      <a:pt x="3" y="51"/>
                    </a:lnTo>
                    <a:lnTo>
                      <a:pt x="6" y="56"/>
                    </a:lnTo>
                    <a:lnTo>
                      <a:pt x="10" y="61"/>
                    </a:lnTo>
                    <a:lnTo>
                      <a:pt x="14" y="66"/>
                    </a:lnTo>
                    <a:lnTo>
                      <a:pt x="20" y="69"/>
                    </a:lnTo>
                    <a:lnTo>
                      <a:pt x="26" y="71"/>
                    </a:lnTo>
                    <a:lnTo>
                      <a:pt x="32" y="73"/>
                    </a:lnTo>
                    <a:lnTo>
                      <a:pt x="39" y="73"/>
                    </a:lnTo>
                    <a:lnTo>
                      <a:pt x="44" y="70"/>
                    </a:lnTo>
                    <a:lnTo>
                      <a:pt x="51" y="68"/>
                    </a:lnTo>
                    <a:lnTo>
                      <a:pt x="57" y="62"/>
                    </a:lnTo>
                    <a:lnTo>
                      <a:pt x="6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05" name="Freeform 1744"/>
              <p:cNvSpPr>
                <a:spLocks/>
              </p:cNvSpPr>
              <p:nvPr/>
            </p:nvSpPr>
            <p:spPr bwMode="auto">
              <a:xfrm>
                <a:off x="4149" y="3495"/>
                <a:ext cx="14" cy="14"/>
              </a:xfrm>
              <a:custGeom>
                <a:avLst/>
                <a:gdLst/>
                <a:ahLst/>
                <a:cxnLst>
                  <a:cxn ang="0">
                    <a:pos x="67" y="49"/>
                  </a:cxn>
                  <a:cxn ang="0">
                    <a:pos x="21" y="0"/>
                  </a:cxn>
                  <a:cxn ang="0">
                    <a:pos x="0" y="20"/>
                  </a:cxn>
                  <a:cxn ang="0">
                    <a:pos x="46" y="69"/>
                  </a:cxn>
                  <a:cxn ang="0">
                    <a:pos x="67" y="49"/>
                  </a:cxn>
                  <a:cxn ang="0">
                    <a:pos x="67" y="49"/>
                  </a:cxn>
                </a:cxnLst>
                <a:rect l="0" t="0" r="r" b="b"/>
                <a:pathLst>
                  <a:path w="67" h="69">
                    <a:moveTo>
                      <a:pt x="67" y="49"/>
                    </a:moveTo>
                    <a:lnTo>
                      <a:pt x="21" y="0"/>
                    </a:lnTo>
                    <a:lnTo>
                      <a:pt x="0" y="20"/>
                    </a:lnTo>
                    <a:lnTo>
                      <a:pt x="46" y="69"/>
                    </a:lnTo>
                    <a:lnTo>
                      <a:pt x="67" y="49"/>
                    </a:lnTo>
                    <a:lnTo>
                      <a:pt x="67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06" name="Freeform 1745"/>
              <p:cNvSpPr>
                <a:spLocks/>
              </p:cNvSpPr>
              <p:nvPr/>
            </p:nvSpPr>
            <p:spPr bwMode="auto">
              <a:xfrm>
                <a:off x="4153" y="3492"/>
                <a:ext cx="13" cy="13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5" y="3"/>
                  </a:cxn>
                  <a:cxn ang="0">
                    <a:pos x="12" y="4"/>
                  </a:cxn>
                  <a:cxn ang="0">
                    <a:pos x="11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3" y="13"/>
                  </a:cxn>
                  <a:cxn ang="0">
                    <a:pos x="0" y="16"/>
                  </a:cxn>
                  <a:cxn ang="0">
                    <a:pos x="46" y="65"/>
                  </a:cxn>
                  <a:cxn ang="0">
                    <a:pos x="49" y="61"/>
                  </a:cxn>
                  <a:cxn ang="0">
                    <a:pos x="52" y="59"/>
                  </a:cxn>
                  <a:cxn ang="0">
                    <a:pos x="55" y="56"/>
                  </a:cxn>
                  <a:cxn ang="0">
                    <a:pos x="57" y="53"/>
                  </a:cxn>
                  <a:cxn ang="0">
                    <a:pos x="60" y="51"/>
                  </a:cxn>
                  <a:cxn ang="0">
                    <a:pos x="62" y="49"/>
                  </a:cxn>
                  <a:cxn ang="0">
                    <a:pos x="64" y="48"/>
                  </a:cxn>
                  <a:cxn ang="0">
                    <a:pos x="65" y="45"/>
                  </a:cxn>
                  <a:cxn ang="0">
                    <a:pos x="65" y="45"/>
                  </a:cxn>
                  <a:cxn ang="0">
                    <a:pos x="16" y="1"/>
                  </a:cxn>
                </a:cxnLst>
                <a:rect l="0" t="0" r="r" b="b"/>
                <a:pathLst>
                  <a:path w="65" h="65">
                    <a:moveTo>
                      <a:pt x="16" y="1"/>
                    </a:moveTo>
                    <a:lnTo>
                      <a:pt x="16" y="0"/>
                    </a:lnTo>
                    <a:lnTo>
                      <a:pt x="16" y="1"/>
                    </a:lnTo>
                    <a:lnTo>
                      <a:pt x="15" y="3"/>
                    </a:lnTo>
                    <a:lnTo>
                      <a:pt x="12" y="4"/>
                    </a:lnTo>
                    <a:lnTo>
                      <a:pt x="11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46" y="65"/>
                    </a:lnTo>
                    <a:lnTo>
                      <a:pt x="49" y="61"/>
                    </a:lnTo>
                    <a:lnTo>
                      <a:pt x="52" y="59"/>
                    </a:lnTo>
                    <a:lnTo>
                      <a:pt x="55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2" y="49"/>
                    </a:lnTo>
                    <a:lnTo>
                      <a:pt x="64" y="48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07" name="Freeform 1746"/>
              <p:cNvSpPr>
                <a:spLocks/>
              </p:cNvSpPr>
              <p:nvPr/>
            </p:nvSpPr>
            <p:spPr bwMode="auto">
              <a:xfrm>
                <a:off x="4157" y="3491"/>
                <a:ext cx="13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2"/>
                  </a:cxn>
                  <a:cxn ang="0">
                    <a:pos x="58" y="39"/>
                  </a:cxn>
                  <a:cxn ang="0">
                    <a:pos x="60" y="35"/>
                  </a:cxn>
                  <a:cxn ang="0">
                    <a:pos x="62" y="32"/>
                  </a:cxn>
                  <a:cxn ang="0">
                    <a:pos x="63" y="29"/>
                  </a:cxn>
                  <a:cxn ang="0">
                    <a:pos x="66" y="25"/>
                  </a:cxn>
                  <a:cxn ang="0">
                    <a:pos x="67" y="20"/>
                  </a:cxn>
                  <a:cxn ang="0">
                    <a:pos x="67" y="20"/>
                  </a:cxn>
                  <a:cxn ang="0">
                    <a:pos x="3" y="0"/>
                  </a:cxn>
                </a:cxnLst>
                <a:rect l="0" t="0" r="r" b="b"/>
                <a:pathLst>
                  <a:path w="67" h="49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2"/>
                    </a:lnTo>
                    <a:lnTo>
                      <a:pt x="58" y="39"/>
                    </a:lnTo>
                    <a:lnTo>
                      <a:pt x="60" y="35"/>
                    </a:lnTo>
                    <a:lnTo>
                      <a:pt x="62" y="32"/>
                    </a:lnTo>
                    <a:lnTo>
                      <a:pt x="63" y="29"/>
                    </a:lnTo>
                    <a:lnTo>
                      <a:pt x="66" y="25"/>
                    </a:lnTo>
                    <a:lnTo>
                      <a:pt x="67" y="20"/>
                    </a:lnTo>
                    <a:lnTo>
                      <a:pt x="67" y="2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08" name="Freeform 1747"/>
              <p:cNvSpPr>
                <a:spLocks/>
              </p:cNvSpPr>
              <p:nvPr/>
            </p:nvSpPr>
            <p:spPr bwMode="auto">
              <a:xfrm>
                <a:off x="4157" y="3488"/>
                <a:ext cx="14" cy="7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4" y="33"/>
                  </a:cxn>
                  <a:cxn ang="0">
                    <a:pos x="65" y="29"/>
                  </a:cxn>
                  <a:cxn ang="0">
                    <a:pos x="66" y="25"/>
                  </a:cxn>
                  <a:cxn ang="0">
                    <a:pos x="66" y="21"/>
                  </a:cxn>
                  <a:cxn ang="0">
                    <a:pos x="67" y="17"/>
                  </a:cxn>
                  <a:cxn ang="0">
                    <a:pos x="67" y="13"/>
                  </a:cxn>
                  <a:cxn ang="0">
                    <a:pos x="66" y="8"/>
                  </a:cxn>
                  <a:cxn ang="0">
                    <a:pos x="66" y="5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0" y="15"/>
                  </a:cxn>
                </a:cxnLst>
                <a:rect l="0" t="0" r="r" b="b"/>
                <a:pathLst>
                  <a:path w="67" h="33">
                    <a:moveTo>
                      <a:pt x="0" y="15"/>
                    </a:moveTo>
                    <a:lnTo>
                      <a:pt x="0" y="1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4" y="33"/>
                    </a:lnTo>
                    <a:lnTo>
                      <a:pt x="65" y="29"/>
                    </a:lnTo>
                    <a:lnTo>
                      <a:pt x="66" y="25"/>
                    </a:lnTo>
                    <a:lnTo>
                      <a:pt x="66" y="21"/>
                    </a:lnTo>
                    <a:lnTo>
                      <a:pt x="67" y="17"/>
                    </a:lnTo>
                    <a:lnTo>
                      <a:pt x="67" y="13"/>
                    </a:lnTo>
                    <a:lnTo>
                      <a:pt x="66" y="8"/>
                    </a:lnTo>
                    <a:lnTo>
                      <a:pt x="66" y="5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09" name="Freeform 1748"/>
              <p:cNvSpPr>
                <a:spLocks/>
              </p:cNvSpPr>
              <p:nvPr/>
            </p:nvSpPr>
            <p:spPr bwMode="auto">
              <a:xfrm>
                <a:off x="4157" y="3482"/>
                <a:ext cx="13" cy="10"/>
              </a:xfrm>
              <a:custGeom>
                <a:avLst/>
                <a:gdLst/>
                <a:ahLst/>
                <a:cxnLst>
                  <a:cxn ang="0">
                    <a:pos x="1" y="46"/>
                  </a:cxn>
                  <a:cxn ang="0">
                    <a:pos x="1" y="46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65" y="29"/>
                  </a:cxn>
                  <a:cxn ang="0">
                    <a:pos x="64" y="25"/>
                  </a:cxn>
                  <a:cxn ang="0">
                    <a:pos x="63" y="21"/>
                  </a:cxn>
                  <a:cxn ang="0">
                    <a:pos x="61" y="17"/>
                  </a:cxn>
                  <a:cxn ang="0">
                    <a:pos x="59" y="13"/>
                  </a:cxn>
                  <a:cxn ang="0">
                    <a:pos x="57" y="9"/>
                  </a:cxn>
                  <a:cxn ang="0">
                    <a:pos x="55" y="6"/>
                  </a:cxn>
                  <a:cxn ang="0">
                    <a:pos x="52" y="4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1" y="46"/>
                  </a:cxn>
                </a:cxnLst>
                <a:rect l="0" t="0" r="r" b="b"/>
                <a:pathLst>
                  <a:path w="65" h="46">
                    <a:moveTo>
                      <a:pt x="1" y="46"/>
                    </a:moveTo>
                    <a:lnTo>
                      <a:pt x="1" y="46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65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1" y="17"/>
                    </a:lnTo>
                    <a:lnTo>
                      <a:pt x="59" y="13"/>
                    </a:lnTo>
                    <a:lnTo>
                      <a:pt x="57" y="9"/>
                    </a:lnTo>
                    <a:lnTo>
                      <a:pt x="55" y="6"/>
                    </a:lnTo>
                    <a:lnTo>
                      <a:pt x="52" y="4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1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10" name="Freeform 1749"/>
              <p:cNvSpPr>
                <a:spLocks/>
              </p:cNvSpPr>
              <p:nvPr/>
            </p:nvSpPr>
            <p:spPr bwMode="auto">
              <a:xfrm>
                <a:off x="4157" y="3479"/>
                <a:ext cx="10" cy="13"/>
              </a:xfrm>
              <a:custGeom>
                <a:avLst/>
                <a:gdLst/>
                <a:ahLst/>
                <a:cxnLst>
                  <a:cxn ang="0">
                    <a:pos x="6" y="65"/>
                  </a:cxn>
                  <a:cxn ang="0">
                    <a:pos x="5" y="65"/>
                  </a:cxn>
                  <a:cxn ang="0">
                    <a:pos x="4" y="65"/>
                  </a:cxn>
                  <a:cxn ang="0">
                    <a:pos x="4" y="63"/>
                  </a:cxn>
                  <a:cxn ang="0">
                    <a:pos x="3" y="63"/>
                  </a:cxn>
                  <a:cxn ang="0">
                    <a:pos x="2" y="63"/>
                  </a:cxn>
                  <a:cxn ang="0">
                    <a:pos x="2" y="6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49" y="16"/>
                  </a:cxn>
                  <a:cxn ang="0">
                    <a:pos x="47" y="14"/>
                  </a:cxn>
                  <a:cxn ang="0">
                    <a:pos x="43" y="11"/>
                  </a:cxn>
                  <a:cxn ang="0">
                    <a:pos x="41" y="9"/>
                  </a:cxn>
                  <a:cxn ang="0">
                    <a:pos x="37" y="7"/>
                  </a:cxn>
                  <a:cxn ang="0">
                    <a:pos x="34" y="5"/>
                  </a:cxn>
                  <a:cxn ang="0">
                    <a:pos x="30" y="3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6" y="65"/>
                  </a:cxn>
                </a:cxnLst>
                <a:rect l="0" t="0" r="r" b="b"/>
                <a:pathLst>
                  <a:path w="49" h="65">
                    <a:moveTo>
                      <a:pt x="6" y="65"/>
                    </a:moveTo>
                    <a:lnTo>
                      <a:pt x="5" y="65"/>
                    </a:lnTo>
                    <a:lnTo>
                      <a:pt x="4" y="65"/>
                    </a:lnTo>
                    <a:lnTo>
                      <a:pt x="4" y="63"/>
                    </a:lnTo>
                    <a:lnTo>
                      <a:pt x="3" y="63"/>
                    </a:lnTo>
                    <a:lnTo>
                      <a:pt x="2" y="63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49" y="16"/>
                    </a:lnTo>
                    <a:lnTo>
                      <a:pt x="47" y="14"/>
                    </a:lnTo>
                    <a:lnTo>
                      <a:pt x="43" y="11"/>
                    </a:lnTo>
                    <a:lnTo>
                      <a:pt x="41" y="9"/>
                    </a:lnTo>
                    <a:lnTo>
                      <a:pt x="37" y="7"/>
                    </a:lnTo>
                    <a:lnTo>
                      <a:pt x="34" y="5"/>
                    </a:lnTo>
                    <a:lnTo>
                      <a:pt x="30" y="3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6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11" name="Freeform 1750"/>
              <p:cNvSpPr>
                <a:spLocks/>
              </p:cNvSpPr>
              <p:nvPr/>
            </p:nvSpPr>
            <p:spPr bwMode="auto">
              <a:xfrm>
                <a:off x="4156" y="3479"/>
                <a:ext cx="6" cy="13"/>
              </a:xfrm>
              <a:custGeom>
                <a:avLst/>
                <a:gdLst/>
                <a:ahLst/>
                <a:cxnLst>
                  <a:cxn ang="0">
                    <a:pos x="26" y="64"/>
                  </a:cxn>
                  <a:cxn ang="0">
                    <a:pos x="27" y="64"/>
                  </a:cxn>
                  <a:cxn ang="0">
                    <a:pos x="24" y="66"/>
                  </a:cxn>
                  <a:cxn ang="0">
                    <a:pos x="23" y="66"/>
                  </a:cxn>
                  <a:cxn ang="0">
                    <a:pos x="21" y="66"/>
                  </a:cxn>
                  <a:cxn ang="0">
                    <a:pos x="20" y="67"/>
                  </a:cxn>
                  <a:cxn ang="0">
                    <a:pos x="19" y="67"/>
                  </a:cxn>
                  <a:cxn ang="0">
                    <a:pos x="16" y="67"/>
                  </a:cxn>
                  <a:cxn ang="0">
                    <a:pos x="15" y="67"/>
                  </a:cxn>
                  <a:cxn ang="0">
                    <a:pos x="15" y="66"/>
                  </a:cxn>
                  <a:cxn ang="0">
                    <a:pos x="33" y="1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7" y="1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6" y="64"/>
                  </a:cxn>
                </a:cxnLst>
                <a:rect l="0" t="0" r="r" b="b"/>
                <a:pathLst>
                  <a:path w="33" h="67">
                    <a:moveTo>
                      <a:pt x="26" y="64"/>
                    </a:moveTo>
                    <a:lnTo>
                      <a:pt x="27" y="64"/>
                    </a:lnTo>
                    <a:lnTo>
                      <a:pt x="24" y="66"/>
                    </a:lnTo>
                    <a:lnTo>
                      <a:pt x="23" y="66"/>
                    </a:lnTo>
                    <a:lnTo>
                      <a:pt x="21" y="66"/>
                    </a:lnTo>
                    <a:lnTo>
                      <a:pt x="20" y="67"/>
                    </a:lnTo>
                    <a:lnTo>
                      <a:pt x="19" y="67"/>
                    </a:lnTo>
                    <a:lnTo>
                      <a:pt x="16" y="67"/>
                    </a:lnTo>
                    <a:lnTo>
                      <a:pt x="15" y="67"/>
                    </a:lnTo>
                    <a:lnTo>
                      <a:pt x="15" y="66"/>
                    </a:lnTo>
                    <a:lnTo>
                      <a:pt x="33" y="1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12" name="Freeform 1751"/>
              <p:cNvSpPr>
                <a:spLocks/>
              </p:cNvSpPr>
              <p:nvPr/>
            </p:nvSpPr>
            <p:spPr bwMode="auto">
              <a:xfrm>
                <a:off x="4151" y="3480"/>
                <a:ext cx="10" cy="13"/>
              </a:xfrm>
              <a:custGeom>
                <a:avLst/>
                <a:gdLst/>
                <a:ahLst/>
                <a:cxnLst>
                  <a:cxn ang="0">
                    <a:pos x="45" y="65"/>
                  </a:cxn>
                  <a:cxn ang="0">
                    <a:pos x="45" y="66"/>
                  </a:cxn>
                  <a:cxn ang="0">
                    <a:pos x="47" y="64"/>
                  </a:cxn>
                  <a:cxn ang="0">
                    <a:pos x="49" y="63"/>
                  </a:cxn>
                  <a:cxn ang="0">
                    <a:pos x="50" y="61"/>
                  </a:cxn>
                  <a:cxn ang="0">
                    <a:pos x="51" y="61"/>
                  </a:cxn>
                  <a:cxn ang="0">
                    <a:pos x="51" y="61"/>
                  </a:cxn>
                  <a:cxn ang="0">
                    <a:pos x="51" y="61"/>
                  </a:cxn>
                  <a:cxn ang="0">
                    <a:pos x="51" y="61"/>
                  </a:cxn>
                  <a:cxn ang="0">
                    <a:pos x="49" y="61"/>
                  </a:cxn>
                  <a:cxn ang="0">
                    <a:pos x="23" y="0"/>
                  </a:cxn>
                  <a:cxn ang="0">
                    <a:pos x="19" y="3"/>
                  </a:cxn>
                  <a:cxn ang="0">
                    <a:pos x="16" y="4"/>
                  </a:cxn>
                  <a:cxn ang="0">
                    <a:pos x="13" y="6"/>
                  </a:cxn>
                  <a:cxn ang="0">
                    <a:pos x="10" y="8"/>
                  </a:cxn>
                  <a:cxn ang="0">
                    <a:pos x="7" y="11"/>
                  </a:cxn>
                  <a:cxn ang="0">
                    <a:pos x="5" y="13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45" y="65"/>
                  </a:cxn>
                </a:cxnLst>
                <a:rect l="0" t="0" r="r" b="b"/>
                <a:pathLst>
                  <a:path w="51" h="66">
                    <a:moveTo>
                      <a:pt x="45" y="65"/>
                    </a:moveTo>
                    <a:lnTo>
                      <a:pt x="45" y="66"/>
                    </a:lnTo>
                    <a:lnTo>
                      <a:pt x="47" y="64"/>
                    </a:lnTo>
                    <a:lnTo>
                      <a:pt x="49" y="63"/>
                    </a:lnTo>
                    <a:lnTo>
                      <a:pt x="50" y="61"/>
                    </a:lnTo>
                    <a:lnTo>
                      <a:pt x="51" y="61"/>
                    </a:lnTo>
                    <a:lnTo>
                      <a:pt x="51" y="61"/>
                    </a:lnTo>
                    <a:lnTo>
                      <a:pt x="51" y="61"/>
                    </a:lnTo>
                    <a:lnTo>
                      <a:pt x="51" y="61"/>
                    </a:lnTo>
                    <a:lnTo>
                      <a:pt x="49" y="61"/>
                    </a:lnTo>
                    <a:lnTo>
                      <a:pt x="23" y="0"/>
                    </a:lnTo>
                    <a:lnTo>
                      <a:pt x="19" y="3"/>
                    </a:lnTo>
                    <a:lnTo>
                      <a:pt x="16" y="4"/>
                    </a:lnTo>
                    <a:lnTo>
                      <a:pt x="13" y="6"/>
                    </a:lnTo>
                    <a:lnTo>
                      <a:pt x="10" y="8"/>
                    </a:lnTo>
                    <a:lnTo>
                      <a:pt x="7" y="11"/>
                    </a:lnTo>
                    <a:lnTo>
                      <a:pt x="5" y="13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13" name="Freeform 1752"/>
              <p:cNvSpPr>
                <a:spLocks/>
              </p:cNvSpPr>
              <p:nvPr/>
            </p:nvSpPr>
            <p:spPr bwMode="auto">
              <a:xfrm>
                <a:off x="4142" y="3483"/>
                <a:ext cx="18" cy="18"/>
              </a:xfrm>
              <a:custGeom>
                <a:avLst/>
                <a:gdLst/>
                <a:ahLst/>
                <a:cxnLst>
                  <a:cxn ang="0">
                    <a:pos x="6" y="75"/>
                  </a:cxn>
                  <a:cxn ang="0">
                    <a:pos x="56" y="82"/>
                  </a:cxn>
                  <a:cxn ang="0">
                    <a:pos x="92" y="47"/>
                  </a:cxn>
                  <a:cxn ang="0">
                    <a:pos x="47" y="0"/>
                  </a:cxn>
                  <a:cxn ang="0">
                    <a:pos x="10" y="33"/>
                  </a:cxn>
                  <a:cxn ang="0">
                    <a:pos x="6" y="75"/>
                  </a:cxn>
                  <a:cxn ang="0">
                    <a:pos x="10" y="33"/>
                  </a:cxn>
                  <a:cxn ang="0">
                    <a:pos x="6" y="39"/>
                  </a:cxn>
                  <a:cxn ang="0">
                    <a:pos x="2" y="46"/>
                  </a:cxn>
                  <a:cxn ang="0">
                    <a:pos x="0" y="52"/>
                  </a:cxn>
                  <a:cxn ang="0">
                    <a:pos x="0" y="58"/>
                  </a:cxn>
                  <a:cxn ang="0">
                    <a:pos x="1" y="64"/>
                  </a:cxn>
                  <a:cxn ang="0">
                    <a:pos x="2" y="70"/>
                  </a:cxn>
                  <a:cxn ang="0">
                    <a:pos x="6" y="76"/>
                  </a:cxn>
                  <a:cxn ang="0">
                    <a:pos x="9" y="80"/>
                  </a:cxn>
                  <a:cxn ang="0">
                    <a:pos x="14" y="85"/>
                  </a:cxn>
                  <a:cxn ang="0">
                    <a:pos x="19" y="88"/>
                  </a:cxn>
                  <a:cxn ang="0">
                    <a:pos x="25" y="90"/>
                  </a:cxn>
                  <a:cxn ang="0">
                    <a:pos x="31" y="91"/>
                  </a:cxn>
                  <a:cxn ang="0">
                    <a:pos x="38" y="91"/>
                  </a:cxn>
                  <a:cxn ang="0">
                    <a:pos x="44" y="90"/>
                  </a:cxn>
                  <a:cxn ang="0">
                    <a:pos x="51" y="86"/>
                  </a:cxn>
                  <a:cxn ang="0">
                    <a:pos x="56" y="82"/>
                  </a:cxn>
                  <a:cxn ang="0">
                    <a:pos x="6" y="75"/>
                  </a:cxn>
                </a:cxnLst>
                <a:rect l="0" t="0" r="r" b="b"/>
                <a:pathLst>
                  <a:path w="92" h="91">
                    <a:moveTo>
                      <a:pt x="6" y="75"/>
                    </a:moveTo>
                    <a:lnTo>
                      <a:pt x="56" y="82"/>
                    </a:lnTo>
                    <a:lnTo>
                      <a:pt x="92" y="47"/>
                    </a:lnTo>
                    <a:lnTo>
                      <a:pt x="47" y="0"/>
                    </a:lnTo>
                    <a:lnTo>
                      <a:pt x="10" y="33"/>
                    </a:lnTo>
                    <a:lnTo>
                      <a:pt x="6" y="75"/>
                    </a:lnTo>
                    <a:lnTo>
                      <a:pt x="10" y="33"/>
                    </a:lnTo>
                    <a:lnTo>
                      <a:pt x="6" y="39"/>
                    </a:lnTo>
                    <a:lnTo>
                      <a:pt x="2" y="46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1" y="64"/>
                    </a:lnTo>
                    <a:lnTo>
                      <a:pt x="2" y="70"/>
                    </a:lnTo>
                    <a:lnTo>
                      <a:pt x="6" y="76"/>
                    </a:lnTo>
                    <a:lnTo>
                      <a:pt x="9" y="80"/>
                    </a:lnTo>
                    <a:lnTo>
                      <a:pt x="14" y="85"/>
                    </a:lnTo>
                    <a:lnTo>
                      <a:pt x="19" y="88"/>
                    </a:lnTo>
                    <a:lnTo>
                      <a:pt x="25" y="90"/>
                    </a:lnTo>
                    <a:lnTo>
                      <a:pt x="31" y="91"/>
                    </a:lnTo>
                    <a:lnTo>
                      <a:pt x="38" y="91"/>
                    </a:lnTo>
                    <a:lnTo>
                      <a:pt x="44" y="90"/>
                    </a:lnTo>
                    <a:lnTo>
                      <a:pt x="51" y="86"/>
                    </a:lnTo>
                    <a:lnTo>
                      <a:pt x="56" y="82"/>
                    </a:lnTo>
                    <a:lnTo>
                      <a:pt x="6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14" name="Freeform 1753"/>
              <p:cNvSpPr>
                <a:spLocks/>
              </p:cNvSpPr>
              <p:nvPr/>
            </p:nvSpPr>
            <p:spPr bwMode="auto">
              <a:xfrm>
                <a:off x="4143" y="3491"/>
                <a:ext cx="17" cy="19"/>
              </a:xfrm>
              <a:custGeom>
                <a:avLst/>
                <a:gdLst/>
                <a:ahLst/>
                <a:cxnLst>
                  <a:cxn ang="0">
                    <a:pos x="78" y="87"/>
                  </a:cxn>
                  <a:cxn ang="0">
                    <a:pos x="84" y="45"/>
                  </a:cxn>
                  <a:cxn ang="0">
                    <a:pos x="56" y="0"/>
                  </a:cxn>
                  <a:cxn ang="0">
                    <a:pos x="0" y="35"/>
                  </a:cxn>
                  <a:cxn ang="0">
                    <a:pos x="26" y="80"/>
                  </a:cxn>
                  <a:cxn ang="0">
                    <a:pos x="78" y="87"/>
                  </a:cxn>
                  <a:cxn ang="0">
                    <a:pos x="26" y="80"/>
                  </a:cxn>
                  <a:cxn ang="0">
                    <a:pos x="32" y="85"/>
                  </a:cxn>
                  <a:cxn ang="0">
                    <a:pos x="36" y="90"/>
                  </a:cxn>
                  <a:cxn ang="0">
                    <a:pos x="42" y="93"/>
                  </a:cxn>
                  <a:cxn ang="0">
                    <a:pos x="48" y="96"/>
                  </a:cxn>
                  <a:cxn ang="0">
                    <a:pos x="55" y="96"/>
                  </a:cxn>
                  <a:cxn ang="0">
                    <a:pos x="61" y="96"/>
                  </a:cxn>
                  <a:cxn ang="0">
                    <a:pos x="66" y="93"/>
                  </a:cxn>
                  <a:cxn ang="0">
                    <a:pos x="72" y="91"/>
                  </a:cxn>
                  <a:cxn ang="0">
                    <a:pos x="78" y="87"/>
                  </a:cxn>
                  <a:cxn ang="0">
                    <a:pos x="82" y="83"/>
                  </a:cxn>
                  <a:cxn ang="0">
                    <a:pos x="85" y="77"/>
                  </a:cxn>
                  <a:cxn ang="0">
                    <a:pos x="87" y="72"/>
                  </a:cxn>
                  <a:cxn ang="0">
                    <a:pos x="88" y="66"/>
                  </a:cxn>
                  <a:cxn ang="0">
                    <a:pos x="88" y="59"/>
                  </a:cxn>
                  <a:cxn ang="0">
                    <a:pos x="87" y="52"/>
                  </a:cxn>
                  <a:cxn ang="0">
                    <a:pos x="84" y="45"/>
                  </a:cxn>
                  <a:cxn ang="0">
                    <a:pos x="78" y="87"/>
                  </a:cxn>
                </a:cxnLst>
                <a:rect l="0" t="0" r="r" b="b"/>
                <a:pathLst>
                  <a:path w="88" h="96">
                    <a:moveTo>
                      <a:pt x="78" y="87"/>
                    </a:moveTo>
                    <a:lnTo>
                      <a:pt x="84" y="45"/>
                    </a:lnTo>
                    <a:lnTo>
                      <a:pt x="56" y="0"/>
                    </a:lnTo>
                    <a:lnTo>
                      <a:pt x="0" y="35"/>
                    </a:lnTo>
                    <a:lnTo>
                      <a:pt x="26" y="80"/>
                    </a:lnTo>
                    <a:lnTo>
                      <a:pt x="78" y="87"/>
                    </a:lnTo>
                    <a:lnTo>
                      <a:pt x="26" y="80"/>
                    </a:lnTo>
                    <a:lnTo>
                      <a:pt x="32" y="85"/>
                    </a:lnTo>
                    <a:lnTo>
                      <a:pt x="36" y="90"/>
                    </a:lnTo>
                    <a:lnTo>
                      <a:pt x="42" y="93"/>
                    </a:lnTo>
                    <a:lnTo>
                      <a:pt x="48" y="96"/>
                    </a:lnTo>
                    <a:lnTo>
                      <a:pt x="55" y="96"/>
                    </a:lnTo>
                    <a:lnTo>
                      <a:pt x="61" y="96"/>
                    </a:lnTo>
                    <a:lnTo>
                      <a:pt x="66" y="93"/>
                    </a:lnTo>
                    <a:lnTo>
                      <a:pt x="72" y="91"/>
                    </a:lnTo>
                    <a:lnTo>
                      <a:pt x="78" y="87"/>
                    </a:lnTo>
                    <a:lnTo>
                      <a:pt x="82" y="83"/>
                    </a:lnTo>
                    <a:lnTo>
                      <a:pt x="85" y="77"/>
                    </a:lnTo>
                    <a:lnTo>
                      <a:pt x="87" y="72"/>
                    </a:lnTo>
                    <a:lnTo>
                      <a:pt x="88" y="66"/>
                    </a:lnTo>
                    <a:lnTo>
                      <a:pt x="88" y="59"/>
                    </a:lnTo>
                    <a:lnTo>
                      <a:pt x="87" y="52"/>
                    </a:lnTo>
                    <a:lnTo>
                      <a:pt x="84" y="45"/>
                    </a:lnTo>
                    <a:lnTo>
                      <a:pt x="78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15" name="Freeform 1754"/>
              <p:cNvSpPr>
                <a:spLocks/>
              </p:cNvSpPr>
              <p:nvPr/>
            </p:nvSpPr>
            <p:spPr bwMode="auto">
              <a:xfrm>
                <a:off x="4014" y="3608"/>
                <a:ext cx="28" cy="32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9" y="84"/>
                  </a:cxn>
                  <a:cxn ang="0">
                    <a:pos x="139" y="101"/>
                  </a:cxn>
                  <a:cxn ang="0">
                    <a:pos x="135" y="117"/>
                  </a:cxn>
                  <a:cxn ang="0">
                    <a:pos x="128" y="132"/>
                  </a:cxn>
                  <a:cxn ang="0">
                    <a:pos x="118" y="145"/>
                  </a:cxn>
                  <a:cxn ang="0">
                    <a:pos x="102" y="157"/>
                  </a:cxn>
                  <a:cxn ang="0">
                    <a:pos x="86" y="163"/>
                  </a:cxn>
                  <a:cxn ang="0">
                    <a:pos x="68" y="163"/>
                  </a:cxn>
                  <a:cxn ang="0">
                    <a:pos x="51" y="157"/>
                  </a:cxn>
                  <a:cxn ang="0">
                    <a:pos x="35" y="144"/>
                  </a:cxn>
                  <a:cxn ang="0">
                    <a:pos x="16" y="123"/>
                  </a:cxn>
                  <a:cxn ang="0">
                    <a:pos x="5" y="99"/>
                  </a:cxn>
                  <a:cxn ang="0">
                    <a:pos x="0" y="72"/>
                  </a:cxn>
                  <a:cxn ang="0">
                    <a:pos x="2" y="49"/>
                  </a:cxn>
                  <a:cxn ang="0">
                    <a:pos x="13" y="30"/>
                  </a:cxn>
                  <a:cxn ang="0">
                    <a:pos x="28" y="14"/>
                  </a:cxn>
                  <a:cxn ang="0">
                    <a:pos x="42" y="6"/>
                  </a:cxn>
                  <a:cxn ang="0">
                    <a:pos x="56" y="1"/>
                  </a:cxn>
                  <a:cxn ang="0">
                    <a:pos x="71" y="1"/>
                  </a:cxn>
                  <a:cxn ang="0">
                    <a:pos x="84" y="6"/>
                  </a:cxn>
                  <a:cxn ang="0">
                    <a:pos x="97" y="14"/>
                  </a:cxn>
                  <a:cxn ang="0">
                    <a:pos x="78" y="24"/>
                  </a:cxn>
                  <a:cxn ang="0">
                    <a:pos x="68" y="19"/>
                  </a:cxn>
                  <a:cxn ang="0">
                    <a:pos x="59" y="18"/>
                  </a:cxn>
                  <a:cxn ang="0">
                    <a:pos x="50" y="21"/>
                  </a:cxn>
                  <a:cxn ang="0">
                    <a:pos x="41" y="25"/>
                  </a:cxn>
                  <a:cxn ang="0">
                    <a:pos x="31" y="34"/>
                  </a:cxn>
                  <a:cxn ang="0">
                    <a:pos x="21" y="52"/>
                  </a:cxn>
                  <a:cxn ang="0">
                    <a:pos x="19" y="71"/>
                  </a:cxn>
                  <a:cxn ang="0">
                    <a:pos x="23" y="91"/>
                  </a:cxn>
                  <a:cxn ang="0">
                    <a:pos x="31" y="109"/>
                  </a:cxn>
                  <a:cxn ang="0">
                    <a:pos x="44" y="126"/>
                  </a:cxn>
                  <a:cxn ang="0">
                    <a:pos x="56" y="136"/>
                  </a:cxn>
                  <a:cxn ang="0">
                    <a:pos x="68" y="142"/>
                  </a:cxn>
                  <a:cxn ang="0">
                    <a:pos x="81" y="144"/>
                  </a:cxn>
                  <a:cxn ang="0">
                    <a:pos x="93" y="142"/>
                  </a:cxn>
                  <a:cxn ang="0">
                    <a:pos x="104" y="135"/>
                  </a:cxn>
                  <a:cxn ang="0">
                    <a:pos x="112" y="127"/>
                  </a:cxn>
                  <a:cxn ang="0">
                    <a:pos x="118" y="116"/>
                  </a:cxn>
                  <a:cxn ang="0">
                    <a:pos x="121" y="105"/>
                  </a:cxn>
                  <a:cxn ang="0">
                    <a:pos x="121" y="92"/>
                  </a:cxn>
                  <a:cxn ang="0">
                    <a:pos x="118" y="79"/>
                  </a:cxn>
                </a:cxnLst>
                <a:rect l="0" t="0" r="r" b="b"/>
                <a:pathLst>
                  <a:path w="139" h="164">
                    <a:moveTo>
                      <a:pt x="115" y="71"/>
                    </a:moveTo>
                    <a:lnTo>
                      <a:pt x="131" y="59"/>
                    </a:lnTo>
                    <a:lnTo>
                      <a:pt x="133" y="66"/>
                    </a:lnTo>
                    <a:lnTo>
                      <a:pt x="135" y="71"/>
                    </a:lnTo>
                    <a:lnTo>
                      <a:pt x="138" y="78"/>
                    </a:lnTo>
                    <a:lnTo>
                      <a:pt x="139" y="84"/>
                    </a:lnTo>
                    <a:lnTo>
                      <a:pt x="139" y="90"/>
                    </a:lnTo>
                    <a:lnTo>
                      <a:pt x="139" y="96"/>
                    </a:lnTo>
                    <a:lnTo>
                      <a:pt x="139" y="101"/>
                    </a:lnTo>
                    <a:lnTo>
                      <a:pt x="139" y="107"/>
                    </a:lnTo>
                    <a:lnTo>
                      <a:pt x="136" y="113"/>
                    </a:lnTo>
                    <a:lnTo>
                      <a:pt x="135" y="117"/>
                    </a:lnTo>
                    <a:lnTo>
                      <a:pt x="133" y="123"/>
                    </a:lnTo>
                    <a:lnTo>
                      <a:pt x="131" y="128"/>
                    </a:lnTo>
                    <a:lnTo>
                      <a:pt x="128" y="132"/>
                    </a:lnTo>
                    <a:lnTo>
                      <a:pt x="125" y="137"/>
                    </a:lnTo>
                    <a:lnTo>
                      <a:pt x="121" y="142"/>
                    </a:lnTo>
                    <a:lnTo>
                      <a:pt x="118" y="145"/>
                    </a:lnTo>
                    <a:lnTo>
                      <a:pt x="112" y="150"/>
                    </a:lnTo>
                    <a:lnTo>
                      <a:pt x="108" y="153"/>
                    </a:lnTo>
                    <a:lnTo>
                      <a:pt x="102" y="157"/>
                    </a:lnTo>
                    <a:lnTo>
                      <a:pt x="97" y="159"/>
                    </a:lnTo>
                    <a:lnTo>
                      <a:pt x="91" y="161"/>
                    </a:lnTo>
                    <a:lnTo>
                      <a:pt x="86" y="163"/>
                    </a:lnTo>
                    <a:lnTo>
                      <a:pt x="80" y="164"/>
                    </a:lnTo>
                    <a:lnTo>
                      <a:pt x="74" y="164"/>
                    </a:lnTo>
                    <a:lnTo>
                      <a:pt x="68" y="163"/>
                    </a:lnTo>
                    <a:lnTo>
                      <a:pt x="63" y="161"/>
                    </a:lnTo>
                    <a:lnTo>
                      <a:pt x="57" y="159"/>
                    </a:lnTo>
                    <a:lnTo>
                      <a:pt x="51" y="157"/>
                    </a:lnTo>
                    <a:lnTo>
                      <a:pt x="45" y="153"/>
                    </a:lnTo>
                    <a:lnTo>
                      <a:pt x="39" y="150"/>
                    </a:lnTo>
                    <a:lnTo>
                      <a:pt x="35" y="144"/>
                    </a:lnTo>
                    <a:lnTo>
                      <a:pt x="29" y="139"/>
                    </a:lnTo>
                    <a:lnTo>
                      <a:pt x="22" y="131"/>
                    </a:lnTo>
                    <a:lnTo>
                      <a:pt x="16" y="123"/>
                    </a:lnTo>
                    <a:lnTo>
                      <a:pt x="12" y="116"/>
                    </a:lnTo>
                    <a:lnTo>
                      <a:pt x="7" y="107"/>
                    </a:lnTo>
                    <a:lnTo>
                      <a:pt x="5" y="99"/>
                    </a:lnTo>
                    <a:lnTo>
                      <a:pt x="2" y="91"/>
                    </a:lnTo>
                    <a:lnTo>
                      <a:pt x="0" y="82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1" y="57"/>
                    </a:lnTo>
                    <a:lnTo>
                      <a:pt x="2" y="49"/>
                    </a:lnTo>
                    <a:lnTo>
                      <a:pt x="6" y="42"/>
                    </a:lnTo>
                    <a:lnTo>
                      <a:pt x="9" y="36"/>
                    </a:lnTo>
                    <a:lnTo>
                      <a:pt x="13" y="30"/>
                    </a:lnTo>
                    <a:lnTo>
                      <a:pt x="17" y="24"/>
                    </a:lnTo>
                    <a:lnTo>
                      <a:pt x="23" y="18"/>
                    </a:lnTo>
                    <a:lnTo>
                      <a:pt x="28" y="14"/>
                    </a:lnTo>
                    <a:lnTo>
                      <a:pt x="33" y="10"/>
                    </a:lnTo>
                    <a:lnTo>
                      <a:pt x="37" y="8"/>
                    </a:lnTo>
                    <a:lnTo>
                      <a:pt x="42" y="6"/>
                    </a:lnTo>
                    <a:lnTo>
                      <a:pt x="46" y="3"/>
                    </a:lnTo>
                    <a:lnTo>
                      <a:pt x="51" y="2"/>
                    </a:lnTo>
                    <a:lnTo>
                      <a:pt x="56" y="1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1" y="1"/>
                    </a:lnTo>
                    <a:lnTo>
                      <a:pt x="75" y="2"/>
                    </a:lnTo>
                    <a:lnTo>
                      <a:pt x="80" y="3"/>
                    </a:lnTo>
                    <a:lnTo>
                      <a:pt x="84" y="6"/>
                    </a:lnTo>
                    <a:lnTo>
                      <a:pt x="89" y="8"/>
                    </a:lnTo>
                    <a:lnTo>
                      <a:pt x="93" y="10"/>
                    </a:lnTo>
                    <a:lnTo>
                      <a:pt x="97" y="14"/>
                    </a:lnTo>
                    <a:lnTo>
                      <a:pt x="84" y="27"/>
                    </a:lnTo>
                    <a:lnTo>
                      <a:pt x="81" y="25"/>
                    </a:lnTo>
                    <a:lnTo>
                      <a:pt x="78" y="24"/>
                    </a:lnTo>
                    <a:lnTo>
                      <a:pt x="75" y="22"/>
                    </a:lnTo>
                    <a:lnTo>
                      <a:pt x="72" y="21"/>
                    </a:lnTo>
                    <a:lnTo>
                      <a:pt x="68" y="19"/>
                    </a:lnTo>
                    <a:lnTo>
                      <a:pt x="65" y="19"/>
                    </a:lnTo>
                    <a:lnTo>
                      <a:pt x="61" y="18"/>
                    </a:lnTo>
                    <a:lnTo>
                      <a:pt x="59" y="18"/>
                    </a:lnTo>
                    <a:lnTo>
                      <a:pt x="56" y="18"/>
                    </a:lnTo>
                    <a:lnTo>
                      <a:pt x="52" y="19"/>
                    </a:lnTo>
                    <a:lnTo>
                      <a:pt x="50" y="21"/>
                    </a:lnTo>
                    <a:lnTo>
                      <a:pt x="46" y="22"/>
                    </a:lnTo>
                    <a:lnTo>
                      <a:pt x="44" y="23"/>
                    </a:lnTo>
                    <a:lnTo>
                      <a:pt x="41" y="25"/>
                    </a:lnTo>
                    <a:lnTo>
                      <a:pt x="38" y="26"/>
                    </a:lnTo>
                    <a:lnTo>
                      <a:pt x="36" y="30"/>
                    </a:lnTo>
                    <a:lnTo>
                      <a:pt x="31" y="34"/>
                    </a:lnTo>
                    <a:lnTo>
                      <a:pt x="27" y="39"/>
                    </a:lnTo>
                    <a:lnTo>
                      <a:pt x="23" y="45"/>
                    </a:lnTo>
                    <a:lnTo>
                      <a:pt x="21" y="52"/>
                    </a:lnTo>
                    <a:lnTo>
                      <a:pt x="20" y="57"/>
                    </a:lnTo>
                    <a:lnTo>
                      <a:pt x="19" y="64"/>
                    </a:lnTo>
                    <a:lnTo>
                      <a:pt x="19" y="71"/>
                    </a:lnTo>
                    <a:lnTo>
                      <a:pt x="20" y="78"/>
                    </a:lnTo>
                    <a:lnTo>
                      <a:pt x="21" y="85"/>
                    </a:lnTo>
                    <a:lnTo>
                      <a:pt x="23" y="91"/>
                    </a:lnTo>
                    <a:lnTo>
                      <a:pt x="24" y="97"/>
                    </a:lnTo>
                    <a:lnTo>
                      <a:pt x="28" y="104"/>
                    </a:lnTo>
                    <a:lnTo>
                      <a:pt x="31" y="109"/>
                    </a:lnTo>
                    <a:lnTo>
                      <a:pt x="35" y="115"/>
                    </a:lnTo>
                    <a:lnTo>
                      <a:pt x="39" y="120"/>
                    </a:lnTo>
                    <a:lnTo>
                      <a:pt x="44" y="126"/>
                    </a:lnTo>
                    <a:lnTo>
                      <a:pt x="48" y="129"/>
                    </a:lnTo>
                    <a:lnTo>
                      <a:pt x="52" y="134"/>
                    </a:lnTo>
                    <a:lnTo>
                      <a:pt x="56" y="136"/>
                    </a:lnTo>
                    <a:lnTo>
                      <a:pt x="60" y="138"/>
                    </a:lnTo>
                    <a:lnTo>
                      <a:pt x="65" y="141"/>
                    </a:lnTo>
                    <a:lnTo>
                      <a:pt x="68" y="142"/>
                    </a:lnTo>
                    <a:lnTo>
                      <a:pt x="73" y="143"/>
                    </a:lnTo>
                    <a:lnTo>
                      <a:pt x="76" y="144"/>
                    </a:lnTo>
                    <a:lnTo>
                      <a:pt x="81" y="144"/>
                    </a:lnTo>
                    <a:lnTo>
                      <a:pt x="86" y="143"/>
                    </a:lnTo>
                    <a:lnTo>
                      <a:pt x="89" y="143"/>
                    </a:lnTo>
                    <a:lnTo>
                      <a:pt x="93" y="142"/>
                    </a:lnTo>
                    <a:lnTo>
                      <a:pt x="97" y="139"/>
                    </a:lnTo>
                    <a:lnTo>
                      <a:pt x="101" y="137"/>
                    </a:lnTo>
                    <a:lnTo>
                      <a:pt x="104" y="135"/>
                    </a:lnTo>
                    <a:lnTo>
                      <a:pt x="108" y="132"/>
                    </a:lnTo>
                    <a:lnTo>
                      <a:pt x="110" y="129"/>
                    </a:lnTo>
                    <a:lnTo>
                      <a:pt x="112" y="127"/>
                    </a:lnTo>
                    <a:lnTo>
                      <a:pt x="115" y="123"/>
                    </a:lnTo>
                    <a:lnTo>
                      <a:pt x="117" y="120"/>
                    </a:lnTo>
                    <a:lnTo>
                      <a:pt x="118" y="116"/>
                    </a:lnTo>
                    <a:lnTo>
                      <a:pt x="119" y="113"/>
                    </a:lnTo>
                    <a:lnTo>
                      <a:pt x="120" y="109"/>
                    </a:lnTo>
                    <a:lnTo>
                      <a:pt x="121" y="105"/>
                    </a:lnTo>
                    <a:lnTo>
                      <a:pt x="121" y="101"/>
                    </a:lnTo>
                    <a:lnTo>
                      <a:pt x="121" y="97"/>
                    </a:lnTo>
                    <a:lnTo>
                      <a:pt x="121" y="92"/>
                    </a:lnTo>
                    <a:lnTo>
                      <a:pt x="120" y="89"/>
                    </a:lnTo>
                    <a:lnTo>
                      <a:pt x="119" y="84"/>
                    </a:lnTo>
                    <a:lnTo>
                      <a:pt x="118" y="79"/>
                    </a:lnTo>
                    <a:lnTo>
                      <a:pt x="117" y="76"/>
                    </a:lnTo>
                    <a:lnTo>
                      <a:pt x="115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16" name="Freeform 1755"/>
              <p:cNvSpPr>
                <a:spLocks noEditPoints="1"/>
              </p:cNvSpPr>
              <p:nvPr/>
            </p:nvSpPr>
            <p:spPr bwMode="auto">
              <a:xfrm>
                <a:off x="4039" y="3597"/>
                <a:ext cx="21" cy="25"/>
              </a:xfrm>
              <a:custGeom>
                <a:avLst/>
                <a:gdLst/>
                <a:ahLst/>
                <a:cxnLst>
                  <a:cxn ang="0">
                    <a:pos x="13" y="95"/>
                  </a:cxn>
                  <a:cxn ang="0">
                    <a:pos x="4" y="75"/>
                  </a:cxn>
                  <a:cxn ang="0">
                    <a:pos x="0" y="54"/>
                  </a:cxn>
                  <a:cxn ang="0">
                    <a:pos x="2" y="38"/>
                  </a:cxn>
                  <a:cxn ang="0">
                    <a:pos x="9" y="23"/>
                  </a:cxn>
                  <a:cxn ang="0">
                    <a:pos x="21" y="10"/>
                  </a:cxn>
                  <a:cxn ang="0">
                    <a:pos x="34" y="3"/>
                  </a:cxn>
                  <a:cxn ang="0">
                    <a:pos x="45" y="0"/>
                  </a:cxn>
                  <a:cxn ang="0">
                    <a:pos x="58" y="1"/>
                  </a:cxn>
                  <a:cxn ang="0">
                    <a:pos x="71" y="7"/>
                  </a:cxn>
                  <a:cxn ang="0">
                    <a:pos x="82" y="16"/>
                  </a:cxn>
                  <a:cxn ang="0">
                    <a:pos x="90" y="28"/>
                  </a:cxn>
                  <a:cxn ang="0">
                    <a:pos x="97" y="39"/>
                  </a:cxn>
                  <a:cxn ang="0">
                    <a:pos x="102" y="52"/>
                  </a:cxn>
                  <a:cxn ang="0">
                    <a:pos x="104" y="65"/>
                  </a:cxn>
                  <a:cxn ang="0">
                    <a:pos x="103" y="76"/>
                  </a:cxn>
                  <a:cxn ang="0">
                    <a:pos x="99" y="89"/>
                  </a:cxn>
                  <a:cxn ang="0">
                    <a:pos x="94" y="99"/>
                  </a:cxn>
                  <a:cxn ang="0">
                    <a:pos x="87" y="107"/>
                  </a:cxn>
                  <a:cxn ang="0">
                    <a:pos x="79" y="113"/>
                  </a:cxn>
                  <a:cxn ang="0">
                    <a:pos x="71" y="118"/>
                  </a:cxn>
                  <a:cxn ang="0">
                    <a:pos x="62" y="120"/>
                  </a:cxn>
                  <a:cxn ang="0">
                    <a:pos x="54" y="121"/>
                  </a:cxn>
                  <a:cxn ang="0">
                    <a:pos x="45" y="120"/>
                  </a:cxn>
                  <a:cxn ang="0">
                    <a:pos x="37" y="118"/>
                  </a:cxn>
                  <a:cxn ang="0">
                    <a:pos x="30" y="113"/>
                  </a:cxn>
                  <a:cxn ang="0">
                    <a:pos x="23" y="106"/>
                  </a:cxn>
                  <a:cxn ang="0">
                    <a:pos x="40" y="97"/>
                  </a:cxn>
                  <a:cxn ang="0">
                    <a:pos x="49" y="102"/>
                  </a:cxn>
                  <a:cxn ang="0">
                    <a:pos x="57" y="104"/>
                  </a:cxn>
                  <a:cxn ang="0">
                    <a:pos x="65" y="104"/>
                  </a:cxn>
                  <a:cxn ang="0">
                    <a:pos x="72" y="100"/>
                  </a:cxn>
                  <a:cxn ang="0">
                    <a:pos x="77" y="96"/>
                  </a:cxn>
                  <a:cxn ang="0">
                    <a:pos x="80" y="92"/>
                  </a:cxn>
                  <a:cxn ang="0">
                    <a:pos x="82" y="89"/>
                  </a:cxn>
                  <a:cxn ang="0">
                    <a:pos x="84" y="84"/>
                  </a:cxn>
                  <a:cxn ang="0">
                    <a:pos x="86" y="80"/>
                  </a:cxn>
                  <a:cxn ang="0">
                    <a:pos x="87" y="74"/>
                  </a:cxn>
                  <a:cxn ang="0">
                    <a:pos x="86" y="68"/>
                  </a:cxn>
                  <a:cxn ang="0">
                    <a:pos x="86" y="63"/>
                  </a:cxn>
                  <a:cxn ang="0">
                    <a:pos x="84" y="58"/>
                  </a:cxn>
                  <a:cxn ang="0">
                    <a:pos x="82" y="53"/>
                  </a:cxn>
                  <a:cxn ang="0">
                    <a:pos x="80" y="47"/>
                  </a:cxn>
                  <a:cxn ang="0">
                    <a:pos x="77" y="42"/>
                  </a:cxn>
                  <a:cxn ang="0">
                    <a:pos x="73" y="35"/>
                  </a:cxn>
                  <a:cxn ang="0">
                    <a:pos x="68" y="29"/>
                  </a:cxn>
                  <a:cxn ang="0">
                    <a:pos x="60" y="22"/>
                  </a:cxn>
                  <a:cxn ang="0">
                    <a:pos x="52" y="18"/>
                  </a:cxn>
                  <a:cxn ang="0">
                    <a:pos x="44" y="17"/>
                  </a:cxn>
                  <a:cxn ang="0">
                    <a:pos x="36" y="18"/>
                  </a:cxn>
                  <a:cxn ang="0">
                    <a:pos x="29" y="23"/>
                  </a:cxn>
                  <a:cxn ang="0">
                    <a:pos x="24" y="28"/>
                  </a:cxn>
                  <a:cxn ang="0">
                    <a:pos x="21" y="32"/>
                  </a:cxn>
                  <a:cxn ang="0">
                    <a:pos x="19" y="38"/>
                  </a:cxn>
                  <a:cxn ang="0">
                    <a:pos x="17" y="45"/>
                  </a:cxn>
                  <a:cxn ang="0">
                    <a:pos x="17" y="52"/>
                  </a:cxn>
                  <a:cxn ang="0">
                    <a:pos x="17" y="59"/>
                  </a:cxn>
                  <a:cxn ang="0">
                    <a:pos x="20" y="67"/>
                  </a:cxn>
                  <a:cxn ang="0">
                    <a:pos x="23" y="74"/>
                  </a:cxn>
                  <a:cxn ang="0">
                    <a:pos x="27" y="81"/>
                  </a:cxn>
                  <a:cxn ang="0">
                    <a:pos x="31" y="87"/>
                  </a:cxn>
                  <a:cxn ang="0">
                    <a:pos x="35" y="92"/>
                  </a:cxn>
                </a:cxnLst>
                <a:rect l="0" t="0" r="r" b="b"/>
                <a:pathLst>
                  <a:path w="104" h="121">
                    <a:moveTo>
                      <a:pt x="23" y="106"/>
                    </a:moveTo>
                    <a:lnTo>
                      <a:pt x="17" y="100"/>
                    </a:lnTo>
                    <a:lnTo>
                      <a:pt x="13" y="95"/>
                    </a:lnTo>
                    <a:lnTo>
                      <a:pt x="9" y="88"/>
                    </a:lnTo>
                    <a:lnTo>
                      <a:pt x="6" y="82"/>
                    </a:lnTo>
                    <a:lnTo>
                      <a:pt x="4" y="75"/>
                    </a:lnTo>
                    <a:lnTo>
                      <a:pt x="1" y="68"/>
                    </a:lnTo>
                    <a:lnTo>
                      <a:pt x="0" y="61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1" y="43"/>
                    </a:lnTo>
                    <a:lnTo>
                      <a:pt x="2" y="38"/>
                    </a:lnTo>
                    <a:lnTo>
                      <a:pt x="4" y="32"/>
                    </a:lnTo>
                    <a:lnTo>
                      <a:pt x="7" y="28"/>
                    </a:lnTo>
                    <a:lnTo>
                      <a:pt x="9" y="23"/>
                    </a:lnTo>
                    <a:lnTo>
                      <a:pt x="14" y="18"/>
                    </a:lnTo>
                    <a:lnTo>
                      <a:pt x="17" y="14"/>
                    </a:lnTo>
                    <a:lnTo>
                      <a:pt x="21" y="10"/>
                    </a:lnTo>
                    <a:lnTo>
                      <a:pt x="25" y="7"/>
                    </a:lnTo>
                    <a:lnTo>
                      <a:pt x="29" y="5"/>
                    </a:lnTo>
                    <a:lnTo>
                      <a:pt x="34" y="3"/>
                    </a:lnTo>
                    <a:lnTo>
                      <a:pt x="37" y="2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4" y="1"/>
                    </a:lnTo>
                    <a:lnTo>
                      <a:pt x="58" y="1"/>
                    </a:lnTo>
                    <a:lnTo>
                      <a:pt x="62" y="3"/>
                    </a:lnTo>
                    <a:lnTo>
                      <a:pt x="66" y="5"/>
                    </a:lnTo>
                    <a:lnTo>
                      <a:pt x="71" y="7"/>
                    </a:lnTo>
                    <a:lnTo>
                      <a:pt x="74" y="9"/>
                    </a:lnTo>
                    <a:lnTo>
                      <a:pt x="79" y="13"/>
                    </a:lnTo>
                    <a:lnTo>
                      <a:pt x="82" y="16"/>
                    </a:lnTo>
                    <a:lnTo>
                      <a:pt x="84" y="20"/>
                    </a:lnTo>
                    <a:lnTo>
                      <a:pt x="88" y="23"/>
                    </a:lnTo>
                    <a:lnTo>
                      <a:pt x="90" y="28"/>
                    </a:lnTo>
                    <a:lnTo>
                      <a:pt x="92" y="31"/>
                    </a:lnTo>
                    <a:lnTo>
                      <a:pt x="95" y="35"/>
                    </a:lnTo>
                    <a:lnTo>
                      <a:pt x="97" y="39"/>
                    </a:lnTo>
                    <a:lnTo>
                      <a:pt x="99" y="43"/>
                    </a:lnTo>
                    <a:lnTo>
                      <a:pt x="101" y="47"/>
                    </a:lnTo>
                    <a:lnTo>
                      <a:pt x="102" y="52"/>
                    </a:lnTo>
                    <a:lnTo>
                      <a:pt x="103" y="55"/>
                    </a:lnTo>
                    <a:lnTo>
                      <a:pt x="103" y="60"/>
                    </a:lnTo>
                    <a:lnTo>
                      <a:pt x="104" y="65"/>
                    </a:lnTo>
                    <a:lnTo>
                      <a:pt x="104" y="68"/>
                    </a:lnTo>
                    <a:lnTo>
                      <a:pt x="103" y="73"/>
                    </a:lnTo>
                    <a:lnTo>
                      <a:pt x="103" y="76"/>
                    </a:lnTo>
                    <a:lnTo>
                      <a:pt x="102" y="81"/>
                    </a:lnTo>
                    <a:lnTo>
                      <a:pt x="101" y="84"/>
                    </a:lnTo>
                    <a:lnTo>
                      <a:pt x="99" y="89"/>
                    </a:lnTo>
                    <a:lnTo>
                      <a:pt x="97" y="92"/>
                    </a:lnTo>
                    <a:lnTo>
                      <a:pt x="96" y="96"/>
                    </a:lnTo>
                    <a:lnTo>
                      <a:pt x="94" y="99"/>
                    </a:lnTo>
                    <a:lnTo>
                      <a:pt x="91" y="102"/>
                    </a:lnTo>
                    <a:lnTo>
                      <a:pt x="89" y="105"/>
                    </a:lnTo>
                    <a:lnTo>
                      <a:pt x="87" y="107"/>
                    </a:lnTo>
                    <a:lnTo>
                      <a:pt x="83" y="110"/>
                    </a:lnTo>
                    <a:lnTo>
                      <a:pt x="81" y="112"/>
                    </a:lnTo>
                    <a:lnTo>
                      <a:pt x="79" y="113"/>
                    </a:lnTo>
                    <a:lnTo>
                      <a:pt x="76" y="115"/>
                    </a:lnTo>
                    <a:lnTo>
                      <a:pt x="74" y="117"/>
                    </a:lnTo>
                    <a:lnTo>
                      <a:pt x="71" y="118"/>
                    </a:lnTo>
                    <a:lnTo>
                      <a:pt x="68" y="119"/>
                    </a:lnTo>
                    <a:lnTo>
                      <a:pt x="66" y="120"/>
                    </a:lnTo>
                    <a:lnTo>
                      <a:pt x="62" y="120"/>
                    </a:lnTo>
                    <a:lnTo>
                      <a:pt x="60" y="121"/>
                    </a:lnTo>
                    <a:lnTo>
                      <a:pt x="57" y="121"/>
                    </a:lnTo>
                    <a:lnTo>
                      <a:pt x="54" y="121"/>
                    </a:lnTo>
                    <a:lnTo>
                      <a:pt x="51" y="121"/>
                    </a:lnTo>
                    <a:lnTo>
                      <a:pt x="49" y="121"/>
                    </a:lnTo>
                    <a:lnTo>
                      <a:pt x="45" y="120"/>
                    </a:lnTo>
                    <a:lnTo>
                      <a:pt x="43" y="119"/>
                    </a:lnTo>
                    <a:lnTo>
                      <a:pt x="40" y="119"/>
                    </a:lnTo>
                    <a:lnTo>
                      <a:pt x="37" y="118"/>
                    </a:lnTo>
                    <a:lnTo>
                      <a:pt x="35" y="115"/>
                    </a:lnTo>
                    <a:lnTo>
                      <a:pt x="32" y="114"/>
                    </a:lnTo>
                    <a:lnTo>
                      <a:pt x="30" y="113"/>
                    </a:lnTo>
                    <a:lnTo>
                      <a:pt x="28" y="111"/>
                    </a:lnTo>
                    <a:lnTo>
                      <a:pt x="25" y="108"/>
                    </a:lnTo>
                    <a:lnTo>
                      <a:pt x="23" y="106"/>
                    </a:lnTo>
                    <a:close/>
                    <a:moveTo>
                      <a:pt x="35" y="92"/>
                    </a:moveTo>
                    <a:lnTo>
                      <a:pt x="38" y="95"/>
                    </a:lnTo>
                    <a:lnTo>
                      <a:pt x="40" y="97"/>
                    </a:lnTo>
                    <a:lnTo>
                      <a:pt x="43" y="99"/>
                    </a:lnTo>
                    <a:lnTo>
                      <a:pt x="46" y="100"/>
                    </a:lnTo>
                    <a:lnTo>
                      <a:pt x="49" y="102"/>
                    </a:lnTo>
                    <a:lnTo>
                      <a:pt x="51" y="103"/>
                    </a:lnTo>
                    <a:lnTo>
                      <a:pt x="54" y="104"/>
                    </a:lnTo>
                    <a:lnTo>
                      <a:pt x="57" y="104"/>
                    </a:lnTo>
                    <a:lnTo>
                      <a:pt x="60" y="104"/>
                    </a:lnTo>
                    <a:lnTo>
                      <a:pt x="62" y="104"/>
                    </a:lnTo>
                    <a:lnTo>
                      <a:pt x="65" y="104"/>
                    </a:lnTo>
                    <a:lnTo>
                      <a:pt x="67" y="103"/>
                    </a:lnTo>
                    <a:lnTo>
                      <a:pt x="69" y="102"/>
                    </a:lnTo>
                    <a:lnTo>
                      <a:pt x="72" y="100"/>
                    </a:lnTo>
                    <a:lnTo>
                      <a:pt x="74" y="99"/>
                    </a:lnTo>
                    <a:lnTo>
                      <a:pt x="76" y="97"/>
                    </a:lnTo>
                    <a:lnTo>
                      <a:pt x="77" y="96"/>
                    </a:lnTo>
                    <a:lnTo>
                      <a:pt x="79" y="95"/>
                    </a:lnTo>
                    <a:lnTo>
                      <a:pt x="80" y="93"/>
                    </a:lnTo>
                    <a:lnTo>
                      <a:pt x="80" y="92"/>
                    </a:lnTo>
                    <a:lnTo>
                      <a:pt x="81" y="91"/>
                    </a:lnTo>
                    <a:lnTo>
                      <a:pt x="82" y="90"/>
                    </a:lnTo>
                    <a:lnTo>
                      <a:pt x="82" y="89"/>
                    </a:lnTo>
                    <a:lnTo>
                      <a:pt x="83" y="87"/>
                    </a:lnTo>
                    <a:lnTo>
                      <a:pt x="84" y="85"/>
                    </a:lnTo>
                    <a:lnTo>
                      <a:pt x="84" y="84"/>
                    </a:lnTo>
                    <a:lnTo>
                      <a:pt x="84" y="82"/>
                    </a:lnTo>
                    <a:lnTo>
                      <a:pt x="86" y="81"/>
                    </a:lnTo>
                    <a:lnTo>
                      <a:pt x="86" y="80"/>
                    </a:lnTo>
                    <a:lnTo>
                      <a:pt x="86" y="77"/>
                    </a:lnTo>
                    <a:lnTo>
                      <a:pt x="86" y="76"/>
                    </a:lnTo>
                    <a:lnTo>
                      <a:pt x="87" y="74"/>
                    </a:lnTo>
                    <a:lnTo>
                      <a:pt x="87" y="73"/>
                    </a:lnTo>
                    <a:lnTo>
                      <a:pt x="87" y="70"/>
                    </a:lnTo>
                    <a:lnTo>
                      <a:pt x="86" y="68"/>
                    </a:lnTo>
                    <a:lnTo>
                      <a:pt x="86" y="67"/>
                    </a:lnTo>
                    <a:lnTo>
                      <a:pt x="86" y="65"/>
                    </a:lnTo>
                    <a:lnTo>
                      <a:pt x="86" y="63"/>
                    </a:lnTo>
                    <a:lnTo>
                      <a:pt x="86" y="61"/>
                    </a:lnTo>
                    <a:lnTo>
                      <a:pt x="84" y="60"/>
                    </a:lnTo>
                    <a:lnTo>
                      <a:pt x="84" y="58"/>
                    </a:lnTo>
                    <a:lnTo>
                      <a:pt x="83" y="57"/>
                    </a:lnTo>
                    <a:lnTo>
                      <a:pt x="83" y="54"/>
                    </a:lnTo>
                    <a:lnTo>
                      <a:pt x="82" y="53"/>
                    </a:lnTo>
                    <a:lnTo>
                      <a:pt x="82" y="51"/>
                    </a:lnTo>
                    <a:lnTo>
                      <a:pt x="81" y="50"/>
                    </a:lnTo>
                    <a:lnTo>
                      <a:pt x="80" y="47"/>
                    </a:lnTo>
                    <a:lnTo>
                      <a:pt x="80" y="46"/>
                    </a:lnTo>
                    <a:lnTo>
                      <a:pt x="79" y="44"/>
                    </a:lnTo>
                    <a:lnTo>
                      <a:pt x="77" y="42"/>
                    </a:lnTo>
                    <a:lnTo>
                      <a:pt x="75" y="39"/>
                    </a:lnTo>
                    <a:lnTo>
                      <a:pt x="74" y="37"/>
                    </a:lnTo>
                    <a:lnTo>
                      <a:pt x="73" y="35"/>
                    </a:lnTo>
                    <a:lnTo>
                      <a:pt x="72" y="32"/>
                    </a:lnTo>
                    <a:lnTo>
                      <a:pt x="69" y="31"/>
                    </a:lnTo>
                    <a:lnTo>
                      <a:pt x="68" y="29"/>
                    </a:lnTo>
                    <a:lnTo>
                      <a:pt x="66" y="27"/>
                    </a:lnTo>
                    <a:lnTo>
                      <a:pt x="62" y="24"/>
                    </a:lnTo>
                    <a:lnTo>
                      <a:pt x="60" y="22"/>
                    </a:lnTo>
                    <a:lnTo>
                      <a:pt x="58" y="21"/>
                    </a:lnTo>
                    <a:lnTo>
                      <a:pt x="56" y="20"/>
                    </a:lnTo>
                    <a:lnTo>
                      <a:pt x="52" y="18"/>
                    </a:lnTo>
                    <a:lnTo>
                      <a:pt x="50" y="17"/>
                    </a:lnTo>
                    <a:lnTo>
                      <a:pt x="46" y="17"/>
                    </a:lnTo>
                    <a:lnTo>
                      <a:pt x="44" y="17"/>
                    </a:lnTo>
                    <a:lnTo>
                      <a:pt x="42" y="17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1" y="21"/>
                    </a:lnTo>
                    <a:lnTo>
                      <a:pt x="29" y="23"/>
                    </a:lnTo>
                    <a:lnTo>
                      <a:pt x="28" y="24"/>
                    </a:lnTo>
                    <a:lnTo>
                      <a:pt x="25" y="27"/>
                    </a:lnTo>
                    <a:lnTo>
                      <a:pt x="24" y="28"/>
                    </a:lnTo>
                    <a:lnTo>
                      <a:pt x="23" y="29"/>
                    </a:lnTo>
                    <a:lnTo>
                      <a:pt x="22" y="31"/>
                    </a:lnTo>
                    <a:lnTo>
                      <a:pt x="21" y="32"/>
                    </a:lnTo>
                    <a:lnTo>
                      <a:pt x="20" y="35"/>
                    </a:lnTo>
                    <a:lnTo>
                      <a:pt x="19" y="37"/>
                    </a:lnTo>
                    <a:lnTo>
                      <a:pt x="19" y="38"/>
                    </a:lnTo>
                    <a:lnTo>
                      <a:pt x="17" y="40"/>
                    </a:lnTo>
                    <a:lnTo>
                      <a:pt x="17" y="43"/>
                    </a:lnTo>
                    <a:lnTo>
                      <a:pt x="17" y="45"/>
                    </a:lnTo>
                    <a:lnTo>
                      <a:pt x="17" y="47"/>
                    </a:lnTo>
                    <a:lnTo>
                      <a:pt x="17" y="50"/>
                    </a:lnTo>
                    <a:lnTo>
                      <a:pt x="17" y="52"/>
                    </a:lnTo>
                    <a:lnTo>
                      <a:pt x="17" y="54"/>
                    </a:lnTo>
                    <a:lnTo>
                      <a:pt x="17" y="57"/>
                    </a:lnTo>
                    <a:lnTo>
                      <a:pt x="17" y="59"/>
                    </a:lnTo>
                    <a:lnTo>
                      <a:pt x="19" y="61"/>
                    </a:lnTo>
                    <a:lnTo>
                      <a:pt x="19" y="63"/>
                    </a:lnTo>
                    <a:lnTo>
                      <a:pt x="20" y="67"/>
                    </a:lnTo>
                    <a:lnTo>
                      <a:pt x="21" y="69"/>
                    </a:lnTo>
                    <a:lnTo>
                      <a:pt x="22" y="72"/>
                    </a:lnTo>
                    <a:lnTo>
                      <a:pt x="23" y="74"/>
                    </a:lnTo>
                    <a:lnTo>
                      <a:pt x="24" y="76"/>
                    </a:lnTo>
                    <a:lnTo>
                      <a:pt x="25" y="78"/>
                    </a:lnTo>
                    <a:lnTo>
                      <a:pt x="27" y="81"/>
                    </a:lnTo>
                    <a:lnTo>
                      <a:pt x="28" y="83"/>
                    </a:lnTo>
                    <a:lnTo>
                      <a:pt x="30" y="85"/>
                    </a:lnTo>
                    <a:lnTo>
                      <a:pt x="31" y="87"/>
                    </a:lnTo>
                    <a:lnTo>
                      <a:pt x="32" y="89"/>
                    </a:lnTo>
                    <a:lnTo>
                      <a:pt x="34" y="90"/>
                    </a:lnTo>
                    <a:lnTo>
                      <a:pt x="35" y="9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17" name="Freeform 1756"/>
              <p:cNvSpPr>
                <a:spLocks/>
              </p:cNvSpPr>
              <p:nvPr/>
            </p:nvSpPr>
            <p:spPr bwMode="auto">
              <a:xfrm>
                <a:off x="4054" y="3582"/>
                <a:ext cx="15" cy="27"/>
              </a:xfrm>
              <a:custGeom>
                <a:avLst/>
                <a:gdLst/>
                <a:ahLst/>
                <a:cxnLst>
                  <a:cxn ang="0">
                    <a:pos x="59" y="135"/>
                  </a:cxn>
                  <a:cxn ang="0">
                    <a:pos x="0" y="39"/>
                  </a:cxn>
                  <a:cxn ang="0">
                    <a:pos x="13" y="27"/>
                  </a:cxn>
                  <a:cxn ang="0">
                    <a:pos x="25" y="47"/>
                  </a:cxn>
                  <a:cxn ang="0">
                    <a:pos x="25" y="43"/>
                  </a:cxn>
                  <a:cxn ang="0">
                    <a:pos x="23" y="40"/>
                  </a:cxn>
                  <a:cxn ang="0">
                    <a:pos x="23" y="37"/>
                  </a:cxn>
                  <a:cxn ang="0">
                    <a:pos x="23" y="33"/>
                  </a:cxn>
                  <a:cxn ang="0">
                    <a:pos x="23" y="30"/>
                  </a:cxn>
                  <a:cxn ang="0">
                    <a:pos x="23" y="27"/>
                  </a:cxn>
                  <a:cxn ang="0">
                    <a:pos x="23" y="25"/>
                  </a:cxn>
                  <a:cxn ang="0">
                    <a:pos x="23" y="22"/>
                  </a:cxn>
                  <a:cxn ang="0">
                    <a:pos x="25" y="19"/>
                  </a:cxn>
                  <a:cxn ang="0">
                    <a:pos x="25" y="17"/>
                  </a:cxn>
                  <a:cxn ang="0">
                    <a:pos x="26" y="15"/>
                  </a:cxn>
                  <a:cxn ang="0">
                    <a:pos x="27" y="12"/>
                  </a:cxn>
                  <a:cxn ang="0">
                    <a:pos x="28" y="11"/>
                  </a:cxn>
                  <a:cxn ang="0">
                    <a:pos x="29" y="9"/>
                  </a:cxn>
                  <a:cxn ang="0">
                    <a:pos x="30" y="8"/>
                  </a:cxn>
                  <a:cxn ang="0">
                    <a:pos x="31" y="5"/>
                  </a:cxn>
                  <a:cxn ang="0">
                    <a:pos x="33" y="5"/>
                  </a:cxn>
                  <a:cxn ang="0">
                    <a:pos x="34" y="4"/>
                  </a:cxn>
                  <a:cxn ang="0">
                    <a:pos x="35" y="3"/>
                  </a:cxn>
                  <a:cxn ang="0">
                    <a:pos x="37" y="2"/>
                  </a:cxn>
                  <a:cxn ang="0">
                    <a:pos x="38" y="2"/>
                  </a:cxn>
                  <a:cxn ang="0">
                    <a:pos x="41" y="1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51" y="17"/>
                  </a:cxn>
                  <a:cxn ang="0">
                    <a:pos x="49" y="18"/>
                  </a:cxn>
                  <a:cxn ang="0">
                    <a:pos x="48" y="18"/>
                  </a:cxn>
                  <a:cxn ang="0">
                    <a:pos x="46" y="18"/>
                  </a:cxn>
                  <a:cxn ang="0">
                    <a:pos x="45" y="19"/>
                  </a:cxn>
                  <a:cxn ang="0">
                    <a:pos x="44" y="19"/>
                  </a:cxn>
                  <a:cxn ang="0">
                    <a:pos x="43" y="20"/>
                  </a:cxn>
                  <a:cxn ang="0">
                    <a:pos x="42" y="22"/>
                  </a:cxn>
                  <a:cxn ang="0">
                    <a:pos x="41" y="23"/>
                  </a:cxn>
                  <a:cxn ang="0">
                    <a:pos x="38" y="24"/>
                  </a:cxn>
                  <a:cxn ang="0">
                    <a:pos x="37" y="26"/>
                  </a:cxn>
                  <a:cxn ang="0">
                    <a:pos x="36" y="28"/>
                  </a:cxn>
                  <a:cxn ang="0">
                    <a:pos x="35" y="31"/>
                  </a:cxn>
                  <a:cxn ang="0">
                    <a:pos x="35" y="34"/>
                  </a:cxn>
                  <a:cxn ang="0">
                    <a:pos x="34" y="37"/>
                  </a:cxn>
                  <a:cxn ang="0">
                    <a:pos x="34" y="40"/>
                  </a:cxn>
                  <a:cxn ang="0">
                    <a:pos x="34" y="45"/>
                  </a:cxn>
                  <a:cxn ang="0">
                    <a:pos x="34" y="48"/>
                  </a:cxn>
                  <a:cxn ang="0">
                    <a:pos x="35" y="53"/>
                  </a:cxn>
                  <a:cxn ang="0">
                    <a:pos x="36" y="57"/>
                  </a:cxn>
                  <a:cxn ang="0">
                    <a:pos x="37" y="62"/>
                  </a:cxn>
                  <a:cxn ang="0">
                    <a:pos x="40" y="67"/>
                  </a:cxn>
                  <a:cxn ang="0">
                    <a:pos x="42" y="72"/>
                  </a:cxn>
                  <a:cxn ang="0">
                    <a:pos x="45" y="78"/>
                  </a:cxn>
                  <a:cxn ang="0">
                    <a:pos x="49" y="84"/>
                  </a:cxn>
                  <a:cxn ang="0">
                    <a:pos x="73" y="123"/>
                  </a:cxn>
                  <a:cxn ang="0">
                    <a:pos x="59" y="135"/>
                  </a:cxn>
                </a:cxnLst>
                <a:rect l="0" t="0" r="r" b="b"/>
                <a:pathLst>
                  <a:path w="73" h="135">
                    <a:moveTo>
                      <a:pt x="59" y="135"/>
                    </a:moveTo>
                    <a:lnTo>
                      <a:pt x="0" y="39"/>
                    </a:lnTo>
                    <a:lnTo>
                      <a:pt x="13" y="27"/>
                    </a:lnTo>
                    <a:lnTo>
                      <a:pt x="25" y="47"/>
                    </a:lnTo>
                    <a:lnTo>
                      <a:pt x="25" y="43"/>
                    </a:lnTo>
                    <a:lnTo>
                      <a:pt x="23" y="40"/>
                    </a:lnTo>
                    <a:lnTo>
                      <a:pt x="23" y="37"/>
                    </a:lnTo>
                    <a:lnTo>
                      <a:pt x="23" y="33"/>
                    </a:lnTo>
                    <a:lnTo>
                      <a:pt x="23" y="30"/>
                    </a:lnTo>
                    <a:lnTo>
                      <a:pt x="23" y="27"/>
                    </a:lnTo>
                    <a:lnTo>
                      <a:pt x="23" y="25"/>
                    </a:lnTo>
                    <a:lnTo>
                      <a:pt x="23" y="22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6" y="15"/>
                    </a:lnTo>
                    <a:lnTo>
                      <a:pt x="27" y="12"/>
                    </a:lnTo>
                    <a:lnTo>
                      <a:pt x="28" y="11"/>
                    </a:lnTo>
                    <a:lnTo>
                      <a:pt x="29" y="9"/>
                    </a:lnTo>
                    <a:lnTo>
                      <a:pt x="30" y="8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5" y="3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41" y="1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51" y="17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6" y="18"/>
                    </a:lnTo>
                    <a:lnTo>
                      <a:pt x="45" y="19"/>
                    </a:lnTo>
                    <a:lnTo>
                      <a:pt x="44" y="19"/>
                    </a:lnTo>
                    <a:lnTo>
                      <a:pt x="43" y="20"/>
                    </a:lnTo>
                    <a:lnTo>
                      <a:pt x="42" y="22"/>
                    </a:lnTo>
                    <a:lnTo>
                      <a:pt x="41" y="23"/>
                    </a:lnTo>
                    <a:lnTo>
                      <a:pt x="38" y="24"/>
                    </a:lnTo>
                    <a:lnTo>
                      <a:pt x="37" y="26"/>
                    </a:lnTo>
                    <a:lnTo>
                      <a:pt x="36" y="28"/>
                    </a:lnTo>
                    <a:lnTo>
                      <a:pt x="35" y="31"/>
                    </a:lnTo>
                    <a:lnTo>
                      <a:pt x="35" y="34"/>
                    </a:lnTo>
                    <a:lnTo>
                      <a:pt x="34" y="37"/>
                    </a:lnTo>
                    <a:lnTo>
                      <a:pt x="34" y="40"/>
                    </a:lnTo>
                    <a:lnTo>
                      <a:pt x="34" y="45"/>
                    </a:lnTo>
                    <a:lnTo>
                      <a:pt x="34" y="48"/>
                    </a:lnTo>
                    <a:lnTo>
                      <a:pt x="35" y="53"/>
                    </a:lnTo>
                    <a:lnTo>
                      <a:pt x="36" y="57"/>
                    </a:lnTo>
                    <a:lnTo>
                      <a:pt x="37" y="62"/>
                    </a:lnTo>
                    <a:lnTo>
                      <a:pt x="40" y="67"/>
                    </a:lnTo>
                    <a:lnTo>
                      <a:pt x="42" y="72"/>
                    </a:lnTo>
                    <a:lnTo>
                      <a:pt x="45" y="78"/>
                    </a:lnTo>
                    <a:lnTo>
                      <a:pt x="49" y="84"/>
                    </a:lnTo>
                    <a:lnTo>
                      <a:pt x="73" y="123"/>
                    </a:lnTo>
                    <a:lnTo>
                      <a:pt x="59" y="1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18" name="Freeform 1757"/>
              <p:cNvSpPr>
                <a:spLocks noEditPoints="1"/>
              </p:cNvSpPr>
              <p:nvPr/>
            </p:nvSpPr>
            <p:spPr bwMode="auto">
              <a:xfrm>
                <a:off x="4067" y="3571"/>
                <a:ext cx="23" cy="26"/>
              </a:xfrm>
              <a:custGeom>
                <a:avLst/>
                <a:gdLst/>
                <a:ahLst/>
                <a:cxnLst>
                  <a:cxn ang="0">
                    <a:pos x="92" y="93"/>
                  </a:cxn>
                  <a:cxn ang="0">
                    <a:pos x="87" y="104"/>
                  </a:cxn>
                  <a:cxn ang="0">
                    <a:pos x="80" y="115"/>
                  </a:cxn>
                  <a:cxn ang="0">
                    <a:pos x="69" y="125"/>
                  </a:cxn>
                  <a:cxn ang="0">
                    <a:pos x="53" y="128"/>
                  </a:cxn>
                  <a:cxn ang="0">
                    <a:pos x="39" y="125"/>
                  </a:cxn>
                  <a:cxn ang="0">
                    <a:pos x="27" y="115"/>
                  </a:cxn>
                  <a:cxn ang="0">
                    <a:pos x="23" y="105"/>
                  </a:cxn>
                  <a:cxn ang="0">
                    <a:pos x="21" y="95"/>
                  </a:cxn>
                  <a:cxn ang="0">
                    <a:pos x="24" y="86"/>
                  </a:cxn>
                  <a:cxn ang="0">
                    <a:pos x="28" y="75"/>
                  </a:cxn>
                  <a:cxn ang="0">
                    <a:pos x="35" y="66"/>
                  </a:cxn>
                  <a:cxn ang="0">
                    <a:pos x="47" y="53"/>
                  </a:cxn>
                  <a:cxn ang="0">
                    <a:pos x="58" y="40"/>
                  </a:cxn>
                  <a:cxn ang="0">
                    <a:pos x="61" y="30"/>
                  </a:cxn>
                  <a:cxn ang="0">
                    <a:pos x="56" y="23"/>
                  </a:cxn>
                  <a:cxn ang="0">
                    <a:pos x="50" y="19"/>
                  </a:cxn>
                  <a:cxn ang="0">
                    <a:pos x="43" y="19"/>
                  </a:cxn>
                  <a:cxn ang="0">
                    <a:pos x="32" y="23"/>
                  </a:cxn>
                  <a:cxn ang="0">
                    <a:pos x="21" y="34"/>
                  </a:cxn>
                  <a:cxn ang="0">
                    <a:pos x="17" y="44"/>
                  </a:cxn>
                  <a:cxn ang="0">
                    <a:pos x="17" y="56"/>
                  </a:cxn>
                  <a:cxn ang="0">
                    <a:pos x="3" y="71"/>
                  </a:cxn>
                  <a:cxn ang="0">
                    <a:pos x="0" y="51"/>
                  </a:cxn>
                  <a:cxn ang="0">
                    <a:pos x="4" y="33"/>
                  </a:cxn>
                  <a:cxn ang="0">
                    <a:pos x="18" y="15"/>
                  </a:cxn>
                  <a:cxn ang="0">
                    <a:pos x="36" y="4"/>
                  </a:cxn>
                  <a:cxn ang="0">
                    <a:pos x="54" y="0"/>
                  </a:cxn>
                  <a:cxn ang="0">
                    <a:pos x="65" y="6"/>
                  </a:cxn>
                  <a:cxn ang="0">
                    <a:pos x="73" y="15"/>
                  </a:cxn>
                  <a:cxn ang="0">
                    <a:pos x="94" y="49"/>
                  </a:cxn>
                  <a:cxn ang="0">
                    <a:pos x="102" y="62"/>
                  </a:cxn>
                  <a:cxn ang="0">
                    <a:pos x="109" y="68"/>
                  </a:cxn>
                  <a:cxn ang="0">
                    <a:pos x="116" y="74"/>
                  </a:cxn>
                  <a:cxn ang="0">
                    <a:pos x="101" y="86"/>
                  </a:cxn>
                  <a:cxn ang="0">
                    <a:pos x="94" y="80"/>
                  </a:cxn>
                  <a:cxn ang="0">
                    <a:pos x="68" y="49"/>
                  </a:cxn>
                  <a:cxn ang="0">
                    <a:pos x="64" y="53"/>
                  </a:cxn>
                  <a:cxn ang="0">
                    <a:pos x="58" y="60"/>
                  </a:cxn>
                  <a:cxn ang="0">
                    <a:pos x="48" y="73"/>
                  </a:cxn>
                  <a:cxn ang="0">
                    <a:pos x="41" y="82"/>
                  </a:cxn>
                  <a:cxn ang="0">
                    <a:pos x="39" y="90"/>
                  </a:cxn>
                  <a:cxn ang="0">
                    <a:pos x="40" y="97"/>
                  </a:cxn>
                  <a:cxn ang="0">
                    <a:pos x="42" y="104"/>
                  </a:cxn>
                  <a:cxn ang="0">
                    <a:pos x="49" y="109"/>
                  </a:cxn>
                  <a:cxn ang="0">
                    <a:pos x="58" y="111"/>
                  </a:cxn>
                  <a:cxn ang="0">
                    <a:pos x="68" y="107"/>
                  </a:cxn>
                  <a:cxn ang="0">
                    <a:pos x="76" y="98"/>
                  </a:cxn>
                  <a:cxn ang="0">
                    <a:pos x="82" y="88"/>
                  </a:cxn>
                  <a:cxn ang="0">
                    <a:pos x="83" y="75"/>
                  </a:cxn>
                  <a:cxn ang="0">
                    <a:pos x="80" y="64"/>
                  </a:cxn>
                  <a:cxn ang="0">
                    <a:pos x="72" y="48"/>
                  </a:cxn>
                </a:cxnLst>
                <a:rect l="0" t="0" r="r" b="b"/>
                <a:pathLst>
                  <a:path w="118" h="128">
                    <a:moveTo>
                      <a:pt x="94" y="80"/>
                    </a:moveTo>
                    <a:lnTo>
                      <a:pt x="93" y="83"/>
                    </a:lnTo>
                    <a:lnTo>
                      <a:pt x="93" y="87"/>
                    </a:lnTo>
                    <a:lnTo>
                      <a:pt x="93" y="89"/>
                    </a:lnTo>
                    <a:lnTo>
                      <a:pt x="92" y="93"/>
                    </a:lnTo>
                    <a:lnTo>
                      <a:pt x="91" y="95"/>
                    </a:lnTo>
                    <a:lnTo>
                      <a:pt x="91" y="97"/>
                    </a:lnTo>
                    <a:lnTo>
                      <a:pt x="90" y="100"/>
                    </a:lnTo>
                    <a:lnTo>
                      <a:pt x="88" y="102"/>
                    </a:lnTo>
                    <a:lnTo>
                      <a:pt x="87" y="104"/>
                    </a:lnTo>
                    <a:lnTo>
                      <a:pt x="86" y="107"/>
                    </a:lnTo>
                    <a:lnTo>
                      <a:pt x="85" y="109"/>
                    </a:lnTo>
                    <a:lnTo>
                      <a:pt x="84" y="111"/>
                    </a:lnTo>
                    <a:lnTo>
                      <a:pt x="83" y="112"/>
                    </a:lnTo>
                    <a:lnTo>
                      <a:pt x="80" y="115"/>
                    </a:lnTo>
                    <a:lnTo>
                      <a:pt x="79" y="117"/>
                    </a:lnTo>
                    <a:lnTo>
                      <a:pt x="77" y="118"/>
                    </a:lnTo>
                    <a:lnTo>
                      <a:pt x="75" y="120"/>
                    </a:lnTo>
                    <a:lnTo>
                      <a:pt x="71" y="123"/>
                    </a:lnTo>
                    <a:lnTo>
                      <a:pt x="69" y="125"/>
                    </a:lnTo>
                    <a:lnTo>
                      <a:pt x="65" y="126"/>
                    </a:lnTo>
                    <a:lnTo>
                      <a:pt x="63" y="127"/>
                    </a:lnTo>
                    <a:lnTo>
                      <a:pt x="60" y="128"/>
                    </a:lnTo>
                    <a:lnTo>
                      <a:pt x="56" y="128"/>
                    </a:lnTo>
                    <a:lnTo>
                      <a:pt x="53" y="128"/>
                    </a:lnTo>
                    <a:lnTo>
                      <a:pt x="50" y="128"/>
                    </a:lnTo>
                    <a:lnTo>
                      <a:pt x="47" y="128"/>
                    </a:lnTo>
                    <a:lnTo>
                      <a:pt x="43" y="127"/>
                    </a:lnTo>
                    <a:lnTo>
                      <a:pt x="41" y="126"/>
                    </a:lnTo>
                    <a:lnTo>
                      <a:pt x="39" y="125"/>
                    </a:lnTo>
                    <a:lnTo>
                      <a:pt x="35" y="123"/>
                    </a:lnTo>
                    <a:lnTo>
                      <a:pt x="33" y="120"/>
                    </a:lnTo>
                    <a:lnTo>
                      <a:pt x="31" y="118"/>
                    </a:lnTo>
                    <a:lnTo>
                      <a:pt x="30" y="117"/>
                    </a:lnTo>
                    <a:lnTo>
                      <a:pt x="27" y="115"/>
                    </a:lnTo>
                    <a:lnTo>
                      <a:pt x="26" y="113"/>
                    </a:lnTo>
                    <a:lnTo>
                      <a:pt x="25" y="111"/>
                    </a:lnTo>
                    <a:lnTo>
                      <a:pt x="25" y="110"/>
                    </a:lnTo>
                    <a:lnTo>
                      <a:pt x="24" y="108"/>
                    </a:lnTo>
                    <a:lnTo>
                      <a:pt x="23" y="105"/>
                    </a:lnTo>
                    <a:lnTo>
                      <a:pt x="23" y="103"/>
                    </a:lnTo>
                    <a:lnTo>
                      <a:pt x="21" y="102"/>
                    </a:lnTo>
                    <a:lnTo>
                      <a:pt x="21" y="100"/>
                    </a:lnTo>
                    <a:lnTo>
                      <a:pt x="21" y="97"/>
                    </a:lnTo>
                    <a:lnTo>
                      <a:pt x="21" y="95"/>
                    </a:lnTo>
                    <a:lnTo>
                      <a:pt x="21" y="94"/>
                    </a:lnTo>
                    <a:lnTo>
                      <a:pt x="21" y="92"/>
                    </a:lnTo>
                    <a:lnTo>
                      <a:pt x="23" y="89"/>
                    </a:lnTo>
                    <a:lnTo>
                      <a:pt x="23" y="88"/>
                    </a:lnTo>
                    <a:lnTo>
                      <a:pt x="24" y="86"/>
                    </a:lnTo>
                    <a:lnTo>
                      <a:pt x="24" y="83"/>
                    </a:lnTo>
                    <a:lnTo>
                      <a:pt x="25" y="81"/>
                    </a:lnTo>
                    <a:lnTo>
                      <a:pt x="26" y="80"/>
                    </a:lnTo>
                    <a:lnTo>
                      <a:pt x="27" y="78"/>
                    </a:lnTo>
                    <a:lnTo>
                      <a:pt x="28" y="75"/>
                    </a:lnTo>
                    <a:lnTo>
                      <a:pt x="30" y="73"/>
                    </a:lnTo>
                    <a:lnTo>
                      <a:pt x="31" y="72"/>
                    </a:lnTo>
                    <a:lnTo>
                      <a:pt x="32" y="70"/>
                    </a:lnTo>
                    <a:lnTo>
                      <a:pt x="33" y="68"/>
                    </a:lnTo>
                    <a:lnTo>
                      <a:pt x="35" y="66"/>
                    </a:lnTo>
                    <a:lnTo>
                      <a:pt x="36" y="64"/>
                    </a:lnTo>
                    <a:lnTo>
                      <a:pt x="39" y="62"/>
                    </a:lnTo>
                    <a:lnTo>
                      <a:pt x="41" y="59"/>
                    </a:lnTo>
                    <a:lnTo>
                      <a:pt x="43" y="57"/>
                    </a:lnTo>
                    <a:lnTo>
                      <a:pt x="47" y="53"/>
                    </a:lnTo>
                    <a:lnTo>
                      <a:pt x="50" y="50"/>
                    </a:lnTo>
                    <a:lnTo>
                      <a:pt x="53" y="48"/>
                    </a:lnTo>
                    <a:lnTo>
                      <a:pt x="55" y="44"/>
                    </a:lnTo>
                    <a:lnTo>
                      <a:pt x="57" y="42"/>
                    </a:lnTo>
                    <a:lnTo>
                      <a:pt x="58" y="40"/>
                    </a:lnTo>
                    <a:lnTo>
                      <a:pt x="61" y="37"/>
                    </a:lnTo>
                    <a:lnTo>
                      <a:pt x="62" y="35"/>
                    </a:lnTo>
                    <a:lnTo>
                      <a:pt x="63" y="33"/>
                    </a:lnTo>
                    <a:lnTo>
                      <a:pt x="62" y="32"/>
                    </a:lnTo>
                    <a:lnTo>
                      <a:pt x="61" y="30"/>
                    </a:lnTo>
                    <a:lnTo>
                      <a:pt x="60" y="28"/>
                    </a:lnTo>
                    <a:lnTo>
                      <a:pt x="60" y="27"/>
                    </a:lnTo>
                    <a:lnTo>
                      <a:pt x="58" y="26"/>
                    </a:lnTo>
                    <a:lnTo>
                      <a:pt x="57" y="25"/>
                    </a:lnTo>
                    <a:lnTo>
                      <a:pt x="56" y="23"/>
                    </a:lnTo>
                    <a:lnTo>
                      <a:pt x="56" y="22"/>
                    </a:lnTo>
                    <a:lnTo>
                      <a:pt x="55" y="21"/>
                    </a:lnTo>
                    <a:lnTo>
                      <a:pt x="54" y="20"/>
                    </a:lnTo>
                    <a:lnTo>
                      <a:pt x="51" y="20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3" y="19"/>
                    </a:lnTo>
                    <a:lnTo>
                      <a:pt x="41" y="19"/>
                    </a:lnTo>
                    <a:lnTo>
                      <a:pt x="39" y="20"/>
                    </a:lnTo>
                    <a:lnTo>
                      <a:pt x="36" y="21"/>
                    </a:lnTo>
                    <a:lnTo>
                      <a:pt x="34" y="22"/>
                    </a:lnTo>
                    <a:lnTo>
                      <a:pt x="32" y="23"/>
                    </a:lnTo>
                    <a:lnTo>
                      <a:pt x="30" y="26"/>
                    </a:lnTo>
                    <a:lnTo>
                      <a:pt x="27" y="28"/>
                    </a:lnTo>
                    <a:lnTo>
                      <a:pt x="26" y="29"/>
                    </a:lnTo>
                    <a:lnTo>
                      <a:pt x="24" y="32"/>
                    </a:lnTo>
                    <a:lnTo>
                      <a:pt x="21" y="34"/>
                    </a:lnTo>
                    <a:lnTo>
                      <a:pt x="20" y="36"/>
                    </a:lnTo>
                    <a:lnTo>
                      <a:pt x="19" y="38"/>
                    </a:lnTo>
                    <a:lnTo>
                      <a:pt x="18" y="41"/>
                    </a:lnTo>
                    <a:lnTo>
                      <a:pt x="18" y="43"/>
                    </a:lnTo>
                    <a:lnTo>
                      <a:pt x="17" y="44"/>
                    </a:lnTo>
                    <a:lnTo>
                      <a:pt x="17" y="47"/>
                    </a:lnTo>
                    <a:lnTo>
                      <a:pt x="17" y="49"/>
                    </a:lnTo>
                    <a:lnTo>
                      <a:pt x="17" y="51"/>
                    </a:lnTo>
                    <a:lnTo>
                      <a:pt x="17" y="53"/>
                    </a:lnTo>
                    <a:lnTo>
                      <a:pt x="17" y="56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19" y="63"/>
                    </a:lnTo>
                    <a:lnTo>
                      <a:pt x="4" y="75"/>
                    </a:lnTo>
                    <a:lnTo>
                      <a:pt x="3" y="71"/>
                    </a:lnTo>
                    <a:lnTo>
                      <a:pt x="2" y="67"/>
                    </a:lnTo>
                    <a:lnTo>
                      <a:pt x="1" y="63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1" y="44"/>
                    </a:lnTo>
                    <a:lnTo>
                      <a:pt x="2" y="41"/>
                    </a:lnTo>
                    <a:lnTo>
                      <a:pt x="3" y="36"/>
                    </a:lnTo>
                    <a:lnTo>
                      <a:pt x="4" y="33"/>
                    </a:lnTo>
                    <a:lnTo>
                      <a:pt x="6" y="29"/>
                    </a:lnTo>
                    <a:lnTo>
                      <a:pt x="9" y="26"/>
                    </a:lnTo>
                    <a:lnTo>
                      <a:pt x="11" y="22"/>
                    </a:lnTo>
                    <a:lnTo>
                      <a:pt x="15" y="19"/>
                    </a:lnTo>
                    <a:lnTo>
                      <a:pt x="18" y="15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8" y="7"/>
                    </a:lnTo>
                    <a:lnTo>
                      <a:pt x="33" y="5"/>
                    </a:lnTo>
                    <a:lnTo>
                      <a:pt x="36" y="4"/>
                    </a:lnTo>
                    <a:lnTo>
                      <a:pt x="40" y="2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1" y="3"/>
                    </a:lnTo>
                    <a:lnTo>
                      <a:pt x="63" y="5"/>
                    </a:lnTo>
                    <a:lnTo>
                      <a:pt x="65" y="6"/>
                    </a:lnTo>
                    <a:lnTo>
                      <a:pt x="68" y="8"/>
                    </a:lnTo>
                    <a:lnTo>
                      <a:pt x="69" y="10"/>
                    </a:lnTo>
                    <a:lnTo>
                      <a:pt x="71" y="12"/>
                    </a:lnTo>
                    <a:lnTo>
                      <a:pt x="72" y="13"/>
                    </a:lnTo>
                    <a:lnTo>
                      <a:pt x="73" y="15"/>
                    </a:lnTo>
                    <a:lnTo>
                      <a:pt x="76" y="18"/>
                    </a:lnTo>
                    <a:lnTo>
                      <a:pt x="77" y="20"/>
                    </a:lnTo>
                    <a:lnTo>
                      <a:pt x="78" y="22"/>
                    </a:lnTo>
                    <a:lnTo>
                      <a:pt x="79" y="25"/>
                    </a:lnTo>
                    <a:lnTo>
                      <a:pt x="94" y="49"/>
                    </a:lnTo>
                    <a:lnTo>
                      <a:pt x="95" y="51"/>
                    </a:lnTo>
                    <a:lnTo>
                      <a:pt x="98" y="55"/>
                    </a:lnTo>
                    <a:lnTo>
                      <a:pt x="99" y="57"/>
                    </a:lnTo>
                    <a:lnTo>
                      <a:pt x="101" y="59"/>
                    </a:lnTo>
                    <a:lnTo>
                      <a:pt x="102" y="62"/>
                    </a:lnTo>
                    <a:lnTo>
                      <a:pt x="103" y="63"/>
                    </a:lnTo>
                    <a:lnTo>
                      <a:pt x="106" y="65"/>
                    </a:lnTo>
                    <a:lnTo>
                      <a:pt x="107" y="66"/>
                    </a:lnTo>
                    <a:lnTo>
                      <a:pt x="108" y="67"/>
                    </a:lnTo>
                    <a:lnTo>
                      <a:pt x="109" y="68"/>
                    </a:lnTo>
                    <a:lnTo>
                      <a:pt x="110" y="70"/>
                    </a:lnTo>
                    <a:lnTo>
                      <a:pt x="112" y="71"/>
                    </a:lnTo>
                    <a:lnTo>
                      <a:pt x="113" y="72"/>
                    </a:lnTo>
                    <a:lnTo>
                      <a:pt x="115" y="73"/>
                    </a:lnTo>
                    <a:lnTo>
                      <a:pt x="116" y="74"/>
                    </a:lnTo>
                    <a:lnTo>
                      <a:pt x="118" y="75"/>
                    </a:lnTo>
                    <a:lnTo>
                      <a:pt x="105" y="89"/>
                    </a:lnTo>
                    <a:lnTo>
                      <a:pt x="103" y="88"/>
                    </a:lnTo>
                    <a:lnTo>
                      <a:pt x="102" y="87"/>
                    </a:lnTo>
                    <a:lnTo>
                      <a:pt x="101" y="86"/>
                    </a:lnTo>
                    <a:lnTo>
                      <a:pt x="100" y="86"/>
                    </a:lnTo>
                    <a:lnTo>
                      <a:pt x="99" y="85"/>
                    </a:lnTo>
                    <a:lnTo>
                      <a:pt x="97" y="83"/>
                    </a:lnTo>
                    <a:lnTo>
                      <a:pt x="95" y="81"/>
                    </a:lnTo>
                    <a:lnTo>
                      <a:pt x="94" y="80"/>
                    </a:lnTo>
                    <a:close/>
                    <a:moveTo>
                      <a:pt x="70" y="45"/>
                    </a:moveTo>
                    <a:lnTo>
                      <a:pt x="70" y="45"/>
                    </a:lnTo>
                    <a:lnTo>
                      <a:pt x="69" y="47"/>
                    </a:lnTo>
                    <a:lnTo>
                      <a:pt x="69" y="48"/>
                    </a:lnTo>
                    <a:lnTo>
                      <a:pt x="68" y="49"/>
                    </a:lnTo>
                    <a:lnTo>
                      <a:pt x="68" y="50"/>
                    </a:lnTo>
                    <a:lnTo>
                      <a:pt x="66" y="50"/>
                    </a:lnTo>
                    <a:lnTo>
                      <a:pt x="66" y="51"/>
                    </a:lnTo>
                    <a:lnTo>
                      <a:pt x="65" y="52"/>
                    </a:lnTo>
                    <a:lnTo>
                      <a:pt x="64" y="53"/>
                    </a:lnTo>
                    <a:lnTo>
                      <a:pt x="64" y="55"/>
                    </a:lnTo>
                    <a:lnTo>
                      <a:pt x="63" y="56"/>
                    </a:lnTo>
                    <a:lnTo>
                      <a:pt x="62" y="57"/>
                    </a:lnTo>
                    <a:lnTo>
                      <a:pt x="61" y="59"/>
                    </a:lnTo>
                    <a:lnTo>
                      <a:pt x="58" y="60"/>
                    </a:lnTo>
                    <a:lnTo>
                      <a:pt x="57" y="63"/>
                    </a:lnTo>
                    <a:lnTo>
                      <a:pt x="56" y="64"/>
                    </a:lnTo>
                    <a:lnTo>
                      <a:pt x="53" y="67"/>
                    </a:lnTo>
                    <a:lnTo>
                      <a:pt x="50" y="70"/>
                    </a:lnTo>
                    <a:lnTo>
                      <a:pt x="48" y="73"/>
                    </a:lnTo>
                    <a:lnTo>
                      <a:pt x="47" y="75"/>
                    </a:lnTo>
                    <a:lnTo>
                      <a:pt x="45" y="78"/>
                    </a:lnTo>
                    <a:lnTo>
                      <a:pt x="43" y="79"/>
                    </a:lnTo>
                    <a:lnTo>
                      <a:pt x="42" y="81"/>
                    </a:lnTo>
                    <a:lnTo>
                      <a:pt x="41" y="82"/>
                    </a:lnTo>
                    <a:lnTo>
                      <a:pt x="41" y="85"/>
                    </a:lnTo>
                    <a:lnTo>
                      <a:pt x="40" y="86"/>
                    </a:lnTo>
                    <a:lnTo>
                      <a:pt x="39" y="87"/>
                    </a:lnTo>
                    <a:lnTo>
                      <a:pt x="39" y="89"/>
                    </a:lnTo>
                    <a:lnTo>
                      <a:pt x="39" y="90"/>
                    </a:lnTo>
                    <a:lnTo>
                      <a:pt x="39" y="92"/>
                    </a:lnTo>
                    <a:lnTo>
                      <a:pt x="39" y="94"/>
                    </a:lnTo>
                    <a:lnTo>
                      <a:pt x="39" y="95"/>
                    </a:lnTo>
                    <a:lnTo>
                      <a:pt x="39" y="96"/>
                    </a:lnTo>
                    <a:lnTo>
                      <a:pt x="40" y="97"/>
                    </a:lnTo>
                    <a:lnTo>
                      <a:pt x="40" y="100"/>
                    </a:lnTo>
                    <a:lnTo>
                      <a:pt x="40" y="101"/>
                    </a:lnTo>
                    <a:lnTo>
                      <a:pt x="41" y="102"/>
                    </a:lnTo>
                    <a:lnTo>
                      <a:pt x="42" y="103"/>
                    </a:lnTo>
                    <a:lnTo>
                      <a:pt x="42" y="104"/>
                    </a:lnTo>
                    <a:lnTo>
                      <a:pt x="43" y="105"/>
                    </a:lnTo>
                    <a:lnTo>
                      <a:pt x="45" y="107"/>
                    </a:lnTo>
                    <a:lnTo>
                      <a:pt x="47" y="108"/>
                    </a:lnTo>
                    <a:lnTo>
                      <a:pt x="48" y="109"/>
                    </a:lnTo>
                    <a:lnTo>
                      <a:pt x="49" y="109"/>
                    </a:lnTo>
                    <a:lnTo>
                      <a:pt x="51" y="110"/>
                    </a:lnTo>
                    <a:lnTo>
                      <a:pt x="53" y="110"/>
                    </a:lnTo>
                    <a:lnTo>
                      <a:pt x="55" y="111"/>
                    </a:lnTo>
                    <a:lnTo>
                      <a:pt x="56" y="111"/>
                    </a:lnTo>
                    <a:lnTo>
                      <a:pt x="58" y="111"/>
                    </a:lnTo>
                    <a:lnTo>
                      <a:pt x="61" y="110"/>
                    </a:lnTo>
                    <a:lnTo>
                      <a:pt x="62" y="110"/>
                    </a:lnTo>
                    <a:lnTo>
                      <a:pt x="64" y="109"/>
                    </a:lnTo>
                    <a:lnTo>
                      <a:pt x="65" y="108"/>
                    </a:lnTo>
                    <a:lnTo>
                      <a:pt x="68" y="107"/>
                    </a:lnTo>
                    <a:lnTo>
                      <a:pt x="70" y="105"/>
                    </a:lnTo>
                    <a:lnTo>
                      <a:pt x="71" y="104"/>
                    </a:lnTo>
                    <a:lnTo>
                      <a:pt x="73" y="102"/>
                    </a:lnTo>
                    <a:lnTo>
                      <a:pt x="75" y="101"/>
                    </a:lnTo>
                    <a:lnTo>
                      <a:pt x="76" y="98"/>
                    </a:lnTo>
                    <a:lnTo>
                      <a:pt x="77" y="96"/>
                    </a:lnTo>
                    <a:lnTo>
                      <a:pt x="78" y="95"/>
                    </a:lnTo>
                    <a:lnTo>
                      <a:pt x="79" y="93"/>
                    </a:lnTo>
                    <a:lnTo>
                      <a:pt x="80" y="90"/>
                    </a:lnTo>
                    <a:lnTo>
                      <a:pt x="82" y="88"/>
                    </a:lnTo>
                    <a:lnTo>
                      <a:pt x="82" y="86"/>
                    </a:lnTo>
                    <a:lnTo>
                      <a:pt x="83" y="83"/>
                    </a:lnTo>
                    <a:lnTo>
                      <a:pt x="83" y="81"/>
                    </a:lnTo>
                    <a:lnTo>
                      <a:pt x="83" y="78"/>
                    </a:lnTo>
                    <a:lnTo>
                      <a:pt x="83" y="75"/>
                    </a:lnTo>
                    <a:lnTo>
                      <a:pt x="83" y="73"/>
                    </a:lnTo>
                    <a:lnTo>
                      <a:pt x="82" y="71"/>
                    </a:lnTo>
                    <a:lnTo>
                      <a:pt x="82" y="68"/>
                    </a:lnTo>
                    <a:lnTo>
                      <a:pt x="80" y="66"/>
                    </a:lnTo>
                    <a:lnTo>
                      <a:pt x="80" y="64"/>
                    </a:lnTo>
                    <a:lnTo>
                      <a:pt x="79" y="60"/>
                    </a:lnTo>
                    <a:lnTo>
                      <a:pt x="77" y="58"/>
                    </a:lnTo>
                    <a:lnTo>
                      <a:pt x="76" y="55"/>
                    </a:lnTo>
                    <a:lnTo>
                      <a:pt x="75" y="51"/>
                    </a:lnTo>
                    <a:lnTo>
                      <a:pt x="72" y="48"/>
                    </a:lnTo>
                    <a:lnTo>
                      <a:pt x="70" y="4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19" name="Freeform 1758"/>
              <p:cNvSpPr>
                <a:spLocks/>
              </p:cNvSpPr>
              <p:nvPr/>
            </p:nvSpPr>
            <p:spPr bwMode="auto">
              <a:xfrm>
                <a:off x="4082" y="3554"/>
                <a:ext cx="25" cy="2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2" y="53"/>
                  </a:cxn>
                  <a:cxn ang="0">
                    <a:pos x="22" y="46"/>
                  </a:cxn>
                  <a:cxn ang="0">
                    <a:pos x="23" y="39"/>
                  </a:cxn>
                  <a:cxn ang="0">
                    <a:pos x="24" y="32"/>
                  </a:cxn>
                  <a:cxn ang="0">
                    <a:pos x="25" y="27"/>
                  </a:cxn>
                  <a:cxn ang="0">
                    <a:pos x="28" y="22"/>
                  </a:cxn>
                  <a:cxn ang="0">
                    <a:pos x="30" y="17"/>
                  </a:cxn>
                  <a:cxn ang="0">
                    <a:pos x="33" y="14"/>
                  </a:cxn>
                  <a:cxn ang="0">
                    <a:pos x="37" y="9"/>
                  </a:cxn>
                  <a:cxn ang="0">
                    <a:pos x="41" y="6"/>
                  </a:cxn>
                  <a:cxn ang="0">
                    <a:pos x="46" y="2"/>
                  </a:cxn>
                  <a:cxn ang="0">
                    <a:pos x="52" y="1"/>
                  </a:cxn>
                  <a:cxn ang="0">
                    <a:pos x="56" y="0"/>
                  </a:cxn>
                  <a:cxn ang="0">
                    <a:pos x="62" y="1"/>
                  </a:cxn>
                  <a:cxn ang="0">
                    <a:pos x="67" y="2"/>
                  </a:cxn>
                  <a:cxn ang="0">
                    <a:pos x="72" y="6"/>
                  </a:cxn>
                  <a:cxn ang="0">
                    <a:pos x="76" y="9"/>
                  </a:cxn>
                  <a:cxn ang="0">
                    <a:pos x="78" y="12"/>
                  </a:cxn>
                  <a:cxn ang="0">
                    <a:pos x="81" y="15"/>
                  </a:cxn>
                  <a:cxn ang="0">
                    <a:pos x="84" y="20"/>
                  </a:cxn>
                  <a:cxn ang="0">
                    <a:pos x="87" y="25"/>
                  </a:cxn>
                  <a:cxn ang="0">
                    <a:pos x="110" y="96"/>
                  </a:cxn>
                  <a:cxn ang="0">
                    <a:pos x="70" y="34"/>
                  </a:cxn>
                  <a:cxn ang="0">
                    <a:pos x="68" y="30"/>
                  </a:cxn>
                  <a:cxn ang="0">
                    <a:pos x="66" y="27"/>
                  </a:cxn>
                  <a:cxn ang="0">
                    <a:pos x="63" y="24"/>
                  </a:cxn>
                  <a:cxn ang="0">
                    <a:pos x="62" y="22"/>
                  </a:cxn>
                  <a:cxn ang="0">
                    <a:pos x="60" y="21"/>
                  </a:cxn>
                  <a:cxn ang="0">
                    <a:pos x="58" y="20"/>
                  </a:cxn>
                  <a:cxn ang="0">
                    <a:pos x="55" y="20"/>
                  </a:cxn>
                  <a:cxn ang="0">
                    <a:pos x="53" y="20"/>
                  </a:cxn>
                  <a:cxn ang="0">
                    <a:pos x="51" y="20"/>
                  </a:cxn>
                  <a:cxn ang="0">
                    <a:pos x="47" y="21"/>
                  </a:cxn>
                  <a:cxn ang="0">
                    <a:pos x="45" y="23"/>
                  </a:cxn>
                  <a:cxn ang="0">
                    <a:pos x="41" y="27"/>
                  </a:cxn>
                  <a:cxn ang="0">
                    <a:pos x="37" y="32"/>
                  </a:cxn>
                  <a:cxn ang="0">
                    <a:pos x="35" y="39"/>
                  </a:cxn>
                  <a:cxn ang="0">
                    <a:pos x="32" y="46"/>
                  </a:cxn>
                  <a:cxn ang="0">
                    <a:pos x="32" y="53"/>
                  </a:cxn>
                  <a:cxn ang="0">
                    <a:pos x="33" y="62"/>
                  </a:cxn>
                  <a:cxn ang="0">
                    <a:pos x="37" y="72"/>
                  </a:cxn>
                  <a:cxn ang="0">
                    <a:pos x="41" y="81"/>
                  </a:cxn>
                  <a:cxn ang="0">
                    <a:pos x="73" y="132"/>
                  </a:cxn>
                </a:cxnLst>
                <a:rect l="0" t="0" r="r" b="b"/>
                <a:pathLst>
                  <a:path w="122" h="144">
                    <a:moveTo>
                      <a:pt x="59" y="144"/>
                    </a:moveTo>
                    <a:lnTo>
                      <a:pt x="0" y="49"/>
                    </a:lnTo>
                    <a:lnTo>
                      <a:pt x="11" y="37"/>
                    </a:lnTo>
                    <a:lnTo>
                      <a:pt x="22" y="53"/>
                    </a:lnTo>
                    <a:lnTo>
                      <a:pt x="22" y="50"/>
                    </a:lnTo>
                    <a:lnTo>
                      <a:pt x="22" y="46"/>
                    </a:lnTo>
                    <a:lnTo>
                      <a:pt x="23" y="42"/>
                    </a:lnTo>
                    <a:lnTo>
                      <a:pt x="23" y="39"/>
                    </a:lnTo>
                    <a:lnTo>
                      <a:pt x="24" y="36"/>
                    </a:lnTo>
                    <a:lnTo>
                      <a:pt x="24" y="32"/>
                    </a:lnTo>
                    <a:lnTo>
                      <a:pt x="25" y="30"/>
                    </a:lnTo>
                    <a:lnTo>
                      <a:pt x="25" y="27"/>
                    </a:lnTo>
                    <a:lnTo>
                      <a:pt x="26" y="24"/>
                    </a:lnTo>
                    <a:lnTo>
                      <a:pt x="28" y="22"/>
                    </a:lnTo>
                    <a:lnTo>
                      <a:pt x="29" y="20"/>
                    </a:lnTo>
                    <a:lnTo>
                      <a:pt x="30" y="17"/>
                    </a:lnTo>
                    <a:lnTo>
                      <a:pt x="31" y="15"/>
                    </a:lnTo>
                    <a:lnTo>
                      <a:pt x="33" y="14"/>
                    </a:lnTo>
                    <a:lnTo>
                      <a:pt x="35" y="12"/>
                    </a:lnTo>
                    <a:lnTo>
                      <a:pt x="37" y="9"/>
                    </a:lnTo>
                    <a:lnTo>
                      <a:pt x="39" y="7"/>
                    </a:lnTo>
                    <a:lnTo>
                      <a:pt x="41" y="6"/>
                    </a:lnTo>
                    <a:lnTo>
                      <a:pt x="44" y="4"/>
                    </a:lnTo>
                    <a:lnTo>
                      <a:pt x="46" y="2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6" y="0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5" y="1"/>
                    </a:lnTo>
                    <a:lnTo>
                      <a:pt x="67" y="2"/>
                    </a:lnTo>
                    <a:lnTo>
                      <a:pt x="69" y="4"/>
                    </a:lnTo>
                    <a:lnTo>
                      <a:pt x="72" y="6"/>
                    </a:lnTo>
                    <a:lnTo>
                      <a:pt x="74" y="7"/>
                    </a:lnTo>
                    <a:lnTo>
                      <a:pt x="76" y="9"/>
                    </a:lnTo>
                    <a:lnTo>
                      <a:pt x="77" y="10"/>
                    </a:lnTo>
                    <a:lnTo>
                      <a:pt x="78" y="12"/>
                    </a:lnTo>
                    <a:lnTo>
                      <a:pt x="80" y="14"/>
                    </a:lnTo>
                    <a:lnTo>
                      <a:pt x="81" y="15"/>
                    </a:lnTo>
                    <a:lnTo>
                      <a:pt x="82" y="17"/>
                    </a:lnTo>
                    <a:lnTo>
                      <a:pt x="84" y="20"/>
                    </a:lnTo>
                    <a:lnTo>
                      <a:pt x="85" y="22"/>
                    </a:lnTo>
                    <a:lnTo>
                      <a:pt x="87" y="25"/>
                    </a:lnTo>
                    <a:lnTo>
                      <a:pt x="122" y="83"/>
                    </a:lnTo>
                    <a:lnTo>
                      <a:pt x="110" y="96"/>
                    </a:lnTo>
                    <a:lnTo>
                      <a:pt x="72" y="36"/>
                    </a:lnTo>
                    <a:lnTo>
                      <a:pt x="70" y="34"/>
                    </a:lnTo>
                    <a:lnTo>
                      <a:pt x="69" y="31"/>
                    </a:lnTo>
                    <a:lnTo>
                      <a:pt x="68" y="30"/>
                    </a:lnTo>
                    <a:lnTo>
                      <a:pt x="67" y="28"/>
                    </a:lnTo>
                    <a:lnTo>
                      <a:pt x="66" y="27"/>
                    </a:lnTo>
                    <a:lnTo>
                      <a:pt x="65" y="25"/>
                    </a:lnTo>
                    <a:lnTo>
                      <a:pt x="63" y="24"/>
                    </a:lnTo>
                    <a:lnTo>
                      <a:pt x="63" y="23"/>
                    </a:lnTo>
                    <a:lnTo>
                      <a:pt x="62" y="22"/>
                    </a:lnTo>
                    <a:lnTo>
                      <a:pt x="61" y="21"/>
                    </a:lnTo>
                    <a:lnTo>
                      <a:pt x="60" y="21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6" y="20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3" y="20"/>
                    </a:lnTo>
                    <a:lnTo>
                      <a:pt x="52" y="20"/>
                    </a:lnTo>
                    <a:lnTo>
                      <a:pt x="51" y="20"/>
                    </a:lnTo>
                    <a:lnTo>
                      <a:pt x="48" y="21"/>
                    </a:lnTo>
                    <a:lnTo>
                      <a:pt x="47" y="21"/>
                    </a:lnTo>
                    <a:lnTo>
                      <a:pt x="46" y="22"/>
                    </a:lnTo>
                    <a:lnTo>
                      <a:pt x="45" y="23"/>
                    </a:lnTo>
                    <a:lnTo>
                      <a:pt x="44" y="24"/>
                    </a:lnTo>
                    <a:lnTo>
                      <a:pt x="41" y="27"/>
                    </a:lnTo>
                    <a:lnTo>
                      <a:pt x="39" y="30"/>
                    </a:lnTo>
                    <a:lnTo>
                      <a:pt x="37" y="32"/>
                    </a:lnTo>
                    <a:lnTo>
                      <a:pt x="36" y="36"/>
                    </a:lnTo>
                    <a:lnTo>
                      <a:pt x="35" y="39"/>
                    </a:lnTo>
                    <a:lnTo>
                      <a:pt x="33" y="42"/>
                    </a:lnTo>
                    <a:lnTo>
                      <a:pt x="32" y="46"/>
                    </a:lnTo>
                    <a:lnTo>
                      <a:pt x="32" y="50"/>
                    </a:lnTo>
                    <a:lnTo>
                      <a:pt x="32" y="53"/>
                    </a:lnTo>
                    <a:lnTo>
                      <a:pt x="32" y="58"/>
                    </a:lnTo>
                    <a:lnTo>
                      <a:pt x="33" y="62"/>
                    </a:lnTo>
                    <a:lnTo>
                      <a:pt x="35" y="66"/>
                    </a:lnTo>
                    <a:lnTo>
                      <a:pt x="37" y="72"/>
                    </a:lnTo>
                    <a:lnTo>
                      <a:pt x="39" y="76"/>
                    </a:lnTo>
                    <a:lnTo>
                      <a:pt x="41" y="81"/>
                    </a:lnTo>
                    <a:lnTo>
                      <a:pt x="45" y="87"/>
                    </a:lnTo>
                    <a:lnTo>
                      <a:pt x="73" y="132"/>
                    </a:lnTo>
                    <a:lnTo>
                      <a:pt x="59" y="1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20" name="Freeform 1759"/>
              <p:cNvSpPr>
                <a:spLocks/>
              </p:cNvSpPr>
              <p:nvPr/>
            </p:nvSpPr>
            <p:spPr bwMode="auto">
              <a:xfrm>
                <a:off x="4097" y="3538"/>
                <a:ext cx="20" cy="27"/>
              </a:xfrm>
              <a:custGeom>
                <a:avLst/>
                <a:gdLst/>
                <a:ahLst/>
                <a:cxnLst>
                  <a:cxn ang="0">
                    <a:pos x="102" y="116"/>
                  </a:cxn>
                  <a:cxn ang="0">
                    <a:pos x="101" y="119"/>
                  </a:cxn>
                  <a:cxn ang="0">
                    <a:pos x="99" y="121"/>
                  </a:cxn>
                  <a:cxn ang="0">
                    <a:pos x="97" y="124"/>
                  </a:cxn>
                  <a:cxn ang="0">
                    <a:pos x="94" y="126"/>
                  </a:cxn>
                  <a:cxn ang="0">
                    <a:pos x="90" y="130"/>
                  </a:cxn>
                  <a:cxn ang="0">
                    <a:pos x="86" y="133"/>
                  </a:cxn>
                  <a:cxn ang="0">
                    <a:pos x="82" y="134"/>
                  </a:cxn>
                  <a:cxn ang="0">
                    <a:pos x="78" y="135"/>
                  </a:cxn>
                  <a:cxn ang="0">
                    <a:pos x="75" y="134"/>
                  </a:cxn>
                  <a:cxn ang="0">
                    <a:pos x="71" y="134"/>
                  </a:cxn>
                  <a:cxn ang="0">
                    <a:pos x="69" y="132"/>
                  </a:cxn>
                  <a:cxn ang="0">
                    <a:pos x="66" y="130"/>
                  </a:cxn>
                  <a:cxn ang="0">
                    <a:pos x="64" y="128"/>
                  </a:cxn>
                  <a:cxn ang="0">
                    <a:pos x="62" y="125"/>
                  </a:cxn>
                  <a:cxn ang="0">
                    <a:pos x="60" y="121"/>
                  </a:cxn>
                  <a:cxn ang="0">
                    <a:pos x="56" y="116"/>
                  </a:cxn>
                  <a:cxn ang="0">
                    <a:pos x="11" y="71"/>
                  </a:cxn>
                  <a:cxn ang="0">
                    <a:pos x="15" y="48"/>
                  </a:cxn>
                  <a:cxn ang="0">
                    <a:pos x="6" y="0"/>
                  </a:cxn>
                  <a:cxn ang="0">
                    <a:pos x="41" y="22"/>
                  </a:cxn>
                  <a:cxn ang="0">
                    <a:pos x="35" y="48"/>
                  </a:cxn>
                  <a:cxn ang="0">
                    <a:pos x="70" y="103"/>
                  </a:cxn>
                  <a:cxn ang="0">
                    <a:pos x="72" y="106"/>
                  </a:cxn>
                  <a:cxn ang="0">
                    <a:pos x="75" y="110"/>
                  </a:cxn>
                  <a:cxn ang="0">
                    <a:pos x="76" y="111"/>
                  </a:cxn>
                  <a:cxn ang="0">
                    <a:pos x="77" y="112"/>
                  </a:cxn>
                  <a:cxn ang="0">
                    <a:pos x="78" y="113"/>
                  </a:cxn>
                  <a:cxn ang="0">
                    <a:pos x="79" y="115"/>
                  </a:cxn>
                  <a:cxn ang="0">
                    <a:pos x="80" y="115"/>
                  </a:cxn>
                  <a:cxn ang="0">
                    <a:pos x="82" y="115"/>
                  </a:cxn>
                  <a:cxn ang="0">
                    <a:pos x="84" y="115"/>
                  </a:cxn>
                  <a:cxn ang="0">
                    <a:pos x="85" y="113"/>
                  </a:cxn>
                  <a:cxn ang="0">
                    <a:pos x="86" y="112"/>
                  </a:cxn>
                  <a:cxn ang="0">
                    <a:pos x="88" y="110"/>
                  </a:cxn>
                  <a:cxn ang="0">
                    <a:pos x="90" y="109"/>
                  </a:cxn>
                  <a:cxn ang="0">
                    <a:pos x="92" y="106"/>
                  </a:cxn>
                  <a:cxn ang="0">
                    <a:pos x="93" y="104"/>
                  </a:cxn>
                </a:cxnLst>
                <a:rect l="0" t="0" r="r" b="b"/>
                <a:pathLst>
                  <a:path w="102" h="135">
                    <a:moveTo>
                      <a:pt x="94" y="103"/>
                    </a:moveTo>
                    <a:lnTo>
                      <a:pt x="102" y="116"/>
                    </a:lnTo>
                    <a:lnTo>
                      <a:pt x="101" y="118"/>
                    </a:lnTo>
                    <a:lnTo>
                      <a:pt x="101" y="119"/>
                    </a:lnTo>
                    <a:lnTo>
                      <a:pt x="100" y="120"/>
                    </a:lnTo>
                    <a:lnTo>
                      <a:pt x="99" y="121"/>
                    </a:lnTo>
                    <a:lnTo>
                      <a:pt x="98" y="123"/>
                    </a:lnTo>
                    <a:lnTo>
                      <a:pt x="97" y="124"/>
                    </a:lnTo>
                    <a:lnTo>
                      <a:pt x="95" y="125"/>
                    </a:lnTo>
                    <a:lnTo>
                      <a:pt x="94" y="126"/>
                    </a:lnTo>
                    <a:lnTo>
                      <a:pt x="92" y="128"/>
                    </a:lnTo>
                    <a:lnTo>
                      <a:pt x="90" y="130"/>
                    </a:lnTo>
                    <a:lnTo>
                      <a:pt x="88" y="132"/>
                    </a:lnTo>
                    <a:lnTo>
                      <a:pt x="86" y="133"/>
                    </a:lnTo>
                    <a:lnTo>
                      <a:pt x="84" y="133"/>
                    </a:lnTo>
                    <a:lnTo>
                      <a:pt x="82" y="134"/>
                    </a:lnTo>
                    <a:lnTo>
                      <a:pt x="79" y="134"/>
                    </a:lnTo>
                    <a:lnTo>
                      <a:pt x="78" y="135"/>
                    </a:lnTo>
                    <a:lnTo>
                      <a:pt x="76" y="135"/>
                    </a:lnTo>
                    <a:lnTo>
                      <a:pt x="75" y="134"/>
                    </a:lnTo>
                    <a:lnTo>
                      <a:pt x="72" y="134"/>
                    </a:lnTo>
                    <a:lnTo>
                      <a:pt x="71" y="134"/>
                    </a:lnTo>
                    <a:lnTo>
                      <a:pt x="70" y="133"/>
                    </a:lnTo>
                    <a:lnTo>
                      <a:pt x="69" y="132"/>
                    </a:lnTo>
                    <a:lnTo>
                      <a:pt x="68" y="131"/>
                    </a:lnTo>
                    <a:lnTo>
                      <a:pt x="66" y="130"/>
                    </a:lnTo>
                    <a:lnTo>
                      <a:pt x="65" y="130"/>
                    </a:lnTo>
                    <a:lnTo>
                      <a:pt x="64" y="128"/>
                    </a:lnTo>
                    <a:lnTo>
                      <a:pt x="63" y="127"/>
                    </a:lnTo>
                    <a:lnTo>
                      <a:pt x="62" y="125"/>
                    </a:lnTo>
                    <a:lnTo>
                      <a:pt x="61" y="124"/>
                    </a:lnTo>
                    <a:lnTo>
                      <a:pt x="60" y="121"/>
                    </a:lnTo>
                    <a:lnTo>
                      <a:pt x="58" y="119"/>
                    </a:lnTo>
                    <a:lnTo>
                      <a:pt x="56" y="116"/>
                    </a:lnTo>
                    <a:lnTo>
                      <a:pt x="23" y="60"/>
                    </a:lnTo>
                    <a:lnTo>
                      <a:pt x="11" y="71"/>
                    </a:lnTo>
                    <a:lnTo>
                      <a:pt x="4" y="58"/>
                    </a:lnTo>
                    <a:lnTo>
                      <a:pt x="15" y="48"/>
                    </a:lnTo>
                    <a:lnTo>
                      <a:pt x="0" y="25"/>
                    </a:lnTo>
                    <a:lnTo>
                      <a:pt x="6" y="0"/>
                    </a:lnTo>
                    <a:lnTo>
                      <a:pt x="28" y="35"/>
                    </a:lnTo>
                    <a:lnTo>
                      <a:pt x="41" y="22"/>
                    </a:lnTo>
                    <a:lnTo>
                      <a:pt x="49" y="35"/>
                    </a:lnTo>
                    <a:lnTo>
                      <a:pt x="35" y="48"/>
                    </a:lnTo>
                    <a:lnTo>
                      <a:pt x="69" y="101"/>
                    </a:lnTo>
                    <a:lnTo>
                      <a:pt x="70" y="103"/>
                    </a:lnTo>
                    <a:lnTo>
                      <a:pt x="71" y="105"/>
                    </a:lnTo>
                    <a:lnTo>
                      <a:pt x="72" y="106"/>
                    </a:lnTo>
                    <a:lnTo>
                      <a:pt x="73" y="109"/>
                    </a:lnTo>
                    <a:lnTo>
                      <a:pt x="75" y="110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77" y="112"/>
                    </a:lnTo>
                    <a:lnTo>
                      <a:pt x="77" y="112"/>
                    </a:lnTo>
                    <a:lnTo>
                      <a:pt x="78" y="113"/>
                    </a:lnTo>
                    <a:lnTo>
                      <a:pt x="78" y="113"/>
                    </a:lnTo>
                    <a:lnTo>
                      <a:pt x="79" y="113"/>
                    </a:lnTo>
                    <a:lnTo>
                      <a:pt x="79" y="115"/>
                    </a:lnTo>
                    <a:lnTo>
                      <a:pt x="80" y="115"/>
                    </a:lnTo>
                    <a:lnTo>
                      <a:pt x="80" y="115"/>
                    </a:lnTo>
                    <a:lnTo>
                      <a:pt x="82" y="115"/>
                    </a:lnTo>
                    <a:lnTo>
                      <a:pt x="82" y="115"/>
                    </a:lnTo>
                    <a:lnTo>
                      <a:pt x="83" y="115"/>
                    </a:lnTo>
                    <a:lnTo>
                      <a:pt x="84" y="115"/>
                    </a:lnTo>
                    <a:lnTo>
                      <a:pt x="84" y="113"/>
                    </a:lnTo>
                    <a:lnTo>
                      <a:pt x="85" y="113"/>
                    </a:lnTo>
                    <a:lnTo>
                      <a:pt x="85" y="112"/>
                    </a:lnTo>
                    <a:lnTo>
                      <a:pt x="86" y="112"/>
                    </a:lnTo>
                    <a:lnTo>
                      <a:pt x="87" y="111"/>
                    </a:lnTo>
                    <a:lnTo>
                      <a:pt x="88" y="110"/>
                    </a:lnTo>
                    <a:lnTo>
                      <a:pt x="90" y="110"/>
                    </a:lnTo>
                    <a:lnTo>
                      <a:pt x="90" y="109"/>
                    </a:lnTo>
                    <a:lnTo>
                      <a:pt x="91" y="108"/>
                    </a:lnTo>
                    <a:lnTo>
                      <a:pt x="92" y="106"/>
                    </a:lnTo>
                    <a:lnTo>
                      <a:pt x="93" y="105"/>
                    </a:lnTo>
                    <a:lnTo>
                      <a:pt x="93" y="104"/>
                    </a:lnTo>
                    <a:lnTo>
                      <a:pt x="94" y="10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21" name="Freeform 1760"/>
              <p:cNvSpPr>
                <a:spLocks noEditPoints="1"/>
              </p:cNvSpPr>
              <p:nvPr/>
            </p:nvSpPr>
            <p:spPr bwMode="auto">
              <a:xfrm>
                <a:off x="4103" y="3530"/>
                <a:ext cx="19" cy="29"/>
              </a:xfrm>
              <a:custGeom>
                <a:avLst/>
                <a:gdLst/>
                <a:ahLst/>
                <a:cxnLst>
                  <a:cxn ang="0">
                    <a:pos x="12" y="31"/>
                  </a:cxn>
                  <a:cxn ang="0">
                    <a:pos x="0" y="12"/>
                  </a:cxn>
                  <a:cxn ang="0">
                    <a:pos x="13" y="0"/>
                  </a:cxn>
                  <a:cxn ang="0">
                    <a:pos x="24" y="18"/>
                  </a:cxn>
                  <a:cxn ang="0">
                    <a:pos x="12" y="31"/>
                  </a:cxn>
                  <a:cxn ang="0">
                    <a:pos x="81" y="145"/>
                  </a:cxn>
                  <a:cxn ang="0">
                    <a:pos x="22" y="49"/>
                  </a:cxn>
                  <a:cxn ang="0">
                    <a:pos x="36" y="37"/>
                  </a:cxn>
                  <a:cxn ang="0">
                    <a:pos x="95" y="132"/>
                  </a:cxn>
                  <a:cxn ang="0">
                    <a:pos x="81" y="145"/>
                  </a:cxn>
                </a:cxnLst>
                <a:rect l="0" t="0" r="r" b="b"/>
                <a:pathLst>
                  <a:path w="95" h="145">
                    <a:moveTo>
                      <a:pt x="12" y="31"/>
                    </a:moveTo>
                    <a:lnTo>
                      <a:pt x="0" y="12"/>
                    </a:lnTo>
                    <a:lnTo>
                      <a:pt x="13" y="0"/>
                    </a:lnTo>
                    <a:lnTo>
                      <a:pt x="24" y="18"/>
                    </a:lnTo>
                    <a:lnTo>
                      <a:pt x="12" y="31"/>
                    </a:lnTo>
                    <a:close/>
                    <a:moveTo>
                      <a:pt x="81" y="145"/>
                    </a:moveTo>
                    <a:lnTo>
                      <a:pt x="22" y="49"/>
                    </a:lnTo>
                    <a:lnTo>
                      <a:pt x="36" y="37"/>
                    </a:lnTo>
                    <a:lnTo>
                      <a:pt x="95" y="132"/>
                    </a:lnTo>
                    <a:lnTo>
                      <a:pt x="81" y="14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22" name="Freeform 1761"/>
              <p:cNvSpPr>
                <a:spLocks noEditPoints="1"/>
              </p:cNvSpPr>
              <p:nvPr/>
            </p:nvSpPr>
            <p:spPr bwMode="auto">
              <a:xfrm>
                <a:off x="4110" y="3523"/>
                <a:ext cx="22" cy="40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0" y="13"/>
                  </a:cxn>
                  <a:cxn ang="0">
                    <a:pos x="13" y="0"/>
                  </a:cxn>
                  <a:cxn ang="0">
                    <a:pos x="24" y="19"/>
                  </a:cxn>
                  <a:cxn ang="0">
                    <a:pos x="10" y="32"/>
                  </a:cxn>
                  <a:cxn ang="0">
                    <a:pos x="86" y="198"/>
                  </a:cxn>
                  <a:cxn ang="0">
                    <a:pos x="77" y="184"/>
                  </a:cxn>
                  <a:cxn ang="0">
                    <a:pos x="78" y="183"/>
                  </a:cxn>
                  <a:cxn ang="0">
                    <a:pos x="81" y="183"/>
                  </a:cxn>
                  <a:cxn ang="0">
                    <a:pos x="82" y="182"/>
                  </a:cxn>
                  <a:cxn ang="0">
                    <a:pos x="83" y="180"/>
                  </a:cxn>
                  <a:cxn ang="0">
                    <a:pos x="84" y="180"/>
                  </a:cxn>
                  <a:cxn ang="0">
                    <a:pos x="85" y="179"/>
                  </a:cxn>
                  <a:cxn ang="0">
                    <a:pos x="86" y="178"/>
                  </a:cxn>
                  <a:cxn ang="0">
                    <a:pos x="86" y="177"/>
                  </a:cxn>
                  <a:cxn ang="0">
                    <a:pos x="88" y="177"/>
                  </a:cxn>
                  <a:cxn ang="0">
                    <a:pos x="89" y="176"/>
                  </a:cxn>
                  <a:cxn ang="0">
                    <a:pos x="90" y="175"/>
                  </a:cxn>
                  <a:cxn ang="0">
                    <a:pos x="90" y="174"/>
                  </a:cxn>
                  <a:cxn ang="0">
                    <a:pos x="91" y="172"/>
                  </a:cxn>
                  <a:cxn ang="0">
                    <a:pos x="91" y="170"/>
                  </a:cxn>
                  <a:cxn ang="0">
                    <a:pos x="91" y="169"/>
                  </a:cxn>
                  <a:cxn ang="0">
                    <a:pos x="91" y="168"/>
                  </a:cxn>
                  <a:cxn ang="0">
                    <a:pos x="91" y="167"/>
                  </a:cxn>
                  <a:cxn ang="0">
                    <a:pos x="91" y="164"/>
                  </a:cxn>
                  <a:cxn ang="0">
                    <a:pos x="90" y="162"/>
                  </a:cxn>
                  <a:cxn ang="0">
                    <a:pos x="89" y="160"/>
                  </a:cxn>
                  <a:cxn ang="0">
                    <a:pos x="88" y="157"/>
                  </a:cxn>
                  <a:cxn ang="0">
                    <a:pos x="85" y="154"/>
                  </a:cxn>
                  <a:cxn ang="0">
                    <a:pos x="84" y="150"/>
                  </a:cxn>
                  <a:cxn ang="0">
                    <a:pos x="82" y="147"/>
                  </a:cxn>
                  <a:cxn ang="0">
                    <a:pos x="22" y="50"/>
                  </a:cxn>
                  <a:cxn ang="0">
                    <a:pos x="36" y="37"/>
                  </a:cxn>
                  <a:cxn ang="0">
                    <a:pos x="97" y="137"/>
                  </a:cxn>
                  <a:cxn ang="0">
                    <a:pos x="99" y="141"/>
                  </a:cxn>
                  <a:cxn ang="0">
                    <a:pos x="101" y="146"/>
                  </a:cxn>
                  <a:cxn ang="0">
                    <a:pos x="104" y="149"/>
                  </a:cxn>
                  <a:cxn ang="0">
                    <a:pos x="106" y="153"/>
                  </a:cxn>
                  <a:cxn ang="0">
                    <a:pos x="107" y="156"/>
                  </a:cxn>
                  <a:cxn ang="0">
                    <a:pos x="108" y="160"/>
                  </a:cxn>
                  <a:cxn ang="0">
                    <a:pos x="110" y="163"/>
                  </a:cxn>
                  <a:cxn ang="0">
                    <a:pos x="110" y="165"/>
                  </a:cxn>
                  <a:cxn ang="0">
                    <a:pos x="110" y="169"/>
                  </a:cxn>
                  <a:cxn ang="0">
                    <a:pos x="110" y="171"/>
                  </a:cxn>
                  <a:cxn ang="0">
                    <a:pos x="110" y="175"/>
                  </a:cxn>
                  <a:cxn ang="0">
                    <a:pos x="108" y="177"/>
                  </a:cxn>
                  <a:cxn ang="0">
                    <a:pos x="107" y="180"/>
                  </a:cxn>
                  <a:cxn ang="0">
                    <a:pos x="105" y="183"/>
                  </a:cxn>
                  <a:cxn ang="0">
                    <a:pos x="104" y="185"/>
                  </a:cxn>
                  <a:cxn ang="0">
                    <a:pos x="101" y="187"/>
                  </a:cxn>
                  <a:cxn ang="0">
                    <a:pos x="99" y="189"/>
                  </a:cxn>
                  <a:cxn ang="0">
                    <a:pos x="98" y="191"/>
                  </a:cxn>
                  <a:cxn ang="0">
                    <a:pos x="97" y="192"/>
                  </a:cxn>
                  <a:cxn ang="0">
                    <a:pos x="95" y="193"/>
                  </a:cxn>
                  <a:cxn ang="0">
                    <a:pos x="92" y="194"/>
                  </a:cxn>
                  <a:cxn ang="0">
                    <a:pos x="91" y="195"/>
                  </a:cxn>
                  <a:cxn ang="0">
                    <a:pos x="89" y="197"/>
                  </a:cxn>
                  <a:cxn ang="0">
                    <a:pos x="86" y="198"/>
                  </a:cxn>
                </a:cxnLst>
                <a:rect l="0" t="0" r="r" b="b"/>
                <a:pathLst>
                  <a:path w="110" h="198">
                    <a:moveTo>
                      <a:pt x="10" y="32"/>
                    </a:moveTo>
                    <a:lnTo>
                      <a:pt x="0" y="13"/>
                    </a:lnTo>
                    <a:lnTo>
                      <a:pt x="13" y="0"/>
                    </a:lnTo>
                    <a:lnTo>
                      <a:pt x="24" y="19"/>
                    </a:lnTo>
                    <a:lnTo>
                      <a:pt x="10" y="32"/>
                    </a:lnTo>
                    <a:close/>
                    <a:moveTo>
                      <a:pt x="86" y="198"/>
                    </a:moveTo>
                    <a:lnTo>
                      <a:pt x="77" y="184"/>
                    </a:lnTo>
                    <a:lnTo>
                      <a:pt x="78" y="183"/>
                    </a:lnTo>
                    <a:lnTo>
                      <a:pt x="81" y="183"/>
                    </a:lnTo>
                    <a:lnTo>
                      <a:pt x="82" y="182"/>
                    </a:lnTo>
                    <a:lnTo>
                      <a:pt x="83" y="180"/>
                    </a:lnTo>
                    <a:lnTo>
                      <a:pt x="84" y="180"/>
                    </a:lnTo>
                    <a:lnTo>
                      <a:pt x="85" y="179"/>
                    </a:lnTo>
                    <a:lnTo>
                      <a:pt x="86" y="178"/>
                    </a:lnTo>
                    <a:lnTo>
                      <a:pt x="86" y="177"/>
                    </a:lnTo>
                    <a:lnTo>
                      <a:pt x="88" y="177"/>
                    </a:lnTo>
                    <a:lnTo>
                      <a:pt x="89" y="176"/>
                    </a:lnTo>
                    <a:lnTo>
                      <a:pt x="90" y="175"/>
                    </a:lnTo>
                    <a:lnTo>
                      <a:pt x="90" y="174"/>
                    </a:lnTo>
                    <a:lnTo>
                      <a:pt x="91" y="172"/>
                    </a:lnTo>
                    <a:lnTo>
                      <a:pt x="91" y="170"/>
                    </a:lnTo>
                    <a:lnTo>
                      <a:pt x="91" y="169"/>
                    </a:lnTo>
                    <a:lnTo>
                      <a:pt x="91" y="168"/>
                    </a:lnTo>
                    <a:lnTo>
                      <a:pt x="91" y="167"/>
                    </a:lnTo>
                    <a:lnTo>
                      <a:pt x="91" y="164"/>
                    </a:lnTo>
                    <a:lnTo>
                      <a:pt x="90" y="162"/>
                    </a:lnTo>
                    <a:lnTo>
                      <a:pt x="89" y="160"/>
                    </a:lnTo>
                    <a:lnTo>
                      <a:pt x="88" y="157"/>
                    </a:lnTo>
                    <a:lnTo>
                      <a:pt x="85" y="154"/>
                    </a:lnTo>
                    <a:lnTo>
                      <a:pt x="84" y="150"/>
                    </a:lnTo>
                    <a:lnTo>
                      <a:pt x="82" y="147"/>
                    </a:lnTo>
                    <a:lnTo>
                      <a:pt x="22" y="50"/>
                    </a:lnTo>
                    <a:lnTo>
                      <a:pt x="36" y="37"/>
                    </a:lnTo>
                    <a:lnTo>
                      <a:pt x="97" y="137"/>
                    </a:lnTo>
                    <a:lnTo>
                      <a:pt x="99" y="141"/>
                    </a:lnTo>
                    <a:lnTo>
                      <a:pt x="101" y="146"/>
                    </a:lnTo>
                    <a:lnTo>
                      <a:pt x="104" y="149"/>
                    </a:lnTo>
                    <a:lnTo>
                      <a:pt x="106" y="153"/>
                    </a:lnTo>
                    <a:lnTo>
                      <a:pt x="107" y="156"/>
                    </a:lnTo>
                    <a:lnTo>
                      <a:pt x="108" y="160"/>
                    </a:lnTo>
                    <a:lnTo>
                      <a:pt x="110" y="163"/>
                    </a:lnTo>
                    <a:lnTo>
                      <a:pt x="110" y="165"/>
                    </a:lnTo>
                    <a:lnTo>
                      <a:pt x="110" y="169"/>
                    </a:lnTo>
                    <a:lnTo>
                      <a:pt x="110" y="171"/>
                    </a:lnTo>
                    <a:lnTo>
                      <a:pt x="110" y="175"/>
                    </a:lnTo>
                    <a:lnTo>
                      <a:pt x="108" y="177"/>
                    </a:lnTo>
                    <a:lnTo>
                      <a:pt x="107" y="180"/>
                    </a:lnTo>
                    <a:lnTo>
                      <a:pt x="105" y="183"/>
                    </a:lnTo>
                    <a:lnTo>
                      <a:pt x="104" y="185"/>
                    </a:lnTo>
                    <a:lnTo>
                      <a:pt x="101" y="187"/>
                    </a:lnTo>
                    <a:lnTo>
                      <a:pt x="99" y="189"/>
                    </a:lnTo>
                    <a:lnTo>
                      <a:pt x="98" y="191"/>
                    </a:lnTo>
                    <a:lnTo>
                      <a:pt x="97" y="192"/>
                    </a:lnTo>
                    <a:lnTo>
                      <a:pt x="95" y="193"/>
                    </a:lnTo>
                    <a:lnTo>
                      <a:pt x="92" y="194"/>
                    </a:lnTo>
                    <a:lnTo>
                      <a:pt x="91" y="195"/>
                    </a:lnTo>
                    <a:lnTo>
                      <a:pt x="89" y="197"/>
                    </a:lnTo>
                    <a:lnTo>
                      <a:pt x="86" y="1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23" name="Freeform 1762"/>
              <p:cNvSpPr>
                <a:spLocks/>
              </p:cNvSpPr>
              <p:nvPr/>
            </p:nvSpPr>
            <p:spPr bwMode="auto">
              <a:xfrm>
                <a:off x="4122" y="3517"/>
                <a:ext cx="24" cy="29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23" y="53"/>
                  </a:cxn>
                  <a:cxn ang="0">
                    <a:pos x="23" y="45"/>
                  </a:cxn>
                  <a:cxn ang="0">
                    <a:pos x="25" y="38"/>
                  </a:cxn>
                  <a:cxn ang="0">
                    <a:pos x="26" y="33"/>
                  </a:cxn>
                  <a:cxn ang="0">
                    <a:pos x="27" y="27"/>
                  </a:cxn>
                  <a:cxn ang="0">
                    <a:pos x="29" y="22"/>
                  </a:cxn>
                  <a:cxn ang="0">
                    <a:pos x="32" y="18"/>
                  </a:cxn>
                  <a:cxn ang="0">
                    <a:pos x="35" y="13"/>
                  </a:cxn>
                  <a:cxn ang="0">
                    <a:pos x="37" y="9"/>
                  </a:cxn>
                  <a:cxn ang="0">
                    <a:pos x="43" y="5"/>
                  </a:cxn>
                  <a:cxn ang="0">
                    <a:pos x="48" y="3"/>
                  </a:cxn>
                  <a:cxn ang="0">
                    <a:pos x="54" y="0"/>
                  </a:cxn>
                  <a:cxn ang="0">
                    <a:pos x="58" y="0"/>
                  </a:cxn>
                  <a:cxn ang="0">
                    <a:pos x="63" y="0"/>
                  </a:cxn>
                  <a:cxn ang="0">
                    <a:pos x="69" y="3"/>
                  </a:cxn>
                  <a:cxn ang="0">
                    <a:pos x="73" y="5"/>
                  </a:cxn>
                  <a:cxn ang="0">
                    <a:pos x="77" y="9"/>
                  </a:cxn>
                  <a:cxn ang="0">
                    <a:pos x="79" y="12"/>
                  </a:cxn>
                  <a:cxn ang="0">
                    <a:pos x="82" y="15"/>
                  </a:cxn>
                  <a:cxn ang="0">
                    <a:pos x="85" y="20"/>
                  </a:cxn>
                  <a:cxn ang="0">
                    <a:pos x="88" y="24"/>
                  </a:cxn>
                  <a:cxn ang="0">
                    <a:pos x="110" y="96"/>
                  </a:cxn>
                  <a:cxn ang="0">
                    <a:pos x="72" y="33"/>
                  </a:cxn>
                  <a:cxn ang="0">
                    <a:pos x="70" y="29"/>
                  </a:cxn>
                  <a:cxn ang="0">
                    <a:pos x="67" y="26"/>
                  </a:cxn>
                  <a:cxn ang="0">
                    <a:pos x="65" y="23"/>
                  </a:cxn>
                  <a:cxn ang="0">
                    <a:pos x="64" y="22"/>
                  </a:cxn>
                  <a:cxn ang="0">
                    <a:pos x="62" y="20"/>
                  </a:cxn>
                  <a:cxn ang="0">
                    <a:pos x="59" y="20"/>
                  </a:cxn>
                  <a:cxn ang="0">
                    <a:pos x="57" y="19"/>
                  </a:cxn>
                  <a:cxn ang="0">
                    <a:pos x="55" y="19"/>
                  </a:cxn>
                  <a:cxn ang="0">
                    <a:pos x="51" y="20"/>
                  </a:cxn>
                  <a:cxn ang="0">
                    <a:pos x="49" y="21"/>
                  </a:cxn>
                  <a:cxn ang="0">
                    <a:pos x="47" y="23"/>
                  </a:cxn>
                  <a:cxn ang="0">
                    <a:pos x="43" y="27"/>
                  </a:cxn>
                  <a:cxn ang="0">
                    <a:pos x="39" y="33"/>
                  </a:cxn>
                  <a:cxn ang="0">
                    <a:pos x="36" y="38"/>
                  </a:cxn>
                  <a:cxn ang="0">
                    <a:pos x="34" y="45"/>
                  </a:cxn>
                  <a:cxn ang="0">
                    <a:pos x="34" y="53"/>
                  </a:cxn>
                  <a:cxn ang="0">
                    <a:pos x="35" y="61"/>
                  </a:cxn>
                  <a:cxn ang="0">
                    <a:pos x="37" y="71"/>
                  </a:cxn>
                  <a:cxn ang="0">
                    <a:pos x="43" y="81"/>
                  </a:cxn>
                  <a:cxn ang="0">
                    <a:pos x="73" y="131"/>
                  </a:cxn>
                </a:cxnLst>
                <a:rect l="0" t="0" r="r" b="b"/>
                <a:pathLst>
                  <a:path w="124" h="145">
                    <a:moveTo>
                      <a:pt x="59" y="145"/>
                    </a:moveTo>
                    <a:lnTo>
                      <a:pt x="0" y="48"/>
                    </a:lnTo>
                    <a:lnTo>
                      <a:pt x="13" y="36"/>
                    </a:lnTo>
                    <a:lnTo>
                      <a:pt x="23" y="53"/>
                    </a:lnTo>
                    <a:lnTo>
                      <a:pt x="23" y="49"/>
                    </a:lnTo>
                    <a:lnTo>
                      <a:pt x="23" y="45"/>
                    </a:lnTo>
                    <a:lnTo>
                      <a:pt x="23" y="42"/>
                    </a:lnTo>
                    <a:lnTo>
                      <a:pt x="25" y="38"/>
                    </a:lnTo>
                    <a:lnTo>
                      <a:pt x="25" y="35"/>
                    </a:lnTo>
                    <a:lnTo>
                      <a:pt x="26" y="33"/>
                    </a:lnTo>
                    <a:lnTo>
                      <a:pt x="26" y="29"/>
                    </a:lnTo>
                    <a:lnTo>
                      <a:pt x="27" y="27"/>
                    </a:lnTo>
                    <a:lnTo>
                      <a:pt x="28" y="24"/>
                    </a:lnTo>
                    <a:lnTo>
                      <a:pt x="29" y="22"/>
                    </a:lnTo>
                    <a:lnTo>
                      <a:pt x="30" y="20"/>
                    </a:lnTo>
                    <a:lnTo>
                      <a:pt x="32" y="18"/>
                    </a:lnTo>
                    <a:lnTo>
                      <a:pt x="33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41" y="7"/>
                    </a:lnTo>
                    <a:lnTo>
                      <a:pt x="43" y="5"/>
                    </a:lnTo>
                    <a:lnTo>
                      <a:pt x="45" y="4"/>
                    </a:lnTo>
                    <a:lnTo>
                      <a:pt x="48" y="3"/>
                    </a:lnTo>
                    <a:lnTo>
                      <a:pt x="50" y="1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6" y="1"/>
                    </a:lnTo>
                    <a:lnTo>
                      <a:pt x="69" y="3"/>
                    </a:lnTo>
                    <a:lnTo>
                      <a:pt x="71" y="4"/>
                    </a:lnTo>
                    <a:lnTo>
                      <a:pt x="73" y="5"/>
                    </a:lnTo>
                    <a:lnTo>
                      <a:pt x="75" y="7"/>
                    </a:lnTo>
                    <a:lnTo>
                      <a:pt x="77" y="9"/>
                    </a:lnTo>
                    <a:lnTo>
                      <a:pt x="78" y="11"/>
                    </a:lnTo>
                    <a:lnTo>
                      <a:pt x="79" y="12"/>
                    </a:lnTo>
                    <a:lnTo>
                      <a:pt x="81" y="13"/>
                    </a:lnTo>
                    <a:lnTo>
                      <a:pt x="82" y="15"/>
                    </a:lnTo>
                    <a:lnTo>
                      <a:pt x="84" y="18"/>
                    </a:lnTo>
                    <a:lnTo>
                      <a:pt x="85" y="20"/>
                    </a:lnTo>
                    <a:lnTo>
                      <a:pt x="87" y="22"/>
                    </a:lnTo>
                    <a:lnTo>
                      <a:pt x="88" y="24"/>
                    </a:lnTo>
                    <a:lnTo>
                      <a:pt x="124" y="83"/>
                    </a:lnTo>
                    <a:lnTo>
                      <a:pt x="110" y="96"/>
                    </a:lnTo>
                    <a:lnTo>
                      <a:pt x="73" y="35"/>
                    </a:lnTo>
                    <a:lnTo>
                      <a:pt x="72" y="33"/>
                    </a:lnTo>
                    <a:lnTo>
                      <a:pt x="71" y="31"/>
                    </a:lnTo>
                    <a:lnTo>
                      <a:pt x="70" y="29"/>
                    </a:lnTo>
                    <a:lnTo>
                      <a:pt x="69" y="28"/>
                    </a:lnTo>
                    <a:lnTo>
                      <a:pt x="67" y="26"/>
                    </a:lnTo>
                    <a:lnTo>
                      <a:pt x="66" y="24"/>
                    </a:lnTo>
                    <a:lnTo>
                      <a:pt x="65" y="23"/>
                    </a:lnTo>
                    <a:lnTo>
                      <a:pt x="64" y="23"/>
                    </a:lnTo>
                    <a:lnTo>
                      <a:pt x="64" y="22"/>
                    </a:lnTo>
                    <a:lnTo>
                      <a:pt x="63" y="21"/>
                    </a:lnTo>
                    <a:lnTo>
                      <a:pt x="62" y="20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8" y="19"/>
                    </a:lnTo>
                    <a:lnTo>
                      <a:pt x="57" y="19"/>
                    </a:lnTo>
                    <a:lnTo>
                      <a:pt x="56" y="19"/>
                    </a:lnTo>
                    <a:lnTo>
                      <a:pt x="55" y="19"/>
                    </a:lnTo>
                    <a:lnTo>
                      <a:pt x="52" y="19"/>
                    </a:lnTo>
                    <a:lnTo>
                      <a:pt x="51" y="20"/>
                    </a:lnTo>
                    <a:lnTo>
                      <a:pt x="50" y="20"/>
                    </a:lnTo>
                    <a:lnTo>
                      <a:pt x="49" y="21"/>
                    </a:lnTo>
                    <a:lnTo>
                      <a:pt x="48" y="22"/>
                    </a:lnTo>
                    <a:lnTo>
                      <a:pt x="47" y="23"/>
                    </a:lnTo>
                    <a:lnTo>
                      <a:pt x="45" y="24"/>
                    </a:lnTo>
                    <a:lnTo>
                      <a:pt x="43" y="27"/>
                    </a:lnTo>
                    <a:lnTo>
                      <a:pt x="41" y="29"/>
                    </a:lnTo>
                    <a:lnTo>
                      <a:pt x="39" y="33"/>
                    </a:lnTo>
                    <a:lnTo>
                      <a:pt x="37" y="35"/>
                    </a:lnTo>
                    <a:lnTo>
                      <a:pt x="36" y="38"/>
                    </a:lnTo>
                    <a:lnTo>
                      <a:pt x="35" y="42"/>
                    </a:lnTo>
                    <a:lnTo>
                      <a:pt x="34" y="45"/>
                    </a:lnTo>
                    <a:lnTo>
                      <a:pt x="34" y="49"/>
                    </a:lnTo>
                    <a:lnTo>
                      <a:pt x="34" y="53"/>
                    </a:lnTo>
                    <a:lnTo>
                      <a:pt x="34" y="57"/>
                    </a:lnTo>
                    <a:lnTo>
                      <a:pt x="35" y="61"/>
                    </a:lnTo>
                    <a:lnTo>
                      <a:pt x="36" y="66"/>
                    </a:lnTo>
                    <a:lnTo>
                      <a:pt x="37" y="71"/>
                    </a:lnTo>
                    <a:lnTo>
                      <a:pt x="40" y="76"/>
                    </a:lnTo>
                    <a:lnTo>
                      <a:pt x="43" y="81"/>
                    </a:lnTo>
                    <a:lnTo>
                      <a:pt x="45" y="87"/>
                    </a:lnTo>
                    <a:lnTo>
                      <a:pt x="73" y="131"/>
                    </a:lnTo>
                    <a:lnTo>
                      <a:pt x="59" y="14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24" name="Freeform 1763"/>
              <p:cNvSpPr>
                <a:spLocks noEditPoints="1"/>
              </p:cNvSpPr>
              <p:nvPr/>
            </p:nvSpPr>
            <p:spPr bwMode="auto">
              <a:xfrm>
                <a:off x="4144" y="3482"/>
                <a:ext cx="35" cy="39"/>
              </a:xfrm>
              <a:custGeom>
                <a:avLst/>
                <a:gdLst/>
                <a:ahLst/>
                <a:cxnLst>
                  <a:cxn ang="0">
                    <a:pos x="46" y="20"/>
                  </a:cxn>
                  <a:cxn ang="0">
                    <a:pos x="56" y="11"/>
                  </a:cxn>
                  <a:cxn ang="0">
                    <a:pos x="65" y="5"/>
                  </a:cxn>
                  <a:cxn ang="0">
                    <a:pos x="72" y="2"/>
                  </a:cxn>
                  <a:cxn ang="0">
                    <a:pos x="79" y="0"/>
                  </a:cxn>
                  <a:cxn ang="0">
                    <a:pos x="86" y="0"/>
                  </a:cxn>
                  <a:cxn ang="0">
                    <a:pos x="94" y="2"/>
                  </a:cxn>
                  <a:cxn ang="0">
                    <a:pos x="101" y="7"/>
                  </a:cxn>
                  <a:cxn ang="0">
                    <a:pos x="108" y="12"/>
                  </a:cxn>
                  <a:cxn ang="0">
                    <a:pos x="116" y="24"/>
                  </a:cxn>
                  <a:cxn ang="0">
                    <a:pos x="119" y="35"/>
                  </a:cxn>
                  <a:cxn ang="0">
                    <a:pos x="120" y="48"/>
                  </a:cxn>
                  <a:cxn ang="0">
                    <a:pos x="116" y="62"/>
                  </a:cxn>
                  <a:cxn ang="0">
                    <a:pos x="106" y="77"/>
                  </a:cxn>
                  <a:cxn ang="0">
                    <a:pos x="108" y="82"/>
                  </a:cxn>
                  <a:cxn ang="0">
                    <a:pos x="114" y="82"/>
                  </a:cxn>
                  <a:cxn ang="0">
                    <a:pos x="120" y="83"/>
                  </a:cxn>
                  <a:cxn ang="0">
                    <a:pos x="132" y="85"/>
                  </a:cxn>
                  <a:cxn ang="0">
                    <a:pos x="143" y="89"/>
                  </a:cxn>
                  <a:cxn ang="0">
                    <a:pos x="178" y="105"/>
                  </a:cxn>
                  <a:cxn ang="0">
                    <a:pos x="131" y="106"/>
                  </a:cxn>
                  <a:cxn ang="0">
                    <a:pos x="120" y="101"/>
                  </a:cxn>
                  <a:cxn ang="0">
                    <a:pos x="110" y="98"/>
                  </a:cxn>
                  <a:cxn ang="0">
                    <a:pos x="102" y="97"/>
                  </a:cxn>
                  <a:cxn ang="0">
                    <a:pos x="96" y="97"/>
                  </a:cxn>
                  <a:cxn ang="0">
                    <a:pos x="91" y="97"/>
                  </a:cxn>
                  <a:cxn ang="0">
                    <a:pos x="87" y="99"/>
                  </a:cxn>
                  <a:cxn ang="0">
                    <a:pos x="81" y="104"/>
                  </a:cxn>
                  <a:cxn ang="0">
                    <a:pos x="60" y="123"/>
                  </a:cxn>
                  <a:cxn ang="0">
                    <a:pos x="51" y="109"/>
                  </a:cxn>
                  <a:cxn ang="0">
                    <a:pos x="78" y="84"/>
                  </a:cxn>
                  <a:cxn ang="0">
                    <a:pos x="86" y="77"/>
                  </a:cxn>
                  <a:cxn ang="0">
                    <a:pos x="90" y="72"/>
                  </a:cxn>
                  <a:cxn ang="0">
                    <a:pos x="95" y="65"/>
                  </a:cxn>
                  <a:cxn ang="0">
                    <a:pos x="98" y="60"/>
                  </a:cxn>
                  <a:cxn ang="0">
                    <a:pos x="101" y="53"/>
                  </a:cxn>
                  <a:cxn ang="0">
                    <a:pos x="102" y="47"/>
                  </a:cxn>
                  <a:cxn ang="0">
                    <a:pos x="101" y="41"/>
                  </a:cxn>
                  <a:cxn ang="0">
                    <a:pos x="99" y="35"/>
                  </a:cxn>
                  <a:cxn ang="0">
                    <a:pos x="97" y="31"/>
                  </a:cxn>
                  <a:cxn ang="0">
                    <a:pos x="94" y="26"/>
                  </a:cxn>
                  <a:cxn ang="0">
                    <a:pos x="90" y="23"/>
                  </a:cxn>
                  <a:cxn ang="0">
                    <a:pos x="86" y="20"/>
                  </a:cxn>
                  <a:cxn ang="0">
                    <a:pos x="82" y="19"/>
                  </a:cxn>
                  <a:cxn ang="0">
                    <a:pos x="78" y="19"/>
                  </a:cxn>
                  <a:cxn ang="0">
                    <a:pos x="74" y="19"/>
                  </a:cxn>
                  <a:cxn ang="0">
                    <a:pos x="71" y="22"/>
                  </a:cxn>
                  <a:cxn ang="0">
                    <a:pos x="66" y="25"/>
                  </a:cxn>
                  <a:cxn ang="0">
                    <a:pos x="60" y="31"/>
                  </a:cxn>
                </a:cxnLst>
                <a:rect l="0" t="0" r="r" b="b"/>
                <a:pathLst>
                  <a:path w="178" h="196">
                    <a:moveTo>
                      <a:pt x="81" y="196"/>
                    </a:moveTo>
                    <a:lnTo>
                      <a:pt x="0" y="64"/>
                    </a:lnTo>
                    <a:lnTo>
                      <a:pt x="46" y="20"/>
                    </a:lnTo>
                    <a:lnTo>
                      <a:pt x="50" y="17"/>
                    </a:lnTo>
                    <a:lnTo>
                      <a:pt x="53" y="13"/>
                    </a:lnTo>
                    <a:lnTo>
                      <a:pt x="56" y="11"/>
                    </a:lnTo>
                    <a:lnTo>
                      <a:pt x="59" y="9"/>
                    </a:lnTo>
                    <a:lnTo>
                      <a:pt x="61" y="7"/>
                    </a:lnTo>
                    <a:lnTo>
                      <a:pt x="65" y="5"/>
                    </a:lnTo>
                    <a:lnTo>
                      <a:pt x="67" y="4"/>
                    </a:lnTo>
                    <a:lnTo>
                      <a:pt x="69" y="2"/>
                    </a:lnTo>
                    <a:lnTo>
                      <a:pt x="72" y="2"/>
                    </a:lnTo>
                    <a:lnTo>
                      <a:pt x="74" y="1"/>
                    </a:lnTo>
                    <a:lnTo>
                      <a:pt x="76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4" y="2"/>
                    </a:lnTo>
                    <a:lnTo>
                      <a:pt x="96" y="3"/>
                    </a:lnTo>
                    <a:lnTo>
                      <a:pt x="98" y="5"/>
                    </a:lnTo>
                    <a:lnTo>
                      <a:pt x="101" y="7"/>
                    </a:lnTo>
                    <a:lnTo>
                      <a:pt x="103" y="9"/>
                    </a:lnTo>
                    <a:lnTo>
                      <a:pt x="105" y="10"/>
                    </a:lnTo>
                    <a:lnTo>
                      <a:pt x="108" y="12"/>
                    </a:lnTo>
                    <a:lnTo>
                      <a:pt x="111" y="16"/>
                    </a:lnTo>
                    <a:lnTo>
                      <a:pt x="113" y="19"/>
                    </a:lnTo>
                    <a:lnTo>
                      <a:pt x="116" y="24"/>
                    </a:lnTo>
                    <a:lnTo>
                      <a:pt x="117" y="27"/>
                    </a:lnTo>
                    <a:lnTo>
                      <a:pt x="119" y="31"/>
                    </a:lnTo>
                    <a:lnTo>
                      <a:pt x="119" y="35"/>
                    </a:lnTo>
                    <a:lnTo>
                      <a:pt x="120" y="39"/>
                    </a:lnTo>
                    <a:lnTo>
                      <a:pt x="120" y="44"/>
                    </a:lnTo>
                    <a:lnTo>
                      <a:pt x="120" y="48"/>
                    </a:lnTo>
                    <a:lnTo>
                      <a:pt x="119" y="53"/>
                    </a:lnTo>
                    <a:lnTo>
                      <a:pt x="118" y="57"/>
                    </a:lnTo>
                    <a:lnTo>
                      <a:pt x="116" y="62"/>
                    </a:lnTo>
                    <a:lnTo>
                      <a:pt x="113" y="67"/>
                    </a:lnTo>
                    <a:lnTo>
                      <a:pt x="110" y="71"/>
                    </a:lnTo>
                    <a:lnTo>
                      <a:pt x="106" y="77"/>
                    </a:lnTo>
                    <a:lnTo>
                      <a:pt x="103" y="82"/>
                    </a:lnTo>
                    <a:lnTo>
                      <a:pt x="105" y="82"/>
                    </a:lnTo>
                    <a:lnTo>
                      <a:pt x="108" y="82"/>
                    </a:lnTo>
                    <a:lnTo>
                      <a:pt x="110" y="82"/>
                    </a:lnTo>
                    <a:lnTo>
                      <a:pt x="112" y="82"/>
                    </a:lnTo>
                    <a:lnTo>
                      <a:pt x="114" y="82"/>
                    </a:lnTo>
                    <a:lnTo>
                      <a:pt x="117" y="82"/>
                    </a:lnTo>
                    <a:lnTo>
                      <a:pt x="118" y="82"/>
                    </a:lnTo>
                    <a:lnTo>
                      <a:pt x="120" y="83"/>
                    </a:lnTo>
                    <a:lnTo>
                      <a:pt x="124" y="83"/>
                    </a:lnTo>
                    <a:lnTo>
                      <a:pt x="128" y="84"/>
                    </a:lnTo>
                    <a:lnTo>
                      <a:pt x="132" y="85"/>
                    </a:lnTo>
                    <a:lnTo>
                      <a:pt x="135" y="86"/>
                    </a:lnTo>
                    <a:lnTo>
                      <a:pt x="140" y="87"/>
                    </a:lnTo>
                    <a:lnTo>
                      <a:pt x="143" y="89"/>
                    </a:lnTo>
                    <a:lnTo>
                      <a:pt x="147" y="90"/>
                    </a:lnTo>
                    <a:lnTo>
                      <a:pt x="150" y="92"/>
                    </a:lnTo>
                    <a:lnTo>
                      <a:pt x="178" y="105"/>
                    </a:lnTo>
                    <a:lnTo>
                      <a:pt x="162" y="121"/>
                    </a:lnTo>
                    <a:lnTo>
                      <a:pt x="134" y="107"/>
                    </a:lnTo>
                    <a:lnTo>
                      <a:pt x="131" y="106"/>
                    </a:lnTo>
                    <a:lnTo>
                      <a:pt x="127" y="104"/>
                    </a:lnTo>
                    <a:lnTo>
                      <a:pt x="124" y="102"/>
                    </a:lnTo>
                    <a:lnTo>
                      <a:pt x="120" y="101"/>
                    </a:lnTo>
                    <a:lnTo>
                      <a:pt x="117" y="100"/>
                    </a:lnTo>
                    <a:lnTo>
                      <a:pt x="113" y="99"/>
                    </a:lnTo>
                    <a:lnTo>
                      <a:pt x="110" y="98"/>
                    </a:lnTo>
                    <a:lnTo>
                      <a:pt x="106" y="97"/>
                    </a:lnTo>
                    <a:lnTo>
                      <a:pt x="104" y="97"/>
                    </a:lnTo>
                    <a:lnTo>
                      <a:pt x="102" y="97"/>
                    </a:lnTo>
                    <a:lnTo>
                      <a:pt x="99" y="97"/>
                    </a:lnTo>
                    <a:lnTo>
                      <a:pt x="98" y="97"/>
                    </a:lnTo>
                    <a:lnTo>
                      <a:pt x="96" y="97"/>
                    </a:lnTo>
                    <a:lnTo>
                      <a:pt x="95" y="97"/>
                    </a:lnTo>
                    <a:lnTo>
                      <a:pt x="93" y="97"/>
                    </a:lnTo>
                    <a:lnTo>
                      <a:pt x="91" y="97"/>
                    </a:lnTo>
                    <a:lnTo>
                      <a:pt x="90" y="98"/>
                    </a:lnTo>
                    <a:lnTo>
                      <a:pt x="89" y="99"/>
                    </a:lnTo>
                    <a:lnTo>
                      <a:pt x="87" y="99"/>
                    </a:lnTo>
                    <a:lnTo>
                      <a:pt x="86" y="100"/>
                    </a:lnTo>
                    <a:lnTo>
                      <a:pt x="83" y="102"/>
                    </a:lnTo>
                    <a:lnTo>
                      <a:pt x="81" y="104"/>
                    </a:lnTo>
                    <a:lnTo>
                      <a:pt x="80" y="106"/>
                    </a:lnTo>
                    <a:lnTo>
                      <a:pt x="78" y="107"/>
                    </a:lnTo>
                    <a:lnTo>
                      <a:pt x="60" y="123"/>
                    </a:lnTo>
                    <a:lnTo>
                      <a:pt x="96" y="182"/>
                    </a:lnTo>
                    <a:lnTo>
                      <a:pt x="81" y="196"/>
                    </a:lnTo>
                    <a:close/>
                    <a:moveTo>
                      <a:pt x="51" y="109"/>
                    </a:moveTo>
                    <a:lnTo>
                      <a:pt x="72" y="90"/>
                    </a:lnTo>
                    <a:lnTo>
                      <a:pt x="75" y="86"/>
                    </a:lnTo>
                    <a:lnTo>
                      <a:pt x="78" y="84"/>
                    </a:lnTo>
                    <a:lnTo>
                      <a:pt x="81" y="82"/>
                    </a:lnTo>
                    <a:lnTo>
                      <a:pt x="83" y="78"/>
                    </a:lnTo>
                    <a:lnTo>
                      <a:pt x="86" y="77"/>
                    </a:lnTo>
                    <a:lnTo>
                      <a:pt x="87" y="75"/>
                    </a:lnTo>
                    <a:lnTo>
                      <a:pt x="89" y="74"/>
                    </a:lnTo>
                    <a:lnTo>
                      <a:pt x="90" y="72"/>
                    </a:lnTo>
                    <a:lnTo>
                      <a:pt x="91" y="70"/>
                    </a:lnTo>
                    <a:lnTo>
                      <a:pt x="94" y="68"/>
                    </a:lnTo>
                    <a:lnTo>
                      <a:pt x="95" y="65"/>
                    </a:lnTo>
                    <a:lnTo>
                      <a:pt x="96" y="63"/>
                    </a:lnTo>
                    <a:lnTo>
                      <a:pt x="97" y="61"/>
                    </a:lnTo>
                    <a:lnTo>
                      <a:pt x="98" y="60"/>
                    </a:lnTo>
                    <a:lnTo>
                      <a:pt x="99" y="57"/>
                    </a:lnTo>
                    <a:lnTo>
                      <a:pt x="99" y="55"/>
                    </a:lnTo>
                    <a:lnTo>
                      <a:pt x="101" y="53"/>
                    </a:lnTo>
                    <a:lnTo>
                      <a:pt x="101" y="52"/>
                    </a:lnTo>
                    <a:lnTo>
                      <a:pt x="101" y="49"/>
                    </a:lnTo>
                    <a:lnTo>
                      <a:pt x="102" y="47"/>
                    </a:lnTo>
                    <a:lnTo>
                      <a:pt x="102" y="46"/>
                    </a:lnTo>
                    <a:lnTo>
                      <a:pt x="102" y="44"/>
                    </a:lnTo>
                    <a:lnTo>
                      <a:pt x="101" y="41"/>
                    </a:lnTo>
                    <a:lnTo>
                      <a:pt x="101" y="39"/>
                    </a:lnTo>
                    <a:lnTo>
                      <a:pt x="101" y="38"/>
                    </a:lnTo>
                    <a:lnTo>
                      <a:pt x="99" y="35"/>
                    </a:lnTo>
                    <a:lnTo>
                      <a:pt x="98" y="34"/>
                    </a:lnTo>
                    <a:lnTo>
                      <a:pt x="98" y="32"/>
                    </a:lnTo>
                    <a:lnTo>
                      <a:pt x="97" y="31"/>
                    </a:lnTo>
                    <a:lnTo>
                      <a:pt x="96" y="28"/>
                    </a:lnTo>
                    <a:lnTo>
                      <a:pt x="95" y="27"/>
                    </a:lnTo>
                    <a:lnTo>
                      <a:pt x="94" y="26"/>
                    </a:lnTo>
                    <a:lnTo>
                      <a:pt x="93" y="25"/>
                    </a:lnTo>
                    <a:lnTo>
                      <a:pt x="91" y="24"/>
                    </a:lnTo>
                    <a:lnTo>
                      <a:pt x="90" y="23"/>
                    </a:lnTo>
                    <a:lnTo>
                      <a:pt x="89" y="22"/>
                    </a:lnTo>
                    <a:lnTo>
                      <a:pt x="88" y="22"/>
                    </a:lnTo>
                    <a:lnTo>
                      <a:pt x="86" y="20"/>
                    </a:lnTo>
                    <a:lnTo>
                      <a:pt x="84" y="20"/>
                    </a:lnTo>
                    <a:lnTo>
                      <a:pt x="83" y="19"/>
                    </a:lnTo>
                    <a:lnTo>
                      <a:pt x="82" y="19"/>
                    </a:lnTo>
                    <a:lnTo>
                      <a:pt x="81" y="19"/>
                    </a:lnTo>
                    <a:lnTo>
                      <a:pt x="80" y="19"/>
                    </a:lnTo>
                    <a:lnTo>
                      <a:pt x="78" y="19"/>
                    </a:lnTo>
                    <a:lnTo>
                      <a:pt x="76" y="19"/>
                    </a:lnTo>
                    <a:lnTo>
                      <a:pt x="75" y="19"/>
                    </a:lnTo>
                    <a:lnTo>
                      <a:pt x="74" y="19"/>
                    </a:lnTo>
                    <a:lnTo>
                      <a:pt x="73" y="20"/>
                    </a:lnTo>
                    <a:lnTo>
                      <a:pt x="72" y="20"/>
                    </a:lnTo>
                    <a:lnTo>
                      <a:pt x="71" y="22"/>
                    </a:lnTo>
                    <a:lnTo>
                      <a:pt x="68" y="23"/>
                    </a:lnTo>
                    <a:lnTo>
                      <a:pt x="67" y="24"/>
                    </a:lnTo>
                    <a:lnTo>
                      <a:pt x="66" y="25"/>
                    </a:lnTo>
                    <a:lnTo>
                      <a:pt x="64" y="26"/>
                    </a:lnTo>
                    <a:lnTo>
                      <a:pt x="61" y="28"/>
                    </a:lnTo>
                    <a:lnTo>
                      <a:pt x="60" y="31"/>
                    </a:lnTo>
                    <a:lnTo>
                      <a:pt x="23" y="64"/>
                    </a:lnTo>
                    <a:lnTo>
                      <a:pt x="51" y="10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25" name="Freeform 1764"/>
              <p:cNvSpPr>
                <a:spLocks/>
              </p:cNvSpPr>
              <p:nvPr/>
            </p:nvSpPr>
            <p:spPr bwMode="auto">
              <a:xfrm>
                <a:off x="4189" y="3628"/>
                <a:ext cx="14" cy="14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16" y="7"/>
                  </a:cxn>
                  <a:cxn ang="0">
                    <a:pos x="0" y="19"/>
                  </a:cxn>
                  <a:cxn ang="0">
                    <a:pos x="38" y="73"/>
                  </a:cxn>
                  <a:cxn ang="0">
                    <a:pos x="55" y="62"/>
                  </a:cxn>
                  <a:cxn ang="0">
                    <a:pos x="65" y="21"/>
                  </a:cxn>
                  <a:cxn ang="0">
                    <a:pos x="55" y="62"/>
                  </a:cxn>
                  <a:cxn ang="0">
                    <a:pos x="61" y="57"/>
                  </a:cxn>
                  <a:cxn ang="0">
                    <a:pos x="64" y="51"/>
                  </a:cxn>
                  <a:cxn ang="0">
                    <a:pos x="68" y="45"/>
                  </a:cxn>
                  <a:cxn ang="0">
                    <a:pos x="69" y="38"/>
                  </a:cxn>
                  <a:cxn ang="0">
                    <a:pos x="69" y="33"/>
                  </a:cxn>
                  <a:cxn ang="0">
                    <a:pos x="68" y="27"/>
                  </a:cxn>
                  <a:cxn ang="0">
                    <a:pos x="65" y="20"/>
                  </a:cxn>
                  <a:cxn ang="0">
                    <a:pos x="63" y="15"/>
                  </a:cxn>
                  <a:cxn ang="0">
                    <a:pos x="59" y="11"/>
                  </a:cxn>
                  <a:cxn ang="0">
                    <a:pos x="54" y="6"/>
                  </a:cxn>
                  <a:cxn ang="0">
                    <a:pos x="48" y="3"/>
                  </a:cxn>
                  <a:cxn ang="0">
                    <a:pos x="42" y="1"/>
                  </a:cxn>
                  <a:cxn ang="0">
                    <a:pos x="37" y="0"/>
                  </a:cxn>
                  <a:cxn ang="0">
                    <a:pos x="30" y="1"/>
                  </a:cxn>
                  <a:cxn ang="0">
                    <a:pos x="23" y="3"/>
                  </a:cxn>
                  <a:cxn ang="0">
                    <a:pos x="16" y="7"/>
                  </a:cxn>
                  <a:cxn ang="0">
                    <a:pos x="65" y="21"/>
                  </a:cxn>
                </a:cxnLst>
                <a:rect l="0" t="0" r="r" b="b"/>
                <a:pathLst>
                  <a:path w="69" h="73">
                    <a:moveTo>
                      <a:pt x="65" y="21"/>
                    </a:moveTo>
                    <a:lnTo>
                      <a:pt x="16" y="7"/>
                    </a:lnTo>
                    <a:lnTo>
                      <a:pt x="0" y="19"/>
                    </a:lnTo>
                    <a:lnTo>
                      <a:pt x="38" y="73"/>
                    </a:lnTo>
                    <a:lnTo>
                      <a:pt x="55" y="62"/>
                    </a:lnTo>
                    <a:lnTo>
                      <a:pt x="65" y="21"/>
                    </a:lnTo>
                    <a:lnTo>
                      <a:pt x="55" y="62"/>
                    </a:lnTo>
                    <a:lnTo>
                      <a:pt x="61" y="57"/>
                    </a:lnTo>
                    <a:lnTo>
                      <a:pt x="64" y="51"/>
                    </a:lnTo>
                    <a:lnTo>
                      <a:pt x="68" y="45"/>
                    </a:lnTo>
                    <a:lnTo>
                      <a:pt x="69" y="38"/>
                    </a:lnTo>
                    <a:lnTo>
                      <a:pt x="69" y="33"/>
                    </a:lnTo>
                    <a:lnTo>
                      <a:pt x="68" y="27"/>
                    </a:lnTo>
                    <a:lnTo>
                      <a:pt x="65" y="20"/>
                    </a:lnTo>
                    <a:lnTo>
                      <a:pt x="63" y="15"/>
                    </a:lnTo>
                    <a:lnTo>
                      <a:pt x="59" y="11"/>
                    </a:lnTo>
                    <a:lnTo>
                      <a:pt x="54" y="6"/>
                    </a:lnTo>
                    <a:lnTo>
                      <a:pt x="48" y="3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6" y="7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26" name="Freeform 1765"/>
              <p:cNvSpPr>
                <a:spLocks/>
              </p:cNvSpPr>
              <p:nvPr/>
            </p:nvSpPr>
            <p:spPr bwMode="auto">
              <a:xfrm>
                <a:off x="4190" y="3632"/>
                <a:ext cx="15" cy="13"/>
              </a:xfrm>
              <a:custGeom>
                <a:avLst/>
                <a:gdLst/>
                <a:ahLst/>
                <a:cxnLst>
                  <a:cxn ang="0">
                    <a:pos x="71" y="67"/>
                  </a:cxn>
                  <a:cxn ang="0">
                    <a:pos x="71" y="67"/>
                  </a:cxn>
                  <a:cxn ang="0">
                    <a:pos x="72" y="59"/>
                  </a:cxn>
                  <a:cxn ang="0">
                    <a:pos x="73" y="51"/>
                  </a:cxn>
                  <a:cxn ang="0">
                    <a:pos x="73" y="42"/>
                  </a:cxn>
                  <a:cxn ang="0">
                    <a:pos x="72" y="34"/>
                  </a:cxn>
                  <a:cxn ang="0">
                    <a:pos x="70" y="25"/>
                  </a:cxn>
                  <a:cxn ang="0">
                    <a:pos x="68" y="16"/>
                  </a:cxn>
                  <a:cxn ang="0">
                    <a:pos x="65" y="8"/>
                  </a:cxn>
                  <a:cxn ang="0">
                    <a:pos x="61" y="0"/>
                  </a:cxn>
                  <a:cxn ang="0">
                    <a:pos x="0" y="27"/>
                  </a:cxn>
                  <a:cxn ang="0">
                    <a:pos x="3" y="31"/>
                  </a:cxn>
                  <a:cxn ang="0">
                    <a:pos x="4" y="35"/>
                  </a:cxn>
                  <a:cxn ang="0">
                    <a:pos x="5" y="39"/>
                  </a:cxn>
                  <a:cxn ang="0">
                    <a:pos x="6" y="43"/>
                  </a:cxn>
                  <a:cxn ang="0">
                    <a:pos x="6" y="46"/>
                  </a:cxn>
                  <a:cxn ang="0">
                    <a:pos x="6" y="50"/>
                  </a:cxn>
                  <a:cxn ang="0">
                    <a:pos x="6" y="53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71" y="67"/>
                  </a:cxn>
                </a:cxnLst>
                <a:rect l="0" t="0" r="r" b="b"/>
                <a:pathLst>
                  <a:path w="73" h="67">
                    <a:moveTo>
                      <a:pt x="71" y="67"/>
                    </a:moveTo>
                    <a:lnTo>
                      <a:pt x="71" y="67"/>
                    </a:lnTo>
                    <a:lnTo>
                      <a:pt x="72" y="59"/>
                    </a:lnTo>
                    <a:lnTo>
                      <a:pt x="73" y="51"/>
                    </a:lnTo>
                    <a:lnTo>
                      <a:pt x="73" y="42"/>
                    </a:lnTo>
                    <a:lnTo>
                      <a:pt x="72" y="34"/>
                    </a:lnTo>
                    <a:lnTo>
                      <a:pt x="70" y="25"/>
                    </a:lnTo>
                    <a:lnTo>
                      <a:pt x="68" y="16"/>
                    </a:lnTo>
                    <a:lnTo>
                      <a:pt x="65" y="8"/>
                    </a:lnTo>
                    <a:lnTo>
                      <a:pt x="61" y="0"/>
                    </a:lnTo>
                    <a:lnTo>
                      <a:pt x="0" y="27"/>
                    </a:lnTo>
                    <a:lnTo>
                      <a:pt x="3" y="31"/>
                    </a:lnTo>
                    <a:lnTo>
                      <a:pt x="4" y="35"/>
                    </a:lnTo>
                    <a:lnTo>
                      <a:pt x="5" y="39"/>
                    </a:lnTo>
                    <a:lnTo>
                      <a:pt x="6" y="43"/>
                    </a:lnTo>
                    <a:lnTo>
                      <a:pt x="6" y="46"/>
                    </a:lnTo>
                    <a:lnTo>
                      <a:pt x="6" y="50"/>
                    </a:lnTo>
                    <a:lnTo>
                      <a:pt x="6" y="53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71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27" name="Freeform 1766"/>
              <p:cNvSpPr>
                <a:spLocks/>
              </p:cNvSpPr>
              <p:nvPr/>
            </p:nvSpPr>
            <p:spPr bwMode="auto">
              <a:xfrm>
                <a:off x="4189" y="3643"/>
                <a:ext cx="15" cy="14"/>
              </a:xfrm>
              <a:custGeom>
                <a:avLst/>
                <a:gdLst/>
                <a:ahLst/>
                <a:cxnLst>
                  <a:cxn ang="0">
                    <a:pos x="46" y="68"/>
                  </a:cxn>
                  <a:cxn ang="0">
                    <a:pos x="46" y="68"/>
                  </a:cxn>
                  <a:cxn ang="0">
                    <a:pos x="51" y="62"/>
                  </a:cxn>
                  <a:cxn ang="0">
                    <a:pos x="56" y="56"/>
                  </a:cxn>
                  <a:cxn ang="0">
                    <a:pos x="61" y="49"/>
                  </a:cxn>
                  <a:cxn ang="0">
                    <a:pos x="65" y="42"/>
                  </a:cxn>
                  <a:cxn ang="0">
                    <a:pos x="69" y="35"/>
                  </a:cxn>
                  <a:cxn ang="0">
                    <a:pos x="72" y="27"/>
                  </a:cxn>
                  <a:cxn ang="0">
                    <a:pos x="75" y="19"/>
                  </a:cxn>
                  <a:cxn ang="0">
                    <a:pos x="76" y="11"/>
                  </a:cxn>
                  <a:cxn ang="0">
                    <a:pos x="10" y="0"/>
                  </a:cxn>
                  <a:cxn ang="0">
                    <a:pos x="10" y="3"/>
                  </a:cxn>
                  <a:cxn ang="0">
                    <a:pos x="9" y="5"/>
                  </a:cxn>
                  <a:cxn ang="0">
                    <a:pos x="8" y="8"/>
                  </a:cxn>
                  <a:cxn ang="0">
                    <a:pos x="6" y="10"/>
                  </a:cxn>
                  <a:cxn ang="0">
                    <a:pos x="5" y="12"/>
                  </a:cxn>
                  <a:cxn ang="0">
                    <a:pos x="4" y="15"/>
                  </a:cxn>
                  <a:cxn ang="0">
                    <a:pos x="2" y="1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46" y="68"/>
                  </a:cxn>
                </a:cxnLst>
                <a:rect l="0" t="0" r="r" b="b"/>
                <a:pathLst>
                  <a:path w="76" h="68">
                    <a:moveTo>
                      <a:pt x="46" y="68"/>
                    </a:moveTo>
                    <a:lnTo>
                      <a:pt x="46" y="68"/>
                    </a:lnTo>
                    <a:lnTo>
                      <a:pt x="51" y="62"/>
                    </a:lnTo>
                    <a:lnTo>
                      <a:pt x="56" y="56"/>
                    </a:lnTo>
                    <a:lnTo>
                      <a:pt x="61" y="49"/>
                    </a:lnTo>
                    <a:lnTo>
                      <a:pt x="65" y="42"/>
                    </a:lnTo>
                    <a:lnTo>
                      <a:pt x="69" y="35"/>
                    </a:lnTo>
                    <a:lnTo>
                      <a:pt x="72" y="27"/>
                    </a:lnTo>
                    <a:lnTo>
                      <a:pt x="75" y="19"/>
                    </a:lnTo>
                    <a:lnTo>
                      <a:pt x="76" y="11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9" y="5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46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28" name="Freeform 1767"/>
              <p:cNvSpPr>
                <a:spLocks/>
              </p:cNvSpPr>
              <p:nvPr/>
            </p:nvSpPr>
            <p:spPr bwMode="auto">
              <a:xfrm>
                <a:off x="4184" y="3647"/>
                <a:ext cx="14" cy="15"/>
              </a:xfrm>
              <a:custGeom>
                <a:avLst/>
                <a:gdLst/>
                <a:ahLst/>
                <a:cxnLst>
                  <a:cxn ang="0">
                    <a:pos x="2" y="75"/>
                  </a:cxn>
                  <a:cxn ang="0">
                    <a:pos x="0" y="75"/>
                  </a:cxn>
                  <a:cxn ang="0">
                    <a:pos x="11" y="75"/>
                  </a:cxn>
                  <a:cxn ang="0">
                    <a:pos x="20" y="74"/>
                  </a:cxn>
                  <a:cxn ang="0">
                    <a:pos x="29" y="73"/>
                  </a:cxn>
                  <a:cxn ang="0">
                    <a:pos x="39" y="69"/>
                  </a:cxn>
                  <a:cxn ang="0">
                    <a:pos x="47" y="65"/>
                  </a:cxn>
                  <a:cxn ang="0">
                    <a:pos x="55" y="60"/>
                  </a:cxn>
                  <a:cxn ang="0">
                    <a:pos x="62" y="54"/>
                  </a:cxn>
                  <a:cxn ang="0">
                    <a:pos x="70" y="49"/>
                  </a:cxn>
                  <a:cxn ang="0">
                    <a:pos x="24" y="0"/>
                  </a:cxn>
                  <a:cxn ang="0">
                    <a:pos x="20" y="2"/>
                  </a:cxn>
                  <a:cxn ang="0">
                    <a:pos x="18" y="5"/>
                  </a:cxn>
                  <a:cxn ang="0">
                    <a:pos x="15" y="6"/>
                  </a:cxn>
                  <a:cxn ang="0">
                    <a:pos x="13" y="7"/>
                  </a:cxn>
                  <a:cxn ang="0">
                    <a:pos x="11" y="8"/>
                  </a:cxn>
                  <a:cxn ang="0">
                    <a:pos x="8" y="8"/>
                  </a:cxn>
                  <a:cxn ang="0">
                    <a:pos x="7" y="8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2" y="75"/>
                  </a:cxn>
                </a:cxnLst>
                <a:rect l="0" t="0" r="r" b="b"/>
                <a:pathLst>
                  <a:path w="70" h="75">
                    <a:moveTo>
                      <a:pt x="2" y="75"/>
                    </a:moveTo>
                    <a:lnTo>
                      <a:pt x="0" y="75"/>
                    </a:lnTo>
                    <a:lnTo>
                      <a:pt x="11" y="75"/>
                    </a:lnTo>
                    <a:lnTo>
                      <a:pt x="20" y="74"/>
                    </a:lnTo>
                    <a:lnTo>
                      <a:pt x="29" y="73"/>
                    </a:lnTo>
                    <a:lnTo>
                      <a:pt x="39" y="69"/>
                    </a:lnTo>
                    <a:lnTo>
                      <a:pt x="47" y="65"/>
                    </a:lnTo>
                    <a:lnTo>
                      <a:pt x="55" y="60"/>
                    </a:lnTo>
                    <a:lnTo>
                      <a:pt x="62" y="54"/>
                    </a:lnTo>
                    <a:lnTo>
                      <a:pt x="70" y="49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18" y="5"/>
                    </a:lnTo>
                    <a:lnTo>
                      <a:pt x="15" y="6"/>
                    </a:lnTo>
                    <a:lnTo>
                      <a:pt x="13" y="7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29" name="Freeform 1768"/>
              <p:cNvSpPr>
                <a:spLocks/>
              </p:cNvSpPr>
              <p:nvPr/>
            </p:nvSpPr>
            <p:spPr bwMode="auto">
              <a:xfrm>
                <a:off x="4171" y="3646"/>
                <a:ext cx="14" cy="16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47"/>
                  </a:cxn>
                  <a:cxn ang="0">
                    <a:pos x="7" y="53"/>
                  </a:cxn>
                  <a:cxn ang="0">
                    <a:pos x="14" y="60"/>
                  </a:cxn>
                  <a:cxn ang="0">
                    <a:pos x="22" y="66"/>
                  </a:cxn>
                  <a:cxn ang="0">
                    <a:pos x="30" y="71"/>
                  </a:cxn>
                  <a:cxn ang="0">
                    <a:pos x="40" y="75"/>
                  </a:cxn>
                  <a:cxn ang="0">
                    <a:pos x="49" y="78"/>
                  </a:cxn>
                  <a:cxn ang="0">
                    <a:pos x="58" y="80"/>
                  </a:cxn>
                  <a:cxn ang="0">
                    <a:pos x="69" y="81"/>
                  </a:cxn>
                  <a:cxn ang="0">
                    <a:pos x="72" y="14"/>
                  </a:cxn>
                  <a:cxn ang="0">
                    <a:pos x="70" y="14"/>
                  </a:cxn>
                  <a:cxn ang="0">
                    <a:pos x="67" y="14"/>
                  </a:cxn>
                  <a:cxn ang="0">
                    <a:pos x="65" y="13"/>
                  </a:cxn>
                  <a:cxn ang="0">
                    <a:pos x="63" y="12"/>
                  </a:cxn>
                  <a:cxn ang="0">
                    <a:pos x="59" y="10"/>
                  </a:cxn>
                  <a:cxn ang="0">
                    <a:pos x="56" y="7"/>
                  </a:cxn>
                  <a:cxn ang="0">
                    <a:pos x="52" y="5"/>
                  </a:cxn>
                  <a:cxn ang="0">
                    <a:pos x="49" y="0"/>
                  </a:cxn>
                  <a:cxn ang="0">
                    <a:pos x="49" y="2"/>
                  </a:cxn>
                  <a:cxn ang="0">
                    <a:pos x="0" y="47"/>
                  </a:cxn>
                </a:cxnLst>
                <a:rect l="0" t="0" r="r" b="b"/>
                <a:pathLst>
                  <a:path w="72" h="81">
                    <a:moveTo>
                      <a:pt x="0" y="47"/>
                    </a:moveTo>
                    <a:lnTo>
                      <a:pt x="0" y="47"/>
                    </a:lnTo>
                    <a:lnTo>
                      <a:pt x="7" y="53"/>
                    </a:lnTo>
                    <a:lnTo>
                      <a:pt x="14" y="60"/>
                    </a:lnTo>
                    <a:lnTo>
                      <a:pt x="22" y="66"/>
                    </a:lnTo>
                    <a:lnTo>
                      <a:pt x="30" y="71"/>
                    </a:lnTo>
                    <a:lnTo>
                      <a:pt x="40" y="75"/>
                    </a:lnTo>
                    <a:lnTo>
                      <a:pt x="49" y="78"/>
                    </a:lnTo>
                    <a:lnTo>
                      <a:pt x="58" y="80"/>
                    </a:lnTo>
                    <a:lnTo>
                      <a:pt x="69" y="81"/>
                    </a:lnTo>
                    <a:lnTo>
                      <a:pt x="72" y="14"/>
                    </a:lnTo>
                    <a:lnTo>
                      <a:pt x="70" y="14"/>
                    </a:lnTo>
                    <a:lnTo>
                      <a:pt x="67" y="14"/>
                    </a:lnTo>
                    <a:lnTo>
                      <a:pt x="65" y="13"/>
                    </a:lnTo>
                    <a:lnTo>
                      <a:pt x="63" y="12"/>
                    </a:lnTo>
                    <a:lnTo>
                      <a:pt x="59" y="10"/>
                    </a:lnTo>
                    <a:lnTo>
                      <a:pt x="56" y="7"/>
                    </a:lnTo>
                    <a:lnTo>
                      <a:pt x="52" y="5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30" name="Freeform 1769"/>
              <p:cNvSpPr>
                <a:spLocks/>
              </p:cNvSpPr>
              <p:nvPr/>
            </p:nvSpPr>
            <p:spPr bwMode="auto">
              <a:xfrm>
                <a:off x="4163" y="3637"/>
                <a:ext cx="18" cy="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13"/>
                  </a:cxn>
                  <a:cxn ang="0">
                    <a:pos x="4" y="26"/>
                  </a:cxn>
                  <a:cxn ang="0">
                    <a:pos x="6" y="37"/>
                  </a:cxn>
                  <a:cxn ang="0">
                    <a:pos x="11" y="49"/>
                  </a:cxn>
                  <a:cxn ang="0">
                    <a:pos x="16" y="61"/>
                  </a:cxn>
                  <a:cxn ang="0">
                    <a:pos x="22" y="71"/>
                  </a:cxn>
                  <a:cxn ang="0">
                    <a:pos x="30" y="81"/>
                  </a:cxn>
                  <a:cxn ang="0">
                    <a:pos x="38" y="91"/>
                  </a:cxn>
                  <a:cxn ang="0">
                    <a:pos x="87" y="46"/>
                  </a:cxn>
                  <a:cxn ang="0">
                    <a:pos x="82" y="40"/>
                  </a:cxn>
                  <a:cxn ang="0">
                    <a:pos x="78" y="34"/>
                  </a:cxn>
                  <a:cxn ang="0">
                    <a:pos x="74" y="28"/>
                  </a:cxn>
                  <a:cxn ang="0">
                    <a:pos x="72" y="24"/>
                  </a:cxn>
                  <a:cxn ang="0">
                    <a:pos x="71" y="18"/>
                  </a:cxn>
                  <a:cxn ang="0">
                    <a:pos x="68" y="12"/>
                  </a:cxn>
                  <a:cxn ang="0">
                    <a:pos x="68" y="6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0" y="2"/>
                  </a:cxn>
                </a:cxnLst>
                <a:rect l="0" t="0" r="r" b="b"/>
                <a:pathLst>
                  <a:path w="87" h="91">
                    <a:moveTo>
                      <a:pt x="0" y="2"/>
                    </a:moveTo>
                    <a:lnTo>
                      <a:pt x="0" y="2"/>
                    </a:lnTo>
                    <a:lnTo>
                      <a:pt x="1" y="13"/>
                    </a:lnTo>
                    <a:lnTo>
                      <a:pt x="4" y="26"/>
                    </a:lnTo>
                    <a:lnTo>
                      <a:pt x="6" y="37"/>
                    </a:lnTo>
                    <a:lnTo>
                      <a:pt x="11" y="49"/>
                    </a:lnTo>
                    <a:lnTo>
                      <a:pt x="16" y="61"/>
                    </a:lnTo>
                    <a:lnTo>
                      <a:pt x="22" y="71"/>
                    </a:lnTo>
                    <a:lnTo>
                      <a:pt x="30" y="81"/>
                    </a:lnTo>
                    <a:lnTo>
                      <a:pt x="38" y="91"/>
                    </a:lnTo>
                    <a:lnTo>
                      <a:pt x="87" y="46"/>
                    </a:lnTo>
                    <a:lnTo>
                      <a:pt x="82" y="40"/>
                    </a:lnTo>
                    <a:lnTo>
                      <a:pt x="78" y="34"/>
                    </a:lnTo>
                    <a:lnTo>
                      <a:pt x="74" y="28"/>
                    </a:lnTo>
                    <a:lnTo>
                      <a:pt x="72" y="24"/>
                    </a:lnTo>
                    <a:lnTo>
                      <a:pt x="71" y="18"/>
                    </a:lnTo>
                    <a:lnTo>
                      <a:pt x="68" y="12"/>
                    </a:lnTo>
                    <a:lnTo>
                      <a:pt x="68" y="6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31" name="Freeform 1770"/>
              <p:cNvSpPr>
                <a:spLocks/>
              </p:cNvSpPr>
              <p:nvPr/>
            </p:nvSpPr>
            <p:spPr bwMode="auto">
              <a:xfrm>
                <a:off x="4163" y="3621"/>
                <a:ext cx="16" cy="1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0"/>
                  </a:cxn>
                  <a:cxn ang="0">
                    <a:pos x="27" y="8"/>
                  </a:cxn>
                  <a:cxn ang="0">
                    <a:pos x="20" y="16"/>
                  </a:cxn>
                  <a:cxn ang="0">
                    <a:pos x="14" y="25"/>
                  </a:cxn>
                  <a:cxn ang="0">
                    <a:pos x="10" y="36"/>
                  </a:cxn>
                  <a:cxn ang="0">
                    <a:pos x="5" y="46"/>
                  </a:cxn>
                  <a:cxn ang="0">
                    <a:pos x="3" y="58"/>
                  </a:cxn>
                  <a:cxn ang="0">
                    <a:pos x="1" y="68"/>
                  </a:cxn>
                  <a:cxn ang="0">
                    <a:pos x="0" y="80"/>
                  </a:cxn>
                  <a:cxn ang="0">
                    <a:pos x="67" y="78"/>
                  </a:cxn>
                  <a:cxn ang="0">
                    <a:pos x="68" y="74"/>
                  </a:cxn>
                  <a:cxn ang="0">
                    <a:pos x="68" y="69"/>
                  </a:cxn>
                  <a:cxn ang="0">
                    <a:pos x="70" y="66"/>
                  </a:cxn>
                  <a:cxn ang="0">
                    <a:pos x="71" y="62"/>
                  </a:cxn>
                  <a:cxn ang="0">
                    <a:pos x="72" y="59"/>
                  </a:cxn>
                  <a:cxn ang="0">
                    <a:pos x="74" y="55"/>
                  </a:cxn>
                  <a:cxn ang="0">
                    <a:pos x="78" y="52"/>
                  </a:cxn>
                  <a:cxn ang="0">
                    <a:pos x="80" y="48"/>
                  </a:cxn>
                  <a:cxn ang="0">
                    <a:pos x="80" y="48"/>
                  </a:cxn>
                  <a:cxn ang="0">
                    <a:pos x="35" y="0"/>
                  </a:cxn>
                </a:cxnLst>
                <a:rect l="0" t="0" r="r" b="b"/>
                <a:pathLst>
                  <a:path w="80" h="80">
                    <a:moveTo>
                      <a:pt x="35" y="0"/>
                    </a:moveTo>
                    <a:lnTo>
                      <a:pt x="35" y="0"/>
                    </a:lnTo>
                    <a:lnTo>
                      <a:pt x="27" y="8"/>
                    </a:lnTo>
                    <a:lnTo>
                      <a:pt x="20" y="16"/>
                    </a:lnTo>
                    <a:lnTo>
                      <a:pt x="14" y="25"/>
                    </a:lnTo>
                    <a:lnTo>
                      <a:pt x="10" y="36"/>
                    </a:lnTo>
                    <a:lnTo>
                      <a:pt x="5" y="46"/>
                    </a:lnTo>
                    <a:lnTo>
                      <a:pt x="3" y="58"/>
                    </a:lnTo>
                    <a:lnTo>
                      <a:pt x="1" y="68"/>
                    </a:lnTo>
                    <a:lnTo>
                      <a:pt x="0" y="80"/>
                    </a:lnTo>
                    <a:lnTo>
                      <a:pt x="67" y="78"/>
                    </a:lnTo>
                    <a:lnTo>
                      <a:pt x="68" y="74"/>
                    </a:lnTo>
                    <a:lnTo>
                      <a:pt x="68" y="69"/>
                    </a:lnTo>
                    <a:lnTo>
                      <a:pt x="70" y="66"/>
                    </a:lnTo>
                    <a:lnTo>
                      <a:pt x="71" y="62"/>
                    </a:lnTo>
                    <a:lnTo>
                      <a:pt x="72" y="59"/>
                    </a:lnTo>
                    <a:lnTo>
                      <a:pt x="74" y="55"/>
                    </a:lnTo>
                    <a:lnTo>
                      <a:pt x="78" y="52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32" name="Freeform 1771"/>
              <p:cNvSpPr>
                <a:spLocks/>
              </p:cNvSpPr>
              <p:nvPr/>
            </p:nvSpPr>
            <p:spPr bwMode="auto">
              <a:xfrm>
                <a:off x="4170" y="3616"/>
                <a:ext cx="12" cy="1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0"/>
                  </a:cxn>
                  <a:cxn ang="0">
                    <a:pos x="51" y="2"/>
                  </a:cxn>
                  <a:cxn ang="0">
                    <a:pos x="43" y="3"/>
                  </a:cxn>
                  <a:cxn ang="0">
                    <a:pos x="35" y="5"/>
                  </a:cxn>
                  <a:cxn ang="0">
                    <a:pos x="27" y="9"/>
                  </a:cxn>
                  <a:cxn ang="0">
                    <a:pos x="20" y="12"/>
                  </a:cxn>
                  <a:cxn ang="0">
                    <a:pos x="13" y="17"/>
                  </a:cxn>
                  <a:cxn ang="0">
                    <a:pos x="6" y="21"/>
                  </a:cxn>
                  <a:cxn ang="0">
                    <a:pos x="0" y="27"/>
                  </a:cxn>
                  <a:cxn ang="0">
                    <a:pos x="45" y="75"/>
                  </a:cxn>
                  <a:cxn ang="0">
                    <a:pos x="48" y="73"/>
                  </a:cxn>
                  <a:cxn ang="0">
                    <a:pos x="51" y="71"/>
                  </a:cxn>
                  <a:cxn ang="0">
                    <a:pos x="53" y="70"/>
                  </a:cxn>
                  <a:cxn ang="0">
                    <a:pos x="55" y="69"/>
                  </a:cxn>
                  <a:cxn ang="0">
                    <a:pos x="57" y="69"/>
                  </a:cxn>
                  <a:cxn ang="0">
                    <a:pos x="59" y="67"/>
                  </a:cxn>
                  <a:cxn ang="0">
                    <a:pos x="60" y="67"/>
                  </a:cxn>
                  <a:cxn ang="0">
                    <a:pos x="61" y="67"/>
                  </a:cxn>
                  <a:cxn ang="0">
                    <a:pos x="61" y="67"/>
                  </a:cxn>
                  <a:cxn ang="0">
                    <a:pos x="59" y="0"/>
                  </a:cxn>
                </a:cxnLst>
                <a:rect l="0" t="0" r="r" b="b"/>
                <a:pathLst>
                  <a:path w="61" h="75">
                    <a:moveTo>
                      <a:pt x="59" y="0"/>
                    </a:moveTo>
                    <a:lnTo>
                      <a:pt x="59" y="0"/>
                    </a:lnTo>
                    <a:lnTo>
                      <a:pt x="51" y="2"/>
                    </a:lnTo>
                    <a:lnTo>
                      <a:pt x="43" y="3"/>
                    </a:lnTo>
                    <a:lnTo>
                      <a:pt x="35" y="5"/>
                    </a:lnTo>
                    <a:lnTo>
                      <a:pt x="27" y="9"/>
                    </a:lnTo>
                    <a:lnTo>
                      <a:pt x="20" y="12"/>
                    </a:lnTo>
                    <a:lnTo>
                      <a:pt x="13" y="17"/>
                    </a:lnTo>
                    <a:lnTo>
                      <a:pt x="6" y="21"/>
                    </a:lnTo>
                    <a:lnTo>
                      <a:pt x="0" y="27"/>
                    </a:lnTo>
                    <a:lnTo>
                      <a:pt x="45" y="75"/>
                    </a:lnTo>
                    <a:lnTo>
                      <a:pt x="48" y="73"/>
                    </a:lnTo>
                    <a:lnTo>
                      <a:pt x="51" y="71"/>
                    </a:lnTo>
                    <a:lnTo>
                      <a:pt x="53" y="70"/>
                    </a:lnTo>
                    <a:lnTo>
                      <a:pt x="55" y="69"/>
                    </a:lnTo>
                    <a:lnTo>
                      <a:pt x="57" y="69"/>
                    </a:lnTo>
                    <a:lnTo>
                      <a:pt x="59" y="67"/>
                    </a:lnTo>
                    <a:lnTo>
                      <a:pt x="60" y="67"/>
                    </a:lnTo>
                    <a:lnTo>
                      <a:pt x="61" y="67"/>
                    </a:lnTo>
                    <a:lnTo>
                      <a:pt x="61" y="67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33" name="Freeform 1772"/>
              <p:cNvSpPr>
                <a:spLocks/>
              </p:cNvSpPr>
              <p:nvPr/>
            </p:nvSpPr>
            <p:spPr bwMode="auto">
              <a:xfrm>
                <a:off x="4182" y="3616"/>
                <a:ext cx="14" cy="16"/>
              </a:xfrm>
              <a:custGeom>
                <a:avLst/>
                <a:gdLst/>
                <a:ahLst/>
                <a:cxnLst>
                  <a:cxn ang="0">
                    <a:pos x="63" y="70"/>
                  </a:cxn>
                  <a:cxn ang="0">
                    <a:pos x="60" y="22"/>
                  </a:cxn>
                  <a:cxn ang="0">
                    <a:pos x="53" y="17"/>
                  </a:cxn>
                  <a:cxn ang="0">
                    <a:pos x="47" y="13"/>
                  </a:cxn>
                  <a:cxn ang="0">
                    <a:pos x="39" y="9"/>
                  </a:cxn>
                  <a:cxn ang="0">
                    <a:pos x="32" y="6"/>
                  </a:cxn>
                  <a:cxn ang="0">
                    <a:pos x="24" y="3"/>
                  </a:cxn>
                  <a:cxn ang="0">
                    <a:pos x="16" y="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2" y="67"/>
                  </a:cxn>
                  <a:cxn ang="0">
                    <a:pos x="4" y="67"/>
                  </a:cxn>
                  <a:cxn ang="0">
                    <a:pos x="6" y="67"/>
                  </a:cxn>
                  <a:cxn ang="0">
                    <a:pos x="7" y="67"/>
                  </a:cxn>
                  <a:cxn ang="0">
                    <a:pos x="9" y="69"/>
                  </a:cxn>
                  <a:cxn ang="0">
                    <a:pos x="10" y="69"/>
                  </a:cxn>
                  <a:cxn ang="0">
                    <a:pos x="13" y="70"/>
                  </a:cxn>
                  <a:cxn ang="0">
                    <a:pos x="14" y="71"/>
                  </a:cxn>
                  <a:cxn ang="0">
                    <a:pos x="16" y="73"/>
                  </a:cxn>
                  <a:cxn ang="0">
                    <a:pos x="13" y="26"/>
                  </a:cxn>
                  <a:cxn ang="0">
                    <a:pos x="16" y="73"/>
                  </a:cxn>
                  <a:cxn ang="0">
                    <a:pos x="23" y="78"/>
                  </a:cxn>
                  <a:cxn ang="0">
                    <a:pos x="29" y="80"/>
                  </a:cxn>
                  <a:cxn ang="0">
                    <a:pos x="36" y="81"/>
                  </a:cxn>
                  <a:cxn ang="0">
                    <a:pos x="41" y="81"/>
                  </a:cxn>
                  <a:cxn ang="0">
                    <a:pos x="48" y="80"/>
                  </a:cxn>
                  <a:cxn ang="0">
                    <a:pos x="54" y="78"/>
                  </a:cxn>
                  <a:cxn ang="0">
                    <a:pos x="59" y="73"/>
                  </a:cxn>
                  <a:cxn ang="0">
                    <a:pos x="63" y="70"/>
                  </a:cxn>
                  <a:cxn ang="0">
                    <a:pos x="67" y="64"/>
                  </a:cxn>
                  <a:cxn ang="0">
                    <a:pos x="70" y="58"/>
                  </a:cxn>
                  <a:cxn ang="0">
                    <a:pos x="71" y="52"/>
                  </a:cxn>
                  <a:cxn ang="0">
                    <a:pos x="71" y="47"/>
                  </a:cxn>
                  <a:cxn ang="0">
                    <a:pos x="71" y="40"/>
                  </a:cxn>
                  <a:cxn ang="0">
                    <a:pos x="69" y="34"/>
                  </a:cxn>
                  <a:cxn ang="0">
                    <a:pos x="66" y="28"/>
                  </a:cxn>
                  <a:cxn ang="0">
                    <a:pos x="60" y="22"/>
                  </a:cxn>
                  <a:cxn ang="0">
                    <a:pos x="63" y="70"/>
                  </a:cxn>
                </a:cxnLst>
                <a:rect l="0" t="0" r="r" b="b"/>
                <a:pathLst>
                  <a:path w="71" h="81">
                    <a:moveTo>
                      <a:pt x="63" y="70"/>
                    </a:moveTo>
                    <a:lnTo>
                      <a:pt x="60" y="22"/>
                    </a:lnTo>
                    <a:lnTo>
                      <a:pt x="53" y="17"/>
                    </a:lnTo>
                    <a:lnTo>
                      <a:pt x="47" y="13"/>
                    </a:lnTo>
                    <a:lnTo>
                      <a:pt x="39" y="9"/>
                    </a:lnTo>
                    <a:lnTo>
                      <a:pt x="32" y="6"/>
                    </a:lnTo>
                    <a:lnTo>
                      <a:pt x="24" y="3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6" y="67"/>
                    </a:lnTo>
                    <a:lnTo>
                      <a:pt x="7" y="67"/>
                    </a:lnTo>
                    <a:lnTo>
                      <a:pt x="9" y="69"/>
                    </a:lnTo>
                    <a:lnTo>
                      <a:pt x="10" y="69"/>
                    </a:lnTo>
                    <a:lnTo>
                      <a:pt x="13" y="70"/>
                    </a:lnTo>
                    <a:lnTo>
                      <a:pt x="14" y="71"/>
                    </a:lnTo>
                    <a:lnTo>
                      <a:pt x="16" y="73"/>
                    </a:lnTo>
                    <a:lnTo>
                      <a:pt x="13" y="26"/>
                    </a:lnTo>
                    <a:lnTo>
                      <a:pt x="16" y="73"/>
                    </a:lnTo>
                    <a:lnTo>
                      <a:pt x="23" y="78"/>
                    </a:lnTo>
                    <a:lnTo>
                      <a:pt x="29" y="80"/>
                    </a:lnTo>
                    <a:lnTo>
                      <a:pt x="36" y="81"/>
                    </a:lnTo>
                    <a:lnTo>
                      <a:pt x="41" y="81"/>
                    </a:lnTo>
                    <a:lnTo>
                      <a:pt x="48" y="80"/>
                    </a:lnTo>
                    <a:lnTo>
                      <a:pt x="54" y="78"/>
                    </a:lnTo>
                    <a:lnTo>
                      <a:pt x="59" y="73"/>
                    </a:lnTo>
                    <a:lnTo>
                      <a:pt x="63" y="70"/>
                    </a:lnTo>
                    <a:lnTo>
                      <a:pt x="67" y="64"/>
                    </a:lnTo>
                    <a:lnTo>
                      <a:pt x="70" y="58"/>
                    </a:lnTo>
                    <a:lnTo>
                      <a:pt x="71" y="52"/>
                    </a:lnTo>
                    <a:lnTo>
                      <a:pt x="71" y="47"/>
                    </a:lnTo>
                    <a:lnTo>
                      <a:pt x="71" y="40"/>
                    </a:lnTo>
                    <a:lnTo>
                      <a:pt x="69" y="34"/>
                    </a:lnTo>
                    <a:lnTo>
                      <a:pt x="66" y="28"/>
                    </a:lnTo>
                    <a:lnTo>
                      <a:pt x="60" y="22"/>
                    </a:lnTo>
                    <a:lnTo>
                      <a:pt x="63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34" name="Freeform 1773"/>
              <p:cNvSpPr>
                <a:spLocks/>
              </p:cNvSpPr>
              <p:nvPr/>
            </p:nvSpPr>
            <p:spPr bwMode="auto">
              <a:xfrm>
                <a:off x="4180" y="3621"/>
                <a:ext cx="15" cy="14"/>
              </a:xfrm>
              <a:custGeom>
                <a:avLst/>
                <a:gdLst/>
                <a:ahLst/>
                <a:cxnLst>
                  <a:cxn ang="0">
                    <a:pos x="14" y="62"/>
                  </a:cxn>
                  <a:cxn ang="0">
                    <a:pos x="59" y="58"/>
                  </a:cxn>
                  <a:cxn ang="0">
                    <a:pos x="71" y="44"/>
                  </a:cxn>
                  <a:cxn ang="0">
                    <a:pos x="21" y="0"/>
                  </a:cxn>
                  <a:cxn ang="0">
                    <a:pos x="8" y="14"/>
                  </a:cxn>
                  <a:cxn ang="0">
                    <a:pos x="14" y="62"/>
                  </a:cxn>
                  <a:cxn ang="0">
                    <a:pos x="8" y="14"/>
                  </a:cxn>
                  <a:cxn ang="0">
                    <a:pos x="3" y="19"/>
                  </a:cxn>
                  <a:cxn ang="0">
                    <a:pos x="1" y="26"/>
                  </a:cxn>
                  <a:cxn ang="0">
                    <a:pos x="0" y="33"/>
                  </a:cxn>
                  <a:cxn ang="0">
                    <a:pos x="0" y="39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6"/>
                  </a:cxn>
                  <a:cxn ang="0">
                    <a:pos x="11" y="61"/>
                  </a:cxn>
                  <a:cxn ang="0">
                    <a:pos x="16" y="64"/>
                  </a:cxn>
                  <a:cxn ang="0">
                    <a:pos x="22" y="67"/>
                  </a:cxn>
                  <a:cxn ang="0">
                    <a:pos x="27" y="69"/>
                  </a:cxn>
                  <a:cxn ang="0">
                    <a:pos x="33" y="70"/>
                  </a:cxn>
                  <a:cxn ang="0">
                    <a:pos x="40" y="69"/>
                  </a:cxn>
                  <a:cxn ang="0">
                    <a:pos x="46" y="67"/>
                  </a:cxn>
                  <a:cxn ang="0">
                    <a:pos x="53" y="63"/>
                  </a:cxn>
                  <a:cxn ang="0">
                    <a:pos x="59" y="58"/>
                  </a:cxn>
                  <a:cxn ang="0">
                    <a:pos x="14" y="62"/>
                  </a:cxn>
                </a:cxnLst>
                <a:rect l="0" t="0" r="r" b="b"/>
                <a:pathLst>
                  <a:path w="71" h="70">
                    <a:moveTo>
                      <a:pt x="14" y="62"/>
                    </a:moveTo>
                    <a:lnTo>
                      <a:pt x="59" y="58"/>
                    </a:lnTo>
                    <a:lnTo>
                      <a:pt x="71" y="44"/>
                    </a:lnTo>
                    <a:lnTo>
                      <a:pt x="21" y="0"/>
                    </a:lnTo>
                    <a:lnTo>
                      <a:pt x="8" y="14"/>
                    </a:lnTo>
                    <a:lnTo>
                      <a:pt x="14" y="62"/>
                    </a:lnTo>
                    <a:lnTo>
                      <a:pt x="8" y="14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6" y="64"/>
                    </a:lnTo>
                    <a:lnTo>
                      <a:pt x="22" y="67"/>
                    </a:lnTo>
                    <a:lnTo>
                      <a:pt x="27" y="69"/>
                    </a:lnTo>
                    <a:lnTo>
                      <a:pt x="33" y="70"/>
                    </a:lnTo>
                    <a:lnTo>
                      <a:pt x="40" y="69"/>
                    </a:lnTo>
                    <a:lnTo>
                      <a:pt x="46" y="67"/>
                    </a:lnTo>
                    <a:lnTo>
                      <a:pt x="53" y="63"/>
                    </a:lnTo>
                    <a:lnTo>
                      <a:pt x="59" y="58"/>
                    </a:lnTo>
                    <a:lnTo>
                      <a:pt x="1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35" name="Freeform 1774"/>
              <p:cNvSpPr>
                <a:spLocks/>
              </p:cNvSpPr>
              <p:nvPr/>
            </p:nvSpPr>
            <p:spPr bwMode="auto">
              <a:xfrm>
                <a:off x="4182" y="3620"/>
                <a:ext cx="9" cy="14"/>
              </a:xfrm>
              <a:custGeom>
                <a:avLst/>
                <a:gdLst/>
                <a:ahLst/>
                <a:cxnLst>
                  <a:cxn ang="0">
                    <a:pos x="3" y="67"/>
                  </a:cxn>
                  <a:cxn ang="0">
                    <a:pos x="3" y="67"/>
                  </a:cxn>
                  <a:cxn ang="0">
                    <a:pos x="2" y="67"/>
                  </a:cxn>
                  <a:cxn ang="0">
                    <a:pos x="2" y="67"/>
                  </a:cxn>
                  <a:cxn ang="0">
                    <a:pos x="2" y="67"/>
                  </a:cxn>
                  <a:cxn ang="0">
                    <a:pos x="3" y="67"/>
                  </a:cxn>
                  <a:cxn ang="0">
                    <a:pos x="3" y="67"/>
                  </a:cxn>
                  <a:cxn ang="0">
                    <a:pos x="4" y="68"/>
                  </a:cxn>
                  <a:cxn ang="0">
                    <a:pos x="5" y="68"/>
                  </a:cxn>
                  <a:cxn ang="0">
                    <a:pos x="8" y="69"/>
                  </a:cxn>
                  <a:cxn ang="0">
                    <a:pos x="47" y="16"/>
                  </a:cxn>
                  <a:cxn ang="0">
                    <a:pos x="42" y="13"/>
                  </a:cxn>
                  <a:cxn ang="0">
                    <a:pos x="37" y="9"/>
                  </a:cxn>
                  <a:cxn ang="0">
                    <a:pos x="32" y="7"/>
                  </a:cxn>
                  <a:cxn ang="0">
                    <a:pos x="26" y="5"/>
                  </a:cxn>
                  <a:cxn ang="0">
                    <a:pos x="19" y="2"/>
                  </a:cxn>
                  <a:cxn ang="0">
                    <a:pos x="13" y="1"/>
                  </a:cxn>
                  <a:cxn ang="0">
                    <a:pos x="6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67"/>
                  </a:cxn>
                </a:cxnLst>
                <a:rect l="0" t="0" r="r" b="b"/>
                <a:pathLst>
                  <a:path w="47" h="69">
                    <a:moveTo>
                      <a:pt x="3" y="67"/>
                    </a:moveTo>
                    <a:lnTo>
                      <a:pt x="3" y="67"/>
                    </a:lnTo>
                    <a:lnTo>
                      <a:pt x="2" y="67"/>
                    </a:lnTo>
                    <a:lnTo>
                      <a:pt x="2" y="67"/>
                    </a:lnTo>
                    <a:lnTo>
                      <a:pt x="2" y="67"/>
                    </a:lnTo>
                    <a:lnTo>
                      <a:pt x="3" y="67"/>
                    </a:lnTo>
                    <a:lnTo>
                      <a:pt x="3" y="67"/>
                    </a:lnTo>
                    <a:lnTo>
                      <a:pt x="4" y="68"/>
                    </a:lnTo>
                    <a:lnTo>
                      <a:pt x="5" y="68"/>
                    </a:lnTo>
                    <a:lnTo>
                      <a:pt x="8" y="69"/>
                    </a:lnTo>
                    <a:lnTo>
                      <a:pt x="47" y="16"/>
                    </a:lnTo>
                    <a:lnTo>
                      <a:pt x="42" y="13"/>
                    </a:lnTo>
                    <a:lnTo>
                      <a:pt x="37" y="9"/>
                    </a:lnTo>
                    <a:lnTo>
                      <a:pt x="32" y="7"/>
                    </a:lnTo>
                    <a:lnTo>
                      <a:pt x="26" y="5"/>
                    </a:lnTo>
                    <a:lnTo>
                      <a:pt x="19" y="2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36" name="Freeform 1775"/>
              <p:cNvSpPr>
                <a:spLocks/>
              </p:cNvSpPr>
              <p:nvPr/>
            </p:nvSpPr>
            <p:spPr bwMode="auto">
              <a:xfrm>
                <a:off x="4173" y="3620"/>
                <a:ext cx="9" cy="13"/>
              </a:xfrm>
              <a:custGeom>
                <a:avLst/>
                <a:gdLst/>
                <a:ahLst/>
                <a:cxnLst>
                  <a:cxn ang="0">
                    <a:pos x="45" y="68"/>
                  </a:cxn>
                  <a:cxn ang="0">
                    <a:pos x="45" y="68"/>
                  </a:cxn>
                  <a:cxn ang="0">
                    <a:pos x="46" y="68"/>
                  </a:cxn>
                  <a:cxn ang="0">
                    <a:pos x="46" y="67"/>
                  </a:cxn>
                  <a:cxn ang="0">
                    <a:pos x="47" y="67"/>
                  </a:cxn>
                  <a:cxn ang="0">
                    <a:pos x="47" y="67"/>
                  </a:cxn>
                  <a:cxn ang="0">
                    <a:pos x="47" y="67"/>
                  </a:cxn>
                  <a:cxn ang="0">
                    <a:pos x="47" y="67"/>
                  </a:cxn>
                  <a:cxn ang="0">
                    <a:pos x="47" y="67"/>
                  </a:cxn>
                  <a:cxn ang="0">
                    <a:pos x="47" y="67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1" y="2"/>
                  </a:cxn>
                  <a:cxn ang="0">
                    <a:pos x="25" y="3"/>
                  </a:cxn>
                  <a:cxn ang="0">
                    <a:pos x="19" y="6"/>
                  </a:cxn>
                  <a:cxn ang="0">
                    <a:pos x="14" y="9"/>
                  </a:cxn>
                  <a:cxn ang="0">
                    <a:pos x="9" y="11"/>
                  </a:cxn>
                  <a:cxn ang="0">
                    <a:pos x="4" y="15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45" y="68"/>
                  </a:cxn>
                </a:cxnLst>
                <a:rect l="0" t="0" r="r" b="b"/>
                <a:pathLst>
                  <a:path w="47" h="68">
                    <a:moveTo>
                      <a:pt x="45" y="68"/>
                    </a:moveTo>
                    <a:lnTo>
                      <a:pt x="45" y="68"/>
                    </a:lnTo>
                    <a:lnTo>
                      <a:pt x="46" y="68"/>
                    </a:lnTo>
                    <a:lnTo>
                      <a:pt x="46" y="67"/>
                    </a:lnTo>
                    <a:lnTo>
                      <a:pt x="47" y="67"/>
                    </a:lnTo>
                    <a:lnTo>
                      <a:pt x="47" y="67"/>
                    </a:lnTo>
                    <a:lnTo>
                      <a:pt x="47" y="67"/>
                    </a:lnTo>
                    <a:lnTo>
                      <a:pt x="47" y="67"/>
                    </a:lnTo>
                    <a:lnTo>
                      <a:pt x="47" y="67"/>
                    </a:lnTo>
                    <a:lnTo>
                      <a:pt x="47" y="67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2"/>
                    </a:lnTo>
                    <a:lnTo>
                      <a:pt x="25" y="3"/>
                    </a:lnTo>
                    <a:lnTo>
                      <a:pt x="19" y="6"/>
                    </a:lnTo>
                    <a:lnTo>
                      <a:pt x="14" y="9"/>
                    </a:lnTo>
                    <a:lnTo>
                      <a:pt x="9" y="11"/>
                    </a:lnTo>
                    <a:lnTo>
                      <a:pt x="4" y="15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5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37" name="Freeform 1776"/>
              <p:cNvSpPr>
                <a:spLocks/>
              </p:cNvSpPr>
              <p:nvPr/>
            </p:nvSpPr>
            <p:spPr bwMode="auto">
              <a:xfrm>
                <a:off x="4167" y="3624"/>
                <a:ext cx="15" cy="15"/>
              </a:xfrm>
              <a:custGeom>
                <a:avLst/>
                <a:gdLst/>
                <a:ahLst/>
                <a:cxnLst>
                  <a:cxn ang="0">
                    <a:pos x="67" y="68"/>
                  </a:cxn>
                  <a:cxn ang="0">
                    <a:pos x="67" y="68"/>
                  </a:cxn>
                  <a:cxn ang="0">
                    <a:pos x="67" y="64"/>
                  </a:cxn>
                  <a:cxn ang="0">
                    <a:pos x="67" y="61"/>
                  </a:cxn>
                  <a:cxn ang="0">
                    <a:pos x="67" y="58"/>
                  </a:cxn>
                  <a:cxn ang="0">
                    <a:pos x="68" y="56"/>
                  </a:cxn>
                  <a:cxn ang="0">
                    <a:pos x="68" y="54"/>
                  </a:cxn>
                  <a:cxn ang="0">
                    <a:pos x="69" y="53"/>
                  </a:cxn>
                  <a:cxn ang="0">
                    <a:pos x="70" y="50"/>
                  </a:cxn>
                  <a:cxn ang="0">
                    <a:pos x="73" y="48"/>
                  </a:cxn>
                  <a:cxn ang="0">
                    <a:pos x="28" y="0"/>
                  </a:cxn>
                  <a:cxn ang="0">
                    <a:pos x="20" y="8"/>
                  </a:cxn>
                  <a:cxn ang="0">
                    <a:pos x="14" y="16"/>
                  </a:cxn>
                  <a:cxn ang="0">
                    <a:pos x="8" y="25"/>
                  </a:cxn>
                  <a:cxn ang="0">
                    <a:pos x="5" y="35"/>
                  </a:cxn>
                  <a:cxn ang="0">
                    <a:pos x="1" y="46"/>
                  </a:cxn>
                  <a:cxn ang="0">
                    <a:pos x="0" y="56"/>
                  </a:cxn>
                  <a:cxn ang="0">
                    <a:pos x="0" y="66"/>
                  </a:cxn>
                  <a:cxn ang="0">
                    <a:pos x="1" y="78"/>
                  </a:cxn>
                  <a:cxn ang="0">
                    <a:pos x="1" y="78"/>
                  </a:cxn>
                  <a:cxn ang="0">
                    <a:pos x="67" y="68"/>
                  </a:cxn>
                </a:cxnLst>
                <a:rect l="0" t="0" r="r" b="b"/>
                <a:pathLst>
                  <a:path w="73" h="78">
                    <a:moveTo>
                      <a:pt x="67" y="68"/>
                    </a:moveTo>
                    <a:lnTo>
                      <a:pt x="67" y="68"/>
                    </a:lnTo>
                    <a:lnTo>
                      <a:pt x="67" y="64"/>
                    </a:lnTo>
                    <a:lnTo>
                      <a:pt x="67" y="61"/>
                    </a:lnTo>
                    <a:lnTo>
                      <a:pt x="67" y="58"/>
                    </a:lnTo>
                    <a:lnTo>
                      <a:pt x="68" y="56"/>
                    </a:lnTo>
                    <a:lnTo>
                      <a:pt x="68" y="54"/>
                    </a:lnTo>
                    <a:lnTo>
                      <a:pt x="69" y="53"/>
                    </a:lnTo>
                    <a:lnTo>
                      <a:pt x="70" y="50"/>
                    </a:lnTo>
                    <a:lnTo>
                      <a:pt x="73" y="48"/>
                    </a:lnTo>
                    <a:lnTo>
                      <a:pt x="28" y="0"/>
                    </a:lnTo>
                    <a:lnTo>
                      <a:pt x="20" y="8"/>
                    </a:lnTo>
                    <a:lnTo>
                      <a:pt x="14" y="16"/>
                    </a:lnTo>
                    <a:lnTo>
                      <a:pt x="8" y="25"/>
                    </a:lnTo>
                    <a:lnTo>
                      <a:pt x="5" y="35"/>
                    </a:lnTo>
                    <a:lnTo>
                      <a:pt x="1" y="46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1" y="78"/>
                    </a:lnTo>
                    <a:lnTo>
                      <a:pt x="1" y="78"/>
                    </a:lnTo>
                    <a:lnTo>
                      <a:pt x="67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38" name="Freeform 1777"/>
              <p:cNvSpPr>
                <a:spLocks/>
              </p:cNvSpPr>
              <p:nvPr/>
            </p:nvSpPr>
            <p:spPr bwMode="auto">
              <a:xfrm>
                <a:off x="4167" y="3637"/>
                <a:ext cx="17" cy="15"/>
              </a:xfrm>
              <a:custGeom>
                <a:avLst/>
                <a:gdLst/>
                <a:ahLst/>
                <a:cxnLst>
                  <a:cxn ang="0">
                    <a:pos x="81" y="30"/>
                  </a:cxn>
                  <a:cxn ang="0">
                    <a:pos x="81" y="30"/>
                  </a:cxn>
                  <a:cxn ang="0">
                    <a:pos x="77" y="25"/>
                  </a:cxn>
                  <a:cxn ang="0">
                    <a:pos x="75" y="22"/>
                  </a:cxn>
                  <a:cxn ang="0">
                    <a:pos x="73" y="18"/>
                  </a:cxn>
                  <a:cxn ang="0">
                    <a:pos x="71" y="15"/>
                  </a:cxn>
                  <a:cxn ang="0">
                    <a:pos x="69" y="11"/>
                  </a:cxn>
                  <a:cxn ang="0">
                    <a:pos x="68" y="8"/>
                  </a:cxn>
                  <a:cxn ang="0">
                    <a:pos x="67" y="4"/>
                  </a:cxn>
                  <a:cxn ang="0">
                    <a:pos x="66" y="0"/>
                  </a:cxn>
                  <a:cxn ang="0">
                    <a:pos x="0" y="10"/>
                  </a:cxn>
                  <a:cxn ang="0">
                    <a:pos x="1" y="18"/>
                  </a:cxn>
                  <a:cxn ang="0">
                    <a:pos x="4" y="27"/>
                  </a:cxn>
                  <a:cxn ang="0">
                    <a:pos x="7" y="37"/>
                  </a:cxn>
                  <a:cxn ang="0">
                    <a:pos x="10" y="45"/>
                  </a:cxn>
                  <a:cxn ang="0">
                    <a:pos x="15" y="53"/>
                  </a:cxn>
                  <a:cxn ang="0">
                    <a:pos x="21" y="61"/>
                  </a:cxn>
                  <a:cxn ang="0">
                    <a:pos x="27" y="68"/>
                  </a:cxn>
                  <a:cxn ang="0">
                    <a:pos x="32" y="75"/>
                  </a:cxn>
                  <a:cxn ang="0">
                    <a:pos x="32" y="75"/>
                  </a:cxn>
                  <a:cxn ang="0">
                    <a:pos x="81" y="30"/>
                  </a:cxn>
                </a:cxnLst>
                <a:rect l="0" t="0" r="r" b="b"/>
                <a:pathLst>
                  <a:path w="81" h="75">
                    <a:moveTo>
                      <a:pt x="81" y="30"/>
                    </a:moveTo>
                    <a:lnTo>
                      <a:pt x="81" y="30"/>
                    </a:lnTo>
                    <a:lnTo>
                      <a:pt x="77" y="25"/>
                    </a:lnTo>
                    <a:lnTo>
                      <a:pt x="75" y="22"/>
                    </a:lnTo>
                    <a:lnTo>
                      <a:pt x="73" y="18"/>
                    </a:lnTo>
                    <a:lnTo>
                      <a:pt x="71" y="15"/>
                    </a:lnTo>
                    <a:lnTo>
                      <a:pt x="69" y="11"/>
                    </a:lnTo>
                    <a:lnTo>
                      <a:pt x="68" y="8"/>
                    </a:lnTo>
                    <a:lnTo>
                      <a:pt x="67" y="4"/>
                    </a:lnTo>
                    <a:lnTo>
                      <a:pt x="66" y="0"/>
                    </a:lnTo>
                    <a:lnTo>
                      <a:pt x="0" y="10"/>
                    </a:lnTo>
                    <a:lnTo>
                      <a:pt x="1" y="18"/>
                    </a:lnTo>
                    <a:lnTo>
                      <a:pt x="4" y="27"/>
                    </a:lnTo>
                    <a:lnTo>
                      <a:pt x="7" y="37"/>
                    </a:lnTo>
                    <a:lnTo>
                      <a:pt x="10" y="45"/>
                    </a:lnTo>
                    <a:lnTo>
                      <a:pt x="15" y="53"/>
                    </a:lnTo>
                    <a:lnTo>
                      <a:pt x="21" y="61"/>
                    </a:lnTo>
                    <a:lnTo>
                      <a:pt x="27" y="68"/>
                    </a:lnTo>
                    <a:lnTo>
                      <a:pt x="32" y="75"/>
                    </a:lnTo>
                    <a:lnTo>
                      <a:pt x="32" y="75"/>
                    </a:lnTo>
                    <a:lnTo>
                      <a:pt x="81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39" name="Freeform 1778"/>
              <p:cNvSpPr>
                <a:spLocks/>
              </p:cNvSpPr>
              <p:nvPr/>
            </p:nvSpPr>
            <p:spPr bwMode="auto">
              <a:xfrm>
                <a:off x="4174" y="3643"/>
                <a:ext cx="12" cy="15"/>
              </a:xfrm>
              <a:custGeom>
                <a:avLst/>
                <a:gdLst/>
                <a:ahLst/>
                <a:cxnLst>
                  <a:cxn ang="0">
                    <a:pos x="60" y="8"/>
                  </a:cxn>
                  <a:cxn ang="0">
                    <a:pos x="60" y="8"/>
                  </a:cxn>
                  <a:cxn ang="0">
                    <a:pos x="59" y="8"/>
                  </a:cxn>
                  <a:cxn ang="0">
                    <a:pos x="59" y="7"/>
                  </a:cxn>
                  <a:cxn ang="0">
                    <a:pos x="58" y="7"/>
                  </a:cxn>
                  <a:cxn ang="0">
                    <a:pos x="57" y="7"/>
                  </a:cxn>
                  <a:cxn ang="0">
                    <a:pos x="56" y="5"/>
                  </a:cxn>
                  <a:cxn ang="0">
                    <a:pos x="54" y="4"/>
                  </a:cxn>
                  <a:cxn ang="0">
                    <a:pos x="51" y="2"/>
                  </a:cxn>
                  <a:cxn ang="0">
                    <a:pos x="49" y="0"/>
                  </a:cxn>
                  <a:cxn ang="0">
                    <a:pos x="0" y="45"/>
                  </a:cxn>
                  <a:cxn ang="0">
                    <a:pos x="6" y="50"/>
                  </a:cxn>
                  <a:cxn ang="0">
                    <a:pos x="12" y="56"/>
                  </a:cxn>
                  <a:cxn ang="0">
                    <a:pos x="18" y="61"/>
                  </a:cxn>
                  <a:cxn ang="0">
                    <a:pos x="25" y="64"/>
                  </a:cxn>
                  <a:cxn ang="0">
                    <a:pos x="32" y="68"/>
                  </a:cxn>
                  <a:cxn ang="0">
                    <a:pos x="40" y="71"/>
                  </a:cxn>
                  <a:cxn ang="0">
                    <a:pos x="48" y="72"/>
                  </a:cxn>
                  <a:cxn ang="0">
                    <a:pos x="56" y="74"/>
                  </a:cxn>
                  <a:cxn ang="0">
                    <a:pos x="56" y="74"/>
                  </a:cxn>
                  <a:cxn ang="0">
                    <a:pos x="60" y="8"/>
                  </a:cxn>
                </a:cxnLst>
                <a:rect l="0" t="0" r="r" b="b"/>
                <a:pathLst>
                  <a:path w="60" h="74">
                    <a:moveTo>
                      <a:pt x="60" y="8"/>
                    </a:moveTo>
                    <a:lnTo>
                      <a:pt x="60" y="8"/>
                    </a:lnTo>
                    <a:lnTo>
                      <a:pt x="59" y="8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7" y="7"/>
                    </a:lnTo>
                    <a:lnTo>
                      <a:pt x="56" y="5"/>
                    </a:lnTo>
                    <a:lnTo>
                      <a:pt x="54" y="4"/>
                    </a:lnTo>
                    <a:lnTo>
                      <a:pt x="51" y="2"/>
                    </a:lnTo>
                    <a:lnTo>
                      <a:pt x="49" y="0"/>
                    </a:lnTo>
                    <a:lnTo>
                      <a:pt x="0" y="45"/>
                    </a:lnTo>
                    <a:lnTo>
                      <a:pt x="6" y="50"/>
                    </a:lnTo>
                    <a:lnTo>
                      <a:pt x="12" y="56"/>
                    </a:lnTo>
                    <a:lnTo>
                      <a:pt x="18" y="61"/>
                    </a:lnTo>
                    <a:lnTo>
                      <a:pt x="25" y="64"/>
                    </a:lnTo>
                    <a:lnTo>
                      <a:pt x="32" y="68"/>
                    </a:lnTo>
                    <a:lnTo>
                      <a:pt x="40" y="71"/>
                    </a:lnTo>
                    <a:lnTo>
                      <a:pt x="48" y="72"/>
                    </a:lnTo>
                    <a:lnTo>
                      <a:pt x="56" y="74"/>
                    </a:lnTo>
                    <a:lnTo>
                      <a:pt x="56" y="74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40" name="Freeform 1779"/>
              <p:cNvSpPr>
                <a:spLocks/>
              </p:cNvSpPr>
              <p:nvPr/>
            </p:nvSpPr>
            <p:spPr bwMode="auto">
              <a:xfrm>
                <a:off x="4185" y="3644"/>
                <a:ext cx="11" cy="1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4"/>
                  </a:cxn>
                  <a:cxn ang="0">
                    <a:pos x="4" y="3"/>
                  </a:cxn>
                  <a:cxn ang="0">
                    <a:pos x="4" y="4"/>
                  </a:cxn>
                  <a:cxn ang="0">
                    <a:pos x="0" y="70"/>
                  </a:cxn>
                  <a:cxn ang="0">
                    <a:pos x="7" y="70"/>
                  </a:cxn>
                  <a:cxn ang="0">
                    <a:pos x="15" y="70"/>
                  </a:cxn>
                  <a:cxn ang="0">
                    <a:pos x="22" y="68"/>
                  </a:cxn>
                  <a:cxn ang="0">
                    <a:pos x="30" y="65"/>
                  </a:cxn>
                  <a:cxn ang="0">
                    <a:pos x="37" y="63"/>
                  </a:cxn>
                  <a:cxn ang="0">
                    <a:pos x="44" y="58"/>
                  </a:cxn>
                  <a:cxn ang="0">
                    <a:pos x="50" y="55"/>
                  </a:cxn>
                  <a:cxn ang="0">
                    <a:pos x="55" y="49"/>
                  </a:cxn>
                  <a:cxn ang="0">
                    <a:pos x="55" y="50"/>
                  </a:cxn>
                  <a:cxn ang="0">
                    <a:pos x="9" y="0"/>
                  </a:cxn>
                </a:cxnLst>
                <a:rect l="0" t="0" r="r" b="b"/>
                <a:pathLst>
                  <a:path w="55" h="70">
                    <a:moveTo>
                      <a:pt x="9" y="0"/>
                    </a:moveTo>
                    <a:lnTo>
                      <a:pt x="9" y="0"/>
                    </a:lnTo>
                    <a:lnTo>
                      <a:pt x="8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0" y="70"/>
                    </a:lnTo>
                    <a:lnTo>
                      <a:pt x="7" y="70"/>
                    </a:lnTo>
                    <a:lnTo>
                      <a:pt x="15" y="70"/>
                    </a:lnTo>
                    <a:lnTo>
                      <a:pt x="22" y="68"/>
                    </a:lnTo>
                    <a:lnTo>
                      <a:pt x="30" y="65"/>
                    </a:lnTo>
                    <a:lnTo>
                      <a:pt x="37" y="63"/>
                    </a:lnTo>
                    <a:lnTo>
                      <a:pt x="44" y="58"/>
                    </a:lnTo>
                    <a:lnTo>
                      <a:pt x="50" y="55"/>
                    </a:lnTo>
                    <a:lnTo>
                      <a:pt x="55" y="49"/>
                    </a:lnTo>
                    <a:lnTo>
                      <a:pt x="55" y="5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41" name="Freeform 1780"/>
              <p:cNvSpPr>
                <a:spLocks/>
              </p:cNvSpPr>
              <p:nvPr/>
            </p:nvSpPr>
            <p:spPr bwMode="auto">
              <a:xfrm>
                <a:off x="4187" y="3643"/>
                <a:ext cx="14" cy="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46" y="57"/>
                  </a:cxn>
                  <a:cxn ang="0">
                    <a:pos x="51" y="51"/>
                  </a:cxn>
                  <a:cxn ang="0">
                    <a:pos x="54" y="47"/>
                  </a:cxn>
                  <a:cxn ang="0">
                    <a:pos x="59" y="41"/>
                  </a:cxn>
                  <a:cxn ang="0">
                    <a:pos x="62" y="35"/>
                  </a:cxn>
                  <a:cxn ang="0">
                    <a:pos x="65" y="29"/>
                  </a:cxn>
                  <a:cxn ang="0">
                    <a:pos x="67" y="22"/>
                  </a:cxn>
                  <a:cxn ang="0">
                    <a:pos x="68" y="17"/>
                  </a:cxn>
                  <a:cxn ang="0">
                    <a:pos x="71" y="10"/>
                  </a:cxn>
                  <a:cxn ang="0">
                    <a:pos x="71" y="10"/>
                  </a:cxn>
                  <a:cxn ang="0">
                    <a:pos x="4" y="0"/>
                  </a:cxn>
                </a:cxnLst>
                <a:rect l="0" t="0" r="r" b="b"/>
                <a:pathLst>
                  <a:path w="71" h="57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46" y="57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9" y="41"/>
                    </a:lnTo>
                    <a:lnTo>
                      <a:pt x="62" y="35"/>
                    </a:lnTo>
                    <a:lnTo>
                      <a:pt x="65" y="29"/>
                    </a:lnTo>
                    <a:lnTo>
                      <a:pt x="67" y="22"/>
                    </a:lnTo>
                    <a:lnTo>
                      <a:pt x="68" y="17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42" name="Freeform 1781"/>
              <p:cNvSpPr>
                <a:spLocks/>
              </p:cNvSpPr>
              <p:nvPr/>
            </p:nvSpPr>
            <p:spPr bwMode="auto">
              <a:xfrm>
                <a:off x="4186" y="3630"/>
                <a:ext cx="15" cy="15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3" y="47"/>
                  </a:cxn>
                  <a:cxn ang="0">
                    <a:pos x="4" y="50"/>
                  </a:cxn>
                  <a:cxn ang="0">
                    <a:pos x="5" y="52"/>
                  </a:cxn>
                  <a:cxn ang="0">
                    <a:pos x="7" y="54"/>
                  </a:cxn>
                  <a:cxn ang="0">
                    <a:pos x="7" y="57"/>
                  </a:cxn>
                  <a:cxn ang="0">
                    <a:pos x="7" y="58"/>
                  </a:cxn>
                  <a:cxn ang="0">
                    <a:pos x="7" y="60"/>
                  </a:cxn>
                  <a:cxn ang="0">
                    <a:pos x="7" y="61"/>
                  </a:cxn>
                  <a:cxn ang="0">
                    <a:pos x="7" y="62"/>
                  </a:cxn>
                  <a:cxn ang="0">
                    <a:pos x="74" y="72"/>
                  </a:cxn>
                  <a:cxn ang="0">
                    <a:pos x="74" y="65"/>
                  </a:cxn>
                  <a:cxn ang="0">
                    <a:pos x="74" y="58"/>
                  </a:cxn>
                  <a:cxn ang="0">
                    <a:pos x="74" y="51"/>
                  </a:cxn>
                  <a:cxn ang="0">
                    <a:pos x="72" y="44"/>
                  </a:cxn>
                  <a:cxn ang="0">
                    <a:pos x="71" y="38"/>
                  </a:cxn>
                  <a:cxn ang="0">
                    <a:pos x="69" y="31"/>
                  </a:cxn>
                  <a:cxn ang="0">
                    <a:pos x="67" y="24"/>
                  </a:cxn>
                  <a:cxn ang="0">
                    <a:pos x="63" y="18"/>
                  </a:cxn>
                  <a:cxn ang="0">
                    <a:pos x="53" y="60"/>
                  </a:cxn>
                  <a:cxn ang="0">
                    <a:pos x="63" y="18"/>
                  </a:cxn>
                  <a:cxn ang="0">
                    <a:pos x="60" y="12"/>
                  </a:cxn>
                  <a:cxn ang="0">
                    <a:pos x="55" y="7"/>
                  </a:cxn>
                  <a:cxn ang="0">
                    <a:pos x="49" y="3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1" y="0"/>
                  </a:cxn>
                  <a:cxn ang="0">
                    <a:pos x="25" y="1"/>
                  </a:cxn>
                  <a:cxn ang="0">
                    <a:pos x="19" y="3"/>
                  </a:cxn>
                  <a:cxn ang="0">
                    <a:pos x="14" y="6"/>
                  </a:cxn>
                  <a:cxn ang="0">
                    <a:pos x="9" y="10"/>
                  </a:cxn>
                  <a:cxn ang="0">
                    <a:pos x="5" y="15"/>
                  </a:cxn>
                  <a:cxn ang="0">
                    <a:pos x="2" y="21"/>
                  </a:cxn>
                  <a:cxn ang="0">
                    <a:pos x="1" y="27"/>
                  </a:cxn>
                  <a:cxn ang="0">
                    <a:pos x="0" y="33"/>
                  </a:cxn>
                  <a:cxn ang="0">
                    <a:pos x="1" y="40"/>
                  </a:cxn>
                  <a:cxn ang="0">
                    <a:pos x="3" y="47"/>
                  </a:cxn>
                  <a:cxn ang="0">
                    <a:pos x="15" y="6"/>
                  </a:cxn>
                </a:cxnLst>
                <a:rect l="0" t="0" r="r" b="b"/>
                <a:pathLst>
                  <a:path w="74" h="72">
                    <a:moveTo>
                      <a:pt x="15" y="6"/>
                    </a:moveTo>
                    <a:lnTo>
                      <a:pt x="3" y="47"/>
                    </a:lnTo>
                    <a:lnTo>
                      <a:pt x="4" y="50"/>
                    </a:lnTo>
                    <a:lnTo>
                      <a:pt x="5" y="52"/>
                    </a:lnTo>
                    <a:lnTo>
                      <a:pt x="7" y="54"/>
                    </a:lnTo>
                    <a:lnTo>
                      <a:pt x="7" y="57"/>
                    </a:lnTo>
                    <a:lnTo>
                      <a:pt x="7" y="58"/>
                    </a:lnTo>
                    <a:lnTo>
                      <a:pt x="7" y="60"/>
                    </a:lnTo>
                    <a:lnTo>
                      <a:pt x="7" y="61"/>
                    </a:lnTo>
                    <a:lnTo>
                      <a:pt x="7" y="62"/>
                    </a:lnTo>
                    <a:lnTo>
                      <a:pt x="74" y="72"/>
                    </a:lnTo>
                    <a:lnTo>
                      <a:pt x="74" y="65"/>
                    </a:lnTo>
                    <a:lnTo>
                      <a:pt x="74" y="58"/>
                    </a:lnTo>
                    <a:lnTo>
                      <a:pt x="74" y="51"/>
                    </a:lnTo>
                    <a:lnTo>
                      <a:pt x="72" y="44"/>
                    </a:lnTo>
                    <a:lnTo>
                      <a:pt x="71" y="38"/>
                    </a:lnTo>
                    <a:lnTo>
                      <a:pt x="69" y="31"/>
                    </a:lnTo>
                    <a:lnTo>
                      <a:pt x="67" y="24"/>
                    </a:lnTo>
                    <a:lnTo>
                      <a:pt x="63" y="18"/>
                    </a:lnTo>
                    <a:lnTo>
                      <a:pt x="53" y="60"/>
                    </a:lnTo>
                    <a:lnTo>
                      <a:pt x="63" y="18"/>
                    </a:lnTo>
                    <a:lnTo>
                      <a:pt x="60" y="12"/>
                    </a:lnTo>
                    <a:lnTo>
                      <a:pt x="55" y="7"/>
                    </a:lnTo>
                    <a:lnTo>
                      <a:pt x="49" y="3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9" y="3"/>
                    </a:lnTo>
                    <a:lnTo>
                      <a:pt x="14" y="6"/>
                    </a:lnTo>
                    <a:lnTo>
                      <a:pt x="9" y="10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40"/>
                    </a:lnTo>
                    <a:lnTo>
                      <a:pt x="3" y="47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43" name="Freeform 1782"/>
              <p:cNvSpPr>
                <a:spLocks/>
              </p:cNvSpPr>
              <p:nvPr/>
            </p:nvSpPr>
            <p:spPr bwMode="auto">
              <a:xfrm>
                <a:off x="4188" y="3623"/>
                <a:ext cx="16" cy="1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2"/>
                  </a:cxn>
                  <a:cxn ang="0">
                    <a:pos x="3" y="22"/>
                  </a:cxn>
                  <a:cxn ang="0">
                    <a:pos x="5" y="32"/>
                  </a:cxn>
                  <a:cxn ang="0">
                    <a:pos x="8" y="42"/>
                  </a:cxn>
                  <a:cxn ang="0">
                    <a:pos x="13" y="51"/>
                  </a:cxn>
                  <a:cxn ang="0">
                    <a:pos x="19" y="60"/>
                  </a:cxn>
                  <a:cxn ang="0">
                    <a:pos x="24" y="68"/>
                  </a:cxn>
                  <a:cxn ang="0">
                    <a:pos x="31" y="76"/>
                  </a:cxn>
                  <a:cxn ang="0">
                    <a:pos x="80" y="30"/>
                  </a:cxn>
                  <a:cxn ang="0">
                    <a:pos x="76" y="27"/>
                  </a:cxn>
                  <a:cxn ang="0">
                    <a:pos x="74" y="22"/>
                  </a:cxn>
                  <a:cxn ang="0">
                    <a:pos x="72" y="19"/>
                  </a:cxn>
                  <a:cxn ang="0">
                    <a:pos x="69" y="15"/>
                  </a:cxn>
                  <a:cxn ang="0">
                    <a:pos x="68" y="12"/>
                  </a:cxn>
                  <a:cxn ang="0">
                    <a:pos x="67" y="8"/>
                  </a:cxn>
                  <a:cxn ang="0">
                    <a:pos x="67" y="5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0" y="1"/>
                  </a:cxn>
                </a:cxnLst>
                <a:rect l="0" t="0" r="r" b="b"/>
                <a:pathLst>
                  <a:path w="80" h="76">
                    <a:moveTo>
                      <a:pt x="0" y="1"/>
                    </a:moveTo>
                    <a:lnTo>
                      <a:pt x="0" y="1"/>
                    </a:lnTo>
                    <a:lnTo>
                      <a:pt x="0" y="12"/>
                    </a:lnTo>
                    <a:lnTo>
                      <a:pt x="3" y="22"/>
                    </a:lnTo>
                    <a:lnTo>
                      <a:pt x="5" y="32"/>
                    </a:lnTo>
                    <a:lnTo>
                      <a:pt x="8" y="42"/>
                    </a:lnTo>
                    <a:lnTo>
                      <a:pt x="13" y="51"/>
                    </a:lnTo>
                    <a:lnTo>
                      <a:pt x="19" y="60"/>
                    </a:lnTo>
                    <a:lnTo>
                      <a:pt x="24" y="68"/>
                    </a:lnTo>
                    <a:lnTo>
                      <a:pt x="31" y="76"/>
                    </a:lnTo>
                    <a:lnTo>
                      <a:pt x="80" y="30"/>
                    </a:lnTo>
                    <a:lnTo>
                      <a:pt x="76" y="27"/>
                    </a:lnTo>
                    <a:lnTo>
                      <a:pt x="74" y="22"/>
                    </a:lnTo>
                    <a:lnTo>
                      <a:pt x="72" y="19"/>
                    </a:lnTo>
                    <a:lnTo>
                      <a:pt x="69" y="15"/>
                    </a:lnTo>
                    <a:lnTo>
                      <a:pt x="68" y="12"/>
                    </a:lnTo>
                    <a:lnTo>
                      <a:pt x="67" y="8"/>
                    </a:lnTo>
                    <a:lnTo>
                      <a:pt x="67" y="5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44" name="Freeform 1783"/>
              <p:cNvSpPr>
                <a:spLocks/>
              </p:cNvSpPr>
              <p:nvPr/>
            </p:nvSpPr>
            <p:spPr bwMode="auto">
              <a:xfrm>
                <a:off x="4188" y="3610"/>
                <a:ext cx="15" cy="1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0"/>
                  </a:cxn>
                  <a:cxn ang="0">
                    <a:pos x="22" y="7"/>
                  </a:cxn>
                  <a:cxn ang="0">
                    <a:pos x="16" y="14"/>
                  </a:cxn>
                  <a:cxn ang="0">
                    <a:pos x="11" y="22"/>
                  </a:cxn>
                  <a:cxn ang="0">
                    <a:pos x="7" y="30"/>
                  </a:cxn>
                  <a:cxn ang="0">
                    <a:pos x="4" y="40"/>
                  </a:cxn>
                  <a:cxn ang="0">
                    <a:pos x="1" y="49"/>
                  </a:cxn>
                  <a:cxn ang="0">
                    <a:pos x="0" y="58"/>
                  </a:cxn>
                  <a:cxn ang="0">
                    <a:pos x="0" y="66"/>
                  </a:cxn>
                  <a:cxn ang="0">
                    <a:pos x="67" y="65"/>
                  </a:cxn>
                  <a:cxn ang="0">
                    <a:pos x="67" y="63"/>
                  </a:cxn>
                  <a:cxn ang="0">
                    <a:pos x="67" y="62"/>
                  </a:cxn>
                  <a:cxn ang="0">
                    <a:pos x="67" y="59"/>
                  </a:cxn>
                  <a:cxn ang="0">
                    <a:pos x="68" y="58"/>
                  </a:cxn>
                  <a:cxn ang="0">
                    <a:pos x="69" y="56"/>
                  </a:cxn>
                  <a:cxn ang="0">
                    <a:pos x="71" y="54"/>
                  </a:cxn>
                  <a:cxn ang="0">
                    <a:pos x="72" y="52"/>
                  </a:cxn>
                  <a:cxn ang="0">
                    <a:pos x="74" y="50"/>
                  </a:cxn>
                  <a:cxn ang="0">
                    <a:pos x="74" y="50"/>
                  </a:cxn>
                  <a:cxn ang="0">
                    <a:pos x="29" y="0"/>
                  </a:cxn>
                </a:cxnLst>
                <a:rect l="0" t="0" r="r" b="b"/>
                <a:pathLst>
                  <a:path w="74" h="66">
                    <a:moveTo>
                      <a:pt x="29" y="0"/>
                    </a:moveTo>
                    <a:lnTo>
                      <a:pt x="29" y="0"/>
                    </a:lnTo>
                    <a:lnTo>
                      <a:pt x="22" y="7"/>
                    </a:lnTo>
                    <a:lnTo>
                      <a:pt x="16" y="14"/>
                    </a:lnTo>
                    <a:lnTo>
                      <a:pt x="11" y="22"/>
                    </a:lnTo>
                    <a:lnTo>
                      <a:pt x="7" y="30"/>
                    </a:lnTo>
                    <a:lnTo>
                      <a:pt x="4" y="40"/>
                    </a:lnTo>
                    <a:lnTo>
                      <a:pt x="1" y="49"/>
                    </a:lnTo>
                    <a:lnTo>
                      <a:pt x="0" y="58"/>
                    </a:lnTo>
                    <a:lnTo>
                      <a:pt x="0" y="66"/>
                    </a:lnTo>
                    <a:lnTo>
                      <a:pt x="67" y="65"/>
                    </a:lnTo>
                    <a:lnTo>
                      <a:pt x="67" y="63"/>
                    </a:lnTo>
                    <a:lnTo>
                      <a:pt x="67" y="62"/>
                    </a:lnTo>
                    <a:lnTo>
                      <a:pt x="67" y="59"/>
                    </a:lnTo>
                    <a:lnTo>
                      <a:pt x="68" y="58"/>
                    </a:lnTo>
                    <a:lnTo>
                      <a:pt x="69" y="56"/>
                    </a:lnTo>
                    <a:lnTo>
                      <a:pt x="71" y="54"/>
                    </a:lnTo>
                    <a:lnTo>
                      <a:pt x="72" y="52"/>
                    </a:lnTo>
                    <a:lnTo>
                      <a:pt x="74" y="50"/>
                    </a:lnTo>
                    <a:lnTo>
                      <a:pt x="74" y="5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45" name="Freeform 1784"/>
              <p:cNvSpPr>
                <a:spLocks/>
              </p:cNvSpPr>
              <p:nvPr/>
            </p:nvSpPr>
            <p:spPr bwMode="auto">
              <a:xfrm>
                <a:off x="4194" y="3606"/>
                <a:ext cx="11" cy="14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2"/>
                  </a:cxn>
                  <a:cxn ang="0">
                    <a:pos x="25" y="4"/>
                  </a:cxn>
                  <a:cxn ang="0">
                    <a:pos x="19" y="8"/>
                  </a:cxn>
                  <a:cxn ang="0">
                    <a:pos x="12" y="11"/>
                  </a:cxn>
                  <a:cxn ang="0">
                    <a:pos x="6" y="16"/>
                  </a:cxn>
                  <a:cxn ang="0">
                    <a:pos x="0" y="20"/>
                  </a:cxn>
                  <a:cxn ang="0">
                    <a:pos x="45" y="70"/>
                  </a:cxn>
                  <a:cxn ang="0">
                    <a:pos x="46" y="68"/>
                  </a:cxn>
                  <a:cxn ang="0">
                    <a:pos x="49" y="68"/>
                  </a:cxn>
                  <a:cxn ang="0">
                    <a:pos x="50" y="67"/>
                  </a:cxn>
                  <a:cxn ang="0">
                    <a:pos x="50" y="67"/>
                  </a:cxn>
                  <a:cxn ang="0">
                    <a:pos x="51" y="65"/>
                  </a:cxn>
                  <a:cxn ang="0">
                    <a:pos x="51" y="65"/>
                  </a:cxn>
                  <a:cxn ang="0">
                    <a:pos x="52" y="65"/>
                  </a:cxn>
                  <a:cxn ang="0">
                    <a:pos x="53" y="65"/>
                  </a:cxn>
                  <a:cxn ang="0">
                    <a:pos x="53" y="65"/>
                  </a:cxn>
                  <a:cxn ang="0">
                    <a:pos x="56" y="0"/>
                  </a:cxn>
                </a:cxnLst>
                <a:rect l="0" t="0" r="r" b="b"/>
                <a:pathLst>
                  <a:path w="56" h="70">
                    <a:moveTo>
                      <a:pt x="56" y="0"/>
                    </a:moveTo>
                    <a:lnTo>
                      <a:pt x="56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5" y="4"/>
                    </a:lnTo>
                    <a:lnTo>
                      <a:pt x="19" y="8"/>
                    </a:lnTo>
                    <a:lnTo>
                      <a:pt x="12" y="11"/>
                    </a:lnTo>
                    <a:lnTo>
                      <a:pt x="6" y="16"/>
                    </a:lnTo>
                    <a:lnTo>
                      <a:pt x="0" y="20"/>
                    </a:lnTo>
                    <a:lnTo>
                      <a:pt x="45" y="70"/>
                    </a:lnTo>
                    <a:lnTo>
                      <a:pt x="46" y="68"/>
                    </a:lnTo>
                    <a:lnTo>
                      <a:pt x="49" y="68"/>
                    </a:lnTo>
                    <a:lnTo>
                      <a:pt x="50" y="67"/>
                    </a:lnTo>
                    <a:lnTo>
                      <a:pt x="50" y="67"/>
                    </a:lnTo>
                    <a:lnTo>
                      <a:pt x="51" y="65"/>
                    </a:lnTo>
                    <a:lnTo>
                      <a:pt x="51" y="65"/>
                    </a:lnTo>
                    <a:lnTo>
                      <a:pt x="52" y="65"/>
                    </a:lnTo>
                    <a:lnTo>
                      <a:pt x="53" y="65"/>
                    </a:lnTo>
                    <a:lnTo>
                      <a:pt x="53" y="6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46" name="Freeform 1785"/>
              <p:cNvSpPr>
                <a:spLocks/>
              </p:cNvSpPr>
              <p:nvPr/>
            </p:nvSpPr>
            <p:spPr bwMode="auto">
              <a:xfrm>
                <a:off x="4205" y="3606"/>
                <a:ext cx="11" cy="14"/>
              </a:xfrm>
              <a:custGeom>
                <a:avLst/>
                <a:gdLst/>
                <a:ahLst/>
                <a:cxnLst>
                  <a:cxn ang="0">
                    <a:pos x="58" y="26"/>
                  </a:cxn>
                  <a:cxn ang="0">
                    <a:pos x="58" y="26"/>
                  </a:cxn>
                  <a:cxn ang="0">
                    <a:pos x="52" y="20"/>
                  </a:cxn>
                  <a:cxn ang="0">
                    <a:pos x="46" y="16"/>
                  </a:cxn>
                  <a:cxn ang="0">
                    <a:pos x="39" y="11"/>
                  </a:cxn>
                  <a:cxn ang="0">
                    <a:pos x="33" y="7"/>
                  </a:cxn>
                  <a:cxn ang="0">
                    <a:pos x="26" y="4"/>
                  </a:cxn>
                  <a:cxn ang="0">
                    <a:pos x="19" y="2"/>
                  </a:cxn>
                  <a:cxn ang="0">
                    <a:pos x="11" y="0"/>
                  </a:cxn>
                  <a:cxn ang="0">
                    <a:pos x="3" y="0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1" y="65"/>
                  </a:cxn>
                  <a:cxn ang="0">
                    <a:pos x="3" y="67"/>
                  </a:cxn>
                  <a:cxn ang="0">
                    <a:pos x="3" y="67"/>
                  </a:cxn>
                  <a:cxn ang="0">
                    <a:pos x="4" y="67"/>
                  </a:cxn>
                  <a:cxn ang="0">
                    <a:pos x="6" y="68"/>
                  </a:cxn>
                  <a:cxn ang="0">
                    <a:pos x="7" y="70"/>
                  </a:cxn>
                  <a:cxn ang="0">
                    <a:pos x="8" y="71"/>
                  </a:cxn>
                  <a:cxn ang="0">
                    <a:pos x="9" y="71"/>
                  </a:cxn>
                  <a:cxn ang="0">
                    <a:pos x="58" y="26"/>
                  </a:cxn>
                </a:cxnLst>
                <a:rect l="0" t="0" r="r" b="b"/>
                <a:pathLst>
                  <a:path w="58" h="71">
                    <a:moveTo>
                      <a:pt x="58" y="26"/>
                    </a:moveTo>
                    <a:lnTo>
                      <a:pt x="58" y="26"/>
                    </a:lnTo>
                    <a:lnTo>
                      <a:pt x="52" y="20"/>
                    </a:lnTo>
                    <a:lnTo>
                      <a:pt x="46" y="16"/>
                    </a:lnTo>
                    <a:lnTo>
                      <a:pt x="39" y="11"/>
                    </a:lnTo>
                    <a:lnTo>
                      <a:pt x="33" y="7"/>
                    </a:lnTo>
                    <a:lnTo>
                      <a:pt x="26" y="4"/>
                    </a:lnTo>
                    <a:lnTo>
                      <a:pt x="19" y="2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1" y="65"/>
                    </a:lnTo>
                    <a:lnTo>
                      <a:pt x="3" y="67"/>
                    </a:lnTo>
                    <a:lnTo>
                      <a:pt x="3" y="67"/>
                    </a:lnTo>
                    <a:lnTo>
                      <a:pt x="4" y="67"/>
                    </a:lnTo>
                    <a:lnTo>
                      <a:pt x="6" y="68"/>
                    </a:lnTo>
                    <a:lnTo>
                      <a:pt x="7" y="70"/>
                    </a:lnTo>
                    <a:lnTo>
                      <a:pt x="8" y="71"/>
                    </a:lnTo>
                    <a:lnTo>
                      <a:pt x="9" y="71"/>
                    </a:lnTo>
                    <a:lnTo>
                      <a:pt x="58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47" name="Freeform 1786"/>
              <p:cNvSpPr>
                <a:spLocks/>
              </p:cNvSpPr>
              <p:nvPr/>
            </p:nvSpPr>
            <p:spPr bwMode="auto">
              <a:xfrm>
                <a:off x="4207" y="3611"/>
                <a:ext cx="14" cy="13"/>
              </a:xfrm>
              <a:custGeom>
                <a:avLst/>
                <a:gdLst/>
                <a:ahLst/>
                <a:cxnLst>
                  <a:cxn ang="0">
                    <a:pos x="74" y="43"/>
                  </a:cxn>
                  <a:cxn ang="0">
                    <a:pos x="74" y="44"/>
                  </a:cxn>
                  <a:cxn ang="0">
                    <a:pos x="72" y="37"/>
                  </a:cxn>
                  <a:cxn ang="0">
                    <a:pos x="70" y="31"/>
                  </a:cxn>
                  <a:cxn ang="0">
                    <a:pos x="67" y="26"/>
                  </a:cxn>
                  <a:cxn ang="0">
                    <a:pos x="64" y="20"/>
                  </a:cxn>
                  <a:cxn ang="0">
                    <a:pos x="60" y="15"/>
                  </a:cxn>
                  <a:cxn ang="0">
                    <a:pos x="57" y="9"/>
                  </a:cxn>
                  <a:cxn ang="0">
                    <a:pos x="52" y="5"/>
                  </a:cxn>
                  <a:cxn ang="0">
                    <a:pos x="49" y="0"/>
                  </a:cxn>
                  <a:cxn ang="0">
                    <a:pos x="0" y="45"/>
                  </a:cxn>
                  <a:cxn ang="0">
                    <a:pos x="2" y="48"/>
                  </a:cxn>
                  <a:cxn ang="0">
                    <a:pos x="4" y="50"/>
                  </a:cxn>
                  <a:cxn ang="0">
                    <a:pos x="5" y="52"/>
                  </a:cxn>
                  <a:cxn ang="0">
                    <a:pos x="7" y="54"/>
                  </a:cxn>
                  <a:cxn ang="0">
                    <a:pos x="9" y="57"/>
                  </a:cxn>
                  <a:cxn ang="0">
                    <a:pos x="10" y="59"/>
                  </a:cxn>
                  <a:cxn ang="0">
                    <a:pos x="10" y="61"/>
                  </a:cxn>
                  <a:cxn ang="0">
                    <a:pos x="11" y="64"/>
                  </a:cxn>
                  <a:cxn ang="0">
                    <a:pos x="11" y="64"/>
                  </a:cxn>
                  <a:cxn ang="0">
                    <a:pos x="74" y="43"/>
                  </a:cxn>
                </a:cxnLst>
                <a:rect l="0" t="0" r="r" b="b"/>
                <a:pathLst>
                  <a:path w="74" h="64">
                    <a:moveTo>
                      <a:pt x="74" y="43"/>
                    </a:moveTo>
                    <a:lnTo>
                      <a:pt x="74" y="44"/>
                    </a:lnTo>
                    <a:lnTo>
                      <a:pt x="72" y="37"/>
                    </a:lnTo>
                    <a:lnTo>
                      <a:pt x="70" y="31"/>
                    </a:lnTo>
                    <a:lnTo>
                      <a:pt x="67" y="26"/>
                    </a:lnTo>
                    <a:lnTo>
                      <a:pt x="64" y="20"/>
                    </a:lnTo>
                    <a:lnTo>
                      <a:pt x="60" y="15"/>
                    </a:lnTo>
                    <a:lnTo>
                      <a:pt x="57" y="9"/>
                    </a:lnTo>
                    <a:lnTo>
                      <a:pt x="52" y="5"/>
                    </a:lnTo>
                    <a:lnTo>
                      <a:pt x="49" y="0"/>
                    </a:lnTo>
                    <a:lnTo>
                      <a:pt x="0" y="45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5" y="52"/>
                    </a:lnTo>
                    <a:lnTo>
                      <a:pt x="7" y="54"/>
                    </a:lnTo>
                    <a:lnTo>
                      <a:pt x="9" y="57"/>
                    </a:lnTo>
                    <a:lnTo>
                      <a:pt x="10" y="59"/>
                    </a:lnTo>
                    <a:lnTo>
                      <a:pt x="10" y="61"/>
                    </a:lnTo>
                    <a:lnTo>
                      <a:pt x="11" y="64"/>
                    </a:lnTo>
                    <a:lnTo>
                      <a:pt x="11" y="64"/>
                    </a:lnTo>
                    <a:lnTo>
                      <a:pt x="74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48" name="Freeform 1787"/>
              <p:cNvSpPr>
                <a:spLocks/>
              </p:cNvSpPr>
              <p:nvPr/>
            </p:nvSpPr>
            <p:spPr bwMode="auto">
              <a:xfrm>
                <a:off x="4209" y="3620"/>
                <a:ext cx="13" cy="10"/>
              </a:xfrm>
              <a:custGeom>
                <a:avLst/>
                <a:gdLst/>
                <a:ahLst/>
                <a:cxnLst>
                  <a:cxn ang="0">
                    <a:pos x="66" y="53"/>
                  </a:cxn>
                  <a:cxn ang="0">
                    <a:pos x="66" y="53"/>
                  </a:cxn>
                  <a:cxn ang="0">
                    <a:pos x="67" y="46"/>
                  </a:cxn>
                  <a:cxn ang="0">
                    <a:pos x="68" y="40"/>
                  </a:cxn>
                  <a:cxn ang="0">
                    <a:pos x="68" y="33"/>
                  </a:cxn>
                  <a:cxn ang="0">
                    <a:pos x="68" y="26"/>
                  </a:cxn>
                  <a:cxn ang="0">
                    <a:pos x="68" y="20"/>
                  </a:cxn>
                  <a:cxn ang="0">
                    <a:pos x="67" y="14"/>
                  </a:cxn>
                  <a:cxn ang="0">
                    <a:pos x="66" y="7"/>
                  </a:cxn>
                  <a:cxn ang="0">
                    <a:pos x="63" y="0"/>
                  </a:cxn>
                  <a:cxn ang="0">
                    <a:pos x="0" y="21"/>
                  </a:cxn>
                  <a:cxn ang="0">
                    <a:pos x="1" y="23"/>
                  </a:cxn>
                  <a:cxn ang="0">
                    <a:pos x="1" y="25"/>
                  </a:cxn>
                  <a:cxn ang="0">
                    <a:pos x="1" y="28"/>
                  </a:cxn>
                  <a:cxn ang="0">
                    <a:pos x="1" y="29"/>
                  </a:cxn>
                  <a:cxn ang="0">
                    <a:pos x="1" y="30"/>
                  </a:cxn>
                  <a:cxn ang="0">
                    <a:pos x="1" y="32"/>
                  </a:cxn>
                  <a:cxn ang="0">
                    <a:pos x="1" y="33"/>
                  </a:cxn>
                  <a:cxn ang="0">
                    <a:pos x="1" y="35"/>
                  </a:cxn>
                  <a:cxn ang="0">
                    <a:pos x="1" y="36"/>
                  </a:cxn>
                  <a:cxn ang="0">
                    <a:pos x="66" y="53"/>
                  </a:cxn>
                </a:cxnLst>
                <a:rect l="0" t="0" r="r" b="b"/>
                <a:pathLst>
                  <a:path w="68" h="53">
                    <a:moveTo>
                      <a:pt x="66" y="53"/>
                    </a:moveTo>
                    <a:lnTo>
                      <a:pt x="66" y="53"/>
                    </a:lnTo>
                    <a:lnTo>
                      <a:pt x="67" y="46"/>
                    </a:lnTo>
                    <a:lnTo>
                      <a:pt x="68" y="40"/>
                    </a:lnTo>
                    <a:lnTo>
                      <a:pt x="68" y="33"/>
                    </a:lnTo>
                    <a:lnTo>
                      <a:pt x="68" y="26"/>
                    </a:lnTo>
                    <a:lnTo>
                      <a:pt x="68" y="20"/>
                    </a:lnTo>
                    <a:lnTo>
                      <a:pt x="67" y="14"/>
                    </a:lnTo>
                    <a:lnTo>
                      <a:pt x="66" y="7"/>
                    </a:lnTo>
                    <a:lnTo>
                      <a:pt x="63" y="0"/>
                    </a:lnTo>
                    <a:lnTo>
                      <a:pt x="0" y="21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1" y="30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66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49" name="Freeform 1788"/>
              <p:cNvSpPr>
                <a:spLocks/>
              </p:cNvSpPr>
              <p:nvPr/>
            </p:nvSpPr>
            <p:spPr bwMode="auto">
              <a:xfrm>
                <a:off x="4208" y="3627"/>
                <a:ext cx="14" cy="12"/>
              </a:xfrm>
              <a:custGeom>
                <a:avLst/>
                <a:gdLst/>
                <a:ahLst/>
                <a:cxnLst>
                  <a:cxn ang="0">
                    <a:pos x="46" y="59"/>
                  </a:cxn>
                  <a:cxn ang="0">
                    <a:pos x="46" y="60"/>
                  </a:cxn>
                  <a:cxn ang="0">
                    <a:pos x="51" y="55"/>
                  </a:cxn>
                  <a:cxn ang="0">
                    <a:pos x="54" y="50"/>
                  </a:cxn>
                  <a:cxn ang="0">
                    <a:pos x="58" y="45"/>
                  </a:cxn>
                  <a:cxn ang="0">
                    <a:pos x="61" y="40"/>
                  </a:cxn>
                  <a:cxn ang="0">
                    <a:pos x="65" y="34"/>
                  </a:cxn>
                  <a:cxn ang="0">
                    <a:pos x="67" y="29"/>
                  </a:cxn>
                  <a:cxn ang="0">
                    <a:pos x="69" y="23"/>
                  </a:cxn>
                  <a:cxn ang="0">
                    <a:pos x="72" y="17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4" y="7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6" y="59"/>
                  </a:cxn>
                </a:cxnLst>
                <a:rect l="0" t="0" r="r" b="b"/>
                <a:pathLst>
                  <a:path w="72" h="60">
                    <a:moveTo>
                      <a:pt x="46" y="59"/>
                    </a:moveTo>
                    <a:lnTo>
                      <a:pt x="46" y="60"/>
                    </a:lnTo>
                    <a:lnTo>
                      <a:pt x="51" y="55"/>
                    </a:lnTo>
                    <a:lnTo>
                      <a:pt x="54" y="50"/>
                    </a:lnTo>
                    <a:lnTo>
                      <a:pt x="58" y="45"/>
                    </a:lnTo>
                    <a:lnTo>
                      <a:pt x="61" y="40"/>
                    </a:lnTo>
                    <a:lnTo>
                      <a:pt x="65" y="34"/>
                    </a:lnTo>
                    <a:lnTo>
                      <a:pt x="67" y="29"/>
                    </a:lnTo>
                    <a:lnTo>
                      <a:pt x="69" y="23"/>
                    </a:lnTo>
                    <a:lnTo>
                      <a:pt x="72" y="17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6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50" name="Freeform 1789"/>
              <p:cNvSpPr>
                <a:spLocks/>
              </p:cNvSpPr>
              <p:nvPr/>
            </p:nvSpPr>
            <p:spPr bwMode="auto">
              <a:xfrm>
                <a:off x="4206" y="3629"/>
                <a:ext cx="11" cy="14"/>
              </a:xfrm>
              <a:custGeom>
                <a:avLst/>
                <a:gdLst/>
                <a:ahLst/>
                <a:cxnLst>
                  <a:cxn ang="0">
                    <a:pos x="19" y="69"/>
                  </a:cxn>
                  <a:cxn ang="0">
                    <a:pos x="19" y="69"/>
                  </a:cxn>
                  <a:cxn ang="0">
                    <a:pos x="23" y="67"/>
                  </a:cxn>
                  <a:cxn ang="0">
                    <a:pos x="28" y="66"/>
                  </a:cxn>
                  <a:cxn ang="0">
                    <a:pos x="32" y="64"/>
                  </a:cxn>
                  <a:cxn ang="0">
                    <a:pos x="37" y="61"/>
                  </a:cxn>
                  <a:cxn ang="0">
                    <a:pos x="41" y="59"/>
                  </a:cxn>
                  <a:cxn ang="0">
                    <a:pos x="45" y="56"/>
                  </a:cxn>
                  <a:cxn ang="0">
                    <a:pos x="50" y="52"/>
                  </a:cxn>
                  <a:cxn ang="0">
                    <a:pos x="53" y="49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9" y="69"/>
                  </a:cxn>
                </a:cxnLst>
                <a:rect l="0" t="0" r="r" b="b"/>
                <a:pathLst>
                  <a:path w="53" h="69">
                    <a:moveTo>
                      <a:pt x="19" y="69"/>
                    </a:moveTo>
                    <a:lnTo>
                      <a:pt x="19" y="69"/>
                    </a:lnTo>
                    <a:lnTo>
                      <a:pt x="23" y="67"/>
                    </a:lnTo>
                    <a:lnTo>
                      <a:pt x="28" y="66"/>
                    </a:lnTo>
                    <a:lnTo>
                      <a:pt x="32" y="64"/>
                    </a:lnTo>
                    <a:lnTo>
                      <a:pt x="37" y="61"/>
                    </a:lnTo>
                    <a:lnTo>
                      <a:pt x="41" y="59"/>
                    </a:lnTo>
                    <a:lnTo>
                      <a:pt x="45" y="56"/>
                    </a:lnTo>
                    <a:lnTo>
                      <a:pt x="50" y="52"/>
                    </a:lnTo>
                    <a:lnTo>
                      <a:pt x="53" y="49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9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51" name="Freeform 1790"/>
              <p:cNvSpPr>
                <a:spLocks/>
              </p:cNvSpPr>
              <p:nvPr/>
            </p:nvSpPr>
            <p:spPr bwMode="auto">
              <a:xfrm>
                <a:off x="4202" y="3630"/>
                <a:ext cx="8" cy="1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63"/>
                  </a:cxn>
                  <a:cxn ang="0">
                    <a:pos x="5" y="64"/>
                  </a:cxn>
                  <a:cxn ang="0">
                    <a:pos x="10" y="66"/>
                  </a:cxn>
                  <a:cxn ang="0">
                    <a:pos x="15" y="67"/>
                  </a:cxn>
                  <a:cxn ang="0">
                    <a:pos x="21" y="67"/>
                  </a:cxn>
                  <a:cxn ang="0">
                    <a:pos x="25" y="67"/>
                  </a:cxn>
                  <a:cxn ang="0">
                    <a:pos x="31" y="67"/>
                  </a:cxn>
                  <a:cxn ang="0">
                    <a:pos x="36" y="66"/>
                  </a:cxn>
                  <a:cxn ang="0">
                    <a:pos x="42" y="64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0" y="63"/>
                  </a:cxn>
                </a:cxnLst>
                <a:rect l="0" t="0" r="r" b="b"/>
                <a:pathLst>
                  <a:path w="42" h="67">
                    <a:moveTo>
                      <a:pt x="0" y="63"/>
                    </a:moveTo>
                    <a:lnTo>
                      <a:pt x="0" y="63"/>
                    </a:lnTo>
                    <a:lnTo>
                      <a:pt x="5" y="64"/>
                    </a:lnTo>
                    <a:lnTo>
                      <a:pt x="10" y="66"/>
                    </a:lnTo>
                    <a:lnTo>
                      <a:pt x="15" y="67"/>
                    </a:lnTo>
                    <a:lnTo>
                      <a:pt x="21" y="67"/>
                    </a:lnTo>
                    <a:lnTo>
                      <a:pt x="25" y="67"/>
                    </a:lnTo>
                    <a:lnTo>
                      <a:pt x="31" y="67"/>
                    </a:lnTo>
                    <a:lnTo>
                      <a:pt x="36" y="66"/>
                    </a:lnTo>
                    <a:lnTo>
                      <a:pt x="42" y="64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52" name="Freeform 1791"/>
              <p:cNvSpPr>
                <a:spLocks/>
              </p:cNvSpPr>
              <p:nvPr/>
            </p:nvSpPr>
            <p:spPr bwMode="auto">
              <a:xfrm>
                <a:off x="4195" y="3629"/>
                <a:ext cx="11" cy="14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46"/>
                  </a:cxn>
                  <a:cxn ang="0">
                    <a:pos x="4" y="50"/>
                  </a:cxn>
                  <a:cxn ang="0">
                    <a:pos x="7" y="53"/>
                  </a:cxn>
                  <a:cxn ang="0">
                    <a:pos x="12" y="57"/>
                  </a:cxn>
                  <a:cxn ang="0">
                    <a:pos x="17" y="59"/>
                  </a:cxn>
                  <a:cxn ang="0">
                    <a:pos x="20" y="62"/>
                  </a:cxn>
                  <a:cxn ang="0">
                    <a:pos x="25" y="65"/>
                  </a:cxn>
                  <a:cxn ang="0">
                    <a:pos x="29" y="66"/>
                  </a:cxn>
                  <a:cxn ang="0">
                    <a:pos x="35" y="68"/>
                  </a:cxn>
                  <a:cxn ang="0">
                    <a:pos x="55" y="5"/>
                  </a:cxn>
                  <a:cxn ang="0">
                    <a:pos x="55" y="5"/>
                  </a:cxn>
                  <a:cxn ang="0">
                    <a:pos x="54" y="5"/>
                  </a:cxn>
                  <a:cxn ang="0">
                    <a:pos x="54" y="4"/>
                  </a:cxn>
                  <a:cxn ang="0">
                    <a:pos x="52" y="4"/>
                  </a:cxn>
                  <a:cxn ang="0">
                    <a:pos x="52" y="2"/>
                  </a:cxn>
                  <a:cxn ang="0">
                    <a:pos x="51" y="2"/>
                  </a:cxn>
                  <a:cxn ang="0">
                    <a:pos x="5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0" y="46"/>
                  </a:cxn>
                </a:cxnLst>
                <a:rect l="0" t="0" r="r" b="b"/>
                <a:pathLst>
                  <a:path w="55" h="68">
                    <a:moveTo>
                      <a:pt x="0" y="46"/>
                    </a:moveTo>
                    <a:lnTo>
                      <a:pt x="0" y="46"/>
                    </a:lnTo>
                    <a:lnTo>
                      <a:pt x="4" y="50"/>
                    </a:lnTo>
                    <a:lnTo>
                      <a:pt x="7" y="53"/>
                    </a:lnTo>
                    <a:lnTo>
                      <a:pt x="12" y="57"/>
                    </a:lnTo>
                    <a:lnTo>
                      <a:pt x="17" y="59"/>
                    </a:lnTo>
                    <a:lnTo>
                      <a:pt x="20" y="62"/>
                    </a:lnTo>
                    <a:lnTo>
                      <a:pt x="25" y="65"/>
                    </a:lnTo>
                    <a:lnTo>
                      <a:pt x="29" y="66"/>
                    </a:lnTo>
                    <a:lnTo>
                      <a:pt x="35" y="68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51" y="2"/>
                    </a:lnTo>
                    <a:lnTo>
                      <a:pt x="50" y="1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53" name="Freeform 1792"/>
              <p:cNvSpPr>
                <a:spLocks/>
              </p:cNvSpPr>
              <p:nvPr/>
            </p:nvSpPr>
            <p:spPr bwMode="auto">
              <a:xfrm>
                <a:off x="4197" y="3626"/>
                <a:ext cx="10" cy="14"/>
              </a:xfrm>
              <a:custGeom>
                <a:avLst/>
                <a:gdLst/>
                <a:ahLst/>
                <a:cxnLst>
                  <a:cxn ang="0">
                    <a:pos x="49" y="1"/>
                  </a:cxn>
                  <a:cxn ang="0">
                    <a:pos x="49" y="1"/>
                  </a:cxn>
                  <a:cxn ang="0">
                    <a:pos x="50" y="3"/>
                  </a:cxn>
                  <a:cxn ang="0">
                    <a:pos x="51" y="3"/>
                  </a:cxn>
                  <a:cxn ang="0">
                    <a:pos x="51" y="3"/>
                  </a:cxn>
                  <a:cxn ang="0">
                    <a:pos x="51" y="3"/>
                  </a:cxn>
                  <a:cxn ang="0">
                    <a:pos x="51" y="3"/>
                  </a:cxn>
                  <a:cxn ang="0">
                    <a:pos x="51" y="3"/>
                  </a:cxn>
                  <a:cxn ang="0">
                    <a:pos x="50" y="1"/>
                  </a:cxn>
                  <a:cxn ang="0">
                    <a:pos x="49" y="0"/>
                  </a:cxn>
                  <a:cxn ang="0">
                    <a:pos x="0" y="45"/>
                  </a:cxn>
                  <a:cxn ang="0">
                    <a:pos x="4" y="50"/>
                  </a:cxn>
                  <a:cxn ang="0">
                    <a:pos x="8" y="53"/>
                  </a:cxn>
                  <a:cxn ang="0">
                    <a:pos x="14" y="58"/>
                  </a:cxn>
                  <a:cxn ang="0">
                    <a:pos x="19" y="61"/>
                  </a:cxn>
                  <a:cxn ang="0">
                    <a:pos x="24" y="64"/>
                  </a:cxn>
                  <a:cxn ang="0">
                    <a:pos x="30" y="66"/>
                  </a:cxn>
                  <a:cxn ang="0">
                    <a:pos x="37" y="67"/>
                  </a:cxn>
                  <a:cxn ang="0">
                    <a:pos x="44" y="68"/>
                  </a:cxn>
                  <a:cxn ang="0">
                    <a:pos x="44" y="68"/>
                  </a:cxn>
                  <a:cxn ang="0">
                    <a:pos x="49" y="1"/>
                  </a:cxn>
                </a:cxnLst>
                <a:rect l="0" t="0" r="r" b="b"/>
                <a:pathLst>
                  <a:path w="51" h="68">
                    <a:moveTo>
                      <a:pt x="49" y="1"/>
                    </a:moveTo>
                    <a:lnTo>
                      <a:pt x="49" y="1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0" y="1"/>
                    </a:lnTo>
                    <a:lnTo>
                      <a:pt x="49" y="0"/>
                    </a:lnTo>
                    <a:lnTo>
                      <a:pt x="0" y="45"/>
                    </a:lnTo>
                    <a:lnTo>
                      <a:pt x="4" y="50"/>
                    </a:lnTo>
                    <a:lnTo>
                      <a:pt x="8" y="53"/>
                    </a:lnTo>
                    <a:lnTo>
                      <a:pt x="14" y="58"/>
                    </a:lnTo>
                    <a:lnTo>
                      <a:pt x="19" y="61"/>
                    </a:lnTo>
                    <a:lnTo>
                      <a:pt x="24" y="64"/>
                    </a:lnTo>
                    <a:lnTo>
                      <a:pt x="30" y="66"/>
                    </a:lnTo>
                    <a:lnTo>
                      <a:pt x="37" y="67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54" name="Freeform 1793"/>
              <p:cNvSpPr>
                <a:spLocks/>
              </p:cNvSpPr>
              <p:nvPr/>
            </p:nvSpPr>
            <p:spPr bwMode="auto">
              <a:xfrm>
                <a:off x="4206" y="3626"/>
                <a:ext cx="9" cy="1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1" y="67"/>
                  </a:cxn>
                  <a:cxn ang="0">
                    <a:pos x="7" y="67"/>
                  </a:cxn>
                  <a:cxn ang="0">
                    <a:pos x="13" y="67"/>
                  </a:cxn>
                  <a:cxn ang="0">
                    <a:pos x="18" y="66"/>
                  </a:cxn>
                  <a:cxn ang="0">
                    <a:pos x="25" y="64"/>
                  </a:cxn>
                  <a:cxn ang="0">
                    <a:pos x="31" y="62"/>
                  </a:cxn>
                  <a:cxn ang="0">
                    <a:pos x="36" y="58"/>
                  </a:cxn>
                  <a:cxn ang="0">
                    <a:pos x="40" y="55"/>
                  </a:cxn>
                  <a:cxn ang="0">
                    <a:pos x="45" y="51"/>
                  </a:cxn>
                  <a:cxn ang="0">
                    <a:pos x="45" y="51"/>
                  </a:cxn>
                  <a:cxn ang="0">
                    <a:pos x="0" y="3"/>
                  </a:cxn>
                </a:cxnLst>
                <a:rect l="0" t="0" r="r" b="b"/>
                <a:pathLst>
                  <a:path w="45" h="67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" y="67"/>
                    </a:lnTo>
                    <a:lnTo>
                      <a:pt x="7" y="67"/>
                    </a:lnTo>
                    <a:lnTo>
                      <a:pt x="13" y="67"/>
                    </a:lnTo>
                    <a:lnTo>
                      <a:pt x="18" y="66"/>
                    </a:lnTo>
                    <a:lnTo>
                      <a:pt x="25" y="64"/>
                    </a:lnTo>
                    <a:lnTo>
                      <a:pt x="31" y="62"/>
                    </a:lnTo>
                    <a:lnTo>
                      <a:pt x="36" y="58"/>
                    </a:lnTo>
                    <a:lnTo>
                      <a:pt x="40" y="55"/>
                    </a:lnTo>
                    <a:lnTo>
                      <a:pt x="45" y="51"/>
                    </a:lnTo>
                    <a:lnTo>
                      <a:pt x="45" y="5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55" name="Freeform 1794"/>
              <p:cNvSpPr>
                <a:spLocks/>
              </p:cNvSpPr>
              <p:nvPr/>
            </p:nvSpPr>
            <p:spPr bwMode="auto">
              <a:xfrm>
                <a:off x="4206" y="3627"/>
                <a:ext cx="12" cy="1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46" y="48"/>
                  </a:cxn>
                  <a:cxn ang="0">
                    <a:pos x="48" y="46"/>
                  </a:cxn>
                  <a:cxn ang="0">
                    <a:pos x="50" y="44"/>
                  </a:cxn>
                  <a:cxn ang="0">
                    <a:pos x="53" y="41"/>
                  </a:cxn>
                  <a:cxn ang="0">
                    <a:pos x="55" y="39"/>
                  </a:cxn>
                  <a:cxn ang="0">
                    <a:pos x="56" y="37"/>
                  </a:cxn>
                  <a:cxn ang="0">
                    <a:pos x="57" y="33"/>
                  </a:cxn>
                  <a:cxn ang="0">
                    <a:pos x="60" y="31"/>
                  </a:cxn>
                  <a:cxn ang="0">
                    <a:pos x="61" y="27"/>
                  </a:cxn>
                  <a:cxn ang="0">
                    <a:pos x="61" y="27"/>
                  </a:cxn>
                  <a:cxn ang="0">
                    <a:pos x="0" y="1"/>
                  </a:cxn>
                </a:cxnLst>
                <a:rect l="0" t="0" r="r" b="b"/>
                <a:pathLst>
                  <a:path w="61" h="48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46" y="48"/>
                    </a:lnTo>
                    <a:lnTo>
                      <a:pt x="48" y="46"/>
                    </a:lnTo>
                    <a:lnTo>
                      <a:pt x="50" y="44"/>
                    </a:lnTo>
                    <a:lnTo>
                      <a:pt x="53" y="41"/>
                    </a:lnTo>
                    <a:lnTo>
                      <a:pt x="55" y="39"/>
                    </a:lnTo>
                    <a:lnTo>
                      <a:pt x="56" y="37"/>
                    </a:lnTo>
                    <a:lnTo>
                      <a:pt x="57" y="33"/>
                    </a:lnTo>
                    <a:lnTo>
                      <a:pt x="60" y="31"/>
                    </a:lnTo>
                    <a:lnTo>
                      <a:pt x="61" y="27"/>
                    </a:lnTo>
                    <a:lnTo>
                      <a:pt x="61" y="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56" name="Freeform 1795"/>
              <p:cNvSpPr>
                <a:spLocks/>
              </p:cNvSpPr>
              <p:nvPr/>
            </p:nvSpPr>
            <p:spPr bwMode="auto">
              <a:xfrm>
                <a:off x="4206" y="3627"/>
                <a:ext cx="1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1" y="27"/>
                  </a:cxn>
                  <a:cxn ang="0">
                    <a:pos x="62" y="25"/>
                  </a:cxn>
                  <a:cxn ang="0">
                    <a:pos x="63" y="22"/>
                  </a:cxn>
                  <a:cxn ang="0">
                    <a:pos x="64" y="18"/>
                  </a:cxn>
                  <a:cxn ang="0">
                    <a:pos x="65" y="16"/>
                  </a:cxn>
                  <a:cxn ang="0">
                    <a:pos x="65" y="12"/>
                  </a:cxn>
                  <a:cxn ang="0">
                    <a:pos x="67" y="9"/>
                  </a:cxn>
                  <a:cxn ang="0">
                    <a:pos x="67" y="5"/>
                  </a:cxn>
                  <a:cxn ang="0">
                    <a:pos x="67" y="3"/>
                  </a:cxn>
                  <a:cxn ang="0">
                    <a:pos x="67" y="2"/>
                  </a:cxn>
                  <a:cxn ang="0">
                    <a:pos x="0" y="0"/>
                  </a:cxn>
                </a:cxnLst>
                <a:rect l="0" t="0" r="r" b="b"/>
                <a:pathLst>
                  <a:path w="67" h="2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1" y="27"/>
                    </a:lnTo>
                    <a:lnTo>
                      <a:pt x="62" y="25"/>
                    </a:lnTo>
                    <a:lnTo>
                      <a:pt x="63" y="22"/>
                    </a:lnTo>
                    <a:lnTo>
                      <a:pt x="64" y="18"/>
                    </a:lnTo>
                    <a:lnTo>
                      <a:pt x="65" y="16"/>
                    </a:lnTo>
                    <a:lnTo>
                      <a:pt x="65" y="12"/>
                    </a:lnTo>
                    <a:lnTo>
                      <a:pt x="67" y="9"/>
                    </a:lnTo>
                    <a:lnTo>
                      <a:pt x="67" y="5"/>
                    </a:lnTo>
                    <a:lnTo>
                      <a:pt x="67" y="3"/>
                    </a:lnTo>
                    <a:lnTo>
                      <a:pt x="6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57" name="Freeform 1796"/>
              <p:cNvSpPr>
                <a:spLocks/>
              </p:cNvSpPr>
              <p:nvPr/>
            </p:nvSpPr>
            <p:spPr bwMode="auto">
              <a:xfrm>
                <a:off x="4206" y="3623"/>
                <a:ext cx="13" cy="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7"/>
                  </a:cxn>
                  <a:cxn ang="0">
                    <a:pos x="67" y="15"/>
                  </a:cxn>
                  <a:cxn ang="0">
                    <a:pos x="67" y="11"/>
                  </a:cxn>
                  <a:cxn ang="0">
                    <a:pos x="67" y="9"/>
                  </a:cxn>
                  <a:cxn ang="0">
                    <a:pos x="65" y="6"/>
                  </a:cxn>
                  <a:cxn ang="0">
                    <a:pos x="65" y="3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16"/>
                  </a:cxn>
                </a:cxnLst>
                <a:rect l="0" t="0" r="r" b="b"/>
                <a:pathLst>
                  <a:path w="67" h="23">
                    <a:moveTo>
                      <a:pt x="0" y="16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67" y="23"/>
                    </a:lnTo>
                    <a:lnTo>
                      <a:pt x="67" y="21"/>
                    </a:lnTo>
                    <a:lnTo>
                      <a:pt x="67" y="17"/>
                    </a:lnTo>
                    <a:lnTo>
                      <a:pt x="67" y="15"/>
                    </a:lnTo>
                    <a:lnTo>
                      <a:pt x="67" y="11"/>
                    </a:lnTo>
                    <a:lnTo>
                      <a:pt x="67" y="9"/>
                    </a:lnTo>
                    <a:lnTo>
                      <a:pt x="65" y="6"/>
                    </a:lnTo>
                    <a:lnTo>
                      <a:pt x="65" y="3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58" name="Freeform 1797"/>
              <p:cNvSpPr>
                <a:spLocks/>
              </p:cNvSpPr>
              <p:nvPr/>
            </p:nvSpPr>
            <p:spPr bwMode="auto">
              <a:xfrm>
                <a:off x="4205" y="3619"/>
                <a:ext cx="13" cy="7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0"/>
                  </a:cxn>
                  <a:cxn ang="0">
                    <a:pos x="1" y="30"/>
                  </a:cxn>
                  <a:cxn ang="0">
                    <a:pos x="1" y="31"/>
                  </a:cxn>
                  <a:cxn ang="0">
                    <a:pos x="3" y="32"/>
                  </a:cxn>
                  <a:cxn ang="0">
                    <a:pos x="3" y="34"/>
                  </a:cxn>
                  <a:cxn ang="0">
                    <a:pos x="3" y="34"/>
                  </a:cxn>
                  <a:cxn ang="0">
                    <a:pos x="3" y="35"/>
                  </a:cxn>
                  <a:cxn ang="0">
                    <a:pos x="4" y="36"/>
                  </a:cxn>
                  <a:cxn ang="0">
                    <a:pos x="4" y="37"/>
                  </a:cxn>
                  <a:cxn ang="0">
                    <a:pos x="68" y="21"/>
                  </a:cxn>
                  <a:cxn ang="0">
                    <a:pos x="67" y="17"/>
                  </a:cxn>
                  <a:cxn ang="0">
                    <a:pos x="67" y="15"/>
                  </a:cxn>
                  <a:cxn ang="0">
                    <a:pos x="66" y="13"/>
                  </a:cxn>
                  <a:cxn ang="0">
                    <a:pos x="65" y="11"/>
                  </a:cxn>
                  <a:cxn ang="0">
                    <a:pos x="64" y="7"/>
                  </a:cxn>
                  <a:cxn ang="0">
                    <a:pos x="63" y="5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61" y="0"/>
                  </a:cxn>
                  <a:cxn ang="0">
                    <a:pos x="0" y="29"/>
                  </a:cxn>
                </a:cxnLst>
                <a:rect l="0" t="0" r="r" b="b"/>
                <a:pathLst>
                  <a:path w="68" h="37">
                    <a:moveTo>
                      <a:pt x="0" y="29"/>
                    </a:moveTo>
                    <a:lnTo>
                      <a:pt x="1" y="30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3" y="32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3" y="35"/>
                    </a:lnTo>
                    <a:lnTo>
                      <a:pt x="4" y="36"/>
                    </a:lnTo>
                    <a:lnTo>
                      <a:pt x="4" y="37"/>
                    </a:lnTo>
                    <a:lnTo>
                      <a:pt x="68" y="21"/>
                    </a:lnTo>
                    <a:lnTo>
                      <a:pt x="67" y="17"/>
                    </a:lnTo>
                    <a:lnTo>
                      <a:pt x="67" y="15"/>
                    </a:lnTo>
                    <a:lnTo>
                      <a:pt x="66" y="13"/>
                    </a:lnTo>
                    <a:lnTo>
                      <a:pt x="65" y="11"/>
                    </a:lnTo>
                    <a:lnTo>
                      <a:pt x="64" y="7"/>
                    </a:lnTo>
                    <a:lnTo>
                      <a:pt x="63" y="5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59" name="Freeform 1798"/>
              <p:cNvSpPr>
                <a:spLocks/>
              </p:cNvSpPr>
              <p:nvPr/>
            </p:nvSpPr>
            <p:spPr bwMode="auto">
              <a:xfrm>
                <a:off x="4204" y="3614"/>
                <a:ext cx="13" cy="10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6"/>
                  </a:cxn>
                  <a:cxn ang="0">
                    <a:pos x="1" y="46"/>
                  </a:cxn>
                  <a:cxn ang="0">
                    <a:pos x="1" y="47"/>
                  </a:cxn>
                  <a:cxn ang="0">
                    <a:pos x="2" y="48"/>
                  </a:cxn>
                  <a:cxn ang="0">
                    <a:pos x="3" y="50"/>
                  </a:cxn>
                  <a:cxn ang="0">
                    <a:pos x="3" y="51"/>
                  </a:cxn>
                  <a:cxn ang="0">
                    <a:pos x="4" y="52"/>
                  </a:cxn>
                  <a:cxn ang="0">
                    <a:pos x="4" y="53"/>
                  </a:cxn>
                  <a:cxn ang="0">
                    <a:pos x="65" y="24"/>
                  </a:cxn>
                  <a:cxn ang="0">
                    <a:pos x="63" y="21"/>
                  </a:cxn>
                  <a:cxn ang="0">
                    <a:pos x="61" y="17"/>
                  </a:cxn>
                  <a:cxn ang="0">
                    <a:pos x="60" y="15"/>
                  </a:cxn>
                  <a:cxn ang="0">
                    <a:pos x="57" y="11"/>
                  </a:cxn>
                  <a:cxn ang="0">
                    <a:pos x="55" y="8"/>
                  </a:cxn>
                  <a:cxn ang="0">
                    <a:pos x="53" y="6"/>
                  </a:cxn>
                  <a:cxn ang="0">
                    <a:pos x="50" y="2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0" y="45"/>
                  </a:cxn>
                </a:cxnLst>
                <a:rect l="0" t="0" r="r" b="b"/>
                <a:pathLst>
                  <a:path w="65" h="53">
                    <a:moveTo>
                      <a:pt x="0" y="45"/>
                    </a:moveTo>
                    <a:lnTo>
                      <a:pt x="0" y="45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3" y="50"/>
                    </a:lnTo>
                    <a:lnTo>
                      <a:pt x="3" y="51"/>
                    </a:lnTo>
                    <a:lnTo>
                      <a:pt x="4" y="52"/>
                    </a:lnTo>
                    <a:lnTo>
                      <a:pt x="4" y="53"/>
                    </a:lnTo>
                    <a:lnTo>
                      <a:pt x="65" y="24"/>
                    </a:lnTo>
                    <a:lnTo>
                      <a:pt x="63" y="21"/>
                    </a:lnTo>
                    <a:lnTo>
                      <a:pt x="61" y="17"/>
                    </a:lnTo>
                    <a:lnTo>
                      <a:pt x="60" y="15"/>
                    </a:lnTo>
                    <a:lnTo>
                      <a:pt x="57" y="11"/>
                    </a:lnTo>
                    <a:lnTo>
                      <a:pt x="55" y="8"/>
                    </a:lnTo>
                    <a:lnTo>
                      <a:pt x="53" y="6"/>
                    </a:lnTo>
                    <a:lnTo>
                      <a:pt x="50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60" name="Freeform 1799"/>
              <p:cNvSpPr>
                <a:spLocks/>
              </p:cNvSpPr>
              <p:nvPr/>
            </p:nvSpPr>
            <p:spPr bwMode="auto">
              <a:xfrm>
                <a:off x="4203" y="3609"/>
                <a:ext cx="11" cy="14"/>
              </a:xfrm>
              <a:custGeom>
                <a:avLst/>
                <a:gdLst/>
                <a:ahLst/>
                <a:cxnLst>
                  <a:cxn ang="0">
                    <a:pos x="3" y="67"/>
                  </a:cxn>
                  <a:cxn ang="0">
                    <a:pos x="3" y="67"/>
                  </a:cxn>
                  <a:cxn ang="0">
                    <a:pos x="1" y="67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6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1" y="67"/>
                  </a:cxn>
                  <a:cxn ang="0">
                    <a:pos x="3" y="68"/>
                  </a:cxn>
                  <a:cxn ang="0">
                    <a:pos x="51" y="23"/>
                  </a:cxn>
                  <a:cxn ang="0">
                    <a:pos x="46" y="18"/>
                  </a:cxn>
                  <a:cxn ang="0">
                    <a:pos x="42" y="15"/>
                  </a:cxn>
                  <a:cxn ang="0">
                    <a:pos x="37" y="11"/>
                  </a:cxn>
                  <a:cxn ang="0">
                    <a:pos x="33" y="8"/>
                  </a:cxn>
                  <a:cxn ang="0">
                    <a:pos x="27" y="4"/>
                  </a:cxn>
                  <a:cxn ang="0">
                    <a:pos x="21" y="2"/>
                  </a:cxn>
                  <a:cxn ang="0">
                    <a:pos x="14" y="1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3" y="67"/>
                  </a:cxn>
                </a:cxnLst>
                <a:rect l="0" t="0" r="r" b="b"/>
                <a:pathLst>
                  <a:path w="51" h="68">
                    <a:moveTo>
                      <a:pt x="3" y="67"/>
                    </a:moveTo>
                    <a:lnTo>
                      <a:pt x="3" y="67"/>
                    </a:lnTo>
                    <a:lnTo>
                      <a:pt x="1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3" y="68"/>
                    </a:lnTo>
                    <a:lnTo>
                      <a:pt x="51" y="23"/>
                    </a:lnTo>
                    <a:lnTo>
                      <a:pt x="46" y="18"/>
                    </a:lnTo>
                    <a:lnTo>
                      <a:pt x="42" y="15"/>
                    </a:lnTo>
                    <a:lnTo>
                      <a:pt x="37" y="11"/>
                    </a:lnTo>
                    <a:lnTo>
                      <a:pt x="33" y="8"/>
                    </a:lnTo>
                    <a:lnTo>
                      <a:pt x="27" y="4"/>
                    </a:lnTo>
                    <a:lnTo>
                      <a:pt x="21" y="2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3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61" name="Freeform 1800"/>
              <p:cNvSpPr>
                <a:spLocks/>
              </p:cNvSpPr>
              <p:nvPr/>
            </p:nvSpPr>
            <p:spPr bwMode="auto">
              <a:xfrm>
                <a:off x="4196" y="3609"/>
                <a:ext cx="9" cy="14"/>
              </a:xfrm>
              <a:custGeom>
                <a:avLst/>
                <a:gdLst/>
                <a:ahLst/>
                <a:cxnLst>
                  <a:cxn ang="0">
                    <a:pos x="45" y="64"/>
                  </a:cxn>
                  <a:cxn ang="0">
                    <a:pos x="45" y="64"/>
                  </a:cxn>
                  <a:cxn ang="0">
                    <a:pos x="45" y="64"/>
                  </a:cxn>
                  <a:cxn ang="0">
                    <a:pos x="44" y="66"/>
                  </a:cxn>
                  <a:cxn ang="0">
                    <a:pos x="44" y="66"/>
                  </a:cxn>
                  <a:cxn ang="0">
                    <a:pos x="43" y="67"/>
                  </a:cxn>
                  <a:cxn ang="0">
                    <a:pos x="42" y="67"/>
                  </a:cxn>
                  <a:cxn ang="0">
                    <a:pos x="41" y="67"/>
                  </a:cxn>
                  <a:cxn ang="0">
                    <a:pos x="40" y="67"/>
                  </a:cxn>
                  <a:cxn ang="0">
                    <a:pos x="40" y="67"/>
                  </a:cxn>
                  <a:cxn ang="0">
                    <a:pos x="45" y="0"/>
                  </a:cxn>
                  <a:cxn ang="0">
                    <a:pos x="38" y="0"/>
                  </a:cxn>
                  <a:cxn ang="0">
                    <a:pos x="33" y="0"/>
                  </a:cxn>
                  <a:cxn ang="0">
                    <a:pos x="27" y="1"/>
                  </a:cxn>
                  <a:cxn ang="0">
                    <a:pos x="21" y="3"/>
                  </a:cxn>
                  <a:cxn ang="0">
                    <a:pos x="15" y="6"/>
                  </a:cxn>
                  <a:cxn ang="0">
                    <a:pos x="10" y="9"/>
                  </a:cxn>
                  <a:cxn ang="0">
                    <a:pos x="5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45" y="64"/>
                  </a:cxn>
                </a:cxnLst>
                <a:rect l="0" t="0" r="r" b="b"/>
                <a:pathLst>
                  <a:path w="45" h="67">
                    <a:moveTo>
                      <a:pt x="45" y="64"/>
                    </a:moveTo>
                    <a:lnTo>
                      <a:pt x="45" y="64"/>
                    </a:lnTo>
                    <a:lnTo>
                      <a:pt x="45" y="64"/>
                    </a:lnTo>
                    <a:lnTo>
                      <a:pt x="44" y="66"/>
                    </a:lnTo>
                    <a:lnTo>
                      <a:pt x="44" y="66"/>
                    </a:lnTo>
                    <a:lnTo>
                      <a:pt x="43" y="67"/>
                    </a:lnTo>
                    <a:lnTo>
                      <a:pt x="42" y="67"/>
                    </a:lnTo>
                    <a:lnTo>
                      <a:pt x="41" y="67"/>
                    </a:lnTo>
                    <a:lnTo>
                      <a:pt x="40" y="67"/>
                    </a:lnTo>
                    <a:lnTo>
                      <a:pt x="40" y="67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5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45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62" name="Freeform 1801"/>
              <p:cNvSpPr>
                <a:spLocks/>
              </p:cNvSpPr>
              <p:nvPr/>
            </p:nvSpPr>
            <p:spPr bwMode="auto">
              <a:xfrm>
                <a:off x="4192" y="3612"/>
                <a:ext cx="13" cy="10"/>
              </a:xfrm>
              <a:custGeom>
                <a:avLst/>
                <a:gdLst/>
                <a:ahLst/>
                <a:cxnLst>
                  <a:cxn ang="0">
                    <a:pos x="63" y="48"/>
                  </a:cxn>
                  <a:cxn ang="0">
                    <a:pos x="63" y="48"/>
                  </a:cxn>
                  <a:cxn ang="0">
                    <a:pos x="63" y="48"/>
                  </a:cxn>
                  <a:cxn ang="0">
                    <a:pos x="63" y="48"/>
                  </a:cxn>
                  <a:cxn ang="0">
                    <a:pos x="63" y="48"/>
                  </a:cxn>
                  <a:cxn ang="0">
                    <a:pos x="63" y="48"/>
                  </a:cxn>
                  <a:cxn ang="0">
                    <a:pos x="63" y="48"/>
                  </a:cxn>
                  <a:cxn ang="0">
                    <a:pos x="63" y="48"/>
                  </a:cxn>
                  <a:cxn ang="0">
                    <a:pos x="63" y="48"/>
                  </a:cxn>
                  <a:cxn ang="0">
                    <a:pos x="63" y="48"/>
                  </a:cxn>
                  <a:cxn ang="0">
                    <a:pos x="18" y="0"/>
                  </a:cxn>
                  <a:cxn ang="0">
                    <a:pos x="15" y="3"/>
                  </a:cxn>
                  <a:cxn ang="0">
                    <a:pos x="13" y="6"/>
                  </a:cxn>
                  <a:cxn ang="0">
                    <a:pos x="9" y="9"/>
                  </a:cxn>
                  <a:cxn ang="0">
                    <a:pos x="7" y="14"/>
                  </a:cxn>
                  <a:cxn ang="0">
                    <a:pos x="4" y="17"/>
                  </a:cxn>
                  <a:cxn ang="0">
                    <a:pos x="3" y="21"/>
                  </a:cxn>
                  <a:cxn ang="0">
                    <a:pos x="1" y="24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63" y="48"/>
                  </a:cxn>
                </a:cxnLst>
                <a:rect l="0" t="0" r="r" b="b"/>
                <a:pathLst>
                  <a:path w="63" h="48">
                    <a:moveTo>
                      <a:pt x="63" y="48"/>
                    </a:moveTo>
                    <a:lnTo>
                      <a:pt x="63" y="48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13" y="6"/>
                    </a:lnTo>
                    <a:lnTo>
                      <a:pt x="9" y="9"/>
                    </a:lnTo>
                    <a:lnTo>
                      <a:pt x="7" y="14"/>
                    </a:lnTo>
                    <a:lnTo>
                      <a:pt x="4" y="17"/>
                    </a:lnTo>
                    <a:lnTo>
                      <a:pt x="3" y="21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63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63" name="Freeform 1802"/>
              <p:cNvSpPr>
                <a:spLocks/>
              </p:cNvSpPr>
              <p:nvPr/>
            </p:nvSpPr>
            <p:spPr bwMode="auto">
              <a:xfrm>
                <a:off x="4192" y="3618"/>
                <a:ext cx="13" cy="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3"/>
                  </a:cxn>
                  <a:cxn ang="0">
                    <a:pos x="67" y="22"/>
                  </a:cxn>
                  <a:cxn ang="0">
                    <a:pos x="67" y="22"/>
                  </a:cxn>
                  <a:cxn ang="0">
                    <a:pos x="67" y="21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7" y="19"/>
                  </a:cxn>
                  <a:cxn ang="0">
                    <a:pos x="67" y="19"/>
                  </a:cxn>
                  <a:cxn ang="0">
                    <a:pos x="67" y="19"/>
                  </a:cxn>
                  <a:cxn ang="0">
                    <a:pos x="4" y="0"/>
                  </a:cxn>
                  <a:cxn ang="0">
                    <a:pos x="3" y="3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2" y="16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67" y="23"/>
                  </a:cxn>
                </a:cxnLst>
                <a:rect l="0" t="0" r="r" b="b"/>
                <a:pathLst>
                  <a:path w="67" h="32">
                    <a:moveTo>
                      <a:pt x="67" y="23"/>
                    </a:moveTo>
                    <a:lnTo>
                      <a:pt x="67" y="23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64" name="Freeform 1803"/>
              <p:cNvSpPr>
                <a:spLocks/>
              </p:cNvSpPr>
              <p:nvPr/>
            </p:nvSpPr>
            <p:spPr bwMode="auto">
              <a:xfrm>
                <a:off x="4192" y="3623"/>
                <a:ext cx="14" cy="8"/>
              </a:xfrm>
              <a:custGeom>
                <a:avLst/>
                <a:gdLst/>
                <a:ahLst/>
                <a:cxnLst>
                  <a:cxn ang="0">
                    <a:pos x="69" y="8"/>
                  </a:cxn>
                  <a:cxn ang="0">
                    <a:pos x="69" y="8"/>
                  </a:cxn>
                  <a:cxn ang="0">
                    <a:pos x="68" y="7"/>
                  </a:cxn>
                  <a:cxn ang="0">
                    <a:pos x="68" y="6"/>
                  </a:cxn>
                  <a:cxn ang="0">
                    <a:pos x="67" y="5"/>
                  </a:cxn>
                  <a:cxn ang="0">
                    <a:pos x="67" y="3"/>
                  </a:cxn>
                  <a:cxn ang="0">
                    <a:pos x="67" y="3"/>
                  </a:cxn>
                  <a:cxn ang="0">
                    <a:pos x="67" y="2"/>
                  </a:cxn>
                  <a:cxn ang="0">
                    <a:pos x="67" y="1"/>
                  </a:cxn>
                  <a:cxn ang="0">
                    <a:pos x="65" y="0"/>
                  </a:cxn>
                  <a:cxn ang="0">
                    <a:pos x="0" y="9"/>
                  </a:cxn>
                  <a:cxn ang="0">
                    <a:pos x="1" y="13"/>
                  </a:cxn>
                  <a:cxn ang="0">
                    <a:pos x="1" y="17"/>
                  </a:cxn>
                  <a:cxn ang="0">
                    <a:pos x="2" y="21"/>
                  </a:cxn>
                  <a:cxn ang="0">
                    <a:pos x="3" y="25"/>
                  </a:cxn>
                  <a:cxn ang="0">
                    <a:pos x="5" y="29"/>
                  </a:cxn>
                  <a:cxn ang="0">
                    <a:pos x="6" y="32"/>
                  </a:cxn>
                  <a:cxn ang="0">
                    <a:pos x="8" y="37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69" y="8"/>
                  </a:cxn>
                </a:cxnLst>
                <a:rect l="0" t="0" r="r" b="b"/>
                <a:pathLst>
                  <a:path w="69" h="40">
                    <a:moveTo>
                      <a:pt x="69" y="8"/>
                    </a:moveTo>
                    <a:lnTo>
                      <a:pt x="69" y="8"/>
                    </a:lnTo>
                    <a:lnTo>
                      <a:pt x="68" y="7"/>
                    </a:lnTo>
                    <a:lnTo>
                      <a:pt x="68" y="6"/>
                    </a:lnTo>
                    <a:lnTo>
                      <a:pt x="67" y="5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2" y="21"/>
                    </a:lnTo>
                    <a:lnTo>
                      <a:pt x="3" y="25"/>
                    </a:lnTo>
                    <a:lnTo>
                      <a:pt x="5" y="29"/>
                    </a:lnTo>
                    <a:lnTo>
                      <a:pt x="6" y="32"/>
                    </a:lnTo>
                    <a:lnTo>
                      <a:pt x="8" y="37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69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65" name="Freeform 1804"/>
              <p:cNvSpPr>
                <a:spLocks/>
              </p:cNvSpPr>
              <p:nvPr/>
            </p:nvSpPr>
            <p:spPr bwMode="auto">
              <a:xfrm>
                <a:off x="4194" y="3624"/>
                <a:ext cx="13" cy="11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65" y="9"/>
                  </a:cxn>
                  <a:cxn ang="0">
                    <a:pos x="65" y="8"/>
                  </a:cxn>
                  <a:cxn ang="0">
                    <a:pos x="63" y="8"/>
                  </a:cxn>
                  <a:cxn ang="0">
                    <a:pos x="63" y="7"/>
                  </a:cxn>
                  <a:cxn ang="0">
                    <a:pos x="62" y="6"/>
                  </a:cxn>
                  <a:cxn ang="0">
                    <a:pos x="61" y="5"/>
                  </a:cxn>
                  <a:cxn ang="0">
                    <a:pos x="60" y="3"/>
                  </a:cxn>
                  <a:cxn ang="0">
                    <a:pos x="60" y="2"/>
                  </a:cxn>
                  <a:cxn ang="0">
                    <a:pos x="59" y="0"/>
                  </a:cxn>
                  <a:cxn ang="0">
                    <a:pos x="0" y="32"/>
                  </a:cxn>
                  <a:cxn ang="0">
                    <a:pos x="2" y="35"/>
                  </a:cxn>
                  <a:cxn ang="0">
                    <a:pos x="3" y="38"/>
                  </a:cxn>
                  <a:cxn ang="0">
                    <a:pos x="6" y="42"/>
                  </a:cxn>
                  <a:cxn ang="0">
                    <a:pos x="7" y="44"/>
                  </a:cxn>
                  <a:cxn ang="0">
                    <a:pos x="9" y="47"/>
                  </a:cxn>
                  <a:cxn ang="0">
                    <a:pos x="11" y="50"/>
                  </a:cxn>
                  <a:cxn ang="0">
                    <a:pos x="14" y="52"/>
                  </a:cxn>
                  <a:cxn ang="0">
                    <a:pos x="16" y="54"/>
                  </a:cxn>
                  <a:cxn ang="0">
                    <a:pos x="16" y="54"/>
                  </a:cxn>
                  <a:cxn ang="0">
                    <a:pos x="65" y="9"/>
                  </a:cxn>
                </a:cxnLst>
                <a:rect l="0" t="0" r="r" b="b"/>
                <a:pathLst>
                  <a:path w="65" h="54">
                    <a:moveTo>
                      <a:pt x="65" y="9"/>
                    </a:moveTo>
                    <a:lnTo>
                      <a:pt x="65" y="9"/>
                    </a:lnTo>
                    <a:lnTo>
                      <a:pt x="65" y="8"/>
                    </a:lnTo>
                    <a:lnTo>
                      <a:pt x="63" y="8"/>
                    </a:lnTo>
                    <a:lnTo>
                      <a:pt x="63" y="7"/>
                    </a:lnTo>
                    <a:lnTo>
                      <a:pt x="62" y="6"/>
                    </a:lnTo>
                    <a:lnTo>
                      <a:pt x="61" y="5"/>
                    </a:lnTo>
                    <a:lnTo>
                      <a:pt x="60" y="3"/>
                    </a:lnTo>
                    <a:lnTo>
                      <a:pt x="60" y="2"/>
                    </a:lnTo>
                    <a:lnTo>
                      <a:pt x="59" y="0"/>
                    </a:lnTo>
                    <a:lnTo>
                      <a:pt x="0" y="32"/>
                    </a:lnTo>
                    <a:lnTo>
                      <a:pt x="2" y="35"/>
                    </a:lnTo>
                    <a:lnTo>
                      <a:pt x="3" y="38"/>
                    </a:lnTo>
                    <a:lnTo>
                      <a:pt x="6" y="42"/>
                    </a:lnTo>
                    <a:lnTo>
                      <a:pt x="7" y="44"/>
                    </a:lnTo>
                    <a:lnTo>
                      <a:pt x="9" y="47"/>
                    </a:lnTo>
                    <a:lnTo>
                      <a:pt x="11" y="50"/>
                    </a:lnTo>
                    <a:lnTo>
                      <a:pt x="14" y="52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65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66" name="Freeform 1805"/>
              <p:cNvSpPr>
                <a:spLocks/>
              </p:cNvSpPr>
              <p:nvPr/>
            </p:nvSpPr>
            <p:spPr bwMode="auto">
              <a:xfrm>
                <a:off x="4203" y="3598"/>
                <a:ext cx="29" cy="37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6" y="51"/>
                  </a:cxn>
                  <a:cxn ang="0">
                    <a:pos x="87" y="185"/>
                  </a:cxn>
                  <a:cxn ang="0">
                    <a:pos x="143" y="150"/>
                  </a:cxn>
                  <a:cxn ang="0">
                    <a:pos x="63" y="18"/>
                  </a:cxn>
                  <a:cxn ang="0">
                    <a:pos x="11" y="9"/>
                  </a:cxn>
                  <a:cxn ang="0">
                    <a:pos x="63" y="18"/>
                  </a:cxn>
                  <a:cxn ang="0">
                    <a:pos x="58" y="11"/>
                  </a:cxn>
                  <a:cxn ang="0">
                    <a:pos x="52" y="6"/>
                  </a:cxn>
                  <a:cxn ang="0">
                    <a:pos x="46" y="3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3"/>
                  </a:cxn>
                  <a:cxn ang="0">
                    <a:pos x="16" y="6"/>
                  </a:cxn>
                  <a:cxn ang="0">
                    <a:pos x="12" y="9"/>
                  </a:cxn>
                  <a:cxn ang="0">
                    <a:pos x="7" y="14"/>
                  </a:cxn>
                  <a:cxn ang="0">
                    <a:pos x="4" y="19"/>
                  </a:cxn>
                  <a:cxn ang="0">
                    <a:pos x="1" y="25"/>
                  </a:cxn>
                  <a:cxn ang="0">
                    <a:pos x="0" y="31"/>
                  </a:cxn>
                  <a:cxn ang="0">
                    <a:pos x="0" y="37"/>
                  </a:cxn>
                  <a:cxn ang="0">
                    <a:pos x="3" y="44"/>
                  </a:cxn>
                  <a:cxn ang="0">
                    <a:pos x="6" y="51"/>
                  </a:cxn>
                  <a:cxn ang="0">
                    <a:pos x="11" y="9"/>
                  </a:cxn>
                </a:cxnLst>
                <a:rect l="0" t="0" r="r" b="b"/>
                <a:pathLst>
                  <a:path w="143" h="185">
                    <a:moveTo>
                      <a:pt x="11" y="9"/>
                    </a:moveTo>
                    <a:lnTo>
                      <a:pt x="6" y="51"/>
                    </a:lnTo>
                    <a:lnTo>
                      <a:pt x="87" y="185"/>
                    </a:lnTo>
                    <a:lnTo>
                      <a:pt x="143" y="150"/>
                    </a:lnTo>
                    <a:lnTo>
                      <a:pt x="63" y="18"/>
                    </a:lnTo>
                    <a:lnTo>
                      <a:pt x="11" y="9"/>
                    </a:lnTo>
                    <a:lnTo>
                      <a:pt x="63" y="18"/>
                    </a:lnTo>
                    <a:lnTo>
                      <a:pt x="58" y="11"/>
                    </a:lnTo>
                    <a:lnTo>
                      <a:pt x="52" y="6"/>
                    </a:lnTo>
                    <a:lnTo>
                      <a:pt x="46" y="3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2" y="9"/>
                    </a:lnTo>
                    <a:lnTo>
                      <a:pt x="7" y="14"/>
                    </a:lnTo>
                    <a:lnTo>
                      <a:pt x="4" y="19"/>
                    </a:lnTo>
                    <a:lnTo>
                      <a:pt x="1" y="25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3" y="44"/>
                    </a:lnTo>
                    <a:lnTo>
                      <a:pt x="6" y="51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67" name="Freeform 1806"/>
              <p:cNvSpPr>
                <a:spLocks/>
              </p:cNvSpPr>
              <p:nvPr/>
            </p:nvSpPr>
            <p:spPr bwMode="auto">
              <a:xfrm>
                <a:off x="4206" y="3596"/>
                <a:ext cx="14" cy="14"/>
              </a:xfrm>
              <a:custGeom>
                <a:avLst/>
                <a:gdLst/>
                <a:ahLst/>
                <a:cxnLst>
                  <a:cxn ang="0">
                    <a:pos x="64" y="16"/>
                  </a:cxn>
                  <a:cxn ang="0">
                    <a:pos x="12" y="9"/>
                  </a:cxn>
                  <a:cxn ang="0">
                    <a:pos x="0" y="20"/>
                  </a:cxn>
                  <a:cxn ang="0">
                    <a:pos x="46" y="70"/>
                  </a:cxn>
                  <a:cxn ang="0">
                    <a:pos x="59" y="57"/>
                  </a:cxn>
                  <a:cxn ang="0">
                    <a:pos x="64" y="16"/>
                  </a:cxn>
                  <a:cxn ang="0">
                    <a:pos x="59" y="57"/>
                  </a:cxn>
                  <a:cxn ang="0">
                    <a:pos x="63" y="52"/>
                  </a:cxn>
                  <a:cxn ang="0">
                    <a:pos x="67" y="46"/>
                  </a:cxn>
                  <a:cxn ang="0">
                    <a:pos x="69" y="39"/>
                  </a:cxn>
                  <a:cxn ang="0">
                    <a:pos x="70" y="33"/>
                  </a:cxn>
                  <a:cxn ang="0">
                    <a:pos x="69" y="27"/>
                  </a:cxn>
                  <a:cxn ang="0">
                    <a:pos x="67" y="20"/>
                  </a:cxn>
                  <a:cxn ang="0">
                    <a:pos x="64" y="16"/>
                  </a:cxn>
                  <a:cxn ang="0">
                    <a:pos x="60" y="10"/>
                  </a:cxn>
                  <a:cxn ang="0">
                    <a:pos x="55" y="7"/>
                  </a:cxn>
                  <a:cxn ang="0">
                    <a:pos x="50" y="3"/>
                  </a:cxn>
                  <a:cxn ang="0">
                    <a:pos x="45" y="1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19" y="4"/>
                  </a:cxn>
                  <a:cxn ang="0">
                    <a:pos x="12" y="9"/>
                  </a:cxn>
                  <a:cxn ang="0">
                    <a:pos x="64" y="16"/>
                  </a:cxn>
                </a:cxnLst>
                <a:rect l="0" t="0" r="r" b="b"/>
                <a:pathLst>
                  <a:path w="70" h="70">
                    <a:moveTo>
                      <a:pt x="64" y="16"/>
                    </a:moveTo>
                    <a:lnTo>
                      <a:pt x="12" y="9"/>
                    </a:lnTo>
                    <a:lnTo>
                      <a:pt x="0" y="20"/>
                    </a:lnTo>
                    <a:lnTo>
                      <a:pt x="46" y="70"/>
                    </a:lnTo>
                    <a:lnTo>
                      <a:pt x="59" y="57"/>
                    </a:lnTo>
                    <a:lnTo>
                      <a:pt x="64" y="16"/>
                    </a:lnTo>
                    <a:lnTo>
                      <a:pt x="59" y="57"/>
                    </a:lnTo>
                    <a:lnTo>
                      <a:pt x="63" y="52"/>
                    </a:lnTo>
                    <a:lnTo>
                      <a:pt x="67" y="46"/>
                    </a:lnTo>
                    <a:lnTo>
                      <a:pt x="69" y="39"/>
                    </a:lnTo>
                    <a:lnTo>
                      <a:pt x="70" y="33"/>
                    </a:lnTo>
                    <a:lnTo>
                      <a:pt x="69" y="27"/>
                    </a:lnTo>
                    <a:lnTo>
                      <a:pt x="67" y="20"/>
                    </a:lnTo>
                    <a:lnTo>
                      <a:pt x="64" y="16"/>
                    </a:lnTo>
                    <a:lnTo>
                      <a:pt x="60" y="10"/>
                    </a:lnTo>
                    <a:lnTo>
                      <a:pt x="55" y="7"/>
                    </a:lnTo>
                    <a:lnTo>
                      <a:pt x="50" y="3"/>
                    </a:lnTo>
                    <a:lnTo>
                      <a:pt x="45" y="1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19" y="4"/>
                    </a:lnTo>
                    <a:lnTo>
                      <a:pt x="12" y="9"/>
                    </a:lnTo>
                    <a:lnTo>
                      <a:pt x="64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68" name="Freeform 1807"/>
              <p:cNvSpPr>
                <a:spLocks/>
              </p:cNvSpPr>
              <p:nvPr/>
            </p:nvSpPr>
            <p:spPr bwMode="auto">
              <a:xfrm>
                <a:off x="4207" y="3599"/>
                <a:ext cx="14" cy="13"/>
              </a:xfrm>
              <a:custGeom>
                <a:avLst/>
                <a:gdLst/>
                <a:ahLst/>
                <a:cxnLst>
                  <a:cxn ang="0">
                    <a:pos x="70" y="31"/>
                  </a:cxn>
                  <a:cxn ang="0">
                    <a:pos x="65" y="14"/>
                  </a:cxn>
                  <a:cxn ang="0">
                    <a:pos x="57" y="0"/>
                  </a:cxn>
                  <a:cxn ang="0">
                    <a:pos x="0" y="35"/>
                  </a:cxn>
                  <a:cxn ang="0">
                    <a:pos x="9" y="48"/>
                  </a:cxn>
                  <a:cxn ang="0">
                    <a:pos x="70" y="31"/>
                  </a:cxn>
                  <a:cxn ang="0">
                    <a:pos x="9" y="48"/>
                  </a:cxn>
                  <a:cxn ang="0">
                    <a:pos x="13" y="54"/>
                  </a:cxn>
                  <a:cxn ang="0">
                    <a:pos x="18" y="59"/>
                  </a:cxn>
                  <a:cxn ang="0">
                    <a:pos x="24" y="62"/>
                  </a:cxn>
                  <a:cxn ang="0">
                    <a:pos x="31" y="65"/>
                  </a:cxn>
                  <a:cxn ang="0">
                    <a:pos x="37" y="65"/>
                  </a:cxn>
                  <a:cxn ang="0">
                    <a:pos x="42" y="65"/>
                  </a:cxn>
                  <a:cxn ang="0">
                    <a:pos x="48" y="62"/>
                  </a:cxn>
                  <a:cxn ang="0">
                    <a:pos x="54" y="60"/>
                  </a:cxn>
                  <a:cxn ang="0">
                    <a:pos x="60" y="55"/>
                  </a:cxn>
                  <a:cxn ang="0">
                    <a:pos x="63" y="51"/>
                  </a:cxn>
                  <a:cxn ang="0">
                    <a:pos x="67" y="46"/>
                  </a:cxn>
                  <a:cxn ang="0">
                    <a:pos x="69" y="40"/>
                  </a:cxn>
                  <a:cxn ang="0">
                    <a:pos x="71" y="35"/>
                  </a:cxn>
                  <a:cxn ang="0">
                    <a:pos x="70" y="28"/>
                  </a:cxn>
                  <a:cxn ang="0">
                    <a:pos x="69" y="21"/>
                  </a:cxn>
                  <a:cxn ang="0">
                    <a:pos x="65" y="14"/>
                  </a:cxn>
                  <a:cxn ang="0">
                    <a:pos x="70" y="31"/>
                  </a:cxn>
                </a:cxnLst>
                <a:rect l="0" t="0" r="r" b="b"/>
                <a:pathLst>
                  <a:path w="71" h="65">
                    <a:moveTo>
                      <a:pt x="70" y="31"/>
                    </a:moveTo>
                    <a:lnTo>
                      <a:pt x="65" y="14"/>
                    </a:lnTo>
                    <a:lnTo>
                      <a:pt x="57" y="0"/>
                    </a:lnTo>
                    <a:lnTo>
                      <a:pt x="0" y="35"/>
                    </a:lnTo>
                    <a:lnTo>
                      <a:pt x="9" y="48"/>
                    </a:lnTo>
                    <a:lnTo>
                      <a:pt x="70" y="31"/>
                    </a:lnTo>
                    <a:lnTo>
                      <a:pt x="9" y="48"/>
                    </a:lnTo>
                    <a:lnTo>
                      <a:pt x="13" y="54"/>
                    </a:lnTo>
                    <a:lnTo>
                      <a:pt x="18" y="59"/>
                    </a:lnTo>
                    <a:lnTo>
                      <a:pt x="24" y="62"/>
                    </a:lnTo>
                    <a:lnTo>
                      <a:pt x="31" y="65"/>
                    </a:lnTo>
                    <a:lnTo>
                      <a:pt x="37" y="65"/>
                    </a:lnTo>
                    <a:lnTo>
                      <a:pt x="42" y="65"/>
                    </a:lnTo>
                    <a:lnTo>
                      <a:pt x="48" y="62"/>
                    </a:lnTo>
                    <a:lnTo>
                      <a:pt x="54" y="60"/>
                    </a:lnTo>
                    <a:lnTo>
                      <a:pt x="60" y="55"/>
                    </a:lnTo>
                    <a:lnTo>
                      <a:pt x="63" y="51"/>
                    </a:lnTo>
                    <a:lnTo>
                      <a:pt x="67" y="46"/>
                    </a:lnTo>
                    <a:lnTo>
                      <a:pt x="69" y="40"/>
                    </a:lnTo>
                    <a:lnTo>
                      <a:pt x="71" y="35"/>
                    </a:lnTo>
                    <a:lnTo>
                      <a:pt x="70" y="28"/>
                    </a:lnTo>
                    <a:lnTo>
                      <a:pt x="69" y="21"/>
                    </a:lnTo>
                    <a:lnTo>
                      <a:pt x="65" y="14"/>
                    </a:lnTo>
                    <a:lnTo>
                      <a:pt x="7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69" name="Freeform 1808"/>
              <p:cNvSpPr>
                <a:spLocks/>
              </p:cNvSpPr>
              <p:nvPr/>
            </p:nvSpPr>
            <p:spPr bwMode="auto">
              <a:xfrm>
                <a:off x="4208" y="3598"/>
                <a:ext cx="13" cy="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5" y="4"/>
                  </a:cxn>
                  <a:cxn ang="0">
                    <a:pos x="4" y="8"/>
                  </a:cxn>
                  <a:cxn ang="0">
                    <a:pos x="2" y="12"/>
                  </a:cxn>
                  <a:cxn ang="0">
                    <a:pos x="1" y="16"/>
                  </a:cxn>
                  <a:cxn ang="0">
                    <a:pos x="1" y="20"/>
                  </a:cxn>
                  <a:cxn ang="0">
                    <a:pos x="1" y="24"/>
                  </a:cxn>
                  <a:cxn ang="0">
                    <a:pos x="0" y="28"/>
                  </a:cxn>
                  <a:cxn ang="0">
                    <a:pos x="0" y="33"/>
                  </a:cxn>
                  <a:cxn ang="0">
                    <a:pos x="67" y="33"/>
                  </a:cxn>
                  <a:cxn ang="0">
                    <a:pos x="67" y="31"/>
                  </a:cxn>
                  <a:cxn ang="0">
                    <a:pos x="67" y="28"/>
                  </a:cxn>
                  <a:cxn ang="0">
                    <a:pos x="67" y="27"/>
                  </a:cxn>
                  <a:cxn ang="0">
                    <a:pos x="68" y="25"/>
                  </a:cxn>
                  <a:cxn ang="0">
                    <a:pos x="68" y="24"/>
                  </a:cxn>
                  <a:cxn ang="0">
                    <a:pos x="68" y="23"/>
                  </a:cxn>
                  <a:cxn ang="0">
                    <a:pos x="68" y="23"/>
                  </a:cxn>
                  <a:cxn ang="0">
                    <a:pos x="68" y="23"/>
                  </a:cxn>
                  <a:cxn ang="0">
                    <a:pos x="68" y="23"/>
                  </a:cxn>
                  <a:cxn ang="0">
                    <a:pos x="6" y="0"/>
                  </a:cxn>
                </a:cxnLst>
                <a:rect l="0" t="0" r="r" b="b"/>
                <a:pathLst>
                  <a:path w="68" h="33">
                    <a:moveTo>
                      <a:pt x="6" y="0"/>
                    </a:moveTo>
                    <a:lnTo>
                      <a:pt x="6" y="0"/>
                    </a:lnTo>
                    <a:lnTo>
                      <a:pt x="5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20"/>
                    </a:lnTo>
                    <a:lnTo>
                      <a:pt x="1" y="24"/>
                    </a:lnTo>
                    <a:lnTo>
                      <a:pt x="0" y="28"/>
                    </a:lnTo>
                    <a:lnTo>
                      <a:pt x="0" y="33"/>
                    </a:lnTo>
                    <a:lnTo>
                      <a:pt x="67" y="33"/>
                    </a:lnTo>
                    <a:lnTo>
                      <a:pt x="67" y="31"/>
                    </a:lnTo>
                    <a:lnTo>
                      <a:pt x="67" y="28"/>
                    </a:lnTo>
                    <a:lnTo>
                      <a:pt x="67" y="27"/>
                    </a:lnTo>
                    <a:lnTo>
                      <a:pt x="68" y="25"/>
                    </a:lnTo>
                    <a:lnTo>
                      <a:pt x="68" y="24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70" name="Freeform 1809"/>
              <p:cNvSpPr>
                <a:spLocks/>
              </p:cNvSpPr>
              <p:nvPr/>
            </p:nvSpPr>
            <p:spPr bwMode="auto">
              <a:xfrm>
                <a:off x="4209" y="3593"/>
                <a:ext cx="12" cy="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1" y="6"/>
                  </a:cxn>
                  <a:cxn ang="0">
                    <a:pos x="9" y="9"/>
                  </a:cxn>
                  <a:cxn ang="0">
                    <a:pos x="7" y="12"/>
                  </a:cxn>
                  <a:cxn ang="0">
                    <a:pos x="4" y="15"/>
                  </a:cxn>
                  <a:cxn ang="0">
                    <a:pos x="2" y="20"/>
                  </a:cxn>
                  <a:cxn ang="0">
                    <a:pos x="1" y="23"/>
                  </a:cxn>
                  <a:cxn ang="0">
                    <a:pos x="0" y="27"/>
                  </a:cxn>
                  <a:cxn ang="0">
                    <a:pos x="62" y="50"/>
                  </a:cxn>
                  <a:cxn ang="0">
                    <a:pos x="62" y="49"/>
                  </a:cxn>
                  <a:cxn ang="0">
                    <a:pos x="62" y="49"/>
                  </a:cxn>
                  <a:cxn ang="0">
                    <a:pos x="62" y="49"/>
                  </a:cxn>
                  <a:cxn ang="0">
                    <a:pos x="62" y="49"/>
                  </a:cxn>
                  <a:cxn ang="0">
                    <a:pos x="62" y="49"/>
                  </a:cxn>
                  <a:cxn ang="0">
                    <a:pos x="62" y="49"/>
                  </a:cxn>
                  <a:cxn ang="0">
                    <a:pos x="62" y="49"/>
                  </a:cxn>
                  <a:cxn ang="0">
                    <a:pos x="63" y="49"/>
                  </a:cxn>
                  <a:cxn ang="0">
                    <a:pos x="62" y="49"/>
                  </a:cxn>
                  <a:cxn ang="0">
                    <a:pos x="17" y="0"/>
                  </a:cxn>
                </a:cxnLst>
                <a:rect l="0" t="0" r="r" b="b"/>
                <a:pathLst>
                  <a:path w="63" h="50">
                    <a:moveTo>
                      <a:pt x="17" y="0"/>
                    </a:moveTo>
                    <a:lnTo>
                      <a:pt x="17" y="0"/>
                    </a:lnTo>
                    <a:lnTo>
                      <a:pt x="15" y="2"/>
                    </a:lnTo>
                    <a:lnTo>
                      <a:pt x="11" y="6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4" y="15"/>
                    </a:lnTo>
                    <a:lnTo>
                      <a:pt x="2" y="20"/>
                    </a:lnTo>
                    <a:lnTo>
                      <a:pt x="1" y="23"/>
                    </a:lnTo>
                    <a:lnTo>
                      <a:pt x="0" y="27"/>
                    </a:lnTo>
                    <a:lnTo>
                      <a:pt x="62" y="50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63" y="49"/>
                    </a:lnTo>
                    <a:lnTo>
                      <a:pt x="62" y="4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71" name="Freeform 1810"/>
              <p:cNvSpPr>
                <a:spLocks/>
              </p:cNvSpPr>
              <p:nvPr/>
            </p:nvSpPr>
            <p:spPr bwMode="auto">
              <a:xfrm>
                <a:off x="4212" y="3589"/>
                <a:ext cx="11" cy="14"/>
              </a:xfrm>
              <a:custGeom>
                <a:avLst/>
                <a:gdLst/>
                <a:ahLst/>
                <a:cxnLst>
                  <a:cxn ang="0">
                    <a:pos x="53" y="2"/>
                  </a:cxn>
                  <a:cxn ang="0">
                    <a:pos x="53" y="2"/>
                  </a:cxn>
                  <a:cxn ang="0">
                    <a:pos x="46" y="0"/>
                  </a:cxn>
                  <a:cxn ang="0">
                    <a:pos x="38" y="2"/>
                  </a:cxn>
                  <a:cxn ang="0">
                    <a:pos x="31" y="3"/>
                  </a:cxn>
                  <a:cxn ang="0">
                    <a:pos x="24" y="5"/>
                  </a:cxn>
                  <a:cxn ang="0">
                    <a:pos x="17" y="7"/>
                  </a:cxn>
                  <a:cxn ang="0">
                    <a:pos x="12" y="11"/>
                  </a:cxn>
                  <a:cxn ang="0">
                    <a:pos x="6" y="15"/>
                  </a:cxn>
                  <a:cxn ang="0">
                    <a:pos x="0" y="20"/>
                  </a:cxn>
                  <a:cxn ang="0">
                    <a:pos x="45" y="69"/>
                  </a:cxn>
                  <a:cxn ang="0">
                    <a:pos x="46" y="69"/>
                  </a:cxn>
                  <a:cxn ang="0">
                    <a:pos x="46" y="67"/>
                  </a:cxn>
                  <a:cxn ang="0">
                    <a:pos x="46" y="67"/>
                  </a:cxn>
                  <a:cxn ang="0">
                    <a:pos x="46" y="67"/>
                  </a:cxn>
                  <a:cxn ang="0">
                    <a:pos x="46" y="67"/>
                  </a:cxn>
                  <a:cxn ang="0">
                    <a:pos x="46" y="67"/>
                  </a:cxn>
                  <a:cxn ang="0">
                    <a:pos x="46" y="67"/>
                  </a:cxn>
                  <a:cxn ang="0">
                    <a:pos x="48" y="67"/>
                  </a:cxn>
                  <a:cxn ang="0">
                    <a:pos x="48" y="67"/>
                  </a:cxn>
                  <a:cxn ang="0">
                    <a:pos x="53" y="2"/>
                  </a:cxn>
                </a:cxnLst>
                <a:rect l="0" t="0" r="r" b="b"/>
                <a:pathLst>
                  <a:path w="53" h="69">
                    <a:moveTo>
                      <a:pt x="53" y="2"/>
                    </a:moveTo>
                    <a:lnTo>
                      <a:pt x="53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1" y="3"/>
                    </a:lnTo>
                    <a:lnTo>
                      <a:pt x="24" y="5"/>
                    </a:lnTo>
                    <a:lnTo>
                      <a:pt x="17" y="7"/>
                    </a:lnTo>
                    <a:lnTo>
                      <a:pt x="12" y="11"/>
                    </a:lnTo>
                    <a:lnTo>
                      <a:pt x="6" y="15"/>
                    </a:lnTo>
                    <a:lnTo>
                      <a:pt x="0" y="20"/>
                    </a:lnTo>
                    <a:lnTo>
                      <a:pt x="45" y="69"/>
                    </a:lnTo>
                    <a:lnTo>
                      <a:pt x="46" y="69"/>
                    </a:lnTo>
                    <a:lnTo>
                      <a:pt x="46" y="67"/>
                    </a:lnTo>
                    <a:lnTo>
                      <a:pt x="46" y="67"/>
                    </a:lnTo>
                    <a:lnTo>
                      <a:pt x="46" y="67"/>
                    </a:lnTo>
                    <a:lnTo>
                      <a:pt x="46" y="67"/>
                    </a:lnTo>
                    <a:lnTo>
                      <a:pt x="46" y="67"/>
                    </a:lnTo>
                    <a:lnTo>
                      <a:pt x="46" y="67"/>
                    </a:lnTo>
                    <a:lnTo>
                      <a:pt x="48" y="67"/>
                    </a:lnTo>
                    <a:lnTo>
                      <a:pt x="48" y="67"/>
                    </a:lnTo>
                    <a:lnTo>
                      <a:pt x="53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72" name="Freeform 1811"/>
              <p:cNvSpPr>
                <a:spLocks/>
              </p:cNvSpPr>
              <p:nvPr/>
            </p:nvSpPr>
            <p:spPr bwMode="auto">
              <a:xfrm>
                <a:off x="4222" y="3589"/>
                <a:ext cx="11" cy="15"/>
              </a:xfrm>
              <a:custGeom>
                <a:avLst/>
                <a:gdLst/>
                <a:ahLst/>
                <a:cxnLst>
                  <a:cxn ang="0">
                    <a:pos x="56" y="26"/>
                  </a:cxn>
                  <a:cxn ang="0">
                    <a:pos x="56" y="26"/>
                  </a:cxn>
                  <a:cxn ang="0">
                    <a:pos x="51" y="21"/>
                  </a:cxn>
                  <a:cxn ang="0">
                    <a:pos x="46" y="17"/>
                  </a:cxn>
                  <a:cxn ang="0">
                    <a:pos x="40" y="12"/>
                  </a:cxn>
                  <a:cxn ang="0">
                    <a:pos x="34" y="9"/>
                  </a:cxn>
                  <a:cxn ang="0">
                    <a:pos x="27" y="5"/>
                  </a:cxn>
                  <a:cxn ang="0">
                    <a:pos x="20" y="2"/>
                  </a:cxn>
                  <a:cxn ang="0">
                    <a:pos x="12" y="1"/>
                  </a:cxn>
                  <a:cxn ang="0">
                    <a:pos x="5" y="0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1" y="67"/>
                  </a:cxn>
                  <a:cxn ang="0">
                    <a:pos x="1" y="67"/>
                  </a:cxn>
                  <a:cxn ang="0">
                    <a:pos x="2" y="68"/>
                  </a:cxn>
                  <a:cxn ang="0">
                    <a:pos x="4" y="69"/>
                  </a:cxn>
                  <a:cxn ang="0">
                    <a:pos x="5" y="70"/>
                  </a:cxn>
                  <a:cxn ang="0">
                    <a:pos x="8" y="72"/>
                  </a:cxn>
                  <a:cxn ang="0">
                    <a:pos x="8" y="72"/>
                  </a:cxn>
                  <a:cxn ang="0">
                    <a:pos x="56" y="26"/>
                  </a:cxn>
                </a:cxnLst>
                <a:rect l="0" t="0" r="r" b="b"/>
                <a:pathLst>
                  <a:path w="56" h="72">
                    <a:moveTo>
                      <a:pt x="56" y="26"/>
                    </a:moveTo>
                    <a:lnTo>
                      <a:pt x="56" y="26"/>
                    </a:lnTo>
                    <a:lnTo>
                      <a:pt x="51" y="21"/>
                    </a:lnTo>
                    <a:lnTo>
                      <a:pt x="46" y="17"/>
                    </a:lnTo>
                    <a:lnTo>
                      <a:pt x="40" y="12"/>
                    </a:lnTo>
                    <a:lnTo>
                      <a:pt x="34" y="9"/>
                    </a:lnTo>
                    <a:lnTo>
                      <a:pt x="27" y="5"/>
                    </a:lnTo>
                    <a:lnTo>
                      <a:pt x="20" y="2"/>
                    </a:lnTo>
                    <a:lnTo>
                      <a:pt x="12" y="1"/>
                    </a:lnTo>
                    <a:lnTo>
                      <a:pt x="5" y="0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2" y="68"/>
                    </a:lnTo>
                    <a:lnTo>
                      <a:pt x="4" y="69"/>
                    </a:lnTo>
                    <a:lnTo>
                      <a:pt x="5" y="70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73" name="Freeform 1812"/>
              <p:cNvSpPr>
                <a:spLocks/>
              </p:cNvSpPr>
              <p:nvPr/>
            </p:nvSpPr>
            <p:spPr bwMode="auto">
              <a:xfrm>
                <a:off x="4223" y="3595"/>
                <a:ext cx="15" cy="12"/>
              </a:xfrm>
              <a:custGeom>
                <a:avLst/>
                <a:gdLst/>
                <a:ahLst/>
                <a:cxnLst>
                  <a:cxn ang="0">
                    <a:pos x="72" y="38"/>
                  </a:cxn>
                  <a:cxn ang="0">
                    <a:pos x="72" y="38"/>
                  </a:cxn>
                  <a:cxn ang="0">
                    <a:pos x="70" y="34"/>
                  </a:cxn>
                  <a:cxn ang="0">
                    <a:pos x="68" y="28"/>
                  </a:cxn>
                  <a:cxn ang="0">
                    <a:pos x="65" y="23"/>
                  </a:cxn>
                  <a:cxn ang="0">
                    <a:pos x="62" y="19"/>
                  </a:cxn>
                  <a:cxn ang="0">
                    <a:pos x="60" y="14"/>
                  </a:cxn>
                  <a:cxn ang="0">
                    <a:pos x="56" y="9"/>
                  </a:cxn>
                  <a:cxn ang="0">
                    <a:pos x="53" y="5"/>
                  </a:cxn>
                  <a:cxn ang="0">
                    <a:pos x="48" y="0"/>
                  </a:cxn>
                  <a:cxn ang="0">
                    <a:pos x="0" y="46"/>
                  </a:cxn>
                  <a:cxn ang="0">
                    <a:pos x="2" y="49"/>
                  </a:cxn>
                  <a:cxn ang="0">
                    <a:pos x="3" y="51"/>
                  </a:cxn>
                  <a:cxn ang="0">
                    <a:pos x="5" y="52"/>
                  </a:cxn>
                  <a:cxn ang="0">
                    <a:pos x="7" y="54"/>
                  </a:cxn>
                  <a:cxn ang="0">
                    <a:pos x="8" y="57"/>
                  </a:cxn>
                  <a:cxn ang="0">
                    <a:pos x="9" y="59"/>
                  </a:cxn>
                  <a:cxn ang="0">
                    <a:pos x="10" y="60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72" y="38"/>
                  </a:cxn>
                </a:cxnLst>
                <a:rect l="0" t="0" r="r" b="b"/>
                <a:pathLst>
                  <a:path w="72" h="62">
                    <a:moveTo>
                      <a:pt x="72" y="38"/>
                    </a:moveTo>
                    <a:lnTo>
                      <a:pt x="72" y="38"/>
                    </a:lnTo>
                    <a:lnTo>
                      <a:pt x="70" y="34"/>
                    </a:lnTo>
                    <a:lnTo>
                      <a:pt x="68" y="28"/>
                    </a:lnTo>
                    <a:lnTo>
                      <a:pt x="65" y="23"/>
                    </a:lnTo>
                    <a:lnTo>
                      <a:pt x="62" y="19"/>
                    </a:lnTo>
                    <a:lnTo>
                      <a:pt x="60" y="14"/>
                    </a:lnTo>
                    <a:lnTo>
                      <a:pt x="56" y="9"/>
                    </a:lnTo>
                    <a:lnTo>
                      <a:pt x="53" y="5"/>
                    </a:lnTo>
                    <a:lnTo>
                      <a:pt x="48" y="0"/>
                    </a:lnTo>
                    <a:lnTo>
                      <a:pt x="0" y="46"/>
                    </a:lnTo>
                    <a:lnTo>
                      <a:pt x="2" y="49"/>
                    </a:lnTo>
                    <a:lnTo>
                      <a:pt x="3" y="51"/>
                    </a:lnTo>
                    <a:lnTo>
                      <a:pt x="5" y="52"/>
                    </a:lnTo>
                    <a:lnTo>
                      <a:pt x="7" y="54"/>
                    </a:lnTo>
                    <a:lnTo>
                      <a:pt x="8" y="57"/>
                    </a:lnTo>
                    <a:lnTo>
                      <a:pt x="9" y="59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74" name="Freeform 1813"/>
              <p:cNvSpPr>
                <a:spLocks/>
              </p:cNvSpPr>
              <p:nvPr/>
            </p:nvSpPr>
            <p:spPr bwMode="auto">
              <a:xfrm>
                <a:off x="4225" y="3602"/>
                <a:ext cx="14" cy="8"/>
              </a:xfrm>
              <a:custGeom>
                <a:avLst/>
                <a:gdLst/>
                <a:ahLst/>
                <a:cxnLst>
                  <a:cxn ang="0">
                    <a:pos x="70" y="39"/>
                  </a:cxn>
                  <a:cxn ang="0">
                    <a:pos x="70" y="38"/>
                  </a:cxn>
                  <a:cxn ang="0">
                    <a:pos x="70" y="34"/>
                  </a:cxn>
                  <a:cxn ang="0">
                    <a:pos x="69" y="29"/>
                  </a:cxn>
                  <a:cxn ang="0">
                    <a:pos x="69" y="24"/>
                  </a:cxn>
                  <a:cxn ang="0">
                    <a:pos x="68" y="20"/>
                  </a:cxn>
                  <a:cxn ang="0">
                    <a:pos x="67" y="14"/>
                  </a:cxn>
                  <a:cxn ang="0">
                    <a:pos x="66" y="9"/>
                  </a:cxn>
                  <a:cxn ang="0">
                    <a:pos x="65" y="5"/>
                  </a:cxn>
                  <a:cxn ang="0">
                    <a:pos x="62" y="0"/>
                  </a:cxn>
                  <a:cxn ang="0">
                    <a:pos x="0" y="24"/>
                  </a:cxn>
                  <a:cxn ang="0">
                    <a:pos x="1" y="27"/>
                  </a:cxn>
                  <a:cxn ang="0">
                    <a:pos x="2" y="29"/>
                  </a:cxn>
                  <a:cxn ang="0">
                    <a:pos x="2" y="30"/>
                  </a:cxn>
                  <a:cxn ang="0">
                    <a:pos x="2" y="33"/>
                  </a:cxn>
                  <a:cxn ang="0">
                    <a:pos x="3" y="34"/>
                  </a:cxn>
                  <a:cxn ang="0">
                    <a:pos x="3" y="36"/>
                  </a:cxn>
                  <a:cxn ang="0">
                    <a:pos x="3" y="37"/>
                  </a:cxn>
                  <a:cxn ang="0">
                    <a:pos x="3" y="38"/>
                  </a:cxn>
                  <a:cxn ang="0">
                    <a:pos x="3" y="38"/>
                  </a:cxn>
                  <a:cxn ang="0">
                    <a:pos x="70" y="39"/>
                  </a:cxn>
                </a:cxnLst>
                <a:rect l="0" t="0" r="r" b="b"/>
                <a:pathLst>
                  <a:path w="70" h="39">
                    <a:moveTo>
                      <a:pt x="70" y="39"/>
                    </a:moveTo>
                    <a:lnTo>
                      <a:pt x="70" y="38"/>
                    </a:lnTo>
                    <a:lnTo>
                      <a:pt x="70" y="34"/>
                    </a:lnTo>
                    <a:lnTo>
                      <a:pt x="69" y="29"/>
                    </a:lnTo>
                    <a:lnTo>
                      <a:pt x="69" y="24"/>
                    </a:lnTo>
                    <a:lnTo>
                      <a:pt x="68" y="20"/>
                    </a:lnTo>
                    <a:lnTo>
                      <a:pt x="67" y="14"/>
                    </a:lnTo>
                    <a:lnTo>
                      <a:pt x="66" y="9"/>
                    </a:lnTo>
                    <a:lnTo>
                      <a:pt x="65" y="5"/>
                    </a:lnTo>
                    <a:lnTo>
                      <a:pt x="62" y="0"/>
                    </a:lnTo>
                    <a:lnTo>
                      <a:pt x="0" y="24"/>
                    </a:lnTo>
                    <a:lnTo>
                      <a:pt x="1" y="27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2" y="33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7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75" name="Freeform 1814"/>
              <p:cNvSpPr>
                <a:spLocks/>
              </p:cNvSpPr>
              <p:nvPr/>
            </p:nvSpPr>
            <p:spPr bwMode="auto">
              <a:xfrm>
                <a:off x="4226" y="3610"/>
                <a:ext cx="13" cy="7"/>
              </a:xfrm>
              <a:custGeom>
                <a:avLst/>
                <a:gdLst/>
                <a:ahLst/>
                <a:cxnLst>
                  <a:cxn ang="0">
                    <a:pos x="63" y="34"/>
                  </a:cxn>
                  <a:cxn ang="0">
                    <a:pos x="63" y="34"/>
                  </a:cxn>
                  <a:cxn ang="0">
                    <a:pos x="64" y="29"/>
                  </a:cxn>
                  <a:cxn ang="0">
                    <a:pos x="65" y="26"/>
                  </a:cxn>
                  <a:cxn ang="0">
                    <a:pos x="66" y="21"/>
                  </a:cxn>
                  <a:cxn ang="0">
                    <a:pos x="66" y="18"/>
                  </a:cxn>
                  <a:cxn ang="0">
                    <a:pos x="67" y="13"/>
                  </a:cxn>
                  <a:cxn ang="0">
                    <a:pos x="67" y="10"/>
                  </a:cxn>
                  <a:cxn ang="0">
                    <a:pos x="68" y="5"/>
                  </a:cxn>
                  <a:cxn ang="0">
                    <a:pos x="68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63" y="34"/>
                  </a:cxn>
                </a:cxnLst>
                <a:rect l="0" t="0" r="r" b="b"/>
                <a:pathLst>
                  <a:path w="68" h="34">
                    <a:moveTo>
                      <a:pt x="63" y="34"/>
                    </a:moveTo>
                    <a:lnTo>
                      <a:pt x="63" y="34"/>
                    </a:lnTo>
                    <a:lnTo>
                      <a:pt x="64" y="29"/>
                    </a:lnTo>
                    <a:lnTo>
                      <a:pt x="65" y="26"/>
                    </a:lnTo>
                    <a:lnTo>
                      <a:pt x="66" y="21"/>
                    </a:lnTo>
                    <a:lnTo>
                      <a:pt x="66" y="18"/>
                    </a:lnTo>
                    <a:lnTo>
                      <a:pt x="67" y="13"/>
                    </a:lnTo>
                    <a:lnTo>
                      <a:pt x="67" y="10"/>
                    </a:lnTo>
                    <a:lnTo>
                      <a:pt x="68" y="5"/>
                    </a:lnTo>
                    <a:lnTo>
                      <a:pt x="68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27" name="Group 1815"/>
            <p:cNvGrpSpPr>
              <a:grpSpLocks/>
            </p:cNvGrpSpPr>
            <p:nvPr/>
          </p:nvGrpSpPr>
          <p:grpSpPr bwMode="auto">
            <a:xfrm>
              <a:off x="4210" y="3447"/>
              <a:ext cx="176" cy="191"/>
              <a:chOff x="4210" y="3447"/>
              <a:chExt cx="176" cy="191"/>
            </a:xfrm>
          </p:grpSpPr>
          <p:sp>
            <p:nvSpPr>
              <p:cNvPr id="2276" name="Freeform 1816"/>
              <p:cNvSpPr>
                <a:spLocks/>
              </p:cNvSpPr>
              <p:nvPr/>
            </p:nvSpPr>
            <p:spPr bwMode="auto">
              <a:xfrm>
                <a:off x="4225" y="3612"/>
                <a:ext cx="13" cy="10"/>
              </a:xfrm>
              <a:custGeom>
                <a:avLst/>
                <a:gdLst/>
                <a:ahLst/>
                <a:cxnLst>
                  <a:cxn ang="0">
                    <a:pos x="46" y="50"/>
                  </a:cxn>
                  <a:cxn ang="0">
                    <a:pos x="46" y="50"/>
                  </a:cxn>
                  <a:cxn ang="0">
                    <a:pos x="49" y="48"/>
                  </a:cxn>
                  <a:cxn ang="0">
                    <a:pos x="52" y="45"/>
                  </a:cxn>
                  <a:cxn ang="0">
                    <a:pos x="54" y="41"/>
                  </a:cxn>
                  <a:cxn ang="0">
                    <a:pos x="57" y="38"/>
                  </a:cxn>
                  <a:cxn ang="0">
                    <a:pos x="59" y="34"/>
                  </a:cxn>
                  <a:cxn ang="0">
                    <a:pos x="61" y="31"/>
                  </a:cxn>
                  <a:cxn ang="0">
                    <a:pos x="62" y="27"/>
                  </a:cxn>
                  <a:cxn ang="0">
                    <a:pos x="65" y="2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6" y="50"/>
                  </a:cxn>
                </a:cxnLst>
                <a:rect l="0" t="0" r="r" b="b"/>
                <a:pathLst>
                  <a:path w="65" h="50">
                    <a:moveTo>
                      <a:pt x="46" y="50"/>
                    </a:moveTo>
                    <a:lnTo>
                      <a:pt x="46" y="50"/>
                    </a:lnTo>
                    <a:lnTo>
                      <a:pt x="49" y="48"/>
                    </a:lnTo>
                    <a:lnTo>
                      <a:pt x="52" y="45"/>
                    </a:lnTo>
                    <a:lnTo>
                      <a:pt x="54" y="41"/>
                    </a:lnTo>
                    <a:lnTo>
                      <a:pt x="57" y="38"/>
                    </a:lnTo>
                    <a:lnTo>
                      <a:pt x="59" y="34"/>
                    </a:lnTo>
                    <a:lnTo>
                      <a:pt x="61" y="31"/>
                    </a:lnTo>
                    <a:lnTo>
                      <a:pt x="62" y="27"/>
                    </a:lnTo>
                    <a:lnTo>
                      <a:pt x="65" y="2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77" name="Freeform 1817"/>
              <p:cNvSpPr>
                <a:spLocks/>
              </p:cNvSpPr>
              <p:nvPr/>
            </p:nvSpPr>
            <p:spPr bwMode="auto">
              <a:xfrm>
                <a:off x="4216" y="3611"/>
                <a:ext cx="19" cy="15"/>
              </a:xfrm>
              <a:custGeom>
                <a:avLst/>
                <a:gdLst/>
                <a:ahLst/>
                <a:cxnLst>
                  <a:cxn ang="0">
                    <a:pos x="61" y="17"/>
                  </a:cxn>
                  <a:cxn ang="0">
                    <a:pos x="22" y="66"/>
                  </a:cxn>
                  <a:cxn ang="0">
                    <a:pos x="31" y="68"/>
                  </a:cxn>
                  <a:cxn ang="0">
                    <a:pos x="40" y="70"/>
                  </a:cxn>
                  <a:cxn ang="0">
                    <a:pos x="49" y="71"/>
                  </a:cxn>
                  <a:cxn ang="0">
                    <a:pos x="59" y="70"/>
                  </a:cxn>
                  <a:cxn ang="0">
                    <a:pos x="68" y="67"/>
                  </a:cxn>
                  <a:cxn ang="0">
                    <a:pos x="76" y="64"/>
                  </a:cxn>
                  <a:cxn ang="0">
                    <a:pos x="85" y="58"/>
                  </a:cxn>
                  <a:cxn ang="0">
                    <a:pos x="92" y="52"/>
                  </a:cxn>
                  <a:cxn ang="0">
                    <a:pos x="46" y="4"/>
                  </a:cxn>
                  <a:cxn ang="0">
                    <a:pos x="46" y="4"/>
                  </a:cxn>
                  <a:cxn ang="0">
                    <a:pos x="46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4"/>
                  </a:cxn>
                  <a:cxn ang="0">
                    <a:pos x="44" y="3"/>
                  </a:cxn>
                  <a:cxn ang="0">
                    <a:pos x="4" y="52"/>
                  </a:cxn>
                  <a:cxn ang="0">
                    <a:pos x="44" y="3"/>
                  </a:cxn>
                  <a:cxn ang="0">
                    <a:pos x="36" y="2"/>
                  </a:cxn>
                  <a:cxn ang="0">
                    <a:pos x="29" y="0"/>
                  </a:cxn>
                  <a:cxn ang="0">
                    <a:pos x="22" y="3"/>
                  </a:cxn>
                  <a:cxn ang="0">
                    <a:pos x="16" y="5"/>
                  </a:cxn>
                  <a:cxn ang="0">
                    <a:pos x="11" y="8"/>
                  </a:cxn>
                  <a:cxn ang="0">
                    <a:pos x="7" y="13"/>
                  </a:cxn>
                  <a:cxn ang="0">
                    <a:pos x="3" y="18"/>
                  </a:cxn>
                  <a:cxn ang="0">
                    <a:pos x="1" y="23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4" y="53"/>
                  </a:cxn>
                  <a:cxn ang="0">
                    <a:pos x="9" y="59"/>
                  </a:cxn>
                  <a:cxn ang="0">
                    <a:pos x="15" y="63"/>
                  </a:cxn>
                  <a:cxn ang="0">
                    <a:pos x="22" y="66"/>
                  </a:cxn>
                  <a:cxn ang="0">
                    <a:pos x="61" y="17"/>
                  </a:cxn>
                </a:cxnLst>
                <a:rect l="0" t="0" r="r" b="b"/>
                <a:pathLst>
                  <a:path w="92" h="71">
                    <a:moveTo>
                      <a:pt x="61" y="17"/>
                    </a:moveTo>
                    <a:lnTo>
                      <a:pt x="22" y="66"/>
                    </a:lnTo>
                    <a:lnTo>
                      <a:pt x="31" y="68"/>
                    </a:lnTo>
                    <a:lnTo>
                      <a:pt x="40" y="70"/>
                    </a:lnTo>
                    <a:lnTo>
                      <a:pt x="49" y="71"/>
                    </a:lnTo>
                    <a:lnTo>
                      <a:pt x="59" y="70"/>
                    </a:lnTo>
                    <a:lnTo>
                      <a:pt x="68" y="67"/>
                    </a:lnTo>
                    <a:lnTo>
                      <a:pt x="76" y="64"/>
                    </a:lnTo>
                    <a:lnTo>
                      <a:pt x="85" y="58"/>
                    </a:lnTo>
                    <a:lnTo>
                      <a:pt x="92" y="52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4" y="3"/>
                    </a:lnTo>
                    <a:lnTo>
                      <a:pt x="4" y="52"/>
                    </a:lnTo>
                    <a:lnTo>
                      <a:pt x="44" y="3"/>
                    </a:lnTo>
                    <a:lnTo>
                      <a:pt x="36" y="2"/>
                    </a:lnTo>
                    <a:lnTo>
                      <a:pt x="29" y="0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11" y="8"/>
                    </a:lnTo>
                    <a:lnTo>
                      <a:pt x="7" y="13"/>
                    </a:lnTo>
                    <a:lnTo>
                      <a:pt x="3" y="18"/>
                    </a:lnTo>
                    <a:lnTo>
                      <a:pt x="1" y="23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4" y="53"/>
                    </a:lnTo>
                    <a:lnTo>
                      <a:pt x="9" y="59"/>
                    </a:lnTo>
                    <a:lnTo>
                      <a:pt x="15" y="63"/>
                    </a:lnTo>
                    <a:lnTo>
                      <a:pt x="22" y="66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78" name="Freeform 1818"/>
              <p:cNvSpPr>
                <a:spLocks/>
              </p:cNvSpPr>
              <p:nvPr/>
            </p:nvSpPr>
            <p:spPr bwMode="auto">
              <a:xfrm>
                <a:off x="4217" y="3615"/>
                <a:ext cx="19" cy="20"/>
              </a:xfrm>
              <a:custGeom>
                <a:avLst/>
                <a:gdLst/>
                <a:ahLst/>
                <a:cxnLst>
                  <a:cxn ang="0">
                    <a:pos x="84" y="94"/>
                  </a:cxn>
                  <a:cxn ang="0">
                    <a:pos x="89" y="53"/>
                  </a:cxn>
                  <a:cxn ang="0">
                    <a:pos x="57" y="0"/>
                  </a:cxn>
                  <a:cxn ang="0">
                    <a:pos x="0" y="35"/>
                  </a:cxn>
                  <a:cxn ang="0">
                    <a:pos x="33" y="87"/>
                  </a:cxn>
                  <a:cxn ang="0">
                    <a:pos x="84" y="94"/>
                  </a:cxn>
                  <a:cxn ang="0">
                    <a:pos x="33" y="87"/>
                  </a:cxn>
                  <a:cxn ang="0">
                    <a:pos x="37" y="93"/>
                  </a:cxn>
                  <a:cxn ang="0">
                    <a:pos x="42" y="98"/>
                  </a:cxn>
                  <a:cxn ang="0">
                    <a:pos x="48" y="101"/>
                  </a:cxn>
                  <a:cxn ang="0">
                    <a:pos x="55" y="103"/>
                  </a:cxn>
                  <a:cxn ang="0">
                    <a:pos x="60" y="103"/>
                  </a:cxn>
                  <a:cxn ang="0">
                    <a:pos x="66" y="103"/>
                  </a:cxn>
                  <a:cxn ang="0">
                    <a:pos x="72" y="101"/>
                  </a:cxn>
                  <a:cxn ang="0">
                    <a:pos x="78" y="99"/>
                  </a:cxn>
                  <a:cxn ang="0">
                    <a:pos x="84" y="94"/>
                  </a:cxn>
                  <a:cxn ang="0">
                    <a:pos x="87" y="90"/>
                  </a:cxn>
                  <a:cxn ang="0">
                    <a:pos x="91" y="85"/>
                  </a:cxn>
                  <a:cxn ang="0">
                    <a:pos x="93" y="79"/>
                  </a:cxn>
                  <a:cxn ang="0">
                    <a:pos x="95" y="73"/>
                  </a:cxn>
                  <a:cxn ang="0">
                    <a:pos x="94" y="66"/>
                  </a:cxn>
                  <a:cxn ang="0">
                    <a:pos x="93" y="60"/>
                  </a:cxn>
                  <a:cxn ang="0">
                    <a:pos x="89" y="53"/>
                  </a:cxn>
                  <a:cxn ang="0">
                    <a:pos x="84" y="94"/>
                  </a:cxn>
                </a:cxnLst>
                <a:rect l="0" t="0" r="r" b="b"/>
                <a:pathLst>
                  <a:path w="95" h="103">
                    <a:moveTo>
                      <a:pt x="84" y="94"/>
                    </a:moveTo>
                    <a:lnTo>
                      <a:pt x="89" y="53"/>
                    </a:lnTo>
                    <a:lnTo>
                      <a:pt x="57" y="0"/>
                    </a:lnTo>
                    <a:lnTo>
                      <a:pt x="0" y="35"/>
                    </a:lnTo>
                    <a:lnTo>
                      <a:pt x="33" y="87"/>
                    </a:lnTo>
                    <a:lnTo>
                      <a:pt x="84" y="94"/>
                    </a:lnTo>
                    <a:lnTo>
                      <a:pt x="33" y="87"/>
                    </a:lnTo>
                    <a:lnTo>
                      <a:pt x="37" y="93"/>
                    </a:lnTo>
                    <a:lnTo>
                      <a:pt x="42" y="98"/>
                    </a:lnTo>
                    <a:lnTo>
                      <a:pt x="48" y="101"/>
                    </a:lnTo>
                    <a:lnTo>
                      <a:pt x="55" y="103"/>
                    </a:lnTo>
                    <a:lnTo>
                      <a:pt x="60" y="103"/>
                    </a:lnTo>
                    <a:lnTo>
                      <a:pt x="66" y="103"/>
                    </a:lnTo>
                    <a:lnTo>
                      <a:pt x="72" y="101"/>
                    </a:lnTo>
                    <a:lnTo>
                      <a:pt x="78" y="99"/>
                    </a:lnTo>
                    <a:lnTo>
                      <a:pt x="84" y="94"/>
                    </a:lnTo>
                    <a:lnTo>
                      <a:pt x="87" y="90"/>
                    </a:lnTo>
                    <a:lnTo>
                      <a:pt x="91" y="85"/>
                    </a:lnTo>
                    <a:lnTo>
                      <a:pt x="93" y="79"/>
                    </a:lnTo>
                    <a:lnTo>
                      <a:pt x="95" y="73"/>
                    </a:lnTo>
                    <a:lnTo>
                      <a:pt x="94" y="66"/>
                    </a:lnTo>
                    <a:lnTo>
                      <a:pt x="93" y="60"/>
                    </a:lnTo>
                    <a:lnTo>
                      <a:pt x="89" y="53"/>
                    </a:lnTo>
                    <a:lnTo>
                      <a:pt x="84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79" name="Freeform 1819"/>
              <p:cNvSpPr>
                <a:spLocks/>
              </p:cNvSpPr>
              <p:nvPr/>
            </p:nvSpPr>
            <p:spPr bwMode="auto">
              <a:xfrm>
                <a:off x="4220" y="3624"/>
                <a:ext cx="14" cy="14"/>
              </a:xfrm>
              <a:custGeom>
                <a:avLst/>
                <a:gdLst/>
                <a:ahLst/>
                <a:cxnLst>
                  <a:cxn ang="0">
                    <a:pos x="6" y="54"/>
                  </a:cxn>
                  <a:cxn ang="0">
                    <a:pos x="57" y="61"/>
                  </a:cxn>
                  <a:cxn ang="0">
                    <a:pos x="71" y="48"/>
                  </a:cxn>
                  <a:cxn ang="0">
                    <a:pos x="24" y="0"/>
                  </a:cxn>
                  <a:cxn ang="0">
                    <a:pos x="12" y="12"/>
                  </a:cxn>
                  <a:cxn ang="0">
                    <a:pos x="6" y="54"/>
                  </a:cxn>
                  <a:cxn ang="0">
                    <a:pos x="12" y="12"/>
                  </a:cxn>
                  <a:cxn ang="0">
                    <a:pos x="6" y="18"/>
                  </a:cxn>
                  <a:cxn ang="0">
                    <a:pos x="2" y="24"/>
                  </a:cxn>
                  <a:cxn ang="0">
                    <a:pos x="0" y="31"/>
                  </a:cxn>
                  <a:cxn ang="0">
                    <a:pos x="0" y="37"/>
                  </a:cxn>
                  <a:cxn ang="0">
                    <a:pos x="1" y="44"/>
                  </a:cxn>
                  <a:cxn ang="0">
                    <a:pos x="2" y="49"/>
                  </a:cxn>
                  <a:cxn ang="0">
                    <a:pos x="6" y="55"/>
                  </a:cxn>
                  <a:cxn ang="0">
                    <a:pos x="9" y="60"/>
                  </a:cxn>
                  <a:cxn ang="0">
                    <a:pos x="14" y="63"/>
                  </a:cxn>
                  <a:cxn ang="0">
                    <a:pos x="20" y="67"/>
                  </a:cxn>
                  <a:cxn ang="0">
                    <a:pos x="26" y="69"/>
                  </a:cxn>
                  <a:cxn ang="0">
                    <a:pos x="31" y="70"/>
                  </a:cxn>
                  <a:cxn ang="0">
                    <a:pos x="38" y="70"/>
                  </a:cxn>
                  <a:cxn ang="0">
                    <a:pos x="44" y="69"/>
                  </a:cxn>
                  <a:cxn ang="0">
                    <a:pos x="51" y="65"/>
                  </a:cxn>
                  <a:cxn ang="0">
                    <a:pos x="57" y="61"/>
                  </a:cxn>
                  <a:cxn ang="0">
                    <a:pos x="6" y="54"/>
                  </a:cxn>
                </a:cxnLst>
                <a:rect l="0" t="0" r="r" b="b"/>
                <a:pathLst>
                  <a:path w="71" h="70">
                    <a:moveTo>
                      <a:pt x="6" y="54"/>
                    </a:moveTo>
                    <a:lnTo>
                      <a:pt x="57" y="61"/>
                    </a:lnTo>
                    <a:lnTo>
                      <a:pt x="71" y="48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6" y="54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1" y="44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9" y="60"/>
                    </a:lnTo>
                    <a:lnTo>
                      <a:pt x="14" y="63"/>
                    </a:lnTo>
                    <a:lnTo>
                      <a:pt x="20" y="67"/>
                    </a:lnTo>
                    <a:lnTo>
                      <a:pt x="26" y="69"/>
                    </a:lnTo>
                    <a:lnTo>
                      <a:pt x="31" y="70"/>
                    </a:lnTo>
                    <a:lnTo>
                      <a:pt x="38" y="70"/>
                    </a:lnTo>
                    <a:lnTo>
                      <a:pt x="44" y="69"/>
                    </a:lnTo>
                    <a:lnTo>
                      <a:pt x="51" y="65"/>
                    </a:lnTo>
                    <a:lnTo>
                      <a:pt x="57" y="61"/>
                    </a:lnTo>
                    <a:lnTo>
                      <a:pt x="6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80" name="Freeform 1820"/>
              <p:cNvSpPr>
                <a:spLocks/>
              </p:cNvSpPr>
              <p:nvPr/>
            </p:nvSpPr>
            <p:spPr bwMode="auto">
              <a:xfrm>
                <a:off x="4215" y="3609"/>
                <a:ext cx="11" cy="13"/>
              </a:xfrm>
              <a:custGeom>
                <a:avLst/>
                <a:gdLst/>
                <a:ahLst/>
                <a:cxnLst>
                  <a:cxn ang="0">
                    <a:pos x="52" y="3"/>
                  </a:cxn>
                  <a:cxn ang="0">
                    <a:pos x="52" y="4"/>
                  </a:cxn>
                  <a:cxn ang="0">
                    <a:pos x="53" y="4"/>
                  </a:cxn>
                  <a:cxn ang="0">
                    <a:pos x="54" y="5"/>
                  </a:cxn>
                  <a:cxn ang="0">
                    <a:pos x="54" y="5"/>
                  </a:cxn>
                  <a:cxn ang="0">
                    <a:pos x="54" y="4"/>
                  </a:cxn>
                  <a:cxn ang="0">
                    <a:pos x="53" y="4"/>
                  </a:cxn>
                  <a:cxn ang="0">
                    <a:pos x="52" y="3"/>
                  </a:cxn>
                  <a:cxn ang="0">
                    <a:pos x="51" y="1"/>
                  </a:cxn>
                  <a:cxn ang="0">
                    <a:pos x="49" y="0"/>
                  </a:cxn>
                  <a:cxn ang="0">
                    <a:pos x="0" y="45"/>
                  </a:cxn>
                  <a:cxn ang="0">
                    <a:pos x="2" y="48"/>
                  </a:cxn>
                  <a:cxn ang="0">
                    <a:pos x="5" y="50"/>
                  </a:cxn>
                  <a:cxn ang="0">
                    <a:pos x="7" y="53"/>
                  </a:cxn>
                  <a:cxn ang="0">
                    <a:pos x="10" y="55"/>
                  </a:cxn>
                  <a:cxn ang="0">
                    <a:pos x="13" y="57"/>
                  </a:cxn>
                  <a:cxn ang="0">
                    <a:pos x="15" y="60"/>
                  </a:cxn>
                  <a:cxn ang="0">
                    <a:pos x="18" y="62"/>
                  </a:cxn>
                  <a:cxn ang="0">
                    <a:pos x="23" y="63"/>
                  </a:cxn>
                  <a:cxn ang="0">
                    <a:pos x="23" y="64"/>
                  </a:cxn>
                  <a:cxn ang="0">
                    <a:pos x="52" y="3"/>
                  </a:cxn>
                </a:cxnLst>
                <a:rect l="0" t="0" r="r" b="b"/>
                <a:pathLst>
                  <a:path w="54" h="64">
                    <a:moveTo>
                      <a:pt x="52" y="3"/>
                    </a:moveTo>
                    <a:lnTo>
                      <a:pt x="52" y="4"/>
                    </a:lnTo>
                    <a:lnTo>
                      <a:pt x="53" y="4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4"/>
                    </a:lnTo>
                    <a:lnTo>
                      <a:pt x="53" y="4"/>
                    </a:lnTo>
                    <a:lnTo>
                      <a:pt x="52" y="3"/>
                    </a:lnTo>
                    <a:lnTo>
                      <a:pt x="51" y="1"/>
                    </a:lnTo>
                    <a:lnTo>
                      <a:pt x="49" y="0"/>
                    </a:lnTo>
                    <a:lnTo>
                      <a:pt x="0" y="45"/>
                    </a:lnTo>
                    <a:lnTo>
                      <a:pt x="2" y="48"/>
                    </a:lnTo>
                    <a:lnTo>
                      <a:pt x="5" y="50"/>
                    </a:lnTo>
                    <a:lnTo>
                      <a:pt x="7" y="53"/>
                    </a:lnTo>
                    <a:lnTo>
                      <a:pt x="10" y="55"/>
                    </a:lnTo>
                    <a:lnTo>
                      <a:pt x="13" y="57"/>
                    </a:lnTo>
                    <a:lnTo>
                      <a:pt x="15" y="60"/>
                    </a:lnTo>
                    <a:lnTo>
                      <a:pt x="18" y="62"/>
                    </a:lnTo>
                    <a:lnTo>
                      <a:pt x="23" y="63"/>
                    </a:lnTo>
                    <a:lnTo>
                      <a:pt x="23" y="64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81" name="Freeform 1821"/>
              <p:cNvSpPr>
                <a:spLocks/>
              </p:cNvSpPr>
              <p:nvPr/>
            </p:nvSpPr>
            <p:spPr bwMode="auto">
              <a:xfrm>
                <a:off x="4220" y="3610"/>
                <a:ext cx="6" cy="13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3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6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61"/>
                  </a:cxn>
                  <a:cxn ang="0">
                    <a:pos x="4" y="62"/>
                  </a:cxn>
                  <a:cxn ang="0">
                    <a:pos x="8" y="64"/>
                  </a:cxn>
                  <a:cxn ang="0">
                    <a:pos x="12" y="65"/>
                  </a:cxn>
                  <a:cxn ang="0">
                    <a:pos x="16" y="66"/>
                  </a:cxn>
                  <a:cxn ang="0">
                    <a:pos x="20" y="66"/>
                  </a:cxn>
                  <a:cxn ang="0">
                    <a:pos x="24" y="67"/>
                  </a:cxn>
                  <a:cxn ang="0">
                    <a:pos x="29" y="66"/>
                  </a:cxn>
                  <a:cxn ang="0">
                    <a:pos x="32" y="66"/>
                  </a:cxn>
                  <a:cxn ang="0">
                    <a:pos x="32" y="66"/>
                  </a:cxn>
                  <a:cxn ang="0">
                    <a:pos x="23" y="0"/>
                  </a:cxn>
                </a:cxnLst>
                <a:rect l="0" t="0" r="r" b="b"/>
                <a:pathLst>
                  <a:path w="32" h="67">
                    <a:moveTo>
                      <a:pt x="23" y="0"/>
                    </a:move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61"/>
                    </a:lnTo>
                    <a:lnTo>
                      <a:pt x="4" y="62"/>
                    </a:lnTo>
                    <a:lnTo>
                      <a:pt x="8" y="64"/>
                    </a:lnTo>
                    <a:lnTo>
                      <a:pt x="12" y="65"/>
                    </a:lnTo>
                    <a:lnTo>
                      <a:pt x="16" y="66"/>
                    </a:lnTo>
                    <a:lnTo>
                      <a:pt x="20" y="66"/>
                    </a:lnTo>
                    <a:lnTo>
                      <a:pt x="24" y="67"/>
                    </a:lnTo>
                    <a:lnTo>
                      <a:pt x="29" y="66"/>
                    </a:lnTo>
                    <a:lnTo>
                      <a:pt x="32" y="66"/>
                    </a:lnTo>
                    <a:lnTo>
                      <a:pt x="32" y="6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82" name="Freeform 1822"/>
              <p:cNvSpPr>
                <a:spLocks/>
              </p:cNvSpPr>
              <p:nvPr/>
            </p:nvSpPr>
            <p:spPr bwMode="auto">
              <a:xfrm>
                <a:off x="4223" y="3610"/>
                <a:ext cx="9" cy="1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13" y="66"/>
                  </a:cxn>
                  <a:cxn ang="0">
                    <a:pos x="18" y="65"/>
                  </a:cxn>
                  <a:cxn ang="0">
                    <a:pos x="23" y="64"/>
                  </a:cxn>
                  <a:cxn ang="0">
                    <a:pos x="27" y="62"/>
                  </a:cxn>
                  <a:cxn ang="0">
                    <a:pos x="31" y="60"/>
                  </a:cxn>
                  <a:cxn ang="0">
                    <a:pos x="34" y="59"/>
                  </a:cxn>
                  <a:cxn ang="0">
                    <a:pos x="39" y="57"/>
                  </a:cxn>
                  <a:cxn ang="0">
                    <a:pos x="41" y="53"/>
                  </a:cxn>
                  <a:cxn ang="0">
                    <a:pos x="45" y="51"/>
                  </a:cxn>
                  <a:cxn ang="0">
                    <a:pos x="45" y="51"/>
                  </a:cxn>
                  <a:cxn ang="0">
                    <a:pos x="0" y="2"/>
                  </a:cxn>
                </a:cxnLst>
                <a:rect l="0" t="0" r="r" b="b"/>
                <a:pathLst>
                  <a:path w="45" h="66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3" y="66"/>
                    </a:lnTo>
                    <a:lnTo>
                      <a:pt x="18" y="65"/>
                    </a:lnTo>
                    <a:lnTo>
                      <a:pt x="23" y="64"/>
                    </a:lnTo>
                    <a:lnTo>
                      <a:pt x="27" y="62"/>
                    </a:lnTo>
                    <a:lnTo>
                      <a:pt x="31" y="60"/>
                    </a:lnTo>
                    <a:lnTo>
                      <a:pt x="34" y="59"/>
                    </a:lnTo>
                    <a:lnTo>
                      <a:pt x="39" y="57"/>
                    </a:lnTo>
                    <a:lnTo>
                      <a:pt x="41" y="53"/>
                    </a:lnTo>
                    <a:lnTo>
                      <a:pt x="45" y="51"/>
                    </a:lnTo>
                    <a:lnTo>
                      <a:pt x="45" y="5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83" name="Freeform 1823"/>
              <p:cNvSpPr>
                <a:spLocks/>
              </p:cNvSpPr>
              <p:nvPr/>
            </p:nvSpPr>
            <p:spPr bwMode="auto">
              <a:xfrm>
                <a:off x="4223" y="3607"/>
                <a:ext cx="13" cy="1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1" y="20"/>
                  </a:cxn>
                  <a:cxn ang="0">
                    <a:pos x="1" y="20"/>
                  </a:cxn>
                  <a:cxn ang="0">
                    <a:pos x="1" y="19"/>
                  </a:cxn>
                  <a:cxn ang="0">
                    <a:pos x="1" y="18"/>
                  </a:cxn>
                  <a:cxn ang="0">
                    <a:pos x="1" y="17"/>
                  </a:cxn>
                  <a:cxn ang="0">
                    <a:pos x="2" y="15"/>
                  </a:cxn>
                  <a:cxn ang="0">
                    <a:pos x="4" y="15"/>
                  </a:cxn>
                  <a:cxn ang="0">
                    <a:pos x="49" y="64"/>
                  </a:cxn>
                  <a:cxn ang="0">
                    <a:pos x="54" y="57"/>
                  </a:cxn>
                  <a:cxn ang="0">
                    <a:pos x="60" y="50"/>
                  </a:cxn>
                  <a:cxn ang="0">
                    <a:pos x="64" y="42"/>
                  </a:cxn>
                  <a:cxn ang="0">
                    <a:pos x="66" y="33"/>
                  </a:cxn>
                  <a:cxn ang="0">
                    <a:pos x="67" y="25"/>
                  </a:cxn>
                  <a:cxn ang="0">
                    <a:pos x="67" y="17"/>
                  </a:cxn>
                  <a:cxn ang="0">
                    <a:pos x="67" y="9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0" y="17"/>
                  </a:cxn>
                </a:cxnLst>
                <a:rect l="0" t="0" r="r" b="b"/>
                <a:pathLst>
                  <a:path w="67" h="64">
                    <a:moveTo>
                      <a:pt x="0" y="17"/>
                    </a:moveTo>
                    <a:lnTo>
                      <a:pt x="0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49" y="64"/>
                    </a:lnTo>
                    <a:lnTo>
                      <a:pt x="54" y="57"/>
                    </a:lnTo>
                    <a:lnTo>
                      <a:pt x="60" y="50"/>
                    </a:lnTo>
                    <a:lnTo>
                      <a:pt x="64" y="42"/>
                    </a:lnTo>
                    <a:lnTo>
                      <a:pt x="66" y="33"/>
                    </a:lnTo>
                    <a:lnTo>
                      <a:pt x="67" y="25"/>
                    </a:lnTo>
                    <a:lnTo>
                      <a:pt x="67" y="17"/>
                    </a:lnTo>
                    <a:lnTo>
                      <a:pt x="67" y="9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84" name="Freeform 1824"/>
              <p:cNvSpPr>
                <a:spLocks/>
              </p:cNvSpPr>
              <p:nvPr/>
            </p:nvSpPr>
            <p:spPr bwMode="auto">
              <a:xfrm>
                <a:off x="4221" y="3597"/>
                <a:ext cx="15" cy="13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2" y="47"/>
                  </a:cxn>
                  <a:cxn ang="0">
                    <a:pos x="3" y="48"/>
                  </a:cxn>
                  <a:cxn ang="0">
                    <a:pos x="4" y="51"/>
                  </a:cxn>
                  <a:cxn ang="0">
                    <a:pos x="6" y="53"/>
                  </a:cxn>
                  <a:cxn ang="0">
                    <a:pos x="7" y="57"/>
                  </a:cxn>
                  <a:cxn ang="0">
                    <a:pos x="8" y="59"/>
                  </a:cxn>
                  <a:cxn ang="0">
                    <a:pos x="9" y="61"/>
                  </a:cxn>
                  <a:cxn ang="0">
                    <a:pos x="10" y="65"/>
                  </a:cxn>
                  <a:cxn ang="0">
                    <a:pos x="75" y="48"/>
                  </a:cxn>
                  <a:cxn ang="0">
                    <a:pos x="74" y="42"/>
                  </a:cxn>
                  <a:cxn ang="0">
                    <a:pos x="71" y="35"/>
                  </a:cxn>
                  <a:cxn ang="0">
                    <a:pos x="68" y="29"/>
                  </a:cxn>
                  <a:cxn ang="0">
                    <a:pos x="66" y="22"/>
                  </a:cxn>
                  <a:cxn ang="0">
                    <a:pos x="61" y="16"/>
                  </a:cxn>
                  <a:cxn ang="0">
                    <a:pos x="57" y="10"/>
                  </a:cxn>
                  <a:cxn ang="0">
                    <a:pos x="54" y="5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0" y="45"/>
                  </a:cxn>
                </a:cxnLst>
                <a:rect l="0" t="0" r="r" b="b"/>
                <a:pathLst>
                  <a:path w="75" h="65">
                    <a:moveTo>
                      <a:pt x="0" y="45"/>
                    </a:moveTo>
                    <a:lnTo>
                      <a:pt x="0" y="45"/>
                    </a:lnTo>
                    <a:lnTo>
                      <a:pt x="2" y="47"/>
                    </a:lnTo>
                    <a:lnTo>
                      <a:pt x="3" y="48"/>
                    </a:lnTo>
                    <a:lnTo>
                      <a:pt x="4" y="51"/>
                    </a:lnTo>
                    <a:lnTo>
                      <a:pt x="6" y="53"/>
                    </a:lnTo>
                    <a:lnTo>
                      <a:pt x="7" y="57"/>
                    </a:lnTo>
                    <a:lnTo>
                      <a:pt x="8" y="59"/>
                    </a:lnTo>
                    <a:lnTo>
                      <a:pt x="9" y="61"/>
                    </a:lnTo>
                    <a:lnTo>
                      <a:pt x="10" y="65"/>
                    </a:lnTo>
                    <a:lnTo>
                      <a:pt x="75" y="48"/>
                    </a:lnTo>
                    <a:lnTo>
                      <a:pt x="74" y="42"/>
                    </a:lnTo>
                    <a:lnTo>
                      <a:pt x="71" y="35"/>
                    </a:lnTo>
                    <a:lnTo>
                      <a:pt x="68" y="29"/>
                    </a:lnTo>
                    <a:lnTo>
                      <a:pt x="66" y="22"/>
                    </a:lnTo>
                    <a:lnTo>
                      <a:pt x="61" y="16"/>
                    </a:lnTo>
                    <a:lnTo>
                      <a:pt x="57" y="10"/>
                    </a:lnTo>
                    <a:lnTo>
                      <a:pt x="54" y="5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85" name="Freeform 1825"/>
              <p:cNvSpPr>
                <a:spLocks/>
              </p:cNvSpPr>
              <p:nvPr/>
            </p:nvSpPr>
            <p:spPr bwMode="auto">
              <a:xfrm>
                <a:off x="4220" y="3593"/>
                <a:ext cx="10" cy="13"/>
              </a:xfrm>
              <a:custGeom>
                <a:avLst/>
                <a:gdLst/>
                <a:ahLst/>
                <a:cxnLst>
                  <a:cxn ang="0">
                    <a:pos x="3" y="66"/>
                  </a:cxn>
                  <a:cxn ang="0">
                    <a:pos x="2" y="66"/>
                  </a:cxn>
                  <a:cxn ang="0">
                    <a:pos x="1" y="66"/>
                  </a:cxn>
                  <a:cxn ang="0">
                    <a:pos x="1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1" y="66"/>
                  </a:cxn>
                  <a:cxn ang="0">
                    <a:pos x="1" y="67"/>
                  </a:cxn>
                  <a:cxn ang="0">
                    <a:pos x="49" y="22"/>
                  </a:cxn>
                  <a:cxn ang="0">
                    <a:pos x="46" y="17"/>
                  </a:cxn>
                  <a:cxn ang="0">
                    <a:pos x="41" y="14"/>
                  </a:cxn>
                  <a:cxn ang="0">
                    <a:pos x="38" y="10"/>
                  </a:cxn>
                  <a:cxn ang="0">
                    <a:pos x="32" y="7"/>
                  </a:cxn>
                  <a:cxn ang="0">
                    <a:pos x="27" y="5"/>
                  </a:cxn>
                  <a:cxn ang="0">
                    <a:pos x="22" y="2"/>
                  </a:cxn>
                  <a:cxn ang="0">
                    <a:pos x="16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3" y="66"/>
                  </a:cxn>
                </a:cxnLst>
                <a:rect l="0" t="0" r="r" b="b"/>
                <a:pathLst>
                  <a:path w="49" h="67">
                    <a:moveTo>
                      <a:pt x="3" y="66"/>
                    </a:moveTo>
                    <a:lnTo>
                      <a:pt x="2" y="66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1" y="66"/>
                    </a:lnTo>
                    <a:lnTo>
                      <a:pt x="1" y="67"/>
                    </a:lnTo>
                    <a:lnTo>
                      <a:pt x="49" y="22"/>
                    </a:lnTo>
                    <a:lnTo>
                      <a:pt x="46" y="17"/>
                    </a:lnTo>
                    <a:lnTo>
                      <a:pt x="41" y="14"/>
                    </a:lnTo>
                    <a:lnTo>
                      <a:pt x="38" y="10"/>
                    </a:lnTo>
                    <a:lnTo>
                      <a:pt x="32" y="7"/>
                    </a:lnTo>
                    <a:lnTo>
                      <a:pt x="27" y="5"/>
                    </a:lnTo>
                    <a:lnTo>
                      <a:pt x="22" y="2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3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86" name="Freeform 1826"/>
              <p:cNvSpPr>
                <a:spLocks/>
              </p:cNvSpPr>
              <p:nvPr/>
            </p:nvSpPr>
            <p:spPr bwMode="auto">
              <a:xfrm>
                <a:off x="4214" y="3593"/>
                <a:ext cx="9" cy="13"/>
              </a:xfrm>
              <a:custGeom>
                <a:avLst/>
                <a:gdLst/>
                <a:ahLst/>
                <a:cxnLst>
                  <a:cxn ang="0">
                    <a:pos x="45" y="64"/>
                  </a:cxn>
                  <a:cxn ang="0">
                    <a:pos x="45" y="64"/>
                  </a:cxn>
                  <a:cxn ang="0">
                    <a:pos x="45" y="64"/>
                  </a:cxn>
                  <a:cxn ang="0">
                    <a:pos x="44" y="65"/>
                  </a:cxn>
                  <a:cxn ang="0">
                    <a:pos x="42" y="65"/>
                  </a:cxn>
                  <a:cxn ang="0">
                    <a:pos x="41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7" y="66"/>
                  </a:cxn>
                  <a:cxn ang="0">
                    <a:pos x="37" y="66"/>
                  </a:cxn>
                  <a:cxn ang="0">
                    <a:pos x="43" y="0"/>
                  </a:cxn>
                  <a:cxn ang="0">
                    <a:pos x="37" y="0"/>
                  </a:cxn>
                  <a:cxn ang="0">
                    <a:pos x="31" y="0"/>
                  </a:cxn>
                  <a:cxn ang="0">
                    <a:pos x="25" y="1"/>
                  </a:cxn>
                  <a:cxn ang="0">
                    <a:pos x="20" y="2"/>
                  </a:cxn>
                  <a:cxn ang="0">
                    <a:pos x="14" y="5"/>
                  </a:cxn>
                  <a:cxn ang="0">
                    <a:pos x="9" y="7"/>
                  </a:cxn>
                  <a:cxn ang="0">
                    <a:pos x="4" y="10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45" y="64"/>
                  </a:cxn>
                </a:cxnLst>
                <a:rect l="0" t="0" r="r" b="b"/>
                <a:pathLst>
                  <a:path w="45" h="66">
                    <a:moveTo>
                      <a:pt x="45" y="64"/>
                    </a:moveTo>
                    <a:lnTo>
                      <a:pt x="45" y="64"/>
                    </a:lnTo>
                    <a:lnTo>
                      <a:pt x="45" y="64"/>
                    </a:lnTo>
                    <a:lnTo>
                      <a:pt x="44" y="65"/>
                    </a:lnTo>
                    <a:lnTo>
                      <a:pt x="42" y="65"/>
                    </a:lnTo>
                    <a:lnTo>
                      <a:pt x="41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20" y="2"/>
                    </a:lnTo>
                    <a:lnTo>
                      <a:pt x="14" y="5"/>
                    </a:lnTo>
                    <a:lnTo>
                      <a:pt x="9" y="7"/>
                    </a:lnTo>
                    <a:lnTo>
                      <a:pt x="4" y="10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45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87" name="Freeform 1827"/>
              <p:cNvSpPr>
                <a:spLocks/>
              </p:cNvSpPr>
              <p:nvPr/>
            </p:nvSpPr>
            <p:spPr bwMode="auto">
              <a:xfrm>
                <a:off x="4210" y="3596"/>
                <a:ext cx="13" cy="10"/>
              </a:xfrm>
              <a:custGeom>
                <a:avLst/>
                <a:gdLst/>
                <a:ahLst/>
                <a:cxnLst>
                  <a:cxn ang="0">
                    <a:pos x="64" y="46"/>
                  </a:cxn>
                  <a:cxn ang="0">
                    <a:pos x="64" y="45"/>
                  </a:cxn>
                  <a:cxn ang="0">
                    <a:pos x="64" y="46"/>
                  </a:cxn>
                  <a:cxn ang="0">
                    <a:pos x="64" y="46"/>
                  </a:cxn>
                  <a:cxn ang="0">
                    <a:pos x="64" y="47"/>
                  </a:cxn>
                  <a:cxn ang="0">
                    <a:pos x="63" y="47"/>
                  </a:cxn>
                  <a:cxn ang="0">
                    <a:pos x="63" y="48"/>
                  </a:cxn>
                  <a:cxn ang="0">
                    <a:pos x="63" y="48"/>
                  </a:cxn>
                  <a:cxn ang="0">
                    <a:pos x="62" y="50"/>
                  </a:cxn>
                  <a:cxn ang="0">
                    <a:pos x="62" y="50"/>
                  </a:cxn>
                  <a:cxn ang="0">
                    <a:pos x="17" y="0"/>
                  </a:cxn>
                  <a:cxn ang="0">
                    <a:pos x="14" y="3"/>
                  </a:cxn>
                  <a:cxn ang="0">
                    <a:pos x="11" y="7"/>
                  </a:cxn>
                  <a:cxn ang="0">
                    <a:pos x="9" y="9"/>
                  </a:cxn>
                  <a:cxn ang="0">
                    <a:pos x="7" y="14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1" y="24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64" y="46"/>
                  </a:cxn>
                </a:cxnLst>
                <a:rect l="0" t="0" r="r" b="b"/>
                <a:pathLst>
                  <a:path w="64" h="50">
                    <a:moveTo>
                      <a:pt x="64" y="46"/>
                    </a:moveTo>
                    <a:lnTo>
                      <a:pt x="64" y="45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7"/>
                    </a:lnTo>
                    <a:lnTo>
                      <a:pt x="63" y="47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17" y="0"/>
                    </a:lnTo>
                    <a:lnTo>
                      <a:pt x="14" y="3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7" y="14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1" y="2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88" name="Freeform 1828"/>
              <p:cNvSpPr>
                <a:spLocks/>
              </p:cNvSpPr>
              <p:nvPr/>
            </p:nvSpPr>
            <p:spPr bwMode="auto">
              <a:xfrm>
                <a:off x="4210" y="3601"/>
                <a:ext cx="13" cy="6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67" y="20"/>
                  </a:cxn>
                  <a:cxn ang="0">
                    <a:pos x="67" y="19"/>
                  </a:cxn>
                  <a:cxn ang="0">
                    <a:pos x="67" y="18"/>
                  </a:cxn>
                  <a:cxn ang="0">
                    <a:pos x="67" y="18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7" y="18"/>
                  </a:cxn>
                  <a:cxn ang="0">
                    <a:pos x="3" y="0"/>
                  </a:cxn>
                  <a:cxn ang="0">
                    <a:pos x="2" y="3"/>
                  </a:cxn>
                  <a:cxn ang="0">
                    <a:pos x="2" y="8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67" y="20"/>
                  </a:cxn>
                </a:cxnLst>
                <a:rect l="0" t="0" r="r" b="b"/>
                <a:pathLst>
                  <a:path w="67" h="30">
                    <a:moveTo>
                      <a:pt x="67" y="20"/>
                    </a:moveTo>
                    <a:lnTo>
                      <a:pt x="67" y="20"/>
                    </a:lnTo>
                    <a:lnTo>
                      <a:pt x="67" y="19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7" y="18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89" name="Freeform 1829"/>
              <p:cNvSpPr>
                <a:spLocks/>
              </p:cNvSpPr>
              <p:nvPr/>
            </p:nvSpPr>
            <p:spPr bwMode="auto">
              <a:xfrm>
                <a:off x="4210" y="3605"/>
                <a:ext cx="14" cy="8"/>
              </a:xfrm>
              <a:custGeom>
                <a:avLst/>
                <a:gdLst/>
                <a:ahLst/>
                <a:cxnLst>
                  <a:cxn ang="0">
                    <a:pos x="69" y="10"/>
                  </a:cxn>
                  <a:cxn ang="0">
                    <a:pos x="69" y="10"/>
                  </a:cxn>
                  <a:cxn ang="0">
                    <a:pos x="69" y="8"/>
                  </a:cxn>
                  <a:cxn ang="0">
                    <a:pos x="68" y="6"/>
                  </a:cxn>
                  <a:cxn ang="0">
                    <a:pos x="67" y="5"/>
                  </a:cxn>
                  <a:cxn ang="0">
                    <a:pos x="67" y="4"/>
                  </a:cxn>
                  <a:cxn ang="0">
                    <a:pos x="67" y="3"/>
                  </a:cxn>
                  <a:cxn ang="0">
                    <a:pos x="67" y="2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0" y="10"/>
                  </a:cxn>
                  <a:cxn ang="0">
                    <a:pos x="1" y="13"/>
                  </a:cxn>
                  <a:cxn ang="0">
                    <a:pos x="1" y="18"/>
                  </a:cxn>
                  <a:cxn ang="0">
                    <a:pos x="2" y="21"/>
                  </a:cxn>
                  <a:cxn ang="0">
                    <a:pos x="3" y="25"/>
                  </a:cxn>
                  <a:cxn ang="0">
                    <a:pos x="4" y="28"/>
                  </a:cxn>
                  <a:cxn ang="0">
                    <a:pos x="5" y="32"/>
                  </a:cxn>
                  <a:cxn ang="0">
                    <a:pos x="8" y="35"/>
                  </a:cxn>
                  <a:cxn ang="0">
                    <a:pos x="9" y="38"/>
                  </a:cxn>
                  <a:cxn ang="0">
                    <a:pos x="9" y="38"/>
                  </a:cxn>
                  <a:cxn ang="0">
                    <a:pos x="69" y="10"/>
                  </a:cxn>
                </a:cxnLst>
                <a:rect l="0" t="0" r="r" b="b"/>
                <a:pathLst>
                  <a:path w="69" h="38">
                    <a:moveTo>
                      <a:pt x="69" y="10"/>
                    </a:moveTo>
                    <a:lnTo>
                      <a:pt x="69" y="10"/>
                    </a:lnTo>
                    <a:lnTo>
                      <a:pt x="69" y="8"/>
                    </a:lnTo>
                    <a:lnTo>
                      <a:pt x="68" y="6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7" y="3"/>
                    </a:lnTo>
                    <a:lnTo>
                      <a:pt x="67" y="2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8"/>
                    </a:lnTo>
                    <a:lnTo>
                      <a:pt x="2" y="21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5" y="32"/>
                    </a:lnTo>
                    <a:lnTo>
                      <a:pt x="8" y="35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69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90" name="Freeform 1830"/>
              <p:cNvSpPr>
                <a:spLocks/>
              </p:cNvSpPr>
              <p:nvPr/>
            </p:nvSpPr>
            <p:spPr bwMode="auto">
              <a:xfrm>
                <a:off x="4212" y="3607"/>
                <a:ext cx="13" cy="11"/>
              </a:xfrm>
              <a:custGeom>
                <a:avLst/>
                <a:gdLst/>
                <a:ahLst/>
                <a:cxnLst>
                  <a:cxn ang="0">
                    <a:pos x="65" y="8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5" y="7"/>
                  </a:cxn>
                  <a:cxn ang="0">
                    <a:pos x="63" y="7"/>
                  </a:cxn>
                  <a:cxn ang="0">
                    <a:pos x="63" y="5"/>
                  </a:cxn>
                  <a:cxn ang="0">
                    <a:pos x="62" y="4"/>
                  </a:cxn>
                  <a:cxn ang="0">
                    <a:pos x="62" y="3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0" y="28"/>
                  </a:cxn>
                  <a:cxn ang="0">
                    <a:pos x="1" y="32"/>
                  </a:cxn>
                  <a:cxn ang="0">
                    <a:pos x="3" y="35"/>
                  </a:cxn>
                  <a:cxn ang="0">
                    <a:pos x="4" y="39"/>
                  </a:cxn>
                  <a:cxn ang="0">
                    <a:pos x="7" y="41"/>
                  </a:cxn>
                  <a:cxn ang="0">
                    <a:pos x="9" y="45"/>
                  </a:cxn>
                  <a:cxn ang="0">
                    <a:pos x="11" y="47"/>
                  </a:cxn>
                  <a:cxn ang="0">
                    <a:pos x="14" y="50"/>
                  </a:cxn>
                  <a:cxn ang="0">
                    <a:pos x="16" y="53"/>
                  </a:cxn>
                  <a:cxn ang="0">
                    <a:pos x="16" y="53"/>
                  </a:cxn>
                  <a:cxn ang="0">
                    <a:pos x="65" y="8"/>
                  </a:cxn>
                </a:cxnLst>
                <a:rect l="0" t="0" r="r" b="b"/>
                <a:pathLst>
                  <a:path w="65" h="53">
                    <a:moveTo>
                      <a:pt x="65" y="8"/>
                    </a:moveTo>
                    <a:lnTo>
                      <a:pt x="65" y="8"/>
                    </a:lnTo>
                    <a:lnTo>
                      <a:pt x="65" y="8"/>
                    </a:lnTo>
                    <a:lnTo>
                      <a:pt x="65" y="7"/>
                    </a:lnTo>
                    <a:lnTo>
                      <a:pt x="63" y="7"/>
                    </a:lnTo>
                    <a:lnTo>
                      <a:pt x="63" y="5"/>
                    </a:lnTo>
                    <a:lnTo>
                      <a:pt x="62" y="4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0" y="28"/>
                    </a:lnTo>
                    <a:lnTo>
                      <a:pt x="1" y="32"/>
                    </a:lnTo>
                    <a:lnTo>
                      <a:pt x="3" y="35"/>
                    </a:lnTo>
                    <a:lnTo>
                      <a:pt x="4" y="39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7"/>
                    </a:lnTo>
                    <a:lnTo>
                      <a:pt x="14" y="50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65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91" name="Freeform 1831"/>
              <p:cNvSpPr>
                <a:spLocks/>
              </p:cNvSpPr>
              <p:nvPr/>
            </p:nvSpPr>
            <p:spPr bwMode="auto">
              <a:xfrm>
                <a:off x="4221" y="3582"/>
                <a:ext cx="28" cy="36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6" y="51"/>
                  </a:cxn>
                  <a:cxn ang="0">
                    <a:pos x="86" y="184"/>
                  </a:cxn>
                  <a:cxn ang="0">
                    <a:pos x="143" y="149"/>
                  </a:cxn>
                  <a:cxn ang="0">
                    <a:pos x="62" y="17"/>
                  </a:cxn>
                  <a:cxn ang="0">
                    <a:pos x="11" y="10"/>
                  </a:cxn>
                  <a:cxn ang="0">
                    <a:pos x="62" y="17"/>
                  </a:cxn>
                  <a:cxn ang="0">
                    <a:pos x="57" y="10"/>
                  </a:cxn>
                  <a:cxn ang="0">
                    <a:pos x="52" y="5"/>
                  </a:cxn>
                  <a:cxn ang="0">
                    <a:pos x="46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7" y="0"/>
                  </a:cxn>
                  <a:cxn ang="0">
                    <a:pos x="22" y="3"/>
                  </a:cxn>
                  <a:cxn ang="0">
                    <a:pos x="17" y="5"/>
                  </a:cxn>
                  <a:cxn ang="0">
                    <a:pos x="11" y="9"/>
                  </a:cxn>
                  <a:cxn ang="0">
                    <a:pos x="7" y="13"/>
                  </a:cxn>
                  <a:cxn ang="0">
                    <a:pos x="3" y="19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7"/>
                  </a:cxn>
                  <a:cxn ang="0">
                    <a:pos x="2" y="44"/>
                  </a:cxn>
                  <a:cxn ang="0">
                    <a:pos x="6" y="51"/>
                  </a:cxn>
                  <a:cxn ang="0">
                    <a:pos x="11" y="10"/>
                  </a:cxn>
                </a:cxnLst>
                <a:rect l="0" t="0" r="r" b="b"/>
                <a:pathLst>
                  <a:path w="143" h="184">
                    <a:moveTo>
                      <a:pt x="11" y="10"/>
                    </a:moveTo>
                    <a:lnTo>
                      <a:pt x="6" y="51"/>
                    </a:lnTo>
                    <a:lnTo>
                      <a:pt x="86" y="184"/>
                    </a:lnTo>
                    <a:lnTo>
                      <a:pt x="143" y="149"/>
                    </a:lnTo>
                    <a:lnTo>
                      <a:pt x="62" y="17"/>
                    </a:lnTo>
                    <a:lnTo>
                      <a:pt x="11" y="10"/>
                    </a:lnTo>
                    <a:lnTo>
                      <a:pt x="62" y="17"/>
                    </a:lnTo>
                    <a:lnTo>
                      <a:pt x="57" y="10"/>
                    </a:lnTo>
                    <a:lnTo>
                      <a:pt x="52" y="5"/>
                    </a:lnTo>
                    <a:lnTo>
                      <a:pt x="46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2" y="3"/>
                    </a:lnTo>
                    <a:lnTo>
                      <a:pt x="17" y="5"/>
                    </a:lnTo>
                    <a:lnTo>
                      <a:pt x="11" y="9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2" y="44"/>
                    </a:lnTo>
                    <a:lnTo>
                      <a:pt x="6" y="51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92" name="Freeform 1832"/>
              <p:cNvSpPr>
                <a:spLocks/>
              </p:cNvSpPr>
              <p:nvPr/>
            </p:nvSpPr>
            <p:spPr bwMode="auto">
              <a:xfrm>
                <a:off x="4223" y="3579"/>
                <a:ext cx="14" cy="14"/>
              </a:xfrm>
              <a:custGeom>
                <a:avLst/>
                <a:gdLst/>
                <a:ahLst/>
                <a:cxnLst>
                  <a:cxn ang="0">
                    <a:pos x="64" y="16"/>
                  </a:cxn>
                  <a:cxn ang="0">
                    <a:pos x="13" y="9"/>
                  </a:cxn>
                  <a:cxn ang="0">
                    <a:pos x="0" y="22"/>
                  </a:cxn>
                  <a:cxn ang="0">
                    <a:pos x="45" y="70"/>
                  </a:cxn>
                  <a:cxn ang="0">
                    <a:pos x="58" y="59"/>
                  </a:cxn>
                  <a:cxn ang="0">
                    <a:pos x="64" y="16"/>
                  </a:cxn>
                  <a:cxn ang="0">
                    <a:pos x="58" y="59"/>
                  </a:cxn>
                  <a:cxn ang="0">
                    <a:pos x="64" y="52"/>
                  </a:cxn>
                  <a:cxn ang="0">
                    <a:pos x="67" y="46"/>
                  </a:cxn>
                  <a:cxn ang="0">
                    <a:pos x="68" y="40"/>
                  </a:cxn>
                  <a:cxn ang="0">
                    <a:pos x="70" y="33"/>
                  </a:cxn>
                  <a:cxn ang="0">
                    <a:pos x="68" y="27"/>
                  </a:cxn>
                  <a:cxn ang="0">
                    <a:pos x="66" y="22"/>
                  </a:cxn>
                  <a:cxn ang="0">
                    <a:pos x="64" y="16"/>
                  </a:cxn>
                  <a:cxn ang="0">
                    <a:pos x="59" y="11"/>
                  </a:cxn>
                  <a:cxn ang="0">
                    <a:pos x="55" y="7"/>
                  </a:cxn>
                  <a:cxn ang="0">
                    <a:pos x="50" y="3"/>
                  </a:cxn>
                  <a:cxn ang="0">
                    <a:pos x="44" y="1"/>
                  </a:cxn>
                  <a:cxn ang="0">
                    <a:pos x="38" y="0"/>
                  </a:cxn>
                  <a:cxn ang="0">
                    <a:pos x="31" y="0"/>
                  </a:cxn>
                  <a:cxn ang="0">
                    <a:pos x="26" y="2"/>
                  </a:cxn>
                  <a:cxn ang="0">
                    <a:pos x="19" y="4"/>
                  </a:cxn>
                  <a:cxn ang="0">
                    <a:pos x="13" y="9"/>
                  </a:cxn>
                  <a:cxn ang="0">
                    <a:pos x="64" y="16"/>
                  </a:cxn>
                </a:cxnLst>
                <a:rect l="0" t="0" r="r" b="b"/>
                <a:pathLst>
                  <a:path w="70" h="70">
                    <a:moveTo>
                      <a:pt x="64" y="16"/>
                    </a:moveTo>
                    <a:lnTo>
                      <a:pt x="13" y="9"/>
                    </a:lnTo>
                    <a:lnTo>
                      <a:pt x="0" y="22"/>
                    </a:lnTo>
                    <a:lnTo>
                      <a:pt x="45" y="70"/>
                    </a:lnTo>
                    <a:lnTo>
                      <a:pt x="58" y="59"/>
                    </a:lnTo>
                    <a:lnTo>
                      <a:pt x="64" y="16"/>
                    </a:lnTo>
                    <a:lnTo>
                      <a:pt x="58" y="59"/>
                    </a:lnTo>
                    <a:lnTo>
                      <a:pt x="64" y="52"/>
                    </a:lnTo>
                    <a:lnTo>
                      <a:pt x="67" y="46"/>
                    </a:lnTo>
                    <a:lnTo>
                      <a:pt x="68" y="40"/>
                    </a:lnTo>
                    <a:lnTo>
                      <a:pt x="70" y="33"/>
                    </a:lnTo>
                    <a:lnTo>
                      <a:pt x="68" y="27"/>
                    </a:lnTo>
                    <a:lnTo>
                      <a:pt x="66" y="22"/>
                    </a:lnTo>
                    <a:lnTo>
                      <a:pt x="64" y="16"/>
                    </a:lnTo>
                    <a:lnTo>
                      <a:pt x="59" y="11"/>
                    </a:lnTo>
                    <a:lnTo>
                      <a:pt x="55" y="7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6" y="2"/>
                    </a:lnTo>
                    <a:lnTo>
                      <a:pt x="19" y="4"/>
                    </a:lnTo>
                    <a:lnTo>
                      <a:pt x="13" y="9"/>
                    </a:lnTo>
                    <a:lnTo>
                      <a:pt x="64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93" name="Freeform 1833"/>
              <p:cNvSpPr>
                <a:spLocks/>
              </p:cNvSpPr>
              <p:nvPr/>
            </p:nvSpPr>
            <p:spPr bwMode="auto">
              <a:xfrm>
                <a:off x="4224" y="3582"/>
                <a:ext cx="14" cy="13"/>
              </a:xfrm>
              <a:custGeom>
                <a:avLst/>
                <a:gdLst/>
                <a:ahLst/>
                <a:cxnLst>
                  <a:cxn ang="0">
                    <a:pos x="70" y="31"/>
                  </a:cxn>
                  <a:cxn ang="0">
                    <a:pos x="65" y="14"/>
                  </a:cxn>
                  <a:cxn ang="0">
                    <a:pos x="57" y="0"/>
                  </a:cxn>
                  <a:cxn ang="0">
                    <a:pos x="0" y="36"/>
                  </a:cxn>
                  <a:cxn ang="0">
                    <a:pos x="8" y="48"/>
                  </a:cxn>
                  <a:cxn ang="0">
                    <a:pos x="70" y="31"/>
                  </a:cxn>
                  <a:cxn ang="0">
                    <a:pos x="8" y="48"/>
                  </a:cxn>
                  <a:cxn ang="0">
                    <a:pos x="13" y="55"/>
                  </a:cxn>
                  <a:cxn ang="0">
                    <a:pos x="19" y="60"/>
                  </a:cxn>
                  <a:cxn ang="0">
                    <a:pos x="24" y="63"/>
                  </a:cxn>
                  <a:cxn ang="0">
                    <a:pos x="30" y="65"/>
                  </a:cxn>
                  <a:cxn ang="0">
                    <a:pos x="36" y="65"/>
                  </a:cxn>
                  <a:cxn ang="0">
                    <a:pos x="43" y="65"/>
                  </a:cxn>
                  <a:cxn ang="0">
                    <a:pos x="49" y="62"/>
                  </a:cxn>
                  <a:cxn ang="0">
                    <a:pos x="55" y="60"/>
                  </a:cxn>
                  <a:cxn ang="0">
                    <a:pos x="59" y="56"/>
                  </a:cxn>
                  <a:cxn ang="0">
                    <a:pos x="64" y="52"/>
                  </a:cxn>
                  <a:cxn ang="0">
                    <a:pos x="67" y="46"/>
                  </a:cxn>
                  <a:cxn ang="0">
                    <a:pos x="70" y="40"/>
                  </a:cxn>
                  <a:cxn ang="0">
                    <a:pos x="71" y="35"/>
                  </a:cxn>
                  <a:cxn ang="0">
                    <a:pos x="71" y="28"/>
                  </a:cxn>
                  <a:cxn ang="0">
                    <a:pos x="68" y="21"/>
                  </a:cxn>
                  <a:cxn ang="0">
                    <a:pos x="65" y="14"/>
                  </a:cxn>
                  <a:cxn ang="0">
                    <a:pos x="70" y="31"/>
                  </a:cxn>
                </a:cxnLst>
                <a:rect l="0" t="0" r="r" b="b"/>
                <a:pathLst>
                  <a:path w="71" h="65">
                    <a:moveTo>
                      <a:pt x="70" y="31"/>
                    </a:moveTo>
                    <a:lnTo>
                      <a:pt x="65" y="14"/>
                    </a:lnTo>
                    <a:lnTo>
                      <a:pt x="57" y="0"/>
                    </a:lnTo>
                    <a:lnTo>
                      <a:pt x="0" y="36"/>
                    </a:lnTo>
                    <a:lnTo>
                      <a:pt x="8" y="48"/>
                    </a:lnTo>
                    <a:lnTo>
                      <a:pt x="70" y="31"/>
                    </a:lnTo>
                    <a:lnTo>
                      <a:pt x="8" y="48"/>
                    </a:lnTo>
                    <a:lnTo>
                      <a:pt x="13" y="55"/>
                    </a:lnTo>
                    <a:lnTo>
                      <a:pt x="19" y="60"/>
                    </a:lnTo>
                    <a:lnTo>
                      <a:pt x="24" y="63"/>
                    </a:lnTo>
                    <a:lnTo>
                      <a:pt x="30" y="65"/>
                    </a:lnTo>
                    <a:lnTo>
                      <a:pt x="36" y="65"/>
                    </a:lnTo>
                    <a:lnTo>
                      <a:pt x="43" y="65"/>
                    </a:lnTo>
                    <a:lnTo>
                      <a:pt x="49" y="62"/>
                    </a:lnTo>
                    <a:lnTo>
                      <a:pt x="55" y="60"/>
                    </a:lnTo>
                    <a:lnTo>
                      <a:pt x="59" y="56"/>
                    </a:lnTo>
                    <a:lnTo>
                      <a:pt x="64" y="52"/>
                    </a:lnTo>
                    <a:lnTo>
                      <a:pt x="67" y="46"/>
                    </a:lnTo>
                    <a:lnTo>
                      <a:pt x="70" y="40"/>
                    </a:lnTo>
                    <a:lnTo>
                      <a:pt x="71" y="35"/>
                    </a:lnTo>
                    <a:lnTo>
                      <a:pt x="71" y="28"/>
                    </a:lnTo>
                    <a:lnTo>
                      <a:pt x="68" y="21"/>
                    </a:lnTo>
                    <a:lnTo>
                      <a:pt x="65" y="14"/>
                    </a:lnTo>
                    <a:lnTo>
                      <a:pt x="7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94" name="Freeform 1834"/>
              <p:cNvSpPr>
                <a:spLocks/>
              </p:cNvSpPr>
              <p:nvPr/>
            </p:nvSpPr>
            <p:spPr bwMode="auto">
              <a:xfrm>
                <a:off x="4225" y="3582"/>
                <a:ext cx="13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1" y="12"/>
                  </a:cxn>
                  <a:cxn ang="0">
                    <a:pos x="1" y="16"/>
                  </a:cxn>
                  <a:cxn ang="0">
                    <a:pos x="0" y="20"/>
                  </a:cxn>
                  <a:cxn ang="0">
                    <a:pos x="0" y="25"/>
                  </a:cxn>
                  <a:cxn ang="0">
                    <a:pos x="0" y="28"/>
                  </a:cxn>
                  <a:cxn ang="0">
                    <a:pos x="0" y="33"/>
                  </a:cxn>
                  <a:cxn ang="0">
                    <a:pos x="66" y="33"/>
                  </a:cxn>
                  <a:cxn ang="0">
                    <a:pos x="67" y="31"/>
                  </a:cxn>
                  <a:cxn ang="0">
                    <a:pos x="67" y="28"/>
                  </a:cxn>
                  <a:cxn ang="0">
                    <a:pos x="67" y="27"/>
                  </a:cxn>
                  <a:cxn ang="0">
                    <a:pos x="67" y="25"/>
                  </a:cxn>
                  <a:cxn ang="0">
                    <a:pos x="67" y="24"/>
                  </a:cxn>
                  <a:cxn ang="0">
                    <a:pos x="67" y="24"/>
                  </a:cxn>
                  <a:cxn ang="0">
                    <a:pos x="67" y="23"/>
                  </a:cxn>
                  <a:cxn ang="0">
                    <a:pos x="67" y="23"/>
                  </a:cxn>
                  <a:cxn ang="0">
                    <a:pos x="67" y="23"/>
                  </a:cxn>
                  <a:cxn ang="0">
                    <a:pos x="4" y="0"/>
                  </a:cxn>
                </a:cxnLst>
                <a:rect l="0" t="0" r="r" b="b"/>
                <a:pathLst>
                  <a:path w="67" h="33">
                    <a:moveTo>
                      <a:pt x="4" y="0"/>
                    </a:moveTo>
                    <a:lnTo>
                      <a:pt x="4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3"/>
                    </a:lnTo>
                    <a:lnTo>
                      <a:pt x="66" y="33"/>
                    </a:lnTo>
                    <a:lnTo>
                      <a:pt x="67" y="31"/>
                    </a:lnTo>
                    <a:lnTo>
                      <a:pt x="67" y="28"/>
                    </a:lnTo>
                    <a:lnTo>
                      <a:pt x="67" y="27"/>
                    </a:lnTo>
                    <a:lnTo>
                      <a:pt x="67" y="25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67" y="23"/>
                    </a:lnTo>
                    <a:lnTo>
                      <a:pt x="67" y="23"/>
                    </a:lnTo>
                    <a:lnTo>
                      <a:pt x="67" y="2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95" name="Freeform 1835"/>
              <p:cNvSpPr>
                <a:spLocks/>
              </p:cNvSpPr>
              <p:nvPr/>
            </p:nvSpPr>
            <p:spPr bwMode="auto">
              <a:xfrm>
                <a:off x="4226" y="3577"/>
                <a:ext cx="13" cy="1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5" y="2"/>
                  </a:cxn>
                  <a:cxn ang="0">
                    <a:pos x="12" y="6"/>
                  </a:cxn>
                  <a:cxn ang="0">
                    <a:pos x="10" y="9"/>
                  </a:cxn>
                  <a:cxn ang="0">
                    <a:pos x="7" y="13"/>
                  </a:cxn>
                  <a:cxn ang="0">
                    <a:pos x="5" y="16"/>
                  </a:cxn>
                  <a:cxn ang="0">
                    <a:pos x="4" y="20"/>
                  </a:cxn>
                  <a:cxn ang="0">
                    <a:pos x="1" y="23"/>
                  </a:cxn>
                  <a:cxn ang="0">
                    <a:pos x="0" y="27"/>
                  </a:cxn>
                  <a:cxn ang="0">
                    <a:pos x="63" y="50"/>
                  </a:cxn>
                  <a:cxn ang="0">
                    <a:pos x="63" y="50"/>
                  </a:cxn>
                  <a:cxn ang="0">
                    <a:pos x="63" y="50"/>
                  </a:cxn>
                  <a:cxn ang="0">
                    <a:pos x="64" y="50"/>
                  </a:cxn>
                  <a:cxn ang="0">
                    <a:pos x="63" y="50"/>
                  </a:cxn>
                  <a:cxn ang="0">
                    <a:pos x="64" y="49"/>
                  </a:cxn>
                  <a:cxn ang="0">
                    <a:pos x="64" y="49"/>
                  </a:cxn>
                  <a:cxn ang="0">
                    <a:pos x="64" y="49"/>
                  </a:cxn>
                  <a:cxn ang="0">
                    <a:pos x="64" y="49"/>
                  </a:cxn>
                  <a:cxn ang="0">
                    <a:pos x="64" y="49"/>
                  </a:cxn>
                  <a:cxn ang="0">
                    <a:pos x="18" y="0"/>
                  </a:cxn>
                </a:cxnLst>
                <a:rect l="0" t="0" r="r" b="b"/>
                <a:pathLst>
                  <a:path w="64" h="50">
                    <a:moveTo>
                      <a:pt x="18" y="0"/>
                    </a:moveTo>
                    <a:lnTo>
                      <a:pt x="18" y="0"/>
                    </a:lnTo>
                    <a:lnTo>
                      <a:pt x="15" y="2"/>
                    </a:lnTo>
                    <a:lnTo>
                      <a:pt x="12" y="6"/>
                    </a:lnTo>
                    <a:lnTo>
                      <a:pt x="10" y="9"/>
                    </a:lnTo>
                    <a:lnTo>
                      <a:pt x="7" y="13"/>
                    </a:lnTo>
                    <a:lnTo>
                      <a:pt x="5" y="16"/>
                    </a:lnTo>
                    <a:lnTo>
                      <a:pt x="4" y="20"/>
                    </a:lnTo>
                    <a:lnTo>
                      <a:pt x="1" y="23"/>
                    </a:lnTo>
                    <a:lnTo>
                      <a:pt x="0" y="27"/>
                    </a:lnTo>
                    <a:lnTo>
                      <a:pt x="63" y="50"/>
                    </a:lnTo>
                    <a:lnTo>
                      <a:pt x="63" y="50"/>
                    </a:lnTo>
                    <a:lnTo>
                      <a:pt x="63" y="50"/>
                    </a:lnTo>
                    <a:lnTo>
                      <a:pt x="64" y="50"/>
                    </a:lnTo>
                    <a:lnTo>
                      <a:pt x="63" y="50"/>
                    </a:lnTo>
                    <a:lnTo>
                      <a:pt x="64" y="49"/>
                    </a:lnTo>
                    <a:lnTo>
                      <a:pt x="64" y="49"/>
                    </a:lnTo>
                    <a:lnTo>
                      <a:pt x="64" y="49"/>
                    </a:lnTo>
                    <a:lnTo>
                      <a:pt x="64" y="49"/>
                    </a:lnTo>
                    <a:lnTo>
                      <a:pt x="64" y="4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96" name="Freeform 1836"/>
              <p:cNvSpPr>
                <a:spLocks/>
              </p:cNvSpPr>
              <p:nvPr/>
            </p:nvSpPr>
            <p:spPr bwMode="auto">
              <a:xfrm>
                <a:off x="4229" y="3573"/>
                <a:ext cx="11" cy="13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0"/>
                  </a:cxn>
                  <a:cxn ang="0">
                    <a:pos x="46" y="0"/>
                  </a:cxn>
                  <a:cxn ang="0">
                    <a:pos x="39" y="0"/>
                  </a:cxn>
                  <a:cxn ang="0">
                    <a:pos x="31" y="1"/>
                  </a:cxn>
                  <a:cxn ang="0">
                    <a:pos x="24" y="3"/>
                  </a:cxn>
                  <a:cxn ang="0">
                    <a:pos x="17" y="7"/>
                  </a:cxn>
                  <a:cxn ang="0">
                    <a:pos x="11" y="10"/>
                  </a:cxn>
                  <a:cxn ang="0">
                    <a:pos x="5" y="13"/>
                  </a:cxn>
                  <a:cxn ang="0">
                    <a:pos x="0" y="18"/>
                  </a:cxn>
                  <a:cxn ang="0">
                    <a:pos x="46" y="67"/>
                  </a:cxn>
                  <a:cxn ang="0">
                    <a:pos x="46" y="67"/>
                  </a:cxn>
                  <a:cxn ang="0">
                    <a:pos x="47" y="67"/>
                  </a:cxn>
                  <a:cxn ang="0">
                    <a:pos x="47" y="67"/>
                  </a:cxn>
                  <a:cxn ang="0">
                    <a:pos x="47" y="67"/>
                  </a:cxn>
                  <a:cxn ang="0">
                    <a:pos x="46" y="67"/>
                  </a:cxn>
                  <a:cxn ang="0">
                    <a:pos x="46" y="67"/>
                  </a:cxn>
                  <a:cxn ang="0">
                    <a:pos x="46" y="67"/>
                  </a:cxn>
                  <a:cxn ang="0">
                    <a:pos x="47" y="67"/>
                  </a:cxn>
                  <a:cxn ang="0">
                    <a:pos x="47" y="67"/>
                  </a:cxn>
                  <a:cxn ang="0">
                    <a:pos x="53" y="0"/>
                  </a:cxn>
                </a:cxnLst>
                <a:rect l="0" t="0" r="r" b="b"/>
                <a:pathLst>
                  <a:path w="53" h="67">
                    <a:moveTo>
                      <a:pt x="53" y="0"/>
                    </a:moveTo>
                    <a:lnTo>
                      <a:pt x="53" y="0"/>
                    </a:lnTo>
                    <a:lnTo>
                      <a:pt x="46" y="0"/>
                    </a:ln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1" y="10"/>
                    </a:lnTo>
                    <a:lnTo>
                      <a:pt x="5" y="13"/>
                    </a:lnTo>
                    <a:lnTo>
                      <a:pt x="0" y="18"/>
                    </a:lnTo>
                    <a:lnTo>
                      <a:pt x="46" y="67"/>
                    </a:lnTo>
                    <a:lnTo>
                      <a:pt x="46" y="67"/>
                    </a:lnTo>
                    <a:lnTo>
                      <a:pt x="47" y="67"/>
                    </a:lnTo>
                    <a:lnTo>
                      <a:pt x="47" y="67"/>
                    </a:lnTo>
                    <a:lnTo>
                      <a:pt x="47" y="67"/>
                    </a:lnTo>
                    <a:lnTo>
                      <a:pt x="46" y="67"/>
                    </a:lnTo>
                    <a:lnTo>
                      <a:pt x="46" y="67"/>
                    </a:lnTo>
                    <a:lnTo>
                      <a:pt x="46" y="67"/>
                    </a:lnTo>
                    <a:lnTo>
                      <a:pt x="47" y="67"/>
                    </a:lnTo>
                    <a:lnTo>
                      <a:pt x="47" y="67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97" name="Freeform 1837"/>
              <p:cNvSpPr>
                <a:spLocks/>
              </p:cNvSpPr>
              <p:nvPr/>
            </p:nvSpPr>
            <p:spPr bwMode="auto">
              <a:xfrm>
                <a:off x="4239" y="3573"/>
                <a:ext cx="11" cy="1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58" y="27"/>
                  </a:cxn>
                  <a:cxn ang="0">
                    <a:pos x="52" y="22"/>
                  </a:cxn>
                  <a:cxn ang="0">
                    <a:pos x="46" y="17"/>
                  </a:cxn>
                  <a:cxn ang="0">
                    <a:pos x="40" y="12"/>
                  </a:cxn>
                  <a:cxn ang="0">
                    <a:pos x="35" y="9"/>
                  </a:cxn>
                  <a:cxn ang="0">
                    <a:pos x="28" y="5"/>
                  </a:cxn>
                  <a:cxn ang="0">
                    <a:pos x="21" y="3"/>
                  </a:cxn>
                  <a:cxn ang="0">
                    <a:pos x="13" y="1"/>
                  </a:cxn>
                  <a:cxn ang="0">
                    <a:pos x="6" y="0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1" y="67"/>
                  </a:cxn>
                  <a:cxn ang="0">
                    <a:pos x="1" y="67"/>
                  </a:cxn>
                  <a:cxn ang="0">
                    <a:pos x="3" y="68"/>
                  </a:cxn>
                  <a:cxn ang="0">
                    <a:pos x="5" y="69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2"/>
                  </a:cxn>
                  <a:cxn ang="0">
                    <a:pos x="58" y="27"/>
                  </a:cxn>
                </a:cxnLst>
                <a:rect l="0" t="0" r="r" b="b"/>
                <a:pathLst>
                  <a:path w="58" h="72">
                    <a:moveTo>
                      <a:pt x="58" y="27"/>
                    </a:moveTo>
                    <a:lnTo>
                      <a:pt x="58" y="27"/>
                    </a:lnTo>
                    <a:lnTo>
                      <a:pt x="52" y="22"/>
                    </a:lnTo>
                    <a:lnTo>
                      <a:pt x="46" y="17"/>
                    </a:lnTo>
                    <a:lnTo>
                      <a:pt x="40" y="12"/>
                    </a:lnTo>
                    <a:lnTo>
                      <a:pt x="35" y="9"/>
                    </a:lnTo>
                    <a:lnTo>
                      <a:pt x="28" y="5"/>
                    </a:lnTo>
                    <a:lnTo>
                      <a:pt x="21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3" y="68"/>
                    </a:lnTo>
                    <a:lnTo>
                      <a:pt x="5" y="69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98" name="Freeform 1838"/>
              <p:cNvSpPr>
                <a:spLocks/>
              </p:cNvSpPr>
              <p:nvPr/>
            </p:nvSpPr>
            <p:spPr bwMode="auto">
              <a:xfrm>
                <a:off x="4240" y="3578"/>
                <a:ext cx="15" cy="13"/>
              </a:xfrm>
              <a:custGeom>
                <a:avLst/>
                <a:gdLst/>
                <a:ahLst/>
                <a:cxnLst>
                  <a:cxn ang="0">
                    <a:pos x="73" y="37"/>
                  </a:cxn>
                  <a:cxn ang="0">
                    <a:pos x="73" y="37"/>
                  </a:cxn>
                  <a:cxn ang="0">
                    <a:pos x="72" y="33"/>
                  </a:cxn>
                  <a:cxn ang="0">
                    <a:pos x="68" y="28"/>
                  </a:cxn>
                  <a:cxn ang="0">
                    <a:pos x="66" y="22"/>
                  </a:cxn>
                  <a:cxn ang="0">
                    <a:pos x="64" y="18"/>
                  </a:cxn>
                  <a:cxn ang="0">
                    <a:pos x="60" y="13"/>
                  </a:cxn>
                  <a:cxn ang="0">
                    <a:pos x="57" y="8"/>
                  </a:cxn>
                  <a:cxn ang="0">
                    <a:pos x="53" y="4"/>
                  </a:cxn>
                  <a:cxn ang="0">
                    <a:pos x="50" y="0"/>
                  </a:cxn>
                  <a:cxn ang="0">
                    <a:pos x="0" y="45"/>
                  </a:cxn>
                  <a:cxn ang="0">
                    <a:pos x="2" y="48"/>
                  </a:cxn>
                  <a:cxn ang="0">
                    <a:pos x="4" y="50"/>
                  </a:cxn>
                  <a:cxn ang="0">
                    <a:pos x="6" y="52"/>
                  </a:cxn>
                  <a:cxn ang="0">
                    <a:pos x="7" y="53"/>
                  </a:cxn>
                  <a:cxn ang="0">
                    <a:pos x="8" y="56"/>
                  </a:cxn>
                  <a:cxn ang="0">
                    <a:pos x="9" y="58"/>
                  </a:cxn>
                  <a:cxn ang="0">
                    <a:pos x="10" y="60"/>
                  </a:cxn>
                  <a:cxn ang="0">
                    <a:pos x="12" y="61"/>
                  </a:cxn>
                  <a:cxn ang="0">
                    <a:pos x="12" y="61"/>
                  </a:cxn>
                  <a:cxn ang="0">
                    <a:pos x="73" y="37"/>
                  </a:cxn>
                </a:cxnLst>
                <a:rect l="0" t="0" r="r" b="b"/>
                <a:pathLst>
                  <a:path w="73" h="61">
                    <a:moveTo>
                      <a:pt x="73" y="37"/>
                    </a:moveTo>
                    <a:lnTo>
                      <a:pt x="73" y="37"/>
                    </a:lnTo>
                    <a:lnTo>
                      <a:pt x="72" y="33"/>
                    </a:lnTo>
                    <a:lnTo>
                      <a:pt x="68" y="28"/>
                    </a:lnTo>
                    <a:lnTo>
                      <a:pt x="66" y="22"/>
                    </a:lnTo>
                    <a:lnTo>
                      <a:pt x="64" y="18"/>
                    </a:lnTo>
                    <a:lnTo>
                      <a:pt x="60" y="13"/>
                    </a:lnTo>
                    <a:lnTo>
                      <a:pt x="57" y="8"/>
                    </a:lnTo>
                    <a:lnTo>
                      <a:pt x="53" y="4"/>
                    </a:lnTo>
                    <a:lnTo>
                      <a:pt x="50" y="0"/>
                    </a:lnTo>
                    <a:lnTo>
                      <a:pt x="0" y="45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6" y="52"/>
                    </a:lnTo>
                    <a:lnTo>
                      <a:pt x="7" y="53"/>
                    </a:lnTo>
                    <a:lnTo>
                      <a:pt x="8" y="56"/>
                    </a:lnTo>
                    <a:lnTo>
                      <a:pt x="9" y="58"/>
                    </a:lnTo>
                    <a:lnTo>
                      <a:pt x="10" y="60"/>
                    </a:lnTo>
                    <a:lnTo>
                      <a:pt x="12" y="61"/>
                    </a:lnTo>
                    <a:lnTo>
                      <a:pt x="12" y="61"/>
                    </a:lnTo>
                    <a:lnTo>
                      <a:pt x="73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99" name="Freeform 1839"/>
              <p:cNvSpPr>
                <a:spLocks/>
              </p:cNvSpPr>
              <p:nvPr/>
            </p:nvSpPr>
            <p:spPr bwMode="auto">
              <a:xfrm>
                <a:off x="4243" y="3586"/>
                <a:ext cx="14" cy="8"/>
              </a:xfrm>
              <a:custGeom>
                <a:avLst/>
                <a:gdLst/>
                <a:ahLst/>
                <a:cxnLst>
                  <a:cxn ang="0">
                    <a:pos x="69" y="39"/>
                  </a:cxn>
                  <a:cxn ang="0">
                    <a:pos x="69" y="39"/>
                  </a:cxn>
                  <a:cxn ang="0">
                    <a:pos x="69" y="35"/>
                  </a:cxn>
                  <a:cxn ang="0">
                    <a:pos x="69" y="29"/>
                  </a:cxn>
                  <a:cxn ang="0">
                    <a:pos x="68" y="24"/>
                  </a:cxn>
                  <a:cxn ang="0">
                    <a:pos x="67" y="20"/>
                  </a:cxn>
                  <a:cxn ang="0">
                    <a:pos x="65" y="15"/>
                  </a:cxn>
                  <a:cxn ang="0">
                    <a:pos x="64" y="11"/>
                  </a:cxn>
                  <a:cxn ang="0">
                    <a:pos x="63" y="5"/>
                  </a:cxn>
                  <a:cxn ang="0">
                    <a:pos x="61" y="0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1" y="29"/>
                  </a:cxn>
                  <a:cxn ang="0">
                    <a:pos x="1" y="31"/>
                  </a:cxn>
                  <a:cxn ang="0">
                    <a:pos x="2" y="33"/>
                  </a:cxn>
                  <a:cxn ang="0">
                    <a:pos x="2" y="35"/>
                  </a:cxn>
                  <a:cxn ang="0">
                    <a:pos x="2" y="36"/>
                  </a:cxn>
                  <a:cxn ang="0">
                    <a:pos x="2" y="37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69" y="39"/>
                  </a:cxn>
                </a:cxnLst>
                <a:rect l="0" t="0" r="r" b="b"/>
                <a:pathLst>
                  <a:path w="69" h="39">
                    <a:moveTo>
                      <a:pt x="69" y="39"/>
                    </a:moveTo>
                    <a:lnTo>
                      <a:pt x="69" y="39"/>
                    </a:lnTo>
                    <a:lnTo>
                      <a:pt x="69" y="35"/>
                    </a:lnTo>
                    <a:lnTo>
                      <a:pt x="69" y="29"/>
                    </a:lnTo>
                    <a:lnTo>
                      <a:pt x="68" y="24"/>
                    </a:lnTo>
                    <a:lnTo>
                      <a:pt x="67" y="20"/>
                    </a:lnTo>
                    <a:lnTo>
                      <a:pt x="65" y="15"/>
                    </a:lnTo>
                    <a:lnTo>
                      <a:pt x="64" y="11"/>
                    </a:lnTo>
                    <a:lnTo>
                      <a:pt x="63" y="5"/>
                    </a:lnTo>
                    <a:lnTo>
                      <a:pt x="61" y="0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2" y="36"/>
                    </a:lnTo>
                    <a:lnTo>
                      <a:pt x="2" y="37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69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00" name="Freeform 1840"/>
              <p:cNvSpPr>
                <a:spLocks/>
              </p:cNvSpPr>
              <p:nvPr/>
            </p:nvSpPr>
            <p:spPr bwMode="auto">
              <a:xfrm>
                <a:off x="4243" y="3593"/>
                <a:ext cx="14" cy="7"/>
              </a:xfrm>
              <a:custGeom>
                <a:avLst/>
                <a:gdLst/>
                <a:ahLst/>
                <a:cxnLst>
                  <a:cxn ang="0">
                    <a:pos x="62" y="34"/>
                  </a:cxn>
                  <a:cxn ang="0">
                    <a:pos x="62" y="34"/>
                  </a:cxn>
                  <a:cxn ang="0">
                    <a:pos x="63" y="30"/>
                  </a:cxn>
                  <a:cxn ang="0">
                    <a:pos x="64" y="26"/>
                  </a:cxn>
                  <a:cxn ang="0">
                    <a:pos x="66" y="22"/>
                  </a:cxn>
                  <a:cxn ang="0">
                    <a:pos x="67" y="18"/>
                  </a:cxn>
                  <a:cxn ang="0">
                    <a:pos x="67" y="14"/>
                  </a:cxn>
                  <a:cxn ang="0">
                    <a:pos x="68" y="10"/>
                  </a:cxn>
                  <a:cxn ang="0">
                    <a:pos x="68" y="6"/>
                  </a:cxn>
                  <a:cxn ang="0">
                    <a:pos x="68" y="1"/>
                  </a:cxn>
                  <a:cxn ang="0">
                    <a:pos x="1" y="0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62" y="34"/>
                  </a:cxn>
                </a:cxnLst>
                <a:rect l="0" t="0" r="r" b="b"/>
                <a:pathLst>
                  <a:path w="68" h="34">
                    <a:moveTo>
                      <a:pt x="62" y="34"/>
                    </a:moveTo>
                    <a:lnTo>
                      <a:pt x="62" y="34"/>
                    </a:lnTo>
                    <a:lnTo>
                      <a:pt x="63" y="30"/>
                    </a:lnTo>
                    <a:lnTo>
                      <a:pt x="64" y="26"/>
                    </a:lnTo>
                    <a:lnTo>
                      <a:pt x="66" y="22"/>
                    </a:lnTo>
                    <a:lnTo>
                      <a:pt x="67" y="18"/>
                    </a:lnTo>
                    <a:lnTo>
                      <a:pt x="67" y="14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68" y="1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62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01" name="Freeform 1841"/>
              <p:cNvSpPr>
                <a:spLocks/>
              </p:cNvSpPr>
              <p:nvPr/>
            </p:nvSpPr>
            <p:spPr bwMode="auto">
              <a:xfrm>
                <a:off x="4242" y="3595"/>
                <a:ext cx="13" cy="11"/>
              </a:xfrm>
              <a:custGeom>
                <a:avLst/>
                <a:gdLst/>
                <a:ahLst/>
                <a:cxnLst>
                  <a:cxn ang="0">
                    <a:pos x="47" y="50"/>
                  </a:cxn>
                  <a:cxn ang="0">
                    <a:pos x="47" y="52"/>
                  </a:cxn>
                  <a:cxn ang="0">
                    <a:pos x="50" y="48"/>
                  </a:cxn>
                  <a:cxn ang="0">
                    <a:pos x="52" y="45"/>
                  </a:cxn>
                  <a:cxn ang="0">
                    <a:pos x="55" y="42"/>
                  </a:cxn>
                  <a:cxn ang="0">
                    <a:pos x="57" y="39"/>
                  </a:cxn>
                  <a:cxn ang="0">
                    <a:pos x="59" y="35"/>
                  </a:cxn>
                  <a:cxn ang="0">
                    <a:pos x="62" y="31"/>
                  </a:cxn>
                  <a:cxn ang="0">
                    <a:pos x="64" y="27"/>
                  </a:cxn>
                  <a:cxn ang="0">
                    <a:pos x="65" y="2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7" y="50"/>
                  </a:cxn>
                </a:cxnLst>
                <a:rect l="0" t="0" r="r" b="b"/>
                <a:pathLst>
                  <a:path w="65" h="52">
                    <a:moveTo>
                      <a:pt x="47" y="50"/>
                    </a:moveTo>
                    <a:lnTo>
                      <a:pt x="47" y="52"/>
                    </a:lnTo>
                    <a:lnTo>
                      <a:pt x="50" y="48"/>
                    </a:lnTo>
                    <a:lnTo>
                      <a:pt x="52" y="45"/>
                    </a:lnTo>
                    <a:lnTo>
                      <a:pt x="55" y="42"/>
                    </a:lnTo>
                    <a:lnTo>
                      <a:pt x="57" y="39"/>
                    </a:lnTo>
                    <a:lnTo>
                      <a:pt x="59" y="35"/>
                    </a:lnTo>
                    <a:lnTo>
                      <a:pt x="62" y="31"/>
                    </a:lnTo>
                    <a:lnTo>
                      <a:pt x="64" y="27"/>
                    </a:lnTo>
                    <a:lnTo>
                      <a:pt x="65" y="2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7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02" name="Freeform 1842"/>
              <p:cNvSpPr>
                <a:spLocks/>
              </p:cNvSpPr>
              <p:nvPr/>
            </p:nvSpPr>
            <p:spPr bwMode="auto">
              <a:xfrm>
                <a:off x="4233" y="3595"/>
                <a:ext cx="19" cy="14"/>
              </a:xfrm>
              <a:custGeom>
                <a:avLst/>
                <a:gdLst/>
                <a:ahLst/>
                <a:cxnLst>
                  <a:cxn ang="0">
                    <a:pos x="63" y="16"/>
                  </a:cxn>
                  <a:cxn ang="0">
                    <a:pos x="23" y="64"/>
                  </a:cxn>
                  <a:cxn ang="0">
                    <a:pos x="31" y="67"/>
                  </a:cxn>
                  <a:cxn ang="0">
                    <a:pos x="41" y="69"/>
                  </a:cxn>
                  <a:cxn ang="0">
                    <a:pos x="50" y="69"/>
                  </a:cxn>
                  <a:cxn ang="0">
                    <a:pos x="59" y="68"/>
                  </a:cxn>
                  <a:cxn ang="0">
                    <a:pos x="68" y="65"/>
                  </a:cxn>
                  <a:cxn ang="0">
                    <a:pos x="78" y="62"/>
                  </a:cxn>
                  <a:cxn ang="0">
                    <a:pos x="86" y="57"/>
                  </a:cxn>
                  <a:cxn ang="0">
                    <a:pos x="93" y="50"/>
                  </a:cxn>
                  <a:cxn ang="0">
                    <a:pos x="48" y="2"/>
                  </a:cxn>
                  <a:cxn ang="0">
                    <a:pos x="46" y="2"/>
                  </a:cxn>
                  <a:cxn ang="0">
                    <a:pos x="48" y="2"/>
                  </a:cxn>
                  <a:cxn ang="0">
                    <a:pos x="48" y="2"/>
                  </a:cxn>
                  <a:cxn ang="0">
                    <a:pos x="48" y="2"/>
                  </a:cxn>
                  <a:cxn ang="0">
                    <a:pos x="48" y="2"/>
                  </a:cxn>
                  <a:cxn ang="0">
                    <a:pos x="48" y="2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5" y="50"/>
                  </a:cxn>
                  <a:cxn ang="0">
                    <a:pos x="44" y="1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3" y="1"/>
                  </a:cxn>
                  <a:cxn ang="0">
                    <a:pos x="18" y="3"/>
                  </a:cxn>
                  <a:cxn ang="0">
                    <a:pos x="12" y="6"/>
                  </a:cxn>
                  <a:cxn ang="0">
                    <a:pos x="8" y="11"/>
                  </a:cxn>
                  <a:cxn ang="0">
                    <a:pos x="5" y="17"/>
                  </a:cxn>
                  <a:cxn ang="0">
                    <a:pos x="3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0" y="41"/>
                  </a:cxn>
                  <a:cxn ang="0">
                    <a:pos x="3" y="47"/>
                  </a:cxn>
                  <a:cxn ang="0">
                    <a:pos x="6" y="53"/>
                  </a:cxn>
                  <a:cxn ang="0">
                    <a:pos x="11" y="57"/>
                  </a:cxn>
                  <a:cxn ang="0">
                    <a:pos x="16" y="61"/>
                  </a:cxn>
                  <a:cxn ang="0">
                    <a:pos x="23" y="64"/>
                  </a:cxn>
                  <a:cxn ang="0">
                    <a:pos x="63" y="16"/>
                  </a:cxn>
                </a:cxnLst>
                <a:rect l="0" t="0" r="r" b="b"/>
                <a:pathLst>
                  <a:path w="93" h="69">
                    <a:moveTo>
                      <a:pt x="63" y="16"/>
                    </a:moveTo>
                    <a:lnTo>
                      <a:pt x="23" y="64"/>
                    </a:lnTo>
                    <a:lnTo>
                      <a:pt x="31" y="67"/>
                    </a:lnTo>
                    <a:lnTo>
                      <a:pt x="41" y="69"/>
                    </a:lnTo>
                    <a:lnTo>
                      <a:pt x="50" y="69"/>
                    </a:lnTo>
                    <a:lnTo>
                      <a:pt x="59" y="68"/>
                    </a:lnTo>
                    <a:lnTo>
                      <a:pt x="68" y="65"/>
                    </a:lnTo>
                    <a:lnTo>
                      <a:pt x="78" y="62"/>
                    </a:lnTo>
                    <a:lnTo>
                      <a:pt x="86" y="57"/>
                    </a:lnTo>
                    <a:lnTo>
                      <a:pt x="93" y="50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5" y="50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1"/>
                    </a:lnTo>
                    <a:lnTo>
                      <a:pt x="18" y="3"/>
                    </a:lnTo>
                    <a:lnTo>
                      <a:pt x="12" y="6"/>
                    </a:lnTo>
                    <a:lnTo>
                      <a:pt x="8" y="11"/>
                    </a:lnTo>
                    <a:lnTo>
                      <a:pt x="5" y="17"/>
                    </a:lnTo>
                    <a:lnTo>
                      <a:pt x="3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3" y="47"/>
                    </a:lnTo>
                    <a:lnTo>
                      <a:pt x="6" y="53"/>
                    </a:lnTo>
                    <a:lnTo>
                      <a:pt x="11" y="57"/>
                    </a:lnTo>
                    <a:lnTo>
                      <a:pt x="16" y="61"/>
                    </a:lnTo>
                    <a:lnTo>
                      <a:pt x="23" y="64"/>
                    </a:lnTo>
                    <a:lnTo>
                      <a:pt x="63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03" name="Freeform 1843"/>
              <p:cNvSpPr>
                <a:spLocks/>
              </p:cNvSpPr>
              <p:nvPr/>
            </p:nvSpPr>
            <p:spPr bwMode="auto">
              <a:xfrm>
                <a:off x="4234" y="3599"/>
                <a:ext cx="19" cy="20"/>
              </a:xfrm>
              <a:custGeom>
                <a:avLst/>
                <a:gdLst/>
                <a:ahLst/>
                <a:cxnLst>
                  <a:cxn ang="0">
                    <a:pos x="83" y="93"/>
                  </a:cxn>
                  <a:cxn ang="0">
                    <a:pos x="89" y="52"/>
                  </a:cxn>
                  <a:cxn ang="0">
                    <a:pos x="58" y="0"/>
                  </a:cxn>
                  <a:cxn ang="0">
                    <a:pos x="0" y="34"/>
                  </a:cxn>
                  <a:cxn ang="0">
                    <a:pos x="32" y="86"/>
                  </a:cxn>
                  <a:cxn ang="0">
                    <a:pos x="83" y="93"/>
                  </a:cxn>
                  <a:cxn ang="0">
                    <a:pos x="32" y="86"/>
                  </a:cxn>
                  <a:cxn ang="0">
                    <a:pos x="37" y="93"/>
                  </a:cxn>
                  <a:cxn ang="0">
                    <a:pos x="43" y="98"/>
                  </a:cxn>
                  <a:cxn ang="0">
                    <a:pos x="48" y="100"/>
                  </a:cxn>
                  <a:cxn ang="0">
                    <a:pos x="54" y="102"/>
                  </a:cxn>
                  <a:cxn ang="0">
                    <a:pos x="60" y="102"/>
                  </a:cxn>
                  <a:cxn ang="0">
                    <a:pos x="67" y="102"/>
                  </a:cxn>
                  <a:cxn ang="0">
                    <a:pos x="73" y="100"/>
                  </a:cxn>
                  <a:cxn ang="0">
                    <a:pos x="78" y="98"/>
                  </a:cxn>
                  <a:cxn ang="0">
                    <a:pos x="83" y="94"/>
                  </a:cxn>
                  <a:cxn ang="0">
                    <a:pos x="88" y="90"/>
                  </a:cxn>
                  <a:cxn ang="0">
                    <a:pos x="91" y="84"/>
                  </a:cxn>
                  <a:cxn ang="0">
                    <a:pos x="93" y="78"/>
                  </a:cxn>
                  <a:cxn ang="0">
                    <a:pos x="95" y="72"/>
                  </a:cxn>
                  <a:cxn ang="0">
                    <a:pos x="95" y="66"/>
                  </a:cxn>
                  <a:cxn ang="0">
                    <a:pos x="92" y="59"/>
                  </a:cxn>
                  <a:cxn ang="0">
                    <a:pos x="89" y="52"/>
                  </a:cxn>
                  <a:cxn ang="0">
                    <a:pos x="83" y="93"/>
                  </a:cxn>
                </a:cxnLst>
                <a:rect l="0" t="0" r="r" b="b"/>
                <a:pathLst>
                  <a:path w="95" h="102">
                    <a:moveTo>
                      <a:pt x="83" y="93"/>
                    </a:moveTo>
                    <a:lnTo>
                      <a:pt x="89" y="52"/>
                    </a:lnTo>
                    <a:lnTo>
                      <a:pt x="58" y="0"/>
                    </a:lnTo>
                    <a:lnTo>
                      <a:pt x="0" y="34"/>
                    </a:lnTo>
                    <a:lnTo>
                      <a:pt x="32" y="86"/>
                    </a:lnTo>
                    <a:lnTo>
                      <a:pt x="83" y="93"/>
                    </a:lnTo>
                    <a:lnTo>
                      <a:pt x="32" y="86"/>
                    </a:lnTo>
                    <a:lnTo>
                      <a:pt x="37" y="93"/>
                    </a:lnTo>
                    <a:lnTo>
                      <a:pt x="43" y="98"/>
                    </a:lnTo>
                    <a:lnTo>
                      <a:pt x="48" y="100"/>
                    </a:lnTo>
                    <a:lnTo>
                      <a:pt x="54" y="102"/>
                    </a:lnTo>
                    <a:lnTo>
                      <a:pt x="60" y="102"/>
                    </a:lnTo>
                    <a:lnTo>
                      <a:pt x="67" y="102"/>
                    </a:lnTo>
                    <a:lnTo>
                      <a:pt x="73" y="100"/>
                    </a:lnTo>
                    <a:lnTo>
                      <a:pt x="78" y="98"/>
                    </a:lnTo>
                    <a:lnTo>
                      <a:pt x="83" y="94"/>
                    </a:lnTo>
                    <a:lnTo>
                      <a:pt x="88" y="90"/>
                    </a:lnTo>
                    <a:lnTo>
                      <a:pt x="91" y="84"/>
                    </a:lnTo>
                    <a:lnTo>
                      <a:pt x="93" y="78"/>
                    </a:lnTo>
                    <a:lnTo>
                      <a:pt x="95" y="72"/>
                    </a:lnTo>
                    <a:lnTo>
                      <a:pt x="95" y="66"/>
                    </a:lnTo>
                    <a:lnTo>
                      <a:pt x="92" y="59"/>
                    </a:lnTo>
                    <a:lnTo>
                      <a:pt x="89" y="52"/>
                    </a:lnTo>
                    <a:lnTo>
                      <a:pt x="83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04" name="Freeform 1844"/>
              <p:cNvSpPr>
                <a:spLocks/>
              </p:cNvSpPr>
              <p:nvPr/>
            </p:nvSpPr>
            <p:spPr bwMode="auto">
              <a:xfrm>
                <a:off x="4237" y="3608"/>
                <a:ext cx="14" cy="14"/>
              </a:xfrm>
              <a:custGeom>
                <a:avLst/>
                <a:gdLst/>
                <a:ahLst/>
                <a:cxnLst>
                  <a:cxn ang="0">
                    <a:pos x="5" y="54"/>
                  </a:cxn>
                  <a:cxn ang="0">
                    <a:pos x="56" y="61"/>
                  </a:cxn>
                  <a:cxn ang="0">
                    <a:pos x="70" y="48"/>
                  </a:cxn>
                  <a:cxn ang="0">
                    <a:pos x="25" y="0"/>
                  </a:cxn>
                  <a:cxn ang="0">
                    <a:pos x="11" y="12"/>
                  </a:cxn>
                  <a:cxn ang="0">
                    <a:pos x="5" y="54"/>
                  </a:cxn>
                  <a:cxn ang="0">
                    <a:pos x="11" y="12"/>
                  </a:cxn>
                  <a:cxn ang="0">
                    <a:pos x="5" y="18"/>
                  </a:cxn>
                  <a:cxn ang="0">
                    <a:pos x="2" y="25"/>
                  </a:cxn>
                  <a:cxn ang="0">
                    <a:pos x="1" y="31"/>
                  </a:cxn>
                  <a:cxn ang="0">
                    <a:pos x="0" y="38"/>
                  </a:cxn>
                  <a:cxn ang="0">
                    <a:pos x="1" y="44"/>
                  </a:cxn>
                  <a:cxn ang="0">
                    <a:pos x="3" y="49"/>
                  </a:cxn>
                  <a:cxn ang="0">
                    <a:pos x="5" y="55"/>
                  </a:cxn>
                  <a:cxn ang="0">
                    <a:pos x="10" y="60"/>
                  </a:cxn>
                  <a:cxn ang="0">
                    <a:pos x="15" y="64"/>
                  </a:cxn>
                  <a:cxn ang="0">
                    <a:pos x="19" y="68"/>
                  </a:cxn>
                  <a:cxn ang="0">
                    <a:pos x="25" y="70"/>
                  </a:cxn>
                  <a:cxn ang="0">
                    <a:pos x="31" y="71"/>
                  </a:cxn>
                  <a:cxn ang="0">
                    <a:pos x="38" y="71"/>
                  </a:cxn>
                  <a:cxn ang="0">
                    <a:pos x="45" y="69"/>
                  </a:cxn>
                  <a:cxn ang="0">
                    <a:pos x="50" y="66"/>
                  </a:cxn>
                  <a:cxn ang="0">
                    <a:pos x="56" y="61"/>
                  </a:cxn>
                  <a:cxn ang="0">
                    <a:pos x="5" y="54"/>
                  </a:cxn>
                </a:cxnLst>
                <a:rect l="0" t="0" r="r" b="b"/>
                <a:pathLst>
                  <a:path w="70" h="71">
                    <a:moveTo>
                      <a:pt x="5" y="54"/>
                    </a:moveTo>
                    <a:lnTo>
                      <a:pt x="56" y="61"/>
                    </a:lnTo>
                    <a:lnTo>
                      <a:pt x="70" y="48"/>
                    </a:lnTo>
                    <a:lnTo>
                      <a:pt x="25" y="0"/>
                    </a:lnTo>
                    <a:lnTo>
                      <a:pt x="11" y="12"/>
                    </a:lnTo>
                    <a:lnTo>
                      <a:pt x="5" y="54"/>
                    </a:lnTo>
                    <a:lnTo>
                      <a:pt x="11" y="12"/>
                    </a:lnTo>
                    <a:lnTo>
                      <a:pt x="5" y="18"/>
                    </a:lnTo>
                    <a:lnTo>
                      <a:pt x="2" y="25"/>
                    </a:lnTo>
                    <a:lnTo>
                      <a:pt x="1" y="31"/>
                    </a:lnTo>
                    <a:lnTo>
                      <a:pt x="0" y="38"/>
                    </a:lnTo>
                    <a:lnTo>
                      <a:pt x="1" y="44"/>
                    </a:lnTo>
                    <a:lnTo>
                      <a:pt x="3" y="49"/>
                    </a:lnTo>
                    <a:lnTo>
                      <a:pt x="5" y="55"/>
                    </a:lnTo>
                    <a:lnTo>
                      <a:pt x="10" y="60"/>
                    </a:lnTo>
                    <a:lnTo>
                      <a:pt x="15" y="64"/>
                    </a:lnTo>
                    <a:lnTo>
                      <a:pt x="19" y="68"/>
                    </a:lnTo>
                    <a:lnTo>
                      <a:pt x="25" y="70"/>
                    </a:lnTo>
                    <a:lnTo>
                      <a:pt x="31" y="71"/>
                    </a:lnTo>
                    <a:lnTo>
                      <a:pt x="38" y="71"/>
                    </a:lnTo>
                    <a:lnTo>
                      <a:pt x="45" y="69"/>
                    </a:lnTo>
                    <a:lnTo>
                      <a:pt x="50" y="66"/>
                    </a:lnTo>
                    <a:lnTo>
                      <a:pt x="56" y="61"/>
                    </a:lnTo>
                    <a:lnTo>
                      <a:pt x="5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05" name="Freeform 1845"/>
              <p:cNvSpPr>
                <a:spLocks/>
              </p:cNvSpPr>
              <p:nvPr/>
            </p:nvSpPr>
            <p:spPr bwMode="auto">
              <a:xfrm>
                <a:off x="4232" y="3593"/>
                <a:ext cx="11" cy="1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5" y="5"/>
                  </a:cxn>
                  <a:cxn ang="0">
                    <a:pos x="55" y="5"/>
                  </a:cxn>
                  <a:cxn ang="0">
                    <a:pos x="55" y="5"/>
                  </a:cxn>
                  <a:cxn ang="0">
                    <a:pos x="55" y="4"/>
                  </a:cxn>
                  <a:cxn ang="0">
                    <a:pos x="54" y="4"/>
                  </a:cxn>
                  <a:cxn ang="0">
                    <a:pos x="52" y="3"/>
                  </a:cxn>
                  <a:cxn ang="0">
                    <a:pos x="51" y="2"/>
                  </a:cxn>
                  <a:cxn ang="0">
                    <a:pos x="49" y="0"/>
                  </a:cxn>
                  <a:cxn ang="0">
                    <a:pos x="0" y="46"/>
                  </a:cxn>
                  <a:cxn ang="0">
                    <a:pos x="3" y="48"/>
                  </a:cxn>
                  <a:cxn ang="0">
                    <a:pos x="6" y="51"/>
                  </a:cxn>
                  <a:cxn ang="0">
                    <a:pos x="9" y="53"/>
                  </a:cxn>
                  <a:cxn ang="0">
                    <a:pos x="11" y="55"/>
                  </a:cxn>
                  <a:cxn ang="0">
                    <a:pos x="13" y="57"/>
                  </a:cxn>
                  <a:cxn ang="0">
                    <a:pos x="17" y="60"/>
                  </a:cxn>
                  <a:cxn ang="0">
                    <a:pos x="20" y="62"/>
                  </a:cxn>
                  <a:cxn ang="0">
                    <a:pos x="24" y="64"/>
                  </a:cxn>
                  <a:cxn ang="0">
                    <a:pos x="24" y="64"/>
                  </a:cxn>
                  <a:cxn ang="0">
                    <a:pos x="52" y="4"/>
                  </a:cxn>
                </a:cxnLst>
                <a:rect l="0" t="0" r="r" b="b"/>
                <a:pathLst>
                  <a:path w="55" h="64">
                    <a:moveTo>
                      <a:pt x="52" y="4"/>
                    </a:moveTo>
                    <a:lnTo>
                      <a:pt x="52" y="4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4" y="4"/>
                    </a:lnTo>
                    <a:lnTo>
                      <a:pt x="52" y="3"/>
                    </a:lnTo>
                    <a:lnTo>
                      <a:pt x="51" y="2"/>
                    </a:lnTo>
                    <a:lnTo>
                      <a:pt x="49" y="0"/>
                    </a:lnTo>
                    <a:lnTo>
                      <a:pt x="0" y="46"/>
                    </a:lnTo>
                    <a:lnTo>
                      <a:pt x="3" y="48"/>
                    </a:lnTo>
                    <a:lnTo>
                      <a:pt x="6" y="51"/>
                    </a:lnTo>
                    <a:lnTo>
                      <a:pt x="9" y="53"/>
                    </a:lnTo>
                    <a:lnTo>
                      <a:pt x="11" y="55"/>
                    </a:lnTo>
                    <a:lnTo>
                      <a:pt x="13" y="57"/>
                    </a:lnTo>
                    <a:lnTo>
                      <a:pt x="17" y="60"/>
                    </a:lnTo>
                    <a:lnTo>
                      <a:pt x="20" y="62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06" name="Freeform 1846"/>
              <p:cNvSpPr>
                <a:spLocks/>
              </p:cNvSpPr>
              <p:nvPr/>
            </p:nvSpPr>
            <p:spPr bwMode="auto">
              <a:xfrm>
                <a:off x="4237" y="3593"/>
                <a:ext cx="6" cy="1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3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5" y="0"/>
                  </a:cxn>
                  <a:cxn ang="0">
                    <a:pos x="26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8" y="1"/>
                  </a:cxn>
                  <a:cxn ang="0">
                    <a:pos x="28" y="1"/>
                  </a:cxn>
                  <a:cxn ang="0">
                    <a:pos x="0" y="61"/>
                  </a:cxn>
                  <a:cxn ang="0">
                    <a:pos x="3" y="63"/>
                  </a:cxn>
                  <a:cxn ang="0">
                    <a:pos x="8" y="64"/>
                  </a:cxn>
                  <a:cxn ang="0">
                    <a:pos x="11" y="66"/>
                  </a:cxn>
                  <a:cxn ang="0">
                    <a:pos x="16" y="66"/>
                  </a:cxn>
                  <a:cxn ang="0">
                    <a:pos x="20" y="67"/>
                  </a:cxn>
                  <a:cxn ang="0">
                    <a:pos x="24" y="67"/>
                  </a:cxn>
                  <a:cxn ang="0">
                    <a:pos x="28" y="67"/>
                  </a:cxn>
                  <a:cxn ang="0">
                    <a:pos x="33" y="66"/>
                  </a:cxn>
                  <a:cxn ang="0">
                    <a:pos x="33" y="66"/>
                  </a:cxn>
                  <a:cxn ang="0">
                    <a:pos x="24" y="0"/>
                  </a:cxn>
                </a:cxnLst>
                <a:rect l="0" t="0" r="r" b="b"/>
                <a:pathLst>
                  <a:path w="33" h="67">
                    <a:moveTo>
                      <a:pt x="24" y="0"/>
                    </a:move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8" y="64"/>
                    </a:lnTo>
                    <a:lnTo>
                      <a:pt x="11" y="66"/>
                    </a:lnTo>
                    <a:lnTo>
                      <a:pt x="16" y="66"/>
                    </a:lnTo>
                    <a:lnTo>
                      <a:pt x="20" y="67"/>
                    </a:lnTo>
                    <a:lnTo>
                      <a:pt x="24" y="67"/>
                    </a:lnTo>
                    <a:lnTo>
                      <a:pt x="28" y="67"/>
                    </a:lnTo>
                    <a:lnTo>
                      <a:pt x="33" y="66"/>
                    </a:lnTo>
                    <a:lnTo>
                      <a:pt x="33" y="6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07" name="Freeform 1847"/>
              <p:cNvSpPr>
                <a:spLocks/>
              </p:cNvSpPr>
              <p:nvPr/>
            </p:nvSpPr>
            <p:spPr bwMode="auto">
              <a:xfrm>
                <a:off x="4240" y="3593"/>
                <a:ext cx="9" cy="1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15" y="66"/>
                  </a:cxn>
                  <a:cxn ang="0">
                    <a:pos x="19" y="66"/>
                  </a:cxn>
                  <a:cxn ang="0">
                    <a:pos x="23" y="65"/>
                  </a:cxn>
                  <a:cxn ang="0">
                    <a:pos x="28" y="63"/>
                  </a:cxn>
                  <a:cxn ang="0">
                    <a:pos x="31" y="61"/>
                  </a:cxn>
                  <a:cxn ang="0">
                    <a:pos x="36" y="59"/>
                  </a:cxn>
                  <a:cxn ang="0">
                    <a:pos x="39" y="57"/>
                  </a:cxn>
                  <a:cxn ang="0">
                    <a:pos x="43" y="54"/>
                  </a:cxn>
                  <a:cxn ang="0">
                    <a:pos x="45" y="51"/>
                  </a:cxn>
                  <a:cxn ang="0">
                    <a:pos x="45" y="51"/>
                  </a:cxn>
                  <a:cxn ang="0">
                    <a:pos x="0" y="2"/>
                  </a:cxn>
                </a:cxnLst>
                <a:rect l="0" t="0" r="r" b="b"/>
                <a:pathLst>
                  <a:path w="45" h="66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15" y="66"/>
                    </a:lnTo>
                    <a:lnTo>
                      <a:pt x="19" y="66"/>
                    </a:lnTo>
                    <a:lnTo>
                      <a:pt x="23" y="65"/>
                    </a:lnTo>
                    <a:lnTo>
                      <a:pt x="28" y="63"/>
                    </a:lnTo>
                    <a:lnTo>
                      <a:pt x="31" y="61"/>
                    </a:lnTo>
                    <a:lnTo>
                      <a:pt x="36" y="59"/>
                    </a:lnTo>
                    <a:lnTo>
                      <a:pt x="39" y="57"/>
                    </a:lnTo>
                    <a:lnTo>
                      <a:pt x="43" y="54"/>
                    </a:lnTo>
                    <a:lnTo>
                      <a:pt x="45" y="51"/>
                    </a:lnTo>
                    <a:lnTo>
                      <a:pt x="45" y="5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08" name="Freeform 1848"/>
              <p:cNvSpPr>
                <a:spLocks/>
              </p:cNvSpPr>
              <p:nvPr/>
            </p:nvSpPr>
            <p:spPr bwMode="auto">
              <a:xfrm>
                <a:off x="4240" y="3591"/>
                <a:ext cx="13" cy="12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1" y="20"/>
                  </a:cxn>
                  <a:cxn ang="0">
                    <a:pos x="1" y="20"/>
                  </a:cxn>
                  <a:cxn ang="0">
                    <a:pos x="1" y="20"/>
                  </a:cxn>
                  <a:cxn ang="0">
                    <a:pos x="1" y="19"/>
                  </a:cxn>
                  <a:cxn ang="0">
                    <a:pos x="2" y="18"/>
                  </a:cxn>
                  <a:cxn ang="0">
                    <a:pos x="2" y="17"/>
                  </a:cxn>
                  <a:cxn ang="0">
                    <a:pos x="3" y="15"/>
                  </a:cxn>
                  <a:cxn ang="0">
                    <a:pos x="48" y="64"/>
                  </a:cxn>
                  <a:cxn ang="0">
                    <a:pos x="55" y="58"/>
                  </a:cxn>
                  <a:cxn ang="0">
                    <a:pos x="60" y="50"/>
                  </a:cxn>
                  <a:cxn ang="0">
                    <a:pos x="63" y="42"/>
                  </a:cxn>
                  <a:cxn ang="0">
                    <a:pos x="67" y="34"/>
                  </a:cxn>
                  <a:cxn ang="0">
                    <a:pos x="68" y="25"/>
                  </a:cxn>
                  <a:cxn ang="0">
                    <a:pos x="68" y="17"/>
                  </a:cxn>
                  <a:cxn ang="0">
                    <a:pos x="67" y="9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17"/>
                  </a:cxn>
                </a:cxnLst>
                <a:rect l="0" t="0" r="r" b="b"/>
                <a:pathLst>
                  <a:path w="68" h="64">
                    <a:moveTo>
                      <a:pt x="0" y="17"/>
                    </a:moveTo>
                    <a:lnTo>
                      <a:pt x="0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3" y="15"/>
                    </a:lnTo>
                    <a:lnTo>
                      <a:pt x="48" y="64"/>
                    </a:lnTo>
                    <a:lnTo>
                      <a:pt x="55" y="58"/>
                    </a:lnTo>
                    <a:lnTo>
                      <a:pt x="60" y="50"/>
                    </a:lnTo>
                    <a:lnTo>
                      <a:pt x="63" y="42"/>
                    </a:lnTo>
                    <a:lnTo>
                      <a:pt x="67" y="34"/>
                    </a:lnTo>
                    <a:lnTo>
                      <a:pt x="68" y="25"/>
                    </a:lnTo>
                    <a:lnTo>
                      <a:pt x="68" y="17"/>
                    </a:lnTo>
                    <a:lnTo>
                      <a:pt x="67" y="9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09" name="Freeform 1849"/>
              <p:cNvSpPr>
                <a:spLocks/>
              </p:cNvSpPr>
              <p:nvPr/>
            </p:nvSpPr>
            <p:spPr bwMode="auto">
              <a:xfrm>
                <a:off x="4238" y="3581"/>
                <a:ext cx="15" cy="13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2" y="47"/>
                  </a:cxn>
                  <a:cxn ang="0">
                    <a:pos x="3" y="50"/>
                  </a:cxn>
                  <a:cxn ang="0">
                    <a:pos x="5" y="52"/>
                  </a:cxn>
                  <a:cxn ang="0">
                    <a:pos x="6" y="54"/>
                  </a:cxn>
                  <a:cxn ang="0">
                    <a:pos x="7" y="57"/>
                  </a:cxn>
                  <a:cxn ang="0">
                    <a:pos x="8" y="59"/>
                  </a:cxn>
                  <a:cxn ang="0">
                    <a:pos x="10" y="62"/>
                  </a:cxn>
                  <a:cxn ang="0">
                    <a:pos x="10" y="65"/>
                  </a:cxn>
                  <a:cxn ang="0">
                    <a:pos x="74" y="48"/>
                  </a:cxn>
                  <a:cxn ang="0">
                    <a:pos x="73" y="42"/>
                  </a:cxn>
                  <a:cxn ang="0">
                    <a:pos x="71" y="35"/>
                  </a:cxn>
                  <a:cxn ang="0">
                    <a:pos x="67" y="29"/>
                  </a:cxn>
                  <a:cxn ang="0">
                    <a:pos x="65" y="22"/>
                  </a:cxn>
                  <a:cxn ang="0">
                    <a:pos x="62" y="16"/>
                  </a:cxn>
                  <a:cxn ang="0">
                    <a:pos x="57" y="10"/>
                  </a:cxn>
                  <a:cxn ang="0">
                    <a:pos x="53" y="6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0" y="45"/>
                  </a:cxn>
                </a:cxnLst>
                <a:rect l="0" t="0" r="r" b="b"/>
                <a:pathLst>
                  <a:path w="74" h="65">
                    <a:moveTo>
                      <a:pt x="0" y="45"/>
                    </a:moveTo>
                    <a:lnTo>
                      <a:pt x="0" y="45"/>
                    </a:lnTo>
                    <a:lnTo>
                      <a:pt x="2" y="47"/>
                    </a:lnTo>
                    <a:lnTo>
                      <a:pt x="3" y="50"/>
                    </a:lnTo>
                    <a:lnTo>
                      <a:pt x="5" y="52"/>
                    </a:lnTo>
                    <a:lnTo>
                      <a:pt x="6" y="54"/>
                    </a:lnTo>
                    <a:lnTo>
                      <a:pt x="7" y="57"/>
                    </a:lnTo>
                    <a:lnTo>
                      <a:pt x="8" y="59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74" y="48"/>
                    </a:lnTo>
                    <a:lnTo>
                      <a:pt x="73" y="42"/>
                    </a:lnTo>
                    <a:lnTo>
                      <a:pt x="71" y="35"/>
                    </a:lnTo>
                    <a:lnTo>
                      <a:pt x="67" y="29"/>
                    </a:lnTo>
                    <a:lnTo>
                      <a:pt x="65" y="22"/>
                    </a:lnTo>
                    <a:lnTo>
                      <a:pt x="62" y="16"/>
                    </a:lnTo>
                    <a:lnTo>
                      <a:pt x="57" y="10"/>
                    </a:lnTo>
                    <a:lnTo>
                      <a:pt x="53" y="6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10" name="Freeform 1850"/>
              <p:cNvSpPr>
                <a:spLocks/>
              </p:cNvSpPr>
              <p:nvPr/>
            </p:nvSpPr>
            <p:spPr bwMode="auto">
              <a:xfrm>
                <a:off x="4237" y="3577"/>
                <a:ext cx="11" cy="1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4" y="67"/>
                  </a:cxn>
                  <a:cxn ang="0">
                    <a:pos x="2" y="67"/>
                  </a:cxn>
                  <a:cxn ang="0">
                    <a:pos x="1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1" y="67"/>
                  </a:cxn>
                  <a:cxn ang="0">
                    <a:pos x="2" y="67"/>
                  </a:cxn>
                  <a:cxn ang="0">
                    <a:pos x="51" y="22"/>
                  </a:cxn>
                  <a:cxn ang="0">
                    <a:pos x="46" y="17"/>
                  </a:cxn>
                  <a:cxn ang="0">
                    <a:pos x="43" y="14"/>
                  </a:cxn>
                  <a:cxn ang="0">
                    <a:pos x="38" y="10"/>
                  </a:cxn>
                  <a:cxn ang="0">
                    <a:pos x="34" y="8"/>
                  </a:cxn>
                  <a:cxn ang="0">
                    <a:pos x="28" y="5"/>
                  </a:cxn>
                  <a:cxn ang="0">
                    <a:pos x="22" y="2"/>
                  </a:cxn>
                  <a:cxn ang="0">
                    <a:pos x="16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4" y="67"/>
                  </a:cxn>
                </a:cxnLst>
                <a:rect l="0" t="0" r="r" b="b"/>
                <a:pathLst>
                  <a:path w="51" h="67">
                    <a:moveTo>
                      <a:pt x="4" y="67"/>
                    </a:moveTo>
                    <a:lnTo>
                      <a:pt x="4" y="67"/>
                    </a:lnTo>
                    <a:lnTo>
                      <a:pt x="2" y="67"/>
                    </a:lnTo>
                    <a:lnTo>
                      <a:pt x="1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1" y="67"/>
                    </a:lnTo>
                    <a:lnTo>
                      <a:pt x="2" y="67"/>
                    </a:lnTo>
                    <a:lnTo>
                      <a:pt x="51" y="22"/>
                    </a:lnTo>
                    <a:lnTo>
                      <a:pt x="46" y="17"/>
                    </a:lnTo>
                    <a:lnTo>
                      <a:pt x="43" y="14"/>
                    </a:lnTo>
                    <a:lnTo>
                      <a:pt x="38" y="10"/>
                    </a:lnTo>
                    <a:lnTo>
                      <a:pt x="34" y="8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6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11" name="Freeform 1851"/>
              <p:cNvSpPr>
                <a:spLocks/>
              </p:cNvSpPr>
              <p:nvPr/>
            </p:nvSpPr>
            <p:spPr bwMode="auto">
              <a:xfrm>
                <a:off x="4231" y="3577"/>
                <a:ext cx="9" cy="13"/>
              </a:xfrm>
              <a:custGeom>
                <a:avLst/>
                <a:gdLst/>
                <a:ahLst/>
                <a:cxnLst>
                  <a:cxn ang="0">
                    <a:pos x="45" y="64"/>
                  </a:cxn>
                  <a:cxn ang="0">
                    <a:pos x="45" y="64"/>
                  </a:cxn>
                  <a:cxn ang="0">
                    <a:pos x="45" y="65"/>
                  </a:cxn>
                  <a:cxn ang="0">
                    <a:pos x="43" y="65"/>
                  </a:cxn>
                  <a:cxn ang="0">
                    <a:pos x="42" y="66"/>
                  </a:cxn>
                  <a:cxn ang="0">
                    <a:pos x="41" y="66"/>
                  </a:cxn>
                  <a:cxn ang="0">
                    <a:pos x="39" y="67"/>
                  </a:cxn>
                  <a:cxn ang="0">
                    <a:pos x="38" y="67"/>
                  </a:cxn>
                  <a:cxn ang="0">
                    <a:pos x="37" y="67"/>
                  </a:cxn>
                  <a:cxn ang="0">
                    <a:pos x="37" y="67"/>
                  </a:cxn>
                  <a:cxn ang="0">
                    <a:pos x="42" y="0"/>
                  </a:cxn>
                  <a:cxn ang="0">
                    <a:pos x="37" y="0"/>
                  </a:cxn>
                  <a:cxn ang="0">
                    <a:pos x="31" y="0"/>
                  </a:cxn>
                  <a:cxn ang="0">
                    <a:pos x="25" y="1"/>
                  </a:cxn>
                  <a:cxn ang="0">
                    <a:pos x="19" y="2"/>
                  </a:cxn>
                  <a:cxn ang="0">
                    <a:pos x="15" y="5"/>
                  </a:cxn>
                  <a:cxn ang="0">
                    <a:pos x="9" y="8"/>
                  </a:cxn>
                  <a:cxn ang="0">
                    <a:pos x="4" y="12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45" y="64"/>
                  </a:cxn>
                </a:cxnLst>
                <a:rect l="0" t="0" r="r" b="b"/>
                <a:pathLst>
                  <a:path w="45" h="67">
                    <a:moveTo>
                      <a:pt x="45" y="64"/>
                    </a:moveTo>
                    <a:lnTo>
                      <a:pt x="45" y="64"/>
                    </a:lnTo>
                    <a:lnTo>
                      <a:pt x="45" y="65"/>
                    </a:lnTo>
                    <a:lnTo>
                      <a:pt x="43" y="65"/>
                    </a:lnTo>
                    <a:lnTo>
                      <a:pt x="42" y="66"/>
                    </a:lnTo>
                    <a:lnTo>
                      <a:pt x="41" y="66"/>
                    </a:lnTo>
                    <a:lnTo>
                      <a:pt x="39" y="67"/>
                    </a:lnTo>
                    <a:lnTo>
                      <a:pt x="38" y="67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9" y="2"/>
                    </a:lnTo>
                    <a:lnTo>
                      <a:pt x="15" y="5"/>
                    </a:lnTo>
                    <a:lnTo>
                      <a:pt x="9" y="8"/>
                    </a:lnTo>
                    <a:lnTo>
                      <a:pt x="4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5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12" name="Freeform 1852"/>
              <p:cNvSpPr>
                <a:spLocks/>
              </p:cNvSpPr>
              <p:nvPr/>
            </p:nvSpPr>
            <p:spPr bwMode="auto">
              <a:xfrm>
                <a:off x="4227" y="3580"/>
                <a:ext cx="13" cy="9"/>
              </a:xfrm>
              <a:custGeom>
                <a:avLst/>
                <a:gdLst/>
                <a:ahLst/>
                <a:cxnLst>
                  <a:cxn ang="0">
                    <a:pos x="65" y="45"/>
                  </a:cxn>
                  <a:cxn ang="0">
                    <a:pos x="65" y="45"/>
                  </a:cxn>
                  <a:cxn ang="0">
                    <a:pos x="65" y="45"/>
                  </a:cxn>
                  <a:cxn ang="0">
                    <a:pos x="65" y="45"/>
                  </a:cxn>
                  <a:cxn ang="0">
                    <a:pos x="65" y="46"/>
                  </a:cxn>
                  <a:cxn ang="0">
                    <a:pos x="65" y="46"/>
                  </a:cxn>
                  <a:cxn ang="0">
                    <a:pos x="64" y="47"/>
                  </a:cxn>
                  <a:cxn ang="0">
                    <a:pos x="64" y="49"/>
                  </a:cxn>
                  <a:cxn ang="0">
                    <a:pos x="64" y="49"/>
                  </a:cxn>
                  <a:cxn ang="0">
                    <a:pos x="63" y="49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12" y="6"/>
                  </a:cxn>
                  <a:cxn ang="0">
                    <a:pos x="9" y="9"/>
                  </a:cxn>
                  <a:cxn ang="0">
                    <a:pos x="7" y="13"/>
                  </a:cxn>
                  <a:cxn ang="0">
                    <a:pos x="5" y="16"/>
                  </a:cxn>
                  <a:cxn ang="0">
                    <a:pos x="4" y="20"/>
                  </a:cxn>
                  <a:cxn ang="0">
                    <a:pos x="1" y="23"/>
                  </a:cxn>
                  <a:cxn ang="0">
                    <a:pos x="0" y="28"/>
                  </a:cxn>
                  <a:cxn ang="0">
                    <a:pos x="0" y="27"/>
                  </a:cxn>
                  <a:cxn ang="0">
                    <a:pos x="65" y="45"/>
                  </a:cxn>
                </a:cxnLst>
                <a:rect l="0" t="0" r="r" b="b"/>
                <a:pathLst>
                  <a:path w="65" h="49">
                    <a:moveTo>
                      <a:pt x="65" y="45"/>
                    </a:moveTo>
                    <a:lnTo>
                      <a:pt x="65" y="45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7"/>
                    </a:lnTo>
                    <a:lnTo>
                      <a:pt x="64" y="49"/>
                    </a:lnTo>
                    <a:lnTo>
                      <a:pt x="64" y="49"/>
                    </a:lnTo>
                    <a:lnTo>
                      <a:pt x="63" y="49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9" y="9"/>
                    </a:lnTo>
                    <a:lnTo>
                      <a:pt x="7" y="13"/>
                    </a:lnTo>
                    <a:lnTo>
                      <a:pt x="5" y="16"/>
                    </a:lnTo>
                    <a:lnTo>
                      <a:pt x="4" y="20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65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13" name="Freeform 1853"/>
              <p:cNvSpPr>
                <a:spLocks/>
              </p:cNvSpPr>
              <p:nvPr/>
            </p:nvSpPr>
            <p:spPr bwMode="auto">
              <a:xfrm>
                <a:off x="4227" y="3585"/>
                <a:ext cx="13" cy="6"/>
              </a:xfrm>
              <a:custGeom>
                <a:avLst/>
                <a:gdLst/>
                <a:ahLst/>
                <a:cxnLst>
                  <a:cxn ang="0">
                    <a:pos x="68" y="20"/>
                  </a:cxn>
                  <a:cxn ang="0">
                    <a:pos x="68" y="20"/>
                  </a:cxn>
                  <a:cxn ang="0">
                    <a:pos x="68" y="19"/>
                  </a:cxn>
                  <a:cxn ang="0">
                    <a:pos x="67" y="19"/>
                  </a:cxn>
                  <a:cxn ang="0">
                    <a:pos x="67" y="18"/>
                  </a:cxn>
                  <a:cxn ang="0">
                    <a:pos x="67" y="18"/>
                  </a:cxn>
                  <a:cxn ang="0">
                    <a:pos x="67" y="17"/>
                  </a:cxn>
                  <a:cxn ang="0">
                    <a:pos x="67" y="18"/>
                  </a:cxn>
                  <a:cxn ang="0">
                    <a:pos x="67" y="18"/>
                  </a:cxn>
                  <a:cxn ang="0">
                    <a:pos x="67" y="18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1" y="8"/>
                  </a:cxn>
                  <a:cxn ang="0">
                    <a:pos x="1" y="12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1" y="23"/>
                  </a:cxn>
                  <a:cxn ang="0">
                    <a:pos x="1" y="26"/>
                  </a:cxn>
                  <a:cxn ang="0">
                    <a:pos x="1" y="30"/>
                  </a:cxn>
                  <a:cxn ang="0">
                    <a:pos x="1" y="30"/>
                  </a:cxn>
                  <a:cxn ang="0">
                    <a:pos x="68" y="20"/>
                  </a:cxn>
                </a:cxnLst>
                <a:rect l="0" t="0" r="r" b="b"/>
                <a:pathLst>
                  <a:path w="68" h="30">
                    <a:moveTo>
                      <a:pt x="68" y="20"/>
                    </a:moveTo>
                    <a:lnTo>
                      <a:pt x="68" y="20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7" y="17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1" y="26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68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14" name="Freeform 1854"/>
              <p:cNvSpPr>
                <a:spLocks/>
              </p:cNvSpPr>
              <p:nvPr/>
            </p:nvSpPr>
            <p:spPr bwMode="auto">
              <a:xfrm>
                <a:off x="4227" y="3589"/>
                <a:ext cx="14" cy="8"/>
              </a:xfrm>
              <a:custGeom>
                <a:avLst/>
                <a:gdLst/>
                <a:ahLst/>
                <a:cxnLst>
                  <a:cxn ang="0">
                    <a:pos x="69" y="10"/>
                  </a:cxn>
                  <a:cxn ang="0">
                    <a:pos x="69" y="10"/>
                  </a:cxn>
                  <a:cxn ang="0">
                    <a:pos x="69" y="8"/>
                  </a:cxn>
                  <a:cxn ang="0">
                    <a:pos x="68" y="7"/>
                  </a:cxn>
                  <a:cxn ang="0">
                    <a:pos x="68" y="6"/>
                  </a:cxn>
                  <a:cxn ang="0">
                    <a:pos x="67" y="5"/>
                  </a:cxn>
                  <a:cxn ang="0">
                    <a:pos x="67" y="3"/>
                  </a:cxn>
                  <a:cxn ang="0">
                    <a:pos x="67" y="2"/>
                  </a:cxn>
                  <a:cxn ang="0">
                    <a:pos x="67" y="2"/>
                  </a:cxn>
                  <a:cxn ang="0">
                    <a:pos x="67" y="0"/>
                  </a:cxn>
                  <a:cxn ang="0">
                    <a:pos x="0" y="10"/>
                  </a:cxn>
                  <a:cxn ang="0">
                    <a:pos x="1" y="13"/>
                  </a:cxn>
                  <a:cxn ang="0">
                    <a:pos x="1" y="18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5" y="28"/>
                  </a:cxn>
                  <a:cxn ang="0">
                    <a:pos x="7" y="32"/>
                  </a:cxn>
                  <a:cxn ang="0">
                    <a:pos x="8" y="35"/>
                  </a:cxn>
                  <a:cxn ang="0">
                    <a:pos x="9" y="38"/>
                  </a:cxn>
                  <a:cxn ang="0">
                    <a:pos x="9" y="38"/>
                  </a:cxn>
                  <a:cxn ang="0">
                    <a:pos x="69" y="10"/>
                  </a:cxn>
                </a:cxnLst>
                <a:rect l="0" t="0" r="r" b="b"/>
                <a:pathLst>
                  <a:path w="69" h="38">
                    <a:moveTo>
                      <a:pt x="69" y="10"/>
                    </a:moveTo>
                    <a:lnTo>
                      <a:pt x="69" y="10"/>
                    </a:lnTo>
                    <a:lnTo>
                      <a:pt x="69" y="8"/>
                    </a:lnTo>
                    <a:lnTo>
                      <a:pt x="68" y="7"/>
                    </a:lnTo>
                    <a:lnTo>
                      <a:pt x="68" y="6"/>
                    </a:lnTo>
                    <a:lnTo>
                      <a:pt x="67" y="5"/>
                    </a:lnTo>
                    <a:lnTo>
                      <a:pt x="67" y="3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0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8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5" y="28"/>
                    </a:lnTo>
                    <a:lnTo>
                      <a:pt x="7" y="32"/>
                    </a:lnTo>
                    <a:lnTo>
                      <a:pt x="8" y="35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69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15" name="Freeform 1855"/>
              <p:cNvSpPr>
                <a:spLocks/>
              </p:cNvSpPr>
              <p:nvPr/>
            </p:nvSpPr>
            <p:spPr bwMode="auto">
              <a:xfrm>
                <a:off x="4229" y="3591"/>
                <a:ext cx="13" cy="11"/>
              </a:xfrm>
              <a:custGeom>
                <a:avLst/>
                <a:gdLst/>
                <a:ahLst/>
                <a:cxnLst>
                  <a:cxn ang="0">
                    <a:pos x="65" y="8"/>
                  </a:cxn>
                  <a:cxn ang="0">
                    <a:pos x="66" y="8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5" y="7"/>
                  </a:cxn>
                  <a:cxn ang="0">
                    <a:pos x="64" y="5"/>
                  </a:cxn>
                  <a:cxn ang="0">
                    <a:pos x="64" y="4"/>
                  </a:cxn>
                  <a:cxn ang="0">
                    <a:pos x="63" y="3"/>
                  </a:cxn>
                  <a:cxn ang="0">
                    <a:pos x="62" y="2"/>
                  </a:cxn>
                  <a:cxn ang="0">
                    <a:pos x="60" y="0"/>
                  </a:cxn>
                  <a:cxn ang="0">
                    <a:pos x="0" y="28"/>
                  </a:cxn>
                  <a:cxn ang="0">
                    <a:pos x="3" y="32"/>
                  </a:cxn>
                  <a:cxn ang="0">
                    <a:pos x="4" y="35"/>
                  </a:cxn>
                  <a:cxn ang="0">
                    <a:pos x="6" y="39"/>
                  </a:cxn>
                  <a:cxn ang="0">
                    <a:pos x="7" y="42"/>
                  </a:cxn>
                  <a:cxn ang="0">
                    <a:pos x="10" y="45"/>
                  </a:cxn>
                  <a:cxn ang="0">
                    <a:pos x="12" y="48"/>
                  </a:cxn>
                  <a:cxn ang="0">
                    <a:pos x="14" y="50"/>
                  </a:cxn>
                  <a:cxn ang="0">
                    <a:pos x="16" y="54"/>
                  </a:cxn>
                  <a:cxn ang="0">
                    <a:pos x="16" y="54"/>
                  </a:cxn>
                  <a:cxn ang="0">
                    <a:pos x="65" y="8"/>
                  </a:cxn>
                </a:cxnLst>
                <a:rect l="0" t="0" r="r" b="b"/>
                <a:pathLst>
                  <a:path w="66" h="54">
                    <a:moveTo>
                      <a:pt x="65" y="8"/>
                    </a:moveTo>
                    <a:lnTo>
                      <a:pt x="66" y="8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7"/>
                    </a:lnTo>
                    <a:lnTo>
                      <a:pt x="64" y="5"/>
                    </a:lnTo>
                    <a:lnTo>
                      <a:pt x="64" y="4"/>
                    </a:lnTo>
                    <a:lnTo>
                      <a:pt x="63" y="3"/>
                    </a:lnTo>
                    <a:lnTo>
                      <a:pt x="62" y="2"/>
                    </a:lnTo>
                    <a:lnTo>
                      <a:pt x="60" y="0"/>
                    </a:lnTo>
                    <a:lnTo>
                      <a:pt x="0" y="28"/>
                    </a:lnTo>
                    <a:lnTo>
                      <a:pt x="3" y="32"/>
                    </a:lnTo>
                    <a:lnTo>
                      <a:pt x="4" y="35"/>
                    </a:lnTo>
                    <a:lnTo>
                      <a:pt x="6" y="39"/>
                    </a:lnTo>
                    <a:lnTo>
                      <a:pt x="7" y="42"/>
                    </a:lnTo>
                    <a:lnTo>
                      <a:pt x="10" y="45"/>
                    </a:lnTo>
                    <a:lnTo>
                      <a:pt x="12" y="48"/>
                    </a:lnTo>
                    <a:lnTo>
                      <a:pt x="14" y="50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65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16" name="Freeform 1856"/>
              <p:cNvSpPr>
                <a:spLocks/>
              </p:cNvSpPr>
              <p:nvPr/>
            </p:nvSpPr>
            <p:spPr bwMode="auto">
              <a:xfrm>
                <a:off x="4259" y="3566"/>
                <a:ext cx="14" cy="14"/>
              </a:xfrm>
              <a:custGeom>
                <a:avLst/>
                <a:gdLst/>
                <a:ahLst/>
                <a:cxnLst>
                  <a:cxn ang="0">
                    <a:pos x="65" y="18"/>
                  </a:cxn>
                  <a:cxn ang="0">
                    <a:pos x="15" y="7"/>
                  </a:cxn>
                  <a:cxn ang="0">
                    <a:pos x="0" y="18"/>
                  </a:cxn>
                  <a:cxn ang="0">
                    <a:pos x="41" y="71"/>
                  </a:cxn>
                  <a:cxn ang="0">
                    <a:pos x="56" y="60"/>
                  </a:cxn>
                  <a:cxn ang="0">
                    <a:pos x="65" y="18"/>
                  </a:cxn>
                  <a:cxn ang="0">
                    <a:pos x="56" y="60"/>
                  </a:cxn>
                  <a:cxn ang="0">
                    <a:pos x="62" y="54"/>
                  </a:cxn>
                  <a:cxn ang="0">
                    <a:pos x="65" y="48"/>
                  </a:cxn>
                  <a:cxn ang="0">
                    <a:pos x="69" y="43"/>
                  </a:cxn>
                  <a:cxn ang="0">
                    <a:pos x="70" y="37"/>
                  </a:cxn>
                  <a:cxn ang="0">
                    <a:pos x="70" y="30"/>
                  </a:cxn>
                  <a:cxn ang="0">
                    <a:pos x="67" y="24"/>
                  </a:cxn>
                  <a:cxn ang="0">
                    <a:pos x="65" y="18"/>
                  </a:cxn>
                  <a:cxn ang="0">
                    <a:pos x="62" y="14"/>
                  </a:cxn>
                  <a:cxn ang="0">
                    <a:pos x="58" y="9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22" y="2"/>
                  </a:cxn>
                  <a:cxn ang="0">
                    <a:pos x="15" y="7"/>
                  </a:cxn>
                  <a:cxn ang="0">
                    <a:pos x="65" y="18"/>
                  </a:cxn>
                </a:cxnLst>
                <a:rect l="0" t="0" r="r" b="b"/>
                <a:pathLst>
                  <a:path w="70" h="71">
                    <a:moveTo>
                      <a:pt x="65" y="18"/>
                    </a:moveTo>
                    <a:lnTo>
                      <a:pt x="15" y="7"/>
                    </a:lnTo>
                    <a:lnTo>
                      <a:pt x="0" y="18"/>
                    </a:lnTo>
                    <a:lnTo>
                      <a:pt x="41" y="71"/>
                    </a:lnTo>
                    <a:lnTo>
                      <a:pt x="56" y="60"/>
                    </a:lnTo>
                    <a:lnTo>
                      <a:pt x="65" y="18"/>
                    </a:lnTo>
                    <a:lnTo>
                      <a:pt x="56" y="60"/>
                    </a:lnTo>
                    <a:lnTo>
                      <a:pt x="62" y="54"/>
                    </a:lnTo>
                    <a:lnTo>
                      <a:pt x="65" y="48"/>
                    </a:lnTo>
                    <a:lnTo>
                      <a:pt x="69" y="43"/>
                    </a:lnTo>
                    <a:lnTo>
                      <a:pt x="70" y="37"/>
                    </a:lnTo>
                    <a:lnTo>
                      <a:pt x="70" y="30"/>
                    </a:lnTo>
                    <a:lnTo>
                      <a:pt x="67" y="24"/>
                    </a:lnTo>
                    <a:lnTo>
                      <a:pt x="65" y="18"/>
                    </a:lnTo>
                    <a:lnTo>
                      <a:pt x="62" y="14"/>
                    </a:lnTo>
                    <a:lnTo>
                      <a:pt x="58" y="9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5" y="7"/>
                    </a:lnTo>
                    <a:lnTo>
                      <a:pt x="65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17" name="Freeform 1857"/>
              <p:cNvSpPr>
                <a:spLocks/>
              </p:cNvSpPr>
              <p:nvPr/>
            </p:nvSpPr>
            <p:spPr bwMode="auto">
              <a:xfrm>
                <a:off x="4260" y="3569"/>
                <a:ext cx="14" cy="10"/>
              </a:xfrm>
              <a:custGeom>
                <a:avLst/>
                <a:gdLst/>
                <a:ahLst/>
                <a:cxnLst>
                  <a:cxn ang="0">
                    <a:pos x="67" y="50"/>
                  </a:cxn>
                  <a:cxn ang="0">
                    <a:pos x="67" y="50"/>
                  </a:cxn>
                  <a:cxn ang="0">
                    <a:pos x="67" y="44"/>
                  </a:cxn>
                  <a:cxn ang="0">
                    <a:pos x="68" y="37"/>
                  </a:cxn>
                  <a:cxn ang="0">
                    <a:pos x="67" y="31"/>
                  </a:cxn>
                  <a:cxn ang="0">
                    <a:pos x="67" y="25"/>
                  </a:cxn>
                  <a:cxn ang="0">
                    <a:pos x="66" y="19"/>
                  </a:cxn>
                  <a:cxn ang="0">
                    <a:pos x="64" y="12"/>
                  </a:cxn>
                  <a:cxn ang="0">
                    <a:pos x="63" y="6"/>
                  </a:cxn>
                  <a:cxn ang="0">
                    <a:pos x="59" y="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31"/>
                  </a:cxn>
                  <a:cxn ang="0">
                    <a:pos x="0" y="33"/>
                  </a:cxn>
                  <a:cxn ang="0">
                    <a:pos x="1" y="34"/>
                  </a:cxn>
                  <a:cxn ang="0">
                    <a:pos x="1" y="36"/>
                  </a:cxn>
                  <a:cxn ang="0">
                    <a:pos x="1" y="37"/>
                  </a:cxn>
                  <a:cxn ang="0">
                    <a:pos x="1" y="41"/>
                  </a:cxn>
                  <a:cxn ang="0">
                    <a:pos x="1" y="43"/>
                  </a:cxn>
                  <a:cxn ang="0">
                    <a:pos x="1" y="43"/>
                  </a:cxn>
                  <a:cxn ang="0">
                    <a:pos x="67" y="50"/>
                  </a:cxn>
                </a:cxnLst>
                <a:rect l="0" t="0" r="r" b="b"/>
                <a:pathLst>
                  <a:path w="68" h="50">
                    <a:moveTo>
                      <a:pt x="67" y="50"/>
                    </a:moveTo>
                    <a:lnTo>
                      <a:pt x="67" y="50"/>
                    </a:lnTo>
                    <a:lnTo>
                      <a:pt x="67" y="44"/>
                    </a:lnTo>
                    <a:lnTo>
                      <a:pt x="68" y="37"/>
                    </a:lnTo>
                    <a:lnTo>
                      <a:pt x="67" y="31"/>
                    </a:lnTo>
                    <a:lnTo>
                      <a:pt x="67" y="25"/>
                    </a:lnTo>
                    <a:lnTo>
                      <a:pt x="66" y="19"/>
                    </a:lnTo>
                    <a:lnTo>
                      <a:pt x="64" y="12"/>
                    </a:lnTo>
                    <a:lnTo>
                      <a:pt x="63" y="6"/>
                    </a:lnTo>
                    <a:lnTo>
                      <a:pt x="59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1" y="34"/>
                    </a:lnTo>
                    <a:lnTo>
                      <a:pt x="1" y="36"/>
                    </a:lnTo>
                    <a:lnTo>
                      <a:pt x="1" y="37"/>
                    </a:lnTo>
                    <a:lnTo>
                      <a:pt x="1" y="41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67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18" name="Freeform 1858"/>
              <p:cNvSpPr>
                <a:spLocks/>
              </p:cNvSpPr>
              <p:nvPr/>
            </p:nvSpPr>
            <p:spPr bwMode="auto">
              <a:xfrm>
                <a:off x="4259" y="3578"/>
                <a:ext cx="14" cy="12"/>
              </a:xfrm>
              <a:custGeom>
                <a:avLst/>
                <a:gdLst/>
                <a:ahLst/>
                <a:cxnLst>
                  <a:cxn ang="0">
                    <a:pos x="47" y="60"/>
                  </a:cxn>
                  <a:cxn ang="0">
                    <a:pos x="47" y="60"/>
                  </a:cxn>
                  <a:cxn ang="0">
                    <a:pos x="51" y="54"/>
                  </a:cxn>
                  <a:cxn ang="0">
                    <a:pos x="57" y="48"/>
                  </a:cxn>
                  <a:cxn ang="0">
                    <a:pos x="61" y="43"/>
                  </a:cxn>
                  <a:cxn ang="0">
                    <a:pos x="65" y="36"/>
                  </a:cxn>
                  <a:cxn ang="0">
                    <a:pos x="67" y="29"/>
                  </a:cxn>
                  <a:cxn ang="0">
                    <a:pos x="70" y="22"/>
                  </a:cxn>
                  <a:cxn ang="0">
                    <a:pos x="72" y="15"/>
                  </a:cxn>
                  <a:cxn ang="0">
                    <a:pos x="73" y="7"/>
                  </a:cxn>
                  <a:cxn ang="0">
                    <a:pos x="7" y="0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5" y="6"/>
                  </a:cxn>
                  <a:cxn ang="0">
                    <a:pos x="4" y="7"/>
                  </a:cxn>
                  <a:cxn ang="0">
                    <a:pos x="4" y="8"/>
                  </a:cxn>
                  <a:cxn ang="0">
                    <a:pos x="3" y="9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47" y="60"/>
                  </a:cxn>
                </a:cxnLst>
                <a:rect l="0" t="0" r="r" b="b"/>
                <a:pathLst>
                  <a:path w="73" h="60">
                    <a:moveTo>
                      <a:pt x="47" y="60"/>
                    </a:moveTo>
                    <a:lnTo>
                      <a:pt x="47" y="60"/>
                    </a:lnTo>
                    <a:lnTo>
                      <a:pt x="51" y="54"/>
                    </a:lnTo>
                    <a:lnTo>
                      <a:pt x="57" y="48"/>
                    </a:lnTo>
                    <a:lnTo>
                      <a:pt x="61" y="43"/>
                    </a:lnTo>
                    <a:lnTo>
                      <a:pt x="65" y="36"/>
                    </a:lnTo>
                    <a:lnTo>
                      <a:pt x="67" y="29"/>
                    </a:lnTo>
                    <a:lnTo>
                      <a:pt x="70" y="22"/>
                    </a:lnTo>
                    <a:lnTo>
                      <a:pt x="72" y="15"/>
                    </a:lnTo>
                    <a:lnTo>
                      <a:pt x="73" y="7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7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19" name="Freeform 1859"/>
              <p:cNvSpPr>
                <a:spLocks/>
              </p:cNvSpPr>
              <p:nvPr/>
            </p:nvSpPr>
            <p:spPr bwMode="auto">
              <a:xfrm>
                <a:off x="4258" y="3580"/>
                <a:ext cx="10" cy="14"/>
              </a:xfrm>
              <a:custGeom>
                <a:avLst/>
                <a:gdLst/>
                <a:ahLst/>
                <a:cxnLst>
                  <a:cxn ang="0">
                    <a:pos x="16" y="68"/>
                  </a:cxn>
                  <a:cxn ang="0">
                    <a:pos x="16" y="68"/>
                  </a:cxn>
                  <a:cxn ang="0">
                    <a:pos x="21" y="65"/>
                  </a:cxn>
                  <a:cxn ang="0">
                    <a:pos x="25" y="64"/>
                  </a:cxn>
                  <a:cxn ang="0">
                    <a:pos x="30" y="62"/>
                  </a:cxn>
                  <a:cxn ang="0">
                    <a:pos x="34" y="60"/>
                  </a:cxn>
                  <a:cxn ang="0">
                    <a:pos x="39" y="57"/>
                  </a:cxn>
                  <a:cxn ang="0">
                    <a:pos x="43" y="55"/>
                  </a:cxn>
                  <a:cxn ang="0">
                    <a:pos x="47" y="51"/>
                  </a:cxn>
                  <a:cxn ang="0">
                    <a:pos x="51" y="48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6" y="68"/>
                  </a:cxn>
                </a:cxnLst>
                <a:rect l="0" t="0" r="r" b="b"/>
                <a:pathLst>
                  <a:path w="51" h="68">
                    <a:moveTo>
                      <a:pt x="16" y="68"/>
                    </a:moveTo>
                    <a:lnTo>
                      <a:pt x="16" y="68"/>
                    </a:lnTo>
                    <a:lnTo>
                      <a:pt x="21" y="65"/>
                    </a:lnTo>
                    <a:lnTo>
                      <a:pt x="25" y="64"/>
                    </a:lnTo>
                    <a:lnTo>
                      <a:pt x="30" y="62"/>
                    </a:lnTo>
                    <a:lnTo>
                      <a:pt x="34" y="60"/>
                    </a:lnTo>
                    <a:lnTo>
                      <a:pt x="39" y="57"/>
                    </a:lnTo>
                    <a:lnTo>
                      <a:pt x="43" y="55"/>
                    </a:lnTo>
                    <a:lnTo>
                      <a:pt x="47" y="51"/>
                    </a:lnTo>
                    <a:lnTo>
                      <a:pt x="51" y="48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6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20" name="Freeform 1860"/>
              <p:cNvSpPr>
                <a:spLocks/>
              </p:cNvSpPr>
              <p:nvPr/>
            </p:nvSpPr>
            <p:spPr bwMode="auto">
              <a:xfrm>
                <a:off x="4253" y="3581"/>
                <a:ext cx="8" cy="13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62"/>
                  </a:cxn>
                  <a:cxn ang="0">
                    <a:pos x="5" y="64"/>
                  </a:cxn>
                  <a:cxn ang="0">
                    <a:pos x="11" y="66"/>
                  </a:cxn>
                  <a:cxn ang="0">
                    <a:pos x="15" y="67"/>
                  </a:cxn>
                  <a:cxn ang="0">
                    <a:pos x="21" y="67"/>
                  </a:cxn>
                  <a:cxn ang="0">
                    <a:pos x="27" y="68"/>
                  </a:cxn>
                  <a:cxn ang="0">
                    <a:pos x="31" y="67"/>
                  </a:cxn>
                  <a:cxn ang="0">
                    <a:pos x="37" y="67"/>
                  </a:cxn>
                  <a:cxn ang="0">
                    <a:pos x="43" y="66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6" y="1"/>
                  </a:cxn>
                  <a:cxn ang="0">
                    <a:pos x="26" y="1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0" y="62"/>
                  </a:cxn>
                </a:cxnLst>
                <a:rect l="0" t="0" r="r" b="b"/>
                <a:pathLst>
                  <a:path w="43" h="68">
                    <a:moveTo>
                      <a:pt x="0" y="62"/>
                    </a:moveTo>
                    <a:lnTo>
                      <a:pt x="0" y="62"/>
                    </a:lnTo>
                    <a:lnTo>
                      <a:pt x="5" y="64"/>
                    </a:lnTo>
                    <a:lnTo>
                      <a:pt x="11" y="66"/>
                    </a:lnTo>
                    <a:lnTo>
                      <a:pt x="15" y="67"/>
                    </a:lnTo>
                    <a:lnTo>
                      <a:pt x="21" y="67"/>
                    </a:lnTo>
                    <a:lnTo>
                      <a:pt x="27" y="68"/>
                    </a:lnTo>
                    <a:lnTo>
                      <a:pt x="31" y="67"/>
                    </a:lnTo>
                    <a:lnTo>
                      <a:pt x="37" y="67"/>
                    </a:lnTo>
                    <a:lnTo>
                      <a:pt x="43" y="66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21" name="Freeform 1861"/>
              <p:cNvSpPr>
                <a:spLocks/>
              </p:cNvSpPr>
              <p:nvPr/>
            </p:nvSpPr>
            <p:spPr bwMode="auto">
              <a:xfrm>
                <a:off x="4246" y="3580"/>
                <a:ext cx="11" cy="13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46"/>
                  </a:cxn>
                  <a:cxn ang="0">
                    <a:pos x="3" y="50"/>
                  </a:cxn>
                  <a:cxn ang="0">
                    <a:pos x="7" y="53"/>
                  </a:cxn>
                  <a:cxn ang="0">
                    <a:pos x="11" y="57"/>
                  </a:cxn>
                  <a:cxn ang="0">
                    <a:pos x="15" y="59"/>
                  </a:cxn>
                  <a:cxn ang="0">
                    <a:pos x="19" y="62"/>
                  </a:cxn>
                  <a:cxn ang="0">
                    <a:pos x="24" y="65"/>
                  </a:cxn>
                  <a:cxn ang="0">
                    <a:pos x="29" y="67"/>
                  </a:cxn>
                  <a:cxn ang="0">
                    <a:pos x="33" y="68"/>
                  </a:cxn>
                  <a:cxn ang="0">
                    <a:pos x="56" y="6"/>
                  </a:cxn>
                  <a:cxn ang="0">
                    <a:pos x="55" y="6"/>
                  </a:cxn>
                  <a:cxn ang="0">
                    <a:pos x="55" y="6"/>
                  </a:cxn>
                  <a:cxn ang="0">
                    <a:pos x="54" y="5"/>
                  </a:cxn>
                  <a:cxn ang="0">
                    <a:pos x="53" y="5"/>
                  </a:cxn>
                  <a:cxn ang="0">
                    <a:pos x="52" y="4"/>
                  </a:cxn>
                  <a:cxn ang="0">
                    <a:pos x="51" y="2"/>
                  </a:cxn>
                  <a:cxn ang="0">
                    <a:pos x="49" y="1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0" y="46"/>
                  </a:cxn>
                </a:cxnLst>
                <a:rect l="0" t="0" r="r" b="b"/>
                <a:pathLst>
                  <a:path w="56" h="68">
                    <a:moveTo>
                      <a:pt x="0" y="46"/>
                    </a:moveTo>
                    <a:lnTo>
                      <a:pt x="0" y="46"/>
                    </a:lnTo>
                    <a:lnTo>
                      <a:pt x="3" y="50"/>
                    </a:lnTo>
                    <a:lnTo>
                      <a:pt x="7" y="53"/>
                    </a:lnTo>
                    <a:lnTo>
                      <a:pt x="11" y="57"/>
                    </a:lnTo>
                    <a:lnTo>
                      <a:pt x="15" y="59"/>
                    </a:lnTo>
                    <a:lnTo>
                      <a:pt x="19" y="62"/>
                    </a:lnTo>
                    <a:lnTo>
                      <a:pt x="24" y="65"/>
                    </a:lnTo>
                    <a:lnTo>
                      <a:pt x="29" y="67"/>
                    </a:lnTo>
                    <a:lnTo>
                      <a:pt x="33" y="68"/>
                    </a:lnTo>
                    <a:lnTo>
                      <a:pt x="56" y="6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4" y="5"/>
                    </a:lnTo>
                    <a:lnTo>
                      <a:pt x="53" y="5"/>
                    </a:lnTo>
                    <a:lnTo>
                      <a:pt x="52" y="4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22" name="Freeform 1862"/>
              <p:cNvSpPr>
                <a:spLocks/>
              </p:cNvSpPr>
              <p:nvPr/>
            </p:nvSpPr>
            <p:spPr bwMode="auto">
              <a:xfrm>
                <a:off x="4241" y="3576"/>
                <a:ext cx="15" cy="13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19"/>
                  </a:cxn>
                  <a:cxn ang="0">
                    <a:pos x="3" y="26"/>
                  </a:cxn>
                  <a:cxn ang="0">
                    <a:pos x="5" y="32"/>
                  </a:cxn>
                  <a:cxn ang="0">
                    <a:pos x="7" y="38"/>
                  </a:cxn>
                  <a:cxn ang="0">
                    <a:pos x="11" y="43"/>
                  </a:cxn>
                  <a:cxn ang="0">
                    <a:pos x="14" y="49"/>
                  </a:cxn>
                  <a:cxn ang="0">
                    <a:pos x="18" y="54"/>
                  </a:cxn>
                  <a:cxn ang="0">
                    <a:pos x="21" y="60"/>
                  </a:cxn>
                  <a:cxn ang="0">
                    <a:pos x="26" y="64"/>
                  </a:cxn>
                  <a:cxn ang="0">
                    <a:pos x="74" y="18"/>
                  </a:cxn>
                  <a:cxn ang="0">
                    <a:pos x="73" y="17"/>
                  </a:cxn>
                  <a:cxn ang="0">
                    <a:pos x="71" y="15"/>
                  </a:cxn>
                  <a:cxn ang="0">
                    <a:pos x="70" y="12"/>
                  </a:cxn>
                  <a:cxn ang="0">
                    <a:pos x="69" y="10"/>
                  </a:cxn>
                  <a:cxn ang="0">
                    <a:pos x="67" y="8"/>
                  </a:cxn>
                  <a:cxn ang="0">
                    <a:pos x="66" y="5"/>
                  </a:cxn>
                  <a:cxn ang="0">
                    <a:pos x="65" y="3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19"/>
                  </a:cxn>
                </a:cxnLst>
                <a:rect l="0" t="0" r="r" b="b"/>
                <a:pathLst>
                  <a:path w="74" h="64">
                    <a:moveTo>
                      <a:pt x="0" y="19"/>
                    </a:moveTo>
                    <a:lnTo>
                      <a:pt x="0" y="19"/>
                    </a:lnTo>
                    <a:lnTo>
                      <a:pt x="3" y="26"/>
                    </a:lnTo>
                    <a:lnTo>
                      <a:pt x="5" y="32"/>
                    </a:lnTo>
                    <a:lnTo>
                      <a:pt x="7" y="38"/>
                    </a:lnTo>
                    <a:lnTo>
                      <a:pt x="11" y="43"/>
                    </a:lnTo>
                    <a:lnTo>
                      <a:pt x="14" y="49"/>
                    </a:lnTo>
                    <a:lnTo>
                      <a:pt x="18" y="54"/>
                    </a:lnTo>
                    <a:lnTo>
                      <a:pt x="21" y="60"/>
                    </a:lnTo>
                    <a:lnTo>
                      <a:pt x="26" y="64"/>
                    </a:lnTo>
                    <a:lnTo>
                      <a:pt x="74" y="18"/>
                    </a:lnTo>
                    <a:lnTo>
                      <a:pt x="73" y="17"/>
                    </a:lnTo>
                    <a:lnTo>
                      <a:pt x="71" y="15"/>
                    </a:lnTo>
                    <a:lnTo>
                      <a:pt x="70" y="12"/>
                    </a:lnTo>
                    <a:lnTo>
                      <a:pt x="69" y="10"/>
                    </a:lnTo>
                    <a:lnTo>
                      <a:pt x="67" y="8"/>
                    </a:lnTo>
                    <a:lnTo>
                      <a:pt x="66" y="5"/>
                    </a:lnTo>
                    <a:lnTo>
                      <a:pt x="65" y="3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23" name="Freeform 1863"/>
              <p:cNvSpPr>
                <a:spLocks/>
              </p:cNvSpPr>
              <p:nvPr/>
            </p:nvSpPr>
            <p:spPr bwMode="auto">
              <a:xfrm>
                <a:off x="4240" y="3570"/>
                <a:ext cx="14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6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6"/>
                  </a:cxn>
                  <a:cxn ang="0">
                    <a:pos x="0" y="33"/>
                  </a:cxn>
                  <a:cxn ang="0">
                    <a:pos x="1" y="39"/>
                  </a:cxn>
                  <a:cxn ang="0">
                    <a:pos x="2" y="45"/>
                  </a:cxn>
                  <a:cxn ang="0">
                    <a:pos x="4" y="51"/>
                  </a:cxn>
                  <a:cxn ang="0">
                    <a:pos x="68" y="32"/>
                  </a:cxn>
                  <a:cxn ang="0">
                    <a:pos x="68" y="29"/>
                  </a:cxn>
                  <a:cxn ang="0">
                    <a:pos x="67" y="27"/>
                  </a:cxn>
                  <a:cxn ang="0">
                    <a:pos x="67" y="25"/>
                  </a:cxn>
                  <a:cxn ang="0">
                    <a:pos x="67" y="24"/>
                  </a:cxn>
                  <a:cxn ang="0">
                    <a:pos x="67" y="21"/>
                  </a:cxn>
                  <a:cxn ang="0">
                    <a:pos x="67" y="20"/>
                  </a:cxn>
                  <a:cxn ang="0">
                    <a:pos x="67" y="19"/>
                  </a:cxn>
                  <a:cxn ang="0">
                    <a:pos x="67" y="18"/>
                  </a:cxn>
                  <a:cxn ang="0">
                    <a:pos x="67" y="18"/>
                  </a:cxn>
                  <a:cxn ang="0">
                    <a:pos x="2" y="0"/>
                  </a:cxn>
                </a:cxnLst>
                <a:rect l="0" t="0" r="r" b="b"/>
                <a:pathLst>
                  <a:path w="68" h="51">
                    <a:moveTo>
                      <a:pt x="2" y="0"/>
                    </a:moveTo>
                    <a:lnTo>
                      <a:pt x="2" y="0"/>
                    </a:lnTo>
                    <a:lnTo>
                      <a:pt x="1" y="6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4" y="51"/>
                    </a:lnTo>
                    <a:lnTo>
                      <a:pt x="68" y="32"/>
                    </a:lnTo>
                    <a:lnTo>
                      <a:pt x="68" y="29"/>
                    </a:lnTo>
                    <a:lnTo>
                      <a:pt x="67" y="27"/>
                    </a:lnTo>
                    <a:lnTo>
                      <a:pt x="67" y="25"/>
                    </a:lnTo>
                    <a:lnTo>
                      <a:pt x="67" y="24"/>
                    </a:lnTo>
                    <a:lnTo>
                      <a:pt x="67" y="21"/>
                    </a:lnTo>
                    <a:lnTo>
                      <a:pt x="67" y="20"/>
                    </a:lnTo>
                    <a:lnTo>
                      <a:pt x="67" y="19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24" name="Freeform 1864"/>
              <p:cNvSpPr>
                <a:spLocks/>
              </p:cNvSpPr>
              <p:nvPr/>
            </p:nvSpPr>
            <p:spPr bwMode="auto">
              <a:xfrm>
                <a:off x="4240" y="3561"/>
                <a:ext cx="15" cy="12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1" y="3"/>
                  </a:cxn>
                  <a:cxn ang="0">
                    <a:pos x="17" y="8"/>
                  </a:cxn>
                  <a:cxn ang="0">
                    <a:pos x="13" y="14"/>
                  </a:cxn>
                  <a:cxn ang="0">
                    <a:pos x="10" y="18"/>
                  </a:cxn>
                  <a:cxn ang="0">
                    <a:pos x="7" y="24"/>
                  </a:cxn>
                  <a:cxn ang="0">
                    <a:pos x="5" y="30"/>
                  </a:cxn>
                  <a:cxn ang="0">
                    <a:pos x="2" y="36"/>
                  </a:cxn>
                  <a:cxn ang="0">
                    <a:pos x="0" y="41"/>
                  </a:cxn>
                  <a:cxn ang="0">
                    <a:pos x="65" y="59"/>
                  </a:cxn>
                  <a:cxn ang="0">
                    <a:pos x="66" y="56"/>
                  </a:cxn>
                  <a:cxn ang="0">
                    <a:pos x="66" y="55"/>
                  </a:cxn>
                  <a:cxn ang="0">
                    <a:pos x="67" y="54"/>
                  </a:cxn>
                  <a:cxn ang="0">
                    <a:pos x="67" y="53"/>
                  </a:cxn>
                  <a:cxn ang="0">
                    <a:pos x="68" y="52"/>
                  </a:cxn>
                  <a:cxn ang="0">
                    <a:pos x="68" y="51"/>
                  </a:cxn>
                  <a:cxn ang="0">
                    <a:pos x="69" y="50"/>
                  </a:cxn>
                  <a:cxn ang="0">
                    <a:pos x="71" y="48"/>
                  </a:cxn>
                  <a:cxn ang="0">
                    <a:pos x="71" y="48"/>
                  </a:cxn>
                  <a:cxn ang="0">
                    <a:pos x="25" y="0"/>
                  </a:cxn>
                </a:cxnLst>
                <a:rect l="0" t="0" r="r" b="b"/>
                <a:pathLst>
                  <a:path w="71" h="59">
                    <a:moveTo>
                      <a:pt x="25" y="0"/>
                    </a:moveTo>
                    <a:lnTo>
                      <a:pt x="25" y="0"/>
                    </a:lnTo>
                    <a:lnTo>
                      <a:pt x="21" y="3"/>
                    </a:lnTo>
                    <a:lnTo>
                      <a:pt x="17" y="8"/>
                    </a:lnTo>
                    <a:lnTo>
                      <a:pt x="13" y="14"/>
                    </a:lnTo>
                    <a:lnTo>
                      <a:pt x="10" y="18"/>
                    </a:lnTo>
                    <a:lnTo>
                      <a:pt x="7" y="24"/>
                    </a:lnTo>
                    <a:lnTo>
                      <a:pt x="5" y="30"/>
                    </a:lnTo>
                    <a:lnTo>
                      <a:pt x="2" y="36"/>
                    </a:lnTo>
                    <a:lnTo>
                      <a:pt x="0" y="41"/>
                    </a:lnTo>
                    <a:lnTo>
                      <a:pt x="65" y="59"/>
                    </a:lnTo>
                    <a:lnTo>
                      <a:pt x="66" y="56"/>
                    </a:lnTo>
                    <a:lnTo>
                      <a:pt x="66" y="55"/>
                    </a:lnTo>
                    <a:lnTo>
                      <a:pt x="67" y="54"/>
                    </a:lnTo>
                    <a:lnTo>
                      <a:pt x="67" y="53"/>
                    </a:lnTo>
                    <a:lnTo>
                      <a:pt x="68" y="52"/>
                    </a:lnTo>
                    <a:lnTo>
                      <a:pt x="68" y="51"/>
                    </a:lnTo>
                    <a:lnTo>
                      <a:pt x="69" y="50"/>
                    </a:lnTo>
                    <a:lnTo>
                      <a:pt x="71" y="48"/>
                    </a:lnTo>
                    <a:lnTo>
                      <a:pt x="71" y="4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25" name="Freeform 1865"/>
              <p:cNvSpPr>
                <a:spLocks/>
              </p:cNvSpPr>
              <p:nvPr/>
            </p:nvSpPr>
            <p:spPr bwMode="auto">
              <a:xfrm>
                <a:off x="4245" y="3557"/>
                <a:ext cx="12" cy="14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9" y="0"/>
                  </a:cxn>
                  <a:cxn ang="0">
                    <a:pos x="41" y="1"/>
                  </a:cxn>
                  <a:cxn ang="0">
                    <a:pos x="33" y="2"/>
                  </a:cxn>
                  <a:cxn ang="0">
                    <a:pos x="26" y="5"/>
                  </a:cxn>
                  <a:cxn ang="0">
                    <a:pos x="19" y="8"/>
                  </a:cxn>
                  <a:cxn ang="0">
                    <a:pos x="12" y="13"/>
                  </a:cxn>
                  <a:cxn ang="0">
                    <a:pos x="6" y="16"/>
                  </a:cxn>
                  <a:cxn ang="0">
                    <a:pos x="0" y="22"/>
                  </a:cxn>
                  <a:cxn ang="0">
                    <a:pos x="46" y="70"/>
                  </a:cxn>
                  <a:cxn ang="0">
                    <a:pos x="48" y="69"/>
                  </a:cxn>
                  <a:cxn ang="0">
                    <a:pos x="49" y="68"/>
                  </a:cxn>
                  <a:cxn ang="0">
                    <a:pos x="50" y="67"/>
                  </a:cxn>
                  <a:cxn ang="0">
                    <a:pos x="50" y="67"/>
                  </a:cxn>
                  <a:cxn ang="0">
                    <a:pos x="51" y="67"/>
                  </a:cxn>
                  <a:cxn ang="0">
                    <a:pos x="51" y="67"/>
                  </a:cxn>
                  <a:cxn ang="0">
                    <a:pos x="52" y="67"/>
                  </a:cxn>
                  <a:cxn ang="0">
                    <a:pos x="52" y="67"/>
                  </a:cxn>
                  <a:cxn ang="0">
                    <a:pos x="52" y="67"/>
                  </a:cxn>
                  <a:cxn ang="0">
                    <a:pos x="56" y="0"/>
                  </a:cxn>
                </a:cxnLst>
                <a:rect l="0" t="0" r="r" b="b"/>
                <a:pathLst>
                  <a:path w="56" h="70">
                    <a:moveTo>
                      <a:pt x="56" y="0"/>
                    </a:moveTo>
                    <a:lnTo>
                      <a:pt x="56" y="0"/>
                    </a:lnTo>
                    <a:lnTo>
                      <a:pt x="49" y="0"/>
                    </a:lnTo>
                    <a:lnTo>
                      <a:pt x="41" y="1"/>
                    </a:lnTo>
                    <a:lnTo>
                      <a:pt x="33" y="2"/>
                    </a:lnTo>
                    <a:lnTo>
                      <a:pt x="26" y="5"/>
                    </a:lnTo>
                    <a:lnTo>
                      <a:pt x="19" y="8"/>
                    </a:lnTo>
                    <a:lnTo>
                      <a:pt x="12" y="13"/>
                    </a:lnTo>
                    <a:lnTo>
                      <a:pt x="6" y="16"/>
                    </a:lnTo>
                    <a:lnTo>
                      <a:pt x="0" y="22"/>
                    </a:lnTo>
                    <a:lnTo>
                      <a:pt x="46" y="70"/>
                    </a:lnTo>
                    <a:lnTo>
                      <a:pt x="48" y="69"/>
                    </a:lnTo>
                    <a:lnTo>
                      <a:pt x="49" y="68"/>
                    </a:lnTo>
                    <a:lnTo>
                      <a:pt x="50" y="67"/>
                    </a:lnTo>
                    <a:lnTo>
                      <a:pt x="50" y="67"/>
                    </a:lnTo>
                    <a:lnTo>
                      <a:pt x="51" y="67"/>
                    </a:lnTo>
                    <a:lnTo>
                      <a:pt x="51" y="67"/>
                    </a:lnTo>
                    <a:lnTo>
                      <a:pt x="52" y="67"/>
                    </a:lnTo>
                    <a:lnTo>
                      <a:pt x="52" y="67"/>
                    </a:lnTo>
                    <a:lnTo>
                      <a:pt x="52" y="6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26" name="Freeform 1866"/>
              <p:cNvSpPr>
                <a:spLocks/>
              </p:cNvSpPr>
              <p:nvPr/>
            </p:nvSpPr>
            <p:spPr bwMode="auto">
              <a:xfrm>
                <a:off x="4256" y="3557"/>
                <a:ext cx="11" cy="15"/>
              </a:xfrm>
              <a:custGeom>
                <a:avLst/>
                <a:gdLst/>
                <a:ahLst/>
                <a:cxnLst>
                  <a:cxn ang="0">
                    <a:pos x="58" y="26"/>
                  </a:cxn>
                  <a:cxn ang="0">
                    <a:pos x="58" y="26"/>
                  </a:cxn>
                  <a:cxn ang="0">
                    <a:pos x="52" y="22"/>
                  </a:cxn>
                  <a:cxn ang="0">
                    <a:pos x="47" y="16"/>
                  </a:cxn>
                  <a:cxn ang="0">
                    <a:pos x="41" y="13"/>
                  </a:cxn>
                  <a:cxn ang="0">
                    <a:pos x="34" y="8"/>
                  </a:cxn>
                  <a:cxn ang="0">
                    <a:pos x="27" y="5"/>
                  </a:cxn>
                  <a:cxn ang="0">
                    <a:pos x="20" y="2"/>
                  </a:cxn>
                  <a:cxn ang="0">
                    <a:pos x="12" y="1"/>
                  </a:cxn>
                  <a:cxn ang="0">
                    <a:pos x="4" y="0"/>
                  </a:cxn>
                  <a:cxn ang="0">
                    <a:pos x="0" y="67"/>
                  </a:cxn>
                  <a:cxn ang="0">
                    <a:pos x="2" y="67"/>
                  </a:cxn>
                  <a:cxn ang="0">
                    <a:pos x="2" y="67"/>
                  </a:cxn>
                  <a:cxn ang="0">
                    <a:pos x="3" y="67"/>
                  </a:cxn>
                  <a:cxn ang="0">
                    <a:pos x="4" y="68"/>
                  </a:cxn>
                  <a:cxn ang="0">
                    <a:pos x="5" y="68"/>
                  </a:cxn>
                  <a:cxn ang="0">
                    <a:pos x="6" y="69"/>
                  </a:cxn>
                  <a:cxn ang="0">
                    <a:pos x="7" y="70"/>
                  </a:cxn>
                  <a:cxn ang="0">
                    <a:pos x="10" y="73"/>
                  </a:cxn>
                  <a:cxn ang="0">
                    <a:pos x="10" y="73"/>
                  </a:cxn>
                  <a:cxn ang="0">
                    <a:pos x="58" y="26"/>
                  </a:cxn>
                </a:cxnLst>
                <a:rect l="0" t="0" r="r" b="b"/>
                <a:pathLst>
                  <a:path w="58" h="73">
                    <a:moveTo>
                      <a:pt x="58" y="26"/>
                    </a:moveTo>
                    <a:lnTo>
                      <a:pt x="58" y="26"/>
                    </a:lnTo>
                    <a:lnTo>
                      <a:pt x="52" y="22"/>
                    </a:lnTo>
                    <a:lnTo>
                      <a:pt x="47" y="16"/>
                    </a:lnTo>
                    <a:lnTo>
                      <a:pt x="41" y="13"/>
                    </a:lnTo>
                    <a:lnTo>
                      <a:pt x="34" y="8"/>
                    </a:lnTo>
                    <a:lnTo>
                      <a:pt x="27" y="5"/>
                    </a:lnTo>
                    <a:lnTo>
                      <a:pt x="20" y="2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2" y="67"/>
                    </a:lnTo>
                    <a:lnTo>
                      <a:pt x="3" y="67"/>
                    </a:lnTo>
                    <a:lnTo>
                      <a:pt x="4" y="68"/>
                    </a:lnTo>
                    <a:lnTo>
                      <a:pt x="5" y="68"/>
                    </a:lnTo>
                    <a:lnTo>
                      <a:pt x="6" y="69"/>
                    </a:lnTo>
                    <a:lnTo>
                      <a:pt x="7" y="70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58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27" name="Freeform 1867"/>
              <p:cNvSpPr>
                <a:spLocks/>
              </p:cNvSpPr>
              <p:nvPr/>
            </p:nvSpPr>
            <p:spPr bwMode="auto">
              <a:xfrm>
                <a:off x="4258" y="3562"/>
                <a:ext cx="13" cy="14"/>
              </a:xfrm>
              <a:custGeom>
                <a:avLst/>
                <a:gdLst/>
                <a:ahLst/>
                <a:cxnLst>
                  <a:cxn ang="0">
                    <a:pos x="57" y="61"/>
                  </a:cxn>
                  <a:cxn ang="0">
                    <a:pos x="62" y="19"/>
                  </a:cxn>
                  <a:cxn ang="0">
                    <a:pos x="61" y="16"/>
                  </a:cxn>
                  <a:cxn ang="0">
                    <a:pos x="59" y="13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4" y="7"/>
                  </a:cxn>
                  <a:cxn ang="0">
                    <a:pos x="52" y="5"/>
                  </a:cxn>
                  <a:cxn ang="0">
                    <a:pos x="51" y="3"/>
                  </a:cxn>
                  <a:cxn ang="0">
                    <a:pos x="48" y="0"/>
                  </a:cxn>
                  <a:cxn ang="0">
                    <a:pos x="0" y="47"/>
                  </a:cxn>
                  <a:cxn ang="0">
                    <a:pos x="1" y="48"/>
                  </a:cxn>
                  <a:cxn ang="0">
                    <a:pos x="1" y="49"/>
                  </a:cxn>
                  <a:cxn ang="0">
                    <a:pos x="2" y="49"/>
                  </a:cxn>
                  <a:cxn ang="0">
                    <a:pos x="3" y="50"/>
                  </a:cxn>
                  <a:cxn ang="0">
                    <a:pos x="4" y="51"/>
                  </a:cxn>
                  <a:cxn ang="0">
                    <a:pos x="4" y="52"/>
                  </a:cxn>
                  <a:cxn ang="0">
                    <a:pos x="5" y="54"/>
                  </a:cxn>
                  <a:cxn ang="0">
                    <a:pos x="7" y="55"/>
                  </a:cxn>
                  <a:cxn ang="0">
                    <a:pos x="11" y="12"/>
                  </a:cxn>
                  <a:cxn ang="0">
                    <a:pos x="7" y="55"/>
                  </a:cxn>
                  <a:cxn ang="0">
                    <a:pos x="11" y="62"/>
                  </a:cxn>
                  <a:cxn ang="0">
                    <a:pos x="17" y="66"/>
                  </a:cxn>
                  <a:cxn ang="0">
                    <a:pos x="23" y="69"/>
                  </a:cxn>
                  <a:cxn ang="0">
                    <a:pos x="29" y="71"/>
                  </a:cxn>
                  <a:cxn ang="0">
                    <a:pos x="35" y="71"/>
                  </a:cxn>
                  <a:cxn ang="0">
                    <a:pos x="41" y="70"/>
                  </a:cxn>
                  <a:cxn ang="0">
                    <a:pos x="47" y="67"/>
                  </a:cxn>
                  <a:cxn ang="0">
                    <a:pos x="53" y="65"/>
                  </a:cxn>
                  <a:cxn ang="0">
                    <a:pos x="57" y="61"/>
                  </a:cxn>
                  <a:cxn ang="0">
                    <a:pos x="62" y="56"/>
                  </a:cxn>
                  <a:cxn ang="0">
                    <a:pos x="66" y="51"/>
                  </a:cxn>
                  <a:cxn ang="0">
                    <a:pos x="68" y="46"/>
                  </a:cxn>
                  <a:cxn ang="0">
                    <a:pos x="68" y="39"/>
                  </a:cxn>
                  <a:cxn ang="0">
                    <a:pos x="68" y="33"/>
                  </a:cxn>
                  <a:cxn ang="0">
                    <a:pos x="66" y="26"/>
                  </a:cxn>
                  <a:cxn ang="0">
                    <a:pos x="62" y="19"/>
                  </a:cxn>
                  <a:cxn ang="0">
                    <a:pos x="57" y="61"/>
                  </a:cxn>
                </a:cxnLst>
                <a:rect l="0" t="0" r="r" b="b"/>
                <a:pathLst>
                  <a:path w="68" h="71">
                    <a:moveTo>
                      <a:pt x="57" y="61"/>
                    </a:moveTo>
                    <a:lnTo>
                      <a:pt x="62" y="19"/>
                    </a:lnTo>
                    <a:lnTo>
                      <a:pt x="61" y="16"/>
                    </a:lnTo>
                    <a:lnTo>
                      <a:pt x="59" y="13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4" y="7"/>
                    </a:lnTo>
                    <a:lnTo>
                      <a:pt x="52" y="5"/>
                    </a:lnTo>
                    <a:lnTo>
                      <a:pt x="51" y="3"/>
                    </a:lnTo>
                    <a:lnTo>
                      <a:pt x="48" y="0"/>
                    </a:lnTo>
                    <a:lnTo>
                      <a:pt x="0" y="47"/>
                    </a:lnTo>
                    <a:lnTo>
                      <a:pt x="1" y="48"/>
                    </a:lnTo>
                    <a:lnTo>
                      <a:pt x="1" y="49"/>
                    </a:lnTo>
                    <a:lnTo>
                      <a:pt x="2" y="49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4" y="52"/>
                    </a:lnTo>
                    <a:lnTo>
                      <a:pt x="5" y="54"/>
                    </a:lnTo>
                    <a:lnTo>
                      <a:pt x="7" y="55"/>
                    </a:lnTo>
                    <a:lnTo>
                      <a:pt x="11" y="12"/>
                    </a:lnTo>
                    <a:lnTo>
                      <a:pt x="7" y="55"/>
                    </a:lnTo>
                    <a:lnTo>
                      <a:pt x="11" y="62"/>
                    </a:lnTo>
                    <a:lnTo>
                      <a:pt x="17" y="66"/>
                    </a:lnTo>
                    <a:lnTo>
                      <a:pt x="23" y="69"/>
                    </a:lnTo>
                    <a:lnTo>
                      <a:pt x="29" y="71"/>
                    </a:lnTo>
                    <a:lnTo>
                      <a:pt x="35" y="71"/>
                    </a:lnTo>
                    <a:lnTo>
                      <a:pt x="41" y="70"/>
                    </a:lnTo>
                    <a:lnTo>
                      <a:pt x="47" y="67"/>
                    </a:lnTo>
                    <a:lnTo>
                      <a:pt x="53" y="65"/>
                    </a:lnTo>
                    <a:lnTo>
                      <a:pt x="57" y="61"/>
                    </a:lnTo>
                    <a:lnTo>
                      <a:pt x="62" y="56"/>
                    </a:lnTo>
                    <a:lnTo>
                      <a:pt x="66" y="51"/>
                    </a:lnTo>
                    <a:lnTo>
                      <a:pt x="68" y="46"/>
                    </a:lnTo>
                    <a:lnTo>
                      <a:pt x="68" y="39"/>
                    </a:lnTo>
                    <a:lnTo>
                      <a:pt x="68" y="33"/>
                    </a:lnTo>
                    <a:lnTo>
                      <a:pt x="66" y="26"/>
                    </a:lnTo>
                    <a:lnTo>
                      <a:pt x="62" y="19"/>
                    </a:lnTo>
                    <a:lnTo>
                      <a:pt x="57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28" name="Freeform 1868"/>
              <p:cNvSpPr>
                <a:spLocks/>
              </p:cNvSpPr>
              <p:nvPr/>
            </p:nvSpPr>
            <p:spPr bwMode="auto">
              <a:xfrm>
                <a:off x="4246" y="3565"/>
                <a:ext cx="23" cy="22"/>
              </a:xfrm>
              <a:custGeom>
                <a:avLst/>
                <a:gdLst/>
                <a:ahLst/>
                <a:cxnLst>
                  <a:cxn ang="0">
                    <a:pos x="7" y="100"/>
                  </a:cxn>
                  <a:cxn ang="0">
                    <a:pos x="56" y="105"/>
                  </a:cxn>
                  <a:cxn ang="0">
                    <a:pos x="116" y="49"/>
                  </a:cxn>
                  <a:cxn ang="0">
                    <a:pos x="70" y="0"/>
                  </a:cxn>
                  <a:cxn ang="0">
                    <a:pos x="11" y="57"/>
                  </a:cxn>
                  <a:cxn ang="0">
                    <a:pos x="7" y="100"/>
                  </a:cxn>
                  <a:cxn ang="0">
                    <a:pos x="11" y="57"/>
                  </a:cxn>
                  <a:cxn ang="0">
                    <a:pos x="6" y="62"/>
                  </a:cxn>
                  <a:cxn ang="0">
                    <a:pos x="2" y="68"/>
                  </a:cxn>
                  <a:cxn ang="0">
                    <a:pos x="1" y="74"/>
                  </a:cxn>
                  <a:cxn ang="0">
                    <a:pos x="0" y="81"/>
                  </a:cxn>
                  <a:cxn ang="0">
                    <a:pos x="1" y="87"/>
                  </a:cxn>
                  <a:cxn ang="0">
                    <a:pos x="3" y="92"/>
                  </a:cxn>
                  <a:cxn ang="0">
                    <a:pos x="6" y="98"/>
                  </a:cxn>
                  <a:cxn ang="0">
                    <a:pos x="10" y="103"/>
                  </a:cxn>
                  <a:cxn ang="0">
                    <a:pos x="15" y="107"/>
                  </a:cxn>
                  <a:cxn ang="0">
                    <a:pos x="19" y="111"/>
                  </a:cxn>
                  <a:cxn ang="0">
                    <a:pos x="25" y="113"/>
                  </a:cxn>
                  <a:cxn ang="0">
                    <a:pos x="31" y="114"/>
                  </a:cxn>
                  <a:cxn ang="0">
                    <a:pos x="38" y="114"/>
                  </a:cxn>
                  <a:cxn ang="0">
                    <a:pos x="44" y="112"/>
                  </a:cxn>
                  <a:cxn ang="0">
                    <a:pos x="51" y="110"/>
                  </a:cxn>
                  <a:cxn ang="0">
                    <a:pos x="56" y="105"/>
                  </a:cxn>
                  <a:cxn ang="0">
                    <a:pos x="7" y="100"/>
                  </a:cxn>
                </a:cxnLst>
                <a:rect l="0" t="0" r="r" b="b"/>
                <a:pathLst>
                  <a:path w="116" h="114">
                    <a:moveTo>
                      <a:pt x="7" y="100"/>
                    </a:moveTo>
                    <a:lnTo>
                      <a:pt x="56" y="105"/>
                    </a:lnTo>
                    <a:lnTo>
                      <a:pt x="116" y="49"/>
                    </a:lnTo>
                    <a:lnTo>
                      <a:pt x="70" y="0"/>
                    </a:lnTo>
                    <a:lnTo>
                      <a:pt x="11" y="57"/>
                    </a:lnTo>
                    <a:lnTo>
                      <a:pt x="7" y="100"/>
                    </a:lnTo>
                    <a:lnTo>
                      <a:pt x="11" y="57"/>
                    </a:lnTo>
                    <a:lnTo>
                      <a:pt x="6" y="62"/>
                    </a:lnTo>
                    <a:lnTo>
                      <a:pt x="2" y="68"/>
                    </a:lnTo>
                    <a:lnTo>
                      <a:pt x="1" y="74"/>
                    </a:lnTo>
                    <a:lnTo>
                      <a:pt x="0" y="81"/>
                    </a:lnTo>
                    <a:lnTo>
                      <a:pt x="1" y="87"/>
                    </a:lnTo>
                    <a:lnTo>
                      <a:pt x="3" y="92"/>
                    </a:lnTo>
                    <a:lnTo>
                      <a:pt x="6" y="98"/>
                    </a:lnTo>
                    <a:lnTo>
                      <a:pt x="10" y="103"/>
                    </a:lnTo>
                    <a:lnTo>
                      <a:pt x="15" y="107"/>
                    </a:lnTo>
                    <a:lnTo>
                      <a:pt x="19" y="111"/>
                    </a:lnTo>
                    <a:lnTo>
                      <a:pt x="25" y="113"/>
                    </a:lnTo>
                    <a:lnTo>
                      <a:pt x="31" y="114"/>
                    </a:lnTo>
                    <a:lnTo>
                      <a:pt x="38" y="114"/>
                    </a:lnTo>
                    <a:lnTo>
                      <a:pt x="44" y="112"/>
                    </a:lnTo>
                    <a:lnTo>
                      <a:pt x="51" y="110"/>
                    </a:lnTo>
                    <a:lnTo>
                      <a:pt x="56" y="105"/>
                    </a:lnTo>
                    <a:lnTo>
                      <a:pt x="7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29" name="Freeform 1869"/>
              <p:cNvSpPr>
                <a:spLocks/>
              </p:cNvSpPr>
              <p:nvPr/>
            </p:nvSpPr>
            <p:spPr bwMode="auto">
              <a:xfrm>
                <a:off x="4247" y="3577"/>
                <a:ext cx="11" cy="9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55" y="1"/>
                  </a:cxn>
                  <a:cxn ang="0">
                    <a:pos x="55" y="0"/>
                  </a:cxn>
                  <a:cxn ang="0">
                    <a:pos x="55" y="1"/>
                  </a:cxn>
                  <a:cxn ang="0">
                    <a:pos x="55" y="1"/>
                  </a:cxn>
                  <a:cxn ang="0">
                    <a:pos x="55" y="1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54" y="0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1" y="41"/>
                  </a:cxn>
                  <a:cxn ang="0">
                    <a:pos x="2" y="42"/>
                  </a:cxn>
                  <a:cxn ang="0">
                    <a:pos x="3" y="43"/>
                  </a:cxn>
                  <a:cxn ang="0">
                    <a:pos x="3" y="44"/>
                  </a:cxn>
                  <a:cxn ang="0">
                    <a:pos x="4" y="45"/>
                  </a:cxn>
                  <a:cxn ang="0">
                    <a:pos x="5" y="46"/>
                  </a:cxn>
                  <a:cxn ang="0">
                    <a:pos x="7" y="46"/>
                  </a:cxn>
                  <a:cxn ang="0">
                    <a:pos x="7" y="46"/>
                  </a:cxn>
                  <a:cxn ang="0">
                    <a:pos x="55" y="1"/>
                  </a:cxn>
                </a:cxnLst>
                <a:rect l="0" t="0" r="r" b="b"/>
                <a:pathLst>
                  <a:path w="55" h="46">
                    <a:moveTo>
                      <a:pt x="55" y="1"/>
                    </a:moveTo>
                    <a:lnTo>
                      <a:pt x="55" y="1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3" y="43"/>
                    </a:lnTo>
                    <a:lnTo>
                      <a:pt x="3" y="44"/>
                    </a:lnTo>
                    <a:lnTo>
                      <a:pt x="4" y="45"/>
                    </a:lnTo>
                    <a:lnTo>
                      <a:pt x="5" y="46"/>
                    </a:lnTo>
                    <a:lnTo>
                      <a:pt x="7" y="46"/>
                    </a:lnTo>
                    <a:lnTo>
                      <a:pt x="7" y="46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30" name="Freeform 1870"/>
              <p:cNvSpPr>
                <a:spLocks/>
              </p:cNvSpPr>
              <p:nvPr/>
            </p:nvSpPr>
            <p:spPr bwMode="auto">
              <a:xfrm>
                <a:off x="4249" y="3577"/>
                <a:ext cx="10" cy="14"/>
              </a:xfrm>
              <a:custGeom>
                <a:avLst/>
                <a:gdLst/>
                <a:ahLst/>
                <a:cxnLst>
                  <a:cxn ang="0">
                    <a:pos x="48" y="2"/>
                  </a:cxn>
                  <a:cxn ang="0">
                    <a:pos x="48" y="2"/>
                  </a:cxn>
                  <a:cxn ang="0">
                    <a:pos x="49" y="3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49" y="2"/>
                  </a:cxn>
                  <a:cxn ang="0">
                    <a:pos x="48" y="0"/>
                  </a:cxn>
                  <a:cxn ang="0">
                    <a:pos x="0" y="45"/>
                  </a:cxn>
                  <a:cxn ang="0">
                    <a:pos x="3" y="50"/>
                  </a:cxn>
                  <a:cxn ang="0">
                    <a:pos x="8" y="53"/>
                  </a:cxn>
                  <a:cxn ang="0">
                    <a:pos x="12" y="57"/>
                  </a:cxn>
                  <a:cxn ang="0">
                    <a:pos x="17" y="60"/>
                  </a:cxn>
                  <a:cxn ang="0">
                    <a:pos x="23" y="64"/>
                  </a:cxn>
                  <a:cxn ang="0">
                    <a:pos x="29" y="66"/>
                  </a:cxn>
                  <a:cxn ang="0">
                    <a:pos x="35" y="67"/>
                  </a:cxn>
                  <a:cxn ang="0">
                    <a:pos x="41" y="68"/>
                  </a:cxn>
                  <a:cxn ang="0">
                    <a:pos x="41" y="68"/>
                  </a:cxn>
                  <a:cxn ang="0">
                    <a:pos x="48" y="2"/>
                  </a:cxn>
                </a:cxnLst>
                <a:rect l="0" t="0" r="r" b="b"/>
                <a:pathLst>
                  <a:path w="50" h="68">
                    <a:moveTo>
                      <a:pt x="48" y="2"/>
                    </a:moveTo>
                    <a:lnTo>
                      <a:pt x="48" y="2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49" y="2"/>
                    </a:lnTo>
                    <a:lnTo>
                      <a:pt x="48" y="0"/>
                    </a:lnTo>
                    <a:lnTo>
                      <a:pt x="0" y="45"/>
                    </a:lnTo>
                    <a:lnTo>
                      <a:pt x="3" y="50"/>
                    </a:lnTo>
                    <a:lnTo>
                      <a:pt x="8" y="53"/>
                    </a:lnTo>
                    <a:lnTo>
                      <a:pt x="12" y="57"/>
                    </a:lnTo>
                    <a:lnTo>
                      <a:pt x="17" y="60"/>
                    </a:lnTo>
                    <a:lnTo>
                      <a:pt x="23" y="64"/>
                    </a:lnTo>
                    <a:lnTo>
                      <a:pt x="29" y="66"/>
                    </a:lnTo>
                    <a:lnTo>
                      <a:pt x="35" y="67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31" name="Freeform 1871"/>
              <p:cNvSpPr>
                <a:spLocks/>
              </p:cNvSpPr>
              <p:nvPr/>
            </p:nvSpPr>
            <p:spPr bwMode="auto">
              <a:xfrm>
                <a:off x="4257" y="3577"/>
                <a:ext cx="9" cy="1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" y="66"/>
                  </a:cxn>
                  <a:cxn ang="0">
                    <a:pos x="7" y="66"/>
                  </a:cxn>
                  <a:cxn ang="0">
                    <a:pos x="13" y="66"/>
                  </a:cxn>
                  <a:cxn ang="0">
                    <a:pos x="20" y="65"/>
                  </a:cxn>
                  <a:cxn ang="0">
                    <a:pos x="25" y="64"/>
                  </a:cxn>
                  <a:cxn ang="0">
                    <a:pos x="31" y="62"/>
                  </a:cxn>
                  <a:cxn ang="0">
                    <a:pos x="36" y="58"/>
                  </a:cxn>
                  <a:cxn ang="0">
                    <a:pos x="42" y="55"/>
                  </a:cxn>
                  <a:cxn ang="0">
                    <a:pos x="46" y="51"/>
                  </a:cxn>
                  <a:cxn ang="0">
                    <a:pos x="46" y="51"/>
                  </a:cxn>
                  <a:cxn ang="0">
                    <a:pos x="0" y="3"/>
                  </a:cxn>
                </a:cxnLst>
                <a:rect l="0" t="0" r="r" b="b"/>
                <a:pathLst>
                  <a:path w="46" h="66">
                    <a:moveTo>
                      <a:pt x="0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" y="66"/>
                    </a:lnTo>
                    <a:lnTo>
                      <a:pt x="7" y="66"/>
                    </a:lnTo>
                    <a:lnTo>
                      <a:pt x="13" y="66"/>
                    </a:lnTo>
                    <a:lnTo>
                      <a:pt x="20" y="65"/>
                    </a:lnTo>
                    <a:lnTo>
                      <a:pt x="25" y="64"/>
                    </a:lnTo>
                    <a:lnTo>
                      <a:pt x="31" y="62"/>
                    </a:lnTo>
                    <a:lnTo>
                      <a:pt x="36" y="58"/>
                    </a:lnTo>
                    <a:lnTo>
                      <a:pt x="42" y="55"/>
                    </a:lnTo>
                    <a:lnTo>
                      <a:pt x="46" y="51"/>
                    </a:lnTo>
                    <a:lnTo>
                      <a:pt x="46" y="5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32" name="Freeform 1872"/>
              <p:cNvSpPr>
                <a:spLocks/>
              </p:cNvSpPr>
              <p:nvPr/>
            </p:nvSpPr>
            <p:spPr bwMode="auto">
              <a:xfrm>
                <a:off x="4257" y="3578"/>
                <a:ext cx="1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6" y="49"/>
                  </a:cxn>
                  <a:cxn ang="0">
                    <a:pos x="50" y="46"/>
                  </a:cxn>
                  <a:cxn ang="0">
                    <a:pos x="53" y="43"/>
                  </a:cxn>
                  <a:cxn ang="0">
                    <a:pos x="56" y="38"/>
                  </a:cxn>
                  <a:cxn ang="0">
                    <a:pos x="59" y="33"/>
                  </a:cxn>
                  <a:cxn ang="0">
                    <a:pos x="61" y="29"/>
                  </a:cxn>
                  <a:cxn ang="0">
                    <a:pos x="62" y="24"/>
                  </a:cxn>
                  <a:cxn ang="0">
                    <a:pos x="64" y="19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0" y="0"/>
                  </a:cxn>
                </a:cxnLst>
                <a:rect l="0" t="0" r="r" b="b"/>
                <a:pathLst>
                  <a:path w="66" h="49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6" y="49"/>
                    </a:lnTo>
                    <a:lnTo>
                      <a:pt x="50" y="46"/>
                    </a:lnTo>
                    <a:lnTo>
                      <a:pt x="53" y="43"/>
                    </a:lnTo>
                    <a:lnTo>
                      <a:pt x="56" y="38"/>
                    </a:lnTo>
                    <a:lnTo>
                      <a:pt x="59" y="33"/>
                    </a:lnTo>
                    <a:lnTo>
                      <a:pt x="61" y="29"/>
                    </a:lnTo>
                    <a:lnTo>
                      <a:pt x="62" y="24"/>
                    </a:lnTo>
                    <a:lnTo>
                      <a:pt x="64" y="19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33" name="Freeform 1873"/>
              <p:cNvSpPr>
                <a:spLocks/>
              </p:cNvSpPr>
              <p:nvPr/>
            </p:nvSpPr>
            <p:spPr bwMode="auto">
              <a:xfrm>
                <a:off x="4256" y="3568"/>
                <a:ext cx="14" cy="13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1" y="45"/>
                  </a:cxn>
                  <a:cxn ang="0">
                    <a:pos x="2" y="46"/>
                  </a:cxn>
                  <a:cxn ang="0">
                    <a:pos x="2" y="48"/>
                  </a:cxn>
                  <a:cxn ang="0">
                    <a:pos x="2" y="49"/>
                  </a:cxn>
                  <a:cxn ang="0">
                    <a:pos x="2" y="49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68" y="65"/>
                  </a:cxn>
                  <a:cxn ang="0">
                    <a:pos x="68" y="60"/>
                  </a:cxn>
                  <a:cxn ang="0">
                    <a:pos x="69" y="54"/>
                  </a:cxn>
                  <a:cxn ang="0">
                    <a:pos x="69" y="49"/>
                  </a:cxn>
                  <a:cxn ang="0">
                    <a:pos x="69" y="44"/>
                  </a:cxn>
                  <a:cxn ang="0">
                    <a:pos x="68" y="38"/>
                  </a:cxn>
                  <a:cxn ang="0">
                    <a:pos x="68" y="34"/>
                  </a:cxn>
                  <a:cxn ang="0">
                    <a:pos x="66" y="28"/>
                  </a:cxn>
                  <a:cxn ang="0">
                    <a:pos x="64" y="23"/>
                  </a:cxn>
                  <a:cxn ang="0">
                    <a:pos x="53" y="61"/>
                  </a:cxn>
                  <a:cxn ang="0">
                    <a:pos x="64" y="23"/>
                  </a:cxn>
                  <a:cxn ang="0">
                    <a:pos x="61" y="16"/>
                  </a:cxn>
                  <a:cxn ang="0">
                    <a:pos x="56" y="11"/>
                  </a:cxn>
                  <a:cxn ang="0">
                    <a:pos x="52" y="6"/>
                  </a:cxn>
                  <a:cxn ang="0">
                    <a:pos x="46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7" y="1"/>
                  </a:cxn>
                  <a:cxn ang="0">
                    <a:pos x="22" y="3"/>
                  </a:cxn>
                  <a:cxn ang="0">
                    <a:pos x="16" y="6"/>
                  </a:cxn>
                  <a:cxn ang="0">
                    <a:pos x="11" y="9"/>
                  </a:cxn>
                  <a:cxn ang="0">
                    <a:pos x="7" y="13"/>
                  </a:cxn>
                  <a:cxn ang="0">
                    <a:pos x="3" y="19"/>
                  </a:cxn>
                  <a:cxn ang="0">
                    <a:pos x="1" y="24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1" y="45"/>
                  </a:cxn>
                  <a:cxn ang="0">
                    <a:pos x="12" y="8"/>
                  </a:cxn>
                </a:cxnLst>
                <a:rect l="0" t="0" r="r" b="b"/>
                <a:pathLst>
                  <a:path w="69" h="65">
                    <a:moveTo>
                      <a:pt x="12" y="8"/>
                    </a:moveTo>
                    <a:lnTo>
                      <a:pt x="1" y="45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68" y="65"/>
                    </a:lnTo>
                    <a:lnTo>
                      <a:pt x="68" y="60"/>
                    </a:lnTo>
                    <a:lnTo>
                      <a:pt x="69" y="54"/>
                    </a:lnTo>
                    <a:lnTo>
                      <a:pt x="69" y="49"/>
                    </a:lnTo>
                    <a:lnTo>
                      <a:pt x="69" y="44"/>
                    </a:lnTo>
                    <a:lnTo>
                      <a:pt x="68" y="38"/>
                    </a:lnTo>
                    <a:lnTo>
                      <a:pt x="68" y="34"/>
                    </a:lnTo>
                    <a:lnTo>
                      <a:pt x="66" y="28"/>
                    </a:lnTo>
                    <a:lnTo>
                      <a:pt x="64" y="23"/>
                    </a:lnTo>
                    <a:lnTo>
                      <a:pt x="53" y="61"/>
                    </a:lnTo>
                    <a:lnTo>
                      <a:pt x="64" y="23"/>
                    </a:lnTo>
                    <a:lnTo>
                      <a:pt x="61" y="16"/>
                    </a:lnTo>
                    <a:lnTo>
                      <a:pt x="56" y="11"/>
                    </a:lnTo>
                    <a:lnTo>
                      <a:pt x="52" y="6"/>
                    </a:lnTo>
                    <a:lnTo>
                      <a:pt x="46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1" y="9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1" y="24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1" y="45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34" name="Freeform 1874"/>
              <p:cNvSpPr>
                <a:spLocks/>
              </p:cNvSpPr>
              <p:nvPr/>
            </p:nvSpPr>
            <p:spPr bwMode="auto">
              <a:xfrm>
                <a:off x="4247" y="3563"/>
                <a:ext cx="20" cy="20"/>
              </a:xfrm>
              <a:custGeom>
                <a:avLst/>
                <a:gdLst/>
                <a:ahLst/>
                <a:cxnLst>
                  <a:cxn ang="0">
                    <a:pos x="94" y="12"/>
                  </a:cxn>
                  <a:cxn ang="0">
                    <a:pos x="45" y="9"/>
                  </a:cxn>
                  <a:cxn ang="0">
                    <a:pos x="0" y="52"/>
                  </a:cxn>
                  <a:cxn ang="0">
                    <a:pos x="46" y="100"/>
                  </a:cxn>
                  <a:cxn ang="0">
                    <a:pos x="91" y="58"/>
                  </a:cxn>
                  <a:cxn ang="0">
                    <a:pos x="94" y="12"/>
                  </a:cxn>
                  <a:cxn ang="0">
                    <a:pos x="91" y="58"/>
                  </a:cxn>
                  <a:cxn ang="0">
                    <a:pos x="96" y="52"/>
                  </a:cxn>
                  <a:cxn ang="0">
                    <a:pos x="100" y="46"/>
                  </a:cxn>
                  <a:cxn ang="0">
                    <a:pos x="102" y="39"/>
                  </a:cxn>
                  <a:cxn ang="0">
                    <a:pos x="102" y="33"/>
                  </a:cxn>
                  <a:cxn ang="0">
                    <a:pos x="102" y="27"/>
                  </a:cxn>
                  <a:cxn ang="0">
                    <a:pos x="100" y="21"/>
                  </a:cxn>
                  <a:cxn ang="0">
                    <a:pos x="97" y="16"/>
                  </a:cxn>
                  <a:cxn ang="0">
                    <a:pos x="93" y="10"/>
                  </a:cxn>
                  <a:cxn ang="0">
                    <a:pos x="88" y="7"/>
                  </a:cxn>
                  <a:cxn ang="0">
                    <a:pos x="83" y="3"/>
                  </a:cxn>
                  <a:cxn ang="0">
                    <a:pos x="78" y="1"/>
                  </a:cxn>
                  <a:cxn ang="0">
                    <a:pos x="71" y="0"/>
                  </a:cxn>
                  <a:cxn ang="0">
                    <a:pos x="65" y="0"/>
                  </a:cxn>
                  <a:cxn ang="0">
                    <a:pos x="58" y="1"/>
                  </a:cxn>
                  <a:cxn ang="0">
                    <a:pos x="52" y="5"/>
                  </a:cxn>
                  <a:cxn ang="0">
                    <a:pos x="45" y="9"/>
                  </a:cxn>
                  <a:cxn ang="0">
                    <a:pos x="94" y="12"/>
                  </a:cxn>
                </a:cxnLst>
                <a:rect l="0" t="0" r="r" b="b"/>
                <a:pathLst>
                  <a:path w="102" h="100">
                    <a:moveTo>
                      <a:pt x="94" y="12"/>
                    </a:moveTo>
                    <a:lnTo>
                      <a:pt x="45" y="9"/>
                    </a:lnTo>
                    <a:lnTo>
                      <a:pt x="0" y="52"/>
                    </a:lnTo>
                    <a:lnTo>
                      <a:pt x="46" y="100"/>
                    </a:lnTo>
                    <a:lnTo>
                      <a:pt x="91" y="58"/>
                    </a:lnTo>
                    <a:lnTo>
                      <a:pt x="94" y="12"/>
                    </a:lnTo>
                    <a:lnTo>
                      <a:pt x="91" y="58"/>
                    </a:lnTo>
                    <a:lnTo>
                      <a:pt x="96" y="52"/>
                    </a:lnTo>
                    <a:lnTo>
                      <a:pt x="100" y="46"/>
                    </a:lnTo>
                    <a:lnTo>
                      <a:pt x="102" y="39"/>
                    </a:lnTo>
                    <a:lnTo>
                      <a:pt x="102" y="33"/>
                    </a:lnTo>
                    <a:lnTo>
                      <a:pt x="102" y="27"/>
                    </a:lnTo>
                    <a:lnTo>
                      <a:pt x="100" y="21"/>
                    </a:lnTo>
                    <a:lnTo>
                      <a:pt x="97" y="16"/>
                    </a:lnTo>
                    <a:lnTo>
                      <a:pt x="93" y="10"/>
                    </a:lnTo>
                    <a:lnTo>
                      <a:pt x="88" y="7"/>
                    </a:lnTo>
                    <a:lnTo>
                      <a:pt x="83" y="3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58" y="1"/>
                    </a:lnTo>
                    <a:lnTo>
                      <a:pt x="52" y="5"/>
                    </a:lnTo>
                    <a:lnTo>
                      <a:pt x="45" y="9"/>
                    </a:lnTo>
                    <a:lnTo>
                      <a:pt x="94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35" name="Freeform 1875"/>
              <p:cNvSpPr>
                <a:spLocks/>
              </p:cNvSpPr>
              <p:nvPr/>
            </p:nvSpPr>
            <p:spPr bwMode="auto">
              <a:xfrm>
                <a:off x="4255" y="3564"/>
                <a:ext cx="10" cy="10"/>
              </a:xfrm>
              <a:custGeom>
                <a:avLst/>
                <a:gdLst/>
                <a:ahLst/>
                <a:cxnLst>
                  <a:cxn ang="0">
                    <a:pos x="1" y="46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1" y="46"/>
                  </a:cxn>
                  <a:cxn ang="0">
                    <a:pos x="1" y="46"/>
                  </a:cxn>
                  <a:cxn ang="0">
                    <a:pos x="1" y="47"/>
                  </a:cxn>
                  <a:cxn ang="0">
                    <a:pos x="1" y="47"/>
                  </a:cxn>
                  <a:cxn ang="0">
                    <a:pos x="2" y="47"/>
                  </a:cxn>
                  <a:cxn ang="0">
                    <a:pos x="2" y="48"/>
                  </a:cxn>
                  <a:cxn ang="0">
                    <a:pos x="2" y="48"/>
                  </a:cxn>
                  <a:cxn ang="0">
                    <a:pos x="53" y="5"/>
                  </a:cxn>
                  <a:cxn ang="0">
                    <a:pos x="52" y="3"/>
                  </a:cxn>
                  <a:cxn ang="0">
                    <a:pos x="52" y="3"/>
                  </a:cxn>
                  <a:cxn ang="0">
                    <a:pos x="52" y="3"/>
                  </a:cxn>
                  <a:cxn ang="0">
                    <a:pos x="52" y="2"/>
                  </a:cxn>
                  <a:cxn ang="0">
                    <a:pos x="50" y="2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49" y="0"/>
                  </a:cxn>
                  <a:cxn ang="0">
                    <a:pos x="49" y="1"/>
                  </a:cxn>
                  <a:cxn ang="0">
                    <a:pos x="1" y="46"/>
                  </a:cxn>
                </a:cxnLst>
                <a:rect l="0" t="0" r="r" b="b"/>
                <a:pathLst>
                  <a:path w="53" h="48">
                    <a:moveTo>
                      <a:pt x="1" y="46"/>
                    </a:moveTo>
                    <a:lnTo>
                      <a:pt x="0" y="46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2" y="47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53" y="5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1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36" name="Freeform 1876"/>
              <p:cNvSpPr>
                <a:spLocks/>
              </p:cNvSpPr>
              <p:nvPr/>
            </p:nvSpPr>
            <p:spPr bwMode="auto">
              <a:xfrm>
                <a:off x="4255" y="3560"/>
                <a:ext cx="10" cy="14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4" y="67"/>
                  </a:cxn>
                  <a:cxn ang="0">
                    <a:pos x="3" y="67"/>
                  </a:cxn>
                  <a:cxn ang="0">
                    <a:pos x="2" y="66"/>
                  </a:cxn>
                  <a:cxn ang="0">
                    <a:pos x="1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1" y="66"/>
                  </a:cxn>
                  <a:cxn ang="0">
                    <a:pos x="2" y="67"/>
                  </a:cxn>
                  <a:cxn ang="0">
                    <a:pos x="50" y="22"/>
                  </a:cxn>
                  <a:cxn ang="0">
                    <a:pos x="46" y="17"/>
                  </a:cxn>
                  <a:cxn ang="0">
                    <a:pos x="42" y="14"/>
                  </a:cxn>
                  <a:cxn ang="0">
                    <a:pos x="38" y="10"/>
                  </a:cxn>
                  <a:cxn ang="0">
                    <a:pos x="32" y="7"/>
                  </a:cxn>
                  <a:cxn ang="0">
                    <a:pos x="26" y="5"/>
                  </a:cxn>
                  <a:cxn ang="0">
                    <a:pos x="20" y="2"/>
                  </a:cxn>
                  <a:cxn ang="0">
                    <a:pos x="15" y="1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67"/>
                  </a:cxn>
                </a:cxnLst>
                <a:rect l="0" t="0" r="r" b="b"/>
                <a:pathLst>
                  <a:path w="50" h="67">
                    <a:moveTo>
                      <a:pt x="4" y="67"/>
                    </a:moveTo>
                    <a:lnTo>
                      <a:pt x="4" y="67"/>
                    </a:lnTo>
                    <a:lnTo>
                      <a:pt x="3" y="67"/>
                    </a:lnTo>
                    <a:lnTo>
                      <a:pt x="2" y="66"/>
                    </a:lnTo>
                    <a:lnTo>
                      <a:pt x="1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1" y="66"/>
                    </a:lnTo>
                    <a:lnTo>
                      <a:pt x="2" y="67"/>
                    </a:lnTo>
                    <a:lnTo>
                      <a:pt x="50" y="22"/>
                    </a:lnTo>
                    <a:lnTo>
                      <a:pt x="46" y="17"/>
                    </a:lnTo>
                    <a:lnTo>
                      <a:pt x="42" y="14"/>
                    </a:lnTo>
                    <a:lnTo>
                      <a:pt x="38" y="10"/>
                    </a:lnTo>
                    <a:lnTo>
                      <a:pt x="32" y="7"/>
                    </a:lnTo>
                    <a:lnTo>
                      <a:pt x="26" y="5"/>
                    </a:lnTo>
                    <a:lnTo>
                      <a:pt x="20" y="2"/>
                    </a:lnTo>
                    <a:lnTo>
                      <a:pt x="15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37" name="Freeform 1877"/>
              <p:cNvSpPr>
                <a:spLocks/>
              </p:cNvSpPr>
              <p:nvPr/>
            </p:nvSpPr>
            <p:spPr bwMode="auto">
              <a:xfrm>
                <a:off x="4248" y="3560"/>
                <a:ext cx="9" cy="14"/>
              </a:xfrm>
              <a:custGeom>
                <a:avLst/>
                <a:gdLst/>
                <a:ahLst/>
                <a:cxnLst>
                  <a:cxn ang="0">
                    <a:pos x="45" y="65"/>
                  </a:cxn>
                  <a:cxn ang="0">
                    <a:pos x="45" y="65"/>
                  </a:cxn>
                  <a:cxn ang="0">
                    <a:pos x="45" y="65"/>
                  </a:cxn>
                  <a:cxn ang="0">
                    <a:pos x="45" y="65"/>
                  </a:cxn>
                  <a:cxn ang="0">
                    <a:pos x="44" y="66"/>
                  </a:cxn>
                  <a:cxn ang="0">
                    <a:pos x="43" y="66"/>
                  </a:cxn>
                  <a:cxn ang="0">
                    <a:pos x="41" y="66"/>
                  </a:cxn>
                  <a:cxn ang="0">
                    <a:pos x="40" y="67"/>
                  </a:cxn>
                  <a:cxn ang="0">
                    <a:pos x="39" y="67"/>
                  </a:cxn>
                  <a:cxn ang="0">
                    <a:pos x="39" y="67"/>
                  </a:cxn>
                  <a:cxn ang="0">
                    <a:pos x="43" y="0"/>
                  </a:cxn>
                  <a:cxn ang="0">
                    <a:pos x="37" y="0"/>
                  </a:cxn>
                  <a:cxn ang="0">
                    <a:pos x="31" y="0"/>
                  </a:cxn>
                  <a:cxn ang="0">
                    <a:pos x="25" y="1"/>
                  </a:cxn>
                  <a:cxn ang="0">
                    <a:pos x="20" y="4"/>
                  </a:cxn>
                  <a:cxn ang="0">
                    <a:pos x="14" y="6"/>
                  </a:cxn>
                  <a:cxn ang="0">
                    <a:pos x="9" y="9"/>
                  </a:cxn>
                  <a:cxn ang="0">
                    <a:pos x="4" y="12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45" y="65"/>
                  </a:cxn>
                </a:cxnLst>
                <a:rect l="0" t="0" r="r" b="b"/>
                <a:pathLst>
                  <a:path w="45" h="67">
                    <a:moveTo>
                      <a:pt x="45" y="65"/>
                    </a:moveTo>
                    <a:lnTo>
                      <a:pt x="45" y="65"/>
                    </a:lnTo>
                    <a:lnTo>
                      <a:pt x="45" y="65"/>
                    </a:lnTo>
                    <a:lnTo>
                      <a:pt x="45" y="65"/>
                    </a:lnTo>
                    <a:lnTo>
                      <a:pt x="44" y="66"/>
                    </a:lnTo>
                    <a:lnTo>
                      <a:pt x="43" y="66"/>
                    </a:lnTo>
                    <a:lnTo>
                      <a:pt x="41" y="66"/>
                    </a:lnTo>
                    <a:lnTo>
                      <a:pt x="40" y="67"/>
                    </a:lnTo>
                    <a:lnTo>
                      <a:pt x="39" y="67"/>
                    </a:lnTo>
                    <a:lnTo>
                      <a:pt x="39" y="67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20" y="4"/>
                    </a:lnTo>
                    <a:lnTo>
                      <a:pt x="14" y="6"/>
                    </a:lnTo>
                    <a:lnTo>
                      <a:pt x="9" y="9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38" name="Freeform 1878"/>
              <p:cNvSpPr>
                <a:spLocks/>
              </p:cNvSpPr>
              <p:nvPr/>
            </p:nvSpPr>
            <p:spPr bwMode="auto">
              <a:xfrm>
                <a:off x="4243" y="3563"/>
                <a:ext cx="14" cy="10"/>
              </a:xfrm>
              <a:custGeom>
                <a:avLst/>
                <a:gdLst/>
                <a:ahLst/>
                <a:cxnLst>
                  <a:cxn ang="0">
                    <a:pos x="66" y="50"/>
                  </a:cxn>
                  <a:cxn ang="0">
                    <a:pos x="66" y="50"/>
                  </a:cxn>
                  <a:cxn ang="0">
                    <a:pos x="66" y="49"/>
                  </a:cxn>
                  <a:cxn ang="0">
                    <a:pos x="66" y="49"/>
                  </a:cxn>
                  <a:cxn ang="0">
                    <a:pos x="66" y="49"/>
                  </a:cxn>
                  <a:cxn ang="0">
                    <a:pos x="66" y="49"/>
                  </a:cxn>
                  <a:cxn ang="0">
                    <a:pos x="66" y="49"/>
                  </a:cxn>
                  <a:cxn ang="0">
                    <a:pos x="66" y="49"/>
                  </a:cxn>
                  <a:cxn ang="0">
                    <a:pos x="66" y="49"/>
                  </a:cxn>
                  <a:cxn ang="0">
                    <a:pos x="66" y="49"/>
                  </a:cxn>
                  <a:cxn ang="0">
                    <a:pos x="21" y="0"/>
                  </a:cxn>
                  <a:cxn ang="0">
                    <a:pos x="16" y="4"/>
                  </a:cxn>
                  <a:cxn ang="0">
                    <a:pos x="13" y="8"/>
                  </a:cxn>
                  <a:cxn ang="0">
                    <a:pos x="9" y="14"/>
                  </a:cxn>
                  <a:cxn ang="0">
                    <a:pos x="7" y="19"/>
                  </a:cxn>
                  <a:cxn ang="0">
                    <a:pos x="4" y="25"/>
                  </a:cxn>
                  <a:cxn ang="0">
                    <a:pos x="2" y="30"/>
                  </a:cxn>
                  <a:cxn ang="0">
                    <a:pos x="1" y="36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66" y="50"/>
                  </a:cxn>
                </a:cxnLst>
                <a:rect l="0" t="0" r="r" b="b"/>
                <a:pathLst>
                  <a:path w="66" h="50">
                    <a:moveTo>
                      <a:pt x="66" y="50"/>
                    </a:moveTo>
                    <a:lnTo>
                      <a:pt x="66" y="50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21" y="0"/>
                    </a:lnTo>
                    <a:lnTo>
                      <a:pt x="16" y="4"/>
                    </a:lnTo>
                    <a:lnTo>
                      <a:pt x="13" y="8"/>
                    </a:lnTo>
                    <a:lnTo>
                      <a:pt x="9" y="14"/>
                    </a:lnTo>
                    <a:lnTo>
                      <a:pt x="7" y="19"/>
                    </a:lnTo>
                    <a:lnTo>
                      <a:pt x="4" y="25"/>
                    </a:lnTo>
                    <a:lnTo>
                      <a:pt x="2" y="30"/>
                    </a:lnTo>
                    <a:lnTo>
                      <a:pt x="1" y="3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6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39" name="Freeform 1879"/>
              <p:cNvSpPr>
                <a:spLocks/>
              </p:cNvSpPr>
              <p:nvPr/>
            </p:nvSpPr>
            <p:spPr bwMode="auto">
              <a:xfrm>
                <a:off x="4243" y="3572"/>
                <a:ext cx="15" cy="13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70" y="17"/>
                  </a:cxn>
                  <a:cxn ang="0">
                    <a:pos x="69" y="15"/>
                  </a:cxn>
                  <a:cxn ang="0">
                    <a:pos x="68" y="13"/>
                  </a:cxn>
                  <a:cxn ang="0">
                    <a:pos x="68" y="11"/>
                  </a:cxn>
                  <a:cxn ang="0">
                    <a:pos x="67" y="10"/>
                  </a:cxn>
                  <a:cxn ang="0">
                    <a:pos x="67" y="9"/>
                  </a:cxn>
                  <a:cxn ang="0">
                    <a:pos x="67" y="8"/>
                  </a:cxn>
                  <a:cxn ang="0">
                    <a:pos x="67" y="8"/>
                  </a:cxn>
                  <a:cxn ang="0">
                    <a:pos x="67" y="8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1" y="18"/>
                  </a:cxn>
                  <a:cxn ang="0">
                    <a:pos x="2" y="24"/>
                  </a:cxn>
                  <a:cxn ang="0">
                    <a:pos x="3" y="30"/>
                  </a:cxn>
                  <a:cxn ang="0">
                    <a:pos x="6" y="36"/>
                  </a:cxn>
                  <a:cxn ang="0">
                    <a:pos x="8" y="41"/>
                  </a:cxn>
                  <a:cxn ang="0">
                    <a:pos x="10" y="47"/>
                  </a:cxn>
                  <a:cxn ang="0">
                    <a:pos x="63" y="56"/>
                  </a:cxn>
                  <a:cxn ang="0">
                    <a:pos x="10" y="47"/>
                  </a:cxn>
                  <a:cxn ang="0">
                    <a:pos x="15" y="53"/>
                  </a:cxn>
                  <a:cxn ang="0">
                    <a:pos x="20" y="59"/>
                  </a:cxn>
                  <a:cxn ang="0">
                    <a:pos x="25" y="62"/>
                  </a:cxn>
                  <a:cxn ang="0">
                    <a:pos x="31" y="64"/>
                  </a:cxn>
                  <a:cxn ang="0">
                    <a:pos x="37" y="66"/>
                  </a:cxn>
                  <a:cxn ang="0">
                    <a:pos x="44" y="66"/>
                  </a:cxn>
                  <a:cxn ang="0">
                    <a:pos x="50" y="64"/>
                  </a:cxn>
                  <a:cxn ang="0">
                    <a:pos x="55" y="62"/>
                  </a:cxn>
                  <a:cxn ang="0">
                    <a:pos x="61" y="59"/>
                  </a:cxn>
                  <a:cxn ang="0">
                    <a:pos x="66" y="54"/>
                  </a:cxn>
                  <a:cxn ang="0">
                    <a:pos x="69" y="49"/>
                  </a:cxn>
                  <a:cxn ang="0">
                    <a:pos x="72" y="44"/>
                  </a:cxn>
                  <a:cxn ang="0">
                    <a:pos x="74" y="38"/>
                  </a:cxn>
                  <a:cxn ang="0">
                    <a:pos x="74" y="31"/>
                  </a:cxn>
                  <a:cxn ang="0">
                    <a:pos x="73" y="24"/>
                  </a:cxn>
                  <a:cxn ang="0">
                    <a:pos x="70" y="17"/>
                  </a:cxn>
                  <a:cxn ang="0">
                    <a:pos x="17" y="8"/>
                  </a:cxn>
                </a:cxnLst>
                <a:rect l="0" t="0" r="r" b="b"/>
                <a:pathLst>
                  <a:path w="74" h="66">
                    <a:moveTo>
                      <a:pt x="17" y="8"/>
                    </a:moveTo>
                    <a:lnTo>
                      <a:pt x="70" y="17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8" y="11"/>
                    </a:lnTo>
                    <a:lnTo>
                      <a:pt x="67" y="10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67" y="8"/>
                    </a:lnTo>
                    <a:lnTo>
                      <a:pt x="67" y="8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1" y="18"/>
                    </a:lnTo>
                    <a:lnTo>
                      <a:pt x="2" y="24"/>
                    </a:lnTo>
                    <a:lnTo>
                      <a:pt x="3" y="30"/>
                    </a:lnTo>
                    <a:lnTo>
                      <a:pt x="6" y="36"/>
                    </a:lnTo>
                    <a:lnTo>
                      <a:pt x="8" y="41"/>
                    </a:lnTo>
                    <a:lnTo>
                      <a:pt x="10" y="47"/>
                    </a:lnTo>
                    <a:lnTo>
                      <a:pt x="63" y="56"/>
                    </a:lnTo>
                    <a:lnTo>
                      <a:pt x="10" y="47"/>
                    </a:lnTo>
                    <a:lnTo>
                      <a:pt x="15" y="53"/>
                    </a:lnTo>
                    <a:lnTo>
                      <a:pt x="20" y="59"/>
                    </a:lnTo>
                    <a:lnTo>
                      <a:pt x="25" y="62"/>
                    </a:lnTo>
                    <a:lnTo>
                      <a:pt x="31" y="64"/>
                    </a:lnTo>
                    <a:lnTo>
                      <a:pt x="37" y="66"/>
                    </a:lnTo>
                    <a:lnTo>
                      <a:pt x="44" y="66"/>
                    </a:lnTo>
                    <a:lnTo>
                      <a:pt x="50" y="64"/>
                    </a:lnTo>
                    <a:lnTo>
                      <a:pt x="55" y="62"/>
                    </a:lnTo>
                    <a:lnTo>
                      <a:pt x="61" y="59"/>
                    </a:lnTo>
                    <a:lnTo>
                      <a:pt x="66" y="54"/>
                    </a:lnTo>
                    <a:lnTo>
                      <a:pt x="69" y="49"/>
                    </a:lnTo>
                    <a:lnTo>
                      <a:pt x="72" y="44"/>
                    </a:lnTo>
                    <a:lnTo>
                      <a:pt x="74" y="38"/>
                    </a:lnTo>
                    <a:lnTo>
                      <a:pt x="74" y="31"/>
                    </a:lnTo>
                    <a:lnTo>
                      <a:pt x="73" y="24"/>
                    </a:lnTo>
                    <a:lnTo>
                      <a:pt x="70" y="17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40" name="Freeform 1880"/>
              <p:cNvSpPr>
                <a:spLocks/>
              </p:cNvSpPr>
              <p:nvPr/>
            </p:nvSpPr>
            <p:spPr bwMode="auto">
              <a:xfrm>
                <a:off x="4255" y="3549"/>
                <a:ext cx="24" cy="29"/>
              </a:xfrm>
              <a:custGeom>
                <a:avLst/>
                <a:gdLst/>
                <a:ahLst/>
                <a:cxnLst>
                  <a:cxn ang="0">
                    <a:pos x="10" y="9"/>
                  </a:cxn>
                  <a:cxn ang="0">
                    <a:pos x="6" y="50"/>
                  </a:cxn>
                  <a:cxn ang="0">
                    <a:pos x="63" y="147"/>
                  </a:cxn>
                  <a:cxn ang="0">
                    <a:pos x="121" y="113"/>
                  </a:cxn>
                  <a:cxn ang="0">
                    <a:pos x="62" y="16"/>
                  </a:cxn>
                  <a:cxn ang="0">
                    <a:pos x="10" y="9"/>
                  </a:cxn>
                  <a:cxn ang="0">
                    <a:pos x="62" y="16"/>
                  </a:cxn>
                  <a:cxn ang="0">
                    <a:pos x="58" y="10"/>
                  </a:cxn>
                  <a:cxn ang="0">
                    <a:pos x="52" y="5"/>
                  </a:cxn>
                  <a:cxn ang="0">
                    <a:pos x="46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8" y="1"/>
                  </a:cxn>
                  <a:cxn ang="0">
                    <a:pos x="22" y="2"/>
                  </a:cxn>
                  <a:cxn ang="0">
                    <a:pos x="16" y="5"/>
                  </a:cxn>
                  <a:cxn ang="0">
                    <a:pos x="11" y="9"/>
                  </a:cxn>
                  <a:cxn ang="0">
                    <a:pos x="7" y="13"/>
                  </a:cxn>
                  <a:cxn ang="0">
                    <a:pos x="3" y="18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3"/>
                  </a:cxn>
                  <a:cxn ang="0">
                    <a:pos x="6" y="50"/>
                  </a:cxn>
                  <a:cxn ang="0">
                    <a:pos x="10" y="9"/>
                  </a:cxn>
                </a:cxnLst>
                <a:rect l="0" t="0" r="r" b="b"/>
                <a:pathLst>
                  <a:path w="121" h="147">
                    <a:moveTo>
                      <a:pt x="10" y="9"/>
                    </a:moveTo>
                    <a:lnTo>
                      <a:pt x="6" y="50"/>
                    </a:lnTo>
                    <a:lnTo>
                      <a:pt x="63" y="147"/>
                    </a:lnTo>
                    <a:lnTo>
                      <a:pt x="121" y="113"/>
                    </a:lnTo>
                    <a:lnTo>
                      <a:pt x="62" y="16"/>
                    </a:lnTo>
                    <a:lnTo>
                      <a:pt x="10" y="9"/>
                    </a:lnTo>
                    <a:lnTo>
                      <a:pt x="62" y="16"/>
                    </a:lnTo>
                    <a:lnTo>
                      <a:pt x="58" y="10"/>
                    </a:lnTo>
                    <a:lnTo>
                      <a:pt x="52" y="5"/>
                    </a:lnTo>
                    <a:lnTo>
                      <a:pt x="46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1" y="9"/>
                    </a:lnTo>
                    <a:lnTo>
                      <a:pt x="7" y="13"/>
                    </a:lnTo>
                    <a:lnTo>
                      <a:pt x="3" y="18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6" y="50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41" name="Freeform 1881"/>
              <p:cNvSpPr>
                <a:spLocks/>
              </p:cNvSpPr>
              <p:nvPr/>
            </p:nvSpPr>
            <p:spPr bwMode="auto">
              <a:xfrm>
                <a:off x="4257" y="3547"/>
                <a:ext cx="14" cy="13"/>
              </a:xfrm>
              <a:custGeom>
                <a:avLst/>
                <a:gdLst/>
                <a:ahLst/>
                <a:cxnLst>
                  <a:cxn ang="0">
                    <a:pos x="65" y="16"/>
                  </a:cxn>
                  <a:cxn ang="0">
                    <a:pos x="13" y="9"/>
                  </a:cxn>
                  <a:cxn ang="0">
                    <a:pos x="0" y="21"/>
                  </a:cxn>
                  <a:cxn ang="0">
                    <a:pos x="46" y="69"/>
                  </a:cxn>
                  <a:cxn ang="0">
                    <a:pos x="59" y="58"/>
                  </a:cxn>
                  <a:cxn ang="0">
                    <a:pos x="65" y="16"/>
                  </a:cxn>
                  <a:cxn ang="0">
                    <a:pos x="59" y="58"/>
                  </a:cxn>
                  <a:cxn ang="0">
                    <a:pos x="64" y="52"/>
                  </a:cxn>
                  <a:cxn ang="0">
                    <a:pos x="67" y="46"/>
                  </a:cxn>
                  <a:cxn ang="0">
                    <a:pos x="70" y="39"/>
                  </a:cxn>
                  <a:cxn ang="0">
                    <a:pos x="70" y="33"/>
                  </a:cxn>
                  <a:cxn ang="0">
                    <a:pos x="70" y="27"/>
                  </a:cxn>
                  <a:cxn ang="0">
                    <a:pos x="67" y="21"/>
                  </a:cxn>
                  <a:cxn ang="0">
                    <a:pos x="64" y="16"/>
                  </a:cxn>
                  <a:cxn ang="0">
                    <a:pos x="60" y="10"/>
                  </a:cxn>
                  <a:cxn ang="0">
                    <a:pos x="56" y="7"/>
                  </a:cxn>
                  <a:cxn ang="0">
                    <a:pos x="50" y="3"/>
                  </a:cxn>
                  <a:cxn ang="0">
                    <a:pos x="44" y="1"/>
                  </a:cxn>
                  <a:cxn ang="0">
                    <a:pos x="38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20" y="5"/>
                  </a:cxn>
                  <a:cxn ang="0">
                    <a:pos x="13" y="9"/>
                  </a:cxn>
                  <a:cxn ang="0">
                    <a:pos x="65" y="16"/>
                  </a:cxn>
                </a:cxnLst>
                <a:rect l="0" t="0" r="r" b="b"/>
                <a:pathLst>
                  <a:path w="70" h="69">
                    <a:moveTo>
                      <a:pt x="65" y="16"/>
                    </a:moveTo>
                    <a:lnTo>
                      <a:pt x="13" y="9"/>
                    </a:lnTo>
                    <a:lnTo>
                      <a:pt x="0" y="21"/>
                    </a:lnTo>
                    <a:lnTo>
                      <a:pt x="46" y="69"/>
                    </a:lnTo>
                    <a:lnTo>
                      <a:pt x="59" y="58"/>
                    </a:lnTo>
                    <a:lnTo>
                      <a:pt x="65" y="16"/>
                    </a:lnTo>
                    <a:lnTo>
                      <a:pt x="59" y="58"/>
                    </a:lnTo>
                    <a:lnTo>
                      <a:pt x="64" y="52"/>
                    </a:lnTo>
                    <a:lnTo>
                      <a:pt x="67" y="46"/>
                    </a:lnTo>
                    <a:lnTo>
                      <a:pt x="70" y="39"/>
                    </a:lnTo>
                    <a:lnTo>
                      <a:pt x="70" y="33"/>
                    </a:lnTo>
                    <a:lnTo>
                      <a:pt x="70" y="27"/>
                    </a:lnTo>
                    <a:lnTo>
                      <a:pt x="67" y="21"/>
                    </a:lnTo>
                    <a:lnTo>
                      <a:pt x="64" y="16"/>
                    </a:lnTo>
                    <a:lnTo>
                      <a:pt x="60" y="10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20" y="5"/>
                    </a:lnTo>
                    <a:lnTo>
                      <a:pt x="13" y="9"/>
                    </a:lnTo>
                    <a:lnTo>
                      <a:pt x="65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42" name="Freeform 1882"/>
              <p:cNvSpPr>
                <a:spLocks/>
              </p:cNvSpPr>
              <p:nvPr/>
            </p:nvSpPr>
            <p:spPr bwMode="auto">
              <a:xfrm>
                <a:off x="4258" y="3550"/>
                <a:ext cx="15" cy="13"/>
              </a:xfrm>
              <a:custGeom>
                <a:avLst/>
                <a:gdLst/>
                <a:ahLst/>
                <a:cxnLst>
                  <a:cxn ang="0">
                    <a:pos x="73" y="35"/>
                  </a:cxn>
                  <a:cxn ang="0">
                    <a:pos x="68" y="17"/>
                  </a:cxn>
                  <a:cxn ang="0">
                    <a:pos x="58" y="0"/>
                  </a:cxn>
                  <a:cxn ang="0">
                    <a:pos x="0" y="35"/>
                  </a:cxn>
                  <a:cxn ang="0">
                    <a:pos x="11" y="52"/>
                  </a:cxn>
                  <a:cxn ang="0">
                    <a:pos x="73" y="35"/>
                  </a:cxn>
                  <a:cxn ang="0">
                    <a:pos x="11" y="52"/>
                  </a:cxn>
                  <a:cxn ang="0">
                    <a:pos x="15" y="58"/>
                  </a:cxn>
                  <a:cxn ang="0">
                    <a:pos x="21" y="62"/>
                  </a:cxn>
                  <a:cxn ang="0">
                    <a:pos x="27" y="66"/>
                  </a:cxn>
                  <a:cxn ang="0">
                    <a:pos x="32" y="67"/>
                  </a:cxn>
                  <a:cxn ang="0">
                    <a:pos x="38" y="68"/>
                  </a:cxn>
                  <a:cxn ang="0">
                    <a:pos x="45" y="67"/>
                  </a:cxn>
                  <a:cxn ang="0">
                    <a:pos x="51" y="66"/>
                  </a:cxn>
                  <a:cxn ang="0">
                    <a:pos x="57" y="62"/>
                  </a:cxn>
                  <a:cxn ang="0">
                    <a:pos x="61" y="59"/>
                  </a:cxn>
                  <a:cxn ang="0">
                    <a:pos x="66" y="54"/>
                  </a:cxn>
                  <a:cxn ang="0">
                    <a:pos x="69" y="50"/>
                  </a:cxn>
                  <a:cxn ang="0">
                    <a:pos x="72" y="44"/>
                  </a:cxn>
                  <a:cxn ang="0">
                    <a:pos x="73" y="37"/>
                  </a:cxn>
                  <a:cxn ang="0">
                    <a:pos x="73" y="31"/>
                  </a:cxn>
                  <a:cxn ang="0">
                    <a:pos x="71" y="24"/>
                  </a:cxn>
                  <a:cxn ang="0">
                    <a:pos x="68" y="17"/>
                  </a:cxn>
                  <a:cxn ang="0">
                    <a:pos x="73" y="35"/>
                  </a:cxn>
                </a:cxnLst>
                <a:rect l="0" t="0" r="r" b="b"/>
                <a:pathLst>
                  <a:path w="73" h="68">
                    <a:moveTo>
                      <a:pt x="73" y="35"/>
                    </a:moveTo>
                    <a:lnTo>
                      <a:pt x="68" y="17"/>
                    </a:lnTo>
                    <a:lnTo>
                      <a:pt x="58" y="0"/>
                    </a:lnTo>
                    <a:lnTo>
                      <a:pt x="0" y="35"/>
                    </a:lnTo>
                    <a:lnTo>
                      <a:pt x="11" y="52"/>
                    </a:lnTo>
                    <a:lnTo>
                      <a:pt x="73" y="35"/>
                    </a:lnTo>
                    <a:lnTo>
                      <a:pt x="11" y="52"/>
                    </a:lnTo>
                    <a:lnTo>
                      <a:pt x="15" y="58"/>
                    </a:lnTo>
                    <a:lnTo>
                      <a:pt x="21" y="62"/>
                    </a:lnTo>
                    <a:lnTo>
                      <a:pt x="27" y="66"/>
                    </a:lnTo>
                    <a:lnTo>
                      <a:pt x="32" y="67"/>
                    </a:lnTo>
                    <a:lnTo>
                      <a:pt x="38" y="68"/>
                    </a:lnTo>
                    <a:lnTo>
                      <a:pt x="45" y="67"/>
                    </a:lnTo>
                    <a:lnTo>
                      <a:pt x="51" y="66"/>
                    </a:lnTo>
                    <a:lnTo>
                      <a:pt x="57" y="62"/>
                    </a:lnTo>
                    <a:lnTo>
                      <a:pt x="61" y="59"/>
                    </a:lnTo>
                    <a:lnTo>
                      <a:pt x="66" y="54"/>
                    </a:lnTo>
                    <a:lnTo>
                      <a:pt x="69" y="50"/>
                    </a:lnTo>
                    <a:lnTo>
                      <a:pt x="72" y="44"/>
                    </a:lnTo>
                    <a:lnTo>
                      <a:pt x="73" y="37"/>
                    </a:lnTo>
                    <a:lnTo>
                      <a:pt x="73" y="31"/>
                    </a:lnTo>
                    <a:lnTo>
                      <a:pt x="71" y="24"/>
                    </a:lnTo>
                    <a:lnTo>
                      <a:pt x="68" y="17"/>
                    </a:lnTo>
                    <a:lnTo>
                      <a:pt x="73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43" name="Freeform 1883"/>
              <p:cNvSpPr>
                <a:spLocks/>
              </p:cNvSpPr>
              <p:nvPr/>
            </p:nvSpPr>
            <p:spPr bwMode="auto">
              <a:xfrm>
                <a:off x="4260" y="3549"/>
                <a:ext cx="13" cy="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5" y="3"/>
                  </a:cxn>
                  <a:cxn ang="0">
                    <a:pos x="3" y="8"/>
                  </a:cxn>
                  <a:cxn ang="0">
                    <a:pos x="2" y="13"/>
                  </a:cxn>
                  <a:cxn ang="0">
                    <a:pos x="1" y="17"/>
                  </a:cxn>
                  <a:cxn ang="0">
                    <a:pos x="1" y="22"/>
                  </a:cxn>
                  <a:cxn ang="0">
                    <a:pos x="0" y="26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67" y="37"/>
                  </a:cxn>
                  <a:cxn ang="0">
                    <a:pos x="67" y="34"/>
                  </a:cxn>
                  <a:cxn ang="0">
                    <a:pos x="67" y="31"/>
                  </a:cxn>
                  <a:cxn ang="0">
                    <a:pos x="67" y="29"/>
                  </a:cxn>
                  <a:cxn ang="0">
                    <a:pos x="67" y="26"/>
                  </a:cxn>
                  <a:cxn ang="0">
                    <a:pos x="68" y="25"/>
                  </a:cxn>
                  <a:cxn ang="0">
                    <a:pos x="68" y="23"/>
                  </a:cxn>
                  <a:cxn ang="0">
                    <a:pos x="68" y="22"/>
                  </a:cxn>
                  <a:cxn ang="0">
                    <a:pos x="69" y="21"/>
                  </a:cxn>
                  <a:cxn ang="0">
                    <a:pos x="69" y="21"/>
                  </a:cxn>
                  <a:cxn ang="0">
                    <a:pos x="6" y="0"/>
                  </a:cxn>
                </a:cxnLst>
                <a:rect l="0" t="0" r="r" b="b"/>
                <a:pathLst>
                  <a:path w="69" h="37">
                    <a:moveTo>
                      <a:pt x="6" y="0"/>
                    </a:moveTo>
                    <a:lnTo>
                      <a:pt x="6" y="0"/>
                    </a:lnTo>
                    <a:lnTo>
                      <a:pt x="5" y="3"/>
                    </a:lnTo>
                    <a:lnTo>
                      <a:pt x="3" y="8"/>
                    </a:lnTo>
                    <a:lnTo>
                      <a:pt x="2" y="13"/>
                    </a:lnTo>
                    <a:lnTo>
                      <a:pt x="1" y="17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67" y="37"/>
                    </a:lnTo>
                    <a:lnTo>
                      <a:pt x="67" y="34"/>
                    </a:lnTo>
                    <a:lnTo>
                      <a:pt x="67" y="31"/>
                    </a:lnTo>
                    <a:lnTo>
                      <a:pt x="67" y="29"/>
                    </a:lnTo>
                    <a:lnTo>
                      <a:pt x="67" y="26"/>
                    </a:lnTo>
                    <a:lnTo>
                      <a:pt x="68" y="25"/>
                    </a:lnTo>
                    <a:lnTo>
                      <a:pt x="68" y="23"/>
                    </a:lnTo>
                    <a:lnTo>
                      <a:pt x="68" y="22"/>
                    </a:lnTo>
                    <a:lnTo>
                      <a:pt x="69" y="21"/>
                    </a:lnTo>
                    <a:lnTo>
                      <a:pt x="69" y="2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44" name="Freeform 1884"/>
              <p:cNvSpPr>
                <a:spLocks/>
              </p:cNvSpPr>
              <p:nvPr/>
            </p:nvSpPr>
            <p:spPr bwMode="auto">
              <a:xfrm>
                <a:off x="4261" y="3543"/>
                <a:ext cx="13" cy="1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0"/>
                  </a:cxn>
                  <a:cxn ang="0">
                    <a:pos x="16" y="3"/>
                  </a:cxn>
                  <a:cxn ang="0">
                    <a:pos x="12" y="7"/>
                  </a:cxn>
                  <a:cxn ang="0">
                    <a:pos x="10" y="10"/>
                  </a:cxn>
                  <a:cxn ang="0">
                    <a:pos x="7" y="14"/>
                  </a:cxn>
                  <a:cxn ang="0">
                    <a:pos x="5" y="18"/>
                  </a:cxn>
                  <a:cxn ang="0">
                    <a:pos x="3" y="22"/>
                  </a:cxn>
                  <a:cxn ang="0">
                    <a:pos x="1" y="26"/>
                  </a:cxn>
                  <a:cxn ang="0">
                    <a:pos x="0" y="31"/>
                  </a:cxn>
                  <a:cxn ang="0">
                    <a:pos x="63" y="52"/>
                  </a:cxn>
                  <a:cxn ang="0">
                    <a:pos x="63" y="50"/>
                  </a:cxn>
                  <a:cxn ang="0">
                    <a:pos x="63" y="50"/>
                  </a:cxn>
                  <a:cxn ang="0">
                    <a:pos x="63" y="49"/>
                  </a:cxn>
                  <a:cxn ang="0">
                    <a:pos x="64" y="49"/>
                  </a:cxn>
                  <a:cxn ang="0">
                    <a:pos x="64" y="49"/>
                  </a:cxn>
                  <a:cxn ang="0">
                    <a:pos x="64" y="49"/>
                  </a:cxn>
                  <a:cxn ang="0">
                    <a:pos x="64" y="48"/>
                  </a:cxn>
                  <a:cxn ang="0">
                    <a:pos x="64" y="48"/>
                  </a:cxn>
                  <a:cxn ang="0">
                    <a:pos x="64" y="48"/>
                  </a:cxn>
                  <a:cxn ang="0">
                    <a:pos x="19" y="0"/>
                  </a:cxn>
                </a:cxnLst>
                <a:rect l="0" t="0" r="r" b="b"/>
                <a:pathLst>
                  <a:path w="64" h="52">
                    <a:moveTo>
                      <a:pt x="19" y="0"/>
                    </a:moveTo>
                    <a:lnTo>
                      <a:pt x="19" y="0"/>
                    </a:lnTo>
                    <a:lnTo>
                      <a:pt x="16" y="3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7" y="14"/>
                    </a:lnTo>
                    <a:lnTo>
                      <a:pt x="5" y="18"/>
                    </a:lnTo>
                    <a:lnTo>
                      <a:pt x="3" y="22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63" y="52"/>
                    </a:lnTo>
                    <a:lnTo>
                      <a:pt x="63" y="50"/>
                    </a:lnTo>
                    <a:lnTo>
                      <a:pt x="63" y="50"/>
                    </a:lnTo>
                    <a:lnTo>
                      <a:pt x="63" y="49"/>
                    </a:lnTo>
                    <a:lnTo>
                      <a:pt x="64" y="49"/>
                    </a:lnTo>
                    <a:lnTo>
                      <a:pt x="64" y="49"/>
                    </a:lnTo>
                    <a:lnTo>
                      <a:pt x="64" y="49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45" name="Freeform 1885"/>
              <p:cNvSpPr>
                <a:spLocks/>
              </p:cNvSpPr>
              <p:nvPr/>
            </p:nvSpPr>
            <p:spPr bwMode="auto">
              <a:xfrm>
                <a:off x="4265" y="3539"/>
                <a:ext cx="9" cy="1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3" y="0"/>
                  </a:cxn>
                  <a:cxn ang="0">
                    <a:pos x="37" y="0"/>
                  </a:cxn>
                  <a:cxn ang="0">
                    <a:pos x="32" y="1"/>
                  </a:cxn>
                  <a:cxn ang="0">
                    <a:pos x="25" y="4"/>
                  </a:cxn>
                  <a:cxn ang="0">
                    <a:pos x="19" y="5"/>
                  </a:cxn>
                  <a:cxn ang="0">
                    <a:pos x="14" y="8"/>
                  </a:cxn>
                  <a:cxn ang="0">
                    <a:pos x="8" y="12"/>
                  </a:cxn>
                  <a:cxn ang="0">
                    <a:pos x="4" y="15"/>
                  </a:cxn>
                  <a:cxn ang="0">
                    <a:pos x="0" y="19"/>
                  </a:cxn>
                  <a:cxn ang="0">
                    <a:pos x="45" y="67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45" y="67"/>
                  </a:cxn>
                  <a:cxn ang="0">
                    <a:pos x="45" y="67"/>
                  </a:cxn>
                  <a:cxn ang="0">
                    <a:pos x="44" y="67"/>
                  </a:cxn>
                  <a:cxn ang="0">
                    <a:pos x="43" y="67"/>
                  </a:cxn>
                  <a:cxn ang="0">
                    <a:pos x="43" y="67"/>
                  </a:cxn>
                  <a:cxn ang="0">
                    <a:pos x="44" y="0"/>
                  </a:cxn>
                </a:cxnLst>
                <a:rect l="0" t="0" r="r" b="b"/>
                <a:pathLst>
                  <a:path w="47" h="67">
                    <a:moveTo>
                      <a:pt x="44" y="0"/>
                    </a:moveTo>
                    <a:lnTo>
                      <a:pt x="43" y="0"/>
                    </a:lnTo>
                    <a:lnTo>
                      <a:pt x="37" y="0"/>
                    </a:lnTo>
                    <a:lnTo>
                      <a:pt x="32" y="1"/>
                    </a:lnTo>
                    <a:lnTo>
                      <a:pt x="25" y="4"/>
                    </a:lnTo>
                    <a:lnTo>
                      <a:pt x="19" y="5"/>
                    </a:lnTo>
                    <a:lnTo>
                      <a:pt x="14" y="8"/>
                    </a:lnTo>
                    <a:lnTo>
                      <a:pt x="8" y="12"/>
                    </a:lnTo>
                    <a:lnTo>
                      <a:pt x="4" y="15"/>
                    </a:lnTo>
                    <a:lnTo>
                      <a:pt x="0" y="19"/>
                    </a:lnTo>
                    <a:lnTo>
                      <a:pt x="45" y="67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5" y="67"/>
                    </a:lnTo>
                    <a:lnTo>
                      <a:pt x="45" y="67"/>
                    </a:lnTo>
                    <a:lnTo>
                      <a:pt x="44" y="67"/>
                    </a:lnTo>
                    <a:lnTo>
                      <a:pt x="43" y="67"/>
                    </a:lnTo>
                    <a:lnTo>
                      <a:pt x="43" y="6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46" name="Freeform 1886"/>
              <p:cNvSpPr>
                <a:spLocks/>
              </p:cNvSpPr>
              <p:nvPr/>
            </p:nvSpPr>
            <p:spPr bwMode="auto">
              <a:xfrm>
                <a:off x="4272" y="3539"/>
                <a:ext cx="10" cy="14"/>
              </a:xfrm>
              <a:custGeom>
                <a:avLst/>
                <a:gdLst/>
                <a:ahLst/>
                <a:cxnLst>
                  <a:cxn ang="0">
                    <a:pos x="50" y="20"/>
                  </a:cxn>
                  <a:cxn ang="0">
                    <a:pos x="50" y="20"/>
                  </a:cxn>
                  <a:cxn ang="0">
                    <a:pos x="45" y="16"/>
                  </a:cxn>
                  <a:cxn ang="0">
                    <a:pos x="41" y="12"/>
                  </a:cxn>
                  <a:cxn ang="0">
                    <a:pos x="36" y="8"/>
                  </a:cxn>
                  <a:cxn ang="0">
                    <a:pos x="30" y="6"/>
                  </a:cxn>
                  <a:cxn ang="0">
                    <a:pos x="25" y="4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6" y="67"/>
                  </a:cxn>
                  <a:cxn ang="0">
                    <a:pos x="5" y="67"/>
                  </a:cxn>
                  <a:cxn ang="0">
                    <a:pos x="4" y="67"/>
                  </a:cxn>
                  <a:cxn ang="0">
                    <a:pos x="3" y="66"/>
                  </a:cxn>
                  <a:cxn ang="0">
                    <a:pos x="1" y="66"/>
                  </a:cxn>
                  <a:cxn ang="0">
                    <a:pos x="1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50" y="20"/>
                  </a:cxn>
                </a:cxnLst>
                <a:rect l="0" t="0" r="r" b="b"/>
                <a:pathLst>
                  <a:path w="50" h="67">
                    <a:moveTo>
                      <a:pt x="50" y="20"/>
                    </a:moveTo>
                    <a:lnTo>
                      <a:pt x="50" y="20"/>
                    </a:lnTo>
                    <a:lnTo>
                      <a:pt x="45" y="16"/>
                    </a:lnTo>
                    <a:lnTo>
                      <a:pt x="41" y="12"/>
                    </a:lnTo>
                    <a:lnTo>
                      <a:pt x="36" y="8"/>
                    </a:lnTo>
                    <a:lnTo>
                      <a:pt x="30" y="6"/>
                    </a:lnTo>
                    <a:lnTo>
                      <a:pt x="25" y="4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6" y="67"/>
                    </a:lnTo>
                    <a:lnTo>
                      <a:pt x="5" y="67"/>
                    </a:lnTo>
                    <a:lnTo>
                      <a:pt x="4" y="67"/>
                    </a:lnTo>
                    <a:lnTo>
                      <a:pt x="3" y="66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47" name="Freeform 1887"/>
              <p:cNvSpPr>
                <a:spLocks/>
              </p:cNvSpPr>
              <p:nvPr/>
            </p:nvSpPr>
            <p:spPr bwMode="auto">
              <a:xfrm>
                <a:off x="4272" y="3543"/>
                <a:ext cx="13" cy="12"/>
              </a:xfrm>
              <a:custGeom>
                <a:avLst/>
                <a:gdLst/>
                <a:ahLst/>
                <a:cxnLst>
                  <a:cxn ang="0">
                    <a:pos x="65" y="22"/>
                  </a:cxn>
                  <a:cxn ang="0">
                    <a:pos x="65" y="22"/>
                  </a:cxn>
                  <a:cxn ang="0">
                    <a:pos x="63" y="18"/>
                  </a:cxn>
                  <a:cxn ang="0">
                    <a:pos x="62" y="15"/>
                  </a:cxn>
                  <a:cxn ang="0">
                    <a:pos x="59" y="13"/>
                  </a:cxn>
                  <a:cxn ang="0">
                    <a:pos x="57" y="10"/>
                  </a:cxn>
                  <a:cxn ang="0">
                    <a:pos x="56" y="7"/>
                  </a:cxn>
                  <a:cxn ang="0">
                    <a:pos x="53" y="4"/>
                  </a:cxn>
                  <a:cxn ang="0">
                    <a:pos x="52" y="2"/>
                  </a:cxn>
                  <a:cxn ang="0">
                    <a:pos x="50" y="0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1" y="46"/>
                  </a:cxn>
                  <a:cxn ang="0">
                    <a:pos x="1" y="47"/>
                  </a:cxn>
                  <a:cxn ang="0">
                    <a:pos x="3" y="48"/>
                  </a:cxn>
                  <a:cxn ang="0">
                    <a:pos x="4" y="49"/>
                  </a:cxn>
                  <a:cxn ang="0">
                    <a:pos x="5" y="52"/>
                  </a:cxn>
                  <a:cxn ang="0">
                    <a:pos x="6" y="54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65" y="22"/>
                  </a:cxn>
                </a:cxnLst>
                <a:rect l="0" t="0" r="r" b="b"/>
                <a:pathLst>
                  <a:path w="65" h="56">
                    <a:moveTo>
                      <a:pt x="65" y="22"/>
                    </a:moveTo>
                    <a:lnTo>
                      <a:pt x="65" y="22"/>
                    </a:lnTo>
                    <a:lnTo>
                      <a:pt x="63" y="18"/>
                    </a:lnTo>
                    <a:lnTo>
                      <a:pt x="62" y="15"/>
                    </a:lnTo>
                    <a:lnTo>
                      <a:pt x="59" y="13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3" y="4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3" y="48"/>
                    </a:lnTo>
                    <a:lnTo>
                      <a:pt x="4" y="49"/>
                    </a:lnTo>
                    <a:lnTo>
                      <a:pt x="5" y="52"/>
                    </a:lnTo>
                    <a:lnTo>
                      <a:pt x="6" y="54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65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48" name="Freeform 1888"/>
              <p:cNvSpPr>
                <a:spLocks/>
              </p:cNvSpPr>
              <p:nvPr/>
            </p:nvSpPr>
            <p:spPr bwMode="auto">
              <a:xfrm>
                <a:off x="4274" y="3548"/>
                <a:ext cx="19" cy="21"/>
              </a:xfrm>
              <a:custGeom>
                <a:avLst/>
                <a:gdLst/>
                <a:ahLst/>
                <a:cxnLst>
                  <a:cxn ang="0">
                    <a:pos x="87" y="99"/>
                  </a:cxn>
                  <a:cxn ang="0">
                    <a:pos x="93" y="57"/>
                  </a:cxn>
                  <a:cxn ang="0">
                    <a:pos x="57" y="0"/>
                  </a:cxn>
                  <a:cxn ang="0">
                    <a:pos x="0" y="34"/>
                  </a:cxn>
                  <a:cxn ang="0">
                    <a:pos x="35" y="92"/>
                  </a:cxn>
                  <a:cxn ang="0">
                    <a:pos x="87" y="99"/>
                  </a:cxn>
                  <a:cxn ang="0">
                    <a:pos x="35" y="92"/>
                  </a:cxn>
                  <a:cxn ang="0">
                    <a:pos x="40" y="99"/>
                  </a:cxn>
                  <a:cxn ang="0">
                    <a:pos x="45" y="104"/>
                  </a:cxn>
                  <a:cxn ang="0">
                    <a:pos x="51" y="106"/>
                  </a:cxn>
                  <a:cxn ang="0">
                    <a:pos x="57" y="108"/>
                  </a:cxn>
                  <a:cxn ang="0">
                    <a:pos x="64" y="108"/>
                  </a:cxn>
                  <a:cxn ang="0">
                    <a:pos x="70" y="108"/>
                  </a:cxn>
                  <a:cxn ang="0">
                    <a:pos x="75" y="106"/>
                  </a:cxn>
                  <a:cxn ang="0">
                    <a:pos x="81" y="104"/>
                  </a:cxn>
                  <a:cxn ang="0">
                    <a:pos x="86" y="100"/>
                  </a:cxn>
                  <a:cxn ang="0">
                    <a:pos x="90" y="96"/>
                  </a:cxn>
                  <a:cxn ang="0">
                    <a:pos x="94" y="90"/>
                  </a:cxn>
                  <a:cxn ang="0">
                    <a:pos x="96" y="84"/>
                  </a:cxn>
                  <a:cxn ang="0">
                    <a:pos x="97" y="78"/>
                  </a:cxn>
                  <a:cxn ang="0">
                    <a:pos x="97" y="71"/>
                  </a:cxn>
                  <a:cxn ang="0">
                    <a:pos x="96" y="64"/>
                  </a:cxn>
                  <a:cxn ang="0">
                    <a:pos x="93" y="57"/>
                  </a:cxn>
                  <a:cxn ang="0">
                    <a:pos x="87" y="99"/>
                  </a:cxn>
                </a:cxnLst>
                <a:rect l="0" t="0" r="r" b="b"/>
                <a:pathLst>
                  <a:path w="97" h="108">
                    <a:moveTo>
                      <a:pt x="87" y="99"/>
                    </a:moveTo>
                    <a:lnTo>
                      <a:pt x="93" y="57"/>
                    </a:lnTo>
                    <a:lnTo>
                      <a:pt x="57" y="0"/>
                    </a:lnTo>
                    <a:lnTo>
                      <a:pt x="0" y="34"/>
                    </a:lnTo>
                    <a:lnTo>
                      <a:pt x="35" y="92"/>
                    </a:lnTo>
                    <a:lnTo>
                      <a:pt x="87" y="99"/>
                    </a:lnTo>
                    <a:lnTo>
                      <a:pt x="35" y="92"/>
                    </a:lnTo>
                    <a:lnTo>
                      <a:pt x="40" y="99"/>
                    </a:lnTo>
                    <a:lnTo>
                      <a:pt x="45" y="104"/>
                    </a:lnTo>
                    <a:lnTo>
                      <a:pt x="51" y="106"/>
                    </a:lnTo>
                    <a:lnTo>
                      <a:pt x="57" y="108"/>
                    </a:lnTo>
                    <a:lnTo>
                      <a:pt x="64" y="108"/>
                    </a:lnTo>
                    <a:lnTo>
                      <a:pt x="70" y="108"/>
                    </a:lnTo>
                    <a:lnTo>
                      <a:pt x="75" y="106"/>
                    </a:lnTo>
                    <a:lnTo>
                      <a:pt x="81" y="104"/>
                    </a:lnTo>
                    <a:lnTo>
                      <a:pt x="86" y="100"/>
                    </a:lnTo>
                    <a:lnTo>
                      <a:pt x="90" y="96"/>
                    </a:lnTo>
                    <a:lnTo>
                      <a:pt x="94" y="90"/>
                    </a:lnTo>
                    <a:lnTo>
                      <a:pt x="96" y="84"/>
                    </a:lnTo>
                    <a:lnTo>
                      <a:pt x="97" y="78"/>
                    </a:lnTo>
                    <a:lnTo>
                      <a:pt x="97" y="71"/>
                    </a:lnTo>
                    <a:lnTo>
                      <a:pt x="96" y="64"/>
                    </a:lnTo>
                    <a:lnTo>
                      <a:pt x="93" y="57"/>
                    </a:lnTo>
                    <a:lnTo>
                      <a:pt x="87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49" name="Freeform 1889"/>
              <p:cNvSpPr>
                <a:spLocks/>
              </p:cNvSpPr>
              <p:nvPr/>
            </p:nvSpPr>
            <p:spPr bwMode="auto">
              <a:xfrm>
                <a:off x="4277" y="3558"/>
                <a:ext cx="14" cy="14"/>
              </a:xfrm>
              <a:custGeom>
                <a:avLst/>
                <a:gdLst/>
                <a:ahLst/>
                <a:cxnLst>
                  <a:cxn ang="0">
                    <a:pos x="4" y="54"/>
                  </a:cxn>
                  <a:cxn ang="0">
                    <a:pos x="56" y="62"/>
                  </a:cxn>
                  <a:cxn ang="0">
                    <a:pos x="70" y="48"/>
                  </a:cxn>
                  <a:cxn ang="0">
                    <a:pos x="24" y="0"/>
                  </a:cxn>
                  <a:cxn ang="0">
                    <a:pos x="10" y="12"/>
                  </a:cxn>
                  <a:cxn ang="0">
                    <a:pos x="4" y="54"/>
                  </a:cxn>
                  <a:cxn ang="0">
                    <a:pos x="10" y="12"/>
                  </a:cxn>
                  <a:cxn ang="0">
                    <a:pos x="5" y="18"/>
                  </a:cxn>
                  <a:cxn ang="0">
                    <a:pos x="2" y="25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0" y="43"/>
                  </a:cxn>
                  <a:cxn ang="0">
                    <a:pos x="2" y="49"/>
                  </a:cxn>
                  <a:cxn ang="0">
                    <a:pos x="5" y="55"/>
                  </a:cxn>
                  <a:cxn ang="0">
                    <a:pos x="9" y="60"/>
                  </a:cxn>
                  <a:cxn ang="0">
                    <a:pos x="13" y="64"/>
                  </a:cxn>
                  <a:cxn ang="0">
                    <a:pos x="18" y="68"/>
                  </a:cxn>
                  <a:cxn ang="0">
                    <a:pos x="24" y="70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3" y="69"/>
                  </a:cxn>
                  <a:cxn ang="0">
                    <a:pos x="49" y="67"/>
                  </a:cxn>
                  <a:cxn ang="0">
                    <a:pos x="56" y="62"/>
                  </a:cxn>
                  <a:cxn ang="0">
                    <a:pos x="4" y="54"/>
                  </a:cxn>
                </a:cxnLst>
                <a:rect l="0" t="0" r="r" b="b"/>
                <a:pathLst>
                  <a:path w="70" h="71">
                    <a:moveTo>
                      <a:pt x="4" y="54"/>
                    </a:moveTo>
                    <a:lnTo>
                      <a:pt x="56" y="62"/>
                    </a:lnTo>
                    <a:lnTo>
                      <a:pt x="70" y="48"/>
                    </a:lnTo>
                    <a:lnTo>
                      <a:pt x="24" y="0"/>
                    </a:lnTo>
                    <a:lnTo>
                      <a:pt x="10" y="12"/>
                    </a:lnTo>
                    <a:lnTo>
                      <a:pt x="4" y="54"/>
                    </a:lnTo>
                    <a:lnTo>
                      <a:pt x="10" y="12"/>
                    </a:lnTo>
                    <a:lnTo>
                      <a:pt x="5" y="18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3"/>
                    </a:lnTo>
                    <a:lnTo>
                      <a:pt x="2" y="49"/>
                    </a:lnTo>
                    <a:lnTo>
                      <a:pt x="5" y="55"/>
                    </a:lnTo>
                    <a:lnTo>
                      <a:pt x="9" y="60"/>
                    </a:lnTo>
                    <a:lnTo>
                      <a:pt x="13" y="64"/>
                    </a:lnTo>
                    <a:lnTo>
                      <a:pt x="18" y="68"/>
                    </a:lnTo>
                    <a:lnTo>
                      <a:pt x="24" y="70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3" y="69"/>
                    </a:lnTo>
                    <a:lnTo>
                      <a:pt x="49" y="67"/>
                    </a:lnTo>
                    <a:lnTo>
                      <a:pt x="56" y="62"/>
                    </a:lnTo>
                    <a:lnTo>
                      <a:pt x="4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0" name="Freeform 1890"/>
              <p:cNvSpPr>
                <a:spLocks/>
              </p:cNvSpPr>
              <p:nvPr/>
            </p:nvSpPr>
            <p:spPr bwMode="auto">
              <a:xfrm>
                <a:off x="4270" y="3550"/>
                <a:ext cx="19" cy="19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37" y="95"/>
                  </a:cxn>
                  <a:cxn ang="0">
                    <a:pos x="95" y="60"/>
                  </a:cxn>
                  <a:cxn ang="0">
                    <a:pos x="58" y="0"/>
                  </a:cxn>
                  <a:cxn ang="0">
                    <a:pos x="0" y="34"/>
                  </a:cxn>
                </a:cxnLst>
                <a:rect l="0" t="0" r="r" b="b"/>
                <a:pathLst>
                  <a:path w="95" h="95">
                    <a:moveTo>
                      <a:pt x="0" y="34"/>
                    </a:moveTo>
                    <a:lnTo>
                      <a:pt x="0" y="34"/>
                    </a:lnTo>
                    <a:lnTo>
                      <a:pt x="37" y="95"/>
                    </a:lnTo>
                    <a:lnTo>
                      <a:pt x="95" y="60"/>
                    </a:lnTo>
                    <a:lnTo>
                      <a:pt x="58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1" name="Freeform 1891"/>
              <p:cNvSpPr>
                <a:spLocks/>
              </p:cNvSpPr>
              <p:nvPr/>
            </p:nvSpPr>
            <p:spPr bwMode="auto">
              <a:xfrm>
                <a:off x="4270" y="3546"/>
                <a:ext cx="12" cy="11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6"/>
                  </a:cxn>
                  <a:cxn ang="0">
                    <a:pos x="1" y="46"/>
                  </a:cxn>
                  <a:cxn ang="0">
                    <a:pos x="2" y="47"/>
                  </a:cxn>
                  <a:cxn ang="0">
                    <a:pos x="2" y="49"/>
                  </a:cxn>
                  <a:cxn ang="0">
                    <a:pos x="3" y="50"/>
                  </a:cxn>
                  <a:cxn ang="0">
                    <a:pos x="4" y="52"/>
                  </a:cxn>
                  <a:cxn ang="0">
                    <a:pos x="62" y="18"/>
                  </a:cxn>
                  <a:cxn ang="0">
                    <a:pos x="60" y="15"/>
                  </a:cxn>
                  <a:cxn ang="0">
                    <a:pos x="59" y="12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54" y="5"/>
                  </a:cxn>
                  <a:cxn ang="0">
                    <a:pos x="53" y="4"/>
                  </a:cxn>
                  <a:cxn ang="0">
                    <a:pos x="50" y="2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0" y="45"/>
                  </a:cxn>
                </a:cxnLst>
                <a:rect l="0" t="0" r="r" b="b"/>
                <a:pathLst>
                  <a:path w="62" h="52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2" y="49"/>
                    </a:lnTo>
                    <a:lnTo>
                      <a:pt x="3" y="50"/>
                    </a:lnTo>
                    <a:lnTo>
                      <a:pt x="4" y="52"/>
                    </a:lnTo>
                    <a:lnTo>
                      <a:pt x="62" y="18"/>
                    </a:lnTo>
                    <a:lnTo>
                      <a:pt x="60" y="15"/>
                    </a:lnTo>
                    <a:lnTo>
                      <a:pt x="59" y="12"/>
                    </a:lnTo>
                    <a:lnTo>
                      <a:pt x="57" y="10"/>
                    </a:lnTo>
                    <a:lnTo>
                      <a:pt x="55" y="8"/>
                    </a:lnTo>
                    <a:lnTo>
                      <a:pt x="54" y="5"/>
                    </a:lnTo>
                    <a:lnTo>
                      <a:pt x="53" y="4"/>
                    </a:lnTo>
                    <a:lnTo>
                      <a:pt x="50" y="2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2" name="Freeform 1892"/>
              <p:cNvSpPr>
                <a:spLocks/>
              </p:cNvSpPr>
              <p:nvPr/>
            </p:nvSpPr>
            <p:spPr bwMode="auto">
              <a:xfrm>
                <a:off x="4270" y="3543"/>
                <a:ext cx="9" cy="14"/>
              </a:xfrm>
              <a:custGeom>
                <a:avLst/>
                <a:gdLst/>
                <a:ahLst/>
                <a:cxnLst>
                  <a:cxn ang="0">
                    <a:pos x="16" y="67"/>
                  </a:cxn>
                  <a:cxn ang="0">
                    <a:pos x="16" y="67"/>
                  </a:cxn>
                  <a:cxn ang="0">
                    <a:pos x="13" y="67"/>
                  </a:cxn>
                  <a:cxn ang="0">
                    <a:pos x="11" y="67"/>
                  </a:cxn>
                  <a:cxn ang="0">
                    <a:pos x="9" y="65"/>
                  </a:cxn>
                  <a:cxn ang="0">
                    <a:pos x="7" y="65"/>
                  </a:cxn>
                  <a:cxn ang="0">
                    <a:pos x="4" y="64"/>
                  </a:cxn>
                  <a:cxn ang="0">
                    <a:pos x="3" y="63"/>
                  </a:cxn>
                  <a:cxn ang="0">
                    <a:pos x="1" y="61"/>
                  </a:cxn>
                  <a:cxn ang="0">
                    <a:pos x="0" y="60"/>
                  </a:cxn>
                  <a:cxn ang="0">
                    <a:pos x="49" y="15"/>
                  </a:cxn>
                  <a:cxn ang="0">
                    <a:pos x="46" y="11"/>
                  </a:cxn>
                  <a:cxn ang="0">
                    <a:pos x="42" y="9"/>
                  </a:cxn>
                  <a:cxn ang="0">
                    <a:pos x="38" y="7"/>
                  </a:cxn>
                  <a:cxn ang="0">
                    <a:pos x="33" y="4"/>
                  </a:cxn>
                  <a:cxn ang="0">
                    <a:pos x="28" y="2"/>
                  </a:cxn>
                  <a:cxn ang="0">
                    <a:pos x="24" y="1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6" y="67"/>
                  </a:cxn>
                </a:cxnLst>
                <a:rect l="0" t="0" r="r" b="b"/>
                <a:pathLst>
                  <a:path w="49" h="67">
                    <a:moveTo>
                      <a:pt x="16" y="67"/>
                    </a:moveTo>
                    <a:lnTo>
                      <a:pt x="16" y="67"/>
                    </a:lnTo>
                    <a:lnTo>
                      <a:pt x="13" y="67"/>
                    </a:lnTo>
                    <a:lnTo>
                      <a:pt x="11" y="67"/>
                    </a:lnTo>
                    <a:lnTo>
                      <a:pt x="9" y="65"/>
                    </a:lnTo>
                    <a:lnTo>
                      <a:pt x="7" y="65"/>
                    </a:lnTo>
                    <a:lnTo>
                      <a:pt x="4" y="64"/>
                    </a:lnTo>
                    <a:lnTo>
                      <a:pt x="3" y="63"/>
                    </a:lnTo>
                    <a:lnTo>
                      <a:pt x="1" y="61"/>
                    </a:lnTo>
                    <a:lnTo>
                      <a:pt x="0" y="60"/>
                    </a:lnTo>
                    <a:lnTo>
                      <a:pt x="49" y="15"/>
                    </a:lnTo>
                    <a:lnTo>
                      <a:pt x="46" y="11"/>
                    </a:lnTo>
                    <a:lnTo>
                      <a:pt x="42" y="9"/>
                    </a:lnTo>
                    <a:lnTo>
                      <a:pt x="38" y="7"/>
                    </a:lnTo>
                    <a:lnTo>
                      <a:pt x="33" y="4"/>
                    </a:lnTo>
                    <a:lnTo>
                      <a:pt x="28" y="2"/>
                    </a:lnTo>
                    <a:lnTo>
                      <a:pt x="24" y="1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3" name="Freeform 1893"/>
              <p:cNvSpPr>
                <a:spLocks/>
              </p:cNvSpPr>
              <p:nvPr/>
            </p:nvSpPr>
            <p:spPr bwMode="auto">
              <a:xfrm>
                <a:off x="4266" y="3543"/>
                <a:ext cx="9" cy="14"/>
              </a:xfrm>
              <a:custGeom>
                <a:avLst/>
                <a:gdLst/>
                <a:ahLst/>
                <a:cxnLst>
                  <a:cxn ang="0">
                    <a:pos x="46" y="63"/>
                  </a:cxn>
                  <a:cxn ang="0">
                    <a:pos x="45" y="63"/>
                  </a:cxn>
                  <a:cxn ang="0">
                    <a:pos x="45" y="63"/>
                  </a:cxn>
                  <a:cxn ang="0">
                    <a:pos x="45" y="63"/>
                  </a:cxn>
                  <a:cxn ang="0">
                    <a:pos x="44" y="64"/>
                  </a:cxn>
                  <a:cxn ang="0">
                    <a:pos x="43" y="64"/>
                  </a:cxn>
                  <a:cxn ang="0">
                    <a:pos x="41" y="65"/>
                  </a:cxn>
                  <a:cxn ang="0">
                    <a:pos x="38" y="67"/>
                  </a:cxn>
                  <a:cxn ang="0">
                    <a:pos x="36" y="67"/>
                  </a:cxn>
                  <a:cxn ang="0">
                    <a:pos x="34" y="67"/>
                  </a:cxn>
                  <a:cxn ang="0">
                    <a:pos x="33" y="0"/>
                  </a:cxn>
                  <a:cxn ang="0">
                    <a:pos x="28" y="1"/>
                  </a:cxn>
                  <a:cxn ang="0">
                    <a:pos x="23" y="1"/>
                  </a:cxn>
                  <a:cxn ang="0">
                    <a:pos x="18" y="3"/>
                  </a:cxn>
                  <a:cxn ang="0">
                    <a:pos x="14" y="4"/>
                  </a:cxn>
                  <a:cxn ang="0">
                    <a:pos x="10" y="7"/>
                  </a:cxn>
                  <a:cxn ang="0">
                    <a:pos x="6" y="9"/>
                  </a:cxn>
                  <a:cxn ang="0">
                    <a:pos x="3" y="11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46" y="63"/>
                  </a:cxn>
                </a:cxnLst>
                <a:rect l="0" t="0" r="r" b="b"/>
                <a:pathLst>
                  <a:path w="46" h="67">
                    <a:moveTo>
                      <a:pt x="46" y="63"/>
                    </a:moveTo>
                    <a:lnTo>
                      <a:pt x="45" y="63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4" y="64"/>
                    </a:lnTo>
                    <a:lnTo>
                      <a:pt x="43" y="64"/>
                    </a:lnTo>
                    <a:lnTo>
                      <a:pt x="41" y="65"/>
                    </a:lnTo>
                    <a:lnTo>
                      <a:pt x="38" y="67"/>
                    </a:lnTo>
                    <a:lnTo>
                      <a:pt x="36" y="67"/>
                    </a:lnTo>
                    <a:lnTo>
                      <a:pt x="34" y="67"/>
                    </a:lnTo>
                    <a:lnTo>
                      <a:pt x="33" y="0"/>
                    </a:lnTo>
                    <a:lnTo>
                      <a:pt x="28" y="1"/>
                    </a:lnTo>
                    <a:lnTo>
                      <a:pt x="23" y="1"/>
                    </a:lnTo>
                    <a:lnTo>
                      <a:pt x="18" y="3"/>
                    </a:lnTo>
                    <a:lnTo>
                      <a:pt x="14" y="4"/>
                    </a:lnTo>
                    <a:lnTo>
                      <a:pt x="10" y="7"/>
                    </a:lnTo>
                    <a:lnTo>
                      <a:pt x="6" y="9"/>
                    </a:lnTo>
                    <a:lnTo>
                      <a:pt x="3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6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4" name="Freeform 1894"/>
              <p:cNvSpPr>
                <a:spLocks/>
              </p:cNvSpPr>
              <p:nvPr/>
            </p:nvSpPr>
            <p:spPr bwMode="auto">
              <a:xfrm>
                <a:off x="4262" y="3546"/>
                <a:ext cx="13" cy="10"/>
              </a:xfrm>
              <a:custGeom>
                <a:avLst/>
                <a:gdLst/>
                <a:ahLst/>
                <a:cxnLst>
                  <a:cxn ang="0">
                    <a:pos x="66" y="51"/>
                  </a:cxn>
                  <a:cxn ang="0">
                    <a:pos x="66" y="51"/>
                  </a:cxn>
                  <a:cxn ang="0">
                    <a:pos x="67" y="51"/>
                  </a:cxn>
                  <a:cxn ang="0">
                    <a:pos x="67" y="50"/>
                  </a:cxn>
                  <a:cxn ang="0">
                    <a:pos x="67" y="50"/>
                  </a:cxn>
                  <a:cxn ang="0">
                    <a:pos x="67" y="49"/>
                  </a:cxn>
                  <a:cxn ang="0">
                    <a:pos x="67" y="49"/>
                  </a:cxn>
                  <a:cxn ang="0">
                    <a:pos x="67" y="49"/>
                  </a:cxn>
                  <a:cxn ang="0">
                    <a:pos x="67" y="49"/>
                  </a:cxn>
                  <a:cxn ang="0">
                    <a:pos x="68" y="49"/>
                  </a:cxn>
                  <a:cxn ang="0">
                    <a:pos x="22" y="0"/>
                  </a:cxn>
                  <a:cxn ang="0">
                    <a:pos x="18" y="5"/>
                  </a:cxn>
                  <a:cxn ang="0">
                    <a:pos x="13" y="10"/>
                  </a:cxn>
                  <a:cxn ang="0">
                    <a:pos x="10" y="16"/>
                  </a:cxn>
                  <a:cxn ang="0">
                    <a:pos x="6" y="21"/>
                  </a:cxn>
                  <a:cxn ang="0">
                    <a:pos x="4" y="28"/>
                  </a:cxn>
                  <a:cxn ang="0">
                    <a:pos x="3" y="34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66" y="51"/>
                  </a:cxn>
                </a:cxnLst>
                <a:rect l="0" t="0" r="r" b="b"/>
                <a:pathLst>
                  <a:path w="68" h="51">
                    <a:moveTo>
                      <a:pt x="66" y="51"/>
                    </a:moveTo>
                    <a:lnTo>
                      <a:pt x="66" y="51"/>
                    </a:lnTo>
                    <a:lnTo>
                      <a:pt x="67" y="51"/>
                    </a:lnTo>
                    <a:lnTo>
                      <a:pt x="67" y="50"/>
                    </a:lnTo>
                    <a:lnTo>
                      <a:pt x="67" y="50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68" y="49"/>
                    </a:lnTo>
                    <a:lnTo>
                      <a:pt x="22" y="0"/>
                    </a:lnTo>
                    <a:lnTo>
                      <a:pt x="18" y="5"/>
                    </a:lnTo>
                    <a:lnTo>
                      <a:pt x="13" y="10"/>
                    </a:lnTo>
                    <a:lnTo>
                      <a:pt x="10" y="16"/>
                    </a:lnTo>
                    <a:lnTo>
                      <a:pt x="6" y="21"/>
                    </a:lnTo>
                    <a:lnTo>
                      <a:pt x="4" y="28"/>
                    </a:lnTo>
                    <a:lnTo>
                      <a:pt x="3" y="34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66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5" name="Freeform 1895"/>
              <p:cNvSpPr>
                <a:spLocks/>
              </p:cNvSpPr>
              <p:nvPr/>
            </p:nvSpPr>
            <p:spPr bwMode="auto">
              <a:xfrm>
                <a:off x="4262" y="3555"/>
                <a:ext cx="14" cy="12"/>
              </a:xfrm>
              <a:custGeom>
                <a:avLst/>
                <a:gdLst/>
                <a:ahLst/>
                <a:cxnLst>
                  <a:cxn ang="0">
                    <a:pos x="74" y="23"/>
                  </a:cxn>
                  <a:cxn ang="0">
                    <a:pos x="74" y="23"/>
                  </a:cxn>
                  <a:cxn ang="0">
                    <a:pos x="72" y="18"/>
                  </a:cxn>
                  <a:cxn ang="0">
                    <a:pos x="70" y="15"/>
                  </a:cxn>
                  <a:cxn ang="0">
                    <a:pos x="68" y="11"/>
                  </a:cxn>
                  <a:cxn ang="0">
                    <a:pos x="67" y="9"/>
                  </a:cxn>
                  <a:cxn ang="0">
                    <a:pos x="67" y="7"/>
                  </a:cxn>
                  <a:cxn ang="0">
                    <a:pos x="67" y="6"/>
                  </a:cxn>
                  <a:cxn ang="0">
                    <a:pos x="67" y="6"/>
                  </a:cxn>
                  <a:cxn ang="0">
                    <a:pos x="66" y="4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3" y="23"/>
                  </a:cxn>
                  <a:cxn ang="0">
                    <a:pos x="4" y="30"/>
                  </a:cxn>
                  <a:cxn ang="0">
                    <a:pos x="6" y="37"/>
                  </a:cxn>
                  <a:cxn ang="0">
                    <a:pos x="10" y="44"/>
                  </a:cxn>
                  <a:cxn ang="0">
                    <a:pos x="13" y="51"/>
                  </a:cxn>
                  <a:cxn ang="0">
                    <a:pos x="16" y="58"/>
                  </a:cxn>
                  <a:cxn ang="0">
                    <a:pos x="18" y="58"/>
                  </a:cxn>
                  <a:cxn ang="0">
                    <a:pos x="74" y="23"/>
                  </a:cxn>
                </a:cxnLst>
                <a:rect l="0" t="0" r="r" b="b"/>
                <a:pathLst>
                  <a:path w="74" h="58">
                    <a:moveTo>
                      <a:pt x="74" y="23"/>
                    </a:moveTo>
                    <a:lnTo>
                      <a:pt x="74" y="23"/>
                    </a:lnTo>
                    <a:lnTo>
                      <a:pt x="72" y="18"/>
                    </a:lnTo>
                    <a:lnTo>
                      <a:pt x="70" y="15"/>
                    </a:lnTo>
                    <a:lnTo>
                      <a:pt x="68" y="11"/>
                    </a:lnTo>
                    <a:lnTo>
                      <a:pt x="67" y="9"/>
                    </a:lnTo>
                    <a:lnTo>
                      <a:pt x="67" y="7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6" y="4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3" y="23"/>
                    </a:lnTo>
                    <a:lnTo>
                      <a:pt x="4" y="30"/>
                    </a:lnTo>
                    <a:lnTo>
                      <a:pt x="6" y="37"/>
                    </a:lnTo>
                    <a:lnTo>
                      <a:pt x="10" y="44"/>
                    </a:lnTo>
                    <a:lnTo>
                      <a:pt x="13" y="51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74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6" name="Freeform 1896"/>
              <p:cNvSpPr>
                <a:spLocks/>
              </p:cNvSpPr>
              <p:nvPr/>
            </p:nvSpPr>
            <p:spPr bwMode="auto">
              <a:xfrm>
                <a:off x="4265" y="3560"/>
                <a:ext cx="18" cy="19"/>
              </a:xfrm>
              <a:custGeom>
                <a:avLst/>
                <a:gdLst/>
                <a:ahLst/>
                <a:cxnLst>
                  <a:cxn ang="0">
                    <a:pos x="78" y="87"/>
                  </a:cxn>
                  <a:cxn ang="0">
                    <a:pos x="84" y="44"/>
                  </a:cxn>
                  <a:cxn ang="0">
                    <a:pos x="56" y="0"/>
                  </a:cxn>
                  <a:cxn ang="0">
                    <a:pos x="0" y="35"/>
                  </a:cxn>
                  <a:cxn ang="0">
                    <a:pos x="26" y="80"/>
                  </a:cxn>
                  <a:cxn ang="0">
                    <a:pos x="78" y="87"/>
                  </a:cxn>
                  <a:cxn ang="0">
                    <a:pos x="26" y="80"/>
                  </a:cxn>
                  <a:cxn ang="0">
                    <a:pos x="31" y="85"/>
                  </a:cxn>
                  <a:cxn ang="0">
                    <a:pos x="37" y="90"/>
                  </a:cxn>
                  <a:cxn ang="0">
                    <a:pos x="42" y="93"/>
                  </a:cxn>
                  <a:cxn ang="0">
                    <a:pos x="48" y="95"/>
                  </a:cxn>
                  <a:cxn ang="0">
                    <a:pos x="55" y="96"/>
                  </a:cxn>
                  <a:cxn ang="0">
                    <a:pos x="61" y="95"/>
                  </a:cxn>
                  <a:cxn ang="0">
                    <a:pos x="67" y="93"/>
                  </a:cxn>
                  <a:cxn ang="0">
                    <a:pos x="72" y="90"/>
                  </a:cxn>
                  <a:cxn ang="0">
                    <a:pos x="77" y="87"/>
                  </a:cxn>
                  <a:cxn ang="0">
                    <a:pos x="82" y="82"/>
                  </a:cxn>
                  <a:cxn ang="0">
                    <a:pos x="85" y="77"/>
                  </a:cxn>
                  <a:cxn ang="0">
                    <a:pos x="87" y="72"/>
                  </a:cxn>
                  <a:cxn ang="0">
                    <a:pos x="89" y="65"/>
                  </a:cxn>
                  <a:cxn ang="0">
                    <a:pos x="89" y="59"/>
                  </a:cxn>
                  <a:cxn ang="0">
                    <a:pos x="86" y="52"/>
                  </a:cxn>
                  <a:cxn ang="0">
                    <a:pos x="84" y="44"/>
                  </a:cxn>
                  <a:cxn ang="0">
                    <a:pos x="78" y="87"/>
                  </a:cxn>
                </a:cxnLst>
                <a:rect l="0" t="0" r="r" b="b"/>
                <a:pathLst>
                  <a:path w="89" h="96">
                    <a:moveTo>
                      <a:pt x="78" y="87"/>
                    </a:moveTo>
                    <a:lnTo>
                      <a:pt x="84" y="44"/>
                    </a:lnTo>
                    <a:lnTo>
                      <a:pt x="56" y="0"/>
                    </a:lnTo>
                    <a:lnTo>
                      <a:pt x="0" y="35"/>
                    </a:lnTo>
                    <a:lnTo>
                      <a:pt x="26" y="80"/>
                    </a:lnTo>
                    <a:lnTo>
                      <a:pt x="78" y="87"/>
                    </a:lnTo>
                    <a:lnTo>
                      <a:pt x="26" y="80"/>
                    </a:lnTo>
                    <a:lnTo>
                      <a:pt x="31" y="85"/>
                    </a:lnTo>
                    <a:lnTo>
                      <a:pt x="37" y="90"/>
                    </a:lnTo>
                    <a:lnTo>
                      <a:pt x="42" y="93"/>
                    </a:lnTo>
                    <a:lnTo>
                      <a:pt x="48" y="95"/>
                    </a:lnTo>
                    <a:lnTo>
                      <a:pt x="55" y="96"/>
                    </a:lnTo>
                    <a:lnTo>
                      <a:pt x="61" y="95"/>
                    </a:lnTo>
                    <a:lnTo>
                      <a:pt x="67" y="93"/>
                    </a:lnTo>
                    <a:lnTo>
                      <a:pt x="72" y="90"/>
                    </a:lnTo>
                    <a:lnTo>
                      <a:pt x="77" y="87"/>
                    </a:lnTo>
                    <a:lnTo>
                      <a:pt x="82" y="82"/>
                    </a:lnTo>
                    <a:lnTo>
                      <a:pt x="85" y="77"/>
                    </a:lnTo>
                    <a:lnTo>
                      <a:pt x="87" y="72"/>
                    </a:lnTo>
                    <a:lnTo>
                      <a:pt x="89" y="65"/>
                    </a:lnTo>
                    <a:lnTo>
                      <a:pt x="89" y="59"/>
                    </a:lnTo>
                    <a:lnTo>
                      <a:pt x="86" y="52"/>
                    </a:lnTo>
                    <a:lnTo>
                      <a:pt x="84" y="44"/>
                    </a:lnTo>
                    <a:lnTo>
                      <a:pt x="78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7" name="Freeform 1897"/>
              <p:cNvSpPr>
                <a:spLocks/>
              </p:cNvSpPr>
              <p:nvPr/>
            </p:nvSpPr>
            <p:spPr bwMode="auto">
              <a:xfrm>
                <a:off x="4267" y="3567"/>
                <a:ext cx="14" cy="15"/>
              </a:xfrm>
              <a:custGeom>
                <a:avLst/>
                <a:gdLst/>
                <a:ahLst/>
                <a:cxnLst>
                  <a:cxn ang="0">
                    <a:pos x="4" y="55"/>
                  </a:cxn>
                  <a:cxn ang="0">
                    <a:pos x="56" y="62"/>
                  </a:cxn>
                  <a:cxn ang="0">
                    <a:pos x="70" y="50"/>
                  </a:cxn>
                  <a:cxn ang="0">
                    <a:pos x="24" y="0"/>
                  </a:cxn>
                  <a:cxn ang="0">
                    <a:pos x="10" y="13"/>
                  </a:cxn>
                  <a:cxn ang="0">
                    <a:pos x="4" y="55"/>
                  </a:cxn>
                  <a:cxn ang="0">
                    <a:pos x="10" y="13"/>
                  </a:cxn>
                  <a:cxn ang="0">
                    <a:pos x="6" y="20"/>
                  </a:cxn>
                  <a:cxn ang="0">
                    <a:pos x="2" y="25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2" y="50"/>
                  </a:cxn>
                  <a:cxn ang="0">
                    <a:pos x="4" y="55"/>
                  </a:cxn>
                  <a:cxn ang="0">
                    <a:pos x="9" y="60"/>
                  </a:cxn>
                  <a:cxn ang="0">
                    <a:pos x="14" y="65"/>
                  </a:cxn>
                  <a:cxn ang="0">
                    <a:pos x="18" y="68"/>
                  </a:cxn>
                  <a:cxn ang="0">
                    <a:pos x="24" y="70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  <a:cxn ang="0">
                    <a:pos x="49" y="67"/>
                  </a:cxn>
                  <a:cxn ang="0">
                    <a:pos x="56" y="62"/>
                  </a:cxn>
                  <a:cxn ang="0">
                    <a:pos x="4" y="55"/>
                  </a:cxn>
                </a:cxnLst>
                <a:rect l="0" t="0" r="r" b="b"/>
                <a:pathLst>
                  <a:path w="70" h="71">
                    <a:moveTo>
                      <a:pt x="4" y="55"/>
                    </a:moveTo>
                    <a:lnTo>
                      <a:pt x="56" y="62"/>
                    </a:lnTo>
                    <a:lnTo>
                      <a:pt x="70" y="50"/>
                    </a:lnTo>
                    <a:lnTo>
                      <a:pt x="24" y="0"/>
                    </a:lnTo>
                    <a:lnTo>
                      <a:pt x="10" y="13"/>
                    </a:lnTo>
                    <a:lnTo>
                      <a:pt x="4" y="55"/>
                    </a:lnTo>
                    <a:lnTo>
                      <a:pt x="10" y="13"/>
                    </a:lnTo>
                    <a:lnTo>
                      <a:pt x="6" y="20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0"/>
                    </a:lnTo>
                    <a:lnTo>
                      <a:pt x="4" y="55"/>
                    </a:lnTo>
                    <a:lnTo>
                      <a:pt x="9" y="60"/>
                    </a:lnTo>
                    <a:lnTo>
                      <a:pt x="14" y="65"/>
                    </a:lnTo>
                    <a:lnTo>
                      <a:pt x="18" y="68"/>
                    </a:lnTo>
                    <a:lnTo>
                      <a:pt x="24" y="70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lnTo>
                      <a:pt x="49" y="67"/>
                    </a:lnTo>
                    <a:lnTo>
                      <a:pt x="56" y="62"/>
                    </a:lnTo>
                    <a:lnTo>
                      <a:pt x="4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8" name="Freeform 1898"/>
              <p:cNvSpPr>
                <a:spLocks/>
              </p:cNvSpPr>
              <p:nvPr/>
            </p:nvSpPr>
            <p:spPr bwMode="auto">
              <a:xfrm>
                <a:off x="4292" y="3546"/>
                <a:ext cx="14" cy="8"/>
              </a:xfrm>
              <a:custGeom>
                <a:avLst/>
                <a:gdLst/>
                <a:ahLst/>
                <a:cxnLst>
                  <a:cxn ang="0">
                    <a:pos x="61" y="40"/>
                  </a:cxn>
                  <a:cxn ang="0">
                    <a:pos x="61" y="40"/>
                  </a:cxn>
                  <a:cxn ang="0">
                    <a:pos x="62" y="35"/>
                  </a:cxn>
                  <a:cxn ang="0">
                    <a:pos x="65" y="32"/>
                  </a:cxn>
                  <a:cxn ang="0">
                    <a:pos x="66" y="28"/>
                  </a:cxn>
                  <a:cxn ang="0">
                    <a:pos x="66" y="23"/>
                  </a:cxn>
                  <a:cxn ang="0">
                    <a:pos x="67" y="20"/>
                  </a:cxn>
                  <a:cxn ang="0">
                    <a:pos x="68" y="15"/>
                  </a:cxn>
                  <a:cxn ang="0">
                    <a:pos x="68" y="12"/>
                  </a:cxn>
                  <a:cxn ang="0">
                    <a:pos x="69" y="7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1" y="40"/>
                  </a:cxn>
                </a:cxnLst>
                <a:rect l="0" t="0" r="r" b="b"/>
                <a:pathLst>
                  <a:path w="69" h="40">
                    <a:moveTo>
                      <a:pt x="61" y="40"/>
                    </a:moveTo>
                    <a:lnTo>
                      <a:pt x="61" y="40"/>
                    </a:lnTo>
                    <a:lnTo>
                      <a:pt x="62" y="35"/>
                    </a:lnTo>
                    <a:lnTo>
                      <a:pt x="65" y="32"/>
                    </a:lnTo>
                    <a:lnTo>
                      <a:pt x="66" y="28"/>
                    </a:lnTo>
                    <a:lnTo>
                      <a:pt x="66" y="23"/>
                    </a:lnTo>
                    <a:lnTo>
                      <a:pt x="67" y="20"/>
                    </a:lnTo>
                    <a:lnTo>
                      <a:pt x="68" y="15"/>
                    </a:lnTo>
                    <a:lnTo>
                      <a:pt x="68" y="12"/>
                    </a:lnTo>
                    <a:lnTo>
                      <a:pt x="69" y="7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1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9" name="Freeform 1899"/>
              <p:cNvSpPr>
                <a:spLocks/>
              </p:cNvSpPr>
              <p:nvPr/>
            </p:nvSpPr>
            <p:spPr bwMode="auto">
              <a:xfrm>
                <a:off x="4292" y="3548"/>
                <a:ext cx="13" cy="11"/>
              </a:xfrm>
              <a:custGeom>
                <a:avLst/>
                <a:gdLst/>
                <a:ahLst/>
                <a:cxnLst>
                  <a:cxn ang="0">
                    <a:pos x="46" y="53"/>
                  </a:cxn>
                  <a:cxn ang="0">
                    <a:pos x="46" y="53"/>
                  </a:cxn>
                  <a:cxn ang="0">
                    <a:pos x="49" y="51"/>
                  </a:cxn>
                  <a:cxn ang="0">
                    <a:pos x="51" y="47"/>
                  </a:cxn>
                  <a:cxn ang="0">
                    <a:pos x="55" y="44"/>
                  </a:cxn>
                  <a:cxn ang="0">
                    <a:pos x="57" y="40"/>
                  </a:cxn>
                  <a:cxn ang="0">
                    <a:pos x="59" y="37"/>
                  </a:cxn>
                  <a:cxn ang="0">
                    <a:pos x="62" y="34"/>
                  </a:cxn>
                  <a:cxn ang="0">
                    <a:pos x="64" y="30"/>
                  </a:cxn>
                  <a:cxn ang="0">
                    <a:pos x="65" y="27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6" y="53"/>
                  </a:cxn>
                </a:cxnLst>
                <a:rect l="0" t="0" r="r" b="b"/>
                <a:pathLst>
                  <a:path w="65" h="53">
                    <a:moveTo>
                      <a:pt x="46" y="53"/>
                    </a:moveTo>
                    <a:lnTo>
                      <a:pt x="46" y="53"/>
                    </a:lnTo>
                    <a:lnTo>
                      <a:pt x="49" y="51"/>
                    </a:lnTo>
                    <a:lnTo>
                      <a:pt x="51" y="47"/>
                    </a:lnTo>
                    <a:lnTo>
                      <a:pt x="55" y="44"/>
                    </a:lnTo>
                    <a:lnTo>
                      <a:pt x="57" y="40"/>
                    </a:lnTo>
                    <a:lnTo>
                      <a:pt x="59" y="37"/>
                    </a:lnTo>
                    <a:lnTo>
                      <a:pt x="62" y="34"/>
                    </a:lnTo>
                    <a:lnTo>
                      <a:pt x="64" y="30"/>
                    </a:lnTo>
                    <a:lnTo>
                      <a:pt x="65" y="27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6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0" name="Freeform 1900"/>
              <p:cNvSpPr>
                <a:spLocks/>
              </p:cNvSpPr>
              <p:nvPr/>
            </p:nvSpPr>
            <p:spPr bwMode="auto">
              <a:xfrm>
                <a:off x="4291" y="3549"/>
                <a:ext cx="10" cy="1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0" y="68"/>
                  </a:cxn>
                  <a:cxn ang="0">
                    <a:pos x="7" y="68"/>
                  </a:cxn>
                  <a:cxn ang="0">
                    <a:pos x="14" y="67"/>
                  </a:cxn>
                  <a:cxn ang="0">
                    <a:pos x="20" y="64"/>
                  </a:cxn>
                  <a:cxn ang="0">
                    <a:pos x="27" y="62"/>
                  </a:cxn>
                  <a:cxn ang="0">
                    <a:pos x="33" y="60"/>
                  </a:cxn>
                  <a:cxn ang="0">
                    <a:pos x="38" y="56"/>
                  </a:cxn>
                  <a:cxn ang="0">
                    <a:pos x="43" y="53"/>
                  </a:cxn>
                  <a:cxn ang="0">
                    <a:pos x="48" y="48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68"/>
                  </a:cxn>
                </a:cxnLst>
                <a:rect l="0" t="0" r="r" b="b"/>
                <a:pathLst>
                  <a:path w="48" h="68">
                    <a:moveTo>
                      <a:pt x="0" y="68"/>
                    </a:moveTo>
                    <a:lnTo>
                      <a:pt x="0" y="68"/>
                    </a:lnTo>
                    <a:lnTo>
                      <a:pt x="7" y="68"/>
                    </a:lnTo>
                    <a:lnTo>
                      <a:pt x="14" y="67"/>
                    </a:lnTo>
                    <a:lnTo>
                      <a:pt x="20" y="64"/>
                    </a:lnTo>
                    <a:lnTo>
                      <a:pt x="27" y="62"/>
                    </a:lnTo>
                    <a:lnTo>
                      <a:pt x="33" y="60"/>
                    </a:lnTo>
                    <a:lnTo>
                      <a:pt x="38" y="56"/>
                    </a:lnTo>
                    <a:lnTo>
                      <a:pt x="43" y="53"/>
                    </a:lnTo>
                    <a:lnTo>
                      <a:pt x="48" y="48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1" name="Freeform 1901"/>
              <p:cNvSpPr>
                <a:spLocks/>
              </p:cNvSpPr>
              <p:nvPr/>
            </p:nvSpPr>
            <p:spPr bwMode="auto">
              <a:xfrm>
                <a:off x="4282" y="3549"/>
                <a:ext cx="10" cy="14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46"/>
                  </a:cxn>
                  <a:cxn ang="0">
                    <a:pos x="5" y="49"/>
                  </a:cxn>
                  <a:cxn ang="0">
                    <a:pos x="9" y="54"/>
                  </a:cxn>
                  <a:cxn ang="0">
                    <a:pos x="15" y="58"/>
                  </a:cxn>
                  <a:cxn ang="0">
                    <a:pos x="21" y="61"/>
                  </a:cxn>
                  <a:cxn ang="0">
                    <a:pos x="28" y="63"/>
                  </a:cxn>
                  <a:cxn ang="0">
                    <a:pos x="33" y="64"/>
                  </a:cxn>
                  <a:cxn ang="0">
                    <a:pos x="40" y="66"/>
                  </a:cxn>
                  <a:cxn ang="0">
                    <a:pos x="46" y="67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0" y="46"/>
                  </a:cxn>
                </a:cxnLst>
                <a:rect l="0" t="0" r="r" b="b"/>
                <a:pathLst>
                  <a:path w="50" h="67">
                    <a:moveTo>
                      <a:pt x="0" y="46"/>
                    </a:moveTo>
                    <a:lnTo>
                      <a:pt x="0" y="46"/>
                    </a:lnTo>
                    <a:lnTo>
                      <a:pt x="5" y="49"/>
                    </a:lnTo>
                    <a:lnTo>
                      <a:pt x="9" y="54"/>
                    </a:lnTo>
                    <a:lnTo>
                      <a:pt x="15" y="58"/>
                    </a:lnTo>
                    <a:lnTo>
                      <a:pt x="21" y="61"/>
                    </a:lnTo>
                    <a:lnTo>
                      <a:pt x="28" y="63"/>
                    </a:lnTo>
                    <a:lnTo>
                      <a:pt x="33" y="64"/>
                    </a:lnTo>
                    <a:lnTo>
                      <a:pt x="40" y="66"/>
                    </a:lnTo>
                    <a:lnTo>
                      <a:pt x="46" y="67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2" name="Freeform 1902"/>
              <p:cNvSpPr>
                <a:spLocks/>
              </p:cNvSpPr>
              <p:nvPr/>
            </p:nvSpPr>
            <p:spPr bwMode="auto">
              <a:xfrm>
                <a:off x="4279" y="3549"/>
                <a:ext cx="13" cy="1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5"/>
                  </a:cxn>
                  <a:cxn ang="0">
                    <a:pos x="1" y="19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6" y="32"/>
                  </a:cxn>
                  <a:cxn ang="0">
                    <a:pos x="8" y="36"/>
                  </a:cxn>
                  <a:cxn ang="0">
                    <a:pos x="10" y="39"/>
                  </a:cxn>
                  <a:cxn ang="0">
                    <a:pos x="14" y="43"/>
                  </a:cxn>
                  <a:cxn ang="0">
                    <a:pos x="16" y="46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4" y="1"/>
                  </a:cxn>
                  <a:cxn ang="0">
                    <a:pos x="64" y="1"/>
                  </a:cxn>
                  <a:cxn ang="0">
                    <a:pos x="64" y="1"/>
                  </a:cxn>
                  <a:cxn ang="0">
                    <a:pos x="0" y="15"/>
                  </a:cxn>
                </a:cxnLst>
                <a:rect l="0" t="0" r="r" b="b"/>
                <a:pathLst>
                  <a:path w="64" h="46">
                    <a:moveTo>
                      <a:pt x="0" y="15"/>
                    </a:moveTo>
                    <a:lnTo>
                      <a:pt x="0" y="15"/>
                    </a:lnTo>
                    <a:lnTo>
                      <a:pt x="1" y="19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8" y="36"/>
                    </a:lnTo>
                    <a:lnTo>
                      <a:pt x="10" y="39"/>
                    </a:lnTo>
                    <a:lnTo>
                      <a:pt x="14" y="43"/>
                    </a:lnTo>
                    <a:lnTo>
                      <a:pt x="16" y="46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3" name="Freeform 1903"/>
              <p:cNvSpPr>
                <a:spLocks/>
              </p:cNvSpPr>
              <p:nvPr/>
            </p:nvSpPr>
            <p:spPr bwMode="auto">
              <a:xfrm>
                <a:off x="4278" y="3546"/>
                <a:ext cx="14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3"/>
                  </a:cxn>
                  <a:cxn ang="0">
                    <a:pos x="2" y="7"/>
                  </a:cxn>
                  <a:cxn ang="0">
                    <a:pos x="2" y="11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2" y="23"/>
                  </a:cxn>
                  <a:cxn ang="0">
                    <a:pos x="2" y="27"/>
                  </a:cxn>
                  <a:cxn ang="0">
                    <a:pos x="3" y="31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4" y="0"/>
                  </a:cxn>
                </a:cxnLst>
                <a:rect l="0" t="0" r="r" b="b"/>
                <a:pathLst>
                  <a:path w="67" h="31">
                    <a:moveTo>
                      <a:pt x="4" y="0"/>
                    </a:moveTo>
                    <a:lnTo>
                      <a:pt x="4" y="0"/>
                    </a:lnTo>
                    <a:lnTo>
                      <a:pt x="3" y="3"/>
                    </a:lnTo>
                    <a:lnTo>
                      <a:pt x="2" y="7"/>
                    </a:lnTo>
                    <a:lnTo>
                      <a:pt x="2" y="11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2" y="23"/>
                    </a:lnTo>
                    <a:lnTo>
                      <a:pt x="2" y="27"/>
                    </a:lnTo>
                    <a:lnTo>
                      <a:pt x="3" y="31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4" name="Freeform 1904"/>
              <p:cNvSpPr>
                <a:spLocks/>
              </p:cNvSpPr>
              <p:nvPr/>
            </p:nvSpPr>
            <p:spPr bwMode="auto">
              <a:xfrm>
                <a:off x="4279" y="3541"/>
                <a:ext cx="13" cy="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10" y="3"/>
                  </a:cxn>
                  <a:cxn ang="0">
                    <a:pos x="9" y="6"/>
                  </a:cxn>
                  <a:cxn ang="0">
                    <a:pos x="7" y="9"/>
                  </a:cxn>
                  <a:cxn ang="0">
                    <a:pos x="5" y="13"/>
                  </a:cxn>
                  <a:cxn ang="0">
                    <a:pos x="3" y="16"/>
                  </a:cxn>
                  <a:cxn ang="0">
                    <a:pos x="2" y="20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63" y="45"/>
                  </a:cxn>
                  <a:cxn ang="0">
                    <a:pos x="63" y="44"/>
                  </a:cxn>
                  <a:cxn ang="0">
                    <a:pos x="65" y="44"/>
                  </a:cxn>
                  <a:cxn ang="0">
                    <a:pos x="65" y="44"/>
                  </a:cxn>
                  <a:cxn ang="0">
                    <a:pos x="65" y="43"/>
                  </a:cxn>
                  <a:cxn ang="0">
                    <a:pos x="65" y="43"/>
                  </a:cxn>
                  <a:cxn ang="0">
                    <a:pos x="66" y="42"/>
                  </a:cxn>
                  <a:cxn ang="0">
                    <a:pos x="66" y="40"/>
                  </a:cxn>
                  <a:cxn ang="0">
                    <a:pos x="67" y="39"/>
                  </a:cxn>
                  <a:cxn ang="0">
                    <a:pos x="67" y="39"/>
                  </a:cxn>
                  <a:cxn ang="0">
                    <a:pos x="13" y="0"/>
                  </a:cxn>
                </a:cxnLst>
                <a:rect l="0" t="0" r="r" b="b"/>
                <a:pathLst>
                  <a:path w="67" h="45">
                    <a:moveTo>
                      <a:pt x="13" y="0"/>
                    </a:moveTo>
                    <a:lnTo>
                      <a:pt x="13" y="0"/>
                    </a:lnTo>
                    <a:lnTo>
                      <a:pt x="10" y="3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5" y="13"/>
                    </a:lnTo>
                    <a:lnTo>
                      <a:pt x="3" y="16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63" y="45"/>
                    </a:lnTo>
                    <a:lnTo>
                      <a:pt x="63" y="44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5" y="43"/>
                    </a:lnTo>
                    <a:lnTo>
                      <a:pt x="65" y="43"/>
                    </a:lnTo>
                    <a:lnTo>
                      <a:pt x="66" y="42"/>
                    </a:lnTo>
                    <a:lnTo>
                      <a:pt x="66" y="40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5" name="Freeform 1905"/>
              <p:cNvSpPr>
                <a:spLocks/>
              </p:cNvSpPr>
              <p:nvPr/>
            </p:nvSpPr>
            <p:spPr bwMode="auto">
              <a:xfrm>
                <a:off x="4282" y="3536"/>
                <a:ext cx="13" cy="1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0"/>
                  </a:cxn>
                  <a:cxn ang="0">
                    <a:pos x="16" y="4"/>
                  </a:cxn>
                  <a:cxn ang="0">
                    <a:pos x="14" y="7"/>
                  </a:cxn>
                  <a:cxn ang="0">
                    <a:pos x="10" y="9"/>
                  </a:cxn>
                  <a:cxn ang="0">
                    <a:pos x="8" y="13"/>
                  </a:cxn>
                  <a:cxn ang="0">
                    <a:pos x="5" y="15"/>
                  </a:cxn>
                  <a:cxn ang="0">
                    <a:pos x="4" y="17"/>
                  </a:cxn>
                  <a:cxn ang="0">
                    <a:pos x="2" y="20"/>
                  </a:cxn>
                  <a:cxn ang="0">
                    <a:pos x="0" y="22"/>
                  </a:cxn>
                  <a:cxn ang="0">
                    <a:pos x="54" y="61"/>
                  </a:cxn>
                  <a:cxn ang="0">
                    <a:pos x="54" y="61"/>
                  </a:cxn>
                  <a:cxn ang="0">
                    <a:pos x="55" y="60"/>
                  </a:cxn>
                  <a:cxn ang="0">
                    <a:pos x="56" y="59"/>
                  </a:cxn>
                  <a:cxn ang="0">
                    <a:pos x="57" y="57"/>
                  </a:cxn>
                  <a:cxn ang="0">
                    <a:pos x="60" y="55"/>
                  </a:cxn>
                  <a:cxn ang="0">
                    <a:pos x="62" y="53"/>
                  </a:cxn>
                  <a:cxn ang="0">
                    <a:pos x="64" y="51"/>
                  </a:cxn>
                  <a:cxn ang="0">
                    <a:pos x="67" y="47"/>
                  </a:cxn>
                  <a:cxn ang="0">
                    <a:pos x="67" y="47"/>
                  </a:cxn>
                  <a:cxn ang="0">
                    <a:pos x="19" y="0"/>
                  </a:cxn>
                </a:cxnLst>
                <a:rect l="0" t="0" r="r" b="b"/>
                <a:pathLst>
                  <a:path w="67" h="61">
                    <a:moveTo>
                      <a:pt x="19" y="0"/>
                    </a:moveTo>
                    <a:lnTo>
                      <a:pt x="19" y="0"/>
                    </a:lnTo>
                    <a:lnTo>
                      <a:pt x="16" y="4"/>
                    </a:lnTo>
                    <a:lnTo>
                      <a:pt x="14" y="7"/>
                    </a:lnTo>
                    <a:lnTo>
                      <a:pt x="10" y="9"/>
                    </a:lnTo>
                    <a:lnTo>
                      <a:pt x="8" y="13"/>
                    </a:lnTo>
                    <a:lnTo>
                      <a:pt x="5" y="15"/>
                    </a:lnTo>
                    <a:lnTo>
                      <a:pt x="4" y="17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54" y="61"/>
                    </a:lnTo>
                    <a:lnTo>
                      <a:pt x="54" y="61"/>
                    </a:lnTo>
                    <a:lnTo>
                      <a:pt x="55" y="60"/>
                    </a:lnTo>
                    <a:lnTo>
                      <a:pt x="56" y="59"/>
                    </a:lnTo>
                    <a:lnTo>
                      <a:pt x="57" y="57"/>
                    </a:lnTo>
                    <a:lnTo>
                      <a:pt x="60" y="55"/>
                    </a:lnTo>
                    <a:lnTo>
                      <a:pt x="62" y="53"/>
                    </a:lnTo>
                    <a:lnTo>
                      <a:pt x="64" y="51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6" name="Freeform 1906"/>
              <p:cNvSpPr>
                <a:spLocks/>
              </p:cNvSpPr>
              <p:nvPr/>
            </p:nvSpPr>
            <p:spPr bwMode="auto">
              <a:xfrm>
                <a:off x="4285" y="3530"/>
                <a:ext cx="15" cy="16"/>
              </a:xfrm>
              <a:custGeom>
                <a:avLst/>
                <a:gdLst/>
                <a:ahLst/>
                <a:cxnLst>
                  <a:cxn ang="0">
                    <a:pos x="11" y="50"/>
                  </a:cxn>
                  <a:cxn ang="0">
                    <a:pos x="10" y="20"/>
                  </a:cxn>
                  <a:cxn ang="0">
                    <a:pos x="11" y="20"/>
                  </a:cxn>
                  <a:cxn ang="0">
                    <a:pos x="10" y="20"/>
                  </a:cxn>
                  <a:cxn ang="0">
                    <a:pos x="10" y="21"/>
                  </a:cxn>
                  <a:cxn ang="0">
                    <a:pos x="8" y="22"/>
                  </a:cxn>
                  <a:cxn ang="0">
                    <a:pos x="7" y="23"/>
                  </a:cxn>
                  <a:cxn ang="0">
                    <a:pos x="5" y="25"/>
                  </a:cxn>
                  <a:cxn ang="0">
                    <a:pos x="3" y="28"/>
                  </a:cxn>
                  <a:cxn ang="0">
                    <a:pos x="0" y="30"/>
                  </a:cxn>
                  <a:cxn ang="0">
                    <a:pos x="48" y="77"/>
                  </a:cxn>
                  <a:cxn ang="0">
                    <a:pos x="51" y="74"/>
                  </a:cxn>
                  <a:cxn ang="0">
                    <a:pos x="55" y="70"/>
                  </a:cxn>
                  <a:cxn ang="0">
                    <a:pos x="58" y="67"/>
                  </a:cxn>
                  <a:cxn ang="0">
                    <a:pos x="60" y="64"/>
                  </a:cxn>
                  <a:cxn ang="0">
                    <a:pos x="63" y="60"/>
                  </a:cxn>
                  <a:cxn ang="0">
                    <a:pos x="66" y="57"/>
                  </a:cxn>
                  <a:cxn ang="0">
                    <a:pos x="68" y="52"/>
                  </a:cxn>
                  <a:cxn ang="0">
                    <a:pos x="71" y="49"/>
                  </a:cxn>
                  <a:cxn ang="0">
                    <a:pos x="70" y="19"/>
                  </a:cxn>
                  <a:cxn ang="0">
                    <a:pos x="71" y="49"/>
                  </a:cxn>
                  <a:cxn ang="0">
                    <a:pos x="73" y="40"/>
                  </a:cxn>
                  <a:cxn ang="0">
                    <a:pos x="74" y="34"/>
                  </a:cxn>
                  <a:cxn ang="0">
                    <a:pos x="73" y="28"/>
                  </a:cxn>
                  <a:cxn ang="0">
                    <a:pos x="72" y="21"/>
                  </a:cxn>
                  <a:cxn ang="0">
                    <a:pos x="68" y="16"/>
                  </a:cxn>
                  <a:cxn ang="0">
                    <a:pos x="65" y="10"/>
                  </a:cxn>
                  <a:cxn ang="0">
                    <a:pos x="60" y="7"/>
                  </a:cxn>
                  <a:cxn ang="0">
                    <a:pos x="55" y="4"/>
                  </a:cxn>
                  <a:cxn ang="0">
                    <a:pos x="49" y="1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30" y="1"/>
                  </a:cxn>
                  <a:cxn ang="0">
                    <a:pos x="25" y="4"/>
                  </a:cxn>
                  <a:cxn ang="0">
                    <a:pos x="19" y="7"/>
                  </a:cxn>
                  <a:cxn ang="0">
                    <a:pos x="14" y="13"/>
                  </a:cxn>
                  <a:cxn ang="0">
                    <a:pos x="10" y="20"/>
                  </a:cxn>
                  <a:cxn ang="0">
                    <a:pos x="11" y="50"/>
                  </a:cxn>
                </a:cxnLst>
                <a:rect l="0" t="0" r="r" b="b"/>
                <a:pathLst>
                  <a:path w="74" h="77">
                    <a:moveTo>
                      <a:pt x="11" y="50"/>
                    </a:moveTo>
                    <a:lnTo>
                      <a:pt x="10" y="20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10" y="21"/>
                    </a:lnTo>
                    <a:lnTo>
                      <a:pt x="8" y="22"/>
                    </a:lnTo>
                    <a:lnTo>
                      <a:pt x="7" y="23"/>
                    </a:lnTo>
                    <a:lnTo>
                      <a:pt x="5" y="25"/>
                    </a:lnTo>
                    <a:lnTo>
                      <a:pt x="3" y="28"/>
                    </a:lnTo>
                    <a:lnTo>
                      <a:pt x="0" y="30"/>
                    </a:lnTo>
                    <a:lnTo>
                      <a:pt x="48" y="77"/>
                    </a:lnTo>
                    <a:lnTo>
                      <a:pt x="51" y="74"/>
                    </a:lnTo>
                    <a:lnTo>
                      <a:pt x="55" y="70"/>
                    </a:lnTo>
                    <a:lnTo>
                      <a:pt x="58" y="67"/>
                    </a:lnTo>
                    <a:lnTo>
                      <a:pt x="60" y="64"/>
                    </a:lnTo>
                    <a:lnTo>
                      <a:pt x="63" y="60"/>
                    </a:lnTo>
                    <a:lnTo>
                      <a:pt x="66" y="57"/>
                    </a:lnTo>
                    <a:lnTo>
                      <a:pt x="68" y="52"/>
                    </a:lnTo>
                    <a:lnTo>
                      <a:pt x="71" y="49"/>
                    </a:lnTo>
                    <a:lnTo>
                      <a:pt x="70" y="19"/>
                    </a:lnTo>
                    <a:lnTo>
                      <a:pt x="71" y="49"/>
                    </a:lnTo>
                    <a:lnTo>
                      <a:pt x="73" y="40"/>
                    </a:lnTo>
                    <a:lnTo>
                      <a:pt x="74" y="34"/>
                    </a:lnTo>
                    <a:lnTo>
                      <a:pt x="73" y="28"/>
                    </a:lnTo>
                    <a:lnTo>
                      <a:pt x="72" y="21"/>
                    </a:lnTo>
                    <a:lnTo>
                      <a:pt x="68" y="16"/>
                    </a:lnTo>
                    <a:lnTo>
                      <a:pt x="65" y="10"/>
                    </a:lnTo>
                    <a:lnTo>
                      <a:pt x="60" y="7"/>
                    </a:lnTo>
                    <a:lnTo>
                      <a:pt x="55" y="4"/>
                    </a:lnTo>
                    <a:lnTo>
                      <a:pt x="49" y="1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0" y="1"/>
                    </a:lnTo>
                    <a:lnTo>
                      <a:pt x="25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10" y="20"/>
                    </a:lnTo>
                    <a:lnTo>
                      <a:pt x="11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7" name="Freeform 1907"/>
              <p:cNvSpPr>
                <a:spLocks/>
              </p:cNvSpPr>
              <p:nvPr/>
            </p:nvSpPr>
            <p:spPr bwMode="auto">
              <a:xfrm>
                <a:off x="4287" y="3530"/>
                <a:ext cx="12" cy="1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46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2" y="47"/>
                  </a:cxn>
                  <a:cxn ang="0">
                    <a:pos x="2" y="49"/>
                  </a:cxn>
                  <a:cxn ang="0">
                    <a:pos x="3" y="50"/>
                  </a:cxn>
                  <a:cxn ang="0">
                    <a:pos x="62" y="19"/>
                  </a:cxn>
                  <a:cxn ang="0">
                    <a:pos x="60" y="16"/>
                  </a:cxn>
                  <a:cxn ang="0">
                    <a:pos x="59" y="14"/>
                  </a:cxn>
                  <a:cxn ang="0">
                    <a:pos x="58" y="12"/>
                  </a:cxn>
                  <a:cxn ang="0">
                    <a:pos x="56" y="9"/>
                  </a:cxn>
                  <a:cxn ang="0">
                    <a:pos x="55" y="7"/>
                  </a:cxn>
                  <a:cxn ang="0">
                    <a:pos x="54" y="5"/>
                  </a:cxn>
                  <a:cxn ang="0">
                    <a:pos x="51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0" y="46"/>
                  </a:cxn>
                </a:cxnLst>
                <a:rect l="0" t="0" r="r" b="b"/>
                <a:pathLst>
                  <a:path w="62" h="50">
                    <a:moveTo>
                      <a:pt x="0" y="46"/>
                    </a:moveTo>
                    <a:lnTo>
                      <a:pt x="0" y="4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47"/>
                    </a:lnTo>
                    <a:lnTo>
                      <a:pt x="2" y="49"/>
                    </a:lnTo>
                    <a:lnTo>
                      <a:pt x="3" y="50"/>
                    </a:lnTo>
                    <a:lnTo>
                      <a:pt x="62" y="19"/>
                    </a:lnTo>
                    <a:lnTo>
                      <a:pt x="60" y="16"/>
                    </a:lnTo>
                    <a:lnTo>
                      <a:pt x="59" y="14"/>
                    </a:lnTo>
                    <a:lnTo>
                      <a:pt x="58" y="12"/>
                    </a:lnTo>
                    <a:lnTo>
                      <a:pt x="56" y="9"/>
                    </a:lnTo>
                    <a:lnTo>
                      <a:pt x="55" y="7"/>
                    </a:lnTo>
                    <a:lnTo>
                      <a:pt x="54" y="5"/>
                    </a:lnTo>
                    <a:lnTo>
                      <a:pt x="51" y="2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8" name="Freeform 1908"/>
              <p:cNvSpPr>
                <a:spLocks/>
              </p:cNvSpPr>
              <p:nvPr/>
            </p:nvSpPr>
            <p:spPr bwMode="auto">
              <a:xfrm>
                <a:off x="4287" y="3527"/>
                <a:ext cx="10" cy="14"/>
              </a:xfrm>
              <a:custGeom>
                <a:avLst/>
                <a:gdLst/>
                <a:ahLst/>
                <a:cxnLst>
                  <a:cxn ang="0">
                    <a:pos x="18" y="67"/>
                  </a:cxn>
                  <a:cxn ang="0">
                    <a:pos x="18" y="67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1" y="67"/>
                  </a:cxn>
                  <a:cxn ang="0">
                    <a:pos x="7" y="66"/>
                  </a:cxn>
                  <a:cxn ang="0">
                    <a:pos x="5" y="65"/>
                  </a:cxn>
                  <a:cxn ang="0">
                    <a:pos x="4" y="64"/>
                  </a:cxn>
                  <a:cxn ang="0">
                    <a:pos x="2" y="62"/>
                  </a:cxn>
                  <a:cxn ang="0">
                    <a:pos x="0" y="61"/>
                  </a:cxn>
                  <a:cxn ang="0">
                    <a:pos x="49" y="15"/>
                  </a:cxn>
                  <a:cxn ang="0">
                    <a:pos x="45" y="12"/>
                  </a:cxn>
                  <a:cxn ang="0">
                    <a:pos x="42" y="9"/>
                  </a:cxn>
                  <a:cxn ang="0">
                    <a:pos x="37" y="6"/>
                  </a:cxn>
                  <a:cxn ang="0">
                    <a:pos x="33" y="4"/>
                  </a:cxn>
                  <a:cxn ang="0">
                    <a:pos x="27" y="2"/>
                  </a:cxn>
                  <a:cxn ang="0">
                    <a:pos x="22" y="1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8" y="67"/>
                  </a:cxn>
                </a:cxnLst>
                <a:rect l="0" t="0" r="r" b="b"/>
                <a:pathLst>
                  <a:path w="49" h="67">
                    <a:moveTo>
                      <a:pt x="18" y="67"/>
                    </a:moveTo>
                    <a:lnTo>
                      <a:pt x="18" y="67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1" y="67"/>
                    </a:lnTo>
                    <a:lnTo>
                      <a:pt x="7" y="66"/>
                    </a:lnTo>
                    <a:lnTo>
                      <a:pt x="5" y="65"/>
                    </a:lnTo>
                    <a:lnTo>
                      <a:pt x="4" y="64"/>
                    </a:lnTo>
                    <a:lnTo>
                      <a:pt x="2" y="62"/>
                    </a:lnTo>
                    <a:lnTo>
                      <a:pt x="0" y="61"/>
                    </a:lnTo>
                    <a:lnTo>
                      <a:pt x="49" y="15"/>
                    </a:lnTo>
                    <a:lnTo>
                      <a:pt x="45" y="12"/>
                    </a:lnTo>
                    <a:lnTo>
                      <a:pt x="42" y="9"/>
                    </a:lnTo>
                    <a:lnTo>
                      <a:pt x="37" y="6"/>
                    </a:lnTo>
                    <a:lnTo>
                      <a:pt x="33" y="4"/>
                    </a:lnTo>
                    <a:lnTo>
                      <a:pt x="27" y="2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9" name="Freeform 1909"/>
              <p:cNvSpPr>
                <a:spLocks/>
              </p:cNvSpPr>
              <p:nvPr/>
            </p:nvSpPr>
            <p:spPr bwMode="auto">
              <a:xfrm>
                <a:off x="4282" y="3527"/>
                <a:ext cx="9" cy="14"/>
              </a:xfrm>
              <a:custGeom>
                <a:avLst/>
                <a:gdLst/>
                <a:ahLst/>
                <a:cxnLst>
                  <a:cxn ang="0">
                    <a:pos x="46" y="67"/>
                  </a:cxn>
                  <a:cxn ang="0">
                    <a:pos x="46" y="67"/>
                  </a:cxn>
                  <a:cxn ang="0">
                    <a:pos x="46" y="67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46" y="67"/>
                  </a:cxn>
                  <a:cxn ang="0">
                    <a:pos x="45" y="67"/>
                  </a:cxn>
                  <a:cxn ang="0">
                    <a:pos x="44" y="67"/>
                  </a:cxn>
                  <a:cxn ang="0">
                    <a:pos x="38" y="0"/>
                  </a:cxn>
                  <a:cxn ang="0">
                    <a:pos x="32" y="1"/>
                  </a:cxn>
                  <a:cxn ang="0">
                    <a:pos x="26" y="2"/>
                  </a:cxn>
                  <a:cxn ang="0">
                    <a:pos x="21" y="5"/>
                  </a:cxn>
                  <a:cxn ang="0">
                    <a:pos x="16" y="7"/>
                  </a:cxn>
                  <a:cxn ang="0">
                    <a:pos x="11" y="9"/>
                  </a:cxn>
                  <a:cxn ang="0">
                    <a:pos x="8" y="13"/>
                  </a:cxn>
                  <a:cxn ang="0">
                    <a:pos x="4" y="15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46" y="67"/>
                  </a:cxn>
                </a:cxnLst>
                <a:rect l="0" t="0" r="r" b="b"/>
                <a:pathLst>
                  <a:path w="47" h="67">
                    <a:moveTo>
                      <a:pt x="46" y="67"/>
                    </a:moveTo>
                    <a:lnTo>
                      <a:pt x="46" y="67"/>
                    </a:lnTo>
                    <a:lnTo>
                      <a:pt x="46" y="67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6" y="67"/>
                    </a:lnTo>
                    <a:lnTo>
                      <a:pt x="45" y="67"/>
                    </a:lnTo>
                    <a:lnTo>
                      <a:pt x="44" y="67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6" y="2"/>
                    </a:lnTo>
                    <a:lnTo>
                      <a:pt x="21" y="5"/>
                    </a:lnTo>
                    <a:lnTo>
                      <a:pt x="16" y="7"/>
                    </a:lnTo>
                    <a:lnTo>
                      <a:pt x="11" y="9"/>
                    </a:lnTo>
                    <a:lnTo>
                      <a:pt x="8" y="13"/>
                    </a:lnTo>
                    <a:lnTo>
                      <a:pt x="4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46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70" name="Freeform 1910"/>
              <p:cNvSpPr>
                <a:spLocks/>
              </p:cNvSpPr>
              <p:nvPr/>
            </p:nvSpPr>
            <p:spPr bwMode="auto">
              <a:xfrm>
                <a:off x="4278" y="3531"/>
                <a:ext cx="13" cy="10"/>
              </a:xfrm>
              <a:custGeom>
                <a:avLst/>
                <a:gdLst/>
                <a:ahLst/>
                <a:cxnLst>
                  <a:cxn ang="0">
                    <a:pos x="65" y="48"/>
                  </a:cxn>
                  <a:cxn ang="0">
                    <a:pos x="65" y="48"/>
                  </a:cxn>
                  <a:cxn ang="0">
                    <a:pos x="65" y="49"/>
                  </a:cxn>
                  <a:cxn ang="0">
                    <a:pos x="65" y="49"/>
                  </a:cxn>
                  <a:cxn ang="0">
                    <a:pos x="65" y="50"/>
                  </a:cxn>
                  <a:cxn ang="0">
                    <a:pos x="65" y="50"/>
                  </a:cxn>
                  <a:cxn ang="0">
                    <a:pos x="65" y="50"/>
                  </a:cxn>
                  <a:cxn ang="0">
                    <a:pos x="65" y="49"/>
                  </a:cxn>
                  <a:cxn ang="0">
                    <a:pos x="65" y="49"/>
                  </a:cxn>
                  <a:cxn ang="0">
                    <a:pos x="66" y="48"/>
                  </a:cxn>
                  <a:cxn ang="0">
                    <a:pos x="20" y="0"/>
                  </a:cxn>
                  <a:cxn ang="0">
                    <a:pos x="16" y="3"/>
                  </a:cxn>
                  <a:cxn ang="0">
                    <a:pos x="13" y="6"/>
                  </a:cxn>
                  <a:cxn ang="0">
                    <a:pos x="11" y="11"/>
                  </a:cxn>
                  <a:cxn ang="0">
                    <a:pos x="7" y="15"/>
                  </a:cxn>
                  <a:cxn ang="0">
                    <a:pos x="5" y="19"/>
                  </a:cxn>
                  <a:cxn ang="0">
                    <a:pos x="2" y="24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65" y="48"/>
                  </a:cxn>
                </a:cxnLst>
                <a:rect l="0" t="0" r="r" b="b"/>
                <a:pathLst>
                  <a:path w="66" h="50">
                    <a:moveTo>
                      <a:pt x="65" y="48"/>
                    </a:moveTo>
                    <a:lnTo>
                      <a:pt x="65" y="48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5" y="50"/>
                    </a:lnTo>
                    <a:lnTo>
                      <a:pt x="65" y="50"/>
                    </a:lnTo>
                    <a:lnTo>
                      <a:pt x="65" y="50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6" y="48"/>
                    </a:lnTo>
                    <a:lnTo>
                      <a:pt x="20" y="0"/>
                    </a:lnTo>
                    <a:lnTo>
                      <a:pt x="16" y="3"/>
                    </a:lnTo>
                    <a:lnTo>
                      <a:pt x="13" y="6"/>
                    </a:lnTo>
                    <a:lnTo>
                      <a:pt x="11" y="11"/>
                    </a:lnTo>
                    <a:lnTo>
                      <a:pt x="7" y="15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65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71" name="Freeform 1911"/>
              <p:cNvSpPr>
                <a:spLocks/>
              </p:cNvSpPr>
              <p:nvPr/>
            </p:nvSpPr>
            <p:spPr bwMode="auto">
              <a:xfrm>
                <a:off x="4277" y="3538"/>
                <a:ext cx="14" cy="12"/>
              </a:xfrm>
              <a:custGeom>
                <a:avLst/>
                <a:gdLst/>
                <a:ahLst/>
                <a:cxnLst>
                  <a:cxn ang="0">
                    <a:pos x="58" y="53"/>
                  </a:cxn>
                  <a:cxn ang="0">
                    <a:pos x="67" y="13"/>
                  </a:cxn>
                  <a:cxn ang="0">
                    <a:pos x="67" y="13"/>
                  </a:cxn>
                  <a:cxn ang="0">
                    <a:pos x="67" y="13"/>
                  </a:cxn>
                  <a:cxn ang="0">
                    <a:pos x="67" y="13"/>
                  </a:cxn>
                  <a:cxn ang="0">
                    <a:pos x="67" y="14"/>
                  </a:cxn>
                  <a:cxn ang="0">
                    <a:pos x="67" y="14"/>
                  </a:cxn>
                  <a:cxn ang="0">
                    <a:pos x="67" y="14"/>
                  </a:cxn>
                  <a:cxn ang="0">
                    <a:pos x="67" y="15"/>
                  </a:cxn>
                  <a:cxn ang="0">
                    <a:pos x="67" y="15"/>
                  </a:cxn>
                  <a:cxn ang="0">
                    <a:pos x="2" y="1"/>
                  </a:cxn>
                  <a:cxn ang="0">
                    <a:pos x="1" y="6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1" y="21"/>
                  </a:cxn>
                  <a:cxn ang="0">
                    <a:pos x="1" y="27"/>
                  </a:cxn>
                  <a:cxn ang="0">
                    <a:pos x="2" y="31"/>
                  </a:cxn>
                  <a:cxn ang="0">
                    <a:pos x="4" y="36"/>
                  </a:cxn>
                  <a:cxn ang="0">
                    <a:pos x="6" y="40"/>
                  </a:cxn>
                  <a:cxn ang="0">
                    <a:pos x="16" y="0"/>
                  </a:cxn>
                  <a:cxn ang="0">
                    <a:pos x="6" y="40"/>
                  </a:cxn>
                  <a:cxn ang="0">
                    <a:pos x="10" y="46"/>
                  </a:cxn>
                  <a:cxn ang="0">
                    <a:pos x="15" y="52"/>
                  </a:cxn>
                  <a:cxn ang="0">
                    <a:pos x="20" y="57"/>
                  </a:cxn>
                  <a:cxn ang="0">
                    <a:pos x="25" y="59"/>
                  </a:cxn>
                  <a:cxn ang="0">
                    <a:pos x="31" y="60"/>
                  </a:cxn>
                  <a:cxn ang="0">
                    <a:pos x="38" y="60"/>
                  </a:cxn>
                  <a:cxn ang="0">
                    <a:pos x="44" y="59"/>
                  </a:cxn>
                  <a:cxn ang="0">
                    <a:pos x="50" y="57"/>
                  </a:cxn>
                  <a:cxn ang="0">
                    <a:pos x="55" y="54"/>
                  </a:cxn>
                  <a:cxn ang="0">
                    <a:pos x="60" y="51"/>
                  </a:cxn>
                  <a:cxn ang="0">
                    <a:pos x="65" y="46"/>
                  </a:cxn>
                  <a:cxn ang="0">
                    <a:pos x="68" y="40"/>
                  </a:cxn>
                  <a:cxn ang="0">
                    <a:pos x="69" y="35"/>
                  </a:cxn>
                  <a:cxn ang="0">
                    <a:pos x="70" y="28"/>
                  </a:cxn>
                  <a:cxn ang="0">
                    <a:pos x="69" y="21"/>
                  </a:cxn>
                  <a:cxn ang="0">
                    <a:pos x="67" y="13"/>
                  </a:cxn>
                  <a:cxn ang="0">
                    <a:pos x="58" y="53"/>
                  </a:cxn>
                </a:cxnLst>
                <a:rect l="0" t="0" r="r" b="b"/>
                <a:pathLst>
                  <a:path w="70" h="60">
                    <a:moveTo>
                      <a:pt x="58" y="53"/>
                    </a:moveTo>
                    <a:lnTo>
                      <a:pt x="67" y="13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2" y="1"/>
                    </a:lnTo>
                    <a:lnTo>
                      <a:pt x="1" y="6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1" y="27"/>
                    </a:lnTo>
                    <a:lnTo>
                      <a:pt x="2" y="31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6" y="0"/>
                    </a:lnTo>
                    <a:lnTo>
                      <a:pt x="6" y="40"/>
                    </a:lnTo>
                    <a:lnTo>
                      <a:pt x="10" y="46"/>
                    </a:lnTo>
                    <a:lnTo>
                      <a:pt x="15" y="52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4" y="59"/>
                    </a:lnTo>
                    <a:lnTo>
                      <a:pt x="50" y="57"/>
                    </a:lnTo>
                    <a:lnTo>
                      <a:pt x="55" y="54"/>
                    </a:lnTo>
                    <a:lnTo>
                      <a:pt x="60" y="51"/>
                    </a:lnTo>
                    <a:lnTo>
                      <a:pt x="65" y="46"/>
                    </a:lnTo>
                    <a:lnTo>
                      <a:pt x="68" y="40"/>
                    </a:lnTo>
                    <a:lnTo>
                      <a:pt x="69" y="35"/>
                    </a:lnTo>
                    <a:lnTo>
                      <a:pt x="70" y="28"/>
                    </a:lnTo>
                    <a:lnTo>
                      <a:pt x="69" y="21"/>
                    </a:lnTo>
                    <a:lnTo>
                      <a:pt x="67" y="13"/>
                    </a:lnTo>
                    <a:lnTo>
                      <a:pt x="58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72" name="Freeform 1912"/>
              <p:cNvSpPr>
                <a:spLocks/>
              </p:cNvSpPr>
              <p:nvPr/>
            </p:nvSpPr>
            <p:spPr bwMode="auto">
              <a:xfrm>
                <a:off x="4275" y="3538"/>
                <a:ext cx="14" cy="14"/>
              </a:xfrm>
              <a:custGeom>
                <a:avLst/>
                <a:gdLst/>
                <a:ahLst/>
                <a:cxnLst>
                  <a:cxn ang="0">
                    <a:pos x="4" y="52"/>
                  </a:cxn>
                  <a:cxn ang="0">
                    <a:pos x="56" y="65"/>
                  </a:cxn>
                  <a:cxn ang="0">
                    <a:pos x="71" y="53"/>
                  </a:cxn>
                  <a:cxn ang="0">
                    <a:pos x="29" y="0"/>
                  </a:cxn>
                  <a:cxn ang="0">
                    <a:pos x="14" y="12"/>
                  </a:cxn>
                  <a:cxn ang="0">
                    <a:pos x="4" y="52"/>
                  </a:cxn>
                  <a:cxn ang="0">
                    <a:pos x="14" y="12"/>
                  </a:cxn>
                  <a:cxn ang="0">
                    <a:pos x="8" y="17"/>
                  </a:cxn>
                  <a:cxn ang="0">
                    <a:pos x="5" y="23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" y="42"/>
                  </a:cxn>
                  <a:cxn ang="0">
                    <a:pos x="2" y="48"/>
                  </a:cxn>
                  <a:cxn ang="0">
                    <a:pos x="5" y="53"/>
                  </a:cxn>
                  <a:cxn ang="0">
                    <a:pos x="8" y="59"/>
                  </a:cxn>
                  <a:cxn ang="0">
                    <a:pos x="13" y="63"/>
                  </a:cxn>
                  <a:cxn ang="0">
                    <a:pos x="17" y="67"/>
                  </a:cxn>
                  <a:cxn ang="0">
                    <a:pos x="23" y="70"/>
                  </a:cxn>
                  <a:cxn ang="0">
                    <a:pos x="29" y="72"/>
                  </a:cxn>
                  <a:cxn ang="0">
                    <a:pos x="35" y="73"/>
                  </a:cxn>
                  <a:cxn ang="0">
                    <a:pos x="42" y="72"/>
                  </a:cxn>
                  <a:cxn ang="0">
                    <a:pos x="49" y="69"/>
                  </a:cxn>
                  <a:cxn ang="0">
                    <a:pos x="56" y="65"/>
                  </a:cxn>
                  <a:cxn ang="0">
                    <a:pos x="4" y="52"/>
                  </a:cxn>
                </a:cxnLst>
                <a:rect l="0" t="0" r="r" b="b"/>
                <a:pathLst>
                  <a:path w="71" h="73">
                    <a:moveTo>
                      <a:pt x="4" y="52"/>
                    </a:moveTo>
                    <a:lnTo>
                      <a:pt x="56" y="65"/>
                    </a:lnTo>
                    <a:lnTo>
                      <a:pt x="71" y="53"/>
                    </a:lnTo>
                    <a:lnTo>
                      <a:pt x="29" y="0"/>
                    </a:lnTo>
                    <a:lnTo>
                      <a:pt x="14" y="12"/>
                    </a:lnTo>
                    <a:lnTo>
                      <a:pt x="4" y="52"/>
                    </a:lnTo>
                    <a:lnTo>
                      <a:pt x="14" y="12"/>
                    </a:lnTo>
                    <a:lnTo>
                      <a:pt x="8" y="17"/>
                    </a:lnTo>
                    <a:lnTo>
                      <a:pt x="5" y="23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1" y="42"/>
                    </a:lnTo>
                    <a:lnTo>
                      <a:pt x="2" y="48"/>
                    </a:lnTo>
                    <a:lnTo>
                      <a:pt x="5" y="53"/>
                    </a:lnTo>
                    <a:lnTo>
                      <a:pt x="8" y="59"/>
                    </a:lnTo>
                    <a:lnTo>
                      <a:pt x="13" y="63"/>
                    </a:lnTo>
                    <a:lnTo>
                      <a:pt x="17" y="67"/>
                    </a:lnTo>
                    <a:lnTo>
                      <a:pt x="23" y="70"/>
                    </a:lnTo>
                    <a:lnTo>
                      <a:pt x="29" y="72"/>
                    </a:lnTo>
                    <a:lnTo>
                      <a:pt x="35" y="73"/>
                    </a:lnTo>
                    <a:lnTo>
                      <a:pt x="42" y="72"/>
                    </a:lnTo>
                    <a:lnTo>
                      <a:pt x="49" y="69"/>
                    </a:lnTo>
                    <a:lnTo>
                      <a:pt x="56" y="65"/>
                    </a:lnTo>
                    <a:lnTo>
                      <a:pt x="4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73" name="Freeform 1913"/>
              <p:cNvSpPr>
                <a:spLocks/>
              </p:cNvSpPr>
              <p:nvPr/>
            </p:nvSpPr>
            <p:spPr bwMode="auto">
              <a:xfrm>
                <a:off x="4274" y="3538"/>
                <a:ext cx="14" cy="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20"/>
                  </a:cxn>
                  <a:cxn ang="0">
                    <a:pos x="0" y="27"/>
                  </a:cxn>
                  <a:cxn ang="0">
                    <a:pos x="1" y="33"/>
                  </a:cxn>
                  <a:cxn ang="0">
                    <a:pos x="2" y="39"/>
                  </a:cxn>
                  <a:cxn ang="0">
                    <a:pos x="4" y="46"/>
                  </a:cxn>
                  <a:cxn ang="0">
                    <a:pos x="7" y="52"/>
                  </a:cxn>
                  <a:cxn ang="0">
                    <a:pos x="68" y="25"/>
                  </a:cxn>
                  <a:cxn ang="0">
                    <a:pos x="68" y="23"/>
                  </a:cxn>
                  <a:cxn ang="0">
                    <a:pos x="67" y="22"/>
                  </a:cxn>
                  <a:cxn ang="0">
                    <a:pos x="67" y="20"/>
                  </a:cxn>
                  <a:cxn ang="0">
                    <a:pos x="67" y="18"/>
                  </a:cxn>
                  <a:cxn ang="0">
                    <a:pos x="67" y="17"/>
                  </a:cxn>
                  <a:cxn ang="0">
                    <a:pos x="67" y="16"/>
                  </a:cxn>
                  <a:cxn ang="0">
                    <a:pos x="67" y="15"/>
                  </a:cxn>
                  <a:cxn ang="0">
                    <a:pos x="67" y="14"/>
                  </a:cxn>
                  <a:cxn ang="0">
                    <a:pos x="67" y="14"/>
                  </a:cxn>
                  <a:cxn ang="0">
                    <a:pos x="1" y="0"/>
                  </a:cxn>
                </a:cxnLst>
                <a:rect l="0" t="0" r="r" b="b"/>
                <a:pathLst>
                  <a:path w="68" h="52">
                    <a:moveTo>
                      <a:pt x="1" y="0"/>
                    </a:moveTo>
                    <a:lnTo>
                      <a:pt x="1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6"/>
                    </a:lnTo>
                    <a:lnTo>
                      <a:pt x="7" y="52"/>
                    </a:lnTo>
                    <a:lnTo>
                      <a:pt x="68" y="25"/>
                    </a:lnTo>
                    <a:lnTo>
                      <a:pt x="68" y="23"/>
                    </a:lnTo>
                    <a:lnTo>
                      <a:pt x="67" y="22"/>
                    </a:lnTo>
                    <a:lnTo>
                      <a:pt x="67" y="20"/>
                    </a:lnTo>
                    <a:lnTo>
                      <a:pt x="67" y="18"/>
                    </a:lnTo>
                    <a:lnTo>
                      <a:pt x="67" y="17"/>
                    </a:lnTo>
                    <a:lnTo>
                      <a:pt x="67" y="16"/>
                    </a:lnTo>
                    <a:lnTo>
                      <a:pt x="67" y="15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74" name="Freeform 1914"/>
              <p:cNvSpPr>
                <a:spLocks/>
              </p:cNvSpPr>
              <p:nvPr/>
            </p:nvSpPr>
            <p:spPr bwMode="auto">
              <a:xfrm>
                <a:off x="4274" y="3529"/>
                <a:ext cx="15" cy="11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0"/>
                  </a:cxn>
                  <a:cxn ang="0">
                    <a:pos x="23" y="5"/>
                  </a:cxn>
                  <a:cxn ang="0">
                    <a:pos x="18" y="9"/>
                  </a:cxn>
                  <a:cxn ang="0">
                    <a:pos x="14" y="15"/>
                  </a:cxn>
                  <a:cxn ang="0">
                    <a:pos x="10" y="21"/>
                  </a:cxn>
                  <a:cxn ang="0">
                    <a:pos x="7" y="27"/>
                  </a:cxn>
                  <a:cxn ang="0">
                    <a:pos x="4" y="32"/>
                  </a:cxn>
                  <a:cxn ang="0">
                    <a:pos x="2" y="39"/>
                  </a:cxn>
                  <a:cxn ang="0">
                    <a:pos x="0" y="45"/>
                  </a:cxn>
                  <a:cxn ang="0">
                    <a:pos x="66" y="59"/>
                  </a:cxn>
                  <a:cxn ang="0">
                    <a:pos x="66" y="59"/>
                  </a:cxn>
                  <a:cxn ang="0">
                    <a:pos x="66" y="58"/>
                  </a:cxn>
                  <a:cxn ang="0">
                    <a:pos x="67" y="57"/>
                  </a:cxn>
                  <a:cxn ang="0">
                    <a:pos x="67" y="55"/>
                  </a:cxn>
                  <a:cxn ang="0">
                    <a:pos x="68" y="54"/>
                  </a:cxn>
                  <a:cxn ang="0">
                    <a:pos x="69" y="52"/>
                  </a:cxn>
                  <a:cxn ang="0">
                    <a:pos x="71" y="51"/>
                  </a:cxn>
                  <a:cxn ang="0">
                    <a:pos x="73" y="48"/>
                  </a:cxn>
                  <a:cxn ang="0">
                    <a:pos x="73" y="48"/>
                  </a:cxn>
                  <a:cxn ang="0">
                    <a:pos x="28" y="0"/>
                  </a:cxn>
                </a:cxnLst>
                <a:rect l="0" t="0" r="r" b="b"/>
                <a:pathLst>
                  <a:path w="73" h="59">
                    <a:moveTo>
                      <a:pt x="28" y="0"/>
                    </a:moveTo>
                    <a:lnTo>
                      <a:pt x="28" y="0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14" y="15"/>
                    </a:lnTo>
                    <a:lnTo>
                      <a:pt x="10" y="21"/>
                    </a:lnTo>
                    <a:lnTo>
                      <a:pt x="7" y="27"/>
                    </a:lnTo>
                    <a:lnTo>
                      <a:pt x="4" y="32"/>
                    </a:lnTo>
                    <a:lnTo>
                      <a:pt x="2" y="39"/>
                    </a:lnTo>
                    <a:lnTo>
                      <a:pt x="0" y="45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6" y="58"/>
                    </a:lnTo>
                    <a:lnTo>
                      <a:pt x="67" y="57"/>
                    </a:lnTo>
                    <a:lnTo>
                      <a:pt x="67" y="55"/>
                    </a:lnTo>
                    <a:lnTo>
                      <a:pt x="68" y="54"/>
                    </a:lnTo>
                    <a:lnTo>
                      <a:pt x="69" y="52"/>
                    </a:lnTo>
                    <a:lnTo>
                      <a:pt x="71" y="51"/>
                    </a:lnTo>
                    <a:lnTo>
                      <a:pt x="73" y="48"/>
                    </a:lnTo>
                    <a:lnTo>
                      <a:pt x="73" y="4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75" name="Freeform 1915"/>
              <p:cNvSpPr>
                <a:spLocks/>
              </p:cNvSpPr>
              <p:nvPr/>
            </p:nvSpPr>
            <p:spPr bwMode="auto">
              <a:xfrm>
                <a:off x="4280" y="3524"/>
                <a:ext cx="11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0" y="0"/>
                  </a:cxn>
                  <a:cxn ang="0">
                    <a:pos x="43" y="1"/>
                  </a:cxn>
                  <a:cxn ang="0">
                    <a:pos x="35" y="2"/>
                  </a:cxn>
                  <a:cxn ang="0">
                    <a:pos x="28" y="4"/>
                  </a:cxn>
                  <a:cxn ang="0">
                    <a:pos x="23" y="8"/>
                  </a:cxn>
                  <a:cxn ang="0">
                    <a:pos x="16" y="11"/>
                  </a:cxn>
                  <a:cxn ang="0">
                    <a:pos x="10" y="15"/>
                  </a:cxn>
                  <a:cxn ang="0">
                    <a:pos x="4" y="19"/>
                  </a:cxn>
                  <a:cxn ang="0">
                    <a:pos x="0" y="24"/>
                  </a:cxn>
                  <a:cxn ang="0">
                    <a:pos x="45" y="72"/>
                  </a:cxn>
                  <a:cxn ang="0">
                    <a:pos x="47" y="70"/>
                  </a:cxn>
                  <a:cxn ang="0">
                    <a:pos x="49" y="69"/>
                  </a:cxn>
                  <a:cxn ang="0">
                    <a:pos x="50" y="68"/>
                  </a:cxn>
                  <a:cxn ang="0">
                    <a:pos x="52" y="68"/>
                  </a:cxn>
                  <a:cxn ang="0">
                    <a:pos x="53" y="67"/>
                  </a:cxn>
                  <a:cxn ang="0">
                    <a:pos x="54" y="67"/>
                  </a:cxn>
                  <a:cxn ang="0">
                    <a:pos x="54" y="67"/>
                  </a:cxn>
                  <a:cxn ang="0">
                    <a:pos x="55" y="67"/>
                  </a:cxn>
                  <a:cxn ang="0">
                    <a:pos x="55" y="67"/>
                  </a:cxn>
                  <a:cxn ang="0">
                    <a:pos x="49" y="0"/>
                  </a:cxn>
                </a:cxnLst>
                <a:rect l="0" t="0" r="r" b="b"/>
                <a:pathLst>
                  <a:path w="55" h="72">
                    <a:moveTo>
                      <a:pt x="49" y="0"/>
                    </a:moveTo>
                    <a:lnTo>
                      <a:pt x="50" y="0"/>
                    </a:lnTo>
                    <a:lnTo>
                      <a:pt x="43" y="1"/>
                    </a:lnTo>
                    <a:lnTo>
                      <a:pt x="35" y="2"/>
                    </a:lnTo>
                    <a:lnTo>
                      <a:pt x="28" y="4"/>
                    </a:lnTo>
                    <a:lnTo>
                      <a:pt x="23" y="8"/>
                    </a:lnTo>
                    <a:lnTo>
                      <a:pt x="16" y="11"/>
                    </a:lnTo>
                    <a:lnTo>
                      <a:pt x="10" y="15"/>
                    </a:lnTo>
                    <a:lnTo>
                      <a:pt x="4" y="19"/>
                    </a:lnTo>
                    <a:lnTo>
                      <a:pt x="0" y="24"/>
                    </a:lnTo>
                    <a:lnTo>
                      <a:pt x="45" y="72"/>
                    </a:lnTo>
                    <a:lnTo>
                      <a:pt x="47" y="70"/>
                    </a:lnTo>
                    <a:lnTo>
                      <a:pt x="49" y="69"/>
                    </a:lnTo>
                    <a:lnTo>
                      <a:pt x="50" y="68"/>
                    </a:lnTo>
                    <a:lnTo>
                      <a:pt x="52" y="68"/>
                    </a:lnTo>
                    <a:lnTo>
                      <a:pt x="53" y="67"/>
                    </a:lnTo>
                    <a:lnTo>
                      <a:pt x="54" y="67"/>
                    </a:lnTo>
                    <a:lnTo>
                      <a:pt x="54" y="67"/>
                    </a:lnTo>
                    <a:lnTo>
                      <a:pt x="55" y="67"/>
                    </a:lnTo>
                    <a:lnTo>
                      <a:pt x="55" y="67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76" name="Freeform 1916"/>
              <p:cNvSpPr>
                <a:spLocks/>
              </p:cNvSpPr>
              <p:nvPr/>
            </p:nvSpPr>
            <p:spPr bwMode="auto">
              <a:xfrm>
                <a:off x="4290" y="3524"/>
                <a:ext cx="9" cy="13"/>
              </a:xfrm>
              <a:custGeom>
                <a:avLst/>
                <a:gdLst/>
                <a:ahLst/>
                <a:cxnLst>
                  <a:cxn ang="0">
                    <a:pos x="49" y="18"/>
                  </a:cxn>
                  <a:cxn ang="0">
                    <a:pos x="49" y="18"/>
                  </a:cxn>
                  <a:cxn ang="0">
                    <a:pos x="44" y="14"/>
                  </a:cxn>
                  <a:cxn ang="0">
                    <a:pos x="39" y="10"/>
                  </a:cxn>
                  <a:cxn ang="0">
                    <a:pos x="34" y="7"/>
                  </a:cxn>
                  <a:cxn ang="0">
                    <a:pos x="27" y="3"/>
                  </a:cxn>
                  <a:cxn ang="0">
                    <a:pos x="21" y="1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1" y="0"/>
                  </a:cxn>
                  <a:cxn ang="0">
                    <a:pos x="7" y="67"/>
                  </a:cxn>
                  <a:cxn ang="0">
                    <a:pos x="7" y="67"/>
                  </a:cxn>
                  <a:cxn ang="0">
                    <a:pos x="6" y="67"/>
                  </a:cxn>
                  <a:cxn ang="0">
                    <a:pos x="5" y="67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" y="64"/>
                  </a:cxn>
                  <a:cxn ang="0">
                    <a:pos x="0" y="64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49" y="18"/>
                  </a:cxn>
                </a:cxnLst>
                <a:rect l="0" t="0" r="r" b="b"/>
                <a:pathLst>
                  <a:path w="49" h="67">
                    <a:moveTo>
                      <a:pt x="49" y="18"/>
                    </a:moveTo>
                    <a:lnTo>
                      <a:pt x="49" y="18"/>
                    </a:lnTo>
                    <a:lnTo>
                      <a:pt x="44" y="14"/>
                    </a:lnTo>
                    <a:lnTo>
                      <a:pt x="39" y="10"/>
                    </a:lnTo>
                    <a:lnTo>
                      <a:pt x="34" y="7"/>
                    </a:lnTo>
                    <a:lnTo>
                      <a:pt x="27" y="3"/>
                    </a:lnTo>
                    <a:lnTo>
                      <a:pt x="21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6" y="67"/>
                    </a:lnTo>
                    <a:lnTo>
                      <a:pt x="5" y="67"/>
                    </a:lnTo>
                    <a:lnTo>
                      <a:pt x="4" y="66"/>
                    </a:lnTo>
                    <a:lnTo>
                      <a:pt x="2" y="66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77" name="Freeform 1917"/>
              <p:cNvSpPr>
                <a:spLocks/>
              </p:cNvSpPr>
              <p:nvPr/>
            </p:nvSpPr>
            <p:spPr bwMode="auto">
              <a:xfrm>
                <a:off x="4290" y="3527"/>
                <a:ext cx="13" cy="12"/>
              </a:xfrm>
              <a:custGeom>
                <a:avLst/>
                <a:gdLst/>
                <a:ahLst/>
                <a:cxnLst>
                  <a:cxn ang="0">
                    <a:pos x="65" y="22"/>
                  </a:cxn>
                  <a:cxn ang="0">
                    <a:pos x="65" y="22"/>
                  </a:cxn>
                  <a:cxn ang="0">
                    <a:pos x="62" y="20"/>
                  </a:cxn>
                  <a:cxn ang="0">
                    <a:pos x="61" y="16"/>
                  </a:cxn>
                  <a:cxn ang="0">
                    <a:pos x="59" y="14"/>
                  </a:cxn>
                  <a:cxn ang="0">
                    <a:pos x="57" y="11"/>
                  </a:cxn>
                  <a:cxn ang="0">
                    <a:pos x="56" y="8"/>
                  </a:cxn>
                  <a:cxn ang="0">
                    <a:pos x="53" y="5"/>
                  </a:cxn>
                  <a:cxn ang="0">
                    <a:pos x="51" y="3"/>
                  </a:cxn>
                  <a:cxn ang="0">
                    <a:pos x="49" y="0"/>
                  </a:cxn>
                  <a:cxn ang="0">
                    <a:pos x="0" y="45"/>
                  </a:cxn>
                  <a:cxn ang="0">
                    <a:pos x="0" y="46"/>
                  </a:cxn>
                  <a:cxn ang="0">
                    <a:pos x="1" y="48"/>
                  </a:cxn>
                  <a:cxn ang="0">
                    <a:pos x="2" y="49"/>
                  </a:cxn>
                  <a:cxn ang="0">
                    <a:pos x="4" y="50"/>
                  </a:cxn>
                  <a:cxn ang="0">
                    <a:pos x="4" y="51"/>
                  </a:cxn>
                  <a:cxn ang="0">
                    <a:pos x="5" y="53"/>
                  </a:cxn>
                  <a:cxn ang="0">
                    <a:pos x="6" y="54"/>
                  </a:cxn>
                  <a:cxn ang="0">
                    <a:pos x="7" y="57"/>
                  </a:cxn>
                  <a:cxn ang="0">
                    <a:pos x="7" y="57"/>
                  </a:cxn>
                  <a:cxn ang="0">
                    <a:pos x="65" y="22"/>
                  </a:cxn>
                </a:cxnLst>
                <a:rect l="0" t="0" r="r" b="b"/>
                <a:pathLst>
                  <a:path w="65" h="57">
                    <a:moveTo>
                      <a:pt x="65" y="22"/>
                    </a:moveTo>
                    <a:lnTo>
                      <a:pt x="65" y="22"/>
                    </a:lnTo>
                    <a:lnTo>
                      <a:pt x="62" y="20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57" y="11"/>
                    </a:lnTo>
                    <a:lnTo>
                      <a:pt x="56" y="8"/>
                    </a:lnTo>
                    <a:lnTo>
                      <a:pt x="53" y="5"/>
                    </a:lnTo>
                    <a:lnTo>
                      <a:pt x="51" y="3"/>
                    </a:lnTo>
                    <a:lnTo>
                      <a:pt x="49" y="0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1" y="48"/>
                    </a:lnTo>
                    <a:lnTo>
                      <a:pt x="2" y="49"/>
                    </a:lnTo>
                    <a:lnTo>
                      <a:pt x="4" y="50"/>
                    </a:lnTo>
                    <a:lnTo>
                      <a:pt x="4" y="51"/>
                    </a:lnTo>
                    <a:lnTo>
                      <a:pt x="5" y="53"/>
                    </a:lnTo>
                    <a:lnTo>
                      <a:pt x="6" y="54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65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78" name="Freeform 1918"/>
              <p:cNvSpPr>
                <a:spLocks/>
              </p:cNvSpPr>
              <p:nvPr/>
            </p:nvSpPr>
            <p:spPr bwMode="auto">
              <a:xfrm>
                <a:off x="4291" y="3532"/>
                <a:ext cx="14" cy="12"/>
              </a:xfrm>
              <a:custGeom>
                <a:avLst/>
                <a:gdLst/>
                <a:ahLst/>
                <a:cxnLst>
                  <a:cxn ang="0">
                    <a:pos x="15" y="59"/>
                  </a:cxn>
                  <a:cxn ang="0">
                    <a:pos x="72" y="24"/>
                  </a:cxn>
                  <a:cxn ang="0">
                    <a:pos x="58" y="0"/>
                  </a:cxn>
                  <a:cxn ang="0">
                    <a:pos x="0" y="35"/>
                  </a:cxn>
                  <a:cxn ang="0">
                    <a:pos x="15" y="59"/>
                  </a:cxn>
                  <a:cxn ang="0">
                    <a:pos x="15" y="59"/>
                  </a:cxn>
                </a:cxnLst>
                <a:rect l="0" t="0" r="r" b="b"/>
                <a:pathLst>
                  <a:path w="72" h="59">
                    <a:moveTo>
                      <a:pt x="15" y="59"/>
                    </a:moveTo>
                    <a:lnTo>
                      <a:pt x="72" y="24"/>
                    </a:lnTo>
                    <a:lnTo>
                      <a:pt x="58" y="0"/>
                    </a:lnTo>
                    <a:lnTo>
                      <a:pt x="0" y="35"/>
                    </a:lnTo>
                    <a:lnTo>
                      <a:pt x="15" y="59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79" name="Freeform 1919"/>
              <p:cNvSpPr>
                <a:spLocks/>
              </p:cNvSpPr>
              <p:nvPr/>
            </p:nvSpPr>
            <p:spPr bwMode="auto">
              <a:xfrm>
                <a:off x="4294" y="3537"/>
                <a:ext cx="13" cy="11"/>
              </a:xfrm>
              <a:custGeom>
                <a:avLst/>
                <a:gdLst/>
                <a:ahLst/>
                <a:cxnLst>
                  <a:cxn ang="0">
                    <a:pos x="65" y="12"/>
                  </a:cxn>
                  <a:cxn ang="0">
                    <a:pos x="65" y="12"/>
                  </a:cxn>
                  <a:cxn ang="0">
                    <a:pos x="65" y="12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2" y="8"/>
                  </a:cxn>
                  <a:cxn ang="0">
                    <a:pos x="61" y="7"/>
                  </a:cxn>
                  <a:cxn ang="0">
                    <a:pos x="60" y="5"/>
                  </a:cxn>
                  <a:cxn ang="0">
                    <a:pos x="59" y="3"/>
                  </a:cxn>
                  <a:cxn ang="0">
                    <a:pos x="57" y="0"/>
                  </a:cxn>
                  <a:cxn ang="0">
                    <a:pos x="0" y="35"/>
                  </a:cxn>
                  <a:cxn ang="0">
                    <a:pos x="1" y="38"/>
                  </a:cxn>
                  <a:cxn ang="0">
                    <a:pos x="3" y="41"/>
                  </a:cxn>
                  <a:cxn ang="0">
                    <a:pos x="6" y="44"/>
                  </a:cxn>
                  <a:cxn ang="0">
                    <a:pos x="8" y="47"/>
                  </a:cxn>
                  <a:cxn ang="0">
                    <a:pos x="9" y="50"/>
                  </a:cxn>
                  <a:cxn ang="0">
                    <a:pos x="12" y="52"/>
                  </a:cxn>
                  <a:cxn ang="0">
                    <a:pos x="14" y="56"/>
                  </a:cxn>
                  <a:cxn ang="0">
                    <a:pos x="16" y="58"/>
                  </a:cxn>
                  <a:cxn ang="0">
                    <a:pos x="16" y="58"/>
                  </a:cxn>
                  <a:cxn ang="0">
                    <a:pos x="65" y="12"/>
                  </a:cxn>
                </a:cxnLst>
                <a:rect l="0" t="0" r="r" b="b"/>
                <a:pathLst>
                  <a:path w="65" h="58">
                    <a:moveTo>
                      <a:pt x="65" y="12"/>
                    </a:moveTo>
                    <a:lnTo>
                      <a:pt x="65" y="12"/>
                    </a:lnTo>
                    <a:lnTo>
                      <a:pt x="65" y="12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2" y="8"/>
                    </a:lnTo>
                    <a:lnTo>
                      <a:pt x="61" y="7"/>
                    </a:lnTo>
                    <a:lnTo>
                      <a:pt x="60" y="5"/>
                    </a:lnTo>
                    <a:lnTo>
                      <a:pt x="59" y="3"/>
                    </a:lnTo>
                    <a:lnTo>
                      <a:pt x="57" y="0"/>
                    </a:lnTo>
                    <a:lnTo>
                      <a:pt x="0" y="35"/>
                    </a:lnTo>
                    <a:lnTo>
                      <a:pt x="1" y="38"/>
                    </a:lnTo>
                    <a:lnTo>
                      <a:pt x="3" y="41"/>
                    </a:lnTo>
                    <a:lnTo>
                      <a:pt x="6" y="44"/>
                    </a:lnTo>
                    <a:lnTo>
                      <a:pt x="8" y="47"/>
                    </a:lnTo>
                    <a:lnTo>
                      <a:pt x="9" y="50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80" name="Freeform 1920"/>
              <p:cNvSpPr>
                <a:spLocks/>
              </p:cNvSpPr>
              <p:nvPr/>
            </p:nvSpPr>
            <p:spPr bwMode="auto">
              <a:xfrm>
                <a:off x="4297" y="3539"/>
                <a:ext cx="14" cy="13"/>
              </a:xfrm>
              <a:custGeom>
                <a:avLst/>
                <a:gdLst/>
                <a:ahLst/>
                <a:cxnLst>
                  <a:cxn ang="0">
                    <a:pos x="59" y="56"/>
                  </a:cxn>
                  <a:cxn ang="0">
                    <a:pos x="56" y="5"/>
                  </a:cxn>
                  <a:cxn ang="0">
                    <a:pos x="53" y="3"/>
                  </a:cxn>
                  <a:cxn ang="0">
                    <a:pos x="52" y="2"/>
                  </a:cxn>
                  <a:cxn ang="0">
                    <a:pos x="51" y="2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0" y="46"/>
                  </a:cxn>
                  <a:cxn ang="0">
                    <a:pos x="3" y="48"/>
                  </a:cxn>
                  <a:cxn ang="0">
                    <a:pos x="5" y="51"/>
                  </a:cxn>
                  <a:cxn ang="0">
                    <a:pos x="7" y="52"/>
                  </a:cxn>
                  <a:cxn ang="0">
                    <a:pos x="8" y="54"/>
                  </a:cxn>
                  <a:cxn ang="0">
                    <a:pos x="12" y="55"/>
                  </a:cxn>
                  <a:cxn ang="0">
                    <a:pos x="13" y="58"/>
                  </a:cxn>
                  <a:cxn ang="0">
                    <a:pos x="16" y="59"/>
                  </a:cxn>
                  <a:cxn ang="0">
                    <a:pos x="19" y="60"/>
                  </a:cxn>
                  <a:cxn ang="0">
                    <a:pos x="14" y="8"/>
                  </a:cxn>
                  <a:cxn ang="0">
                    <a:pos x="19" y="60"/>
                  </a:cxn>
                  <a:cxn ang="0">
                    <a:pos x="26" y="65"/>
                  </a:cxn>
                  <a:cxn ang="0">
                    <a:pos x="33" y="66"/>
                  </a:cxn>
                  <a:cxn ang="0">
                    <a:pos x="38" y="67"/>
                  </a:cxn>
                  <a:cxn ang="0">
                    <a:pos x="45" y="66"/>
                  </a:cxn>
                  <a:cxn ang="0">
                    <a:pos x="51" y="63"/>
                  </a:cxn>
                  <a:cxn ang="0">
                    <a:pos x="56" y="60"/>
                  </a:cxn>
                  <a:cxn ang="0">
                    <a:pos x="60" y="56"/>
                  </a:cxn>
                  <a:cxn ang="0">
                    <a:pos x="65" y="51"/>
                  </a:cxn>
                  <a:cxn ang="0">
                    <a:pos x="67" y="46"/>
                  </a:cxn>
                  <a:cxn ang="0">
                    <a:pos x="69" y="40"/>
                  </a:cxn>
                  <a:cxn ang="0">
                    <a:pos x="71" y="33"/>
                  </a:cxn>
                  <a:cxn ang="0">
                    <a:pos x="71" y="28"/>
                  </a:cxn>
                  <a:cxn ang="0">
                    <a:pos x="68" y="21"/>
                  </a:cxn>
                  <a:cxn ang="0">
                    <a:pos x="66" y="15"/>
                  </a:cxn>
                  <a:cxn ang="0">
                    <a:pos x="61" y="10"/>
                  </a:cxn>
                  <a:cxn ang="0">
                    <a:pos x="56" y="5"/>
                  </a:cxn>
                  <a:cxn ang="0">
                    <a:pos x="59" y="56"/>
                  </a:cxn>
                </a:cxnLst>
                <a:rect l="0" t="0" r="r" b="b"/>
                <a:pathLst>
                  <a:path w="71" h="67">
                    <a:moveTo>
                      <a:pt x="59" y="56"/>
                    </a:moveTo>
                    <a:lnTo>
                      <a:pt x="56" y="5"/>
                    </a:lnTo>
                    <a:lnTo>
                      <a:pt x="53" y="3"/>
                    </a:lnTo>
                    <a:lnTo>
                      <a:pt x="52" y="2"/>
                    </a:lnTo>
                    <a:lnTo>
                      <a:pt x="51" y="2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0" y="46"/>
                    </a:lnTo>
                    <a:lnTo>
                      <a:pt x="3" y="48"/>
                    </a:lnTo>
                    <a:lnTo>
                      <a:pt x="5" y="51"/>
                    </a:lnTo>
                    <a:lnTo>
                      <a:pt x="7" y="52"/>
                    </a:lnTo>
                    <a:lnTo>
                      <a:pt x="8" y="54"/>
                    </a:lnTo>
                    <a:lnTo>
                      <a:pt x="12" y="55"/>
                    </a:lnTo>
                    <a:lnTo>
                      <a:pt x="13" y="58"/>
                    </a:lnTo>
                    <a:lnTo>
                      <a:pt x="16" y="59"/>
                    </a:lnTo>
                    <a:lnTo>
                      <a:pt x="19" y="60"/>
                    </a:lnTo>
                    <a:lnTo>
                      <a:pt x="14" y="8"/>
                    </a:lnTo>
                    <a:lnTo>
                      <a:pt x="19" y="60"/>
                    </a:lnTo>
                    <a:lnTo>
                      <a:pt x="26" y="65"/>
                    </a:lnTo>
                    <a:lnTo>
                      <a:pt x="33" y="66"/>
                    </a:lnTo>
                    <a:lnTo>
                      <a:pt x="38" y="67"/>
                    </a:lnTo>
                    <a:lnTo>
                      <a:pt x="45" y="66"/>
                    </a:lnTo>
                    <a:lnTo>
                      <a:pt x="51" y="63"/>
                    </a:lnTo>
                    <a:lnTo>
                      <a:pt x="56" y="60"/>
                    </a:lnTo>
                    <a:lnTo>
                      <a:pt x="60" y="56"/>
                    </a:lnTo>
                    <a:lnTo>
                      <a:pt x="65" y="51"/>
                    </a:lnTo>
                    <a:lnTo>
                      <a:pt x="67" y="46"/>
                    </a:lnTo>
                    <a:lnTo>
                      <a:pt x="69" y="40"/>
                    </a:lnTo>
                    <a:lnTo>
                      <a:pt x="71" y="33"/>
                    </a:lnTo>
                    <a:lnTo>
                      <a:pt x="71" y="28"/>
                    </a:lnTo>
                    <a:lnTo>
                      <a:pt x="68" y="21"/>
                    </a:lnTo>
                    <a:lnTo>
                      <a:pt x="66" y="15"/>
                    </a:lnTo>
                    <a:lnTo>
                      <a:pt x="61" y="10"/>
                    </a:lnTo>
                    <a:lnTo>
                      <a:pt x="56" y="5"/>
                    </a:lnTo>
                    <a:lnTo>
                      <a:pt x="59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81" name="Freeform 1921"/>
              <p:cNvSpPr>
                <a:spLocks/>
              </p:cNvSpPr>
              <p:nvPr/>
            </p:nvSpPr>
            <p:spPr bwMode="auto">
              <a:xfrm>
                <a:off x="4295" y="3541"/>
                <a:ext cx="14" cy="14"/>
              </a:xfrm>
              <a:custGeom>
                <a:avLst/>
                <a:gdLst/>
                <a:ahLst/>
                <a:cxnLst>
                  <a:cxn ang="0">
                    <a:pos x="17" y="66"/>
                  </a:cxn>
                  <a:cxn ang="0">
                    <a:pos x="56" y="62"/>
                  </a:cxn>
                  <a:cxn ang="0">
                    <a:pos x="70" y="48"/>
                  </a:cxn>
                  <a:cxn ang="0">
                    <a:pos x="25" y="0"/>
                  </a:cxn>
                  <a:cxn ang="0">
                    <a:pos x="11" y="13"/>
                  </a:cxn>
                  <a:cxn ang="0">
                    <a:pos x="17" y="66"/>
                  </a:cxn>
                  <a:cxn ang="0">
                    <a:pos x="11" y="13"/>
                  </a:cxn>
                  <a:cxn ang="0">
                    <a:pos x="5" y="20"/>
                  </a:cxn>
                  <a:cxn ang="0">
                    <a:pos x="2" y="25"/>
                  </a:cxn>
                  <a:cxn ang="0">
                    <a:pos x="1" y="31"/>
                  </a:cxn>
                  <a:cxn ang="0">
                    <a:pos x="0" y="38"/>
                  </a:cxn>
                  <a:cxn ang="0">
                    <a:pos x="1" y="44"/>
                  </a:cxn>
                  <a:cxn ang="0">
                    <a:pos x="3" y="50"/>
                  </a:cxn>
                  <a:cxn ang="0">
                    <a:pos x="5" y="55"/>
                  </a:cxn>
                  <a:cxn ang="0">
                    <a:pos x="9" y="60"/>
                  </a:cxn>
                  <a:cxn ang="0">
                    <a:pos x="14" y="65"/>
                  </a:cxn>
                  <a:cxn ang="0">
                    <a:pos x="19" y="68"/>
                  </a:cxn>
                  <a:cxn ang="0">
                    <a:pos x="25" y="70"/>
                  </a:cxn>
                  <a:cxn ang="0">
                    <a:pos x="31" y="72"/>
                  </a:cxn>
                  <a:cxn ang="0">
                    <a:pos x="38" y="72"/>
                  </a:cxn>
                  <a:cxn ang="0">
                    <a:pos x="44" y="70"/>
                  </a:cxn>
                  <a:cxn ang="0">
                    <a:pos x="50" y="67"/>
                  </a:cxn>
                  <a:cxn ang="0">
                    <a:pos x="56" y="62"/>
                  </a:cxn>
                  <a:cxn ang="0">
                    <a:pos x="17" y="66"/>
                  </a:cxn>
                </a:cxnLst>
                <a:rect l="0" t="0" r="r" b="b"/>
                <a:pathLst>
                  <a:path w="70" h="72">
                    <a:moveTo>
                      <a:pt x="17" y="66"/>
                    </a:moveTo>
                    <a:lnTo>
                      <a:pt x="56" y="62"/>
                    </a:lnTo>
                    <a:lnTo>
                      <a:pt x="70" y="48"/>
                    </a:lnTo>
                    <a:lnTo>
                      <a:pt x="25" y="0"/>
                    </a:lnTo>
                    <a:lnTo>
                      <a:pt x="11" y="13"/>
                    </a:lnTo>
                    <a:lnTo>
                      <a:pt x="17" y="66"/>
                    </a:lnTo>
                    <a:lnTo>
                      <a:pt x="11" y="13"/>
                    </a:lnTo>
                    <a:lnTo>
                      <a:pt x="5" y="20"/>
                    </a:lnTo>
                    <a:lnTo>
                      <a:pt x="2" y="25"/>
                    </a:lnTo>
                    <a:lnTo>
                      <a:pt x="1" y="31"/>
                    </a:lnTo>
                    <a:lnTo>
                      <a:pt x="0" y="38"/>
                    </a:lnTo>
                    <a:lnTo>
                      <a:pt x="1" y="44"/>
                    </a:lnTo>
                    <a:lnTo>
                      <a:pt x="3" y="50"/>
                    </a:lnTo>
                    <a:lnTo>
                      <a:pt x="5" y="55"/>
                    </a:lnTo>
                    <a:lnTo>
                      <a:pt x="9" y="60"/>
                    </a:lnTo>
                    <a:lnTo>
                      <a:pt x="14" y="65"/>
                    </a:lnTo>
                    <a:lnTo>
                      <a:pt x="19" y="68"/>
                    </a:lnTo>
                    <a:lnTo>
                      <a:pt x="25" y="70"/>
                    </a:lnTo>
                    <a:lnTo>
                      <a:pt x="31" y="72"/>
                    </a:lnTo>
                    <a:lnTo>
                      <a:pt x="38" y="72"/>
                    </a:lnTo>
                    <a:lnTo>
                      <a:pt x="44" y="70"/>
                    </a:lnTo>
                    <a:lnTo>
                      <a:pt x="50" y="67"/>
                    </a:lnTo>
                    <a:lnTo>
                      <a:pt x="56" y="62"/>
                    </a:lnTo>
                    <a:lnTo>
                      <a:pt x="17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82" name="Freeform 1922"/>
              <p:cNvSpPr>
                <a:spLocks/>
              </p:cNvSpPr>
              <p:nvPr/>
            </p:nvSpPr>
            <p:spPr bwMode="auto">
              <a:xfrm>
                <a:off x="4293" y="3540"/>
                <a:ext cx="13" cy="14"/>
              </a:xfrm>
              <a:custGeom>
                <a:avLst/>
                <a:gdLst/>
                <a:ahLst/>
                <a:cxnLst>
                  <a:cxn ang="0">
                    <a:pos x="67" y="37"/>
                  </a:cxn>
                  <a:cxn ang="0">
                    <a:pos x="12" y="58"/>
                  </a:cxn>
                  <a:cxn ang="0">
                    <a:pos x="13" y="60"/>
                  </a:cxn>
                  <a:cxn ang="0">
                    <a:pos x="15" y="62"/>
                  </a:cxn>
                  <a:cxn ang="0">
                    <a:pos x="18" y="64"/>
                  </a:cxn>
                  <a:cxn ang="0">
                    <a:pos x="19" y="65"/>
                  </a:cxn>
                  <a:cxn ang="0">
                    <a:pos x="21" y="67"/>
                  </a:cxn>
                  <a:cxn ang="0">
                    <a:pos x="23" y="68"/>
                  </a:cxn>
                  <a:cxn ang="0">
                    <a:pos x="26" y="70"/>
                  </a:cxn>
                  <a:cxn ang="0">
                    <a:pos x="28" y="71"/>
                  </a:cxn>
                  <a:cxn ang="0">
                    <a:pos x="61" y="14"/>
                  </a:cxn>
                  <a:cxn ang="0">
                    <a:pos x="61" y="13"/>
                  </a:cxn>
                  <a:cxn ang="0">
                    <a:pos x="61" y="13"/>
                  </a:cxn>
                  <a:cxn ang="0">
                    <a:pos x="61" y="13"/>
                  </a:cxn>
                  <a:cxn ang="0">
                    <a:pos x="60" y="13"/>
                  </a:cxn>
                  <a:cxn ang="0">
                    <a:pos x="59" y="12"/>
                  </a:cxn>
                  <a:cxn ang="0">
                    <a:pos x="59" y="12"/>
                  </a:cxn>
                  <a:cxn ang="0">
                    <a:pos x="58" y="11"/>
                  </a:cxn>
                  <a:cxn ang="0">
                    <a:pos x="57" y="10"/>
                  </a:cxn>
                  <a:cxn ang="0">
                    <a:pos x="0" y="30"/>
                  </a:cxn>
                  <a:cxn ang="0">
                    <a:pos x="57" y="10"/>
                  </a:cxn>
                  <a:cxn ang="0">
                    <a:pos x="50" y="5"/>
                  </a:cxn>
                  <a:cxn ang="0">
                    <a:pos x="44" y="2"/>
                  </a:cxn>
                  <a:cxn ang="0">
                    <a:pos x="37" y="0"/>
                  </a:cxn>
                  <a:cxn ang="0">
                    <a:pos x="31" y="0"/>
                  </a:cxn>
                  <a:cxn ang="0">
                    <a:pos x="25" y="2"/>
                  </a:cxn>
                  <a:cxn ang="0">
                    <a:pos x="19" y="4"/>
                  </a:cxn>
                  <a:cxn ang="0">
                    <a:pos x="14" y="7"/>
                  </a:cxn>
                  <a:cxn ang="0">
                    <a:pos x="9" y="12"/>
                  </a:cxn>
                  <a:cxn ang="0">
                    <a:pos x="6" y="17"/>
                  </a:cxn>
                  <a:cxn ang="0">
                    <a:pos x="3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0" y="41"/>
                  </a:cxn>
                  <a:cxn ang="0">
                    <a:pos x="3" y="47"/>
                  </a:cxn>
                  <a:cxn ang="0">
                    <a:pos x="6" y="52"/>
                  </a:cxn>
                  <a:cxn ang="0">
                    <a:pos x="12" y="58"/>
                  </a:cxn>
                  <a:cxn ang="0">
                    <a:pos x="67" y="37"/>
                  </a:cxn>
                </a:cxnLst>
                <a:rect l="0" t="0" r="r" b="b"/>
                <a:pathLst>
                  <a:path w="67" h="71">
                    <a:moveTo>
                      <a:pt x="67" y="37"/>
                    </a:moveTo>
                    <a:lnTo>
                      <a:pt x="12" y="58"/>
                    </a:lnTo>
                    <a:lnTo>
                      <a:pt x="13" y="60"/>
                    </a:lnTo>
                    <a:lnTo>
                      <a:pt x="15" y="62"/>
                    </a:lnTo>
                    <a:lnTo>
                      <a:pt x="18" y="64"/>
                    </a:lnTo>
                    <a:lnTo>
                      <a:pt x="19" y="65"/>
                    </a:lnTo>
                    <a:lnTo>
                      <a:pt x="21" y="67"/>
                    </a:lnTo>
                    <a:lnTo>
                      <a:pt x="23" y="68"/>
                    </a:lnTo>
                    <a:lnTo>
                      <a:pt x="26" y="70"/>
                    </a:lnTo>
                    <a:lnTo>
                      <a:pt x="28" y="71"/>
                    </a:lnTo>
                    <a:lnTo>
                      <a:pt x="61" y="14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0" y="13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8" y="11"/>
                    </a:lnTo>
                    <a:lnTo>
                      <a:pt x="57" y="10"/>
                    </a:lnTo>
                    <a:lnTo>
                      <a:pt x="0" y="30"/>
                    </a:lnTo>
                    <a:lnTo>
                      <a:pt x="57" y="10"/>
                    </a:lnTo>
                    <a:lnTo>
                      <a:pt x="50" y="5"/>
                    </a:lnTo>
                    <a:lnTo>
                      <a:pt x="44" y="2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4" y="7"/>
                    </a:lnTo>
                    <a:lnTo>
                      <a:pt x="9" y="12"/>
                    </a:lnTo>
                    <a:lnTo>
                      <a:pt x="6" y="17"/>
                    </a:lnTo>
                    <a:lnTo>
                      <a:pt x="3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3" y="47"/>
                    </a:lnTo>
                    <a:lnTo>
                      <a:pt x="6" y="52"/>
                    </a:lnTo>
                    <a:lnTo>
                      <a:pt x="12" y="58"/>
                    </a:lnTo>
                    <a:lnTo>
                      <a:pt x="67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83" name="Freeform 1923"/>
              <p:cNvSpPr>
                <a:spLocks/>
              </p:cNvSpPr>
              <p:nvPr/>
            </p:nvSpPr>
            <p:spPr bwMode="auto">
              <a:xfrm>
                <a:off x="4288" y="3536"/>
                <a:ext cx="13" cy="9"/>
              </a:xfrm>
              <a:custGeom>
                <a:avLst/>
                <a:gdLst/>
                <a:ahLst/>
                <a:cxnLst>
                  <a:cxn ang="0">
                    <a:pos x="55" y="42"/>
                  </a:cxn>
                  <a:cxn ang="0">
                    <a:pos x="55" y="42"/>
                  </a:cxn>
                  <a:cxn ang="0">
                    <a:pos x="56" y="41"/>
                  </a:cxn>
                  <a:cxn ang="0">
                    <a:pos x="57" y="38"/>
                  </a:cxn>
                  <a:cxn ang="0">
                    <a:pos x="58" y="37"/>
                  </a:cxn>
                  <a:cxn ang="0">
                    <a:pos x="59" y="36"/>
                  </a:cxn>
                  <a:cxn ang="0">
                    <a:pos x="59" y="34"/>
                  </a:cxn>
                  <a:cxn ang="0">
                    <a:pos x="60" y="33"/>
                  </a:cxn>
                  <a:cxn ang="0">
                    <a:pos x="62" y="30"/>
                  </a:cxn>
                  <a:cxn ang="0">
                    <a:pos x="63" y="28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5" y="42"/>
                  </a:cxn>
                </a:cxnLst>
                <a:rect l="0" t="0" r="r" b="b"/>
                <a:pathLst>
                  <a:path w="63" h="42">
                    <a:moveTo>
                      <a:pt x="55" y="42"/>
                    </a:moveTo>
                    <a:lnTo>
                      <a:pt x="55" y="42"/>
                    </a:lnTo>
                    <a:lnTo>
                      <a:pt x="56" y="41"/>
                    </a:lnTo>
                    <a:lnTo>
                      <a:pt x="57" y="38"/>
                    </a:lnTo>
                    <a:lnTo>
                      <a:pt x="58" y="37"/>
                    </a:lnTo>
                    <a:lnTo>
                      <a:pt x="59" y="36"/>
                    </a:lnTo>
                    <a:lnTo>
                      <a:pt x="59" y="34"/>
                    </a:lnTo>
                    <a:lnTo>
                      <a:pt x="60" y="33"/>
                    </a:lnTo>
                    <a:lnTo>
                      <a:pt x="62" y="30"/>
                    </a:lnTo>
                    <a:lnTo>
                      <a:pt x="63" y="28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5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84" name="Freeform 1924"/>
              <p:cNvSpPr>
                <a:spLocks/>
              </p:cNvSpPr>
              <p:nvPr/>
            </p:nvSpPr>
            <p:spPr bwMode="auto">
              <a:xfrm>
                <a:off x="4287" y="3537"/>
                <a:ext cx="12" cy="11"/>
              </a:xfrm>
              <a:custGeom>
                <a:avLst/>
                <a:gdLst/>
                <a:ahLst/>
                <a:cxnLst>
                  <a:cxn ang="0">
                    <a:pos x="50" y="53"/>
                  </a:cxn>
                  <a:cxn ang="0">
                    <a:pos x="50" y="53"/>
                  </a:cxn>
                  <a:cxn ang="0">
                    <a:pos x="51" y="50"/>
                  </a:cxn>
                  <a:cxn ang="0">
                    <a:pos x="54" y="49"/>
                  </a:cxn>
                  <a:cxn ang="0">
                    <a:pos x="55" y="47"/>
                  </a:cxn>
                  <a:cxn ang="0">
                    <a:pos x="56" y="46"/>
                  </a:cxn>
                  <a:cxn ang="0">
                    <a:pos x="58" y="43"/>
                  </a:cxn>
                  <a:cxn ang="0">
                    <a:pos x="59" y="42"/>
                  </a:cxn>
                  <a:cxn ang="0">
                    <a:pos x="60" y="41"/>
                  </a:cxn>
                  <a:cxn ang="0">
                    <a:pos x="62" y="39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3" y="5"/>
                  </a:cxn>
                  <a:cxn ang="0">
                    <a:pos x="2" y="6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0" y="53"/>
                  </a:cxn>
                </a:cxnLst>
                <a:rect l="0" t="0" r="r" b="b"/>
                <a:pathLst>
                  <a:path w="62" h="53">
                    <a:moveTo>
                      <a:pt x="50" y="53"/>
                    </a:moveTo>
                    <a:lnTo>
                      <a:pt x="50" y="53"/>
                    </a:lnTo>
                    <a:lnTo>
                      <a:pt x="51" y="50"/>
                    </a:lnTo>
                    <a:lnTo>
                      <a:pt x="54" y="49"/>
                    </a:lnTo>
                    <a:lnTo>
                      <a:pt x="55" y="47"/>
                    </a:lnTo>
                    <a:lnTo>
                      <a:pt x="56" y="46"/>
                    </a:lnTo>
                    <a:lnTo>
                      <a:pt x="58" y="43"/>
                    </a:lnTo>
                    <a:lnTo>
                      <a:pt x="59" y="42"/>
                    </a:lnTo>
                    <a:lnTo>
                      <a:pt x="60" y="41"/>
                    </a:lnTo>
                    <a:lnTo>
                      <a:pt x="62" y="39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85" name="Freeform 1925"/>
              <p:cNvSpPr>
                <a:spLocks/>
              </p:cNvSpPr>
              <p:nvPr/>
            </p:nvSpPr>
            <p:spPr bwMode="auto">
              <a:xfrm>
                <a:off x="4283" y="3539"/>
                <a:ext cx="14" cy="11"/>
              </a:xfrm>
              <a:custGeom>
                <a:avLst/>
                <a:gdLst/>
                <a:ahLst/>
                <a:cxnLst>
                  <a:cxn ang="0">
                    <a:pos x="59" y="56"/>
                  </a:cxn>
                  <a:cxn ang="0">
                    <a:pos x="59" y="56"/>
                  </a:cxn>
                  <a:cxn ang="0">
                    <a:pos x="59" y="56"/>
                  </a:cxn>
                  <a:cxn ang="0">
                    <a:pos x="59" y="55"/>
                  </a:cxn>
                  <a:cxn ang="0">
                    <a:pos x="60" y="54"/>
                  </a:cxn>
                  <a:cxn ang="0">
                    <a:pos x="61" y="53"/>
                  </a:cxn>
                  <a:cxn ang="0">
                    <a:pos x="62" y="51"/>
                  </a:cxn>
                  <a:cxn ang="0">
                    <a:pos x="64" y="49"/>
                  </a:cxn>
                  <a:cxn ang="0">
                    <a:pos x="67" y="47"/>
                  </a:cxn>
                  <a:cxn ang="0">
                    <a:pos x="69" y="44"/>
                  </a:cxn>
                  <a:cxn ang="0">
                    <a:pos x="19" y="0"/>
                  </a:cxn>
                  <a:cxn ang="0">
                    <a:pos x="16" y="3"/>
                  </a:cxn>
                  <a:cxn ang="0">
                    <a:pos x="14" y="6"/>
                  </a:cxn>
                  <a:cxn ang="0">
                    <a:pos x="10" y="9"/>
                  </a:cxn>
                  <a:cxn ang="0">
                    <a:pos x="8" y="12"/>
                  </a:cxn>
                  <a:cxn ang="0">
                    <a:pos x="6" y="15"/>
                  </a:cxn>
                  <a:cxn ang="0">
                    <a:pos x="4" y="18"/>
                  </a:cxn>
                  <a:cxn ang="0">
                    <a:pos x="2" y="21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59" y="56"/>
                  </a:cxn>
                </a:cxnLst>
                <a:rect l="0" t="0" r="r" b="b"/>
                <a:pathLst>
                  <a:path w="69" h="56">
                    <a:moveTo>
                      <a:pt x="59" y="56"/>
                    </a:moveTo>
                    <a:lnTo>
                      <a:pt x="59" y="56"/>
                    </a:lnTo>
                    <a:lnTo>
                      <a:pt x="59" y="56"/>
                    </a:lnTo>
                    <a:lnTo>
                      <a:pt x="59" y="55"/>
                    </a:lnTo>
                    <a:lnTo>
                      <a:pt x="60" y="54"/>
                    </a:lnTo>
                    <a:lnTo>
                      <a:pt x="61" y="53"/>
                    </a:lnTo>
                    <a:lnTo>
                      <a:pt x="62" y="51"/>
                    </a:lnTo>
                    <a:lnTo>
                      <a:pt x="64" y="49"/>
                    </a:lnTo>
                    <a:lnTo>
                      <a:pt x="67" y="47"/>
                    </a:lnTo>
                    <a:lnTo>
                      <a:pt x="69" y="44"/>
                    </a:lnTo>
                    <a:lnTo>
                      <a:pt x="19" y="0"/>
                    </a:lnTo>
                    <a:lnTo>
                      <a:pt x="16" y="3"/>
                    </a:lnTo>
                    <a:lnTo>
                      <a:pt x="14" y="6"/>
                    </a:lnTo>
                    <a:lnTo>
                      <a:pt x="10" y="9"/>
                    </a:lnTo>
                    <a:lnTo>
                      <a:pt x="8" y="12"/>
                    </a:lnTo>
                    <a:lnTo>
                      <a:pt x="6" y="15"/>
                    </a:lnTo>
                    <a:lnTo>
                      <a:pt x="4" y="18"/>
                    </a:lnTo>
                    <a:lnTo>
                      <a:pt x="2" y="2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59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86" name="Freeform 1926"/>
              <p:cNvSpPr>
                <a:spLocks/>
              </p:cNvSpPr>
              <p:nvPr/>
            </p:nvSpPr>
            <p:spPr bwMode="auto">
              <a:xfrm>
                <a:off x="4282" y="3544"/>
                <a:ext cx="13" cy="6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4"/>
                  </a:cxn>
                  <a:cxn ang="0">
                    <a:pos x="67" y="25"/>
                  </a:cxn>
                  <a:cxn ang="0">
                    <a:pos x="67" y="27"/>
                  </a:cxn>
                  <a:cxn ang="0">
                    <a:pos x="67" y="28"/>
                  </a:cxn>
                  <a:cxn ang="0">
                    <a:pos x="67" y="29"/>
                  </a:cxn>
                  <a:cxn ang="0">
                    <a:pos x="67" y="30"/>
                  </a:cxn>
                  <a:cxn ang="0">
                    <a:pos x="66" y="31"/>
                  </a:cxn>
                  <a:cxn ang="0">
                    <a:pos x="66" y="32"/>
                  </a:cxn>
                  <a:cxn ang="0">
                    <a:pos x="66" y="32"/>
                  </a:cxn>
                  <a:cxn ang="0">
                    <a:pos x="7" y="0"/>
                  </a:cxn>
                  <a:cxn ang="0">
                    <a:pos x="6" y="3"/>
                  </a:cxn>
                  <a:cxn ang="0">
                    <a:pos x="3" y="7"/>
                  </a:cxn>
                  <a:cxn ang="0">
                    <a:pos x="2" y="12"/>
                  </a:cxn>
                  <a:cxn ang="0">
                    <a:pos x="1" y="15"/>
                  </a:cxn>
                  <a:cxn ang="0">
                    <a:pos x="1" y="20"/>
                  </a:cxn>
                  <a:cxn ang="0">
                    <a:pos x="0" y="24"/>
                  </a:cxn>
                  <a:cxn ang="0">
                    <a:pos x="0" y="29"/>
                  </a:cxn>
                  <a:cxn ang="0">
                    <a:pos x="1" y="33"/>
                  </a:cxn>
                  <a:cxn ang="0">
                    <a:pos x="1" y="33"/>
                  </a:cxn>
                  <a:cxn ang="0">
                    <a:pos x="67" y="23"/>
                  </a:cxn>
                </a:cxnLst>
                <a:rect l="0" t="0" r="r" b="b"/>
                <a:pathLst>
                  <a:path w="67" h="33">
                    <a:moveTo>
                      <a:pt x="67" y="23"/>
                    </a:moveTo>
                    <a:lnTo>
                      <a:pt x="67" y="24"/>
                    </a:lnTo>
                    <a:lnTo>
                      <a:pt x="67" y="25"/>
                    </a:lnTo>
                    <a:lnTo>
                      <a:pt x="67" y="27"/>
                    </a:lnTo>
                    <a:lnTo>
                      <a:pt x="67" y="28"/>
                    </a:lnTo>
                    <a:lnTo>
                      <a:pt x="67" y="29"/>
                    </a:lnTo>
                    <a:lnTo>
                      <a:pt x="67" y="30"/>
                    </a:lnTo>
                    <a:lnTo>
                      <a:pt x="66" y="31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7" y="0"/>
                    </a:lnTo>
                    <a:lnTo>
                      <a:pt x="6" y="3"/>
                    </a:lnTo>
                    <a:lnTo>
                      <a:pt x="3" y="7"/>
                    </a:lnTo>
                    <a:lnTo>
                      <a:pt x="2" y="12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87" name="Freeform 1927"/>
              <p:cNvSpPr>
                <a:spLocks/>
              </p:cNvSpPr>
              <p:nvPr/>
            </p:nvSpPr>
            <p:spPr bwMode="auto">
              <a:xfrm>
                <a:off x="4282" y="3547"/>
                <a:ext cx="13" cy="9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63" y="1"/>
                  </a:cxn>
                  <a:cxn ang="0">
                    <a:pos x="65" y="2"/>
                  </a:cxn>
                  <a:cxn ang="0">
                    <a:pos x="65" y="4"/>
                  </a:cxn>
                  <a:cxn ang="0">
                    <a:pos x="65" y="5"/>
                  </a:cxn>
                  <a:cxn ang="0">
                    <a:pos x="66" y="6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0" y="17"/>
                  </a:cxn>
                  <a:cxn ang="0">
                    <a:pos x="0" y="21"/>
                  </a:cxn>
                  <a:cxn ang="0">
                    <a:pos x="1" y="24"/>
                  </a:cxn>
                  <a:cxn ang="0">
                    <a:pos x="2" y="29"/>
                  </a:cxn>
                  <a:cxn ang="0">
                    <a:pos x="5" y="32"/>
                  </a:cxn>
                  <a:cxn ang="0">
                    <a:pos x="6" y="36"/>
                  </a:cxn>
                  <a:cxn ang="0">
                    <a:pos x="8" y="39"/>
                  </a:cxn>
                  <a:cxn ang="0">
                    <a:pos x="10" y="43"/>
                  </a:cxn>
                  <a:cxn ang="0">
                    <a:pos x="13" y="45"/>
                  </a:cxn>
                  <a:cxn ang="0">
                    <a:pos x="14" y="45"/>
                  </a:cxn>
                  <a:cxn ang="0">
                    <a:pos x="62" y="0"/>
                  </a:cxn>
                </a:cxnLst>
                <a:rect l="0" t="0" r="r" b="b"/>
                <a:pathLst>
                  <a:path w="66" h="45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3" y="1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65" y="5"/>
                    </a:lnTo>
                    <a:lnTo>
                      <a:pt x="66" y="6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1" y="24"/>
                    </a:lnTo>
                    <a:lnTo>
                      <a:pt x="2" y="29"/>
                    </a:lnTo>
                    <a:lnTo>
                      <a:pt x="5" y="32"/>
                    </a:lnTo>
                    <a:lnTo>
                      <a:pt x="6" y="36"/>
                    </a:lnTo>
                    <a:lnTo>
                      <a:pt x="8" y="39"/>
                    </a:lnTo>
                    <a:lnTo>
                      <a:pt x="10" y="43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88" name="Freeform 1928"/>
              <p:cNvSpPr>
                <a:spLocks/>
              </p:cNvSpPr>
              <p:nvPr/>
            </p:nvSpPr>
            <p:spPr bwMode="auto">
              <a:xfrm>
                <a:off x="4285" y="3546"/>
                <a:ext cx="9" cy="1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9" y="2"/>
                  </a:cxn>
                  <a:cxn ang="0">
                    <a:pos x="41" y="2"/>
                  </a:cxn>
                  <a:cxn ang="0">
                    <a:pos x="43" y="3"/>
                  </a:cxn>
                  <a:cxn ang="0">
                    <a:pos x="45" y="3"/>
                  </a:cxn>
                  <a:cxn ang="0">
                    <a:pos x="46" y="4"/>
                  </a:cxn>
                  <a:cxn ang="0">
                    <a:pos x="47" y="5"/>
                  </a:cxn>
                  <a:cxn ang="0">
                    <a:pos x="48" y="6"/>
                  </a:cxn>
                  <a:cxn ang="0">
                    <a:pos x="0" y="51"/>
                  </a:cxn>
                  <a:cxn ang="0">
                    <a:pos x="3" y="55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4"/>
                  </a:cxn>
                  <a:cxn ang="0">
                    <a:pos x="21" y="65"/>
                  </a:cxn>
                  <a:cxn ang="0">
                    <a:pos x="26" y="67"/>
                  </a:cxn>
                  <a:cxn ang="0">
                    <a:pos x="31" y="67"/>
                  </a:cxn>
                  <a:cxn ang="0">
                    <a:pos x="37" y="67"/>
                  </a:cxn>
                  <a:cxn ang="0">
                    <a:pos x="37" y="67"/>
                  </a:cxn>
                  <a:cxn ang="0">
                    <a:pos x="37" y="0"/>
                  </a:cxn>
                </a:cxnLst>
                <a:rect l="0" t="0" r="r" b="b"/>
                <a:pathLst>
                  <a:path w="48" h="67">
                    <a:moveTo>
                      <a:pt x="37" y="0"/>
                    </a:moveTo>
                    <a:lnTo>
                      <a:pt x="37" y="0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7" y="5"/>
                    </a:lnTo>
                    <a:lnTo>
                      <a:pt x="48" y="6"/>
                    </a:lnTo>
                    <a:lnTo>
                      <a:pt x="0" y="51"/>
                    </a:lnTo>
                    <a:lnTo>
                      <a:pt x="3" y="55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4"/>
                    </a:lnTo>
                    <a:lnTo>
                      <a:pt x="21" y="65"/>
                    </a:lnTo>
                    <a:lnTo>
                      <a:pt x="26" y="67"/>
                    </a:lnTo>
                    <a:lnTo>
                      <a:pt x="31" y="67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89" name="Freeform 1929"/>
              <p:cNvSpPr>
                <a:spLocks/>
              </p:cNvSpPr>
              <p:nvPr/>
            </p:nvSpPr>
            <p:spPr bwMode="auto">
              <a:xfrm>
                <a:off x="4291" y="3546"/>
                <a:ext cx="9" cy="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8" y="67"/>
                  </a:cxn>
                  <a:cxn ang="0">
                    <a:pos x="14" y="67"/>
                  </a:cxn>
                  <a:cxn ang="0">
                    <a:pos x="18" y="66"/>
                  </a:cxn>
                  <a:cxn ang="0">
                    <a:pos x="24" y="65"/>
                  </a:cxn>
                  <a:cxn ang="0">
                    <a:pos x="29" y="63"/>
                  </a:cxn>
                  <a:cxn ang="0">
                    <a:pos x="33" y="60"/>
                  </a:cxn>
                  <a:cxn ang="0">
                    <a:pos x="38" y="58"/>
                  </a:cxn>
                  <a:cxn ang="0">
                    <a:pos x="41" y="55"/>
                  </a:cxn>
                  <a:cxn ang="0">
                    <a:pos x="45" y="52"/>
                  </a:cxn>
                  <a:cxn ang="0">
                    <a:pos x="45" y="51"/>
                  </a:cxn>
                  <a:cxn ang="0">
                    <a:pos x="0" y="3"/>
                  </a:cxn>
                </a:cxnLst>
                <a:rect l="0" t="0" r="r" b="b"/>
                <a:pathLst>
                  <a:path w="45" h="67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67"/>
                    </a:lnTo>
                    <a:lnTo>
                      <a:pt x="14" y="67"/>
                    </a:lnTo>
                    <a:lnTo>
                      <a:pt x="18" y="66"/>
                    </a:lnTo>
                    <a:lnTo>
                      <a:pt x="24" y="65"/>
                    </a:lnTo>
                    <a:lnTo>
                      <a:pt x="29" y="63"/>
                    </a:lnTo>
                    <a:lnTo>
                      <a:pt x="33" y="60"/>
                    </a:lnTo>
                    <a:lnTo>
                      <a:pt x="38" y="58"/>
                    </a:lnTo>
                    <a:lnTo>
                      <a:pt x="41" y="55"/>
                    </a:lnTo>
                    <a:lnTo>
                      <a:pt x="45" y="52"/>
                    </a:lnTo>
                    <a:lnTo>
                      <a:pt x="45" y="5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90" name="Freeform 1930"/>
              <p:cNvSpPr>
                <a:spLocks/>
              </p:cNvSpPr>
              <p:nvPr/>
            </p:nvSpPr>
            <p:spPr bwMode="auto">
              <a:xfrm>
                <a:off x="4291" y="3546"/>
                <a:ext cx="12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5" y="49"/>
                  </a:cxn>
                  <a:cxn ang="0">
                    <a:pos x="48" y="47"/>
                  </a:cxn>
                  <a:cxn ang="0">
                    <a:pos x="52" y="43"/>
                  </a:cxn>
                  <a:cxn ang="0">
                    <a:pos x="54" y="40"/>
                  </a:cxn>
                  <a:cxn ang="0">
                    <a:pos x="56" y="35"/>
                  </a:cxn>
                  <a:cxn ang="0">
                    <a:pos x="59" y="32"/>
                  </a:cxn>
                  <a:cxn ang="0">
                    <a:pos x="61" y="28"/>
                  </a:cxn>
                  <a:cxn ang="0">
                    <a:pos x="62" y="24"/>
                  </a:cxn>
                  <a:cxn ang="0">
                    <a:pos x="64" y="19"/>
                  </a:cxn>
                  <a:cxn ang="0">
                    <a:pos x="64" y="19"/>
                  </a:cxn>
                  <a:cxn ang="0">
                    <a:pos x="0" y="0"/>
                  </a:cxn>
                </a:cxnLst>
                <a:rect l="0" t="0" r="r" b="b"/>
                <a:pathLst>
                  <a:path w="64" h="49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5" y="49"/>
                    </a:lnTo>
                    <a:lnTo>
                      <a:pt x="48" y="47"/>
                    </a:lnTo>
                    <a:lnTo>
                      <a:pt x="52" y="43"/>
                    </a:lnTo>
                    <a:lnTo>
                      <a:pt x="54" y="40"/>
                    </a:lnTo>
                    <a:lnTo>
                      <a:pt x="56" y="35"/>
                    </a:lnTo>
                    <a:lnTo>
                      <a:pt x="59" y="32"/>
                    </a:lnTo>
                    <a:lnTo>
                      <a:pt x="61" y="28"/>
                    </a:lnTo>
                    <a:lnTo>
                      <a:pt x="62" y="24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91" name="Freeform 1931"/>
              <p:cNvSpPr>
                <a:spLocks/>
              </p:cNvSpPr>
              <p:nvPr/>
            </p:nvSpPr>
            <p:spPr bwMode="auto">
              <a:xfrm>
                <a:off x="4291" y="3542"/>
                <a:ext cx="13" cy="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1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64" y="37"/>
                  </a:cxn>
                  <a:cxn ang="0">
                    <a:pos x="66" y="33"/>
                  </a:cxn>
                  <a:cxn ang="0">
                    <a:pos x="67" y="28"/>
                  </a:cxn>
                  <a:cxn ang="0">
                    <a:pos x="67" y="23"/>
                  </a:cxn>
                  <a:cxn ang="0">
                    <a:pos x="67" y="19"/>
                  </a:cxn>
                  <a:cxn ang="0">
                    <a:pos x="67" y="14"/>
                  </a:cxn>
                  <a:cxn ang="0">
                    <a:pos x="67" y="9"/>
                  </a:cxn>
                  <a:cxn ang="0">
                    <a:pos x="66" y="5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0" y="16"/>
                  </a:cxn>
                </a:cxnLst>
                <a:rect l="0" t="0" r="r" b="b"/>
                <a:pathLst>
                  <a:path w="67" h="37">
                    <a:moveTo>
                      <a:pt x="0" y="16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4" y="37"/>
                    </a:lnTo>
                    <a:lnTo>
                      <a:pt x="66" y="33"/>
                    </a:lnTo>
                    <a:lnTo>
                      <a:pt x="67" y="28"/>
                    </a:lnTo>
                    <a:lnTo>
                      <a:pt x="67" y="23"/>
                    </a:lnTo>
                    <a:lnTo>
                      <a:pt x="67" y="19"/>
                    </a:lnTo>
                    <a:lnTo>
                      <a:pt x="67" y="14"/>
                    </a:lnTo>
                    <a:lnTo>
                      <a:pt x="67" y="9"/>
                    </a:lnTo>
                    <a:lnTo>
                      <a:pt x="66" y="5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92" name="Freeform 1932"/>
              <p:cNvSpPr>
                <a:spLocks/>
              </p:cNvSpPr>
              <p:nvPr/>
            </p:nvSpPr>
            <p:spPr bwMode="auto">
              <a:xfrm>
                <a:off x="4288" y="3533"/>
                <a:ext cx="16" cy="13"/>
              </a:xfrm>
              <a:custGeom>
                <a:avLst/>
                <a:gdLst/>
                <a:ahLst/>
                <a:cxnLst>
                  <a:cxn ang="0">
                    <a:pos x="65" y="47"/>
                  </a:cxn>
                  <a:cxn ang="0">
                    <a:pos x="6" y="52"/>
                  </a:cxn>
                  <a:cxn ang="0">
                    <a:pos x="8" y="54"/>
                  </a:cxn>
                  <a:cxn ang="0">
                    <a:pos x="9" y="57"/>
                  </a:cxn>
                  <a:cxn ang="0">
                    <a:pos x="10" y="58"/>
                  </a:cxn>
                  <a:cxn ang="0">
                    <a:pos x="12" y="61"/>
                  </a:cxn>
                  <a:cxn ang="0">
                    <a:pos x="13" y="62"/>
                  </a:cxn>
                  <a:cxn ang="0">
                    <a:pos x="13" y="64"/>
                  </a:cxn>
                  <a:cxn ang="0">
                    <a:pos x="13" y="64"/>
                  </a:cxn>
                  <a:cxn ang="0">
                    <a:pos x="13" y="65"/>
                  </a:cxn>
                  <a:cxn ang="0">
                    <a:pos x="79" y="49"/>
                  </a:cxn>
                  <a:cxn ang="0">
                    <a:pos x="77" y="45"/>
                  </a:cxn>
                  <a:cxn ang="0">
                    <a:pos x="75" y="40"/>
                  </a:cxn>
                  <a:cxn ang="0">
                    <a:pos x="74" y="37"/>
                  </a:cxn>
                  <a:cxn ang="0">
                    <a:pos x="72" y="32"/>
                  </a:cxn>
                  <a:cxn ang="0">
                    <a:pos x="69" y="27"/>
                  </a:cxn>
                  <a:cxn ang="0">
                    <a:pos x="67" y="24"/>
                  </a:cxn>
                  <a:cxn ang="0">
                    <a:pos x="65" y="19"/>
                  </a:cxn>
                  <a:cxn ang="0">
                    <a:pos x="62" y="16"/>
                  </a:cxn>
                  <a:cxn ang="0">
                    <a:pos x="3" y="19"/>
                  </a:cxn>
                  <a:cxn ang="0">
                    <a:pos x="62" y="16"/>
                  </a:cxn>
                  <a:cxn ang="0">
                    <a:pos x="57" y="9"/>
                  </a:cxn>
                  <a:cxn ang="0">
                    <a:pos x="52" y="4"/>
                  </a:cxn>
                  <a:cxn ang="0">
                    <a:pos x="46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8" y="1"/>
                  </a:cxn>
                  <a:cxn ang="0">
                    <a:pos x="21" y="3"/>
                  </a:cxn>
                  <a:cxn ang="0">
                    <a:pos x="16" y="5"/>
                  </a:cxn>
                  <a:cxn ang="0">
                    <a:pos x="10" y="10"/>
                  </a:cxn>
                  <a:cxn ang="0">
                    <a:pos x="7" y="15"/>
                  </a:cxn>
                  <a:cxn ang="0">
                    <a:pos x="3" y="19"/>
                  </a:cxn>
                  <a:cxn ang="0">
                    <a:pos x="1" y="25"/>
                  </a:cxn>
                  <a:cxn ang="0">
                    <a:pos x="0" y="32"/>
                  </a:cxn>
                  <a:cxn ang="0">
                    <a:pos x="1" y="38"/>
                  </a:cxn>
                  <a:cxn ang="0">
                    <a:pos x="2" y="45"/>
                  </a:cxn>
                  <a:cxn ang="0">
                    <a:pos x="6" y="52"/>
                  </a:cxn>
                  <a:cxn ang="0">
                    <a:pos x="65" y="47"/>
                  </a:cxn>
                </a:cxnLst>
                <a:rect l="0" t="0" r="r" b="b"/>
                <a:pathLst>
                  <a:path w="79" h="65">
                    <a:moveTo>
                      <a:pt x="65" y="47"/>
                    </a:moveTo>
                    <a:lnTo>
                      <a:pt x="6" y="52"/>
                    </a:lnTo>
                    <a:lnTo>
                      <a:pt x="8" y="54"/>
                    </a:lnTo>
                    <a:lnTo>
                      <a:pt x="9" y="57"/>
                    </a:lnTo>
                    <a:lnTo>
                      <a:pt x="10" y="58"/>
                    </a:lnTo>
                    <a:lnTo>
                      <a:pt x="12" y="61"/>
                    </a:lnTo>
                    <a:lnTo>
                      <a:pt x="13" y="62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13" y="65"/>
                    </a:lnTo>
                    <a:lnTo>
                      <a:pt x="79" y="49"/>
                    </a:lnTo>
                    <a:lnTo>
                      <a:pt x="77" y="45"/>
                    </a:lnTo>
                    <a:lnTo>
                      <a:pt x="75" y="40"/>
                    </a:lnTo>
                    <a:lnTo>
                      <a:pt x="74" y="37"/>
                    </a:lnTo>
                    <a:lnTo>
                      <a:pt x="72" y="32"/>
                    </a:lnTo>
                    <a:lnTo>
                      <a:pt x="69" y="27"/>
                    </a:lnTo>
                    <a:lnTo>
                      <a:pt x="67" y="24"/>
                    </a:lnTo>
                    <a:lnTo>
                      <a:pt x="65" y="19"/>
                    </a:lnTo>
                    <a:lnTo>
                      <a:pt x="62" y="16"/>
                    </a:lnTo>
                    <a:lnTo>
                      <a:pt x="3" y="19"/>
                    </a:lnTo>
                    <a:lnTo>
                      <a:pt x="62" y="16"/>
                    </a:lnTo>
                    <a:lnTo>
                      <a:pt x="57" y="9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8" y="1"/>
                    </a:lnTo>
                    <a:lnTo>
                      <a:pt x="21" y="3"/>
                    </a:lnTo>
                    <a:lnTo>
                      <a:pt x="16" y="5"/>
                    </a:lnTo>
                    <a:lnTo>
                      <a:pt x="10" y="10"/>
                    </a:lnTo>
                    <a:lnTo>
                      <a:pt x="7" y="15"/>
                    </a:lnTo>
                    <a:lnTo>
                      <a:pt x="3" y="19"/>
                    </a:lnTo>
                    <a:lnTo>
                      <a:pt x="1" y="25"/>
                    </a:lnTo>
                    <a:lnTo>
                      <a:pt x="0" y="32"/>
                    </a:lnTo>
                    <a:lnTo>
                      <a:pt x="1" y="38"/>
                    </a:lnTo>
                    <a:lnTo>
                      <a:pt x="2" y="45"/>
                    </a:lnTo>
                    <a:lnTo>
                      <a:pt x="6" y="52"/>
                    </a:lnTo>
                    <a:lnTo>
                      <a:pt x="65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93" name="Freeform 1933"/>
              <p:cNvSpPr>
                <a:spLocks/>
              </p:cNvSpPr>
              <p:nvPr/>
            </p:nvSpPr>
            <p:spPr bwMode="auto">
              <a:xfrm>
                <a:off x="4289" y="3516"/>
                <a:ext cx="24" cy="30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6" y="51"/>
                  </a:cxn>
                  <a:cxn ang="0">
                    <a:pos x="64" y="146"/>
                  </a:cxn>
                  <a:cxn ang="0">
                    <a:pos x="121" y="112"/>
                  </a:cxn>
                  <a:cxn ang="0">
                    <a:pos x="62" y="16"/>
                  </a:cxn>
                  <a:cxn ang="0">
                    <a:pos x="11" y="9"/>
                  </a:cxn>
                  <a:cxn ang="0">
                    <a:pos x="62" y="16"/>
                  </a:cxn>
                  <a:cxn ang="0">
                    <a:pos x="58" y="9"/>
                  </a:cxn>
                  <a:cxn ang="0">
                    <a:pos x="53" y="4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9" y="0"/>
                  </a:cxn>
                  <a:cxn ang="0">
                    <a:pos x="23" y="2"/>
                  </a:cxn>
                  <a:cxn ang="0">
                    <a:pos x="17" y="4"/>
                  </a:cxn>
                  <a:cxn ang="0">
                    <a:pos x="11" y="8"/>
                  </a:cxn>
                  <a:cxn ang="0">
                    <a:pos x="8" y="12"/>
                  </a:cxn>
                  <a:cxn ang="0">
                    <a:pos x="4" y="18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1" y="37"/>
                  </a:cxn>
                  <a:cxn ang="0">
                    <a:pos x="2" y="44"/>
                  </a:cxn>
                  <a:cxn ang="0">
                    <a:pos x="6" y="51"/>
                  </a:cxn>
                  <a:cxn ang="0">
                    <a:pos x="11" y="9"/>
                  </a:cxn>
                </a:cxnLst>
                <a:rect l="0" t="0" r="r" b="b"/>
                <a:pathLst>
                  <a:path w="121" h="146">
                    <a:moveTo>
                      <a:pt x="11" y="9"/>
                    </a:moveTo>
                    <a:lnTo>
                      <a:pt x="6" y="51"/>
                    </a:lnTo>
                    <a:lnTo>
                      <a:pt x="64" y="146"/>
                    </a:lnTo>
                    <a:lnTo>
                      <a:pt x="121" y="112"/>
                    </a:lnTo>
                    <a:lnTo>
                      <a:pt x="62" y="16"/>
                    </a:lnTo>
                    <a:lnTo>
                      <a:pt x="11" y="9"/>
                    </a:lnTo>
                    <a:lnTo>
                      <a:pt x="62" y="16"/>
                    </a:lnTo>
                    <a:lnTo>
                      <a:pt x="58" y="9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7" y="4"/>
                    </a:lnTo>
                    <a:lnTo>
                      <a:pt x="11" y="8"/>
                    </a:lnTo>
                    <a:lnTo>
                      <a:pt x="8" y="12"/>
                    </a:lnTo>
                    <a:lnTo>
                      <a:pt x="4" y="18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1" y="37"/>
                    </a:lnTo>
                    <a:lnTo>
                      <a:pt x="2" y="44"/>
                    </a:lnTo>
                    <a:lnTo>
                      <a:pt x="6" y="51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94" name="Freeform 1934"/>
              <p:cNvSpPr>
                <a:spLocks/>
              </p:cNvSpPr>
              <p:nvPr/>
            </p:nvSpPr>
            <p:spPr bwMode="auto">
              <a:xfrm>
                <a:off x="4291" y="3514"/>
                <a:ext cx="15" cy="14"/>
              </a:xfrm>
              <a:custGeom>
                <a:avLst/>
                <a:gdLst/>
                <a:ahLst/>
                <a:cxnLst>
                  <a:cxn ang="0">
                    <a:pos x="65" y="17"/>
                  </a:cxn>
                  <a:cxn ang="0">
                    <a:pos x="14" y="10"/>
                  </a:cxn>
                  <a:cxn ang="0">
                    <a:pos x="0" y="23"/>
                  </a:cxn>
                  <a:cxn ang="0">
                    <a:pos x="45" y="72"/>
                  </a:cxn>
                  <a:cxn ang="0">
                    <a:pos x="59" y="59"/>
                  </a:cxn>
                  <a:cxn ang="0">
                    <a:pos x="65" y="17"/>
                  </a:cxn>
                  <a:cxn ang="0">
                    <a:pos x="59" y="59"/>
                  </a:cxn>
                  <a:cxn ang="0">
                    <a:pos x="65" y="53"/>
                  </a:cxn>
                  <a:cxn ang="0">
                    <a:pos x="68" y="46"/>
                  </a:cxn>
                  <a:cxn ang="0">
                    <a:pos x="71" y="40"/>
                  </a:cxn>
                  <a:cxn ang="0">
                    <a:pos x="71" y="33"/>
                  </a:cxn>
                  <a:cxn ang="0">
                    <a:pos x="70" y="28"/>
                  </a:cxn>
                  <a:cxn ang="0">
                    <a:pos x="68" y="22"/>
                  </a:cxn>
                  <a:cxn ang="0">
                    <a:pos x="65" y="16"/>
                  </a:cxn>
                  <a:cxn ang="0">
                    <a:pos x="62" y="11"/>
                  </a:cxn>
                  <a:cxn ang="0">
                    <a:pos x="57" y="7"/>
                  </a:cxn>
                  <a:cxn ang="0">
                    <a:pos x="51" y="3"/>
                  </a:cxn>
                  <a:cxn ang="0">
                    <a:pos x="45" y="1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7" y="2"/>
                  </a:cxn>
                  <a:cxn ang="0">
                    <a:pos x="20" y="5"/>
                  </a:cxn>
                  <a:cxn ang="0">
                    <a:pos x="14" y="10"/>
                  </a:cxn>
                  <a:cxn ang="0">
                    <a:pos x="65" y="17"/>
                  </a:cxn>
                </a:cxnLst>
                <a:rect l="0" t="0" r="r" b="b"/>
                <a:pathLst>
                  <a:path w="71" h="72">
                    <a:moveTo>
                      <a:pt x="65" y="17"/>
                    </a:moveTo>
                    <a:lnTo>
                      <a:pt x="14" y="10"/>
                    </a:lnTo>
                    <a:lnTo>
                      <a:pt x="0" y="23"/>
                    </a:lnTo>
                    <a:lnTo>
                      <a:pt x="45" y="72"/>
                    </a:lnTo>
                    <a:lnTo>
                      <a:pt x="59" y="59"/>
                    </a:lnTo>
                    <a:lnTo>
                      <a:pt x="65" y="17"/>
                    </a:lnTo>
                    <a:lnTo>
                      <a:pt x="59" y="59"/>
                    </a:lnTo>
                    <a:lnTo>
                      <a:pt x="65" y="53"/>
                    </a:lnTo>
                    <a:lnTo>
                      <a:pt x="68" y="46"/>
                    </a:lnTo>
                    <a:lnTo>
                      <a:pt x="71" y="40"/>
                    </a:lnTo>
                    <a:lnTo>
                      <a:pt x="71" y="33"/>
                    </a:lnTo>
                    <a:lnTo>
                      <a:pt x="70" y="28"/>
                    </a:lnTo>
                    <a:lnTo>
                      <a:pt x="68" y="22"/>
                    </a:lnTo>
                    <a:lnTo>
                      <a:pt x="65" y="16"/>
                    </a:lnTo>
                    <a:lnTo>
                      <a:pt x="62" y="11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5" y="1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7" y="2"/>
                    </a:lnTo>
                    <a:lnTo>
                      <a:pt x="20" y="5"/>
                    </a:lnTo>
                    <a:lnTo>
                      <a:pt x="14" y="10"/>
                    </a:lnTo>
                    <a:lnTo>
                      <a:pt x="65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95" name="Freeform 1935"/>
              <p:cNvSpPr>
                <a:spLocks/>
              </p:cNvSpPr>
              <p:nvPr/>
            </p:nvSpPr>
            <p:spPr bwMode="auto">
              <a:xfrm>
                <a:off x="4293" y="3517"/>
                <a:ext cx="14" cy="13"/>
              </a:xfrm>
              <a:custGeom>
                <a:avLst/>
                <a:gdLst/>
                <a:ahLst/>
                <a:cxnLst>
                  <a:cxn ang="0">
                    <a:pos x="72" y="33"/>
                  </a:cxn>
                  <a:cxn ang="0">
                    <a:pos x="67" y="16"/>
                  </a:cxn>
                  <a:cxn ang="0">
                    <a:pos x="57" y="0"/>
                  </a:cxn>
                  <a:cxn ang="0">
                    <a:pos x="0" y="35"/>
                  </a:cxn>
                  <a:cxn ang="0">
                    <a:pos x="10" y="50"/>
                  </a:cxn>
                  <a:cxn ang="0">
                    <a:pos x="72" y="33"/>
                  </a:cxn>
                  <a:cxn ang="0">
                    <a:pos x="10" y="50"/>
                  </a:cxn>
                  <a:cxn ang="0">
                    <a:pos x="14" y="57"/>
                  </a:cxn>
                  <a:cxn ang="0">
                    <a:pos x="20" y="61"/>
                  </a:cxn>
                  <a:cxn ang="0">
                    <a:pos x="26" y="65"/>
                  </a:cxn>
                  <a:cxn ang="0">
                    <a:pos x="32" y="66"/>
                  </a:cxn>
                  <a:cxn ang="0">
                    <a:pos x="37" y="67"/>
                  </a:cxn>
                  <a:cxn ang="0">
                    <a:pos x="44" y="66"/>
                  </a:cxn>
                  <a:cxn ang="0">
                    <a:pos x="50" y="65"/>
                  </a:cxn>
                  <a:cxn ang="0">
                    <a:pos x="56" y="61"/>
                  </a:cxn>
                  <a:cxn ang="0">
                    <a:pos x="60" y="58"/>
                  </a:cxn>
                  <a:cxn ang="0">
                    <a:pos x="65" y="53"/>
                  </a:cxn>
                  <a:cxn ang="0">
                    <a:pos x="69" y="49"/>
                  </a:cxn>
                  <a:cxn ang="0">
                    <a:pos x="71" y="43"/>
                  </a:cxn>
                  <a:cxn ang="0">
                    <a:pos x="72" y="36"/>
                  </a:cxn>
                  <a:cxn ang="0">
                    <a:pos x="72" y="30"/>
                  </a:cxn>
                  <a:cxn ang="0">
                    <a:pos x="71" y="23"/>
                  </a:cxn>
                  <a:cxn ang="0">
                    <a:pos x="67" y="16"/>
                  </a:cxn>
                  <a:cxn ang="0">
                    <a:pos x="72" y="33"/>
                  </a:cxn>
                </a:cxnLst>
                <a:rect l="0" t="0" r="r" b="b"/>
                <a:pathLst>
                  <a:path w="72" h="67">
                    <a:moveTo>
                      <a:pt x="72" y="33"/>
                    </a:moveTo>
                    <a:lnTo>
                      <a:pt x="67" y="16"/>
                    </a:lnTo>
                    <a:lnTo>
                      <a:pt x="57" y="0"/>
                    </a:lnTo>
                    <a:lnTo>
                      <a:pt x="0" y="35"/>
                    </a:lnTo>
                    <a:lnTo>
                      <a:pt x="10" y="50"/>
                    </a:lnTo>
                    <a:lnTo>
                      <a:pt x="72" y="33"/>
                    </a:lnTo>
                    <a:lnTo>
                      <a:pt x="10" y="50"/>
                    </a:lnTo>
                    <a:lnTo>
                      <a:pt x="14" y="57"/>
                    </a:lnTo>
                    <a:lnTo>
                      <a:pt x="20" y="61"/>
                    </a:lnTo>
                    <a:lnTo>
                      <a:pt x="26" y="65"/>
                    </a:lnTo>
                    <a:lnTo>
                      <a:pt x="32" y="66"/>
                    </a:lnTo>
                    <a:lnTo>
                      <a:pt x="37" y="67"/>
                    </a:lnTo>
                    <a:lnTo>
                      <a:pt x="44" y="66"/>
                    </a:lnTo>
                    <a:lnTo>
                      <a:pt x="50" y="65"/>
                    </a:lnTo>
                    <a:lnTo>
                      <a:pt x="56" y="61"/>
                    </a:lnTo>
                    <a:lnTo>
                      <a:pt x="60" y="58"/>
                    </a:lnTo>
                    <a:lnTo>
                      <a:pt x="65" y="53"/>
                    </a:lnTo>
                    <a:lnTo>
                      <a:pt x="69" y="49"/>
                    </a:lnTo>
                    <a:lnTo>
                      <a:pt x="71" y="43"/>
                    </a:lnTo>
                    <a:lnTo>
                      <a:pt x="72" y="36"/>
                    </a:lnTo>
                    <a:lnTo>
                      <a:pt x="72" y="30"/>
                    </a:lnTo>
                    <a:lnTo>
                      <a:pt x="71" y="23"/>
                    </a:lnTo>
                    <a:lnTo>
                      <a:pt x="67" y="16"/>
                    </a:lnTo>
                    <a:lnTo>
                      <a:pt x="72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96" name="Freeform 1936"/>
              <p:cNvSpPr>
                <a:spLocks/>
              </p:cNvSpPr>
              <p:nvPr/>
            </p:nvSpPr>
            <p:spPr bwMode="auto">
              <a:xfrm>
                <a:off x="4294" y="3517"/>
                <a:ext cx="14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3" y="5"/>
                  </a:cxn>
                  <a:cxn ang="0">
                    <a:pos x="2" y="9"/>
                  </a:cxn>
                  <a:cxn ang="0">
                    <a:pos x="1" y="13"/>
                  </a:cxn>
                  <a:cxn ang="0">
                    <a:pos x="1" y="17"/>
                  </a:cxn>
                  <a:cxn ang="0">
                    <a:pos x="0" y="22"/>
                  </a:cxn>
                  <a:cxn ang="0">
                    <a:pos x="0" y="26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67" y="35"/>
                  </a:cxn>
                  <a:cxn ang="0">
                    <a:pos x="67" y="31"/>
                  </a:cxn>
                  <a:cxn ang="0">
                    <a:pos x="67" y="29"/>
                  </a:cxn>
                  <a:cxn ang="0">
                    <a:pos x="67" y="26"/>
                  </a:cxn>
                  <a:cxn ang="0">
                    <a:pos x="67" y="24"/>
                  </a:cxn>
                  <a:cxn ang="0">
                    <a:pos x="67" y="23"/>
                  </a:cxn>
                  <a:cxn ang="0">
                    <a:pos x="67" y="22"/>
                  </a:cxn>
                  <a:cxn ang="0">
                    <a:pos x="68" y="21"/>
                  </a:cxn>
                  <a:cxn ang="0">
                    <a:pos x="68" y="21"/>
                  </a:cxn>
                  <a:cxn ang="0">
                    <a:pos x="68" y="21"/>
                  </a:cxn>
                  <a:cxn ang="0">
                    <a:pos x="5" y="0"/>
                  </a:cxn>
                </a:cxnLst>
                <a:rect l="0" t="0" r="r" b="b"/>
                <a:pathLst>
                  <a:path w="68" h="36">
                    <a:moveTo>
                      <a:pt x="5" y="0"/>
                    </a:moveTo>
                    <a:lnTo>
                      <a:pt x="5" y="0"/>
                    </a:lnTo>
                    <a:lnTo>
                      <a:pt x="3" y="5"/>
                    </a:lnTo>
                    <a:lnTo>
                      <a:pt x="2" y="9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67" y="35"/>
                    </a:lnTo>
                    <a:lnTo>
                      <a:pt x="67" y="31"/>
                    </a:lnTo>
                    <a:lnTo>
                      <a:pt x="67" y="29"/>
                    </a:lnTo>
                    <a:lnTo>
                      <a:pt x="67" y="26"/>
                    </a:lnTo>
                    <a:lnTo>
                      <a:pt x="67" y="24"/>
                    </a:lnTo>
                    <a:lnTo>
                      <a:pt x="67" y="23"/>
                    </a:lnTo>
                    <a:lnTo>
                      <a:pt x="67" y="22"/>
                    </a:lnTo>
                    <a:lnTo>
                      <a:pt x="68" y="21"/>
                    </a:lnTo>
                    <a:lnTo>
                      <a:pt x="68" y="21"/>
                    </a:lnTo>
                    <a:lnTo>
                      <a:pt x="68" y="2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97" name="Freeform 1937"/>
              <p:cNvSpPr>
                <a:spLocks/>
              </p:cNvSpPr>
              <p:nvPr/>
            </p:nvSpPr>
            <p:spPr bwMode="auto">
              <a:xfrm>
                <a:off x="4295" y="3511"/>
                <a:ext cx="13" cy="1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1"/>
                  </a:cxn>
                  <a:cxn ang="0">
                    <a:pos x="15" y="3"/>
                  </a:cxn>
                  <a:cxn ang="0">
                    <a:pos x="12" y="7"/>
                  </a:cxn>
                  <a:cxn ang="0">
                    <a:pos x="9" y="10"/>
                  </a:cxn>
                  <a:cxn ang="0">
                    <a:pos x="7" y="14"/>
                  </a:cxn>
                  <a:cxn ang="0">
                    <a:pos x="4" y="17"/>
                  </a:cxn>
                  <a:cxn ang="0">
                    <a:pos x="3" y="22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63" y="51"/>
                  </a:cxn>
                  <a:cxn ang="0">
                    <a:pos x="63" y="51"/>
                  </a:cxn>
                  <a:cxn ang="0">
                    <a:pos x="63" y="51"/>
                  </a:cxn>
                  <a:cxn ang="0">
                    <a:pos x="63" y="51"/>
                  </a:cxn>
                  <a:cxn ang="0">
                    <a:pos x="63" y="51"/>
                  </a:cxn>
                  <a:cxn ang="0">
                    <a:pos x="63" y="50"/>
                  </a:cxn>
                  <a:cxn ang="0">
                    <a:pos x="63" y="50"/>
                  </a:cxn>
                  <a:cxn ang="0">
                    <a:pos x="63" y="50"/>
                  </a:cxn>
                  <a:cxn ang="0">
                    <a:pos x="64" y="50"/>
                  </a:cxn>
                  <a:cxn ang="0">
                    <a:pos x="64" y="50"/>
                  </a:cxn>
                  <a:cxn ang="0">
                    <a:pos x="18" y="0"/>
                  </a:cxn>
                </a:cxnLst>
                <a:rect l="0" t="0" r="r" b="b"/>
                <a:pathLst>
                  <a:path w="64" h="51">
                    <a:moveTo>
                      <a:pt x="18" y="0"/>
                    </a:moveTo>
                    <a:lnTo>
                      <a:pt x="18" y="1"/>
                    </a:lnTo>
                    <a:lnTo>
                      <a:pt x="15" y="3"/>
                    </a:lnTo>
                    <a:lnTo>
                      <a:pt x="12" y="7"/>
                    </a:lnTo>
                    <a:lnTo>
                      <a:pt x="9" y="10"/>
                    </a:lnTo>
                    <a:lnTo>
                      <a:pt x="7" y="14"/>
                    </a:lnTo>
                    <a:lnTo>
                      <a:pt x="4" y="17"/>
                    </a:lnTo>
                    <a:lnTo>
                      <a:pt x="3" y="22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63" y="51"/>
                    </a:lnTo>
                    <a:lnTo>
                      <a:pt x="63" y="51"/>
                    </a:lnTo>
                    <a:lnTo>
                      <a:pt x="63" y="51"/>
                    </a:lnTo>
                    <a:lnTo>
                      <a:pt x="63" y="51"/>
                    </a:lnTo>
                    <a:lnTo>
                      <a:pt x="63" y="51"/>
                    </a:lnTo>
                    <a:lnTo>
                      <a:pt x="63" y="50"/>
                    </a:lnTo>
                    <a:lnTo>
                      <a:pt x="63" y="50"/>
                    </a:lnTo>
                    <a:lnTo>
                      <a:pt x="63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98" name="Freeform 1938"/>
              <p:cNvSpPr>
                <a:spLocks/>
              </p:cNvSpPr>
              <p:nvPr/>
            </p:nvSpPr>
            <p:spPr bwMode="auto">
              <a:xfrm>
                <a:off x="4299" y="3507"/>
                <a:ext cx="9" cy="14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7" y="0"/>
                  </a:cxn>
                  <a:cxn ang="0">
                    <a:pos x="31" y="1"/>
                  </a:cxn>
                  <a:cxn ang="0">
                    <a:pos x="27" y="2"/>
                  </a:cxn>
                  <a:cxn ang="0">
                    <a:pos x="21" y="3"/>
                  </a:cxn>
                  <a:cxn ang="0">
                    <a:pos x="16" y="6"/>
                  </a:cxn>
                  <a:cxn ang="0">
                    <a:pos x="12" y="8"/>
                  </a:cxn>
                  <a:cxn ang="0">
                    <a:pos x="8" y="10"/>
                  </a:cxn>
                  <a:cxn ang="0">
                    <a:pos x="4" y="14"/>
                  </a:cxn>
                  <a:cxn ang="0">
                    <a:pos x="0" y="16"/>
                  </a:cxn>
                  <a:cxn ang="0">
                    <a:pos x="46" y="66"/>
                  </a:cxn>
                  <a:cxn ang="0">
                    <a:pos x="46" y="66"/>
                  </a:cxn>
                  <a:cxn ang="0">
                    <a:pos x="46" y="66"/>
                  </a:cxn>
                  <a:cxn ang="0">
                    <a:pos x="45" y="66"/>
                  </a:cxn>
                  <a:cxn ang="0">
                    <a:pos x="45" y="66"/>
                  </a:cxn>
                  <a:cxn ang="0">
                    <a:pos x="44" y="66"/>
                  </a:cxn>
                  <a:cxn ang="0">
                    <a:pos x="44" y="67"/>
                  </a:cxn>
                  <a:cxn ang="0">
                    <a:pos x="43" y="67"/>
                  </a:cxn>
                  <a:cxn ang="0">
                    <a:pos x="42" y="67"/>
                  </a:cxn>
                  <a:cxn ang="0">
                    <a:pos x="42" y="67"/>
                  </a:cxn>
                  <a:cxn ang="0">
                    <a:pos x="37" y="0"/>
                  </a:cxn>
                </a:cxnLst>
                <a:rect l="0" t="0" r="r" b="b"/>
                <a:pathLst>
                  <a:path w="46" h="67">
                    <a:moveTo>
                      <a:pt x="37" y="0"/>
                    </a:moveTo>
                    <a:lnTo>
                      <a:pt x="37" y="0"/>
                    </a:lnTo>
                    <a:lnTo>
                      <a:pt x="31" y="1"/>
                    </a:lnTo>
                    <a:lnTo>
                      <a:pt x="27" y="2"/>
                    </a:lnTo>
                    <a:lnTo>
                      <a:pt x="21" y="3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0" y="1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5" y="66"/>
                    </a:lnTo>
                    <a:lnTo>
                      <a:pt x="45" y="66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3" y="67"/>
                    </a:lnTo>
                    <a:lnTo>
                      <a:pt x="42" y="67"/>
                    </a:lnTo>
                    <a:lnTo>
                      <a:pt x="42" y="6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99" name="Freeform 1939"/>
              <p:cNvSpPr>
                <a:spLocks/>
              </p:cNvSpPr>
              <p:nvPr/>
            </p:nvSpPr>
            <p:spPr bwMode="auto">
              <a:xfrm>
                <a:off x="4303" y="3507"/>
                <a:ext cx="14" cy="15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52" y="10"/>
                  </a:cxn>
                  <a:cxn ang="0">
                    <a:pos x="48" y="8"/>
                  </a:cxn>
                  <a:cxn ang="0">
                    <a:pos x="44" y="6"/>
                  </a:cxn>
                  <a:cxn ang="0">
                    <a:pos x="39" y="3"/>
                  </a:cxn>
                  <a:cxn ang="0">
                    <a:pos x="34" y="2"/>
                  </a:cxn>
                  <a:cxn ang="0">
                    <a:pos x="29" y="1"/>
                  </a:cxn>
                  <a:cxn ang="0">
                    <a:pos x="24" y="0"/>
                  </a:cxn>
                  <a:cxn ang="0">
                    <a:pos x="19" y="0"/>
                  </a:cxn>
                  <a:cxn ang="0">
                    <a:pos x="14" y="0"/>
                  </a:cxn>
                  <a:cxn ang="0">
                    <a:pos x="19" y="67"/>
                  </a:cxn>
                  <a:cxn ang="0">
                    <a:pos x="19" y="67"/>
                  </a:cxn>
                  <a:cxn ang="0">
                    <a:pos x="18" y="67"/>
                  </a:cxn>
                  <a:cxn ang="0">
                    <a:pos x="16" y="67"/>
                  </a:cxn>
                  <a:cxn ang="0">
                    <a:pos x="15" y="67"/>
                  </a:cxn>
                  <a:cxn ang="0">
                    <a:pos x="15" y="66"/>
                  </a:cxn>
                  <a:cxn ang="0">
                    <a:pos x="15" y="66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67" y="36"/>
                  </a:cxn>
                  <a:cxn ang="0">
                    <a:pos x="14" y="66"/>
                  </a:cxn>
                  <a:cxn ang="0">
                    <a:pos x="21" y="69"/>
                  </a:cxn>
                  <a:cxn ang="0">
                    <a:pos x="28" y="71"/>
                  </a:cxn>
                  <a:cxn ang="0">
                    <a:pos x="35" y="72"/>
                  </a:cxn>
                  <a:cxn ang="0">
                    <a:pos x="41" y="71"/>
                  </a:cxn>
                  <a:cxn ang="0">
                    <a:pos x="46" y="69"/>
                  </a:cxn>
                  <a:cxn ang="0">
                    <a:pos x="52" y="66"/>
                  </a:cxn>
                  <a:cxn ang="0">
                    <a:pos x="57" y="62"/>
                  </a:cxn>
                  <a:cxn ang="0">
                    <a:pos x="61" y="56"/>
                  </a:cxn>
                  <a:cxn ang="0">
                    <a:pos x="64" y="52"/>
                  </a:cxn>
                  <a:cxn ang="0">
                    <a:pos x="66" y="46"/>
                  </a:cxn>
                  <a:cxn ang="0">
                    <a:pos x="67" y="39"/>
                  </a:cxn>
                  <a:cxn ang="0">
                    <a:pos x="67" y="33"/>
                  </a:cxn>
                  <a:cxn ang="0">
                    <a:pos x="66" y="27"/>
                  </a:cxn>
                  <a:cxn ang="0">
                    <a:pos x="63" y="21"/>
                  </a:cxn>
                  <a:cxn ang="0">
                    <a:pos x="58" y="16"/>
                  </a:cxn>
                  <a:cxn ang="0">
                    <a:pos x="52" y="10"/>
                  </a:cxn>
                  <a:cxn ang="0">
                    <a:pos x="0" y="40"/>
                  </a:cxn>
                </a:cxnLst>
                <a:rect l="0" t="0" r="r" b="b"/>
                <a:pathLst>
                  <a:path w="67" h="72">
                    <a:moveTo>
                      <a:pt x="0" y="40"/>
                    </a:moveTo>
                    <a:lnTo>
                      <a:pt x="52" y="10"/>
                    </a:lnTo>
                    <a:lnTo>
                      <a:pt x="48" y="8"/>
                    </a:lnTo>
                    <a:lnTo>
                      <a:pt x="44" y="6"/>
                    </a:lnTo>
                    <a:lnTo>
                      <a:pt x="39" y="3"/>
                    </a:lnTo>
                    <a:lnTo>
                      <a:pt x="34" y="2"/>
                    </a:lnTo>
                    <a:lnTo>
                      <a:pt x="29" y="1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9" y="67"/>
                    </a:lnTo>
                    <a:lnTo>
                      <a:pt x="19" y="67"/>
                    </a:lnTo>
                    <a:lnTo>
                      <a:pt x="18" y="67"/>
                    </a:lnTo>
                    <a:lnTo>
                      <a:pt x="16" y="67"/>
                    </a:lnTo>
                    <a:lnTo>
                      <a:pt x="15" y="67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67" y="36"/>
                    </a:lnTo>
                    <a:lnTo>
                      <a:pt x="14" y="66"/>
                    </a:lnTo>
                    <a:lnTo>
                      <a:pt x="21" y="69"/>
                    </a:lnTo>
                    <a:lnTo>
                      <a:pt x="28" y="71"/>
                    </a:lnTo>
                    <a:lnTo>
                      <a:pt x="35" y="72"/>
                    </a:lnTo>
                    <a:lnTo>
                      <a:pt x="41" y="71"/>
                    </a:lnTo>
                    <a:lnTo>
                      <a:pt x="46" y="69"/>
                    </a:lnTo>
                    <a:lnTo>
                      <a:pt x="52" y="66"/>
                    </a:lnTo>
                    <a:lnTo>
                      <a:pt x="57" y="62"/>
                    </a:lnTo>
                    <a:lnTo>
                      <a:pt x="61" y="56"/>
                    </a:lnTo>
                    <a:lnTo>
                      <a:pt x="64" y="52"/>
                    </a:lnTo>
                    <a:lnTo>
                      <a:pt x="66" y="46"/>
                    </a:lnTo>
                    <a:lnTo>
                      <a:pt x="67" y="39"/>
                    </a:lnTo>
                    <a:lnTo>
                      <a:pt x="67" y="33"/>
                    </a:lnTo>
                    <a:lnTo>
                      <a:pt x="66" y="27"/>
                    </a:lnTo>
                    <a:lnTo>
                      <a:pt x="63" y="21"/>
                    </a:lnTo>
                    <a:lnTo>
                      <a:pt x="58" y="16"/>
                    </a:lnTo>
                    <a:lnTo>
                      <a:pt x="52" y="1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00" name="Freeform 1940"/>
              <p:cNvSpPr>
                <a:spLocks/>
              </p:cNvSpPr>
              <p:nvPr/>
            </p:nvSpPr>
            <p:spPr bwMode="auto">
              <a:xfrm>
                <a:off x="4303" y="3508"/>
                <a:ext cx="14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5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0" y="32"/>
                  </a:cxn>
                  <a:cxn ang="0">
                    <a:pos x="0" y="36"/>
                  </a:cxn>
                  <a:cxn ang="0">
                    <a:pos x="67" y="32"/>
                  </a:cxn>
                  <a:cxn ang="0">
                    <a:pos x="67" y="29"/>
                  </a:cxn>
                  <a:cxn ang="0">
                    <a:pos x="67" y="28"/>
                  </a:cxn>
                  <a:cxn ang="0">
                    <a:pos x="67" y="26"/>
                  </a:cxn>
                  <a:cxn ang="0">
                    <a:pos x="67" y="25"/>
                  </a:cxn>
                  <a:cxn ang="0">
                    <a:pos x="67" y="23"/>
                  </a:cxn>
                  <a:cxn ang="0">
                    <a:pos x="67" y="22"/>
                  </a:cxn>
                  <a:cxn ang="0">
                    <a:pos x="67" y="21"/>
                  </a:cxn>
                  <a:cxn ang="0">
                    <a:pos x="67" y="21"/>
                  </a:cxn>
                  <a:cxn ang="0">
                    <a:pos x="67" y="21"/>
                  </a:cxn>
                  <a:cxn ang="0">
                    <a:pos x="4" y="0"/>
                  </a:cxn>
                </a:cxnLst>
                <a:rect l="0" t="0" r="r" b="b"/>
                <a:pathLst>
                  <a:path w="67" h="36">
                    <a:moveTo>
                      <a:pt x="4" y="0"/>
                    </a:moveTo>
                    <a:lnTo>
                      <a:pt x="4" y="0"/>
                    </a:lnTo>
                    <a:lnTo>
                      <a:pt x="3" y="5"/>
                    </a:lnTo>
                    <a:lnTo>
                      <a:pt x="1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67" y="32"/>
                    </a:lnTo>
                    <a:lnTo>
                      <a:pt x="67" y="29"/>
                    </a:lnTo>
                    <a:lnTo>
                      <a:pt x="67" y="28"/>
                    </a:lnTo>
                    <a:lnTo>
                      <a:pt x="67" y="26"/>
                    </a:lnTo>
                    <a:lnTo>
                      <a:pt x="67" y="25"/>
                    </a:lnTo>
                    <a:lnTo>
                      <a:pt x="67" y="23"/>
                    </a:lnTo>
                    <a:lnTo>
                      <a:pt x="67" y="22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01" name="Freeform 1941"/>
              <p:cNvSpPr>
                <a:spLocks/>
              </p:cNvSpPr>
              <p:nvPr/>
            </p:nvSpPr>
            <p:spPr bwMode="auto">
              <a:xfrm>
                <a:off x="4304" y="3502"/>
                <a:ext cx="13" cy="1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0"/>
                  </a:cxn>
                  <a:cxn ang="0">
                    <a:pos x="16" y="4"/>
                  </a:cxn>
                  <a:cxn ang="0">
                    <a:pos x="14" y="7"/>
                  </a:cxn>
                  <a:cxn ang="0">
                    <a:pos x="10" y="11"/>
                  </a:cxn>
                  <a:cxn ang="0">
                    <a:pos x="8" y="14"/>
                  </a:cxn>
                  <a:cxn ang="0">
                    <a:pos x="5" y="19"/>
                  </a:cxn>
                  <a:cxn ang="0">
                    <a:pos x="3" y="23"/>
                  </a:cxn>
                  <a:cxn ang="0">
                    <a:pos x="1" y="27"/>
                  </a:cxn>
                  <a:cxn ang="0">
                    <a:pos x="0" y="31"/>
                  </a:cxn>
                  <a:cxn ang="0">
                    <a:pos x="63" y="52"/>
                  </a:cxn>
                  <a:cxn ang="0">
                    <a:pos x="64" y="51"/>
                  </a:cxn>
                  <a:cxn ang="0">
                    <a:pos x="64" y="51"/>
                  </a:cxn>
                  <a:cxn ang="0">
                    <a:pos x="64" y="50"/>
                  </a:cxn>
                  <a:cxn ang="0">
                    <a:pos x="64" y="50"/>
                  </a:cxn>
                  <a:cxn ang="0">
                    <a:pos x="64" y="50"/>
                  </a:cxn>
                  <a:cxn ang="0">
                    <a:pos x="64" y="50"/>
                  </a:cxn>
                  <a:cxn ang="0">
                    <a:pos x="66" y="50"/>
                  </a:cxn>
                  <a:cxn ang="0">
                    <a:pos x="66" y="49"/>
                  </a:cxn>
                  <a:cxn ang="0">
                    <a:pos x="66" y="49"/>
                  </a:cxn>
                  <a:cxn ang="0">
                    <a:pos x="19" y="0"/>
                  </a:cxn>
                </a:cxnLst>
                <a:rect l="0" t="0" r="r" b="b"/>
                <a:pathLst>
                  <a:path w="66" h="52">
                    <a:moveTo>
                      <a:pt x="19" y="0"/>
                    </a:moveTo>
                    <a:lnTo>
                      <a:pt x="19" y="0"/>
                    </a:lnTo>
                    <a:lnTo>
                      <a:pt x="16" y="4"/>
                    </a:lnTo>
                    <a:lnTo>
                      <a:pt x="14" y="7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5" y="19"/>
                    </a:lnTo>
                    <a:lnTo>
                      <a:pt x="3" y="23"/>
                    </a:lnTo>
                    <a:lnTo>
                      <a:pt x="1" y="27"/>
                    </a:lnTo>
                    <a:lnTo>
                      <a:pt x="0" y="31"/>
                    </a:lnTo>
                    <a:lnTo>
                      <a:pt x="63" y="52"/>
                    </a:lnTo>
                    <a:lnTo>
                      <a:pt x="64" y="51"/>
                    </a:lnTo>
                    <a:lnTo>
                      <a:pt x="64" y="51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6" y="50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02" name="Freeform 1942"/>
              <p:cNvSpPr>
                <a:spLocks/>
              </p:cNvSpPr>
              <p:nvPr/>
            </p:nvSpPr>
            <p:spPr bwMode="auto">
              <a:xfrm>
                <a:off x="4308" y="3498"/>
                <a:ext cx="9" cy="14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3" y="0"/>
                  </a:cxn>
                  <a:cxn ang="0">
                    <a:pos x="37" y="0"/>
                  </a:cxn>
                  <a:cxn ang="0">
                    <a:pos x="30" y="1"/>
                  </a:cxn>
                  <a:cxn ang="0">
                    <a:pos x="25" y="3"/>
                  </a:cxn>
                  <a:cxn ang="0">
                    <a:pos x="19" y="6"/>
                  </a:cxn>
                  <a:cxn ang="0">
                    <a:pos x="14" y="8"/>
                  </a:cxn>
                  <a:cxn ang="0">
                    <a:pos x="10" y="11"/>
                  </a:cxn>
                  <a:cxn ang="0">
                    <a:pos x="5" y="15"/>
                  </a:cxn>
                  <a:cxn ang="0">
                    <a:pos x="0" y="18"/>
                  </a:cxn>
                  <a:cxn ang="0">
                    <a:pos x="47" y="67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47" y="66"/>
                  </a:cxn>
                  <a:cxn ang="0">
                    <a:pos x="44" y="67"/>
                  </a:cxn>
                  <a:cxn ang="0">
                    <a:pos x="43" y="67"/>
                  </a:cxn>
                  <a:cxn ang="0">
                    <a:pos x="43" y="67"/>
                  </a:cxn>
                  <a:cxn ang="0">
                    <a:pos x="43" y="0"/>
                  </a:cxn>
                </a:cxnLst>
                <a:rect l="0" t="0" r="r" b="b"/>
                <a:pathLst>
                  <a:path w="48" h="67">
                    <a:moveTo>
                      <a:pt x="43" y="0"/>
                    </a:moveTo>
                    <a:lnTo>
                      <a:pt x="43" y="0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5" y="3"/>
                    </a:lnTo>
                    <a:lnTo>
                      <a:pt x="19" y="6"/>
                    </a:lnTo>
                    <a:lnTo>
                      <a:pt x="14" y="8"/>
                    </a:lnTo>
                    <a:lnTo>
                      <a:pt x="10" y="11"/>
                    </a:lnTo>
                    <a:lnTo>
                      <a:pt x="5" y="15"/>
                    </a:lnTo>
                    <a:lnTo>
                      <a:pt x="0" y="18"/>
                    </a:lnTo>
                    <a:lnTo>
                      <a:pt x="47" y="67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47" y="66"/>
                    </a:lnTo>
                    <a:lnTo>
                      <a:pt x="44" y="67"/>
                    </a:lnTo>
                    <a:lnTo>
                      <a:pt x="43" y="67"/>
                    </a:lnTo>
                    <a:lnTo>
                      <a:pt x="43" y="6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03" name="Freeform 1943"/>
              <p:cNvSpPr>
                <a:spLocks/>
              </p:cNvSpPr>
              <p:nvPr/>
            </p:nvSpPr>
            <p:spPr bwMode="auto">
              <a:xfrm>
                <a:off x="4315" y="3498"/>
                <a:ext cx="10" cy="14"/>
              </a:xfrm>
              <a:custGeom>
                <a:avLst/>
                <a:gdLst/>
                <a:ahLst/>
                <a:cxnLst>
                  <a:cxn ang="0">
                    <a:pos x="50" y="19"/>
                  </a:cxn>
                  <a:cxn ang="0">
                    <a:pos x="49" y="19"/>
                  </a:cxn>
                  <a:cxn ang="0">
                    <a:pos x="45" y="15"/>
                  </a:cxn>
                  <a:cxn ang="0">
                    <a:pos x="41" y="11"/>
                  </a:cxn>
                  <a:cxn ang="0">
                    <a:pos x="36" y="8"/>
                  </a:cxn>
                  <a:cxn ang="0">
                    <a:pos x="31" y="6"/>
                  </a:cxn>
                  <a:cxn ang="0">
                    <a:pos x="26" y="3"/>
                  </a:cxn>
                  <a:cxn ang="0">
                    <a:pos x="20" y="1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7" y="67"/>
                  </a:cxn>
                  <a:cxn ang="0">
                    <a:pos x="6" y="67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" y="66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50" y="19"/>
                  </a:cxn>
                </a:cxnLst>
                <a:rect l="0" t="0" r="r" b="b"/>
                <a:pathLst>
                  <a:path w="50" h="67">
                    <a:moveTo>
                      <a:pt x="50" y="19"/>
                    </a:moveTo>
                    <a:lnTo>
                      <a:pt x="49" y="19"/>
                    </a:lnTo>
                    <a:lnTo>
                      <a:pt x="45" y="15"/>
                    </a:lnTo>
                    <a:lnTo>
                      <a:pt x="41" y="11"/>
                    </a:lnTo>
                    <a:lnTo>
                      <a:pt x="36" y="8"/>
                    </a:lnTo>
                    <a:lnTo>
                      <a:pt x="31" y="6"/>
                    </a:lnTo>
                    <a:lnTo>
                      <a:pt x="26" y="3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7" y="67"/>
                    </a:lnTo>
                    <a:lnTo>
                      <a:pt x="6" y="67"/>
                    </a:lnTo>
                    <a:lnTo>
                      <a:pt x="4" y="66"/>
                    </a:lnTo>
                    <a:lnTo>
                      <a:pt x="2" y="66"/>
                    </a:lnTo>
                    <a:lnTo>
                      <a:pt x="1" y="66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5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04" name="Freeform 1944"/>
              <p:cNvSpPr>
                <a:spLocks/>
              </p:cNvSpPr>
              <p:nvPr/>
            </p:nvSpPr>
            <p:spPr bwMode="auto">
              <a:xfrm>
                <a:off x="4315" y="3502"/>
                <a:ext cx="13" cy="11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63" y="19"/>
                  </a:cxn>
                  <a:cxn ang="0">
                    <a:pos x="61" y="17"/>
                  </a:cxn>
                  <a:cxn ang="0">
                    <a:pos x="59" y="14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54" y="7"/>
                  </a:cxn>
                  <a:cxn ang="0">
                    <a:pos x="53" y="5"/>
                  </a:cxn>
                  <a:cxn ang="0">
                    <a:pos x="51" y="3"/>
                  </a:cxn>
                  <a:cxn ang="0">
                    <a:pos x="50" y="0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1" y="48"/>
                  </a:cxn>
                  <a:cxn ang="0">
                    <a:pos x="2" y="49"/>
                  </a:cxn>
                  <a:cxn ang="0">
                    <a:pos x="4" y="50"/>
                  </a:cxn>
                  <a:cxn ang="0">
                    <a:pos x="5" y="52"/>
                  </a:cxn>
                  <a:cxn ang="0">
                    <a:pos x="6" y="55"/>
                  </a:cxn>
                  <a:cxn ang="0">
                    <a:pos x="6" y="55"/>
                  </a:cxn>
                  <a:cxn ang="0">
                    <a:pos x="63" y="19"/>
                  </a:cxn>
                </a:cxnLst>
                <a:rect l="0" t="0" r="r" b="b"/>
                <a:pathLst>
                  <a:path w="63" h="55">
                    <a:moveTo>
                      <a:pt x="63" y="19"/>
                    </a:moveTo>
                    <a:lnTo>
                      <a:pt x="63" y="19"/>
                    </a:lnTo>
                    <a:lnTo>
                      <a:pt x="61" y="17"/>
                    </a:lnTo>
                    <a:lnTo>
                      <a:pt x="59" y="14"/>
                    </a:lnTo>
                    <a:lnTo>
                      <a:pt x="58" y="11"/>
                    </a:lnTo>
                    <a:lnTo>
                      <a:pt x="57" y="8"/>
                    </a:lnTo>
                    <a:lnTo>
                      <a:pt x="54" y="7"/>
                    </a:lnTo>
                    <a:lnTo>
                      <a:pt x="53" y="5"/>
                    </a:lnTo>
                    <a:lnTo>
                      <a:pt x="51" y="3"/>
                    </a:lnTo>
                    <a:lnTo>
                      <a:pt x="50" y="0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1" y="48"/>
                    </a:lnTo>
                    <a:lnTo>
                      <a:pt x="2" y="49"/>
                    </a:lnTo>
                    <a:lnTo>
                      <a:pt x="4" y="50"/>
                    </a:lnTo>
                    <a:lnTo>
                      <a:pt x="5" y="52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05" name="Freeform 1945"/>
              <p:cNvSpPr>
                <a:spLocks/>
              </p:cNvSpPr>
              <p:nvPr/>
            </p:nvSpPr>
            <p:spPr bwMode="auto">
              <a:xfrm>
                <a:off x="4316" y="3506"/>
                <a:ext cx="20" cy="23"/>
              </a:xfrm>
              <a:custGeom>
                <a:avLst/>
                <a:gdLst/>
                <a:ahLst/>
                <a:cxnLst>
                  <a:cxn ang="0">
                    <a:pos x="89" y="104"/>
                  </a:cxn>
                  <a:cxn ang="0">
                    <a:pos x="95" y="62"/>
                  </a:cxn>
                  <a:cxn ang="0">
                    <a:pos x="57" y="0"/>
                  </a:cxn>
                  <a:cxn ang="0">
                    <a:pos x="0" y="36"/>
                  </a:cxn>
                  <a:cxn ang="0">
                    <a:pos x="38" y="97"/>
                  </a:cxn>
                  <a:cxn ang="0">
                    <a:pos x="89" y="104"/>
                  </a:cxn>
                  <a:cxn ang="0">
                    <a:pos x="38" y="97"/>
                  </a:cxn>
                  <a:cxn ang="0">
                    <a:pos x="43" y="104"/>
                  </a:cxn>
                  <a:cxn ang="0">
                    <a:pos x="47" y="108"/>
                  </a:cxn>
                  <a:cxn ang="0">
                    <a:pos x="54" y="112"/>
                  </a:cxn>
                  <a:cxn ang="0">
                    <a:pos x="60" y="113"/>
                  </a:cxn>
                  <a:cxn ang="0">
                    <a:pos x="66" y="114"/>
                  </a:cxn>
                  <a:cxn ang="0">
                    <a:pos x="73" y="113"/>
                  </a:cxn>
                  <a:cxn ang="0">
                    <a:pos x="78" y="111"/>
                  </a:cxn>
                  <a:cxn ang="0">
                    <a:pos x="84" y="108"/>
                  </a:cxn>
                  <a:cxn ang="0">
                    <a:pos x="89" y="105"/>
                  </a:cxn>
                  <a:cxn ang="0">
                    <a:pos x="93" y="100"/>
                  </a:cxn>
                  <a:cxn ang="0">
                    <a:pos x="97" y="94"/>
                  </a:cxn>
                  <a:cxn ang="0">
                    <a:pos x="99" y="89"/>
                  </a:cxn>
                  <a:cxn ang="0">
                    <a:pos x="100" y="83"/>
                  </a:cxn>
                  <a:cxn ang="0">
                    <a:pos x="100" y="76"/>
                  </a:cxn>
                  <a:cxn ang="0">
                    <a:pos x="98" y="69"/>
                  </a:cxn>
                  <a:cxn ang="0">
                    <a:pos x="95" y="62"/>
                  </a:cxn>
                  <a:cxn ang="0">
                    <a:pos x="89" y="104"/>
                  </a:cxn>
                </a:cxnLst>
                <a:rect l="0" t="0" r="r" b="b"/>
                <a:pathLst>
                  <a:path w="100" h="114">
                    <a:moveTo>
                      <a:pt x="89" y="104"/>
                    </a:moveTo>
                    <a:lnTo>
                      <a:pt x="95" y="62"/>
                    </a:lnTo>
                    <a:lnTo>
                      <a:pt x="57" y="0"/>
                    </a:lnTo>
                    <a:lnTo>
                      <a:pt x="0" y="36"/>
                    </a:lnTo>
                    <a:lnTo>
                      <a:pt x="38" y="97"/>
                    </a:lnTo>
                    <a:lnTo>
                      <a:pt x="89" y="104"/>
                    </a:lnTo>
                    <a:lnTo>
                      <a:pt x="38" y="97"/>
                    </a:lnTo>
                    <a:lnTo>
                      <a:pt x="43" y="104"/>
                    </a:lnTo>
                    <a:lnTo>
                      <a:pt x="47" y="108"/>
                    </a:lnTo>
                    <a:lnTo>
                      <a:pt x="54" y="112"/>
                    </a:lnTo>
                    <a:lnTo>
                      <a:pt x="60" y="113"/>
                    </a:lnTo>
                    <a:lnTo>
                      <a:pt x="66" y="114"/>
                    </a:lnTo>
                    <a:lnTo>
                      <a:pt x="73" y="113"/>
                    </a:lnTo>
                    <a:lnTo>
                      <a:pt x="78" y="111"/>
                    </a:lnTo>
                    <a:lnTo>
                      <a:pt x="84" y="108"/>
                    </a:lnTo>
                    <a:lnTo>
                      <a:pt x="89" y="105"/>
                    </a:lnTo>
                    <a:lnTo>
                      <a:pt x="93" y="100"/>
                    </a:lnTo>
                    <a:lnTo>
                      <a:pt x="97" y="94"/>
                    </a:lnTo>
                    <a:lnTo>
                      <a:pt x="99" y="89"/>
                    </a:lnTo>
                    <a:lnTo>
                      <a:pt x="100" y="83"/>
                    </a:lnTo>
                    <a:lnTo>
                      <a:pt x="100" y="76"/>
                    </a:lnTo>
                    <a:lnTo>
                      <a:pt x="98" y="69"/>
                    </a:lnTo>
                    <a:lnTo>
                      <a:pt x="95" y="62"/>
                    </a:lnTo>
                    <a:lnTo>
                      <a:pt x="89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06" name="Freeform 1946"/>
              <p:cNvSpPr>
                <a:spLocks/>
              </p:cNvSpPr>
              <p:nvPr/>
            </p:nvSpPr>
            <p:spPr bwMode="auto">
              <a:xfrm>
                <a:off x="4320" y="3517"/>
                <a:ext cx="14" cy="14"/>
              </a:xfrm>
              <a:custGeom>
                <a:avLst/>
                <a:gdLst/>
                <a:ahLst/>
                <a:cxnLst>
                  <a:cxn ang="0">
                    <a:pos x="6" y="55"/>
                  </a:cxn>
                  <a:cxn ang="0">
                    <a:pos x="57" y="61"/>
                  </a:cxn>
                  <a:cxn ang="0">
                    <a:pos x="71" y="49"/>
                  </a:cxn>
                  <a:cxn ang="0">
                    <a:pos x="26" y="0"/>
                  </a:cxn>
                  <a:cxn ang="0">
                    <a:pos x="12" y="13"/>
                  </a:cxn>
                  <a:cxn ang="0">
                    <a:pos x="6" y="55"/>
                  </a:cxn>
                  <a:cxn ang="0">
                    <a:pos x="12" y="13"/>
                  </a:cxn>
                  <a:cxn ang="0">
                    <a:pos x="6" y="19"/>
                  </a:cxn>
                  <a:cxn ang="0">
                    <a:pos x="3" y="26"/>
                  </a:cxn>
                  <a:cxn ang="0">
                    <a:pos x="2" y="31"/>
                  </a:cxn>
                  <a:cxn ang="0">
                    <a:pos x="0" y="38"/>
                  </a:cxn>
                  <a:cxn ang="0">
                    <a:pos x="2" y="44"/>
                  </a:cxn>
                  <a:cxn ang="0">
                    <a:pos x="4" y="50"/>
                  </a:cxn>
                  <a:cxn ang="0">
                    <a:pos x="6" y="56"/>
                  </a:cxn>
                  <a:cxn ang="0">
                    <a:pos x="11" y="60"/>
                  </a:cxn>
                  <a:cxn ang="0">
                    <a:pos x="14" y="65"/>
                  </a:cxn>
                  <a:cxn ang="0">
                    <a:pos x="20" y="68"/>
                  </a:cxn>
                  <a:cxn ang="0">
                    <a:pos x="26" y="71"/>
                  </a:cxn>
                  <a:cxn ang="0">
                    <a:pos x="32" y="72"/>
                  </a:cxn>
                  <a:cxn ang="0">
                    <a:pos x="39" y="72"/>
                  </a:cxn>
                  <a:cxn ang="0">
                    <a:pos x="44" y="70"/>
                  </a:cxn>
                  <a:cxn ang="0">
                    <a:pos x="51" y="67"/>
                  </a:cxn>
                  <a:cxn ang="0">
                    <a:pos x="57" y="61"/>
                  </a:cxn>
                  <a:cxn ang="0">
                    <a:pos x="6" y="55"/>
                  </a:cxn>
                </a:cxnLst>
                <a:rect l="0" t="0" r="r" b="b"/>
                <a:pathLst>
                  <a:path w="71" h="72">
                    <a:moveTo>
                      <a:pt x="6" y="55"/>
                    </a:moveTo>
                    <a:lnTo>
                      <a:pt x="57" y="61"/>
                    </a:lnTo>
                    <a:lnTo>
                      <a:pt x="71" y="49"/>
                    </a:lnTo>
                    <a:lnTo>
                      <a:pt x="26" y="0"/>
                    </a:lnTo>
                    <a:lnTo>
                      <a:pt x="12" y="13"/>
                    </a:lnTo>
                    <a:lnTo>
                      <a:pt x="6" y="55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2" y="31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4" y="50"/>
                    </a:lnTo>
                    <a:lnTo>
                      <a:pt x="6" y="56"/>
                    </a:lnTo>
                    <a:lnTo>
                      <a:pt x="11" y="60"/>
                    </a:lnTo>
                    <a:lnTo>
                      <a:pt x="14" y="65"/>
                    </a:lnTo>
                    <a:lnTo>
                      <a:pt x="20" y="68"/>
                    </a:lnTo>
                    <a:lnTo>
                      <a:pt x="26" y="71"/>
                    </a:lnTo>
                    <a:lnTo>
                      <a:pt x="32" y="72"/>
                    </a:lnTo>
                    <a:lnTo>
                      <a:pt x="39" y="72"/>
                    </a:lnTo>
                    <a:lnTo>
                      <a:pt x="44" y="70"/>
                    </a:lnTo>
                    <a:lnTo>
                      <a:pt x="51" y="67"/>
                    </a:lnTo>
                    <a:lnTo>
                      <a:pt x="57" y="61"/>
                    </a:lnTo>
                    <a:lnTo>
                      <a:pt x="6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07" name="Freeform 1947"/>
              <p:cNvSpPr>
                <a:spLocks/>
              </p:cNvSpPr>
              <p:nvPr/>
            </p:nvSpPr>
            <p:spPr bwMode="auto">
              <a:xfrm>
                <a:off x="4313" y="3508"/>
                <a:ext cx="19" cy="20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5"/>
                  </a:cxn>
                  <a:cxn ang="0">
                    <a:pos x="39" y="99"/>
                  </a:cxn>
                  <a:cxn ang="0">
                    <a:pos x="96" y="64"/>
                  </a:cxn>
                  <a:cxn ang="0">
                    <a:pos x="58" y="0"/>
                  </a:cxn>
                  <a:cxn ang="0">
                    <a:pos x="0" y="35"/>
                  </a:cxn>
                </a:cxnLst>
                <a:rect l="0" t="0" r="r" b="b"/>
                <a:pathLst>
                  <a:path w="96" h="99">
                    <a:moveTo>
                      <a:pt x="0" y="35"/>
                    </a:moveTo>
                    <a:lnTo>
                      <a:pt x="0" y="35"/>
                    </a:lnTo>
                    <a:lnTo>
                      <a:pt x="39" y="99"/>
                    </a:lnTo>
                    <a:lnTo>
                      <a:pt x="96" y="64"/>
                    </a:lnTo>
                    <a:lnTo>
                      <a:pt x="58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08" name="Freeform 1948"/>
              <p:cNvSpPr>
                <a:spLocks/>
              </p:cNvSpPr>
              <p:nvPr/>
            </p:nvSpPr>
            <p:spPr bwMode="auto">
              <a:xfrm>
                <a:off x="4312" y="3505"/>
                <a:ext cx="13" cy="10"/>
              </a:xfrm>
              <a:custGeom>
                <a:avLst/>
                <a:gdLst/>
                <a:ahLst/>
                <a:cxnLst>
                  <a:cxn ang="0">
                    <a:pos x="2" y="46"/>
                  </a:cxn>
                  <a:cxn ang="0">
                    <a:pos x="0" y="46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6"/>
                  </a:cxn>
                  <a:cxn ang="0">
                    <a:pos x="2" y="48"/>
                  </a:cxn>
                  <a:cxn ang="0">
                    <a:pos x="2" y="49"/>
                  </a:cxn>
                  <a:cxn ang="0">
                    <a:pos x="3" y="50"/>
                  </a:cxn>
                  <a:cxn ang="0">
                    <a:pos x="4" y="51"/>
                  </a:cxn>
                  <a:cxn ang="0">
                    <a:pos x="62" y="16"/>
                  </a:cxn>
                  <a:cxn ang="0">
                    <a:pos x="60" y="14"/>
                  </a:cxn>
                  <a:cxn ang="0">
                    <a:pos x="59" y="13"/>
                  </a:cxn>
                  <a:cxn ang="0">
                    <a:pos x="58" y="11"/>
                  </a:cxn>
                  <a:cxn ang="0">
                    <a:pos x="56" y="8"/>
                  </a:cxn>
                  <a:cxn ang="0">
                    <a:pos x="55" y="6"/>
                  </a:cxn>
                  <a:cxn ang="0">
                    <a:pos x="54" y="5"/>
                  </a:cxn>
                  <a:cxn ang="0">
                    <a:pos x="52" y="3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2" y="46"/>
                  </a:cxn>
                </a:cxnLst>
                <a:rect l="0" t="0" r="r" b="b"/>
                <a:pathLst>
                  <a:path w="62" h="51">
                    <a:moveTo>
                      <a:pt x="2" y="46"/>
                    </a:moveTo>
                    <a:lnTo>
                      <a:pt x="0" y="4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2" y="49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62" y="16"/>
                    </a:lnTo>
                    <a:lnTo>
                      <a:pt x="60" y="14"/>
                    </a:lnTo>
                    <a:lnTo>
                      <a:pt x="59" y="13"/>
                    </a:lnTo>
                    <a:lnTo>
                      <a:pt x="58" y="11"/>
                    </a:lnTo>
                    <a:lnTo>
                      <a:pt x="56" y="8"/>
                    </a:lnTo>
                    <a:lnTo>
                      <a:pt x="55" y="6"/>
                    </a:lnTo>
                    <a:lnTo>
                      <a:pt x="54" y="5"/>
                    </a:lnTo>
                    <a:lnTo>
                      <a:pt x="52" y="3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2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09" name="Freeform 1949"/>
              <p:cNvSpPr>
                <a:spLocks/>
              </p:cNvSpPr>
              <p:nvPr/>
            </p:nvSpPr>
            <p:spPr bwMode="auto">
              <a:xfrm>
                <a:off x="4313" y="3502"/>
                <a:ext cx="9" cy="14"/>
              </a:xfrm>
              <a:custGeom>
                <a:avLst/>
                <a:gdLst/>
                <a:ahLst/>
                <a:cxnLst>
                  <a:cxn ang="0">
                    <a:pos x="16" y="67"/>
                  </a:cxn>
                  <a:cxn ang="0">
                    <a:pos x="16" y="67"/>
                  </a:cxn>
                  <a:cxn ang="0">
                    <a:pos x="13" y="67"/>
                  </a:cxn>
                  <a:cxn ang="0">
                    <a:pos x="10" y="66"/>
                  </a:cxn>
                  <a:cxn ang="0">
                    <a:pos x="8" y="66"/>
                  </a:cxn>
                  <a:cxn ang="0">
                    <a:pos x="5" y="65"/>
                  </a:cxn>
                  <a:cxn ang="0">
                    <a:pos x="3" y="64"/>
                  </a:cxn>
                  <a:cxn ang="0">
                    <a:pos x="2" y="63"/>
                  </a:cxn>
                  <a:cxn ang="0">
                    <a:pos x="1" y="62"/>
                  </a:cxn>
                  <a:cxn ang="0">
                    <a:pos x="0" y="60"/>
                  </a:cxn>
                  <a:cxn ang="0">
                    <a:pos x="48" y="14"/>
                  </a:cxn>
                  <a:cxn ang="0">
                    <a:pos x="45" y="11"/>
                  </a:cxn>
                  <a:cxn ang="0">
                    <a:pos x="41" y="8"/>
                  </a:cxn>
                  <a:cxn ang="0">
                    <a:pos x="38" y="6"/>
                  </a:cxn>
                  <a:cxn ang="0">
                    <a:pos x="33" y="4"/>
                  </a:cxn>
                  <a:cxn ang="0">
                    <a:pos x="28" y="3"/>
                  </a:cxn>
                  <a:cxn ang="0">
                    <a:pos x="24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6" y="67"/>
                  </a:cxn>
                </a:cxnLst>
                <a:rect l="0" t="0" r="r" b="b"/>
                <a:pathLst>
                  <a:path w="48" h="67">
                    <a:moveTo>
                      <a:pt x="16" y="67"/>
                    </a:moveTo>
                    <a:lnTo>
                      <a:pt x="16" y="67"/>
                    </a:lnTo>
                    <a:lnTo>
                      <a:pt x="13" y="67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5" y="65"/>
                    </a:lnTo>
                    <a:lnTo>
                      <a:pt x="3" y="64"/>
                    </a:lnTo>
                    <a:lnTo>
                      <a:pt x="2" y="63"/>
                    </a:lnTo>
                    <a:lnTo>
                      <a:pt x="1" y="62"/>
                    </a:lnTo>
                    <a:lnTo>
                      <a:pt x="0" y="60"/>
                    </a:lnTo>
                    <a:lnTo>
                      <a:pt x="48" y="14"/>
                    </a:lnTo>
                    <a:lnTo>
                      <a:pt x="45" y="11"/>
                    </a:lnTo>
                    <a:lnTo>
                      <a:pt x="41" y="8"/>
                    </a:lnTo>
                    <a:lnTo>
                      <a:pt x="38" y="6"/>
                    </a:lnTo>
                    <a:lnTo>
                      <a:pt x="33" y="4"/>
                    </a:lnTo>
                    <a:lnTo>
                      <a:pt x="28" y="3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10" name="Freeform 1950"/>
              <p:cNvSpPr>
                <a:spLocks/>
              </p:cNvSpPr>
              <p:nvPr/>
            </p:nvSpPr>
            <p:spPr bwMode="auto">
              <a:xfrm>
                <a:off x="4309" y="3502"/>
                <a:ext cx="9" cy="14"/>
              </a:xfrm>
              <a:custGeom>
                <a:avLst/>
                <a:gdLst/>
                <a:ahLst/>
                <a:cxnLst>
                  <a:cxn ang="0">
                    <a:pos x="45" y="63"/>
                  </a:cxn>
                  <a:cxn ang="0">
                    <a:pos x="45" y="62"/>
                  </a:cxn>
                  <a:cxn ang="0">
                    <a:pos x="45" y="63"/>
                  </a:cxn>
                  <a:cxn ang="0">
                    <a:pos x="44" y="63"/>
                  </a:cxn>
                  <a:cxn ang="0">
                    <a:pos x="43" y="64"/>
                  </a:cxn>
                  <a:cxn ang="0">
                    <a:pos x="42" y="65"/>
                  </a:cxn>
                  <a:cxn ang="0">
                    <a:pos x="40" y="65"/>
                  </a:cxn>
                  <a:cxn ang="0">
                    <a:pos x="37" y="66"/>
                  </a:cxn>
                  <a:cxn ang="0">
                    <a:pos x="35" y="66"/>
                  </a:cxn>
                  <a:cxn ang="0">
                    <a:pos x="33" y="67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2" y="2"/>
                  </a:cxn>
                  <a:cxn ang="0">
                    <a:pos x="18" y="3"/>
                  </a:cxn>
                  <a:cxn ang="0">
                    <a:pos x="13" y="4"/>
                  </a:cxn>
                  <a:cxn ang="0">
                    <a:pos x="10" y="6"/>
                  </a:cxn>
                  <a:cxn ang="0">
                    <a:pos x="6" y="8"/>
                  </a:cxn>
                  <a:cxn ang="0">
                    <a:pos x="3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5" y="63"/>
                  </a:cxn>
                </a:cxnLst>
                <a:rect l="0" t="0" r="r" b="b"/>
                <a:pathLst>
                  <a:path w="45" h="67">
                    <a:moveTo>
                      <a:pt x="45" y="63"/>
                    </a:moveTo>
                    <a:lnTo>
                      <a:pt x="45" y="62"/>
                    </a:lnTo>
                    <a:lnTo>
                      <a:pt x="45" y="63"/>
                    </a:lnTo>
                    <a:lnTo>
                      <a:pt x="44" y="63"/>
                    </a:lnTo>
                    <a:lnTo>
                      <a:pt x="43" y="64"/>
                    </a:lnTo>
                    <a:lnTo>
                      <a:pt x="42" y="65"/>
                    </a:lnTo>
                    <a:lnTo>
                      <a:pt x="40" y="65"/>
                    </a:lnTo>
                    <a:lnTo>
                      <a:pt x="37" y="66"/>
                    </a:lnTo>
                    <a:lnTo>
                      <a:pt x="35" y="66"/>
                    </a:lnTo>
                    <a:lnTo>
                      <a:pt x="33" y="67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8" y="3"/>
                    </a:lnTo>
                    <a:lnTo>
                      <a:pt x="13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5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11" name="Freeform 1951"/>
              <p:cNvSpPr>
                <a:spLocks/>
              </p:cNvSpPr>
              <p:nvPr/>
            </p:nvSpPr>
            <p:spPr bwMode="auto">
              <a:xfrm>
                <a:off x="4306" y="3505"/>
                <a:ext cx="13" cy="10"/>
              </a:xfrm>
              <a:custGeom>
                <a:avLst/>
                <a:gdLst/>
                <a:ahLst/>
                <a:cxnLst>
                  <a:cxn ang="0">
                    <a:pos x="63" y="50"/>
                  </a:cxn>
                  <a:cxn ang="0">
                    <a:pos x="63" y="50"/>
                  </a:cxn>
                  <a:cxn ang="0">
                    <a:pos x="65" y="49"/>
                  </a:cxn>
                  <a:cxn ang="0">
                    <a:pos x="65" y="49"/>
                  </a:cxn>
                  <a:cxn ang="0">
                    <a:pos x="65" y="49"/>
                  </a:cxn>
                  <a:cxn ang="0">
                    <a:pos x="65" y="49"/>
                  </a:cxn>
                  <a:cxn ang="0">
                    <a:pos x="65" y="49"/>
                  </a:cxn>
                  <a:cxn ang="0">
                    <a:pos x="65" y="49"/>
                  </a:cxn>
                  <a:cxn ang="0">
                    <a:pos x="63" y="49"/>
                  </a:cxn>
                  <a:cxn ang="0">
                    <a:pos x="63" y="50"/>
                  </a:cxn>
                  <a:cxn ang="0">
                    <a:pos x="18" y="0"/>
                  </a:cxn>
                  <a:cxn ang="0">
                    <a:pos x="15" y="4"/>
                  </a:cxn>
                  <a:cxn ang="0">
                    <a:pos x="11" y="7"/>
                  </a:cxn>
                  <a:cxn ang="0">
                    <a:pos x="9" y="10"/>
                  </a:cxn>
                  <a:cxn ang="0">
                    <a:pos x="7" y="15"/>
                  </a:cxn>
                  <a:cxn ang="0">
                    <a:pos x="5" y="19"/>
                  </a:cxn>
                  <a:cxn ang="0">
                    <a:pos x="2" y="22"/>
                  </a:cxn>
                  <a:cxn ang="0">
                    <a:pos x="1" y="27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63" y="50"/>
                  </a:cxn>
                </a:cxnLst>
                <a:rect l="0" t="0" r="r" b="b"/>
                <a:pathLst>
                  <a:path w="65" h="50">
                    <a:moveTo>
                      <a:pt x="63" y="50"/>
                    </a:moveTo>
                    <a:lnTo>
                      <a:pt x="63" y="50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3" y="49"/>
                    </a:lnTo>
                    <a:lnTo>
                      <a:pt x="63" y="50"/>
                    </a:lnTo>
                    <a:lnTo>
                      <a:pt x="18" y="0"/>
                    </a:lnTo>
                    <a:lnTo>
                      <a:pt x="15" y="4"/>
                    </a:lnTo>
                    <a:lnTo>
                      <a:pt x="11" y="7"/>
                    </a:lnTo>
                    <a:lnTo>
                      <a:pt x="9" y="10"/>
                    </a:lnTo>
                    <a:lnTo>
                      <a:pt x="7" y="15"/>
                    </a:lnTo>
                    <a:lnTo>
                      <a:pt x="5" y="19"/>
                    </a:lnTo>
                    <a:lnTo>
                      <a:pt x="2" y="22"/>
                    </a:lnTo>
                    <a:lnTo>
                      <a:pt x="1" y="27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3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12" name="Freeform 1952"/>
              <p:cNvSpPr>
                <a:spLocks/>
              </p:cNvSpPr>
              <p:nvPr/>
            </p:nvSpPr>
            <p:spPr bwMode="auto">
              <a:xfrm>
                <a:off x="4305" y="3511"/>
                <a:ext cx="13" cy="7"/>
              </a:xfrm>
              <a:custGeom>
                <a:avLst/>
                <a:gdLst/>
                <a:ahLst/>
                <a:cxnLst>
                  <a:cxn ang="0">
                    <a:pos x="67" y="22"/>
                  </a:cxn>
                  <a:cxn ang="0">
                    <a:pos x="67" y="22"/>
                  </a:cxn>
                  <a:cxn ang="0">
                    <a:pos x="67" y="22"/>
                  </a:cxn>
                  <a:cxn ang="0">
                    <a:pos x="67" y="22"/>
                  </a:cxn>
                  <a:cxn ang="0">
                    <a:pos x="67" y="21"/>
                  </a:cxn>
                  <a:cxn ang="0">
                    <a:pos x="67" y="21"/>
                  </a:cxn>
                  <a:cxn ang="0">
                    <a:pos x="67" y="21"/>
                  </a:cxn>
                  <a:cxn ang="0">
                    <a:pos x="67" y="21"/>
                  </a:cxn>
                  <a:cxn ang="0">
                    <a:pos x="67" y="20"/>
                  </a:cxn>
                  <a:cxn ang="0">
                    <a:pos x="67" y="20"/>
                  </a:cxn>
                  <a:cxn ang="0">
                    <a:pos x="4" y="0"/>
                  </a:cxn>
                  <a:cxn ang="0">
                    <a:pos x="3" y="5"/>
                  </a:cxn>
                  <a:cxn ang="0">
                    <a:pos x="2" y="9"/>
                  </a:cxn>
                  <a:cxn ang="0">
                    <a:pos x="2" y="14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2" y="32"/>
                  </a:cxn>
                  <a:cxn ang="0">
                    <a:pos x="3" y="37"/>
                  </a:cxn>
                  <a:cxn ang="0">
                    <a:pos x="3" y="37"/>
                  </a:cxn>
                  <a:cxn ang="0">
                    <a:pos x="67" y="22"/>
                  </a:cxn>
                </a:cxnLst>
                <a:rect l="0" t="0" r="r" b="b"/>
                <a:pathLst>
                  <a:path w="67" h="37">
                    <a:moveTo>
                      <a:pt x="67" y="22"/>
                    </a:moveTo>
                    <a:lnTo>
                      <a:pt x="67" y="22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0"/>
                    </a:lnTo>
                    <a:lnTo>
                      <a:pt x="67" y="20"/>
                    </a:lnTo>
                    <a:lnTo>
                      <a:pt x="4" y="0"/>
                    </a:lnTo>
                    <a:lnTo>
                      <a:pt x="3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67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13" name="Freeform 1953"/>
              <p:cNvSpPr>
                <a:spLocks/>
              </p:cNvSpPr>
              <p:nvPr/>
            </p:nvSpPr>
            <p:spPr bwMode="auto">
              <a:xfrm>
                <a:off x="4306" y="3515"/>
                <a:ext cx="14" cy="10"/>
              </a:xfrm>
              <a:custGeom>
                <a:avLst/>
                <a:gdLst/>
                <a:ahLst/>
                <a:cxnLst>
                  <a:cxn ang="0">
                    <a:pos x="71" y="14"/>
                  </a:cxn>
                  <a:cxn ang="0">
                    <a:pos x="71" y="14"/>
                  </a:cxn>
                  <a:cxn ang="0">
                    <a:pos x="70" y="12"/>
                  </a:cxn>
                  <a:cxn ang="0">
                    <a:pos x="69" y="8"/>
                  </a:cxn>
                  <a:cxn ang="0">
                    <a:pos x="68" y="6"/>
                  </a:cxn>
                  <a:cxn ang="0">
                    <a:pos x="67" y="5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15"/>
                  </a:cxn>
                  <a:cxn ang="0">
                    <a:pos x="1" y="18"/>
                  </a:cxn>
                  <a:cxn ang="0">
                    <a:pos x="2" y="23"/>
                  </a:cxn>
                  <a:cxn ang="0">
                    <a:pos x="3" y="28"/>
                  </a:cxn>
                  <a:cxn ang="0">
                    <a:pos x="6" y="32"/>
                  </a:cxn>
                  <a:cxn ang="0">
                    <a:pos x="8" y="36"/>
                  </a:cxn>
                  <a:cxn ang="0">
                    <a:pos x="10" y="40"/>
                  </a:cxn>
                  <a:cxn ang="0">
                    <a:pos x="12" y="45"/>
                  </a:cxn>
                  <a:cxn ang="0">
                    <a:pos x="15" y="48"/>
                  </a:cxn>
                  <a:cxn ang="0">
                    <a:pos x="15" y="48"/>
                  </a:cxn>
                  <a:cxn ang="0">
                    <a:pos x="71" y="14"/>
                  </a:cxn>
                </a:cxnLst>
                <a:rect l="0" t="0" r="r" b="b"/>
                <a:pathLst>
                  <a:path w="71" h="48">
                    <a:moveTo>
                      <a:pt x="71" y="14"/>
                    </a:moveTo>
                    <a:lnTo>
                      <a:pt x="71" y="14"/>
                    </a:lnTo>
                    <a:lnTo>
                      <a:pt x="70" y="12"/>
                    </a:lnTo>
                    <a:lnTo>
                      <a:pt x="69" y="8"/>
                    </a:lnTo>
                    <a:lnTo>
                      <a:pt x="68" y="6"/>
                    </a:lnTo>
                    <a:lnTo>
                      <a:pt x="67" y="5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3"/>
                    </a:lnTo>
                    <a:lnTo>
                      <a:pt x="3" y="28"/>
                    </a:lnTo>
                    <a:lnTo>
                      <a:pt x="6" y="32"/>
                    </a:lnTo>
                    <a:lnTo>
                      <a:pt x="8" y="36"/>
                    </a:lnTo>
                    <a:lnTo>
                      <a:pt x="10" y="40"/>
                    </a:lnTo>
                    <a:lnTo>
                      <a:pt x="12" y="45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71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14" name="Freeform 1954"/>
              <p:cNvSpPr>
                <a:spLocks/>
              </p:cNvSpPr>
              <p:nvPr/>
            </p:nvSpPr>
            <p:spPr bwMode="auto">
              <a:xfrm>
                <a:off x="4309" y="3518"/>
                <a:ext cx="18" cy="20"/>
              </a:xfrm>
              <a:custGeom>
                <a:avLst/>
                <a:gdLst/>
                <a:ahLst/>
                <a:cxnLst>
                  <a:cxn ang="0">
                    <a:pos x="79" y="89"/>
                  </a:cxn>
                  <a:cxn ang="0">
                    <a:pos x="85" y="47"/>
                  </a:cxn>
                  <a:cxn ang="0">
                    <a:pos x="56" y="0"/>
                  </a:cxn>
                  <a:cxn ang="0">
                    <a:pos x="0" y="34"/>
                  </a:cxn>
                  <a:cxn ang="0">
                    <a:pos x="29" y="82"/>
                  </a:cxn>
                  <a:cxn ang="0">
                    <a:pos x="79" y="89"/>
                  </a:cxn>
                  <a:cxn ang="0">
                    <a:pos x="29" y="82"/>
                  </a:cxn>
                  <a:cxn ang="0">
                    <a:pos x="33" y="88"/>
                  </a:cxn>
                  <a:cxn ang="0">
                    <a:pos x="38" y="92"/>
                  </a:cxn>
                  <a:cxn ang="0">
                    <a:pos x="44" y="96"/>
                  </a:cxn>
                  <a:cxn ang="0">
                    <a:pos x="49" y="98"/>
                  </a:cxn>
                  <a:cxn ang="0">
                    <a:pos x="56" y="98"/>
                  </a:cxn>
                  <a:cxn ang="0">
                    <a:pos x="62" y="97"/>
                  </a:cxn>
                  <a:cxn ang="0">
                    <a:pos x="68" y="96"/>
                  </a:cxn>
                  <a:cxn ang="0">
                    <a:pos x="74" y="92"/>
                  </a:cxn>
                  <a:cxn ang="0">
                    <a:pos x="79" y="89"/>
                  </a:cxn>
                  <a:cxn ang="0">
                    <a:pos x="83" y="84"/>
                  </a:cxn>
                  <a:cxn ang="0">
                    <a:pos x="86" y="80"/>
                  </a:cxn>
                  <a:cxn ang="0">
                    <a:pos x="89" y="74"/>
                  </a:cxn>
                  <a:cxn ang="0">
                    <a:pos x="90" y="68"/>
                  </a:cxn>
                  <a:cxn ang="0">
                    <a:pos x="90" y="61"/>
                  </a:cxn>
                  <a:cxn ang="0">
                    <a:pos x="89" y="54"/>
                  </a:cxn>
                  <a:cxn ang="0">
                    <a:pos x="85" y="47"/>
                  </a:cxn>
                  <a:cxn ang="0">
                    <a:pos x="79" y="89"/>
                  </a:cxn>
                </a:cxnLst>
                <a:rect l="0" t="0" r="r" b="b"/>
                <a:pathLst>
                  <a:path w="90" h="98">
                    <a:moveTo>
                      <a:pt x="79" y="89"/>
                    </a:moveTo>
                    <a:lnTo>
                      <a:pt x="85" y="47"/>
                    </a:lnTo>
                    <a:lnTo>
                      <a:pt x="56" y="0"/>
                    </a:lnTo>
                    <a:lnTo>
                      <a:pt x="0" y="34"/>
                    </a:lnTo>
                    <a:lnTo>
                      <a:pt x="29" y="82"/>
                    </a:lnTo>
                    <a:lnTo>
                      <a:pt x="79" y="89"/>
                    </a:lnTo>
                    <a:lnTo>
                      <a:pt x="29" y="82"/>
                    </a:lnTo>
                    <a:lnTo>
                      <a:pt x="33" y="88"/>
                    </a:lnTo>
                    <a:lnTo>
                      <a:pt x="38" y="92"/>
                    </a:lnTo>
                    <a:lnTo>
                      <a:pt x="44" y="96"/>
                    </a:lnTo>
                    <a:lnTo>
                      <a:pt x="49" y="98"/>
                    </a:lnTo>
                    <a:lnTo>
                      <a:pt x="56" y="98"/>
                    </a:lnTo>
                    <a:lnTo>
                      <a:pt x="62" y="97"/>
                    </a:lnTo>
                    <a:lnTo>
                      <a:pt x="68" y="96"/>
                    </a:lnTo>
                    <a:lnTo>
                      <a:pt x="74" y="92"/>
                    </a:lnTo>
                    <a:lnTo>
                      <a:pt x="79" y="89"/>
                    </a:lnTo>
                    <a:lnTo>
                      <a:pt x="83" y="84"/>
                    </a:lnTo>
                    <a:lnTo>
                      <a:pt x="86" y="80"/>
                    </a:lnTo>
                    <a:lnTo>
                      <a:pt x="89" y="74"/>
                    </a:lnTo>
                    <a:lnTo>
                      <a:pt x="90" y="68"/>
                    </a:lnTo>
                    <a:lnTo>
                      <a:pt x="90" y="61"/>
                    </a:lnTo>
                    <a:lnTo>
                      <a:pt x="89" y="54"/>
                    </a:lnTo>
                    <a:lnTo>
                      <a:pt x="85" y="47"/>
                    </a:lnTo>
                    <a:lnTo>
                      <a:pt x="79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15" name="Freeform 1955"/>
              <p:cNvSpPr>
                <a:spLocks/>
              </p:cNvSpPr>
              <p:nvPr/>
            </p:nvSpPr>
            <p:spPr bwMode="auto">
              <a:xfrm>
                <a:off x="4310" y="3526"/>
                <a:ext cx="14" cy="14"/>
              </a:xfrm>
              <a:custGeom>
                <a:avLst/>
                <a:gdLst/>
                <a:ahLst/>
                <a:cxnLst>
                  <a:cxn ang="0">
                    <a:pos x="6" y="55"/>
                  </a:cxn>
                  <a:cxn ang="0">
                    <a:pos x="57" y="61"/>
                  </a:cxn>
                  <a:cxn ang="0">
                    <a:pos x="70" y="49"/>
                  </a:cxn>
                  <a:cxn ang="0">
                    <a:pos x="24" y="0"/>
                  </a:cxn>
                  <a:cxn ang="0">
                    <a:pos x="12" y="13"/>
                  </a:cxn>
                  <a:cxn ang="0">
                    <a:pos x="6" y="55"/>
                  </a:cxn>
                  <a:cxn ang="0">
                    <a:pos x="12" y="13"/>
                  </a:cxn>
                  <a:cxn ang="0">
                    <a:pos x="6" y="19"/>
                  </a:cxn>
                  <a:cxn ang="0">
                    <a:pos x="2" y="25"/>
                  </a:cxn>
                  <a:cxn ang="0">
                    <a:pos x="0" y="31"/>
                  </a:cxn>
                  <a:cxn ang="0">
                    <a:pos x="0" y="37"/>
                  </a:cxn>
                  <a:cxn ang="0">
                    <a:pos x="1" y="44"/>
                  </a:cxn>
                  <a:cxn ang="0">
                    <a:pos x="2" y="50"/>
                  </a:cxn>
                  <a:cxn ang="0">
                    <a:pos x="6" y="56"/>
                  </a:cxn>
                  <a:cxn ang="0">
                    <a:pos x="9" y="60"/>
                  </a:cxn>
                  <a:cxn ang="0">
                    <a:pos x="14" y="64"/>
                  </a:cxn>
                  <a:cxn ang="0">
                    <a:pos x="20" y="67"/>
                  </a:cxn>
                  <a:cxn ang="0">
                    <a:pos x="25" y="70"/>
                  </a:cxn>
                  <a:cxn ang="0">
                    <a:pos x="31" y="71"/>
                  </a:cxn>
                  <a:cxn ang="0">
                    <a:pos x="38" y="71"/>
                  </a:cxn>
                  <a:cxn ang="0">
                    <a:pos x="44" y="70"/>
                  </a:cxn>
                  <a:cxn ang="0">
                    <a:pos x="51" y="66"/>
                  </a:cxn>
                  <a:cxn ang="0">
                    <a:pos x="57" y="61"/>
                  </a:cxn>
                  <a:cxn ang="0">
                    <a:pos x="6" y="55"/>
                  </a:cxn>
                </a:cxnLst>
                <a:rect l="0" t="0" r="r" b="b"/>
                <a:pathLst>
                  <a:path w="70" h="71">
                    <a:moveTo>
                      <a:pt x="6" y="55"/>
                    </a:moveTo>
                    <a:lnTo>
                      <a:pt x="57" y="61"/>
                    </a:lnTo>
                    <a:lnTo>
                      <a:pt x="70" y="49"/>
                    </a:lnTo>
                    <a:lnTo>
                      <a:pt x="24" y="0"/>
                    </a:lnTo>
                    <a:lnTo>
                      <a:pt x="12" y="13"/>
                    </a:lnTo>
                    <a:lnTo>
                      <a:pt x="6" y="55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1" y="44"/>
                    </a:lnTo>
                    <a:lnTo>
                      <a:pt x="2" y="50"/>
                    </a:lnTo>
                    <a:lnTo>
                      <a:pt x="6" y="56"/>
                    </a:lnTo>
                    <a:lnTo>
                      <a:pt x="9" y="60"/>
                    </a:lnTo>
                    <a:lnTo>
                      <a:pt x="14" y="64"/>
                    </a:lnTo>
                    <a:lnTo>
                      <a:pt x="20" y="67"/>
                    </a:lnTo>
                    <a:lnTo>
                      <a:pt x="25" y="70"/>
                    </a:lnTo>
                    <a:lnTo>
                      <a:pt x="31" y="71"/>
                    </a:lnTo>
                    <a:lnTo>
                      <a:pt x="38" y="71"/>
                    </a:lnTo>
                    <a:lnTo>
                      <a:pt x="44" y="70"/>
                    </a:lnTo>
                    <a:lnTo>
                      <a:pt x="51" y="66"/>
                    </a:lnTo>
                    <a:lnTo>
                      <a:pt x="57" y="61"/>
                    </a:lnTo>
                    <a:lnTo>
                      <a:pt x="6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16" name="Freeform 1956"/>
              <p:cNvSpPr>
                <a:spLocks/>
              </p:cNvSpPr>
              <p:nvPr/>
            </p:nvSpPr>
            <p:spPr bwMode="auto">
              <a:xfrm>
                <a:off x="4303" y="3517"/>
                <a:ext cx="20" cy="2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5"/>
                  </a:cxn>
                  <a:cxn ang="0">
                    <a:pos x="41" y="100"/>
                  </a:cxn>
                  <a:cxn ang="0">
                    <a:pos x="97" y="65"/>
                  </a:cxn>
                  <a:cxn ang="0">
                    <a:pos x="58" y="0"/>
                  </a:cxn>
                  <a:cxn ang="0">
                    <a:pos x="0" y="34"/>
                  </a:cxn>
                </a:cxnLst>
                <a:rect l="0" t="0" r="r" b="b"/>
                <a:pathLst>
                  <a:path w="97" h="100">
                    <a:moveTo>
                      <a:pt x="0" y="34"/>
                    </a:moveTo>
                    <a:lnTo>
                      <a:pt x="0" y="35"/>
                    </a:lnTo>
                    <a:lnTo>
                      <a:pt x="41" y="100"/>
                    </a:lnTo>
                    <a:lnTo>
                      <a:pt x="97" y="65"/>
                    </a:lnTo>
                    <a:lnTo>
                      <a:pt x="58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17" name="Freeform 1957"/>
              <p:cNvSpPr>
                <a:spLocks/>
              </p:cNvSpPr>
              <p:nvPr/>
            </p:nvSpPr>
            <p:spPr bwMode="auto">
              <a:xfrm>
                <a:off x="4303" y="3514"/>
                <a:ext cx="12" cy="10"/>
              </a:xfrm>
              <a:custGeom>
                <a:avLst/>
                <a:gdLst/>
                <a:ahLst/>
                <a:cxnLst>
                  <a:cxn ang="0">
                    <a:pos x="1" y="45"/>
                  </a:cxn>
                  <a:cxn ang="0">
                    <a:pos x="1" y="46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1" y="46"/>
                  </a:cxn>
                  <a:cxn ang="0">
                    <a:pos x="1" y="46"/>
                  </a:cxn>
                  <a:cxn ang="0">
                    <a:pos x="2" y="48"/>
                  </a:cxn>
                  <a:cxn ang="0">
                    <a:pos x="2" y="49"/>
                  </a:cxn>
                  <a:cxn ang="0">
                    <a:pos x="60" y="15"/>
                  </a:cxn>
                  <a:cxn ang="0">
                    <a:pos x="59" y="13"/>
                  </a:cxn>
                  <a:cxn ang="0">
                    <a:pos x="58" y="12"/>
                  </a:cxn>
                  <a:cxn ang="0">
                    <a:pos x="57" y="9"/>
                  </a:cxn>
                  <a:cxn ang="0">
                    <a:pos x="56" y="7"/>
                  </a:cxn>
                  <a:cxn ang="0">
                    <a:pos x="54" y="6"/>
                  </a:cxn>
                  <a:cxn ang="0">
                    <a:pos x="53" y="4"/>
                  </a:cxn>
                  <a:cxn ang="0">
                    <a:pos x="51" y="3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1" y="45"/>
                  </a:cxn>
                </a:cxnLst>
                <a:rect l="0" t="0" r="r" b="b"/>
                <a:pathLst>
                  <a:path w="60" h="49">
                    <a:moveTo>
                      <a:pt x="1" y="45"/>
                    </a:moveTo>
                    <a:lnTo>
                      <a:pt x="1" y="4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2" y="48"/>
                    </a:lnTo>
                    <a:lnTo>
                      <a:pt x="2" y="49"/>
                    </a:lnTo>
                    <a:lnTo>
                      <a:pt x="60" y="15"/>
                    </a:lnTo>
                    <a:lnTo>
                      <a:pt x="59" y="13"/>
                    </a:lnTo>
                    <a:lnTo>
                      <a:pt x="58" y="12"/>
                    </a:lnTo>
                    <a:lnTo>
                      <a:pt x="57" y="9"/>
                    </a:lnTo>
                    <a:lnTo>
                      <a:pt x="56" y="7"/>
                    </a:lnTo>
                    <a:lnTo>
                      <a:pt x="54" y="6"/>
                    </a:lnTo>
                    <a:lnTo>
                      <a:pt x="53" y="4"/>
                    </a:lnTo>
                    <a:lnTo>
                      <a:pt x="51" y="3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1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18" name="Freeform 1958"/>
              <p:cNvSpPr>
                <a:spLocks/>
              </p:cNvSpPr>
              <p:nvPr/>
            </p:nvSpPr>
            <p:spPr bwMode="auto">
              <a:xfrm>
                <a:off x="4303" y="3511"/>
                <a:ext cx="10" cy="13"/>
              </a:xfrm>
              <a:custGeom>
                <a:avLst/>
                <a:gdLst/>
                <a:ahLst/>
                <a:cxnLst>
                  <a:cxn ang="0">
                    <a:pos x="15" y="67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1" y="67"/>
                  </a:cxn>
                  <a:cxn ang="0">
                    <a:pos x="8" y="66"/>
                  </a:cxn>
                  <a:cxn ang="0">
                    <a:pos x="6" y="65"/>
                  </a:cxn>
                  <a:cxn ang="0">
                    <a:pos x="4" y="64"/>
                  </a:cxn>
                  <a:cxn ang="0">
                    <a:pos x="3" y="63"/>
                  </a:cxn>
                  <a:cxn ang="0">
                    <a:pos x="1" y="61"/>
                  </a:cxn>
                  <a:cxn ang="0">
                    <a:pos x="0" y="60"/>
                  </a:cxn>
                  <a:cxn ang="0">
                    <a:pos x="49" y="15"/>
                  </a:cxn>
                  <a:cxn ang="0">
                    <a:pos x="45" y="12"/>
                  </a:cxn>
                  <a:cxn ang="0">
                    <a:pos x="43" y="9"/>
                  </a:cxn>
                  <a:cxn ang="0">
                    <a:pos x="38" y="7"/>
                  </a:cxn>
                  <a:cxn ang="0">
                    <a:pos x="35" y="5"/>
                  </a:cxn>
                  <a:cxn ang="0">
                    <a:pos x="30" y="4"/>
                  </a:cxn>
                  <a:cxn ang="0">
                    <a:pos x="26" y="1"/>
                  </a:cxn>
                  <a:cxn ang="0">
                    <a:pos x="21" y="1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5" y="67"/>
                  </a:cxn>
                </a:cxnLst>
                <a:rect l="0" t="0" r="r" b="b"/>
                <a:pathLst>
                  <a:path w="49" h="67">
                    <a:moveTo>
                      <a:pt x="15" y="67"/>
                    </a:moveTo>
                    <a:lnTo>
                      <a:pt x="15" y="67"/>
                    </a:lnTo>
                    <a:lnTo>
                      <a:pt x="13" y="67"/>
                    </a:lnTo>
                    <a:lnTo>
                      <a:pt x="11" y="67"/>
                    </a:lnTo>
                    <a:lnTo>
                      <a:pt x="8" y="66"/>
                    </a:lnTo>
                    <a:lnTo>
                      <a:pt x="6" y="65"/>
                    </a:lnTo>
                    <a:lnTo>
                      <a:pt x="4" y="64"/>
                    </a:lnTo>
                    <a:lnTo>
                      <a:pt x="3" y="63"/>
                    </a:lnTo>
                    <a:lnTo>
                      <a:pt x="1" y="61"/>
                    </a:lnTo>
                    <a:lnTo>
                      <a:pt x="0" y="60"/>
                    </a:lnTo>
                    <a:lnTo>
                      <a:pt x="49" y="15"/>
                    </a:lnTo>
                    <a:lnTo>
                      <a:pt x="45" y="12"/>
                    </a:lnTo>
                    <a:lnTo>
                      <a:pt x="43" y="9"/>
                    </a:lnTo>
                    <a:lnTo>
                      <a:pt x="38" y="7"/>
                    </a:lnTo>
                    <a:lnTo>
                      <a:pt x="35" y="5"/>
                    </a:lnTo>
                    <a:lnTo>
                      <a:pt x="30" y="4"/>
                    </a:lnTo>
                    <a:lnTo>
                      <a:pt x="26" y="1"/>
                    </a:lnTo>
                    <a:lnTo>
                      <a:pt x="21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5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19" name="Freeform 1959"/>
              <p:cNvSpPr>
                <a:spLocks/>
              </p:cNvSpPr>
              <p:nvPr/>
            </p:nvSpPr>
            <p:spPr bwMode="auto">
              <a:xfrm>
                <a:off x="4300" y="3511"/>
                <a:ext cx="9" cy="13"/>
              </a:xfrm>
              <a:custGeom>
                <a:avLst/>
                <a:gdLst/>
                <a:ahLst/>
                <a:cxnLst>
                  <a:cxn ang="0">
                    <a:pos x="46" y="61"/>
                  </a:cxn>
                  <a:cxn ang="0">
                    <a:pos x="46" y="63"/>
                  </a:cxn>
                  <a:cxn ang="0">
                    <a:pos x="45" y="63"/>
                  </a:cxn>
                  <a:cxn ang="0">
                    <a:pos x="44" y="64"/>
                  </a:cxn>
                  <a:cxn ang="0">
                    <a:pos x="42" y="65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4" y="67"/>
                  </a:cxn>
                  <a:cxn ang="0">
                    <a:pos x="31" y="67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3" y="1"/>
                  </a:cxn>
                  <a:cxn ang="0">
                    <a:pos x="19" y="3"/>
                  </a:cxn>
                  <a:cxn ang="0">
                    <a:pos x="15" y="4"/>
                  </a:cxn>
                  <a:cxn ang="0">
                    <a:pos x="10" y="6"/>
                  </a:cxn>
                  <a:cxn ang="0">
                    <a:pos x="7" y="8"/>
                  </a:cxn>
                  <a:cxn ang="0">
                    <a:pos x="4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6" y="61"/>
                  </a:cxn>
                </a:cxnLst>
                <a:rect l="0" t="0" r="r" b="b"/>
                <a:pathLst>
                  <a:path w="46" h="67">
                    <a:moveTo>
                      <a:pt x="46" y="61"/>
                    </a:moveTo>
                    <a:lnTo>
                      <a:pt x="46" y="63"/>
                    </a:lnTo>
                    <a:lnTo>
                      <a:pt x="45" y="63"/>
                    </a:lnTo>
                    <a:lnTo>
                      <a:pt x="44" y="64"/>
                    </a:lnTo>
                    <a:lnTo>
                      <a:pt x="42" y="65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4" y="67"/>
                    </a:lnTo>
                    <a:lnTo>
                      <a:pt x="31" y="67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3" y="1"/>
                    </a:lnTo>
                    <a:lnTo>
                      <a:pt x="19" y="3"/>
                    </a:lnTo>
                    <a:lnTo>
                      <a:pt x="15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4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6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20" name="Freeform 1960"/>
              <p:cNvSpPr>
                <a:spLocks/>
              </p:cNvSpPr>
              <p:nvPr/>
            </p:nvSpPr>
            <p:spPr bwMode="auto">
              <a:xfrm>
                <a:off x="4297" y="3514"/>
                <a:ext cx="12" cy="10"/>
              </a:xfrm>
              <a:custGeom>
                <a:avLst/>
                <a:gdLst/>
                <a:ahLst/>
                <a:cxnLst>
                  <a:cxn ang="0">
                    <a:pos x="63" y="50"/>
                  </a:cxn>
                  <a:cxn ang="0">
                    <a:pos x="63" y="50"/>
                  </a:cxn>
                  <a:cxn ang="0">
                    <a:pos x="63" y="48"/>
                  </a:cxn>
                  <a:cxn ang="0">
                    <a:pos x="63" y="48"/>
                  </a:cxn>
                  <a:cxn ang="0">
                    <a:pos x="63" y="48"/>
                  </a:cxn>
                  <a:cxn ang="0">
                    <a:pos x="64" y="47"/>
                  </a:cxn>
                  <a:cxn ang="0">
                    <a:pos x="63" y="48"/>
                  </a:cxn>
                  <a:cxn ang="0">
                    <a:pos x="63" y="48"/>
                  </a:cxn>
                  <a:cxn ang="0">
                    <a:pos x="63" y="48"/>
                  </a:cxn>
                  <a:cxn ang="0">
                    <a:pos x="63" y="48"/>
                  </a:cxn>
                  <a:cxn ang="0">
                    <a:pos x="17" y="0"/>
                  </a:cxn>
                  <a:cxn ang="0">
                    <a:pos x="14" y="3"/>
                  </a:cxn>
                  <a:cxn ang="0">
                    <a:pos x="11" y="7"/>
                  </a:cxn>
                  <a:cxn ang="0">
                    <a:pos x="8" y="10"/>
                  </a:cxn>
                  <a:cxn ang="0">
                    <a:pos x="6" y="15"/>
                  </a:cxn>
                  <a:cxn ang="0">
                    <a:pos x="4" y="18"/>
                  </a:cxn>
                  <a:cxn ang="0">
                    <a:pos x="2" y="22"/>
                  </a:cxn>
                  <a:cxn ang="0">
                    <a:pos x="1" y="26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63" y="50"/>
                  </a:cxn>
                </a:cxnLst>
                <a:rect l="0" t="0" r="r" b="b"/>
                <a:pathLst>
                  <a:path w="64" h="50">
                    <a:moveTo>
                      <a:pt x="63" y="50"/>
                    </a:moveTo>
                    <a:lnTo>
                      <a:pt x="63" y="50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4" y="47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17" y="0"/>
                    </a:lnTo>
                    <a:lnTo>
                      <a:pt x="14" y="3"/>
                    </a:lnTo>
                    <a:lnTo>
                      <a:pt x="11" y="7"/>
                    </a:lnTo>
                    <a:lnTo>
                      <a:pt x="8" y="10"/>
                    </a:lnTo>
                    <a:lnTo>
                      <a:pt x="6" y="15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1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3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21" name="Freeform 1961"/>
              <p:cNvSpPr>
                <a:spLocks/>
              </p:cNvSpPr>
              <p:nvPr/>
            </p:nvSpPr>
            <p:spPr bwMode="auto">
              <a:xfrm>
                <a:off x="4296" y="3520"/>
                <a:ext cx="13" cy="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3"/>
                  </a:cxn>
                  <a:cxn ang="0">
                    <a:pos x="67" y="22"/>
                  </a:cxn>
                  <a:cxn ang="0">
                    <a:pos x="67" y="22"/>
                  </a:cxn>
                  <a:cxn ang="0">
                    <a:pos x="67" y="22"/>
                  </a:cxn>
                  <a:cxn ang="0">
                    <a:pos x="67" y="21"/>
                  </a:cxn>
                  <a:cxn ang="0">
                    <a:pos x="67" y="21"/>
                  </a:cxn>
                  <a:cxn ang="0">
                    <a:pos x="67" y="21"/>
                  </a:cxn>
                  <a:cxn ang="0">
                    <a:pos x="67" y="20"/>
                  </a:cxn>
                  <a:cxn ang="0">
                    <a:pos x="67" y="20"/>
                  </a:cxn>
                  <a:cxn ang="0">
                    <a:pos x="4" y="0"/>
                  </a:cxn>
                  <a:cxn ang="0">
                    <a:pos x="3" y="5"/>
                  </a:cxn>
                  <a:cxn ang="0">
                    <a:pos x="1" y="9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1" y="32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67" y="23"/>
                  </a:cxn>
                </a:cxnLst>
                <a:rect l="0" t="0" r="r" b="b"/>
                <a:pathLst>
                  <a:path w="67" h="37">
                    <a:moveTo>
                      <a:pt x="67" y="23"/>
                    </a:moveTo>
                    <a:lnTo>
                      <a:pt x="67" y="23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0"/>
                    </a:lnTo>
                    <a:lnTo>
                      <a:pt x="67" y="20"/>
                    </a:lnTo>
                    <a:lnTo>
                      <a:pt x="4" y="0"/>
                    </a:lnTo>
                    <a:lnTo>
                      <a:pt x="3" y="5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1" y="32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22" name="Freeform 1962"/>
              <p:cNvSpPr>
                <a:spLocks/>
              </p:cNvSpPr>
              <p:nvPr/>
            </p:nvSpPr>
            <p:spPr bwMode="auto">
              <a:xfrm>
                <a:off x="4296" y="3524"/>
                <a:ext cx="15" cy="10"/>
              </a:xfrm>
              <a:custGeom>
                <a:avLst/>
                <a:gdLst/>
                <a:ahLst/>
                <a:cxnLst>
                  <a:cxn ang="0">
                    <a:pos x="73" y="15"/>
                  </a:cxn>
                  <a:cxn ang="0">
                    <a:pos x="73" y="15"/>
                  </a:cxn>
                  <a:cxn ang="0">
                    <a:pos x="72" y="12"/>
                  </a:cxn>
                  <a:cxn ang="0">
                    <a:pos x="70" y="9"/>
                  </a:cxn>
                  <a:cxn ang="0">
                    <a:pos x="69" y="7"/>
                  </a:cxn>
                  <a:cxn ang="0">
                    <a:pos x="69" y="5"/>
                  </a:cxn>
                  <a:cxn ang="0">
                    <a:pos x="67" y="3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6" y="0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5" y="28"/>
                  </a:cxn>
                  <a:cxn ang="0">
                    <a:pos x="7" y="32"/>
                  </a:cxn>
                  <a:cxn ang="0">
                    <a:pos x="9" y="36"/>
                  </a:cxn>
                  <a:cxn ang="0">
                    <a:pos x="11" y="40"/>
                  </a:cxn>
                  <a:cxn ang="0">
                    <a:pos x="13" y="45"/>
                  </a:cxn>
                  <a:cxn ang="0">
                    <a:pos x="17" y="50"/>
                  </a:cxn>
                  <a:cxn ang="0">
                    <a:pos x="17" y="50"/>
                  </a:cxn>
                  <a:cxn ang="0">
                    <a:pos x="73" y="15"/>
                  </a:cxn>
                </a:cxnLst>
                <a:rect l="0" t="0" r="r" b="b"/>
                <a:pathLst>
                  <a:path w="73" h="50">
                    <a:moveTo>
                      <a:pt x="73" y="15"/>
                    </a:moveTo>
                    <a:lnTo>
                      <a:pt x="73" y="15"/>
                    </a:lnTo>
                    <a:lnTo>
                      <a:pt x="72" y="12"/>
                    </a:lnTo>
                    <a:lnTo>
                      <a:pt x="70" y="9"/>
                    </a:lnTo>
                    <a:lnTo>
                      <a:pt x="69" y="7"/>
                    </a:lnTo>
                    <a:lnTo>
                      <a:pt x="69" y="5"/>
                    </a:lnTo>
                    <a:lnTo>
                      <a:pt x="67" y="3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6" y="0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5" y="28"/>
                    </a:lnTo>
                    <a:lnTo>
                      <a:pt x="7" y="32"/>
                    </a:lnTo>
                    <a:lnTo>
                      <a:pt x="9" y="36"/>
                    </a:lnTo>
                    <a:lnTo>
                      <a:pt x="11" y="40"/>
                    </a:lnTo>
                    <a:lnTo>
                      <a:pt x="13" y="45"/>
                    </a:lnTo>
                    <a:lnTo>
                      <a:pt x="17" y="50"/>
                    </a:lnTo>
                    <a:lnTo>
                      <a:pt x="17" y="50"/>
                    </a:lnTo>
                    <a:lnTo>
                      <a:pt x="73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23" name="Freeform 1963"/>
              <p:cNvSpPr>
                <a:spLocks/>
              </p:cNvSpPr>
              <p:nvPr/>
            </p:nvSpPr>
            <p:spPr bwMode="auto">
              <a:xfrm>
                <a:off x="4299" y="3527"/>
                <a:ext cx="18" cy="19"/>
              </a:xfrm>
              <a:custGeom>
                <a:avLst/>
                <a:gdLst/>
                <a:ahLst/>
                <a:cxnLst>
                  <a:cxn ang="0">
                    <a:pos x="78" y="87"/>
                  </a:cxn>
                  <a:cxn ang="0">
                    <a:pos x="84" y="45"/>
                  </a:cxn>
                  <a:cxn ang="0">
                    <a:pos x="56" y="0"/>
                  </a:cxn>
                  <a:cxn ang="0">
                    <a:pos x="0" y="35"/>
                  </a:cxn>
                  <a:cxn ang="0">
                    <a:pos x="27" y="80"/>
                  </a:cxn>
                  <a:cxn ang="0">
                    <a:pos x="78" y="87"/>
                  </a:cxn>
                  <a:cxn ang="0">
                    <a:pos x="27" y="80"/>
                  </a:cxn>
                  <a:cxn ang="0">
                    <a:pos x="32" y="87"/>
                  </a:cxn>
                  <a:cxn ang="0">
                    <a:pos x="37" y="91"/>
                  </a:cxn>
                  <a:cxn ang="0">
                    <a:pos x="42" y="94"/>
                  </a:cxn>
                  <a:cxn ang="0">
                    <a:pos x="49" y="96"/>
                  </a:cxn>
                  <a:cxn ang="0">
                    <a:pos x="55" y="96"/>
                  </a:cxn>
                  <a:cxn ang="0">
                    <a:pos x="61" y="96"/>
                  </a:cxn>
                  <a:cxn ang="0">
                    <a:pos x="67" y="94"/>
                  </a:cxn>
                  <a:cxn ang="0">
                    <a:pos x="72" y="91"/>
                  </a:cxn>
                  <a:cxn ang="0">
                    <a:pos x="78" y="88"/>
                  </a:cxn>
                  <a:cxn ang="0">
                    <a:pos x="82" y="83"/>
                  </a:cxn>
                  <a:cxn ang="0">
                    <a:pos x="85" y="77"/>
                  </a:cxn>
                  <a:cxn ang="0">
                    <a:pos x="87" y="72"/>
                  </a:cxn>
                  <a:cxn ang="0">
                    <a:pos x="90" y="66"/>
                  </a:cxn>
                  <a:cxn ang="0">
                    <a:pos x="89" y="59"/>
                  </a:cxn>
                  <a:cxn ang="0">
                    <a:pos x="87" y="52"/>
                  </a:cxn>
                  <a:cxn ang="0">
                    <a:pos x="84" y="45"/>
                  </a:cxn>
                  <a:cxn ang="0">
                    <a:pos x="78" y="87"/>
                  </a:cxn>
                </a:cxnLst>
                <a:rect l="0" t="0" r="r" b="b"/>
                <a:pathLst>
                  <a:path w="90" h="96">
                    <a:moveTo>
                      <a:pt x="78" y="87"/>
                    </a:moveTo>
                    <a:lnTo>
                      <a:pt x="84" y="45"/>
                    </a:lnTo>
                    <a:lnTo>
                      <a:pt x="56" y="0"/>
                    </a:lnTo>
                    <a:lnTo>
                      <a:pt x="0" y="35"/>
                    </a:lnTo>
                    <a:lnTo>
                      <a:pt x="27" y="80"/>
                    </a:lnTo>
                    <a:lnTo>
                      <a:pt x="78" y="87"/>
                    </a:lnTo>
                    <a:lnTo>
                      <a:pt x="27" y="80"/>
                    </a:lnTo>
                    <a:lnTo>
                      <a:pt x="32" y="87"/>
                    </a:lnTo>
                    <a:lnTo>
                      <a:pt x="37" y="91"/>
                    </a:lnTo>
                    <a:lnTo>
                      <a:pt x="42" y="94"/>
                    </a:lnTo>
                    <a:lnTo>
                      <a:pt x="49" y="96"/>
                    </a:lnTo>
                    <a:lnTo>
                      <a:pt x="55" y="96"/>
                    </a:lnTo>
                    <a:lnTo>
                      <a:pt x="61" y="96"/>
                    </a:lnTo>
                    <a:lnTo>
                      <a:pt x="67" y="94"/>
                    </a:lnTo>
                    <a:lnTo>
                      <a:pt x="72" y="91"/>
                    </a:lnTo>
                    <a:lnTo>
                      <a:pt x="78" y="88"/>
                    </a:lnTo>
                    <a:lnTo>
                      <a:pt x="82" y="83"/>
                    </a:lnTo>
                    <a:lnTo>
                      <a:pt x="85" y="77"/>
                    </a:lnTo>
                    <a:lnTo>
                      <a:pt x="87" y="72"/>
                    </a:lnTo>
                    <a:lnTo>
                      <a:pt x="90" y="66"/>
                    </a:lnTo>
                    <a:lnTo>
                      <a:pt x="89" y="59"/>
                    </a:lnTo>
                    <a:lnTo>
                      <a:pt x="87" y="52"/>
                    </a:lnTo>
                    <a:lnTo>
                      <a:pt x="84" y="45"/>
                    </a:lnTo>
                    <a:lnTo>
                      <a:pt x="78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24" name="Freeform 1964"/>
              <p:cNvSpPr>
                <a:spLocks/>
              </p:cNvSpPr>
              <p:nvPr/>
            </p:nvSpPr>
            <p:spPr bwMode="auto">
              <a:xfrm>
                <a:off x="4301" y="3535"/>
                <a:ext cx="14" cy="14"/>
              </a:xfrm>
              <a:custGeom>
                <a:avLst/>
                <a:gdLst/>
                <a:ahLst/>
                <a:cxnLst>
                  <a:cxn ang="0">
                    <a:pos x="5" y="54"/>
                  </a:cxn>
                  <a:cxn ang="0">
                    <a:pos x="56" y="61"/>
                  </a:cxn>
                  <a:cxn ang="0">
                    <a:pos x="70" y="49"/>
                  </a:cxn>
                  <a:cxn ang="0">
                    <a:pos x="25" y="0"/>
                  </a:cxn>
                  <a:cxn ang="0">
                    <a:pos x="11" y="13"/>
                  </a:cxn>
                  <a:cxn ang="0">
                    <a:pos x="5" y="54"/>
                  </a:cxn>
                  <a:cxn ang="0">
                    <a:pos x="11" y="13"/>
                  </a:cxn>
                  <a:cxn ang="0">
                    <a:pos x="5" y="19"/>
                  </a:cxn>
                  <a:cxn ang="0">
                    <a:pos x="2" y="26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1" y="44"/>
                  </a:cxn>
                  <a:cxn ang="0">
                    <a:pos x="2" y="50"/>
                  </a:cxn>
                  <a:cxn ang="0">
                    <a:pos x="5" y="56"/>
                  </a:cxn>
                  <a:cxn ang="0">
                    <a:pos x="9" y="60"/>
                  </a:cxn>
                  <a:cxn ang="0">
                    <a:pos x="14" y="65"/>
                  </a:cxn>
                  <a:cxn ang="0">
                    <a:pos x="19" y="67"/>
                  </a:cxn>
                  <a:cxn ang="0">
                    <a:pos x="25" y="69"/>
                  </a:cxn>
                  <a:cxn ang="0">
                    <a:pos x="31" y="72"/>
                  </a:cxn>
                  <a:cxn ang="0">
                    <a:pos x="38" y="71"/>
                  </a:cxn>
                  <a:cxn ang="0">
                    <a:pos x="44" y="69"/>
                  </a:cxn>
                  <a:cxn ang="0">
                    <a:pos x="50" y="66"/>
                  </a:cxn>
                  <a:cxn ang="0">
                    <a:pos x="56" y="61"/>
                  </a:cxn>
                  <a:cxn ang="0">
                    <a:pos x="5" y="54"/>
                  </a:cxn>
                </a:cxnLst>
                <a:rect l="0" t="0" r="r" b="b"/>
                <a:pathLst>
                  <a:path w="70" h="72">
                    <a:moveTo>
                      <a:pt x="5" y="54"/>
                    </a:moveTo>
                    <a:lnTo>
                      <a:pt x="56" y="61"/>
                    </a:lnTo>
                    <a:lnTo>
                      <a:pt x="70" y="49"/>
                    </a:lnTo>
                    <a:lnTo>
                      <a:pt x="25" y="0"/>
                    </a:lnTo>
                    <a:lnTo>
                      <a:pt x="11" y="13"/>
                    </a:lnTo>
                    <a:lnTo>
                      <a:pt x="5" y="54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1" y="44"/>
                    </a:lnTo>
                    <a:lnTo>
                      <a:pt x="2" y="50"/>
                    </a:lnTo>
                    <a:lnTo>
                      <a:pt x="5" y="56"/>
                    </a:lnTo>
                    <a:lnTo>
                      <a:pt x="9" y="60"/>
                    </a:lnTo>
                    <a:lnTo>
                      <a:pt x="14" y="65"/>
                    </a:lnTo>
                    <a:lnTo>
                      <a:pt x="19" y="67"/>
                    </a:lnTo>
                    <a:lnTo>
                      <a:pt x="25" y="69"/>
                    </a:lnTo>
                    <a:lnTo>
                      <a:pt x="31" y="72"/>
                    </a:lnTo>
                    <a:lnTo>
                      <a:pt x="38" y="71"/>
                    </a:lnTo>
                    <a:lnTo>
                      <a:pt x="44" y="69"/>
                    </a:lnTo>
                    <a:lnTo>
                      <a:pt x="50" y="66"/>
                    </a:lnTo>
                    <a:lnTo>
                      <a:pt x="56" y="61"/>
                    </a:lnTo>
                    <a:lnTo>
                      <a:pt x="5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25" name="Freeform 1965"/>
              <p:cNvSpPr>
                <a:spLocks/>
              </p:cNvSpPr>
              <p:nvPr/>
            </p:nvSpPr>
            <p:spPr bwMode="auto">
              <a:xfrm>
                <a:off x="4336" y="3492"/>
                <a:ext cx="14" cy="15"/>
              </a:xfrm>
              <a:custGeom>
                <a:avLst/>
                <a:gdLst/>
                <a:ahLst/>
                <a:cxnLst>
                  <a:cxn ang="0">
                    <a:pos x="65" y="18"/>
                  </a:cxn>
                  <a:cxn ang="0">
                    <a:pos x="15" y="7"/>
                  </a:cxn>
                  <a:cxn ang="0">
                    <a:pos x="0" y="18"/>
                  </a:cxn>
                  <a:cxn ang="0">
                    <a:pos x="41" y="71"/>
                  </a:cxn>
                  <a:cxn ang="0">
                    <a:pos x="56" y="60"/>
                  </a:cxn>
                  <a:cxn ang="0">
                    <a:pos x="65" y="18"/>
                  </a:cxn>
                  <a:cxn ang="0">
                    <a:pos x="56" y="60"/>
                  </a:cxn>
                  <a:cxn ang="0">
                    <a:pos x="61" y="54"/>
                  </a:cxn>
                  <a:cxn ang="0">
                    <a:pos x="65" y="48"/>
                  </a:cxn>
                  <a:cxn ang="0">
                    <a:pos x="68" y="42"/>
                  </a:cxn>
                  <a:cxn ang="0">
                    <a:pos x="70" y="37"/>
                  </a:cxn>
                  <a:cxn ang="0">
                    <a:pos x="70" y="30"/>
                  </a:cxn>
                  <a:cxn ang="0">
                    <a:pos x="67" y="24"/>
                  </a:cxn>
                  <a:cxn ang="0">
                    <a:pos x="65" y="18"/>
                  </a:cxn>
                  <a:cxn ang="0">
                    <a:pos x="61" y="14"/>
                  </a:cxn>
                  <a:cxn ang="0">
                    <a:pos x="58" y="9"/>
                  </a:cxn>
                  <a:cxn ang="0">
                    <a:pos x="53" y="4"/>
                  </a:cxn>
                  <a:cxn ang="0">
                    <a:pos x="48" y="2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22" y="2"/>
                  </a:cxn>
                  <a:cxn ang="0">
                    <a:pos x="15" y="7"/>
                  </a:cxn>
                  <a:cxn ang="0">
                    <a:pos x="65" y="18"/>
                  </a:cxn>
                </a:cxnLst>
                <a:rect l="0" t="0" r="r" b="b"/>
                <a:pathLst>
                  <a:path w="70" h="71">
                    <a:moveTo>
                      <a:pt x="65" y="18"/>
                    </a:moveTo>
                    <a:lnTo>
                      <a:pt x="15" y="7"/>
                    </a:lnTo>
                    <a:lnTo>
                      <a:pt x="0" y="18"/>
                    </a:lnTo>
                    <a:lnTo>
                      <a:pt x="41" y="71"/>
                    </a:lnTo>
                    <a:lnTo>
                      <a:pt x="56" y="60"/>
                    </a:lnTo>
                    <a:lnTo>
                      <a:pt x="65" y="18"/>
                    </a:lnTo>
                    <a:lnTo>
                      <a:pt x="56" y="60"/>
                    </a:lnTo>
                    <a:lnTo>
                      <a:pt x="61" y="54"/>
                    </a:lnTo>
                    <a:lnTo>
                      <a:pt x="65" y="48"/>
                    </a:lnTo>
                    <a:lnTo>
                      <a:pt x="68" y="42"/>
                    </a:lnTo>
                    <a:lnTo>
                      <a:pt x="70" y="37"/>
                    </a:lnTo>
                    <a:lnTo>
                      <a:pt x="70" y="30"/>
                    </a:lnTo>
                    <a:lnTo>
                      <a:pt x="67" y="24"/>
                    </a:lnTo>
                    <a:lnTo>
                      <a:pt x="65" y="18"/>
                    </a:lnTo>
                    <a:lnTo>
                      <a:pt x="61" y="14"/>
                    </a:lnTo>
                    <a:lnTo>
                      <a:pt x="58" y="9"/>
                    </a:lnTo>
                    <a:lnTo>
                      <a:pt x="53" y="4"/>
                    </a:lnTo>
                    <a:lnTo>
                      <a:pt x="48" y="2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5" y="7"/>
                    </a:lnTo>
                    <a:lnTo>
                      <a:pt x="65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26" name="Freeform 1966"/>
              <p:cNvSpPr>
                <a:spLocks/>
              </p:cNvSpPr>
              <p:nvPr/>
            </p:nvSpPr>
            <p:spPr bwMode="auto">
              <a:xfrm>
                <a:off x="4337" y="3496"/>
                <a:ext cx="14" cy="10"/>
              </a:xfrm>
              <a:custGeom>
                <a:avLst/>
                <a:gdLst/>
                <a:ahLst/>
                <a:cxnLst>
                  <a:cxn ang="0">
                    <a:pos x="67" y="50"/>
                  </a:cxn>
                  <a:cxn ang="0">
                    <a:pos x="67" y="50"/>
                  </a:cxn>
                  <a:cxn ang="0">
                    <a:pos x="67" y="44"/>
                  </a:cxn>
                  <a:cxn ang="0">
                    <a:pos x="68" y="37"/>
                  </a:cxn>
                  <a:cxn ang="0">
                    <a:pos x="67" y="31"/>
                  </a:cxn>
                  <a:cxn ang="0">
                    <a:pos x="67" y="24"/>
                  </a:cxn>
                  <a:cxn ang="0">
                    <a:pos x="66" y="19"/>
                  </a:cxn>
                  <a:cxn ang="0">
                    <a:pos x="64" y="12"/>
                  </a:cxn>
                  <a:cxn ang="0">
                    <a:pos x="62" y="6"/>
                  </a:cxn>
                  <a:cxn ang="0">
                    <a:pos x="59" y="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31"/>
                  </a:cxn>
                  <a:cxn ang="0">
                    <a:pos x="0" y="33"/>
                  </a:cxn>
                  <a:cxn ang="0">
                    <a:pos x="1" y="34"/>
                  </a:cxn>
                  <a:cxn ang="0">
                    <a:pos x="1" y="36"/>
                  </a:cxn>
                  <a:cxn ang="0">
                    <a:pos x="1" y="37"/>
                  </a:cxn>
                  <a:cxn ang="0">
                    <a:pos x="1" y="41"/>
                  </a:cxn>
                  <a:cxn ang="0">
                    <a:pos x="1" y="43"/>
                  </a:cxn>
                  <a:cxn ang="0">
                    <a:pos x="1" y="43"/>
                  </a:cxn>
                  <a:cxn ang="0">
                    <a:pos x="67" y="50"/>
                  </a:cxn>
                </a:cxnLst>
                <a:rect l="0" t="0" r="r" b="b"/>
                <a:pathLst>
                  <a:path w="68" h="50">
                    <a:moveTo>
                      <a:pt x="67" y="50"/>
                    </a:moveTo>
                    <a:lnTo>
                      <a:pt x="67" y="50"/>
                    </a:lnTo>
                    <a:lnTo>
                      <a:pt x="67" y="44"/>
                    </a:lnTo>
                    <a:lnTo>
                      <a:pt x="68" y="37"/>
                    </a:lnTo>
                    <a:lnTo>
                      <a:pt x="67" y="31"/>
                    </a:lnTo>
                    <a:lnTo>
                      <a:pt x="67" y="24"/>
                    </a:lnTo>
                    <a:lnTo>
                      <a:pt x="66" y="19"/>
                    </a:lnTo>
                    <a:lnTo>
                      <a:pt x="64" y="12"/>
                    </a:lnTo>
                    <a:lnTo>
                      <a:pt x="62" y="6"/>
                    </a:lnTo>
                    <a:lnTo>
                      <a:pt x="59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1" y="34"/>
                    </a:lnTo>
                    <a:lnTo>
                      <a:pt x="1" y="36"/>
                    </a:lnTo>
                    <a:lnTo>
                      <a:pt x="1" y="37"/>
                    </a:lnTo>
                    <a:lnTo>
                      <a:pt x="1" y="41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67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27" name="Freeform 1967"/>
              <p:cNvSpPr>
                <a:spLocks/>
              </p:cNvSpPr>
              <p:nvPr/>
            </p:nvSpPr>
            <p:spPr bwMode="auto">
              <a:xfrm>
                <a:off x="4336" y="3505"/>
                <a:ext cx="15" cy="12"/>
              </a:xfrm>
              <a:custGeom>
                <a:avLst/>
                <a:gdLst/>
                <a:ahLst/>
                <a:cxnLst>
                  <a:cxn ang="0">
                    <a:pos x="46" y="60"/>
                  </a:cxn>
                  <a:cxn ang="0">
                    <a:pos x="46" y="60"/>
                  </a:cxn>
                  <a:cxn ang="0">
                    <a:pos x="51" y="54"/>
                  </a:cxn>
                  <a:cxn ang="0">
                    <a:pos x="57" y="48"/>
                  </a:cxn>
                  <a:cxn ang="0">
                    <a:pos x="60" y="43"/>
                  </a:cxn>
                  <a:cxn ang="0">
                    <a:pos x="65" y="36"/>
                  </a:cxn>
                  <a:cxn ang="0">
                    <a:pos x="67" y="29"/>
                  </a:cxn>
                  <a:cxn ang="0">
                    <a:pos x="70" y="22"/>
                  </a:cxn>
                  <a:cxn ang="0">
                    <a:pos x="72" y="15"/>
                  </a:cxn>
                  <a:cxn ang="0">
                    <a:pos x="73" y="7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5" y="6"/>
                  </a:cxn>
                  <a:cxn ang="0">
                    <a:pos x="5" y="7"/>
                  </a:cxn>
                  <a:cxn ang="0">
                    <a:pos x="4" y="8"/>
                  </a:cxn>
                  <a:cxn ang="0">
                    <a:pos x="3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46" y="60"/>
                  </a:cxn>
                </a:cxnLst>
                <a:rect l="0" t="0" r="r" b="b"/>
                <a:pathLst>
                  <a:path w="73" h="60">
                    <a:moveTo>
                      <a:pt x="46" y="60"/>
                    </a:moveTo>
                    <a:lnTo>
                      <a:pt x="46" y="60"/>
                    </a:lnTo>
                    <a:lnTo>
                      <a:pt x="51" y="54"/>
                    </a:lnTo>
                    <a:lnTo>
                      <a:pt x="57" y="48"/>
                    </a:lnTo>
                    <a:lnTo>
                      <a:pt x="60" y="43"/>
                    </a:lnTo>
                    <a:lnTo>
                      <a:pt x="65" y="36"/>
                    </a:lnTo>
                    <a:lnTo>
                      <a:pt x="67" y="29"/>
                    </a:lnTo>
                    <a:lnTo>
                      <a:pt x="70" y="22"/>
                    </a:lnTo>
                    <a:lnTo>
                      <a:pt x="72" y="15"/>
                    </a:lnTo>
                    <a:lnTo>
                      <a:pt x="73" y="7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6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28" name="Freeform 1968"/>
              <p:cNvSpPr>
                <a:spLocks/>
              </p:cNvSpPr>
              <p:nvPr/>
            </p:nvSpPr>
            <p:spPr bwMode="auto">
              <a:xfrm>
                <a:off x="4335" y="3507"/>
                <a:ext cx="10" cy="14"/>
              </a:xfrm>
              <a:custGeom>
                <a:avLst/>
                <a:gdLst/>
                <a:ahLst/>
                <a:cxnLst>
                  <a:cxn ang="0">
                    <a:pos x="16" y="69"/>
                  </a:cxn>
                  <a:cxn ang="0">
                    <a:pos x="16" y="69"/>
                  </a:cxn>
                  <a:cxn ang="0">
                    <a:pos x="20" y="66"/>
                  </a:cxn>
                  <a:cxn ang="0">
                    <a:pos x="25" y="65"/>
                  </a:cxn>
                  <a:cxn ang="0">
                    <a:pos x="30" y="63"/>
                  </a:cxn>
                  <a:cxn ang="0">
                    <a:pos x="34" y="60"/>
                  </a:cxn>
                  <a:cxn ang="0">
                    <a:pos x="39" y="58"/>
                  </a:cxn>
                  <a:cxn ang="0">
                    <a:pos x="42" y="55"/>
                  </a:cxn>
                  <a:cxn ang="0">
                    <a:pos x="47" y="52"/>
                  </a:cxn>
                  <a:cxn ang="0">
                    <a:pos x="50" y="49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6" y="69"/>
                  </a:cxn>
                </a:cxnLst>
                <a:rect l="0" t="0" r="r" b="b"/>
                <a:pathLst>
                  <a:path w="50" h="69">
                    <a:moveTo>
                      <a:pt x="16" y="69"/>
                    </a:moveTo>
                    <a:lnTo>
                      <a:pt x="16" y="69"/>
                    </a:lnTo>
                    <a:lnTo>
                      <a:pt x="20" y="66"/>
                    </a:lnTo>
                    <a:lnTo>
                      <a:pt x="25" y="65"/>
                    </a:lnTo>
                    <a:lnTo>
                      <a:pt x="30" y="63"/>
                    </a:lnTo>
                    <a:lnTo>
                      <a:pt x="34" y="60"/>
                    </a:lnTo>
                    <a:lnTo>
                      <a:pt x="39" y="58"/>
                    </a:lnTo>
                    <a:lnTo>
                      <a:pt x="42" y="55"/>
                    </a:lnTo>
                    <a:lnTo>
                      <a:pt x="47" y="52"/>
                    </a:lnTo>
                    <a:lnTo>
                      <a:pt x="50" y="4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6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29" name="Freeform 1969"/>
              <p:cNvSpPr>
                <a:spLocks/>
              </p:cNvSpPr>
              <p:nvPr/>
            </p:nvSpPr>
            <p:spPr bwMode="auto">
              <a:xfrm>
                <a:off x="4330" y="3507"/>
                <a:ext cx="8" cy="14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62"/>
                  </a:cxn>
                  <a:cxn ang="0">
                    <a:pos x="5" y="64"/>
                  </a:cxn>
                  <a:cxn ang="0">
                    <a:pos x="10" y="66"/>
                  </a:cxn>
                  <a:cxn ang="0">
                    <a:pos x="15" y="67"/>
                  </a:cxn>
                  <a:cxn ang="0">
                    <a:pos x="21" y="67"/>
                  </a:cxn>
                  <a:cxn ang="0">
                    <a:pos x="27" y="67"/>
                  </a:cxn>
                  <a:cxn ang="0">
                    <a:pos x="31" y="67"/>
                  </a:cxn>
                  <a:cxn ang="0">
                    <a:pos x="37" y="67"/>
                  </a:cxn>
                  <a:cxn ang="0">
                    <a:pos x="43" y="66"/>
                  </a:cxn>
                  <a:cxn ang="0">
                    <a:pos x="27" y="0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4" y="1"/>
                  </a:cxn>
                  <a:cxn ang="0">
                    <a:pos x="24" y="1"/>
                  </a:cxn>
                  <a:cxn ang="0">
                    <a:pos x="24" y="1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0" y="62"/>
                  </a:cxn>
                </a:cxnLst>
                <a:rect l="0" t="0" r="r" b="b"/>
                <a:pathLst>
                  <a:path w="43" h="67">
                    <a:moveTo>
                      <a:pt x="0" y="62"/>
                    </a:moveTo>
                    <a:lnTo>
                      <a:pt x="0" y="62"/>
                    </a:lnTo>
                    <a:lnTo>
                      <a:pt x="5" y="64"/>
                    </a:lnTo>
                    <a:lnTo>
                      <a:pt x="10" y="66"/>
                    </a:lnTo>
                    <a:lnTo>
                      <a:pt x="15" y="67"/>
                    </a:lnTo>
                    <a:lnTo>
                      <a:pt x="21" y="67"/>
                    </a:lnTo>
                    <a:lnTo>
                      <a:pt x="27" y="67"/>
                    </a:lnTo>
                    <a:lnTo>
                      <a:pt x="31" y="67"/>
                    </a:lnTo>
                    <a:lnTo>
                      <a:pt x="37" y="67"/>
                    </a:lnTo>
                    <a:lnTo>
                      <a:pt x="43" y="66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30" name="Freeform 1970"/>
              <p:cNvSpPr>
                <a:spLocks/>
              </p:cNvSpPr>
              <p:nvPr/>
            </p:nvSpPr>
            <p:spPr bwMode="auto">
              <a:xfrm>
                <a:off x="4323" y="3506"/>
                <a:ext cx="11" cy="14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46"/>
                  </a:cxn>
                  <a:cxn ang="0">
                    <a:pos x="3" y="50"/>
                  </a:cxn>
                  <a:cxn ang="0">
                    <a:pos x="6" y="53"/>
                  </a:cxn>
                  <a:cxn ang="0">
                    <a:pos x="11" y="57"/>
                  </a:cxn>
                  <a:cxn ang="0">
                    <a:pos x="15" y="59"/>
                  </a:cxn>
                  <a:cxn ang="0">
                    <a:pos x="19" y="62"/>
                  </a:cxn>
                  <a:cxn ang="0">
                    <a:pos x="24" y="65"/>
                  </a:cxn>
                  <a:cxn ang="0">
                    <a:pos x="28" y="67"/>
                  </a:cxn>
                  <a:cxn ang="0">
                    <a:pos x="33" y="68"/>
                  </a:cxn>
                  <a:cxn ang="0">
                    <a:pos x="56" y="6"/>
                  </a:cxn>
                  <a:cxn ang="0">
                    <a:pos x="55" y="6"/>
                  </a:cxn>
                  <a:cxn ang="0">
                    <a:pos x="55" y="6"/>
                  </a:cxn>
                  <a:cxn ang="0">
                    <a:pos x="54" y="5"/>
                  </a:cxn>
                  <a:cxn ang="0">
                    <a:pos x="53" y="5"/>
                  </a:cxn>
                  <a:cxn ang="0">
                    <a:pos x="52" y="3"/>
                  </a:cxn>
                  <a:cxn ang="0">
                    <a:pos x="50" y="2"/>
                  </a:cxn>
                  <a:cxn ang="0">
                    <a:pos x="49" y="1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0" y="46"/>
                  </a:cxn>
                </a:cxnLst>
                <a:rect l="0" t="0" r="r" b="b"/>
                <a:pathLst>
                  <a:path w="56" h="68">
                    <a:moveTo>
                      <a:pt x="0" y="46"/>
                    </a:moveTo>
                    <a:lnTo>
                      <a:pt x="0" y="46"/>
                    </a:lnTo>
                    <a:lnTo>
                      <a:pt x="3" y="50"/>
                    </a:lnTo>
                    <a:lnTo>
                      <a:pt x="6" y="53"/>
                    </a:lnTo>
                    <a:lnTo>
                      <a:pt x="11" y="57"/>
                    </a:lnTo>
                    <a:lnTo>
                      <a:pt x="15" y="59"/>
                    </a:lnTo>
                    <a:lnTo>
                      <a:pt x="19" y="62"/>
                    </a:lnTo>
                    <a:lnTo>
                      <a:pt x="24" y="65"/>
                    </a:lnTo>
                    <a:lnTo>
                      <a:pt x="28" y="67"/>
                    </a:lnTo>
                    <a:lnTo>
                      <a:pt x="33" y="68"/>
                    </a:lnTo>
                    <a:lnTo>
                      <a:pt x="56" y="6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4" y="5"/>
                    </a:lnTo>
                    <a:lnTo>
                      <a:pt x="53" y="5"/>
                    </a:lnTo>
                    <a:lnTo>
                      <a:pt x="52" y="3"/>
                    </a:lnTo>
                    <a:lnTo>
                      <a:pt x="50" y="2"/>
                    </a:lnTo>
                    <a:lnTo>
                      <a:pt x="49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31" name="Freeform 1971"/>
              <p:cNvSpPr>
                <a:spLocks/>
              </p:cNvSpPr>
              <p:nvPr/>
            </p:nvSpPr>
            <p:spPr bwMode="auto">
              <a:xfrm>
                <a:off x="4318" y="3503"/>
                <a:ext cx="15" cy="12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5" y="32"/>
                  </a:cxn>
                  <a:cxn ang="0">
                    <a:pos x="7" y="38"/>
                  </a:cxn>
                  <a:cxn ang="0">
                    <a:pos x="11" y="43"/>
                  </a:cxn>
                  <a:cxn ang="0">
                    <a:pos x="14" y="49"/>
                  </a:cxn>
                  <a:cxn ang="0">
                    <a:pos x="17" y="54"/>
                  </a:cxn>
                  <a:cxn ang="0">
                    <a:pos x="21" y="60"/>
                  </a:cxn>
                  <a:cxn ang="0">
                    <a:pos x="26" y="64"/>
                  </a:cxn>
                  <a:cxn ang="0">
                    <a:pos x="74" y="18"/>
                  </a:cxn>
                  <a:cxn ang="0">
                    <a:pos x="73" y="16"/>
                  </a:cxn>
                  <a:cxn ang="0">
                    <a:pos x="71" y="15"/>
                  </a:cxn>
                  <a:cxn ang="0">
                    <a:pos x="69" y="12"/>
                  </a:cxn>
                  <a:cxn ang="0">
                    <a:pos x="68" y="10"/>
                  </a:cxn>
                  <a:cxn ang="0">
                    <a:pos x="67" y="8"/>
                  </a:cxn>
                  <a:cxn ang="0">
                    <a:pos x="66" y="5"/>
                  </a:cxn>
                  <a:cxn ang="0">
                    <a:pos x="65" y="3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19"/>
                  </a:cxn>
                </a:cxnLst>
                <a:rect l="0" t="0" r="r" b="b"/>
                <a:pathLst>
                  <a:path w="74" h="64">
                    <a:moveTo>
                      <a:pt x="0" y="19"/>
                    </a:moveTo>
                    <a:lnTo>
                      <a:pt x="0" y="19"/>
                    </a:lnTo>
                    <a:lnTo>
                      <a:pt x="2" y="26"/>
                    </a:lnTo>
                    <a:lnTo>
                      <a:pt x="5" y="32"/>
                    </a:lnTo>
                    <a:lnTo>
                      <a:pt x="7" y="38"/>
                    </a:lnTo>
                    <a:lnTo>
                      <a:pt x="11" y="43"/>
                    </a:lnTo>
                    <a:lnTo>
                      <a:pt x="14" y="49"/>
                    </a:lnTo>
                    <a:lnTo>
                      <a:pt x="17" y="54"/>
                    </a:lnTo>
                    <a:lnTo>
                      <a:pt x="21" y="60"/>
                    </a:lnTo>
                    <a:lnTo>
                      <a:pt x="26" y="64"/>
                    </a:lnTo>
                    <a:lnTo>
                      <a:pt x="74" y="18"/>
                    </a:lnTo>
                    <a:lnTo>
                      <a:pt x="73" y="16"/>
                    </a:lnTo>
                    <a:lnTo>
                      <a:pt x="71" y="15"/>
                    </a:lnTo>
                    <a:lnTo>
                      <a:pt x="69" y="12"/>
                    </a:lnTo>
                    <a:lnTo>
                      <a:pt x="68" y="10"/>
                    </a:lnTo>
                    <a:lnTo>
                      <a:pt x="67" y="8"/>
                    </a:lnTo>
                    <a:lnTo>
                      <a:pt x="66" y="5"/>
                    </a:lnTo>
                    <a:lnTo>
                      <a:pt x="65" y="3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32" name="Freeform 1972"/>
              <p:cNvSpPr>
                <a:spLocks/>
              </p:cNvSpPr>
              <p:nvPr/>
            </p:nvSpPr>
            <p:spPr bwMode="auto">
              <a:xfrm>
                <a:off x="4317" y="3496"/>
                <a:ext cx="14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6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6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2" y="45"/>
                  </a:cxn>
                  <a:cxn ang="0">
                    <a:pos x="4" y="51"/>
                  </a:cxn>
                  <a:cxn ang="0">
                    <a:pos x="68" y="32"/>
                  </a:cxn>
                  <a:cxn ang="0">
                    <a:pos x="68" y="29"/>
                  </a:cxn>
                  <a:cxn ang="0">
                    <a:pos x="67" y="27"/>
                  </a:cxn>
                  <a:cxn ang="0">
                    <a:pos x="67" y="25"/>
                  </a:cxn>
                  <a:cxn ang="0">
                    <a:pos x="67" y="22"/>
                  </a:cxn>
                  <a:cxn ang="0">
                    <a:pos x="67" y="21"/>
                  </a:cxn>
                  <a:cxn ang="0">
                    <a:pos x="67" y="20"/>
                  </a:cxn>
                  <a:cxn ang="0">
                    <a:pos x="67" y="19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2" y="0"/>
                  </a:cxn>
                </a:cxnLst>
                <a:rect l="0" t="0" r="r" b="b"/>
                <a:pathLst>
                  <a:path w="68" h="51">
                    <a:moveTo>
                      <a:pt x="2" y="0"/>
                    </a:moveTo>
                    <a:lnTo>
                      <a:pt x="2" y="0"/>
                    </a:lnTo>
                    <a:lnTo>
                      <a:pt x="1" y="6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2" y="45"/>
                    </a:lnTo>
                    <a:lnTo>
                      <a:pt x="4" y="51"/>
                    </a:lnTo>
                    <a:lnTo>
                      <a:pt x="68" y="32"/>
                    </a:lnTo>
                    <a:lnTo>
                      <a:pt x="68" y="29"/>
                    </a:lnTo>
                    <a:lnTo>
                      <a:pt x="67" y="27"/>
                    </a:lnTo>
                    <a:lnTo>
                      <a:pt x="67" y="25"/>
                    </a:lnTo>
                    <a:lnTo>
                      <a:pt x="67" y="22"/>
                    </a:lnTo>
                    <a:lnTo>
                      <a:pt x="67" y="21"/>
                    </a:lnTo>
                    <a:lnTo>
                      <a:pt x="67" y="20"/>
                    </a:lnTo>
                    <a:lnTo>
                      <a:pt x="67" y="19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33" name="Freeform 1973"/>
              <p:cNvSpPr>
                <a:spLocks/>
              </p:cNvSpPr>
              <p:nvPr/>
            </p:nvSpPr>
            <p:spPr bwMode="auto">
              <a:xfrm>
                <a:off x="4318" y="3488"/>
                <a:ext cx="14" cy="12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1" y="3"/>
                  </a:cxn>
                  <a:cxn ang="0">
                    <a:pos x="17" y="8"/>
                  </a:cxn>
                  <a:cxn ang="0">
                    <a:pos x="13" y="14"/>
                  </a:cxn>
                  <a:cxn ang="0">
                    <a:pos x="10" y="18"/>
                  </a:cxn>
                  <a:cxn ang="0">
                    <a:pos x="7" y="24"/>
                  </a:cxn>
                  <a:cxn ang="0">
                    <a:pos x="4" y="29"/>
                  </a:cxn>
                  <a:cxn ang="0">
                    <a:pos x="2" y="36"/>
                  </a:cxn>
                  <a:cxn ang="0">
                    <a:pos x="0" y="41"/>
                  </a:cxn>
                  <a:cxn ang="0">
                    <a:pos x="65" y="58"/>
                  </a:cxn>
                  <a:cxn ang="0">
                    <a:pos x="66" y="56"/>
                  </a:cxn>
                  <a:cxn ang="0">
                    <a:pos x="66" y="55"/>
                  </a:cxn>
                  <a:cxn ang="0">
                    <a:pos x="67" y="54"/>
                  </a:cxn>
                  <a:cxn ang="0">
                    <a:pos x="67" y="53"/>
                  </a:cxn>
                  <a:cxn ang="0">
                    <a:pos x="68" y="52"/>
                  </a:cxn>
                  <a:cxn ang="0">
                    <a:pos x="69" y="51"/>
                  </a:cxn>
                  <a:cxn ang="0">
                    <a:pos x="69" y="49"/>
                  </a:cxn>
                  <a:cxn ang="0">
                    <a:pos x="70" y="48"/>
                  </a:cxn>
                  <a:cxn ang="0">
                    <a:pos x="70" y="48"/>
                  </a:cxn>
                  <a:cxn ang="0">
                    <a:pos x="25" y="0"/>
                  </a:cxn>
                </a:cxnLst>
                <a:rect l="0" t="0" r="r" b="b"/>
                <a:pathLst>
                  <a:path w="70" h="58">
                    <a:moveTo>
                      <a:pt x="25" y="0"/>
                    </a:moveTo>
                    <a:lnTo>
                      <a:pt x="25" y="0"/>
                    </a:lnTo>
                    <a:lnTo>
                      <a:pt x="21" y="3"/>
                    </a:lnTo>
                    <a:lnTo>
                      <a:pt x="17" y="8"/>
                    </a:lnTo>
                    <a:lnTo>
                      <a:pt x="13" y="14"/>
                    </a:lnTo>
                    <a:lnTo>
                      <a:pt x="10" y="18"/>
                    </a:lnTo>
                    <a:lnTo>
                      <a:pt x="7" y="24"/>
                    </a:lnTo>
                    <a:lnTo>
                      <a:pt x="4" y="29"/>
                    </a:lnTo>
                    <a:lnTo>
                      <a:pt x="2" y="36"/>
                    </a:lnTo>
                    <a:lnTo>
                      <a:pt x="0" y="41"/>
                    </a:lnTo>
                    <a:lnTo>
                      <a:pt x="65" y="58"/>
                    </a:lnTo>
                    <a:lnTo>
                      <a:pt x="66" y="56"/>
                    </a:lnTo>
                    <a:lnTo>
                      <a:pt x="66" y="55"/>
                    </a:lnTo>
                    <a:lnTo>
                      <a:pt x="67" y="54"/>
                    </a:lnTo>
                    <a:lnTo>
                      <a:pt x="67" y="53"/>
                    </a:lnTo>
                    <a:lnTo>
                      <a:pt x="68" y="52"/>
                    </a:lnTo>
                    <a:lnTo>
                      <a:pt x="69" y="51"/>
                    </a:lnTo>
                    <a:lnTo>
                      <a:pt x="69" y="49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34" name="Freeform 1974"/>
              <p:cNvSpPr>
                <a:spLocks/>
              </p:cNvSpPr>
              <p:nvPr/>
            </p:nvSpPr>
            <p:spPr bwMode="auto">
              <a:xfrm>
                <a:off x="4323" y="3484"/>
                <a:ext cx="11" cy="14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9" y="0"/>
                  </a:cxn>
                  <a:cxn ang="0">
                    <a:pos x="41" y="1"/>
                  </a:cxn>
                  <a:cxn ang="0">
                    <a:pos x="33" y="2"/>
                  </a:cxn>
                  <a:cxn ang="0">
                    <a:pos x="26" y="4"/>
                  </a:cxn>
                  <a:cxn ang="0">
                    <a:pos x="19" y="8"/>
                  </a:cxn>
                  <a:cxn ang="0">
                    <a:pos x="12" y="11"/>
                  </a:cxn>
                  <a:cxn ang="0">
                    <a:pos x="6" y="16"/>
                  </a:cxn>
                  <a:cxn ang="0">
                    <a:pos x="0" y="22"/>
                  </a:cxn>
                  <a:cxn ang="0">
                    <a:pos x="45" y="70"/>
                  </a:cxn>
                  <a:cxn ang="0">
                    <a:pos x="48" y="69"/>
                  </a:cxn>
                  <a:cxn ang="0">
                    <a:pos x="49" y="68"/>
                  </a:cxn>
                  <a:cxn ang="0">
                    <a:pos x="50" y="67"/>
                  </a:cxn>
                  <a:cxn ang="0">
                    <a:pos x="50" y="67"/>
                  </a:cxn>
                  <a:cxn ang="0">
                    <a:pos x="51" y="67"/>
                  </a:cxn>
                  <a:cxn ang="0">
                    <a:pos x="51" y="67"/>
                  </a:cxn>
                  <a:cxn ang="0">
                    <a:pos x="52" y="67"/>
                  </a:cxn>
                  <a:cxn ang="0">
                    <a:pos x="52" y="67"/>
                  </a:cxn>
                  <a:cxn ang="0">
                    <a:pos x="52" y="67"/>
                  </a:cxn>
                  <a:cxn ang="0">
                    <a:pos x="56" y="0"/>
                  </a:cxn>
                </a:cxnLst>
                <a:rect l="0" t="0" r="r" b="b"/>
                <a:pathLst>
                  <a:path w="56" h="70">
                    <a:moveTo>
                      <a:pt x="56" y="0"/>
                    </a:moveTo>
                    <a:lnTo>
                      <a:pt x="56" y="0"/>
                    </a:lnTo>
                    <a:lnTo>
                      <a:pt x="49" y="0"/>
                    </a:lnTo>
                    <a:lnTo>
                      <a:pt x="41" y="1"/>
                    </a:lnTo>
                    <a:lnTo>
                      <a:pt x="33" y="2"/>
                    </a:lnTo>
                    <a:lnTo>
                      <a:pt x="26" y="4"/>
                    </a:lnTo>
                    <a:lnTo>
                      <a:pt x="19" y="8"/>
                    </a:lnTo>
                    <a:lnTo>
                      <a:pt x="12" y="11"/>
                    </a:lnTo>
                    <a:lnTo>
                      <a:pt x="6" y="16"/>
                    </a:lnTo>
                    <a:lnTo>
                      <a:pt x="0" y="22"/>
                    </a:lnTo>
                    <a:lnTo>
                      <a:pt x="45" y="70"/>
                    </a:lnTo>
                    <a:lnTo>
                      <a:pt x="48" y="69"/>
                    </a:lnTo>
                    <a:lnTo>
                      <a:pt x="49" y="68"/>
                    </a:lnTo>
                    <a:lnTo>
                      <a:pt x="50" y="67"/>
                    </a:lnTo>
                    <a:lnTo>
                      <a:pt x="50" y="67"/>
                    </a:lnTo>
                    <a:lnTo>
                      <a:pt x="51" y="67"/>
                    </a:lnTo>
                    <a:lnTo>
                      <a:pt x="51" y="67"/>
                    </a:lnTo>
                    <a:lnTo>
                      <a:pt x="52" y="67"/>
                    </a:lnTo>
                    <a:lnTo>
                      <a:pt x="52" y="67"/>
                    </a:lnTo>
                    <a:lnTo>
                      <a:pt x="52" y="6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35" name="Freeform 1975"/>
              <p:cNvSpPr>
                <a:spLocks/>
              </p:cNvSpPr>
              <p:nvPr/>
            </p:nvSpPr>
            <p:spPr bwMode="auto">
              <a:xfrm>
                <a:off x="4333" y="3484"/>
                <a:ext cx="12" cy="14"/>
              </a:xfrm>
              <a:custGeom>
                <a:avLst/>
                <a:gdLst/>
                <a:ahLst/>
                <a:cxnLst>
                  <a:cxn ang="0">
                    <a:pos x="58" y="26"/>
                  </a:cxn>
                  <a:cxn ang="0">
                    <a:pos x="58" y="26"/>
                  </a:cxn>
                  <a:cxn ang="0">
                    <a:pos x="52" y="22"/>
                  </a:cxn>
                  <a:cxn ang="0">
                    <a:pos x="46" y="16"/>
                  </a:cxn>
                  <a:cxn ang="0">
                    <a:pos x="41" y="13"/>
                  </a:cxn>
                  <a:cxn ang="0">
                    <a:pos x="34" y="8"/>
                  </a:cxn>
                  <a:cxn ang="0">
                    <a:pos x="27" y="4"/>
                  </a:cxn>
                  <a:cxn ang="0">
                    <a:pos x="20" y="2"/>
                  </a:cxn>
                  <a:cxn ang="0">
                    <a:pos x="12" y="1"/>
                  </a:cxn>
                  <a:cxn ang="0">
                    <a:pos x="4" y="0"/>
                  </a:cxn>
                  <a:cxn ang="0">
                    <a:pos x="0" y="67"/>
                  </a:cxn>
                  <a:cxn ang="0">
                    <a:pos x="1" y="67"/>
                  </a:cxn>
                  <a:cxn ang="0">
                    <a:pos x="1" y="67"/>
                  </a:cxn>
                  <a:cxn ang="0">
                    <a:pos x="3" y="67"/>
                  </a:cxn>
                  <a:cxn ang="0">
                    <a:pos x="4" y="67"/>
                  </a:cxn>
                  <a:cxn ang="0">
                    <a:pos x="5" y="68"/>
                  </a:cxn>
                  <a:cxn ang="0">
                    <a:pos x="6" y="69"/>
                  </a:cxn>
                  <a:cxn ang="0">
                    <a:pos x="7" y="70"/>
                  </a:cxn>
                  <a:cxn ang="0">
                    <a:pos x="9" y="73"/>
                  </a:cxn>
                  <a:cxn ang="0">
                    <a:pos x="9" y="73"/>
                  </a:cxn>
                  <a:cxn ang="0">
                    <a:pos x="58" y="26"/>
                  </a:cxn>
                </a:cxnLst>
                <a:rect l="0" t="0" r="r" b="b"/>
                <a:pathLst>
                  <a:path w="58" h="73">
                    <a:moveTo>
                      <a:pt x="58" y="26"/>
                    </a:moveTo>
                    <a:lnTo>
                      <a:pt x="58" y="26"/>
                    </a:lnTo>
                    <a:lnTo>
                      <a:pt x="52" y="22"/>
                    </a:lnTo>
                    <a:lnTo>
                      <a:pt x="46" y="16"/>
                    </a:lnTo>
                    <a:lnTo>
                      <a:pt x="41" y="13"/>
                    </a:lnTo>
                    <a:lnTo>
                      <a:pt x="34" y="8"/>
                    </a:lnTo>
                    <a:lnTo>
                      <a:pt x="27" y="4"/>
                    </a:lnTo>
                    <a:lnTo>
                      <a:pt x="20" y="2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3" y="67"/>
                    </a:lnTo>
                    <a:lnTo>
                      <a:pt x="4" y="67"/>
                    </a:lnTo>
                    <a:lnTo>
                      <a:pt x="5" y="68"/>
                    </a:lnTo>
                    <a:lnTo>
                      <a:pt x="6" y="69"/>
                    </a:lnTo>
                    <a:lnTo>
                      <a:pt x="7" y="70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58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36" name="Freeform 1976"/>
              <p:cNvSpPr>
                <a:spLocks/>
              </p:cNvSpPr>
              <p:nvPr/>
            </p:nvSpPr>
            <p:spPr bwMode="auto">
              <a:xfrm>
                <a:off x="4335" y="3489"/>
                <a:ext cx="14" cy="14"/>
              </a:xfrm>
              <a:custGeom>
                <a:avLst/>
                <a:gdLst/>
                <a:ahLst/>
                <a:cxnLst>
                  <a:cxn ang="0">
                    <a:pos x="58" y="60"/>
                  </a:cxn>
                  <a:cxn ang="0">
                    <a:pos x="63" y="19"/>
                  </a:cxn>
                  <a:cxn ang="0">
                    <a:pos x="62" y="15"/>
                  </a:cxn>
                  <a:cxn ang="0">
                    <a:pos x="59" y="13"/>
                  </a:cxn>
                  <a:cxn ang="0">
                    <a:pos x="58" y="11"/>
                  </a:cxn>
                  <a:cxn ang="0">
                    <a:pos x="56" y="10"/>
                  </a:cxn>
                  <a:cxn ang="0">
                    <a:pos x="55" y="7"/>
                  </a:cxn>
                  <a:cxn ang="0">
                    <a:pos x="52" y="5"/>
                  </a:cxn>
                  <a:cxn ang="0">
                    <a:pos x="51" y="3"/>
                  </a:cxn>
                  <a:cxn ang="0">
                    <a:pos x="49" y="0"/>
                  </a:cxn>
                  <a:cxn ang="0">
                    <a:pos x="0" y="47"/>
                  </a:cxn>
                  <a:cxn ang="0">
                    <a:pos x="2" y="48"/>
                  </a:cxn>
                  <a:cxn ang="0">
                    <a:pos x="2" y="48"/>
                  </a:cxn>
                  <a:cxn ang="0">
                    <a:pos x="3" y="49"/>
                  </a:cxn>
                  <a:cxn ang="0">
                    <a:pos x="4" y="50"/>
                  </a:cxn>
                  <a:cxn ang="0">
                    <a:pos x="5" y="51"/>
                  </a:cxn>
                  <a:cxn ang="0">
                    <a:pos x="5" y="52"/>
                  </a:cxn>
                  <a:cxn ang="0">
                    <a:pos x="6" y="54"/>
                  </a:cxn>
                  <a:cxn ang="0">
                    <a:pos x="7" y="55"/>
                  </a:cxn>
                  <a:cxn ang="0">
                    <a:pos x="12" y="12"/>
                  </a:cxn>
                  <a:cxn ang="0">
                    <a:pos x="7" y="55"/>
                  </a:cxn>
                  <a:cxn ang="0">
                    <a:pos x="12" y="62"/>
                  </a:cxn>
                  <a:cxn ang="0">
                    <a:pos x="18" y="65"/>
                  </a:cxn>
                  <a:cxn ang="0">
                    <a:pos x="24" y="69"/>
                  </a:cxn>
                  <a:cxn ang="0">
                    <a:pos x="29" y="70"/>
                  </a:cxn>
                  <a:cxn ang="0">
                    <a:pos x="36" y="71"/>
                  </a:cxn>
                  <a:cxn ang="0">
                    <a:pos x="42" y="70"/>
                  </a:cxn>
                  <a:cxn ang="0">
                    <a:pos x="48" y="67"/>
                  </a:cxn>
                  <a:cxn ang="0">
                    <a:pos x="54" y="65"/>
                  </a:cxn>
                  <a:cxn ang="0">
                    <a:pos x="58" y="60"/>
                  </a:cxn>
                  <a:cxn ang="0">
                    <a:pos x="63" y="56"/>
                  </a:cxn>
                  <a:cxn ang="0">
                    <a:pos x="66" y="51"/>
                  </a:cxn>
                  <a:cxn ang="0">
                    <a:pos x="69" y="45"/>
                  </a:cxn>
                  <a:cxn ang="0">
                    <a:pos x="69" y="39"/>
                  </a:cxn>
                  <a:cxn ang="0">
                    <a:pos x="69" y="32"/>
                  </a:cxn>
                  <a:cxn ang="0">
                    <a:pos x="66" y="26"/>
                  </a:cxn>
                  <a:cxn ang="0">
                    <a:pos x="63" y="19"/>
                  </a:cxn>
                  <a:cxn ang="0">
                    <a:pos x="58" y="60"/>
                  </a:cxn>
                </a:cxnLst>
                <a:rect l="0" t="0" r="r" b="b"/>
                <a:pathLst>
                  <a:path w="69" h="71">
                    <a:moveTo>
                      <a:pt x="58" y="60"/>
                    </a:moveTo>
                    <a:lnTo>
                      <a:pt x="63" y="19"/>
                    </a:lnTo>
                    <a:lnTo>
                      <a:pt x="62" y="15"/>
                    </a:lnTo>
                    <a:lnTo>
                      <a:pt x="59" y="13"/>
                    </a:lnTo>
                    <a:lnTo>
                      <a:pt x="58" y="11"/>
                    </a:lnTo>
                    <a:lnTo>
                      <a:pt x="56" y="10"/>
                    </a:lnTo>
                    <a:lnTo>
                      <a:pt x="55" y="7"/>
                    </a:lnTo>
                    <a:lnTo>
                      <a:pt x="52" y="5"/>
                    </a:lnTo>
                    <a:lnTo>
                      <a:pt x="51" y="3"/>
                    </a:lnTo>
                    <a:lnTo>
                      <a:pt x="49" y="0"/>
                    </a:lnTo>
                    <a:lnTo>
                      <a:pt x="0" y="47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3" y="49"/>
                    </a:lnTo>
                    <a:lnTo>
                      <a:pt x="4" y="50"/>
                    </a:lnTo>
                    <a:lnTo>
                      <a:pt x="5" y="51"/>
                    </a:lnTo>
                    <a:lnTo>
                      <a:pt x="5" y="52"/>
                    </a:lnTo>
                    <a:lnTo>
                      <a:pt x="6" y="54"/>
                    </a:lnTo>
                    <a:lnTo>
                      <a:pt x="7" y="55"/>
                    </a:lnTo>
                    <a:lnTo>
                      <a:pt x="12" y="12"/>
                    </a:lnTo>
                    <a:lnTo>
                      <a:pt x="7" y="55"/>
                    </a:lnTo>
                    <a:lnTo>
                      <a:pt x="12" y="62"/>
                    </a:lnTo>
                    <a:lnTo>
                      <a:pt x="18" y="65"/>
                    </a:lnTo>
                    <a:lnTo>
                      <a:pt x="24" y="69"/>
                    </a:lnTo>
                    <a:lnTo>
                      <a:pt x="29" y="70"/>
                    </a:lnTo>
                    <a:lnTo>
                      <a:pt x="36" y="71"/>
                    </a:lnTo>
                    <a:lnTo>
                      <a:pt x="42" y="70"/>
                    </a:lnTo>
                    <a:lnTo>
                      <a:pt x="48" y="67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3" y="56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69" y="32"/>
                    </a:lnTo>
                    <a:lnTo>
                      <a:pt x="66" y="26"/>
                    </a:lnTo>
                    <a:lnTo>
                      <a:pt x="63" y="19"/>
                    </a:lnTo>
                    <a:lnTo>
                      <a:pt x="58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37" name="Freeform 1977"/>
              <p:cNvSpPr>
                <a:spLocks/>
              </p:cNvSpPr>
              <p:nvPr/>
            </p:nvSpPr>
            <p:spPr bwMode="auto">
              <a:xfrm>
                <a:off x="4323" y="3491"/>
                <a:ext cx="23" cy="23"/>
              </a:xfrm>
              <a:custGeom>
                <a:avLst/>
                <a:gdLst/>
                <a:ahLst/>
                <a:cxnLst>
                  <a:cxn ang="0">
                    <a:pos x="6" y="99"/>
                  </a:cxn>
                  <a:cxn ang="0">
                    <a:pos x="56" y="105"/>
                  </a:cxn>
                  <a:cxn ang="0">
                    <a:pos x="116" y="48"/>
                  </a:cxn>
                  <a:cxn ang="0">
                    <a:pos x="70" y="0"/>
                  </a:cxn>
                  <a:cxn ang="0">
                    <a:pos x="11" y="55"/>
                  </a:cxn>
                  <a:cxn ang="0">
                    <a:pos x="6" y="99"/>
                  </a:cxn>
                  <a:cxn ang="0">
                    <a:pos x="11" y="55"/>
                  </a:cxn>
                  <a:cxn ang="0">
                    <a:pos x="5" y="62"/>
                  </a:cxn>
                  <a:cxn ang="0">
                    <a:pos x="2" y="68"/>
                  </a:cxn>
                  <a:cxn ang="0">
                    <a:pos x="1" y="74"/>
                  </a:cxn>
                  <a:cxn ang="0">
                    <a:pos x="0" y="81"/>
                  </a:cxn>
                  <a:cxn ang="0">
                    <a:pos x="1" y="87"/>
                  </a:cxn>
                  <a:cxn ang="0">
                    <a:pos x="3" y="92"/>
                  </a:cxn>
                  <a:cxn ang="0">
                    <a:pos x="5" y="98"/>
                  </a:cxn>
                  <a:cxn ang="0">
                    <a:pos x="10" y="103"/>
                  </a:cxn>
                  <a:cxn ang="0">
                    <a:pos x="15" y="107"/>
                  </a:cxn>
                  <a:cxn ang="0">
                    <a:pos x="19" y="111"/>
                  </a:cxn>
                  <a:cxn ang="0">
                    <a:pos x="25" y="113"/>
                  </a:cxn>
                  <a:cxn ang="0">
                    <a:pos x="31" y="114"/>
                  </a:cxn>
                  <a:cxn ang="0">
                    <a:pos x="38" y="114"/>
                  </a:cxn>
                  <a:cxn ang="0">
                    <a:pos x="43" y="112"/>
                  </a:cxn>
                  <a:cxn ang="0">
                    <a:pos x="50" y="110"/>
                  </a:cxn>
                  <a:cxn ang="0">
                    <a:pos x="56" y="105"/>
                  </a:cxn>
                  <a:cxn ang="0">
                    <a:pos x="6" y="99"/>
                  </a:cxn>
                </a:cxnLst>
                <a:rect l="0" t="0" r="r" b="b"/>
                <a:pathLst>
                  <a:path w="116" h="114">
                    <a:moveTo>
                      <a:pt x="6" y="99"/>
                    </a:moveTo>
                    <a:lnTo>
                      <a:pt x="56" y="105"/>
                    </a:lnTo>
                    <a:lnTo>
                      <a:pt x="116" y="48"/>
                    </a:lnTo>
                    <a:lnTo>
                      <a:pt x="70" y="0"/>
                    </a:lnTo>
                    <a:lnTo>
                      <a:pt x="11" y="55"/>
                    </a:lnTo>
                    <a:lnTo>
                      <a:pt x="6" y="99"/>
                    </a:lnTo>
                    <a:lnTo>
                      <a:pt x="11" y="55"/>
                    </a:lnTo>
                    <a:lnTo>
                      <a:pt x="5" y="62"/>
                    </a:lnTo>
                    <a:lnTo>
                      <a:pt x="2" y="68"/>
                    </a:lnTo>
                    <a:lnTo>
                      <a:pt x="1" y="74"/>
                    </a:lnTo>
                    <a:lnTo>
                      <a:pt x="0" y="81"/>
                    </a:lnTo>
                    <a:lnTo>
                      <a:pt x="1" y="87"/>
                    </a:lnTo>
                    <a:lnTo>
                      <a:pt x="3" y="92"/>
                    </a:lnTo>
                    <a:lnTo>
                      <a:pt x="5" y="98"/>
                    </a:lnTo>
                    <a:lnTo>
                      <a:pt x="10" y="103"/>
                    </a:lnTo>
                    <a:lnTo>
                      <a:pt x="15" y="107"/>
                    </a:lnTo>
                    <a:lnTo>
                      <a:pt x="19" y="111"/>
                    </a:lnTo>
                    <a:lnTo>
                      <a:pt x="25" y="113"/>
                    </a:lnTo>
                    <a:lnTo>
                      <a:pt x="31" y="114"/>
                    </a:lnTo>
                    <a:lnTo>
                      <a:pt x="38" y="114"/>
                    </a:lnTo>
                    <a:lnTo>
                      <a:pt x="43" y="112"/>
                    </a:lnTo>
                    <a:lnTo>
                      <a:pt x="50" y="110"/>
                    </a:lnTo>
                    <a:lnTo>
                      <a:pt x="56" y="105"/>
                    </a:lnTo>
                    <a:lnTo>
                      <a:pt x="6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38" name="Freeform 1978"/>
              <p:cNvSpPr>
                <a:spLocks/>
              </p:cNvSpPr>
              <p:nvPr/>
            </p:nvSpPr>
            <p:spPr bwMode="auto">
              <a:xfrm>
                <a:off x="4324" y="3503"/>
                <a:ext cx="12" cy="10"/>
              </a:xfrm>
              <a:custGeom>
                <a:avLst/>
                <a:gdLst/>
                <a:ahLst/>
                <a:cxnLst>
                  <a:cxn ang="0">
                    <a:pos x="56" y="1"/>
                  </a:cxn>
                  <a:cxn ang="0">
                    <a:pos x="56" y="1"/>
                  </a:cxn>
                  <a:cxn ang="0">
                    <a:pos x="56" y="0"/>
                  </a:cxn>
                  <a:cxn ang="0">
                    <a:pos x="56" y="1"/>
                  </a:cxn>
                  <a:cxn ang="0">
                    <a:pos x="56" y="1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55" y="0"/>
                  </a:cxn>
                  <a:cxn ang="0">
                    <a:pos x="0" y="38"/>
                  </a:cxn>
                  <a:cxn ang="0">
                    <a:pos x="0" y="39"/>
                  </a:cxn>
                  <a:cxn ang="0">
                    <a:pos x="2" y="41"/>
                  </a:cxn>
                  <a:cxn ang="0">
                    <a:pos x="3" y="42"/>
                  </a:cxn>
                  <a:cxn ang="0">
                    <a:pos x="4" y="43"/>
                  </a:cxn>
                  <a:cxn ang="0">
                    <a:pos x="4" y="44"/>
                  </a:cxn>
                  <a:cxn ang="0">
                    <a:pos x="5" y="45"/>
                  </a:cxn>
                  <a:cxn ang="0">
                    <a:pos x="6" y="46"/>
                  </a:cxn>
                  <a:cxn ang="0">
                    <a:pos x="7" y="46"/>
                  </a:cxn>
                  <a:cxn ang="0">
                    <a:pos x="7" y="46"/>
                  </a:cxn>
                  <a:cxn ang="0">
                    <a:pos x="56" y="1"/>
                  </a:cxn>
                </a:cxnLst>
                <a:rect l="0" t="0" r="r" b="b"/>
                <a:pathLst>
                  <a:path w="56" h="46">
                    <a:moveTo>
                      <a:pt x="56" y="1"/>
                    </a:moveTo>
                    <a:lnTo>
                      <a:pt x="56" y="1"/>
                    </a:lnTo>
                    <a:lnTo>
                      <a:pt x="56" y="0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5" y="45"/>
                    </a:lnTo>
                    <a:lnTo>
                      <a:pt x="6" y="46"/>
                    </a:lnTo>
                    <a:lnTo>
                      <a:pt x="7" y="46"/>
                    </a:lnTo>
                    <a:lnTo>
                      <a:pt x="7" y="46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39" name="Freeform 1979"/>
              <p:cNvSpPr>
                <a:spLocks/>
              </p:cNvSpPr>
              <p:nvPr/>
            </p:nvSpPr>
            <p:spPr bwMode="auto">
              <a:xfrm>
                <a:off x="4326" y="3504"/>
                <a:ext cx="10" cy="13"/>
              </a:xfrm>
              <a:custGeom>
                <a:avLst/>
                <a:gdLst/>
                <a:ahLst/>
                <a:cxnLst>
                  <a:cxn ang="0">
                    <a:pos x="49" y="1"/>
                  </a:cxn>
                  <a:cxn ang="0">
                    <a:pos x="49" y="1"/>
                  </a:cxn>
                  <a:cxn ang="0">
                    <a:pos x="50" y="1"/>
                  </a:cxn>
                  <a:cxn ang="0">
                    <a:pos x="51" y="3"/>
                  </a:cxn>
                  <a:cxn ang="0">
                    <a:pos x="51" y="3"/>
                  </a:cxn>
                  <a:cxn ang="0">
                    <a:pos x="51" y="3"/>
                  </a:cxn>
                  <a:cxn ang="0">
                    <a:pos x="51" y="3"/>
                  </a:cxn>
                  <a:cxn ang="0">
                    <a:pos x="51" y="1"/>
                  </a:cxn>
                  <a:cxn ang="0">
                    <a:pos x="50" y="1"/>
                  </a:cxn>
                  <a:cxn ang="0">
                    <a:pos x="49" y="0"/>
                  </a:cxn>
                  <a:cxn ang="0">
                    <a:pos x="0" y="45"/>
                  </a:cxn>
                  <a:cxn ang="0">
                    <a:pos x="4" y="50"/>
                  </a:cxn>
                  <a:cxn ang="0">
                    <a:pos x="9" y="53"/>
                  </a:cxn>
                  <a:cxn ang="0">
                    <a:pos x="13" y="57"/>
                  </a:cxn>
                  <a:cxn ang="0">
                    <a:pos x="18" y="60"/>
                  </a:cxn>
                  <a:cxn ang="0">
                    <a:pos x="24" y="63"/>
                  </a:cxn>
                  <a:cxn ang="0">
                    <a:pos x="29" y="66"/>
                  </a:cxn>
                  <a:cxn ang="0">
                    <a:pos x="36" y="67"/>
                  </a:cxn>
                  <a:cxn ang="0">
                    <a:pos x="42" y="68"/>
                  </a:cxn>
                  <a:cxn ang="0">
                    <a:pos x="42" y="68"/>
                  </a:cxn>
                  <a:cxn ang="0">
                    <a:pos x="49" y="1"/>
                  </a:cxn>
                </a:cxnLst>
                <a:rect l="0" t="0" r="r" b="b"/>
                <a:pathLst>
                  <a:path w="51" h="68">
                    <a:moveTo>
                      <a:pt x="49" y="1"/>
                    </a:moveTo>
                    <a:lnTo>
                      <a:pt x="49" y="1"/>
                    </a:lnTo>
                    <a:lnTo>
                      <a:pt x="50" y="1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1"/>
                    </a:lnTo>
                    <a:lnTo>
                      <a:pt x="50" y="1"/>
                    </a:lnTo>
                    <a:lnTo>
                      <a:pt x="49" y="0"/>
                    </a:lnTo>
                    <a:lnTo>
                      <a:pt x="0" y="45"/>
                    </a:lnTo>
                    <a:lnTo>
                      <a:pt x="4" y="50"/>
                    </a:lnTo>
                    <a:lnTo>
                      <a:pt x="9" y="53"/>
                    </a:lnTo>
                    <a:lnTo>
                      <a:pt x="13" y="57"/>
                    </a:lnTo>
                    <a:lnTo>
                      <a:pt x="18" y="60"/>
                    </a:lnTo>
                    <a:lnTo>
                      <a:pt x="24" y="63"/>
                    </a:lnTo>
                    <a:lnTo>
                      <a:pt x="29" y="66"/>
                    </a:lnTo>
                    <a:lnTo>
                      <a:pt x="36" y="67"/>
                    </a:lnTo>
                    <a:lnTo>
                      <a:pt x="42" y="68"/>
                    </a:lnTo>
                    <a:lnTo>
                      <a:pt x="42" y="68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40" name="Freeform 1980"/>
              <p:cNvSpPr>
                <a:spLocks/>
              </p:cNvSpPr>
              <p:nvPr/>
            </p:nvSpPr>
            <p:spPr bwMode="auto">
              <a:xfrm>
                <a:off x="4334" y="3504"/>
                <a:ext cx="9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" y="67"/>
                  </a:cxn>
                  <a:cxn ang="0">
                    <a:pos x="7" y="67"/>
                  </a:cxn>
                  <a:cxn ang="0">
                    <a:pos x="13" y="67"/>
                  </a:cxn>
                  <a:cxn ang="0">
                    <a:pos x="19" y="66"/>
                  </a:cxn>
                  <a:cxn ang="0">
                    <a:pos x="25" y="65"/>
                  </a:cxn>
                  <a:cxn ang="0">
                    <a:pos x="31" y="63"/>
                  </a:cxn>
                  <a:cxn ang="0">
                    <a:pos x="37" y="59"/>
                  </a:cxn>
                  <a:cxn ang="0">
                    <a:pos x="41" y="56"/>
                  </a:cxn>
                  <a:cxn ang="0">
                    <a:pos x="46" y="52"/>
                  </a:cxn>
                  <a:cxn ang="0">
                    <a:pos x="46" y="52"/>
                  </a:cxn>
                  <a:cxn ang="0">
                    <a:pos x="0" y="4"/>
                  </a:cxn>
                </a:cxnLst>
                <a:rect l="0" t="0" r="r" b="b"/>
                <a:pathLst>
                  <a:path w="46" h="67">
                    <a:moveTo>
                      <a:pt x="0" y="4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" y="67"/>
                    </a:lnTo>
                    <a:lnTo>
                      <a:pt x="7" y="67"/>
                    </a:lnTo>
                    <a:lnTo>
                      <a:pt x="13" y="67"/>
                    </a:lnTo>
                    <a:lnTo>
                      <a:pt x="19" y="66"/>
                    </a:lnTo>
                    <a:lnTo>
                      <a:pt x="25" y="65"/>
                    </a:lnTo>
                    <a:lnTo>
                      <a:pt x="31" y="63"/>
                    </a:lnTo>
                    <a:lnTo>
                      <a:pt x="37" y="59"/>
                    </a:lnTo>
                    <a:lnTo>
                      <a:pt x="41" y="56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41" name="Freeform 1981"/>
              <p:cNvSpPr>
                <a:spLocks/>
              </p:cNvSpPr>
              <p:nvPr/>
            </p:nvSpPr>
            <p:spPr bwMode="auto">
              <a:xfrm>
                <a:off x="4334" y="3504"/>
                <a:ext cx="1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6" y="49"/>
                  </a:cxn>
                  <a:cxn ang="0">
                    <a:pos x="50" y="46"/>
                  </a:cxn>
                  <a:cxn ang="0">
                    <a:pos x="53" y="42"/>
                  </a:cxn>
                  <a:cxn ang="0">
                    <a:pos x="55" y="38"/>
                  </a:cxn>
                  <a:cxn ang="0">
                    <a:pos x="59" y="33"/>
                  </a:cxn>
                  <a:cxn ang="0">
                    <a:pos x="61" y="29"/>
                  </a:cxn>
                  <a:cxn ang="0">
                    <a:pos x="62" y="24"/>
                  </a:cxn>
                  <a:cxn ang="0">
                    <a:pos x="65" y="19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0" y="0"/>
                  </a:cxn>
                </a:cxnLst>
                <a:rect l="0" t="0" r="r" b="b"/>
                <a:pathLst>
                  <a:path w="66" h="49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6" y="49"/>
                    </a:lnTo>
                    <a:lnTo>
                      <a:pt x="50" y="46"/>
                    </a:lnTo>
                    <a:lnTo>
                      <a:pt x="53" y="42"/>
                    </a:lnTo>
                    <a:lnTo>
                      <a:pt x="55" y="38"/>
                    </a:lnTo>
                    <a:lnTo>
                      <a:pt x="59" y="33"/>
                    </a:lnTo>
                    <a:lnTo>
                      <a:pt x="61" y="29"/>
                    </a:lnTo>
                    <a:lnTo>
                      <a:pt x="62" y="24"/>
                    </a:lnTo>
                    <a:lnTo>
                      <a:pt x="65" y="19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42" name="Freeform 1982"/>
              <p:cNvSpPr>
                <a:spLocks/>
              </p:cNvSpPr>
              <p:nvPr/>
            </p:nvSpPr>
            <p:spPr bwMode="auto">
              <a:xfrm>
                <a:off x="4334" y="3494"/>
                <a:ext cx="13" cy="13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2" y="45"/>
                  </a:cxn>
                  <a:cxn ang="0">
                    <a:pos x="2" y="46"/>
                  </a:cxn>
                  <a:cxn ang="0">
                    <a:pos x="2" y="47"/>
                  </a:cxn>
                  <a:cxn ang="0">
                    <a:pos x="2" y="49"/>
                  </a:cxn>
                  <a:cxn ang="0">
                    <a:pos x="2" y="49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68" y="65"/>
                  </a:cxn>
                  <a:cxn ang="0">
                    <a:pos x="68" y="60"/>
                  </a:cxn>
                  <a:cxn ang="0">
                    <a:pos x="69" y="54"/>
                  </a:cxn>
                  <a:cxn ang="0">
                    <a:pos x="69" y="49"/>
                  </a:cxn>
                  <a:cxn ang="0">
                    <a:pos x="69" y="44"/>
                  </a:cxn>
                  <a:cxn ang="0">
                    <a:pos x="68" y="38"/>
                  </a:cxn>
                  <a:cxn ang="0">
                    <a:pos x="68" y="34"/>
                  </a:cxn>
                  <a:cxn ang="0">
                    <a:pos x="65" y="28"/>
                  </a:cxn>
                  <a:cxn ang="0">
                    <a:pos x="64" y="23"/>
                  </a:cxn>
                  <a:cxn ang="0">
                    <a:pos x="53" y="61"/>
                  </a:cxn>
                  <a:cxn ang="0">
                    <a:pos x="64" y="23"/>
                  </a:cxn>
                  <a:cxn ang="0">
                    <a:pos x="61" y="16"/>
                  </a:cxn>
                  <a:cxn ang="0">
                    <a:pos x="56" y="11"/>
                  </a:cxn>
                  <a:cxn ang="0">
                    <a:pos x="52" y="6"/>
                  </a:cxn>
                  <a:cxn ang="0">
                    <a:pos x="46" y="2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7" y="1"/>
                  </a:cxn>
                  <a:cxn ang="0">
                    <a:pos x="21" y="2"/>
                  </a:cxn>
                  <a:cxn ang="0">
                    <a:pos x="16" y="6"/>
                  </a:cxn>
                  <a:cxn ang="0">
                    <a:pos x="11" y="9"/>
                  </a:cxn>
                  <a:cxn ang="0">
                    <a:pos x="6" y="13"/>
                  </a:cxn>
                  <a:cxn ang="0">
                    <a:pos x="3" y="19"/>
                  </a:cxn>
                  <a:cxn ang="0">
                    <a:pos x="1" y="24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12" y="8"/>
                  </a:cxn>
                </a:cxnLst>
                <a:rect l="0" t="0" r="r" b="b"/>
                <a:pathLst>
                  <a:path w="69" h="65">
                    <a:moveTo>
                      <a:pt x="12" y="8"/>
                    </a:moveTo>
                    <a:lnTo>
                      <a:pt x="2" y="45"/>
                    </a:lnTo>
                    <a:lnTo>
                      <a:pt x="2" y="46"/>
                    </a:lnTo>
                    <a:lnTo>
                      <a:pt x="2" y="47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68" y="65"/>
                    </a:lnTo>
                    <a:lnTo>
                      <a:pt x="68" y="60"/>
                    </a:lnTo>
                    <a:lnTo>
                      <a:pt x="69" y="54"/>
                    </a:lnTo>
                    <a:lnTo>
                      <a:pt x="69" y="49"/>
                    </a:lnTo>
                    <a:lnTo>
                      <a:pt x="69" y="44"/>
                    </a:lnTo>
                    <a:lnTo>
                      <a:pt x="68" y="38"/>
                    </a:lnTo>
                    <a:lnTo>
                      <a:pt x="68" y="34"/>
                    </a:lnTo>
                    <a:lnTo>
                      <a:pt x="65" y="28"/>
                    </a:lnTo>
                    <a:lnTo>
                      <a:pt x="64" y="23"/>
                    </a:lnTo>
                    <a:lnTo>
                      <a:pt x="53" y="61"/>
                    </a:lnTo>
                    <a:lnTo>
                      <a:pt x="64" y="23"/>
                    </a:lnTo>
                    <a:lnTo>
                      <a:pt x="61" y="16"/>
                    </a:lnTo>
                    <a:lnTo>
                      <a:pt x="56" y="11"/>
                    </a:lnTo>
                    <a:lnTo>
                      <a:pt x="52" y="6"/>
                    </a:lnTo>
                    <a:lnTo>
                      <a:pt x="46" y="2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21" y="2"/>
                    </a:lnTo>
                    <a:lnTo>
                      <a:pt x="16" y="6"/>
                    </a:lnTo>
                    <a:lnTo>
                      <a:pt x="11" y="9"/>
                    </a:lnTo>
                    <a:lnTo>
                      <a:pt x="6" y="13"/>
                    </a:lnTo>
                    <a:lnTo>
                      <a:pt x="3" y="19"/>
                    </a:lnTo>
                    <a:lnTo>
                      <a:pt x="1" y="24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43" name="Freeform 1983"/>
              <p:cNvSpPr>
                <a:spLocks/>
              </p:cNvSpPr>
              <p:nvPr/>
            </p:nvSpPr>
            <p:spPr bwMode="auto">
              <a:xfrm>
                <a:off x="4324" y="3490"/>
                <a:ext cx="20" cy="20"/>
              </a:xfrm>
              <a:custGeom>
                <a:avLst/>
                <a:gdLst/>
                <a:ahLst/>
                <a:cxnLst>
                  <a:cxn ang="0">
                    <a:pos x="94" y="11"/>
                  </a:cxn>
                  <a:cxn ang="0">
                    <a:pos x="45" y="9"/>
                  </a:cxn>
                  <a:cxn ang="0">
                    <a:pos x="0" y="52"/>
                  </a:cxn>
                  <a:cxn ang="0">
                    <a:pos x="46" y="100"/>
                  </a:cxn>
                  <a:cxn ang="0">
                    <a:pos x="91" y="58"/>
                  </a:cxn>
                  <a:cxn ang="0">
                    <a:pos x="94" y="11"/>
                  </a:cxn>
                  <a:cxn ang="0">
                    <a:pos x="91" y="58"/>
                  </a:cxn>
                  <a:cxn ang="0">
                    <a:pos x="96" y="52"/>
                  </a:cxn>
                  <a:cxn ang="0">
                    <a:pos x="99" y="46"/>
                  </a:cxn>
                  <a:cxn ang="0">
                    <a:pos x="102" y="39"/>
                  </a:cxn>
                  <a:cxn ang="0">
                    <a:pos x="103" y="33"/>
                  </a:cxn>
                  <a:cxn ang="0">
                    <a:pos x="102" y="26"/>
                  </a:cxn>
                  <a:cxn ang="0">
                    <a:pos x="99" y="21"/>
                  </a:cxn>
                  <a:cxn ang="0">
                    <a:pos x="97" y="16"/>
                  </a:cxn>
                  <a:cxn ang="0">
                    <a:pos x="92" y="10"/>
                  </a:cxn>
                  <a:cxn ang="0">
                    <a:pos x="88" y="7"/>
                  </a:cxn>
                  <a:cxn ang="0">
                    <a:pos x="83" y="3"/>
                  </a:cxn>
                  <a:cxn ang="0">
                    <a:pos x="77" y="1"/>
                  </a:cxn>
                  <a:cxn ang="0">
                    <a:pos x="70" y="0"/>
                  </a:cxn>
                  <a:cxn ang="0">
                    <a:pos x="65" y="0"/>
                  </a:cxn>
                  <a:cxn ang="0">
                    <a:pos x="58" y="1"/>
                  </a:cxn>
                  <a:cxn ang="0">
                    <a:pos x="52" y="5"/>
                  </a:cxn>
                  <a:cxn ang="0">
                    <a:pos x="45" y="9"/>
                  </a:cxn>
                  <a:cxn ang="0">
                    <a:pos x="94" y="11"/>
                  </a:cxn>
                </a:cxnLst>
                <a:rect l="0" t="0" r="r" b="b"/>
                <a:pathLst>
                  <a:path w="103" h="100">
                    <a:moveTo>
                      <a:pt x="94" y="11"/>
                    </a:moveTo>
                    <a:lnTo>
                      <a:pt x="45" y="9"/>
                    </a:lnTo>
                    <a:lnTo>
                      <a:pt x="0" y="52"/>
                    </a:lnTo>
                    <a:lnTo>
                      <a:pt x="46" y="100"/>
                    </a:lnTo>
                    <a:lnTo>
                      <a:pt x="91" y="58"/>
                    </a:lnTo>
                    <a:lnTo>
                      <a:pt x="94" y="11"/>
                    </a:lnTo>
                    <a:lnTo>
                      <a:pt x="91" y="58"/>
                    </a:lnTo>
                    <a:lnTo>
                      <a:pt x="96" y="52"/>
                    </a:lnTo>
                    <a:lnTo>
                      <a:pt x="99" y="46"/>
                    </a:lnTo>
                    <a:lnTo>
                      <a:pt x="102" y="39"/>
                    </a:lnTo>
                    <a:lnTo>
                      <a:pt x="103" y="33"/>
                    </a:lnTo>
                    <a:lnTo>
                      <a:pt x="102" y="26"/>
                    </a:lnTo>
                    <a:lnTo>
                      <a:pt x="99" y="21"/>
                    </a:lnTo>
                    <a:lnTo>
                      <a:pt x="97" y="16"/>
                    </a:lnTo>
                    <a:lnTo>
                      <a:pt x="92" y="10"/>
                    </a:lnTo>
                    <a:lnTo>
                      <a:pt x="88" y="7"/>
                    </a:lnTo>
                    <a:lnTo>
                      <a:pt x="83" y="3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58" y="1"/>
                    </a:lnTo>
                    <a:lnTo>
                      <a:pt x="52" y="5"/>
                    </a:lnTo>
                    <a:lnTo>
                      <a:pt x="45" y="9"/>
                    </a:lnTo>
                    <a:lnTo>
                      <a:pt x="94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44" name="Freeform 1984"/>
              <p:cNvSpPr>
                <a:spLocks/>
              </p:cNvSpPr>
              <p:nvPr/>
            </p:nvSpPr>
            <p:spPr bwMode="auto">
              <a:xfrm>
                <a:off x="4332" y="3491"/>
                <a:ext cx="11" cy="10"/>
              </a:xfrm>
              <a:custGeom>
                <a:avLst/>
                <a:gdLst/>
                <a:ahLst/>
                <a:cxnLst>
                  <a:cxn ang="0">
                    <a:pos x="2" y="46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2" y="46"/>
                  </a:cxn>
                  <a:cxn ang="0">
                    <a:pos x="2" y="46"/>
                  </a:cxn>
                  <a:cxn ang="0">
                    <a:pos x="2" y="46"/>
                  </a:cxn>
                  <a:cxn ang="0">
                    <a:pos x="2" y="47"/>
                  </a:cxn>
                  <a:cxn ang="0">
                    <a:pos x="3" y="47"/>
                  </a:cxn>
                  <a:cxn ang="0">
                    <a:pos x="3" y="48"/>
                  </a:cxn>
                  <a:cxn ang="0">
                    <a:pos x="3" y="48"/>
                  </a:cxn>
                  <a:cxn ang="0">
                    <a:pos x="54" y="4"/>
                  </a:cxn>
                  <a:cxn ang="0">
                    <a:pos x="54" y="3"/>
                  </a:cxn>
                  <a:cxn ang="0">
                    <a:pos x="52" y="3"/>
                  </a:cxn>
                  <a:cxn ang="0">
                    <a:pos x="52" y="3"/>
                  </a:cxn>
                  <a:cxn ang="0">
                    <a:pos x="52" y="2"/>
                  </a:cxn>
                  <a:cxn ang="0">
                    <a:pos x="51" y="2"/>
                  </a:cxn>
                  <a:cxn ang="0">
                    <a:pos x="51" y="1"/>
                  </a:cxn>
                  <a:cxn ang="0">
                    <a:pos x="51" y="1"/>
                  </a:cxn>
                  <a:cxn ang="0">
                    <a:pos x="50" y="0"/>
                  </a:cxn>
                  <a:cxn ang="0">
                    <a:pos x="50" y="1"/>
                  </a:cxn>
                  <a:cxn ang="0">
                    <a:pos x="2" y="46"/>
                  </a:cxn>
                </a:cxnLst>
                <a:rect l="0" t="0" r="r" b="b"/>
                <a:pathLst>
                  <a:path w="54" h="48">
                    <a:moveTo>
                      <a:pt x="2" y="46"/>
                    </a:moveTo>
                    <a:lnTo>
                      <a:pt x="0" y="46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3" y="48"/>
                    </a:lnTo>
                    <a:lnTo>
                      <a:pt x="3" y="48"/>
                    </a:lnTo>
                    <a:lnTo>
                      <a:pt x="54" y="4"/>
                    </a:lnTo>
                    <a:lnTo>
                      <a:pt x="54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1" y="2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0" y="0"/>
                    </a:lnTo>
                    <a:lnTo>
                      <a:pt x="50" y="1"/>
                    </a:lnTo>
                    <a:lnTo>
                      <a:pt x="2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45" name="Freeform 1985"/>
              <p:cNvSpPr>
                <a:spLocks/>
              </p:cNvSpPr>
              <p:nvPr/>
            </p:nvSpPr>
            <p:spPr bwMode="auto">
              <a:xfrm>
                <a:off x="4332" y="3487"/>
                <a:ext cx="10" cy="13"/>
              </a:xfrm>
              <a:custGeom>
                <a:avLst/>
                <a:gdLst/>
                <a:ahLst/>
                <a:cxnLst>
                  <a:cxn ang="0">
                    <a:pos x="5" y="67"/>
                  </a:cxn>
                  <a:cxn ang="0">
                    <a:pos x="5" y="67"/>
                  </a:cxn>
                  <a:cxn ang="0">
                    <a:pos x="4" y="66"/>
                  </a:cxn>
                  <a:cxn ang="0">
                    <a:pos x="3" y="66"/>
                  </a:cxn>
                  <a:cxn ang="0">
                    <a:pos x="1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1" y="66"/>
                  </a:cxn>
                  <a:cxn ang="0">
                    <a:pos x="3" y="67"/>
                  </a:cxn>
                  <a:cxn ang="0">
                    <a:pos x="51" y="22"/>
                  </a:cxn>
                  <a:cxn ang="0">
                    <a:pos x="46" y="17"/>
                  </a:cxn>
                  <a:cxn ang="0">
                    <a:pos x="43" y="14"/>
                  </a:cxn>
                  <a:cxn ang="0">
                    <a:pos x="38" y="10"/>
                  </a:cxn>
                  <a:cxn ang="0">
                    <a:pos x="33" y="7"/>
                  </a:cxn>
                  <a:cxn ang="0">
                    <a:pos x="27" y="5"/>
                  </a:cxn>
                  <a:cxn ang="0">
                    <a:pos x="21" y="2"/>
                  </a:cxn>
                  <a:cxn ang="0">
                    <a:pos x="15" y="1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5" y="67"/>
                  </a:cxn>
                </a:cxnLst>
                <a:rect l="0" t="0" r="r" b="b"/>
                <a:pathLst>
                  <a:path w="51" h="67">
                    <a:moveTo>
                      <a:pt x="5" y="67"/>
                    </a:moveTo>
                    <a:lnTo>
                      <a:pt x="5" y="67"/>
                    </a:lnTo>
                    <a:lnTo>
                      <a:pt x="4" y="66"/>
                    </a:lnTo>
                    <a:lnTo>
                      <a:pt x="3" y="66"/>
                    </a:lnTo>
                    <a:lnTo>
                      <a:pt x="1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1" y="66"/>
                    </a:lnTo>
                    <a:lnTo>
                      <a:pt x="3" y="67"/>
                    </a:lnTo>
                    <a:lnTo>
                      <a:pt x="51" y="22"/>
                    </a:lnTo>
                    <a:lnTo>
                      <a:pt x="46" y="17"/>
                    </a:lnTo>
                    <a:lnTo>
                      <a:pt x="43" y="14"/>
                    </a:lnTo>
                    <a:lnTo>
                      <a:pt x="38" y="10"/>
                    </a:lnTo>
                    <a:lnTo>
                      <a:pt x="33" y="7"/>
                    </a:lnTo>
                    <a:lnTo>
                      <a:pt x="27" y="5"/>
                    </a:lnTo>
                    <a:lnTo>
                      <a:pt x="21" y="2"/>
                    </a:lnTo>
                    <a:lnTo>
                      <a:pt x="15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46" name="Freeform 1986"/>
              <p:cNvSpPr>
                <a:spLocks/>
              </p:cNvSpPr>
              <p:nvPr/>
            </p:nvSpPr>
            <p:spPr bwMode="auto">
              <a:xfrm>
                <a:off x="4325" y="3487"/>
                <a:ext cx="9" cy="13"/>
              </a:xfrm>
              <a:custGeom>
                <a:avLst/>
                <a:gdLst/>
                <a:ahLst/>
                <a:cxnLst>
                  <a:cxn ang="0">
                    <a:pos x="45" y="65"/>
                  </a:cxn>
                  <a:cxn ang="0">
                    <a:pos x="45" y="65"/>
                  </a:cxn>
                  <a:cxn ang="0">
                    <a:pos x="45" y="65"/>
                  </a:cxn>
                  <a:cxn ang="0">
                    <a:pos x="45" y="65"/>
                  </a:cxn>
                  <a:cxn ang="0">
                    <a:pos x="44" y="66"/>
                  </a:cxn>
                  <a:cxn ang="0">
                    <a:pos x="42" y="66"/>
                  </a:cxn>
                  <a:cxn ang="0">
                    <a:pos x="41" y="66"/>
                  </a:cxn>
                  <a:cxn ang="0">
                    <a:pos x="40" y="67"/>
                  </a:cxn>
                  <a:cxn ang="0">
                    <a:pos x="39" y="67"/>
                  </a:cxn>
                  <a:cxn ang="0">
                    <a:pos x="39" y="67"/>
                  </a:cxn>
                  <a:cxn ang="0">
                    <a:pos x="42" y="0"/>
                  </a:cxn>
                  <a:cxn ang="0">
                    <a:pos x="37" y="0"/>
                  </a:cxn>
                  <a:cxn ang="0">
                    <a:pos x="31" y="0"/>
                  </a:cxn>
                  <a:cxn ang="0">
                    <a:pos x="25" y="1"/>
                  </a:cxn>
                  <a:cxn ang="0">
                    <a:pos x="19" y="3"/>
                  </a:cxn>
                  <a:cxn ang="0">
                    <a:pos x="14" y="6"/>
                  </a:cxn>
                  <a:cxn ang="0">
                    <a:pos x="9" y="8"/>
                  </a:cxn>
                  <a:cxn ang="0">
                    <a:pos x="4" y="12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45" y="65"/>
                  </a:cxn>
                </a:cxnLst>
                <a:rect l="0" t="0" r="r" b="b"/>
                <a:pathLst>
                  <a:path w="45" h="67">
                    <a:moveTo>
                      <a:pt x="45" y="65"/>
                    </a:moveTo>
                    <a:lnTo>
                      <a:pt x="45" y="65"/>
                    </a:lnTo>
                    <a:lnTo>
                      <a:pt x="45" y="65"/>
                    </a:lnTo>
                    <a:lnTo>
                      <a:pt x="45" y="65"/>
                    </a:lnTo>
                    <a:lnTo>
                      <a:pt x="44" y="66"/>
                    </a:lnTo>
                    <a:lnTo>
                      <a:pt x="42" y="66"/>
                    </a:lnTo>
                    <a:lnTo>
                      <a:pt x="41" y="66"/>
                    </a:lnTo>
                    <a:lnTo>
                      <a:pt x="40" y="67"/>
                    </a:lnTo>
                    <a:lnTo>
                      <a:pt x="39" y="67"/>
                    </a:lnTo>
                    <a:lnTo>
                      <a:pt x="39" y="67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9" y="3"/>
                    </a:lnTo>
                    <a:lnTo>
                      <a:pt x="14" y="6"/>
                    </a:lnTo>
                    <a:lnTo>
                      <a:pt x="9" y="8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47" name="Freeform 1987"/>
              <p:cNvSpPr>
                <a:spLocks/>
              </p:cNvSpPr>
              <p:nvPr/>
            </p:nvSpPr>
            <p:spPr bwMode="auto">
              <a:xfrm>
                <a:off x="4321" y="3490"/>
                <a:ext cx="13" cy="10"/>
              </a:xfrm>
              <a:custGeom>
                <a:avLst/>
                <a:gdLst/>
                <a:ahLst/>
                <a:cxnLst>
                  <a:cxn ang="0">
                    <a:pos x="66" y="50"/>
                  </a:cxn>
                  <a:cxn ang="0">
                    <a:pos x="66" y="50"/>
                  </a:cxn>
                  <a:cxn ang="0">
                    <a:pos x="66" y="49"/>
                  </a:cxn>
                  <a:cxn ang="0">
                    <a:pos x="66" y="49"/>
                  </a:cxn>
                  <a:cxn ang="0">
                    <a:pos x="67" y="49"/>
                  </a:cxn>
                  <a:cxn ang="0">
                    <a:pos x="66" y="49"/>
                  </a:cxn>
                  <a:cxn ang="0">
                    <a:pos x="66" y="49"/>
                  </a:cxn>
                  <a:cxn ang="0">
                    <a:pos x="66" y="49"/>
                  </a:cxn>
                  <a:cxn ang="0">
                    <a:pos x="66" y="49"/>
                  </a:cxn>
                  <a:cxn ang="0">
                    <a:pos x="66" y="49"/>
                  </a:cxn>
                  <a:cxn ang="0">
                    <a:pos x="21" y="0"/>
                  </a:cxn>
                  <a:cxn ang="0">
                    <a:pos x="16" y="4"/>
                  </a:cxn>
                  <a:cxn ang="0">
                    <a:pos x="13" y="8"/>
                  </a:cxn>
                  <a:cxn ang="0">
                    <a:pos x="9" y="14"/>
                  </a:cxn>
                  <a:cxn ang="0">
                    <a:pos x="7" y="19"/>
                  </a:cxn>
                  <a:cxn ang="0">
                    <a:pos x="3" y="24"/>
                  </a:cxn>
                  <a:cxn ang="0">
                    <a:pos x="2" y="30"/>
                  </a:cxn>
                  <a:cxn ang="0">
                    <a:pos x="1" y="36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66" y="50"/>
                  </a:cxn>
                </a:cxnLst>
                <a:rect l="0" t="0" r="r" b="b"/>
                <a:pathLst>
                  <a:path w="67" h="50">
                    <a:moveTo>
                      <a:pt x="66" y="50"/>
                    </a:moveTo>
                    <a:lnTo>
                      <a:pt x="66" y="50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7" y="49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21" y="0"/>
                    </a:lnTo>
                    <a:lnTo>
                      <a:pt x="16" y="4"/>
                    </a:lnTo>
                    <a:lnTo>
                      <a:pt x="13" y="8"/>
                    </a:lnTo>
                    <a:lnTo>
                      <a:pt x="9" y="14"/>
                    </a:lnTo>
                    <a:lnTo>
                      <a:pt x="7" y="19"/>
                    </a:lnTo>
                    <a:lnTo>
                      <a:pt x="3" y="24"/>
                    </a:lnTo>
                    <a:lnTo>
                      <a:pt x="2" y="30"/>
                    </a:lnTo>
                    <a:lnTo>
                      <a:pt x="1" y="3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6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48" name="Freeform 1988"/>
              <p:cNvSpPr>
                <a:spLocks/>
              </p:cNvSpPr>
              <p:nvPr/>
            </p:nvSpPr>
            <p:spPr bwMode="auto">
              <a:xfrm>
                <a:off x="4320" y="3498"/>
                <a:ext cx="15" cy="14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70" y="17"/>
                  </a:cxn>
                  <a:cxn ang="0">
                    <a:pos x="69" y="15"/>
                  </a:cxn>
                  <a:cxn ang="0">
                    <a:pos x="68" y="12"/>
                  </a:cxn>
                  <a:cxn ang="0">
                    <a:pos x="68" y="11"/>
                  </a:cxn>
                  <a:cxn ang="0">
                    <a:pos x="67" y="10"/>
                  </a:cxn>
                  <a:cxn ang="0">
                    <a:pos x="67" y="9"/>
                  </a:cxn>
                  <a:cxn ang="0">
                    <a:pos x="67" y="8"/>
                  </a:cxn>
                  <a:cxn ang="0">
                    <a:pos x="67" y="8"/>
                  </a:cxn>
                  <a:cxn ang="0">
                    <a:pos x="67" y="8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1" y="18"/>
                  </a:cxn>
                  <a:cxn ang="0">
                    <a:pos x="2" y="24"/>
                  </a:cxn>
                  <a:cxn ang="0">
                    <a:pos x="3" y="30"/>
                  </a:cxn>
                  <a:cxn ang="0">
                    <a:pos x="5" y="36"/>
                  </a:cxn>
                  <a:cxn ang="0">
                    <a:pos x="8" y="41"/>
                  </a:cxn>
                  <a:cxn ang="0">
                    <a:pos x="10" y="47"/>
                  </a:cxn>
                  <a:cxn ang="0">
                    <a:pos x="63" y="56"/>
                  </a:cxn>
                  <a:cxn ang="0">
                    <a:pos x="10" y="47"/>
                  </a:cxn>
                  <a:cxn ang="0">
                    <a:pos x="15" y="53"/>
                  </a:cxn>
                  <a:cxn ang="0">
                    <a:pos x="19" y="59"/>
                  </a:cxn>
                  <a:cxn ang="0">
                    <a:pos x="25" y="62"/>
                  </a:cxn>
                  <a:cxn ang="0">
                    <a:pos x="31" y="64"/>
                  </a:cxn>
                  <a:cxn ang="0">
                    <a:pos x="37" y="66"/>
                  </a:cxn>
                  <a:cxn ang="0">
                    <a:pos x="44" y="66"/>
                  </a:cxn>
                  <a:cxn ang="0">
                    <a:pos x="49" y="63"/>
                  </a:cxn>
                  <a:cxn ang="0">
                    <a:pos x="55" y="61"/>
                  </a:cxn>
                  <a:cxn ang="0">
                    <a:pos x="61" y="59"/>
                  </a:cxn>
                  <a:cxn ang="0">
                    <a:pos x="66" y="54"/>
                  </a:cxn>
                  <a:cxn ang="0">
                    <a:pos x="69" y="49"/>
                  </a:cxn>
                  <a:cxn ang="0">
                    <a:pos x="72" y="44"/>
                  </a:cxn>
                  <a:cxn ang="0">
                    <a:pos x="74" y="38"/>
                  </a:cxn>
                  <a:cxn ang="0">
                    <a:pos x="74" y="31"/>
                  </a:cxn>
                  <a:cxn ang="0">
                    <a:pos x="72" y="24"/>
                  </a:cxn>
                  <a:cxn ang="0">
                    <a:pos x="70" y="17"/>
                  </a:cxn>
                  <a:cxn ang="0">
                    <a:pos x="17" y="8"/>
                  </a:cxn>
                </a:cxnLst>
                <a:rect l="0" t="0" r="r" b="b"/>
                <a:pathLst>
                  <a:path w="74" h="66">
                    <a:moveTo>
                      <a:pt x="17" y="8"/>
                    </a:moveTo>
                    <a:lnTo>
                      <a:pt x="70" y="17"/>
                    </a:lnTo>
                    <a:lnTo>
                      <a:pt x="69" y="15"/>
                    </a:lnTo>
                    <a:lnTo>
                      <a:pt x="68" y="12"/>
                    </a:lnTo>
                    <a:lnTo>
                      <a:pt x="68" y="11"/>
                    </a:lnTo>
                    <a:lnTo>
                      <a:pt x="67" y="10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67" y="8"/>
                    </a:lnTo>
                    <a:lnTo>
                      <a:pt x="67" y="8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1" y="18"/>
                    </a:lnTo>
                    <a:lnTo>
                      <a:pt x="2" y="24"/>
                    </a:lnTo>
                    <a:lnTo>
                      <a:pt x="3" y="30"/>
                    </a:lnTo>
                    <a:lnTo>
                      <a:pt x="5" y="36"/>
                    </a:lnTo>
                    <a:lnTo>
                      <a:pt x="8" y="41"/>
                    </a:lnTo>
                    <a:lnTo>
                      <a:pt x="10" y="47"/>
                    </a:lnTo>
                    <a:lnTo>
                      <a:pt x="63" y="56"/>
                    </a:lnTo>
                    <a:lnTo>
                      <a:pt x="10" y="47"/>
                    </a:lnTo>
                    <a:lnTo>
                      <a:pt x="15" y="53"/>
                    </a:lnTo>
                    <a:lnTo>
                      <a:pt x="19" y="59"/>
                    </a:lnTo>
                    <a:lnTo>
                      <a:pt x="25" y="62"/>
                    </a:lnTo>
                    <a:lnTo>
                      <a:pt x="31" y="64"/>
                    </a:lnTo>
                    <a:lnTo>
                      <a:pt x="37" y="66"/>
                    </a:lnTo>
                    <a:lnTo>
                      <a:pt x="44" y="66"/>
                    </a:lnTo>
                    <a:lnTo>
                      <a:pt x="49" y="63"/>
                    </a:lnTo>
                    <a:lnTo>
                      <a:pt x="55" y="61"/>
                    </a:lnTo>
                    <a:lnTo>
                      <a:pt x="61" y="59"/>
                    </a:lnTo>
                    <a:lnTo>
                      <a:pt x="66" y="54"/>
                    </a:lnTo>
                    <a:lnTo>
                      <a:pt x="69" y="49"/>
                    </a:lnTo>
                    <a:lnTo>
                      <a:pt x="72" y="44"/>
                    </a:lnTo>
                    <a:lnTo>
                      <a:pt x="74" y="38"/>
                    </a:lnTo>
                    <a:lnTo>
                      <a:pt x="74" y="31"/>
                    </a:lnTo>
                    <a:lnTo>
                      <a:pt x="72" y="24"/>
                    </a:lnTo>
                    <a:lnTo>
                      <a:pt x="70" y="17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49" name="Freeform 1989"/>
              <p:cNvSpPr>
                <a:spLocks/>
              </p:cNvSpPr>
              <p:nvPr/>
            </p:nvSpPr>
            <p:spPr bwMode="auto">
              <a:xfrm>
                <a:off x="4337" y="3460"/>
                <a:ext cx="28" cy="36"/>
              </a:xfrm>
              <a:custGeom>
                <a:avLst/>
                <a:gdLst/>
                <a:ahLst/>
                <a:cxnLst>
                  <a:cxn ang="0">
                    <a:pos x="10" y="9"/>
                  </a:cxn>
                  <a:cxn ang="0">
                    <a:pos x="4" y="51"/>
                  </a:cxn>
                  <a:cxn ang="0">
                    <a:pos x="85" y="183"/>
                  </a:cxn>
                  <a:cxn ang="0">
                    <a:pos x="143" y="150"/>
                  </a:cxn>
                  <a:cxn ang="0">
                    <a:pos x="62" y="16"/>
                  </a:cxn>
                  <a:cxn ang="0">
                    <a:pos x="10" y="9"/>
                  </a:cxn>
                  <a:cxn ang="0">
                    <a:pos x="62" y="16"/>
                  </a:cxn>
                  <a:cxn ang="0">
                    <a:pos x="57" y="10"/>
                  </a:cxn>
                  <a:cxn ang="0">
                    <a:pos x="52" y="6"/>
                  </a:cxn>
                  <a:cxn ang="0">
                    <a:pos x="46" y="2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7" y="1"/>
                  </a:cxn>
                  <a:cxn ang="0">
                    <a:pos x="22" y="2"/>
                  </a:cxn>
                  <a:cxn ang="0">
                    <a:pos x="16" y="6"/>
                  </a:cxn>
                  <a:cxn ang="0">
                    <a:pos x="11" y="9"/>
                  </a:cxn>
                  <a:cxn ang="0">
                    <a:pos x="7" y="14"/>
                  </a:cxn>
                  <a:cxn ang="0">
                    <a:pos x="3" y="18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0" y="37"/>
                  </a:cxn>
                  <a:cxn ang="0">
                    <a:pos x="1" y="44"/>
                  </a:cxn>
                  <a:cxn ang="0">
                    <a:pos x="4" y="51"/>
                  </a:cxn>
                  <a:cxn ang="0">
                    <a:pos x="10" y="9"/>
                  </a:cxn>
                </a:cxnLst>
                <a:rect l="0" t="0" r="r" b="b"/>
                <a:pathLst>
                  <a:path w="143" h="183">
                    <a:moveTo>
                      <a:pt x="10" y="9"/>
                    </a:moveTo>
                    <a:lnTo>
                      <a:pt x="4" y="51"/>
                    </a:lnTo>
                    <a:lnTo>
                      <a:pt x="85" y="183"/>
                    </a:lnTo>
                    <a:lnTo>
                      <a:pt x="143" y="150"/>
                    </a:lnTo>
                    <a:lnTo>
                      <a:pt x="62" y="16"/>
                    </a:lnTo>
                    <a:lnTo>
                      <a:pt x="10" y="9"/>
                    </a:lnTo>
                    <a:lnTo>
                      <a:pt x="62" y="16"/>
                    </a:lnTo>
                    <a:lnTo>
                      <a:pt x="57" y="10"/>
                    </a:lnTo>
                    <a:lnTo>
                      <a:pt x="52" y="6"/>
                    </a:lnTo>
                    <a:lnTo>
                      <a:pt x="46" y="2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1" y="9"/>
                    </a:lnTo>
                    <a:lnTo>
                      <a:pt x="7" y="14"/>
                    </a:lnTo>
                    <a:lnTo>
                      <a:pt x="3" y="18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1" y="44"/>
                    </a:lnTo>
                    <a:lnTo>
                      <a:pt x="4" y="51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0" name="Freeform 1990"/>
              <p:cNvSpPr>
                <a:spLocks/>
              </p:cNvSpPr>
              <p:nvPr/>
            </p:nvSpPr>
            <p:spPr bwMode="auto">
              <a:xfrm>
                <a:off x="4339" y="3453"/>
                <a:ext cx="18" cy="18"/>
              </a:xfrm>
              <a:custGeom>
                <a:avLst/>
                <a:gdLst/>
                <a:ahLst/>
                <a:cxnLst>
                  <a:cxn ang="0">
                    <a:pos x="92" y="49"/>
                  </a:cxn>
                  <a:cxn ang="0">
                    <a:pos x="47" y="0"/>
                  </a:cxn>
                  <a:cxn ang="0">
                    <a:pos x="0" y="44"/>
                  </a:cxn>
                  <a:cxn ang="0">
                    <a:pos x="46" y="93"/>
                  </a:cxn>
                  <a:cxn ang="0">
                    <a:pos x="92" y="49"/>
                  </a:cxn>
                  <a:cxn ang="0">
                    <a:pos x="92" y="49"/>
                  </a:cxn>
                </a:cxnLst>
                <a:rect l="0" t="0" r="r" b="b"/>
                <a:pathLst>
                  <a:path w="92" h="93">
                    <a:moveTo>
                      <a:pt x="92" y="49"/>
                    </a:moveTo>
                    <a:lnTo>
                      <a:pt x="47" y="0"/>
                    </a:lnTo>
                    <a:lnTo>
                      <a:pt x="0" y="44"/>
                    </a:lnTo>
                    <a:lnTo>
                      <a:pt x="46" y="93"/>
                    </a:lnTo>
                    <a:lnTo>
                      <a:pt x="92" y="49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1" name="Freeform 1991"/>
              <p:cNvSpPr>
                <a:spLocks/>
              </p:cNvSpPr>
              <p:nvPr/>
            </p:nvSpPr>
            <p:spPr bwMode="auto">
              <a:xfrm>
                <a:off x="4348" y="3448"/>
                <a:ext cx="12" cy="1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27" y="2"/>
                  </a:cxn>
                  <a:cxn ang="0">
                    <a:pos x="24" y="5"/>
                  </a:cxn>
                  <a:cxn ang="0">
                    <a:pos x="19" y="8"/>
                  </a:cxn>
                  <a:cxn ang="0">
                    <a:pos x="15" y="10"/>
                  </a:cxn>
                  <a:cxn ang="0">
                    <a:pos x="12" y="14"/>
                  </a:cxn>
                  <a:cxn ang="0">
                    <a:pos x="7" y="16"/>
                  </a:cxn>
                  <a:cxn ang="0">
                    <a:pos x="4" y="20"/>
                  </a:cxn>
                  <a:cxn ang="0">
                    <a:pos x="0" y="23"/>
                  </a:cxn>
                  <a:cxn ang="0">
                    <a:pos x="45" y="72"/>
                  </a:cxn>
                  <a:cxn ang="0">
                    <a:pos x="49" y="69"/>
                  </a:cxn>
                  <a:cxn ang="0">
                    <a:pos x="51" y="67"/>
                  </a:cxn>
                  <a:cxn ang="0">
                    <a:pos x="54" y="66"/>
                  </a:cxn>
                  <a:cxn ang="0">
                    <a:pos x="56" y="64"/>
                  </a:cxn>
                  <a:cxn ang="0">
                    <a:pos x="57" y="62"/>
                  </a:cxn>
                  <a:cxn ang="0">
                    <a:pos x="58" y="61"/>
                  </a:cxn>
                  <a:cxn ang="0">
                    <a:pos x="59" y="61"/>
                  </a:cxn>
                  <a:cxn ang="0">
                    <a:pos x="61" y="61"/>
                  </a:cxn>
                  <a:cxn ang="0">
                    <a:pos x="61" y="61"/>
                  </a:cxn>
                  <a:cxn ang="0">
                    <a:pos x="32" y="0"/>
                  </a:cxn>
                </a:cxnLst>
                <a:rect l="0" t="0" r="r" b="b"/>
                <a:pathLst>
                  <a:path w="61" h="72">
                    <a:moveTo>
                      <a:pt x="32" y="0"/>
                    </a:moveTo>
                    <a:lnTo>
                      <a:pt x="32" y="0"/>
                    </a:lnTo>
                    <a:lnTo>
                      <a:pt x="27" y="2"/>
                    </a:lnTo>
                    <a:lnTo>
                      <a:pt x="24" y="5"/>
                    </a:lnTo>
                    <a:lnTo>
                      <a:pt x="19" y="8"/>
                    </a:lnTo>
                    <a:lnTo>
                      <a:pt x="15" y="10"/>
                    </a:lnTo>
                    <a:lnTo>
                      <a:pt x="12" y="14"/>
                    </a:lnTo>
                    <a:lnTo>
                      <a:pt x="7" y="16"/>
                    </a:lnTo>
                    <a:lnTo>
                      <a:pt x="4" y="20"/>
                    </a:lnTo>
                    <a:lnTo>
                      <a:pt x="0" y="23"/>
                    </a:lnTo>
                    <a:lnTo>
                      <a:pt x="45" y="72"/>
                    </a:lnTo>
                    <a:lnTo>
                      <a:pt x="49" y="69"/>
                    </a:lnTo>
                    <a:lnTo>
                      <a:pt x="51" y="67"/>
                    </a:lnTo>
                    <a:lnTo>
                      <a:pt x="54" y="66"/>
                    </a:lnTo>
                    <a:lnTo>
                      <a:pt x="56" y="64"/>
                    </a:lnTo>
                    <a:lnTo>
                      <a:pt x="57" y="62"/>
                    </a:lnTo>
                    <a:lnTo>
                      <a:pt x="58" y="61"/>
                    </a:lnTo>
                    <a:lnTo>
                      <a:pt x="59" y="61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2" name="Freeform 1992"/>
              <p:cNvSpPr>
                <a:spLocks/>
              </p:cNvSpPr>
              <p:nvPr/>
            </p:nvSpPr>
            <p:spPr bwMode="auto">
              <a:xfrm>
                <a:off x="4355" y="3447"/>
                <a:ext cx="8" cy="13"/>
              </a:xfrm>
              <a:custGeom>
                <a:avLst/>
                <a:gdLst/>
                <a:ahLst/>
                <a:cxnLst>
                  <a:cxn ang="0">
                    <a:pos x="41" y="3"/>
                  </a:cxn>
                  <a:cxn ang="0">
                    <a:pos x="41" y="3"/>
                  </a:cxn>
                  <a:cxn ang="0">
                    <a:pos x="37" y="1"/>
                  </a:cxn>
                  <a:cxn ang="0">
                    <a:pos x="31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1"/>
                  </a:cxn>
                  <a:cxn ang="0">
                    <a:pos x="10" y="3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29" y="67"/>
                  </a:cxn>
                  <a:cxn ang="0">
                    <a:pos x="27" y="67"/>
                  </a:cxn>
                  <a:cxn ang="0">
                    <a:pos x="27" y="67"/>
                  </a:cxn>
                  <a:cxn ang="0">
                    <a:pos x="27" y="67"/>
                  </a:cxn>
                  <a:cxn ang="0">
                    <a:pos x="26" y="67"/>
                  </a:cxn>
                  <a:cxn ang="0">
                    <a:pos x="26" y="67"/>
                  </a:cxn>
                  <a:cxn ang="0">
                    <a:pos x="25" y="67"/>
                  </a:cxn>
                  <a:cxn ang="0">
                    <a:pos x="25" y="67"/>
                  </a:cxn>
                  <a:cxn ang="0">
                    <a:pos x="25" y="67"/>
                  </a:cxn>
                  <a:cxn ang="0">
                    <a:pos x="25" y="67"/>
                  </a:cxn>
                  <a:cxn ang="0">
                    <a:pos x="41" y="3"/>
                  </a:cxn>
                </a:cxnLst>
                <a:rect l="0" t="0" r="r" b="b"/>
                <a:pathLst>
                  <a:path w="41" h="67">
                    <a:moveTo>
                      <a:pt x="41" y="3"/>
                    </a:moveTo>
                    <a:lnTo>
                      <a:pt x="41" y="3"/>
                    </a:lnTo>
                    <a:lnTo>
                      <a:pt x="37" y="1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0" y="3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29" y="67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6" y="67"/>
                    </a:lnTo>
                    <a:lnTo>
                      <a:pt x="26" y="67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41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3" name="Freeform 1993"/>
              <p:cNvSpPr>
                <a:spLocks/>
              </p:cNvSpPr>
              <p:nvPr/>
            </p:nvSpPr>
            <p:spPr bwMode="auto">
              <a:xfrm>
                <a:off x="4360" y="3447"/>
                <a:ext cx="10" cy="14"/>
              </a:xfrm>
              <a:custGeom>
                <a:avLst/>
                <a:gdLst/>
                <a:ahLst/>
                <a:cxnLst>
                  <a:cxn ang="0">
                    <a:pos x="52" y="22"/>
                  </a:cxn>
                  <a:cxn ang="0">
                    <a:pos x="52" y="22"/>
                  </a:cxn>
                  <a:cxn ang="0">
                    <a:pos x="49" y="18"/>
                  </a:cxn>
                  <a:cxn ang="0">
                    <a:pos x="44" y="15"/>
                  </a:cxn>
                  <a:cxn ang="0">
                    <a:pos x="40" y="11"/>
                  </a:cxn>
                  <a:cxn ang="0">
                    <a:pos x="36" y="8"/>
                  </a:cxn>
                  <a:cxn ang="0">
                    <a:pos x="31" y="5"/>
                  </a:cxn>
                  <a:cxn ang="0">
                    <a:pos x="27" y="3"/>
                  </a:cxn>
                  <a:cxn ang="0">
                    <a:pos x="22" y="1"/>
                  </a:cxn>
                  <a:cxn ang="0">
                    <a:pos x="16" y="0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2" y="65"/>
                  </a:cxn>
                  <a:cxn ang="0">
                    <a:pos x="4" y="67"/>
                  </a:cxn>
                  <a:cxn ang="0">
                    <a:pos x="4" y="67"/>
                  </a:cxn>
                  <a:cxn ang="0">
                    <a:pos x="52" y="22"/>
                  </a:cxn>
                </a:cxnLst>
                <a:rect l="0" t="0" r="r" b="b"/>
                <a:pathLst>
                  <a:path w="52" h="67">
                    <a:moveTo>
                      <a:pt x="52" y="22"/>
                    </a:moveTo>
                    <a:lnTo>
                      <a:pt x="52" y="22"/>
                    </a:lnTo>
                    <a:lnTo>
                      <a:pt x="49" y="18"/>
                    </a:lnTo>
                    <a:lnTo>
                      <a:pt x="44" y="15"/>
                    </a:lnTo>
                    <a:lnTo>
                      <a:pt x="40" y="11"/>
                    </a:lnTo>
                    <a:lnTo>
                      <a:pt x="36" y="8"/>
                    </a:lnTo>
                    <a:lnTo>
                      <a:pt x="31" y="5"/>
                    </a:lnTo>
                    <a:lnTo>
                      <a:pt x="27" y="3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2" y="65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4" name="Freeform 1994"/>
              <p:cNvSpPr>
                <a:spLocks/>
              </p:cNvSpPr>
              <p:nvPr/>
            </p:nvSpPr>
            <p:spPr bwMode="auto">
              <a:xfrm>
                <a:off x="4360" y="3452"/>
                <a:ext cx="14" cy="11"/>
              </a:xfrm>
              <a:custGeom>
                <a:avLst/>
                <a:gdLst/>
                <a:ahLst/>
                <a:cxnLst>
                  <a:cxn ang="0">
                    <a:pos x="69" y="54"/>
                  </a:cxn>
                  <a:cxn ang="0">
                    <a:pos x="69" y="54"/>
                  </a:cxn>
                  <a:cxn ang="0">
                    <a:pos x="69" y="47"/>
                  </a:cxn>
                  <a:cxn ang="0">
                    <a:pos x="68" y="39"/>
                  </a:cxn>
                  <a:cxn ang="0">
                    <a:pos x="67" y="32"/>
                  </a:cxn>
                  <a:cxn ang="0">
                    <a:pos x="64" y="24"/>
                  </a:cxn>
                  <a:cxn ang="0">
                    <a:pos x="61" y="17"/>
                  </a:cxn>
                  <a:cxn ang="0">
                    <a:pos x="57" y="11"/>
                  </a:cxn>
                  <a:cxn ang="0">
                    <a:pos x="53" y="5"/>
                  </a:cxn>
                  <a:cxn ang="0">
                    <a:pos x="48" y="0"/>
                  </a:cxn>
                  <a:cxn ang="0">
                    <a:pos x="0" y="45"/>
                  </a:cxn>
                  <a:cxn ang="0">
                    <a:pos x="0" y="46"/>
                  </a:cxn>
                  <a:cxn ang="0">
                    <a:pos x="1" y="47"/>
                  </a:cxn>
                  <a:cxn ang="0">
                    <a:pos x="2" y="48"/>
                  </a:cxn>
                  <a:cxn ang="0">
                    <a:pos x="2" y="49"/>
                  </a:cxn>
                  <a:cxn ang="0">
                    <a:pos x="2" y="49"/>
                  </a:cxn>
                  <a:cxn ang="0">
                    <a:pos x="2" y="50"/>
                  </a:cxn>
                  <a:cxn ang="0">
                    <a:pos x="2" y="52"/>
                  </a:cxn>
                  <a:cxn ang="0">
                    <a:pos x="2" y="52"/>
                  </a:cxn>
                  <a:cxn ang="0">
                    <a:pos x="2" y="52"/>
                  </a:cxn>
                  <a:cxn ang="0">
                    <a:pos x="69" y="54"/>
                  </a:cxn>
                </a:cxnLst>
                <a:rect l="0" t="0" r="r" b="b"/>
                <a:pathLst>
                  <a:path w="69" h="54">
                    <a:moveTo>
                      <a:pt x="69" y="54"/>
                    </a:moveTo>
                    <a:lnTo>
                      <a:pt x="69" y="54"/>
                    </a:lnTo>
                    <a:lnTo>
                      <a:pt x="69" y="47"/>
                    </a:lnTo>
                    <a:lnTo>
                      <a:pt x="68" y="39"/>
                    </a:lnTo>
                    <a:lnTo>
                      <a:pt x="67" y="32"/>
                    </a:lnTo>
                    <a:lnTo>
                      <a:pt x="64" y="24"/>
                    </a:lnTo>
                    <a:lnTo>
                      <a:pt x="61" y="17"/>
                    </a:lnTo>
                    <a:lnTo>
                      <a:pt x="57" y="11"/>
                    </a:lnTo>
                    <a:lnTo>
                      <a:pt x="53" y="5"/>
                    </a:lnTo>
                    <a:lnTo>
                      <a:pt x="48" y="0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69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5" name="Freeform 1995"/>
              <p:cNvSpPr>
                <a:spLocks/>
              </p:cNvSpPr>
              <p:nvPr/>
            </p:nvSpPr>
            <p:spPr bwMode="auto">
              <a:xfrm>
                <a:off x="4357" y="3462"/>
                <a:ext cx="17" cy="15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60" y="61"/>
                  </a:cxn>
                  <a:cxn ang="0">
                    <a:pos x="66" y="54"/>
                  </a:cxn>
                  <a:cxn ang="0">
                    <a:pos x="71" y="47"/>
                  </a:cxn>
                  <a:cxn ang="0">
                    <a:pos x="74" y="40"/>
                  </a:cxn>
                  <a:cxn ang="0">
                    <a:pos x="78" y="33"/>
                  </a:cxn>
                  <a:cxn ang="0">
                    <a:pos x="81" y="26"/>
                  </a:cxn>
                  <a:cxn ang="0">
                    <a:pos x="84" y="18"/>
                  </a:cxn>
                  <a:cxn ang="0">
                    <a:pos x="86" y="10"/>
                  </a:cxn>
                  <a:cxn ang="0">
                    <a:pos x="86" y="2"/>
                  </a:cxn>
                  <a:cxn ang="0">
                    <a:pos x="19" y="0"/>
                  </a:cxn>
                  <a:cxn ang="0">
                    <a:pos x="19" y="1"/>
                  </a:cxn>
                  <a:cxn ang="0">
                    <a:pos x="19" y="2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7" y="8"/>
                  </a:cxn>
                  <a:cxn ang="0">
                    <a:pos x="14" y="11"/>
                  </a:cxn>
                  <a:cxn ang="0">
                    <a:pos x="12" y="15"/>
                  </a:cxn>
                  <a:cxn ang="0">
                    <a:pos x="8" y="18"/>
                  </a:cxn>
                  <a:cxn ang="0">
                    <a:pos x="38" y="72"/>
                  </a:cxn>
                  <a:cxn ang="0">
                    <a:pos x="8" y="18"/>
                  </a:cxn>
                  <a:cxn ang="0">
                    <a:pos x="5" y="25"/>
                  </a:cxn>
                  <a:cxn ang="0">
                    <a:pos x="1" y="32"/>
                  </a:cxn>
                  <a:cxn ang="0">
                    <a:pos x="0" y="38"/>
                  </a:cxn>
                  <a:cxn ang="0">
                    <a:pos x="1" y="45"/>
                  </a:cxn>
                  <a:cxn ang="0">
                    <a:pos x="3" y="50"/>
                  </a:cxn>
                  <a:cxn ang="0">
                    <a:pos x="5" y="56"/>
                  </a:cxn>
                  <a:cxn ang="0">
                    <a:pos x="10" y="61"/>
                  </a:cxn>
                  <a:cxn ang="0">
                    <a:pos x="13" y="65"/>
                  </a:cxn>
                  <a:cxn ang="0">
                    <a:pos x="19" y="69"/>
                  </a:cxn>
                  <a:cxn ang="0">
                    <a:pos x="25" y="71"/>
                  </a:cxn>
                  <a:cxn ang="0">
                    <a:pos x="30" y="73"/>
                  </a:cxn>
                  <a:cxn ang="0">
                    <a:pos x="36" y="73"/>
                  </a:cxn>
                  <a:cxn ang="0">
                    <a:pos x="43" y="72"/>
                  </a:cxn>
                  <a:cxn ang="0">
                    <a:pos x="49" y="70"/>
                  </a:cxn>
                  <a:cxn ang="0">
                    <a:pos x="55" y="66"/>
                  </a:cxn>
                  <a:cxn ang="0">
                    <a:pos x="60" y="61"/>
                  </a:cxn>
                  <a:cxn ang="0">
                    <a:pos x="32" y="6"/>
                  </a:cxn>
                </a:cxnLst>
                <a:rect l="0" t="0" r="r" b="b"/>
                <a:pathLst>
                  <a:path w="86" h="73">
                    <a:moveTo>
                      <a:pt x="32" y="6"/>
                    </a:moveTo>
                    <a:lnTo>
                      <a:pt x="60" y="61"/>
                    </a:lnTo>
                    <a:lnTo>
                      <a:pt x="66" y="54"/>
                    </a:lnTo>
                    <a:lnTo>
                      <a:pt x="71" y="47"/>
                    </a:lnTo>
                    <a:lnTo>
                      <a:pt x="74" y="40"/>
                    </a:lnTo>
                    <a:lnTo>
                      <a:pt x="78" y="33"/>
                    </a:lnTo>
                    <a:lnTo>
                      <a:pt x="81" y="26"/>
                    </a:lnTo>
                    <a:lnTo>
                      <a:pt x="84" y="18"/>
                    </a:lnTo>
                    <a:lnTo>
                      <a:pt x="86" y="10"/>
                    </a:lnTo>
                    <a:lnTo>
                      <a:pt x="86" y="2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7" y="8"/>
                    </a:lnTo>
                    <a:lnTo>
                      <a:pt x="14" y="11"/>
                    </a:lnTo>
                    <a:lnTo>
                      <a:pt x="12" y="15"/>
                    </a:lnTo>
                    <a:lnTo>
                      <a:pt x="8" y="18"/>
                    </a:lnTo>
                    <a:lnTo>
                      <a:pt x="38" y="72"/>
                    </a:lnTo>
                    <a:lnTo>
                      <a:pt x="8" y="18"/>
                    </a:lnTo>
                    <a:lnTo>
                      <a:pt x="5" y="25"/>
                    </a:lnTo>
                    <a:lnTo>
                      <a:pt x="1" y="32"/>
                    </a:lnTo>
                    <a:lnTo>
                      <a:pt x="0" y="38"/>
                    </a:lnTo>
                    <a:lnTo>
                      <a:pt x="1" y="45"/>
                    </a:lnTo>
                    <a:lnTo>
                      <a:pt x="3" y="50"/>
                    </a:lnTo>
                    <a:lnTo>
                      <a:pt x="5" y="56"/>
                    </a:lnTo>
                    <a:lnTo>
                      <a:pt x="10" y="61"/>
                    </a:lnTo>
                    <a:lnTo>
                      <a:pt x="13" y="65"/>
                    </a:lnTo>
                    <a:lnTo>
                      <a:pt x="19" y="69"/>
                    </a:lnTo>
                    <a:lnTo>
                      <a:pt x="25" y="71"/>
                    </a:lnTo>
                    <a:lnTo>
                      <a:pt x="30" y="73"/>
                    </a:lnTo>
                    <a:lnTo>
                      <a:pt x="36" y="73"/>
                    </a:lnTo>
                    <a:lnTo>
                      <a:pt x="43" y="72"/>
                    </a:lnTo>
                    <a:lnTo>
                      <a:pt x="49" y="70"/>
                    </a:lnTo>
                    <a:lnTo>
                      <a:pt x="55" y="66"/>
                    </a:lnTo>
                    <a:lnTo>
                      <a:pt x="60" y="61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6" name="Freeform 1996"/>
              <p:cNvSpPr>
                <a:spLocks/>
              </p:cNvSpPr>
              <p:nvPr/>
            </p:nvSpPr>
            <p:spPr bwMode="auto">
              <a:xfrm>
                <a:off x="4363" y="3463"/>
                <a:ext cx="6" cy="14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6" y="1"/>
                  </a:cxn>
                  <a:cxn ang="0">
                    <a:pos x="23" y="1"/>
                  </a:cxn>
                  <a:cxn ang="0">
                    <a:pos x="19" y="1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6" y="67"/>
                  </a:cxn>
                  <a:cxn ang="0">
                    <a:pos x="8" y="67"/>
                  </a:cxn>
                  <a:cxn ang="0">
                    <a:pos x="10" y="67"/>
                  </a:cxn>
                  <a:cxn ang="0">
                    <a:pos x="11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13" y="67"/>
                  </a:cxn>
                  <a:cxn ang="0">
                    <a:pos x="13" y="67"/>
                  </a:cxn>
                  <a:cxn ang="0">
                    <a:pos x="13" y="67"/>
                  </a:cxn>
                  <a:cxn ang="0">
                    <a:pos x="13" y="67"/>
                  </a:cxn>
                  <a:cxn ang="0">
                    <a:pos x="27" y="1"/>
                  </a:cxn>
                </a:cxnLst>
                <a:rect l="0" t="0" r="r" b="b"/>
                <a:pathLst>
                  <a:path w="27" h="67">
                    <a:moveTo>
                      <a:pt x="27" y="1"/>
                    </a:moveTo>
                    <a:lnTo>
                      <a:pt x="26" y="1"/>
                    </a:lnTo>
                    <a:lnTo>
                      <a:pt x="23" y="1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6" y="67"/>
                    </a:lnTo>
                    <a:lnTo>
                      <a:pt x="8" y="67"/>
                    </a:lnTo>
                    <a:lnTo>
                      <a:pt x="10" y="67"/>
                    </a:lnTo>
                    <a:lnTo>
                      <a:pt x="11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13" y="67"/>
                    </a:lnTo>
                    <a:lnTo>
                      <a:pt x="13" y="67"/>
                    </a:lnTo>
                    <a:lnTo>
                      <a:pt x="13" y="67"/>
                    </a:lnTo>
                    <a:lnTo>
                      <a:pt x="13" y="67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7" name="Freeform 1997"/>
              <p:cNvSpPr>
                <a:spLocks/>
              </p:cNvSpPr>
              <p:nvPr/>
            </p:nvSpPr>
            <p:spPr bwMode="auto">
              <a:xfrm>
                <a:off x="4366" y="3463"/>
                <a:ext cx="10" cy="15"/>
              </a:xfrm>
              <a:custGeom>
                <a:avLst/>
                <a:gdLst/>
                <a:ahLst/>
                <a:cxnLst>
                  <a:cxn ang="0">
                    <a:pos x="51" y="13"/>
                  </a:cxn>
                  <a:cxn ang="0">
                    <a:pos x="51" y="13"/>
                  </a:cxn>
                  <a:cxn ang="0">
                    <a:pos x="47" y="11"/>
                  </a:cxn>
                  <a:cxn ang="0">
                    <a:pos x="42" y="10"/>
                  </a:cxn>
                  <a:cxn ang="0">
                    <a:pos x="37" y="7"/>
                  </a:cxn>
                  <a:cxn ang="0">
                    <a:pos x="33" y="6"/>
                  </a:cxn>
                  <a:cxn ang="0">
                    <a:pos x="28" y="5"/>
                  </a:cxn>
                  <a:cxn ang="0">
                    <a:pos x="23" y="3"/>
                  </a:cxn>
                  <a:cxn ang="0">
                    <a:pos x="19" y="2"/>
                  </a:cxn>
                  <a:cxn ang="0">
                    <a:pos x="14" y="0"/>
                  </a:cxn>
                  <a:cxn ang="0">
                    <a:pos x="0" y="66"/>
                  </a:cxn>
                  <a:cxn ang="0">
                    <a:pos x="4" y="67"/>
                  </a:cxn>
                  <a:cxn ang="0">
                    <a:pos x="7" y="67"/>
                  </a:cxn>
                  <a:cxn ang="0">
                    <a:pos x="10" y="69"/>
                  </a:cxn>
                  <a:cxn ang="0">
                    <a:pos x="13" y="70"/>
                  </a:cxn>
                  <a:cxn ang="0">
                    <a:pos x="15" y="71"/>
                  </a:cxn>
                  <a:cxn ang="0">
                    <a:pos x="18" y="71"/>
                  </a:cxn>
                  <a:cxn ang="0">
                    <a:pos x="21" y="72"/>
                  </a:cxn>
                  <a:cxn ang="0">
                    <a:pos x="23" y="73"/>
                  </a:cxn>
                  <a:cxn ang="0">
                    <a:pos x="23" y="73"/>
                  </a:cxn>
                  <a:cxn ang="0">
                    <a:pos x="51" y="13"/>
                  </a:cxn>
                </a:cxnLst>
                <a:rect l="0" t="0" r="r" b="b"/>
                <a:pathLst>
                  <a:path w="51" h="73">
                    <a:moveTo>
                      <a:pt x="51" y="13"/>
                    </a:moveTo>
                    <a:lnTo>
                      <a:pt x="51" y="13"/>
                    </a:lnTo>
                    <a:lnTo>
                      <a:pt x="47" y="11"/>
                    </a:lnTo>
                    <a:lnTo>
                      <a:pt x="42" y="10"/>
                    </a:lnTo>
                    <a:lnTo>
                      <a:pt x="37" y="7"/>
                    </a:lnTo>
                    <a:lnTo>
                      <a:pt x="33" y="6"/>
                    </a:lnTo>
                    <a:lnTo>
                      <a:pt x="28" y="5"/>
                    </a:lnTo>
                    <a:lnTo>
                      <a:pt x="23" y="3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0" y="66"/>
                    </a:lnTo>
                    <a:lnTo>
                      <a:pt x="4" y="67"/>
                    </a:lnTo>
                    <a:lnTo>
                      <a:pt x="7" y="67"/>
                    </a:lnTo>
                    <a:lnTo>
                      <a:pt x="10" y="69"/>
                    </a:lnTo>
                    <a:lnTo>
                      <a:pt x="13" y="70"/>
                    </a:lnTo>
                    <a:lnTo>
                      <a:pt x="15" y="71"/>
                    </a:lnTo>
                    <a:lnTo>
                      <a:pt x="18" y="71"/>
                    </a:lnTo>
                    <a:lnTo>
                      <a:pt x="21" y="72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51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8" name="Freeform 1998"/>
              <p:cNvSpPr>
                <a:spLocks/>
              </p:cNvSpPr>
              <p:nvPr/>
            </p:nvSpPr>
            <p:spPr bwMode="auto">
              <a:xfrm>
                <a:off x="4371" y="3466"/>
                <a:ext cx="15" cy="15"/>
              </a:xfrm>
              <a:custGeom>
                <a:avLst/>
                <a:gdLst/>
                <a:ahLst/>
                <a:cxnLst>
                  <a:cxn ang="0">
                    <a:pos x="65" y="67"/>
                  </a:cxn>
                  <a:cxn ang="0">
                    <a:pos x="57" y="13"/>
                  </a:cxn>
                  <a:cxn ang="0">
                    <a:pos x="28" y="0"/>
                  </a:cxn>
                  <a:cxn ang="0">
                    <a:pos x="0" y="60"/>
                  </a:cxn>
                  <a:cxn ang="0">
                    <a:pos x="28" y="74"/>
                  </a:cxn>
                  <a:cxn ang="0">
                    <a:pos x="65" y="67"/>
                  </a:cxn>
                  <a:cxn ang="0">
                    <a:pos x="28" y="74"/>
                  </a:cxn>
                  <a:cxn ang="0">
                    <a:pos x="36" y="76"/>
                  </a:cxn>
                  <a:cxn ang="0">
                    <a:pos x="43" y="77"/>
                  </a:cxn>
                  <a:cxn ang="0">
                    <a:pos x="49" y="76"/>
                  </a:cxn>
                  <a:cxn ang="0">
                    <a:pos x="56" y="75"/>
                  </a:cxn>
                  <a:cxn ang="0">
                    <a:pos x="61" y="72"/>
                  </a:cxn>
                  <a:cxn ang="0">
                    <a:pos x="66" y="67"/>
                  </a:cxn>
                  <a:cxn ang="0">
                    <a:pos x="70" y="62"/>
                  </a:cxn>
                  <a:cxn ang="0">
                    <a:pos x="73" y="58"/>
                  </a:cxn>
                  <a:cxn ang="0">
                    <a:pos x="74" y="51"/>
                  </a:cxn>
                  <a:cxn ang="0">
                    <a:pos x="76" y="45"/>
                  </a:cxn>
                  <a:cxn ang="0">
                    <a:pos x="76" y="39"/>
                  </a:cxn>
                  <a:cxn ang="0">
                    <a:pos x="74" y="32"/>
                  </a:cxn>
                  <a:cxn ang="0">
                    <a:pos x="72" y="27"/>
                  </a:cxn>
                  <a:cxn ang="0">
                    <a:pos x="69" y="22"/>
                  </a:cxn>
                  <a:cxn ang="0">
                    <a:pos x="63" y="17"/>
                  </a:cxn>
                  <a:cxn ang="0">
                    <a:pos x="57" y="13"/>
                  </a:cxn>
                  <a:cxn ang="0">
                    <a:pos x="65" y="67"/>
                  </a:cxn>
                </a:cxnLst>
                <a:rect l="0" t="0" r="r" b="b"/>
                <a:pathLst>
                  <a:path w="76" h="77">
                    <a:moveTo>
                      <a:pt x="65" y="67"/>
                    </a:moveTo>
                    <a:lnTo>
                      <a:pt x="57" y="13"/>
                    </a:lnTo>
                    <a:lnTo>
                      <a:pt x="28" y="0"/>
                    </a:lnTo>
                    <a:lnTo>
                      <a:pt x="0" y="60"/>
                    </a:lnTo>
                    <a:lnTo>
                      <a:pt x="28" y="74"/>
                    </a:lnTo>
                    <a:lnTo>
                      <a:pt x="65" y="67"/>
                    </a:lnTo>
                    <a:lnTo>
                      <a:pt x="28" y="74"/>
                    </a:lnTo>
                    <a:lnTo>
                      <a:pt x="36" y="76"/>
                    </a:lnTo>
                    <a:lnTo>
                      <a:pt x="43" y="77"/>
                    </a:lnTo>
                    <a:lnTo>
                      <a:pt x="49" y="76"/>
                    </a:lnTo>
                    <a:lnTo>
                      <a:pt x="56" y="75"/>
                    </a:lnTo>
                    <a:lnTo>
                      <a:pt x="61" y="72"/>
                    </a:lnTo>
                    <a:lnTo>
                      <a:pt x="66" y="67"/>
                    </a:lnTo>
                    <a:lnTo>
                      <a:pt x="70" y="62"/>
                    </a:lnTo>
                    <a:lnTo>
                      <a:pt x="73" y="58"/>
                    </a:lnTo>
                    <a:lnTo>
                      <a:pt x="74" y="51"/>
                    </a:lnTo>
                    <a:lnTo>
                      <a:pt x="76" y="45"/>
                    </a:lnTo>
                    <a:lnTo>
                      <a:pt x="76" y="39"/>
                    </a:lnTo>
                    <a:lnTo>
                      <a:pt x="74" y="32"/>
                    </a:lnTo>
                    <a:lnTo>
                      <a:pt x="72" y="27"/>
                    </a:lnTo>
                    <a:lnTo>
                      <a:pt x="69" y="22"/>
                    </a:lnTo>
                    <a:lnTo>
                      <a:pt x="63" y="17"/>
                    </a:lnTo>
                    <a:lnTo>
                      <a:pt x="57" y="13"/>
                    </a:lnTo>
                    <a:lnTo>
                      <a:pt x="65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9" name="Freeform 1999"/>
              <p:cNvSpPr>
                <a:spLocks/>
              </p:cNvSpPr>
              <p:nvPr/>
            </p:nvSpPr>
            <p:spPr bwMode="auto">
              <a:xfrm>
                <a:off x="4369" y="3470"/>
                <a:ext cx="15" cy="14"/>
              </a:xfrm>
              <a:custGeom>
                <a:avLst/>
                <a:gdLst/>
                <a:ahLst/>
                <a:cxnLst>
                  <a:cxn ang="0">
                    <a:pos x="19" y="70"/>
                  </a:cxn>
                  <a:cxn ang="0">
                    <a:pos x="57" y="64"/>
                  </a:cxn>
                  <a:cxn ang="0">
                    <a:pos x="73" y="48"/>
                  </a:cxn>
                  <a:cxn ang="0">
                    <a:pos x="28" y="0"/>
                  </a:cxn>
                  <a:cxn ang="0">
                    <a:pos x="11" y="16"/>
                  </a:cxn>
                  <a:cxn ang="0">
                    <a:pos x="19" y="70"/>
                  </a:cxn>
                  <a:cxn ang="0">
                    <a:pos x="11" y="16"/>
                  </a:cxn>
                  <a:cxn ang="0">
                    <a:pos x="6" y="22"/>
                  </a:cxn>
                  <a:cxn ang="0">
                    <a:pos x="3" y="27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0" y="47"/>
                  </a:cxn>
                  <a:cxn ang="0">
                    <a:pos x="3" y="53"/>
                  </a:cxn>
                  <a:cxn ang="0">
                    <a:pos x="6" y="57"/>
                  </a:cxn>
                  <a:cxn ang="0">
                    <a:pos x="10" y="63"/>
                  </a:cxn>
                  <a:cxn ang="0">
                    <a:pos x="14" y="67"/>
                  </a:cxn>
                  <a:cxn ang="0">
                    <a:pos x="19" y="70"/>
                  </a:cxn>
                  <a:cxn ang="0">
                    <a:pos x="25" y="72"/>
                  </a:cxn>
                  <a:cxn ang="0">
                    <a:pos x="32" y="73"/>
                  </a:cxn>
                  <a:cxn ang="0">
                    <a:pos x="37" y="73"/>
                  </a:cxn>
                  <a:cxn ang="0">
                    <a:pos x="44" y="72"/>
                  </a:cxn>
                  <a:cxn ang="0">
                    <a:pos x="50" y="69"/>
                  </a:cxn>
                  <a:cxn ang="0">
                    <a:pos x="57" y="64"/>
                  </a:cxn>
                  <a:cxn ang="0">
                    <a:pos x="19" y="70"/>
                  </a:cxn>
                </a:cxnLst>
                <a:rect l="0" t="0" r="r" b="b"/>
                <a:pathLst>
                  <a:path w="73" h="73">
                    <a:moveTo>
                      <a:pt x="19" y="70"/>
                    </a:moveTo>
                    <a:lnTo>
                      <a:pt x="57" y="64"/>
                    </a:lnTo>
                    <a:lnTo>
                      <a:pt x="73" y="48"/>
                    </a:lnTo>
                    <a:lnTo>
                      <a:pt x="28" y="0"/>
                    </a:lnTo>
                    <a:lnTo>
                      <a:pt x="11" y="16"/>
                    </a:lnTo>
                    <a:lnTo>
                      <a:pt x="19" y="70"/>
                    </a:lnTo>
                    <a:lnTo>
                      <a:pt x="11" y="16"/>
                    </a:lnTo>
                    <a:lnTo>
                      <a:pt x="6" y="22"/>
                    </a:lnTo>
                    <a:lnTo>
                      <a:pt x="3" y="27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3" y="53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4" y="67"/>
                    </a:lnTo>
                    <a:lnTo>
                      <a:pt x="19" y="70"/>
                    </a:lnTo>
                    <a:lnTo>
                      <a:pt x="25" y="72"/>
                    </a:lnTo>
                    <a:lnTo>
                      <a:pt x="32" y="73"/>
                    </a:lnTo>
                    <a:lnTo>
                      <a:pt x="37" y="73"/>
                    </a:lnTo>
                    <a:lnTo>
                      <a:pt x="44" y="72"/>
                    </a:lnTo>
                    <a:lnTo>
                      <a:pt x="50" y="69"/>
                    </a:lnTo>
                    <a:lnTo>
                      <a:pt x="57" y="64"/>
                    </a:lnTo>
                    <a:lnTo>
                      <a:pt x="19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60" name="Freeform 2000"/>
              <p:cNvSpPr>
                <a:spLocks/>
              </p:cNvSpPr>
              <p:nvPr/>
            </p:nvSpPr>
            <p:spPr bwMode="auto">
              <a:xfrm>
                <a:off x="4367" y="3469"/>
                <a:ext cx="12" cy="1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60"/>
                  </a:cxn>
                  <a:cxn ang="0">
                    <a:pos x="27" y="74"/>
                  </a:cxn>
                  <a:cxn ang="0">
                    <a:pos x="57" y="14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0" t="0" r="r" b="b"/>
                <a:pathLst>
                  <a:path w="57" h="74">
                    <a:moveTo>
                      <a:pt x="29" y="0"/>
                    </a:moveTo>
                    <a:lnTo>
                      <a:pt x="0" y="60"/>
                    </a:lnTo>
                    <a:lnTo>
                      <a:pt x="27" y="74"/>
                    </a:lnTo>
                    <a:lnTo>
                      <a:pt x="57" y="14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61" name="Freeform 2001"/>
              <p:cNvSpPr>
                <a:spLocks/>
              </p:cNvSpPr>
              <p:nvPr/>
            </p:nvSpPr>
            <p:spPr bwMode="auto">
              <a:xfrm>
                <a:off x="4363" y="3466"/>
                <a:ext cx="10" cy="15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7"/>
                  </a:cxn>
                  <a:cxn ang="0">
                    <a:pos x="8" y="69"/>
                  </a:cxn>
                  <a:cxn ang="0">
                    <a:pos x="11" y="69"/>
                  </a:cxn>
                  <a:cxn ang="0">
                    <a:pos x="13" y="70"/>
                  </a:cxn>
                  <a:cxn ang="0">
                    <a:pos x="17" y="71"/>
                  </a:cxn>
                  <a:cxn ang="0">
                    <a:pos x="19" y="72"/>
                  </a:cxn>
                  <a:cxn ang="0">
                    <a:pos x="22" y="73"/>
                  </a:cxn>
                  <a:cxn ang="0">
                    <a:pos x="51" y="13"/>
                  </a:cxn>
                  <a:cxn ang="0">
                    <a:pos x="47" y="12"/>
                  </a:cxn>
                  <a:cxn ang="0">
                    <a:pos x="42" y="10"/>
                  </a:cxn>
                  <a:cxn ang="0">
                    <a:pos x="37" y="7"/>
                  </a:cxn>
                  <a:cxn ang="0">
                    <a:pos x="34" y="6"/>
                  </a:cxn>
                  <a:cxn ang="0">
                    <a:pos x="29" y="5"/>
                  </a:cxn>
                  <a:cxn ang="0">
                    <a:pos x="25" y="3"/>
                  </a:cxn>
                  <a:cxn ang="0">
                    <a:pos x="20" y="2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0" y="66"/>
                  </a:cxn>
                </a:cxnLst>
                <a:rect l="0" t="0" r="r" b="b"/>
                <a:pathLst>
                  <a:path w="51" h="73">
                    <a:moveTo>
                      <a:pt x="0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7"/>
                    </a:lnTo>
                    <a:lnTo>
                      <a:pt x="8" y="69"/>
                    </a:lnTo>
                    <a:lnTo>
                      <a:pt x="11" y="69"/>
                    </a:lnTo>
                    <a:lnTo>
                      <a:pt x="13" y="70"/>
                    </a:lnTo>
                    <a:lnTo>
                      <a:pt x="17" y="71"/>
                    </a:lnTo>
                    <a:lnTo>
                      <a:pt x="19" y="72"/>
                    </a:lnTo>
                    <a:lnTo>
                      <a:pt x="22" y="73"/>
                    </a:lnTo>
                    <a:lnTo>
                      <a:pt x="51" y="13"/>
                    </a:lnTo>
                    <a:lnTo>
                      <a:pt x="47" y="12"/>
                    </a:lnTo>
                    <a:lnTo>
                      <a:pt x="42" y="10"/>
                    </a:lnTo>
                    <a:lnTo>
                      <a:pt x="37" y="7"/>
                    </a:lnTo>
                    <a:lnTo>
                      <a:pt x="34" y="6"/>
                    </a:lnTo>
                    <a:lnTo>
                      <a:pt x="29" y="5"/>
                    </a:lnTo>
                    <a:lnTo>
                      <a:pt x="25" y="3"/>
                    </a:lnTo>
                    <a:lnTo>
                      <a:pt x="20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62" name="Freeform 2002"/>
              <p:cNvSpPr>
                <a:spLocks/>
              </p:cNvSpPr>
              <p:nvPr/>
            </p:nvSpPr>
            <p:spPr bwMode="auto">
              <a:xfrm>
                <a:off x="4360" y="3466"/>
                <a:ext cx="6" cy="14"/>
              </a:xfrm>
              <a:custGeom>
                <a:avLst/>
                <a:gdLst/>
                <a:ahLst/>
                <a:cxnLst>
                  <a:cxn ang="0">
                    <a:pos x="21" y="66"/>
                  </a:cxn>
                  <a:cxn ang="0">
                    <a:pos x="22" y="66"/>
                  </a:cxn>
                  <a:cxn ang="0">
                    <a:pos x="20" y="66"/>
                  </a:cxn>
                  <a:cxn ang="0">
                    <a:pos x="19" y="66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6" y="67"/>
                  </a:cxn>
                  <a:cxn ang="0">
                    <a:pos x="16" y="67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34" y="1"/>
                  </a:cxn>
                  <a:cxn ang="0">
                    <a:pos x="29" y="1"/>
                  </a:cxn>
                  <a:cxn ang="0">
                    <a:pos x="25" y="0"/>
                  </a:cxn>
                  <a:cxn ang="0">
                    <a:pos x="22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1" y="66"/>
                  </a:cxn>
                </a:cxnLst>
                <a:rect l="0" t="0" r="r" b="b"/>
                <a:pathLst>
                  <a:path w="34" h="67">
                    <a:moveTo>
                      <a:pt x="21" y="66"/>
                    </a:moveTo>
                    <a:lnTo>
                      <a:pt x="22" y="66"/>
                    </a:lnTo>
                    <a:lnTo>
                      <a:pt x="20" y="66"/>
                    </a:lnTo>
                    <a:lnTo>
                      <a:pt x="19" y="66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34" y="1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1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63" name="Freeform 2003"/>
              <p:cNvSpPr>
                <a:spLocks/>
              </p:cNvSpPr>
              <p:nvPr/>
            </p:nvSpPr>
            <p:spPr bwMode="auto">
              <a:xfrm>
                <a:off x="4354" y="3467"/>
                <a:ext cx="10" cy="13"/>
              </a:xfrm>
              <a:custGeom>
                <a:avLst/>
                <a:gdLst/>
                <a:ahLst/>
                <a:cxnLst>
                  <a:cxn ang="0">
                    <a:pos x="46" y="65"/>
                  </a:cxn>
                  <a:cxn ang="0">
                    <a:pos x="46" y="65"/>
                  </a:cxn>
                  <a:cxn ang="0">
                    <a:pos x="48" y="64"/>
                  </a:cxn>
                  <a:cxn ang="0">
                    <a:pos x="49" y="63"/>
                  </a:cxn>
                  <a:cxn ang="0">
                    <a:pos x="50" y="62"/>
                  </a:cxn>
                  <a:cxn ang="0">
                    <a:pos x="50" y="62"/>
                  </a:cxn>
                  <a:cxn ang="0">
                    <a:pos x="50" y="62"/>
                  </a:cxn>
                  <a:cxn ang="0">
                    <a:pos x="50" y="62"/>
                  </a:cxn>
                  <a:cxn ang="0">
                    <a:pos x="50" y="62"/>
                  </a:cxn>
                  <a:cxn ang="0">
                    <a:pos x="48" y="63"/>
                  </a:cxn>
                  <a:cxn ang="0">
                    <a:pos x="27" y="0"/>
                  </a:cxn>
                  <a:cxn ang="0">
                    <a:pos x="22" y="1"/>
                  </a:cxn>
                  <a:cxn ang="0">
                    <a:pos x="19" y="3"/>
                  </a:cxn>
                  <a:cxn ang="0">
                    <a:pos x="15" y="5"/>
                  </a:cxn>
                  <a:cxn ang="0">
                    <a:pos x="12" y="8"/>
                  </a:cxn>
                  <a:cxn ang="0">
                    <a:pos x="9" y="10"/>
                  </a:cxn>
                  <a:cxn ang="0">
                    <a:pos x="6" y="12"/>
                  </a:cxn>
                  <a:cxn ang="0">
                    <a:pos x="3" y="1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46" y="65"/>
                  </a:cxn>
                </a:cxnLst>
                <a:rect l="0" t="0" r="r" b="b"/>
                <a:pathLst>
                  <a:path w="50" h="65">
                    <a:moveTo>
                      <a:pt x="46" y="65"/>
                    </a:moveTo>
                    <a:lnTo>
                      <a:pt x="46" y="65"/>
                    </a:lnTo>
                    <a:lnTo>
                      <a:pt x="48" y="64"/>
                    </a:lnTo>
                    <a:lnTo>
                      <a:pt x="49" y="63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48" y="63"/>
                    </a:lnTo>
                    <a:lnTo>
                      <a:pt x="27" y="0"/>
                    </a:lnTo>
                    <a:lnTo>
                      <a:pt x="22" y="1"/>
                    </a:lnTo>
                    <a:lnTo>
                      <a:pt x="19" y="3"/>
                    </a:lnTo>
                    <a:lnTo>
                      <a:pt x="15" y="5"/>
                    </a:lnTo>
                    <a:lnTo>
                      <a:pt x="12" y="8"/>
                    </a:lnTo>
                    <a:lnTo>
                      <a:pt x="9" y="10"/>
                    </a:lnTo>
                    <a:lnTo>
                      <a:pt x="6" y="12"/>
                    </a:lnTo>
                    <a:lnTo>
                      <a:pt x="3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46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64" name="Freeform 2004"/>
              <p:cNvSpPr>
                <a:spLocks/>
              </p:cNvSpPr>
              <p:nvPr/>
            </p:nvSpPr>
            <p:spPr bwMode="auto">
              <a:xfrm>
                <a:off x="4349" y="3470"/>
                <a:ext cx="14" cy="15"/>
              </a:xfrm>
              <a:custGeom>
                <a:avLst/>
                <a:gdLst/>
                <a:ahLst/>
                <a:cxnLst>
                  <a:cxn ang="0">
                    <a:pos x="5" y="58"/>
                  </a:cxn>
                  <a:cxn ang="0">
                    <a:pos x="57" y="65"/>
                  </a:cxn>
                  <a:cxn ang="0">
                    <a:pos x="74" y="48"/>
                  </a:cxn>
                  <a:cxn ang="0">
                    <a:pos x="28" y="0"/>
                  </a:cxn>
                  <a:cxn ang="0">
                    <a:pos x="11" y="16"/>
                  </a:cxn>
                  <a:cxn ang="0">
                    <a:pos x="5" y="58"/>
                  </a:cxn>
                  <a:cxn ang="0">
                    <a:pos x="11" y="16"/>
                  </a:cxn>
                  <a:cxn ang="0">
                    <a:pos x="5" y="22"/>
                  </a:cxn>
                  <a:cxn ang="0">
                    <a:pos x="2" y="29"/>
                  </a:cxn>
                  <a:cxn ang="0">
                    <a:pos x="1" y="35"/>
                  </a:cxn>
                  <a:cxn ang="0">
                    <a:pos x="0" y="41"/>
                  </a:cxn>
                  <a:cxn ang="0">
                    <a:pos x="1" y="47"/>
                  </a:cxn>
                  <a:cxn ang="0">
                    <a:pos x="3" y="53"/>
                  </a:cxn>
                  <a:cxn ang="0">
                    <a:pos x="5" y="59"/>
                  </a:cxn>
                  <a:cxn ang="0">
                    <a:pos x="10" y="63"/>
                  </a:cxn>
                  <a:cxn ang="0">
                    <a:pos x="15" y="68"/>
                  </a:cxn>
                  <a:cxn ang="0">
                    <a:pos x="19" y="71"/>
                  </a:cxn>
                  <a:cxn ang="0">
                    <a:pos x="25" y="74"/>
                  </a:cxn>
                  <a:cxn ang="0">
                    <a:pos x="32" y="75"/>
                  </a:cxn>
                  <a:cxn ang="0">
                    <a:pos x="38" y="75"/>
                  </a:cxn>
                  <a:cxn ang="0">
                    <a:pos x="45" y="73"/>
                  </a:cxn>
                  <a:cxn ang="0">
                    <a:pos x="50" y="69"/>
                  </a:cxn>
                  <a:cxn ang="0">
                    <a:pos x="57" y="65"/>
                  </a:cxn>
                  <a:cxn ang="0">
                    <a:pos x="5" y="58"/>
                  </a:cxn>
                </a:cxnLst>
                <a:rect l="0" t="0" r="r" b="b"/>
                <a:pathLst>
                  <a:path w="74" h="75">
                    <a:moveTo>
                      <a:pt x="5" y="58"/>
                    </a:moveTo>
                    <a:lnTo>
                      <a:pt x="57" y="65"/>
                    </a:lnTo>
                    <a:lnTo>
                      <a:pt x="74" y="48"/>
                    </a:lnTo>
                    <a:lnTo>
                      <a:pt x="28" y="0"/>
                    </a:lnTo>
                    <a:lnTo>
                      <a:pt x="11" y="16"/>
                    </a:lnTo>
                    <a:lnTo>
                      <a:pt x="5" y="58"/>
                    </a:lnTo>
                    <a:lnTo>
                      <a:pt x="11" y="16"/>
                    </a:lnTo>
                    <a:lnTo>
                      <a:pt x="5" y="22"/>
                    </a:lnTo>
                    <a:lnTo>
                      <a:pt x="2" y="29"/>
                    </a:lnTo>
                    <a:lnTo>
                      <a:pt x="1" y="35"/>
                    </a:lnTo>
                    <a:lnTo>
                      <a:pt x="0" y="41"/>
                    </a:lnTo>
                    <a:lnTo>
                      <a:pt x="1" y="47"/>
                    </a:lnTo>
                    <a:lnTo>
                      <a:pt x="3" y="53"/>
                    </a:lnTo>
                    <a:lnTo>
                      <a:pt x="5" y="59"/>
                    </a:lnTo>
                    <a:lnTo>
                      <a:pt x="10" y="63"/>
                    </a:lnTo>
                    <a:lnTo>
                      <a:pt x="15" y="68"/>
                    </a:lnTo>
                    <a:lnTo>
                      <a:pt x="19" y="71"/>
                    </a:lnTo>
                    <a:lnTo>
                      <a:pt x="25" y="74"/>
                    </a:lnTo>
                    <a:lnTo>
                      <a:pt x="32" y="75"/>
                    </a:lnTo>
                    <a:lnTo>
                      <a:pt x="38" y="75"/>
                    </a:lnTo>
                    <a:lnTo>
                      <a:pt x="45" y="73"/>
                    </a:lnTo>
                    <a:lnTo>
                      <a:pt x="50" y="69"/>
                    </a:lnTo>
                    <a:lnTo>
                      <a:pt x="57" y="65"/>
                    </a:lnTo>
                    <a:lnTo>
                      <a:pt x="5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65" name="Freeform 2005"/>
              <p:cNvSpPr>
                <a:spLocks/>
              </p:cNvSpPr>
              <p:nvPr/>
            </p:nvSpPr>
            <p:spPr bwMode="auto">
              <a:xfrm>
                <a:off x="4350" y="3475"/>
                <a:ext cx="19" cy="22"/>
              </a:xfrm>
              <a:custGeom>
                <a:avLst/>
                <a:gdLst/>
                <a:ahLst/>
                <a:cxnLst>
                  <a:cxn ang="0">
                    <a:pos x="87" y="100"/>
                  </a:cxn>
                  <a:cxn ang="0">
                    <a:pos x="93" y="59"/>
                  </a:cxn>
                  <a:cxn ang="0">
                    <a:pos x="57" y="0"/>
                  </a:cxn>
                  <a:cxn ang="0">
                    <a:pos x="0" y="35"/>
                  </a:cxn>
                  <a:cxn ang="0">
                    <a:pos x="36" y="94"/>
                  </a:cxn>
                  <a:cxn ang="0">
                    <a:pos x="87" y="100"/>
                  </a:cxn>
                  <a:cxn ang="0">
                    <a:pos x="36" y="94"/>
                  </a:cxn>
                  <a:cxn ang="0">
                    <a:pos x="41" y="100"/>
                  </a:cxn>
                  <a:cxn ang="0">
                    <a:pos x="47" y="105"/>
                  </a:cxn>
                  <a:cxn ang="0">
                    <a:pos x="52" y="109"/>
                  </a:cxn>
                  <a:cxn ang="0">
                    <a:pos x="58" y="110"/>
                  </a:cxn>
                  <a:cxn ang="0">
                    <a:pos x="64" y="111"/>
                  </a:cxn>
                  <a:cxn ang="0">
                    <a:pos x="71" y="110"/>
                  </a:cxn>
                  <a:cxn ang="0">
                    <a:pos x="77" y="109"/>
                  </a:cxn>
                  <a:cxn ang="0">
                    <a:pos x="82" y="105"/>
                  </a:cxn>
                  <a:cxn ang="0">
                    <a:pos x="87" y="102"/>
                  </a:cxn>
                  <a:cxn ang="0">
                    <a:pos x="92" y="97"/>
                  </a:cxn>
                  <a:cxn ang="0">
                    <a:pos x="95" y="92"/>
                  </a:cxn>
                  <a:cxn ang="0">
                    <a:pos x="97" y="87"/>
                  </a:cxn>
                  <a:cxn ang="0">
                    <a:pos x="99" y="80"/>
                  </a:cxn>
                  <a:cxn ang="0">
                    <a:pos x="99" y="74"/>
                  </a:cxn>
                  <a:cxn ang="0">
                    <a:pos x="96" y="67"/>
                  </a:cxn>
                  <a:cxn ang="0">
                    <a:pos x="93" y="59"/>
                  </a:cxn>
                  <a:cxn ang="0">
                    <a:pos x="87" y="100"/>
                  </a:cxn>
                </a:cxnLst>
                <a:rect l="0" t="0" r="r" b="b"/>
                <a:pathLst>
                  <a:path w="99" h="111">
                    <a:moveTo>
                      <a:pt x="87" y="100"/>
                    </a:moveTo>
                    <a:lnTo>
                      <a:pt x="93" y="59"/>
                    </a:lnTo>
                    <a:lnTo>
                      <a:pt x="57" y="0"/>
                    </a:lnTo>
                    <a:lnTo>
                      <a:pt x="0" y="35"/>
                    </a:lnTo>
                    <a:lnTo>
                      <a:pt x="36" y="94"/>
                    </a:lnTo>
                    <a:lnTo>
                      <a:pt x="87" y="100"/>
                    </a:lnTo>
                    <a:lnTo>
                      <a:pt x="36" y="94"/>
                    </a:lnTo>
                    <a:lnTo>
                      <a:pt x="41" y="100"/>
                    </a:lnTo>
                    <a:lnTo>
                      <a:pt x="47" y="105"/>
                    </a:lnTo>
                    <a:lnTo>
                      <a:pt x="52" y="109"/>
                    </a:lnTo>
                    <a:lnTo>
                      <a:pt x="58" y="110"/>
                    </a:lnTo>
                    <a:lnTo>
                      <a:pt x="64" y="111"/>
                    </a:lnTo>
                    <a:lnTo>
                      <a:pt x="71" y="110"/>
                    </a:lnTo>
                    <a:lnTo>
                      <a:pt x="77" y="109"/>
                    </a:lnTo>
                    <a:lnTo>
                      <a:pt x="82" y="105"/>
                    </a:lnTo>
                    <a:lnTo>
                      <a:pt x="87" y="102"/>
                    </a:lnTo>
                    <a:lnTo>
                      <a:pt x="92" y="97"/>
                    </a:lnTo>
                    <a:lnTo>
                      <a:pt x="95" y="92"/>
                    </a:lnTo>
                    <a:lnTo>
                      <a:pt x="97" y="87"/>
                    </a:lnTo>
                    <a:lnTo>
                      <a:pt x="99" y="80"/>
                    </a:lnTo>
                    <a:lnTo>
                      <a:pt x="99" y="74"/>
                    </a:lnTo>
                    <a:lnTo>
                      <a:pt x="96" y="67"/>
                    </a:lnTo>
                    <a:lnTo>
                      <a:pt x="93" y="59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66" name="Freeform 2006"/>
              <p:cNvSpPr>
                <a:spLocks/>
              </p:cNvSpPr>
              <p:nvPr/>
            </p:nvSpPr>
            <p:spPr bwMode="auto">
              <a:xfrm>
                <a:off x="4353" y="3485"/>
                <a:ext cx="14" cy="15"/>
              </a:xfrm>
              <a:custGeom>
                <a:avLst/>
                <a:gdLst/>
                <a:ahLst/>
                <a:cxnLst>
                  <a:cxn ang="0">
                    <a:pos x="4" y="55"/>
                  </a:cxn>
                  <a:cxn ang="0">
                    <a:pos x="56" y="63"/>
                  </a:cxn>
                  <a:cxn ang="0">
                    <a:pos x="70" y="48"/>
                  </a:cxn>
                  <a:cxn ang="0">
                    <a:pos x="25" y="0"/>
                  </a:cxn>
                  <a:cxn ang="0">
                    <a:pos x="10" y="14"/>
                  </a:cxn>
                  <a:cxn ang="0">
                    <a:pos x="4" y="55"/>
                  </a:cxn>
                  <a:cxn ang="0">
                    <a:pos x="10" y="14"/>
                  </a:cxn>
                  <a:cxn ang="0">
                    <a:pos x="5" y="21"/>
                  </a:cxn>
                  <a:cxn ang="0">
                    <a:pos x="2" y="27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2" y="51"/>
                  </a:cxn>
                  <a:cxn ang="0">
                    <a:pos x="5" y="57"/>
                  </a:cxn>
                  <a:cxn ang="0">
                    <a:pos x="9" y="61"/>
                  </a:cxn>
                  <a:cxn ang="0">
                    <a:pos x="13" y="66"/>
                  </a:cxn>
                  <a:cxn ang="0">
                    <a:pos x="18" y="69"/>
                  </a:cxn>
                  <a:cxn ang="0">
                    <a:pos x="24" y="72"/>
                  </a:cxn>
                  <a:cxn ang="0">
                    <a:pos x="31" y="73"/>
                  </a:cxn>
                  <a:cxn ang="0">
                    <a:pos x="37" y="73"/>
                  </a:cxn>
                  <a:cxn ang="0">
                    <a:pos x="43" y="70"/>
                  </a:cxn>
                  <a:cxn ang="0">
                    <a:pos x="49" y="68"/>
                  </a:cxn>
                  <a:cxn ang="0">
                    <a:pos x="56" y="63"/>
                  </a:cxn>
                  <a:cxn ang="0">
                    <a:pos x="4" y="55"/>
                  </a:cxn>
                </a:cxnLst>
                <a:rect l="0" t="0" r="r" b="b"/>
                <a:pathLst>
                  <a:path w="70" h="73">
                    <a:moveTo>
                      <a:pt x="4" y="55"/>
                    </a:moveTo>
                    <a:lnTo>
                      <a:pt x="56" y="63"/>
                    </a:lnTo>
                    <a:lnTo>
                      <a:pt x="70" y="48"/>
                    </a:lnTo>
                    <a:lnTo>
                      <a:pt x="25" y="0"/>
                    </a:lnTo>
                    <a:lnTo>
                      <a:pt x="10" y="14"/>
                    </a:lnTo>
                    <a:lnTo>
                      <a:pt x="4" y="55"/>
                    </a:lnTo>
                    <a:lnTo>
                      <a:pt x="10" y="14"/>
                    </a:lnTo>
                    <a:lnTo>
                      <a:pt x="5" y="21"/>
                    </a:lnTo>
                    <a:lnTo>
                      <a:pt x="2" y="27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2" y="51"/>
                    </a:lnTo>
                    <a:lnTo>
                      <a:pt x="5" y="57"/>
                    </a:lnTo>
                    <a:lnTo>
                      <a:pt x="9" y="61"/>
                    </a:lnTo>
                    <a:lnTo>
                      <a:pt x="13" y="66"/>
                    </a:lnTo>
                    <a:lnTo>
                      <a:pt x="18" y="69"/>
                    </a:lnTo>
                    <a:lnTo>
                      <a:pt x="24" y="72"/>
                    </a:lnTo>
                    <a:lnTo>
                      <a:pt x="31" y="73"/>
                    </a:lnTo>
                    <a:lnTo>
                      <a:pt x="37" y="73"/>
                    </a:lnTo>
                    <a:lnTo>
                      <a:pt x="43" y="70"/>
                    </a:lnTo>
                    <a:lnTo>
                      <a:pt x="49" y="68"/>
                    </a:lnTo>
                    <a:lnTo>
                      <a:pt x="56" y="63"/>
                    </a:lnTo>
                    <a:lnTo>
                      <a:pt x="4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67" name="Freeform 2007"/>
              <p:cNvSpPr>
                <a:spLocks/>
              </p:cNvSpPr>
              <p:nvPr/>
            </p:nvSpPr>
            <p:spPr bwMode="auto">
              <a:xfrm>
                <a:off x="4349" y="3467"/>
                <a:ext cx="13" cy="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0" y="19"/>
                  </a:cxn>
                  <a:cxn ang="0">
                    <a:pos x="46" y="68"/>
                  </a:cxn>
                  <a:cxn ang="0">
                    <a:pos x="67" y="48"/>
                  </a:cxn>
                  <a:cxn ang="0">
                    <a:pos x="21" y="0"/>
                  </a:cxn>
                </a:cxnLst>
                <a:rect l="0" t="0" r="r" b="b"/>
                <a:pathLst>
                  <a:path w="67" h="68">
                    <a:moveTo>
                      <a:pt x="21" y="0"/>
                    </a:moveTo>
                    <a:lnTo>
                      <a:pt x="21" y="0"/>
                    </a:lnTo>
                    <a:lnTo>
                      <a:pt x="0" y="19"/>
                    </a:lnTo>
                    <a:lnTo>
                      <a:pt x="46" y="68"/>
                    </a:lnTo>
                    <a:lnTo>
                      <a:pt x="67" y="4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68" name="Freeform 2008"/>
              <p:cNvSpPr>
                <a:spLocks/>
              </p:cNvSpPr>
              <p:nvPr/>
            </p:nvSpPr>
            <p:spPr bwMode="auto">
              <a:xfrm>
                <a:off x="4353" y="3463"/>
                <a:ext cx="14" cy="13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5" y="3"/>
                  </a:cxn>
                  <a:cxn ang="0">
                    <a:pos x="12" y="4"/>
                  </a:cxn>
                  <a:cxn ang="0">
                    <a:pos x="11" y="6"/>
                  </a:cxn>
                  <a:cxn ang="0">
                    <a:pos x="9" y="9"/>
                  </a:cxn>
                  <a:cxn ang="0">
                    <a:pos x="7" y="11"/>
                  </a:cxn>
                  <a:cxn ang="0">
                    <a:pos x="3" y="13"/>
                  </a:cxn>
                  <a:cxn ang="0">
                    <a:pos x="0" y="17"/>
                  </a:cxn>
                  <a:cxn ang="0">
                    <a:pos x="46" y="65"/>
                  </a:cxn>
                  <a:cxn ang="0">
                    <a:pos x="49" y="62"/>
                  </a:cxn>
                  <a:cxn ang="0">
                    <a:pos x="52" y="59"/>
                  </a:cxn>
                  <a:cxn ang="0">
                    <a:pos x="55" y="56"/>
                  </a:cxn>
                  <a:cxn ang="0">
                    <a:pos x="57" y="54"/>
                  </a:cxn>
                  <a:cxn ang="0">
                    <a:pos x="60" y="51"/>
                  </a:cxn>
                  <a:cxn ang="0">
                    <a:pos x="62" y="49"/>
                  </a:cxn>
                  <a:cxn ang="0">
                    <a:pos x="64" y="48"/>
                  </a:cxn>
                  <a:cxn ang="0">
                    <a:pos x="66" y="45"/>
                  </a:cxn>
                  <a:cxn ang="0">
                    <a:pos x="67" y="45"/>
                  </a:cxn>
                  <a:cxn ang="0">
                    <a:pos x="16" y="2"/>
                  </a:cxn>
                </a:cxnLst>
                <a:rect l="0" t="0" r="r" b="b"/>
                <a:pathLst>
                  <a:path w="67" h="65">
                    <a:moveTo>
                      <a:pt x="16" y="2"/>
                    </a:moveTo>
                    <a:lnTo>
                      <a:pt x="16" y="0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2" y="4"/>
                    </a:lnTo>
                    <a:lnTo>
                      <a:pt x="11" y="6"/>
                    </a:lnTo>
                    <a:lnTo>
                      <a:pt x="9" y="9"/>
                    </a:lnTo>
                    <a:lnTo>
                      <a:pt x="7" y="11"/>
                    </a:lnTo>
                    <a:lnTo>
                      <a:pt x="3" y="13"/>
                    </a:lnTo>
                    <a:lnTo>
                      <a:pt x="0" y="17"/>
                    </a:lnTo>
                    <a:lnTo>
                      <a:pt x="46" y="65"/>
                    </a:lnTo>
                    <a:lnTo>
                      <a:pt x="49" y="62"/>
                    </a:lnTo>
                    <a:lnTo>
                      <a:pt x="52" y="59"/>
                    </a:lnTo>
                    <a:lnTo>
                      <a:pt x="55" y="56"/>
                    </a:lnTo>
                    <a:lnTo>
                      <a:pt x="57" y="54"/>
                    </a:lnTo>
                    <a:lnTo>
                      <a:pt x="60" y="51"/>
                    </a:lnTo>
                    <a:lnTo>
                      <a:pt x="62" y="49"/>
                    </a:lnTo>
                    <a:lnTo>
                      <a:pt x="64" y="48"/>
                    </a:lnTo>
                    <a:lnTo>
                      <a:pt x="66" y="45"/>
                    </a:lnTo>
                    <a:lnTo>
                      <a:pt x="67" y="45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69" name="Freeform 2009"/>
              <p:cNvSpPr>
                <a:spLocks/>
              </p:cNvSpPr>
              <p:nvPr/>
            </p:nvSpPr>
            <p:spPr bwMode="auto">
              <a:xfrm>
                <a:off x="4356" y="3463"/>
                <a:ext cx="14" cy="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51" y="49"/>
                  </a:cxn>
                  <a:cxn ang="0">
                    <a:pos x="53" y="46"/>
                  </a:cxn>
                  <a:cxn ang="0">
                    <a:pos x="55" y="43"/>
                  </a:cxn>
                  <a:cxn ang="0">
                    <a:pos x="58" y="39"/>
                  </a:cxn>
                  <a:cxn ang="0">
                    <a:pos x="60" y="36"/>
                  </a:cxn>
                  <a:cxn ang="0">
                    <a:pos x="62" y="32"/>
                  </a:cxn>
                  <a:cxn ang="0">
                    <a:pos x="63" y="29"/>
                  </a:cxn>
                  <a:cxn ang="0">
                    <a:pos x="66" y="25"/>
                  </a:cxn>
                  <a:cxn ang="0">
                    <a:pos x="67" y="21"/>
                  </a:cxn>
                  <a:cxn ang="0">
                    <a:pos x="67" y="21"/>
                  </a:cxn>
                  <a:cxn ang="0">
                    <a:pos x="3" y="0"/>
                  </a:cxn>
                </a:cxnLst>
                <a:rect l="0" t="0" r="r" b="b"/>
                <a:pathLst>
                  <a:path w="67" h="49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51" y="49"/>
                    </a:lnTo>
                    <a:lnTo>
                      <a:pt x="53" y="46"/>
                    </a:lnTo>
                    <a:lnTo>
                      <a:pt x="55" y="43"/>
                    </a:lnTo>
                    <a:lnTo>
                      <a:pt x="58" y="39"/>
                    </a:lnTo>
                    <a:lnTo>
                      <a:pt x="60" y="36"/>
                    </a:lnTo>
                    <a:lnTo>
                      <a:pt x="62" y="32"/>
                    </a:lnTo>
                    <a:lnTo>
                      <a:pt x="63" y="29"/>
                    </a:lnTo>
                    <a:lnTo>
                      <a:pt x="66" y="25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70" name="Freeform 2010"/>
              <p:cNvSpPr>
                <a:spLocks/>
              </p:cNvSpPr>
              <p:nvPr/>
            </p:nvSpPr>
            <p:spPr bwMode="auto">
              <a:xfrm>
                <a:off x="4357" y="3460"/>
                <a:ext cx="13" cy="7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4" y="34"/>
                  </a:cxn>
                  <a:cxn ang="0">
                    <a:pos x="65" y="30"/>
                  </a:cxn>
                  <a:cxn ang="0">
                    <a:pos x="66" y="26"/>
                  </a:cxn>
                  <a:cxn ang="0">
                    <a:pos x="67" y="22"/>
                  </a:cxn>
                  <a:cxn ang="0">
                    <a:pos x="67" y="17"/>
                  </a:cxn>
                  <a:cxn ang="0">
                    <a:pos x="67" y="13"/>
                  </a:cxn>
                  <a:cxn ang="0">
                    <a:pos x="67" y="9"/>
                  </a:cxn>
                  <a:cxn ang="0">
                    <a:pos x="66" y="5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0" y="15"/>
                  </a:cxn>
                </a:cxnLst>
                <a:rect l="0" t="0" r="r" b="b"/>
                <a:pathLst>
                  <a:path w="67" h="34">
                    <a:moveTo>
                      <a:pt x="0" y="15"/>
                    </a:moveTo>
                    <a:lnTo>
                      <a:pt x="0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4" y="34"/>
                    </a:lnTo>
                    <a:lnTo>
                      <a:pt x="65" y="30"/>
                    </a:lnTo>
                    <a:lnTo>
                      <a:pt x="66" y="26"/>
                    </a:lnTo>
                    <a:lnTo>
                      <a:pt x="67" y="22"/>
                    </a:lnTo>
                    <a:lnTo>
                      <a:pt x="67" y="17"/>
                    </a:lnTo>
                    <a:lnTo>
                      <a:pt x="67" y="13"/>
                    </a:lnTo>
                    <a:lnTo>
                      <a:pt x="67" y="9"/>
                    </a:lnTo>
                    <a:lnTo>
                      <a:pt x="66" y="5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71" name="Freeform 2011"/>
              <p:cNvSpPr>
                <a:spLocks/>
              </p:cNvSpPr>
              <p:nvPr/>
            </p:nvSpPr>
            <p:spPr bwMode="auto">
              <a:xfrm>
                <a:off x="4357" y="3454"/>
                <a:ext cx="13" cy="9"/>
              </a:xfrm>
              <a:custGeom>
                <a:avLst/>
                <a:gdLst/>
                <a:ahLst/>
                <a:cxnLst>
                  <a:cxn ang="0">
                    <a:pos x="1" y="46"/>
                  </a:cxn>
                  <a:cxn ang="0">
                    <a:pos x="1" y="46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0" y="45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66" y="29"/>
                  </a:cxn>
                  <a:cxn ang="0">
                    <a:pos x="65" y="26"/>
                  </a:cxn>
                  <a:cxn ang="0">
                    <a:pos x="64" y="21"/>
                  </a:cxn>
                  <a:cxn ang="0">
                    <a:pos x="62" y="18"/>
                  </a:cxn>
                  <a:cxn ang="0">
                    <a:pos x="60" y="14"/>
                  </a:cxn>
                  <a:cxn ang="0">
                    <a:pos x="58" y="11"/>
                  </a:cxn>
                  <a:cxn ang="0">
                    <a:pos x="56" y="7"/>
                  </a:cxn>
                  <a:cxn ang="0">
                    <a:pos x="53" y="4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1" y="46"/>
                  </a:cxn>
                </a:cxnLst>
                <a:rect l="0" t="0" r="r" b="b"/>
                <a:pathLst>
                  <a:path w="66" h="46">
                    <a:moveTo>
                      <a:pt x="1" y="46"/>
                    </a:moveTo>
                    <a:lnTo>
                      <a:pt x="1" y="46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66" y="29"/>
                    </a:lnTo>
                    <a:lnTo>
                      <a:pt x="65" y="26"/>
                    </a:lnTo>
                    <a:lnTo>
                      <a:pt x="64" y="21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8" y="11"/>
                    </a:lnTo>
                    <a:lnTo>
                      <a:pt x="56" y="7"/>
                    </a:lnTo>
                    <a:lnTo>
                      <a:pt x="53" y="4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1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72" name="Freeform 2012"/>
              <p:cNvSpPr>
                <a:spLocks/>
              </p:cNvSpPr>
              <p:nvPr/>
            </p:nvSpPr>
            <p:spPr bwMode="auto">
              <a:xfrm>
                <a:off x="4357" y="3451"/>
                <a:ext cx="10" cy="13"/>
              </a:xfrm>
              <a:custGeom>
                <a:avLst/>
                <a:gdLst/>
                <a:ahLst/>
                <a:cxnLst>
                  <a:cxn ang="0">
                    <a:pos x="6" y="65"/>
                  </a:cxn>
                  <a:cxn ang="0">
                    <a:pos x="6" y="65"/>
                  </a:cxn>
                  <a:cxn ang="0">
                    <a:pos x="5" y="65"/>
                  </a:cxn>
                  <a:cxn ang="0">
                    <a:pos x="4" y="65"/>
                  </a:cxn>
                  <a:cxn ang="0">
                    <a:pos x="3" y="64"/>
                  </a:cxn>
                  <a:cxn ang="0">
                    <a:pos x="3" y="64"/>
                  </a:cxn>
                  <a:cxn ang="0">
                    <a:pos x="2" y="62"/>
                  </a:cxn>
                  <a:cxn ang="0">
                    <a:pos x="2" y="6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49" y="16"/>
                  </a:cxn>
                  <a:cxn ang="0">
                    <a:pos x="47" y="14"/>
                  </a:cxn>
                  <a:cxn ang="0">
                    <a:pos x="44" y="12"/>
                  </a:cxn>
                  <a:cxn ang="0">
                    <a:pos x="41" y="9"/>
                  </a:cxn>
                  <a:cxn ang="0">
                    <a:pos x="39" y="7"/>
                  </a:cxn>
                  <a:cxn ang="0">
                    <a:pos x="35" y="5"/>
                  </a:cxn>
                  <a:cxn ang="0">
                    <a:pos x="32" y="4"/>
                  </a:cxn>
                  <a:cxn ang="0">
                    <a:pos x="27" y="2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6" y="65"/>
                  </a:cxn>
                </a:cxnLst>
                <a:rect l="0" t="0" r="r" b="b"/>
                <a:pathLst>
                  <a:path w="49" h="65">
                    <a:moveTo>
                      <a:pt x="6" y="65"/>
                    </a:moveTo>
                    <a:lnTo>
                      <a:pt x="6" y="65"/>
                    </a:lnTo>
                    <a:lnTo>
                      <a:pt x="5" y="65"/>
                    </a:lnTo>
                    <a:lnTo>
                      <a:pt x="4" y="65"/>
                    </a:lnTo>
                    <a:lnTo>
                      <a:pt x="3" y="64"/>
                    </a:lnTo>
                    <a:lnTo>
                      <a:pt x="3" y="64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49" y="16"/>
                    </a:lnTo>
                    <a:lnTo>
                      <a:pt x="47" y="14"/>
                    </a:lnTo>
                    <a:lnTo>
                      <a:pt x="44" y="12"/>
                    </a:lnTo>
                    <a:lnTo>
                      <a:pt x="41" y="9"/>
                    </a:lnTo>
                    <a:lnTo>
                      <a:pt x="39" y="7"/>
                    </a:lnTo>
                    <a:lnTo>
                      <a:pt x="35" y="5"/>
                    </a:lnTo>
                    <a:lnTo>
                      <a:pt x="32" y="4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6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73" name="Freeform 2013"/>
              <p:cNvSpPr>
                <a:spLocks/>
              </p:cNvSpPr>
              <p:nvPr/>
            </p:nvSpPr>
            <p:spPr bwMode="auto">
              <a:xfrm>
                <a:off x="4355" y="3451"/>
                <a:ext cx="7" cy="13"/>
              </a:xfrm>
              <a:custGeom>
                <a:avLst/>
                <a:gdLst/>
                <a:ahLst/>
                <a:cxnLst>
                  <a:cxn ang="0">
                    <a:pos x="27" y="65"/>
                  </a:cxn>
                  <a:cxn ang="0">
                    <a:pos x="27" y="65"/>
                  </a:cxn>
                  <a:cxn ang="0">
                    <a:pos x="25" y="66"/>
                  </a:cxn>
                  <a:cxn ang="0">
                    <a:pos x="23" y="66"/>
                  </a:cxn>
                  <a:cxn ang="0">
                    <a:pos x="22" y="67"/>
                  </a:cxn>
                  <a:cxn ang="0">
                    <a:pos x="20" y="67"/>
                  </a:cxn>
                  <a:cxn ang="0">
                    <a:pos x="19" y="67"/>
                  </a:cxn>
                  <a:cxn ang="0">
                    <a:pos x="18" y="67"/>
                  </a:cxn>
                  <a:cxn ang="0">
                    <a:pos x="16" y="67"/>
                  </a:cxn>
                  <a:cxn ang="0">
                    <a:pos x="15" y="66"/>
                  </a:cxn>
                  <a:cxn ang="0">
                    <a:pos x="33" y="1"/>
                  </a:cxn>
                  <a:cxn ang="0">
                    <a:pos x="29" y="1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8" y="1"/>
                  </a:cxn>
                  <a:cxn ang="0">
                    <a:pos x="5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7" y="65"/>
                  </a:cxn>
                </a:cxnLst>
                <a:rect l="0" t="0" r="r" b="b"/>
                <a:pathLst>
                  <a:path w="33" h="67">
                    <a:moveTo>
                      <a:pt x="27" y="65"/>
                    </a:moveTo>
                    <a:lnTo>
                      <a:pt x="27" y="65"/>
                    </a:lnTo>
                    <a:lnTo>
                      <a:pt x="25" y="66"/>
                    </a:lnTo>
                    <a:lnTo>
                      <a:pt x="23" y="66"/>
                    </a:lnTo>
                    <a:lnTo>
                      <a:pt x="22" y="67"/>
                    </a:lnTo>
                    <a:lnTo>
                      <a:pt x="20" y="67"/>
                    </a:lnTo>
                    <a:lnTo>
                      <a:pt x="19" y="67"/>
                    </a:lnTo>
                    <a:lnTo>
                      <a:pt x="18" y="67"/>
                    </a:lnTo>
                    <a:lnTo>
                      <a:pt x="16" y="67"/>
                    </a:lnTo>
                    <a:lnTo>
                      <a:pt x="15" y="66"/>
                    </a:lnTo>
                    <a:lnTo>
                      <a:pt x="33" y="1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74" name="Freeform 2014"/>
              <p:cNvSpPr>
                <a:spLocks/>
              </p:cNvSpPr>
              <p:nvPr/>
            </p:nvSpPr>
            <p:spPr bwMode="auto">
              <a:xfrm>
                <a:off x="4351" y="3451"/>
                <a:ext cx="10" cy="14"/>
              </a:xfrm>
              <a:custGeom>
                <a:avLst/>
                <a:gdLst/>
                <a:ahLst/>
                <a:cxnLst>
                  <a:cxn ang="0">
                    <a:pos x="46" y="66"/>
                  </a:cxn>
                  <a:cxn ang="0">
                    <a:pos x="46" y="66"/>
                  </a:cxn>
                  <a:cxn ang="0">
                    <a:pos x="48" y="64"/>
                  </a:cxn>
                  <a:cxn ang="0">
                    <a:pos x="49" y="63"/>
                  </a:cxn>
                  <a:cxn ang="0">
                    <a:pos x="50" y="63"/>
                  </a:cxn>
                  <a:cxn ang="0">
                    <a:pos x="51" y="62"/>
                  </a:cxn>
                  <a:cxn ang="0">
                    <a:pos x="51" y="62"/>
                  </a:cxn>
                  <a:cxn ang="0">
                    <a:pos x="51" y="62"/>
                  </a:cxn>
                  <a:cxn ang="0">
                    <a:pos x="51" y="62"/>
                  </a:cxn>
                  <a:cxn ang="0">
                    <a:pos x="50" y="62"/>
                  </a:cxn>
                  <a:cxn ang="0">
                    <a:pos x="23" y="0"/>
                  </a:cxn>
                  <a:cxn ang="0">
                    <a:pos x="20" y="3"/>
                  </a:cxn>
                  <a:cxn ang="0">
                    <a:pos x="16" y="4"/>
                  </a:cxn>
                  <a:cxn ang="0">
                    <a:pos x="13" y="6"/>
                  </a:cxn>
                  <a:cxn ang="0">
                    <a:pos x="11" y="9"/>
                  </a:cxn>
                  <a:cxn ang="0">
                    <a:pos x="8" y="10"/>
                  </a:cxn>
                  <a:cxn ang="0">
                    <a:pos x="6" y="12"/>
                  </a:cxn>
                  <a:cxn ang="0">
                    <a:pos x="2" y="14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46" y="66"/>
                  </a:cxn>
                </a:cxnLst>
                <a:rect l="0" t="0" r="r" b="b"/>
                <a:pathLst>
                  <a:path w="51" h="66">
                    <a:moveTo>
                      <a:pt x="46" y="66"/>
                    </a:moveTo>
                    <a:lnTo>
                      <a:pt x="46" y="66"/>
                    </a:lnTo>
                    <a:lnTo>
                      <a:pt x="48" y="64"/>
                    </a:lnTo>
                    <a:lnTo>
                      <a:pt x="49" y="63"/>
                    </a:lnTo>
                    <a:lnTo>
                      <a:pt x="50" y="63"/>
                    </a:lnTo>
                    <a:lnTo>
                      <a:pt x="51" y="62"/>
                    </a:lnTo>
                    <a:lnTo>
                      <a:pt x="51" y="62"/>
                    </a:lnTo>
                    <a:lnTo>
                      <a:pt x="51" y="62"/>
                    </a:lnTo>
                    <a:lnTo>
                      <a:pt x="51" y="62"/>
                    </a:lnTo>
                    <a:lnTo>
                      <a:pt x="50" y="62"/>
                    </a:lnTo>
                    <a:lnTo>
                      <a:pt x="23" y="0"/>
                    </a:lnTo>
                    <a:lnTo>
                      <a:pt x="20" y="3"/>
                    </a:lnTo>
                    <a:lnTo>
                      <a:pt x="16" y="4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46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75" name="Freeform 2015"/>
              <p:cNvSpPr>
                <a:spLocks/>
              </p:cNvSpPr>
              <p:nvPr/>
            </p:nvSpPr>
            <p:spPr bwMode="auto">
              <a:xfrm>
                <a:off x="4341" y="3455"/>
                <a:ext cx="19" cy="18"/>
              </a:xfrm>
              <a:custGeom>
                <a:avLst/>
                <a:gdLst/>
                <a:ahLst/>
                <a:cxnLst>
                  <a:cxn ang="0">
                    <a:pos x="6" y="76"/>
                  </a:cxn>
                  <a:cxn ang="0">
                    <a:pos x="56" y="83"/>
                  </a:cxn>
                  <a:cxn ang="0">
                    <a:pos x="93" y="49"/>
                  </a:cxn>
                  <a:cxn ang="0">
                    <a:pos x="47" y="0"/>
                  </a:cxn>
                  <a:cxn ang="0">
                    <a:pos x="11" y="34"/>
                  </a:cxn>
                  <a:cxn ang="0">
                    <a:pos x="6" y="76"/>
                  </a:cxn>
                  <a:cxn ang="0">
                    <a:pos x="11" y="34"/>
                  </a:cxn>
                  <a:cxn ang="0">
                    <a:pos x="6" y="40"/>
                  </a:cxn>
                  <a:cxn ang="0">
                    <a:pos x="2" y="46"/>
                  </a:cxn>
                  <a:cxn ang="0">
                    <a:pos x="1" y="53"/>
                  </a:cxn>
                  <a:cxn ang="0">
                    <a:pos x="0" y="58"/>
                  </a:cxn>
                  <a:cxn ang="0">
                    <a:pos x="1" y="64"/>
                  </a:cxn>
                  <a:cxn ang="0">
                    <a:pos x="2" y="71"/>
                  </a:cxn>
                  <a:cxn ang="0">
                    <a:pos x="6" y="76"/>
                  </a:cxn>
                  <a:cxn ang="0">
                    <a:pos x="9" y="82"/>
                  </a:cxn>
                  <a:cxn ang="0">
                    <a:pos x="14" y="85"/>
                  </a:cxn>
                  <a:cxn ang="0">
                    <a:pos x="19" y="88"/>
                  </a:cxn>
                  <a:cxn ang="0">
                    <a:pos x="25" y="91"/>
                  </a:cxn>
                  <a:cxn ang="0">
                    <a:pos x="31" y="92"/>
                  </a:cxn>
                  <a:cxn ang="0">
                    <a:pos x="38" y="92"/>
                  </a:cxn>
                  <a:cxn ang="0">
                    <a:pos x="44" y="91"/>
                  </a:cxn>
                  <a:cxn ang="0">
                    <a:pos x="51" y="87"/>
                  </a:cxn>
                  <a:cxn ang="0">
                    <a:pos x="56" y="83"/>
                  </a:cxn>
                  <a:cxn ang="0">
                    <a:pos x="6" y="76"/>
                  </a:cxn>
                </a:cxnLst>
                <a:rect l="0" t="0" r="r" b="b"/>
                <a:pathLst>
                  <a:path w="93" h="92">
                    <a:moveTo>
                      <a:pt x="6" y="76"/>
                    </a:moveTo>
                    <a:lnTo>
                      <a:pt x="56" y="83"/>
                    </a:lnTo>
                    <a:lnTo>
                      <a:pt x="93" y="49"/>
                    </a:lnTo>
                    <a:lnTo>
                      <a:pt x="47" y="0"/>
                    </a:lnTo>
                    <a:lnTo>
                      <a:pt x="11" y="34"/>
                    </a:lnTo>
                    <a:lnTo>
                      <a:pt x="6" y="76"/>
                    </a:lnTo>
                    <a:lnTo>
                      <a:pt x="11" y="34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1" y="53"/>
                    </a:lnTo>
                    <a:lnTo>
                      <a:pt x="0" y="58"/>
                    </a:lnTo>
                    <a:lnTo>
                      <a:pt x="1" y="64"/>
                    </a:lnTo>
                    <a:lnTo>
                      <a:pt x="2" y="71"/>
                    </a:lnTo>
                    <a:lnTo>
                      <a:pt x="6" y="76"/>
                    </a:lnTo>
                    <a:lnTo>
                      <a:pt x="9" y="82"/>
                    </a:lnTo>
                    <a:lnTo>
                      <a:pt x="14" y="85"/>
                    </a:lnTo>
                    <a:lnTo>
                      <a:pt x="19" y="88"/>
                    </a:lnTo>
                    <a:lnTo>
                      <a:pt x="25" y="91"/>
                    </a:lnTo>
                    <a:lnTo>
                      <a:pt x="31" y="92"/>
                    </a:lnTo>
                    <a:lnTo>
                      <a:pt x="38" y="92"/>
                    </a:lnTo>
                    <a:lnTo>
                      <a:pt x="44" y="91"/>
                    </a:lnTo>
                    <a:lnTo>
                      <a:pt x="51" y="87"/>
                    </a:lnTo>
                    <a:lnTo>
                      <a:pt x="56" y="83"/>
                    </a:lnTo>
                    <a:lnTo>
                      <a:pt x="6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28" name="Group 2016"/>
            <p:cNvGrpSpPr>
              <a:grpSpLocks/>
            </p:cNvGrpSpPr>
            <p:nvPr/>
          </p:nvGrpSpPr>
          <p:grpSpPr bwMode="auto">
            <a:xfrm>
              <a:off x="3831" y="3454"/>
              <a:ext cx="548" cy="201"/>
              <a:chOff x="3831" y="3454"/>
              <a:chExt cx="548" cy="201"/>
            </a:xfrm>
          </p:grpSpPr>
          <p:sp>
            <p:nvSpPr>
              <p:cNvPr id="2076" name="Freeform 2017"/>
              <p:cNvSpPr>
                <a:spLocks/>
              </p:cNvSpPr>
              <p:nvPr/>
            </p:nvSpPr>
            <p:spPr bwMode="auto">
              <a:xfrm>
                <a:off x="4343" y="3463"/>
                <a:ext cx="17" cy="19"/>
              </a:xfrm>
              <a:custGeom>
                <a:avLst/>
                <a:gdLst/>
                <a:ahLst/>
                <a:cxnLst>
                  <a:cxn ang="0">
                    <a:pos x="78" y="87"/>
                  </a:cxn>
                  <a:cxn ang="0">
                    <a:pos x="84" y="45"/>
                  </a:cxn>
                  <a:cxn ang="0">
                    <a:pos x="56" y="0"/>
                  </a:cxn>
                  <a:cxn ang="0">
                    <a:pos x="0" y="35"/>
                  </a:cxn>
                  <a:cxn ang="0">
                    <a:pos x="26" y="80"/>
                  </a:cxn>
                  <a:cxn ang="0">
                    <a:pos x="78" y="87"/>
                  </a:cxn>
                  <a:cxn ang="0">
                    <a:pos x="26" y="80"/>
                  </a:cxn>
                  <a:cxn ang="0">
                    <a:pos x="31" y="86"/>
                  </a:cxn>
                  <a:cxn ang="0">
                    <a:pos x="37" y="90"/>
                  </a:cxn>
                  <a:cxn ang="0">
                    <a:pos x="42" y="94"/>
                  </a:cxn>
                  <a:cxn ang="0">
                    <a:pos x="48" y="96"/>
                  </a:cxn>
                  <a:cxn ang="0">
                    <a:pos x="55" y="96"/>
                  </a:cxn>
                  <a:cxn ang="0">
                    <a:pos x="61" y="95"/>
                  </a:cxn>
                  <a:cxn ang="0">
                    <a:pos x="67" y="94"/>
                  </a:cxn>
                  <a:cxn ang="0">
                    <a:pos x="72" y="90"/>
                  </a:cxn>
                  <a:cxn ang="0">
                    <a:pos x="77" y="87"/>
                  </a:cxn>
                  <a:cxn ang="0">
                    <a:pos x="82" y="82"/>
                  </a:cxn>
                  <a:cxn ang="0">
                    <a:pos x="85" y="77"/>
                  </a:cxn>
                  <a:cxn ang="0">
                    <a:pos x="87" y="72"/>
                  </a:cxn>
                  <a:cxn ang="0">
                    <a:pos x="89" y="66"/>
                  </a:cxn>
                  <a:cxn ang="0">
                    <a:pos x="89" y="59"/>
                  </a:cxn>
                  <a:cxn ang="0">
                    <a:pos x="87" y="52"/>
                  </a:cxn>
                  <a:cxn ang="0">
                    <a:pos x="84" y="45"/>
                  </a:cxn>
                  <a:cxn ang="0">
                    <a:pos x="78" y="87"/>
                  </a:cxn>
                </a:cxnLst>
                <a:rect l="0" t="0" r="r" b="b"/>
                <a:pathLst>
                  <a:path w="89" h="96">
                    <a:moveTo>
                      <a:pt x="78" y="87"/>
                    </a:moveTo>
                    <a:lnTo>
                      <a:pt x="84" y="45"/>
                    </a:lnTo>
                    <a:lnTo>
                      <a:pt x="56" y="0"/>
                    </a:lnTo>
                    <a:lnTo>
                      <a:pt x="0" y="35"/>
                    </a:lnTo>
                    <a:lnTo>
                      <a:pt x="26" y="80"/>
                    </a:lnTo>
                    <a:lnTo>
                      <a:pt x="78" y="87"/>
                    </a:lnTo>
                    <a:lnTo>
                      <a:pt x="26" y="80"/>
                    </a:lnTo>
                    <a:lnTo>
                      <a:pt x="31" y="86"/>
                    </a:lnTo>
                    <a:lnTo>
                      <a:pt x="37" y="90"/>
                    </a:lnTo>
                    <a:lnTo>
                      <a:pt x="42" y="94"/>
                    </a:lnTo>
                    <a:lnTo>
                      <a:pt x="48" y="96"/>
                    </a:lnTo>
                    <a:lnTo>
                      <a:pt x="55" y="96"/>
                    </a:lnTo>
                    <a:lnTo>
                      <a:pt x="61" y="95"/>
                    </a:lnTo>
                    <a:lnTo>
                      <a:pt x="67" y="94"/>
                    </a:lnTo>
                    <a:lnTo>
                      <a:pt x="72" y="90"/>
                    </a:lnTo>
                    <a:lnTo>
                      <a:pt x="77" y="87"/>
                    </a:lnTo>
                    <a:lnTo>
                      <a:pt x="82" y="82"/>
                    </a:lnTo>
                    <a:lnTo>
                      <a:pt x="85" y="77"/>
                    </a:lnTo>
                    <a:lnTo>
                      <a:pt x="87" y="72"/>
                    </a:lnTo>
                    <a:lnTo>
                      <a:pt x="89" y="66"/>
                    </a:lnTo>
                    <a:lnTo>
                      <a:pt x="89" y="59"/>
                    </a:lnTo>
                    <a:lnTo>
                      <a:pt x="87" y="52"/>
                    </a:lnTo>
                    <a:lnTo>
                      <a:pt x="84" y="45"/>
                    </a:lnTo>
                    <a:lnTo>
                      <a:pt x="78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77" name="Freeform 2018"/>
              <p:cNvSpPr>
                <a:spLocks/>
              </p:cNvSpPr>
              <p:nvPr/>
            </p:nvSpPr>
            <p:spPr bwMode="auto">
              <a:xfrm>
                <a:off x="4170" y="3623"/>
                <a:ext cx="28" cy="32"/>
              </a:xfrm>
              <a:custGeom>
                <a:avLst/>
                <a:gdLst/>
                <a:ahLst/>
                <a:cxnLst>
                  <a:cxn ang="0">
                    <a:pos x="134" y="66"/>
                  </a:cxn>
                  <a:cxn ang="0">
                    <a:pos x="138" y="84"/>
                  </a:cxn>
                  <a:cxn ang="0">
                    <a:pos x="140" y="102"/>
                  </a:cxn>
                  <a:cxn ang="0">
                    <a:pos x="135" y="118"/>
                  </a:cxn>
                  <a:cxn ang="0">
                    <a:pos x="128" y="133"/>
                  </a:cxn>
                  <a:cxn ang="0">
                    <a:pos x="118" y="145"/>
                  </a:cxn>
                  <a:cxn ang="0">
                    <a:pos x="101" y="157"/>
                  </a:cxn>
                  <a:cxn ang="0">
                    <a:pos x="85" y="163"/>
                  </a:cxn>
                  <a:cxn ang="0">
                    <a:pos x="68" y="163"/>
                  </a:cxn>
                  <a:cxn ang="0">
                    <a:pos x="51" y="157"/>
                  </a:cxn>
                  <a:cxn ang="0">
                    <a:pos x="34" y="144"/>
                  </a:cxn>
                  <a:cxn ang="0">
                    <a:pos x="16" y="123"/>
                  </a:cxn>
                  <a:cxn ang="0">
                    <a:pos x="4" y="99"/>
                  </a:cxn>
                  <a:cxn ang="0">
                    <a:pos x="0" y="73"/>
                  </a:cxn>
                  <a:cxn ang="0">
                    <a:pos x="3" y="50"/>
                  </a:cxn>
                  <a:cxn ang="0">
                    <a:pos x="14" y="29"/>
                  </a:cxn>
                  <a:cxn ang="0">
                    <a:pos x="29" y="14"/>
                  </a:cxn>
                  <a:cxn ang="0">
                    <a:pos x="43" y="5"/>
                  </a:cxn>
                  <a:cxn ang="0">
                    <a:pos x="56" y="0"/>
                  </a:cxn>
                  <a:cxn ang="0">
                    <a:pos x="71" y="0"/>
                  </a:cxn>
                  <a:cxn ang="0">
                    <a:pos x="85" y="5"/>
                  </a:cxn>
                  <a:cxn ang="0">
                    <a:pos x="98" y="14"/>
                  </a:cxn>
                  <a:cxn ang="0">
                    <a:pos x="78" y="23"/>
                  </a:cxn>
                  <a:cxn ang="0">
                    <a:pos x="69" y="20"/>
                  </a:cxn>
                  <a:cxn ang="0">
                    <a:pos x="60" y="18"/>
                  </a:cxn>
                  <a:cxn ang="0">
                    <a:pos x="51" y="20"/>
                  </a:cxn>
                  <a:cxn ang="0">
                    <a:pos x="41" y="24"/>
                  </a:cxn>
                  <a:cxn ang="0">
                    <a:pos x="31" y="33"/>
                  </a:cxn>
                  <a:cxn ang="0">
                    <a:pos x="22" y="51"/>
                  </a:cxn>
                  <a:cxn ang="0">
                    <a:pos x="19" y="70"/>
                  </a:cxn>
                  <a:cxn ang="0">
                    <a:pos x="23" y="90"/>
                  </a:cxn>
                  <a:cxn ang="0">
                    <a:pos x="31" y="108"/>
                  </a:cxn>
                  <a:cxn ang="0">
                    <a:pos x="44" y="126"/>
                  </a:cxn>
                  <a:cxn ang="0">
                    <a:pos x="56" y="136"/>
                  </a:cxn>
                  <a:cxn ang="0">
                    <a:pos x="68" y="142"/>
                  </a:cxn>
                  <a:cxn ang="0">
                    <a:pos x="81" y="143"/>
                  </a:cxn>
                  <a:cxn ang="0">
                    <a:pos x="92" y="141"/>
                  </a:cxn>
                  <a:cxn ang="0">
                    <a:pos x="104" y="135"/>
                  </a:cxn>
                  <a:cxn ang="0">
                    <a:pos x="112" y="126"/>
                  </a:cxn>
                  <a:cxn ang="0">
                    <a:pos x="118" y="117"/>
                  </a:cxn>
                  <a:cxn ang="0">
                    <a:pos x="121" y="105"/>
                  </a:cxn>
                  <a:cxn ang="0">
                    <a:pos x="121" y="92"/>
                  </a:cxn>
                  <a:cxn ang="0">
                    <a:pos x="119" y="80"/>
                  </a:cxn>
                </a:cxnLst>
                <a:rect l="0" t="0" r="r" b="b"/>
                <a:pathLst>
                  <a:path w="140" h="163">
                    <a:moveTo>
                      <a:pt x="114" y="71"/>
                    </a:moveTo>
                    <a:lnTo>
                      <a:pt x="131" y="59"/>
                    </a:lnTo>
                    <a:lnTo>
                      <a:pt x="134" y="66"/>
                    </a:lnTo>
                    <a:lnTo>
                      <a:pt x="136" y="71"/>
                    </a:lnTo>
                    <a:lnTo>
                      <a:pt x="137" y="78"/>
                    </a:lnTo>
                    <a:lnTo>
                      <a:pt x="138" y="84"/>
                    </a:lnTo>
                    <a:lnTo>
                      <a:pt x="140" y="90"/>
                    </a:lnTo>
                    <a:lnTo>
                      <a:pt x="140" y="96"/>
                    </a:lnTo>
                    <a:lnTo>
                      <a:pt x="140" y="102"/>
                    </a:lnTo>
                    <a:lnTo>
                      <a:pt x="138" y="107"/>
                    </a:lnTo>
                    <a:lnTo>
                      <a:pt x="137" y="113"/>
                    </a:lnTo>
                    <a:lnTo>
                      <a:pt x="135" y="118"/>
                    </a:lnTo>
                    <a:lnTo>
                      <a:pt x="134" y="123"/>
                    </a:lnTo>
                    <a:lnTo>
                      <a:pt x="131" y="128"/>
                    </a:lnTo>
                    <a:lnTo>
                      <a:pt x="128" y="133"/>
                    </a:lnTo>
                    <a:lnTo>
                      <a:pt x="125" y="137"/>
                    </a:lnTo>
                    <a:lnTo>
                      <a:pt x="121" y="142"/>
                    </a:lnTo>
                    <a:lnTo>
                      <a:pt x="118" y="145"/>
                    </a:lnTo>
                    <a:lnTo>
                      <a:pt x="112" y="150"/>
                    </a:lnTo>
                    <a:lnTo>
                      <a:pt x="107" y="153"/>
                    </a:lnTo>
                    <a:lnTo>
                      <a:pt x="101" y="157"/>
                    </a:lnTo>
                    <a:lnTo>
                      <a:pt x="97" y="159"/>
                    </a:lnTo>
                    <a:lnTo>
                      <a:pt x="91" y="162"/>
                    </a:lnTo>
                    <a:lnTo>
                      <a:pt x="85" y="163"/>
                    </a:lnTo>
                    <a:lnTo>
                      <a:pt x="79" y="163"/>
                    </a:lnTo>
                    <a:lnTo>
                      <a:pt x="74" y="163"/>
                    </a:lnTo>
                    <a:lnTo>
                      <a:pt x="68" y="163"/>
                    </a:lnTo>
                    <a:lnTo>
                      <a:pt x="62" y="162"/>
                    </a:lnTo>
                    <a:lnTo>
                      <a:pt x="56" y="159"/>
                    </a:lnTo>
                    <a:lnTo>
                      <a:pt x="51" y="157"/>
                    </a:lnTo>
                    <a:lnTo>
                      <a:pt x="45" y="153"/>
                    </a:lnTo>
                    <a:lnTo>
                      <a:pt x="39" y="149"/>
                    </a:lnTo>
                    <a:lnTo>
                      <a:pt x="34" y="144"/>
                    </a:lnTo>
                    <a:lnTo>
                      <a:pt x="29" y="138"/>
                    </a:lnTo>
                    <a:lnTo>
                      <a:pt x="22" y="132"/>
                    </a:lnTo>
                    <a:lnTo>
                      <a:pt x="16" y="123"/>
                    </a:lnTo>
                    <a:lnTo>
                      <a:pt x="11" y="115"/>
                    </a:lnTo>
                    <a:lnTo>
                      <a:pt x="8" y="107"/>
                    </a:lnTo>
                    <a:lnTo>
                      <a:pt x="4" y="99"/>
                    </a:lnTo>
                    <a:lnTo>
                      <a:pt x="2" y="90"/>
                    </a:lnTo>
                    <a:lnTo>
                      <a:pt x="1" y="81"/>
                    </a:lnTo>
                    <a:lnTo>
                      <a:pt x="0" y="73"/>
                    </a:lnTo>
                    <a:lnTo>
                      <a:pt x="1" y="65"/>
                    </a:lnTo>
                    <a:lnTo>
                      <a:pt x="2" y="56"/>
                    </a:lnTo>
                    <a:lnTo>
                      <a:pt x="3" y="50"/>
                    </a:lnTo>
                    <a:lnTo>
                      <a:pt x="6" y="43"/>
                    </a:lnTo>
                    <a:lnTo>
                      <a:pt x="9" y="36"/>
                    </a:lnTo>
                    <a:lnTo>
                      <a:pt x="14" y="29"/>
                    </a:lnTo>
                    <a:lnTo>
                      <a:pt x="18" y="23"/>
                    </a:lnTo>
                    <a:lnTo>
                      <a:pt x="24" y="17"/>
                    </a:lnTo>
                    <a:lnTo>
                      <a:pt x="29" y="14"/>
                    </a:lnTo>
                    <a:lnTo>
                      <a:pt x="33" y="10"/>
                    </a:lnTo>
                    <a:lnTo>
                      <a:pt x="38" y="7"/>
                    </a:lnTo>
                    <a:lnTo>
                      <a:pt x="43" y="5"/>
                    </a:lnTo>
                    <a:lnTo>
                      <a:pt x="47" y="2"/>
                    </a:lnTo>
                    <a:lnTo>
                      <a:pt x="52" y="1"/>
                    </a:lnTo>
                    <a:lnTo>
                      <a:pt x="56" y="0"/>
                    </a:lnTo>
                    <a:lnTo>
                      <a:pt x="61" y="0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6" y="1"/>
                    </a:lnTo>
                    <a:lnTo>
                      <a:pt x="81" y="3"/>
                    </a:lnTo>
                    <a:lnTo>
                      <a:pt x="85" y="5"/>
                    </a:lnTo>
                    <a:lnTo>
                      <a:pt x="90" y="7"/>
                    </a:lnTo>
                    <a:lnTo>
                      <a:pt x="93" y="10"/>
                    </a:lnTo>
                    <a:lnTo>
                      <a:pt x="98" y="14"/>
                    </a:lnTo>
                    <a:lnTo>
                      <a:pt x="85" y="28"/>
                    </a:lnTo>
                    <a:lnTo>
                      <a:pt x="82" y="25"/>
                    </a:lnTo>
                    <a:lnTo>
                      <a:pt x="78" y="23"/>
                    </a:lnTo>
                    <a:lnTo>
                      <a:pt x="75" y="22"/>
                    </a:lnTo>
                    <a:lnTo>
                      <a:pt x="73" y="21"/>
                    </a:lnTo>
                    <a:lnTo>
                      <a:pt x="69" y="20"/>
                    </a:lnTo>
                    <a:lnTo>
                      <a:pt x="66" y="18"/>
                    </a:lnTo>
                    <a:lnTo>
                      <a:pt x="62" y="18"/>
                    </a:lnTo>
                    <a:lnTo>
                      <a:pt x="60" y="18"/>
                    </a:lnTo>
                    <a:lnTo>
                      <a:pt x="56" y="18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47" y="21"/>
                    </a:lnTo>
                    <a:lnTo>
                      <a:pt x="45" y="23"/>
                    </a:lnTo>
                    <a:lnTo>
                      <a:pt x="41" y="24"/>
                    </a:lnTo>
                    <a:lnTo>
                      <a:pt x="39" y="26"/>
                    </a:lnTo>
                    <a:lnTo>
                      <a:pt x="36" y="29"/>
                    </a:lnTo>
                    <a:lnTo>
                      <a:pt x="31" y="33"/>
                    </a:lnTo>
                    <a:lnTo>
                      <a:pt x="28" y="39"/>
                    </a:lnTo>
                    <a:lnTo>
                      <a:pt x="24" y="45"/>
                    </a:lnTo>
                    <a:lnTo>
                      <a:pt x="22" y="51"/>
                    </a:lnTo>
                    <a:lnTo>
                      <a:pt x="21" y="56"/>
                    </a:lnTo>
                    <a:lnTo>
                      <a:pt x="19" y="63"/>
                    </a:lnTo>
                    <a:lnTo>
                      <a:pt x="19" y="70"/>
                    </a:lnTo>
                    <a:lnTo>
                      <a:pt x="19" y="78"/>
                    </a:lnTo>
                    <a:lnTo>
                      <a:pt x="21" y="84"/>
                    </a:lnTo>
                    <a:lnTo>
                      <a:pt x="23" y="90"/>
                    </a:lnTo>
                    <a:lnTo>
                      <a:pt x="25" y="97"/>
                    </a:lnTo>
                    <a:lnTo>
                      <a:pt x="28" y="103"/>
                    </a:lnTo>
                    <a:lnTo>
                      <a:pt x="31" y="108"/>
                    </a:lnTo>
                    <a:lnTo>
                      <a:pt x="34" y="114"/>
                    </a:lnTo>
                    <a:lnTo>
                      <a:pt x="39" y="120"/>
                    </a:lnTo>
                    <a:lnTo>
                      <a:pt x="44" y="126"/>
                    </a:lnTo>
                    <a:lnTo>
                      <a:pt x="48" y="129"/>
                    </a:lnTo>
                    <a:lnTo>
                      <a:pt x="52" y="133"/>
                    </a:lnTo>
                    <a:lnTo>
                      <a:pt x="56" y="136"/>
                    </a:lnTo>
                    <a:lnTo>
                      <a:pt x="60" y="138"/>
                    </a:lnTo>
                    <a:lnTo>
                      <a:pt x="64" y="141"/>
                    </a:lnTo>
                    <a:lnTo>
                      <a:pt x="68" y="142"/>
                    </a:lnTo>
                    <a:lnTo>
                      <a:pt x="73" y="143"/>
                    </a:lnTo>
                    <a:lnTo>
                      <a:pt x="77" y="143"/>
                    </a:lnTo>
                    <a:lnTo>
                      <a:pt x="81" y="143"/>
                    </a:lnTo>
                    <a:lnTo>
                      <a:pt x="85" y="143"/>
                    </a:lnTo>
                    <a:lnTo>
                      <a:pt x="89" y="142"/>
                    </a:lnTo>
                    <a:lnTo>
                      <a:pt x="92" y="141"/>
                    </a:lnTo>
                    <a:lnTo>
                      <a:pt x="97" y="140"/>
                    </a:lnTo>
                    <a:lnTo>
                      <a:pt x="100" y="137"/>
                    </a:lnTo>
                    <a:lnTo>
                      <a:pt x="104" y="135"/>
                    </a:lnTo>
                    <a:lnTo>
                      <a:pt x="107" y="132"/>
                    </a:lnTo>
                    <a:lnTo>
                      <a:pt x="110" y="129"/>
                    </a:lnTo>
                    <a:lnTo>
                      <a:pt x="112" y="126"/>
                    </a:lnTo>
                    <a:lnTo>
                      <a:pt x="114" y="123"/>
                    </a:lnTo>
                    <a:lnTo>
                      <a:pt x="116" y="120"/>
                    </a:lnTo>
                    <a:lnTo>
                      <a:pt x="118" y="117"/>
                    </a:lnTo>
                    <a:lnTo>
                      <a:pt x="119" y="113"/>
                    </a:lnTo>
                    <a:lnTo>
                      <a:pt x="120" y="108"/>
                    </a:lnTo>
                    <a:lnTo>
                      <a:pt x="121" y="105"/>
                    </a:lnTo>
                    <a:lnTo>
                      <a:pt x="121" y="100"/>
                    </a:lnTo>
                    <a:lnTo>
                      <a:pt x="121" y="97"/>
                    </a:lnTo>
                    <a:lnTo>
                      <a:pt x="121" y="92"/>
                    </a:lnTo>
                    <a:lnTo>
                      <a:pt x="121" y="89"/>
                    </a:lnTo>
                    <a:lnTo>
                      <a:pt x="120" y="84"/>
                    </a:lnTo>
                    <a:lnTo>
                      <a:pt x="119" y="80"/>
                    </a:lnTo>
                    <a:lnTo>
                      <a:pt x="116" y="75"/>
                    </a:lnTo>
                    <a:lnTo>
                      <a:pt x="114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78" name="Freeform 2019"/>
              <p:cNvSpPr>
                <a:spLocks noEditPoints="1"/>
              </p:cNvSpPr>
              <p:nvPr/>
            </p:nvSpPr>
            <p:spPr bwMode="auto">
              <a:xfrm>
                <a:off x="4195" y="3612"/>
                <a:ext cx="21" cy="25"/>
              </a:xfrm>
              <a:custGeom>
                <a:avLst/>
                <a:gdLst/>
                <a:ahLst/>
                <a:cxnLst>
                  <a:cxn ang="0">
                    <a:pos x="12" y="95"/>
                  </a:cxn>
                  <a:cxn ang="0">
                    <a:pos x="3" y="75"/>
                  </a:cxn>
                  <a:cxn ang="0">
                    <a:pos x="0" y="54"/>
                  </a:cxn>
                  <a:cxn ang="0">
                    <a:pos x="2" y="37"/>
                  </a:cxn>
                  <a:cxn ang="0">
                    <a:pos x="9" y="22"/>
                  </a:cxn>
                  <a:cxn ang="0">
                    <a:pos x="20" y="10"/>
                  </a:cxn>
                  <a:cxn ang="0">
                    <a:pos x="33" y="3"/>
                  </a:cxn>
                  <a:cxn ang="0">
                    <a:pos x="45" y="0"/>
                  </a:cxn>
                  <a:cxn ang="0">
                    <a:pos x="57" y="1"/>
                  </a:cxn>
                  <a:cxn ang="0">
                    <a:pos x="70" y="7"/>
                  </a:cxn>
                  <a:cxn ang="0">
                    <a:pos x="82" y="16"/>
                  </a:cxn>
                  <a:cxn ang="0">
                    <a:pos x="90" y="28"/>
                  </a:cxn>
                  <a:cxn ang="0">
                    <a:pos x="97" y="39"/>
                  </a:cxn>
                  <a:cxn ang="0">
                    <a:pos x="101" y="52"/>
                  </a:cxn>
                  <a:cxn ang="0">
                    <a:pos x="102" y="65"/>
                  </a:cxn>
                  <a:cxn ang="0">
                    <a:pos x="102" y="77"/>
                  </a:cxn>
                  <a:cxn ang="0">
                    <a:pos x="98" y="89"/>
                  </a:cxn>
                  <a:cxn ang="0">
                    <a:pos x="93" y="99"/>
                  </a:cxn>
                  <a:cxn ang="0">
                    <a:pos x="85" y="107"/>
                  </a:cxn>
                  <a:cxn ang="0">
                    <a:pos x="78" y="113"/>
                  </a:cxn>
                  <a:cxn ang="0">
                    <a:pos x="70" y="118"/>
                  </a:cxn>
                  <a:cxn ang="0">
                    <a:pos x="61" y="120"/>
                  </a:cxn>
                  <a:cxn ang="0">
                    <a:pos x="53" y="121"/>
                  </a:cxn>
                  <a:cxn ang="0">
                    <a:pos x="45" y="120"/>
                  </a:cxn>
                  <a:cxn ang="0">
                    <a:pos x="37" y="118"/>
                  </a:cxn>
                  <a:cxn ang="0">
                    <a:pos x="29" y="113"/>
                  </a:cxn>
                  <a:cxn ang="0">
                    <a:pos x="22" y="106"/>
                  </a:cxn>
                  <a:cxn ang="0">
                    <a:pos x="40" y="97"/>
                  </a:cxn>
                  <a:cxn ang="0">
                    <a:pos x="48" y="102"/>
                  </a:cxn>
                  <a:cxn ang="0">
                    <a:pos x="56" y="104"/>
                  </a:cxn>
                  <a:cxn ang="0">
                    <a:pos x="64" y="104"/>
                  </a:cxn>
                  <a:cxn ang="0">
                    <a:pos x="71" y="100"/>
                  </a:cxn>
                  <a:cxn ang="0">
                    <a:pos x="76" y="96"/>
                  </a:cxn>
                  <a:cxn ang="0">
                    <a:pos x="79" y="92"/>
                  </a:cxn>
                  <a:cxn ang="0">
                    <a:pos x="82" y="89"/>
                  </a:cxn>
                  <a:cxn ang="0">
                    <a:pos x="84" y="84"/>
                  </a:cxn>
                  <a:cxn ang="0">
                    <a:pos x="85" y="80"/>
                  </a:cxn>
                  <a:cxn ang="0">
                    <a:pos x="85" y="74"/>
                  </a:cxn>
                  <a:cxn ang="0">
                    <a:pos x="85" y="69"/>
                  </a:cxn>
                  <a:cxn ang="0">
                    <a:pos x="85" y="63"/>
                  </a:cxn>
                  <a:cxn ang="0">
                    <a:pos x="84" y="58"/>
                  </a:cxn>
                  <a:cxn ang="0">
                    <a:pos x="82" y="53"/>
                  </a:cxn>
                  <a:cxn ang="0">
                    <a:pos x="79" y="47"/>
                  </a:cxn>
                  <a:cxn ang="0">
                    <a:pos x="76" y="42"/>
                  </a:cxn>
                  <a:cxn ang="0">
                    <a:pos x="72" y="35"/>
                  </a:cxn>
                  <a:cxn ang="0">
                    <a:pos x="68" y="29"/>
                  </a:cxn>
                  <a:cxn ang="0">
                    <a:pos x="60" y="23"/>
                  </a:cxn>
                  <a:cxn ang="0">
                    <a:pos x="52" y="18"/>
                  </a:cxn>
                  <a:cxn ang="0">
                    <a:pos x="44" y="17"/>
                  </a:cxn>
                  <a:cxn ang="0">
                    <a:pos x="35" y="18"/>
                  </a:cxn>
                  <a:cxn ang="0">
                    <a:pos x="29" y="23"/>
                  </a:cxn>
                  <a:cxn ang="0">
                    <a:pos x="24" y="28"/>
                  </a:cxn>
                  <a:cxn ang="0">
                    <a:pos x="20" y="32"/>
                  </a:cxn>
                  <a:cxn ang="0">
                    <a:pos x="18" y="38"/>
                  </a:cxn>
                  <a:cxn ang="0">
                    <a:pos x="17" y="45"/>
                  </a:cxn>
                  <a:cxn ang="0">
                    <a:pos x="16" y="52"/>
                  </a:cxn>
                  <a:cxn ang="0">
                    <a:pos x="17" y="59"/>
                  </a:cxn>
                  <a:cxn ang="0">
                    <a:pos x="19" y="66"/>
                  </a:cxn>
                  <a:cxn ang="0">
                    <a:pos x="22" y="74"/>
                  </a:cxn>
                  <a:cxn ang="0">
                    <a:pos x="26" y="81"/>
                  </a:cxn>
                  <a:cxn ang="0">
                    <a:pos x="30" y="87"/>
                  </a:cxn>
                  <a:cxn ang="0">
                    <a:pos x="34" y="92"/>
                  </a:cxn>
                </a:cxnLst>
                <a:rect l="0" t="0" r="r" b="b"/>
                <a:pathLst>
                  <a:path w="102" h="121">
                    <a:moveTo>
                      <a:pt x="22" y="106"/>
                    </a:moveTo>
                    <a:lnTo>
                      <a:pt x="17" y="100"/>
                    </a:lnTo>
                    <a:lnTo>
                      <a:pt x="12" y="95"/>
                    </a:lnTo>
                    <a:lnTo>
                      <a:pt x="8" y="88"/>
                    </a:lnTo>
                    <a:lnTo>
                      <a:pt x="5" y="82"/>
                    </a:lnTo>
                    <a:lnTo>
                      <a:pt x="3" y="75"/>
                    </a:lnTo>
                    <a:lnTo>
                      <a:pt x="1" y="68"/>
                    </a:lnTo>
                    <a:lnTo>
                      <a:pt x="0" y="61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0" y="43"/>
                    </a:lnTo>
                    <a:lnTo>
                      <a:pt x="2" y="37"/>
                    </a:lnTo>
                    <a:lnTo>
                      <a:pt x="3" y="32"/>
                    </a:lnTo>
                    <a:lnTo>
                      <a:pt x="7" y="28"/>
                    </a:lnTo>
                    <a:lnTo>
                      <a:pt x="9" y="22"/>
                    </a:lnTo>
                    <a:lnTo>
                      <a:pt x="12" y="17"/>
                    </a:lnTo>
                    <a:lnTo>
                      <a:pt x="17" y="14"/>
                    </a:lnTo>
                    <a:lnTo>
                      <a:pt x="20" y="10"/>
                    </a:lnTo>
                    <a:lnTo>
                      <a:pt x="25" y="7"/>
                    </a:lnTo>
                    <a:lnTo>
                      <a:pt x="29" y="5"/>
                    </a:lnTo>
                    <a:lnTo>
                      <a:pt x="33" y="3"/>
                    </a:lnTo>
                    <a:lnTo>
                      <a:pt x="37" y="2"/>
                    </a:lnTo>
                    <a:lnTo>
                      <a:pt x="41" y="1"/>
                    </a:lnTo>
                    <a:lnTo>
                      <a:pt x="45" y="0"/>
                    </a:lnTo>
                    <a:lnTo>
                      <a:pt x="49" y="0"/>
                    </a:lnTo>
                    <a:lnTo>
                      <a:pt x="54" y="1"/>
                    </a:lnTo>
                    <a:lnTo>
                      <a:pt x="57" y="1"/>
                    </a:lnTo>
                    <a:lnTo>
                      <a:pt x="62" y="3"/>
                    </a:lnTo>
                    <a:lnTo>
                      <a:pt x="66" y="5"/>
                    </a:lnTo>
                    <a:lnTo>
                      <a:pt x="70" y="7"/>
                    </a:lnTo>
                    <a:lnTo>
                      <a:pt x="74" y="10"/>
                    </a:lnTo>
                    <a:lnTo>
                      <a:pt x="77" y="13"/>
                    </a:lnTo>
                    <a:lnTo>
                      <a:pt x="82" y="16"/>
                    </a:lnTo>
                    <a:lnTo>
                      <a:pt x="84" y="20"/>
                    </a:lnTo>
                    <a:lnTo>
                      <a:pt x="87" y="24"/>
                    </a:lnTo>
                    <a:lnTo>
                      <a:pt x="90" y="28"/>
                    </a:lnTo>
                    <a:lnTo>
                      <a:pt x="92" y="31"/>
                    </a:lnTo>
                    <a:lnTo>
                      <a:pt x="94" y="36"/>
                    </a:lnTo>
                    <a:lnTo>
                      <a:pt x="97" y="39"/>
                    </a:lnTo>
                    <a:lnTo>
                      <a:pt x="98" y="44"/>
                    </a:lnTo>
                    <a:lnTo>
                      <a:pt x="100" y="47"/>
                    </a:lnTo>
                    <a:lnTo>
                      <a:pt x="101" y="52"/>
                    </a:lnTo>
                    <a:lnTo>
                      <a:pt x="102" y="57"/>
                    </a:lnTo>
                    <a:lnTo>
                      <a:pt x="102" y="60"/>
                    </a:lnTo>
                    <a:lnTo>
                      <a:pt x="102" y="65"/>
                    </a:lnTo>
                    <a:lnTo>
                      <a:pt x="102" y="69"/>
                    </a:lnTo>
                    <a:lnTo>
                      <a:pt x="102" y="73"/>
                    </a:lnTo>
                    <a:lnTo>
                      <a:pt x="102" y="77"/>
                    </a:lnTo>
                    <a:lnTo>
                      <a:pt x="101" y="81"/>
                    </a:lnTo>
                    <a:lnTo>
                      <a:pt x="100" y="85"/>
                    </a:lnTo>
                    <a:lnTo>
                      <a:pt x="98" y="89"/>
                    </a:lnTo>
                    <a:lnTo>
                      <a:pt x="97" y="92"/>
                    </a:lnTo>
                    <a:lnTo>
                      <a:pt x="94" y="96"/>
                    </a:lnTo>
                    <a:lnTo>
                      <a:pt x="93" y="99"/>
                    </a:lnTo>
                    <a:lnTo>
                      <a:pt x="91" y="102"/>
                    </a:lnTo>
                    <a:lnTo>
                      <a:pt x="87" y="105"/>
                    </a:lnTo>
                    <a:lnTo>
                      <a:pt x="85" y="107"/>
                    </a:lnTo>
                    <a:lnTo>
                      <a:pt x="83" y="110"/>
                    </a:lnTo>
                    <a:lnTo>
                      <a:pt x="81" y="112"/>
                    </a:lnTo>
                    <a:lnTo>
                      <a:pt x="78" y="113"/>
                    </a:lnTo>
                    <a:lnTo>
                      <a:pt x="75" y="115"/>
                    </a:lnTo>
                    <a:lnTo>
                      <a:pt x="72" y="117"/>
                    </a:lnTo>
                    <a:lnTo>
                      <a:pt x="70" y="118"/>
                    </a:lnTo>
                    <a:lnTo>
                      <a:pt x="67" y="119"/>
                    </a:lnTo>
                    <a:lnTo>
                      <a:pt x="64" y="120"/>
                    </a:lnTo>
                    <a:lnTo>
                      <a:pt x="61" y="120"/>
                    </a:lnTo>
                    <a:lnTo>
                      <a:pt x="59" y="121"/>
                    </a:lnTo>
                    <a:lnTo>
                      <a:pt x="56" y="121"/>
                    </a:lnTo>
                    <a:lnTo>
                      <a:pt x="53" y="121"/>
                    </a:lnTo>
                    <a:lnTo>
                      <a:pt x="51" y="121"/>
                    </a:lnTo>
                    <a:lnTo>
                      <a:pt x="47" y="121"/>
                    </a:lnTo>
                    <a:lnTo>
                      <a:pt x="45" y="120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7" y="118"/>
                    </a:lnTo>
                    <a:lnTo>
                      <a:pt x="34" y="115"/>
                    </a:lnTo>
                    <a:lnTo>
                      <a:pt x="31" y="114"/>
                    </a:lnTo>
                    <a:lnTo>
                      <a:pt x="29" y="113"/>
                    </a:lnTo>
                    <a:lnTo>
                      <a:pt x="26" y="111"/>
                    </a:lnTo>
                    <a:lnTo>
                      <a:pt x="24" y="108"/>
                    </a:lnTo>
                    <a:lnTo>
                      <a:pt x="22" y="106"/>
                    </a:lnTo>
                    <a:close/>
                    <a:moveTo>
                      <a:pt x="34" y="92"/>
                    </a:moveTo>
                    <a:lnTo>
                      <a:pt x="37" y="95"/>
                    </a:lnTo>
                    <a:lnTo>
                      <a:pt x="40" y="97"/>
                    </a:lnTo>
                    <a:lnTo>
                      <a:pt x="42" y="99"/>
                    </a:lnTo>
                    <a:lnTo>
                      <a:pt x="45" y="100"/>
                    </a:lnTo>
                    <a:lnTo>
                      <a:pt x="48" y="102"/>
                    </a:lnTo>
                    <a:lnTo>
                      <a:pt x="51" y="103"/>
                    </a:lnTo>
                    <a:lnTo>
                      <a:pt x="53" y="104"/>
                    </a:lnTo>
                    <a:lnTo>
                      <a:pt x="56" y="104"/>
                    </a:lnTo>
                    <a:lnTo>
                      <a:pt x="59" y="104"/>
                    </a:lnTo>
                    <a:lnTo>
                      <a:pt x="61" y="104"/>
                    </a:lnTo>
                    <a:lnTo>
                      <a:pt x="64" y="104"/>
                    </a:lnTo>
                    <a:lnTo>
                      <a:pt x="67" y="103"/>
                    </a:lnTo>
                    <a:lnTo>
                      <a:pt x="69" y="102"/>
                    </a:lnTo>
                    <a:lnTo>
                      <a:pt x="71" y="100"/>
                    </a:lnTo>
                    <a:lnTo>
                      <a:pt x="74" y="99"/>
                    </a:lnTo>
                    <a:lnTo>
                      <a:pt x="76" y="97"/>
                    </a:lnTo>
                    <a:lnTo>
                      <a:pt x="76" y="96"/>
                    </a:lnTo>
                    <a:lnTo>
                      <a:pt x="77" y="95"/>
                    </a:lnTo>
                    <a:lnTo>
                      <a:pt x="78" y="93"/>
                    </a:lnTo>
                    <a:lnTo>
                      <a:pt x="79" y="92"/>
                    </a:lnTo>
                    <a:lnTo>
                      <a:pt x="81" y="91"/>
                    </a:lnTo>
                    <a:lnTo>
                      <a:pt x="81" y="90"/>
                    </a:lnTo>
                    <a:lnTo>
                      <a:pt x="82" y="89"/>
                    </a:lnTo>
                    <a:lnTo>
                      <a:pt x="83" y="87"/>
                    </a:lnTo>
                    <a:lnTo>
                      <a:pt x="83" y="85"/>
                    </a:lnTo>
                    <a:lnTo>
                      <a:pt x="84" y="84"/>
                    </a:lnTo>
                    <a:lnTo>
                      <a:pt x="84" y="82"/>
                    </a:lnTo>
                    <a:lnTo>
                      <a:pt x="84" y="81"/>
                    </a:lnTo>
                    <a:lnTo>
                      <a:pt x="85" y="80"/>
                    </a:lnTo>
                    <a:lnTo>
                      <a:pt x="85" y="77"/>
                    </a:lnTo>
                    <a:lnTo>
                      <a:pt x="85" y="76"/>
                    </a:lnTo>
                    <a:lnTo>
                      <a:pt x="85" y="74"/>
                    </a:lnTo>
                    <a:lnTo>
                      <a:pt x="85" y="73"/>
                    </a:lnTo>
                    <a:lnTo>
                      <a:pt x="85" y="70"/>
                    </a:lnTo>
                    <a:lnTo>
                      <a:pt x="85" y="69"/>
                    </a:lnTo>
                    <a:lnTo>
                      <a:pt x="85" y="67"/>
                    </a:lnTo>
                    <a:lnTo>
                      <a:pt x="85" y="66"/>
                    </a:lnTo>
                    <a:lnTo>
                      <a:pt x="85" y="63"/>
                    </a:lnTo>
                    <a:lnTo>
                      <a:pt x="84" y="61"/>
                    </a:lnTo>
                    <a:lnTo>
                      <a:pt x="84" y="60"/>
                    </a:lnTo>
                    <a:lnTo>
                      <a:pt x="84" y="58"/>
                    </a:lnTo>
                    <a:lnTo>
                      <a:pt x="83" y="57"/>
                    </a:lnTo>
                    <a:lnTo>
                      <a:pt x="83" y="54"/>
                    </a:lnTo>
                    <a:lnTo>
                      <a:pt x="82" y="53"/>
                    </a:lnTo>
                    <a:lnTo>
                      <a:pt x="81" y="51"/>
                    </a:lnTo>
                    <a:lnTo>
                      <a:pt x="81" y="50"/>
                    </a:lnTo>
                    <a:lnTo>
                      <a:pt x="79" y="47"/>
                    </a:lnTo>
                    <a:lnTo>
                      <a:pt x="78" y="46"/>
                    </a:lnTo>
                    <a:lnTo>
                      <a:pt x="77" y="44"/>
                    </a:lnTo>
                    <a:lnTo>
                      <a:pt x="76" y="42"/>
                    </a:lnTo>
                    <a:lnTo>
                      <a:pt x="75" y="39"/>
                    </a:lnTo>
                    <a:lnTo>
                      <a:pt x="74" y="37"/>
                    </a:lnTo>
                    <a:lnTo>
                      <a:pt x="72" y="35"/>
                    </a:lnTo>
                    <a:lnTo>
                      <a:pt x="71" y="33"/>
                    </a:lnTo>
                    <a:lnTo>
                      <a:pt x="69" y="31"/>
                    </a:lnTo>
                    <a:lnTo>
                      <a:pt x="68" y="29"/>
                    </a:lnTo>
                    <a:lnTo>
                      <a:pt x="66" y="27"/>
                    </a:lnTo>
                    <a:lnTo>
                      <a:pt x="62" y="24"/>
                    </a:lnTo>
                    <a:lnTo>
                      <a:pt x="60" y="23"/>
                    </a:lnTo>
                    <a:lnTo>
                      <a:pt x="57" y="21"/>
                    </a:lnTo>
                    <a:lnTo>
                      <a:pt x="54" y="20"/>
                    </a:lnTo>
                    <a:lnTo>
                      <a:pt x="52" y="18"/>
                    </a:lnTo>
                    <a:lnTo>
                      <a:pt x="49" y="17"/>
                    </a:lnTo>
                    <a:lnTo>
                      <a:pt x="46" y="17"/>
                    </a:lnTo>
                    <a:lnTo>
                      <a:pt x="44" y="17"/>
                    </a:lnTo>
                    <a:lnTo>
                      <a:pt x="41" y="17"/>
                    </a:lnTo>
                    <a:lnTo>
                      <a:pt x="38" y="18"/>
                    </a:lnTo>
                    <a:lnTo>
                      <a:pt x="35" y="18"/>
                    </a:lnTo>
                    <a:lnTo>
                      <a:pt x="33" y="20"/>
                    </a:lnTo>
                    <a:lnTo>
                      <a:pt x="31" y="21"/>
                    </a:lnTo>
                    <a:lnTo>
                      <a:pt x="29" y="23"/>
                    </a:lnTo>
                    <a:lnTo>
                      <a:pt x="26" y="24"/>
                    </a:lnTo>
                    <a:lnTo>
                      <a:pt x="25" y="25"/>
                    </a:lnTo>
                    <a:lnTo>
                      <a:pt x="24" y="28"/>
                    </a:lnTo>
                    <a:lnTo>
                      <a:pt x="23" y="29"/>
                    </a:lnTo>
                    <a:lnTo>
                      <a:pt x="22" y="31"/>
                    </a:lnTo>
                    <a:lnTo>
                      <a:pt x="20" y="32"/>
                    </a:lnTo>
                    <a:lnTo>
                      <a:pt x="19" y="35"/>
                    </a:lnTo>
                    <a:lnTo>
                      <a:pt x="18" y="37"/>
                    </a:lnTo>
                    <a:lnTo>
                      <a:pt x="18" y="38"/>
                    </a:lnTo>
                    <a:lnTo>
                      <a:pt x="17" y="40"/>
                    </a:lnTo>
                    <a:lnTo>
                      <a:pt x="17" y="43"/>
                    </a:lnTo>
                    <a:lnTo>
                      <a:pt x="17" y="45"/>
                    </a:lnTo>
                    <a:lnTo>
                      <a:pt x="16" y="47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7" y="57"/>
                    </a:lnTo>
                    <a:lnTo>
                      <a:pt x="17" y="59"/>
                    </a:lnTo>
                    <a:lnTo>
                      <a:pt x="17" y="61"/>
                    </a:lnTo>
                    <a:lnTo>
                      <a:pt x="18" y="63"/>
                    </a:lnTo>
                    <a:lnTo>
                      <a:pt x="19" y="66"/>
                    </a:lnTo>
                    <a:lnTo>
                      <a:pt x="19" y="69"/>
                    </a:lnTo>
                    <a:lnTo>
                      <a:pt x="20" y="72"/>
                    </a:lnTo>
                    <a:lnTo>
                      <a:pt x="22" y="74"/>
                    </a:lnTo>
                    <a:lnTo>
                      <a:pt x="23" y="76"/>
                    </a:lnTo>
                    <a:lnTo>
                      <a:pt x="25" y="78"/>
                    </a:lnTo>
                    <a:lnTo>
                      <a:pt x="26" y="81"/>
                    </a:lnTo>
                    <a:lnTo>
                      <a:pt x="27" y="83"/>
                    </a:lnTo>
                    <a:lnTo>
                      <a:pt x="29" y="85"/>
                    </a:lnTo>
                    <a:lnTo>
                      <a:pt x="30" y="87"/>
                    </a:lnTo>
                    <a:lnTo>
                      <a:pt x="32" y="89"/>
                    </a:lnTo>
                    <a:lnTo>
                      <a:pt x="33" y="90"/>
                    </a:lnTo>
                    <a:lnTo>
                      <a:pt x="34" y="9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79" name="Freeform 2020"/>
              <p:cNvSpPr>
                <a:spLocks noEditPoints="1"/>
              </p:cNvSpPr>
              <p:nvPr/>
            </p:nvSpPr>
            <p:spPr bwMode="auto">
              <a:xfrm>
                <a:off x="4210" y="3596"/>
                <a:ext cx="23" cy="35"/>
              </a:xfrm>
              <a:custGeom>
                <a:avLst/>
                <a:gdLst/>
                <a:ahLst/>
                <a:cxnLst>
                  <a:cxn ang="0">
                    <a:pos x="12" y="32"/>
                  </a:cxn>
                  <a:cxn ang="0">
                    <a:pos x="21" y="39"/>
                  </a:cxn>
                  <a:cxn ang="0">
                    <a:pos x="22" y="31"/>
                  </a:cxn>
                  <a:cxn ang="0">
                    <a:pos x="24" y="24"/>
                  </a:cxn>
                  <a:cxn ang="0">
                    <a:pos x="26" y="18"/>
                  </a:cxn>
                  <a:cxn ang="0">
                    <a:pos x="30" y="13"/>
                  </a:cxn>
                  <a:cxn ang="0">
                    <a:pos x="36" y="8"/>
                  </a:cxn>
                  <a:cxn ang="0">
                    <a:pos x="46" y="2"/>
                  </a:cxn>
                  <a:cxn ang="0">
                    <a:pos x="56" y="0"/>
                  </a:cxn>
                  <a:cxn ang="0">
                    <a:pos x="68" y="2"/>
                  </a:cxn>
                  <a:cxn ang="0">
                    <a:pos x="79" y="8"/>
                  </a:cxn>
                  <a:cxn ang="0">
                    <a:pos x="90" y="17"/>
                  </a:cxn>
                  <a:cxn ang="0">
                    <a:pos x="98" y="28"/>
                  </a:cxn>
                  <a:cxn ang="0">
                    <a:pos x="104" y="37"/>
                  </a:cxn>
                  <a:cxn ang="0">
                    <a:pos x="108" y="48"/>
                  </a:cxn>
                  <a:cxn ang="0">
                    <a:pos x="112" y="58"/>
                  </a:cxn>
                  <a:cxn ang="0">
                    <a:pos x="113" y="68"/>
                  </a:cxn>
                  <a:cxn ang="0">
                    <a:pos x="113" y="76"/>
                  </a:cxn>
                  <a:cxn ang="0">
                    <a:pos x="112" y="84"/>
                  </a:cxn>
                  <a:cxn ang="0">
                    <a:pos x="109" y="91"/>
                  </a:cxn>
                  <a:cxn ang="0">
                    <a:pos x="106" y="98"/>
                  </a:cxn>
                  <a:cxn ang="0">
                    <a:pos x="103" y="103"/>
                  </a:cxn>
                  <a:cxn ang="0">
                    <a:pos x="96" y="110"/>
                  </a:cxn>
                  <a:cxn ang="0">
                    <a:pos x="83" y="114"/>
                  </a:cxn>
                  <a:cxn ang="0">
                    <a:pos x="68" y="114"/>
                  </a:cxn>
                  <a:cxn ang="0">
                    <a:pos x="81" y="178"/>
                  </a:cxn>
                  <a:cxn ang="0">
                    <a:pos x="53" y="92"/>
                  </a:cxn>
                  <a:cxn ang="0">
                    <a:pos x="58" y="97"/>
                  </a:cxn>
                  <a:cxn ang="0">
                    <a:pos x="61" y="99"/>
                  </a:cxn>
                  <a:cxn ang="0">
                    <a:pos x="67" y="101"/>
                  </a:cxn>
                  <a:cxn ang="0">
                    <a:pos x="71" y="103"/>
                  </a:cxn>
                  <a:cxn ang="0">
                    <a:pos x="77" y="101"/>
                  </a:cxn>
                  <a:cxn ang="0">
                    <a:pos x="82" y="100"/>
                  </a:cxn>
                  <a:cxn ang="0">
                    <a:pos x="86" y="97"/>
                  </a:cxn>
                  <a:cxn ang="0">
                    <a:pos x="93" y="90"/>
                  </a:cxn>
                  <a:cxn ang="0">
                    <a:pos x="96" y="78"/>
                  </a:cxn>
                  <a:cxn ang="0">
                    <a:pos x="94" y="65"/>
                  </a:cxn>
                  <a:cxn ang="0">
                    <a:pos x="90" y="51"/>
                  </a:cxn>
                  <a:cxn ang="0">
                    <a:pos x="83" y="38"/>
                  </a:cxn>
                  <a:cxn ang="0">
                    <a:pos x="74" y="28"/>
                  </a:cxn>
                  <a:cxn ang="0">
                    <a:pos x="67" y="22"/>
                  </a:cxn>
                  <a:cxn ang="0">
                    <a:pos x="60" y="19"/>
                  </a:cxn>
                  <a:cxn ang="0">
                    <a:pos x="52" y="19"/>
                  </a:cxn>
                  <a:cxn ang="0">
                    <a:pos x="45" y="21"/>
                  </a:cxn>
                  <a:cxn ang="0">
                    <a:pos x="39" y="25"/>
                  </a:cxn>
                  <a:cxn ang="0">
                    <a:pos x="36" y="29"/>
                  </a:cxn>
                  <a:cxn ang="0">
                    <a:pos x="33" y="33"/>
                  </a:cxn>
                  <a:cxn ang="0">
                    <a:pos x="32" y="38"/>
                  </a:cxn>
                  <a:cxn ang="0">
                    <a:pos x="31" y="44"/>
                  </a:cxn>
                  <a:cxn ang="0">
                    <a:pos x="31" y="51"/>
                  </a:cxn>
                  <a:cxn ang="0">
                    <a:pos x="32" y="58"/>
                  </a:cxn>
                  <a:cxn ang="0">
                    <a:pos x="34" y="65"/>
                  </a:cxn>
                  <a:cxn ang="0">
                    <a:pos x="38" y="73"/>
                  </a:cxn>
                  <a:cxn ang="0">
                    <a:pos x="41" y="80"/>
                  </a:cxn>
                  <a:cxn ang="0">
                    <a:pos x="46" y="85"/>
                  </a:cxn>
                </a:cxnLst>
                <a:rect l="0" t="0" r="r" b="b"/>
                <a:pathLst>
                  <a:path w="113" h="178">
                    <a:moveTo>
                      <a:pt x="81" y="178"/>
                    </a:moveTo>
                    <a:lnTo>
                      <a:pt x="0" y="45"/>
                    </a:lnTo>
                    <a:lnTo>
                      <a:pt x="12" y="32"/>
                    </a:lnTo>
                    <a:lnTo>
                      <a:pt x="21" y="46"/>
                    </a:lnTo>
                    <a:lnTo>
                      <a:pt x="21" y="43"/>
                    </a:lnTo>
                    <a:lnTo>
                      <a:pt x="21" y="39"/>
                    </a:lnTo>
                    <a:lnTo>
                      <a:pt x="22" y="37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3" y="29"/>
                    </a:lnTo>
                    <a:lnTo>
                      <a:pt x="23" y="26"/>
                    </a:lnTo>
                    <a:lnTo>
                      <a:pt x="24" y="24"/>
                    </a:lnTo>
                    <a:lnTo>
                      <a:pt x="25" y="22"/>
                    </a:lnTo>
                    <a:lnTo>
                      <a:pt x="25" y="19"/>
                    </a:lnTo>
                    <a:lnTo>
                      <a:pt x="26" y="18"/>
                    </a:lnTo>
                    <a:lnTo>
                      <a:pt x="27" y="16"/>
                    </a:lnTo>
                    <a:lnTo>
                      <a:pt x="29" y="15"/>
                    </a:lnTo>
                    <a:lnTo>
                      <a:pt x="30" y="13"/>
                    </a:lnTo>
                    <a:lnTo>
                      <a:pt x="31" y="11"/>
                    </a:lnTo>
                    <a:lnTo>
                      <a:pt x="33" y="10"/>
                    </a:lnTo>
                    <a:lnTo>
                      <a:pt x="36" y="8"/>
                    </a:lnTo>
                    <a:lnTo>
                      <a:pt x="39" y="6"/>
                    </a:lnTo>
                    <a:lnTo>
                      <a:pt x="42" y="3"/>
                    </a:lnTo>
                    <a:lnTo>
                      <a:pt x="46" y="2"/>
                    </a:lnTo>
                    <a:lnTo>
                      <a:pt x="49" y="1"/>
                    </a:lnTo>
                    <a:lnTo>
                      <a:pt x="53" y="1"/>
                    </a:lnTo>
                    <a:lnTo>
                      <a:pt x="56" y="0"/>
                    </a:lnTo>
                    <a:lnTo>
                      <a:pt x="60" y="1"/>
                    </a:lnTo>
                    <a:lnTo>
                      <a:pt x="63" y="1"/>
                    </a:lnTo>
                    <a:lnTo>
                      <a:pt x="68" y="2"/>
                    </a:lnTo>
                    <a:lnTo>
                      <a:pt x="71" y="3"/>
                    </a:lnTo>
                    <a:lnTo>
                      <a:pt x="75" y="6"/>
                    </a:lnTo>
                    <a:lnTo>
                      <a:pt x="79" y="8"/>
                    </a:lnTo>
                    <a:lnTo>
                      <a:pt x="83" y="10"/>
                    </a:lnTo>
                    <a:lnTo>
                      <a:pt x="86" y="14"/>
                    </a:lnTo>
                    <a:lnTo>
                      <a:pt x="90" y="17"/>
                    </a:lnTo>
                    <a:lnTo>
                      <a:pt x="93" y="21"/>
                    </a:lnTo>
                    <a:lnTo>
                      <a:pt x="96" y="24"/>
                    </a:lnTo>
                    <a:lnTo>
                      <a:pt x="98" y="28"/>
                    </a:lnTo>
                    <a:lnTo>
                      <a:pt x="100" y="30"/>
                    </a:lnTo>
                    <a:lnTo>
                      <a:pt x="103" y="33"/>
                    </a:lnTo>
                    <a:lnTo>
                      <a:pt x="104" y="37"/>
                    </a:lnTo>
                    <a:lnTo>
                      <a:pt x="106" y="40"/>
                    </a:lnTo>
                    <a:lnTo>
                      <a:pt x="107" y="44"/>
                    </a:lnTo>
                    <a:lnTo>
                      <a:pt x="108" y="48"/>
                    </a:lnTo>
                    <a:lnTo>
                      <a:pt x="109" y="52"/>
                    </a:lnTo>
                    <a:lnTo>
                      <a:pt x="111" y="54"/>
                    </a:lnTo>
                    <a:lnTo>
                      <a:pt x="112" y="58"/>
                    </a:lnTo>
                    <a:lnTo>
                      <a:pt x="112" y="61"/>
                    </a:lnTo>
                    <a:lnTo>
                      <a:pt x="113" y="65"/>
                    </a:lnTo>
                    <a:lnTo>
                      <a:pt x="113" y="68"/>
                    </a:lnTo>
                    <a:lnTo>
                      <a:pt x="113" y="70"/>
                    </a:lnTo>
                    <a:lnTo>
                      <a:pt x="113" y="74"/>
                    </a:lnTo>
                    <a:lnTo>
                      <a:pt x="113" y="76"/>
                    </a:lnTo>
                    <a:lnTo>
                      <a:pt x="112" y="80"/>
                    </a:lnTo>
                    <a:lnTo>
                      <a:pt x="112" y="82"/>
                    </a:lnTo>
                    <a:lnTo>
                      <a:pt x="112" y="84"/>
                    </a:lnTo>
                    <a:lnTo>
                      <a:pt x="111" y="86"/>
                    </a:lnTo>
                    <a:lnTo>
                      <a:pt x="109" y="89"/>
                    </a:lnTo>
                    <a:lnTo>
                      <a:pt x="109" y="91"/>
                    </a:lnTo>
                    <a:lnTo>
                      <a:pt x="108" y="93"/>
                    </a:lnTo>
                    <a:lnTo>
                      <a:pt x="107" y="96"/>
                    </a:lnTo>
                    <a:lnTo>
                      <a:pt x="106" y="98"/>
                    </a:lnTo>
                    <a:lnTo>
                      <a:pt x="105" y="99"/>
                    </a:lnTo>
                    <a:lnTo>
                      <a:pt x="104" y="101"/>
                    </a:lnTo>
                    <a:lnTo>
                      <a:pt x="103" y="103"/>
                    </a:lnTo>
                    <a:lnTo>
                      <a:pt x="100" y="105"/>
                    </a:lnTo>
                    <a:lnTo>
                      <a:pt x="99" y="106"/>
                    </a:lnTo>
                    <a:lnTo>
                      <a:pt x="96" y="110"/>
                    </a:lnTo>
                    <a:lnTo>
                      <a:pt x="91" y="112"/>
                    </a:lnTo>
                    <a:lnTo>
                      <a:pt x="88" y="113"/>
                    </a:lnTo>
                    <a:lnTo>
                      <a:pt x="83" y="114"/>
                    </a:lnTo>
                    <a:lnTo>
                      <a:pt x="78" y="115"/>
                    </a:lnTo>
                    <a:lnTo>
                      <a:pt x="74" y="115"/>
                    </a:lnTo>
                    <a:lnTo>
                      <a:pt x="68" y="114"/>
                    </a:lnTo>
                    <a:lnTo>
                      <a:pt x="63" y="113"/>
                    </a:lnTo>
                    <a:lnTo>
                      <a:pt x="94" y="165"/>
                    </a:lnTo>
                    <a:lnTo>
                      <a:pt x="81" y="178"/>
                    </a:lnTo>
                    <a:close/>
                    <a:moveTo>
                      <a:pt x="48" y="89"/>
                    </a:moveTo>
                    <a:lnTo>
                      <a:pt x="51" y="91"/>
                    </a:lnTo>
                    <a:lnTo>
                      <a:pt x="53" y="92"/>
                    </a:lnTo>
                    <a:lnTo>
                      <a:pt x="54" y="95"/>
                    </a:lnTo>
                    <a:lnTo>
                      <a:pt x="56" y="96"/>
                    </a:lnTo>
                    <a:lnTo>
                      <a:pt x="58" y="97"/>
                    </a:lnTo>
                    <a:lnTo>
                      <a:pt x="59" y="98"/>
                    </a:lnTo>
                    <a:lnTo>
                      <a:pt x="60" y="99"/>
                    </a:lnTo>
                    <a:lnTo>
                      <a:pt x="61" y="99"/>
                    </a:lnTo>
                    <a:lnTo>
                      <a:pt x="63" y="100"/>
                    </a:lnTo>
                    <a:lnTo>
                      <a:pt x="64" y="101"/>
                    </a:lnTo>
                    <a:lnTo>
                      <a:pt x="67" y="101"/>
                    </a:lnTo>
                    <a:lnTo>
                      <a:pt x="68" y="101"/>
                    </a:lnTo>
                    <a:lnTo>
                      <a:pt x="70" y="103"/>
                    </a:lnTo>
                    <a:lnTo>
                      <a:pt x="71" y="103"/>
                    </a:lnTo>
                    <a:lnTo>
                      <a:pt x="74" y="103"/>
                    </a:lnTo>
                    <a:lnTo>
                      <a:pt x="75" y="101"/>
                    </a:lnTo>
                    <a:lnTo>
                      <a:pt x="77" y="101"/>
                    </a:lnTo>
                    <a:lnTo>
                      <a:pt x="78" y="101"/>
                    </a:lnTo>
                    <a:lnTo>
                      <a:pt x="81" y="100"/>
                    </a:lnTo>
                    <a:lnTo>
                      <a:pt x="82" y="100"/>
                    </a:lnTo>
                    <a:lnTo>
                      <a:pt x="84" y="99"/>
                    </a:lnTo>
                    <a:lnTo>
                      <a:pt x="85" y="98"/>
                    </a:lnTo>
                    <a:lnTo>
                      <a:pt x="86" y="97"/>
                    </a:lnTo>
                    <a:lnTo>
                      <a:pt x="88" y="96"/>
                    </a:lnTo>
                    <a:lnTo>
                      <a:pt x="91" y="92"/>
                    </a:lnTo>
                    <a:lnTo>
                      <a:pt x="93" y="90"/>
                    </a:lnTo>
                    <a:lnTo>
                      <a:pt x="94" y="86"/>
                    </a:lnTo>
                    <a:lnTo>
                      <a:pt x="96" y="82"/>
                    </a:lnTo>
                    <a:lnTo>
                      <a:pt x="96" y="78"/>
                    </a:lnTo>
                    <a:lnTo>
                      <a:pt x="96" y="74"/>
                    </a:lnTo>
                    <a:lnTo>
                      <a:pt x="96" y="69"/>
                    </a:lnTo>
                    <a:lnTo>
                      <a:pt x="94" y="65"/>
                    </a:lnTo>
                    <a:lnTo>
                      <a:pt x="93" y="60"/>
                    </a:lnTo>
                    <a:lnTo>
                      <a:pt x="91" y="54"/>
                    </a:lnTo>
                    <a:lnTo>
                      <a:pt x="90" y="51"/>
                    </a:lnTo>
                    <a:lnTo>
                      <a:pt x="88" y="46"/>
                    </a:lnTo>
                    <a:lnTo>
                      <a:pt x="85" y="41"/>
                    </a:lnTo>
                    <a:lnTo>
                      <a:pt x="83" y="38"/>
                    </a:lnTo>
                    <a:lnTo>
                      <a:pt x="79" y="33"/>
                    </a:lnTo>
                    <a:lnTo>
                      <a:pt x="76" y="30"/>
                    </a:lnTo>
                    <a:lnTo>
                      <a:pt x="74" y="28"/>
                    </a:lnTo>
                    <a:lnTo>
                      <a:pt x="71" y="25"/>
                    </a:lnTo>
                    <a:lnTo>
                      <a:pt x="69" y="24"/>
                    </a:lnTo>
                    <a:lnTo>
                      <a:pt x="67" y="22"/>
                    </a:lnTo>
                    <a:lnTo>
                      <a:pt x="64" y="21"/>
                    </a:lnTo>
                    <a:lnTo>
                      <a:pt x="62" y="21"/>
                    </a:lnTo>
                    <a:lnTo>
                      <a:pt x="60" y="19"/>
                    </a:lnTo>
                    <a:lnTo>
                      <a:pt x="56" y="19"/>
                    </a:lnTo>
                    <a:lnTo>
                      <a:pt x="54" y="18"/>
                    </a:lnTo>
                    <a:lnTo>
                      <a:pt x="52" y="19"/>
                    </a:lnTo>
                    <a:lnTo>
                      <a:pt x="49" y="19"/>
                    </a:lnTo>
                    <a:lnTo>
                      <a:pt x="47" y="19"/>
                    </a:lnTo>
                    <a:lnTo>
                      <a:pt x="45" y="21"/>
                    </a:lnTo>
                    <a:lnTo>
                      <a:pt x="44" y="22"/>
                    </a:lnTo>
                    <a:lnTo>
                      <a:pt x="41" y="23"/>
                    </a:lnTo>
                    <a:lnTo>
                      <a:pt x="39" y="25"/>
                    </a:lnTo>
                    <a:lnTo>
                      <a:pt x="38" y="26"/>
                    </a:lnTo>
                    <a:lnTo>
                      <a:pt x="37" y="28"/>
                    </a:lnTo>
                    <a:lnTo>
                      <a:pt x="36" y="29"/>
                    </a:lnTo>
                    <a:lnTo>
                      <a:pt x="34" y="30"/>
                    </a:lnTo>
                    <a:lnTo>
                      <a:pt x="34" y="32"/>
                    </a:lnTo>
                    <a:lnTo>
                      <a:pt x="33" y="33"/>
                    </a:lnTo>
                    <a:lnTo>
                      <a:pt x="33" y="35"/>
                    </a:lnTo>
                    <a:lnTo>
                      <a:pt x="32" y="37"/>
                    </a:lnTo>
                    <a:lnTo>
                      <a:pt x="32" y="38"/>
                    </a:lnTo>
                    <a:lnTo>
                      <a:pt x="31" y="40"/>
                    </a:lnTo>
                    <a:lnTo>
                      <a:pt x="31" y="43"/>
                    </a:lnTo>
                    <a:lnTo>
                      <a:pt x="31" y="44"/>
                    </a:lnTo>
                    <a:lnTo>
                      <a:pt x="31" y="46"/>
                    </a:lnTo>
                    <a:lnTo>
                      <a:pt x="31" y="48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2" y="55"/>
                    </a:lnTo>
                    <a:lnTo>
                      <a:pt x="32" y="58"/>
                    </a:lnTo>
                    <a:lnTo>
                      <a:pt x="33" y="60"/>
                    </a:lnTo>
                    <a:lnTo>
                      <a:pt x="34" y="62"/>
                    </a:lnTo>
                    <a:lnTo>
                      <a:pt x="34" y="65"/>
                    </a:lnTo>
                    <a:lnTo>
                      <a:pt x="36" y="67"/>
                    </a:lnTo>
                    <a:lnTo>
                      <a:pt x="37" y="69"/>
                    </a:lnTo>
                    <a:lnTo>
                      <a:pt x="38" y="73"/>
                    </a:lnTo>
                    <a:lnTo>
                      <a:pt x="39" y="75"/>
                    </a:lnTo>
                    <a:lnTo>
                      <a:pt x="40" y="77"/>
                    </a:lnTo>
                    <a:lnTo>
                      <a:pt x="41" y="80"/>
                    </a:lnTo>
                    <a:lnTo>
                      <a:pt x="42" y="82"/>
                    </a:lnTo>
                    <a:lnTo>
                      <a:pt x="45" y="83"/>
                    </a:lnTo>
                    <a:lnTo>
                      <a:pt x="46" y="85"/>
                    </a:lnTo>
                    <a:lnTo>
                      <a:pt x="47" y="86"/>
                    </a:lnTo>
                    <a:lnTo>
                      <a:pt x="48" y="8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80" name="Freeform 2021"/>
              <p:cNvSpPr>
                <a:spLocks noEditPoints="1"/>
              </p:cNvSpPr>
              <p:nvPr/>
            </p:nvSpPr>
            <p:spPr bwMode="auto">
              <a:xfrm>
                <a:off x="4227" y="3580"/>
                <a:ext cx="23" cy="35"/>
              </a:xfrm>
              <a:custGeom>
                <a:avLst/>
                <a:gdLst/>
                <a:ahLst/>
                <a:cxnLst>
                  <a:cxn ang="0">
                    <a:pos x="13" y="32"/>
                  </a:cxn>
                  <a:cxn ang="0">
                    <a:pos x="22" y="38"/>
                  </a:cxn>
                  <a:cxn ang="0">
                    <a:pos x="23" y="30"/>
                  </a:cxn>
                  <a:cxn ang="0">
                    <a:pos x="24" y="23"/>
                  </a:cxn>
                  <a:cxn ang="0">
                    <a:pos x="27" y="17"/>
                  </a:cxn>
                  <a:cxn ang="0">
                    <a:pos x="31" y="13"/>
                  </a:cxn>
                  <a:cxn ang="0">
                    <a:pos x="37" y="7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80" y="7"/>
                  </a:cxn>
                  <a:cxn ang="0">
                    <a:pos x="90" y="16"/>
                  </a:cxn>
                  <a:cxn ang="0">
                    <a:pos x="98" y="27"/>
                  </a:cxn>
                  <a:cxn ang="0">
                    <a:pos x="105" y="37"/>
                  </a:cxn>
                  <a:cxn ang="0">
                    <a:pos x="110" y="47"/>
                  </a:cxn>
                  <a:cxn ang="0">
                    <a:pos x="112" y="58"/>
                  </a:cxn>
                  <a:cxn ang="0">
                    <a:pos x="113" y="67"/>
                  </a:cxn>
                  <a:cxn ang="0">
                    <a:pos x="113" y="76"/>
                  </a:cxn>
                  <a:cxn ang="0">
                    <a:pos x="112" y="83"/>
                  </a:cxn>
                  <a:cxn ang="0">
                    <a:pos x="110" y="90"/>
                  </a:cxn>
                  <a:cxn ang="0">
                    <a:pos x="106" y="97"/>
                  </a:cxn>
                  <a:cxn ang="0">
                    <a:pos x="103" y="103"/>
                  </a:cxn>
                  <a:cxn ang="0">
                    <a:pos x="96" y="109"/>
                  </a:cxn>
                  <a:cxn ang="0">
                    <a:pos x="83" y="114"/>
                  </a:cxn>
                  <a:cxn ang="0">
                    <a:pos x="70" y="113"/>
                  </a:cxn>
                  <a:cxn ang="0">
                    <a:pos x="82" y="177"/>
                  </a:cxn>
                  <a:cxn ang="0">
                    <a:pos x="53" y="92"/>
                  </a:cxn>
                  <a:cxn ang="0">
                    <a:pos x="58" y="96"/>
                  </a:cxn>
                  <a:cxn ang="0">
                    <a:pos x="63" y="99"/>
                  </a:cxn>
                  <a:cxn ang="0">
                    <a:pos x="67" y="100"/>
                  </a:cxn>
                  <a:cxn ang="0">
                    <a:pos x="72" y="102"/>
                  </a:cxn>
                  <a:cxn ang="0">
                    <a:pos x="78" y="100"/>
                  </a:cxn>
                  <a:cxn ang="0">
                    <a:pos x="82" y="99"/>
                  </a:cxn>
                  <a:cxn ang="0">
                    <a:pos x="87" y="96"/>
                  </a:cxn>
                  <a:cxn ang="0">
                    <a:pos x="94" y="89"/>
                  </a:cxn>
                  <a:cxn ang="0">
                    <a:pos x="97" y="77"/>
                  </a:cxn>
                  <a:cxn ang="0">
                    <a:pos x="95" y="64"/>
                  </a:cxn>
                  <a:cxn ang="0">
                    <a:pos x="90" y="50"/>
                  </a:cxn>
                  <a:cxn ang="0">
                    <a:pos x="83" y="37"/>
                  </a:cxn>
                  <a:cxn ang="0">
                    <a:pos x="75" y="28"/>
                  </a:cxn>
                  <a:cxn ang="0">
                    <a:pos x="67" y="22"/>
                  </a:cxn>
                  <a:cxn ang="0">
                    <a:pos x="60" y="19"/>
                  </a:cxn>
                  <a:cxn ang="0">
                    <a:pos x="52" y="19"/>
                  </a:cxn>
                  <a:cxn ang="0">
                    <a:pos x="46" y="20"/>
                  </a:cxn>
                  <a:cxn ang="0">
                    <a:pos x="41" y="24"/>
                  </a:cxn>
                  <a:cxn ang="0">
                    <a:pos x="37" y="28"/>
                  </a:cxn>
                  <a:cxn ang="0">
                    <a:pos x="34" y="32"/>
                  </a:cxn>
                  <a:cxn ang="0">
                    <a:pos x="33" y="38"/>
                  </a:cxn>
                  <a:cxn ang="0">
                    <a:pos x="31" y="44"/>
                  </a:cxn>
                  <a:cxn ang="0">
                    <a:pos x="33" y="50"/>
                  </a:cxn>
                  <a:cxn ang="0">
                    <a:pos x="34" y="57"/>
                  </a:cxn>
                  <a:cxn ang="0">
                    <a:pos x="36" y="64"/>
                  </a:cxn>
                  <a:cxn ang="0">
                    <a:pos x="38" y="72"/>
                  </a:cxn>
                  <a:cxn ang="0">
                    <a:pos x="43" y="79"/>
                  </a:cxn>
                  <a:cxn ang="0">
                    <a:pos x="46" y="84"/>
                  </a:cxn>
                </a:cxnLst>
                <a:rect l="0" t="0" r="r" b="b"/>
                <a:pathLst>
                  <a:path w="113" h="177">
                    <a:moveTo>
                      <a:pt x="82" y="177"/>
                    </a:moveTo>
                    <a:lnTo>
                      <a:pt x="0" y="44"/>
                    </a:lnTo>
                    <a:lnTo>
                      <a:pt x="13" y="32"/>
                    </a:lnTo>
                    <a:lnTo>
                      <a:pt x="21" y="45"/>
                    </a:lnTo>
                    <a:lnTo>
                      <a:pt x="22" y="42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2" y="32"/>
                    </a:lnTo>
                    <a:lnTo>
                      <a:pt x="23" y="30"/>
                    </a:lnTo>
                    <a:lnTo>
                      <a:pt x="23" y="28"/>
                    </a:lnTo>
                    <a:lnTo>
                      <a:pt x="24" y="25"/>
                    </a:lnTo>
                    <a:lnTo>
                      <a:pt x="24" y="23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7" y="17"/>
                    </a:lnTo>
                    <a:lnTo>
                      <a:pt x="28" y="16"/>
                    </a:lnTo>
                    <a:lnTo>
                      <a:pt x="29" y="14"/>
                    </a:lnTo>
                    <a:lnTo>
                      <a:pt x="31" y="13"/>
                    </a:lnTo>
                    <a:lnTo>
                      <a:pt x="33" y="10"/>
                    </a:lnTo>
                    <a:lnTo>
                      <a:pt x="34" y="9"/>
                    </a:lnTo>
                    <a:lnTo>
                      <a:pt x="37" y="7"/>
                    </a:lnTo>
                    <a:lnTo>
                      <a:pt x="40" y="5"/>
                    </a:lnTo>
                    <a:lnTo>
                      <a:pt x="43" y="4"/>
                    </a:lnTo>
                    <a:lnTo>
                      <a:pt x="46" y="1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8" y="1"/>
                    </a:lnTo>
                    <a:lnTo>
                      <a:pt x="72" y="2"/>
                    </a:lnTo>
                    <a:lnTo>
                      <a:pt x="76" y="5"/>
                    </a:lnTo>
                    <a:lnTo>
                      <a:pt x="80" y="7"/>
                    </a:lnTo>
                    <a:lnTo>
                      <a:pt x="83" y="10"/>
                    </a:lnTo>
                    <a:lnTo>
                      <a:pt x="87" y="13"/>
                    </a:lnTo>
                    <a:lnTo>
                      <a:pt x="90" y="16"/>
                    </a:lnTo>
                    <a:lnTo>
                      <a:pt x="94" y="20"/>
                    </a:lnTo>
                    <a:lnTo>
                      <a:pt x="96" y="23"/>
                    </a:lnTo>
                    <a:lnTo>
                      <a:pt x="98" y="27"/>
                    </a:lnTo>
                    <a:lnTo>
                      <a:pt x="101" y="30"/>
                    </a:lnTo>
                    <a:lnTo>
                      <a:pt x="103" y="34"/>
                    </a:lnTo>
                    <a:lnTo>
                      <a:pt x="105" y="37"/>
                    </a:lnTo>
                    <a:lnTo>
                      <a:pt x="106" y="40"/>
                    </a:lnTo>
                    <a:lnTo>
                      <a:pt x="108" y="44"/>
                    </a:lnTo>
                    <a:lnTo>
                      <a:pt x="110" y="47"/>
                    </a:lnTo>
                    <a:lnTo>
                      <a:pt x="111" y="51"/>
                    </a:lnTo>
                    <a:lnTo>
                      <a:pt x="111" y="54"/>
                    </a:lnTo>
                    <a:lnTo>
                      <a:pt x="112" y="58"/>
                    </a:lnTo>
                    <a:lnTo>
                      <a:pt x="112" y="60"/>
                    </a:lnTo>
                    <a:lnTo>
                      <a:pt x="113" y="64"/>
                    </a:lnTo>
                    <a:lnTo>
                      <a:pt x="113" y="67"/>
                    </a:lnTo>
                    <a:lnTo>
                      <a:pt x="113" y="69"/>
                    </a:lnTo>
                    <a:lnTo>
                      <a:pt x="113" y="73"/>
                    </a:lnTo>
                    <a:lnTo>
                      <a:pt x="113" y="76"/>
                    </a:lnTo>
                    <a:lnTo>
                      <a:pt x="113" y="79"/>
                    </a:lnTo>
                    <a:lnTo>
                      <a:pt x="112" y="81"/>
                    </a:lnTo>
                    <a:lnTo>
                      <a:pt x="112" y="83"/>
                    </a:lnTo>
                    <a:lnTo>
                      <a:pt x="111" y="87"/>
                    </a:lnTo>
                    <a:lnTo>
                      <a:pt x="111" y="89"/>
                    </a:lnTo>
                    <a:lnTo>
                      <a:pt x="110" y="90"/>
                    </a:lnTo>
                    <a:lnTo>
                      <a:pt x="109" y="92"/>
                    </a:lnTo>
                    <a:lnTo>
                      <a:pt x="108" y="95"/>
                    </a:lnTo>
                    <a:lnTo>
                      <a:pt x="106" y="97"/>
                    </a:lnTo>
                    <a:lnTo>
                      <a:pt x="105" y="99"/>
                    </a:lnTo>
                    <a:lnTo>
                      <a:pt x="104" y="100"/>
                    </a:lnTo>
                    <a:lnTo>
                      <a:pt x="103" y="103"/>
                    </a:lnTo>
                    <a:lnTo>
                      <a:pt x="102" y="104"/>
                    </a:lnTo>
                    <a:lnTo>
                      <a:pt x="100" y="105"/>
                    </a:lnTo>
                    <a:lnTo>
                      <a:pt x="96" y="109"/>
                    </a:lnTo>
                    <a:lnTo>
                      <a:pt x="93" y="111"/>
                    </a:lnTo>
                    <a:lnTo>
                      <a:pt x="88" y="113"/>
                    </a:lnTo>
                    <a:lnTo>
                      <a:pt x="83" y="114"/>
                    </a:lnTo>
                    <a:lnTo>
                      <a:pt x="79" y="114"/>
                    </a:lnTo>
                    <a:lnTo>
                      <a:pt x="74" y="114"/>
                    </a:lnTo>
                    <a:lnTo>
                      <a:pt x="70" y="113"/>
                    </a:lnTo>
                    <a:lnTo>
                      <a:pt x="64" y="112"/>
                    </a:lnTo>
                    <a:lnTo>
                      <a:pt x="95" y="164"/>
                    </a:lnTo>
                    <a:lnTo>
                      <a:pt x="82" y="177"/>
                    </a:lnTo>
                    <a:close/>
                    <a:moveTo>
                      <a:pt x="49" y="88"/>
                    </a:moveTo>
                    <a:lnTo>
                      <a:pt x="51" y="90"/>
                    </a:lnTo>
                    <a:lnTo>
                      <a:pt x="53" y="92"/>
                    </a:lnTo>
                    <a:lnTo>
                      <a:pt x="55" y="94"/>
                    </a:lnTo>
                    <a:lnTo>
                      <a:pt x="57" y="95"/>
                    </a:lnTo>
                    <a:lnTo>
                      <a:pt x="58" y="96"/>
                    </a:lnTo>
                    <a:lnTo>
                      <a:pt x="59" y="97"/>
                    </a:lnTo>
                    <a:lnTo>
                      <a:pt x="61" y="98"/>
                    </a:lnTo>
                    <a:lnTo>
                      <a:pt x="63" y="99"/>
                    </a:lnTo>
                    <a:lnTo>
                      <a:pt x="64" y="99"/>
                    </a:lnTo>
                    <a:lnTo>
                      <a:pt x="66" y="100"/>
                    </a:lnTo>
                    <a:lnTo>
                      <a:pt x="67" y="100"/>
                    </a:lnTo>
                    <a:lnTo>
                      <a:pt x="68" y="102"/>
                    </a:lnTo>
                    <a:lnTo>
                      <a:pt x="71" y="102"/>
                    </a:lnTo>
                    <a:lnTo>
                      <a:pt x="72" y="102"/>
                    </a:lnTo>
                    <a:lnTo>
                      <a:pt x="74" y="102"/>
                    </a:lnTo>
                    <a:lnTo>
                      <a:pt x="76" y="102"/>
                    </a:lnTo>
                    <a:lnTo>
                      <a:pt x="78" y="100"/>
                    </a:lnTo>
                    <a:lnTo>
                      <a:pt x="80" y="100"/>
                    </a:lnTo>
                    <a:lnTo>
                      <a:pt x="81" y="99"/>
                    </a:lnTo>
                    <a:lnTo>
                      <a:pt x="82" y="99"/>
                    </a:lnTo>
                    <a:lnTo>
                      <a:pt x="85" y="98"/>
                    </a:lnTo>
                    <a:lnTo>
                      <a:pt x="86" y="97"/>
                    </a:lnTo>
                    <a:lnTo>
                      <a:pt x="87" y="96"/>
                    </a:lnTo>
                    <a:lnTo>
                      <a:pt x="89" y="95"/>
                    </a:lnTo>
                    <a:lnTo>
                      <a:pt x="91" y="92"/>
                    </a:lnTo>
                    <a:lnTo>
                      <a:pt x="94" y="89"/>
                    </a:lnTo>
                    <a:lnTo>
                      <a:pt x="95" y="85"/>
                    </a:lnTo>
                    <a:lnTo>
                      <a:pt x="96" y="82"/>
                    </a:lnTo>
                    <a:lnTo>
                      <a:pt x="97" y="77"/>
                    </a:lnTo>
                    <a:lnTo>
                      <a:pt x="97" y="73"/>
                    </a:lnTo>
                    <a:lnTo>
                      <a:pt x="96" y="68"/>
                    </a:lnTo>
                    <a:lnTo>
                      <a:pt x="95" y="64"/>
                    </a:lnTo>
                    <a:lnTo>
                      <a:pt x="94" y="59"/>
                    </a:lnTo>
                    <a:lnTo>
                      <a:pt x="93" y="54"/>
                    </a:lnTo>
                    <a:lnTo>
                      <a:pt x="90" y="50"/>
                    </a:lnTo>
                    <a:lnTo>
                      <a:pt x="88" y="45"/>
                    </a:lnTo>
                    <a:lnTo>
                      <a:pt x="86" y="40"/>
                    </a:lnTo>
                    <a:lnTo>
                      <a:pt x="83" y="37"/>
                    </a:lnTo>
                    <a:lnTo>
                      <a:pt x="80" y="34"/>
                    </a:lnTo>
                    <a:lnTo>
                      <a:pt x="78" y="30"/>
                    </a:lnTo>
                    <a:lnTo>
                      <a:pt x="75" y="28"/>
                    </a:lnTo>
                    <a:lnTo>
                      <a:pt x="73" y="25"/>
                    </a:lnTo>
                    <a:lnTo>
                      <a:pt x="70" y="23"/>
                    </a:lnTo>
                    <a:lnTo>
                      <a:pt x="67" y="22"/>
                    </a:lnTo>
                    <a:lnTo>
                      <a:pt x="65" y="21"/>
                    </a:lnTo>
                    <a:lnTo>
                      <a:pt x="63" y="20"/>
                    </a:lnTo>
                    <a:lnTo>
                      <a:pt x="60" y="19"/>
                    </a:lnTo>
                    <a:lnTo>
                      <a:pt x="58" y="19"/>
                    </a:lnTo>
                    <a:lnTo>
                      <a:pt x="55" y="19"/>
                    </a:lnTo>
                    <a:lnTo>
                      <a:pt x="52" y="19"/>
                    </a:lnTo>
                    <a:lnTo>
                      <a:pt x="50" y="19"/>
                    </a:lnTo>
                    <a:lnTo>
                      <a:pt x="48" y="20"/>
                    </a:lnTo>
                    <a:lnTo>
                      <a:pt x="46" y="20"/>
                    </a:lnTo>
                    <a:lnTo>
                      <a:pt x="44" y="21"/>
                    </a:lnTo>
                    <a:lnTo>
                      <a:pt x="42" y="23"/>
                    </a:lnTo>
                    <a:lnTo>
                      <a:pt x="41" y="24"/>
                    </a:lnTo>
                    <a:lnTo>
                      <a:pt x="38" y="25"/>
                    </a:lnTo>
                    <a:lnTo>
                      <a:pt x="37" y="27"/>
                    </a:lnTo>
                    <a:lnTo>
                      <a:pt x="37" y="28"/>
                    </a:lnTo>
                    <a:lnTo>
                      <a:pt x="36" y="30"/>
                    </a:lnTo>
                    <a:lnTo>
                      <a:pt x="35" y="31"/>
                    </a:lnTo>
                    <a:lnTo>
                      <a:pt x="34" y="32"/>
                    </a:lnTo>
                    <a:lnTo>
                      <a:pt x="34" y="35"/>
                    </a:lnTo>
                    <a:lnTo>
                      <a:pt x="33" y="36"/>
                    </a:lnTo>
                    <a:lnTo>
                      <a:pt x="33" y="38"/>
                    </a:lnTo>
                    <a:lnTo>
                      <a:pt x="33" y="39"/>
                    </a:lnTo>
                    <a:lnTo>
                      <a:pt x="33" y="42"/>
                    </a:lnTo>
                    <a:lnTo>
                      <a:pt x="31" y="44"/>
                    </a:lnTo>
                    <a:lnTo>
                      <a:pt x="31" y="45"/>
                    </a:lnTo>
                    <a:lnTo>
                      <a:pt x="31" y="47"/>
                    </a:lnTo>
                    <a:lnTo>
                      <a:pt x="33" y="50"/>
                    </a:lnTo>
                    <a:lnTo>
                      <a:pt x="33" y="52"/>
                    </a:lnTo>
                    <a:lnTo>
                      <a:pt x="33" y="54"/>
                    </a:lnTo>
                    <a:lnTo>
                      <a:pt x="34" y="57"/>
                    </a:lnTo>
                    <a:lnTo>
                      <a:pt x="34" y="59"/>
                    </a:lnTo>
                    <a:lnTo>
                      <a:pt x="35" y="61"/>
                    </a:lnTo>
                    <a:lnTo>
                      <a:pt x="36" y="64"/>
                    </a:lnTo>
                    <a:lnTo>
                      <a:pt x="36" y="67"/>
                    </a:lnTo>
                    <a:lnTo>
                      <a:pt x="37" y="69"/>
                    </a:lnTo>
                    <a:lnTo>
                      <a:pt x="38" y="72"/>
                    </a:lnTo>
                    <a:lnTo>
                      <a:pt x="40" y="74"/>
                    </a:lnTo>
                    <a:lnTo>
                      <a:pt x="42" y="76"/>
                    </a:lnTo>
                    <a:lnTo>
                      <a:pt x="43" y="79"/>
                    </a:lnTo>
                    <a:lnTo>
                      <a:pt x="44" y="81"/>
                    </a:lnTo>
                    <a:lnTo>
                      <a:pt x="45" y="83"/>
                    </a:lnTo>
                    <a:lnTo>
                      <a:pt x="46" y="84"/>
                    </a:lnTo>
                    <a:lnTo>
                      <a:pt x="48" y="87"/>
                    </a:lnTo>
                    <a:lnTo>
                      <a:pt x="49" y="8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81" name="Freeform 2022"/>
              <p:cNvSpPr>
                <a:spLocks noEditPoints="1"/>
              </p:cNvSpPr>
              <p:nvPr/>
            </p:nvSpPr>
            <p:spPr bwMode="auto">
              <a:xfrm>
                <a:off x="4247" y="3564"/>
                <a:ext cx="20" cy="24"/>
              </a:xfrm>
              <a:custGeom>
                <a:avLst/>
                <a:gdLst/>
                <a:ahLst/>
                <a:cxnLst>
                  <a:cxn ang="0">
                    <a:pos x="98" y="48"/>
                  </a:cxn>
                  <a:cxn ang="0">
                    <a:pos x="101" y="58"/>
                  </a:cxn>
                  <a:cxn ang="0">
                    <a:pos x="102" y="71"/>
                  </a:cxn>
                  <a:cxn ang="0">
                    <a:pos x="100" y="85"/>
                  </a:cxn>
                  <a:cxn ang="0">
                    <a:pos x="94" y="97"/>
                  </a:cxn>
                  <a:cxn ang="0">
                    <a:pos x="85" y="108"/>
                  </a:cxn>
                  <a:cxn ang="0">
                    <a:pos x="78" y="114"/>
                  </a:cxn>
                  <a:cxn ang="0">
                    <a:pos x="70" y="117"/>
                  </a:cxn>
                  <a:cxn ang="0">
                    <a:pos x="61" y="119"/>
                  </a:cxn>
                  <a:cxn ang="0">
                    <a:pos x="53" y="120"/>
                  </a:cxn>
                  <a:cxn ang="0">
                    <a:pos x="44" y="118"/>
                  </a:cxn>
                  <a:cxn ang="0">
                    <a:pos x="36" y="115"/>
                  </a:cxn>
                  <a:cxn ang="0">
                    <a:pos x="28" y="110"/>
                  </a:cxn>
                  <a:cxn ang="0">
                    <a:pos x="21" y="103"/>
                  </a:cxn>
                  <a:cxn ang="0">
                    <a:pos x="13" y="93"/>
                  </a:cxn>
                  <a:cxn ang="0">
                    <a:pos x="6" y="80"/>
                  </a:cxn>
                  <a:cxn ang="0">
                    <a:pos x="1" y="67"/>
                  </a:cxn>
                  <a:cxn ang="0">
                    <a:pos x="0" y="55"/>
                  </a:cxn>
                  <a:cxn ang="0">
                    <a:pos x="1" y="42"/>
                  </a:cxn>
                  <a:cxn ang="0">
                    <a:pos x="4" y="32"/>
                  </a:cxn>
                  <a:cxn ang="0">
                    <a:pos x="9" y="21"/>
                  </a:cxn>
                  <a:cxn ang="0">
                    <a:pos x="18" y="13"/>
                  </a:cxn>
                  <a:cxn ang="0">
                    <a:pos x="28" y="5"/>
                  </a:cxn>
                  <a:cxn ang="0">
                    <a:pos x="41" y="0"/>
                  </a:cxn>
                  <a:cxn ang="0">
                    <a:pos x="52" y="0"/>
                  </a:cxn>
                  <a:cxn ang="0">
                    <a:pos x="65" y="5"/>
                  </a:cxn>
                  <a:cxn ang="0">
                    <a:pos x="76" y="13"/>
                  </a:cxn>
                  <a:cxn ang="0">
                    <a:pos x="82" y="20"/>
                  </a:cxn>
                  <a:cxn ang="0">
                    <a:pos x="87" y="25"/>
                  </a:cxn>
                  <a:cxn ang="0">
                    <a:pos x="90" y="29"/>
                  </a:cxn>
                  <a:cxn ang="0">
                    <a:pos x="31" y="87"/>
                  </a:cxn>
                  <a:cxn ang="0">
                    <a:pos x="34" y="88"/>
                  </a:cxn>
                  <a:cxn ang="0">
                    <a:pos x="35" y="89"/>
                  </a:cxn>
                  <a:cxn ang="0">
                    <a:pos x="43" y="97"/>
                  </a:cxn>
                  <a:cxn ang="0">
                    <a:pos x="51" y="101"/>
                  </a:cxn>
                  <a:cxn ang="0">
                    <a:pos x="59" y="102"/>
                  </a:cxn>
                  <a:cxn ang="0">
                    <a:pos x="66" y="101"/>
                  </a:cxn>
                  <a:cxn ang="0">
                    <a:pos x="72" y="99"/>
                  </a:cxn>
                  <a:cxn ang="0">
                    <a:pos x="78" y="93"/>
                  </a:cxn>
                  <a:cxn ang="0">
                    <a:pos x="81" y="86"/>
                  </a:cxn>
                  <a:cxn ang="0">
                    <a:pos x="83" y="79"/>
                  </a:cxn>
                  <a:cxn ang="0">
                    <a:pos x="85" y="71"/>
                  </a:cxn>
                  <a:cxn ang="0">
                    <a:pos x="83" y="62"/>
                  </a:cxn>
                  <a:cxn ang="0">
                    <a:pos x="23" y="73"/>
                  </a:cxn>
                  <a:cxn ang="0">
                    <a:pos x="67" y="29"/>
                  </a:cxn>
                  <a:cxn ang="0">
                    <a:pos x="66" y="28"/>
                  </a:cxn>
                  <a:cxn ang="0">
                    <a:pos x="66" y="27"/>
                  </a:cxn>
                  <a:cxn ang="0">
                    <a:pos x="58" y="21"/>
                  </a:cxn>
                  <a:cxn ang="0">
                    <a:pos x="51" y="18"/>
                  </a:cxn>
                  <a:cxn ang="0">
                    <a:pos x="43" y="17"/>
                  </a:cxn>
                  <a:cxn ang="0">
                    <a:pos x="36" y="18"/>
                  </a:cxn>
                  <a:cxn ang="0">
                    <a:pos x="29" y="21"/>
                  </a:cxn>
                  <a:cxn ang="0">
                    <a:pos x="23" y="28"/>
                  </a:cxn>
                  <a:cxn ang="0">
                    <a:pos x="19" y="35"/>
                  </a:cxn>
                  <a:cxn ang="0">
                    <a:pos x="18" y="44"/>
                  </a:cxn>
                  <a:cxn ang="0">
                    <a:pos x="18" y="55"/>
                  </a:cxn>
                  <a:cxn ang="0">
                    <a:pos x="20" y="65"/>
                  </a:cxn>
                </a:cxnLst>
                <a:rect l="0" t="0" r="r" b="b"/>
                <a:pathLst>
                  <a:path w="102" h="120">
                    <a:moveTo>
                      <a:pt x="82" y="56"/>
                    </a:moveTo>
                    <a:lnTo>
                      <a:pt x="96" y="44"/>
                    </a:lnTo>
                    <a:lnTo>
                      <a:pt x="98" y="48"/>
                    </a:lnTo>
                    <a:lnTo>
                      <a:pt x="100" y="51"/>
                    </a:lnTo>
                    <a:lnTo>
                      <a:pt x="101" y="55"/>
                    </a:lnTo>
                    <a:lnTo>
                      <a:pt x="101" y="58"/>
                    </a:lnTo>
                    <a:lnTo>
                      <a:pt x="102" y="63"/>
                    </a:lnTo>
                    <a:lnTo>
                      <a:pt x="102" y="66"/>
                    </a:lnTo>
                    <a:lnTo>
                      <a:pt x="102" y="71"/>
                    </a:lnTo>
                    <a:lnTo>
                      <a:pt x="101" y="75"/>
                    </a:lnTo>
                    <a:lnTo>
                      <a:pt x="101" y="80"/>
                    </a:lnTo>
                    <a:lnTo>
                      <a:pt x="100" y="85"/>
                    </a:lnTo>
                    <a:lnTo>
                      <a:pt x="97" y="89"/>
                    </a:lnTo>
                    <a:lnTo>
                      <a:pt x="96" y="93"/>
                    </a:lnTo>
                    <a:lnTo>
                      <a:pt x="94" y="97"/>
                    </a:lnTo>
                    <a:lnTo>
                      <a:pt x="91" y="101"/>
                    </a:lnTo>
                    <a:lnTo>
                      <a:pt x="88" y="104"/>
                    </a:lnTo>
                    <a:lnTo>
                      <a:pt x="85" y="108"/>
                    </a:lnTo>
                    <a:lnTo>
                      <a:pt x="82" y="110"/>
                    </a:lnTo>
                    <a:lnTo>
                      <a:pt x="80" y="111"/>
                    </a:lnTo>
                    <a:lnTo>
                      <a:pt x="78" y="114"/>
                    </a:lnTo>
                    <a:lnTo>
                      <a:pt x="75" y="115"/>
                    </a:lnTo>
                    <a:lnTo>
                      <a:pt x="73" y="116"/>
                    </a:lnTo>
                    <a:lnTo>
                      <a:pt x="70" y="117"/>
                    </a:lnTo>
                    <a:lnTo>
                      <a:pt x="67" y="118"/>
                    </a:lnTo>
                    <a:lnTo>
                      <a:pt x="65" y="119"/>
                    </a:lnTo>
                    <a:lnTo>
                      <a:pt x="61" y="119"/>
                    </a:lnTo>
                    <a:lnTo>
                      <a:pt x="59" y="119"/>
                    </a:lnTo>
                    <a:lnTo>
                      <a:pt x="56" y="120"/>
                    </a:lnTo>
                    <a:lnTo>
                      <a:pt x="53" y="120"/>
                    </a:lnTo>
                    <a:lnTo>
                      <a:pt x="50" y="119"/>
                    </a:lnTo>
                    <a:lnTo>
                      <a:pt x="48" y="119"/>
                    </a:lnTo>
                    <a:lnTo>
                      <a:pt x="44" y="118"/>
                    </a:lnTo>
                    <a:lnTo>
                      <a:pt x="42" y="117"/>
                    </a:lnTo>
                    <a:lnTo>
                      <a:pt x="40" y="116"/>
                    </a:lnTo>
                    <a:lnTo>
                      <a:pt x="36" y="115"/>
                    </a:lnTo>
                    <a:lnTo>
                      <a:pt x="34" y="114"/>
                    </a:lnTo>
                    <a:lnTo>
                      <a:pt x="31" y="111"/>
                    </a:lnTo>
                    <a:lnTo>
                      <a:pt x="28" y="110"/>
                    </a:lnTo>
                    <a:lnTo>
                      <a:pt x="26" y="108"/>
                    </a:lnTo>
                    <a:lnTo>
                      <a:pt x="23" y="105"/>
                    </a:lnTo>
                    <a:lnTo>
                      <a:pt x="21" y="103"/>
                    </a:lnTo>
                    <a:lnTo>
                      <a:pt x="18" y="100"/>
                    </a:lnTo>
                    <a:lnTo>
                      <a:pt x="15" y="96"/>
                    </a:lnTo>
                    <a:lnTo>
                      <a:pt x="13" y="93"/>
                    </a:lnTo>
                    <a:lnTo>
                      <a:pt x="11" y="89"/>
                    </a:lnTo>
                    <a:lnTo>
                      <a:pt x="8" y="85"/>
                    </a:lnTo>
                    <a:lnTo>
                      <a:pt x="6" y="80"/>
                    </a:lnTo>
                    <a:lnTo>
                      <a:pt x="5" y="77"/>
                    </a:lnTo>
                    <a:lnTo>
                      <a:pt x="4" y="72"/>
                    </a:lnTo>
                    <a:lnTo>
                      <a:pt x="1" y="67"/>
                    </a:lnTo>
                    <a:lnTo>
                      <a:pt x="1" y="63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1" y="42"/>
                    </a:lnTo>
                    <a:lnTo>
                      <a:pt x="1" y="39"/>
                    </a:lnTo>
                    <a:lnTo>
                      <a:pt x="3" y="35"/>
                    </a:lnTo>
                    <a:lnTo>
                      <a:pt x="4" y="32"/>
                    </a:lnTo>
                    <a:lnTo>
                      <a:pt x="6" y="28"/>
                    </a:lnTo>
                    <a:lnTo>
                      <a:pt x="7" y="25"/>
                    </a:lnTo>
                    <a:lnTo>
                      <a:pt x="9" y="21"/>
                    </a:lnTo>
                    <a:lnTo>
                      <a:pt x="12" y="19"/>
                    </a:lnTo>
                    <a:lnTo>
                      <a:pt x="14" y="15"/>
                    </a:lnTo>
                    <a:lnTo>
                      <a:pt x="18" y="13"/>
                    </a:lnTo>
                    <a:lnTo>
                      <a:pt x="21" y="10"/>
                    </a:lnTo>
                    <a:lnTo>
                      <a:pt x="25" y="7"/>
                    </a:lnTo>
                    <a:lnTo>
                      <a:pt x="28" y="5"/>
                    </a:lnTo>
                    <a:lnTo>
                      <a:pt x="33" y="3"/>
                    </a:lnTo>
                    <a:lnTo>
                      <a:pt x="36" y="2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7" y="2"/>
                    </a:lnTo>
                    <a:lnTo>
                      <a:pt x="61" y="3"/>
                    </a:lnTo>
                    <a:lnTo>
                      <a:pt x="65" y="5"/>
                    </a:lnTo>
                    <a:lnTo>
                      <a:pt x="68" y="7"/>
                    </a:lnTo>
                    <a:lnTo>
                      <a:pt x="73" y="10"/>
                    </a:lnTo>
                    <a:lnTo>
                      <a:pt x="76" y="13"/>
                    </a:lnTo>
                    <a:lnTo>
                      <a:pt x="80" y="17"/>
                    </a:lnTo>
                    <a:lnTo>
                      <a:pt x="81" y="18"/>
                    </a:lnTo>
                    <a:lnTo>
                      <a:pt x="82" y="20"/>
                    </a:lnTo>
                    <a:lnTo>
                      <a:pt x="85" y="21"/>
                    </a:lnTo>
                    <a:lnTo>
                      <a:pt x="86" y="22"/>
                    </a:lnTo>
                    <a:lnTo>
                      <a:pt x="87" y="25"/>
                    </a:lnTo>
                    <a:lnTo>
                      <a:pt x="88" y="26"/>
                    </a:lnTo>
                    <a:lnTo>
                      <a:pt x="89" y="28"/>
                    </a:lnTo>
                    <a:lnTo>
                      <a:pt x="90" y="29"/>
                    </a:lnTo>
                    <a:lnTo>
                      <a:pt x="31" y="86"/>
                    </a:lnTo>
                    <a:lnTo>
                      <a:pt x="31" y="86"/>
                    </a:lnTo>
                    <a:lnTo>
                      <a:pt x="31" y="87"/>
                    </a:lnTo>
                    <a:lnTo>
                      <a:pt x="33" y="87"/>
                    </a:lnTo>
                    <a:lnTo>
                      <a:pt x="33" y="88"/>
                    </a:lnTo>
                    <a:lnTo>
                      <a:pt x="34" y="88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35" y="89"/>
                    </a:lnTo>
                    <a:lnTo>
                      <a:pt x="37" y="93"/>
                    </a:lnTo>
                    <a:lnTo>
                      <a:pt x="40" y="95"/>
                    </a:lnTo>
                    <a:lnTo>
                      <a:pt x="43" y="97"/>
                    </a:lnTo>
                    <a:lnTo>
                      <a:pt x="45" y="99"/>
                    </a:lnTo>
                    <a:lnTo>
                      <a:pt x="48" y="100"/>
                    </a:lnTo>
                    <a:lnTo>
                      <a:pt x="51" y="101"/>
                    </a:lnTo>
                    <a:lnTo>
                      <a:pt x="53" y="102"/>
                    </a:lnTo>
                    <a:lnTo>
                      <a:pt x="56" y="102"/>
                    </a:lnTo>
                    <a:lnTo>
                      <a:pt x="59" y="102"/>
                    </a:lnTo>
                    <a:lnTo>
                      <a:pt x="61" y="102"/>
                    </a:lnTo>
                    <a:lnTo>
                      <a:pt x="64" y="102"/>
                    </a:lnTo>
                    <a:lnTo>
                      <a:pt x="66" y="101"/>
                    </a:lnTo>
                    <a:lnTo>
                      <a:pt x="68" y="101"/>
                    </a:lnTo>
                    <a:lnTo>
                      <a:pt x="71" y="100"/>
                    </a:lnTo>
                    <a:lnTo>
                      <a:pt x="72" y="99"/>
                    </a:lnTo>
                    <a:lnTo>
                      <a:pt x="74" y="96"/>
                    </a:lnTo>
                    <a:lnTo>
                      <a:pt x="76" y="95"/>
                    </a:lnTo>
                    <a:lnTo>
                      <a:pt x="78" y="93"/>
                    </a:lnTo>
                    <a:lnTo>
                      <a:pt x="79" y="90"/>
                    </a:lnTo>
                    <a:lnTo>
                      <a:pt x="80" y="88"/>
                    </a:lnTo>
                    <a:lnTo>
                      <a:pt x="81" y="86"/>
                    </a:lnTo>
                    <a:lnTo>
                      <a:pt x="82" y="84"/>
                    </a:lnTo>
                    <a:lnTo>
                      <a:pt x="83" y="81"/>
                    </a:lnTo>
                    <a:lnTo>
                      <a:pt x="83" y="79"/>
                    </a:lnTo>
                    <a:lnTo>
                      <a:pt x="85" y="75"/>
                    </a:lnTo>
                    <a:lnTo>
                      <a:pt x="85" y="73"/>
                    </a:lnTo>
                    <a:lnTo>
                      <a:pt x="85" y="71"/>
                    </a:lnTo>
                    <a:lnTo>
                      <a:pt x="85" y="67"/>
                    </a:lnTo>
                    <a:lnTo>
                      <a:pt x="85" y="64"/>
                    </a:lnTo>
                    <a:lnTo>
                      <a:pt x="83" y="62"/>
                    </a:lnTo>
                    <a:lnTo>
                      <a:pt x="83" y="58"/>
                    </a:lnTo>
                    <a:lnTo>
                      <a:pt x="82" y="56"/>
                    </a:lnTo>
                    <a:close/>
                    <a:moveTo>
                      <a:pt x="23" y="73"/>
                    </a:moveTo>
                    <a:lnTo>
                      <a:pt x="68" y="30"/>
                    </a:lnTo>
                    <a:lnTo>
                      <a:pt x="68" y="30"/>
                    </a:lnTo>
                    <a:lnTo>
                      <a:pt x="67" y="29"/>
                    </a:lnTo>
                    <a:lnTo>
                      <a:pt x="67" y="29"/>
                    </a:lnTo>
                    <a:lnTo>
                      <a:pt x="67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7"/>
                    </a:lnTo>
                    <a:lnTo>
                      <a:pt x="64" y="25"/>
                    </a:lnTo>
                    <a:lnTo>
                      <a:pt x="61" y="22"/>
                    </a:lnTo>
                    <a:lnTo>
                      <a:pt x="58" y="21"/>
                    </a:lnTo>
                    <a:lnTo>
                      <a:pt x="56" y="20"/>
                    </a:lnTo>
                    <a:lnTo>
                      <a:pt x="53" y="18"/>
                    </a:lnTo>
                    <a:lnTo>
                      <a:pt x="51" y="18"/>
                    </a:lnTo>
                    <a:lnTo>
                      <a:pt x="49" y="17"/>
                    </a:lnTo>
                    <a:lnTo>
                      <a:pt x="45" y="17"/>
                    </a:lnTo>
                    <a:lnTo>
                      <a:pt x="43" y="17"/>
                    </a:lnTo>
                    <a:lnTo>
                      <a:pt x="41" y="17"/>
                    </a:lnTo>
                    <a:lnTo>
                      <a:pt x="38" y="17"/>
                    </a:lnTo>
                    <a:lnTo>
                      <a:pt x="36" y="18"/>
                    </a:lnTo>
                    <a:lnTo>
                      <a:pt x="34" y="19"/>
                    </a:lnTo>
                    <a:lnTo>
                      <a:pt x="31" y="20"/>
                    </a:lnTo>
                    <a:lnTo>
                      <a:pt x="29" y="21"/>
                    </a:lnTo>
                    <a:lnTo>
                      <a:pt x="28" y="24"/>
                    </a:lnTo>
                    <a:lnTo>
                      <a:pt x="26" y="26"/>
                    </a:lnTo>
                    <a:lnTo>
                      <a:pt x="23" y="28"/>
                    </a:lnTo>
                    <a:lnTo>
                      <a:pt x="22" y="30"/>
                    </a:lnTo>
                    <a:lnTo>
                      <a:pt x="20" y="33"/>
                    </a:lnTo>
                    <a:lnTo>
                      <a:pt x="19" y="35"/>
                    </a:lnTo>
                    <a:lnTo>
                      <a:pt x="19" y="39"/>
                    </a:lnTo>
                    <a:lnTo>
                      <a:pt x="18" y="41"/>
                    </a:lnTo>
                    <a:lnTo>
                      <a:pt x="18" y="44"/>
                    </a:lnTo>
                    <a:lnTo>
                      <a:pt x="16" y="48"/>
                    </a:lnTo>
                    <a:lnTo>
                      <a:pt x="16" y="51"/>
                    </a:lnTo>
                    <a:lnTo>
                      <a:pt x="18" y="55"/>
                    </a:lnTo>
                    <a:lnTo>
                      <a:pt x="18" y="58"/>
                    </a:lnTo>
                    <a:lnTo>
                      <a:pt x="19" y="62"/>
                    </a:lnTo>
                    <a:lnTo>
                      <a:pt x="20" y="65"/>
                    </a:lnTo>
                    <a:lnTo>
                      <a:pt x="21" y="69"/>
                    </a:lnTo>
                    <a:lnTo>
                      <a:pt x="23" y="7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82" name="Freeform 2023"/>
              <p:cNvSpPr>
                <a:spLocks/>
              </p:cNvSpPr>
              <p:nvPr/>
            </p:nvSpPr>
            <p:spPr bwMode="auto">
              <a:xfrm>
                <a:off x="4262" y="3546"/>
                <a:ext cx="24" cy="29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23" y="53"/>
                  </a:cxn>
                  <a:cxn ang="0">
                    <a:pos x="23" y="45"/>
                  </a:cxn>
                  <a:cxn ang="0">
                    <a:pos x="25" y="38"/>
                  </a:cxn>
                  <a:cxn ang="0">
                    <a:pos x="26" y="32"/>
                  </a:cxn>
                  <a:cxn ang="0">
                    <a:pos x="27" y="26"/>
                  </a:cxn>
                  <a:cxn ang="0">
                    <a:pos x="29" y="22"/>
                  </a:cxn>
                  <a:cxn ang="0">
                    <a:pos x="32" y="17"/>
                  </a:cxn>
                  <a:cxn ang="0">
                    <a:pos x="35" y="12"/>
                  </a:cxn>
                  <a:cxn ang="0">
                    <a:pos x="38" y="9"/>
                  </a:cxn>
                  <a:cxn ang="0">
                    <a:pos x="43" y="4"/>
                  </a:cxn>
                  <a:cxn ang="0">
                    <a:pos x="48" y="2"/>
                  </a:cxn>
                  <a:cxn ang="0">
                    <a:pos x="53" y="1"/>
                  </a:cxn>
                  <a:cxn ang="0">
                    <a:pos x="58" y="0"/>
                  </a:cxn>
                  <a:cxn ang="0">
                    <a:pos x="64" y="1"/>
                  </a:cxn>
                  <a:cxn ang="0">
                    <a:pos x="68" y="2"/>
                  </a:cxn>
                  <a:cxn ang="0">
                    <a:pos x="73" y="4"/>
                  </a:cxn>
                  <a:cxn ang="0">
                    <a:pos x="78" y="9"/>
                  </a:cxn>
                  <a:cxn ang="0">
                    <a:pos x="80" y="11"/>
                  </a:cxn>
                  <a:cxn ang="0">
                    <a:pos x="82" y="15"/>
                  </a:cxn>
                  <a:cxn ang="0">
                    <a:pos x="85" y="19"/>
                  </a:cxn>
                  <a:cxn ang="0">
                    <a:pos x="88" y="25"/>
                  </a:cxn>
                  <a:cxn ang="0">
                    <a:pos x="110" y="96"/>
                  </a:cxn>
                  <a:cxn ang="0">
                    <a:pos x="72" y="33"/>
                  </a:cxn>
                  <a:cxn ang="0">
                    <a:pos x="70" y="29"/>
                  </a:cxn>
                  <a:cxn ang="0">
                    <a:pos x="67" y="26"/>
                  </a:cxn>
                  <a:cxn ang="0">
                    <a:pos x="65" y="23"/>
                  </a:cxn>
                  <a:cxn ang="0">
                    <a:pos x="64" y="22"/>
                  </a:cxn>
                  <a:cxn ang="0">
                    <a:pos x="62" y="20"/>
                  </a:cxn>
                  <a:cxn ang="0">
                    <a:pos x="59" y="19"/>
                  </a:cxn>
                  <a:cxn ang="0">
                    <a:pos x="57" y="18"/>
                  </a:cxn>
                  <a:cxn ang="0">
                    <a:pos x="55" y="18"/>
                  </a:cxn>
                  <a:cxn ang="0">
                    <a:pos x="51" y="19"/>
                  </a:cxn>
                  <a:cxn ang="0">
                    <a:pos x="49" y="20"/>
                  </a:cxn>
                  <a:cxn ang="0">
                    <a:pos x="47" y="23"/>
                  </a:cxn>
                  <a:cxn ang="0">
                    <a:pos x="43" y="26"/>
                  </a:cxn>
                  <a:cxn ang="0">
                    <a:pos x="38" y="32"/>
                  </a:cxn>
                  <a:cxn ang="0">
                    <a:pos x="35" y="38"/>
                  </a:cxn>
                  <a:cxn ang="0">
                    <a:pos x="34" y="45"/>
                  </a:cxn>
                  <a:cxn ang="0">
                    <a:pos x="34" y="53"/>
                  </a:cxn>
                  <a:cxn ang="0">
                    <a:pos x="35" y="61"/>
                  </a:cxn>
                  <a:cxn ang="0">
                    <a:pos x="37" y="70"/>
                  </a:cxn>
                  <a:cxn ang="0">
                    <a:pos x="43" y="80"/>
                  </a:cxn>
                  <a:cxn ang="0">
                    <a:pos x="73" y="130"/>
                  </a:cxn>
                </a:cxnLst>
                <a:rect l="0" t="0" r="r" b="b"/>
                <a:pathLst>
                  <a:path w="124" h="144">
                    <a:moveTo>
                      <a:pt x="59" y="144"/>
                    </a:moveTo>
                    <a:lnTo>
                      <a:pt x="0" y="47"/>
                    </a:lnTo>
                    <a:lnTo>
                      <a:pt x="13" y="35"/>
                    </a:lnTo>
                    <a:lnTo>
                      <a:pt x="23" y="53"/>
                    </a:lnTo>
                    <a:lnTo>
                      <a:pt x="23" y="48"/>
                    </a:lnTo>
                    <a:lnTo>
                      <a:pt x="23" y="45"/>
                    </a:lnTo>
                    <a:lnTo>
                      <a:pt x="23" y="41"/>
                    </a:lnTo>
                    <a:lnTo>
                      <a:pt x="25" y="38"/>
                    </a:lnTo>
                    <a:lnTo>
                      <a:pt x="25" y="34"/>
                    </a:lnTo>
                    <a:lnTo>
                      <a:pt x="26" y="32"/>
                    </a:lnTo>
                    <a:lnTo>
                      <a:pt x="26" y="29"/>
                    </a:lnTo>
                    <a:lnTo>
                      <a:pt x="27" y="26"/>
                    </a:lnTo>
                    <a:lnTo>
                      <a:pt x="28" y="24"/>
                    </a:lnTo>
                    <a:lnTo>
                      <a:pt x="29" y="22"/>
                    </a:lnTo>
                    <a:lnTo>
                      <a:pt x="30" y="19"/>
                    </a:lnTo>
                    <a:lnTo>
                      <a:pt x="32" y="17"/>
                    </a:lnTo>
                    <a:lnTo>
                      <a:pt x="33" y="15"/>
                    </a:lnTo>
                    <a:lnTo>
                      <a:pt x="35" y="12"/>
                    </a:lnTo>
                    <a:lnTo>
                      <a:pt x="36" y="10"/>
                    </a:lnTo>
                    <a:lnTo>
                      <a:pt x="38" y="9"/>
                    </a:lnTo>
                    <a:lnTo>
                      <a:pt x="41" y="7"/>
                    </a:lnTo>
                    <a:lnTo>
                      <a:pt x="43" y="4"/>
                    </a:lnTo>
                    <a:lnTo>
                      <a:pt x="45" y="3"/>
                    </a:lnTo>
                    <a:lnTo>
                      <a:pt x="48" y="2"/>
                    </a:lnTo>
                    <a:lnTo>
                      <a:pt x="50" y="1"/>
                    </a:lnTo>
                    <a:lnTo>
                      <a:pt x="53" y="1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4" y="1"/>
                    </a:lnTo>
                    <a:lnTo>
                      <a:pt x="66" y="1"/>
                    </a:lnTo>
                    <a:lnTo>
                      <a:pt x="68" y="2"/>
                    </a:lnTo>
                    <a:lnTo>
                      <a:pt x="71" y="3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8" y="10"/>
                    </a:lnTo>
                    <a:lnTo>
                      <a:pt x="80" y="11"/>
                    </a:lnTo>
                    <a:lnTo>
                      <a:pt x="81" y="14"/>
                    </a:lnTo>
                    <a:lnTo>
                      <a:pt x="82" y="15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2"/>
                    </a:lnTo>
                    <a:lnTo>
                      <a:pt x="88" y="25"/>
                    </a:lnTo>
                    <a:lnTo>
                      <a:pt x="124" y="83"/>
                    </a:lnTo>
                    <a:lnTo>
                      <a:pt x="110" y="96"/>
                    </a:lnTo>
                    <a:lnTo>
                      <a:pt x="73" y="34"/>
                    </a:lnTo>
                    <a:lnTo>
                      <a:pt x="72" y="33"/>
                    </a:lnTo>
                    <a:lnTo>
                      <a:pt x="71" y="31"/>
                    </a:lnTo>
                    <a:lnTo>
                      <a:pt x="70" y="29"/>
                    </a:lnTo>
                    <a:lnTo>
                      <a:pt x="68" y="27"/>
                    </a:lnTo>
                    <a:lnTo>
                      <a:pt x="67" y="26"/>
                    </a:lnTo>
                    <a:lnTo>
                      <a:pt x="66" y="24"/>
                    </a:lnTo>
                    <a:lnTo>
                      <a:pt x="65" y="23"/>
                    </a:lnTo>
                    <a:lnTo>
                      <a:pt x="64" y="23"/>
                    </a:lnTo>
                    <a:lnTo>
                      <a:pt x="64" y="22"/>
                    </a:lnTo>
                    <a:lnTo>
                      <a:pt x="63" y="20"/>
                    </a:lnTo>
                    <a:lnTo>
                      <a:pt x="62" y="20"/>
                    </a:lnTo>
                    <a:lnTo>
                      <a:pt x="60" y="19"/>
                    </a:lnTo>
                    <a:lnTo>
                      <a:pt x="59" y="19"/>
                    </a:lnTo>
                    <a:lnTo>
                      <a:pt x="58" y="18"/>
                    </a:lnTo>
                    <a:lnTo>
                      <a:pt x="57" y="18"/>
                    </a:lnTo>
                    <a:lnTo>
                      <a:pt x="56" y="18"/>
                    </a:lnTo>
                    <a:lnTo>
                      <a:pt x="55" y="18"/>
                    </a:lnTo>
                    <a:lnTo>
                      <a:pt x="52" y="19"/>
                    </a:lnTo>
                    <a:lnTo>
                      <a:pt x="51" y="19"/>
                    </a:lnTo>
                    <a:lnTo>
                      <a:pt x="50" y="19"/>
                    </a:lnTo>
                    <a:lnTo>
                      <a:pt x="49" y="20"/>
                    </a:lnTo>
                    <a:lnTo>
                      <a:pt x="48" y="22"/>
                    </a:lnTo>
                    <a:lnTo>
                      <a:pt x="47" y="23"/>
                    </a:lnTo>
                    <a:lnTo>
                      <a:pt x="45" y="24"/>
                    </a:lnTo>
                    <a:lnTo>
                      <a:pt x="43" y="26"/>
                    </a:lnTo>
                    <a:lnTo>
                      <a:pt x="41" y="29"/>
                    </a:lnTo>
                    <a:lnTo>
                      <a:pt x="38" y="32"/>
                    </a:lnTo>
                    <a:lnTo>
                      <a:pt x="37" y="34"/>
                    </a:lnTo>
                    <a:lnTo>
                      <a:pt x="35" y="38"/>
                    </a:lnTo>
                    <a:lnTo>
                      <a:pt x="35" y="41"/>
                    </a:lnTo>
                    <a:lnTo>
                      <a:pt x="34" y="45"/>
                    </a:lnTo>
                    <a:lnTo>
                      <a:pt x="34" y="48"/>
                    </a:lnTo>
                    <a:lnTo>
                      <a:pt x="34" y="53"/>
                    </a:lnTo>
                    <a:lnTo>
                      <a:pt x="34" y="56"/>
                    </a:lnTo>
                    <a:lnTo>
                      <a:pt x="35" y="61"/>
                    </a:lnTo>
                    <a:lnTo>
                      <a:pt x="36" y="65"/>
                    </a:lnTo>
                    <a:lnTo>
                      <a:pt x="37" y="70"/>
                    </a:lnTo>
                    <a:lnTo>
                      <a:pt x="40" y="76"/>
                    </a:lnTo>
                    <a:lnTo>
                      <a:pt x="43" y="80"/>
                    </a:lnTo>
                    <a:lnTo>
                      <a:pt x="45" y="86"/>
                    </a:lnTo>
                    <a:lnTo>
                      <a:pt x="73" y="130"/>
                    </a:lnTo>
                    <a:lnTo>
                      <a:pt x="59" y="1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83" name="Freeform 2024"/>
              <p:cNvSpPr>
                <a:spLocks noEditPoints="1"/>
              </p:cNvSpPr>
              <p:nvPr/>
            </p:nvSpPr>
            <p:spPr bwMode="auto">
              <a:xfrm>
                <a:off x="4281" y="3530"/>
                <a:ext cx="24" cy="26"/>
              </a:xfrm>
              <a:custGeom>
                <a:avLst/>
                <a:gdLst/>
                <a:ahLst/>
                <a:cxnLst>
                  <a:cxn ang="0">
                    <a:pos x="91" y="91"/>
                  </a:cxn>
                  <a:cxn ang="0">
                    <a:pos x="88" y="104"/>
                  </a:cxn>
                  <a:cxn ang="0">
                    <a:pos x="81" y="114"/>
                  </a:cxn>
                  <a:cxn ang="0">
                    <a:pos x="68" y="125"/>
                  </a:cxn>
                  <a:cxn ang="0">
                    <a:pos x="53" y="128"/>
                  </a:cxn>
                  <a:cxn ang="0">
                    <a:pos x="38" y="124"/>
                  </a:cxn>
                  <a:cxn ang="0">
                    <a:pos x="28" y="114"/>
                  </a:cxn>
                  <a:cxn ang="0">
                    <a:pos x="23" y="105"/>
                  </a:cxn>
                  <a:cxn ang="0">
                    <a:pos x="21" y="95"/>
                  </a:cxn>
                  <a:cxn ang="0">
                    <a:pos x="23" y="86"/>
                  </a:cxn>
                  <a:cxn ang="0">
                    <a:pos x="28" y="75"/>
                  </a:cxn>
                  <a:cxn ang="0">
                    <a:pos x="35" y="66"/>
                  </a:cxn>
                  <a:cxn ang="0">
                    <a:pos x="48" y="53"/>
                  </a:cxn>
                  <a:cxn ang="0">
                    <a:pos x="59" y="39"/>
                  </a:cxn>
                  <a:cxn ang="0">
                    <a:pos x="61" y="29"/>
                  </a:cxn>
                  <a:cxn ang="0">
                    <a:pos x="57" y="23"/>
                  </a:cxn>
                  <a:cxn ang="0">
                    <a:pos x="51" y="19"/>
                  </a:cxn>
                  <a:cxn ang="0">
                    <a:pos x="43" y="19"/>
                  </a:cxn>
                  <a:cxn ang="0">
                    <a:pos x="33" y="23"/>
                  </a:cxn>
                  <a:cxn ang="0">
                    <a:pos x="22" y="34"/>
                  </a:cxn>
                  <a:cxn ang="0">
                    <a:pos x="18" y="44"/>
                  </a:cxn>
                  <a:cxn ang="0">
                    <a:pos x="18" y="56"/>
                  </a:cxn>
                  <a:cxn ang="0">
                    <a:pos x="3" y="71"/>
                  </a:cxn>
                  <a:cxn ang="0">
                    <a:pos x="0" y="51"/>
                  </a:cxn>
                  <a:cxn ang="0">
                    <a:pos x="5" y="33"/>
                  </a:cxn>
                  <a:cxn ang="0">
                    <a:pos x="18" y="15"/>
                  </a:cxn>
                  <a:cxn ang="0">
                    <a:pos x="37" y="3"/>
                  </a:cxn>
                  <a:cxn ang="0">
                    <a:pos x="54" y="0"/>
                  </a:cxn>
                  <a:cxn ang="0">
                    <a:pos x="66" y="6"/>
                  </a:cxn>
                  <a:cxn ang="0">
                    <a:pos x="74" y="15"/>
                  </a:cxn>
                  <a:cxn ang="0">
                    <a:pos x="95" y="49"/>
                  </a:cxn>
                  <a:cxn ang="0">
                    <a:pos x="103" y="61"/>
                  </a:cxn>
                  <a:cxn ang="0">
                    <a:pos x="109" y="68"/>
                  </a:cxn>
                  <a:cxn ang="0">
                    <a:pos x="117" y="74"/>
                  </a:cxn>
                  <a:cxn ang="0">
                    <a:pos x="101" y="86"/>
                  </a:cxn>
                  <a:cxn ang="0">
                    <a:pos x="94" y="80"/>
                  </a:cxn>
                  <a:cxn ang="0">
                    <a:pos x="68" y="49"/>
                  </a:cxn>
                  <a:cxn ang="0">
                    <a:pos x="65" y="53"/>
                  </a:cxn>
                  <a:cxn ang="0">
                    <a:pos x="59" y="60"/>
                  </a:cxn>
                  <a:cxn ang="0">
                    <a:pos x="49" y="72"/>
                  </a:cxn>
                  <a:cxn ang="0">
                    <a:pos x="42" y="82"/>
                  </a:cxn>
                  <a:cxn ang="0">
                    <a:pos x="38" y="90"/>
                  </a:cxn>
                  <a:cxn ang="0">
                    <a:pos x="39" y="97"/>
                  </a:cxn>
                  <a:cxn ang="0">
                    <a:pos x="43" y="103"/>
                  </a:cxn>
                  <a:cxn ang="0">
                    <a:pos x="50" y="109"/>
                  </a:cxn>
                  <a:cxn ang="0">
                    <a:pos x="58" y="110"/>
                  </a:cxn>
                  <a:cxn ang="0">
                    <a:pos x="67" y="106"/>
                  </a:cxn>
                  <a:cxn ang="0">
                    <a:pos x="76" y="98"/>
                  </a:cxn>
                  <a:cxn ang="0">
                    <a:pos x="81" y="88"/>
                  </a:cxn>
                  <a:cxn ang="0">
                    <a:pos x="82" y="75"/>
                  </a:cxn>
                  <a:cxn ang="0">
                    <a:pos x="80" y="63"/>
                  </a:cxn>
                  <a:cxn ang="0">
                    <a:pos x="72" y="48"/>
                  </a:cxn>
                </a:cxnLst>
                <a:rect l="0" t="0" r="r" b="b"/>
                <a:pathLst>
                  <a:path w="119" h="128">
                    <a:moveTo>
                      <a:pt x="94" y="80"/>
                    </a:moveTo>
                    <a:lnTo>
                      <a:pt x="94" y="83"/>
                    </a:lnTo>
                    <a:lnTo>
                      <a:pt x="93" y="87"/>
                    </a:lnTo>
                    <a:lnTo>
                      <a:pt x="93" y="89"/>
                    </a:lnTo>
                    <a:lnTo>
                      <a:pt x="91" y="91"/>
                    </a:lnTo>
                    <a:lnTo>
                      <a:pt x="91" y="95"/>
                    </a:lnTo>
                    <a:lnTo>
                      <a:pt x="90" y="97"/>
                    </a:lnTo>
                    <a:lnTo>
                      <a:pt x="89" y="99"/>
                    </a:lnTo>
                    <a:lnTo>
                      <a:pt x="89" y="102"/>
                    </a:lnTo>
                    <a:lnTo>
                      <a:pt x="88" y="104"/>
                    </a:lnTo>
                    <a:lnTo>
                      <a:pt x="87" y="106"/>
                    </a:lnTo>
                    <a:lnTo>
                      <a:pt x="86" y="109"/>
                    </a:lnTo>
                    <a:lnTo>
                      <a:pt x="83" y="111"/>
                    </a:lnTo>
                    <a:lnTo>
                      <a:pt x="82" y="112"/>
                    </a:lnTo>
                    <a:lnTo>
                      <a:pt x="81" y="114"/>
                    </a:lnTo>
                    <a:lnTo>
                      <a:pt x="79" y="116"/>
                    </a:lnTo>
                    <a:lnTo>
                      <a:pt x="78" y="118"/>
                    </a:lnTo>
                    <a:lnTo>
                      <a:pt x="74" y="120"/>
                    </a:lnTo>
                    <a:lnTo>
                      <a:pt x="72" y="123"/>
                    </a:lnTo>
                    <a:lnTo>
                      <a:pt x="68" y="125"/>
                    </a:lnTo>
                    <a:lnTo>
                      <a:pt x="66" y="126"/>
                    </a:lnTo>
                    <a:lnTo>
                      <a:pt x="63" y="127"/>
                    </a:lnTo>
                    <a:lnTo>
                      <a:pt x="59" y="127"/>
                    </a:lnTo>
                    <a:lnTo>
                      <a:pt x="56" y="128"/>
                    </a:lnTo>
                    <a:lnTo>
                      <a:pt x="53" y="128"/>
                    </a:lnTo>
                    <a:lnTo>
                      <a:pt x="50" y="128"/>
                    </a:lnTo>
                    <a:lnTo>
                      <a:pt x="46" y="127"/>
                    </a:lnTo>
                    <a:lnTo>
                      <a:pt x="44" y="127"/>
                    </a:lnTo>
                    <a:lnTo>
                      <a:pt x="41" y="126"/>
                    </a:lnTo>
                    <a:lnTo>
                      <a:pt x="38" y="124"/>
                    </a:lnTo>
                    <a:lnTo>
                      <a:pt x="36" y="123"/>
                    </a:lnTo>
                    <a:lnTo>
                      <a:pt x="33" y="120"/>
                    </a:lnTo>
                    <a:lnTo>
                      <a:pt x="30" y="118"/>
                    </a:lnTo>
                    <a:lnTo>
                      <a:pt x="29" y="116"/>
                    </a:lnTo>
                    <a:lnTo>
                      <a:pt x="28" y="114"/>
                    </a:lnTo>
                    <a:lnTo>
                      <a:pt x="27" y="112"/>
                    </a:lnTo>
                    <a:lnTo>
                      <a:pt x="26" y="111"/>
                    </a:lnTo>
                    <a:lnTo>
                      <a:pt x="24" y="109"/>
                    </a:lnTo>
                    <a:lnTo>
                      <a:pt x="23" y="106"/>
                    </a:lnTo>
                    <a:lnTo>
                      <a:pt x="23" y="105"/>
                    </a:lnTo>
                    <a:lnTo>
                      <a:pt x="22" y="103"/>
                    </a:lnTo>
                    <a:lnTo>
                      <a:pt x="22" y="101"/>
                    </a:lnTo>
                    <a:lnTo>
                      <a:pt x="22" y="99"/>
                    </a:lnTo>
                    <a:lnTo>
                      <a:pt x="21" y="97"/>
                    </a:lnTo>
                    <a:lnTo>
                      <a:pt x="21" y="95"/>
                    </a:lnTo>
                    <a:lnTo>
                      <a:pt x="22" y="93"/>
                    </a:lnTo>
                    <a:lnTo>
                      <a:pt x="22" y="91"/>
                    </a:lnTo>
                    <a:lnTo>
                      <a:pt x="22" y="89"/>
                    </a:lnTo>
                    <a:lnTo>
                      <a:pt x="22" y="87"/>
                    </a:lnTo>
                    <a:lnTo>
                      <a:pt x="23" y="86"/>
                    </a:lnTo>
                    <a:lnTo>
                      <a:pt x="24" y="83"/>
                    </a:lnTo>
                    <a:lnTo>
                      <a:pt x="24" y="81"/>
                    </a:lnTo>
                    <a:lnTo>
                      <a:pt x="26" y="79"/>
                    </a:lnTo>
                    <a:lnTo>
                      <a:pt x="27" y="78"/>
                    </a:lnTo>
                    <a:lnTo>
                      <a:pt x="28" y="75"/>
                    </a:lnTo>
                    <a:lnTo>
                      <a:pt x="29" y="73"/>
                    </a:lnTo>
                    <a:lnTo>
                      <a:pt x="31" y="71"/>
                    </a:lnTo>
                    <a:lnTo>
                      <a:pt x="31" y="69"/>
                    </a:lnTo>
                    <a:lnTo>
                      <a:pt x="34" y="68"/>
                    </a:lnTo>
                    <a:lnTo>
                      <a:pt x="35" y="66"/>
                    </a:lnTo>
                    <a:lnTo>
                      <a:pt x="37" y="64"/>
                    </a:lnTo>
                    <a:lnTo>
                      <a:pt x="39" y="61"/>
                    </a:lnTo>
                    <a:lnTo>
                      <a:pt x="42" y="59"/>
                    </a:lnTo>
                    <a:lnTo>
                      <a:pt x="44" y="56"/>
                    </a:lnTo>
                    <a:lnTo>
                      <a:pt x="48" y="53"/>
                    </a:lnTo>
                    <a:lnTo>
                      <a:pt x="50" y="50"/>
                    </a:lnTo>
                    <a:lnTo>
                      <a:pt x="53" y="48"/>
                    </a:lnTo>
                    <a:lnTo>
                      <a:pt x="56" y="44"/>
                    </a:lnTo>
                    <a:lnTo>
                      <a:pt x="57" y="42"/>
                    </a:lnTo>
                    <a:lnTo>
                      <a:pt x="59" y="39"/>
                    </a:lnTo>
                    <a:lnTo>
                      <a:pt x="60" y="37"/>
                    </a:lnTo>
                    <a:lnTo>
                      <a:pt x="63" y="35"/>
                    </a:lnTo>
                    <a:lnTo>
                      <a:pt x="63" y="33"/>
                    </a:lnTo>
                    <a:lnTo>
                      <a:pt x="63" y="31"/>
                    </a:lnTo>
                    <a:lnTo>
                      <a:pt x="61" y="29"/>
                    </a:lnTo>
                    <a:lnTo>
                      <a:pt x="60" y="28"/>
                    </a:lnTo>
                    <a:lnTo>
                      <a:pt x="59" y="27"/>
                    </a:lnTo>
                    <a:lnTo>
                      <a:pt x="59" y="26"/>
                    </a:lnTo>
                    <a:lnTo>
                      <a:pt x="58" y="24"/>
                    </a:lnTo>
                    <a:lnTo>
                      <a:pt x="57" y="23"/>
                    </a:lnTo>
                    <a:lnTo>
                      <a:pt x="56" y="22"/>
                    </a:lnTo>
                    <a:lnTo>
                      <a:pt x="54" y="21"/>
                    </a:lnTo>
                    <a:lnTo>
                      <a:pt x="53" y="20"/>
                    </a:lnTo>
                    <a:lnTo>
                      <a:pt x="52" y="19"/>
                    </a:lnTo>
                    <a:lnTo>
                      <a:pt x="51" y="19"/>
                    </a:lnTo>
                    <a:lnTo>
                      <a:pt x="50" y="19"/>
                    </a:lnTo>
                    <a:lnTo>
                      <a:pt x="49" y="18"/>
                    </a:lnTo>
                    <a:lnTo>
                      <a:pt x="46" y="18"/>
                    </a:lnTo>
                    <a:lnTo>
                      <a:pt x="45" y="18"/>
                    </a:lnTo>
                    <a:lnTo>
                      <a:pt x="43" y="19"/>
                    </a:lnTo>
                    <a:lnTo>
                      <a:pt x="42" y="19"/>
                    </a:lnTo>
                    <a:lnTo>
                      <a:pt x="39" y="20"/>
                    </a:lnTo>
                    <a:lnTo>
                      <a:pt x="37" y="21"/>
                    </a:lnTo>
                    <a:lnTo>
                      <a:pt x="35" y="22"/>
                    </a:lnTo>
                    <a:lnTo>
                      <a:pt x="33" y="23"/>
                    </a:lnTo>
                    <a:lnTo>
                      <a:pt x="30" y="26"/>
                    </a:lnTo>
                    <a:lnTo>
                      <a:pt x="28" y="27"/>
                    </a:lnTo>
                    <a:lnTo>
                      <a:pt x="26" y="29"/>
                    </a:lnTo>
                    <a:lnTo>
                      <a:pt x="24" y="31"/>
                    </a:lnTo>
                    <a:lnTo>
                      <a:pt x="22" y="34"/>
                    </a:lnTo>
                    <a:lnTo>
                      <a:pt x="21" y="36"/>
                    </a:lnTo>
                    <a:lnTo>
                      <a:pt x="20" y="37"/>
                    </a:lnTo>
                    <a:lnTo>
                      <a:pt x="19" y="39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16" y="49"/>
                    </a:lnTo>
                    <a:lnTo>
                      <a:pt x="16" y="51"/>
                    </a:lnTo>
                    <a:lnTo>
                      <a:pt x="16" y="53"/>
                    </a:lnTo>
                    <a:lnTo>
                      <a:pt x="18" y="56"/>
                    </a:lnTo>
                    <a:lnTo>
                      <a:pt x="18" y="58"/>
                    </a:lnTo>
                    <a:lnTo>
                      <a:pt x="19" y="60"/>
                    </a:lnTo>
                    <a:lnTo>
                      <a:pt x="20" y="63"/>
                    </a:lnTo>
                    <a:lnTo>
                      <a:pt x="5" y="74"/>
                    </a:lnTo>
                    <a:lnTo>
                      <a:pt x="3" y="71"/>
                    </a:lnTo>
                    <a:lnTo>
                      <a:pt x="1" y="66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0" y="54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1" y="43"/>
                    </a:lnTo>
                    <a:lnTo>
                      <a:pt x="1" y="39"/>
                    </a:lnTo>
                    <a:lnTo>
                      <a:pt x="3" y="36"/>
                    </a:lnTo>
                    <a:lnTo>
                      <a:pt x="5" y="33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2" y="22"/>
                    </a:lnTo>
                    <a:lnTo>
                      <a:pt x="15" y="19"/>
                    </a:lnTo>
                    <a:lnTo>
                      <a:pt x="18" y="15"/>
                    </a:lnTo>
                    <a:lnTo>
                      <a:pt x="22" y="12"/>
                    </a:lnTo>
                    <a:lnTo>
                      <a:pt x="26" y="9"/>
                    </a:lnTo>
                    <a:lnTo>
                      <a:pt x="29" y="7"/>
                    </a:lnTo>
                    <a:lnTo>
                      <a:pt x="34" y="5"/>
                    </a:lnTo>
                    <a:lnTo>
                      <a:pt x="37" y="3"/>
                    </a:lnTo>
                    <a:lnTo>
                      <a:pt x="41" y="1"/>
                    </a:lnTo>
                    <a:lnTo>
                      <a:pt x="44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61" y="3"/>
                    </a:lnTo>
                    <a:lnTo>
                      <a:pt x="64" y="4"/>
                    </a:lnTo>
                    <a:lnTo>
                      <a:pt x="66" y="6"/>
                    </a:lnTo>
                    <a:lnTo>
                      <a:pt x="68" y="8"/>
                    </a:lnTo>
                    <a:lnTo>
                      <a:pt x="69" y="9"/>
                    </a:lnTo>
                    <a:lnTo>
                      <a:pt x="71" y="12"/>
                    </a:lnTo>
                    <a:lnTo>
                      <a:pt x="73" y="13"/>
                    </a:lnTo>
                    <a:lnTo>
                      <a:pt x="74" y="15"/>
                    </a:lnTo>
                    <a:lnTo>
                      <a:pt x="75" y="18"/>
                    </a:lnTo>
                    <a:lnTo>
                      <a:pt x="78" y="20"/>
                    </a:lnTo>
                    <a:lnTo>
                      <a:pt x="79" y="22"/>
                    </a:lnTo>
                    <a:lnTo>
                      <a:pt x="80" y="24"/>
                    </a:lnTo>
                    <a:lnTo>
                      <a:pt x="95" y="49"/>
                    </a:lnTo>
                    <a:lnTo>
                      <a:pt x="96" y="51"/>
                    </a:lnTo>
                    <a:lnTo>
                      <a:pt x="97" y="54"/>
                    </a:lnTo>
                    <a:lnTo>
                      <a:pt x="100" y="57"/>
                    </a:lnTo>
                    <a:lnTo>
                      <a:pt x="101" y="59"/>
                    </a:lnTo>
                    <a:lnTo>
                      <a:pt x="103" y="61"/>
                    </a:lnTo>
                    <a:lnTo>
                      <a:pt x="104" y="63"/>
                    </a:lnTo>
                    <a:lnTo>
                      <a:pt x="105" y="65"/>
                    </a:lnTo>
                    <a:lnTo>
                      <a:pt x="106" y="66"/>
                    </a:lnTo>
                    <a:lnTo>
                      <a:pt x="108" y="67"/>
                    </a:lnTo>
                    <a:lnTo>
                      <a:pt x="109" y="68"/>
                    </a:lnTo>
                    <a:lnTo>
                      <a:pt x="110" y="69"/>
                    </a:lnTo>
                    <a:lnTo>
                      <a:pt x="111" y="71"/>
                    </a:lnTo>
                    <a:lnTo>
                      <a:pt x="113" y="72"/>
                    </a:lnTo>
                    <a:lnTo>
                      <a:pt x="115" y="73"/>
                    </a:lnTo>
                    <a:lnTo>
                      <a:pt x="117" y="74"/>
                    </a:lnTo>
                    <a:lnTo>
                      <a:pt x="119" y="75"/>
                    </a:lnTo>
                    <a:lnTo>
                      <a:pt x="105" y="89"/>
                    </a:lnTo>
                    <a:lnTo>
                      <a:pt x="104" y="88"/>
                    </a:lnTo>
                    <a:lnTo>
                      <a:pt x="102" y="87"/>
                    </a:lnTo>
                    <a:lnTo>
                      <a:pt x="101" y="86"/>
                    </a:lnTo>
                    <a:lnTo>
                      <a:pt x="100" y="84"/>
                    </a:lnTo>
                    <a:lnTo>
                      <a:pt x="98" y="84"/>
                    </a:lnTo>
                    <a:lnTo>
                      <a:pt x="97" y="82"/>
                    </a:lnTo>
                    <a:lnTo>
                      <a:pt x="95" y="81"/>
                    </a:lnTo>
                    <a:lnTo>
                      <a:pt x="94" y="80"/>
                    </a:lnTo>
                    <a:close/>
                    <a:moveTo>
                      <a:pt x="71" y="44"/>
                    </a:moveTo>
                    <a:lnTo>
                      <a:pt x="69" y="45"/>
                    </a:lnTo>
                    <a:lnTo>
                      <a:pt x="69" y="46"/>
                    </a:lnTo>
                    <a:lnTo>
                      <a:pt x="68" y="48"/>
                    </a:lnTo>
                    <a:lnTo>
                      <a:pt x="68" y="49"/>
                    </a:lnTo>
                    <a:lnTo>
                      <a:pt x="67" y="50"/>
                    </a:lnTo>
                    <a:lnTo>
                      <a:pt x="67" y="50"/>
                    </a:lnTo>
                    <a:lnTo>
                      <a:pt x="66" y="51"/>
                    </a:lnTo>
                    <a:lnTo>
                      <a:pt x="66" y="52"/>
                    </a:lnTo>
                    <a:lnTo>
                      <a:pt x="65" y="53"/>
                    </a:lnTo>
                    <a:lnTo>
                      <a:pt x="64" y="54"/>
                    </a:lnTo>
                    <a:lnTo>
                      <a:pt x="63" y="56"/>
                    </a:lnTo>
                    <a:lnTo>
                      <a:pt x="61" y="57"/>
                    </a:lnTo>
                    <a:lnTo>
                      <a:pt x="60" y="58"/>
                    </a:lnTo>
                    <a:lnTo>
                      <a:pt x="59" y="60"/>
                    </a:lnTo>
                    <a:lnTo>
                      <a:pt x="58" y="61"/>
                    </a:lnTo>
                    <a:lnTo>
                      <a:pt x="56" y="64"/>
                    </a:lnTo>
                    <a:lnTo>
                      <a:pt x="53" y="67"/>
                    </a:lnTo>
                    <a:lnTo>
                      <a:pt x="51" y="69"/>
                    </a:lnTo>
                    <a:lnTo>
                      <a:pt x="49" y="72"/>
                    </a:lnTo>
                    <a:lnTo>
                      <a:pt x="46" y="74"/>
                    </a:lnTo>
                    <a:lnTo>
                      <a:pt x="45" y="76"/>
                    </a:lnTo>
                    <a:lnTo>
                      <a:pt x="44" y="79"/>
                    </a:lnTo>
                    <a:lnTo>
                      <a:pt x="42" y="81"/>
                    </a:lnTo>
                    <a:lnTo>
                      <a:pt x="42" y="82"/>
                    </a:lnTo>
                    <a:lnTo>
                      <a:pt x="41" y="83"/>
                    </a:lnTo>
                    <a:lnTo>
                      <a:pt x="39" y="86"/>
                    </a:lnTo>
                    <a:lnTo>
                      <a:pt x="39" y="87"/>
                    </a:lnTo>
                    <a:lnTo>
                      <a:pt x="39" y="88"/>
                    </a:lnTo>
                    <a:lnTo>
                      <a:pt x="38" y="90"/>
                    </a:lnTo>
                    <a:lnTo>
                      <a:pt x="38" y="91"/>
                    </a:lnTo>
                    <a:lnTo>
                      <a:pt x="38" y="93"/>
                    </a:lnTo>
                    <a:lnTo>
                      <a:pt x="38" y="95"/>
                    </a:lnTo>
                    <a:lnTo>
                      <a:pt x="39" y="96"/>
                    </a:lnTo>
                    <a:lnTo>
                      <a:pt x="39" y="97"/>
                    </a:lnTo>
                    <a:lnTo>
                      <a:pt x="39" y="98"/>
                    </a:lnTo>
                    <a:lnTo>
                      <a:pt x="41" y="99"/>
                    </a:lnTo>
                    <a:lnTo>
                      <a:pt x="41" y="101"/>
                    </a:lnTo>
                    <a:lnTo>
                      <a:pt x="42" y="102"/>
                    </a:lnTo>
                    <a:lnTo>
                      <a:pt x="43" y="103"/>
                    </a:lnTo>
                    <a:lnTo>
                      <a:pt x="44" y="104"/>
                    </a:lnTo>
                    <a:lnTo>
                      <a:pt x="45" y="106"/>
                    </a:lnTo>
                    <a:lnTo>
                      <a:pt x="46" y="108"/>
                    </a:lnTo>
                    <a:lnTo>
                      <a:pt x="48" y="108"/>
                    </a:lnTo>
                    <a:lnTo>
                      <a:pt x="50" y="109"/>
                    </a:lnTo>
                    <a:lnTo>
                      <a:pt x="51" y="110"/>
                    </a:lnTo>
                    <a:lnTo>
                      <a:pt x="53" y="110"/>
                    </a:lnTo>
                    <a:lnTo>
                      <a:pt x="54" y="110"/>
                    </a:lnTo>
                    <a:lnTo>
                      <a:pt x="57" y="110"/>
                    </a:lnTo>
                    <a:lnTo>
                      <a:pt x="58" y="110"/>
                    </a:lnTo>
                    <a:lnTo>
                      <a:pt x="60" y="110"/>
                    </a:lnTo>
                    <a:lnTo>
                      <a:pt x="63" y="110"/>
                    </a:lnTo>
                    <a:lnTo>
                      <a:pt x="64" y="109"/>
                    </a:lnTo>
                    <a:lnTo>
                      <a:pt x="66" y="108"/>
                    </a:lnTo>
                    <a:lnTo>
                      <a:pt x="67" y="106"/>
                    </a:lnTo>
                    <a:lnTo>
                      <a:pt x="69" y="105"/>
                    </a:lnTo>
                    <a:lnTo>
                      <a:pt x="72" y="103"/>
                    </a:lnTo>
                    <a:lnTo>
                      <a:pt x="73" y="102"/>
                    </a:lnTo>
                    <a:lnTo>
                      <a:pt x="74" y="101"/>
                    </a:lnTo>
                    <a:lnTo>
                      <a:pt x="76" y="98"/>
                    </a:lnTo>
                    <a:lnTo>
                      <a:pt x="78" y="96"/>
                    </a:lnTo>
                    <a:lnTo>
                      <a:pt x="79" y="94"/>
                    </a:lnTo>
                    <a:lnTo>
                      <a:pt x="80" y="93"/>
                    </a:lnTo>
                    <a:lnTo>
                      <a:pt x="80" y="90"/>
                    </a:lnTo>
                    <a:lnTo>
                      <a:pt x="81" y="88"/>
                    </a:lnTo>
                    <a:lnTo>
                      <a:pt x="82" y="86"/>
                    </a:lnTo>
                    <a:lnTo>
                      <a:pt x="82" y="83"/>
                    </a:lnTo>
                    <a:lnTo>
                      <a:pt x="82" y="80"/>
                    </a:lnTo>
                    <a:lnTo>
                      <a:pt x="82" y="78"/>
                    </a:lnTo>
                    <a:lnTo>
                      <a:pt x="82" y="75"/>
                    </a:lnTo>
                    <a:lnTo>
                      <a:pt x="82" y="73"/>
                    </a:lnTo>
                    <a:lnTo>
                      <a:pt x="82" y="71"/>
                    </a:lnTo>
                    <a:lnTo>
                      <a:pt x="82" y="68"/>
                    </a:lnTo>
                    <a:lnTo>
                      <a:pt x="81" y="66"/>
                    </a:lnTo>
                    <a:lnTo>
                      <a:pt x="80" y="63"/>
                    </a:lnTo>
                    <a:lnTo>
                      <a:pt x="79" y="60"/>
                    </a:lnTo>
                    <a:lnTo>
                      <a:pt x="78" y="58"/>
                    </a:lnTo>
                    <a:lnTo>
                      <a:pt x="76" y="54"/>
                    </a:lnTo>
                    <a:lnTo>
                      <a:pt x="74" y="51"/>
                    </a:lnTo>
                    <a:lnTo>
                      <a:pt x="72" y="48"/>
                    </a:lnTo>
                    <a:lnTo>
                      <a:pt x="71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84" name="Freeform 2025"/>
              <p:cNvSpPr>
                <a:spLocks/>
              </p:cNvSpPr>
              <p:nvPr/>
            </p:nvSpPr>
            <p:spPr bwMode="auto">
              <a:xfrm>
                <a:off x="4296" y="3505"/>
                <a:ext cx="33" cy="37"/>
              </a:xfrm>
              <a:custGeom>
                <a:avLst/>
                <a:gdLst/>
                <a:ahLst/>
                <a:cxnLst>
                  <a:cxn ang="0">
                    <a:pos x="14" y="78"/>
                  </a:cxn>
                  <a:cxn ang="0">
                    <a:pos x="24" y="86"/>
                  </a:cxn>
                  <a:cxn ang="0">
                    <a:pos x="25" y="76"/>
                  </a:cxn>
                  <a:cxn ang="0">
                    <a:pos x="26" y="68"/>
                  </a:cxn>
                  <a:cxn ang="0">
                    <a:pos x="29" y="63"/>
                  </a:cxn>
                  <a:cxn ang="0">
                    <a:pos x="33" y="57"/>
                  </a:cxn>
                  <a:cxn ang="0">
                    <a:pos x="37" y="51"/>
                  </a:cxn>
                  <a:cxn ang="0">
                    <a:pos x="44" y="48"/>
                  </a:cxn>
                  <a:cxn ang="0">
                    <a:pos x="50" y="45"/>
                  </a:cxn>
                  <a:cxn ang="0">
                    <a:pos x="57" y="45"/>
                  </a:cxn>
                  <a:cxn ang="0">
                    <a:pos x="63" y="46"/>
                  </a:cxn>
                  <a:cxn ang="0">
                    <a:pos x="70" y="50"/>
                  </a:cxn>
                  <a:cxn ang="0">
                    <a:pos x="70" y="41"/>
                  </a:cxn>
                  <a:cxn ang="0">
                    <a:pos x="71" y="31"/>
                  </a:cxn>
                  <a:cxn ang="0">
                    <a:pos x="72" y="24"/>
                  </a:cxn>
                  <a:cxn ang="0">
                    <a:pos x="75" y="18"/>
                  </a:cxn>
                  <a:cxn ang="0">
                    <a:pos x="81" y="12"/>
                  </a:cxn>
                  <a:cxn ang="0">
                    <a:pos x="87" y="5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09" y="1"/>
                  </a:cxn>
                  <a:cxn ang="0">
                    <a:pos x="116" y="5"/>
                  </a:cxn>
                  <a:cxn ang="0">
                    <a:pos x="121" y="9"/>
                  </a:cxn>
                  <a:cxn ang="0">
                    <a:pos x="124" y="14"/>
                  </a:cxn>
                  <a:cxn ang="0">
                    <a:pos x="127" y="20"/>
                  </a:cxn>
                  <a:cxn ang="0">
                    <a:pos x="154" y="97"/>
                  </a:cxn>
                  <a:cxn ang="0">
                    <a:pos x="112" y="30"/>
                  </a:cxn>
                  <a:cxn ang="0">
                    <a:pos x="110" y="26"/>
                  </a:cxn>
                  <a:cxn ang="0">
                    <a:pos x="108" y="23"/>
                  </a:cxn>
                  <a:cxn ang="0">
                    <a:pos x="104" y="21"/>
                  </a:cxn>
                  <a:cxn ang="0">
                    <a:pos x="101" y="20"/>
                  </a:cxn>
                  <a:cxn ang="0">
                    <a:pos x="97" y="20"/>
                  </a:cxn>
                  <a:cxn ang="0">
                    <a:pos x="94" y="21"/>
                  </a:cxn>
                  <a:cxn ang="0">
                    <a:pos x="91" y="23"/>
                  </a:cxn>
                  <a:cxn ang="0">
                    <a:pos x="87" y="27"/>
                  </a:cxn>
                  <a:cxn ang="0">
                    <a:pos x="84" y="33"/>
                  </a:cxn>
                  <a:cxn ang="0">
                    <a:pos x="81" y="39"/>
                  </a:cxn>
                  <a:cxn ang="0">
                    <a:pos x="79" y="46"/>
                  </a:cxn>
                  <a:cxn ang="0">
                    <a:pos x="79" y="53"/>
                  </a:cxn>
                  <a:cxn ang="0">
                    <a:pos x="81" y="60"/>
                  </a:cxn>
                  <a:cxn ang="0">
                    <a:pos x="84" y="69"/>
                  </a:cxn>
                  <a:cxn ang="0">
                    <a:pos x="89" y="79"/>
                  </a:cxn>
                  <a:cxn ang="0">
                    <a:pos x="106" y="142"/>
                  </a:cxn>
                  <a:cxn ang="0">
                    <a:pos x="64" y="74"/>
                  </a:cxn>
                  <a:cxn ang="0">
                    <a:pos x="62" y="71"/>
                  </a:cxn>
                  <a:cxn ang="0">
                    <a:pos x="60" y="68"/>
                  </a:cxn>
                  <a:cxn ang="0">
                    <a:pos x="57" y="66"/>
                  </a:cxn>
                  <a:cxn ang="0">
                    <a:pos x="54" y="65"/>
                  </a:cxn>
                  <a:cxn ang="0">
                    <a:pos x="50" y="64"/>
                  </a:cxn>
                  <a:cxn ang="0">
                    <a:pos x="48" y="65"/>
                  </a:cxn>
                  <a:cxn ang="0">
                    <a:pos x="44" y="67"/>
                  </a:cxn>
                  <a:cxn ang="0">
                    <a:pos x="41" y="71"/>
                  </a:cxn>
                  <a:cxn ang="0">
                    <a:pos x="37" y="76"/>
                  </a:cxn>
                  <a:cxn ang="0">
                    <a:pos x="34" y="82"/>
                  </a:cxn>
                  <a:cxn ang="0">
                    <a:pos x="33" y="90"/>
                  </a:cxn>
                  <a:cxn ang="0">
                    <a:pos x="33" y="97"/>
                  </a:cxn>
                  <a:cxn ang="0">
                    <a:pos x="34" y="105"/>
                  </a:cxn>
                  <a:cxn ang="0">
                    <a:pos x="37" y="115"/>
                  </a:cxn>
                  <a:cxn ang="0">
                    <a:pos x="42" y="125"/>
                  </a:cxn>
                  <a:cxn ang="0">
                    <a:pos x="58" y="186"/>
                  </a:cxn>
                </a:cxnLst>
                <a:rect l="0" t="0" r="r" b="b"/>
                <a:pathLst>
                  <a:path w="167" h="186">
                    <a:moveTo>
                      <a:pt x="58" y="186"/>
                    </a:moveTo>
                    <a:lnTo>
                      <a:pt x="0" y="90"/>
                    </a:lnTo>
                    <a:lnTo>
                      <a:pt x="14" y="78"/>
                    </a:lnTo>
                    <a:lnTo>
                      <a:pt x="24" y="93"/>
                    </a:lnTo>
                    <a:lnTo>
                      <a:pt x="24" y="89"/>
                    </a:lnTo>
                    <a:lnTo>
                      <a:pt x="24" y="86"/>
                    </a:lnTo>
                    <a:lnTo>
                      <a:pt x="24" y="82"/>
                    </a:lnTo>
                    <a:lnTo>
                      <a:pt x="24" y="79"/>
                    </a:lnTo>
                    <a:lnTo>
                      <a:pt x="25" y="76"/>
                    </a:lnTo>
                    <a:lnTo>
                      <a:pt x="25" y="73"/>
                    </a:lnTo>
                    <a:lnTo>
                      <a:pt x="26" y="71"/>
                    </a:lnTo>
                    <a:lnTo>
                      <a:pt x="26" y="68"/>
                    </a:lnTo>
                    <a:lnTo>
                      <a:pt x="27" y="66"/>
                    </a:lnTo>
                    <a:lnTo>
                      <a:pt x="28" y="64"/>
                    </a:lnTo>
                    <a:lnTo>
                      <a:pt x="29" y="63"/>
                    </a:lnTo>
                    <a:lnTo>
                      <a:pt x="30" y="60"/>
                    </a:lnTo>
                    <a:lnTo>
                      <a:pt x="32" y="58"/>
                    </a:lnTo>
                    <a:lnTo>
                      <a:pt x="33" y="57"/>
                    </a:lnTo>
                    <a:lnTo>
                      <a:pt x="34" y="54"/>
                    </a:lnTo>
                    <a:lnTo>
                      <a:pt x="36" y="53"/>
                    </a:lnTo>
                    <a:lnTo>
                      <a:pt x="37" y="51"/>
                    </a:lnTo>
                    <a:lnTo>
                      <a:pt x="40" y="50"/>
                    </a:lnTo>
                    <a:lnTo>
                      <a:pt x="42" y="49"/>
                    </a:lnTo>
                    <a:lnTo>
                      <a:pt x="44" y="48"/>
                    </a:lnTo>
                    <a:lnTo>
                      <a:pt x="45" y="46"/>
                    </a:lnTo>
                    <a:lnTo>
                      <a:pt x="48" y="46"/>
                    </a:lnTo>
                    <a:lnTo>
                      <a:pt x="50" y="45"/>
                    </a:lnTo>
                    <a:lnTo>
                      <a:pt x="52" y="45"/>
                    </a:lnTo>
                    <a:lnTo>
                      <a:pt x="55" y="45"/>
                    </a:lnTo>
                    <a:lnTo>
                      <a:pt x="57" y="45"/>
                    </a:lnTo>
                    <a:lnTo>
                      <a:pt x="59" y="45"/>
                    </a:lnTo>
                    <a:lnTo>
                      <a:pt x="60" y="46"/>
                    </a:lnTo>
                    <a:lnTo>
                      <a:pt x="63" y="46"/>
                    </a:lnTo>
                    <a:lnTo>
                      <a:pt x="65" y="48"/>
                    </a:lnTo>
                    <a:lnTo>
                      <a:pt x="67" y="49"/>
                    </a:lnTo>
                    <a:lnTo>
                      <a:pt x="70" y="50"/>
                    </a:lnTo>
                    <a:lnTo>
                      <a:pt x="70" y="46"/>
                    </a:lnTo>
                    <a:lnTo>
                      <a:pt x="70" y="44"/>
                    </a:lnTo>
                    <a:lnTo>
                      <a:pt x="70" y="41"/>
                    </a:lnTo>
                    <a:lnTo>
                      <a:pt x="70" y="37"/>
                    </a:lnTo>
                    <a:lnTo>
                      <a:pt x="70" y="35"/>
                    </a:lnTo>
                    <a:lnTo>
                      <a:pt x="71" y="31"/>
                    </a:lnTo>
                    <a:lnTo>
                      <a:pt x="71" y="29"/>
                    </a:lnTo>
                    <a:lnTo>
                      <a:pt x="72" y="27"/>
                    </a:lnTo>
                    <a:lnTo>
                      <a:pt x="72" y="24"/>
                    </a:lnTo>
                    <a:lnTo>
                      <a:pt x="73" y="22"/>
                    </a:lnTo>
                    <a:lnTo>
                      <a:pt x="74" y="20"/>
                    </a:lnTo>
                    <a:lnTo>
                      <a:pt x="75" y="18"/>
                    </a:lnTo>
                    <a:lnTo>
                      <a:pt x="78" y="15"/>
                    </a:lnTo>
                    <a:lnTo>
                      <a:pt x="79" y="13"/>
                    </a:lnTo>
                    <a:lnTo>
                      <a:pt x="81" y="12"/>
                    </a:lnTo>
                    <a:lnTo>
                      <a:pt x="82" y="9"/>
                    </a:lnTo>
                    <a:lnTo>
                      <a:pt x="85" y="7"/>
                    </a:lnTo>
                    <a:lnTo>
                      <a:pt x="87" y="5"/>
                    </a:lnTo>
                    <a:lnTo>
                      <a:pt x="91" y="4"/>
                    </a:lnTo>
                    <a:lnTo>
                      <a:pt x="93" y="3"/>
                    </a:lnTo>
                    <a:lnTo>
                      <a:pt x="95" y="1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09" y="1"/>
                    </a:lnTo>
                    <a:lnTo>
                      <a:pt x="111" y="3"/>
                    </a:lnTo>
                    <a:lnTo>
                      <a:pt x="114" y="4"/>
                    </a:lnTo>
                    <a:lnTo>
                      <a:pt x="116" y="5"/>
                    </a:lnTo>
                    <a:lnTo>
                      <a:pt x="118" y="7"/>
                    </a:lnTo>
                    <a:lnTo>
                      <a:pt x="119" y="8"/>
                    </a:lnTo>
                    <a:lnTo>
                      <a:pt x="121" y="9"/>
                    </a:lnTo>
                    <a:lnTo>
                      <a:pt x="122" y="11"/>
                    </a:lnTo>
                    <a:lnTo>
                      <a:pt x="123" y="13"/>
                    </a:lnTo>
                    <a:lnTo>
                      <a:pt x="124" y="14"/>
                    </a:lnTo>
                    <a:lnTo>
                      <a:pt x="125" y="16"/>
                    </a:lnTo>
                    <a:lnTo>
                      <a:pt x="126" y="18"/>
                    </a:lnTo>
                    <a:lnTo>
                      <a:pt x="127" y="20"/>
                    </a:lnTo>
                    <a:lnTo>
                      <a:pt x="130" y="22"/>
                    </a:lnTo>
                    <a:lnTo>
                      <a:pt x="167" y="84"/>
                    </a:lnTo>
                    <a:lnTo>
                      <a:pt x="154" y="97"/>
                    </a:lnTo>
                    <a:lnTo>
                      <a:pt x="115" y="34"/>
                    </a:lnTo>
                    <a:lnTo>
                      <a:pt x="114" y="33"/>
                    </a:lnTo>
                    <a:lnTo>
                      <a:pt x="112" y="30"/>
                    </a:lnTo>
                    <a:lnTo>
                      <a:pt x="111" y="29"/>
                    </a:lnTo>
                    <a:lnTo>
                      <a:pt x="110" y="28"/>
                    </a:lnTo>
                    <a:lnTo>
                      <a:pt x="110" y="26"/>
                    </a:lnTo>
                    <a:lnTo>
                      <a:pt x="109" y="26"/>
                    </a:lnTo>
                    <a:lnTo>
                      <a:pt x="108" y="24"/>
                    </a:lnTo>
                    <a:lnTo>
                      <a:pt x="108" y="23"/>
                    </a:lnTo>
                    <a:lnTo>
                      <a:pt x="107" y="22"/>
                    </a:lnTo>
                    <a:lnTo>
                      <a:pt x="106" y="22"/>
                    </a:lnTo>
                    <a:lnTo>
                      <a:pt x="104" y="21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101" y="20"/>
                    </a:lnTo>
                    <a:lnTo>
                      <a:pt x="100" y="20"/>
                    </a:lnTo>
                    <a:lnTo>
                      <a:pt x="99" y="20"/>
                    </a:lnTo>
                    <a:lnTo>
                      <a:pt x="97" y="20"/>
                    </a:lnTo>
                    <a:lnTo>
                      <a:pt x="96" y="20"/>
                    </a:lnTo>
                    <a:lnTo>
                      <a:pt x="95" y="20"/>
                    </a:lnTo>
                    <a:lnTo>
                      <a:pt x="94" y="21"/>
                    </a:lnTo>
                    <a:lnTo>
                      <a:pt x="93" y="21"/>
                    </a:lnTo>
                    <a:lnTo>
                      <a:pt x="92" y="22"/>
                    </a:lnTo>
                    <a:lnTo>
                      <a:pt x="91" y="23"/>
                    </a:lnTo>
                    <a:lnTo>
                      <a:pt x="89" y="23"/>
                    </a:lnTo>
                    <a:lnTo>
                      <a:pt x="88" y="26"/>
                    </a:lnTo>
                    <a:lnTo>
                      <a:pt x="87" y="27"/>
                    </a:lnTo>
                    <a:lnTo>
                      <a:pt x="86" y="29"/>
                    </a:lnTo>
                    <a:lnTo>
                      <a:pt x="85" y="30"/>
                    </a:lnTo>
                    <a:lnTo>
                      <a:pt x="84" y="33"/>
                    </a:lnTo>
                    <a:lnTo>
                      <a:pt x="82" y="35"/>
                    </a:lnTo>
                    <a:lnTo>
                      <a:pt x="81" y="37"/>
                    </a:lnTo>
                    <a:lnTo>
                      <a:pt x="81" y="39"/>
                    </a:lnTo>
                    <a:lnTo>
                      <a:pt x="80" y="42"/>
                    </a:lnTo>
                    <a:lnTo>
                      <a:pt x="80" y="44"/>
                    </a:lnTo>
                    <a:lnTo>
                      <a:pt x="79" y="46"/>
                    </a:lnTo>
                    <a:lnTo>
                      <a:pt x="79" y="49"/>
                    </a:lnTo>
                    <a:lnTo>
                      <a:pt x="79" y="51"/>
                    </a:lnTo>
                    <a:lnTo>
                      <a:pt x="79" y="53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81" y="60"/>
                    </a:lnTo>
                    <a:lnTo>
                      <a:pt x="81" y="64"/>
                    </a:lnTo>
                    <a:lnTo>
                      <a:pt x="82" y="66"/>
                    </a:lnTo>
                    <a:lnTo>
                      <a:pt x="84" y="69"/>
                    </a:lnTo>
                    <a:lnTo>
                      <a:pt x="86" y="72"/>
                    </a:lnTo>
                    <a:lnTo>
                      <a:pt x="87" y="75"/>
                    </a:lnTo>
                    <a:lnTo>
                      <a:pt x="89" y="79"/>
                    </a:lnTo>
                    <a:lnTo>
                      <a:pt x="92" y="82"/>
                    </a:lnTo>
                    <a:lnTo>
                      <a:pt x="119" y="130"/>
                    </a:lnTo>
                    <a:lnTo>
                      <a:pt x="106" y="142"/>
                    </a:lnTo>
                    <a:lnTo>
                      <a:pt x="66" y="78"/>
                    </a:lnTo>
                    <a:lnTo>
                      <a:pt x="65" y="75"/>
                    </a:lnTo>
                    <a:lnTo>
                      <a:pt x="64" y="74"/>
                    </a:lnTo>
                    <a:lnTo>
                      <a:pt x="64" y="73"/>
                    </a:lnTo>
                    <a:lnTo>
                      <a:pt x="63" y="72"/>
                    </a:lnTo>
                    <a:lnTo>
                      <a:pt x="62" y="71"/>
                    </a:lnTo>
                    <a:lnTo>
                      <a:pt x="62" y="69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59" y="67"/>
                    </a:lnTo>
                    <a:lnTo>
                      <a:pt x="58" y="66"/>
                    </a:lnTo>
                    <a:lnTo>
                      <a:pt x="57" y="66"/>
                    </a:lnTo>
                    <a:lnTo>
                      <a:pt x="56" y="65"/>
                    </a:lnTo>
                    <a:lnTo>
                      <a:pt x="55" y="65"/>
                    </a:lnTo>
                    <a:lnTo>
                      <a:pt x="54" y="65"/>
                    </a:lnTo>
                    <a:lnTo>
                      <a:pt x="52" y="64"/>
                    </a:lnTo>
                    <a:lnTo>
                      <a:pt x="51" y="64"/>
                    </a:lnTo>
                    <a:lnTo>
                      <a:pt x="50" y="64"/>
                    </a:lnTo>
                    <a:lnTo>
                      <a:pt x="49" y="64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47" y="65"/>
                    </a:lnTo>
                    <a:lnTo>
                      <a:pt x="45" y="66"/>
                    </a:lnTo>
                    <a:lnTo>
                      <a:pt x="44" y="67"/>
                    </a:lnTo>
                    <a:lnTo>
                      <a:pt x="43" y="67"/>
                    </a:lnTo>
                    <a:lnTo>
                      <a:pt x="42" y="69"/>
                    </a:lnTo>
                    <a:lnTo>
                      <a:pt x="41" y="71"/>
                    </a:lnTo>
                    <a:lnTo>
                      <a:pt x="39" y="72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6" y="79"/>
                    </a:lnTo>
                    <a:lnTo>
                      <a:pt x="35" y="80"/>
                    </a:lnTo>
                    <a:lnTo>
                      <a:pt x="34" y="82"/>
                    </a:lnTo>
                    <a:lnTo>
                      <a:pt x="34" y="86"/>
                    </a:lnTo>
                    <a:lnTo>
                      <a:pt x="33" y="88"/>
                    </a:lnTo>
                    <a:lnTo>
                      <a:pt x="33" y="90"/>
                    </a:lnTo>
                    <a:lnTo>
                      <a:pt x="33" y="93"/>
                    </a:lnTo>
                    <a:lnTo>
                      <a:pt x="33" y="95"/>
                    </a:lnTo>
                    <a:lnTo>
                      <a:pt x="33" y="97"/>
                    </a:lnTo>
                    <a:lnTo>
                      <a:pt x="33" y="101"/>
                    </a:lnTo>
                    <a:lnTo>
                      <a:pt x="34" y="103"/>
                    </a:lnTo>
                    <a:lnTo>
                      <a:pt x="34" y="105"/>
                    </a:lnTo>
                    <a:lnTo>
                      <a:pt x="35" y="109"/>
                    </a:lnTo>
                    <a:lnTo>
                      <a:pt x="36" y="111"/>
                    </a:lnTo>
                    <a:lnTo>
                      <a:pt x="37" y="115"/>
                    </a:lnTo>
                    <a:lnTo>
                      <a:pt x="39" y="118"/>
                    </a:lnTo>
                    <a:lnTo>
                      <a:pt x="41" y="121"/>
                    </a:lnTo>
                    <a:lnTo>
                      <a:pt x="42" y="125"/>
                    </a:lnTo>
                    <a:lnTo>
                      <a:pt x="44" y="128"/>
                    </a:lnTo>
                    <a:lnTo>
                      <a:pt x="72" y="173"/>
                    </a:lnTo>
                    <a:lnTo>
                      <a:pt x="58" y="18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85" name="Freeform 2026"/>
              <p:cNvSpPr>
                <a:spLocks noEditPoints="1"/>
              </p:cNvSpPr>
              <p:nvPr/>
            </p:nvSpPr>
            <p:spPr bwMode="auto">
              <a:xfrm>
                <a:off x="4324" y="3490"/>
                <a:ext cx="20" cy="24"/>
              </a:xfrm>
              <a:custGeom>
                <a:avLst/>
                <a:gdLst/>
                <a:ahLst/>
                <a:cxnLst>
                  <a:cxn ang="0">
                    <a:pos x="98" y="48"/>
                  </a:cxn>
                  <a:cxn ang="0">
                    <a:pos x="101" y="58"/>
                  </a:cxn>
                  <a:cxn ang="0">
                    <a:pos x="102" y="71"/>
                  </a:cxn>
                  <a:cxn ang="0">
                    <a:pos x="99" y="85"/>
                  </a:cxn>
                  <a:cxn ang="0">
                    <a:pos x="94" y="96"/>
                  </a:cxn>
                  <a:cxn ang="0">
                    <a:pos x="84" y="108"/>
                  </a:cxn>
                  <a:cxn ang="0">
                    <a:pos x="77" y="113"/>
                  </a:cxn>
                  <a:cxn ang="0">
                    <a:pos x="69" y="117"/>
                  </a:cxn>
                  <a:cxn ang="0">
                    <a:pos x="61" y="119"/>
                  </a:cxn>
                  <a:cxn ang="0">
                    <a:pos x="53" y="119"/>
                  </a:cxn>
                  <a:cxn ang="0">
                    <a:pos x="44" y="118"/>
                  </a:cxn>
                  <a:cxn ang="0">
                    <a:pos x="36" y="115"/>
                  </a:cxn>
                  <a:cxn ang="0">
                    <a:pos x="28" y="110"/>
                  </a:cxn>
                  <a:cxn ang="0">
                    <a:pos x="21" y="103"/>
                  </a:cxn>
                  <a:cxn ang="0">
                    <a:pos x="13" y="93"/>
                  </a:cxn>
                  <a:cxn ang="0">
                    <a:pos x="6" y="80"/>
                  </a:cxn>
                  <a:cxn ang="0">
                    <a:pos x="1" y="67"/>
                  </a:cxn>
                  <a:cxn ang="0">
                    <a:pos x="0" y="55"/>
                  </a:cxn>
                  <a:cxn ang="0">
                    <a:pos x="1" y="42"/>
                  </a:cxn>
                  <a:cxn ang="0">
                    <a:pos x="3" y="32"/>
                  </a:cxn>
                  <a:cxn ang="0">
                    <a:pos x="9" y="21"/>
                  </a:cxn>
                  <a:cxn ang="0">
                    <a:pos x="17" y="13"/>
                  </a:cxn>
                  <a:cxn ang="0">
                    <a:pos x="28" y="5"/>
                  </a:cxn>
                  <a:cxn ang="0">
                    <a:pos x="40" y="0"/>
                  </a:cxn>
                  <a:cxn ang="0">
                    <a:pos x="52" y="0"/>
                  </a:cxn>
                  <a:cxn ang="0">
                    <a:pos x="65" y="5"/>
                  </a:cxn>
                  <a:cxn ang="0">
                    <a:pos x="76" y="13"/>
                  </a:cxn>
                  <a:cxn ang="0">
                    <a:pos x="82" y="20"/>
                  </a:cxn>
                  <a:cxn ang="0">
                    <a:pos x="87" y="25"/>
                  </a:cxn>
                  <a:cxn ang="0">
                    <a:pos x="90" y="29"/>
                  </a:cxn>
                  <a:cxn ang="0">
                    <a:pos x="31" y="87"/>
                  </a:cxn>
                  <a:cxn ang="0">
                    <a:pos x="34" y="88"/>
                  </a:cxn>
                  <a:cxn ang="0">
                    <a:pos x="35" y="89"/>
                  </a:cxn>
                  <a:cxn ang="0">
                    <a:pos x="43" y="97"/>
                  </a:cxn>
                  <a:cxn ang="0">
                    <a:pos x="51" y="101"/>
                  </a:cxn>
                  <a:cxn ang="0">
                    <a:pos x="59" y="102"/>
                  </a:cxn>
                  <a:cxn ang="0">
                    <a:pos x="66" y="101"/>
                  </a:cxn>
                  <a:cxn ang="0">
                    <a:pos x="72" y="97"/>
                  </a:cxn>
                  <a:cxn ang="0">
                    <a:pos x="77" y="93"/>
                  </a:cxn>
                  <a:cxn ang="0">
                    <a:pos x="81" y="86"/>
                  </a:cxn>
                  <a:cxn ang="0">
                    <a:pos x="83" y="79"/>
                  </a:cxn>
                  <a:cxn ang="0">
                    <a:pos x="84" y="70"/>
                  </a:cxn>
                  <a:cxn ang="0">
                    <a:pos x="83" y="62"/>
                  </a:cxn>
                  <a:cxn ang="0">
                    <a:pos x="23" y="73"/>
                  </a:cxn>
                  <a:cxn ang="0">
                    <a:pos x="67" y="29"/>
                  </a:cxn>
                  <a:cxn ang="0">
                    <a:pos x="66" y="28"/>
                  </a:cxn>
                  <a:cxn ang="0">
                    <a:pos x="66" y="27"/>
                  </a:cxn>
                  <a:cxn ang="0">
                    <a:pos x="58" y="21"/>
                  </a:cxn>
                  <a:cxn ang="0">
                    <a:pos x="51" y="18"/>
                  </a:cxn>
                  <a:cxn ang="0">
                    <a:pos x="43" y="17"/>
                  </a:cxn>
                  <a:cxn ang="0">
                    <a:pos x="36" y="18"/>
                  </a:cxn>
                  <a:cxn ang="0">
                    <a:pos x="29" y="21"/>
                  </a:cxn>
                  <a:cxn ang="0">
                    <a:pos x="23" y="28"/>
                  </a:cxn>
                  <a:cxn ang="0">
                    <a:pos x="19" y="35"/>
                  </a:cxn>
                  <a:cxn ang="0">
                    <a:pos x="17" y="44"/>
                  </a:cxn>
                  <a:cxn ang="0">
                    <a:pos x="17" y="55"/>
                  </a:cxn>
                  <a:cxn ang="0">
                    <a:pos x="20" y="65"/>
                  </a:cxn>
                </a:cxnLst>
                <a:rect l="0" t="0" r="r" b="b"/>
                <a:pathLst>
                  <a:path w="102" h="120">
                    <a:moveTo>
                      <a:pt x="82" y="56"/>
                    </a:moveTo>
                    <a:lnTo>
                      <a:pt x="96" y="44"/>
                    </a:lnTo>
                    <a:lnTo>
                      <a:pt x="98" y="48"/>
                    </a:lnTo>
                    <a:lnTo>
                      <a:pt x="99" y="51"/>
                    </a:lnTo>
                    <a:lnTo>
                      <a:pt x="101" y="55"/>
                    </a:lnTo>
                    <a:lnTo>
                      <a:pt x="101" y="58"/>
                    </a:lnTo>
                    <a:lnTo>
                      <a:pt x="102" y="63"/>
                    </a:lnTo>
                    <a:lnTo>
                      <a:pt x="102" y="66"/>
                    </a:lnTo>
                    <a:lnTo>
                      <a:pt x="102" y="71"/>
                    </a:lnTo>
                    <a:lnTo>
                      <a:pt x="101" y="75"/>
                    </a:lnTo>
                    <a:lnTo>
                      <a:pt x="101" y="80"/>
                    </a:lnTo>
                    <a:lnTo>
                      <a:pt x="99" y="85"/>
                    </a:lnTo>
                    <a:lnTo>
                      <a:pt x="97" y="89"/>
                    </a:lnTo>
                    <a:lnTo>
                      <a:pt x="96" y="93"/>
                    </a:lnTo>
                    <a:lnTo>
                      <a:pt x="94" y="96"/>
                    </a:lnTo>
                    <a:lnTo>
                      <a:pt x="91" y="101"/>
                    </a:lnTo>
                    <a:lnTo>
                      <a:pt x="88" y="104"/>
                    </a:lnTo>
                    <a:lnTo>
                      <a:pt x="84" y="108"/>
                    </a:lnTo>
                    <a:lnTo>
                      <a:pt x="82" y="110"/>
                    </a:lnTo>
                    <a:lnTo>
                      <a:pt x="80" y="111"/>
                    </a:lnTo>
                    <a:lnTo>
                      <a:pt x="77" y="113"/>
                    </a:lnTo>
                    <a:lnTo>
                      <a:pt x="75" y="115"/>
                    </a:lnTo>
                    <a:lnTo>
                      <a:pt x="73" y="116"/>
                    </a:lnTo>
                    <a:lnTo>
                      <a:pt x="69" y="117"/>
                    </a:lnTo>
                    <a:lnTo>
                      <a:pt x="67" y="118"/>
                    </a:lnTo>
                    <a:lnTo>
                      <a:pt x="65" y="119"/>
                    </a:lnTo>
                    <a:lnTo>
                      <a:pt x="61" y="119"/>
                    </a:lnTo>
                    <a:lnTo>
                      <a:pt x="59" y="119"/>
                    </a:lnTo>
                    <a:lnTo>
                      <a:pt x="55" y="120"/>
                    </a:lnTo>
                    <a:lnTo>
                      <a:pt x="53" y="119"/>
                    </a:lnTo>
                    <a:lnTo>
                      <a:pt x="50" y="119"/>
                    </a:lnTo>
                    <a:lnTo>
                      <a:pt x="47" y="119"/>
                    </a:lnTo>
                    <a:lnTo>
                      <a:pt x="44" y="118"/>
                    </a:lnTo>
                    <a:lnTo>
                      <a:pt x="42" y="117"/>
                    </a:lnTo>
                    <a:lnTo>
                      <a:pt x="39" y="116"/>
                    </a:lnTo>
                    <a:lnTo>
                      <a:pt x="36" y="115"/>
                    </a:lnTo>
                    <a:lnTo>
                      <a:pt x="34" y="113"/>
                    </a:lnTo>
                    <a:lnTo>
                      <a:pt x="31" y="111"/>
                    </a:lnTo>
                    <a:lnTo>
                      <a:pt x="28" y="110"/>
                    </a:lnTo>
                    <a:lnTo>
                      <a:pt x="25" y="108"/>
                    </a:lnTo>
                    <a:lnTo>
                      <a:pt x="23" y="105"/>
                    </a:lnTo>
                    <a:lnTo>
                      <a:pt x="21" y="103"/>
                    </a:lnTo>
                    <a:lnTo>
                      <a:pt x="17" y="100"/>
                    </a:lnTo>
                    <a:lnTo>
                      <a:pt x="15" y="96"/>
                    </a:lnTo>
                    <a:lnTo>
                      <a:pt x="13" y="93"/>
                    </a:lnTo>
                    <a:lnTo>
                      <a:pt x="10" y="88"/>
                    </a:lnTo>
                    <a:lnTo>
                      <a:pt x="8" y="85"/>
                    </a:lnTo>
                    <a:lnTo>
                      <a:pt x="6" y="80"/>
                    </a:lnTo>
                    <a:lnTo>
                      <a:pt x="5" y="77"/>
                    </a:lnTo>
                    <a:lnTo>
                      <a:pt x="3" y="72"/>
                    </a:lnTo>
                    <a:lnTo>
                      <a:pt x="1" y="67"/>
                    </a:lnTo>
                    <a:lnTo>
                      <a:pt x="1" y="63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1" y="42"/>
                    </a:lnTo>
                    <a:lnTo>
                      <a:pt x="1" y="38"/>
                    </a:lnTo>
                    <a:lnTo>
                      <a:pt x="2" y="35"/>
                    </a:lnTo>
                    <a:lnTo>
                      <a:pt x="3" y="32"/>
                    </a:lnTo>
                    <a:lnTo>
                      <a:pt x="6" y="28"/>
                    </a:lnTo>
                    <a:lnTo>
                      <a:pt x="7" y="25"/>
                    </a:lnTo>
                    <a:lnTo>
                      <a:pt x="9" y="21"/>
                    </a:lnTo>
                    <a:lnTo>
                      <a:pt x="12" y="19"/>
                    </a:lnTo>
                    <a:lnTo>
                      <a:pt x="14" y="15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28" y="5"/>
                    </a:lnTo>
                    <a:lnTo>
                      <a:pt x="32" y="3"/>
                    </a:lnTo>
                    <a:lnTo>
                      <a:pt x="36" y="2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7" y="2"/>
                    </a:lnTo>
                    <a:lnTo>
                      <a:pt x="61" y="3"/>
                    </a:lnTo>
                    <a:lnTo>
                      <a:pt x="65" y="5"/>
                    </a:lnTo>
                    <a:lnTo>
                      <a:pt x="68" y="7"/>
                    </a:lnTo>
                    <a:lnTo>
                      <a:pt x="73" y="10"/>
                    </a:lnTo>
                    <a:lnTo>
                      <a:pt x="76" y="13"/>
                    </a:lnTo>
                    <a:lnTo>
                      <a:pt x="80" y="17"/>
                    </a:lnTo>
                    <a:lnTo>
                      <a:pt x="81" y="18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7" y="25"/>
                    </a:lnTo>
                    <a:lnTo>
                      <a:pt x="88" y="26"/>
                    </a:lnTo>
                    <a:lnTo>
                      <a:pt x="89" y="28"/>
                    </a:lnTo>
                    <a:lnTo>
                      <a:pt x="90" y="29"/>
                    </a:lnTo>
                    <a:lnTo>
                      <a:pt x="31" y="85"/>
                    </a:lnTo>
                    <a:lnTo>
                      <a:pt x="31" y="86"/>
                    </a:lnTo>
                    <a:lnTo>
                      <a:pt x="31" y="87"/>
                    </a:lnTo>
                    <a:lnTo>
                      <a:pt x="32" y="87"/>
                    </a:lnTo>
                    <a:lnTo>
                      <a:pt x="32" y="88"/>
                    </a:lnTo>
                    <a:lnTo>
                      <a:pt x="34" y="88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35" y="89"/>
                    </a:lnTo>
                    <a:lnTo>
                      <a:pt x="37" y="93"/>
                    </a:lnTo>
                    <a:lnTo>
                      <a:pt x="39" y="95"/>
                    </a:lnTo>
                    <a:lnTo>
                      <a:pt x="43" y="97"/>
                    </a:lnTo>
                    <a:lnTo>
                      <a:pt x="45" y="98"/>
                    </a:lnTo>
                    <a:lnTo>
                      <a:pt x="47" y="100"/>
                    </a:lnTo>
                    <a:lnTo>
                      <a:pt x="51" y="101"/>
                    </a:lnTo>
                    <a:lnTo>
                      <a:pt x="53" y="102"/>
                    </a:lnTo>
                    <a:lnTo>
                      <a:pt x="55" y="102"/>
                    </a:lnTo>
                    <a:lnTo>
                      <a:pt x="59" y="102"/>
                    </a:lnTo>
                    <a:lnTo>
                      <a:pt x="61" y="102"/>
                    </a:lnTo>
                    <a:lnTo>
                      <a:pt x="64" y="102"/>
                    </a:lnTo>
                    <a:lnTo>
                      <a:pt x="66" y="101"/>
                    </a:lnTo>
                    <a:lnTo>
                      <a:pt x="68" y="101"/>
                    </a:lnTo>
                    <a:lnTo>
                      <a:pt x="70" y="100"/>
                    </a:lnTo>
                    <a:lnTo>
                      <a:pt x="72" y="97"/>
                    </a:lnTo>
                    <a:lnTo>
                      <a:pt x="74" y="96"/>
                    </a:lnTo>
                    <a:lnTo>
                      <a:pt x="76" y="95"/>
                    </a:lnTo>
                    <a:lnTo>
                      <a:pt x="77" y="93"/>
                    </a:lnTo>
                    <a:lnTo>
                      <a:pt x="79" y="90"/>
                    </a:lnTo>
                    <a:lnTo>
                      <a:pt x="80" y="88"/>
                    </a:lnTo>
                    <a:lnTo>
                      <a:pt x="81" y="86"/>
                    </a:lnTo>
                    <a:lnTo>
                      <a:pt x="82" y="83"/>
                    </a:lnTo>
                    <a:lnTo>
                      <a:pt x="83" y="81"/>
                    </a:lnTo>
                    <a:lnTo>
                      <a:pt x="83" y="79"/>
                    </a:lnTo>
                    <a:lnTo>
                      <a:pt x="84" y="75"/>
                    </a:lnTo>
                    <a:lnTo>
                      <a:pt x="84" y="73"/>
                    </a:lnTo>
                    <a:lnTo>
                      <a:pt x="84" y="70"/>
                    </a:lnTo>
                    <a:lnTo>
                      <a:pt x="84" y="67"/>
                    </a:lnTo>
                    <a:lnTo>
                      <a:pt x="84" y="64"/>
                    </a:lnTo>
                    <a:lnTo>
                      <a:pt x="83" y="62"/>
                    </a:lnTo>
                    <a:lnTo>
                      <a:pt x="83" y="58"/>
                    </a:lnTo>
                    <a:lnTo>
                      <a:pt x="82" y="56"/>
                    </a:lnTo>
                    <a:close/>
                    <a:moveTo>
                      <a:pt x="23" y="73"/>
                    </a:moveTo>
                    <a:lnTo>
                      <a:pt x="68" y="30"/>
                    </a:lnTo>
                    <a:lnTo>
                      <a:pt x="68" y="30"/>
                    </a:lnTo>
                    <a:lnTo>
                      <a:pt x="67" y="29"/>
                    </a:lnTo>
                    <a:lnTo>
                      <a:pt x="67" y="29"/>
                    </a:lnTo>
                    <a:lnTo>
                      <a:pt x="67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7"/>
                    </a:lnTo>
                    <a:lnTo>
                      <a:pt x="64" y="25"/>
                    </a:lnTo>
                    <a:lnTo>
                      <a:pt x="61" y="22"/>
                    </a:lnTo>
                    <a:lnTo>
                      <a:pt x="58" y="21"/>
                    </a:lnTo>
                    <a:lnTo>
                      <a:pt x="55" y="19"/>
                    </a:lnTo>
                    <a:lnTo>
                      <a:pt x="53" y="18"/>
                    </a:lnTo>
                    <a:lnTo>
                      <a:pt x="51" y="18"/>
                    </a:lnTo>
                    <a:lnTo>
                      <a:pt x="49" y="17"/>
                    </a:lnTo>
                    <a:lnTo>
                      <a:pt x="46" y="17"/>
                    </a:lnTo>
                    <a:lnTo>
                      <a:pt x="43" y="17"/>
                    </a:lnTo>
                    <a:lnTo>
                      <a:pt x="40" y="17"/>
                    </a:lnTo>
                    <a:lnTo>
                      <a:pt x="38" y="17"/>
                    </a:lnTo>
                    <a:lnTo>
                      <a:pt x="36" y="18"/>
                    </a:lnTo>
                    <a:lnTo>
                      <a:pt x="34" y="19"/>
                    </a:lnTo>
                    <a:lnTo>
                      <a:pt x="31" y="20"/>
                    </a:lnTo>
                    <a:lnTo>
                      <a:pt x="29" y="21"/>
                    </a:lnTo>
                    <a:lnTo>
                      <a:pt x="28" y="23"/>
                    </a:lnTo>
                    <a:lnTo>
                      <a:pt x="25" y="26"/>
                    </a:lnTo>
                    <a:lnTo>
                      <a:pt x="23" y="28"/>
                    </a:lnTo>
                    <a:lnTo>
                      <a:pt x="22" y="30"/>
                    </a:lnTo>
                    <a:lnTo>
                      <a:pt x="20" y="33"/>
                    </a:lnTo>
                    <a:lnTo>
                      <a:pt x="19" y="35"/>
                    </a:lnTo>
                    <a:lnTo>
                      <a:pt x="19" y="38"/>
                    </a:lnTo>
                    <a:lnTo>
                      <a:pt x="17" y="41"/>
                    </a:lnTo>
                    <a:lnTo>
                      <a:pt x="17" y="44"/>
                    </a:lnTo>
                    <a:lnTo>
                      <a:pt x="16" y="48"/>
                    </a:lnTo>
                    <a:lnTo>
                      <a:pt x="16" y="51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9" y="62"/>
                    </a:lnTo>
                    <a:lnTo>
                      <a:pt x="20" y="65"/>
                    </a:lnTo>
                    <a:lnTo>
                      <a:pt x="21" y="68"/>
                    </a:lnTo>
                    <a:lnTo>
                      <a:pt x="23" y="7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86" name="Freeform 2027"/>
              <p:cNvSpPr>
                <a:spLocks noEditPoints="1"/>
              </p:cNvSpPr>
              <p:nvPr/>
            </p:nvSpPr>
            <p:spPr bwMode="auto">
              <a:xfrm>
                <a:off x="4343" y="3454"/>
                <a:ext cx="36" cy="39"/>
              </a:xfrm>
              <a:custGeom>
                <a:avLst/>
                <a:gdLst/>
                <a:ahLst/>
                <a:cxnLst>
                  <a:cxn ang="0">
                    <a:pos x="46" y="19"/>
                  </a:cxn>
                  <a:cxn ang="0">
                    <a:pos x="57" y="11"/>
                  </a:cxn>
                  <a:cxn ang="0">
                    <a:pos x="65" y="6"/>
                  </a:cxn>
                  <a:cxn ang="0">
                    <a:pos x="72" y="2"/>
                  </a:cxn>
                  <a:cxn ang="0">
                    <a:pos x="80" y="0"/>
                  </a:cxn>
                  <a:cxn ang="0">
                    <a:pos x="87" y="0"/>
                  </a:cxn>
                  <a:cxn ang="0">
                    <a:pos x="94" y="2"/>
                  </a:cxn>
                  <a:cxn ang="0">
                    <a:pos x="102" y="7"/>
                  </a:cxn>
                  <a:cxn ang="0">
                    <a:pos x="109" y="14"/>
                  </a:cxn>
                  <a:cxn ang="0">
                    <a:pos x="116" y="24"/>
                  </a:cxn>
                  <a:cxn ang="0">
                    <a:pos x="120" y="36"/>
                  </a:cxn>
                  <a:cxn ang="0">
                    <a:pos x="120" y="48"/>
                  </a:cxn>
                  <a:cxn ang="0">
                    <a:pos x="116" y="62"/>
                  </a:cxn>
                  <a:cxn ang="0">
                    <a:pos x="106" y="77"/>
                  </a:cxn>
                  <a:cxn ang="0">
                    <a:pos x="108" y="82"/>
                  </a:cxn>
                  <a:cxn ang="0">
                    <a:pos x="115" y="82"/>
                  </a:cxn>
                  <a:cxn ang="0">
                    <a:pos x="120" y="83"/>
                  </a:cxn>
                  <a:cxn ang="0">
                    <a:pos x="132" y="85"/>
                  </a:cxn>
                  <a:cxn ang="0">
                    <a:pos x="143" y="90"/>
                  </a:cxn>
                  <a:cxn ang="0">
                    <a:pos x="178" y="105"/>
                  </a:cxn>
                  <a:cxn ang="0">
                    <a:pos x="131" y="106"/>
                  </a:cxn>
                  <a:cxn ang="0">
                    <a:pos x="120" y="101"/>
                  </a:cxn>
                  <a:cxn ang="0">
                    <a:pos x="110" y="98"/>
                  </a:cxn>
                  <a:cxn ang="0">
                    <a:pos x="102" y="97"/>
                  </a:cxn>
                  <a:cxn ang="0">
                    <a:pos x="96" y="97"/>
                  </a:cxn>
                  <a:cxn ang="0">
                    <a:pos x="91" y="97"/>
                  </a:cxn>
                  <a:cxn ang="0">
                    <a:pos x="87" y="99"/>
                  </a:cxn>
                  <a:cxn ang="0">
                    <a:pos x="81" y="104"/>
                  </a:cxn>
                  <a:cxn ang="0">
                    <a:pos x="60" y="123"/>
                  </a:cxn>
                  <a:cxn ang="0">
                    <a:pos x="51" y="109"/>
                  </a:cxn>
                  <a:cxn ang="0">
                    <a:pos x="79" y="84"/>
                  </a:cxn>
                  <a:cxn ang="0">
                    <a:pos x="86" y="77"/>
                  </a:cxn>
                  <a:cxn ang="0">
                    <a:pos x="90" y="73"/>
                  </a:cxn>
                  <a:cxn ang="0">
                    <a:pos x="95" y="66"/>
                  </a:cxn>
                  <a:cxn ang="0">
                    <a:pos x="98" y="60"/>
                  </a:cxn>
                  <a:cxn ang="0">
                    <a:pos x="101" y="54"/>
                  </a:cxn>
                  <a:cxn ang="0">
                    <a:pos x="102" y="47"/>
                  </a:cxn>
                  <a:cxn ang="0">
                    <a:pos x="102" y="41"/>
                  </a:cxn>
                  <a:cxn ang="0">
                    <a:pos x="100" y="36"/>
                  </a:cxn>
                  <a:cxn ang="0">
                    <a:pos x="97" y="31"/>
                  </a:cxn>
                  <a:cxn ang="0">
                    <a:pos x="94" y="26"/>
                  </a:cxn>
                  <a:cxn ang="0">
                    <a:pos x="90" y="23"/>
                  </a:cxn>
                  <a:cxn ang="0">
                    <a:pos x="87" y="21"/>
                  </a:cxn>
                  <a:cxn ang="0">
                    <a:pos x="82" y="19"/>
                  </a:cxn>
                  <a:cxn ang="0">
                    <a:pos x="79" y="19"/>
                  </a:cxn>
                  <a:cxn ang="0">
                    <a:pos x="75" y="19"/>
                  </a:cxn>
                  <a:cxn ang="0">
                    <a:pos x="71" y="22"/>
                  </a:cxn>
                  <a:cxn ang="0">
                    <a:pos x="66" y="25"/>
                  </a:cxn>
                  <a:cxn ang="0">
                    <a:pos x="60" y="30"/>
                  </a:cxn>
                </a:cxnLst>
                <a:rect l="0" t="0" r="r" b="b"/>
                <a:pathLst>
                  <a:path w="178" h="196">
                    <a:moveTo>
                      <a:pt x="81" y="196"/>
                    </a:moveTo>
                    <a:lnTo>
                      <a:pt x="0" y="63"/>
                    </a:lnTo>
                    <a:lnTo>
                      <a:pt x="46" y="19"/>
                    </a:lnTo>
                    <a:lnTo>
                      <a:pt x="50" y="17"/>
                    </a:lnTo>
                    <a:lnTo>
                      <a:pt x="53" y="14"/>
                    </a:lnTo>
                    <a:lnTo>
                      <a:pt x="57" y="11"/>
                    </a:lnTo>
                    <a:lnTo>
                      <a:pt x="59" y="9"/>
                    </a:lnTo>
                    <a:lnTo>
                      <a:pt x="63" y="7"/>
                    </a:lnTo>
                    <a:lnTo>
                      <a:pt x="65" y="6"/>
                    </a:lnTo>
                    <a:lnTo>
                      <a:pt x="67" y="3"/>
                    </a:lnTo>
                    <a:lnTo>
                      <a:pt x="69" y="2"/>
                    </a:lnTo>
                    <a:lnTo>
                      <a:pt x="72" y="2"/>
                    </a:lnTo>
                    <a:lnTo>
                      <a:pt x="74" y="1"/>
                    </a:lnTo>
                    <a:lnTo>
                      <a:pt x="76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1"/>
                    </a:lnTo>
                    <a:lnTo>
                      <a:pt x="91" y="2"/>
                    </a:lnTo>
                    <a:lnTo>
                      <a:pt x="94" y="2"/>
                    </a:lnTo>
                    <a:lnTo>
                      <a:pt x="96" y="3"/>
                    </a:lnTo>
                    <a:lnTo>
                      <a:pt x="100" y="6"/>
                    </a:lnTo>
                    <a:lnTo>
                      <a:pt x="102" y="7"/>
                    </a:lnTo>
                    <a:lnTo>
                      <a:pt x="104" y="9"/>
                    </a:lnTo>
                    <a:lnTo>
                      <a:pt x="106" y="11"/>
                    </a:lnTo>
                    <a:lnTo>
                      <a:pt x="109" y="14"/>
                    </a:lnTo>
                    <a:lnTo>
                      <a:pt x="111" y="17"/>
                    </a:lnTo>
                    <a:lnTo>
                      <a:pt x="113" y="21"/>
                    </a:lnTo>
                    <a:lnTo>
                      <a:pt x="116" y="24"/>
                    </a:lnTo>
                    <a:lnTo>
                      <a:pt x="118" y="28"/>
                    </a:lnTo>
                    <a:lnTo>
                      <a:pt x="119" y="32"/>
                    </a:lnTo>
                    <a:lnTo>
                      <a:pt x="120" y="36"/>
                    </a:lnTo>
                    <a:lnTo>
                      <a:pt x="120" y="40"/>
                    </a:lnTo>
                    <a:lnTo>
                      <a:pt x="120" y="44"/>
                    </a:lnTo>
                    <a:lnTo>
                      <a:pt x="120" y="48"/>
                    </a:lnTo>
                    <a:lnTo>
                      <a:pt x="119" y="53"/>
                    </a:lnTo>
                    <a:lnTo>
                      <a:pt x="118" y="58"/>
                    </a:lnTo>
                    <a:lnTo>
                      <a:pt x="116" y="62"/>
                    </a:lnTo>
                    <a:lnTo>
                      <a:pt x="113" y="67"/>
                    </a:lnTo>
                    <a:lnTo>
                      <a:pt x="110" y="73"/>
                    </a:lnTo>
                    <a:lnTo>
                      <a:pt x="106" y="77"/>
                    </a:lnTo>
                    <a:lnTo>
                      <a:pt x="103" y="83"/>
                    </a:lnTo>
                    <a:lnTo>
                      <a:pt x="105" y="82"/>
                    </a:lnTo>
                    <a:lnTo>
                      <a:pt x="108" y="82"/>
                    </a:lnTo>
                    <a:lnTo>
                      <a:pt x="110" y="82"/>
                    </a:lnTo>
                    <a:lnTo>
                      <a:pt x="112" y="82"/>
                    </a:lnTo>
                    <a:lnTo>
                      <a:pt x="115" y="82"/>
                    </a:lnTo>
                    <a:lnTo>
                      <a:pt x="117" y="82"/>
                    </a:lnTo>
                    <a:lnTo>
                      <a:pt x="118" y="82"/>
                    </a:lnTo>
                    <a:lnTo>
                      <a:pt x="120" y="83"/>
                    </a:lnTo>
                    <a:lnTo>
                      <a:pt x="124" y="83"/>
                    </a:lnTo>
                    <a:lnTo>
                      <a:pt x="128" y="84"/>
                    </a:lnTo>
                    <a:lnTo>
                      <a:pt x="132" y="85"/>
                    </a:lnTo>
                    <a:lnTo>
                      <a:pt x="135" y="86"/>
                    </a:lnTo>
                    <a:lnTo>
                      <a:pt x="140" y="88"/>
                    </a:lnTo>
                    <a:lnTo>
                      <a:pt x="143" y="90"/>
                    </a:lnTo>
                    <a:lnTo>
                      <a:pt x="147" y="91"/>
                    </a:lnTo>
                    <a:lnTo>
                      <a:pt x="150" y="92"/>
                    </a:lnTo>
                    <a:lnTo>
                      <a:pt x="178" y="105"/>
                    </a:lnTo>
                    <a:lnTo>
                      <a:pt x="162" y="121"/>
                    </a:lnTo>
                    <a:lnTo>
                      <a:pt x="134" y="107"/>
                    </a:lnTo>
                    <a:lnTo>
                      <a:pt x="131" y="106"/>
                    </a:lnTo>
                    <a:lnTo>
                      <a:pt x="127" y="105"/>
                    </a:lnTo>
                    <a:lnTo>
                      <a:pt x="124" y="103"/>
                    </a:lnTo>
                    <a:lnTo>
                      <a:pt x="120" y="101"/>
                    </a:lnTo>
                    <a:lnTo>
                      <a:pt x="117" y="100"/>
                    </a:lnTo>
                    <a:lnTo>
                      <a:pt x="113" y="99"/>
                    </a:lnTo>
                    <a:lnTo>
                      <a:pt x="110" y="98"/>
                    </a:lnTo>
                    <a:lnTo>
                      <a:pt x="106" y="98"/>
                    </a:lnTo>
                    <a:lnTo>
                      <a:pt x="104" y="97"/>
                    </a:lnTo>
                    <a:lnTo>
                      <a:pt x="102" y="97"/>
                    </a:lnTo>
                    <a:lnTo>
                      <a:pt x="101" y="97"/>
                    </a:lnTo>
                    <a:lnTo>
                      <a:pt x="98" y="97"/>
                    </a:lnTo>
                    <a:lnTo>
                      <a:pt x="96" y="97"/>
                    </a:lnTo>
                    <a:lnTo>
                      <a:pt x="95" y="97"/>
                    </a:lnTo>
                    <a:lnTo>
                      <a:pt x="94" y="97"/>
                    </a:lnTo>
                    <a:lnTo>
                      <a:pt x="91" y="97"/>
                    </a:lnTo>
                    <a:lnTo>
                      <a:pt x="90" y="98"/>
                    </a:lnTo>
                    <a:lnTo>
                      <a:pt x="89" y="99"/>
                    </a:lnTo>
                    <a:lnTo>
                      <a:pt x="87" y="99"/>
                    </a:lnTo>
                    <a:lnTo>
                      <a:pt x="86" y="100"/>
                    </a:lnTo>
                    <a:lnTo>
                      <a:pt x="83" y="103"/>
                    </a:lnTo>
                    <a:lnTo>
                      <a:pt x="81" y="104"/>
                    </a:lnTo>
                    <a:lnTo>
                      <a:pt x="80" y="106"/>
                    </a:lnTo>
                    <a:lnTo>
                      <a:pt x="78" y="107"/>
                    </a:lnTo>
                    <a:lnTo>
                      <a:pt x="60" y="123"/>
                    </a:lnTo>
                    <a:lnTo>
                      <a:pt x="96" y="182"/>
                    </a:lnTo>
                    <a:lnTo>
                      <a:pt x="81" y="196"/>
                    </a:lnTo>
                    <a:close/>
                    <a:moveTo>
                      <a:pt x="51" y="109"/>
                    </a:moveTo>
                    <a:lnTo>
                      <a:pt x="72" y="90"/>
                    </a:lnTo>
                    <a:lnTo>
                      <a:pt x="75" y="86"/>
                    </a:lnTo>
                    <a:lnTo>
                      <a:pt x="79" y="84"/>
                    </a:lnTo>
                    <a:lnTo>
                      <a:pt x="81" y="82"/>
                    </a:lnTo>
                    <a:lnTo>
                      <a:pt x="83" y="79"/>
                    </a:lnTo>
                    <a:lnTo>
                      <a:pt x="86" y="77"/>
                    </a:lnTo>
                    <a:lnTo>
                      <a:pt x="87" y="75"/>
                    </a:lnTo>
                    <a:lnTo>
                      <a:pt x="89" y="74"/>
                    </a:lnTo>
                    <a:lnTo>
                      <a:pt x="90" y="73"/>
                    </a:lnTo>
                    <a:lnTo>
                      <a:pt x="91" y="70"/>
                    </a:lnTo>
                    <a:lnTo>
                      <a:pt x="94" y="68"/>
                    </a:lnTo>
                    <a:lnTo>
                      <a:pt x="95" y="66"/>
                    </a:lnTo>
                    <a:lnTo>
                      <a:pt x="96" y="63"/>
                    </a:lnTo>
                    <a:lnTo>
                      <a:pt x="97" y="62"/>
                    </a:lnTo>
                    <a:lnTo>
                      <a:pt x="98" y="60"/>
                    </a:lnTo>
                    <a:lnTo>
                      <a:pt x="100" y="58"/>
                    </a:lnTo>
                    <a:lnTo>
                      <a:pt x="101" y="55"/>
                    </a:lnTo>
                    <a:lnTo>
                      <a:pt x="101" y="54"/>
                    </a:lnTo>
                    <a:lnTo>
                      <a:pt x="101" y="52"/>
                    </a:lnTo>
                    <a:lnTo>
                      <a:pt x="102" y="49"/>
                    </a:lnTo>
                    <a:lnTo>
                      <a:pt x="102" y="47"/>
                    </a:lnTo>
                    <a:lnTo>
                      <a:pt x="102" y="46"/>
                    </a:lnTo>
                    <a:lnTo>
                      <a:pt x="102" y="44"/>
                    </a:lnTo>
                    <a:lnTo>
                      <a:pt x="102" y="41"/>
                    </a:lnTo>
                    <a:lnTo>
                      <a:pt x="101" y="40"/>
                    </a:lnTo>
                    <a:lnTo>
                      <a:pt x="101" y="38"/>
                    </a:lnTo>
                    <a:lnTo>
                      <a:pt x="100" y="36"/>
                    </a:lnTo>
                    <a:lnTo>
                      <a:pt x="100" y="34"/>
                    </a:lnTo>
                    <a:lnTo>
                      <a:pt x="98" y="32"/>
                    </a:lnTo>
                    <a:lnTo>
                      <a:pt x="97" y="31"/>
                    </a:lnTo>
                    <a:lnTo>
                      <a:pt x="96" y="29"/>
                    </a:lnTo>
                    <a:lnTo>
                      <a:pt x="95" y="28"/>
                    </a:lnTo>
                    <a:lnTo>
                      <a:pt x="94" y="26"/>
                    </a:lnTo>
                    <a:lnTo>
                      <a:pt x="93" y="25"/>
                    </a:lnTo>
                    <a:lnTo>
                      <a:pt x="91" y="24"/>
                    </a:lnTo>
                    <a:lnTo>
                      <a:pt x="90" y="23"/>
                    </a:lnTo>
                    <a:lnTo>
                      <a:pt x="89" y="22"/>
                    </a:lnTo>
                    <a:lnTo>
                      <a:pt x="88" y="22"/>
                    </a:lnTo>
                    <a:lnTo>
                      <a:pt x="87" y="21"/>
                    </a:lnTo>
                    <a:lnTo>
                      <a:pt x="86" y="21"/>
                    </a:lnTo>
                    <a:lnTo>
                      <a:pt x="83" y="19"/>
                    </a:lnTo>
                    <a:lnTo>
                      <a:pt x="82" y="19"/>
                    </a:lnTo>
                    <a:lnTo>
                      <a:pt x="81" y="19"/>
                    </a:lnTo>
                    <a:lnTo>
                      <a:pt x="80" y="19"/>
                    </a:lnTo>
                    <a:lnTo>
                      <a:pt x="79" y="19"/>
                    </a:lnTo>
                    <a:lnTo>
                      <a:pt x="78" y="19"/>
                    </a:lnTo>
                    <a:lnTo>
                      <a:pt x="76" y="19"/>
                    </a:lnTo>
                    <a:lnTo>
                      <a:pt x="75" y="19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71" y="22"/>
                    </a:lnTo>
                    <a:lnTo>
                      <a:pt x="69" y="23"/>
                    </a:lnTo>
                    <a:lnTo>
                      <a:pt x="68" y="24"/>
                    </a:lnTo>
                    <a:lnTo>
                      <a:pt x="66" y="25"/>
                    </a:lnTo>
                    <a:lnTo>
                      <a:pt x="64" y="26"/>
                    </a:lnTo>
                    <a:lnTo>
                      <a:pt x="63" y="29"/>
                    </a:lnTo>
                    <a:lnTo>
                      <a:pt x="60" y="30"/>
                    </a:lnTo>
                    <a:lnTo>
                      <a:pt x="23" y="64"/>
                    </a:lnTo>
                    <a:lnTo>
                      <a:pt x="51" y="10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87" name="Freeform 2028"/>
              <p:cNvSpPr>
                <a:spLocks/>
              </p:cNvSpPr>
              <p:nvPr/>
            </p:nvSpPr>
            <p:spPr bwMode="auto">
              <a:xfrm>
                <a:off x="3831" y="3504"/>
                <a:ext cx="17" cy="17"/>
              </a:xfrm>
              <a:custGeom>
                <a:avLst/>
                <a:gdLst/>
                <a:ahLst/>
                <a:cxnLst>
                  <a:cxn ang="0">
                    <a:pos x="44" y="89"/>
                  </a:cxn>
                  <a:cxn ang="0">
                    <a:pos x="53" y="88"/>
                  </a:cxn>
                  <a:cxn ang="0">
                    <a:pos x="61" y="86"/>
                  </a:cxn>
                  <a:cxn ang="0">
                    <a:pos x="69" y="81"/>
                  </a:cxn>
                  <a:cxn ang="0">
                    <a:pos x="76" y="76"/>
                  </a:cxn>
                  <a:cxn ang="0">
                    <a:pos x="81" y="70"/>
                  </a:cxn>
                  <a:cxn ang="0">
                    <a:pos x="86" y="61"/>
                  </a:cxn>
                  <a:cxn ang="0">
                    <a:pos x="88" y="53"/>
                  </a:cxn>
                  <a:cxn ang="0">
                    <a:pos x="89" y="44"/>
                  </a:cxn>
                  <a:cxn ang="0">
                    <a:pos x="88" y="36"/>
                  </a:cxn>
                  <a:cxn ang="0">
                    <a:pos x="86" y="27"/>
                  </a:cxn>
                  <a:cxn ang="0">
                    <a:pos x="81" y="20"/>
                  </a:cxn>
                  <a:cxn ang="0">
                    <a:pos x="76" y="13"/>
                  </a:cxn>
                  <a:cxn ang="0">
                    <a:pos x="69" y="7"/>
                  </a:cxn>
                  <a:cxn ang="0">
                    <a:pos x="61" y="4"/>
                  </a:cxn>
                  <a:cxn ang="0">
                    <a:pos x="53" y="1"/>
                  </a:cxn>
                  <a:cxn ang="0">
                    <a:pos x="44" y="0"/>
                  </a:cxn>
                  <a:cxn ang="0">
                    <a:pos x="36" y="1"/>
                  </a:cxn>
                  <a:cxn ang="0">
                    <a:pos x="27" y="4"/>
                  </a:cxn>
                  <a:cxn ang="0">
                    <a:pos x="20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4" y="27"/>
                  </a:cxn>
                  <a:cxn ang="0">
                    <a:pos x="1" y="36"/>
                  </a:cxn>
                  <a:cxn ang="0">
                    <a:pos x="0" y="44"/>
                  </a:cxn>
                  <a:cxn ang="0">
                    <a:pos x="1" y="53"/>
                  </a:cxn>
                  <a:cxn ang="0">
                    <a:pos x="4" y="61"/>
                  </a:cxn>
                  <a:cxn ang="0">
                    <a:pos x="7" y="70"/>
                  </a:cxn>
                  <a:cxn ang="0">
                    <a:pos x="13" y="76"/>
                  </a:cxn>
                  <a:cxn ang="0">
                    <a:pos x="20" y="81"/>
                  </a:cxn>
                  <a:cxn ang="0">
                    <a:pos x="27" y="86"/>
                  </a:cxn>
                  <a:cxn ang="0">
                    <a:pos x="36" y="88"/>
                  </a:cxn>
                  <a:cxn ang="0">
                    <a:pos x="44" y="89"/>
                  </a:cxn>
                </a:cxnLst>
                <a:rect l="0" t="0" r="r" b="b"/>
                <a:pathLst>
                  <a:path w="89" h="89">
                    <a:moveTo>
                      <a:pt x="44" y="89"/>
                    </a:moveTo>
                    <a:lnTo>
                      <a:pt x="53" y="88"/>
                    </a:lnTo>
                    <a:lnTo>
                      <a:pt x="61" y="86"/>
                    </a:lnTo>
                    <a:lnTo>
                      <a:pt x="69" y="81"/>
                    </a:lnTo>
                    <a:lnTo>
                      <a:pt x="76" y="76"/>
                    </a:lnTo>
                    <a:lnTo>
                      <a:pt x="81" y="70"/>
                    </a:lnTo>
                    <a:lnTo>
                      <a:pt x="86" y="61"/>
                    </a:lnTo>
                    <a:lnTo>
                      <a:pt x="88" y="53"/>
                    </a:lnTo>
                    <a:lnTo>
                      <a:pt x="89" y="44"/>
                    </a:lnTo>
                    <a:lnTo>
                      <a:pt x="88" y="36"/>
                    </a:lnTo>
                    <a:lnTo>
                      <a:pt x="86" y="27"/>
                    </a:lnTo>
                    <a:lnTo>
                      <a:pt x="81" y="20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36" y="1"/>
                    </a:lnTo>
                    <a:lnTo>
                      <a:pt x="27" y="4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4" y="27"/>
                    </a:lnTo>
                    <a:lnTo>
                      <a:pt x="1" y="36"/>
                    </a:lnTo>
                    <a:lnTo>
                      <a:pt x="0" y="44"/>
                    </a:lnTo>
                    <a:lnTo>
                      <a:pt x="1" y="53"/>
                    </a:lnTo>
                    <a:lnTo>
                      <a:pt x="4" y="61"/>
                    </a:lnTo>
                    <a:lnTo>
                      <a:pt x="7" y="70"/>
                    </a:lnTo>
                    <a:lnTo>
                      <a:pt x="13" y="76"/>
                    </a:lnTo>
                    <a:lnTo>
                      <a:pt x="20" y="81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88" name="Freeform 2029"/>
              <p:cNvSpPr>
                <a:spLocks/>
              </p:cNvSpPr>
              <p:nvPr/>
            </p:nvSpPr>
            <p:spPr bwMode="auto">
              <a:xfrm>
                <a:off x="3831" y="3504"/>
                <a:ext cx="17" cy="17"/>
              </a:xfrm>
              <a:custGeom>
                <a:avLst/>
                <a:gdLst/>
                <a:ahLst/>
                <a:cxnLst>
                  <a:cxn ang="0">
                    <a:pos x="44" y="89"/>
                  </a:cxn>
                  <a:cxn ang="0">
                    <a:pos x="53" y="88"/>
                  </a:cxn>
                  <a:cxn ang="0">
                    <a:pos x="61" y="86"/>
                  </a:cxn>
                  <a:cxn ang="0">
                    <a:pos x="69" y="81"/>
                  </a:cxn>
                  <a:cxn ang="0">
                    <a:pos x="76" y="76"/>
                  </a:cxn>
                  <a:cxn ang="0">
                    <a:pos x="81" y="70"/>
                  </a:cxn>
                  <a:cxn ang="0">
                    <a:pos x="86" y="61"/>
                  </a:cxn>
                  <a:cxn ang="0">
                    <a:pos x="88" y="53"/>
                  </a:cxn>
                  <a:cxn ang="0">
                    <a:pos x="89" y="44"/>
                  </a:cxn>
                  <a:cxn ang="0">
                    <a:pos x="88" y="36"/>
                  </a:cxn>
                  <a:cxn ang="0">
                    <a:pos x="86" y="27"/>
                  </a:cxn>
                  <a:cxn ang="0">
                    <a:pos x="81" y="20"/>
                  </a:cxn>
                  <a:cxn ang="0">
                    <a:pos x="76" y="13"/>
                  </a:cxn>
                  <a:cxn ang="0">
                    <a:pos x="69" y="7"/>
                  </a:cxn>
                  <a:cxn ang="0">
                    <a:pos x="61" y="4"/>
                  </a:cxn>
                  <a:cxn ang="0">
                    <a:pos x="53" y="1"/>
                  </a:cxn>
                  <a:cxn ang="0">
                    <a:pos x="44" y="0"/>
                  </a:cxn>
                  <a:cxn ang="0">
                    <a:pos x="36" y="1"/>
                  </a:cxn>
                  <a:cxn ang="0">
                    <a:pos x="27" y="4"/>
                  </a:cxn>
                  <a:cxn ang="0">
                    <a:pos x="20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4" y="27"/>
                  </a:cxn>
                  <a:cxn ang="0">
                    <a:pos x="1" y="36"/>
                  </a:cxn>
                  <a:cxn ang="0">
                    <a:pos x="0" y="44"/>
                  </a:cxn>
                  <a:cxn ang="0">
                    <a:pos x="1" y="53"/>
                  </a:cxn>
                  <a:cxn ang="0">
                    <a:pos x="4" y="61"/>
                  </a:cxn>
                  <a:cxn ang="0">
                    <a:pos x="7" y="70"/>
                  </a:cxn>
                  <a:cxn ang="0">
                    <a:pos x="13" y="76"/>
                  </a:cxn>
                  <a:cxn ang="0">
                    <a:pos x="20" y="81"/>
                  </a:cxn>
                  <a:cxn ang="0">
                    <a:pos x="27" y="86"/>
                  </a:cxn>
                  <a:cxn ang="0">
                    <a:pos x="36" y="88"/>
                  </a:cxn>
                  <a:cxn ang="0">
                    <a:pos x="44" y="89"/>
                  </a:cxn>
                </a:cxnLst>
                <a:rect l="0" t="0" r="r" b="b"/>
                <a:pathLst>
                  <a:path w="89" h="89">
                    <a:moveTo>
                      <a:pt x="44" y="89"/>
                    </a:moveTo>
                    <a:lnTo>
                      <a:pt x="53" y="88"/>
                    </a:lnTo>
                    <a:lnTo>
                      <a:pt x="61" y="86"/>
                    </a:lnTo>
                    <a:lnTo>
                      <a:pt x="69" y="81"/>
                    </a:lnTo>
                    <a:lnTo>
                      <a:pt x="76" y="76"/>
                    </a:lnTo>
                    <a:lnTo>
                      <a:pt x="81" y="70"/>
                    </a:lnTo>
                    <a:lnTo>
                      <a:pt x="86" y="61"/>
                    </a:lnTo>
                    <a:lnTo>
                      <a:pt x="88" y="53"/>
                    </a:lnTo>
                    <a:lnTo>
                      <a:pt x="89" y="44"/>
                    </a:lnTo>
                    <a:lnTo>
                      <a:pt x="88" y="36"/>
                    </a:lnTo>
                    <a:lnTo>
                      <a:pt x="86" y="27"/>
                    </a:lnTo>
                    <a:lnTo>
                      <a:pt x="81" y="20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36" y="1"/>
                    </a:lnTo>
                    <a:lnTo>
                      <a:pt x="27" y="4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4" y="27"/>
                    </a:lnTo>
                    <a:lnTo>
                      <a:pt x="1" y="36"/>
                    </a:lnTo>
                    <a:lnTo>
                      <a:pt x="0" y="44"/>
                    </a:lnTo>
                    <a:lnTo>
                      <a:pt x="1" y="53"/>
                    </a:lnTo>
                    <a:lnTo>
                      <a:pt x="4" y="61"/>
                    </a:lnTo>
                    <a:lnTo>
                      <a:pt x="7" y="70"/>
                    </a:lnTo>
                    <a:lnTo>
                      <a:pt x="13" y="76"/>
                    </a:lnTo>
                    <a:lnTo>
                      <a:pt x="20" y="81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89" name="Freeform 2030"/>
              <p:cNvSpPr>
                <a:spLocks/>
              </p:cNvSpPr>
              <p:nvPr/>
            </p:nvSpPr>
            <p:spPr bwMode="auto">
              <a:xfrm>
                <a:off x="3872" y="3483"/>
                <a:ext cx="10" cy="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25"/>
                  </a:cxn>
                  <a:cxn ang="0">
                    <a:pos x="0" y="42"/>
                  </a:cxn>
                  <a:cxn ang="0">
                    <a:pos x="50" y="42"/>
                  </a:cxn>
                  <a:cxn ang="0">
                    <a:pos x="50" y="25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26" y="0"/>
                  </a:cxn>
                </a:cxnLst>
                <a:rect l="0" t="0" r="r" b="b"/>
                <a:pathLst>
                  <a:path w="50" h="42">
                    <a:moveTo>
                      <a:pt x="26" y="0"/>
                    </a:moveTo>
                    <a:lnTo>
                      <a:pt x="0" y="25"/>
                    </a:lnTo>
                    <a:lnTo>
                      <a:pt x="0" y="42"/>
                    </a:lnTo>
                    <a:lnTo>
                      <a:pt x="50" y="42"/>
                    </a:lnTo>
                    <a:lnTo>
                      <a:pt x="50" y="25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0" name="Freeform 2031"/>
              <p:cNvSpPr>
                <a:spLocks/>
              </p:cNvSpPr>
              <p:nvPr/>
            </p:nvSpPr>
            <p:spPr bwMode="auto">
              <a:xfrm>
                <a:off x="3878" y="3483"/>
                <a:ext cx="17" cy="10"/>
              </a:xfrm>
              <a:custGeom>
                <a:avLst/>
                <a:gdLst/>
                <a:ahLst/>
                <a:cxnLst>
                  <a:cxn ang="0">
                    <a:pos x="88" y="24"/>
                  </a:cxn>
                  <a:cxn ang="0">
                    <a:pos x="64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64" y="49"/>
                  </a:cxn>
                  <a:cxn ang="0">
                    <a:pos x="88" y="24"/>
                  </a:cxn>
                  <a:cxn ang="0">
                    <a:pos x="88" y="24"/>
                  </a:cxn>
                  <a:cxn ang="0">
                    <a:pos x="88" y="0"/>
                  </a:cxn>
                  <a:cxn ang="0">
                    <a:pos x="64" y="0"/>
                  </a:cxn>
                  <a:cxn ang="0">
                    <a:pos x="88" y="24"/>
                  </a:cxn>
                </a:cxnLst>
                <a:rect l="0" t="0" r="r" b="b"/>
                <a:pathLst>
                  <a:path w="88" h="49">
                    <a:moveTo>
                      <a:pt x="88" y="24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64" y="49"/>
                    </a:lnTo>
                    <a:lnTo>
                      <a:pt x="88" y="24"/>
                    </a:lnTo>
                    <a:lnTo>
                      <a:pt x="88" y="24"/>
                    </a:lnTo>
                    <a:lnTo>
                      <a:pt x="88" y="0"/>
                    </a:lnTo>
                    <a:lnTo>
                      <a:pt x="64" y="0"/>
                    </a:lnTo>
                    <a:lnTo>
                      <a:pt x="88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1" name="Freeform 2032"/>
              <p:cNvSpPr>
                <a:spLocks/>
              </p:cNvSpPr>
              <p:nvPr/>
            </p:nvSpPr>
            <p:spPr bwMode="auto">
              <a:xfrm>
                <a:off x="3885" y="3488"/>
                <a:ext cx="10" cy="15"/>
              </a:xfrm>
              <a:custGeom>
                <a:avLst/>
                <a:gdLst/>
                <a:ahLst/>
                <a:cxnLst>
                  <a:cxn ang="0">
                    <a:pos x="40" y="76"/>
                  </a:cxn>
                  <a:cxn ang="0">
                    <a:pos x="49" y="56"/>
                  </a:cxn>
                  <a:cxn ang="0">
                    <a:pos x="49" y="0"/>
                  </a:cxn>
                  <a:cxn ang="0">
                    <a:pos x="0" y="0"/>
                  </a:cxn>
                  <a:cxn ang="0">
                    <a:pos x="0" y="56"/>
                  </a:cxn>
                  <a:cxn ang="0">
                    <a:pos x="40" y="76"/>
                  </a:cxn>
                  <a:cxn ang="0">
                    <a:pos x="40" y="76"/>
                  </a:cxn>
                  <a:cxn ang="0">
                    <a:pos x="49" y="69"/>
                  </a:cxn>
                  <a:cxn ang="0">
                    <a:pos x="49" y="56"/>
                  </a:cxn>
                  <a:cxn ang="0">
                    <a:pos x="40" y="76"/>
                  </a:cxn>
                </a:cxnLst>
                <a:rect l="0" t="0" r="r" b="b"/>
                <a:pathLst>
                  <a:path w="49" h="76">
                    <a:moveTo>
                      <a:pt x="40" y="76"/>
                    </a:moveTo>
                    <a:lnTo>
                      <a:pt x="49" y="56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56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9" y="69"/>
                    </a:lnTo>
                    <a:lnTo>
                      <a:pt x="49" y="56"/>
                    </a:lnTo>
                    <a:lnTo>
                      <a:pt x="4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2" name="Freeform 2033"/>
              <p:cNvSpPr>
                <a:spLocks/>
              </p:cNvSpPr>
              <p:nvPr/>
            </p:nvSpPr>
            <p:spPr bwMode="auto">
              <a:xfrm>
                <a:off x="3882" y="3496"/>
                <a:ext cx="11" cy="12"/>
              </a:xfrm>
              <a:custGeom>
                <a:avLst/>
                <a:gdLst/>
                <a:ahLst/>
                <a:cxnLst>
                  <a:cxn ang="0">
                    <a:pos x="18" y="60"/>
                  </a:cxn>
                  <a:cxn ang="0">
                    <a:pos x="18" y="60"/>
                  </a:cxn>
                  <a:cxn ang="0">
                    <a:pos x="23" y="58"/>
                  </a:cxn>
                  <a:cxn ang="0">
                    <a:pos x="28" y="55"/>
                  </a:cxn>
                  <a:cxn ang="0">
                    <a:pos x="32" y="53"/>
                  </a:cxn>
                  <a:cxn ang="0">
                    <a:pos x="37" y="51"/>
                  </a:cxn>
                  <a:cxn ang="0">
                    <a:pos x="41" y="48"/>
                  </a:cxn>
                  <a:cxn ang="0">
                    <a:pos x="46" y="45"/>
                  </a:cxn>
                  <a:cxn ang="0">
                    <a:pos x="51" y="41"/>
                  </a:cxn>
                  <a:cxn ang="0">
                    <a:pos x="55" y="38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18" y="5"/>
                  </a:cxn>
                  <a:cxn ang="0">
                    <a:pos x="15" y="6"/>
                  </a:cxn>
                  <a:cxn ang="0">
                    <a:pos x="13" y="8"/>
                  </a:cxn>
                  <a:cxn ang="0">
                    <a:pos x="9" y="9"/>
                  </a:cxn>
                  <a:cxn ang="0">
                    <a:pos x="7" y="11"/>
                  </a:cxn>
                  <a:cxn ang="0">
                    <a:pos x="3" y="13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8" y="60"/>
                  </a:cxn>
                </a:cxnLst>
                <a:rect l="0" t="0" r="r" b="b"/>
                <a:pathLst>
                  <a:path w="55" h="60">
                    <a:moveTo>
                      <a:pt x="18" y="60"/>
                    </a:moveTo>
                    <a:lnTo>
                      <a:pt x="18" y="60"/>
                    </a:lnTo>
                    <a:lnTo>
                      <a:pt x="23" y="58"/>
                    </a:lnTo>
                    <a:lnTo>
                      <a:pt x="28" y="55"/>
                    </a:lnTo>
                    <a:lnTo>
                      <a:pt x="32" y="53"/>
                    </a:lnTo>
                    <a:lnTo>
                      <a:pt x="37" y="51"/>
                    </a:lnTo>
                    <a:lnTo>
                      <a:pt x="41" y="48"/>
                    </a:lnTo>
                    <a:lnTo>
                      <a:pt x="46" y="45"/>
                    </a:lnTo>
                    <a:lnTo>
                      <a:pt x="51" y="41"/>
                    </a:lnTo>
                    <a:lnTo>
                      <a:pt x="55" y="38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18" y="5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9" y="9"/>
                    </a:lnTo>
                    <a:lnTo>
                      <a:pt x="7" y="11"/>
                    </a:lnTo>
                    <a:lnTo>
                      <a:pt x="3" y="13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8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3" name="Freeform 2034"/>
              <p:cNvSpPr>
                <a:spLocks/>
              </p:cNvSpPr>
              <p:nvPr/>
            </p:nvSpPr>
            <p:spPr bwMode="auto">
              <a:xfrm>
                <a:off x="3878" y="3498"/>
                <a:ext cx="8" cy="11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54"/>
                  </a:cxn>
                  <a:cxn ang="0">
                    <a:pos x="4" y="53"/>
                  </a:cxn>
                  <a:cxn ang="0">
                    <a:pos x="10" y="53"/>
                  </a:cxn>
                  <a:cxn ang="0">
                    <a:pos x="15" y="53"/>
                  </a:cxn>
                  <a:cxn ang="0">
                    <a:pos x="21" y="52"/>
                  </a:cxn>
                  <a:cxn ang="0">
                    <a:pos x="25" y="51"/>
                  </a:cxn>
                  <a:cxn ang="0">
                    <a:pos x="31" y="49"/>
                  </a:cxn>
                  <a:cxn ang="0">
                    <a:pos x="36" y="48"/>
                  </a:cxn>
                  <a:cxn ang="0">
                    <a:pos x="41" y="46"/>
                  </a:cxn>
                  <a:cxn ang="0">
                    <a:pos x="23" y="0"/>
                  </a:cxn>
                  <a:cxn ang="0">
                    <a:pos x="21" y="1"/>
                  </a:cxn>
                  <a:cxn ang="0">
                    <a:pos x="17" y="1"/>
                  </a:cxn>
                  <a:cxn ang="0">
                    <a:pos x="15" y="2"/>
                  </a:cxn>
                  <a:cxn ang="0">
                    <a:pos x="11" y="3"/>
                  </a:cxn>
                  <a:cxn ang="0">
                    <a:pos x="9" y="3"/>
                  </a:cxn>
                  <a:cxn ang="0">
                    <a:pos x="5" y="3"/>
                  </a:cxn>
                  <a:cxn ang="0">
                    <a:pos x="3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4"/>
                  </a:cxn>
                </a:cxnLst>
                <a:rect l="0" t="0" r="r" b="b"/>
                <a:pathLst>
                  <a:path w="41" h="54">
                    <a:moveTo>
                      <a:pt x="0" y="54"/>
                    </a:moveTo>
                    <a:lnTo>
                      <a:pt x="0" y="54"/>
                    </a:lnTo>
                    <a:lnTo>
                      <a:pt x="4" y="53"/>
                    </a:lnTo>
                    <a:lnTo>
                      <a:pt x="10" y="53"/>
                    </a:lnTo>
                    <a:lnTo>
                      <a:pt x="15" y="53"/>
                    </a:lnTo>
                    <a:lnTo>
                      <a:pt x="21" y="52"/>
                    </a:lnTo>
                    <a:lnTo>
                      <a:pt x="25" y="51"/>
                    </a:lnTo>
                    <a:lnTo>
                      <a:pt x="31" y="49"/>
                    </a:lnTo>
                    <a:lnTo>
                      <a:pt x="36" y="48"/>
                    </a:lnTo>
                    <a:lnTo>
                      <a:pt x="41" y="46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17" y="1"/>
                    </a:lnTo>
                    <a:lnTo>
                      <a:pt x="15" y="2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4" name="Freeform 2035"/>
              <p:cNvSpPr>
                <a:spLocks/>
              </p:cNvSpPr>
              <p:nvPr/>
            </p:nvSpPr>
            <p:spPr bwMode="auto">
              <a:xfrm>
                <a:off x="3867" y="3498"/>
                <a:ext cx="11" cy="11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6" y="47"/>
                  </a:cxn>
                  <a:cxn ang="0">
                    <a:pos x="11" y="49"/>
                  </a:cxn>
                  <a:cxn ang="0">
                    <a:pos x="18" y="51"/>
                  </a:cxn>
                  <a:cxn ang="0">
                    <a:pos x="24" y="54"/>
                  </a:cxn>
                  <a:cxn ang="0">
                    <a:pos x="31" y="55"/>
                  </a:cxn>
                  <a:cxn ang="0">
                    <a:pos x="38" y="56"/>
                  </a:cxn>
                  <a:cxn ang="0">
                    <a:pos x="45" y="56"/>
                  </a:cxn>
                  <a:cxn ang="0">
                    <a:pos x="52" y="57"/>
                  </a:cxn>
                  <a:cxn ang="0">
                    <a:pos x="52" y="7"/>
                  </a:cxn>
                  <a:cxn ang="0">
                    <a:pos x="47" y="7"/>
                  </a:cxn>
                  <a:cxn ang="0">
                    <a:pos x="44" y="6"/>
                  </a:cxn>
                  <a:cxn ang="0">
                    <a:pos x="39" y="6"/>
                  </a:cxn>
                  <a:cxn ang="0">
                    <a:pos x="36" y="5"/>
                  </a:cxn>
                  <a:cxn ang="0">
                    <a:pos x="32" y="4"/>
                  </a:cxn>
                  <a:cxn ang="0">
                    <a:pos x="29" y="3"/>
                  </a:cxn>
                  <a:cxn ang="0">
                    <a:pos x="25" y="2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0" y="44"/>
                  </a:cxn>
                </a:cxnLst>
                <a:rect l="0" t="0" r="r" b="b"/>
                <a:pathLst>
                  <a:path w="52" h="57">
                    <a:moveTo>
                      <a:pt x="0" y="44"/>
                    </a:moveTo>
                    <a:lnTo>
                      <a:pt x="0" y="44"/>
                    </a:lnTo>
                    <a:lnTo>
                      <a:pt x="6" y="47"/>
                    </a:lnTo>
                    <a:lnTo>
                      <a:pt x="11" y="49"/>
                    </a:lnTo>
                    <a:lnTo>
                      <a:pt x="18" y="51"/>
                    </a:lnTo>
                    <a:lnTo>
                      <a:pt x="24" y="54"/>
                    </a:lnTo>
                    <a:lnTo>
                      <a:pt x="31" y="55"/>
                    </a:lnTo>
                    <a:lnTo>
                      <a:pt x="38" y="56"/>
                    </a:lnTo>
                    <a:lnTo>
                      <a:pt x="45" y="56"/>
                    </a:lnTo>
                    <a:lnTo>
                      <a:pt x="52" y="57"/>
                    </a:lnTo>
                    <a:lnTo>
                      <a:pt x="52" y="7"/>
                    </a:lnTo>
                    <a:lnTo>
                      <a:pt x="47" y="7"/>
                    </a:lnTo>
                    <a:lnTo>
                      <a:pt x="44" y="6"/>
                    </a:lnTo>
                    <a:lnTo>
                      <a:pt x="39" y="6"/>
                    </a:lnTo>
                    <a:lnTo>
                      <a:pt x="36" y="5"/>
                    </a:lnTo>
                    <a:lnTo>
                      <a:pt x="32" y="4"/>
                    </a:lnTo>
                    <a:lnTo>
                      <a:pt x="29" y="3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5" name="Freeform 2036"/>
              <p:cNvSpPr>
                <a:spLocks/>
              </p:cNvSpPr>
              <p:nvPr/>
            </p:nvSpPr>
            <p:spPr bwMode="auto">
              <a:xfrm>
                <a:off x="3860" y="3494"/>
                <a:ext cx="12" cy="13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2" y="29"/>
                  </a:cxn>
                  <a:cxn ang="0">
                    <a:pos x="7" y="35"/>
                  </a:cxn>
                  <a:cxn ang="0">
                    <a:pos x="10" y="39"/>
                  </a:cxn>
                  <a:cxn ang="0">
                    <a:pos x="15" y="45"/>
                  </a:cxn>
                  <a:cxn ang="0">
                    <a:pos x="20" y="50"/>
                  </a:cxn>
                  <a:cxn ang="0">
                    <a:pos x="26" y="53"/>
                  </a:cxn>
                  <a:cxn ang="0">
                    <a:pos x="31" y="58"/>
                  </a:cxn>
                  <a:cxn ang="0">
                    <a:pos x="38" y="61"/>
                  </a:cxn>
                  <a:cxn ang="0">
                    <a:pos x="61" y="17"/>
                  </a:cxn>
                  <a:cxn ang="0">
                    <a:pos x="57" y="15"/>
                  </a:cxn>
                  <a:cxn ang="0">
                    <a:pos x="55" y="14"/>
                  </a:cxn>
                  <a:cxn ang="0">
                    <a:pos x="53" y="12"/>
                  </a:cxn>
                  <a:cxn ang="0">
                    <a:pos x="50" y="9"/>
                  </a:cxn>
                  <a:cxn ang="0">
                    <a:pos x="48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0" y="22"/>
                  </a:cxn>
                </a:cxnLst>
                <a:rect l="0" t="0" r="r" b="b"/>
                <a:pathLst>
                  <a:path w="61" h="61">
                    <a:moveTo>
                      <a:pt x="0" y="22"/>
                    </a:moveTo>
                    <a:lnTo>
                      <a:pt x="0" y="22"/>
                    </a:lnTo>
                    <a:lnTo>
                      <a:pt x="2" y="29"/>
                    </a:lnTo>
                    <a:lnTo>
                      <a:pt x="7" y="35"/>
                    </a:lnTo>
                    <a:lnTo>
                      <a:pt x="10" y="39"/>
                    </a:lnTo>
                    <a:lnTo>
                      <a:pt x="15" y="45"/>
                    </a:lnTo>
                    <a:lnTo>
                      <a:pt x="20" y="50"/>
                    </a:lnTo>
                    <a:lnTo>
                      <a:pt x="26" y="53"/>
                    </a:lnTo>
                    <a:lnTo>
                      <a:pt x="31" y="58"/>
                    </a:lnTo>
                    <a:lnTo>
                      <a:pt x="38" y="61"/>
                    </a:lnTo>
                    <a:lnTo>
                      <a:pt x="61" y="17"/>
                    </a:lnTo>
                    <a:lnTo>
                      <a:pt x="57" y="15"/>
                    </a:lnTo>
                    <a:lnTo>
                      <a:pt x="55" y="14"/>
                    </a:lnTo>
                    <a:lnTo>
                      <a:pt x="53" y="12"/>
                    </a:lnTo>
                    <a:lnTo>
                      <a:pt x="50" y="9"/>
                    </a:lnTo>
                    <a:lnTo>
                      <a:pt x="48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6" name="Freeform 2037"/>
              <p:cNvSpPr>
                <a:spLocks/>
              </p:cNvSpPr>
              <p:nvPr/>
            </p:nvSpPr>
            <p:spPr bwMode="auto">
              <a:xfrm>
                <a:off x="3857" y="3488"/>
                <a:ext cx="12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" y="14"/>
                  </a:cxn>
                  <a:cxn ang="0">
                    <a:pos x="1" y="21"/>
                  </a:cxn>
                  <a:cxn ang="0">
                    <a:pos x="3" y="28"/>
                  </a:cxn>
                  <a:cxn ang="0">
                    <a:pos x="5" y="34"/>
                  </a:cxn>
                  <a:cxn ang="0">
                    <a:pos x="7" y="41"/>
                  </a:cxn>
                  <a:cxn ang="0">
                    <a:pos x="9" y="46"/>
                  </a:cxn>
                  <a:cxn ang="0">
                    <a:pos x="13" y="52"/>
                  </a:cxn>
                  <a:cxn ang="0">
                    <a:pos x="57" y="30"/>
                  </a:cxn>
                  <a:cxn ang="0">
                    <a:pos x="54" y="27"/>
                  </a:cxn>
                  <a:cxn ang="0">
                    <a:pos x="53" y="23"/>
                  </a:cxn>
                  <a:cxn ang="0">
                    <a:pos x="52" y="20"/>
                  </a:cxn>
                  <a:cxn ang="0">
                    <a:pos x="51" y="16"/>
                  </a:cxn>
                  <a:cxn ang="0">
                    <a:pos x="51" y="13"/>
                  </a:cxn>
                  <a:cxn ang="0">
                    <a:pos x="50" y="9"/>
                  </a:cxn>
                  <a:cxn ang="0">
                    <a:pos x="50" y="5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52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" y="14"/>
                    </a:lnTo>
                    <a:lnTo>
                      <a:pt x="1" y="21"/>
                    </a:lnTo>
                    <a:lnTo>
                      <a:pt x="3" y="28"/>
                    </a:lnTo>
                    <a:lnTo>
                      <a:pt x="5" y="34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3" y="52"/>
                    </a:lnTo>
                    <a:lnTo>
                      <a:pt x="57" y="30"/>
                    </a:lnTo>
                    <a:lnTo>
                      <a:pt x="54" y="27"/>
                    </a:lnTo>
                    <a:lnTo>
                      <a:pt x="53" y="23"/>
                    </a:lnTo>
                    <a:lnTo>
                      <a:pt x="52" y="20"/>
                    </a:lnTo>
                    <a:lnTo>
                      <a:pt x="51" y="16"/>
                    </a:lnTo>
                    <a:lnTo>
                      <a:pt x="51" y="13"/>
                    </a:lnTo>
                    <a:lnTo>
                      <a:pt x="50" y="9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7" name="Freeform 2038"/>
              <p:cNvSpPr>
                <a:spLocks/>
              </p:cNvSpPr>
              <p:nvPr/>
            </p:nvSpPr>
            <p:spPr bwMode="auto">
              <a:xfrm>
                <a:off x="3857" y="3478"/>
                <a:ext cx="12" cy="1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9" y="6"/>
                  </a:cxn>
                  <a:cxn ang="0">
                    <a:pos x="7" y="13"/>
                  </a:cxn>
                  <a:cxn ang="0">
                    <a:pos x="5" y="19"/>
                  </a:cxn>
                  <a:cxn ang="0">
                    <a:pos x="3" y="26"/>
                  </a:cxn>
                  <a:cxn ang="0">
                    <a:pos x="1" y="32"/>
                  </a:cxn>
                  <a:cxn ang="0">
                    <a:pos x="1" y="39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50" y="52"/>
                  </a:cxn>
                  <a:cxn ang="0">
                    <a:pos x="50" y="49"/>
                  </a:cxn>
                  <a:cxn ang="0">
                    <a:pos x="50" y="44"/>
                  </a:cxn>
                  <a:cxn ang="0">
                    <a:pos x="51" y="41"/>
                  </a:cxn>
                  <a:cxn ang="0">
                    <a:pos x="51" y="37"/>
                  </a:cxn>
                  <a:cxn ang="0">
                    <a:pos x="52" y="32"/>
                  </a:cxn>
                  <a:cxn ang="0">
                    <a:pos x="53" y="29"/>
                  </a:cxn>
                  <a:cxn ang="0">
                    <a:pos x="54" y="26"/>
                  </a:cxn>
                  <a:cxn ang="0">
                    <a:pos x="57" y="22"/>
                  </a:cxn>
                  <a:cxn ang="0">
                    <a:pos x="57" y="22"/>
                  </a:cxn>
                  <a:cxn ang="0">
                    <a:pos x="11" y="0"/>
                  </a:cxn>
                </a:cxnLst>
                <a:rect l="0" t="0" r="r" b="b"/>
                <a:pathLst>
                  <a:path w="57" h="52">
                    <a:moveTo>
                      <a:pt x="11" y="0"/>
                    </a:moveTo>
                    <a:lnTo>
                      <a:pt x="11" y="0"/>
                    </a:lnTo>
                    <a:lnTo>
                      <a:pt x="9" y="6"/>
                    </a:lnTo>
                    <a:lnTo>
                      <a:pt x="7" y="13"/>
                    </a:lnTo>
                    <a:lnTo>
                      <a:pt x="5" y="19"/>
                    </a:lnTo>
                    <a:lnTo>
                      <a:pt x="3" y="26"/>
                    </a:lnTo>
                    <a:lnTo>
                      <a:pt x="1" y="32"/>
                    </a:lnTo>
                    <a:lnTo>
                      <a:pt x="1" y="39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50" y="52"/>
                    </a:lnTo>
                    <a:lnTo>
                      <a:pt x="50" y="49"/>
                    </a:lnTo>
                    <a:lnTo>
                      <a:pt x="50" y="44"/>
                    </a:lnTo>
                    <a:lnTo>
                      <a:pt x="51" y="41"/>
                    </a:lnTo>
                    <a:lnTo>
                      <a:pt x="51" y="37"/>
                    </a:lnTo>
                    <a:lnTo>
                      <a:pt x="52" y="32"/>
                    </a:lnTo>
                    <a:lnTo>
                      <a:pt x="53" y="29"/>
                    </a:lnTo>
                    <a:lnTo>
                      <a:pt x="54" y="26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8" name="Freeform 2039"/>
              <p:cNvSpPr>
                <a:spLocks/>
              </p:cNvSpPr>
              <p:nvPr/>
            </p:nvSpPr>
            <p:spPr bwMode="auto">
              <a:xfrm>
                <a:off x="3859" y="3470"/>
                <a:ext cx="13" cy="12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0"/>
                  </a:cxn>
                  <a:cxn ang="0">
                    <a:pos x="32" y="3"/>
                  </a:cxn>
                  <a:cxn ang="0">
                    <a:pos x="26" y="7"/>
                  </a:cxn>
                  <a:cxn ang="0">
                    <a:pos x="21" y="11"/>
                  </a:cxn>
                  <a:cxn ang="0">
                    <a:pos x="17" y="16"/>
                  </a:cxn>
                  <a:cxn ang="0">
                    <a:pos x="12" y="22"/>
                  </a:cxn>
                  <a:cxn ang="0">
                    <a:pos x="7" y="28"/>
                  </a:cxn>
                  <a:cxn ang="0">
                    <a:pos x="4" y="33"/>
                  </a:cxn>
                  <a:cxn ang="0">
                    <a:pos x="0" y="39"/>
                  </a:cxn>
                  <a:cxn ang="0">
                    <a:pos x="46" y="61"/>
                  </a:cxn>
                  <a:cxn ang="0">
                    <a:pos x="47" y="58"/>
                  </a:cxn>
                  <a:cxn ang="0">
                    <a:pos x="49" y="55"/>
                  </a:cxn>
                  <a:cxn ang="0">
                    <a:pos x="50" y="53"/>
                  </a:cxn>
                  <a:cxn ang="0">
                    <a:pos x="52" y="51"/>
                  </a:cxn>
                  <a:cxn ang="0">
                    <a:pos x="55" y="48"/>
                  </a:cxn>
                  <a:cxn ang="0">
                    <a:pos x="57" y="46"/>
                  </a:cxn>
                  <a:cxn ang="0">
                    <a:pos x="59" y="45"/>
                  </a:cxn>
                  <a:cxn ang="0">
                    <a:pos x="62" y="44"/>
                  </a:cxn>
                  <a:cxn ang="0">
                    <a:pos x="62" y="44"/>
                  </a:cxn>
                  <a:cxn ang="0">
                    <a:pos x="39" y="0"/>
                  </a:cxn>
                </a:cxnLst>
                <a:rect l="0" t="0" r="r" b="b"/>
                <a:pathLst>
                  <a:path w="62" h="61">
                    <a:moveTo>
                      <a:pt x="39" y="0"/>
                    </a:moveTo>
                    <a:lnTo>
                      <a:pt x="39" y="0"/>
                    </a:lnTo>
                    <a:lnTo>
                      <a:pt x="32" y="3"/>
                    </a:lnTo>
                    <a:lnTo>
                      <a:pt x="26" y="7"/>
                    </a:lnTo>
                    <a:lnTo>
                      <a:pt x="21" y="11"/>
                    </a:lnTo>
                    <a:lnTo>
                      <a:pt x="17" y="16"/>
                    </a:lnTo>
                    <a:lnTo>
                      <a:pt x="12" y="22"/>
                    </a:lnTo>
                    <a:lnTo>
                      <a:pt x="7" y="28"/>
                    </a:lnTo>
                    <a:lnTo>
                      <a:pt x="4" y="33"/>
                    </a:lnTo>
                    <a:lnTo>
                      <a:pt x="0" y="39"/>
                    </a:lnTo>
                    <a:lnTo>
                      <a:pt x="46" y="61"/>
                    </a:lnTo>
                    <a:lnTo>
                      <a:pt x="47" y="58"/>
                    </a:lnTo>
                    <a:lnTo>
                      <a:pt x="49" y="55"/>
                    </a:lnTo>
                    <a:lnTo>
                      <a:pt x="50" y="53"/>
                    </a:lnTo>
                    <a:lnTo>
                      <a:pt x="52" y="51"/>
                    </a:lnTo>
                    <a:lnTo>
                      <a:pt x="55" y="48"/>
                    </a:lnTo>
                    <a:lnTo>
                      <a:pt x="57" y="46"/>
                    </a:lnTo>
                    <a:lnTo>
                      <a:pt x="59" y="45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9" name="Freeform 2040"/>
              <p:cNvSpPr>
                <a:spLocks/>
              </p:cNvSpPr>
              <p:nvPr/>
            </p:nvSpPr>
            <p:spPr bwMode="auto">
              <a:xfrm>
                <a:off x="3867" y="3468"/>
                <a:ext cx="11" cy="11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5" y="0"/>
                  </a:cxn>
                  <a:cxn ang="0">
                    <a:pos x="38" y="1"/>
                  </a:cxn>
                  <a:cxn ang="0">
                    <a:pos x="31" y="3"/>
                  </a:cxn>
                  <a:cxn ang="0">
                    <a:pos x="24" y="4"/>
                  </a:cxn>
                  <a:cxn ang="0">
                    <a:pos x="18" y="5"/>
                  </a:cxn>
                  <a:cxn ang="0">
                    <a:pos x="11" y="7"/>
                  </a:cxn>
                  <a:cxn ang="0">
                    <a:pos x="5" y="9"/>
                  </a:cxn>
                  <a:cxn ang="0">
                    <a:pos x="0" y="13"/>
                  </a:cxn>
                  <a:cxn ang="0">
                    <a:pos x="23" y="57"/>
                  </a:cxn>
                  <a:cxn ang="0">
                    <a:pos x="25" y="54"/>
                  </a:cxn>
                  <a:cxn ang="0">
                    <a:pos x="28" y="53"/>
                  </a:cxn>
                  <a:cxn ang="0">
                    <a:pos x="32" y="52"/>
                  </a:cxn>
                  <a:cxn ang="0">
                    <a:pos x="35" y="51"/>
                  </a:cxn>
                  <a:cxn ang="0">
                    <a:pos x="39" y="51"/>
                  </a:cxn>
                  <a:cxn ang="0">
                    <a:pos x="42" y="50"/>
                  </a:cxn>
                  <a:cxn ang="0">
                    <a:pos x="47" y="50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52" y="0"/>
                  </a:cxn>
                </a:cxnLst>
                <a:rect l="0" t="0" r="r" b="b"/>
                <a:pathLst>
                  <a:path w="52" h="57">
                    <a:moveTo>
                      <a:pt x="52" y="0"/>
                    </a:moveTo>
                    <a:lnTo>
                      <a:pt x="52" y="0"/>
                    </a:lnTo>
                    <a:lnTo>
                      <a:pt x="45" y="0"/>
                    </a:lnTo>
                    <a:lnTo>
                      <a:pt x="38" y="1"/>
                    </a:lnTo>
                    <a:lnTo>
                      <a:pt x="31" y="3"/>
                    </a:lnTo>
                    <a:lnTo>
                      <a:pt x="24" y="4"/>
                    </a:lnTo>
                    <a:lnTo>
                      <a:pt x="18" y="5"/>
                    </a:lnTo>
                    <a:lnTo>
                      <a:pt x="11" y="7"/>
                    </a:lnTo>
                    <a:lnTo>
                      <a:pt x="5" y="9"/>
                    </a:lnTo>
                    <a:lnTo>
                      <a:pt x="0" y="13"/>
                    </a:lnTo>
                    <a:lnTo>
                      <a:pt x="23" y="57"/>
                    </a:lnTo>
                    <a:lnTo>
                      <a:pt x="25" y="54"/>
                    </a:lnTo>
                    <a:lnTo>
                      <a:pt x="28" y="53"/>
                    </a:lnTo>
                    <a:lnTo>
                      <a:pt x="32" y="52"/>
                    </a:lnTo>
                    <a:lnTo>
                      <a:pt x="35" y="51"/>
                    </a:lnTo>
                    <a:lnTo>
                      <a:pt x="39" y="51"/>
                    </a:lnTo>
                    <a:lnTo>
                      <a:pt x="42" y="50"/>
                    </a:lnTo>
                    <a:lnTo>
                      <a:pt x="47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0" name="Freeform 2041"/>
              <p:cNvSpPr>
                <a:spLocks/>
              </p:cNvSpPr>
              <p:nvPr/>
            </p:nvSpPr>
            <p:spPr bwMode="auto">
              <a:xfrm>
                <a:off x="3878" y="3468"/>
                <a:ext cx="7" cy="10"/>
              </a:xfrm>
              <a:custGeom>
                <a:avLst/>
                <a:gdLst/>
                <a:ahLst/>
                <a:cxnLst>
                  <a:cxn ang="0">
                    <a:pos x="38" y="7"/>
                  </a:cxn>
                  <a:cxn ang="0">
                    <a:pos x="38" y="7"/>
                  </a:cxn>
                  <a:cxn ang="0">
                    <a:pos x="33" y="6"/>
                  </a:cxn>
                  <a:cxn ang="0">
                    <a:pos x="28" y="4"/>
                  </a:cxn>
                  <a:cxn ang="0">
                    <a:pos x="24" y="3"/>
                  </a:cxn>
                  <a:cxn ang="0">
                    <a:pos x="19" y="3"/>
                  </a:cxn>
                  <a:cxn ang="0">
                    <a:pos x="15" y="1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2" y="50"/>
                  </a:cxn>
                  <a:cxn ang="0">
                    <a:pos x="5" y="50"/>
                  </a:cxn>
                  <a:cxn ang="0">
                    <a:pos x="8" y="51"/>
                  </a:cxn>
                  <a:cxn ang="0">
                    <a:pos x="10" y="51"/>
                  </a:cxn>
                  <a:cxn ang="0">
                    <a:pos x="13" y="51"/>
                  </a:cxn>
                  <a:cxn ang="0">
                    <a:pos x="16" y="52"/>
                  </a:cxn>
                  <a:cxn ang="0">
                    <a:pos x="18" y="52"/>
                  </a:cxn>
                  <a:cxn ang="0">
                    <a:pos x="19" y="53"/>
                  </a:cxn>
                  <a:cxn ang="0">
                    <a:pos x="20" y="53"/>
                  </a:cxn>
                  <a:cxn ang="0">
                    <a:pos x="38" y="7"/>
                  </a:cxn>
                </a:cxnLst>
                <a:rect l="0" t="0" r="r" b="b"/>
                <a:pathLst>
                  <a:path w="38" h="53">
                    <a:moveTo>
                      <a:pt x="38" y="7"/>
                    </a:moveTo>
                    <a:lnTo>
                      <a:pt x="38" y="7"/>
                    </a:lnTo>
                    <a:lnTo>
                      <a:pt x="33" y="6"/>
                    </a:lnTo>
                    <a:lnTo>
                      <a:pt x="28" y="4"/>
                    </a:lnTo>
                    <a:lnTo>
                      <a:pt x="24" y="3"/>
                    </a:lnTo>
                    <a:lnTo>
                      <a:pt x="19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5" y="50"/>
                    </a:lnTo>
                    <a:lnTo>
                      <a:pt x="8" y="51"/>
                    </a:lnTo>
                    <a:lnTo>
                      <a:pt x="10" y="51"/>
                    </a:lnTo>
                    <a:lnTo>
                      <a:pt x="13" y="51"/>
                    </a:lnTo>
                    <a:lnTo>
                      <a:pt x="16" y="52"/>
                    </a:lnTo>
                    <a:lnTo>
                      <a:pt x="18" y="52"/>
                    </a:lnTo>
                    <a:lnTo>
                      <a:pt x="19" y="53"/>
                    </a:lnTo>
                    <a:lnTo>
                      <a:pt x="20" y="53"/>
                    </a:lnTo>
                    <a:lnTo>
                      <a:pt x="38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1" name="Freeform 2042"/>
              <p:cNvSpPr>
                <a:spLocks/>
              </p:cNvSpPr>
              <p:nvPr/>
            </p:nvSpPr>
            <p:spPr bwMode="auto">
              <a:xfrm>
                <a:off x="3882" y="3469"/>
                <a:ext cx="9" cy="11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9" y="23"/>
                  </a:cxn>
                  <a:cxn ang="0">
                    <a:pos x="47" y="20"/>
                  </a:cxn>
                  <a:cxn ang="0">
                    <a:pos x="43" y="16"/>
                  </a:cxn>
                  <a:cxn ang="0">
                    <a:pos x="40" y="13"/>
                  </a:cxn>
                  <a:cxn ang="0">
                    <a:pos x="35" y="9"/>
                  </a:cxn>
                  <a:cxn ang="0">
                    <a:pos x="32" y="7"/>
                  </a:cxn>
                  <a:cxn ang="0">
                    <a:pos x="27" y="5"/>
                  </a:cxn>
                  <a:cxn ang="0">
                    <a:pos x="22" y="2"/>
                  </a:cxn>
                  <a:cxn ang="0">
                    <a:pos x="18" y="0"/>
                  </a:cxn>
                  <a:cxn ang="0">
                    <a:pos x="0" y="46"/>
                  </a:cxn>
                  <a:cxn ang="0">
                    <a:pos x="2" y="47"/>
                  </a:cxn>
                  <a:cxn ang="0">
                    <a:pos x="4" y="49"/>
                  </a:cxn>
                  <a:cxn ang="0">
                    <a:pos x="5" y="49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8" y="52"/>
                  </a:cxn>
                  <a:cxn ang="0">
                    <a:pos x="10" y="53"/>
                  </a:cxn>
                  <a:cxn ang="0">
                    <a:pos x="11" y="53"/>
                  </a:cxn>
                  <a:cxn ang="0">
                    <a:pos x="11" y="53"/>
                  </a:cxn>
                  <a:cxn ang="0">
                    <a:pos x="49" y="23"/>
                  </a:cxn>
                </a:cxnLst>
                <a:rect l="0" t="0" r="r" b="b"/>
                <a:pathLst>
                  <a:path w="49" h="53">
                    <a:moveTo>
                      <a:pt x="49" y="23"/>
                    </a:moveTo>
                    <a:lnTo>
                      <a:pt x="49" y="23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40" y="13"/>
                    </a:lnTo>
                    <a:lnTo>
                      <a:pt x="35" y="9"/>
                    </a:lnTo>
                    <a:lnTo>
                      <a:pt x="32" y="7"/>
                    </a:lnTo>
                    <a:lnTo>
                      <a:pt x="27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0" y="46"/>
                    </a:lnTo>
                    <a:lnTo>
                      <a:pt x="2" y="47"/>
                    </a:lnTo>
                    <a:lnTo>
                      <a:pt x="4" y="49"/>
                    </a:lnTo>
                    <a:lnTo>
                      <a:pt x="5" y="49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8" y="52"/>
                    </a:lnTo>
                    <a:lnTo>
                      <a:pt x="10" y="53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49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2" name="Freeform 2043"/>
              <p:cNvSpPr>
                <a:spLocks/>
              </p:cNvSpPr>
              <p:nvPr/>
            </p:nvSpPr>
            <p:spPr bwMode="auto">
              <a:xfrm>
                <a:off x="3884" y="3474"/>
                <a:ext cx="12" cy="12"/>
              </a:xfrm>
              <a:custGeom>
                <a:avLst/>
                <a:gdLst/>
                <a:ahLst/>
                <a:cxnLst>
                  <a:cxn ang="0">
                    <a:pos x="37" y="64"/>
                  </a:cxn>
                  <a:cxn ang="0">
                    <a:pos x="54" y="34"/>
                  </a:cxn>
                  <a:cxn ang="0">
                    <a:pos x="53" y="29"/>
                  </a:cxn>
                  <a:cxn ang="0">
                    <a:pos x="52" y="24"/>
                  </a:cxn>
                  <a:cxn ang="0">
                    <a:pos x="49" y="20"/>
                  </a:cxn>
                  <a:cxn ang="0">
                    <a:pos x="48" y="16"/>
                  </a:cxn>
                  <a:cxn ang="0">
                    <a:pos x="46" y="12"/>
                  </a:cxn>
                  <a:cxn ang="0">
                    <a:pos x="44" y="7"/>
                  </a:cxn>
                  <a:cxn ang="0">
                    <a:pos x="41" y="4"/>
                  </a:cxn>
                  <a:cxn ang="0">
                    <a:pos x="38" y="0"/>
                  </a:cxn>
                  <a:cxn ang="0">
                    <a:pos x="0" y="30"/>
                  </a:cxn>
                  <a:cxn ang="0">
                    <a:pos x="1" y="31"/>
                  </a:cxn>
                  <a:cxn ang="0">
                    <a:pos x="1" y="34"/>
                  </a:cxn>
                  <a:cxn ang="0">
                    <a:pos x="2" y="35"/>
                  </a:cxn>
                  <a:cxn ang="0">
                    <a:pos x="3" y="37"/>
                  </a:cxn>
                  <a:cxn ang="0">
                    <a:pos x="4" y="38"/>
                  </a:cxn>
                  <a:cxn ang="0">
                    <a:pos x="4" y="41"/>
                  </a:cxn>
                  <a:cxn ang="0">
                    <a:pos x="6" y="44"/>
                  </a:cxn>
                  <a:cxn ang="0">
                    <a:pos x="7" y="46"/>
                  </a:cxn>
                  <a:cxn ang="0">
                    <a:pos x="24" y="16"/>
                  </a:cxn>
                  <a:cxn ang="0">
                    <a:pos x="37" y="64"/>
                  </a:cxn>
                  <a:cxn ang="0">
                    <a:pos x="61" y="58"/>
                  </a:cxn>
                  <a:cxn ang="0">
                    <a:pos x="54" y="34"/>
                  </a:cxn>
                  <a:cxn ang="0">
                    <a:pos x="37" y="64"/>
                  </a:cxn>
                </a:cxnLst>
                <a:rect l="0" t="0" r="r" b="b"/>
                <a:pathLst>
                  <a:path w="61" h="64">
                    <a:moveTo>
                      <a:pt x="37" y="64"/>
                    </a:moveTo>
                    <a:lnTo>
                      <a:pt x="54" y="34"/>
                    </a:lnTo>
                    <a:lnTo>
                      <a:pt x="53" y="29"/>
                    </a:lnTo>
                    <a:lnTo>
                      <a:pt x="52" y="24"/>
                    </a:lnTo>
                    <a:lnTo>
                      <a:pt x="49" y="20"/>
                    </a:lnTo>
                    <a:lnTo>
                      <a:pt x="48" y="16"/>
                    </a:lnTo>
                    <a:lnTo>
                      <a:pt x="46" y="12"/>
                    </a:lnTo>
                    <a:lnTo>
                      <a:pt x="44" y="7"/>
                    </a:lnTo>
                    <a:lnTo>
                      <a:pt x="41" y="4"/>
                    </a:lnTo>
                    <a:lnTo>
                      <a:pt x="38" y="0"/>
                    </a:lnTo>
                    <a:lnTo>
                      <a:pt x="0" y="30"/>
                    </a:lnTo>
                    <a:lnTo>
                      <a:pt x="1" y="31"/>
                    </a:lnTo>
                    <a:lnTo>
                      <a:pt x="1" y="34"/>
                    </a:lnTo>
                    <a:lnTo>
                      <a:pt x="2" y="35"/>
                    </a:lnTo>
                    <a:lnTo>
                      <a:pt x="3" y="37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6" y="44"/>
                    </a:lnTo>
                    <a:lnTo>
                      <a:pt x="7" y="46"/>
                    </a:lnTo>
                    <a:lnTo>
                      <a:pt x="24" y="16"/>
                    </a:lnTo>
                    <a:lnTo>
                      <a:pt x="37" y="64"/>
                    </a:lnTo>
                    <a:lnTo>
                      <a:pt x="61" y="58"/>
                    </a:lnTo>
                    <a:lnTo>
                      <a:pt x="54" y="34"/>
                    </a:lnTo>
                    <a:lnTo>
                      <a:pt x="37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3" name="Freeform 2044"/>
              <p:cNvSpPr>
                <a:spLocks/>
              </p:cNvSpPr>
              <p:nvPr/>
            </p:nvSpPr>
            <p:spPr bwMode="auto">
              <a:xfrm>
                <a:off x="3881" y="3477"/>
                <a:ext cx="10" cy="12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30" y="53"/>
                  </a:cxn>
                  <a:cxn ang="0">
                    <a:pos x="49" y="48"/>
                  </a:cxn>
                  <a:cxn ang="0">
                    <a:pos x="36" y="0"/>
                  </a:cxn>
                  <a:cxn ang="0">
                    <a:pos x="18" y="5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7" y="59"/>
                  </a:cxn>
                  <a:cxn ang="0">
                    <a:pos x="30" y="53"/>
                  </a:cxn>
                  <a:cxn ang="0">
                    <a:pos x="0" y="36"/>
                  </a:cxn>
                </a:cxnLst>
                <a:rect l="0" t="0" r="r" b="b"/>
                <a:pathLst>
                  <a:path w="49" h="59">
                    <a:moveTo>
                      <a:pt x="0" y="36"/>
                    </a:moveTo>
                    <a:lnTo>
                      <a:pt x="30" y="53"/>
                    </a:lnTo>
                    <a:lnTo>
                      <a:pt x="49" y="48"/>
                    </a:lnTo>
                    <a:lnTo>
                      <a:pt x="36" y="0"/>
                    </a:lnTo>
                    <a:lnTo>
                      <a:pt x="18" y="5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7" y="59"/>
                    </a:lnTo>
                    <a:lnTo>
                      <a:pt x="30" y="53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4" name="Freeform 2045"/>
              <p:cNvSpPr>
                <a:spLocks/>
              </p:cNvSpPr>
              <p:nvPr/>
            </p:nvSpPr>
            <p:spPr bwMode="auto">
              <a:xfrm>
                <a:off x="3881" y="3476"/>
                <a:ext cx="10" cy="8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0" y="30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1" y="32"/>
                  </a:cxn>
                  <a:cxn ang="0">
                    <a:pos x="2" y="33"/>
                  </a:cxn>
                  <a:cxn ang="0">
                    <a:pos x="3" y="34"/>
                  </a:cxn>
                  <a:cxn ang="0">
                    <a:pos x="3" y="37"/>
                  </a:cxn>
                  <a:cxn ang="0">
                    <a:pos x="4" y="38"/>
                  </a:cxn>
                  <a:cxn ang="0">
                    <a:pos x="4" y="40"/>
                  </a:cxn>
                  <a:cxn ang="0">
                    <a:pos x="52" y="26"/>
                  </a:cxn>
                  <a:cxn ang="0">
                    <a:pos x="50" y="23"/>
                  </a:cxn>
                  <a:cxn ang="0">
                    <a:pos x="49" y="19"/>
                  </a:cxn>
                  <a:cxn ang="0">
                    <a:pos x="48" y="16"/>
                  </a:cxn>
                  <a:cxn ang="0">
                    <a:pos x="47" y="12"/>
                  </a:cxn>
                  <a:cxn ang="0">
                    <a:pos x="46" y="9"/>
                  </a:cxn>
                  <a:cxn ang="0">
                    <a:pos x="43" y="6"/>
                  </a:cxn>
                  <a:cxn ang="0">
                    <a:pos x="41" y="3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0" y="30"/>
                  </a:cxn>
                </a:cxnLst>
                <a:rect l="0" t="0" r="r" b="b"/>
                <a:pathLst>
                  <a:path w="52" h="40">
                    <a:moveTo>
                      <a:pt x="0" y="30"/>
                    </a:moveTo>
                    <a:lnTo>
                      <a:pt x="0" y="30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2" y="33"/>
                    </a:lnTo>
                    <a:lnTo>
                      <a:pt x="3" y="34"/>
                    </a:lnTo>
                    <a:lnTo>
                      <a:pt x="3" y="37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52" y="26"/>
                    </a:lnTo>
                    <a:lnTo>
                      <a:pt x="50" y="23"/>
                    </a:lnTo>
                    <a:lnTo>
                      <a:pt x="49" y="19"/>
                    </a:lnTo>
                    <a:lnTo>
                      <a:pt x="48" y="16"/>
                    </a:lnTo>
                    <a:lnTo>
                      <a:pt x="47" y="12"/>
                    </a:lnTo>
                    <a:lnTo>
                      <a:pt x="46" y="9"/>
                    </a:lnTo>
                    <a:lnTo>
                      <a:pt x="43" y="6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5" name="Freeform 2046"/>
              <p:cNvSpPr>
                <a:spLocks/>
              </p:cNvSpPr>
              <p:nvPr/>
            </p:nvSpPr>
            <p:spPr bwMode="auto">
              <a:xfrm>
                <a:off x="3880" y="3472"/>
                <a:ext cx="9" cy="1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46"/>
                  </a:cxn>
                  <a:cxn ang="0">
                    <a:pos x="1" y="46"/>
                  </a:cxn>
                  <a:cxn ang="0">
                    <a:pos x="1" y="48"/>
                  </a:cxn>
                  <a:cxn ang="0">
                    <a:pos x="2" y="48"/>
                  </a:cxn>
                  <a:cxn ang="0">
                    <a:pos x="2" y="48"/>
                  </a:cxn>
                  <a:cxn ang="0">
                    <a:pos x="4" y="49"/>
                  </a:cxn>
                  <a:cxn ang="0">
                    <a:pos x="4" y="49"/>
                  </a:cxn>
                  <a:cxn ang="0">
                    <a:pos x="4" y="49"/>
                  </a:cxn>
                  <a:cxn ang="0">
                    <a:pos x="4" y="49"/>
                  </a:cxn>
                  <a:cxn ang="0">
                    <a:pos x="44" y="19"/>
                  </a:cxn>
                  <a:cxn ang="0">
                    <a:pos x="41" y="15"/>
                  </a:cxn>
                  <a:cxn ang="0">
                    <a:pos x="38" y="13"/>
                  </a:cxn>
                  <a:cxn ang="0">
                    <a:pos x="35" y="11"/>
                  </a:cxn>
                  <a:cxn ang="0">
                    <a:pos x="32" y="8"/>
                  </a:cxn>
                  <a:cxn ang="0">
                    <a:pos x="29" y="6"/>
                  </a:cxn>
                  <a:cxn ang="0">
                    <a:pos x="26" y="4"/>
                  </a:cxn>
                  <a:cxn ang="0">
                    <a:pos x="22" y="3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0" y="46"/>
                  </a:cxn>
                </a:cxnLst>
                <a:rect l="0" t="0" r="r" b="b"/>
                <a:pathLst>
                  <a:path w="44" h="49">
                    <a:moveTo>
                      <a:pt x="0" y="46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1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4" y="19"/>
                    </a:lnTo>
                    <a:lnTo>
                      <a:pt x="41" y="15"/>
                    </a:lnTo>
                    <a:lnTo>
                      <a:pt x="38" y="13"/>
                    </a:lnTo>
                    <a:lnTo>
                      <a:pt x="35" y="11"/>
                    </a:lnTo>
                    <a:lnTo>
                      <a:pt x="32" y="8"/>
                    </a:lnTo>
                    <a:lnTo>
                      <a:pt x="29" y="6"/>
                    </a:lnTo>
                    <a:lnTo>
                      <a:pt x="26" y="4"/>
                    </a:lnTo>
                    <a:lnTo>
                      <a:pt x="22" y="3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6" name="Freeform 2047"/>
              <p:cNvSpPr>
                <a:spLocks/>
              </p:cNvSpPr>
              <p:nvPr/>
            </p:nvSpPr>
            <p:spPr bwMode="auto">
              <a:xfrm>
                <a:off x="3878" y="3471"/>
                <a:ext cx="6" cy="10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9"/>
                  </a:cxn>
                  <a:cxn ang="0">
                    <a:pos x="1" y="49"/>
                  </a:cxn>
                  <a:cxn ang="0">
                    <a:pos x="3" y="49"/>
                  </a:cxn>
                  <a:cxn ang="0">
                    <a:pos x="4" y="49"/>
                  </a:cxn>
                  <a:cxn ang="0">
                    <a:pos x="5" y="49"/>
                  </a:cxn>
                  <a:cxn ang="0">
                    <a:pos x="6" y="50"/>
                  </a:cxn>
                  <a:cxn ang="0">
                    <a:pos x="9" y="50"/>
                  </a:cxn>
                  <a:cxn ang="0">
                    <a:pos x="10" y="50"/>
                  </a:cxn>
                  <a:cxn ang="0">
                    <a:pos x="11" y="51"/>
                  </a:cxn>
                  <a:cxn ang="0">
                    <a:pos x="30" y="5"/>
                  </a:cxn>
                  <a:cxn ang="0">
                    <a:pos x="26" y="4"/>
                  </a:cxn>
                  <a:cxn ang="0">
                    <a:pos x="23" y="3"/>
                  </a:cxn>
                  <a:cxn ang="0">
                    <a:pos x="18" y="2"/>
                  </a:cxn>
                  <a:cxn ang="0">
                    <a:pos x="15" y="1"/>
                  </a:cxn>
                  <a:cxn ang="0">
                    <a:pos x="11" y="1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9"/>
                  </a:cxn>
                </a:cxnLst>
                <a:rect l="0" t="0" r="r" b="b"/>
                <a:pathLst>
                  <a:path w="30" h="51">
                    <a:moveTo>
                      <a:pt x="0" y="49"/>
                    </a:moveTo>
                    <a:lnTo>
                      <a:pt x="0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4" y="49"/>
                    </a:lnTo>
                    <a:lnTo>
                      <a:pt x="5" y="49"/>
                    </a:lnTo>
                    <a:lnTo>
                      <a:pt x="6" y="50"/>
                    </a:lnTo>
                    <a:lnTo>
                      <a:pt x="9" y="50"/>
                    </a:lnTo>
                    <a:lnTo>
                      <a:pt x="10" y="50"/>
                    </a:lnTo>
                    <a:lnTo>
                      <a:pt x="11" y="51"/>
                    </a:lnTo>
                    <a:lnTo>
                      <a:pt x="30" y="5"/>
                    </a:lnTo>
                    <a:lnTo>
                      <a:pt x="26" y="4"/>
                    </a:lnTo>
                    <a:lnTo>
                      <a:pt x="23" y="3"/>
                    </a:lnTo>
                    <a:lnTo>
                      <a:pt x="18" y="2"/>
                    </a:lnTo>
                    <a:lnTo>
                      <a:pt x="15" y="1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7" name="Freeform 2048"/>
              <p:cNvSpPr>
                <a:spLocks/>
              </p:cNvSpPr>
              <p:nvPr/>
            </p:nvSpPr>
            <p:spPr bwMode="auto">
              <a:xfrm>
                <a:off x="3871" y="3471"/>
                <a:ext cx="7" cy="10"/>
              </a:xfrm>
              <a:custGeom>
                <a:avLst/>
                <a:gdLst/>
                <a:ahLst/>
                <a:cxnLst>
                  <a:cxn ang="0">
                    <a:pos x="19" y="51"/>
                  </a:cxn>
                  <a:cxn ang="0">
                    <a:pos x="19" y="51"/>
                  </a:cxn>
                  <a:cxn ang="0">
                    <a:pos x="20" y="51"/>
                  </a:cxn>
                  <a:cxn ang="0">
                    <a:pos x="21" y="50"/>
                  </a:cxn>
                  <a:cxn ang="0">
                    <a:pos x="23" y="50"/>
                  </a:cxn>
                  <a:cxn ang="0">
                    <a:pos x="24" y="50"/>
                  </a:cxn>
                  <a:cxn ang="0">
                    <a:pos x="27" y="49"/>
                  </a:cxn>
                  <a:cxn ang="0">
                    <a:pos x="29" y="49"/>
                  </a:cxn>
                  <a:cxn ang="0">
                    <a:pos x="31" y="49"/>
                  </a:cxn>
                  <a:cxn ang="0">
                    <a:pos x="34" y="49"/>
                  </a:cxn>
                  <a:cxn ang="0">
                    <a:pos x="34" y="0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6" y="1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9" y="51"/>
                  </a:cxn>
                </a:cxnLst>
                <a:rect l="0" t="0" r="r" b="b"/>
                <a:pathLst>
                  <a:path w="34" h="51">
                    <a:moveTo>
                      <a:pt x="19" y="51"/>
                    </a:moveTo>
                    <a:lnTo>
                      <a:pt x="19" y="51"/>
                    </a:lnTo>
                    <a:lnTo>
                      <a:pt x="20" y="51"/>
                    </a:lnTo>
                    <a:lnTo>
                      <a:pt x="21" y="50"/>
                    </a:lnTo>
                    <a:lnTo>
                      <a:pt x="23" y="50"/>
                    </a:lnTo>
                    <a:lnTo>
                      <a:pt x="24" y="50"/>
                    </a:lnTo>
                    <a:lnTo>
                      <a:pt x="27" y="49"/>
                    </a:lnTo>
                    <a:lnTo>
                      <a:pt x="29" y="49"/>
                    </a:lnTo>
                    <a:lnTo>
                      <a:pt x="31" y="49"/>
                    </a:lnTo>
                    <a:lnTo>
                      <a:pt x="34" y="49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9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8" name="Freeform 2049"/>
              <p:cNvSpPr>
                <a:spLocks/>
              </p:cNvSpPr>
              <p:nvPr/>
            </p:nvSpPr>
            <p:spPr bwMode="auto">
              <a:xfrm>
                <a:off x="3866" y="3472"/>
                <a:ext cx="9" cy="10"/>
              </a:xfrm>
              <a:custGeom>
                <a:avLst/>
                <a:gdLst/>
                <a:ahLst/>
                <a:cxnLst>
                  <a:cxn ang="0">
                    <a:pos x="37" y="51"/>
                  </a:cxn>
                  <a:cxn ang="0">
                    <a:pos x="37" y="51"/>
                  </a:cxn>
                  <a:cxn ang="0">
                    <a:pos x="37" y="51"/>
                  </a:cxn>
                  <a:cxn ang="0">
                    <a:pos x="38" y="50"/>
                  </a:cxn>
                  <a:cxn ang="0">
                    <a:pos x="38" y="50"/>
                  </a:cxn>
                  <a:cxn ang="0">
                    <a:pos x="39" y="49"/>
                  </a:cxn>
                  <a:cxn ang="0">
                    <a:pos x="40" y="49"/>
                  </a:cxn>
                  <a:cxn ang="0">
                    <a:pos x="41" y="48"/>
                  </a:cxn>
                  <a:cxn ang="0">
                    <a:pos x="42" y="48"/>
                  </a:cxn>
                  <a:cxn ang="0">
                    <a:pos x="44" y="46"/>
                  </a:cxn>
                  <a:cxn ang="0">
                    <a:pos x="25" y="0"/>
                  </a:cxn>
                  <a:cxn ang="0">
                    <a:pos x="22" y="3"/>
                  </a:cxn>
                  <a:cxn ang="0">
                    <a:pos x="18" y="4"/>
                  </a:cxn>
                  <a:cxn ang="0">
                    <a:pos x="15" y="6"/>
                  </a:cxn>
                  <a:cxn ang="0">
                    <a:pos x="11" y="8"/>
                  </a:cxn>
                  <a:cxn ang="0">
                    <a:pos x="8" y="11"/>
                  </a:cxn>
                  <a:cxn ang="0">
                    <a:pos x="5" y="13"/>
                  </a:cxn>
                  <a:cxn ang="0">
                    <a:pos x="2" y="15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37" y="51"/>
                  </a:cxn>
                </a:cxnLst>
                <a:rect l="0" t="0" r="r" b="b"/>
                <a:pathLst>
                  <a:path w="44" h="51">
                    <a:moveTo>
                      <a:pt x="37" y="51"/>
                    </a:moveTo>
                    <a:lnTo>
                      <a:pt x="37" y="51"/>
                    </a:lnTo>
                    <a:lnTo>
                      <a:pt x="37" y="51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9" y="49"/>
                    </a:lnTo>
                    <a:lnTo>
                      <a:pt x="40" y="49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44" y="46"/>
                    </a:lnTo>
                    <a:lnTo>
                      <a:pt x="25" y="0"/>
                    </a:lnTo>
                    <a:lnTo>
                      <a:pt x="22" y="3"/>
                    </a:lnTo>
                    <a:lnTo>
                      <a:pt x="18" y="4"/>
                    </a:lnTo>
                    <a:lnTo>
                      <a:pt x="15" y="6"/>
                    </a:lnTo>
                    <a:lnTo>
                      <a:pt x="11" y="8"/>
                    </a:lnTo>
                    <a:lnTo>
                      <a:pt x="8" y="11"/>
                    </a:lnTo>
                    <a:lnTo>
                      <a:pt x="5" y="13"/>
                    </a:lnTo>
                    <a:lnTo>
                      <a:pt x="2" y="1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37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9" name="Freeform 2050"/>
              <p:cNvSpPr>
                <a:spLocks/>
              </p:cNvSpPr>
              <p:nvPr/>
            </p:nvSpPr>
            <p:spPr bwMode="auto">
              <a:xfrm>
                <a:off x="3863" y="3476"/>
                <a:ext cx="10" cy="8"/>
              </a:xfrm>
              <a:custGeom>
                <a:avLst/>
                <a:gdLst/>
                <a:ahLst/>
                <a:cxnLst>
                  <a:cxn ang="0">
                    <a:pos x="45" y="41"/>
                  </a:cxn>
                  <a:cxn ang="0">
                    <a:pos x="45" y="41"/>
                  </a:cxn>
                  <a:cxn ang="0">
                    <a:pos x="46" y="40"/>
                  </a:cxn>
                  <a:cxn ang="0">
                    <a:pos x="46" y="39"/>
                  </a:cxn>
                  <a:cxn ang="0">
                    <a:pos x="47" y="38"/>
                  </a:cxn>
                  <a:cxn ang="0">
                    <a:pos x="47" y="37"/>
                  </a:cxn>
                  <a:cxn ang="0">
                    <a:pos x="48" y="37"/>
                  </a:cxn>
                  <a:cxn ang="0">
                    <a:pos x="48" y="35"/>
                  </a:cxn>
                  <a:cxn ang="0">
                    <a:pos x="49" y="34"/>
                  </a:cxn>
                  <a:cxn ang="0">
                    <a:pos x="51" y="33"/>
                  </a:cxn>
                  <a:cxn ang="0">
                    <a:pos x="14" y="0"/>
                  </a:cxn>
                  <a:cxn ang="0">
                    <a:pos x="11" y="3"/>
                  </a:cxn>
                  <a:cxn ang="0">
                    <a:pos x="9" y="5"/>
                  </a:cxn>
                  <a:cxn ang="0">
                    <a:pos x="8" y="8"/>
                  </a:cxn>
                  <a:cxn ang="0">
                    <a:pos x="6" y="10"/>
                  </a:cxn>
                  <a:cxn ang="0">
                    <a:pos x="4" y="13"/>
                  </a:cxn>
                  <a:cxn ang="0">
                    <a:pos x="2" y="16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0" y="23"/>
                  </a:cxn>
                  <a:cxn ang="0">
                    <a:pos x="45" y="41"/>
                  </a:cxn>
                </a:cxnLst>
                <a:rect l="0" t="0" r="r" b="b"/>
                <a:pathLst>
                  <a:path w="51" h="41">
                    <a:moveTo>
                      <a:pt x="45" y="41"/>
                    </a:moveTo>
                    <a:lnTo>
                      <a:pt x="45" y="41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7" y="38"/>
                    </a:lnTo>
                    <a:lnTo>
                      <a:pt x="47" y="37"/>
                    </a:lnTo>
                    <a:lnTo>
                      <a:pt x="48" y="37"/>
                    </a:lnTo>
                    <a:lnTo>
                      <a:pt x="48" y="35"/>
                    </a:lnTo>
                    <a:lnTo>
                      <a:pt x="49" y="34"/>
                    </a:lnTo>
                    <a:lnTo>
                      <a:pt x="51" y="33"/>
                    </a:lnTo>
                    <a:lnTo>
                      <a:pt x="14" y="0"/>
                    </a:lnTo>
                    <a:lnTo>
                      <a:pt x="11" y="3"/>
                    </a:lnTo>
                    <a:lnTo>
                      <a:pt x="9" y="5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4" y="13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45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0" name="Freeform 2051"/>
              <p:cNvSpPr>
                <a:spLocks/>
              </p:cNvSpPr>
              <p:nvPr/>
            </p:nvSpPr>
            <p:spPr bwMode="auto">
              <a:xfrm>
                <a:off x="3861" y="3480"/>
                <a:ext cx="11" cy="8"/>
              </a:xfrm>
              <a:custGeom>
                <a:avLst/>
                <a:gdLst/>
                <a:ahLst/>
                <a:cxnLst>
                  <a:cxn ang="0">
                    <a:pos x="49" y="39"/>
                  </a:cxn>
                  <a:cxn ang="0">
                    <a:pos x="49" y="39"/>
                  </a:cxn>
                  <a:cxn ang="0">
                    <a:pos x="49" y="37"/>
                  </a:cxn>
                  <a:cxn ang="0">
                    <a:pos x="49" y="33"/>
                  </a:cxn>
                  <a:cxn ang="0">
                    <a:pos x="49" y="31"/>
                  </a:cxn>
                  <a:cxn ang="0">
                    <a:pos x="51" y="27"/>
                  </a:cxn>
                  <a:cxn ang="0">
                    <a:pos x="51" y="25"/>
                  </a:cxn>
                  <a:cxn ang="0">
                    <a:pos x="52" y="23"/>
                  </a:cxn>
                  <a:cxn ang="0">
                    <a:pos x="53" y="20"/>
                  </a:cxn>
                  <a:cxn ang="0">
                    <a:pos x="53" y="18"/>
                  </a:cxn>
                  <a:cxn ang="0">
                    <a:pos x="8" y="0"/>
                  </a:cxn>
                  <a:cxn ang="0">
                    <a:pos x="5" y="4"/>
                  </a:cxn>
                  <a:cxn ang="0">
                    <a:pos x="4" y="9"/>
                  </a:cxn>
                  <a:cxn ang="0">
                    <a:pos x="3" y="14"/>
                  </a:cxn>
                  <a:cxn ang="0">
                    <a:pos x="2" y="19"/>
                  </a:cxn>
                  <a:cxn ang="0">
                    <a:pos x="1" y="24"/>
                  </a:cxn>
                  <a:cxn ang="0">
                    <a:pos x="0" y="29"/>
                  </a:cxn>
                  <a:cxn ang="0">
                    <a:pos x="0" y="34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49" y="39"/>
                  </a:cxn>
                </a:cxnLst>
                <a:rect l="0" t="0" r="r" b="b"/>
                <a:pathLst>
                  <a:path w="53" h="39">
                    <a:moveTo>
                      <a:pt x="49" y="39"/>
                    </a:moveTo>
                    <a:lnTo>
                      <a:pt x="49" y="39"/>
                    </a:lnTo>
                    <a:lnTo>
                      <a:pt x="49" y="37"/>
                    </a:lnTo>
                    <a:lnTo>
                      <a:pt x="49" y="33"/>
                    </a:lnTo>
                    <a:lnTo>
                      <a:pt x="49" y="31"/>
                    </a:lnTo>
                    <a:lnTo>
                      <a:pt x="51" y="27"/>
                    </a:lnTo>
                    <a:lnTo>
                      <a:pt x="51" y="25"/>
                    </a:lnTo>
                    <a:lnTo>
                      <a:pt x="52" y="23"/>
                    </a:lnTo>
                    <a:lnTo>
                      <a:pt x="53" y="20"/>
                    </a:lnTo>
                    <a:lnTo>
                      <a:pt x="53" y="18"/>
                    </a:lnTo>
                    <a:lnTo>
                      <a:pt x="8" y="0"/>
                    </a:lnTo>
                    <a:lnTo>
                      <a:pt x="5" y="4"/>
                    </a:lnTo>
                    <a:lnTo>
                      <a:pt x="4" y="9"/>
                    </a:lnTo>
                    <a:lnTo>
                      <a:pt x="3" y="14"/>
                    </a:lnTo>
                    <a:lnTo>
                      <a:pt x="2" y="19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49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1" name="Freeform 2052"/>
              <p:cNvSpPr>
                <a:spLocks/>
              </p:cNvSpPr>
              <p:nvPr/>
            </p:nvSpPr>
            <p:spPr bwMode="auto">
              <a:xfrm>
                <a:off x="3861" y="3488"/>
                <a:ext cx="11" cy="9"/>
              </a:xfrm>
              <a:custGeom>
                <a:avLst/>
                <a:gdLst/>
                <a:ahLst/>
                <a:cxnLst>
                  <a:cxn ang="0">
                    <a:pos x="54" y="23"/>
                  </a:cxn>
                  <a:cxn ang="0">
                    <a:pos x="54" y="23"/>
                  </a:cxn>
                  <a:cxn ang="0">
                    <a:pos x="53" y="22"/>
                  </a:cxn>
                  <a:cxn ang="0">
                    <a:pos x="52" y="20"/>
                  </a:cxn>
                  <a:cxn ang="0">
                    <a:pos x="52" y="17"/>
                  </a:cxn>
                  <a:cxn ang="0">
                    <a:pos x="51" y="14"/>
                  </a:cxn>
                  <a:cxn ang="0">
                    <a:pos x="51" y="12"/>
                  </a:cxn>
                  <a:cxn ang="0">
                    <a:pos x="49" y="8"/>
                  </a:cxn>
                  <a:cxn ang="0">
                    <a:pos x="49" y="5"/>
                  </a:cxn>
                  <a:cxn ang="0">
                    <a:pos x="49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1" y="18"/>
                  </a:cxn>
                  <a:cxn ang="0">
                    <a:pos x="2" y="24"/>
                  </a:cxn>
                  <a:cxn ang="0">
                    <a:pos x="3" y="30"/>
                  </a:cxn>
                  <a:cxn ang="0">
                    <a:pos x="5" y="36"/>
                  </a:cxn>
                  <a:cxn ang="0">
                    <a:pos x="7" y="40"/>
                  </a:cxn>
                  <a:cxn ang="0">
                    <a:pos x="9" y="46"/>
                  </a:cxn>
                  <a:cxn ang="0">
                    <a:pos x="10" y="46"/>
                  </a:cxn>
                  <a:cxn ang="0">
                    <a:pos x="54" y="23"/>
                  </a:cxn>
                </a:cxnLst>
                <a:rect l="0" t="0" r="r" b="b"/>
                <a:pathLst>
                  <a:path w="54" h="46">
                    <a:moveTo>
                      <a:pt x="54" y="23"/>
                    </a:moveTo>
                    <a:lnTo>
                      <a:pt x="54" y="23"/>
                    </a:lnTo>
                    <a:lnTo>
                      <a:pt x="53" y="22"/>
                    </a:lnTo>
                    <a:lnTo>
                      <a:pt x="52" y="20"/>
                    </a:lnTo>
                    <a:lnTo>
                      <a:pt x="52" y="17"/>
                    </a:lnTo>
                    <a:lnTo>
                      <a:pt x="51" y="14"/>
                    </a:lnTo>
                    <a:lnTo>
                      <a:pt x="51" y="12"/>
                    </a:lnTo>
                    <a:lnTo>
                      <a:pt x="49" y="8"/>
                    </a:lnTo>
                    <a:lnTo>
                      <a:pt x="49" y="5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2" y="24"/>
                    </a:lnTo>
                    <a:lnTo>
                      <a:pt x="3" y="30"/>
                    </a:lnTo>
                    <a:lnTo>
                      <a:pt x="5" y="36"/>
                    </a:lnTo>
                    <a:lnTo>
                      <a:pt x="7" y="40"/>
                    </a:lnTo>
                    <a:lnTo>
                      <a:pt x="9" y="46"/>
                    </a:lnTo>
                    <a:lnTo>
                      <a:pt x="10" y="46"/>
                    </a:lnTo>
                    <a:lnTo>
                      <a:pt x="54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2" name="Freeform 2053"/>
              <p:cNvSpPr>
                <a:spLocks/>
              </p:cNvSpPr>
              <p:nvPr/>
            </p:nvSpPr>
            <p:spPr bwMode="auto">
              <a:xfrm>
                <a:off x="3863" y="3493"/>
                <a:ext cx="11" cy="11"/>
              </a:xfrm>
              <a:custGeom>
                <a:avLst/>
                <a:gdLst/>
                <a:ahLst/>
                <a:cxnLst>
                  <a:cxn ang="0">
                    <a:pos x="53" y="9"/>
                  </a:cxn>
                  <a:cxn ang="0">
                    <a:pos x="53" y="9"/>
                  </a:cxn>
                  <a:cxn ang="0">
                    <a:pos x="51" y="9"/>
                  </a:cxn>
                  <a:cxn ang="0">
                    <a:pos x="50" y="8"/>
                  </a:cxn>
                  <a:cxn ang="0">
                    <a:pos x="49" y="7"/>
                  </a:cxn>
                  <a:cxn ang="0">
                    <a:pos x="47" y="6"/>
                  </a:cxn>
                  <a:cxn ang="0">
                    <a:pos x="46" y="5"/>
                  </a:cxn>
                  <a:cxn ang="0">
                    <a:pos x="45" y="4"/>
                  </a:cxn>
                  <a:cxn ang="0">
                    <a:pos x="44" y="2"/>
                  </a:cxn>
                  <a:cxn ang="0">
                    <a:pos x="44" y="0"/>
                  </a:cxn>
                  <a:cxn ang="0">
                    <a:pos x="0" y="23"/>
                  </a:cxn>
                  <a:cxn ang="0">
                    <a:pos x="2" y="28"/>
                  </a:cxn>
                  <a:cxn ang="0">
                    <a:pos x="6" y="32"/>
                  </a:cxn>
                  <a:cxn ang="0">
                    <a:pos x="9" y="37"/>
                  </a:cxn>
                  <a:cxn ang="0">
                    <a:pos x="13" y="40"/>
                  </a:cxn>
                  <a:cxn ang="0">
                    <a:pos x="16" y="45"/>
                  </a:cxn>
                  <a:cxn ang="0">
                    <a:pos x="21" y="49"/>
                  </a:cxn>
                  <a:cxn ang="0">
                    <a:pos x="26" y="51"/>
                  </a:cxn>
                  <a:cxn ang="0">
                    <a:pos x="31" y="54"/>
                  </a:cxn>
                  <a:cxn ang="0">
                    <a:pos x="31" y="54"/>
                  </a:cxn>
                  <a:cxn ang="0">
                    <a:pos x="53" y="9"/>
                  </a:cxn>
                </a:cxnLst>
                <a:rect l="0" t="0" r="r" b="b"/>
                <a:pathLst>
                  <a:path w="53" h="54">
                    <a:moveTo>
                      <a:pt x="53" y="9"/>
                    </a:moveTo>
                    <a:lnTo>
                      <a:pt x="53" y="9"/>
                    </a:lnTo>
                    <a:lnTo>
                      <a:pt x="51" y="9"/>
                    </a:lnTo>
                    <a:lnTo>
                      <a:pt x="50" y="8"/>
                    </a:lnTo>
                    <a:lnTo>
                      <a:pt x="49" y="7"/>
                    </a:lnTo>
                    <a:lnTo>
                      <a:pt x="47" y="6"/>
                    </a:lnTo>
                    <a:lnTo>
                      <a:pt x="46" y="5"/>
                    </a:lnTo>
                    <a:lnTo>
                      <a:pt x="45" y="4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0" y="23"/>
                    </a:lnTo>
                    <a:lnTo>
                      <a:pt x="2" y="28"/>
                    </a:lnTo>
                    <a:lnTo>
                      <a:pt x="6" y="32"/>
                    </a:lnTo>
                    <a:lnTo>
                      <a:pt x="9" y="37"/>
                    </a:lnTo>
                    <a:lnTo>
                      <a:pt x="13" y="40"/>
                    </a:lnTo>
                    <a:lnTo>
                      <a:pt x="16" y="45"/>
                    </a:lnTo>
                    <a:lnTo>
                      <a:pt x="21" y="49"/>
                    </a:lnTo>
                    <a:lnTo>
                      <a:pt x="26" y="51"/>
                    </a:lnTo>
                    <a:lnTo>
                      <a:pt x="31" y="54"/>
                    </a:lnTo>
                    <a:lnTo>
                      <a:pt x="31" y="54"/>
                    </a:lnTo>
                    <a:lnTo>
                      <a:pt x="53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3" name="Freeform 2054"/>
              <p:cNvSpPr>
                <a:spLocks/>
              </p:cNvSpPr>
              <p:nvPr/>
            </p:nvSpPr>
            <p:spPr bwMode="auto">
              <a:xfrm>
                <a:off x="3870" y="3495"/>
                <a:ext cx="8" cy="11"/>
              </a:xfrm>
              <a:custGeom>
                <a:avLst/>
                <a:gdLst/>
                <a:ahLst/>
                <a:cxnLst>
                  <a:cxn ang="0">
                    <a:pos x="40" y="5"/>
                  </a:cxn>
                  <a:cxn ang="0">
                    <a:pos x="40" y="5"/>
                  </a:cxn>
                  <a:cxn ang="0">
                    <a:pos x="37" y="5"/>
                  </a:cxn>
                  <a:cxn ang="0">
                    <a:pos x="35" y="5"/>
                  </a:cxn>
                  <a:cxn ang="0">
                    <a:pos x="33" y="4"/>
                  </a:cxn>
                  <a:cxn ang="0">
                    <a:pos x="30" y="4"/>
                  </a:cxn>
                  <a:cxn ang="0">
                    <a:pos x="28" y="3"/>
                  </a:cxn>
                  <a:cxn ang="0">
                    <a:pos x="26" y="3"/>
                  </a:cxn>
                  <a:cxn ang="0">
                    <a:pos x="25" y="1"/>
                  </a:cxn>
                  <a:cxn ang="0">
                    <a:pos x="22" y="0"/>
                  </a:cxn>
                  <a:cxn ang="0">
                    <a:pos x="0" y="45"/>
                  </a:cxn>
                  <a:cxn ang="0">
                    <a:pos x="5" y="48"/>
                  </a:cxn>
                  <a:cxn ang="0">
                    <a:pos x="10" y="49"/>
                  </a:cxn>
                  <a:cxn ang="0">
                    <a:pos x="14" y="51"/>
                  </a:cxn>
                  <a:cxn ang="0">
                    <a:pos x="19" y="52"/>
                  </a:cxn>
                  <a:cxn ang="0">
                    <a:pos x="25" y="53"/>
                  </a:cxn>
                  <a:cxn ang="0">
                    <a:pos x="29" y="53"/>
                  </a:cxn>
                  <a:cxn ang="0">
                    <a:pos x="35" y="55"/>
                  </a:cxn>
                  <a:cxn ang="0">
                    <a:pos x="40" y="55"/>
                  </a:cxn>
                  <a:cxn ang="0">
                    <a:pos x="40" y="55"/>
                  </a:cxn>
                  <a:cxn ang="0">
                    <a:pos x="40" y="5"/>
                  </a:cxn>
                </a:cxnLst>
                <a:rect l="0" t="0" r="r" b="b"/>
                <a:pathLst>
                  <a:path w="40" h="55">
                    <a:moveTo>
                      <a:pt x="40" y="5"/>
                    </a:moveTo>
                    <a:lnTo>
                      <a:pt x="40" y="5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3" y="4"/>
                    </a:lnTo>
                    <a:lnTo>
                      <a:pt x="30" y="4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0" y="45"/>
                    </a:lnTo>
                    <a:lnTo>
                      <a:pt x="5" y="48"/>
                    </a:lnTo>
                    <a:lnTo>
                      <a:pt x="10" y="49"/>
                    </a:lnTo>
                    <a:lnTo>
                      <a:pt x="14" y="51"/>
                    </a:lnTo>
                    <a:lnTo>
                      <a:pt x="19" y="52"/>
                    </a:lnTo>
                    <a:lnTo>
                      <a:pt x="25" y="53"/>
                    </a:lnTo>
                    <a:lnTo>
                      <a:pt x="29" y="53"/>
                    </a:lnTo>
                    <a:lnTo>
                      <a:pt x="35" y="55"/>
                    </a:lnTo>
                    <a:lnTo>
                      <a:pt x="40" y="55"/>
                    </a:lnTo>
                    <a:lnTo>
                      <a:pt x="40" y="5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4" name="Freeform 2055"/>
              <p:cNvSpPr>
                <a:spLocks/>
              </p:cNvSpPr>
              <p:nvPr/>
            </p:nvSpPr>
            <p:spPr bwMode="auto">
              <a:xfrm>
                <a:off x="3878" y="3495"/>
                <a:ext cx="6" cy="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54"/>
                  </a:cxn>
                  <a:cxn ang="0">
                    <a:pos x="4" y="54"/>
                  </a:cxn>
                  <a:cxn ang="0">
                    <a:pos x="9" y="52"/>
                  </a:cxn>
                  <a:cxn ang="0">
                    <a:pos x="12" y="52"/>
                  </a:cxn>
                  <a:cxn ang="0">
                    <a:pos x="17" y="51"/>
                  </a:cxn>
                  <a:cxn ang="0">
                    <a:pos x="22" y="50"/>
                  </a:cxn>
                  <a:cxn ang="0">
                    <a:pos x="26" y="49"/>
                  </a:cxn>
                  <a:cxn ang="0">
                    <a:pos x="31" y="48"/>
                  </a:cxn>
                  <a:cxn ang="0">
                    <a:pos x="34" y="47"/>
                  </a:cxn>
                  <a:cxn ang="0">
                    <a:pos x="34" y="47"/>
                  </a:cxn>
                  <a:cxn ang="0">
                    <a:pos x="16" y="0"/>
                  </a:cxn>
                </a:cxnLst>
                <a:rect l="0" t="0" r="r" b="b"/>
                <a:pathLst>
                  <a:path w="34" h="54">
                    <a:moveTo>
                      <a:pt x="16" y="0"/>
                    </a:moveTo>
                    <a:lnTo>
                      <a:pt x="16" y="0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54"/>
                    </a:lnTo>
                    <a:lnTo>
                      <a:pt x="4" y="54"/>
                    </a:lnTo>
                    <a:lnTo>
                      <a:pt x="9" y="52"/>
                    </a:lnTo>
                    <a:lnTo>
                      <a:pt x="12" y="52"/>
                    </a:lnTo>
                    <a:lnTo>
                      <a:pt x="17" y="51"/>
                    </a:lnTo>
                    <a:lnTo>
                      <a:pt x="22" y="50"/>
                    </a:lnTo>
                    <a:lnTo>
                      <a:pt x="26" y="49"/>
                    </a:lnTo>
                    <a:lnTo>
                      <a:pt x="31" y="48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5" name="Freeform 2056"/>
              <p:cNvSpPr>
                <a:spLocks/>
              </p:cNvSpPr>
              <p:nvPr/>
            </p:nvSpPr>
            <p:spPr bwMode="auto">
              <a:xfrm>
                <a:off x="3881" y="3494"/>
                <a:ext cx="10" cy="10"/>
              </a:xfrm>
              <a:custGeom>
                <a:avLst/>
                <a:gdLst/>
                <a:ahLst/>
                <a:cxnLst>
                  <a:cxn ang="0">
                    <a:pos x="3" y="18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7" y="3"/>
                  </a:cxn>
                  <a:cxn ang="0">
                    <a:pos x="4" y="3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18" y="52"/>
                  </a:cxn>
                  <a:cxn ang="0">
                    <a:pos x="22" y="50"/>
                  </a:cxn>
                  <a:cxn ang="0">
                    <a:pos x="25" y="48"/>
                  </a:cxn>
                  <a:cxn ang="0">
                    <a:pos x="29" y="47"/>
                  </a:cxn>
                  <a:cxn ang="0">
                    <a:pos x="32" y="45"/>
                  </a:cxn>
                  <a:cxn ang="0">
                    <a:pos x="36" y="42"/>
                  </a:cxn>
                  <a:cxn ang="0">
                    <a:pos x="39" y="41"/>
                  </a:cxn>
                  <a:cxn ang="0">
                    <a:pos x="41" y="39"/>
                  </a:cxn>
                  <a:cxn ang="0">
                    <a:pos x="45" y="37"/>
                  </a:cxn>
                  <a:cxn ang="0">
                    <a:pos x="53" y="18"/>
                  </a:cxn>
                  <a:cxn ang="0">
                    <a:pos x="45" y="37"/>
                  </a:cxn>
                  <a:cxn ang="0">
                    <a:pos x="53" y="29"/>
                  </a:cxn>
                  <a:cxn ang="0">
                    <a:pos x="53" y="18"/>
                  </a:cxn>
                  <a:cxn ang="0">
                    <a:pos x="3" y="18"/>
                  </a:cxn>
                </a:cxnLst>
                <a:rect l="0" t="0" r="r" b="b"/>
                <a:pathLst>
                  <a:path w="53" h="52">
                    <a:moveTo>
                      <a:pt x="3" y="18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18" y="52"/>
                    </a:lnTo>
                    <a:lnTo>
                      <a:pt x="22" y="50"/>
                    </a:lnTo>
                    <a:lnTo>
                      <a:pt x="25" y="48"/>
                    </a:lnTo>
                    <a:lnTo>
                      <a:pt x="29" y="47"/>
                    </a:lnTo>
                    <a:lnTo>
                      <a:pt x="32" y="45"/>
                    </a:lnTo>
                    <a:lnTo>
                      <a:pt x="36" y="42"/>
                    </a:lnTo>
                    <a:lnTo>
                      <a:pt x="39" y="41"/>
                    </a:lnTo>
                    <a:lnTo>
                      <a:pt x="41" y="39"/>
                    </a:lnTo>
                    <a:lnTo>
                      <a:pt x="45" y="37"/>
                    </a:lnTo>
                    <a:lnTo>
                      <a:pt x="53" y="18"/>
                    </a:lnTo>
                    <a:lnTo>
                      <a:pt x="45" y="37"/>
                    </a:lnTo>
                    <a:lnTo>
                      <a:pt x="53" y="29"/>
                    </a:lnTo>
                    <a:lnTo>
                      <a:pt x="53" y="18"/>
                    </a:ln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6" name="Freeform 2057"/>
              <p:cNvSpPr>
                <a:spLocks/>
              </p:cNvSpPr>
              <p:nvPr/>
            </p:nvSpPr>
            <p:spPr bwMode="auto">
              <a:xfrm>
                <a:off x="3881" y="3487"/>
                <a:ext cx="10" cy="1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24"/>
                  </a:cxn>
                  <a:cxn ang="0">
                    <a:pos x="0" y="53"/>
                  </a:cxn>
                  <a:cxn ang="0">
                    <a:pos x="50" y="53"/>
                  </a:cxn>
                  <a:cxn ang="0">
                    <a:pos x="50" y="24"/>
                  </a:cxn>
                  <a:cxn ang="0">
                    <a:pos x="24" y="0"/>
                  </a:cxn>
                  <a:cxn ang="0">
                    <a:pos x="50" y="24"/>
                  </a:cxn>
                  <a:cxn ang="0">
                    <a:pos x="50" y="0"/>
                  </a:cxn>
                  <a:cxn ang="0">
                    <a:pos x="24" y="0"/>
                  </a:cxn>
                </a:cxnLst>
                <a:rect l="0" t="0" r="r" b="b"/>
                <a:pathLst>
                  <a:path w="50" h="53">
                    <a:moveTo>
                      <a:pt x="24" y="0"/>
                    </a:moveTo>
                    <a:lnTo>
                      <a:pt x="0" y="24"/>
                    </a:lnTo>
                    <a:lnTo>
                      <a:pt x="0" y="53"/>
                    </a:lnTo>
                    <a:lnTo>
                      <a:pt x="50" y="53"/>
                    </a:lnTo>
                    <a:lnTo>
                      <a:pt x="50" y="24"/>
                    </a:lnTo>
                    <a:lnTo>
                      <a:pt x="24" y="0"/>
                    </a:lnTo>
                    <a:lnTo>
                      <a:pt x="50" y="24"/>
                    </a:lnTo>
                    <a:lnTo>
                      <a:pt x="5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7" name="Freeform 2058"/>
              <p:cNvSpPr>
                <a:spLocks/>
              </p:cNvSpPr>
              <p:nvPr/>
            </p:nvSpPr>
            <p:spPr bwMode="auto">
              <a:xfrm>
                <a:off x="3872" y="3487"/>
                <a:ext cx="14" cy="1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6" y="50"/>
                  </a:cxn>
                  <a:cxn ang="0">
                    <a:pos x="69" y="50"/>
                  </a:cxn>
                  <a:cxn ang="0">
                    <a:pos x="69" y="0"/>
                  </a:cxn>
                  <a:cxn ang="0">
                    <a:pos x="26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50"/>
                  </a:cxn>
                  <a:cxn ang="0">
                    <a:pos x="26" y="50"/>
                  </a:cxn>
                  <a:cxn ang="0">
                    <a:pos x="0" y="24"/>
                  </a:cxn>
                </a:cxnLst>
                <a:rect l="0" t="0" r="r" b="b"/>
                <a:pathLst>
                  <a:path w="69" h="50">
                    <a:moveTo>
                      <a:pt x="0" y="24"/>
                    </a:moveTo>
                    <a:lnTo>
                      <a:pt x="26" y="50"/>
                    </a:lnTo>
                    <a:lnTo>
                      <a:pt x="69" y="50"/>
                    </a:lnTo>
                    <a:lnTo>
                      <a:pt x="69" y="0"/>
                    </a:lnTo>
                    <a:lnTo>
                      <a:pt x="26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50"/>
                    </a:lnTo>
                    <a:lnTo>
                      <a:pt x="26" y="5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8" name="Freeform 2059"/>
              <p:cNvSpPr>
                <a:spLocks/>
              </p:cNvSpPr>
              <p:nvPr/>
            </p:nvSpPr>
            <p:spPr bwMode="auto">
              <a:xfrm>
                <a:off x="3910" y="3492"/>
                <a:ext cx="11" cy="10"/>
              </a:xfrm>
              <a:custGeom>
                <a:avLst/>
                <a:gdLst/>
                <a:ahLst/>
                <a:cxnLst>
                  <a:cxn ang="0">
                    <a:pos x="46" y="34"/>
                  </a:cxn>
                  <a:cxn ang="0">
                    <a:pos x="25" y="3"/>
                  </a:cxn>
                  <a:cxn ang="0">
                    <a:pos x="5" y="0"/>
                  </a:cxn>
                  <a:cxn ang="0">
                    <a:pos x="0" y="49"/>
                  </a:cxn>
                  <a:cxn ang="0">
                    <a:pos x="19" y="51"/>
                  </a:cxn>
                  <a:cxn ang="0">
                    <a:pos x="46" y="34"/>
                  </a:cxn>
                  <a:cxn ang="0">
                    <a:pos x="46" y="34"/>
                  </a:cxn>
                  <a:cxn ang="0">
                    <a:pos x="54" y="6"/>
                  </a:cxn>
                  <a:cxn ang="0">
                    <a:pos x="25" y="3"/>
                  </a:cxn>
                  <a:cxn ang="0">
                    <a:pos x="46" y="34"/>
                  </a:cxn>
                </a:cxnLst>
                <a:rect l="0" t="0" r="r" b="b"/>
                <a:pathLst>
                  <a:path w="54" h="51">
                    <a:moveTo>
                      <a:pt x="46" y="34"/>
                    </a:moveTo>
                    <a:lnTo>
                      <a:pt x="25" y="3"/>
                    </a:lnTo>
                    <a:lnTo>
                      <a:pt x="5" y="0"/>
                    </a:lnTo>
                    <a:lnTo>
                      <a:pt x="0" y="49"/>
                    </a:lnTo>
                    <a:lnTo>
                      <a:pt x="19" y="51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54" y="6"/>
                    </a:lnTo>
                    <a:lnTo>
                      <a:pt x="25" y="3"/>
                    </a:lnTo>
                    <a:lnTo>
                      <a:pt x="46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9" name="Freeform 2060"/>
              <p:cNvSpPr>
                <a:spLocks/>
              </p:cNvSpPr>
              <p:nvPr/>
            </p:nvSpPr>
            <p:spPr bwMode="auto">
              <a:xfrm>
                <a:off x="3908" y="3496"/>
                <a:ext cx="12" cy="10"/>
              </a:xfrm>
              <a:custGeom>
                <a:avLst/>
                <a:gdLst/>
                <a:ahLst/>
                <a:cxnLst>
                  <a:cxn ang="0">
                    <a:pos x="30" y="52"/>
                  </a:cxn>
                  <a:cxn ang="0">
                    <a:pos x="30" y="52"/>
                  </a:cxn>
                  <a:cxn ang="0">
                    <a:pos x="35" y="49"/>
                  </a:cxn>
                  <a:cxn ang="0">
                    <a:pos x="40" y="44"/>
                  </a:cxn>
                  <a:cxn ang="0">
                    <a:pos x="43" y="39"/>
                  </a:cxn>
                  <a:cxn ang="0">
                    <a:pos x="47" y="35"/>
                  </a:cxn>
                  <a:cxn ang="0">
                    <a:pos x="50" y="29"/>
                  </a:cxn>
                  <a:cxn ang="0">
                    <a:pos x="52" y="23"/>
                  </a:cxn>
                  <a:cxn ang="0">
                    <a:pos x="55" y="19"/>
                  </a:cxn>
                  <a:cxn ang="0">
                    <a:pos x="56" y="13"/>
                  </a:cxn>
                  <a:cxn ang="0">
                    <a:pos x="8" y="0"/>
                  </a:cxn>
                  <a:cxn ang="0">
                    <a:pos x="7" y="2"/>
                  </a:cxn>
                  <a:cxn ang="0">
                    <a:pos x="6" y="5"/>
                  </a:cxn>
                  <a:cxn ang="0">
                    <a:pos x="6" y="6"/>
                  </a:cxn>
                  <a:cxn ang="0">
                    <a:pos x="5" y="8"/>
                  </a:cxn>
                  <a:cxn ang="0">
                    <a:pos x="4" y="9"/>
                  </a:cxn>
                  <a:cxn ang="0">
                    <a:pos x="3" y="10"/>
                  </a:cxn>
                  <a:cxn ang="0">
                    <a:pos x="1" y="12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30" y="52"/>
                  </a:cxn>
                </a:cxnLst>
                <a:rect l="0" t="0" r="r" b="b"/>
                <a:pathLst>
                  <a:path w="56" h="52">
                    <a:moveTo>
                      <a:pt x="30" y="52"/>
                    </a:moveTo>
                    <a:lnTo>
                      <a:pt x="30" y="52"/>
                    </a:lnTo>
                    <a:lnTo>
                      <a:pt x="35" y="49"/>
                    </a:lnTo>
                    <a:lnTo>
                      <a:pt x="40" y="44"/>
                    </a:lnTo>
                    <a:lnTo>
                      <a:pt x="43" y="39"/>
                    </a:lnTo>
                    <a:lnTo>
                      <a:pt x="47" y="35"/>
                    </a:lnTo>
                    <a:lnTo>
                      <a:pt x="50" y="29"/>
                    </a:lnTo>
                    <a:lnTo>
                      <a:pt x="52" y="23"/>
                    </a:lnTo>
                    <a:lnTo>
                      <a:pt x="55" y="19"/>
                    </a:lnTo>
                    <a:lnTo>
                      <a:pt x="56" y="13"/>
                    </a:lnTo>
                    <a:lnTo>
                      <a:pt x="8" y="0"/>
                    </a:lnTo>
                    <a:lnTo>
                      <a:pt x="7" y="2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3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20" name="Freeform 2061"/>
              <p:cNvSpPr>
                <a:spLocks/>
              </p:cNvSpPr>
              <p:nvPr/>
            </p:nvSpPr>
            <p:spPr bwMode="auto">
              <a:xfrm>
                <a:off x="3905" y="3498"/>
                <a:ext cx="9" cy="11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3"/>
                  </a:cxn>
                  <a:cxn ang="0">
                    <a:pos x="7" y="53"/>
                  </a:cxn>
                  <a:cxn ang="0">
                    <a:pos x="13" y="53"/>
                  </a:cxn>
                  <a:cxn ang="0">
                    <a:pos x="18" y="52"/>
                  </a:cxn>
                  <a:cxn ang="0">
                    <a:pos x="25" y="51"/>
                  </a:cxn>
                  <a:cxn ang="0">
                    <a:pos x="31" y="48"/>
                  </a:cxn>
                  <a:cxn ang="0">
                    <a:pos x="37" y="46"/>
                  </a:cxn>
                  <a:cxn ang="0">
                    <a:pos x="42" y="42"/>
                  </a:cxn>
                  <a:cxn ang="0">
                    <a:pos x="47" y="39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13" y="2"/>
                  </a:cxn>
                  <a:cxn ang="0">
                    <a:pos x="12" y="2"/>
                  </a:cxn>
                  <a:cxn ang="0">
                    <a:pos x="9" y="3"/>
                  </a:cxn>
                  <a:cxn ang="0">
                    <a:pos x="7" y="3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53"/>
                  </a:cxn>
                </a:cxnLst>
                <a:rect l="0" t="0" r="r" b="b"/>
                <a:pathLst>
                  <a:path w="47" h="53">
                    <a:moveTo>
                      <a:pt x="0" y="53"/>
                    </a:moveTo>
                    <a:lnTo>
                      <a:pt x="0" y="53"/>
                    </a:lnTo>
                    <a:lnTo>
                      <a:pt x="7" y="53"/>
                    </a:lnTo>
                    <a:lnTo>
                      <a:pt x="13" y="53"/>
                    </a:lnTo>
                    <a:lnTo>
                      <a:pt x="18" y="52"/>
                    </a:lnTo>
                    <a:lnTo>
                      <a:pt x="25" y="51"/>
                    </a:lnTo>
                    <a:lnTo>
                      <a:pt x="31" y="48"/>
                    </a:lnTo>
                    <a:lnTo>
                      <a:pt x="37" y="46"/>
                    </a:lnTo>
                    <a:lnTo>
                      <a:pt x="42" y="42"/>
                    </a:lnTo>
                    <a:lnTo>
                      <a:pt x="47" y="39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21" name="Freeform 2062"/>
              <p:cNvSpPr>
                <a:spLocks/>
              </p:cNvSpPr>
              <p:nvPr/>
            </p:nvSpPr>
            <p:spPr bwMode="auto">
              <a:xfrm>
                <a:off x="3894" y="3498"/>
                <a:ext cx="11" cy="11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5"/>
                  </a:cxn>
                  <a:cxn ang="0">
                    <a:pos x="5" y="40"/>
                  </a:cxn>
                  <a:cxn ang="0">
                    <a:pos x="11" y="45"/>
                  </a:cxn>
                  <a:cxn ang="0">
                    <a:pos x="18" y="49"/>
                  </a:cxn>
                  <a:cxn ang="0">
                    <a:pos x="25" y="52"/>
                  </a:cxn>
                  <a:cxn ang="0">
                    <a:pos x="32" y="55"/>
                  </a:cxn>
                  <a:cxn ang="0">
                    <a:pos x="40" y="56"/>
                  </a:cxn>
                  <a:cxn ang="0">
                    <a:pos x="48" y="57"/>
                  </a:cxn>
                  <a:cxn ang="0">
                    <a:pos x="55" y="57"/>
                  </a:cxn>
                  <a:cxn ang="0">
                    <a:pos x="55" y="7"/>
                  </a:cxn>
                  <a:cxn ang="0">
                    <a:pos x="52" y="7"/>
                  </a:cxn>
                  <a:cxn ang="0">
                    <a:pos x="48" y="7"/>
                  </a:cxn>
                  <a:cxn ang="0">
                    <a:pos x="46" y="6"/>
                  </a:cxn>
                  <a:cxn ang="0">
                    <a:pos x="42" y="6"/>
                  </a:cxn>
                  <a:cxn ang="0">
                    <a:pos x="40" y="5"/>
                  </a:cxn>
                  <a:cxn ang="0">
                    <a:pos x="39" y="4"/>
                  </a:cxn>
                  <a:cxn ang="0">
                    <a:pos x="37" y="3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5"/>
                  </a:cxn>
                </a:cxnLst>
                <a:rect l="0" t="0" r="r" b="b"/>
                <a:pathLst>
                  <a:path w="55" h="57">
                    <a:moveTo>
                      <a:pt x="0" y="35"/>
                    </a:moveTo>
                    <a:lnTo>
                      <a:pt x="0" y="35"/>
                    </a:lnTo>
                    <a:lnTo>
                      <a:pt x="5" y="40"/>
                    </a:lnTo>
                    <a:lnTo>
                      <a:pt x="11" y="45"/>
                    </a:lnTo>
                    <a:lnTo>
                      <a:pt x="18" y="49"/>
                    </a:lnTo>
                    <a:lnTo>
                      <a:pt x="25" y="52"/>
                    </a:lnTo>
                    <a:lnTo>
                      <a:pt x="32" y="55"/>
                    </a:lnTo>
                    <a:lnTo>
                      <a:pt x="40" y="56"/>
                    </a:lnTo>
                    <a:lnTo>
                      <a:pt x="48" y="57"/>
                    </a:lnTo>
                    <a:lnTo>
                      <a:pt x="55" y="57"/>
                    </a:lnTo>
                    <a:lnTo>
                      <a:pt x="55" y="7"/>
                    </a:lnTo>
                    <a:lnTo>
                      <a:pt x="52" y="7"/>
                    </a:lnTo>
                    <a:lnTo>
                      <a:pt x="48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5"/>
                    </a:lnTo>
                    <a:lnTo>
                      <a:pt x="39" y="4"/>
                    </a:lnTo>
                    <a:lnTo>
                      <a:pt x="37" y="3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22" name="Freeform 2063"/>
              <p:cNvSpPr>
                <a:spLocks/>
              </p:cNvSpPr>
              <p:nvPr/>
            </p:nvSpPr>
            <p:spPr bwMode="auto">
              <a:xfrm>
                <a:off x="3890" y="3493"/>
                <a:ext cx="1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8"/>
                  </a:cxn>
                  <a:cxn ang="0">
                    <a:pos x="1" y="16"/>
                  </a:cxn>
                  <a:cxn ang="0">
                    <a:pos x="3" y="24"/>
                  </a:cxn>
                  <a:cxn ang="0">
                    <a:pos x="5" y="31"/>
                  </a:cxn>
                  <a:cxn ang="0">
                    <a:pos x="8" y="39"/>
                  </a:cxn>
                  <a:cxn ang="0">
                    <a:pos x="11" y="46"/>
                  </a:cxn>
                  <a:cxn ang="0">
                    <a:pos x="16" y="53"/>
                  </a:cxn>
                  <a:cxn ang="0">
                    <a:pos x="22" y="59"/>
                  </a:cxn>
                  <a:cxn ang="0">
                    <a:pos x="57" y="24"/>
                  </a:cxn>
                  <a:cxn ang="0">
                    <a:pos x="55" y="23"/>
                  </a:cxn>
                  <a:cxn ang="0">
                    <a:pos x="54" y="21"/>
                  </a:cxn>
                  <a:cxn ang="0">
                    <a:pos x="53" y="19"/>
                  </a:cxn>
                  <a:cxn ang="0">
                    <a:pos x="52" y="16"/>
                  </a:cxn>
                  <a:cxn ang="0">
                    <a:pos x="52" y="13"/>
                  </a:cxn>
                  <a:cxn ang="0">
                    <a:pos x="50" y="9"/>
                  </a:cxn>
                  <a:cxn ang="0">
                    <a:pos x="50" y="5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59">
                    <a:moveTo>
                      <a:pt x="0" y="0"/>
                    </a:moveTo>
                    <a:lnTo>
                      <a:pt x="0" y="0"/>
                    </a:lnTo>
                    <a:lnTo>
                      <a:pt x="1" y="8"/>
                    </a:lnTo>
                    <a:lnTo>
                      <a:pt x="1" y="16"/>
                    </a:lnTo>
                    <a:lnTo>
                      <a:pt x="3" y="24"/>
                    </a:lnTo>
                    <a:lnTo>
                      <a:pt x="5" y="31"/>
                    </a:lnTo>
                    <a:lnTo>
                      <a:pt x="8" y="39"/>
                    </a:lnTo>
                    <a:lnTo>
                      <a:pt x="11" y="46"/>
                    </a:lnTo>
                    <a:lnTo>
                      <a:pt x="16" y="53"/>
                    </a:lnTo>
                    <a:lnTo>
                      <a:pt x="22" y="59"/>
                    </a:lnTo>
                    <a:lnTo>
                      <a:pt x="57" y="24"/>
                    </a:lnTo>
                    <a:lnTo>
                      <a:pt x="55" y="23"/>
                    </a:lnTo>
                    <a:lnTo>
                      <a:pt x="54" y="21"/>
                    </a:lnTo>
                    <a:lnTo>
                      <a:pt x="53" y="19"/>
                    </a:lnTo>
                    <a:lnTo>
                      <a:pt x="52" y="16"/>
                    </a:lnTo>
                    <a:lnTo>
                      <a:pt x="52" y="13"/>
                    </a:lnTo>
                    <a:lnTo>
                      <a:pt x="50" y="9"/>
                    </a:lnTo>
                    <a:lnTo>
                      <a:pt x="50" y="5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23" name="Freeform 2064"/>
              <p:cNvSpPr>
                <a:spLocks/>
              </p:cNvSpPr>
              <p:nvPr/>
            </p:nvSpPr>
            <p:spPr bwMode="auto">
              <a:xfrm>
                <a:off x="3890" y="3481"/>
                <a:ext cx="11" cy="1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16" y="6"/>
                  </a:cxn>
                  <a:cxn ang="0">
                    <a:pos x="11" y="13"/>
                  </a:cxn>
                  <a:cxn ang="0">
                    <a:pos x="8" y="20"/>
                  </a:cxn>
                  <a:cxn ang="0">
                    <a:pos x="5" y="28"/>
                  </a:cxn>
                  <a:cxn ang="0">
                    <a:pos x="3" y="35"/>
                  </a:cxn>
                  <a:cxn ang="0">
                    <a:pos x="1" y="43"/>
                  </a:cxn>
                  <a:cxn ang="0">
                    <a:pos x="1" y="52"/>
                  </a:cxn>
                  <a:cxn ang="0">
                    <a:pos x="0" y="60"/>
                  </a:cxn>
                  <a:cxn ang="0">
                    <a:pos x="49" y="60"/>
                  </a:cxn>
                  <a:cxn ang="0">
                    <a:pos x="50" y="54"/>
                  </a:cxn>
                  <a:cxn ang="0">
                    <a:pos x="50" y="50"/>
                  </a:cxn>
                  <a:cxn ang="0">
                    <a:pos x="52" y="46"/>
                  </a:cxn>
                  <a:cxn ang="0">
                    <a:pos x="52" y="43"/>
                  </a:cxn>
                  <a:cxn ang="0">
                    <a:pos x="53" y="40"/>
                  </a:cxn>
                  <a:cxn ang="0">
                    <a:pos x="54" y="37"/>
                  </a:cxn>
                  <a:cxn ang="0">
                    <a:pos x="56" y="36"/>
                  </a:cxn>
                  <a:cxn ang="0">
                    <a:pos x="57" y="33"/>
                  </a:cxn>
                  <a:cxn ang="0">
                    <a:pos x="57" y="33"/>
                  </a:cxn>
                  <a:cxn ang="0">
                    <a:pos x="22" y="0"/>
                  </a:cxn>
                </a:cxnLst>
                <a:rect l="0" t="0" r="r" b="b"/>
                <a:pathLst>
                  <a:path w="57" h="60">
                    <a:moveTo>
                      <a:pt x="22" y="0"/>
                    </a:moveTo>
                    <a:lnTo>
                      <a:pt x="22" y="0"/>
                    </a:lnTo>
                    <a:lnTo>
                      <a:pt x="16" y="6"/>
                    </a:lnTo>
                    <a:lnTo>
                      <a:pt x="11" y="13"/>
                    </a:lnTo>
                    <a:lnTo>
                      <a:pt x="8" y="20"/>
                    </a:lnTo>
                    <a:lnTo>
                      <a:pt x="5" y="28"/>
                    </a:lnTo>
                    <a:lnTo>
                      <a:pt x="3" y="35"/>
                    </a:lnTo>
                    <a:lnTo>
                      <a:pt x="1" y="43"/>
                    </a:lnTo>
                    <a:lnTo>
                      <a:pt x="1" y="52"/>
                    </a:lnTo>
                    <a:lnTo>
                      <a:pt x="0" y="60"/>
                    </a:lnTo>
                    <a:lnTo>
                      <a:pt x="49" y="60"/>
                    </a:lnTo>
                    <a:lnTo>
                      <a:pt x="50" y="54"/>
                    </a:lnTo>
                    <a:lnTo>
                      <a:pt x="50" y="50"/>
                    </a:lnTo>
                    <a:lnTo>
                      <a:pt x="52" y="46"/>
                    </a:lnTo>
                    <a:lnTo>
                      <a:pt x="52" y="43"/>
                    </a:lnTo>
                    <a:lnTo>
                      <a:pt x="53" y="40"/>
                    </a:lnTo>
                    <a:lnTo>
                      <a:pt x="54" y="37"/>
                    </a:lnTo>
                    <a:lnTo>
                      <a:pt x="56" y="36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24" name="Freeform 2065"/>
              <p:cNvSpPr>
                <a:spLocks/>
              </p:cNvSpPr>
              <p:nvPr/>
            </p:nvSpPr>
            <p:spPr bwMode="auto">
              <a:xfrm>
                <a:off x="3894" y="3476"/>
                <a:ext cx="11" cy="11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47" y="1"/>
                  </a:cxn>
                  <a:cxn ang="0">
                    <a:pos x="39" y="2"/>
                  </a:cxn>
                  <a:cxn ang="0">
                    <a:pos x="32" y="3"/>
                  </a:cxn>
                  <a:cxn ang="0">
                    <a:pos x="24" y="7"/>
                  </a:cxn>
                  <a:cxn ang="0">
                    <a:pos x="17" y="9"/>
                  </a:cxn>
                  <a:cxn ang="0">
                    <a:pos x="11" y="14"/>
                  </a:cxn>
                  <a:cxn ang="0">
                    <a:pos x="4" y="18"/>
                  </a:cxn>
                  <a:cxn ang="0">
                    <a:pos x="0" y="24"/>
                  </a:cxn>
                  <a:cxn ang="0">
                    <a:pos x="35" y="57"/>
                  </a:cxn>
                  <a:cxn ang="0">
                    <a:pos x="38" y="55"/>
                  </a:cxn>
                  <a:cxn ang="0">
                    <a:pos x="39" y="54"/>
                  </a:cxn>
                  <a:cxn ang="0">
                    <a:pos x="41" y="53"/>
                  </a:cxn>
                  <a:cxn ang="0">
                    <a:pos x="43" y="52"/>
                  </a:cxn>
                  <a:cxn ang="0">
                    <a:pos x="46" y="51"/>
                  </a:cxn>
                  <a:cxn ang="0">
                    <a:pos x="48" y="51"/>
                  </a:cxn>
                  <a:cxn ang="0">
                    <a:pos x="52" y="51"/>
                  </a:cxn>
                  <a:cxn ang="0">
                    <a:pos x="55" y="51"/>
                  </a:cxn>
                  <a:cxn ang="0">
                    <a:pos x="55" y="51"/>
                  </a:cxn>
                  <a:cxn ang="0">
                    <a:pos x="55" y="0"/>
                  </a:cxn>
                </a:cxnLst>
                <a:rect l="0" t="0" r="r" b="b"/>
                <a:pathLst>
                  <a:path w="55" h="57">
                    <a:moveTo>
                      <a:pt x="55" y="0"/>
                    </a:moveTo>
                    <a:lnTo>
                      <a:pt x="55" y="0"/>
                    </a:lnTo>
                    <a:lnTo>
                      <a:pt x="47" y="1"/>
                    </a:lnTo>
                    <a:lnTo>
                      <a:pt x="39" y="2"/>
                    </a:lnTo>
                    <a:lnTo>
                      <a:pt x="32" y="3"/>
                    </a:lnTo>
                    <a:lnTo>
                      <a:pt x="24" y="7"/>
                    </a:lnTo>
                    <a:lnTo>
                      <a:pt x="17" y="9"/>
                    </a:lnTo>
                    <a:lnTo>
                      <a:pt x="11" y="14"/>
                    </a:lnTo>
                    <a:lnTo>
                      <a:pt x="4" y="18"/>
                    </a:lnTo>
                    <a:lnTo>
                      <a:pt x="0" y="24"/>
                    </a:lnTo>
                    <a:lnTo>
                      <a:pt x="35" y="57"/>
                    </a:lnTo>
                    <a:lnTo>
                      <a:pt x="38" y="55"/>
                    </a:lnTo>
                    <a:lnTo>
                      <a:pt x="39" y="54"/>
                    </a:lnTo>
                    <a:lnTo>
                      <a:pt x="41" y="53"/>
                    </a:lnTo>
                    <a:lnTo>
                      <a:pt x="43" y="52"/>
                    </a:lnTo>
                    <a:lnTo>
                      <a:pt x="46" y="51"/>
                    </a:lnTo>
                    <a:lnTo>
                      <a:pt x="48" y="51"/>
                    </a:lnTo>
                    <a:lnTo>
                      <a:pt x="52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25" name="Freeform 2066"/>
              <p:cNvSpPr>
                <a:spLocks/>
              </p:cNvSpPr>
              <p:nvPr/>
            </p:nvSpPr>
            <p:spPr bwMode="auto">
              <a:xfrm>
                <a:off x="3905" y="3476"/>
                <a:ext cx="11" cy="11"/>
              </a:xfrm>
              <a:custGeom>
                <a:avLst/>
                <a:gdLst/>
                <a:ahLst/>
                <a:cxnLst>
                  <a:cxn ang="0">
                    <a:pos x="54" y="23"/>
                  </a:cxn>
                  <a:cxn ang="0">
                    <a:pos x="54" y="23"/>
                  </a:cxn>
                  <a:cxn ang="0">
                    <a:pos x="49" y="18"/>
                  </a:cxn>
                  <a:cxn ang="0">
                    <a:pos x="43" y="14"/>
                  </a:cxn>
                  <a:cxn ang="0">
                    <a:pos x="36" y="9"/>
                  </a:cxn>
                  <a:cxn ang="0">
                    <a:pos x="29" y="6"/>
                  </a:cxn>
                  <a:cxn ang="0">
                    <a:pos x="22" y="3"/>
                  </a:cxn>
                  <a:cxn ang="0">
                    <a:pos x="15" y="2"/>
                  </a:cxn>
                  <a:cxn ang="0">
                    <a:pos x="7" y="1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2" y="51"/>
                  </a:cxn>
                  <a:cxn ang="0">
                    <a:pos x="6" y="51"/>
                  </a:cxn>
                  <a:cxn ang="0">
                    <a:pos x="8" y="51"/>
                  </a:cxn>
                  <a:cxn ang="0">
                    <a:pos x="10" y="52"/>
                  </a:cxn>
                  <a:cxn ang="0">
                    <a:pos x="12" y="53"/>
                  </a:cxn>
                  <a:cxn ang="0">
                    <a:pos x="14" y="54"/>
                  </a:cxn>
                  <a:cxn ang="0">
                    <a:pos x="16" y="55"/>
                  </a:cxn>
                  <a:cxn ang="0">
                    <a:pos x="17" y="57"/>
                  </a:cxn>
                  <a:cxn ang="0">
                    <a:pos x="17" y="57"/>
                  </a:cxn>
                  <a:cxn ang="0">
                    <a:pos x="54" y="23"/>
                  </a:cxn>
                </a:cxnLst>
                <a:rect l="0" t="0" r="r" b="b"/>
                <a:pathLst>
                  <a:path w="54" h="57">
                    <a:moveTo>
                      <a:pt x="54" y="23"/>
                    </a:moveTo>
                    <a:lnTo>
                      <a:pt x="54" y="23"/>
                    </a:lnTo>
                    <a:lnTo>
                      <a:pt x="49" y="18"/>
                    </a:lnTo>
                    <a:lnTo>
                      <a:pt x="43" y="14"/>
                    </a:lnTo>
                    <a:lnTo>
                      <a:pt x="36" y="9"/>
                    </a:lnTo>
                    <a:lnTo>
                      <a:pt x="29" y="6"/>
                    </a:lnTo>
                    <a:lnTo>
                      <a:pt x="22" y="3"/>
                    </a:lnTo>
                    <a:lnTo>
                      <a:pt x="15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6" y="51"/>
                    </a:lnTo>
                    <a:lnTo>
                      <a:pt x="8" y="51"/>
                    </a:lnTo>
                    <a:lnTo>
                      <a:pt x="10" y="52"/>
                    </a:lnTo>
                    <a:lnTo>
                      <a:pt x="12" y="53"/>
                    </a:lnTo>
                    <a:lnTo>
                      <a:pt x="14" y="54"/>
                    </a:lnTo>
                    <a:lnTo>
                      <a:pt x="16" y="55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54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26" name="Freeform 2067"/>
              <p:cNvSpPr>
                <a:spLocks/>
              </p:cNvSpPr>
              <p:nvPr/>
            </p:nvSpPr>
            <p:spPr bwMode="auto">
              <a:xfrm>
                <a:off x="3908" y="3481"/>
                <a:ext cx="12" cy="12"/>
              </a:xfrm>
              <a:custGeom>
                <a:avLst/>
                <a:gdLst/>
                <a:ahLst/>
                <a:cxnLst>
                  <a:cxn ang="0">
                    <a:pos x="58" y="60"/>
                  </a:cxn>
                  <a:cxn ang="0">
                    <a:pos x="58" y="60"/>
                  </a:cxn>
                  <a:cxn ang="0">
                    <a:pos x="57" y="52"/>
                  </a:cxn>
                  <a:cxn ang="0">
                    <a:pos x="57" y="44"/>
                  </a:cxn>
                  <a:cxn ang="0">
                    <a:pos x="55" y="36"/>
                  </a:cxn>
                  <a:cxn ang="0">
                    <a:pos x="52" y="28"/>
                  </a:cxn>
                  <a:cxn ang="0">
                    <a:pos x="50" y="21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7" y="0"/>
                  </a:cxn>
                  <a:cxn ang="0">
                    <a:pos x="0" y="34"/>
                  </a:cxn>
                  <a:cxn ang="0">
                    <a:pos x="3" y="36"/>
                  </a:cxn>
                  <a:cxn ang="0">
                    <a:pos x="4" y="38"/>
                  </a:cxn>
                  <a:cxn ang="0">
                    <a:pos x="5" y="40"/>
                  </a:cxn>
                  <a:cxn ang="0">
                    <a:pos x="6" y="44"/>
                  </a:cxn>
                  <a:cxn ang="0">
                    <a:pos x="6" y="46"/>
                  </a:cxn>
                  <a:cxn ang="0">
                    <a:pos x="7" y="51"/>
                  </a:cxn>
                  <a:cxn ang="0">
                    <a:pos x="7" y="54"/>
                  </a:cxn>
                  <a:cxn ang="0">
                    <a:pos x="8" y="60"/>
                  </a:cxn>
                  <a:cxn ang="0">
                    <a:pos x="8" y="60"/>
                  </a:cxn>
                  <a:cxn ang="0">
                    <a:pos x="58" y="60"/>
                  </a:cxn>
                </a:cxnLst>
                <a:rect l="0" t="0" r="r" b="b"/>
                <a:pathLst>
                  <a:path w="58" h="60">
                    <a:moveTo>
                      <a:pt x="58" y="60"/>
                    </a:moveTo>
                    <a:lnTo>
                      <a:pt x="58" y="60"/>
                    </a:lnTo>
                    <a:lnTo>
                      <a:pt x="57" y="52"/>
                    </a:lnTo>
                    <a:lnTo>
                      <a:pt x="57" y="44"/>
                    </a:lnTo>
                    <a:lnTo>
                      <a:pt x="55" y="36"/>
                    </a:lnTo>
                    <a:lnTo>
                      <a:pt x="52" y="28"/>
                    </a:lnTo>
                    <a:lnTo>
                      <a:pt x="50" y="21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7" y="0"/>
                    </a:lnTo>
                    <a:lnTo>
                      <a:pt x="0" y="34"/>
                    </a:lnTo>
                    <a:lnTo>
                      <a:pt x="3" y="36"/>
                    </a:lnTo>
                    <a:lnTo>
                      <a:pt x="4" y="38"/>
                    </a:lnTo>
                    <a:lnTo>
                      <a:pt x="5" y="40"/>
                    </a:lnTo>
                    <a:lnTo>
                      <a:pt x="6" y="44"/>
                    </a:lnTo>
                    <a:lnTo>
                      <a:pt x="6" y="46"/>
                    </a:lnTo>
                    <a:lnTo>
                      <a:pt x="7" y="51"/>
                    </a:lnTo>
                    <a:lnTo>
                      <a:pt x="7" y="5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58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27" name="Freeform 2068"/>
              <p:cNvSpPr>
                <a:spLocks/>
              </p:cNvSpPr>
              <p:nvPr/>
            </p:nvSpPr>
            <p:spPr bwMode="auto">
              <a:xfrm>
                <a:off x="3910" y="3489"/>
                <a:ext cx="10" cy="10"/>
              </a:xfrm>
              <a:custGeom>
                <a:avLst/>
                <a:gdLst/>
                <a:ahLst/>
                <a:cxnLst>
                  <a:cxn ang="0">
                    <a:pos x="26" y="50"/>
                  </a:cxn>
                  <a:cxn ang="0">
                    <a:pos x="50" y="26"/>
                  </a:cxn>
                  <a:cxn ang="0">
                    <a:pos x="50" y="25"/>
                  </a:cxn>
                  <a:cxn ang="0">
                    <a:pos x="51" y="23"/>
                  </a:cxn>
                  <a:cxn ang="0">
                    <a:pos x="51" y="23"/>
                  </a:cxn>
                  <a:cxn ang="0">
                    <a:pos x="51" y="22"/>
                  </a:cxn>
                  <a:cxn ang="0">
                    <a:pos x="51" y="21"/>
                  </a:cxn>
                  <a:cxn ang="0">
                    <a:pos x="51" y="21"/>
                  </a:cxn>
                  <a:cxn ang="0">
                    <a:pos x="51" y="21"/>
                  </a:cxn>
                  <a:cxn ang="0">
                    <a:pos x="51" y="20"/>
                  </a:cxn>
                  <a:cxn ang="0">
                    <a:pos x="1" y="20"/>
                  </a:cxn>
                  <a:cxn ang="0">
                    <a:pos x="1" y="20"/>
                  </a:cxn>
                  <a:cxn ang="0">
                    <a:pos x="1" y="20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1" y="22"/>
                  </a:cxn>
                  <a:cxn ang="0">
                    <a:pos x="0" y="22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26" y="0"/>
                  </a:cxn>
                  <a:cxn ang="0">
                    <a:pos x="26" y="50"/>
                  </a:cxn>
                  <a:cxn ang="0">
                    <a:pos x="50" y="50"/>
                  </a:cxn>
                  <a:cxn ang="0">
                    <a:pos x="50" y="26"/>
                  </a:cxn>
                  <a:cxn ang="0">
                    <a:pos x="26" y="50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lnTo>
                      <a:pt x="50" y="26"/>
                    </a:lnTo>
                    <a:lnTo>
                      <a:pt x="50" y="25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1" y="22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6" y="0"/>
                    </a:lnTo>
                    <a:lnTo>
                      <a:pt x="26" y="50"/>
                    </a:lnTo>
                    <a:lnTo>
                      <a:pt x="50" y="50"/>
                    </a:lnTo>
                    <a:lnTo>
                      <a:pt x="50" y="26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28" name="Freeform 2069"/>
              <p:cNvSpPr>
                <a:spLocks/>
              </p:cNvSpPr>
              <p:nvPr/>
            </p:nvSpPr>
            <p:spPr bwMode="auto">
              <a:xfrm>
                <a:off x="3893" y="3489"/>
                <a:ext cx="22" cy="10"/>
              </a:xfrm>
              <a:custGeom>
                <a:avLst/>
                <a:gdLst/>
                <a:ahLst/>
                <a:cxnLst>
                  <a:cxn ang="0">
                    <a:pos x="1" y="26"/>
                  </a:cxn>
                  <a:cxn ang="0">
                    <a:pos x="27" y="50"/>
                  </a:cxn>
                  <a:cxn ang="0">
                    <a:pos x="109" y="50"/>
                  </a:cxn>
                  <a:cxn ang="0">
                    <a:pos x="109" y="0"/>
                  </a:cxn>
                  <a:cxn ang="0">
                    <a:pos x="27" y="0"/>
                  </a:cxn>
                  <a:cxn ang="0">
                    <a:pos x="1" y="26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1" y="26"/>
                  </a:cxn>
                </a:cxnLst>
                <a:rect l="0" t="0" r="r" b="b"/>
                <a:pathLst>
                  <a:path w="109" h="50">
                    <a:moveTo>
                      <a:pt x="1" y="26"/>
                    </a:moveTo>
                    <a:lnTo>
                      <a:pt x="27" y="50"/>
                    </a:lnTo>
                    <a:lnTo>
                      <a:pt x="109" y="50"/>
                    </a:lnTo>
                    <a:lnTo>
                      <a:pt x="109" y="0"/>
                    </a:lnTo>
                    <a:lnTo>
                      <a:pt x="27" y="0"/>
                    </a:lnTo>
                    <a:lnTo>
                      <a:pt x="1" y="26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29" name="Freeform 2070"/>
              <p:cNvSpPr>
                <a:spLocks/>
              </p:cNvSpPr>
              <p:nvPr/>
            </p:nvSpPr>
            <p:spPr bwMode="auto">
              <a:xfrm>
                <a:off x="3893" y="3493"/>
                <a:ext cx="11" cy="10"/>
              </a:xfrm>
              <a:custGeom>
                <a:avLst/>
                <a:gdLst/>
                <a:ahLst/>
                <a:cxnLst>
                  <a:cxn ang="0">
                    <a:pos x="53" y="12"/>
                  </a:cxn>
                  <a:cxn ang="0">
                    <a:pos x="53" y="12"/>
                  </a:cxn>
                  <a:cxn ang="0">
                    <a:pos x="53" y="12"/>
                  </a:cxn>
                  <a:cxn ang="0">
                    <a:pos x="52" y="11"/>
                  </a:cxn>
                  <a:cxn ang="0">
                    <a:pos x="52" y="11"/>
                  </a:cxn>
                  <a:cxn ang="0">
                    <a:pos x="51" y="10"/>
                  </a:cxn>
                  <a:cxn ang="0">
                    <a:pos x="51" y="7"/>
                  </a:cxn>
                  <a:cxn ang="0">
                    <a:pos x="51" y="6"/>
                  </a:cxn>
                  <a:cxn ang="0">
                    <a:pos x="50" y="4"/>
                  </a:cxn>
                  <a:cxn ang="0">
                    <a:pos x="50" y="0"/>
                  </a:cxn>
                  <a:cxn ang="0">
                    <a:pos x="0" y="3"/>
                  </a:cxn>
                  <a:cxn ang="0">
                    <a:pos x="1" y="8"/>
                  </a:cxn>
                  <a:cxn ang="0">
                    <a:pos x="1" y="15"/>
                  </a:cxn>
                  <a:cxn ang="0">
                    <a:pos x="4" y="21"/>
                  </a:cxn>
                  <a:cxn ang="0">
                    <a:pos x="5" y="26"/>
                  </a:cxn>
                  <a:cxn ang="0">
                    <a:pos x="7" y="32"/>
                  </a:cxn>
                  <a:cxn ang="0">
                    <a:pos x="11" y="37"/>
                  </a:cxn>
                  <a:cxn ang="0">
                    <a:pos x="14" y="42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53" y="12"/>
                  </a:cxn>
                </a:cxnLst>
                <a:rect l="0" t="0" r="r" b="b"/>
                <a:pathLst>
                  <a:path w="53" h="47">
                    <a:moveTo>
                      <a:pt x="53" y="12"/>
                    </a:moveTo>
                    <a:lnTo>
                      <a:pt x="53" y="12"/>
                    </a:lnTo>
                    <a:lnTo>
                      <a:pt x="53" y="12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1" y="10"/>
                    </a:lnTo>
                    <a:lnTo>
                      <a:pt x="51" y="7"/>
                    </a:lnTo>
                    <a:lnTo>
                      <a:pt x="51" y="6"/>
                    </a:lnTo>
                    <a:lnTo>
                      <a:pt x="50" y="4"/>
                    </a:lnTo>
                    <a:lnTo>
                      <a:pt x="50" y="0"/>
                    </a:lnTo>
                    <a:lnTo>
                      <a:pt x="0" y="3"/>
                    </a:lnTo>
                    <a:lnTo>
                      <a:pt x="1" y="8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32"/>
                    </a:lnTo>
                    <a:lnTo>
                      <a:pt x="11" y="37"/>
                    </a:lnTo>
                    <a:lnTo>
                      <a:pt x="14" y="42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53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0" name="Freeform 2071"/>
              <p:cNvSpPr>
                <a:spLocks/>
              </p:cNvSpPr>
              <p:nvPr/>
            </p:nvSpPr>
            <p:spPr bwMode="auto">
              <a:xfrm>
                <a:off x="3897" y="3496"/>
                <a:ext cx="8" cy="10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41" y="2"/>
                  </a:cxn>
                  <a:cxn ang="0">
                    <a:pos x="39" y="2"/>
                  </a:cxn>
                  <a:cxn ang="0">
                    <a:pos x="39" y="2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37" y="2"/>
                  </a:cxn>
                  <a:cxn ang="0">
                    <a:pos x="37" y="1"/>
                  </a:cxn>
                  <a:cxn ang="0">
                    <a:pos x="37" y="1"/>
                  </a:cxn>
                  <a:cxn ang="0">
                    <a:pos x="35" y="0"/>
                  </a:cxn>
                  <a:cxn ang="0">
                    <a:pos x="0" y="35"/>
                  </a:cxn>
                  <a:cxn ang="0">
                    <a:pos x="4" y="38"/>
                  </a:cxn>
                  <a:cxn ang="0">
                    <a:pos x="9" y="41"/>
                  </a:cxn>
                  <a:cxn ang="0">
                    <a:pos x="13" y="45"/>
                  </a:cxn>
                  <a:cxn ang="0">
                    <a:pos x="18" y="47"/>
                  </a:cxn>
                  <a:cxn ang="0">
                    <a:pos x="24" y="50"/>
                  </a:cxn>
                  <a:cxn ang="0">
                    <a:pos x="30" y="51"/>
                  </a:cxn>
                  <a:cxn ang="0">
                    <a:pos x="35" y="52"/>
                  </a:cxn>
                  <a:cxn ang="0">
                    <a:pos x="41" y="52"/>
                  </a:cxn>
                  <a:cxn ang="0">
                    <a:pos x="41" y="52"/>
                  </a:cxn>
                  <a:cxn ang="0">
                    <a:pos x="41" y="2"/>
                  </a:cxn>
                </a:cxnLst>
                <a:rect l="0" t="0" r="r" b="b"/>
                <a:pathLst>
                  <a:path w="41" h="52">
                    <a:moveTo>
                      <a:pt x="41" y="2"/>
                    </a:moveTo>
                    <a:lnTo>
                      <a:pt x="41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7" y="2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0" y="35"/>
                    </a:lnTo>
                    <a:lnTo>
                      <a:pt x="4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18" y="47"/>
                    </a:lnTo>
                    <a:lnTo>
                      <a:pt x="24" y="50"/>
                    </a:lnTo>
                    <a:lnTo>
                      <a:pt x="30" y="51"/>
                    </a:lnTo>
                    <a:lnTo>
                      <a:pt x="35" y="52"/>
                    </a:lnTo>
                    <a:lnTo>
                      <a:pt x="41" y="52"/>
                    </a:lnTo>
                    <a:lnTo>
                      <a:pt x="41" y="52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1" name="Freeform 2072"/>
              <p:cNvSpPr>
                <a:spLocks/>
              </p:cNvSpPr>
              <p:nvPr/>
            </p:nvSpPr>
            <p:spPr bwMode="auto">
              <a:xfrm>
                <a:off x="3905" y="3496"/>
                <a:ext cx="7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4" y="50"/>
                  </a:cxn>
                  <a:cxn ang="0">
                    <a:pos x="8" y="50"/>
                  </a:cxn>
                  <a:cxn ang="0">
                    <a:pos x="12" y="49"/>
                  </a:cxn>
                  <a:cxn ang="0">
                    <a:pos x="16" y="48"/>
                  </a:cxn>
                  <a:cxn ang="0">
                    <a:pos x="21" y="46"/>
                  </a:cxn>
                  <a:cxn ang="0">
                    <a:pos x="24" y="44"/>
                  </a:cxn>
                  <a:cxn ang="0">
                    <a:pos x="28" y="42"/>
                  </a:cxn>
                  <a:cxn ang="0">
                    <a:pos x="33" y="39"/>
                  </a:cxn>
                  <a:cxn ang="0">
                    <a:pos x="31" y="39"/>
                  </a:cxn>
                  <a:cxn ang="0">
                    <a:pos x="2" y="0"/>
                  </a:cxn>
                </a:cxnLst>
                <a:rect l="0" t="0" r="r" b="b"/>
                <a:pathLst>
                  <a:path w="33" h="50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8" y="50"/>
                    </a:lnTo>
                    <a:lnTo>
                      <a:pt x="12" y="49"/>
                    </a:lnTo>
                    <a:lnTo>
                      <a:pt x="16" y="48"/>
                    </a:lnTo>
                    <a:lnTo>
                      <a:pt x="21" y="46"/>
                    </a:lnTo>
                    <a:lnTo>
                      <a:pt x="24" y="44"/>
                    </a:lnTo>
                    <a:lnTo>
                      <a:pt x="28" y="42"/>
                    </a:lnTo>
                    <a:lnTo>
                      <a:pt x="33" y="39"/>
                    </a:lnTo>
                    <a:lnTo>
                      <a:pt x="31" y="3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2" name="Freeform 2073"/>
              <p:cNvSpPr>
                <a:spLocks/>
              </p:cNvSpPr>
              <p:nvPr/>
            </p:nvSpPr>
            <p:spPr bwMode="auto">
              <a:xfrm>
                <a:off x="3906" y="3491"/>
                <a:ext cx="10" cy="13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4" y="18"/>
                  </a:cxn>
                  <a:cxn ang="0">
                    <a:pos x="3" y="20"/>
                  </a:cxn>
                  <a:cxn ang="0">
                    <a:pos x="2" y="21"/>
                  </a:cxn>
                  <a:cxn ang="0">
                    <a:pos x="2" y="22"/>
                  </a:cxn>
                  <a:cxn ang="0">
                    <a:pos x="2" y="23"/>
                  </a:cxn>
                  <a:cxn ang="0">
                    <a:pos x="0" y="23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9" y="63"/>
                  </a:cxn>
                  <a:cxn ang="0">
                    <a:pos x="34" y="61"/>
                  </a:cxn>
                  <a:cxn ang="0">
                    <a:pos x="36" y="58"/>
                  </a:cxn>
                  <a:cxn ang="0">
                    <a:pos x="40" y="54"/>
                  </a:cxn>
                  <a:cxn ang="0">
                    <a:pos x="42" y="51"/>
                  </a:cxn>
                  <a:cxn ang="0">
                    <a:pos x="44" y="47"/>
                  </a:cxn>
                  <a:cxn ang="0">
                    <a:pos x="47" y="43"/>
                  </a:cxn>
                  <a:cxn ang="0">
                    <a:pos x="49" y="39"/>
                  </a:cxn>
                  <a:cxn ang="0">
                    <a:pos x="50" y="35"/>
                  </a:cxn>
                  <a:cxn ang="0">
                    <a:pos x="24" y="51"/>
                  </a:cxn>
                  <a:cxn ang="0">
                    <a:pos x="29" y="2"/>
                  </a:cxn>
                  <a:cxn ang="0">
                    <a:pos x="10" y="0"/>
                  </a:cxn>
                  <a:cxn ang="0">
                    <a:pos x="4" y="18"/>
                  </a:cxn>
                  <a:cxn ang="0">
                    <a:pos x="29" y="2"/>
                  </a:cxn>
                </a:cxnLst>
                <a:rect l="0" t="0" r="r" b="b"/>
                <a:pathLst>
                  <a:path w="50" h="63">
                    <a:moveTo>
                      <a:pt x="29" y="2"/>
                    </a:moveTo>
                    <a:lnTo>
                      <a:pt x="4" y="18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9" y="63"/>
                    </a:lnTo>
                    <a:lnTo>
                      <a:pt x="34" y="61"/>
                    </a:lnTo>
                    <a:lnTo>
                      <a:pt x="36" y="58"/>
                    </a:lnTo>
                    <a:lnTo>
                      <a:pt x="40" y="54"/>
                    </a:lnTo>
                    <a:lnTo>
                      <a:pt x="42" y="51"/>
                    </a:lnTo>
                    <a:lnTo>
                      <a:pt x="44" y="47"/>
                    </a:lnTo>
                    <a:lnTo>
                      <a:pt x="47" y="43"/>
                    </a:lnTo>
                    <a:lnTo>
                      <a:pt x="49" y="39"/>
                    </a:lnTo>
                    <a:lnTo>
                      <a:pt x="50" y="35"/>
                    </a:lnTo>
                    <a:lnTo>
                      <a:pt x="24" y="51"/>
                    </a:lnTo>
                    <a:lnTo>
                      <a:pt x="29" y="2"/>
                    </a:lnTo>
                    <a:lnTo>
                      <a:pt x="10" y="0"/>
                    </a:lnTo>
                    <a:lnTo>
                      <a:pt x="4" y="18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3" name="Freeform 2074"/>
              <p:cNvSpPr>
                <a:spLocks/>
              </p:cNvSpPr>
              <p:nvPr/>
            </p:nvSpPr>
            <p:spPr bwMode="auto">
              <a:xfrm>
                <a:off x="3899" y="3485"/>
                <a:ext cx="17" cy="10"/>
              </a:xfrm>
              <a:custGeom>
                <a:avLst/>
                <a:gdLst/>
                <a:ahLst/>
                <a:cxnLst>
                  <a:cxn ang="0">
                    <a:pos x="85" y="23"/>
                  </a:cxn>
                  <a:cxn ang="0">
                    <a:pos x="61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61" y="50"/>
                  </a:cxn>
                  <a:cxn ang="0">
                    <a:pos x="85" y="23"/>
                  </a:cxn>
                  <a:cxn ang="0">
                    <a:pos x="61" y="50"/>
                  </a:cxn>
                  <a:cxn ang="0">
                    <a:pos x="88" y="50"/>
                  </a:cxn>
                  <a:cxn ang="0">
                    <a:pos x="85" y="23"/>
                  </a:cxn>
                </a:cxnLst>
                <a:rect l="0" t="0" r="r" b="b"/>
                <a:pathLst>
                  <a:path w="88" h="50">
                    <a:moveTo>
                      <a:pt x="85" y="23"/>
                    </a:moveTo>
                    <a:lnTo>
                      <a:pt x="61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61" y="50"/>
                    </a:lnTo>
                    <a:lnTo>
                      <a:pt x="85" y="23"/>
                    </a:lnTo>
                    <a:lnTo>
                      <a:pt x="61" y="50"/>
                    </a:lnTo>
                    <a:lnTo>
                      <a:pt x="88" y="50"/>
                    </a:lnTo>
                    <a:lnTo>
                      <a:pt x="85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4" name="Freeform 2075"/>
              <p:cNvSpPr>
                <a:spLocks/>
              </p:cNvSpPr>
              <p:nvPr/>
            </p:nvSpPr>
            <p:spPr bwMode="auto">
              <a:xfrm>
                <a:off x="3906" y="3483"/>
                <a:ext cx="10" cy="8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0" y="32"/>
                  </a:cxn>
                  <a:cxn ang="0">
                    <a:pos x="2" y="32"/>
                  </a:cxn>
                  <a:cxn ang="0">
                    <a:pos x="2" y="33"/>
                  </a:cxn>
                  <a:cxn ang="0">
                    <a:pos x="2" y="34"/>
                  </a:cxn>
                  <a:cxn ang="0">
                    <a:pos x="2" y="37"/>
                  </a:cxn>
                  <a:cxn ang="0">
                    <a:pos x="3" y="39"/>
                  </a:cxn>
                  <a:cxn ang="0">
                    <a:pos x="51" y="34"/>
                  </a:cxn>
                  <a:cxn ang="0">
                    <a:pos x="51" y="30"/>
                  </a:cxn>
                  <a:cxn ang="0">
                    <a:pos x="50" y="25"/>
                  </a:cxn>
                  <a:cxn ang="0">
                    <a:pos x="49" y="20"/>
                  </a:cxn>
                  <a:cxn ang="0">
                    <a:pos x="48" y="16"/>
                  </a:cxn>
                  <a:cxn ang="0">
                    <a:pos x="47" y="12"/>
                  </a:cxn>
                  <a:cxn ang="0">
                    <a:pos x="44" y="8"/>
                  </a:cxn>
                  <a:cxn ang="0">
                    <a:pos x="42" y="3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0" y="31"/>
                  </a:cxn>
                </a:cxnLst>
                <a:rect l="0" t="0" r="r" b="b"/>
                <a:pathLst>
                  <a:path w="51" h="39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2" y="34"/>
                    </a:lnTo>
                    <a:lnTo>
                      <a:pt x="2" y="37"/>
                    </a:lnTo>
                    <a:lnTo>
                      <a:pt x="3" y="39"/>
                    </a:lnTo>
                    <a:lnTo>
                      <a:pt x="51" y="34"/>
                    </a:lnTo>
                    <a:lnTo>
                      <a:pt x="51" y="30"/>
                    </a:lnTo>
                    <a:lnTo>
                      <a:pt x="50" y="25"/>
                    </a:lnTo>
                    <a:lnTo>
                      <a:pt x="49" y="20"/>
                    </a:lnTo>
                    <a:lnTo>
                      <a:pt x="48" y="16"/>
                    </a:lnTo>
                    <a:lnTo>
                      <a:pt x="47" y="12"/>
                    </a:lnTo>
                    <a:lnTo>
                      <a:pt x="44" y="8"/>
                    </a:lnTo>
                    <a:lnTo>
                      <a:pt x="42" y="3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5" name="Freeform 2076"/>
              <p:cNvSpPr>
                <a:spLocks/>
              </p:cNvSpPr>
              <p:nvPr/>
            </p:nvSpPr>
            <p:spPr bwMode="auto">
              <a:xfrm>
                <a:off x="3905" y="3479"/>
                <a:ext cx="8" cy="1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2" y="51"/>
                  </a:cxn>
                  <a:cxn ang="0">
                    <a:pos x="3" y="51"/>
                  </a:cxn>
                  <a:cxn ang="0">
                    <a:pos x="3" y="51"/>
                  </a:cxn>
                  <a:cxn ang="0">
                    <a:pos x="42" y="20"/>
                  </a:cxn>
                  <a:cxn ang="0">
                    <a:pos x="38" y="15"/>
                  </a:cxn>
                  <a:cxn ang="0">
                    <a:pos x="34" y="11"/>
                  </a:cxn>
                  <a:cxn ang="0">
                    <a:pos x="29" y="8"/>
                  </a:cxn>
                  <a:cxn ang="0">
                    <a:pos x="23" y="5"/>
                  </a:cxn>
                  <a:cxn ang="0">
                    <a:pos x="17" y="2"/>
                  </a:cxn>
                  <a:cxn ang="0">
                    <a:pos x="12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42" h="51">
                    <a:moveTo>
                      <a:pt x="0" y="50"/>
                    </a:moveTo>
                    <a:lnTo>
                      <a:pt x="0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1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42" y="20"/>
                    </a:lnTo>
                    <a:lnTo>
                      <a:pt x="38" y="15"/>
                    </a:lnTo>
                    <a:lnTo>
                      <a:pt x="34" y="11"/>
                    </a:lnTo>
                    <a:lnTo>
                      <a:pt x="29" y="8"/>
                    </a:lnTo>
                    <a:lnTo>
                      <a:pt x="23" y="5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6" name="Freeform 2077"/>
              <p:cNvSpPr>
                <a:spLocks/>
              </p:cNvSpPr>
              <p:nvPr/>
            </p:nvSpPr>
            <p:spPr bwMode="auto">
              <a:xfrm>
                <a:off x="3897" y="3479"/>
                <a:ext cx="8" cy="10"/>
              </a:xfrm>
              <a:custGeom>
                <a:avLst/>
                <a:gdLst/>
                <a:ahLst/>
                <a:cxnLst>
                  <a:cxn ang="0">
                    <a:pos x="34" y="51"/>
                  </a:cxn>
                  <a:cxn ang="0">
                    <a:pos x="34" y="51"/>
                  </a:cxn>
                  <a:cxn ang="0">
                    <a:pos x="34" y="51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7" y="50"/>
                  </a:cxn>
                  <a:cxn ang="0">
                    <a:pos x="37" y="50"/>
                  </a:cxn>
                  <a:cxn ang="0">
                    <a:pos x="38" y="50"/>
                  </a:cxn>
                  <a:cxn ang="0">
                    <a:pos x="39" y="50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3" y="2"/>
                  </a:cxn>
                  <a:cxn ang="0">
                    <a:pos x="18" y="3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3" y="11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34" y="51"/>
                  </a:cxn>
                </a:cxnLst>
                <a:rect l="0" t="0" r="r" b="b"/>
                <a:pathLst>
                  <a:path w="39" h="51">
                    <a:moveTo>
                      <a:pt x="34" y="51"/>
                    </a:moveTo>
                    <a:lnTo>
                      <a:pt x="34" y="51"/>
                    </a:lnTo>
                    <a:lnTo>
                      <a:pt x="34" y="51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8" y="50"/>
                    </a:lnTo>
                    <a:lnTo>
                      <a:pt x="39" y="50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3" y="2"/>
                    </a:lnTo>
                    <a:lnTo>
                      <a:pt x="18" y="3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3" y="1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34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7" name="Freeform 2078"/>
              <p:cNvSpPr>
                <a:spLocks/>
              </p:cNvSpPr>
              <p:nvPr/>
            </p:nvSpPr>
            <p:spPr bwMode="auto">
              <a:xfrm>
                <a:off x="3893" y="3482"/>
                <a:ext cx="11" cy="13"/>
              </a:xfrm>
              <a:custGeom>
                <a:avLst/>
                <a:gdLst/>
                <a:ahLst/>
                <a:cxnLst>
                  <a:cxn ang="0">
                    <a:pos x="27" y="15"/>
                  </a:cxn>
                  <a:cxn ang="0">
                    <a:pos x="51" y="42"/>
                  </a:cxn>
                  <a:cxn ang="0">
                    <a:pos x="51" y="41"/>
                  </a:cxn>
                  <a:cxn ang="0">
                    <a:pos x="51" y="38"/>
                  </a:cxn>
                  <a:cxn ang="0">
                    <a:pos x="52" y="38"/>
                  </a:cxn>
                  <a:cxn ang="0">
                    <a:pos x="52" y="37"/>
                  </a:cxn>
                  <a:cxn ang="0">
                    <a:pos x="52" y="36"/>
                  </a:cxn>
                  <a:cxn ang="0">
                    <a:pos x="52" y="36"/>
                  </a:cxn>
                  <a:cxn ang="0">
                    <a:pos x="53" y="36"/>
                  </a:cxn>
                  <a:cxn ang="0">
                    <a:pos x="53" y="3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2" y="8"/>
                  </a:cxn>
                  <a:cxn ang="0">
                    <a:pos x="8" y="13"/>
                  </a:cxn>
                  <a:cxn ang="0">
                    <a:pos x="6" y="17"/>
                  </a:cxn>
                  <a:cxn ang="0">
                    <a:pos x="5" y="23"/>
                  </a:cxn>
                  <a:cxn ang="0">
                    <a:pos x="3" y="28"/>
                  </a:cxn>
                  <a:cxn ang="0">
                    <a:pos x="3" y="34"/>
                  </a:cxn>
                  <a:cxn ang="0">
                    <a:pos x="1" y="38"/>
                  </a:cxn>
                  <a:cxn ang="0">
                    <a:pos x="27" y="65"/>
                  </a:cxn>
                  <a:cxn ang="0">
                    <a:pos x="1" y="38"/>
                  </a:cxn>
                  <a:cxn ang="0">
                    <a:pos x="0" y="65"/>
                  </a:cxn>
                  <a:cxn ang="0">
                    <a:pos x="27" y="65"/>
                  </a:cxn>
                  <a:cxn ang="0">
                    <a:pos x="27" y="15"/>
                  </a:cxn>
                </a:cxnLst>
                <a:rect l="0" t="0" r="r" b="b"/>
                <a:pathLst>
                  <a:path w="53" h="65">
                    <a:moveTo>
                      <a:pt x="27" y="15"/>
                    </a:moveTo>
                    <a:lnTo>
                      <a:pt x="51" y="42"/>
                    </a:lnTo>
                    <a:lnTo>
                      <a:pt x="51" y="41"/>
                    </a:lnTo>
                    <a:lnTo>
                      <a:pt x="51" y="38"/>
                    </a:lnTo>
                    <a:lnTo>
                      <a:pt x="52" y="38"/>
                    </a:lnTo>
                    <a:lnTo>
                      <a:pt x="52" y="37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3" y="3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2" y="8"/>
                    </a:lnTo>
                    <a:lnTo>
                      <a:pt x="8" y="13"/>
                    </a:lnTo>
                    <a:lnTo>
                      <a:pt x="6" y="17"/>
                    </a:lnTo>
                    <a:lnTo>
                      <a:pt x="5" y="23"/>
                    </a:lnTo>
                    <a:lnTo>
                      <a:pt x="3" y="28"/>
                    </a:lnTo>
                    <a:lnTo>
                      <a:pt x="3" y="34"/>
                    </a:lnTo>
                    <a:lnTo>
                      <a:pt x="1" y="38"/>
                    </a:lnTo>
                    <a:lnTo>
                      <a:pt x="27" y="65"/>
                    </a:lnTo>
                    <a:lnTo>
                      <a:pt x="1" y="38"/>
                    </a:lnTo>
                    <a:lnTo>
                      <a:pt x="0" y="65"/>
                    </a:lnTo>
                    <a:lnTo>
                      <a:pt x="27" y="65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8" name="Freeform 2079"/>
              <p:cNvSpPr>
                <a:spLocks/>
              </p:cNvSpPr>
              <p:nvPr/>
            </p:nvSpPr>
            <p:spPr bwMode="auto">
              <a:xfrm>
                <a:off x="3913" y="3480"/>
                <a:ext cx="12" cy="1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20" y="7"/>
                  </a:cxn>
                  <a:cxn ang="0">
                    <a:pos x="14" y="14"/>
                  </a:cxn>
                  <a:cxn ang="0">
                    <a:pos x="10" y="21"/>
                  </a:cxn>
                  <a:cxn ang="0">
                    <a:pos x="6" y="29"/>
                  </a:cxn>
                  <a:cxn ang="0">
                    <a:pos x="4" y="38"/>
                  </a:cxn>
                  <a:cxn ang="0">
                    <a:pos x="3" y="46"/>
                  </a:cxn>
                  <a:cxn ang="0">
                    <a:pos x="2" y="56"/>
                  </a:cxn>
                  <a:cxn ang="0">
                    <a:pos x="0" y="65"/>
                  </a:cxn>
                  <a:cxn ang="0">
                    <a:pos x="50" y="65"/>
                  </a:cxn>
                  <a:cxn ang="0">
                    <a:pos x="50" y="59"/>
                  </a:cxn>
                  <a:cxn ang="0">
                    <a:pos x="51" y="55"/>
                  </a:cxn>
                  <a:cxn ang="0">
                    <a:pos x="52" y="50"/>
                  </a:cxn>
                  <a:cxn ang="0">
                    <a:pos x="54" y="46"/>
                  </a:cxn>
                  <a:cxn ang="0">
                    <a:pos x="55" y="44"/>
                  </a:cxn>
                  <a:cxn ang="0">
                    <a:pos x="56" y="42"/>
                  </a:cxn>
                  <a:cxn ang="0">
                    <a:pos x="57" y="39"/>
                  </a:cxn>
                  <a:cxn ang="0">
                    <a:pos x="59" y="38"/>
                  </a:cxn>
                  <a:cxn ang="0">
                    <a:pos x="59" y="38"/>
                  </a:cxn>
                  <a:cxn ang="0">
                    <a:pos x="27" y="0"/>
                  </a:cxn>
                </a:cxnLst>
                <a:rect l="0" t="0" r="r" b="b"/>
                <a:pathLst>
                  <a:path w="59" h="65">
                    <a:moveTo>
                      <a:pt x="27" y="0"/>
                    </a:moveTo>
                    <a:lnTo>
                      <a:pt x="27" y="0"/>
                    </a:lnTo>
                    <a:lnTo>
                      <a:pt x="20" y="7"/>
                    </a:lnTo>
                    <a:lnTo>
                      <a:pt x="14" y="14"/>
                    </a:lnTo>
                    <a:lnTo>
                      <a:pt x="10" y="21"/>
                    </a:lnTo>
                    <a:lnTo>
                      <a:pt x="6" y="29"/>
                    </a:lnTo>
                    <a:lnTo>
                      <a:pt x="4" y="38"/>
                    </a:lnTo>
                    <a:lnTo>
                      <a:pt x="3" y="46"/>
                    </a:lnTo>
                    <a:lnTo>
                      <a:pt x="2" y="56"/>
                    </a:lnTo>
                    <a:lnTo>
                      <a:pt x="0" y="65"/>
                    </a:lnTo>
                    <a:lnTo>
                      <a:pt x="50" y="65"/>
                    </a:lnTo>
                    <a:lnTo>
                      <a:pt x="50" y="59"/>
                    </a:lnTo>
                    <a:lnTo>
                      <a:pt x="51" y="55"/>
                    </a:lnTo>
                    <a:lnTo>
                      <a:pt x="52" y="50"/>
                    </a:lnTo>
                    <a:lnTo>
                      <a:pt x="54" y="46"/>
                    </a:lnTo>
                    <a:lnTo>
                      <a:pt x="55" y="44"/>
                    </a:lnTo>
                    <a:lnTo>
                      <a:pt x="56" y="42"/>
                    </a:lnTo>
                    <a:lnTo>
                      <a:pt x="57" y="39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9" name="Freeform 2080"/>
              <p:cNvSpPr>
                <a:spLocks/>
              </p:cNvSpPr>
              <p:nvPr/>
            </p:nvSpPr>
            <p:spPr bwMode="auto">
              <a:xfrm>
                <a:off x="3918" y="3476"/>
                <a:ext cx="11" cy="11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1" y="0"/>
                  </a:cxn>
                  <a:cxn ang="0">
                    <a:pos x="44" y="1"/>
                  </a:cxn>
                  <a:cxn ang="0">
                    <a:pos x="37" y="1"/>
                  </a:cxn>
                  <a:cxn ang="0">
                    <a:pos x="30" y="3"/>
                  </a:cxn>
                  <a:cxn ang="0">
                    <a:pos x="23" y="4"/>
                  </a:cxn>
                  <a:cxn ang="0">
                    <a:pos x="17" y="8"/>
                  </a:cxn>
                  <a:cxn ang="0">
                    <a:pos x="10" y="10"/>
                  </a:cxn>
                  <a:cxn ang="0">
                    <a:pos x="5" y="15"/>
                  </a:cxn>
                  <a:cxn ang="0">
                    <a:pos x="0" y="18"/>
                  </a:cxn>
                  <a:cxn ang="0">
                    <a:pos x="32" y="56"/>
                  </a:cxn>
                  <a:cxn ang="0">
                    <a:pos x="33" y="55"/>
                  </a:cxn>
                  <a:cxn ang="0">
                    <a:pos x="36" y="54"/>
                  </a:cxn>
                  <a:cxn ang="0">
                    <a:pos x="38" y="53"/>
                  </a:cxn>
                  <a:cxn ang="0">
                    <a:pos x="39" y="52"/>
                  </a:cxn>
                  <a:cxn ang="0">
                    <a:pos x="42" y="51"/>
                  </a:cxn>
                  <a:cxn ang="0">
                    <a:pos x="45" y="51"/>
                  </a:cxn>
                  <a:cxn ang="0">
                    <a:pos x="47" y="51"/>
                  </a:cxn>
                  <a:cxn ang="0">
                    <a:pos x="51" y="51"/>
                  </a:cxn>
                  <a:cxn ang="0">
                    <a:pos x="51" y="51"/>
                  </a:cxn>
                  <a:cxn ang="0">
                    <a:pos x="51" y="0"/>
                  </a:cxn>
                </a:cxnLst>
                <a:rect l="0" t="0" r="r" b="b"/>
                <a:pathLst>
                  <a:path w="51" h="56">
                    <a:moveTo>
                      <a:pt x="51" y="0"/>
                    </a:moveTo>
                    <a:lnTo>
                      <a:pt x="51" y="0"/>
                    </a:lnTo>
                    <a:lnTo>
                      <a:pt x="44" y="1"/>
                    </a:lnTo>
                    <a:lnTo>
                      <a:pt x="37" y="1"/>
                    </a:lnTo>
                    <a:lnTo>
                      <a:pt x="30" y="3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0" y="10"/>
                    </a:lnTo>
                    <a:lnTo>
                      <a:pt x="5" y="15"/>
                    </a:lnTo>
                    <a:lnTo>
                      <a:pt x="0" y="18"/>
                    </a:lnTo>
                    <a:lnTo>
                      <a:pt x="32" y="56"/>
                    </a:lnTo>
                    <a:lnTo>
                      <a:pt x="33" y="55"/>
                    </a:lnTo>
                    <a:lnTo>
                      <a:pt x="36" y="54"/>
                    </a:lnTo>
                    <a:lnTo>
                      <a:pt x="38" y="53"/>
                    </a:lnTo>
                    <a:lnTo>
                      <a:pt x="39" y="52"/>
                    </a:lnTo>
                    <a:lnTo>
                      <a:pt x="42" y="51"/>
                    </a:lnTo>
                    <a:lnTo>
                      <a:pt x="45" y="51"/>
                    </a:lnTo>
                    <a:lnTo>
                      <a:pt x="47" y="51"/>
                    </a:lnTo>
                    <a:lnTo>
                      <a:pt x="51" y="51"/>
                    </a:lnTo>
                    <a:lnTo>
                      <a:pt x="51" y="5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0" name="Freeform 2081"/>
              <p:cNvSpPr>
                <a:spLocks/>
              </p:cNvSpPr>
              <p:nvPr/>
            </p:nvSpPr>
            <p:spPr bwMode="auto">
              <a:xfrm>
                <a:off x="3929" y="3476"/>
                <a:ext cx="10" cy="11"/>
              </a:xfrm>
              <a:custGeom>
                <a:avLst/>
                <a:gdLst/>
                <a:ahLst/>
                <a:cxnLst>
                  <a:cxn ang="0">
                    <a:pos x="54" y="23"/>
                  </a:cxn>
                  <a:cxn ang="0">
                    <a:pos x="54" y="23"/>
                  </a:cxn>
                  <a:cxn ang="0">
                    <a:pos x="48" y="18"/>
                  </a:cxn>
                  <a:cxn ang="0">
                    <a:pos x="43" y="12"/>
                  </a:cxn>
                  <a:cxn ang="0">
                    <a:pos x="37" y="9"/>
                  </a:cxn>
                  <a:cxn ang="0">
                    <a:pos x="30" y="6"/>
                  </a:cxn>
                  <a:cxn ang="0">
                    <a:pos x="22" y="3"/>
                  </a:cxn>
                  <a:cxn ang="0">
                    <a:pos x="15" y="2"/>
                  </a:cxn>
                  <a:cxn ang="0">
                    <a:pos x="7" y="1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" y="51"/>
                  </a:cxn>
                  <a:cxn ang="0">
                    <a:pos x="6" y="51"/>
                  </a:cxn>
                  <a:cxn ang="0">
                    <a:pos x="9" y="51"/>
                  </a:cxn>
                  <a:cxn ang="0">
                    <a:pos x="11" y="52"/>
                  </a:cxn>
                  <a:cxn ang="0">
                    <a:pos x="13" y="53"/>
                  </a:cxn>
                  <a:cxn ang="0">
                    <a:pos x="15" y="54"/>
                  </a:cxn>
                  <a:cxn ang="0">
                    <a:pos x="17" y="55"/>
                  </a:cxn>
                  <a:cxn ang="0">
                    <a:pos x="18" y="57"/>
                  </a:cxn>
                  <a:cxn ang="0">
                    <a:pos x="19" y="57"/>
                  </a:cxn>
                  <a:cxn ang="0">
                    <a:pos x="54" y="23"/>
                  </a:cxn>
                </a:cxnLst>
                <a:rect l="0" t="0" r="r" b="b"/>
                <a:pathLst>
                  <a:path w="54" h="57">
                    <a:moveTo>
                      <a:pt x="54" y="23"/>
                    </a:moveTo>
                    <a:lnTo>
                      <a:pt x="54" y="23"/>
                    </a:lnTo>
                    <a:lnTo>
                      <a:pt x="48" y="18"/>
                    </a:lnTo>
                    <a:lnTo>
                      <a:pt x="43" y="12"/>
                    </a:lnTo>
                    <a:lnTo>
                      <a:pt x="37" y="9"/>
                    </a:lnTo>
                    <a:lnTo>
                      <a:pt x="30" y="6"/>
                    </a:lnTo>
                    <a:lnTo>
                      <a:pt x="22" y="3"/>
                    </a:lnTo>
                    <a:lnTo>
                      <a:pt x="15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" y="51"/>
                    </a:lnTo>
                    <a:lnTo>
                      <a:pt x="6" y="51"/>
                    </a:lnTo>
                    <a:lnTo>
                      <a:pt x="9" y="51"/>
                    </a:lnTo>
                    <a:lnTo>
                      <a:pt x="11" y="52"/>
                    </a:lnTo>
                    <a:lnTo>
                      <a:pt x="13" y="53"/>
                    </a:lnTo>
                    <a:lnTo>
                      <a:pt x="15" y="54"/>
                    </a:lnTo>
                    <a:lnTo>
                      <a:pt x="17" y="55"/>
                    </a:lnTo>
                    <a:lnTo>
                      <a:pt x="18" y="57"/>
                    </a:lnTo>
                    <a:lnTo>
                      <a:pt x="19" y="57"/>
                    </a:lnTo>
                    <a:lnTo>
                      <a:pt x="54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1" name="Freeform 2082"/>
              <p:cNvSpPr>
                <a:spLocks/>
              </p:cNvSpPr>
              <p:nvPr/>
            </p:nvSpPr>
            <p:spPr bwMode="auto">
              <a:xfrm>
                <a:off x="3932" y="3481"/>
                <a:ext cx="12" cy="11"/>
              </a:xfrm>
              <a:custGeom>
                <a:avLst/>
                <a:gdLst/>
                <a:ahLst/>
                <a:cxnLst>
                  <a:cxn ang="0">
                    <a:pos x="57" y="59"/>
                  </a:cxn>
                  <a:cxn ang="0">
                    <a:pos x="57" y="59"/>
                  </a:cxn>
                  <a:cxn ang="0">
                    <a:pos x="57" y="51"/>
                  </a:cxn>
                  <a:cxn ang="0">
                    <a:pos x="56" y="43"/>
                  </a:cxn>
                  <a:cxn ang="0">
                    <a:pos x="54" y="34"/>
                  </a:cxn>
                  <a:cxn ang="0">
                    <a:pos x="52" y="26"/>
                  </a:cxn>
                  <a:cxn ang="0">
                    <a:pos x="49" y="19"/>
                  </a:cxn>
                  <a:cxn ang="0">
                    <a:pos x="45" y="13"/>
                  </a:cxn>
                  <a:cxn ang="0">
                    <a:pos x="41" y="6"/>
                  </a:cxn>
                  <a:cxn ang="0">
                    <a:pos x="35" y="0"/>
                  </a:cxn>
                  <a:cxn ang="0">
                    <a:pos x="0" y="34"/>
                  </a:cxn>
                  <a:cxn ang="0">
                    <a:pos x="2" y="36"/>
                  </a:cxn>
                  <a:cxn ang="0">
                    <a:pos x="3" y="38"/>
                  </a:cxn>
                  <a:cxn ang="0">
                    <a:pos x="4" y="40"/>
                  </a:cxn>
                  <a:cxn ang="0">
                    <a:pos x="5" y="43"/>
                  </a:cxn>
                  <a:cxn ang="0">
                    <a:pos x="6" y="46"/>
                  </a:cxn>
                  <a:cxn ang="0">
                    <a:pos x="6" y="50"/>
                  </a:cxn>
                  <a:cxn ang="0">
                    <a:pos x="7" y="54"/>
                  </a:cxn>
                  <a:cxn ang="0">
                    <a:pos x="7" y="59"/>
                  </a:cxn>
                  <a:cxn ang="0">
                    <a:pos x="7" y="59"/>
                  </a:cxn>
                  <a:cxn ang="0">
                    <a:pos x="57" y="59"/>
                  </a:cxn>
                </a:cxnLst>
                <a:rect l="0" t="0" r="r" b="b"/>
                <a:pathLst>
                  <a:path w="57" h="59">
                    <a:moveTo>
                      <a:pt x="57" y="59"/>
                    </a:moveTo>
                    <a:lnTo>
                      <a:pt x="57" y="59"/>
                    </a:lnTo>
                    <a:lnTo>
                      <a:pt x="57" y="51"/>
                    </a:lnTo>
                    <a:lnTo>
                      <a:pt x="56" y="43"/>
                    </a:lnTo>
                    <a:lnTo>
                      <a:pt x="54" y="34"/>
                    </a:lnTo>
                    <a:lnTo>
                      <a:pt x="52" y="26"/>
                    </a:lnTo>
                    <a:lnTo>
                      <a:pt x="49" y="19"/>
                    </a:lnTo>
                    <a:lnTo>
                      <a:pt x="45" y="13"/>
                    </a:lnTo>
                    <a:lnTo>
                      <a:pt x="41" y="6"/>
                    </a:lnTo>
                    <a:lnTo>
                      <a:pt x="35" y="0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3" y="38"/>
                    </a:lnTo>
                    <a:lnTo>
                      <a:pt x="4" y="40"/>
                    </a:lnTo>
                    <a:lnTo>
                      <a:pt x="5" y="43"/>
                    </a:lnTo>
                    <a:lnTo>
                      <a:pt x="6" y="46"/>
                    </a:lnTo>
                    <a:lnTo>
                      <a:pt x="6" y="50"/>
                    </a:lnTo>
                    <a:lnTo>
                      <a:pt x="7" y="54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57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2" name="Freeform 2083"/>
              <p:cNvSpPr>
                <a:spLocks/>
              </p:cNvSpPr>
              <p:nvPr/>
            </p:nvSpPr>
            <p:spPr bwMode="auto">
              <a:xfrm>
                <a:off x="3933" y="3492"/>
                <a:ext cx="11" cy="9"/>
              </a:xfrm>
              <a:custGeom>
                <a:avLst/>
                <a:gdLst/>
                <a:ahLst/>
                <a:cxnLst>
                  <a:cxn ang="0">
                    <a:pos x="44" y="45"/>
                  </a:cxn>
                  <a:cxn ang="0">
                    <a:pos x="44" y="45"/>
                  </a:cxn>
                  <a:cxn ang="0">
                    <a:pos x="46" y="39"/>
                  </a:cxn>
                  <a:cxn ang="0">
                    <a:pos x="48" y="34"/>
                  </a:cxn>
                  <a:cxn ang="0">
                    <a:pos x="50" y="29"/>
                  </a:cxn>
                  <a:cxn ang="0">
                    <a:pos x="51" y="23"/>
                  </a:cxn>
                  <a:cxn ang="0">
                    <a:pos x="52" y="17"/>
                  </a:cxn>
                  <a:cxn ang="0">
                    <a:pos x="52" y="11"/>
                  </a:cxn>
                  <a:cxn ang="0">
                    <a:pos x="53" y="6"/>
                  </a:cxn>
                  <a:cxn ang="0">
                    <a:pos x="53" y="0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3" y="8"/>
                  </a:cxn>
                  <a:cxn ang="0">
                    <a:pos x="2" y="11"/>
                  </a:cxn>
                  <a:cxn ang="0">
                    <a:pos x="2" y="14"/>
                  </a:cxn>
                  <a:cxn ang="0">
                    <a:pos x="1" y="16"/>
                  </a:cxn>
                  <a:cxn ang="0">
                    <a:pos x="1" y="18"/>
                  </a:cxn>
                  <a:cxn ang="0">
                    <a:pos x="0" y="21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44" y="45"/>
                  </a:cxn>
                </a:cxnLst>
                <a:rect l="0" t="0" r="r" b="b"/>
                <a:pathLst>
                  <a:path w="53" h="45">
                    <a:moveTo>
                      <a:pt x="44" y="45"/>
                    </a:moveTo>
                    <a:lnTo>
                      <a:pt x="44" y="45"/>
                    </a:lnTo>
                    <a:lnTo>
                      <a:pt x="46" y="39"/>
                    </a:lnTo>
                    <a:lnTo>
                      <a:pt x="48" y="34"/>
                    </a:lnTo>
                    <a:lnTo>
                      <a:pt x="50" y="29"/>
                    </a:lnTo>
                    <a:lnTo>
                      <a:pt x="51" y="23"/>
                    </a:lnTo>
                    <a:lnTo>
                      <a:pt x="52" y="17"/>
                    </a:lnTo>
                    <a:lnTo>
                      <a:pt x="52" y="11"/>
                    </a:lnTo>
                    <a:lnTo>
                      <a:pt x="53" y="6"/>
                    </a:lnTo>
                    <a:lnTo>
                      <a:pt x="5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4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3" name="Freeform 2084"/>
              <p:cNvSpPr>
                <a:spLocks/>
              </p:cNvSpPr>
              <p:nvPr/>
            </p:nvSpPr>
            <p:spPr bwMode="auto">
              <a:xfrm>
                <a:off x="3931" y="3497"/>
                <a:ext cx="11" cy="10"/>
              </a:xfrm>
              <a:custGeom>
                <a:avLst/>
                <a:gdLst/>
                <a:ahLst/>
                <a:cxnLst>
                  <a:cxn ang="0">
                    <a:pos x="24" y="52"/>
                  </a:cxn>
                  <a:cxn ang="0">
                    <a:pos x="24" y="52"/>
                  </a:cxn>
                  <a:cxn ang="0">
                    <a:pos x="29" y="49"/>
                  </a:cxn>
                  <a:cxn ang="0">
                    <a:pos x="33" y="46"/>
                  </a:cxn>
                  <a:cxn ang="0">
                    <a:pos x="37" y="42"/>
                  </a:cxn>
                  <a:cxn ang="0">
                    <a:pos x="40" y="39"/>
                  </a:cxn>
                  <a:cxn ang="0">
                    <a:pos x="44" y="35"/>
                  </a:cxn>
                  <a:cxn ang="0">
                    <a:pos x="47" y="31"/>
                  </a:cxn>
                  <a:cxn ang="0">
                    <a:pos x="50" y="27"/>
                  </a:cxn>
                  <a:cxn ang="0">
                    <a:pos x="53" y="23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3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3" y="7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4" y="52"/>
                  </a:cxn>
                </a:cxnLst>
                <a:rect l="0" t="0" r="r" b="b"/>
                <a:pathLst>
                  <a:path w="53" h="52">
                    <a:moveTo>
                      <a:pt x="24" y="52"/>
                    </a:moveTo>
                    <a:lnTo>
                      <a:pt x="24" y="52"/>
                    </a:lnTo>
                    <a:lnTo>
                      <a:pt x="29" y="49"/>
                    </a:lnTo>
                    <a:lnTo>
                      <a:pt x="33" y="46"/>
                    </a:lnTo>
                    <a:lnTo>
                      <a:pt x="37" y="42"/>
                    </a:lnTo>
                    <a:lnTo>
                      <a:pt x="40" y="39"/>
                    </a:lnTo>
                    <a:lnTo>
                      <a:pt x="44" y="35"/>
                    </a:lnTo>
                    <a:lnTo>
                      <a:pt x="47" y="31"/>
                    </a:lnTo>
                    <a:lnTo>
                      <a:pt x="50" y="27"/>
                    </a:lnTo>
                    <a:lnTo>
                      <a:pt x="53" y="23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4" name="Freeform 2085"/>
              <p:cNvSpPr>
                <a:spLocks/>
              </p:cNvSpPr>
              <p:nvPr/>
            </p:nvSpPr>
            <p:spPr bwMode="auto">
              <a:xfrm>
                <a:off x="3929" y="3498"/>
                <a:ext cx="7" cy="11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3"/>
                  </a:cxn>
                  <a:cxn ang="0">
                    <a:pos x="4" y="53"/>
                  </a:cxn>
                  <a:cxn ang="0">
                    <a:pos x="9" y="53"/>
                  </a:cxn>
                  <a:cxn ang="0">
                    <a:pos x="15" y="52"/>
                  </a:cxn>
                  <a:cxn ang="0">
                    <a:pos x="19" y="51"/>
                  </a:cxn>
                  <a:cxn ang="0">
                    <a:pos x="24" y="49"/>
                  </a:cxn>
                  <a:cxn ang="0">
                    <a:pos x="29" y="48"/>
                  </a:cxn>
                  <a:cxn ang="0">
                    <a:pos x="33" y="46"/>
                  </a:cxn>
                  <a:cxn ang="0">
                    <a:pos x="38" y="44"/>
                  </a:cxn>
                  <a:cxn ang="0">
                    <a:pos x="14" y="0"/>
                  </a:cxn>
                  <a:cxn ang="0">
                    <a:pos x="13" y="1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7" y="3"/>
                  </a:cxn>
                  <a:cxn ang="0">
                    <a:pos x="6" y="3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53"/>
                  </a:cxn>
                </a:cxnLst>
                <a:rect l="0" t="0" r="r" b="b"/>
                <a:pathLst>
                  <a:path w="38" h="53">
                    <a:moveTo>
                      <a:pt x="0" y="53"/>
                    </a:moveTo>
                    <a:lnTo>
                      <a:pt x="0" y="53"/>
                    </a:lnTo>
                    <a:lnTo>
                      <a:pt x="4" y="53"/>
                    </a:lnTo>
                    <a:lnTo>
                      <a:pt x="9" y="53"/>
                    </a:lnTo>
                    <a:lnTo>
                      <a:pt x="15" y="52"/>
                    </a:lnTo>
                    <a:lnTo>
                      <a:pt x="19" y="51"/>
                    </a:lnTo>
                    <a:lnTo>
                      <a:pt x="24" y="49"/>
                    </a:lnTo>
                    <a:lnTo>
                      <a:pt x="29" y="48"/>
                    </a:lnTo>
                    <a:lnTo>
                      <a:pt x="33" y="46"/>
                    </a:lnTo>
                    <a:lnTo>
                      <a:pt x="38" y="44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5" name="Freeform 2086"/>
              <p:cNvSpPr>
                <a:spLocks/>
              </p:cNvSpPr>
              <p:nvPr/>
            </p:nvSpPr>
            <p:spPr bwMode="auto">
              <a:xfrm>
                <a:off x="3917" y="3498"/>
                <a:ext cx="12" cy="11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5"/>
                  </a:cxn>
                  <a:cxn ang="0">
                    <a:pos x="6" y="40"/>
                  </a:cxn>
                  <a:cxn ang="0">
                    <a:pos x="12" y="45"/>
                  </a:cxn>
                  <a:cxn ang="0">
                    <a:pos x="19" y="49"/>
                  </a:cxn>
                  <a:cxn ang="0">
                    <a:pos x="26" y="52"/>
                  </a:cxn>
                  <a:cxn ang="0">
                    <a:pos x="33" y="55"/>
                  </a:cxn>
                  <a:cxn ang="0">
                    <a:pos x="40" y="56"/>
                  </a:cxn>
                  <a:cxn ang="0">
                    <a:pos x="48" y="57"/>
                  </a:cxn>
                  <a:cxn ang="0">
                    <a:pos x="56" y="57"/>
                  </a:cxn>
                  <a:cxn ang="0">
                    <a:pos x="56" y="7"/>
                  </a:cxn>
                  <a:cxn ang="0">
                    <a:pos x="52" y="7"/>
                  </a:cxn>
                  <a:cxn ang="0">
                    <a:pos x="49" y="7"/>
                  </a:cxn>
                  <a:cxn ang="0">
                    <a:pos x="45" y="6"/>
                  </a:cxn>
                  <a:cxn ang="0">
                    <a:pos x="43" y="6"/>
                  </a:cxn>
                  <a:cxn ang="0">
                    <a:pos x="42" y="5"/>
                  </a:cxn>
                  <a:cxn ang="0">
                    <a:pos x="40" y="4"/>
                  </a:cxn>
                  <a:cxn ang="0">
                    <a:pos x="37" y="3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35"/>
                  </a:cxn>
                </a:cxnLst>
                <a:rect l="0" t="0" r="r" b="b"/>
                <a:pathLst>
                  <a:path w="56" h="57">
                    <a:moveTo>
                      <a:pt x="0" y="35"/>
                    </a:moveTo>
                    <a:lnTo>
                      <a:pt x="0" y="35"/>
                    </a:lnTo>
                    <a:lnTo>
                      <a:pt x="6" y="40"/>
                    </a:lnTo>
                    <a:lnTo>
                      <a:pt x="12" y="45"/>
                    </a:lnTo>
                    <a:lnTo>
                      <a:pt x="19" y="49"/>
                    </a:lnTo>
                    <a:lnTo>
                      <a:pt x="26" y="52"/>
                    </a:lnTo>
                    <a:lnTo>
                      <a:pt x="33" y="55"/>
                    </a:lnTo>
                    <a:lnTo>
                      <a:pt x="40" y="56"/>
                    </a:lnTo>
                    <a:lnTo>
                      <a:pt x="48" y="57"/>
                    </a:lnTo>
                    <a:lnTo>
                      <a:pt x="56" y="57"/>
                    </a:lnTo>
                    <a:lnTo>
                      <a:pt x="56" y="7"/>
                    </a:lnTo>
                    <a:lnTo>
                      <a:pt x="52" y="7"/>
                    </a:lnTo>
                    <a:lnTo>
                      <a:pt x="49" y="7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2" y="5"/>
                    </a:lnTo>
                    <a:lnTo>
                      <a:pt x="40" y="4"/>
                    </a:lnTo>
                    <a:lnTo>
                      <a:pt x="37" y="3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6" name="Freeform 2087"/>
              <p:cNvSpPr>
                <a:spLocks/>
              </p:cNvSpPr>
              <p:nvPr/>
            </p:nvSpPr>
            <p:spPr bwMode="auto">
              <a:xfrm>
                <a:off x="3913" y="3493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8"/>
                  </a:cxn>
                  <a:cxn ang="0">
                    <a:pos x="2" y="16"/>
                  </a:cxn>
                  <a:cxn ang="0">
                    <a:pos x="4" y="24"/>
                  </a:cxn>
                  <a:cxn ang="0">
                    <a:pos x="6" y="32"/>
                  </a:cxn>
                  <a:cxn ang="0">
                    <a:pos x="9" y="40"/>
                  </a:cxn>
                  <a:cxn ang="0">
                    <a:pos x="12" y="47"/>
                  </a:cxn>
                  <a:cxn ang="0">
                    <a:pos x="17" y="54"/>
                  </a:cxn>
                  <a:cxn ang="0">
                    <a:pos x="22" y="60"/>
                  </a:cxn>
                  <a:cxn ang="0">
                    <a:pos x="58" y="25"/>
                  </a:cxn>
                  <a:cxn ang="0">
                    <a:pos x="56" y="24"/>
                  </a:cxn>
                  <a:cxn ang="0">
                    <a:pos x="55" y="22"/>
                  </a:cxn>
                  <a:cxn ang="0">
                    <a:pos x="54" y="20"/>
                  </a:cxn>
                  <a:cxn ang="0">
                    <a:pos x="52" y="17"/>
                  </a:cxn>
                  <a:cxn ang="0">
                    <a:pos x="51" y="14"/>
                  </a:cxn>
                  <a:cxn ang="0">
                    <a:pos x="51" y="9"/>
                  </a:cxn>
                  <a:cxn ang="0">
                    <a:pos x="50" y="5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58" h="60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2" y="16"/>
                    </a:lnTo>
                    <a:lnTo>
                      <a:pt x="4" y="24"/>
                    </a:lnTo>
                    <a:lnTo>
                      <a:pt x="6" y="32"/>
                    </a:lnTo>
                    <a:lnTo>
                      <a:pt x="9" y="40"/>
                    </a:lnTo>
                    <a:lnTo>
                      <a:pt x="12" y="47"/>
                    </a:lnTo>
                    <a:lnTo>
                      <a:pt x="17" y="54"/>
                    </a:lnTo>
                    <a:lnTo>
                      <a:pt x="22" y="60"/>
                    </a:lnTo>
                    <a:lnTo>
                      <a:pt x="58" y="25"/>
                    </a:lnTo>
                    <a:lnTo>
                      <a:pt x="56" y="24"/>
                    </a:lnTo>
                    <a:lnTo>
                      <a:pt x="55" y="22"/>
                    </a:lnTo>
                    <a:lnTo>
                      <a:pt x="54" y="20"/>
                    </a:lnTo>
                    <a:lnTo>
                      <a:pt x="52" y="17"/>
                    </a:lnTo>
                    <a:lnTo>
                      <a:pt x="51" y="14"/>
                    </a:lnTo>
                    <a:lnTo>
                      <a:pt x="51" y="9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7" name="Freeform 2088"/>
              <p:cNvSpPr>
                <a:spLocks/>
              </p:cNvSpPr>
              <p:nvPr/>
            </p:nvSpPr>
            <p:spPr bwMode="auto">
              <a:xfrm>
                <a:off x="3917" y="3493"/>
                <a:ext cx="11" cy="9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53" y="15"/>
                  </a:cxn>
                  <a:cxn ang="0">
                    <a:pos x="52" y="15"/>
                  </a:cxn>
                  <a:cxn ang="0">
                    <a:pos x="52" y="14"/>
                  </a:cxn>
                  <a:cxn ang="0">
                    <a:pos x="51" y="13"/>
                  </a:cxn>
                  <a:cxn ang="0">
                    <a:pos x="51" y="11"/>
                  </a:cxn>
                  <a:cxn ang="0">
                    <a:pos x="51" y="9"/>
                  </a:cxn>
                  <a:cxn ang="0">
                    <a:pos x="50" y="7"/>
                  </a:cxn>
                  <a:cxn ang="0">
                    <a:pos x="50" y="3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" y="13"/>
                  </a:cxn>
                  <a:cxn ang="0">
                    <a:pos x="2" y="20"/>
                  </a:cxn>
                  <a:cxn ang="0">
                    <a:pos x="4" y="25"/>
                  </a:cxn>
                  <a:cxn ang="0">
                    <a:pos x="6" y="31"/>
                  </a:cxn>
                  <a:cxn ang="0">
                    <a:pos x="8" y="37"/>
                  </a:cxn>
                  <a:cxn ang="0">
                    <a:pos x="12" y="43"/>
                  </a:cxn>
                  <a:cxn ang="0">
                    <a:pos x="15" y="48"/>
                  </a:cxn>
                  <a:cxn ang="0">
                    <a:pos x="15" y="48"/>
                  </a:cxn>
                  <a:cxn ang="0">
                    <a:pos x="53" y="15"/>
                  </a:cxn>
                </a:cxnLst>
                <a:rect l="0" t="0" r="r" b="b"/>
                <a:pathLst>
                  <a:path w="53" h="48">
                    <a:moveTo>
                      <a:pt x="53" y="15"/>
                    </a:moveTo>
                    <a:lnTo>
                      <a:pt x="53" y="15"/>
                    </a:lnTo>
                    <a:lnTo>
                      <a:pt x="52" y="15"/>
                    </a:lnTo>
                    <a:lnTo>
                      <a:pt x="52" y="14"/>
                    </a:lnTo>
                    <a:lnTo>
                      <a:pt x="51" y="13"/>
                    </a:lnTo>
                    <a:lnTo>
                      <a:pt x="51" y="11"/>
                    </a:lnTo>
                    <a:lnTo>
                      <a:pt x="51" y="9"/>
                    </a:lnTo>
                    <a:lnTo>
                      <a:pt x="50" y="7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2" y="20"/>
                    </a:lnTo>
                    <a:lnTo>
                      <a:pt x="4" y="25"/>
                    </a:lnTo>
                    <a:lnTo>
                      <a:pt x="6" y="31"/>
                    </a:lnTo>
                    <a:lnTo>
                      <a:pt x="8" y="37"/>
                    </a:lnTo>
                    <a:lnTo>
                      <a:pt x="12" y="43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8" name="Freeform 2089"/>
              <p:cNvSpPr>
                <a:spLocks/>
              </p:cNvSpPr>
              <p:nvPr/>
            </p:nvSpPr>
            <p:spPr bwMode="auto">
              <a:xfrm>
                <a:off x="3920" y="3496"/>
                <a:ext cx="9" cy="10"/>
              </a:xfrm>
              <a:custGeom>
                <a:avLst/>
                <a:gdLst/>
                <a:ahLst/>
                <a:cxnLst>
                  <a:cxn ang="0">
                    <a:pos x="43" y="2"/>
                  </a:cxn>
                  <a:cxn ang="0">
                    <a:pos x="43" y="2"/>
                  </a:cxn>
                  <a:cxn ang="0">
                    <a:pos x="42" y="2"/>
                  </a:cxn>
                  <a:cxn ang="0">
                    <a:pos x="41" y="2"/>
                  </a:cxn>
                  <a:cxn ang="0">
                    <a:pos x="41" y="2"/>
                  </a:cxn>
                  <a:cxn ang="0">
                    <a:pos x="39" y="2"/>
                  </a:cxn>
                  <a:cxn ang="0">
                    <a:pos x="39" y="2"/>
                  </a:cxn>
                  <a:cxn ang="0">
                    <a:pos x="39" y="1"/>
                  </a:cxn>
                  <a:cxn ang="0">
                    <a:pos x="38" y="1"/>
                  </a:cxn>
                  <a:cxn ang="0">
                    <a:pos x="38" y="0"/>
                  </a:cxn>
                  <a:cxn ang="0">
                    <a:pos x="0" y="33"/>
                  </a:cxn>
                  <a:cxn ang="0">
                    <a:pos x="5" y="37"/>
                  </a:cxn>
                  <a:cxn ang="0">
                    <a:pos x="9" y="41"/>
                  </a:cxn>
                  <a:cxn ang="0">
                    <a:pos x="14" y="44"/>
                  </a:cxn>
                  <a:cxn ang="0">
                    <a:pos x="20" y="47"/>
                  </a:cxn>
                  <a:cxn ang="0">
                    <a:pos x="25" y="50"/>
                  </a:cxn>
                  <a:cxn ang="0">
                    <a:pos x="31" y="51"/>
                  </a:cxn>
                  <a:cxn ang="0">
                    <a:pos x="37" y="52"/>
                  </a:cxn>
                  <a:cxn ang="0">
                    <a:pos x="43" y="52"/>
                  </a:cxn>
                  <a:cxn ang="0">
                    <a:pos x="43" y="52"/>
                  </a:cxn>
                  <a:cxn ang="0">
                    <a:pos x="43" y="2"/>
                  </a:cxn>
                </a:cxnLst>
                <a:rect l="0" t="0" r="r" b="b"/>
                <a:pathLst>
                  <a:path w="43" h="52">
                    <a:moveTo>
                      <a:pt x="43" y="2"/>
                    </a:moveTo>
                    <a:lnTo>
                      <a:pt x="43" y="2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1"/>
                    </a:lnTo>
                    <a:lnTo>
                      <a:pt x="38" y="1"/>
                    </a:lnTo>
                    <a:lnTo>
                      <a:pt x="38" y="0"/>
                    </a:lnTo>
                    <a:lnTo>
                      <a:pt x="0" y="33"/>
                    </a:lnTo>
                    <a:lnTo>
                      <a:pt x="5" y="37"/>
                    </a:lnTo>
                    <a:lnTo>
                      <a:pt x="9" y="41"/>
                    </a:lnTo>
                    <a:lnTo>
                      <a:pt x="14" y="44"/>
                    </a:lnTo>
                    <a:lnTo>
                      <a:pt x="20" y="47"/>
                    </a:lnTo>
                    <a:lnTo>
                      <a:pt x="25" y="50"/>
                    </a:lnTo>
                    <a:lnTo>
                      <a:pt x="31" y="51"/>
                    </a:lnTo>
                    <a:lnTo>
                      <a:pt x="37" y="52"/>
                    </a:lnTo>
                    <a:lnTo>
                      <a:pt x="43" y="52"/>
                    </a:lnTo>
                    <a:lnTo>
                      <a:pt x="43" y="52"/>
                    </a:lnTo>
                    <a:lnTo>
                      <a:pt x="43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9" name="Freeform 2090"/>
              <p:cNvSpPr>
                <a:spLocks/>
              </p:cNvSpPr>
              <p:nvPr/>
            </p:nvSpPr>
            <p:spPr bwMode="auto">
              <a:xfrm>
                <a:off x="3929" y="3496"/>
                <a:ext cx="8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52"/>
                  </a:cxn>
                  <a:cxn ang="0">
                    <a:pos x="6" y="52"/>
                  </a:cxn>
                  <a:cxn ang="0">
                    <a:pos x="11" y="51"/>
                  </a:cxn>
                  <a:cxn ang="0">
                    <a:pos x="17" y="50"/>
                  </a:cxn>
                  <a:cxn ang="0">
                    <a:pos x="23" y="47"/>
                  </a:cxn>
                  <a:cxn ang="0">
                    <a:pos x="28" y="44"/>
                  </a:cxn>
                  <a:cxn ang="0">
                    <a:pos x="33" y="41"/>
                  </a:cxn>
                  <a:cxn ang="0">
                    <a:pos x="37" y="37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" y="0"/>
                  </a:cxn>
                </a:cxnLst>
                <a:rect l="0" t="0" r="r" b="b"/>
                <a:pathLst>
                  <a:path w="41" h="52">
                    <a:moveTo>
                      <a:pt x="4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2"/>
                    </a:lnTo>
                    <a:lnTo>
                      <a:pt x="6" y="52"/>
                    </a:lnTo>
                    <a:lnTo>
                      <a:pt x="11" y="51"/>
                    </a:lnTo>
                    <a:lnTo>
                      <a:pt x="17" y="50"/>
                    </a:lnTo>
                    <a:lnTo>
                      <a:pt x="23" y="47"/>
                    </a:lnTo>
                    <a:lnTo>
                      <a:pt x="28" y="44"/>
                    </a:lnTo>
                    <a:lnTo>
                      <a:pt x="33" y="41"/>
                    </a:lnTo>
                    <a:lnTo>
                      <a:pt x="37" y="37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0" name="Freeform 2091"/>
              <p:cNvSpPr>
                <a:spLocks/>
              </p:cNvSpPr>
              <p:nvPr/>
            </p:nvSpPr>
            <p:spPr bwMode="auto">
              <a:xfrm>
                <a:off x="3929" y="3492"/>
                <a:ext cx="11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3" y="8"/>
                  </a:cxn>
                  <a:cxn ang="0">
                    <a:pos x="3" y="10"/>
                  </a:cxn>
                  <a:cxn ang="0">
                    <a:pos x="2" y="12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37" y="49"/>
                  </a:cxn>
                  <a:cxn ang="0">
                    <a:pos x="41" y="44"/>
                  </a:cxn>
                  <a:cxn ang="0">
                    <a:pos x="44" y="38"/>
                  </a:cxn>
                  <a:cxn ang="0">
                    <a:pos x="48" y="32"/>
                  </a:cxn>
                  <a:cxn ang="0">
                    <a:pos x="49" y="26"/>
                  </a:cxn>
                  <a:cxn ang="0">
                    <a:pos x="51" y="19"/>
                  </a:cxn>
                  <a:cxn ang="0">
                    <a:pos x="52" y="14"/>
                  </a:cxn>
                  <a:cxn ang="0">
                    <a:pos x="52" y="7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3" y="0"/>
                  </a:cxn>
                </a:cxnLst>
                <a:rect l="0" t="0" r="r" b="b"/>
                <a:pathLst>
                  <a:path w="52" h="49">
                    <a:moveTo>
                      <a:pt x="3" y="0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37" y="49"/>
                    </a:lnTo>
                    <a:lnTo>
                      <a:pt x="41" y="44"/>
                    </a:lnTo>
                    <a:lnTo>
                      <a:pt x="44" y="38"/>
                    </a:lnTo>
                    <a:lnTo>
                      <a:pt x="48" y="32"/>
                    </a:lnTo>
                    <a:lnTo>
                      <a:pt x="49" y="26"/>
                    </a:lnTo>
                    <a:lnTo>
                      <a:pt x="51" y="19"/>
                    </a:lnTo>
                    <a:lnTo>
                      <a:pt x="52" y="14"/>
                    </a:lnTo>
                    <a:lnTo>
                      <a:pt x="52" y="7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1" name="Freeform 2092"/>
              <p:cNvSpPr>
                <a:spLocks/>
              </p:cNvSpPr>
              <p:nvPr/>
            </p:nvSpPr>
            <p:spPr bwMode="auto">
              <a:xfrm>
                <a:off x="3929" y="3483"/>
                <a:ext cx="11" cy="9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5"/>
                  </a:cxn>
                  <a:cxn ang="0">
                    <a:pos x="2" y="36"/>
                  </a:cxn>
                  <a:cxn ang="0">
                    <a:pos x="2" y="37"/>
                  </a:cxn>
                  <a:cxn ang="0">
                    <a:pos x="3" y="40"/>
                  </a:cxn>
                  <a:cxn ang="0">
                    <a:pos x="3" y="42"/>
                  </a:cxn>
                  <a:cxn ang="0">
                    <a:pos x="3" y="44"/>
                  </a:cxn>
                  <a:cxn ang="0">
                    <a:pos x="3" y="48"/>
                  </a:cxn>
                  <a:cxn ang="0">
                    <a:pos x="52" y="48"/>
                  </a:cxn>
                  <a:cxn ang="0">
                    <a:pos x="52" y="42"/>
                  </a:cxn>
                  <a:cxn ang="0">
                    <a:pos x="52" y="35"/>
                  </a:cxn>
                  <a:cxn ang="0">
                    <a:pos x="51" y="29"/>
                  </a:cxn>
                  <a:cxn ang="0">
                    <a:pos x="49" y="23"/>
                  </a:cxn>
                  <a:cxn ang="0">
                    <a:pos x="48" y="18"/>
                  </a:cxn>
                  <a:cxn ang="0">
                    <a:pos x="44" y="12"/>
                  </a:cxn>
                  <a:cxn ang="0">
                    <a:pos x="41" y="6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0" y="34"/>
                  </a:cxn>
                </a:cxnLst>
                <a:rect l="0" t="0" r="r" b="b"/>
                <a:pathLst>
                  <a:path w="52" h="48">
                    <a:moveTo>
                      <a:pt x="0" y="34"/>
                    </a:moveTo>
                    <a:lnTo>
                      <a:pt x="0" y="34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2" y="36"/>
                    </a:lnTo>
                    <a:lnTo>
                      <a:pt x="2" y="37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4"/>
                    </a:lnTo>
                    <a:lnTo>
                      <a:pt x="3" y="48"/>
                    </a:lnTo>
                    <a:lnTo>
                      <a:pt x="52" y="48"/>
                    </a:lnTo>
                    <a:lnTo>
                      <a:pt x="52" y="42"/>
                    </a:lnTo>
                    <a:lnTo>
                      <a:pt x="52" y="35"/>
                    </a:lnTo>
                    <a:lnTo>
                      <a:pt x="51" y="29"/>
                    </a:lnTo>
                    <a:lnTo>
                      <a:pt x="49" y="23"/>
                    </a:lnTo>
                    <a:lnTo>
                      <a:pt x="48" y="18"/>
                    </a:lnTo>
                    <a:lnTo>
                      <a:pt x="44" y="12"/>
                    </a:lnTo>
                    <a:lnTo>
                      <a:pt x="41" y="6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2" name="Freeform 2093"/>
              <p:cNvSpPr>
                <a:spLocks/>
              </p:cNvSpPr>
              <p:nvPr/>
            </p:nvSpPr>
            <p:spPr bwMode="auto">
              <a:xfrm>
                <a:off x="3929" y="3479"/>
                <a:ext cx="8" cy="11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2" y="51"/>
                  </a:cxn>
                  <a:cxn ang="0">
                    <a:pos x="3" y="51"/>
                  </a:cxn>
                  <a:cxn ang="0">
                    <a:pos x="4" y="52"/>
                  </a:cxn>
                  <a:cxn ang="0">
                    <a:pos x="41" y="18"/>
                  </a:cxn>
                  <a:cxn ang="0">
                    <a:pos x="37" y="15"/>
                  </a:cxn>
                  <a:cxn ang="0">
                    <a:pos x="32" y="10"/>
                  </a:cxn>
                  <a:cxn ang="0">
                    <a:pos x="28" y="8"/>
                  </a:cxn>
                  <a:cxn ang="0">
                    <a:pos x="23" y="5"/>
                  </a:cxn>
                  <a:cxn ang="0">
                    <a:pos x="17" y="2"/>
                  </a:cxn>
                  <a:cxn ang="0">
                    <a:pos x="11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41" h="52">
                    <a:moveTo>
                      <a:pt x="0" y="50"/>
                    </a:moveTo>
                    <a:lnTo>
                      <a:pt x="0" y="50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1"/>
                    </a:lnTo>
                    <a:lnTo>
                      <a:pt x="3" y="51"/>
                    </a:lnTo>
                    <a:lnTo>
                      <a:pt x="4" y="52"/>
                    </a:lnTo>
                    <a:lnTo>
                      <a:pt x="41" y="18"/>
                    </a:lnTo>
                    <a:lnTo>
                      <a:pt x="37" y="15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3" y="5"/>
                    </a:lnTo>
                    <a:lnTo>
                      <a:pt x="17" y="2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3" name="Freeform 2094"/>
              <p:cNvSpPr>
                <a:spLocks/>
              </p:cNvSpPr>
              <p:nvPr/>
            </p:nvSpPr>
            <p:spPr bwMode="auto">
              <a:xfrm>
                <a:off x="3920" y="3479"/>
                <a:ext cx="9" cy="11"/>
              </a:xfrm>
              <a:custGeom>
                <a:avLst/>
                <a:gdLst/>
                <a:ahLst/>
                <a:cxnLst>
                  <a:cxn ang="0">
                    <a:pos x="38" y="52"/>
                  </a:cxn>
                  <a:cxn ang="0">
                    <a:pos x="38" y="52"/>
                  </a:cxn>
                  <a:cxn ang="0">
                    <a:pos x="38" y="51"/>
                  </a:cxn>
                  <a:cxn ang="0">
                    <a:pos x="39" y="51"/>
                  </a:cxn>
                  <a:cxn ang="0">
                    <a:pos x="39" y="50"/>
                  </a:cxn>
                  <a:cxn ang="0">
                    <a:pos x="39" y="50"/>
                  </a:cxn>
                  <a:cxn ang="0">
                    <a:pos x="41" y="50"/>
                  </a:cxn>
                  <a:cxn ang="0">
                    <a:pos x="41" y="50"/>
                  </a:cxn>
                  <a:cxn ang="0">
                    <a:pos x="42" y="50"/>
                  </a:cxn>
                  <a:cxn ang="0">
                    <a:pos x="43" y="50"/>
                  </a:cxn>
                  <a:cxn ang="0">
                    <a:pos x="43" y="0"/>
                  </a:cxn>
                  <a:cxn ang="0">
                    <a:pos x="37" y="0"/>
                  </a:cxn>
                  <a:cxn ang="0">
                    <a:pos x="31" y="1"/>
                  </a:cxn>
                  <a:cxn ang="0">
                    <a:pos x="25" y="2"/>
                  </a:cxn>
                  <a:cxn ang="0">
                    <a:pos x="20" y="5"/>
                  </a:cxn>
                  <a:cxn ang="0">
                    <a:pos x="14" y="8"/>
                  </a:cxn>
                  <a:cxn ang="0">
                    <a:pos x="9" y="10"/>
                  </a:cxn>
                  <a:cxn ang="0">
                    <a:pos x="5" y="15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38" y="52"/>
                  </a:cxn>
                </a:cxnLst>
                <a:rect l="0" t="0" r="r" b="b"/>
                <a:pathLst>
                  <a:path w="43" h="52">
                    <a:moveTo>
                      <a:pt x="38" y="52"/>
                    </a:moveTo>
                    <a:lnTo>
                      <a:pt x="38" y="52"/>
                    </a:lnTo>
                    <a:lnTo>
                      <a:pt x="38" y="51"/>
                    </a:lnTo>
                    <a:lnTo>
                      <a:pt x="39" y="51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2" y="50"/>
                    </a:lnTo>
                    <a:lnTo>
                      <a:pt x="43" y="50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1" y="1"/>
                    </a:lnTo>
                    <a:lnTo>
                      <a:pt x="25" y="2"/>
                    </a:lnTo>
                    <a:lnTo>
                      <a:pt x="20" y="5"/>
                    </a:lnTo>
                    <a:lnTo>
                      <a:pt x="14" y="8"/>
                    </a:lnTo>
                    <a:lnTo>
                      <a:pt x="9" y="10"/>
                    </a:lnTo>
                    <a:lnTo>
                      <a:pt x="5" y="1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38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4" name="Freeform 2095"/>
              <p:cNvSpPr>
                <a:spLocks/>
              </p:cNvSpPr>
              <p:nvPr/>
            </p:nvSpPr>
            <p:spPr bwMode="auto">
              <a:xfrm>
                <a:off x="3917" y="3483"/>
                <a:ext cx="11" cy="10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50" y="49"/>
                  </a:cxn>
                  <a:cxn ang="0">
                    <a:pos x="50" y="45"/>
                  </a:cxn>
                  <a:cxn ang="0">
                    <a:pos x="50" y="42"/>
                  </a:cxn>
                  <a:cxn ang="0">
                    <a:pos x="51" y="40"/>
                  </a:cxn>
                  <a:cxn ang="0">
                    <a:pos x="51" y="37"/>
                  </a:cxn>
                  <a:cxn ang="0">
                    <a:pos x="51" y="36"/>
                  </a:cxn>
                  <a:cxn ang="0">
                    <a:pos x="52" y="35"/>
                  </a:cxn>
                  <a:cxn ang="0">
                    <a:pos x="52" y="34"/>
                  </a:cxn>
                  <a:cxn ang="0">
                    <a:pos x="53" y="34"/>
                  </a:cxn>
                  <a:cxn ang="0">
                    <a:pos x="15" y="0"/>
                  </a:cxn>
                  <a:cxn ang="0">
                    <a:pos x="12" y="6"/>
                  </a:cxn>
                  <a:cxn ang="0">
                    <a:pos x="8" y="12"/>
                  </a:cxn>
                  <a:cxn ang="0">
                    <a:pos x="6" y="18"/>
                  </a:cxn>
                  <a:cxn ang="0">
                    <a:pos x="4" y="23"/>
                  </a:cxn>
                  <a:cxn ang="0">
                    <a:pos x="2" y="29"/>
                  </a:cxn>
                  <a:cxn ang="0">
                    <a:pos x="1" y="36"/>
                  </a:cxn>
                  <a:cxn ang="0">
                    <a:pos x="0" y="42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50" y="49"/>
                  </a:cxn>
                </a:cxnLst>
                <a:rect l="0" t="0" r="r" b="b"/>
                <a:pathLst>
                  <a:path w="53" h="49">
                    <a:moveTo>
                      <a:pt x="50" y="49"/>
                    </a:moveTo>
                    <a:lnTo>
                      <a:pt x="50" y="49"/>
                    </a:lnTo>
                    <a:lnTo>
                      <a:pt x="50" y="45"/>
                    </a:lnTo>
                    <a:lnTo>
                      <a:pt x="50" y="42"/>
                    </a:lnTo>
                    <a:lnTo>
                      <a:pt x="51" y="40"/>
                    </a:lnTo>
                    <a:lnTo>
                      <a:pt x="51" y="37"/>
                    </a:lnTo>
                    <a:lnTo>
                      <a:pt x="51" y="36"/>
                    </a:lnTo>
                    <a:lnTo>
                      <a:pt x="52" y="35"/>
                    </a:lnTo>
                    <a:lnTo>
                      <a:pt x="52" y="34"/>
                    </a:lnTo>
                    <a:lnTo>
                      <a:pt x="53" y="34"/>
                    </a:lnTo>
                    <a:lnTo>
                      <a:pt x="15" y="0"/>
                    </a:lnTo>
                    <a:lnTo>
                      <a:pt x="12" y="6"/>
                    </a:lnTo>
                    <a:lnTo>
                      <a:pt x="8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2" y="29"/>
                    </a:lnTo>
                    <a:lnTo>
                      <a:pt x="1" y="36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5" name="Freeform 2096"/>
              <p:cNvSpPr>
                <a:spLocks/>
              </p:cNvSpPr>
              <p:nvPr/>
            </p:nvSpPr>
            <p:spPr bwMode="auto">
              <a:xfrm>
                <a:off x="3938" y="3477"/>
                <a:ext cx="10" cy="2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24"/>
                  </a:cxn>
                  <a:cxn ang="0">
                    <a:pos x="0" y="135"/>
                  </a:cxn>
                  <a:cxn ang="0">
                    <a:pos x="50" y="135"/>
                  </a:cxn>
                  <a:cxn ang="0">
                    <a:pos x="50" y="24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5" y="0"/>
                  </a:cxn>
                </a:cxnLst>
                <a:rect l="0" t="0" r="r" b="b"/>
                <a:pathLst>
                  <a:path w="50" h="135">
                    <a:moveTo>
                      <a:pt x="25" y="0"/>
                    </a:moveTo>
                    <a:lnTo>
                      <a:pt x="0" y="24"/>
                    </a:lnTo>
                    <a:lnTo>
                      <a:pt x="0" y="135"/>
                    </a:lnTo>
                    <a:lnTo>
                      <a:pt x="50" y="135"/>
                    </a:lnTo>
                    <a:lnTo>
                      <a:pt x="50" y="2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6" name="Freeform 2097"/>
              <p:cNvSpPr>
                <a:spLocks/>
              </p:cNvSpPr>
              <p:nvPr/>
            </p:nvSpPr>
            <p:spPr bwMode="auto">
              <a:xfrm>
                <a:off x="3943" y="3477"/>
                <a:ext cx="8" cy="10"/>
              </a:xfrm>
              <a:custGeom>
                <a:avLst/>
                <a:gdLst/>
                <a:ahLst/>
                <a:cxnLst>
                  <a:cxn ang="0">
                    <a:pos x="41" y="24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17" y="50"/>
                  </a:cxn>
                  <a:cxn ang="0">
                    <a:pos x="41" y="24"/>
                  </a:cxn>
                  <a:cxn ang="0">
                    <a:pos x="41" y="24"/>
                  </a:cxn>
                  <a:cxn ang="0">
                    <a:pos x="41" y="0"/>
                  </a:cxn>
                  <a:cxn ang="0">
                    <a:pos x="17" y="0"/>
                  </a:cxn>
                  <a:cxn ang="0">
                    <a:pos x="41" y="24"/>
                  </a:cxn>
                </a:cxnLst>
                <a:rect l="0" t="0" r="r" b="b"/>
                <a:pathLst>
                  <a:path w="41" h="50">
                    <a:moveTo>
                      <a:pt x="41" y="24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17" y="50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1" y="0"/>
                    </a:lnTo>
                    <a:lnTo>
                      <a:pt x="17" y="0"/>
                    </a:lnTo>
                    <a:lnTo>
                      <a:pt x="41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7" name="Freeform 2098"/>
              <p:cNvSpPr>
                <a:spLocks/>
              </p:cNvSpPr>
              <p:nvPr/>
            </p:nvSpPr>
            <p:spPr bwMode="auto">
              <a:xfrm>
                <a:off x="3941" y="3481"/>
                <a:ext cx="10" cy="23"/>
              </a:xfrm>
              <a:custGeom>
                <a:avLst/>
                <a:gdLst/>
                <a:ahLst/>
                <a:cxnLst>
                  <a:cxn ang="0">
                    <a:pos x="48" y="29"/>
                  </a:cxn>
                  <a:cxn ang="0">
                    <a:pos x="50" y="18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8" y="29"/>
                  </a:cxn>
                  <a:cxn ang="0">
                    <a:pos x="0" y="18"/>
                  </a:cxn>
                  <a:cxn ang="0">
                    <a:pos x="0" y="112"/>
                  </a:cxn>
                  <a:cxn ang="0">
                    <a:pos x="48" y="29"/>
                  </a:cxn>
                </a:cxnLst>
                <a:rect l="0" t="0" r="r" b="b"/>
                <a:pathLst>
                  <a:path w="50" h="112">
                    <a:moveTo>
                      <a:pt x="48" y="29"/>
                    </a:moveTo>
                    <a:lnTo>
                      <a:pt x="50" y="18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8" y="29"/>
                    </a:lnTo>
                    <a:lnTo>
                      <a:pt x="0" y="18"/>
                    </a:lnTo>
                    <a:lnTo>
                      <a:pt x="0" y="112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8" name="Freeform 2099"/>
              <p:cNvSpPr>
                <a:spLocks/>
              </p:cNvSpPr>
              <p:nvPr/>
            </p:nvSpPr>
            <p:spPr bwMode="auto">
              <a:xfrm>
                <a:off x="3942" y="3478"/>
                <a:ext cx="10" cy="9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20" y="0"/>
                  </a:cxn>
                  <a:cxn ang="0">
                    <a:pos x="16" y="3"/>
                  </a:cxn>
                  <a:cxn ang="0">
                    <a:pos x="13" y="6"/>
                  </a:cxn>
                  <a:cxn ang="0">
                    <a:pos x="10" y="9"/>
                  </a:cxn>
                  <a:cxn ang="0">
                    <a:pos x="8" y="11"/>
                  </a:cxn>
                  <a:cxn ang="0">
                    <a:pos x="6" y="15"/>
                  </a:cxn>
                  <a:cxn ang="0">
                    <a:pos x="3" y="18"/>
                  </a:cxn>
                  <a:cxn ang="0">
                    <a:pos x="2" y="21"/>
                  </a:cxn>
                  <a:cxn ang="0">
                    <a:pos x="0" y="24"/>
                  </a:cxn>
                  <a:cxn ang="0">
                    <a:pos x="44" y="48"/>
                  </a:cxn>
                  <a:cxn ang="0">
                    <a:pos x="45" y="46"/>
                  </a:cxn>
                  <a:cxn ang="0">
                    <a:pos x="46" y="45"/>
                  </a:cxn>
                  <a:cxn ang="0">
                    <a:pos x="46" y="43"/>
                  </a:cxn>
                  <a:cxn ang="0">
                    <a:pos x="47" y="41"/>
                  </a:cxn>
                  <a:cxn ang="0">
                    <a:pos x="48" y="41"/>
                  </a:cxn>
                  <a:cxn ang="0">
                    <a:pos x="48" y="40"/>
                  </a:cxn>
                  <a:cxn ang="0">
                    <a:pos x="48" y="41"/>
                  </a:cxn>
                  <a:cxn ang="0">
                    <a:pos x="47" y="41"/>
                  </a:cxn>
                  <a:cxn ang="0">
                    <a:pos x="47" y="41"/>
                  </a:cxn>
                  <a:cxn ang="0">
                    <a:pos x="20" y="1"/>
                  </a:cxn>
                </a:cxnLst>
                <a:rect l="0" t="0" r="r" b="b"/>
                <a:pathLst>
                  <a:path w="48" h="48">
                    <a:moveTo>
                      <a:pt x="20" y="1"/>
                    </a:moveTo>
                    <a:lnTo>
                      <a:pt x="20" y="0"/>
                    </a:lnTo>
                    <a:lnTo>
                      <a:pt x="16" y="3"/>
                    </a:lnTo>
                    <a:lnTo>
                      <a:pt x="13" y="6"/>
                    </a:lnTo>
                    <a:lnTo>
                      <a:pt x="10" y="9"/>
                    </a:lnTo>
                    <a:lnTo>
                      <a:pt x="8" y="11"/>
                    </a:lnTo>
                    <a:lnTo>
                      <a:pt x="6" y="15"/>
                    </a:lnTo>
                    <a:lnTo>
                      <a:pt x="3" y="18"/>
                    </a:lnTo>
                    <a:lnTo>
                      <a:pt x="2" y="21"/>
                    </a:lnTo>
                    <a:lnTo>
                      <a:pt x="0" y="24"/>
                    </a:lnTo>
                    <a:lnTo>
                      <a:pt x="44" y="48"/>
                    </a:lnTo>
                    <a:lnTo>
                      <a:pt x="45" y="46"/>
                    </a:lnTo>
                    <a:lnTo>
                      <a:pt x="46" y="45"/>
                    </a:lnTo>
                    <a:lnTo>
                      <a:pt x="46" y="43"/>
                    </a:lnTo>
                    <a:lnTo>
                      <a:pt x="47" y="41"/>
                    </a:lnTo>
                    <a:lnTo>
                      <a:pt x="48" y="41"/>
                    </a:lnTo>
                    <a:lnTo>
                      <a:pt x="48" y="40"/>
                    </a:lnTo>
                    <a:lnTo>
                      <a:pt x="48" y="41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9" name="Freeform 2100"/>
              <p:cNvSpPr>
                <a:spLocks/>
              </p:cNvSpPr>
              <p:nvPr/>
            </p:nvSpPr>
            <p:spPr bwMode="auto">
              <a:xfrm>
                <a:off x="3946" y="3476"/>
                <a:ext cx="6" cy="1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22" y="1"/>
                  </a:cxn>
                  <a:cxn ang="0">
                    <a:pos x="19" y="1"/>
                  </a:cxn>
                  <a:cxn ang="0">
                    <a:pos x="16" y="2"/>
                  </a:cxn>
                  <a:cxn ang="0">
                    <a:pos x="12" y="2"/>
                  </a:cxn>
                  <a:cxn ang="0">
                    <a:pos x="9" y="3"/>
                  </a:cxn>
                  <a:cxn ang="0">
                    <a:pos x="5" y="6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26" y="51"/>
                  </a:cxn>
                  <a:cxn ang="0">
                    <a:pos x="26" y="51"/>
                  </a:cxn>
                  <a:cxn ang="0">
                    <a:pos x="26" y="0"/>
                  </a:cxn>
                </a:cxnLst>
                <a:rect l="0" t="0" r="r" b="b"/>
                <a:pathLst>
                  <a:path w="27" h="51">
                    <a:moveTo>
                      <a:pt x="26" y="0"/>
                    </a:moveTo>
                    <a:lnTo>
                      <a:pt x="26" y="0"/>
                    </a:lnTo>
                    <a:lnTo>
                      <a:pt x="22" y="1"/>
                    </a:lnTo>
                    <a:lnTo>
                      <a:pt x="19" y="1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9" y="3"/>
                    </a:lnTo>
                    <a:lnTo>
                      <a:pt x="5" y="6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60" name="Freeform 2101"/>
              <p:cNvSpPr>
                <a:spLocks/>
              </p:cNvSpPr>
              <p:nvPr/>
            </p:nvSpPr>
            <p:spPr bwMode="auto">
              <a:xfrm>
                <a:off x="3951" y="3476"/>
                <a:ext cx="10" cy="11"/>
              </a:xfrm>
              <a:custGeom>
                <a:avLst/>
                <a:gdLst/>
                <a:ahLst/>
                <a:cxnLst>
                  <a:cxn ang="0">
                    <a:pos x="46" y="40"/>
                  </a:cxn>
                  <a:cxn ang="0">
                    <a:pos x="35" y="10"/>
                  </a:cxn>
                  <a:cxn ang="0">
                    <a:pos x="32" y="8"/>
                  </a:cxn>
                  <a:cxn ang="0">
                    <a:pos x="28" y="6"/>
                  </a:cxn>
                  <a:cxn ang="0">
                    <a:pos x="25" y="4"/>
                  </a:cxn>
                  <a:cxn ang="0">
                    <a:pos x="20" y="3"/>
                  </a:cxn>
                  <a:cxn ang="0">
                    <a:pos x="17" y="2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4" y="0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5" y="51"/>
                  </a:cxn>
                  <a:cxn ang="0">
                    <a:pos x="5" y="51"/>
                  </a:cxn>
                  <a:cxn ang="0">
                    <a:pos x="6" y="51"/>
                  </a:cxn>
                  <a:cxn ang="0">
                    <a:pos x="8" y="51"/>
                  </a:cxn>
                  <a:cxn ang="0">
                    <a:pos x="9" y="52"/>
                  </a:cxn>
                  <a:cxn ang="0">
                    <a:pos x="10" y="53"/>
                  </a:cxn>
                  <a:cxn ang="0">
                    <a:pos x="0" y="23"/>
                  </a:cxn>
                  <a:cxn ang="0">
                    <a:pos x="46" y="40"/>
                  </a:cxn>
                  <a:cxn ang="0">
                    <a:pos x="53" y="21"/>
                  </a:cxn>
                  <a:cxn ang="0">
                    <a:pos x="35" y="10"/>
                  </a:cxn>
                  <a:cxn ang="0">
                    <a:pos x="46" y="40"/>
                  </a:cxn>
                </a:cxnLst>
                <a:rect l="0" t="0" r="r" b="b"/>
                <a:pathLst>
                  <a:path w="53" h="53">
                    <a:moveTo>
                      <a:pt x="46" y="40"/>
                    </a:moveTo>
                    <a:lnTo>
                      <a:pt x="35" y="10"/>
                    </a:lnTo>
                    <a:lnTo>
                      <a:pt x="32" y="8"/>
                    </a:lnTo>
                    <a:lnTo>
                      <a:pt x="28" y="6"/>
                    </a:lnTo>
                    <a:lnTo>
                      <a:pt x="25" y="4"/>
                    </a:lnTo>
                    <a:lnTo>
                      <a:pt x="20" y="3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5" y="51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8" y="51"/>
                    </a:lnTo>
                    <a:lnTo>
                      <a:pt x="9" y="52"/>
                    </a:lnTo>
                    <a:lnTo>
                      <a:pt x="10" y="53"/>
                    </a:lnTo>
                    <a:lnTo>
                      <a:pt x="0" y="23"/>
                    </a:lnTo>
                    <a:lnTo>
                      <a:pt x="46" y="40"/>
                    </a:lnTo>
                    <a:lnTo>
                      <a:pt x="53" y="21"/>
                    </a:lnTo>
                    <a:lnTo>
                      <a:pt x="35" y="10"/>
                    </a:lnTo>
                    <a:lnTo>
                      <a:pt x="46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61" name="Freeform 2102"/>
              <p:cNvSpPr>
                <a:spLocks/>
              </p:cNvSpPr>
              <p:nvPr/>
            </p:nvSpPr>
            <p:spPr bwMode="auto">
              <a:xfrm>
                <a:off x="3949" y="3481"/>
                <a:ext cx="11" cy="12"/>
              </a:xfrm>
              <a:custGeom>
                <a:avLst/>
                <a:gdLst/>
                <a:ahLst/>
                <a:cxnLst>
                  <a:cxn ang="0">
                    <a:pos x="10" y="47"/>
                  </a:cxn>
                  <a:cxn ang="0">
                    <a:pos x="47" y="34"/>
                  </a:cxn>
                  <a:cxn ang="0">
                    <a:pos x="53" y="17"/>
                  </a:cxn>
                  <a:cxn ang="0">
                    <a:pos x="7" y="0"/>
                  </a:cxn>
                  <a:cxn ang="0">
                    <a:pos x="0" y="17"/>
                  </a:cxn>
                  <a:cxn ang="0">
                    <a:pos x="10" y="47"/>
                  </a:cxn>
                  <a:cxn ang="0">
                    <a:pos x="10" y="47"/>
                  </a:cxn>
                  <a:cxn ang="0">
                    <a:pos x="37" y="62"/>
                  </a:cxn>
                  <a:cxn ang="0">
                    <a:pos x="47" y="34"/>
                  </a:cxn>
                  <a:cxn ang="0">
                    <a:pos x="10" y="47"/>
                  </a:cxn>
                </a:cxnLst>
                <a:rect l="0" t="0" r="r" b="b"/>
                <a:pathLst>
                  <a:path w="53" h="62">
                    <a:moveTo>
                      <a:pt x="10" y="47"/>
                    </a:moveTo>
                    <a:lnTo>
                      <a:pt x="47" y="34"/>
                    </a:lnTo>
                    <a:lnTo>
                      <a:pt x="53" y="17"/>
                    </a:lnTo>
                    <a:lnTo>
                      <a:pt x="7" y="0"/>
                    </a:lnTo>
                    <a:lnTo>
                      <a:pt x="0" y="17"/>
                    </a:lnTo>
                    <a:lnTo>
                      <a:pt x="10" y="47"/>
                    </a:lnTo>
                    <a:lnTo>
                      <a:pt x="10" y="47"/>
                    </a:lnTo>
                    <a:lnTo>
                      <a:pt x="37" y="62"/>
                    </a:lnTo>
                    <a:lnTo>
                      <a:pt x="47" y="34"/>
                    </a:lnTo>
                    <a:lnTo>
                      <a:pt x="1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62" name="Freeform 2103"/>
              <p:cNvSpPr>
                <a:spLocks/>
              </p:cNvSpPr>
              <p:nvPr/>
            </p:nvSpPr>
            <p:spPr bwMode="auto">
              <a:xfrm>
                <a:off x="3951" y="3480"/>
                <a:ext cx="6" cy="10"/>
              </a:xfrm>
              <a:custGeom>
                <a:avLst/>
                <a:gdLst/>
                <a:ahLst/>
                <a:cxnLst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0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1"/>
                  </a:cxn>
                  <a:cxn ang="0">
                    <a:pos x="1" y="51"/>
                  </a:cxn>
                  <a:cxn ang="0">
                    <a:pos x="28" y="8"/>
                  </a:cxn>
                  <a:cxn ang="0">
                    <a:pos x="24" y="6"/>
                  </a:cxn>
                  <a:cxn ang="0">
                    <a:pos x="21" y="5"/>
                  </a:cxn>
                  <a:cxn ang="0">
                    <a:pos x="18" y="4"/>
                  </a:cxn>
                  <a:cxn ang="0">
                    <a:pos x="15" y="3"/>
                  </a:cxn>
                  <a:cxn ang="0">
                    <a:pos x="11" y="2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50"/>
                  </a:cxn>
                </a:cxnLst>
                <a:rect l="0" t="0" r="r" b="b"/>
                <a:pathLst>
                  <a:path w="28" h="51">
                    <a:moveTo>
                      <a:pt x="1" y="50"/>
                    </a:moveTo>
                    <a:lnTo>
                      <a:pt x="1" y="50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28" y="8"/>
                    </a:lnTo>
                    <a:lnTo>
                      <a:pt x="24" y="6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5" y="3"/>
                    </a:lnTo>
                    <a:lnTo>
                      <a:pt x="11" y="2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63" name="Freeform 2104"/>
              <p:cNvSpPr>
                <a:spLocks/>
              </p:cNvSpPr>
              <p:nvPr/>
            </p:nvSpPr>
            <p:spPr bwMode="auto">
              <a:xfrm>
                <a:off x="3946" y="3480"/>
                <a:ext cx="6" cy="10"/>
              </a:xfrm>
              <a:custGeom>
                <a:avLst/>
                <a:gdLst/>
                <a:ahLst/>
                <a:cxnLst>
                  <a:cxn ang="0">
                    <a:pos x="30" y="49"/>
                  </a:cxn>
                  <a:cxn ang="0">
                    <a:pos x="30" y="49"/>
                  </a:cxn>
                  <a:cxn ang="0">
                    <a:pos x="30" y="49"/>
                  </a:cxn>
                  <a:cxn ang="0">
                    <a:pos x="29" y="50"/>
                  </a:cxn>
                  <a:cxn ang="0">
                    <a:pos x="29" y="50"/>
                  </a:cxn>
                  <a:cxn ang="0">
                    <a:pos x="29" y="50"/>
                  </a:cxn>
                  <a:cxn ang="0">
                    <a:pos x="28" y="50"/>
                  </a:cxn>
                  <a:cxn ang="0">
                    <a:pos x="27" y="50"/>
                  </a:cxn>
                  <a:cxn ang="0">
                    <a:pos x="27" y="50"/>
                  </a:cxn>
                  <a:cxn ang="0">
                    <a:pos x="27" y="50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20" y="2"/>
                  </a:cxn>
                  <a:cxn ang="0">
                    <a:pos x="17" y="2"/>
                  </a:cxn>
                  <a:cxn ang="0">
                    <a:pos x="13" y="3"/>
                  </a:cxn>
                  <a:cxn ang="0">
                    <a:pos x="10" y="4"/>
                  </a:cxn>
                  <a:cxn ang="0">
                    <a:pos x="6" y="6"/>
                  </a:cxn>
                  <a:cxn ang="0">
                    <a:pos x="4" y="7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30" y="49"/>
                  </a:cxn>
                </a:cxnLst>
                <a:rect l="0" t="0" r="r" b="b"/>
                <a:pathLst>
                  <a:path w="30" h="50">
                    <a:moveTo>
                      <a:pt x="30" y="49"/>
                    </a:moveTo>
                    <a:lnTo>
                      <a:pt x="30" y="49"/>
                    </a:lnTo>
                    <a:lnTo>
                      <a:pt x="30" y="49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28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17" y="2"/>
                    </a:lnTo>
                    <a:lnTo>
                      <a:pt x="13" y="3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0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64" name="Freeform 2105"/>
              <p:cNvSpPr>
                <a:spLocks/>
              </p:cNvSpPr>
              <p:nvPr/>
            </p:nvSpPr>
            <p:spPr bwMode="auto">
              <a:xfrm>
                <a:off x="3943" y="3482"/>
                <a:ext cx="9" cy="8"/>
              </a:xfrm>
              <a:custGeom>
                <a:avLst/>
                <a:gdLst/>
                <a:ahLst/>
                <a:cxnLst>
                  <a:cxn ang="0">
                    <a:pos x="48" y="37"/>
                  </a:cxn>
                  <a:cxn ang="0">
                    <a:pos x="48" y="37"/>
                  </a:cxn>
                  <a:cxn ang="0">
                    <a:pos x="48" y="37"/>
                  </a:cxn>
                  <a:cxn ang="0">
                    <a:pos x="48" y="37"/>
                  </a:cxn>
                  <a:cxn ang="0">
                    <a:pos x="47" y="38"/>
                  </a:cxn>
                  <a:cxn ang="0">
                    <a:pos x="47" y="38"/>
                  </a:cxn>
                  <a:cxn ang="0">
                    <a:pos x="47" y="38"/>
                  </a:cxn>
                  <a:cxn ang="0">
                    <a:pos x="47" y="39"/>
                  </a:cxn>
                  <a:cxn ang="0">
                    <a:pos x="45" y="39"/>
                  </a:cxn>
                  <a:cxn ang="0">
                    <a:pos x="45" y="39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7"/>
                  </a:cxn>
                  <a:cxn ang="0">
                    <a:pos x="6" y="10"/>
                  </a:cxn>
                  <a:cxn ang="0">
                    <a:pos x="4" y="12"/>
                  </a:cxn>
                  <a:cxn ang="0">
                    <a:pos x="3" y="16"/>
                  </a:cxn>
                  <a:cxn ang="0">
                    <a:pos x="2" y="19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48" y="37"/>
                  </a:cxn>
                </a:cxnLst>
                <a:rect l="0" t="0" r="r" b="b"/>
                <a:pathLst>
                  <a:path w="48" h="39">
                    <a:moveTo>
                      <a:pt x="48" y="37"/>
                    </a:moveTo>
                    <a:lnTo>
                      <a:pt x="48" y="37"/>
                    </a:lnTo>
                    <a:lnTo>
                      <a:pt x="48" y="37"/>
                    </a:lnTo>
                    <a:lnTo>
                      <a:pt x="48" y="37"/>
                    </a:lnTo>
                    <a:lnTo>
                      <a:pt x="47" y="38"/>
                    </a:lnTo>
                    <a:lnTo>
                      <a:pt x="47" y="38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7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3" y="16"/>
                    </a:lnTo>
                    <a:lnTo>
                      <a:pt x="2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8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65" name="Freeform 2106"/>
              <p:cNvSpPr>
                <a:spLocks/>
              </p:cNvSpPr>
              <p:nvPr/>
            </p:nvSpPr>
            <p:spPr bwMode="auto">
              <a:xfrm>
                <a:off x="3942" y="3486"/>
                <a:ext cx="10" cy="6"/>
              </a:xfrm>
              <a:custGeom>
                <a:avLst/>
                <a:gdLst/>
                <a:ahLst/>
                <a:cxnLst>
                  <a:cxn ang="0">
                    <a:pos x="49" y="30"/>
                  </a:cxn>
                  <a:cxn ang="0">
                    <a:pos x="49" y="30"/>
                  </a:cxn>
                  <a:cxn ang="0">
                    <a:pos x="49" y="27"/>
                  </a:cxn>
                  <a:cxn ang="0">
                    <a:pos x="49" y="25"/>
                  </a:cxn>
                  <a:cxn ang="0">
                    <a:pos x="49" y="23"/>
                  </a:cxn>
                  <a:cxn ang="0">
                    <a:pos x="49" y="22"/>
                  </a:cxn>
                  <a:cxn ang="0">
                    <a:pos x="51" y="19"/>
                  </a:cxn>
                  <a:cxn ang="0">
                    <a:pos x="51" y="18"/>
                  </a:cxn>
                  <a:cxn ang="0">
                    <a:pos x="51" y="17"/>
                  </a:cxn>
                  <a:cxn ang="0">
                    <a:pos x="52" y="15"/>
                  </a:cxn>
                  <a:cxn ang="0">
                    <a:pos x="4" y="0"/>
                  </a:cxn>
                  <a:cxn ang="0">
                    <a:pos x="3" y="3"/>
                  </a:cxn>
                  <a:cxn ang="0">
                    <a:pos x="2" y="8"/>
                  </a:cxn>
                  <a:cxn ang="0">
                    <a:pos x="1" y="11"/>
                  </a:cxn>
                  <a:cxn ang="0">
                    <a:pos x="1" y="15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49" y="30"/>
                  </a:cxn>
                </a:cxnLst>
                <a:rect l="0" t="0" r="r" b="b"/>
                <a:pathLst>
                  <a:path w="52" h="30">
                    <a:moveTo>
                      <a:pt x="49" y="30"/>
                    </a:moveTo>
                    <a:lnTo>
                      <a:pt x="49" y="30"/>
                    </a:lnTo>
                    <a:lnTo>
                      <a:pt x="49" y="27"/>
                    </a:lnTo>
                    <a:lnTo>
                      <a:pt x="49" y="25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51" y="19"/>
                    </a:lnTo>
                    <a:lnTo>
                      <a:pt x="51" y="18"/>
                    </a:lnTo>
                    <a:lnTo>
                      <a:pt x="51" y="17"/>
                    </a:lnTo>
                    <a:lnTo>
                      <a:pt x="52" y="15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2" y="8"/>
                    </a:lnTo>
                    <a:lnTo>
                      <a:pt x="1" y="11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9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66" name="Freeform 2107"/>
              <p:cNvSpPr>
                <a:spLocks/>
              </p:cNvSpPr>
              <p:nvPr/>
            </p:nvSpPr>
            <p:spPr bwMode="auto">
              <a:xfrm>
                <a:off x="3942" y="3492"/>
                <a:ext cx="10" cy="17"/>
              </a:xfrm>
              <a:custGeom>
                <a:avLst/>
                <a:gdLst/>
                <a:ahLst/>
                <a:cxnLst>
                  <a:cxn ang="0">
                    <a:pos x="24" y="82"/>
                  </a:cxn>
                  <a:cxn ang="0">
                    <a:pos x="49" y="57"/>
                  </a:cxn>
                  <a:cxn ang="0">
                    <a:pos x="49" y="0"/>
                  </a:cxn>
                  <a:cxn ang="0">
                    <a:pos x="0" y="0"/>
                  </a:cxn>
                  <a:cxn ang="0">
                    <a:pos x="0" y="57"/>
                  </a:cxn>
                  <a:cxn ang="0">
                    <a:pos x="24" y="82"/>
                  </a:cxn>
                  <a:cxn ang="0">
                    <a:pos x="24" y="82"/>
                  </a:cxn>
                  <a:cxn ang="0">
                    <a:pos x="49" y="82"/>
                  </a:cxn>
                  <a:cxn ang="0">
                    <a:pos x="49" y="57"/>
                  </a:cxn>
                  <a:cxn ang="0">
                    <a:pos x="24" y="82"/>
                  </a:cxn>
                </a:cxnLst>
                <a:rect l="0" t="0" r="r" b="b"/>
                <a:pathLst>
                  <a:path w="49" h="82">
                    <a:moveTo>
                      <a:pt x="24" y="82"/>
                    </a:moveTo>
                    <a:lnTo>
                      <a:pt x="49" y="57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57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49" y="82"/>
                    </a:lnTo>
                    <a:lnTo>
                      <a:pt x="49" y="57"/>
                    </a:lnTo>
                    <a:lnTo>
                      <a:pt x="24" y="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67" name="Freeform 2108"/>
              <p:cNvSpPr>
                <a:spLocks/>
              </p:cNvSpPr>
              <p:nvPr/>
            </p:nvSpPr>
            <p:spPr bwMode="auto">
              <a:xfrm>
                <a:off x="3938" y="3499"/>
                <a:ext cx="9" cy="1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5" y="50"/>
                  </a:cxn>
                  <a:cxn ang="0">
                    <a:pos x="43" y="50"/>
                  </a:cxn>
                  <a:cxn ang="0">
                    <a:pos x="43" y="0"/>
                  </a:cxn>
                  <a:cxn ang="0">
                    <a:pos x="25" y="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50"/>
                  </a:cxn>
                  <a:cxn ang="0">
                    <a:pos x="25" y="50"/>
                  </a:cxn>
                  <a:cxn ang="0">
                    <a:pos x="0" y="25"/>
                  </a:cxn>
                </a:cxnLst>
                <a:rect l="0" t="0" r="r" b="b"/>
                <a:pathLst>
                  <a:path w="43" h="50">
                    <a:moveTo>
                      <a:pt x="0" y="25"/>
                    </a:moveTo>
                    <a:lnTo>
                      <a:pt x="25" y="50"/>
                    </a:lnTo>
                    <a:lnTo>
                      <a:pt x="43" y="50"/>
                    </a:lnTo>
                    <a:lnTo>
                      <a:pt x="43" y="0"/>
                    </a:lnTo>
                    <a:lnTo>
                      <a:pt x="25" y="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50"/>
                    </a:lnTo>
                    <a:lnTo>
                      <a:pt x="25" y="5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68" name="Freeform 2109"/>
              <p:cNvSpPr>
                <a:spLocks/>
              </p:cNvSpPr>
              <p:nvPr/>
            </p:nvSpPr>
            <p:spPr bwMode="auto">
              <a:xfrm>
                <a:off x="3956" y="3500"/>
                <a:ext cx="9" cy="11"/>
              </a:xfrm>
              <a:custGeom>
                <a:avLst/>
                <a:gdLst/>
                <a:ahLst/>
                <a:cxnLst>
                  <a:cxn ang="0">
                    <a:pos x="46" y="24"/>
                  </a:cxn>
                  <a:cxn ang="0">
                    <a:pos x="26" y="4"/>
                  </a:cxn>
                  <a:cxn ang="0">
                    <a:pos x="7" y="0"/>
                  </a:cxn>
                  <a:cxn ang="0">
                    <a:pos x="0" y="50"/>
                  </a:cxn>
                  <a:cxn ang="0">
                    <a:pos x="18" y="52"/>
                  </a:cxn>
                  <a:cxn ang="0">
                    <a:pos x="46" y="24"/>
                  </a:cxn>
                  <a:cxn ang="0">
                    <a:pos x="46" y="24"/>
                  </a:cxn>
                  <a:cxn ang="0">
                    <a:pos x="44" y="6"/>
                  </a:cxn>
                  <a:cxn ang="0">
                    <a:pos x="26" y="4"/>
                  </a:cxn>
                  <a:cxn ang="0">
                    <a:pos x="46" y="24"/>
                  </a:cxn>
                </a:cxnLst>
                <a:rect l="0" t="0" r="r" b="b"/>
                <a:pathLst>
                  <a:path w="46" h="52">
                    <a:moveTo>
                      <a:pt x="46" y="24"/>
                    </a:moveTo>
                    <a:lnTo>
                      <a:pt x="26" y="4"/>
                    </a:lnTo>
                    <a:lnTo>
                      <a:pt x="7" y="0"/>
                    </a:lnTo>
                    <a:lnTo>
                      <a:pt x="0" y="50"/>
                    </a:lnTo>
                    <a:lnTo>
                      <a:pt x="18" y="5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6"/>
                    </a:lnTo>
                    <a:lnTo>
                      <a:pt x="26" y="4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69" name="Freeform 2110"/>
              <p:cNvSpPr>
                <a:spLocks/>
              </p:cNvSpPr>
              <p:nvPr/>
            </p:nvSpPr>
            <p:spPr bwMode="auto">
              <a:xfrm>
                <a:off x="3955" y="3504"/>
                <a:ext cx="10" cy="8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1"/>
                  </a:cxn>
                  <a:cxn ang="0">
                    <a:pos x="47" y="1"/>
                  </a:cxn>
                  <a:cxn ang="0">
                    <a:pos x="48" y="2"/>
                  </a:cxn>
                  <a:cxn ang="0">
                    <a:pos x="48" y="3"/>
                  </a:cxn>
                  <a:cxn ang="0">
                    <a:pos x="49" y="4"/>
                  </a:cxn>
                  <a:cxn ang="0">
                    <a:pos x="49" y="4"/>
                  </a:cxn>
                  <a:cxn ang="0">
                    <a:pos x="49" y="4"/>
                  </a:cxn>
                  <a:cxn ang="0">
                    <a:pos x="49" y="6"/>
                  </a:cxn>
                  <a:cxn ang="0">
                    <a:pos x="49" y="4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4" y="26"/>
                  </a:cxn>
                  <a:cxn ang="0">
                    <a:pos x="7" y="30"/>
                  </a:cxn>
                  <a:cxn ang="0">
                    <a:pos x="10" y="34"/>
                  </a:cxn>
                  <a:cxn ang="0">
                    <a:pos x="13" y="37"/>
                  </a:cxn>
                  <a:cxn ang="0">
                    <a:pos x="16" y="40"/>
                  </a:cxn>
                  <a:cxn ang="0">
                    <a:pos x="16" y="40"/>
                  </a:cxn>
                  <a:cxn ang="0">
                    <a:pos x="46" y="0"/>
                  </a:cxn>
                </a:cxnLst>
                <a:rect l="0" t="0" r="r" b="b"/>
                <a:pathLst>
                  <a:path w="49" h="40">
                    <a:moveTo>
                      <a:pt x="46" y="0"/>
                    </a:moveTo>
                    <a:lnTo>
                      <a:pt x="46" y="1"/>
                    </a:lnTo>
                    <a:lnTo>
                      <a:pt x="47" y="1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4" y="26"/>
                    </a:lnTo>
                    <a:lnTo>
                      <a:pt x="7" y="30"/>
                    </a:lnTo>
                    <a:lnTo>
                      <a:pt x="10" y="34"/>
                    </a:lnTo>
                    <a:lnTo>
                      <a:pt x="13" y="37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70" name="Freeform 2111"/>
              <p:cNvSpPr>
                <a:spLocks/>
              </p:cNvSpPr>
              <p:nvPr/>
            </p:nvSpPr>
            <p:spPr bwMode="auto">
              <a:xfrm>
                <a:off x="3959" y="3504"/>
                <a:ext cx="7" cy="11"/>
              </a:xfrm>
              <a:custGeom>
                <a:avLst/>
                <a:gdLst/>
                <a:ahLst/>
                <a:cxnLst>
                  <a:cxn ang="0">
                    <a:pos x="35" y="1"/>
                  </a:cxn>
                  <a:cxn ang="0">
                    <a:pos x="35" y="1"/>
                  </a:cxn>
                  <a:cxn ang="0">
                    <a:pos x="32" y="1"/>
                  </a:cxn>
                  <a:cxn ang="0">
                    <a:pos x="31" y="1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40"/>
                  </a:cxn>
                  <a:cxn ang="0">
                    <a:pos x="5" y="42"/>
                  </a:cxn>
                  <a:cxn ang="0">
                    <a:pos x="8" y="45"/>
                  </a:cxn>
                  <a:cxn ang="0">
                    <a:pos x="13" y="47"/>
                  </a:cxn>
                  <a:cxn ang="0">
                    <a:pos x="17" y="48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0" y="51"/>
                  </a:cxn>
                  <a:cxn ang="0">
                    <a:pos x="35" y="51"/>
                  </a:cxn>
                  <a:cxn ang="0">
                    <a:pos x="35" y="51"/>
                  </a:cxn>
                  <a:cxn ang="0">
                    <a:pos x="35" y="1"/>
                  </a:cxn>
                </a:cxnLst>
                <a:rect l="0" t="0" r="r" b="b"/>
                <a:pathLst>
                  <a:path w="35" h="51">
                    <a:moveTo>
                      <a:pt x="35" y="1"/>
                    </a:moveTo>
                    <a:lnTo>
                      <a:pt x="35" y="1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40"/>
                    </a:lnTo>
                    <a:lnTo>
                      <a:pt x="5" y="42"/>
                    </a:lnTo>
                    <a:lnTo>
                      <a:pt x="8" y="45"/>
                    </a:lnTo>
                    <a:lnTo>
                      <a:pt x="13" y="47"/>
                    </a:lnTo>
                    <a:lnTo>
                      <a:pt x="17" y="48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0" y="51"/>
                    </a:lnTo>
                    <a:lnTo>
                      <a:pt x="35" y="51"/>
                    </a:lnTo>
                    <a:lnTo>
                      <a:pt x="35" y="51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71" name="Freeform 2112"/>
              <p:cNvSpPr>
                <a:spLocks/>
              </p:cNvSpPr>
              <p:nvPr/>
            </p:nvSpPr>
            <p:spPr bwMode="auto">
              <a:xfrm>
                <a:off x="3966" y="3504"/>
                <a:ext cx="6" cy="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51"/>
                  </a:cxn>
                  <a:cxn ang="0">
                    <a:pos x="3" y="51"/>
                  </a:cxn>
                  <a:cxn ang="0">
                    <a:pos x="8" y="49"/>
                  </a:cxn>
                  <a:cxn ang="0">
                    <a:pos x="12" y="49"/>
                  </a:cxn>
                  <a:cxn ang="0">
                    <a:pos x="17" y="48"/>
                  </a:cxn>
                  <a:cxn ang="0">
                    <a:pos x="22" y="47"/>
                  </a:cxn>
                  <a:cxn ang="0">
                    <a:pos x="25" y="45"/>
                  </a:cxn>
                  <a:cxn ang="0">
                    <a:pos x="30" y="42"/>
                  </a:cxn>
                  <a:cxn ang="0">
                    <a:pos x="34" y="40"/>
                  </a:cxn>
                  <a:cxn ang="0">
                    <a:pos x="34" y="40"/>
                  </a:cxn>
                  <a:cxn ang="0">
                    <a:pos x="4" y="0"/>
                  </a:cxn>
                </a:cxnLst>
                <a:rect l="0" t="0" r="r" b="b"/>
                <a:pathLst>
                  <a:path w="34" h="51">
                    <a:moveTo>
                      <a:pt x="4" y="0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51"/>
                    </a:lnTo>
                    <a:lnTo>
                      <a:pt x="3" y="51"/>
                    </a:lnTo>
                    <a:lnTo>
                      <a:pt x="8" y="49"/>
                    </a:lnTo>
                    <a:lnTo>
                      <a:pt x="12" y="49"/>
                    </a:lnTo>
                    <a:lnTo>
                      <a:pt x="17" y="48"/>
                    </a:lnTo>
                    <a:lnTo>
                      <a:pt x="22" y="47"/>
                    </a:lnTo>
                    <a:lnTo>
                      <a:pt x="25" y="45"/>
                    </a:lnTo>
                    <a:lnTo>
                      <a:pt x="30" y="42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72" name="Freeform 2113"/>
              <p:cNvSpPr>
                <a:spLocks/>
              </p:cNvSpPr>
              <p:nvPr/>
            </p:nvSpPr>
            <p:spPr bwMode="auto">
              <a:xfrm>
                <a:off x="3966" y="3504"/>
                <a:ext cx="1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0" y="40"/>
                  </a:cxn>
                  <a:cxn ang="0">
                    <a:pos x="34" y="38"/>
                  </a:cxn>
                  <a:cxn ang="0">
                    <a:pos x="36" y="34"/>
                  </a:cxn>
                  <a:cxn ang="0">
                    <a:pos x="40" y="31"/>
                  </a:cxn>
                  <a:cxn ang="0">
                    <a:pos x="42" y="27"/>
                  </a:cxn>
                  <a:cxn ang="0">
                    <a:pos x="44" y="24"/>
                  </a:cxn>
                  <a:cxn ang="0">
                    <a:pos x="46" y="19"/>
                  </a:cxn>
                  <a:cxn ang="0">
                    <a:pos x="48" y="16"/>
                  </a:cxn>
                  <a:cxn ang="0">
                    <a:pos x="49" y="12"/>
                  </a:cxn>
                  <a:cxn ang="0">
                    <a:pos x="49" y="11"/>
                  </a:cxn>
                  <a:cxn ang="0">
                    <a:pos x="0" y="0"/>
                  </a:cxn>
                </a:cxnLst>
                <a:rect l="0" t="0" r="r" b="b"/>
                <a:pathLst>
                  <a:path w="49" h="4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40"/>
                    </a:lnTo>
                    <a:lnTo>
                      <a:pt x="34" y="38"/>
                    </a:lnTo>
                    <a:lnTo>
                      <a:pt x="36" y="34"/>
                    </a:lnTo>
                    <a:lnTo>
                      <a:pt x="40" y="31"/>
                    </a:lnTo>
                    <a:lnTo>
                      <a:pt x="42" y="27"/>
                    </a:lnTo>
                    <a:lnTo>
                      <a:pt x="44" y="24"/>
                    </a:lnTo>
                    <a:lnTo>
                      <a:pt x="46" y="19"/>
                    </a:lnTo>
                    <a:lnTo>
                      <a:pt x="48" y="16"/>
                    </a:lnTo>
                    <a:lnTo>
                      <a:pt x="49" y="12"/>
                    </a:lnTo>
                    <a:lnTo>
                      <a:pt x="49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73" name="Freeform 2114"/>
              <p:cNvSpPr>
                <a:spLocks/>
              </p:cNvSpPr>
              <p:nvPr/>
            </p:nvSpPr>
            <p:spPr bwMode="auto">
              <a:xfrm>
                <a:off x="3966" y="3487"/>
                <a:ext cx="11" cy="20"/>
              </a:xfrm>
              <a:custGeom>
                <a:avLst/>
                <a:gdLst/>
                <a:ahLst/>
                <a:cxnLst>
                  <a:cxn ang="0">
                    <a:pos x="45" y="83"/>
                  </a:cxn>
                  <a:cxn ang="0">
                    <a:pos x="1" y="67"/>
                  </a:cxn>
                  <a:cxn ang="0">
                    <a:pos x="1" y="72"/>
                  </a:cxn>
                  <a:cxn ang="0">
                    <a:pos x="1" y="75"/>
                  </a:cxn>
                  <a:cxn ang="0">
                    <a:pos x="1" y="79"/>
                  </a:cxn>
                  <a:cxn ang="0">
                    <a:pos x="1" y="81"/>
                  </a:cxn>
                  <a:cxn ang="0">
                    <a:pos x="1" y="83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0" y="86"/>
                  </a:cxn>
                  <a:cxn ang="0">
                    <a:pos x="49" y="97"/>
                  </a:cxn>
                  <a:cxn ang="0">
                    <a:pos x="50" y="94"/>
                  </a:cxn>
                  <a:cxn ang="0">
                    <a:pos x="50" y="90"/>
                  </a:cxn>
                  <a:cxn ang="0">
                    <a:pos x="50" y="88"/>
                  </a:cxn>
                  <a:cxn ang="0">
                    <a:pos x="51" y="85"/>
                  </a:cxn>
                  <a:cxn ang="0">
                    <a:pos x="51" y="80"/>
                  </a:cxn>
                  <a:cxn ang="0">
                    <a:pos x="51" y="77"/>
                  </a:cxn>
                  <a:cxn ang="0">
                    <a:pos x="51" y="72"/>
                  </a:cxn>
                  <a:cxn ang="0">
                    <a:pos x="51" y="67"/>
                  </a:cxn>
                  <a:cxn ang="0">
                    <a:pos x="7" y="51"/>
                  </a:cxn>
                  <a:cxn ang="0">
                    <a:pos x="51" y="67"/>
                  </a:cxn>
                  <a:cxn ang="0">
                    <a:pos x="51" y="0"/>
                  </a:cxn>
                  <a:cxn ang="0">
                    <a:pos x="7" y="51"/>
                  </a:cxn>
                  <a:cxn ang="0">
                    <a:pos x="45" y="83"/>
                  </a:cxn>
                </a:cxnLst>
                <a:rect l="0" t="0" r="r" b="b"/>
                <a:pathLst>
                  <a:path w="51" h="97">
                    <a:moveTo>
                      <a:pt x="45" y="83"/>
                    </a:moveTo>
                    <a:lnTo>
                      <a:pt x="1" y="67"/>
                    </a:lnTo>
                    <a:lnTo>
                      <a:pt x="1" y="72"/>
                    </a:lnTo>
                    <a:lnTo>
                      <a:pt x="1" y="75"/>
                    </a:lnTo>
                    <a:lnTo>
                      <a:pt x="1" y="79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49" y="97"/>
                    </a:lnTo>
                    <a:lnTo>
                      <a:pt x="50" y="94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51" y="85"/>
                    </a:lnTo>
                    <a:lnTo>
                      <a:pt x="51" y="80"/>
                    </a:lnTo>
                    <a:lnTo>
                      <a:pt x="51" y="77"/>
                    </a:lnTo>
                    <a:lnTo>
                      <a:pt x="51" y="72"/>
                    </a:lnTo>
                    <a:lnTo>
                      <a:pt x="51" y="67"/>
                    </a:lnTo>
                    <a:lnTo>
                      <a:pt x="7" y="51"/>
                    </a:lnTo>
                    <a:lnTo>
                      <a:pt x="51" y="67"/>
                    </a:lnTo>
                    <a:lnTo>
                      <a:pt x="51" y="0"/>
                    </a:lnTo>
                    <a:lnTo>
                      <a:pt x="7" y="51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74" name="Freeform 2115"/>
              <p:cNvSpPr>
                <a:spLocks/>
              </p:cNvSpPr>
              <p:nvPr/>
            </p:nvSpPr>
            <p:spPr bwMode="auto">
              <a:xfrm>
                <a:off x="3966" y="3497"/>
                <a:ext cx="9" cy="12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0" y="56"/>
                  </a:cxn>
                  <a:cxn ang="0">
                    <a:pos x="7" y="56"/>
                  </a:cxn>
                  <a:cxn ang="0">
                    <a:pos x="13" y="54"/>
                  </a:cxn>
                  <a:cxn ang="0">
                    <a:pos x="20" y="52"/>
                  </a:cxn>
                  <a:cxn ang="0">
                    <a:pos x="27" y="50"/>
                  </a:cxn>
                  <a:cxn ang="0">
                    <a:pos x="33" y="46"/>
                  </a:cxn>
                  <a:cxn ang="0">
                    <a:pos x="39" y="43"/>
                  </a:cxn>
                  <a:cxn ang="0">
                    <a:pos x="45" y="38"/>
                  </a:cxn>
                  <a:cxn ang="0">
                    <a:pos x="49" y="32"/>
                  </a:cxn>
                  <a:cxn ang="0">
                    <a:pos x="11" y="0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56"/>
                  </a:cxn>
                </a:cxnLst>
                <a:rect l="0" t="0" r="r" b="b"/>
                <a:pathLst>
                  <a:path w="49" h="56">
                    <a:moveTo>
                      <a:pt x="0" y="56"/>
                    </a:moveTo>
                    <a:lnTo>
                      <a:pt x="0" y="56"/>
                    </a:lnTo>
                    <a:lnTo>
                      <a:pt x="7" y="56"/>
                    </a:lnTo>
                    <a:lnTo>
                      <a:pt x="13" y="54"/>
                    </a:lnTo>
                    <a:lnTo>
                      <a:pt x="20" y="52"/>
                    </a:lnTo>
                    <a:lnTo>
                      <a:pt x="27" y="50"/>
                    </a:lnTo>
                    <a:lnTo>
                      <a:pt x="33" y="46"/>
                    </a:lnTo>
                    <a:lnTo>
                      <a:pt x="39" y="43"/>
                    </a:lnTo>
                    <a:lnTo>
                      <a:pt x="45" y="38"/>
                    </a:lnTo>
                    <a:lnTo>
                      <a:pt x="49" y="32"/>
                    </a:lnTo>
                    <a:lnTo>
                      <a:pt x="11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75" name="Freeform 2116"/>
              <p:cNvSpPr>
                <a:spLocks/>
              </p:cNvSpPr>
              <p:nvPr/>
            </p:nvSpPr>
            <p:spPr bwMode="auto">
              <a:xfrm>
                <a:off x="3954" y="3497"/>
                <a:ext cx="12" cy="12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12" y="41"/>
                  </a:cxn>
                  <a:cxn ang="0">
                    <a:pos x="18" y="45"/>
                  </a:cxn>
                  <a:cxn ang="0">
                    <a:pos x="24" y="50"/>
                  </a:cxn>
                  <a:cxn ang="0">
                    <a:pos x="33" y="52"/>
                  </a:cxn>
                  <a:cxn ang="0">
                    <a:pos x="39" y="54"/>
                  </a:cxn>
                  <a:cxn ang="0">
                    <a:pos x="48" y="56"/>
                  </a:cxn>
                  <a:cxn ang="0">
                    <a:pos x="56" y="56"/>
                  </a:cxn>
                  <a:cxn ang="0">
                    <a:pos x="56" y="6"/>
                  </a:cxn>
                  <a:cxn ang="0">
                    <a:pos x="52" y="6"/>
                  </a:cxn>
                  <a:cxn ang="0">
                    <a:pos x="50" y="6"/>
                  </a:cxn>
                  <a:cxn ang="0">
                    <a:pos x="48" y="5"/>
                  </a:cxn>
                  <a:cxn ang="0">
                    <a:pos x="45" y="5"/>
                  </a:cxn>
                  <a:cxn ang="0">
                    <a:pos x="44" y="4"/>
                  </a:cxn>
                  <a:cxn ang="0">
                    <a:pos x="43" y="2"/>
                  </a:cxn>
                  <a:cxn ang="0">
                    <a:pos x="42" y="1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0" y="30"/>
                  </a:cxn>
                </a:cxnLst>
                <a:rect l="0" t="0" r="r" b="b"/>
                <a:pathLst>
                  <a:path w="56" h="56">
                    <a:moveTo>
                      <a:pt x="0" y="30"/>
                    </a:moveTo>
                    <a:lnTo>
                      <a:pt x="0" y="30"/>
                    </a:lnTo>
                    <a:lnTo>
                      <a:pt x="6" y="36"/>
                    </a:lnTo>
                    <a:lnTo>
                      <a:pt x="12" y="41"/>
                    </a:lnTo>
                    <a:lnTo>
                      <a:pt x="18" y="45"/>
                    </a:lnTo>
                    <a:lnTo>
                      <a:pt x="24" y="50"/>
                    </a:lnTo>
                    <a:lnTo>
                      <a:pt x="33" y="52"/>
                    </a:lnTo>
                    <a:lnTo>
                      <a:pt x="39" y="54"/>
                    </a:lnTo>
                    <a:lnTo>
                      <a:pt x="48" y="56"/>
                    </a:lnTo>
                    <a:lnTo>
                      <a:pt x="56" y="56"/>
                    </a:lnTo>
                    <a:lnTo>
                      <a:pt x="56" y="6"/>
                    </a:lnTo>
                    <a:lnTo>
                      <a:pt x="52" y="6"/>
                    </a:lnTo>
                    <a:lnTo>
                      <a:pt x="50" y="6"/>
                    </a:lnTo>
                    <a:lnTo>
                      <a:pt x="48" y="5"/>
                    </a:lnTo>
                    <a:lnTo>
                      <a:pt x="45" y="5"/>
                    </a:lnTo>
                    <a:lnTo>
                      <a:pt x="44" y="4"/>
                    </a:lnTo>
                    <a:lnTo>
                      <a:pt x="43" y="2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76" name="Freeform 2117"/>
              <p:cNvSpPr>
                <a:spLocks/>
              </p:cNvSpPr>
              <p:nvPr/>
            </p:nvSpPr>
            <p:spPr bwMode="auto">
              <a:xfrm>
                <a:off x="3951" y="3492"/>
                <a:ext cx="11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" y="15"/>
                  </a:cxn>
                  <a:cxn ang="0">
                    <a:pos x="2" y="22"/>
                  </a:cxn>
                  <a:cxn ang="0">
                    <a:pos x="4" y="29"/>
                  </a:cxn>
                  <a:cxn ang="0">
                    <a:pos x="7" y="36"/>
                  </a:cxn>
                  <a:cxn ang="0">
                    <a:pos x="10" y="42"/>
                  </a:cxn>
                  <a:cxn ang="0">
                    <a:pos x="14" y="48"/>
                  </a:cxn>
                  <a:cxn ang="0">
                    <a:pos x="17" y="55"/>
                  </a:cxn>
                  <a:cxn ang="0">
                    <a:pos x="56" y="25"/>
                  </a:cxn>
                  <a:cxn ang="0">
                    <a:pos x="55" y="22"/>
                  </a:cxn>
                  <a:cxn ang="0">
                    <a:pos x="54" y="19"/>
                  </a:cxn>
                  <a:cxn ang="0">
                    <a:pos x="53" y="17"/>
                  </a:cxn>
                  <a:cxn ang="0">
                    <a:pos x="52" y="14"/>
                  </a:cxn>
                  <a:cxn ang="0">
                    <a:pos x="51" y="11"/>
                  </a:cxn>
                  <a:cxn ang="0">
                    <a:pos x="50" y="8"/>
                  </a:cxn>
                  <a:cxn ang="0">
                    <a:pos x="50" y="4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56" h="55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" y="15"/>
                    </a:lnTo>
                    <a:lnTo>
                      <a:pt x="2" y="22"/>
                    </a:lnTo>
                    <a:lnTo>
                      <a:pt x="4" y="29"/>
                    </a:lnTo>
                    <a:lnTo>
                      <a:pt x="7" y="36"/>
                    </a:lnTo>
                    <a:lnTo>
                      <a:pt x="10" y="42"/>
                    </a:lnTo>
                    <a:lnTo>
                      <a:pt x="14" y="48"/>
                    </a:lnTo>
                    <a:lnTo>
                      <a:pt x="17" y="55"/>
                    </a:lnTo>
                    <a:lnTo>
                      <a:pt x="56" y="25"/>
                    </a:lnTo>
                    <a:lnTo>
                      <a:pt x="55" y="22"/>
                    </a:lnTo>
                    <a:lnTo>
                      <a:pt x="54" y="19"/>
                    </a:lnTo>
                    <a:lnTo>
                      <a:pt x="53" y="17"/>
                    </a:lnTo>
                    <a:lnTo>
                      <a:pt x="52" y="14"/>
                    </a:lnTo>
                    <a:lnTo>
                      <a:pt x="51" y="11"/>
                    </a:lnTo>
                    <a:lnTo>
                      <a:pt x="50" y="8"/>
                    </a:lnTo>
                    <a:lnTo>
                      <a:pt x="50" y="4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77" name="Freeform 2118"/>
              <p:cNvSpPr>
                <a:spLocks/>
              </p:cNvSpPr>
              <p:nvPr/>
            </p:nvSpPr>
            <p:spPr bwMode="auto">
              <a:xfrm>
                <a:off x="3951" y="3485"/>
                <a:ext cx="11" cy="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6" y="4"/>
                  </a:cxn>
                  <a:cxn ang="0">
                    <a:pos x="4" y="9"/>
                  </a:cxn>
                  <a:cxn ang="0">
                    <a:pos x="3" y="13"/>
                  </a:cxn>
                  <a:cxn ang="0">
                    <a:pos x="2" y="18"/>
                  </a:cxn>
                  <a:cxn ang="0">
                    <a:pos x="1" y="23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8"/>
                  </a:cxn>
                  <a:cxn ang="0">
                    <a:pos x="50" y="38"/>
                  </a:cxn>
                  <a:cxn ang="0">
                    <a:pos x="50" y="35"/>
                  </a:cxn>
                  <a:cxn ang="0">
                    <a:pos x="50" y="33"/>
                  </a:cxn>
                  <a:cxn ang="0">
                    <a:pos x="51" y="31"/>
                  </a:cxn>
                  <a:cxn ang="0">
                    <a:pos x="51" y="27"/>
                  </a:cxn>
                  <a:cxn ang="0">
                    <a:pos x="51" y="25"/>
                  </a:cxn>
                  <a:cxn ang="0">
                    <a:pos x="52" y="23"/>
                  </a:cxn>
                  <a:cxn ang="0">
                    <a:pos x="53" y="20"/>
                  </a:cxn>
                  <a:cxn ang="0">
                    <a:pos x="53" y="19"/>
                  </a:cxn>
                  <a:cxn ang="0">
                    <a:pos x="53" y="19"/>
                  </a:cxn>
                  <a:cxn ang="0">
                    <a:pos x="8" y="0"/>
                  </a:cxn>
                </a:cxnLst>
                <a:rect l="0" t="0" r="r" b="b"/>
                <a:pathLst>
                  <a:path w="53" h="38">
                    <a:moveTo>
                      <a:pt x="8" y="0"/>
                    </a:moveTo>
                    <a:lnTo>
                      <a:pt x="8" y="0"/>
                    </a:lnTo>
                    <a:lnTo>
                      <a:pt x="6" y="4"/>
                    </a:lnTo>
                    <a:lnTo>
                      <a:pt x="4" y="9"/>
                    </a:lnTo>
                    <a:lnTo>
                      <a:pt x="3" y="13"/>
                    </a:lnTo>
                    <a:lnTo>
                      <a:pt x="2" y="18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50" y="38"/>
                    </a:lnTo>
                    <a:lnTo>
                      <a:pt x="50" y="35"/>
                    </a:lnTo>
                    <a:lnTo>
                      <a:pt x="50" y="33"/>
                    </a:lnTo>
                    <a:lnTo>
                      <a:pt x="51" y="31"/>
                    </a:lnTo>
                    <a:lnTo>
                      <a:pt x="51" y="27"/>
                    </a:lnTo>
                    <a:lnTo>
                      <a:pt x="51" y="25"/>
                    </a:lnTo>
                    <a:lnTo>
                      <a:pt x="52" y="23"/>
                    </a:lnTo>
                    <a:lnTo>
                      <a:pt x="53" y="20"/>
                    </a:lnTo>
                    <a:lnTo>
                      <a:pt x="53" y="19"/>
                    </a:lnTo>
                    <a:lnTo>
                      <a:pt x="53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78" name="Freeform 2119"/>
              <p:cNvSpPr>
                <a:spLocks/>
              </p:cNvSpPr>
              <p:nvPr/>
            </p:nvSpPr>
            <p:spPr bwMode="auto">
              <a:xfrm>
                <a:off x="3953" y="3478"/>
                <a:ext cx="10" cy="1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1" y="4"/>
                  </a:cxn>
                  <a:cxn ang="0">
                    <a:pos x="17" y="7"/>
                  </a:cxn>
                  <a:cxn ang="0">
                    <a:pos x="14" y="11"/>
                  </a:cxn>
                  <a:cxn ang="0">
                    <a:pos x="10" y="14"/>
                  </a:cxn>
                  <a:cxn ang="0">
                    <a:pos x="7" y="19"/>
                  </a:cxn>
                  <a:cxn ang="0">
                    <a:pos x="5" y="23"/>
                  </a:cxn>
                  <a:cxn ang="0">
                    <a:pos x="2" y="28"/>
                  </a:cxn>
                  <a:cxn ang="0">
                    <a:pos x="0" y="33"/>
                  </a:cxn>
                  <a:cxn ang="0">
                    <a:pos x="45" y="52"/>
                  </a:cxn>
                  <a:cxn ang="0">
                    <a:pos x="46" y="50"/>
                  </a:cxn>
                  <a:cxn ang="0">
                    <a:pos x="47" y="49"/>
                  </a:cxn>
                  <a:cxn ang="0">
                    <a:pos x="48" y="46"/>
                  </a:cxn>
                  <a:cxn ang="0">
                    <a:pos x="48" y="45"/>
                  </a:cxn>
                  <a:cxn ang="0">
                    <a:pos x="50" y="44"/>
                  </a:cxn>
                  <a:cxn ang="0">
                    <a:pos x="51" y="44"/>
                  </a:cxn>
                  <a:cxn ang="0">
                    <a:pos x="52" y="43"/>
                  </a:cxn>
                  <a:cxn ang="0">
                    <a:pos x="53" y="42"/>
                  </a:cxn>
                  <a:cxn ang="0">
                    <a:pos x="53" y="42"/>
                  </a:cxn>
                  <a:cxn ang="0">
                    <a:pos x="25" y="0"/>
                  </a:cxn>
                </a:cxnLst>
                <a:rect l="0" t="0" r="r" b="b"/>
                <a:pathLst>
                  <a:path w="53" h="52">
                    <a:moveTo>
                      <a:pt x="25" y="0"/>
                    </a:moveTo>
                    <a:lnTo>
                      <a:pt x="25" y="0"/>
                    </a:lnTo>
                    <a:lnTo>
                      <a:pt x="21" y="4"/>
                    </a:lnTo>
                    <a:lnTo>
                      <a:pt x="17" y="7"/>
                    </a:lnTo>
                    <a:lnTo>
                      <a:pt x="14" y="11"/>
                    </a:lnTo>
                    <a:lnTo>
                      <a:pt x="10" y="14"/>
                    </a:lnTo>
                    <a:lnTo>
                      <a:pt x="7" y="19"/>
                    </a:lnTo>
                    <a:lnTo>
                      <a:pt x="5" y="23"/>
                    </a:lnTo>
                    <a:lnTo>
                      <a:pt x="2" y="28"/>
                    </a:lnTo>
                    <a:lnTo>
                      <a:pt x="0" y="33"/>
                    </a:lnTo>
                    <a:lnTo>
                      <a:pt x="45" y="52"/>
                    </a:lnTo>
                    <a:lnTo>
                      <a:pt x="46" y="50"/>
                    </a:lnTo>
                    <a:lnTo>
                      <a:pt x="47" y="49"/>
                    </a:lnTo>
                    <a:lnTo>
                      <a:pt x="48" y="46"/>
                    </a:lnTo>
                    <a:lnTo>
                      <a:pt x="48" y="45"/>
                    </a:lnTo>
                    <a:lnTo>
                      <a:pt x="50" y="44"/>
                    </a:lnTo>
                    <a:lnTo>
                      <a:pt x="51" y="44"/>
                    </a:lnTo>
                    <a:lnTo>
                      <a:pt x="52" y="43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79" name="Freeform 2120"/>
              <p:cNvSpPr>
                <a:spLocks/>
              </p:cNvSpPr>
              <p:nvPr/>
            </p:nvSpPr>
            <p:spPr bwMode="auto">
              <a:xfrm>
                <a:off x="3958" y="3476"/>
                <a:ext cx="8" cy="11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5" y="1"/>
                  </a:cxn>
                  <a:cxn ang="0">
                    <a:pos x="29" y="1"/>
                  </a:cxn>
                  <a:cxn ang="0">
                    <a:pos x="25" y="2"/>
                  </a:cxn>
                  <a:cxn ang="0">
                    <a:pos x="19" y="3"/>
                  </a:cxn>
                  <a:cxn ang="0">
                    <a:pos x="14" y="4"/>
                  </a:cxn>
                  <a:cxn ang="0">
                    <a:pos x="10" y="7"/>
                  </a:cxn>
                  <a:cxn ang="0">
                    <a:pos x="5" y="9"/>
                  </a:cxn>
                  <a:cxn ang="0">
                    <a:pos x="0" y="11"/>
                  </a:cxn>
                  <a:cxn ang="0">
                    <a:pos x="28" y="53"/>
                  </a:cxn>
                  <a:cxn ang="0">
                    <a:pos x="29" y="53"/>
                  </a:cxn>
                  <a:cxn ang="0">
                    <a:pos x="30" y="52"/>
                  </a:cxn>
                  <a:cxn ang="0">
                    <a:pos x="32" y="52"/>
                  </a:cxn>
                  <a:cxn ang="0">
                    <a:pos x="33" y="51"/>
                  </a:cxn>
                  <a:cxn ang="0">
                    <a:pos x="34" y="51"/>
                  </a:cxn>
                  <a:cxn ang="0">
                    <a:pos x="36" y="51"/>
                  </a:cxn>
                  <a:cxn ang="0">
                    <a:pos x="37" y="51"/>
                  </a:cxn>
                  <a:cxn ang="0">
                    <a:pos x="40" y="51"/>
                  </a:cxn>
                  <a:cxn ang="0">
                    <a:pos x="40" y="51"/>
                  </a:cxn>
                  <a:cxn ang="0">
                    <a:pos x="40" y="0"/>
                  </a:cxn>
                </a:cxnLst>
                <a:rect l="0" t="0" r="r" b="b"/>
                <a:pathLst>
                  <a:path w="40" h="53">
                    <a:moveTo>
                      <a:pt x="40" y="0"/>
                    </a:moveTo>
                    <a:lnTo>
                      <a:pt x="40" y="0"/>
                    </a:lnTo>
                    <a:lnTo>
                      <a:pt x="35" y="1"/>
                    </a:lnTo>
                    <a:lnTo>
                      <a:pt x="29" y="1"/>
                    </a:lnTo>
                    <a:lnTo>
                      <a:pt x="25" y="2"/>
                    </a:lnTo>
                    <a:lnTo>
                      <a:pt x="19" y="3"/>
                    </a:lnTo>
                    <a:lnTo>
                      <a:pt x="14" y="4"/>
                    </a:lnTo>
                    <a:lnTo>
                      <a:pt x="10" y="7"/>
                    </a:lnTo>
                    <a:lnTo>
                      <a:pt x="5" y="9"/>
                    </a:lnTo>
                    <a:lnTo>
                      <a:pt x="0" y="11"/>
                    </a:lnTo>
                    <a:lnTo>
                      <a:pt x="28" y="53"/>
                    </a:lnTo>
                    <a:lnTo>
                      <a:pt x="29" y="53"/>
                    </a:lnTo>
                    <a:lnTo>
                      <a:pt x="30" y="52"/>
                    </a:lnTo>
                    <a:lnTo>
                      <a:pt x="32" y="52"/>
                    </a:lnTo>
                    <a:lnTo>
                      <a:pt x="33" y="51"/>
                    </a:lnTo>
                    <a:lnTo>
                      <a:pt x="34" y="51"/>
                    </a:lnTo>
                    <a:lnTo>
                      <a:pt x="36" y="51"/>
                    </a:lnTo>
                    <a:lnTo>
                      <a:pt x="37" y="51"/>
                    </a:lnTo>
                    <a:lnTo>
                      <a:pt x="40" y="51"/>
                    </a:lnTo>
                    <a:lnTo>
                      <a:pt x="40" y="5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80" name="Freeform 2121"/>
              <p:cNvSpPr>
                <a:spLocks/>
              </p:cNvSpPr>
              <p:nvPr/>
            </p:nvSpPr>
            <p:spPr bwMode="auto">
              <a:xfrm>
                <a:off x="3966" y="3476"/>
                <a:ext cx="11" cy="22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52" y="25"/>
                  </a:cxn>
                  <a:cxn ang="0">
                    <a:pos x="46" y="19"/>
                  </a:cxn>
                  <a:cxn ang="0">
                    <a:pos x="41" y="15"/>
                  </a:cxn>
                  <a:cxn ang="0">
                    <a:pos x="35" y="10"/>
                  </a:cxn>
                  <a:cxn ang="0">
                    <a:pos x="28" y="7"/>
                  </a:cxn>
                  <a:cxn ang="0">
                    <a:pos x="22" y="4"/>
                  </a:cxn>
                  <a:cxn ang="0">
                    <a:pos x="15" y="2"/>
                  </a:cxn>
                  <a:cxn ang="0">
                    <a:pos x="7" y="1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2" y="51"/>
                  </a:cxn>
                  <a:cxn ang="0">
                    <a:pos x="3" y="51"/>
                  </a:cxn>
                  <a:cxn ang="0">
                    <a:pos x="5" y="51"/>
                  </a:cxn>
                  <a:cxn ang="0">
                    <a:pos x="7" y="52"/>
                  </a:cxn>
                  <a:cxn ang="0">
                    <a:pos x="8" y="52"/>
                  </a:cxn>
                  <a:cxn ang="0">
                    <a:pos x="9" y="53"/>
                  </a:cxn>
                  <a:cxn ang="0">
                    <a:pos x="11" y="55"/>
                  </a:cxn>
                  <a:cxn ang="0">
                    <a:pos x="12" y="56"/>
                  </a:cxn>
                  <a:cxn ang="0">
                    <a:pos x="56" y="41"/>
                  </a:cxn>
                  <a:cxn ang="0">
                    <a:pos x="12" y="56"/>
                  </a:cxn>
                  <a:cxn ang="0">
                    <a:pos x="56" y="111"/>
                  </a:cxn>
                  <a:cxn ang="0">
                    <a:pos x="56" y="41"/>
                  </a:cxn>
                  <a:cxn ang="0">
                    <a:pos x="7" y="41"/>
                  </a:cxn>
                </a:cxnLst>
                <a:rect l="0" t="0" r="r" b="b"/>
                <a:pathLst>
                  <a:path w="56" h="111">
                    <a:moveTo>
                      <a:pt x="7" y="41"/>
                    </a:moveTo>
                    <a:lnTo>
                      <a:pt x="52" y="25"/>
                    </a:lnTo>
                    <a:lnTo>
                      <a:pt x="46" y="19"/>
                    </a:lnTo>
                    <a:lnTo>
                      <a:pt x="41" y="15"/>
                    </a:lnTo>
                    <a:lnTo>
                      <a:pt x="35" y="10"/>
                    </a:lnTo>
                    <a:lnTo>
                      <a:pt x="28" y="7"/>
                    </a:lnTo>
                    <a:lnTo>
                      <a:pt x="22" y="4"/>
                    </a:lnTo>
                    <a:lnTo>
                      <a:pt x="15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7" y="52"/>
                    </a:lnTo>
                    <a:lnTo>
                      <a:pt x="8" y="52"/>
                    </a:lnTo>
                    <a:lnTo>
                      <a:pt x="9" y="53"/>
                    </a:lnTo>
                    <a:lnTo>
                      <a:pt x="11" y="55"/>
                    </a:lnTo>
                    <a:lnTo>
                      <a:pt x="12" y="56"/>
                    </a:lnTo>
                    <a:lnTo>
                      <a:pt x="56" y="41"/>
                    </a:lnTo>
                    <a:lnTo>
                      <a:pt x="12" y="56"/>
                    </a:lnTo>
                    <a:lnTo>
                      <a:pt x="56" y="111"/>
                    </a:lnTo>
                    <a:lnTo>
                      <a:pt x="56" y="41"/>
                    </a:lnTo>
                    <a:lnTo>
                      <a:pt x="7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81" name="Freeform 2122"/>
              <p:cNvSpPr>
                <a:spLocks/>
              </p:cNvSpPr>
              <p:nvPr/>
            </p:nvSpPr>
            <p:spPr bwMode="auto">
              <a:xfrm>
                <a:off x="3967" y="3477"/>
                <a:ext cx="10" cy="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49" y="38"/>
                  </a:cxn>
                  <a:cxn ang="0">
                    <a:pos x="49" y="24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5" y="0"/>
                  </a:cxn>
                </a:cxnLst>
                <a:rect l="0" t="0" r="r" b="b"/>
                <a:pathLst>
                  <a:path w="49" h="38">
                    <a:moveTo>
                      <a:pt x="25" y="0"/>
                    </a:moveTo>
                    <a:lnTo>
                      <a:pt x="0" y="24"/>
                    </a:lnTo>
                    <a:lnTo>
                      <a:pt x="0" y="38"/>
                    </a:lnTo>
                    <a:lnTo>
                      <a:pt x="49" y="38"/>
                    </a:lnTo>
                    <a:lnTo>
                      <a:pt x="49" y="2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82" name="Freeform 2123"/>
              <p:cNvSpPr>
                <a:spLocks/>
              </p:cNvSpPr>
              <p:nvPr/>
            </p:nvSpPr>
            <p:spPr bwMode="auto">
              <a:xfrm>
                <a:off x="3972" y="3477"/>
                <a:ext cx="8" cy="10"/>
              </a:xfrm>
              <a:custGeom>
                <a:avLst/>
                <a:gdLst/>
                <a:ahLst/>
                <a:cxnLst>
                  <a:cxn ang="0">
                    <a:pos x="42" y="24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17" y="50"/>
                  </a:cxn>
                  <a:cxn ang="0">
                    <a:pos x="42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17" y="0"/>
                  </a:cxn>
                  <a:cxn ang="0">
                    <a:pos x="42" y="24"/>
                  </a:cxn>
                </a:cxnLst>
                <a:rect l="0" t="0" r="r" b="b"/>
                <a:pathLst>
                  <a:path w="42" h="50">
                    <a:moveTo>
                      <a:pt x="42" y="24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17" y="50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17" y="0"/>
                    </a:lnTo>
                    <a:lnTo>
                      <a:pt x="42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83" name="Freeform 2124"/>
              <p:cNvSpPr>
                <a:spLocks/>
              </p:cNvSpPr>
              <p:nvPr/>
            </p:nvSpPr>
            <p:spPr bwMode="auto">
              <a:xfrm>
                <a:off x="3970" y="3481"/>
                <a:ext cx="10" cy="20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50" y="96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0" y="96"/>
                  </a:cxn>
                </a:cxnLst>
                <a:rect l="0" t="0" r="r" b="b"/>
                <a:pathLst>
                  <a:path w="50" h="96">
                    <a:moveTo>
                      <a:pt x="0" y="96"/>
                    </a:moveTo>
                    <a:lnTo>
                      <a:pt x="50" y="96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84" name="Freeform 2125"/>
              <p:cNvSpPr>
                <a:spLocks/>
              </p:cNvSpPr>
              <p:nvPr/>
            </p:nvSpPr>
            <p:spPr bwMode="auto">
              <a:xfrm>
                <a:off x="3970" y="3501"/>
                <a:ext cx="10" cy="9"/>
              </a:xfrm>
              <a:custGeom>
                <a:avLst/>
                <a:gdLst/>
                <a:ahLst/>
                <a:cxnLst>
                  <a:cxn ang="0">
                    <a:pos x="45" y="48"/>
                  </a:cxn>
                  <a:cxn ang="0">
                    <a:pos x="45" y="48"/>
                  </a:cxn>
                  <a:cxn ang="0">
                    <a:pos x="47" y="42"/>
                  </a:cxn>
                  <a:cxn ang="0">
                    <a:pos x="48" y="37"/>
                  </a:cxn>
                  <a:cxn ang="0">
                    <a:pos x="49" y="31"/>
                  </a:cxn>
                  <a:cxn ang="0">
                    <a:pos x="50" y="26"/>
                  </a:cxn>
                  <a:cxn ang="0">
                    <a:pos x="52" y="20"/>
                  </a:cxn>
                  <a:cxn ang="0">
                    <a:pos x="52" y="13"/>
                  </a:cxn>
                  <a:cxn ang="0">
                    <a:pos x="52" y="7"/>
                  </a:cxn>
                  <a:cxn ang="0">
                    <a:pos x="52" y="0"/>
                  </a:cxn>
                  <a:cxn ang="0">
                    <a:pos x="2" y="0"/>
                  </a:cxn>
                  <a:cxn ang="0">
                    <a:pos x="2" y="6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1" y="19"/>
                  </a:cxn>
                  <a:cxn ang="0">
                    <a:pos x="1" y="21"/>
                  </a:cxn>
                  <a:cxn ang="0">
                    <a:pos x="1" y="23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45" y="48"/>
                  </a:cxn>
                </a:cxnLst>
                <a:rect l="0" t="0" r="r" b="b"/>
                <a:pathLst>
                  <a:path w="52" h="48">
                    <a:moveTo>
                      <a:pt x="45" y="48"/>
                    </a:moveTo>
                    <a:lnTo>
                      <a:pt x="45" y="48"/>
                    </a:lnTo>
                    <a:lnTo>
                      <a:pt x="47" y="42"/>
                    </a:lnTo>
                    <a:lnTo>
                      <a:pt x="48" y="37"/>
                    </a:lnTo>
                    <a:lnTo>
                      <a:pt x="49" y="31"/>
                    </a:lnTo>
                    <a:lnTo>
                      <a:pt x="50" y="26"/>
                    </a:lnTo>
                    <a:lnTo>
                      <a:pt x="52" y="20"/>
                    </a:lnTo>
                    <a:lnTo>
                      <a:pt x="52" y="13"/>
                    </a:lnTo>
                    <a:lnTo>
                      <a:pt x="52" y="7"/>
                    </a:lnTo>
                    <a:lnTo>
                      <a:pt x="5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5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85" name="Freeform 2126"/>
              <p:cNvSpPr>
                <a:spLocks/>
              </p:cNvSpPr>
              <p:nvPr/>
            </p:nvSpPr>
            <p:spPr bwMode="auto">
              <a:xfrm>
                <a:off x="3969" y="3506"/>
                <a:ext cx="10" cy="10"/>
              </a:xfrm>
              <a:custGeom>
                <a:avLst/>
                <a:gdLst/>
                <a:ahLst/>
                <a:cxnLst>
                  <a:cxn ang="0">
                    <a:pos x="23" y="49"/>
                  </a:cxn>
                  <a:cxn ang="0">
                    <a:pos x="23" y="49"/>
                  </a:cxn>
                  <a:cxn ang="0">
                    <a:pos x="28" y="47"/>
                  </a:cxn>
                  <a:cxn ang="0">
                    <a:pos x="31" y="44"/>
                  </a:cxn>
                  <a:cxn ang="0">
                    <a:pos x="36" y="41"/>
                  </a:cxn>
                  <a:cxn ang="0">
                    <a:pos x="39" y="38"/>
                  </a:cxn>
                  <a:cxn ang="0">
                    <a:pos x="43" y="34"/>
                  </a:cxn>
                  <a:cxn ang="0">
                    <a:pos x="45" y="30"/>
                  </a:cxn>
                  <a:cxn ang="0">
                    <a:pos x="48" y="26"/>
                  </a:cxn>
                  <a:cxn ang="0">
                    <a:pos x="51" y="22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3" y="49"/>
                  </a:cxn>
                </a:cxnLst>
                <a:rect l="0" t="0" r="r" b="b"/>
                <a:pathLst>
                  <a:path w="51" h="49">
                    <a:moveTo>
                      <a:pt x="23" y="49"/>
                    </a:moveTo>
                    <a:lnTo>
                      <a:pt x="23" y="49"/>
                    </a:lnTo>
                    <a:lnTo>
                      <a:pt x="28" y="47"/>
                    </a:lnTo>
                    <a:lnTo>
                      <a:pt x="31" y="44"/>
                    </a:lnTo>
                    <a:lnTo>
                      <a:pt x="36" y="41"/>
                    </a:lnTo>
                    <a:lnTo>
                      <a:pt x="39" y="38"/>
                    </a:lnTo>
                    <a:lnTo>
                      <a:pt x="43" y="34"/>
                    </a:lnTo>
                    <a:lnTo>
                      <a:pt x="45" y="30"/>
                    </a:lnTo>
                    <a:lnTo>
                      <a:pt x="48" y="26"/>
                    </a:lnTo>
                    <a:lnTo>
                      <a:pt x="51" y="22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86" name="Freeform 2127"/>
              <p:cNvSpPr>
                <a:spLocks/>
              </p:cNvSpPr>
              <p:nvPr/>
            </p:nvSpPr>
            <p:spPr bwMode="auto">
              <a:xfrm>
                <a:off x="3966" y="3507"/>
                <a:ext cx="7" cy="11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54"/>
                  </a:cxn>
                  <a:cxn ang="0">
                    <a:pos x="4" y="54"/>
                  </a:cxn>
                  <a:cxn ang="0">
                    <a:pos x="10" y="54"/>
                  </a:cxn>
                  <a:cxn ang="0">
                    <a:pos x="15" y="52"/>
                  </a:cxn>
                  <a:cxn ang="0">
                    <a:pos x="20" y="51"/>
                  </a:cxn>
                  <a:cxn ang="0">
                    <a:pos x="25" y="50"/>
                  </a:cxn>
                  <a:cxn ang="0">
                    <a:pos x="30" y="49"/>
                  </a:cxn>
                  <a:cxn ang="0">
                    <a:pos x="34" y="47"/>
                  </a:cxn>
                  <a:cxn ang="0">
                    <a:pos x="39" y="44"/>
                  </a:cxn>
                  <a:cxn ang="0">
                    <a:pos x="16" y="0"/>
                  </a:cxn>
                  <a:cxn ang="0">
                    <a:pos x="13" y="2"/>
                  </a:cxn>
                  <a:cxn ang="0">
                    <a:pos x="12" y="2"/>
                  </a:cxn>
                  <a:cxn ang="0">
                    <a:pos x="11" y="3"/>
                  </a:cxn>
                  <a:cxn ang="0">
                    <a:pos x="9" y="3"/>
                  </a:cxn>
                  <a:cxn ang="0">
                    <a:pos x="7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4"/>
                  </a:cxn>
                </a:cxnLst>
                <a:rect l="0" t="0" r="r" b="b"/>
                <a:pathLst>
                  <a:path w="39" h="54">
                    <a:moveTo>
                      <a:pt x="0" y="54"/>
                    </a:moveTo>
                    <a:lnTo>
                      <a:pt x="0" y="54"/>
                    </a:lnTo>
                    <a:lnTo>
                      <a:pt x="4" y="54"/>
                    </a:lnTo>
                    <a:lnTo>
                      <a:pt x="10" y="54"/>
                    </a:lnTo>
                    <a:lnTo>
                      <a:pt x="15" y="52"/>
                    </a:lnTo>
                    <a:lnTo>
                      <a:pt x="20" y="51"/>
                    </a:lnTo>
                    <a:lnTo>
                      <a:pt x="25" y="50"/>
                    </a:lnTo>
                    <a:lnTo>
                      <a:pt x="30" y="49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16" y="0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87" name="Freeform 2128"/>
              <p:cNvSpPr>
                <a:spLocks/>
              </p:cNvSpPr>
              <p:nvPr/>
            </p:nvSpPr>
            <p:spPr bwMode="auto">
              <a:xfrm>
                <a:off x="3956" y="3507"/>
                <a:ext cx="10" cy="11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40"/>
                  </a:cxn>
                  <a:cxn ang="0">
                    <a:pos x="6" y="43"/>
                  </a:cxn>
                  <a:cxn ang="0">
                    <a:pos x="12" y="47"/>
                  </a:cxn>
                  <a:cxn ang="0">
                    <a:pos x="16" y="49"/>
                  </a:cxn>
                  <a:cxn ang="0">
                    <a:pos x="22" y="50"/>
                  </a:cxn>
                  <a:cxn ang="0">
                    <a:pos x="29" y="52"/>
                  </a:cxn>
                  <a:cxn ang="0">
                    <a:pos x="35" y="52"/>
                  </a:cxn>
                  <a:cxn ang="0">
                    <a:pos x="41" y="54"/>
                  </a:cxn>
                  <a:cxn ang="0">
                    <a:pos x="48" y="54"/>
                  </a:cxn>
                  <a:cxn ang="0">
                    <a:pos x="48" y="4"/>
                  </a:cxn>
                  <a:cxn ang="0">
                    <a:pos x="44" y="4"/>
                  </a:cxn>
                  <a:cxn ang="0">
                    <a:pos x="41" y="4"/>
                  </a:cxn>
                  <a:cxn ang="0">
                    <a:pos x="38" y="3"/>
                  </a:cxn>
                  <a:cxn ang="0">
                    <a:pos x="36" y="3"/>
                  </a:cxn>
                  <a:cxn ang="0">
                    <a:pos x="34" y="2"/>
                  </a:cxn>
                  <a:cxn ang="0">
                    <a:pos x="33" y="2"/>
                  </a:cxn>
                  <a:cxn ang="0">
                    <a:pos x="31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40"/>
                  </a:cxn>
                </a:cxnLst>
                <a:rect l="0" t="0" r="r" b="b"/>
                <a:pathLst>
                  <a:path w="48" h="54">
                    <a:moveTo>
                      <a:pt x="0" y="40"/>
                    </a:moveTo>
                    <a:lnTo>
                      <a:pt x="0" y="40"/>
                    </a:lnTo>
                    <a:lnTo>
                      <a:pt x="6" y="43"/>
                    </a:lnTo>
                    <a:lnTo>
                      <a:pt x="12" y="47"/>
                    </a:lnTo>
                    <a:lnTo>
                      <a:pt x="16" y="49"/>
                    </a:lnTo>
                    <a:lnTo>
                      <a:pt x="22" y="50"/>
                    </a:lnTo>
                    <a:lnTo>
                      <a:pt x="29" y="52"/>
                    </a:lnTo>
                    <a:lnTo>
                      <a:pt x="35" y="52"/>
                    </a:lnTo>
                    <a:lnTo>
                      <a:pt x="41" y="54"/>
                    </a:lnTo>
                    <a:lnTo>
                      <a:pt x="48" y="54"/>
                    </a:lnTo>
                    <a:lnTo>
                      <a:pt x="48" y="4"/>
                    </a:lnTo>
                    <a:lnTo>
                      <a:pt x="44" y="4"/>
                    </a:lnTo>
                    <a:lnTo>
                      <a:pt x="41" y="4"/>
                    </a:lnTo>
                    <a:lnTo>
                      <a:pt x="38" y="3"/>
                    </a:lnTo>
                    <a:lnTo>
                      <a:pt x="36" y="3"/>
                    </a:lnTo>
                    <a:lnTo>
                      <a:pt x="34" y="2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88" name="Freeform 2129"/>
              <p:cNvSpPr>
                <a:spLocks/>
              </p:cNvSpPr>
              <p:nvPr/>
            </p:nvSpPr>
            <p:spPr bwMode="auto">
              <a:xfrm>
                <a:off x="3952" y="3500"/>
                <a:ext cx="10" cy="15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1" y="41"/>
                  </a:cxn>
                  <a:cxn ang="0">
                    <a:pos x="3" y="47"/>
                  </a:cxn>
                  <a:cxn ang="0">
                    <a:pos x="6" y="54"/>
                  </a:cxn>
                  <a:cxn ang="0">
                    <a:pos x="8" y="60"/>
                  </a:cxn>
                  <a:cxn ang="0">
                    <a:pos x="13" y="65"/>
                  </a:cxn>
                  <a:cxn ang="0">
                    <a:pos x="18" y="71"/>
                  </a:cxn>
                  <a:cxn ang="0">
                    <a:pos x="22" y="75"/>
                  </a:cxn>
                  <a:cxn ang="0">
                    <a:pos x="52" y="35"/>
                  </a:cxn>
                  <a:cxn ang="0">
                    <a:pos x="51" y="34"/>
                  </a:cxn>
                  <a:cxn ang="0">
                    <a:pos x="51" y="34"/>
                  </a:cxn>
                  <a:cxn ang="0">
                    <a:pos x="51" y="34"/>
                  </a:cxn>
                  <a:cxn ang="0">
                    <a:pos x="51" y="34"/>
                  </a:cxn>
                  <a:cxn ang="0">
                    <a:pos x="51" y="33"/>
                  </a:cxn>
                  <a:cxn ang="0">
                    <a:pos x="50" y="32"/>
                  </a:cxn>
                  <a:cxn ang="0">
                    <a:pos x="50" y="31"/>
                  </a:cxn>
                  <a:cxn ang="0">
                    <a:pos x="50" y="29"/>
                  </a:cxn>
                  <a:cxn ang="0">
                    <a:pos x="22" y="53"/>
                  </a:cxn>
                  <a:cxn ang="0">
                    <a:pos x="29" y="3"/>
                  </a:cxn>
                  <a:cxn ang="0">
                    <a:pos x="1" y="0"/>
                  </a:cxn>
                  <a:cxn ang="0">
                    <a:pos x="0" y="27"/>
                  </a:cxn>
                  <a:cxn ang="0">
                    <a:pos x="29" y="3"/>
                  </a:cxn>
                </a:cxnLst>
                <a:rect l="0" t="0" r="r" b="b"/>
                <a:pathLst>
                  <a:path w="52" h="75">
                    <a:moveTo>
                      <a:pt x="29" y="3"/>
                    </a:moveTo>
                    <a:lnTo>
                      <a:pt x="0" y="27"/>
                    </a:lnTo>
                    <a:lnTo>
                      <a:pt x="0" y="34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6" y="54"/>
                    </a:lnTo>
                    <a:lnTo>
                      <a:pt x="8" y="60"/>
                    </a:lnTo>
                    <a:lnTo>
                      <a:pt x="13" y="65"/>
                    </a:lnTo>
                    <a:lnTo>
                      <a:pt x="18" y="71"/>
                    </a:lnTo>
                    <a:lnTo>
                      <a:pt x="22" y="75"/>
                    </a:lnTo>
                    <a:lnTo>
                      <a:pt x="52" y="35"/>
                    </a:lnTo>
                    <a:lnTo>
                      <a:pt x="51" y="34"/>
                    </a:lnTo>
                    <a:lnTo>
                      <a:pt x="51" y="34"/>
                    </a:lnTo>
                    <a:lnTo>
                      <a:pt x="51" y="34"/>
                    </a:lnTo>
                    <a:lnTo>
                      <a:pt x="51" y="34"/>
                    </a:lnTo>
                    <a:lnTo>
                      <a:pt x="51" y="33"/>
                    </a:lnTo>
                    <a:lnTo>
                      <a:pt x="50" y="32"/>
                    </a:lnTo>
                    <a:lnTo>
                      <a:pt x="50" y="31"/>
                    </a:lnTo>
                    <a:lnTo>
                      <a:pt x="50" y="29"/>
                    </a:lnTo>
                    <a:lnTo>
                      <a:pt x="22" y="53"/>
                    </a:lnTo>
                    <a:lnTo>
                      <a:pt x="29" y="3"/>
                    </a:lnTo>
                    <a:lnTo>
                      <a:pt x="1" y="0"/>
                    </a:lnTo>
                    <a:lnTo>
                      <a:pt x="0" y="27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89" name="Freeform 2130"/>
              <p:cNvSpPr>
                <a:spLocks/>
              </p:cNvSpPr>
              <p:nvPr/>
            </p:nvSpPr>
            <p:spPr bwMode="auto">
              <a:xfrm>
                <a:off x="3955" y="3492"/>
                <a:ext cx="10" cy="10"/>
              </a:xfrm>
              <a:custGeom>
                <a:avLst/>
                <a:gdLst/>
                <a:ahLst/>
                <a:cxnLst>
                  <a:cxn ang="0">
                    <a:pos x="52" y="16"/>
                  </a:cxn>
                  <a:cxn ang="0">
                    <a:pos x="52" y="16"/>
                  </a:cxn>
                  <a:cxn ang="0">
                    <a:pos x="52" y="15"/>
                  </a:cxn>
                  <a:cxn ang="0">
                    <a:pos x="52" y="15"/>
                  </a:cxn>
                  <a:cxn ang="0">
                    <a:pos x="51" y="13"/>
                  </a:cxn>
                  <a:cxn ang="0">
                    <a:pos x="51" y="12"/>
                  </a:cxn>
                  <a:cxn ang="0">
                    <a:pos x="50" y="10"/>
                  </a:cxn>
                  <a:cxn ang="0">
                    <a:pos x="50" y="8"/>
                  </a:cxn>
                  <a:cxn ang="0">
                    <a:pos x="50" y="4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12"/>
                  </a:cxn>
                  <a:cxn ang="0">
                    <a:pos x="2" y="19"/>
                  </a:cxn>
                  <a:cxn ang="0">
                    <a:pos x="3" y="25"/>
                  </a:cxn>
                  <a:cxn ang="0">
                    <a:pos x="5" y="31"/>
                  </a:cxn>
                  <a:cxn ang="0">
                    <a:pos x="7" y="37"/>
                  </a:cxn>
                  <a:cxn ang="0">
                    <a:pos x="11" y="42"/>
                  </a:cxn>
                  <a:cxn ang="0">
                    <a:pos x="16" y="48"/>
                  </a:cxn>
                  <a:cxn ang="0">
                    <a:pos x="14" y="48"/>
                  </a:cxn>
                  <a:cxn ang="0">
                    <a:pos x="52" y="16"/>
                  </a:cxn>
                </a:cxnLst>
                <a:rect l="0" t="0" r="r" b="b"/>
                <a:pathLst>
                  <a:path w="52" h="48">
                    <a:moveTo>
                      <a:pt x="52" y="16"/>
                    </a:moveTo>
                    <a:lnTo>
                      <a:pt x="52" y="16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1" y="13"/>
                    </a:lnTo>
                    <a:lnTo>
                      <a:pt x="51" y="12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50" y="4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3" y="25"/>
                    </a:lnTo>
                    <a:lnTo>
                      <a:pt x="5" y="31"/>
                    </a:lnTo>
                    <a:lnTo>
                      <a:pt x="7" y="37"/>
                    </a:lnTo>
                    <a:lnTo>
                      <a:pt x="11" y="42"/>
                    </a:lnTo>
                    <a:lnTo>
                      <a:pt x="16" y="48"/>
                    </a:lnTo>
                    <a:lnTo>
                      <a:pt x="14" y="48"/>
                    </a:lnTo>
                    <a:lnTo>
                      <a:pt x="5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90" name="Freeform 2131"/>
              <p:cNvSpPr>
                <a:spLocks/>
              </p:cNvSpPr>
              <p:nvPr/>
            </p:nvSpPr>
            <p:spPr bwMode="auto">
              <a:xfrm>
                <a:off x="3958" y="3495"/>
                <a:ext cx="8" cy="11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0" y="32"/>
                  </a:cxn>
                  <a:cxn ang="0">
                    <a:pos x="5" y="36"/>
                  </a:cxn>
                  <a:cxn ang="0">
                    <a:pos x="10" y="39"/>
                  </a:cxn>
                  <a:cxn ang="0">
                    <a:pos x="14" y="42"/>
                  </a:cxn>
                  <a:cxn ang="0">
                    <a:pos x="19" y="46"/>
                  </a:cxn>
                  <a:cxn ang="0">
                    <a:pos x="25" y="48"/>
                  </a:cxn>
                  <a:cxn ang="0">
                    <a:pos x="30" y="49"/>
                  </a:cxn>
                  <a:cxn ang="0">
                    <a:pos x="36" y="51"/>
                  </a:cxn>
                  <a:cxn ang="0">
                    <a:pos x="41" y="51"/>
                  </a:cxn>
                  <a:cxn ang="0">
                    <a:pos x="41" y="51"/>
                  </a:cxn>
                  <a:cxn ang="0">
                    <a:pos x="41" y="1"/>
                  </a:cxn>
                </a:cxnLst>
                <a:rect l="0" t="0" r="r" b="b"/>
                <a:pathLst>
                  <a:path w="41" h="51">
                    <a:moveTo>
                      <a:pt x="41" y="1"/>
                    </a:moveTo>
                    <a:lnTo>
                      <a:pt x="41" y="1"/>
                    </a:lnTo>
                    <a:lnTo>
                      <a:pt x="41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0" y="32"/>
                    </a:lnTo>
                    <a:lnTo>
                      <a:pt x="5" y="36"/>
                    </a:lnTo>
                    <a:lnTo>
                      <a:pt x="10" y="39"/>
                    </a:lnTo>
                    <a:lnTo>
                      <a:pt x="14" y="42"/>
                    </a:lnTo>
                    <a:lnTo>
                      <a:pt x="19" y="46"/>
                    </a:lnTo>
                    <a:lnTo>
                      <a:pt x="25" y="48"/>
                    </a:lnTo>
                    <a:lnTo>
                      <a:pt x="30" y="49"/>
                    </a:lnTo>
                    <a:lnTo>
                      <a:pt x="36" y="51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91" name="Freeform 2132"/>
              <p:cNvSpPr>
                <a:spLocks/>
              </p:cNvSpPr>
              <p:nvPr/>
            </p:nvSpPr>
            <p:spPr bwMode="auto">
              <a:xfrm>
                <a:off x="3966" y="3495"/>
                <a:ext cx="8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51"/>
                  </a:cxn>
                  <a:cxn ang="0">
                    <a:pos x="6" y="51"/>
                  </a:cxn>
                  <a:cxn ang="0">
                    <a:pos x="11" y="49"/>
                  </a:cxn>
                  <a:cxn ang="0">
                    <a:pos x="17" y="48"/>
                  </a:cxn>
                  <a:cxn ang="0">
                    <a:pos x="23" y="46"/>
                  </a:cxn>
                  <a:cxn ang="0">
                    <a:pos x="27" y="42"/>
                  </a:cxn>
                  <a:cxn ang="0">
                    <a:pos x="32" y="40"/>
                  </a:cxn>
                  <a:cxn ang="0">
                    <a:pos x="37" y="36"/>
                  </a:cxn>
                  <a:cxn ang="0">
                    <a:pos x="40" y="32"/>
                  </a:cxn>
                  <a:cxn ang="0">
                    <a:pos x="40" y="32"/>
                  </a:cxn>
                  <a:cxn ang="0">
                    <a:pos x="3" y="0"/>
                  </a:cxn>
                </a:cxnLst>
                <a:rect l="0" t="0" r="r" b="b"/>
                <a:pathLst>
                  <a:path w="40" h="51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51"/>
                    </a:lnTo>
                    <a:lnTo>
                      <a:pt x="6" y="51"/>
                    </a:lnTo>
                    <a:lnTo>
                      <a:pt x="11" y="49"/>
                    </a:lnTo>
                    <a:lnTo>
                      <a:pt x="17" y="48"/>
                    </a:lnTo>
                    <a:lnTo>
                      <a:pt x="23" y="46"/>
                    </a:lnTo>
                    <a:lnTo>
                      <a:pt x="27" y="42"/>
                    </a:lnTo>
                    <a:lnTo>
                      <a:pt x="32" y="40"/>
                    </a:lnTo>
                    <a:lnTo>
                      <a:pt x="37" y="36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92" name="Freeform 2133"/>
              <p:cNvSpPr>
                <a:spLocks/>
              </p:cNvSpPr>
              <p:nvPr/>
            </p:nvSpPr>
            <p:spPr bwMode="auto">
              <a:xfrm>
                <a:off x="3966" y="3492"/>
                <a:ext cx="11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1" y="11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37" y="47"/>
                  </a:cxn>
                  <a:cxn ang="0">
                    <a:pos x="42" y="41"/>
                  </a:cxn>
                  <a:cxn ang="0">
                    <a:pos x="45" y="37"/>
                  </a:cxn>
                  <a:cxn ang="0">
                    <a:pos x="48" y="31"/>
                  </a:cxn>
                  <a:cxn ang="0">
                    <a:pos x="50" y="25"/>
                  </a:cxn>
                  <a:cxn ang="0">
                    <a:pos x="51" y="18"/>
                  </a:cxn>
                  <a:cxn ang="0">
                    <a:pos x="52" y="12"/>
                  </a:cxn>
                  <a:cxn ang="0">
                    <a:pos x="52" y="6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3" y="0"/>
                  </a:cxn>
                </a:cxnLst>
                <a:rect l="0" t="0" r="r" b="b"/>
                <a:pathLst>
                  <a:path w="52" h="47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37" y="47"/>
                    </a:lnTo>
                    <a:lnTo>
                      <a:pt x="42" y="41"/>
                    </a:lnTo>
                    <a:lnTo>
                      <a:pt x="45" y="37"/>
                    </a:lnTo>
                    <a:lnTo>
                      <a:pt x="48" y="31"/>
                    </a:lnTo>
                    <a:lnTo>
                      <a:pt x="50" y="25"/>
                    </a:lnTo>
                    <a:lnTo>
                      <a:pt x="51" y="18"/>
                    </a:lnTo>
                    <a:lnTo>
                      <a:pt x="52" y="12"/>
                    </a:lnTo>
                    <a:lnTo>
                      <a:pt x="52" y="6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93" name="Freeform 2134"/>
              <p:cNvSpPr>
                <a:spLocks/>
              </p:cNvSpPr>
              <p:nvPr/>
            </p:nvSpPr>
            <p:spPr bwMode="auto">
              <a:xfrm>
                <a:off x="3966" y="3483"/>
                <a:ext cx="11" cy="9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0" y="33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1" y="35"/>
                  </a:cxn>
                  <a:cxn ang="0">
                    <a:pos x="1" y="36"/>
                  </a:cxn>
                  <a:cxn ang="0">
                    <a:pos x="3" y="39"/>
                  </a:cxn>
                  <a:cxn ang="0">
                    <a:pos x="3" y="41"/>
                  </a:cxn>
                  <a:cxn ang="0">
                    <a:pos x="3" y="44"/>
                  </a:cxn>
                  <a:cxn ang="0">
                    <a:pos x="3" y="48"/>
                  </a:cxn>
                  <a:cxn ang="0">
                    <a:pos x="52" y="48"/>
                  </a:cxn>
                  <a:cxn ang="0">
                    <a:pos x="52" y="41"/>
                  </a:cxn>
                  <a:cxn ang="0">
                    <a:pos x="52" y="35"/>
                  </a:cxn>
                  <a:cxn ang="0">
                    <a:pos x="51" y="29"/>
                  </a:cxn>
                  <a:cxn ang="0">
                    <a:pos x="49" y="22"/>
                  </a:cxn>
                  <a:cxn ang="0">
                    <a:pos x="48" y="17"/>
                  </a:cxn>
                  <a:cxn ang="0">
                    <a:pos x="44" y="11"/>
                  </a:cxn>
                  <a:cxn ang="0">
                    <a:pos x="42" y="6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0" y="33"/>
                  </a:cxn>
                </a:cxnLst>
                <a:rect l="0" t="0" r="r" b="b"/>
                <a:pathLst>
                  <a:path w="52" h="48">
                    <a:moveTo>
                      <a:pt x="0" y="33"/>
                    </a:moveTo>
                    <a:lnTo>
                      <a:pt x="0" y="33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3" y="39"/>
                    </a:lnTo>
                    <a:lnTo>
                      <a:pt x="3" y="41"/>
                    </a:lnTo>
                    <a:lnTo>
                      <a:pt x="3" y="44"/>
                    </a:lnTo>
                    <a:lnTo>
                      <a:pt x="3" y="48"/>
                    </a:lnTo>
                    <a:lnTo>
                      <a:pt x="52" y="48"/>
                    </a:lnTo>
                    <a:lnTo>
                      <a:pt x="52" y="41"/>
                    </a:lnTo>
                    <a:lnTo>
                      <a:pt x="52" y="35"/>
                    </a:lnTo>
                    <a:lnTo>
                      <a:pt x="51" y="29"/>
                    </a:lnTo>
                    <a:lnTo>
                      <a:pt x="49" y="22"/>
                    </a:lnTo>
                    <a:lnTo>
                      <a:pt x="48" y="17"/>
                    </a:lnTo>
                    <a:lnTo>
                      <a:pt x="44" y="11"/>
                    </a:lnTo>
                    <a:lnTo>
                      <a:pt x="42" y="6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94" name="Freeform 2135"/>
              <p:cNvSpPr>
                <a:spLocks/>
              </p:cNvSpPr>
              <p:nvPr/>
            </p:nvSpPr>
            <p:spPr bwMode="auto">
              <a:xfrm>
                <a:off x="3966" y="3479"/>
                <a:ext cx="8" cy="1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2" y="50"/>
                  </a:cxn>
                  <a:cxn ang="0">
                    <a:pos x="2" y="51"/>
                  </a:cxn>
                  <a:cxn ang="0">
                    <a:pos x="3" y="51"/>
                  </a:cxn>
                  <a:cxn ang="0">
                    <a:pos x="40" y="18"/>
                  </a:cxn>
                  <a:cxn ang="0">
                    <a:pos x="37" y="15"/>
                  </a:cxn>
                  <a:cxn ang="0">
                    <a:pos x="32" y="10"/>
                  </a:cxn>
                  <a:cxn ang="0">
                    <a:pos x="27" y="8"/>
                  </a:cxn>
                  <a:cxn ang="0">
                    <a:pos x="23" y="5"/>
                  </a:cxn>
                  <a:cxn ang="0">
                    <a:pos x="17" y="2"/>
                  </a:cxn>
                  <a:cxn ang="0">
                    <a:pos x="11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40" h="51">
                    <a:moveTo>
                      <a:pt x="0" y="50"/>
                    </a:moveTo>
                    <a:lnTo>
                      <a:pt x="0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2" y="50"/>
                    </a:lnTo>
                    <a:lnTo>
                      <a:pt x="2" y="51"/>
                    </a:lnTo>
                    <a:lnTo>
                      <a:pt x="3" y="51"/>
                    </a:lnTo>
                    <a:lnTo>
                      <a:pt x="40" y="18"/>
                    </a:lnTo>
                    <a:lnTo>
                      <a:pt x="37" y="15"/>
                    </a:lnTo>
                    <a:lnTo>
                      <a:pt x="32" y="10"/>
                    </a:lnTo>
                    <a:lnTo>
                      <a:pt x="27" y="8"/>
                    </a:lnTo>
                    <a:lnTo>
                      <a:pt x="23" y="5"/>
                    </a:lnTo>
                    <a:lnTo>
                      <a:pt x="17" y="2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95" name="Freeform 2136"/>
              <p:cNvSpPr>
                <a:spLocks/>
              </p:cNvSpPr>
              <p:nvPr/>
            </p:nvSpPr>
            <p:spPr bwMode="auto">
              <a:xfrm>
                <a:off x="3958" y="3479"/>
                <a:ext cx="8" cy="10"/>
              </a:xfrm>
              <a:custGeom>
                <a:avLst/>
                <a:gdLst/>
                <a:ahLst/>
                <a:cxnLst>
                  <a:cxn ang="0">
                    <a:pos x="36" y="51"/>
                  </a:cxn>
                  <a:cxn ang="0">
                    <a:pos x="36" y="51"/>
                  </a:cxn>
                  <a:cxn ang="0">
                    <a:pos x="38" y="51"/>
                  </a:cxn>
                  <a:cxn ang="0">
                    <a:pos x="38" y="50"/>
                  </a:cxn>
                  <a:cxn ang="0">
                    <a:pos x="38" y="50"/>
                  </a:cxn>
                  <a:cxn ang="0">
                    <a:pos x="38" y="50"/>
                  </a:cxn>
                  <a:cxn ang="0">
                    <a:pos x="39" y="50"/>
                  </a:cxn>
                  <a:cxn ang="0">
                    <a:pos x="39" y="50"/>
                  </a:cxn>
                  <a:cxn ang="0">
                    <a:pos x="39" y="50"/>
                  </a:cxn>
                  <a:cxn ang="0">
                    <a:pos x="39" y="50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7" y="1"/>
                  </a:cxn>
                  <a:cxn ang="0">
                    <a:pos x="23" y="2"/>
                  </a:cxn>
                  <a:cxn ang="0">
                    <a:pos x="17" y="5"/>
                  </a:cxn>
                  <a:cxn ang="0">
                    <a:pos x="12" y="8"/>
                  </a:cxn>
                  <a:cxn ang="0">
                    <a:pos x="8" y="10"/>
                  </a:cxn>
                  <a:cxn ang="0">
                    <a:pos x="3" y="15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36" y="51"/>
                  </a:cxn>
                </a:cxnLst>
                <a:rect l="0" t="0" r="r" b="b"/>
                <a:pathLst>
                  <a:path w="39" h="51">
                    <a:moveTo>
                      <a:pt x="36" y="51"/>
                    </a:moveTo>
                    <a:lnTo>
                      <a:pt x="36" y="51"/>
                    </a:lnTo>
                    <a:lnTo>
                      <a:pt x="38" y="51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3" y="2"/>
                    </a:lnTo>
                    <a:lnTo>
                      <a:pt x="17" y="5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3" y="1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36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96" name="Freeform 2137"/>
              <p:cNvSpPr>
                <a:spLocks/>
              </p:cNvSpPr>
              <p:nvPr/>
            </p:nvSpPr>
            <p:spPr bwMode="auto">
              <a:xfrm>
                <a:off x="3955" y="3483"/>
                <a:ext cx="10" cy="9"/>
              </a:xfrm>
              <a:custGeom>
                <a:avLst/>
                <a:gdLst/>
                <a:ahLst/>
                <a:cxnLst>
                  <a:cxn ang="0">
                    <a:pos x="50" y="47"/>
                  </a:cxn>
                  <a:cxn ang="0">
                    <a:pos x="50" y="47"/>
                  </a:cxn>
                  <a:cxn ang="0">
                    <a:pos x="50" y="43"/>
                  </a:cxn>
                  <a:cxn ang="0">
                    <a:pos x="50" y="41"/>
                  </a:cxn>
                  <a:cxn ang="0">
                    <a:pos x="50" y="39"/>
                  </a:cxn>
                  <a:cxn ang="0">
                    <a:pos x="51" y="36"/>
                  </a:cxn>
                  <a:cxn ang="0">
                    <a:pos x="51" y="35"/>
                  </a:cxn>
                  <a:cxn ang="0">
                    <a:pos x="52" y="34"/>
                  </a:cxn>
                  <a:cxn ang="0">
                    <a:pos x="52" y="34"/>
                  </a:cxn>
                  <a:cxn ang="0">
                    <a:pos x="52" y="33"/>
                  </a:cxn>
                  <a:cxn ang="0">
                    <a:pos x="16" y="0"/>
                  </a:cxn>
                  <a:cxn ang="0">
                    <a:pos x="11" y="6"/>
                  </a:cxn>
                  <a:cxn ang="0">
                    <a:pos x="7" y="11"/>
                  </a:cxn>
                  <a:cxn ang="0">
                    <a:pos x="5" y="17"/>
                  </a:cxn>
                  <a:cxn ang="0">
                    <a:pos x="3" y="22"/>
                  </a:cxn>
                  <a:cxn ang="0">
                    <a:pos x="2" y="28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50" y="47"/>
                  </a:cxn>
                </a:cxnLst>
                <a:rect l="0" t="0" r="r" b="b"/>
                <a:pathLst>
                  <a:path w="52" h="47">
                    <a:moveTo>
                      <a:pt x="50" y="47"/>
                    </a:moveTo>
                    <a:lnTo>
                      <a:pt x="50" y="47"/>
                    </a:lnTo>
                    <a:lnTo>
                      <a:pt x="50" y="43"/>
                    </a:lnTo>
                    <a:lnTo>
                      <a:pt x="50" y="41"/>
                    </a:lnTo>
                    <a:lnTo>
                      <a:pt x="50" y="39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52" y="33"/>
                    </a:lnTo>
                    <a:lnTo>
                      <a:pt x="16" y="0"/>
                    </a:lnTo>
                    <a:lnTo>
                      <a:pt x="11" y="6"/>
                    </a:lnTo>
                    <a:lnTo>
                      <a:pt x="7" y="11"/>
                    </a:lnTo>
                    <a:lnTo>
                      <a:pt x="5" y="17"/>
                    </a:lnTo>
                    <a:lnTo>
                      <a:pt x="3" y="22"/>
                    </a:lnTo>
                    <a:lnTo>
                      <a:pt x="2" y="28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5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97" name="Freeform 2138"/>
              <p:cNvSpPr>
                <a:spLocks/>
              </p:cNvSpPr>
              <p:nvPr/>
            </p:nvSpPr>
            <p:spPr bwMode="auto">
              <a:xfrm>
                <a:off x="3996" y="3492"/>
                <a:ext cx="10" cy="10"/>
              </a:xfrm>
              <a:custGeom>
                <a:avLst/>
                <a:gdLst/>
                <a:ahLst/>
                <a:cxnLst>
                  <a:cxn ang="0">
                    <a:pos x="46" y="34"/>
                  </a:cxn>
                  <a:cxn ang="0">
                    <a:pos x="25" y="3"/>
                  </a:cxn>
                  <a:cxn ang="0">
                    <a:pos x="6" y="0"/>
                  </a:cxn>
                  <a:cxn ang="0">
                    <a:pos x="0" y="49"/>
                  </a:cxn>
                  <a:cxn ang="0">
                    <a:pos x="19" y="51"/>
                  </a:cxn>
                  <a:cxn ang="0">
                    <a:pos x="46" y="34"/>
                  </a:cxn>
                  <a:cxn ang="0">
                    <a:pos x="46" y="34"/>
                  </a:cxn>
                  <a:cxn ang="0">
                    <a:pos x="54" y="6"/>
                  </a:cxn>
                  <a:cxn ang="0">
                    <a:pos x="25" y="3"/>
                  </a:cxn>
                  <a:cxn ang="0">
                    <a:pos x="46" y="34"/>
                  </a:cxn>
                </a:cxnLst>
                <a:rect l="0" t="0" r="r" b="b"/>
                <a:pathLst>
                  <a:path w="54" h="51">
                    <a:moveTo>
                      <a:pt x="46" y="34"/>
                    </a:moveTo>
                    <a:lnTo>
                      <a:pt x="25" y="3"/>
                    </a:lnTo>
                    <a:lnTo>
                      <a:pt x="6" y="0"/>
                    </a:lnTo>
                    <a:lnTo>
                      <a:pt x="0" y="49"/>
                    </a:lnTo>
                    <a:lnTo>
                      <a:pt x="19" y="51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54" y="6"/>
                    </a:lnTo>
                    <a:lnTo>
                      <a:pt x="25" y="3"/>
                    </a:lnTo>
                    <a:lnTo>
                      <a:pt x="46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98" name="Freeform 2139"/>
              <p:cNvSpPr>
                <a:spLocks/>
              </p:cNvSpPr>
              <p:nvPr/>
            </p:nvSpPr>
            <p:spPr bwMode="auto">
              <a:xfrm>
                <a:off x="3994" y="3496"/>
                <a:ext cx="11" cy="10"/>
              </a:xfrm>
              <a:custGeom>
                <a:avLst/>
                <a:gdLst/>
                <a:ahLst/>
                <a:cxnLst>
                  <a:cxn ang="0">
                    <a:pos x="30" y="52"/>
                  </a:cxn>
                  <a:cxn ang="0">
                    <a:pos x="30" y="52"/>
                  </a:cxn>
                  <a:cxn ang="0">
                    <a:pos x="34" y="49"/>
                  </a:cxn>
                  <a:cxn ang="0">
                    <a:pos x="39" y="44"/>
                  </a:cxn>
                  <a:cxn ang="0">
                    <a:pos x="42" y="39"/>
                  </a:cxn>
                  <a:cxn ang="0">
                    <a:pos x="46" y="35"/>
                  </a:cxn>
                  <a:cxn ang="0">
                    <a:pos x="49" y="29"/>
                  </a:cxn>
                  <a:cxn ang="0">
                    <a:pos x="52" y="23"/>
                  </a:cxn>
                  <a:cxn ang="0">
                    <a:pos x="54" y="19"/>
                  </a:cxn>
                  <a:cxn ang="0">
                    <a:pos x="55" y="13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4" y="8"/>
                  </a:cxn>
                  <a:cxn ang="0">
                    <a:pos x="3" y="9"/>
                  </a:cxn>
                  <a:cxn ang="0">
                    <a:pos x="2" y="10"/>
                  </a:cxn>
                  <a:cxn ang="0">
                    <a:pos x="1" y="12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30" y="52"/>
                  </a:cxn>
                </a:cxnLst>
                <a:rect l="0" t="0" r="r" b="b"/>
                <a:pathLst>
                  <a:path w="55" h="52">
                    <a:moveTo>
                      <a:pt x="30" y="52"/>
                    </a:moveTo>
                    <a:lnTo>
                      <a:pt x="30" y="52"/>
                    </a:lnTo>
                    <a:lnTo>
                      <a:pt x="34" y="49"/>
                    </a:lnTo>
                    <a:lnTo>
                      <a:pt x="39" y="44"/>
                    </a:lnTo>
                    <a:lnTo>
                      <a:pt x="42" y="39"/>
                    </a:lnTo>
                    <a:lnTo>
                      <a:pt x="46" y="35"/>
                    </a:lnTo>
                    <a:lnTo>
                      <a:pt x="49" y="29"/>
                    </a:lnTo>
                    <a:lnTo>
                      <a:pt x="52" y="23"/>
                    </a:lnTo>
                    <a:lnTo>
                      <a:pt x="54" y="19"/>
                    </a:lnTo>
                    <a:lnTo>
                      <a:pt x="55" y="13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99" name="Freeform 2140"/>
              <p:cNvSpPr>
                <a:spLocks/>
              </p:cNvSpPr>
              <p:nvPr/>
            </p:nvSpPr>
            <p:spPr bwMode="auto">
              <a:xfrm>
                <a:off x="3990" y="3498"/>
                <a:ext cx="10" cy="11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3"/>
                  </a:cxn>
                  <a:cxn ang="0">
                    <a:pos x="7" y="53"/>
                  </a:cxn>
                  <a:cxn ang="0">
                    <a:pos x="13" y="53"/>
                  </a:cxn>
                  <a:cxn ang="0">
                    <a:pos x="20" y="52"/>
                  </a:cxn>
                  <a:cxn ang="0">
                    <a:pos x="26" y="51"/>
                  </a:cxn>
                  <a:cxn ang="0">
                    <a:pos x="31" y="48"/>
                  </a:cxn>
                  <a:cxn ang="0">
                    <a:pos x="37" y="46"/>
                  </a:cxn>
                  <a:cxn ang="0">
                    <a:pos x="42" y="42"/>
                  </a:cxn>
                  <a:cxn ang="0">
                    <a:pos x="48" y="39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13" y="2"/>
                  </a:cxn>
                  <a:cxn ang="0">
                    <a:pos x="12" y="2"/>
                  </a:cxn>
                  <a:cxn ang="0">
                    <a:pos x="9" y="3"/>
                  </a:cxn>
                  <a:cxn ang="0">
                    <a:pos x="7" y="3"/>
                  </a:cxn>
                  <a:cxn ang="0">
                    <a:pos x="4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53"/>
                  </a:cxn>
                </a:cxnLst>
                <a:rect l="0" t="0" r="r" b="b"/>
                <a:pathLst>
                  <a:path w="48" h="53">
                    <a:moveTo>
                      <a:pt x="0" y="53"/>
                    </a:moveTo>
                    <a:lnTo>
                      <a:pt x="0" y="53"/>
                    </a:lnTo>
                    <a:lnTo>
                      <a:pt x="7" y="53"/>
                    </a:lnTo>
                    <a:lnTo>
                      <a:pt x="13" y="53"/>
                    </a:lnTo>
                    <a:lnTo>
                      <a:pt x="20" y="52"/>
                    </a:lnTo>
                    <a:lnTo>
                      <a:pt x="26" y="51"/>
                    </a:lnTo>
                    <a:lnTo>
                      <a:pt x="31" y="48"/>
                    </a:lnTo>
                    <a:lnTo>
                      <a:pt x="37" y="46"/>
                    </a:lnTo>
                    <a:lnTo>
                      <a:pt x="42" y="42"/>
                    </a:lnTo>
                    <a:lnTo>
                      <a:pt x="48" y="39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00" name="Freeform 2141"/>
              <p:cNvSpPr>
                <a:spLocks/>
              </p:cNvSpPr>
              <p:nvPr/>
            </p:nvSpPr>
            <p:spPr bwMode="auto">
              <a:xfrm>
                <a:off x="3979" y="3498"/>
                <a:ext cx="11" cy="11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5"/>
                  </a:cxn>
                  <a:cxn ang="0">
                    <a:pos x="6" y="40"/>
                  </a:cxn>
                  <a:cxn ang="0">
                    <a:pos x="11" y="45"/>
                  </a:cxn>
                  <a:cxn ang="0">
                    <a:pos x="18" y="49"/>
                  </a:cxn>
                  <a:cxn ang="0">
                    <a:pos x="25" y="52"/>
                  </a:cxn>
                  <a:cxn ang="0">
                    <a:pos x="32" y="55"/>
                  </a:cxn>
                  <a:cxn ang="0">
                    <a:pos x="40" y="56"/>
                  </a:cxn>
                  <a:cxn ang="0">
                    <a:pos x="48" y="57"/>
                  </a:cxn>
                  <a:cxn ang="0">
                    <a:pos x="55" y="57"/>
                  </a:cxn>
                  <a:cxn ang="0">
                    <a:pos x="55" y="7"/>
                  </a:cxn>
                  <a:cxn ang="0">
                    <a:pos x="52" y="7"/>
                  </a:cxn>
                  <a:cxn ang="0">
                    <a:pos x="48" y="7"/>
                  </a:cxn>
                  <a:cxn ang="0">
                    <a:pos x="46" y="6"/>
                  </a:cxn>
                  <a:cxn ang="0">
                    <a:pos x="42" y="6"/>
                  </a:cxn>
                  <a:cxn ang="0">
                    <a:pos x="40" y="5"/>
                  </a:cxn>
                  <a:cxn ang="0">
                    <a:pos x="39" y="4"/>
                  </a:cxn>
                  <a:cxn ang="0">
                    <a:pos x="37" y="3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35"/>
                  </a:cxn>
                </a:cxnLst>
                <a:rect l="0" t="0" r="r" b="b"/>
                <a:pathLst>
                  <a:path w="55" h="57">
                    <a:moveTo>
                      <a:pt x="0" y="35"/>
                    </a:moveTo>
                    <a:lnTo>
                      <a:pt x="0" y="35"/>
                    </a:lnTo>
                    <a:lnTo>
                      <a:pt x="6" y="40"/>
                    </a:lnTo>
                    <a:lnTo>
                      <a:pt x="11" y="45"/>
                    </a:lnTo>
                    <a:lnTo>
                      <a:pt x="18" y="49"/>
                    </a:lnTo>
                    <a:lnTo>
                      <a:pt x="25" y="52"/>
                    </a:lnTo>
                    <a:lnTo>
                      <a:pt x="32" y="55"/>
                    </a:lnTo>
                    <a:lnTo>
                      <a:pt x="40" y="56"/>
                    </a:lnTo>
                    <a:lnTo>
                      <a:pt x="48" y="57"/>
                    </a:lnTo>
                    <a:lnTo>
                      <a:pt x="55" y="57"/>
                    </a:lnTo>
                    <a:lnTo>
                      <a:pt x="55" y="7"/>
                    </a:lnTo>
                    <a:lnTo>
                      <a:pt x="52" y="7"/>
                    </a:lnTo>
                    <a:lnTo>
                      <a:pt x="48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5"/>
                    </a:lnTo>
                    <a:lnTo>
                      <a:pt x="39" y="4"/>
                    </a:lnTo>
                    <a:lnTo>
                      <a:pt x="37" y="3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01" name="Freeform 2142"/>
              <p:cNvSpPr>
                <a:spLocks/>
              </p:cNvSpPr>
              <p:nvPr/>
            </p:nvSpPr>
            <p:spPr bwMode="auto">
              <a:xfrm>
                <a:off x="3975" y="3493"/>
                <a:ext cx="1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8"/>
                  </a:cxn>
                  <a:cxn ang="0">
                    <a:pos x="1" y="16"/>
                  </a:cxn>
                  <a:cxn ang="0">
                    <a:pos x="3" y="24"/>
                  </a:cxn>
                  <a:cxn ang="0">
                    <a:pos x="6" y="31"/>
                  </a:cxn>
                  <a:cxn ang="0">
                    <a:pos x="8" y="39"/>
                  </a:cxn>
                  <a:cxn ang="0">
                    <a:pos x="11" y="46"/>
                  </a:cxn>
                  <a:cxn ang="0">
                    <a:pos x="16" y="53"/>
                  </a:cxn>
                  <a:cxn ang="0">
                    <a:pos x="22" y="59"/>
                  </a:cxn>
                  <a:cxn ang="0">
                    <a:pos x="58" y="24"/>
                  </a:cxn>
                  <a:cxn ang="0">
                    <a:pos x="55" y="23"/>
                  </a:cxn>
                  <a:cxn ang="0">
                    <a:pos x="54" y="21"/>
                  </a:cxn>
                  <a:cxn ang="0">
                    <a:pos x="53" y="19"/>
                  </a:cxn>
                  <a:cxn ang="0">
                    <a:pos x="52" y="16"/>
                  </a:cxn>
                  <a:cxn ang="0">
                    <a:pos x="52" y="13"/>
                  </a:cxn>
                  <a:cxn ang="0">
                    <a:pos x="51" y="9"/>
                  </a:cxn>
                  <a:cxn ang="0">
                    <a:pos x="51" y="5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0" y="0"/>
                  </a:cxn>
                </a:cxnLst>
                <a:rect l="0" t="0" r="r" b="b"/>
                <a:pathLst>
                  <a:path w="58" h="59">
                    <a:moveTo>
                      <a:pt x="0" y="0"/>
                    </a:moveTo>
                    <a:lnTo>
                      <a:pt x="0" y="0"/>
                    </a:lnTo>
                    <a:lnTo>
                      <a:pt x="1" y="8"/>
                    </a:lnTo>
                    <a:lnTo>
                      <a:pt x="1" y="16"/>
                    </a:lnTo>
                    <a:lnTo>
                      <a:pt x="3" y="24"/>
                    </a:lnTo>
                    <a:lnTo>
                      <a:pt x="6" y="31"/>
                    </a:lnTo>
                    <a:lnTo>
                      <a:pt x="8" y="39"/>
                    </a:lnTo>
                    <a:lnTo>
                      <a:pt x="11" y="46"/>
                    </a:lnTo>
                    <a:lnTo>
                      <a:pt x="16" y="53"/>
                    </a:lnTo>
                    <a:lnTo>
                      <a:pt x="22" y="59"/>
                    </a:lnTo>
                    <a:lnTo>
                      <a:pt x="58" y="24"/>
                    </a:lnTo>
                    <a:lnTo>
                      <a:pt x="55" y="23"/>
                    </a:lnTo>
                    <a:lnTo>
                      <a:pt x="54" y="21"/>
                    </a:lnTo>
                    <a:lnTo>
                      <a:pt x="53" y="19"/>
                    </a:lnTo>
                    <a:lnTo>
                      <a:pt x="52" y="16"/>
                    </a:lnTo>
                    <a:lnTo>
                      <a:pt x="52" y="13"/>
                    </a:lnTo>
                    <a:lnTo>
                      <a:pt x="51" y="9"/>
                    </a:lnTo>
                    <a:lnTo>
                      <a:pt x="51" y="5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02" name="Freeform 2143"/>
              <p:cNvSpPr>
                <a:spLocks/>
              </p:cNvSpPr>
              <p:nvPr/>
            </p:nvSpPr>
            <p:spPr bwMode="auto">
              <a:xfrm>
                <a:off x="3975" y="3481"/>
                <a:ext cx="11" cy="1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16" y="6"/>
                  </a:cxn>
                  <a:cxn ang="0">
                    <a:pos x="11" y="13"/>
                  </a:cxn>
                  <a:cxn ang="0">
                    <a:pos x="8" y="20"/>
                  </a:cxn>
                  <a:cxn ang="0">
                    <a:pos x="6" y="28"/>
                  </a:cxn>
                  <a:cxn ang="0">
                    <a:pos x="3" y="35"/>
                  </a:cxn>
                  <a:cxn ang="0">
                    <a:pos x="1" y="43"/>
                  </a:cxn>
                  <a:cxn ang="0">
                    <a:pos x="1" y="52"/>
                  </a:cxn>
                  <a:cxn ang="0">
                    <a:pos x="0" y="60"/>
                  </a:cxn>
                  <a:cxn ang="0">
                    <a:pos x="49" y="60"/>
                  </a:cxn>
                  <a:cxn ang="0">
                    <a:pos x="51" y="54"/>
                  </a:cxn>
                  <a:cxn ang="0">
                    <a:pos x="51" y="50"/>
                  </a:cxn>
                  <a:cxn ang="0">
                    <a:pos x="52" y="46"/>
                  </a:cxn>
                  <a:cxn ang="0">
                    <a:pos x="52" y="43"/>
                  </a:cxn>
                  <a:cxn ang="0">
                    <a:pos x="53" y="40"/>
                  </a:cxn>
                  <a:cxn ang="0">
                    <a:pos x="54" y="37"/>
                  </a:cxn>
                  <a:cxn ang="0">
                    <a:pos x="56" y="36"/>
                  </a:cxn>
                  <a:cxn ang="0">
                    <a:pos x="58" y="33"/>
                  </a:cxn>
                  <a:cxn ang="0">
                    <a:pos x="58" y="33"/>
                  </a:cxn>
                  <a:cxn ang="0">
                    <a:pos x="22" y="0"/>
                  </a:cxn>
                </a:cxnLst>
                <a:rect l="0" t="0" r="r" b="b"/>
                <a:pathLst>
                  <a:path w="58" h="60">
                    <a:moveTo>
                      <a:pt x="22" y="0"/>
                    </a:moveTo>
                    <a:lnTo>
                      <a:pt x="22" y="0"/>
                    </a:lnTo>
                    <a:lnTo>
                      <a:pt x="16" y="6"/>
                    </a:lnTo>
                    <a:lnTo>
                      <a:pt x="11" y="13"/>
                    </a:lnTo>
                    <a:lnTo>
                      <a:pt x="8" y="20"/>
                    </a:lnTo>
                    <a:lnTo>
                      <a:pt x="6" y="28"/>
                    </a:lnTo>
                    <a:lnTo>
                      <a:pt x="3" y="35"/>
                    </a:lnTo>
                    <a:lnTo>
                      <a:pt x="1" y="43"/>
                    </a:lnTo>
                    <a:lnTo>
                      <a:pt x="1" y="52"/>
                    </a:lnTo>
                    <a:lnTo>
                      <a:pt x="0" y="60"/>
                    </a:lnTo>
                    <a:lnTo>
                      <a:pt x="49" y="60"/>
                    </a:lnTo>
                    <a:lnTo>
                      <a:pt x="51" y="54"/>
                    </a:lnTo>
                    <a:lnTo>
                      <a:pt x="51" y="50"/>
                    </a:lnTo>
                    <a:lnTo>
                      <a:pt x="52" y="46"/>
                    </a:lnTo>
                    <a:lnTo>
                      <a:pt x="52" y="43"/>
                    </a:lnTo>
                    <a:lnTo>
                      <a:pt x="53" y="40"/>
                    </a:lnTo>
                    <a:lnTo>
                      <a:pt x="54" y="37"/>
                    </a:lnTo>
                    <a:lnTo>
                      <a:pt x="56" y="36"/>
                    </a:lnTo>
                    <a:lnTo>
                      <a:pt x="58" y="33"/>
                    </a:lnTo>
                    <a:lnTo>
                      <a:pt x="58" y="3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03" name="Freeform 2144"/>
              <p:cNvSpPr>
                <a:spLocks/>
              </p:cNvSpPr>
              <p:nvPr/>
            </p:nvSpPr>
            <p:spPr bwMode="auto">
              <a:xfrm>
                <a:off x="3979" y="3476"/>
                <a:ext cx="11" cy="11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47" y="1"/>
                  </a:cxn>
                  <a:cxn ang="0">
                    <a:pos x="39" y="2"/>
                  </a:cxn>
                  <a:cxn ang="0">
                    <a:pos x="32" y="3"/>
                  </a:cxn>
                  <a:cxn ang="0">
                    <a:pos x="24" y="7"/>
                  </a:cxn>
                  <a:cxn ang="0">
                    <a:pos x="17" y="9"/>
                  </a:cxn>
                  <a:cxn ang="0">
                    <a:pos x="11" y="14"/>
                  </a:cxn>
                  <a:cxn ang="0">
                    <a:pos x="4" y="18"/>
                  </a:cxn>
                  <a:cxn ang="0">
                    <a:pos x="0" y="24"/>
                  </a:cxn>
                  <a:cxn ang="0">
                    <a:pos x="36" y="57"/>
                  </a:cxn>
                  <a:cxn ang="0">
                    <a:pos x="38" y="55"/>
                  </a:cxn>
                  <a:cxn ang="0">
                    <a:pos x="39" y="54"/>
                  </a:cxn>
                  <a:cxn ang="0">
                    <a:pos x="41" y="53"/>
                  </a:cxn>
                  <a:cxn ang="0">
                    <a:pos x="44" y="52"/>
                  </a:cxn>
                  <a:cxn ang="0">
                    <a:pos x="46" y="51"/>
                  </a:cxn>
                  <a:cxn ang="0">
                    <a:pos x="48" y="51"/>
                  </a:cxn>
                  <a:cxn ang="0">
                    <a:pos x="52" y="51"/>
                  </a:cxn>
                  <a:cxn ang="0">
                    <a:pos x="55" y="51"/>
                  </a:cxn>
                  <a:cxn ang="0">
                    <a:pos x="55" y="51"/>
                  </a:cxn>
                  <a:cxn ang="0">
                    <a:pos x="55" y="0"/>
                  </a:cxn>
                </a:cxnLst>
                <a:rect l="0" t="0" r="r" b="b"/>
                <a:pathLst>
                  <a:path w="55" h="57">
                    <a:moveTo>
                      <a:pt x="55" y="0"/>
                    </a:moveTo>
                    <a:lnTo>
                      <a:pt x="55" y="0"/>
                    </a:lnTo>
                    <a:lnTo>
                      <a:pt x="47" y="1"/>
                    </a:lnTo>
                    <a:lnTo>
                      <a:pt x="39" y="2"/>
                    </a:lnTo>
                    <a:lnTo>
                      <a:pt x="32" y="3"/>
                    </a:lnTo>
                    <a:lnTo>
                      <a:pt x="24" y="7"/>
                    </a:lnTo>
                    <a:lnTo>
                      <a:pt x="17" y="9"/>
                    </a:lnTo>
                    <a:lnTo>
                      <a:pt x="11" y="14"/>
                    </a:lnTo>
                    <a:lnTo>
                      <a:pt x="4" y="18"/>
                    </a:lnTo>
                    <a:lnTo>
                      <a:pt x="0" y="24"/>
                    </a:lnTo>
                    <a:lnTo>
                      <a:pt x="36" y="57"/>
                    </a:lnTo>
                    <a:lnTo>
                      <a:pt x="38" y="55"/>
                    </a:lnTo>
                    <a:lnTo>
                      <a:pt x="39" y="54"/>
                    </a:lnTo>
                    <a:lnTo>
                      <a:pt x="41" y="53"/>
                    </a:lnTo>
                    <a:lnTo>
                      <a:pt x="44" y="52"/>
                    </a:lnTo>
                    <a:lnTo>
                      <a:pt x="46" y="51"/>
                    </a:lnTo>
                    <a:lnTo>
                      <a:pt x="48" y="51"/>
                    </a:lnTo>
                    <a:lnTo>
                      <a:pt x="52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04" name="Freeform 2145"/>
              <p:cNvSpPr>
                <a:spLocks/>
              </p:cNvSpPr>
              <p:nvPr/>
            </p:nvSpPr>
            <p:spPr bwMode="auto">
              <a:xfrm>
                <a:off x="3990" y="3476"/>
                <a:ext cx="11" cy="11"/>
              </a:xfrm>
              <a:custGeom>
                <a:avLst/>
                <a:gdLst/>
                <a:ahLst/>
                <a:cxnLst>
                  <a:cxn ang="0">
                    <a:pos x="54" y="23"/>
                  </a:cxn>
                  <a:cxn ang="0">
                    <a:pos x="54" y="23"/>
                  </a:cxn>
                  <a:cxn ang="0">
                    <a:pos x="49" y="18"/>
                  </a:cxn>
                  <a:cxn ang="0">
                    <a:pos x="43" y="14"/>
                  </a:cxn>
                  <a:cxn ang="0">
                    <a:pos x="36" y="9"/>
                  </a:cxn>
                  <a:cxn ang="0">
                    <a:pos x="29" y="6"/>
                  </a:cxn>
                  <a:cxn ang="0">
                    <a:pos x="22" y="3"/>
                  </a:cxn>
                  <a:cxn ang="0">
                    <a:pos x="15" y="2"/>
                  </a:cxn>
                  <a:cxn ang="0">
                    <a:pos x="7" y="1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" y="51"/>
                  </a:cxn>
                  <a:cxn ang="0">
                    <a:pos x="6" y="51"/>
                  </a:cxn>
                  <a:cxn ang="0">
                    <a:pos x="8" y="51"/>
                  </a:cxn>
                  <a:cxn ang="0">
                    <a:pos x="11" y="52"/>
                  </a:cxn>
                  <a:cxn ang="0">
                    <a:pos x="12" y="53"/>
                  </a:cxn>
                  <a:cxn ang="0">
                    <a:pos x="14" y="54"/>
                  </a:cxn>
                  <a:cxn ang="0">
                    <a:pos x="16" y="55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54" y="23"/>
                  </a:cxn>
                </a:cxnLst>
                <a:rect l="0" t="0" r="r" b="b"/>
                <a:pathLst>
                  <a:path w="54" h="57">
                    <a:moveTo>
                      <a:pt x="54" y="23"/>
                    </a:moveTo>
                    <a:lnTo>
                      <a:pt x="54" y="23"/>
                    </a:lnTo>
                    <a:lnTo>
                      <a:pt x="49" y="18"/>
                    </a:lnTo>
                    <a:lnTo>
                      <a:pt x="43" y="14"/>
                    </a:lnTo>
                    <a:lnTo>
                      <a:pt x="36" y="9"/>
                    </a:lnTo>
                    <a:lnTo>
                      <a:pt x="29" y="6"/>
                    </a:lnTo>
                    <a:lnTo>
                      <a:pt x="22" y="3"/>
                    </a:lnTo>
                    <a:lnTo>
                      <a:pt x="15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" y="51"/>
                    </a:lnTo>
                    <a:lnTo>
                      <a:pt x="6" y="51"/>
                    </a:lnTo>
                    <a:lnTo>
                      <a:pt x="8" y="51"/>
                    </a:lnTo>
                    <a:lnTo>
                      <a:pt x="11" y="52"/>
                    </a:lnTo>
                    <a:lnTo>
                      <a:pt x="12" y="53"/>
                    </a:lnTo>
                    <a:lnTo>
                      <a:pt x="14" y="54"/>
                    </a:lnTo>
                    <a:lnTo>
                      <a:pt x="16" y="55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54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05" name="Freeform 2146"/>
              <p:cNvSpPr>
                <a:spLocks/>
              </p:cNvSpPr>
              <p:nvPr/>
            </p:nvSpPr>
            <p:spPr bwMode="auto">
              <a:xfrm>
                <a:off x="3994" y="3481"/>
                <a:ext cx="11" cy="12"/>
              </a:xfrm>
              <a:custGeom>
                <a:avLst/>
                <a:gdLst/>
                <a:ahLst/>
                <a:cxnLst>
                  <a:cxn ang="0">
                    <a:pos x="57" y="60"/>
                  </a:cxn>
                  <a:cxn ang="0">
                    <a:pos x="57" y="60"/>
                  </a:cxn>
                  <a:cxn ang="0">
                    <a:pos x="56" y="52"/>
                  </a:cxn>
                  <a:cxn ang="0">
                    <a:pos x="56" y="44"/>
                  </a:cxn>
                  <a:cxn ang="0">
                    <a:pos x="54" y="36"/>
                  </a:cxn>
                  <a:cxn ang="0">
                    <a:pos x="52" y="28"/>
                  </a:cxn>
                  <a:cxn ang="0">
                    <a:pos x="49" y="21"/>
                  </a:cxn>
                  <a:cxn ang="0">
                    <a:pos x="46" y="14"/>
                  </a:cxn>
                  <a:cxn ang="0">
                    <a:pos x="41" y="7"/>
                  </a:cxn>
                  <a:cxn ang="0">
                    <a:pos x="36" y="0"/>
                  </a:cxn>
                  <a:cxn ang="0">
                    <a:pos x="0" y="34"/>
                  </a:cxn>
                  <a:cxn ang="0">
                    <a:pos x="2" y="36"/>
                  </a:cxn>
                  <a:cxn ang="0">
                    <a:pos x="3" y="38"/>
                  </a:cxn>
                  <a:cxn ang="0">
                    <a:pos x="4" y="40"/>
                  </a:cxn>
                  <a:cxn ang="0">
                    <a:pos x="5" y="44"/>
                  </a:cxn>
                  <a:cxn ang="0">
                    <a:pos x="5" y="46"/>
                  </a:cxn>
                  <a:cxn ang="0">
                    <a:pos x="6" y="51"/>
                  </a:cxn>
                  <a:cxn ang="0">
                    <a:pos x="6" y="54"/>
                  </a:cxn>
                  <a:cxn ang="0">
                    <a:pos x="8" y="60"/>
                  </a:cxn>
                  <a:cxn ang="0">
                    <a:pos x="8" y="60"/>
                  </a:cxn>
                  <a:cxn ang="0">
                    <a:pos x="57" y="60"/>
                  </a:cxn>
                </a:cxnLst>
                <a:rect l="0" t="0" r="r" b="b"/>
                <a:pathLst>
                  <a:path w="57" h="60">
                    <a:moveTo>
                      <a:pt x="57" y="60"/>
                    </a:moveTo>
                    <a:lnTo>
                      <a:pt x="57" y="60"/>
                    </a:lnTo>
                    <a:lnTo>
                      <a:pt x="56" y="52"/>
                    </a:lnTo>
                    <a:lnTo>
                      <a:pt x="56" y="44"/>
                    </a:lnTo>
                    <a:lnTo>
                      <a:pt x="54" y="36"/>
                    </a:lnTo>
                    <a:lnTo>
                      <a:pt x="52" y="28"/>
                    </a:lnTo>
                    <a:lnTo>
                      <a:pt x="49" y="21"/>
                    </a:lnTo>
                    <a:lnTo>
                      <a:pt x="46" y="14"/>
                    </a:lnTo>
                    <a:lnTo>
                      <a:pt x="41" y="7"/>
                    </a:lnTo>
                    <a:lnTo>
                      <a:pt x="36" y="0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3" y="38"/>
                    </a:lnTo>
                    <a:lnTo>
                      <a:pt x="4" y="40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6" y="51"/>
                    </a:lnTo>
                    <a:lnTo>
                      <a:pt x="6" y="5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57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06" name="Freeform 2147"/>
              <p:cNvSpPr>
                <a:spLocks/>
              </p:cNvSpPr>
              <p:nvPr/>
            </p:nvSpPr>
            <p:spPr bwMode="auto">
              <a:xfrm>
                <a:off x="3995" y="3489"/>
                <a:ext cx="10" cy="10"/>
              </a:xfrm>
              <a:custGeom>
                <a:avLst/>
                <a:gdLst/>
                <a:ahLst/>
                <a:cxnLst>
                  <a:cxn ang="0">
                    <a:pos x="26" y="50"/>
                  </a:cxn>
                  <a:cxn ang="0">
                    <a:pos x="51" y="26"/>
                  </a:cxn>
                  <a:cxn ang="0">
                    <a:pos x="51" y="25"/>
                  </a:cxn>
                  <a:cxn ang="0">
                    <a:pos x="51" y="23"/>
                  </a:cxn>
                  <a:cxn ang="0">
                    <a:pos x="51" y="23"/>
                  </a:cxn>
                  <a:cxn ang="0">
                    <a:pos x="51" y="22"/>
                  </a:cxn>
                  <a:cxn ang="0">
                    <a:pos x="51" y="21"/>
                  </a:cxn>
                  <a:cxn ang="0">
                    <a:pos x="51" y="21"/>
                  </a:cxn>
                  <a:cxn ang="0">
                    <a:pos x="51" y="21"/>
                  </a:cxn>
                  <a:cxn ang="0">
                    <a:pos x="51" y="20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26" y="0"/>
                  </a:cxn>
                  <a:cxn ang="0">
                    <a:pos x="26" y="50"/>
                  </a:cxn>
                  <a:cxn ang="0">
                    <a:pos x="50" y="50"/>
                  </a:cxn>
                  <a:cxn ang="0">
                    <a:pos x="51" y="26"/>
                  </a:cxn>
                  <a:cxn ang="0">
                    <a:pos x="26" y="50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lnTo>
                      <a:pt x="51" y="26"/>
                    </a:lnTo>
                    <a:lnTo>
                      <a:pt x="51" y="25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1" y="22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1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6" y="0"/>
                    </a:lnTo>
                    <a:lnTo>
                      <a:pt x="26" y="50"/>
                    </a:lnTo>
                    <a:lnTo>
                      <a:pt x="50" y="50"/>
                    </a:lnTo>
                    <a:lnTo>
                      <a:pt x="51" y="26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07" name="Freeform 2148"/>
              <p:cNvSpPr>
                <a:spLocks/>
              </p:cNvSpPr>
              <p:nvPr/>
            </p:nvSpPr>
            <p:spPr bwMode="auto">
              <a:xfrm>
                <a:off x="3978" y="3489"/>
                <a:ext cx="22" cy="10"/>
              </a:xfrm>
              <a:custGeom>
                <a:avLst/>
                <a:gdLst/>
                <a:ahLst/>
                <a:cxnLst>
                  <a:cxn ang="0">
                    <a:pos x="1" y="26"/>
                  </a:cxn>
                  <a:cxn ang="0">
                    <a:pos x="27" y="50"/>
                  </a:cxn>
                  <a:cxn ang="0">
                    <a:pos x="109" y="50"/>
                  </a:cxn>
                  <a:cxn ang="0">
                    <a:pos x="109" y="0"/>
                  </a:cxn>
                  <a:cxn ang="0">
                    <a:pos x="27" y="0"/>
                  </a:cxn>
                  <a:cxn ang="0">
                    <a:pos x="1" y="26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1" y="26"/>
                  </a:cxn>
                </a:cxnLst>
                <a:rect l="0" t="0" r="r" b="b"/>
                <a:pathLst>
                  <a:path w="109" h="50">
                    <a:moveTo>
                      <a:pt x="1" y="26"/>
                    </a:moveTo>
                    <a:lnTo>
                      <a:pt x="27" y="50"/>
                    </a:lnTo>
                    <a:lnTo>
                      <a:pt x="109" y="50"/>
                    </a:lnTo>
                    <a:lnTo>
                      <a:pt x="109" y="0"/>
                    </a:lnTo>
                    <a:lnTo>
                      <a:pt x="27" y="0"/>
                    </a:lnTo>
                    <a:lnTo>
                      <a:pt x="1" y="26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08" name="Freeform 2149"/>
              <p:cNvSpPr>
                <a:spLocks/>
              </p:cNvSpPr>
              <p:nvPr/>
            </p:nvSpPr>
            <p:spPr bwMode="auto">
              <a:xfrm>
                <a:off x="3979" y="3493"/>
                <a:ext cx="10" cy="10"/>
              </a:xfrm>
              <a:custGeom>
                <a:avLst/>
                <a:gdLst/>
                <a:ahLst/>
                <a:cxnLst>
                  <a:cxn ang="0">
                    <a:pos x="54" y="12"/>
                  </a:cxn>
                  <a:cxn ang="0">
                    <a:pos x="54" y="12"/>
                  </a:cxn>
                  <a:cxn ang="0">
                    <a:pos x="54" y="12"/>
                  </a:cxn>
                  <a:cxn ang="0">
                    <a:pos x="52" y="11"/>
                  </a:cxn>
                  <a:cxn ang="0">
                    <a:pos x="52" y="11"/>
                  </a:cxn>
                  <a:cxn ang="0">
                    <a:pos x="52" y="10"/>
                  </a:cxn>
                  <a:cxn ang="0">
                    <a:pos x="51" y="7"/>
                  </a:cxn>
                  <a:cxn ang="0">
                    <a:pos x="51" y="6"/>
                  </a:cxn>
                  <a:cxn ang="0">
                    <a:pos x="50" y="4"/>
                  </a:cxn>
                  <a:cxn ang="0">
                    <a:pos x="50" y="0"/>
                  </a:cxn>
                  <a:cxn ang="0">
                    <a:pos x="0" y="3"/>
                  </a:cxn>
                  <a:cxn ang="0">
                    <a:pos x="2" y="8"/>
                  </a:cxn>
                  <a:cxn ang="0">
                    <a:pos x="2" y="15"/>
                  </a:cxn>
                  <a:cxn ang="0">
                    <a:pos x="4" y="21"/>
                  </a:cxn>
                  <a:cxn ang="0">
                    <a:pos x="5" y="26"/>
                  </a:cxn>
                  <a:cxn ang="0">
                    <a:pos x="7" y="32"/>
                  </a:cxn>
                  <a:cxn ang="0">
                    <a:pos x="11" y="37"/>
                  </a:cxn>
                  <a:cxn ang="0">
                    <a:pos x="14" y="42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54" y="12"/>
                  </a:cxn>
                </a:cxnLst>
                <a:rect l="0" t="0" r="r" b="b"/>
                <a:pathLst>
                  <a:path w="54" h="47">
                    <a:moveTo>
                      <a:pt x="54" y="12"/>
                    </a:moveTo>
                    <a:lnTo>
                      <a:pt x="54" y="12"/>
                    </a:lnTo>
                    <a:lnTo>
                      <a:pt x="54" y="12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2" y="10"/>
                    </a:lnTo>
                    <a:lnTo>
                      <a:pt x="51" y="7"/>
                    </a:lnTo>
                    <a:lnTo>
                      <a:pt x="51" y="6"/>
                    </a:lnTo>
                    <a:lnTo>
                      <a:pt x="50" y="4"/>
                    </a:lnTo>
                    <a:lnTo>
                      <a:pt x="50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2" y="15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32"/>
                    </a:lnTo>
                    <a:lnTo>
                      <a:pt x="11" y="37"/>
                    </a:lnTo>
                    <a:lnTo>
                      <a:pt x="14" y="42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09" name="Freeform 2150"/>
              <p:cNvSpPr>
                <a:spLocks/>
              </p:cNvSpPr>
              <p:nvPr/>
            </p:nvSpPr>
            <p:spPr bwMode="auto">
              <a:xfrm>
                <a:off x="3982" y="3496"/>
                <a:ext cx="8" cy="10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41" y="2"/>
                  </a:cxn>
                  <a:cxn ang="0">
                    <a:pos x="39" y="2"/>
                  </a:cxn>
                  <a:cxn ang="0">
                    <a:pos x="39" y="2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37" y="2"/>
                  </a:cxn>
                  <a:cxn ang="0">
                    <a:pos x="37" y="1"/>
                  </a:cxn>
                  <a:cxn ang="0">
                    <a:pos x="37" y="1"/>
                  </a:cxn>
                  <a:cxn ang="0">
                    <a:pos x="36" y="0"/>
                  </a:cxn>
                  <a:cxn ang="0">
                    <a:pos x="0" y="35"/>
                  </a:cxn>
                  <a:cxn ang="0">
                    <a:pos x="4" y="38"/>
                  </a:cxn>
                  <a:cxn ang="0">
                    <a:pos x="9" y="41"/>
                  </a:cxn>
                  <a:cxn ang="0">
                    <a:pos x="14" y="45"/>
                  </a:cxn>
                  <a:cxn ang="0">
                    <a:pos x="18" y="47"/>
                  </a:cxn>
                  <a:cxn ang="0">
                    <a:pos x="24" y="50"/>
                  </a:cxn>
                  <a:cxn ang="0">
                    <a:pos x="30" y="51"/>
                  </a:cxn>
                  <a:cxn ang="0">
                    <a:pos x="36" y="52"/>
                  </a:cxn>
                  <a:cxn ang="0">
                    <a:pos x="41" y="52"/>
                  </a:cxn>
                  <a:cxn ang="0">
                    <a:pos x="41" y="52"/>
                  </a:cxn>
                  <a:cxn ang="0">
                    <a:pos x="41" y="2"/>
                  </a:cxn>
                </a:cxnLst>
                <a:rect l="0" t="0" r="r" b="b"/>
                <a:pathLst>
                  <a:path w="41" h="52">
                    <a:moveTo>
                      <a:pt x="41" y="2"/>
                    </a:moveTo>
                    <a:lnTo>
                      <a:pt x="41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7" y="2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6" y="0"/>
                    </a:lnTo>
                    <a:lnTo>
                      <a:pt x="0" y="35"/>
                    </a:lnTo>
                    <a:lnTo>
                      <a:pt x="4" y="38"/>
                    </a:lnTo>
                    <a:lnTo>
                      <a:pt x="9" y="41"/>
                    </a:lnTo>
                    <a:lnTo>
                      <a:pt x="14" y="45"/>
                    </a:lnTo>
                    <a:lnTo>
                      <a:pt x="18" y="47"/>
                    </a:lnTo>
                    <a:lnTo>
                      <a:pt x="24" y="50"/>
                    </a:lnTo>
                    <a:lnTo>
                      <a:pt x="30" y="51"/>
                    </a:lnTo>
                    <a:lnTo>
                      <a:pt x="36" y="52"/>
                    </a:lnTo>
                    <a:lnTo>
                      <a:pt x="41" y="52"/>
                    </a:lnTo>
                    <a:lnTo>
                      <a:pt x="41" y="52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10" name="Freeform 2151"/>
              <p:cNvSpPr>
                <a:spLocks/>
              </p:cNvSpPr>
              <p:nvPr/>
            </p:nvSpPr>
            <p:spPr bwMode="auto">
              <a:xfrm>
                <a:off x="3990" y="3496"/>
                <a:ext cx="7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4" y="50"/>
                  </a:cxn>
                  <a:cxn ang="0">
                    <a:pos x="8" y="50"/>
                  </a:cxn>
                  <a:cxn ang="0">
                    <a:pos x="13" y="49"/>
                  </a:cxn>
                  <a:cxn ang="0">
                    <a:pos x="17" y="48"/>
                  </a:cxn>
                  <a:cxn ang="0">
                    <a:pos x="21" y="46"/>
                  </a:cxn>
                  <a:cxn ang="0">
                    <a:pos x="25" y="44"/>
                  </a:cxn>
                  <a:cxn ang="0">
                    <a:pos x="28" y="42"/>
                  </a:cxn>
                  <a:cxn ang="0">
                    <a:pos x="33" y="39"/>
                  </a:cxn>
                  <a:cxn ang="0">
                    <a:pos x="32" y="39"/>
                  </a:cxn>
                  <a:cxn ang="0">
                    <a:pos x="3" y="0"/>
                  </a:cxn>
                </a:cxnLst>
                <a:rect l="0" t="0" r="r" b="b"/>
                <a:pathLst>
                  <a:path w="33" h="50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8" y="50"/>
                    </a:lnTo>
                    <a:lnTo>
                      <a:pt x="13" y="49"/>
                    </a:lnTo>
                    <a:lnTo>
                      <a:pt x="17" y="48"/>
                    </a:lnTo>
                    <a:lnTo>
                      <a:pt x="21" y="46"/>
                    </a:lnTo>
                    <a:lnTo>
                      <a:pt x="25" y="44"/>
                    </a:lnTo>
                    <a:lnTo>
                      <a:pt x="28" y="42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11" name="Freeform 2152"/>
              <p:cNvSpPr>
                <a:spLocks/>
              </p:cNvSpPr>
              <p:nvPr/>
            </p:nvSpPr>
            <p:spPr bwMode="auto">
              <a:xfrm>
                <a:off x="3991" y="3491"/>
                <a:ext cx="10" cy="13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3" y="18"/>
                  </a:cxn>
                  <a:cxn ang="0">
                    <a:pos x="2" y="20"/>
                  </a:cxn>
                  <a:cxn ang="0">
                    <a:pos x="1" y="21"/>
                  </a:cxn>
                  <a:cxn ang="0">
                    <a:pos x="1" y="22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9" y="63"/>
                  </a:cxn>
                  <a:cxn ang="0">
                    <a:pos x="33" y="61"/>
                  </a:cxn>
                  <a:cxn ang="0">
                    <a:pos x="35" y="58"/>
                  </a:cxn>
                  <a:cxn ang="0">
                    <a:pos x="39" y="54"/>
                  </a:cxn>
                  <a:cxn ang="0">
                    <a:pos x="41" y="51"/>
                  </a:cxn>
                  <a:cxn ang="0">
                    <a:pos x="44" y="47"/>
                  </a:cxn>
                  <a:cxn ang="0">
                    <a:pos x="46" y="43"/>
                  </a:cxn>
                  <a:cxn ang="0">
                    <a:pos x="48" y="39"/>
                  </a:cxn>
                  <a:cxn ang="0">
                    <a:pos x="49" y="35"/>
                  </a:cxn>
                  <a:cxn ang="0">
                    <a:pos x="23" y="51"/>
                  </a:cxn>
                  <a:cxn ang="0">
                    <a:pos x="29" y="2"/>
                  </a:cxn>
                  <a:cxn ang="0">
                    <a:pos x="9" y="0"/>
                  </a:cxn>
                  <a:cxn ang="0">
                    <a:pos x="3" y="18"/>
                  </a:cxn>
                  <a:cxn ang="0">
                    <a:pos x="29" y="2"/>
                  </a:cxn>
                </a:cxnLst>
                <a:rect l="0" t="0" r="r" b="b"/>
                <a:pathLst>
                  <a:path w="49" h="63">
                    <a:moveTo>
                      <a:pt x="29" y="2"/>
                    </a:moveTo>
                    <a:lnTo>
                      <a:pt x="3" y="18"/>
                    </a:lnTo>
                    <a:lnTo>
                      <a:pt x="2" y="20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9" y="63"/>
                    </a:lnTo>
                    <a:lnTo>
                      <a:pt x="33" y="61"/>
                    </a:lnTo>
                    <a:lnTo>
                      <a:pt x="35" y="58"/>
                    </a:lnTo>
                    <a:lnTo>
                      <a:pt x="39" y="54"/>
                    </a:lnTo>
                    <a:lnTo>
                      <a:pt x="41" y="51"/>
                    </a:lnTo>
                    <a:lnTo>
                      <a:pt x="44" y="47"/>
                    </a:lnTo>
                    <a:lnTo>
                      <a:pt x="46" y="43"/>
                    </a:lnTo>
                    <a:lnTo>
                      <a:pt x="48" y="39"/>
                    </a:lnTo>
                    <a:lnTo>
                      <a:pt x="49" y="35"/>
                    </a:lnTo>
                    <a:lnTo>
                      <a:pt x="23" y="51"/>
                    </a:lnTo>
                    <a:lnTo>
                      <a:pt x="29" y="2"/>
                    </a:lnTo>
                    <a:lnTo>
                      <a:pt x="9" y="0"/>
                    </a:lnTo>
                    <a:lnTo>
                      <a:pt x="3" y="18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12" name="Freeform 2153"/>
              <p:cNvSpPr>
                <a:spLocks/>
              </p:cNvSpPr>
              <p:nvPr/>
            </p:nvSpPr>
            <p:spPr bwMode="auto">
              <a:xfrm>
                <a:off x="3984" y="3485"/>
                <a:ext cx="18" cy="10"/>
              </a:xfrm>
              <a:custGeom>
                <a:avLst/>
                <a:gdLst/>
                <a:ahLst/>
                <a:cxnLst>
                  <a:cxn ang="0">
                    <a:pos x="85" y="23"/>
                  </a:cxn>
                  <a:cxn ang="0">
                    <a:pos x="61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61" y="50"/>
                  </a:cxn>
                  <a:cxn ang="0">
                    <a:pos x="85" y="23"/>
                  </a:cxn>
                  <a:cxn ang="0">
                    <a:pos x="61" y="50"/>
                  </a:cxn>
                  <a:cxn ang="0">
                    <a:pos x="88" y="50"/>
                  </a:cxn>
                  <a:cxn ang="0">
                    <a:pos x="85" y="23"/>
                  </a:cxn>
                </a:cxnLst>
                <a:rect l="0" t="0" r="r" b="b"/>
                <a:pathLst>
                  <a:path w="88" h="50">
                    <a:moveTo>
                      <a:pt x="85" y="23"/>
                    </a:moveTo>
                    <a:lnTo>
                      <a:pt x="61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61" y="50"/>
                    </a:lnTo>
                    <a:lnTo>
                      <a:pt x="85" y="23"/>
                    </a:lnTo>
                    <a:lnTo>
                      <a:pt x="61" y="50"/>
                    </a:lnTo>
                    <a:lnTo>
                      <a:pt x="88" y="50"/>
                    </a:lnTo>
                    <a:lnTo>
                      <a:pt x="85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13" name="Freeform 2154"/>
              <p:cNvSpPr>
                <a:spLocks/>
              </p:cNvSpPr>
              <p:nvPr/>
            </p:nvSpPr>
            <p:spPr bwMode="auto">
              <a:xfrm>
                <a:off x="3991" y="3483"/>
                <a:ext cx="10" cy="8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0" y="32"/>
                  </a:cxn>
                  <a:cxn ang="0">
                    <a:pos x="1" y="32"/>
                  </a:cxn>
                  <a:cxn ang="0">
                    <a:pos x="1" y="33"/>
                  </a:cxn>
                  <a:cxn ang="0">
                    <a:pos x="1" y="34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49" y="25"/>
                  </a:cxn>
                  <a:cxn ang="0">
                    <a:pos x="48" y="20"/>
                  </a:cxn>
                  <a:cxn ang="0">
                    <a:pos x="47" y="16"/>
                  </a:cxn>
                  <a:cxn ang="0">
                    <a:pos x="46" y="12"/>
                  </a:cxn>
                  <a:cxn ang="0">
                    <a:pos x="44" y="8"/>
                  </a:cxn>
                  <a:cxn ang="0">
                    <a:pos x="41" y="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0" y="31"/>
                  </a:cxn>
                </a:cxnLst>
                <a:rect l="0" t="0" r="r" b="b"/>
                <a:pathLst>
                  <a:path w="50" h="39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1" y="34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49" y="25"/>
                    </a:lnTo>
                    <a:lnTo>
                      <a:pt x="48" y="20"/>
                    </a:lnTo>
                    <a:lnTo>
                      <a:pt x="47" y="16"/>
                    </a:lnTo>
                    <a:lnTo>
                      <a:pt x="46" y="12"/>
                    </a:lnTo>
                    <a:lnTo>
                      <a:pt x="44" y="8"/>
                    </a:lnTo>
                    <a:lnTo>
                      <a:pt x="41" y="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14" name="Freeform 2155"/>
              <p:cNvSpPr>
                <a:spLocks/>
              </p:cNvSpPr>
              <p:nvPr/>
            </p:nvSpPr>
            <p:spPr bwMode="auto">
              <a:xfrm>
                <a:off x="3990" y="3479"/>
                <a:ext cx="9" cy="1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3" y="50"/>
                  </a:cxn>
                  <a:cxn ang="0">
                    <a:pos x="3" y="50"/>
                  </a:cxn>
                  <a:cxn ang="0">
                    <a:pos x="3" y="50"/>
                  </a:cxn>
                  <a:cxn ang="0">
                    <a:pos x="3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2" y="20"/>
                  </a:cxn>
                  <a:cxn ang="0">
                    <a:pos x="38" y="15"/>
                  </a:cxn>
                  <a:cxn ang="0">
                    <a:pos x="34" y="11"/>
                  </a:cxn>
                  <a:cxn ang="0">
                    <a:pos x="29" y="8"/>
                  </a:cxn>
                  <a:cxn ang="0">
                    <a:pos x="23" y="5"/>
                  </a:cxn>
                  <a:cxn ang="0">
                    <a:pos x="18" y="2"/>
                  </a:cxn>
                  <a:cxn ang="0">
                    <a:pos x="12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42" h="51">
                    <a:moveTo>
                      <a:pt x="0" y="50"/>
                    </a:moveTo>
                    <a:lnTo>
                      <a:pt x="0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3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2" y="20"/>
                    </a:lnTo>
                    <a:lnTo>
                      <a:pt x="38" y="15"/>
                    </a:lnTo>
                    <a:lnTo>
                      <a:pt x="34" y="11"/>
                    </a:lnTo>
                    <a:lnTo>
                      <a:pt x="29" y="8"/>
                    </a:lnTo>
                    <a:lnTo>
                      <a:pt x="23" y="5"/>
                    </a:lnTo>
                    <a:lnTo>
                      <a:pt x="18" y="2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15" name="Freeform 2156"/>
              <p:cNvSpPr>
                <a:spLocks/>
              </p:cNvSpPr>
              <p:nvPr/>
            </p:nvSpPr>
            <p:spPr bwMode="auto">
              <a:xfrm>
                <a:off x="3982" y="3479"/>
                <a:ext cx="8" cy="10"/>
              </a:xfrm>
              <a:custGeom>
                <a:avLst/>
                <a:gdLst/>
                <a:ahLst/>
                <a:cxnLst>
                  <a:cxn ang="0">
                    <a:pos x="35" y="51"/>
                  </a:cxn>
                  <a:cxn ang="0">
                    <a:pos x="35" y="51"/>
                  </a:cxn>
                  <a:cxn ang="0">
                    <a:pos x="35" y="51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7" y="50"/>
                  </a:cxn>
                  <a:cxn ang="0">
                    <a:pos x="37" y="50"/>
                  </a:cxn>
                  <a:cxn ang="0">
                    <a:pos x="38" y="50"/>
                  </a:cxn>
                  <a:cxn ang="0">
                    <a:pos x="39" y="50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3" y="2"/>
                  </a:cxn>
                  <a:cxn ang="0">
                    <a:pos x="18" y="3"/>
                  </a:cxn>
                  <a:cxn ang="0">
                    <a:pos x="13" y="6"/>
                  </a:cxn>
                  <a:cxn ang="0">
                    <a:pos x="8" y="9"/>
                  </a:cxn>
                  <a:cxn ang="0">
                    <a:pos x="3" y="11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35" y="51"/>
                  </a:cxn>
                </a:cxnLst>
                <a:rect l="0" t="0" r="r" b="b"/>
                <a:pathLst>
                  <a:path w="39" h="51">
                    <a:moveTo>
                      <a:pt x="35" y="51"/>
                    </a:moveTo>
                    <a:lnTo>
                      <a:pt x="35" y="51"/>
                    </a:lnTo>
                    <a:lnTo>
                      <a:pt x="35" y="51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8" y="50"/>
                    </a:lnTo>
                    <a:lnTo>
                      <a:pt x="39" y="50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3" y="2"/>
                    </a:lnTo>
                    <a:lnTo>
                      <a:pt x="18" y="3"/>
                    </a:lnTo>
                    <a:lnTo>
                      <a:pt x="13" y="6"/>
                    </a:lnTo>
                    <a:lnTo>
                      <a:pt x="8" y="9"/>
                    </a:lnTo>
                    <a:lnTo>
                      <a:pt x="3" y="1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35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16" name="Freeform 2157"/>
              <p:cNvSpPr>
                <a:spLocks/>
              </p:cNvSpPr>
              <p:nvPr/>
            </p:nvSpPr>
            <p:spPr bwMode="auto">
              <a:xfrm>
                <a:off x="3979" y="3482"/>
                <a:ext cx="10" cy="13"/>
              </a:xfrm>
              <a:custGeom>
                <a:avLst/>
                <a:gdLst/>
                <a:ahLst/>
                <a:cxnLst>
                  <a:cxn ang="0">
                    <a:pos x="27" y="15"/>
                  </a:cxn>
                  <a:cxn ang="0">
                    <a:pos x="51" y="42"/>
                  </a:cxn>
                  <a:cxn ang="0">
                    <a:pos x="51" y="41"/>
                  </a:cxn>
                  <a:cxn ang="0">
                    <a:pos x="51" y="38"/>
                  </a:cxn>
                  <a:cxn ang="0">
                    <a:pos x="52" y="38"/>
                  </a:cxn>
                  <a:cxn ang="0">
                    <a:pos x="52" y="37"/>
                  </a:cxn>
                  <a:cxn ang="0">
                    <a:pos x="52" y="36"/>
                  </a:cxn>
                  <a:cxn ang="0">
                    <a:pos x="52" y="36"/>
                  </a:cxn>
                  <a:cxn ang="0">
                    <a:pos x="54" y="36"/>
                  </a:cxn>
                  <a:cxn ang="0">
                    <a:pos x="54" y="3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2" y="8"/>
                  </a:cxn>
                  <a:cxn ang="0">
                    <a:pos x="9" y="13"/>
                  </a:cxn>
                  <a:cxn ang="0">
                    <a:pos x="6" y="17"/>
                  </a:cxn>
                  <a:cxn ang="0">
                    <a:pos x="5" y="23"/>
                  </a:cxn>
                  <a:cxn ang="0">
                    <a:pos x="3" y="28"/>
                  </a:cxn>
                  <a:cxn ang="0">
                    <a:pos x="3" y="34"/>
                  </a:cxn>
                  <a:cxn ang="0">
                    <a:pos x="2" y="38"/>
                  </a:cxn>
                  <a:cxn ang="0">
                    <a:pos x="27" y="65"/>
                  </a:cxn>
                  <a:cxn ang="0">
                    <a:pos x="2" y="38"/>
                  </a:cxn>
                  <a:cxn ang="0">
                    <a:pos x="0" y="65"/>
                  </a:cxn>
                  <a:cxn ang="0">
                    <a:pos x="27" y="65"/>
                  </a:cxn>
                  <a:cxn ang="0">
                    <a:pos x="27" y="15"/>
                  </a:cxn>
                </a:cxnLst>
                <a:rect l="0" t="0" r="r" b="b"/>
                <a:pathLst>
                  <a:path w="54" h="65">
                    <a:moveTo>
                      <a:pt x="27" y="15"/>
                    </a:moveTo>
                    <a:lnTo>
                      <a:pt x="51" y="42"/>
                    </a:lnTo>
                    <a:lnTo>
                      <a:pt x="51" y="41"/>
                    </a:lnTo>
                    <a:lnTo>
                      <a:pt x="51" y="38"/>
                    </a:lnTo>
                    <a:lnTo>
                      <a:pt x="52" y="38"/>
                    </a:lnTo>
                    <a:lnTo>
                      <a:pt x="52" y="37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4" y="36"/>
                    </a:lnTo>
                    <a:lnTo>
                      <a:pt x="54" y="3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2" y="8"/>
                    </a:lnTo>
                    <a:lnTo>
                      <a:pt x="9" y="13"/>
                    </a:lnTo>
                    <a:lnTo>
                      <a:pt x="6" y="17"/>
                    </a:lnTo>
                    <a:lnTo>
                      <a:pt x="5" y="23"/>
                    </a:lnTo>
                    <a:lnTo>
                      <a:pt x="3" y="28"/>
                    </a:lnTo>
                    <a:lnTo>
                      <a:pt x="3" y="34"/>
                    </a:lnTo>
                    <a:lnTo>
                      <a:pt x="2" y="38"/>
                    </a:lnTo>
                    <a:lnTo>
                      <a:pt x="27" y="65"/>
                    </a:lnTo>
                    <a:lnTo>
                      <a:pt x="2" y="38"/>
                    </a:lnTo>
                    <a:lnTo>
                      <a:pt x="0" y="65"/>
                    </a:lnTo>
                    <a:lnTo>
                      <a:pt x="27" y="65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17" name="Freeform 2158"/>
              <p:cNvSpPr>
                <a:spLocks/>
              </p:cNvSpPr>
              <p:nvPr/>
            </p:nvSpPr>
            <p:spPr bwMode="auto">
              <a:xfrm>
                <a:off x="4008" y="3500"/>
                <a:ext cx="11" cy="9"/>
              </a:xfrm>
              <a:custGeom>
                <a:avLst/>
                <a:gdLst/>
                <a:ahLst/>
                <a:cxnLst>
                  <a:cxn ang="0">
                    <a:pos x="32" y="45"/>
                  </a:cxn>
                  <a:cxn ang="0">
                    <a:pos x="52" y="16"/>
                  </a:cxn>
                  <a:cxn ang="0">
                    <a:pos x="49" y="0"/>
                  </a:cxn>
                  <a:cxn ang="0">
                    <a:pos x="0" y="8"/>
                  </a:cxn>
                  <a:cxn ang="0">
                    <a:pos x="2" y="24"/>
                  </a:cxn>
                  <a:cxn ang="0">
                    <a:pos x="32" y="45"/>
                  </a:cxn>
                  <a:cxn ang="0">
                    <a:pos x="32" y="45"/>
                  </a:cxn>
                  <a:cxn ang="0">
                    <a:pos x="56" y="39"/>
                  </a:cxn>
                  <a:cxn ang="0">
                    <a:pos x="52" y="16"/>
                  </a:cxn>
                  <a:cxn ang="0">
                    <a:pos x="32" y="45"/>
                  </a:cxn>
                </a:cxnLst>
                <a:rect l="0" t="0" r="r" b="b"/>
                <a:pathLst>
                  <a:path w="56" h="45">
                    <a:moveTo>
                      <a:pt x="32" y="45"/>
                    </a:moveTo>
                    <a:lnTo>
                      <a:pt x="52" y="16"/>
                    </a:lnTo>
                    <a:lnTo>
                      <a:pt x="49" y="0"/>
                    </a:lnTo>
                    <a:lnTo>
                      <a:pt x="0" y="8"/>
                    </a:lnTo>
                    <a:lnTo>
                      <a:pt x="2" y="24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56" y="39"/>
                    </a:lnTo>
                    <a:lnTo>
                      <a:pt x="52" y="16"/>
                    </a:lnTo>
                    <a:lnTo>
                      <a:pt x="32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18" name="Freeform 2159"/>
              <p:cNvSpPr>
                <a:spLocks/>
              </p:cNvSpPr>
              <p:nvPr/>
            </p:nvSpPr>
            <p:spPr bwMode="auto">
              <a:xfrm>
                <a:off x="4011" y="3499"/>
                <a:ext cx="3" cy="10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51"/>
                  </a:cxn>
                  <a:cxn ang="0">
                    <a:pos x="2" y="51"/>
                  </a:cxn>
                  <a:cxn ang="0">
                    <a:pos x="6" y="50"/>
                  </a:cxn>
                  <a:cxn ang="0">
                    <a:pos x="8" y="50"/>
                  </a:cxn>
                  <a:cxn ang="0">
                    <a:pos x="10" y="50"/>
                  </a:cxn>
                  <a:cxn ang="0">
                    <a:pos x="13" y="50"/>
                  </a:cxn>
                  <a:cxn ang="0">
                    <a:pos x="15" y="50"/>
                  </a:cxn>
                  <a:cxn ang="0">
                    <a:pos x="17" y="49"/>
                  </a:cxn>
                  <a:cxn ang="0">
                    <a:pos x="19" y="49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51"/>
                  </a:cxn>
                </a:cxnLst>
                <a:rect l="0" t="0" r="r" b="b"/>
                <a:pathLst>
                  <a:path w="19" h="51">
                    <a:moveTo>
                      <a:pt x="0" y="51"/>
                    </a:moveTo>
                    <a:lnTo>
                      <a:pt x="0" y="51"/>
                    </a:lnTo>
                    <a:lnTo>
                      <a:pt x="2" y="51"/>
                    </a:lnTo>
                    <a:lnTo>
                      <a:pt x="6" y="50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3" y="50"/>
                    </a:lnTo>
                    <a:lnTo>
                      <a:pt x="15" y="50"/>
                    </a:lnTo>
                    <a:lnTo>
                      <a:pt x="17" y="49"/>
                    </a:lnTo>
                    <a:lnTo>
                      <a:pt x="19" y="49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19" name="Freeform 2160"/>
              <p:cNvSpPr>
                <a:spLocks/>
              </p:cNvSpPr>
              <p:nvPr/>
            </p:nvSpPr>
            <p:spPr bwMode="auto">
              <a:xfrm>
                <a:off x="4005" y="3499"/>
                <a:ext cx="6" cy="1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4" y="45"/>
                  </a:cxn>
                  <a:cxn ang="0">
                    <a:pos x="7" y="47"/>
                  </a:cxn>
                  <a:cxn ang="0">
                    <a:pos x="11" y="49"/>
                  </a:cxn>
                  <a:cxn ang="0">
                    <a:pos x="14" y="49"/>
                  </a:cxn>
                  <a:cxn ang="0">
                    <a:pos x="17" y="50"/>
                  </a:cxn>
                  <a:cxn ang="0">
                    <a:pos x="21" y="50"/>
                  </a:cxn>
                  <a:cxn ang="0">
                    <a:pos x="24" y="51"/>
                  </a:cxn>
                  <a:cxn ang="0">
                    <a:pos x="28" y="51"/>
                  </a:cxn>
                  <a:cxn ang="0">
                    <a:pos x="28" y="1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1"/>
                  </a:cxn>
                  <a:cxn ang="0">
                    <a:pos x="24" y="1"/>
                  </a:cxn>
                  <a:cxn ang="0">
                    <a:pos x="0" y="44"/>
                  </a:cxn>
                </a:cxnLst>
                <a:rect l="0" t="0" r="r" b="b"/>
                <a:pathLst>
                  <a:path w="28" h="51">
                    <a:moveTo>
                      <a:pt x="0" y="44"/>
                    </a:moveTo>
                    <a:lnTo>
                      <a:pt x="0" y="44"/>
                    </a:lnTo>
                    <a:lnTo>
                      <a:pt x="4" y="45"/>
                    </a:lnTo>
                    <a:lnTo>
                      <a:pt x="7" y="47"/>
                    </a:lnTo>
                    <a:lnTo>
                      <a:pt x="11" y="49"/>
                    </a:lnTo>
                    <a:lnTo>
                      <a:pt x="14" y="49"/>
                    </a:lnTo>
                    <a:lnTo>
                      <a:pt x="17" y="50"/>
                    </a:lnTo>
                    <a:lnTo>
                      <a:pt x="21" y="50"/>
                    </a:lnTo>
                    <a:lnTo>
                      <a:pt x="24" y="51"/>
                    </a:lnTo>
                    <a:lnTo>
                      <a:pt x="28" y="5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20" name="Freeform 2161"/>
              <p:cNvSpPr>
                <a:spLocks/>
              </p:cNvSpPr>
              <p:nvPr/>
            </p:nvSpPr>
            <p:spPr bwMode="auto">
              <a:xfrm>
                <a:off x="4001" y="3499"/>
                <a:ext cx="10" cy="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1" y="26"/>
                  </a:cxn>
                  <a:cxn ang="0">
                    <a:pos x="3" y="29"/>
                  </a:cxn>
                  <a:cxn ang="0">
                    <a:pos x="5" y="31"/>
                  </a:cxn>
                  <a:cxn ang="0">
                    <a:pos x="8" y="35"/>
                  </a:cxn>
                  <a:cxn ang="0">
                    <a:pos x="10" y="37"/>
                  </a:cxn>
                  <a:cxn ang="0">
                    <a:pos x="12" y="39"/>
                  </a:cxn>
                  <a:cxn ang="0">
                    <a:pos x="16" y="41"/>
                  </a:cxn>
                  <a:cxn ang="0">
                    <a:pos x="18" y="43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5" y="1"/>
                  </a:cxn>
                  <a:cxn ang="0">
                    <a:pos x="45" y="1"/>
                  </a:cxn>
                  <a:cxn ang="0">
                    <a:pos x="45" y="3"/>
                  </a:cxn>
                  <a:cxn ang="0">
                    <a:pos x="46" y="3"/>
                  </a:cxn>
                  <a:cxn ang="0">
                    <a:pos x="46" y="3"/>
                  </a:cxn>
                  <a:cxn ang="0">
                    <a:pos x="0" y="22"/>
                  </a:cxn>
                </a:cxnLst>
                <a:rect l="0" t="0" r="r" b="b"/>
                <a:pathLst>
                  <a:path w="46" h="43">
                    <a:moveTo>
                      <a:pt x="0" y="22"/>
                    </a:moveTo>
                    <a:lnTo>
                      <a:pt x="0" y="22"/>
                    </a:lnTo>
                    <a:lnTo>
                      <a:pt x="1" y="26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8" y="35"/>
                    </a:lnTo>
                    <a:lnTo>
                      <a:pt x="10" y="37"/>
                    </a:lnTo>
                    <a:lnTo>
                      <a:pt x="12" y="39"/>
                    </a:lnTo>
                    <a:lnTo>
                      <a:pt x="16" y="41"/>
                    </a:lnTo>
                    <a:lnTo>
                      <a:pt x="18" y="43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21" name="Freeform 2162"/>
              <p:cNvSpPr>
                <a:spLocks/>
              </p:cNvSpPr>
              <p:nvPr/>
            </p:nvSpPr>
            <p:spPr bwMode="auto">
              <a:xfrm>
                <a:off x="4000" y="3497"/>
                <a:ext cx="1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1" y="13"/>
                  </a:cxn>
                  <a:cxn ang="0">
                    <a:pos x="1" y="16"/>
                  </a:cxn>
                  <a:cxn ang="0">
                    <a:pos x="1" y="20"/>
                  </a:cxn>
                  <a:cxn ang="0">
                    <a:pos x="2" y="23"/>
                  </a:cxn>
                  <a:cxn ang="0">
                    <a:pos x="3" y="28"/>
                  </a:cxn>
                  <a:cxn ang="0">
                    <a:pos x="5" y="31"/>
                  </a:cxn>
                  <a:cxn ang="0">
                    <a:pos x="51" y="12"/>
                  </a:cxn>
                  <a:cxn ang="0">
                    <a:pos x="51" y="13"/>
                  </a:cxn>
                  <a:cxn ang="0">
                    <a:pos x="51" y="14"/>
                  </a:cxn>
                  <a:cxn ang="0">
                    <a:pos x="51" y="13"/>
                  </a:cxn>
                  <a:cxn ang="0">
                    <a:pos x="51" y="12"/>
                  </a:cxn>
                  <a:cxn ang="0">
                    <a:pos x="51" y="9"/>
                  </a:cxn>
                  <a:cxn ang="0">
                    <a:pos x="50" y="7"/>
                  </a:cxn>
                  <a:cxn ang="0">
                    <a:pos x="50" y="3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51" h="31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1" y="16"/>
                    </a:lnTo>
                    <a:lnTo>
                      <a:pt x="1" y="20"/>
                    </a:lnTo>
                    <a:lnTo>
                      <a:pt x="2" y="23"/>
                    </a:lnTo>
                    <a:lnTo>
                      <a:pt x="3" y="28"/>
                    </a:lnTo>
                    <a:lnTo>
                      <a:pt x="5" y="31"/>
                    </a:lnTo>
                    <a:lnTo>
                      <a:pt x="51" y="12"/>
                    </a:lnTo>
                    <a:lnTo>
                      <a:pt x="51" y="13"/>
                    </a:lnTo>
                    <a:lnTo>
                      <a:pt x="51" y="14"/>
                    </a:lnTo>
                    <a:lnTo>
                      <a:pt x="51" y="13"/>
                    </a:lnTo>
                    <a:lnTo>
                      <a:pt x="51" y="12"/>
                    </a:lnTo>
                    <a:lnTo>
                      <a:pt x="51" y="9"/>
                    </a:lnTo>
                    <a:lnTo>
                      <a:pt x="50" y="7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22" name="Freeform 2163"/>
              <p:cNvSpPr>
                <a:spLocks/>
              </p:cNvSpPr>
              <p:nvPr/>
            </p:nvSpPr>
            <p:spPr bwMode="auto">
              <a:xfrm>
                <a:off x="4000" y="3479"/>
                <a:ext cx="10" cy="1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25"/>
                  </a:cxn>
                  <a:cxn ang="0">
                    <a:pos x="0" y="89"/>
                  </a:cxn>
                  <a:cxn ang="0">
                    <a:pos x="50" y="89"/>
                  </a:cxn>
                  <a:cxn ang="0">
                    <a:pos x="50" y="25"/>
                  </a:cxn>
                  <a:cxn ang="0">
                    <a:pos x="25" y="0"/>
                  </a:cxn>
                  <a:cxn ang="0">
                    <a:pos x="50" y="25"/>
                  </a:cxn>
                  <a:cxn ang="0">
                    <a:pos x="50" y="0"/>
                  </a:cxn>
                  <a:cxn ang="0">
                    <a:pos x="25" y="0"/>
                  </a:cxn>
                </a:cxnLst>
                <a:rect l="0" t="0" r="r" b="b"/>
                <a:pathLst>
                  <a:path w="50" h="89">
                    <a:moveTo>
                      <a:pt x="25" y="0"/>
                    </a:moveTo>
                    <a:lnTo>
                      <a:pt x="0" y="25"/>
                    </a:lnTo>
                    <a:lnTo>
                      <a:pt x="0" y="89"/>
                    </a:lnTo>
                    <a:lnTo>
                      <a:pt x="50" y="89"/>
                    </a:lnTo>
                    <a:lnTo>
                      <a:pt x="50" y="25"/>
                    </a:lnTo>
                    <a:lnTo>
                      <a:pt x="25" y="0"/>
                    </a:lnTo>
                    <a:lnTo>
                      <a:pt x="50" y="25"/>
                    </a:lnTo>
                    <a:lnTo>
                      <a:pt x="5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23" name="Freeform 2164"/>
              <p:cNvSpPr>
                <a:spLocks/>
              </p:cNvSpPr>
              <p:nvPr/>
            </p:nvSpPr>
            <p:spPr bwMode="auto">
              <a:xfrm>
                <a:off x="3998" y="3479"/>
                <a:ext cx="7" cy="1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6" y="50"/>
                  </a:cxn>
                  <a:cxn ang="0">
                    <a:pos x="39" y="50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50"/>
                  </a:cxn>
                  <a:cxn ang="0">
                    <a:pos x="26" y="50"/>
                  </a:cxn>
                  <a:cxn ang="0">
                    <a:pos x="0" y="25"/>
                  </a:cxn>
                </a:cxnLst>
                <a:rect l="0" t="0" r="r" b="b"/>
                <a:pathLst>
                  <a:path w="39" h="50">
                    <a:moveTo>
                      <a:pt x="0" y="25"/>
                    </a:moveTo>
                    <a:lnTo>
                      <a:pt x="26" y="50"/>
                    </a:lnTo>
                    <a:lnTo>
                      <a:pt x="39" y="5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50"/>
                    </a:lnTo>
                    <a:lnTo>
                      <a:pt x="26" y="5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24" name="Freeform 2165"/>
              <p:cNvSpPr>
                <a:spLocks/>
              </p:cNvSpPr>
              <p:nvPr/>
            </p:nvSpPr>
            <p:spPr bwMode="auto">
              <a:xfrm>
                <a:off x="3998" y="3477"/>
                <a:ext cx="10" cy="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24"/>
                  </a:cxn>
                  <a:cxn ang="0">
                    <a:pos x="0" y="39"/>
                  </a:cxn>
                  <a:cxn ang="0">
                    <a:pos x="50" y="39"/>
                  </a:cxn>
                  <a:cxn ang="0">
                    <a:pos x="50" y="24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6" y="0"/>
                  </a:cxn>
                </a:cxnLst>
                <a:rect l="0" t="0" r="r" b="b"/>
                <a:pathLst>
                  <a:path w="50" h="39">
                    <a:moveTo>
                      <a:pt x="26" y="0"/>
                    </a:moveTo>
                    <a:lnTo>
                      <a:pt x="0" y="24"/>
                    </a:lnTo>
                    <a:lnTo>
                      <a:pt x="0" y="39"/>
                    </a:lnTo>
                    <a:lnTo>
                      <a:pt x="50" y="39"/>
                    </a:lnTo>
                    <a:lnTo>
                      <a:pt x="50" y="2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25" name="Freeform 2166"/>
              <p:cNvSpPr>
                <a:spLocks/>
              </p:cNvSpPr>
              <p:nvPr/>
            </p:nvSpPr>
            <p:spPr bwMode="auto">
              <a:xfrm>
                <a:off x="4003" y="3477"/>
                <a:ext cx="7" cy="10"/>
              </a:xfrm>
              <a:custGeom>
                <a:avLst/>
                <a:gdLst/>
                <a:ahLst/>
                <a:cxnLst>
                  <a:cxn ang="0">
                    <a:pos x="38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13" y="50"/>
                  </a:cxn>
                  <a:cxn ang="0">
                    <a:pos x="38" y="24"/>
                  </a:cxn>
                  <a:cxn ang="0">
                    <a:pos x="13" y="50"/>
                  </a:cxn>
                  <a:cxn ang="0">
                    <a:pos x="38" y="50"/>
                  </a:cxn>
                  <a:cxn ang="0">
                    <a:pos x="38" y="24"/>
                  </a:cxn>
                </a:cxnLst>
                <a:rect l="0" t="0" r="r" b="b"/>
                <a:pathLst>
                  <a:path w="38" h="50">
                    <a:moveTo>
                      <a:pt x="38" y="24"/>
                    </a:moveTo>
                    <a:lnTo>
                      <a:pt x="13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13" y="50"/>
                    </a:lnTo>
                    <a:lnTo>
                      <a:pt x="38" y="24"/>
                    </a:lnTo>
                    <a:lnTo>
                      <a:pt x="13" y="50"/>
                    </a:lnTo>
                    <a:lnTo>
                      <a:pt x="38" y="50"/>
                    </a:lnTo>
                    <a:lnTo>
                      <a:pt x="38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26" name="Freeform 2167"/>
              <p:cNvSpPr>
                <a:spLocks/>
              </p:cNvSpPr>
              <p:nvPr/>
            </p:nvSpPr>
            <p:spPr bwMode="auto">
              <a:xfrm>
                <a:off x="4000" y="3472"/>
                <a:ext cx="10" cy="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21"/>
                  </a:cxn>
                  <a:cxn ang="0">
                    <a:pos x="0" y="48"/>
                  </a:cxn>
                  <a:cxn ang="0">
                    <a:pos x="50" y="48"/>
                  </a:cxn>
                  <a:cxn ang="0">
                    <a:pos x="50" y="21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0" y="21"/>
                  </a:cxn>
                  <a:cxn ang="0">
                    <a:pos x="13" y="0"/>
                  </a:cxn>
                </a:cxnLst>
                <a:rect l="0" t="0" r="r" b="b"/>
                <a:pathLst>
                  <a:path w="50" h="48">
                    <a:moveTo>
                      <a:pt x="13" y="0"/>
                    </a:moveTo>
                    <a:lnTo>
                      <a:pt x="0" y="21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2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0" y="2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27" name="Freeform 2168"/>
              <p:cNvSpPr>
                <a:spLocks/>
              </p:cNvSpPr>
              <p:nvPr/>
            </p:nvSpPr>
            <p:spPr bwMode="auto">
              <a:xfrm>
                <a:off x="4003" y="3465"/>
                <a:ext cx="11" cy="15"/>
              </a:xfrm>
              <a:custGeom>
                <a:avLst/>
                <a:gdLst/>
                <a:ahLst/>
                <a:cxnLst>
                  <a:cxn ang="0">
                    <a:pos x="55" y="43"/>
                  </a:cxn>
                  <a:cxn ang="0">
                    <a:pos x="18" y="21"/>
                  </a:cxn>
                  <a:cxn ang="0">
                    <a:pos x="0" y="33"/>
                  </a:cxn>
                  <a:cxn ang="0">
                    <a:pos x="25" y="76"/>
                  </a:cxn>
                  <a:cxn ang="0">
                    <a:pos x="44" y="64"/>
                  </a:cxn>
                  <a:cxn ang="0">
                    <a:pos x="55" y="43"/>
                  </a:cxn>
                  <a:cxn ang="0">
                    <a:pos x="55" y="43"/>
                  </a:cxn>
                  <a:cxn ang="0">
                    <a:pos x="55" y="0"/>
                  </a:cxn>
                  <a:cxn ang="0">
                    <a:pos x="18" y="21"/>
                  </a:cxn>
                  <a:cxn ang="0">
                    <a:pos x="55" y="43"/>
                  </a:cxn>
                </a:cxnLst>
                <a:rect l="0" t="0" r="r" b="b"/>
                <a:pathLst>
                  <a:path w="55" h="76">
                    <a:moveTo>
                      <a:pt x="55" y="43"/>
                    </a:moveTo>
                    <a:lnTo>
                      <a:pt x="18" y="21"/>
                    </a:lnTo>
                    <a:lnTo>
                      <a:pt x="0" y="33"/>
                    </a:lnTo>
                    <a:lnTo>
                      <a:pt x="25" y="76"/>
                    </a:lnTo>
                    <a:lnTo>
                      <a:pt x="44" y="64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5" y="0"/>
                    </a:lnTo>
                    <a:lnTo>
                      <a:pt x="18" y="21"/>
                    </a:lnTo>
                    <a:lnTo>
                      <a:pt x="55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28" name="Freeform 2169"/>
              <p:cNvSpPr>
                <a:spLocks/>
              </p:cNvSpPr>
              <p:nvPr/>
            </p:nvSpPr>
            <p:spPr bwMode="auto">
              <a:xfrm>
                <a:off x="4004" y="3474"/>
                <a:ext cx="10" cy="13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49" y="38"/>
                  </a:cxn>
                  <a:cxn ang="0">
                    <a:pos x="49" y="0"/>
                  </a:cxn>
                  <a:cxn ang="0">
                    <a:pos x="0" y="0"/>
                  </a:cxn>
                  <a:cxn ang="0">
                    <a:pos x="0" y="38"/>
                  </a:cxn>
                  <a:cxn ang="0">
                    <a:pos x="25" y="64"/>
                  </a:cxn>
                  <a:cxn ang="0">
                    <a:pos x="0" y="38"/>
                  </a:cxn>
                  <a:cxn ang="0">
                    <a:pos x="0" y="64"/>
                  </a:cxn>
                  <a:cxn ang="0">
                    <a:pos x="25" y="64"/>
                  </a:cxn>
                </a:cxnLst>
                <a:rect l="0" t="0" r="r" b="b"/>
                <a:pathLst>
                  <a:path w="49" h="64">
                    <a:moveTo>
                      <a:pt x="25" y="64"/>
                    </a:moveTo>
                    <a:lnTo>
                      <a:pt x="49" y="38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25" y="64"/>
                    </a:lnTo>
                    <a:lnTo>
                      <a:pt x="0" y="38"/>
                    </a:lnTo>
                    <a:lnTo>
                      <a:pt x="0" y="64"/>
                    </a:lnTo>
                    <a:lnTo>
                      <a:pt x="25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29" name="Freeform 2170"/>
              <p:cNvSpPr>
                <a:spLocks/>
              </p:cNvSpPr>
              <p:nvPr/>
            </p:nvSpPr>
            <p:spPr bwMode="auto">
              <a:xfrm>
                <a:off x="4009" y="3477"/>
                <a:ext cx="9" cy="10"/>
              </a:xfrm>
              <a:custGeom>
                <a:avLst/>
                <a:gdLst/>
                <a:ahLst/>
                <a:cxnLst>
                  <a:cxn ang="0">
                    <a:pos x="44" y="24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18" y="50"/>
                  </a:cxn>
                  <a:cxn ang="0">
                    <a:pos x="44" y="24"/>
                  </a:cxn>
                  <a:cxn ang="0">
                    <a:pos x="44" y="24"/>
                  </a:cxn>
                  <a:cxn ang="0">
                    <a:pos x="44" y="0"/>
                  </a:cxn>
                  <a:cxn ang="0">
                    <a:pos x="18" y="0"/>
                  </a:cxn>
                  <a:cxn ang="0">
                    <a:pos x="44" y="24"/>
                  </a:cxn>
                </a:cxnLst>
                <a:rect l="0" t="0" r="r" b="b"/>
                <a:pathLst>
                  <a:path w="44" h="50">
                    <a:moveTo>
                      <a:pt x="44" y="24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18" y="50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0"/>
                    </a:lnTo>
                    <a:lnTo>
                      <a:pt x="18" y="0"/>
                    </a:lnTo>
                    <a:lnTo>
                      <a:pt x="44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30" name="Freeform 2171"/>
              <p:cNvSpPr>
                <a:spLocks/>
              </p:cNvSpPr>
              <p:nvPr/>
            </p:nvSpPr>
            <p:spPr bwMode="auto">
              <a:xfrm>
                <a:off x="4008" y="3481"/>
                <a:ext cx="10" cy="8"/>
              </a:xfrm>
              <a:custGeom>
                <a:avLst/>
                <a:gdLst/>
                <a:ahLst/>
                <a:cxnLst>
                  <a:cxn ang="0">
                    <a:pos x="24" y="40"/>
                  </a:cxn>
                  <a:cxn ang="0">
                    <a:pos x="50" y="15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24" y="40"/>
                  </a:cxn>
                  <a:cxn ang="0">
                    <a:pos x="24" y="40"/>
                  </a:cxn>
                  <a:cxn ang="0">
                    <a:pos x="50" y="40"/>
                  </a:cxn>
                  <a:cxn ang="0">
                    <a:pos x="50" y="15"/>
                  </a:cxn>
                  <a:cxn ang="0">
                    <a:pos x="24" y="40"/>
                  </a:cxn>
                </a:cxnLst>
                <a:rect l="0" t="0" r="r" b="b"/>
                <a:pathLst>
                  <a:path w="50" h="40">
                    <a:moveTo>
                      <a:pt x="24" y="40"/>
                    </a:moveTo>
                    <a:lnTo>
                      <a:pt x="50" y="15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50" y="40"/>
                    </a:lnTo>
                    <a:lnTo>
                      <a:pt x="50" y="15"/>
                    </a:lnTo>
                    <a:lnTo>
                      <a:pt x="24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31" name="Freeform 2172"/>
              <p:cNvSpPr>
                <a:spLocks/>
              </p:cNvSpPr>
              <p:nvPr/>
            </p:nvSpPr>
            <p:spPr bwMode="auto">
              <a:xfrm>
                <a:off x="4004" y="3479"/>
                <a:ext cx="9" cy="1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5" y="50"/>
                  </a:cxn>
                  <a:cxn ang="0">
                    <a:pos x="43" y="50"/>
                  </a:cxn>
                  <a:cxn ang="0">
                    <a:pos x="43" y="0"/>
                  </a:cxn>
                  <a:cxn ang="0">
                    <a:pos x="25" y="0"/>
                  </a:cxn>
                  <a:cxn ang="0">
                    <a:pos x="0" y="25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25"/>
                  </a:cxn>
                </a:cxnLst>
                <a:rect l="0" t="0" r="r" b="b"/>
                <a:pathLst>
                  <a:path w="43" h="50">
                    <a:moveTo>
                      <a:pt x="0" y="25"/>
                    </a:moveTo>
                    <a:lnTo>
                      <a:pt x="25" y="50"/>
                    </a:lnTo>
                    <a:lnTo>
                      <a:pt x="43" y="50"/>
                    </a:lnTo>
                    <a:lnTo>
                      <a:pt x="43" y="0"/>
                    </a:lnTo>
                    <a:lnTo>
                      <a:pt x="25" y="0"/>
                    </a:lnTo>
                    <a:lnTo>
                      <a:pt x="0" y="2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32" name="Freeform 2173"/>
              <p:cNvSpPr>
                <a:spLocks/>
              </p:cNvSpPr>
              <p:nvPr/>
            </p:nvSpPr>
            <p:spPr bwMode="auto">
              <a:xfrm>
                <a:off x="4004" y="3484"/>
                <a:ext cx="10" cy="1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49" y="65"/>
                  </a:cxn>
                  <a:cxn ang="0">
                    <a:pos x="49" y="0"/>
                  </a:cxn>
                  <a:cxn ang="0">
                    <a:pos x="0" y="0"/>
                  </a:cxn>
                  <a:cxn ang="0">
                    <a:pos x="0" y="65"/>
                  </a:cxn>
                  <a:cxn ang="0">
                    <a:pos x="0" y="65"/>
                  </a:cxn>
                </a:cxnLst>
                <a:rect l="0" t="0" r="r" b="b"/>
                <a:pathLst>
                  <a:path w="49" h="65">
                    <a:moveTo>
                      <a:pt x="0" y="65"/>
                    </a:moveTo>
                    <a:lnTo>
                      <a:pt x="49" y="65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33" name="Freeform 2174"/>
              <p:cNvSpPr>
                <a:spLocks/>
              </p:cNvSpPr>
              <p:nvPr/>
            </p:nvSpPr>
            <p:spPr bwMode="auto">
              <a:xfrm>
                <a:off x="4004" y="3497"/>
                <a:ext cx="10" cy="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9" y="0"/>
                  </a:cxn>
                  <a:cxn ang="0">
                    <a:pos x="49" y="2"/>
                  </a:cxn>
                  <a:cxn ang="0">
                    <a:pos x="50" y="4"/>
                  </a:cxn>
                  <a:cxn ang="0">
                    <a:pos x="50" y="5"/>
                  </a:cxn>
                  <a:cxn ang="0">
                    <a:pos x="50" y="4"/>
                  </a:cxn>
                  <a:cxn ang="0">
                    <a:pos x="50" y="4"/>
                  </a:cxn>
                  <a:cxn ang="0">
                    <a:pos x="50" y="2"/>
                  </a:cxn>
                  <a:cxn ang="0">
                    <a:pos x="49" y="1"/>
                  </a:cxn>
                  <a:cxn ang="0">
                    <a:pos x="49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1" y="8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2" y="16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48" y="0"/>
                  </a:cxn>
                </a:cxnLst>
                <a:rect l="0" t="0" r="r" b="b"/>
                <a:pathLst>
                  <a:path w="50" h="20">
                    <a:moveTo>
                      <a:pt x="48" y="0"/>
                    </a:moveTo>
                    <a:lnTo>
                      <a:pt x="49" y="0"/>
                    </a:lnTo>
                    <a:lnTo>
                      <a:pt x="49" y="2"/>
                    </a:lnTo>
                    <a:lnTo>
                      <a:pt x="50" y="4"/>
                    </a:lnTo>
                    <a:lnTo>
                      <a:pt x="50" y="5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49" y="1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2" y="16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34" name="Freeform 2175"/>
              <p:cNvSpPr>
                <a:spLocks/>
              </p:cNvSpPr>
              <p:nvPr/>
            </p:nvSpPr>
            <p:spPr bwMode="auto">
              <a:xfrm>
                <a:off x="4005" y="3496"/>
                <a:ext cx="9" cy="8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0"/>
                  </a:cxn>
                  <a:cxn ang="0">
                    <a:pos x="39" y="1"/>
                  </a:cxn>
                  <a:cxn ang="0">
                    <a:pos x="40" y="1"/>
                  </a:cxn>
                  <a:cxn ang="0">
                    <a:pos x="42" y="2"/>
                  </a:cxn>
                  <a:cxn ang="0">
                    <a:pos x="43" y="4"/>
                  </a:cxn>
                  <a:cxn ang="0">
                    <a:pos x="44" y="5"/>
                  </a:cxn>
                  <a:cxn ang="0">
                    <a:pos x="44" y="6"/>
                  </a:cxn>
                  <a:cxn ang="0">
                    <a:pos x="45" y="7"/>
                  </a:cxn>
                  <a:cxn ang="0">
                    <a:pos x="45" y="8"/>
                  </a:cxn>
                  <a:cxn ang="0">
                    <a:pos x="0" y="28"/>
                  </a:cxn>
                  <a:cxn ang="0">
                    <a:pos x="1" y="30"/>
                  </a:cxn>
                  <a:cxn ang="0">
                    <a:pos x="2" y="32"/>
                  </a:cxn>
                  <a:cxn ang="0">
                    <a:pos x="3" y="35"/>
                  </a:cxn>
                  <a:cxn ang="0">
                    <a:pos x="6" y="37"/>
                  </a:cxn>
                  <a:cxn ang="0">
                    <a:pos x="7" y="38"/>
                  </a:cxn>
                  <a:cxn ang="0">
                    <a:pos x="9" y="40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4" y="43"/>
                  </a:cxn>
                  <a:cxn ang="0">
                    <a:pos x="39" y="0"/>
                  </a:cxn>
                </a:cxnLst>
                <a:rect l="0" t="0" r="r" b="b"/>
                <a:pathLst>
                  <a:path w="45" h="43">
                    <a:moveTo>
                      <a:pt x="39" y="0"/>
                    </a:moveTo>
                    <a:lnTo>
                      <a:pt x="39" y="0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2" y="2"/>
                    </a:lnTo>
                    <a:lnTo>
                      <a:pt x="43" y="4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5" y="8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2"/>
                    </a:lnTo>
                    <a:lnTo>
                      <a:pt x="3" y="35"/>
                    </a:lnTo>
                    <a:lnTo>
                      <a:pt x="6" y="37"/>
                    </a:lnTo>
                    <a:lnTo>
                      <a:pt x="7" y="38"/>
                    </a:lnTo>
                    <a:lnTo>
                      <a:pt x="9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4" y="4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35" name="Freeform 2176"/>
              <p:cNvSpPr>
                <a:spLocks/>
              </p:cNvSpPr>
              <p:nvPr/>
            </p:nvSpPr>
            <p:spPr bwMode="auto">
              <a:xfrm>
                <a:off x="4008" y="3495"/>
                <a:ext cx="5" cy="1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9" y="1"/>
                  </a:cxn>
                  <a:cxn ang="0">
                    <a:pos x="19" y="1"/>
                  </a:cxn>
                  <a:cxn ang="0">
                    <a:pos x="21" y="1"/>
                  </a:cxn>
                  <a:cxn ang="0">
                    <a:pos x="22" y="1"/>
                  </a:cxn>
                  <a:cxn ang="0">
                    <a:pos x="24" y="2"/>
                  </a:cxn>
                  <a:cxn ang="0">
                    <a:pos x="25" y="2"/>
                  </a:cxn>
                  <a:cxn ang="0">
                    <a:pos x="0" y="45"/>
                  </a:cxn>
                  <a:cxn ang="0">
                    <a:pos x="2" y="46"/>
                  </a:cxn>
                  <a:cxn ang="0">
                    <a:pos x="4" y="47"/>
                  </a:cxn>
                  <a:cxn ang="0">
                    <a:pos x="7" y="48"/>
                  </a:cxn>
                  <a:cxn ang="0">
                    <a:pos x="10" y="49"/>
                  </a:cxn>
                  <a:cxn ang="0">
                    <a:pos x="11" y="49"/>
                  </a:cxn>
                  <a:cxn ang="0">
                    <a:pos x="14" y="49"/>
                  </a:cxn>
                  <a:cxn ang="0">
                    <a:pos x="16" y="49"/>
                  </a:cxn>
                  <a:cxn ang="0">
                    <a:pos x="18" y="49"/>
                  </a:cxn>
                  <a:cxn ang="0">
                    <a:pos x="18" y="49"/>
                  </a:cxn>
                  <a:cxn ang="0">
                    <a:pos x="18" y="0"/>
                  </a:cxn>
                </a:cxnLst>
                <a:rect l="0" t="0" r="r" b="b"/>
                <a:pathLst>
                  <a:path w="25" h="49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0" y="45"/>
                    </a:lnTo>
                    <a:lnTo>
                      <a:pt x="2" y="46"/>
                    </a:lnTo>
                    <a:lnTo>
                      <a:pt x="4" y="47"/>
                    </a:lnTo>
                    <a:lnTo>
                      <a:pt x="7" y="48"/>
                    </a:lnTo>
                    <a:lnTo>
                      <a:pt x="10" y="49"/>
                    </a:lnTo>
                    <a:lnTo>
                      <a:pt x="11" y="49"/>
                    </a:lnTo>
                    <a:lnTo>
                      <a:pt x="14" y="49"/>
                    </a:lnTo>
                    <a:lnTo>
                      <a:pt x="16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36" name="Freeform 2177"/>
              <p:cNvSpPr>
                <a:spLocks/>
              </p:cNvSpPr>
              <p:nvPr/>
            </p:nvSpPr>
            <p:spPr bwMode="auto">
              <a:xfrm>
                <a:off x="4008" y="3495"/>
                <a:ext cx="10" cy="10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21" y="4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9" y="4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53"/>
                  </a:cxn>
                  <a:cxn ang="0">
                    <a:pos x="17" y="53"/>
                  </a:cxn>
                  <a:cxn ang="0">
                    <a:pos x="20" y="53"/>
                  </a:cxn>
                  <a:cxn ang="0">
                    <a:pos x="21" y="53"/>
                  </a:cxn>
                  <a:cxn ang="0">
                    <a:pos x="22" y="53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27" y="53"/>
                  </a:cxn>
                  <a:cxn ang="0">
                    <a:pos x="28" y="53"/>
                  </a:cxn>
                  <a:cxn ang="0">
                    <a:pos x="0" y="33"/>
                  </a:cxn>
                  <a:cxn ang="0">
                    <a:pos x="49" y="25"/>
                  </a:cxn>
                  <a:cxn ang="0">
                    <a:pos x="45" y="0"/>
                  </a:cxn>
                  <a:cxn ang="0">
                    <a:pos x="21" y="4"/>
                  </a:cxn>
                  <a:cxn ang="0">
                    <a:pos x="49" y="25"/>
                  </a:cxn>
                </a:cxnLst>
                <a:rect l="0" t="0" r="r" b="b"/>
                <a:pathLst>
                  <a:path w="49" h="53">
                    <a:moveTo>
                      <a:pt x="49" y="25"/>
                    </a:moveTo>
                    <a:lnTo>
                      <a:pt x="21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53"/>
                    </a:lnTo>
                    <a:lnTo>
                      <a:pt x="17" y="53"/>
                    </a:lnTo>
                    <a:lnTo>
                      <a:pt x="20" y="53"/>
                    </a:lnTo>
                    <a:lnTo>
                      <a:pt x="21" y="53"/>
                    </a:lnTo>
                    <a:lnTo>
                      <a:pt x="22" y="53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27" y="53"/>
                    </a:lnTo>
                    <a:lnTo>
                      <a:pt x="28" y="53"/>
                    </a:lnTo>
                    <a:lnTo>
                      <a:pt x="0" y="33"/>
                    </a:lnTo>
                    <a:lnTo>
                      <a:pt x="49" y="25"/>
                    </a:lnTo>
                    <a:lnTo>
                      <a:pt x="45" y="0"/>
                    </a:lnTo>
                    <a:lnTo>
                      <a:pt x="21" y="4"/>
                    </a:lnTo>
                    <a:lnTo>
                      <a:pt x="49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37" name="Freeform 2178"/>
              <p:cNvSpPr>
                <a:spLocks/>
              </p:cNvSpPr>
              <p:nvPr/>
            </p:nvSpPr>
            <p:spPr bwMode="auto">
              <a:xfrm>
                <a:off x="4010" y="3480"/>
                <a:ext cx="12" cy="1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18" y="7"/>
                  </a:cxn>
                  <a:cxn ang="0">
                    <a:pos x="14" y="14"/>
                  </a:cxn>
                  <a:cxn ang="0">
                    <a:pos x="9" y="21"/>
                  </a:cxn>
                  <a:cxn ang="0">
                    <a:pos x="5" y="29"/>
                  </a:cxn>
                  <a:cxn ang="0">
                    <a:pos x="2" y="38"/>
                  </a:cxn>
                  <a:cxn ang="0">
                    <a:pos x="1" y="46"/>
                  </a:cxn>
                  <a:cxn ang="0">
                    <a:pos x="0" y="56"/>
                  </a:cxn>
                  <a:cxn ang="0">
                    <a:pos x="0" y="65"/>
                  </a:cxn>
                  <a:cxn ang="0">
                    <a:pos x="49" y="65"/>
                  </a:cxn>
                  <a:cxn ang="0">
                    <a:pos x="49" y="59"/>
                  </a:cxn>
                  <a:cxn ang="0">
                    <a:pos x="49" y="55"/>
                  </a:cxn>
                  <a:cxn ang="0">
                    <a:pos x="51" y="50"/>
                  </a:cxn>
                  <a:cxn ang="0">
                    <a:pos x="52" y="46"/>
                  </a:cxn>
                  <a:cxn ang="0">
                    <a:pos x="53" y="44"/>
                  </a:cxn>
                  <a:cxn ang="0">
                    <a:pos x="54" y="42"/>
                  </a:cxn>
                  <a:cxn ang="0">
                    <a:pos x="55" y="39"/>
                  </a:cxn>
                  <a:cxn ang="0">
                    <a:pos x="57" y="38"/>
                  </a:cxn>
                  <a:cxn ang="0">
                    <a:pos x="57" y="38"/>
                  </a:cxn>
                  <a:cxn ang="0">
                    <a:pos x="25" y="0"/>
                  </a:cxn>
                </a:cxnLst>
                <a:rect l="0" t="0" r="r" b="b"/>
                <a:pathLst>
                  <a:path w="57" h="65">
                    <a:moveTo>
                      <a:pt x="25" y="0"/>
                    </a:moveTo>
                    <a:lnTo>
                      <a:pt x="25" y="0"/>
                    </a:lnTo>
                    <a:lnTo>
                      <a:pt x="18" y="7"/>
                    </a:lnTo>
                    <a:lnTo>
                      <a:pt x="14" y="14"/>
                    </a:lnTo>
                    <a:lnTo>
                      <a:pt x="9" y="21"/>
                    </a:lnTo>
                    <a:lnTo>
                      <a:pt x="5" y="29"/>
                    </a:lnTo>
                    <a:lnTo>
                      <a:pt x="2" y="38"/>
                    </a:lnTo>
                    <a:lnTo>
                      <a:pt x="1" y="46"/>
                    </a:lnTo>
                    <a:lnTo>
                      <a:pt x="0" y="56"/>
                    </a:lnTo>
                    <a:lnTo>
                      <a:pt x="0" y="65"/>
                    </a:lnTo>
                    <a:lnTo>
                      <a:pt x="49" y="65"/>
                    </a:lnTo>
                    <a:lnTo>
                      <a:pt x="49" y="59"/>
                    </a:lnTo>
                    <a:lnTo>
                      <a:pt x="49" y="55"/>
                    </a:lnTo>
                    <a:lnTo>
                      <a:pt x="51" y="50"/>
                    </a:lnTo>
                    <a:lnTo>
                      <a:pt x="52" y="46"/>
                    </a:lnTo>
                    <a:lnTo>
                      <a:pt x="53" y="44"/>
                    </a:lnTo>
                    <a:lnTo>
                      <a:pt x="54" y="42"/>
                    </a:lnTo>
                    <a:lnTo>
                      <a:pt x="55" y="39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38" name="Freeform 2179"/>
              <p:cNvSpPr>
                <a:spLocks/>
              </p:cNvSpPr>
              <p:nvPr/>
            </p:nvSpPr>
            <p:spPr bwMode="auto">
              <a:xfrm>
                <a:off x="4015" y="3476"/>
                <a:ext cx="11" cy="11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1" y="0"/>
                  </a:cxn>
                  <a:cxn ang="0">
                    <a:pos x="44" y="1"/>
                  </a:cxn>
                  <a:cxn ang="0">
                    <a:pos x="37" y="1"/>
                  </a:cxn>
                  <a:cxn ang="0">
                    <a:pos x="30" y="3"/>
                  </a:cxn>
                  <a:cxn ang="0">
                    <a:pos x="23" y="4"/>
                  </a:cxn>
                  <a:cxn ang="0">
                    <a:pos x="17" y="8"/>
                  </a:cxn>
                  <a:cxn ang="0">
                    <a:pos x="12" y="10"/>
                  </a:cxn>
                  <a:cxn ang="0">
                    <a:pos x="6" y="15"/>
                  </a:cxn>
                  <a:cxn ang="0">
                    <a:pos x="0" y="18"/>
                  </a:cxn>
                  <a:cxn ang="0">
                    <a:pos x="32" y="56"/>
                  </a:cxn>
                  <a:cxn ang="0">
                    <a:pos x="34" y="55"/>
                  </a:cxn>
                  <a:cxn ang="0">
                    <a:pos x="36" y="54"/>
                  </a:cxn>
                  <a:cxn ang="0">
                    <a:pos x="38" y="53"/>
                  </a:cxn>
                  <a:cxn ang="0">
                    <a:pos x="41" y="52"/>
                  </a:cxn>
                  <a:cxn ang="0">
                    <a:pos x="43" y="51"/>
                  </a:cxn>
                  <a:cxn ang="0">
                    <a:pos x="45" y="51"/>
                  </a:cxn>
                  <a:cxn ang="0">
                    <a:pos x="47" y="51"/>
                  </a:cxn>
                  <a:cxn ang="0">
                    <a:pos x="51" y="51"/>
                  </a:cxn>
                  <a:cxn ang="0">
                    <a:pos x="51" y="51"/>
                  </a:cxn>
                  <a:cxn ang="0">
                    <a:pos x="51" y="0"/>
                  </a:cxn>
                </a:cxnLst>
                <a:rect l="0" t="0" r="r" b="b"/>
                <a:pathLst>
                  <a:path w="51" h="56">
                    <a:moveTo>
                      <a:pt x="51" y="0"/>
                    </a:moveTo>
                    <a:lnTo>
                      <a:pt x="51" y="0"/>
                    </a:lnTo>
                    <a:lnTo>
                      <a:pt x="44" y="1"/>
                    </a:lnTo>
                    <a:lnTo>
                      <a:pt x="37" y="1"/>
                    </a:lnTo>
                    <a:lnTo>
                      <a:pt x="30" y="3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0" y="18"/>
                    </a:lnTo>
                    <a:lnTo>
                      <a:pt x="32" y="56"/>
                    </a:lnTo>
                    <a:lnTo>
                      <a:pt x="34" y="55"/>
                    </a:lnTo>
                    <a:lnTo>
                      <a:pt x="36" y="54"/>
                    </a:lnTo>
                    <a:lnTo>
                      <a:pt x="38" y="53"/>
                    </a:lnTo>
                    <a:lnTo>
                      <a:pt x="41" y="52"/>
                    </a:lnTo>
                    <a:lnTo>
                      <a:pt x="43" y="51"/>
                    </a:lnTo>
                    <a:lnTo>
                      <a:pt x="45" y="51"/>
                    </a:lnTo>
                    <a:lnTo>
                      <a:pt x="47" y="51"/>
                    </a:lnTo>
                    <a:lnTo>
                      <a:pt x="51" y="51"/>
                    </a:lnTo>
                    <a:lnTo>
                      <a:pt x="51" y="5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39" name="Freeform 2180"/>
              <p:cNvSpPr>
                <a:spLocks/>
              </p:cNvSpPr>
              <p:nvPr/>
            </p:nvSpPr>
            <p:spPr bwMode="auto">
              <a:xfrm>
                <a:off x="4026" y="3476"/>
                <a:ext cx="11" cy="11"/>
              </a:xfrm>
              <a:custGeom>
                <a:avLst/>
                <a:gdLst/>
                <a:ahLst/>
                <a:cxnLst>
                  <a:cxn ang="0">
                    <a:pos x="55" y="23"/>
                  </a:cxn>
                  <a:cxn ang="0">
                    <a:pos x="55" y="23"/>
                  </a:cxn>
                  <a:cxn ang="0">
                    <a:pos x="50" y="18"/>
                  </a:cxn>
                  <a:cxn ang="0">
                    <a:pos x="43" y="12"/>
                  </a:cxn>
                  <a:cxn ang="0">
                    <a:pos x="37" y="9"/>
                  </a:cxn>
                  <a:cxn ang="0">
                    <a:pos x="30" y="6"/>
                  </a:cxn>
                  <a:cxn ang="0">
                    <a:pos x="23" y="3"/>
                  </a:cxn>
                  <a:cxn ang="0">
                    <a:pos x="15" y="2"/>
                  </a:cxn>
                  <a:cxn ang="0">
                    <a:pos x="8" y="1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3" y="51"/>
                  </a:cxn>
                  <a:cxn ang="0">
                    <a:pos x="7" y="51"/>
                  </a:cxn>
                  <a:cxn ang="0">
                    <a:pos x="9" y="51"/>
                  </a:cxn>
                  <a:cxn ang="0">
                    <a:pos x="11" y="52"/>
                  </a:cxn>
                  <a:cxn ang="0">
                    <a:pos x="14" y="53"/>
                  </a:cxn>
                  <a:cxn ang="0">
                    <a:pos x="15" y="54"/>
                  </a:cxn>
                  <a:cxn ang="0">
                    <a:pos x="17" y="55"/>
                  </a:cxn>
                  <a:cxn ang="0">
                    <a:pos x="20" y="57"/>
                  </a:cxn>
                  <a:cxn ang="0">
                    <a:pos x="20" y="57"/>
                  </a:cxn>
                  <a:cxn ang="0">
                    <a:pos x="55" y="23"/>
                  </a:cxn>
                </a:cxnLst>
                <a:rect l="0" t="0" r="r" b="b"/>
                <a:pathLst>
                  <a:path w="55" h="57">
                    <a:moveTo>
                      <a:pt x="55" y="23"/>
                    </a:moveTo>
                    <a:lnTo>
                      <a:pt x="55" y="23"/>
                    </a:lnTo>
                    <a:lnTo>
                      <a:pt x="50" y="18"/>
                    </a:lnTo>
                    <a:lnTo>
                      <a:pt x="43" y="12"/>
                    </a:lnTo>
                    <a:lnTo>
                      <a:pt x="37" y="9"/>
                    </a:lnTo>
                    <a:lnTo>
                      <a:pt x="30" y="6"/>
                    </a:lnTo>
                    <a:lnTo>
                      <a:pt x="23" y="3"/>
                    </a:lnTo>
                    <a:lnTo>
                      <a:pt x="15" y="2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3" y="51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1" y="52"/>
                    </a:lnTo>
                    <a:lnTo>
                      <a:pt x="14" y="53"/>
                    </a:lnTo>
                    <a:lnTo>
                      <a:pt x="15" y="54"/>
                    </a:lnTo>
                    <a:lnTo>
                      <a:pt x="17" y="55"/>
                    </a:lnTo>
                    <a:lnTo>
                      <a:pt x="20" y="57"/>
                    </a:lnTo>
                    <a:lnTo>
                      <a:pt x="20" y="57"/>
                    </a:lnTo>
                    <a:lnTo>
                      <a:pt x="55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40" name="Freeform 2181"/>
              <p:cNvSpPr>
                <a:spLocks/>
              </p:cNvSpPr>
              <p:nvPr/>
            </p:nvSpPr>
            <p:spPr bwMode="auto">
              <a:xfrm>
                <a:off x="4030" y="3481"/>
                <a:ext cx="11" cy="11"/>
              </a:xfrm>
              <a:custGeom>
                <a:avLst/>
                <a:gdLst/>
                <a:ahLst/>
                <a:cxnLst>
                  <a:cxn ang="0">
                    <a:pos x="56" y="59"/>
                  </a:cxn>
                  <a:cxn ang="0">
                    <a:pos x="56" y="59"/>
                  </a:cxn>
                  <a:cxn ang="0">
                    <a:pos x="56" y="51"/>
                  </a:cxn>
                  <a:cxn ang="0">
                    <a:pos x="55" y="43"/>
                  </a:cxn>
                  <a:cxn ang="0">
                    <a:pos x="54" y="34"/>
                  </a:cxn>
                  <a:cxn ang="0">
                    <a:pos x="52" y="26"/>
                  </a:cxn>
                  <a:cxn ang="0">
                    <a:pos x="48" y="19"/>
                  </a:cxn>
                  <a:cxn ang="0">
                    <a:pos x="45" y="13"/>
                  </a:cxn>
                  <a:cxn ang="0">
                    <a:pos x="40" y="6"/>
                  </a:cxn>
                  <a:cxn ang="0">
                    <a:pos x="35" y="0"/>
                  </a:cxn>
                  <a:cxn ang="0">
                    <a:pos x="0" y="34"/>
                  </a:cxn>
                  <a:cxn ang="0">
                    <a:pos x="1" y="36"/>
                  </a:cxn>
                  <a:cxn ang="0">
                    <a:pos x="2" y="38"/>
                  </a:cxn>
                  <a:cxn ang="0">
                    <a:pos x="3" y="40"/>
                  </a:cxn>
                  <a:cxn ang="0">
                    <a:pos x="4" y="43"/>
                  </a:cxn>
                  <a:cxn ang="0">
                    <a:pos x="5" y="46"/>
                  </a:cxn>
                  <a:cxn ang="0">
                    <a:pos x="6" y="50"/>
                  </a:cxn>
                  <a:cxn ang="0">
                    <a:pos x="6" y="54"/>
                  </a:cxn>
                  <a:cxn ang="0">
                    <a:pos x="6" y="59"/>
                  </a:cxn>
                  <a:cxn ang="0">
                    <a:pos x="6" y="59"/>
                  </a:cxn>
                  <a:cxn ang="0">
                    <a:pos x="56" y="59"/>
                  </a:cxn>
                </a:cxnLst>
                <a:rect l="0" t="0" r="r" b="b"/>
                <a:pathLst>
                  <a:path w="56" h="59">
                    <a:moveTo>
                      <a:pt x="56" y="59"/>
                    </a:moveTo>
                    <a:lnTo>
                      <a:pt x="56" y="59"/>
                    </a:lnTo>
                    <a:lnTo>
                      <a:pt x="56" y="51"/>
                    </a:lnTo>
                    <a:lnTo>
                      <a:pt x="55" y="43"/>
                    </a:lnTo>
                    <a:lnTo>
                      <a:pt x="54" y="34"/>
                    </a:lnTo>
                    <a:lnTo>
                      <a:pt x="52" y="26"/>
                    </a:lnTo>
                    <a:lnTo>
                      <a:pt x="48" y="19"/>
                    </a:lnTo>
                    <a:lnTo>
                      <a:pt x="45" y="13"/>
                    </a:lnTo>
                    <a:lnTo>
                      <a:pt x="40" y="6"/>
                    </a:lnTo>
                    <a:lnTo>
                      <a:pt x="35" y="0"/>
                    </a:lnTo>
                    <a:lnTo>
                      <a:pt x="0" y="34"/>
                    </a:lnTo>
                    <a:lnTo>
                      <a:pt x="1" y="36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4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6" y="54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56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41" name="Freeform 2182"/>
              <p:cNvSpPr>
                <a:spLocks/>
              </p:cNvSpPr>
              <p:nvPr/>
            </p:nvSpPr>
            <p:spPr bwMode="auto">
              <a:xfrm>
                <a:off x="4030" y="3492"/>
                <a:ext cx="11" cy="9"/>
              </a:xfrm>
              <a:custGeom>
                <a:avLst/>
                <a:gdLst/>
                <a:ahLst/>
                <a:cxnLst>
                  <a:cxn ang="0">
                    <a:pos x="44" y="45"/>
                  </a:cxn>
                  <a:cxn ang="0">
                    <a:pos x="44" y="45"/>
                  </a:cxn>
                  <a:cxn ang="0">
                    <a:pos x="46" y="39"/>
                  </a:cxn>
                  <a:cxn ang="0">
                    <a:pos x="49" y="34"/>
                  </a:cxn>
                  <a:cxn ang="0">
                    <a:pos x="50" y="29"/>
                  </a:cxn>
                  <a:cxn ang="0">
                    <a:pos x="51" y="23"/>
                  </a:cxn>
                  <a:cxn ang="0">
                    <a:pos x="52" y="17"/>
                  </a:cxn>
                  <a:cxn ang="0">
                    <a:pos x="53" y="11"/>
                  </a:cxn>
                  <a:cxn ang="0">
                    <a:pos x="53" y="6"/>
                  </a:cxn>
                  <a:cxn ang="0">
                    <a:pos x="53" y="0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3" y="8"/>
                  </a:cxn>
                  <a:cxn ang="0">
                    <a:pos x="3" y="11"/>
                  </a:cxn>
                  <a:cxn ang="0">
                    <a:pos x="2" y="14"/>
                  </a:cxn>
                  <a:cxn ang="0">
                    <a:pos x="2" y="16"/>
                  </a:cxn>
                  <a:cxn ang="0">
                    <a:pos x="1" y="18"/>
                  </a:cxn>
                  <a:cxn ang="0">
                    <a:pos x="1" y="21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44" y="45"/>
                  </a:cxn>
                </a:cxnLst>
                <a:rect l="0" t="0" r="r" b="b"/>
                <a:pathLst>
                  <a:path w="53" h="45">
                    <a:moveTo>
                      <a:pt x="44" y="45"/>
                    </a:moveTo>
                    <a:lnTo>
                      <a:pt x="44" y="45"/>
                    </a:lnTo>
                    <a:lnTo>
                      <a:pt x="46" y="39"/>
                    </a:lnTo>
                    <a:lnTo>
                      <a:pt x="49" y="34"/>
                    </a:lnTo>
                    <a:lnTo>
                      <a:pt x="50" y="29"/>
                    </a:lnTo>
                    <a:lnTo>
                      <a:pt x="51" y="23"/>
                    </a:lnTo>
                    <a:lnTo>
                      <a:pt x="52" y="17"/>
                    </a:lnTo>
                    <a:lnTo>
                      <a:pt x="53" y="11"/>
                    </a:lnTo>
                    <a:lnTo>
                      <a:pt x="53" y="6"/>
                    </a:lnTo>
                    <a:lnTo>
                      <a:pt x="5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4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42" name="Freeform 2183"/>
              <p:cNvSpPr>
                <a:spLocks/>
              </p:cNvSpPr>
              <p:nvPr/>
            </p:nvSpPr>
            <p:spPr bwMode="auto">
              <a:xfrm>
                <a:off x="4029" y="3497"/>
                <a:ext cx="10" cy="10"/>
              </a:xfrm>
              <a:custGeom>
                <a:avLst/>
                <a:gdLst/>
                <a:ahLst/>
                <a:cxnLst>
                  <a:cxn ang="0">
                    <a:pos x="23" y="52"/>
                  </a:cxn>
                  <a:cxn ang="0">
                    <a:pos x="23" y="52"/>
                  </a:cxn>
                  <a:cxn ang="0">
                    <a:pos x="28" y="49"/>
                  </a:cxn>
                  <a:cxn ang="0">
                    <a:pos x="32" y="46"/>
                  </a:cxn>
                  <a:cxn ang="0">
                    <a:pos x="36" y="42"/>
                  </a:cxn>
                  <a:cxn ang="0">
                    <a:pos x="40" y="39"/>
                  </a:cxn>
                  <a:cxn ang="0">
                    <a:pos x="44" y="35"/>
                  </a:cxn>
                  <a:cxn ang="0">
                    <a:pos x="46" y="31"/>
                  </a:cxn>
                  <a:cxn ang="0">
                    <a:pos x="50" y="27"/>
                  </a:cxn>
                  <a:cxn ang="0">
                    <a:pos x="52" y="23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5" y="4"/>
                  </a:cxn>
                  <a:cxn ang="0">
                    <a:pos x="3" y="5"/>
                  </a:cxn>
                  <a:cxn ang="0">
                    <a:pos x="2" y="7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3" y="52"/>
                  </a:cxn>
                </a:cxnLst>
                <a:rect l="0" t="0" r="r" b="b"/>
                <a:pathLst>
                  <a:path w="52" h="52">
                    <a:moveTo>
                      <a:pt x="23" y="52"/>
                    </a:moveTo>
                    <a:lnTo>
                      <a:pt x="23" y="52"/>
                    </a:lnTo>
                    <a:lnTo>
                      <a:pt x="28" y="49"/>
                    </a:lnTo>
                    <a:lnTo>
                      <a:pt x="32" y="46"/>
                    </a:lnTo>
                    <a:lnTo>
                      <a:pt x="36" y="42"/>
                    </a:lnTo>
                    <a:lnTo>
                      <a:pt x="40" y="39"/>
                    </a:lnTo>
                    <a:lnTo>
                      <a:pt x="44" y="35"/>
                    </a:lnTo>
                    <a:lnTo>
                      <a:pt x="46" y="31"/>
                    </a:lnTo>
                    <a:lnTo>
                      <a:pt x="50" y="27"/>
                    </a:lnTo>
                    <a:lnTo>
                      <a:pt x="52" y="23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43" name="Freeform 2184"/>
              <p:cNvSpPr>
                <a:spLocks/>
              </p:cNvSpPr>
              <p:nvPr/>
            </p:nvSpPr>
            <p:spPr bwMode="auto">
              <a:xfrm>
                <a:off x="4026" y="3498"/>
                <a:ext cx="7" cy="11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3"/>
                  </a:cxn>
                  <a:cxn ang="0">
                    <a:pos x="5" y="53"/>
                  </a:cxn>
                  <a:cxn ang="0">
                    <a:pos x="10" y="53"/>
                  </a:cxn>
                  <a:cxn ang="0">
                    <a:pos x="15" y="52"/>
                  </a:cxn>
                  <a:cxn ang="0">
                    <a:pos x="20" y="51"/>
                  </a:cxn>
                  <a:cxn ang="0">
                    <a:pos x="24" y="49"/>
                  </a:cxn>
                  <a:cxn ang="0">
                    <a:pos x="30" y="48"/>
                  </a:cxn>
                  <a:cxn ang="0">
                    <a:pos x="35" y="46"/>
                  </a:cxn>
                  <a:cxn ang="0">
                    <a:pos x="38" y="44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8" y="3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53"/>
                  </a:cxn>
                </a:cxnLst>
                <a:rect l="0" t="0" r="r" b="b"/>
                <a:pathLst>
                  <a:path w="38" h="53">
                    <a:moveTo>
                      <a:pt x="0" y="53"/>
                    </a:moveTo>
                    <a:lnTo>
                      <a:pt x="0" y="53"/>
                    </a:lnTo>
                    <a:lnTo>
                      <a:pt x="5" y="53"/>
                    </a:lnTo>
                    <a:lnTo>
                      <a:pt x="10" y="53"/>
                    </a:lnTo>
                    <a:lnTo>
                      <a:pt x="15" y="52"/>
                    </a:lnTo>
                    <a:lnTo>
                      <a:pt x="20" y="51"/>
                    </a:lnTo>
                    <a:lnTo>
                      <a:pt x="24" y="49"/>
                    </a:lnTo>
                    <a:lnTo>
                      <a:pt x="30" y="48"/>
                    </a:lnTo>
                    <a:lnTo>
                      <a:pt x="35" y="46"/>
                    </a:lnTo>
                    <a:lnTo>
                      <a:pt x="38" y="44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44" name="Freeform 2185"/>
              <p:cNvSpPr>
                <a:spLocks/>
              </p:cNvSpPr>
              <p:nvPr/>
            </p:nvSpPr>
            <p:spPr bwMode="auto">
              <a:xfrm>
                <a:off x="4014" y="3498"/>
                <a:ext cx="12" cy="11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5"/>
                  </a:cxn>
                  <a:cxn ang="0">
                    <a:pos x="6" y="40"/>
                  </a:cxn>
                  <a:cxn ang="0">
                    <a:pos x="12" y="45"/>
                  </a:cxn>
                  <a:cxn ang="0">
                    <a:pos x="19" y="49"/>
                  </a:cxn>
                  <a:cxn ang="0">
                    <a:pos x="26" y="52"/>
                  </a:cxn>
                  <a:cxn ang="0">
                    <a:pos x="33" y="55"/>
                  </a:cxn>
                  <a:cxn ang="0">
                    <a:pos x="41" y="56"/>
                  </a:cxn>
                  <a:cxn ang="0">
                    <a:pos x="48" y="57"/>
                  </a:cxn>
                  <a:cxn ang="0">
                    <a:pos x="56" y="57"/>
                  </a:cxn>
                  <a:cxn ang="0">
                    <a:pos x="56" y="7"/>
                  </a:cxn>
                  <a:cxn ang="0">
                    <a:pos x="52" y="7"/>
                  </a:cxn>
                  <a:cxn ang="0">
                    <a:pos x="49" y="7"/>
                  </a:cxn>
                  <a:cxn ang="0">
                    <a:pos x="47" y="6"/>
                  </a:cxn>
                  <a:cxn ang="0">
                    <a:pos x="44" y="6"/>
                  </a:cxn>
                  <a:cxn ang="0">
                    <a:pos x="42" y="5"/>
                  </a:cxn>
                  <a:cxn ang="0">
                    <a:pos x="40" y="4"/>
                  </a:cxn>
                  <a:cxn ang="0">
                    <a:pos x="39" y="3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35"/>
                  </a:cxn>
                </a:cxnLst>
                <a:rect l="0" t="0" r="r" b="b"/>
                <a:pathLst>
                  <a:path w="56" h="57">
                    <a:moveTo>
                      <a:pt x="0" y="35"/>
                    </a:moveTo>
                    <a:lnTo>
                      <a:pt x="0" y="35"/>
                    </a:lnTo>
                    <a:lnTo>
                      <a:pt x="6" y="40"/>
                    </a:lnTo>
                    <a:lnTo>
                      <a:pt x="12" y="45"/>
                    </a:lnTo>
                    <a:lnTo>
                      <a:pt x="19" y="49"/>
                    </a:lnTo>
                    <a:lnTo>
                      <a:pt x="26" y="52"/>
                    </a:lnTo>
                    <a:lnTo>
                      <a:pt x="33" y="55"/>
                    </a:lnTo>
                    <a:lnTo>
                      <a:pt x="41" y="56"/>
                    </a:lnTo>
                    <a:lnTo>
                      <a:pt x="48" y="57"/>
                    </a:lnTo>
                    <a:lnTo>
                      <a:pt x="56" y="57"/>
                    </a:lnTo>
                    <a:lnTo>
                      <a:pt x="56" y="7"/>
                    </a:lnTo>
                    <a:lnTo>
                      <a:pt x="52" y="7"/>
                    </a:lnTo>
                    <a:lnTo>
                      <a:pt x="49" y="7"/>
                    </a:lnTo>
                    <a:lnTo>
                      <a:pt x="47" y="6"/>
                    </a:lnTo>
                    <a:lnTo>
                      <a:pt x="44" y="6"/>
                    </a:lnTo>
                    <a:lnTo>
                      <a:pt x="42" y="5"/>
                    </a:lnTo>
                    <a:lnTo>
                      <a:pt x="40" y="4"/>
                    </a:lnTo>
                    <a:lnTo>
                      <a:pt x="39" y="3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45" name="Freeform 2186"/>
              <p:cNvSpPr>
                <a:spLocks/>
              </p:cNvSpPr>
              <p:nvPr/>
            </p:nvSpPr>
            <p:spPr bwMode="auto">
              <a:xfrm>
                <a:off x="4010" y="3493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" y="16"/>
                  </a:cxn>
                  <a:cxn ang="0">
                    <a:pos x="2" y="24"/>
                  </a:cxn>
                  <a:cxn ang="0">
                    <a:pos x="4" y="32"/>
                  </a:cxn>
                  <a:cxn ang="0">
                    <a:pos x="7" y="40"/>
                  </a:cxn>
                  <a:cxn ang="0">
                    <a:pos x="11" y="47"/>
                  </a:cxn>
                  <a:cxn ang="0">
                    <a:pos x="16" y="54"/>
                  </a:cxn>
                  <a:cxn ang="0">
                    <a:pos x="20" y="60"/>
                  </a:cxn>
                  <a:cxn ang="0">
                    <a:pos x="56" y="25"/>
                  </a:cxn>
                  <a:cxn ang="0">
                    <a:pos x="55" y="24"/>
                  </a:cxn>
                  <a:cxn ang="0">
                    <a:pos x="54" y="22"/>
                  </a:cxn>
                  <a:cxn ang="0">
                    <a:pos x="52" y="20"/>
                  </a:cxn>
                  <a:cxn ang="0">
                    <a:pos x="52" y="17"/>
                  </a:cxn>
                  <a:cxn ang="0">
                    <a:pos x="51" y="14"/>
                  </a:cxn>
                  <a:cxn ang="0">
                    <a:pos x="49" y="9"/>
                  </a:cxn>
                  <a:cxn ang="0">
                    <a:pos x="49" y="5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0" y="0"/>
                  </a:cxn>
                </a:cxnLst>
                <a:rect l="0" t="0" r="r" b="b"/>
                <a:pathLst>
                  <a:path w="56" h="60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" y="16"/>
                    </a:lnTo>
                    <a:lnTo>
                      <a:pt x="2" y="24"/>
                    </a:lnTo>
                    <a:lnTo>
                      <a:pt x="4" y="32"/>
                    </a:lnTo>
                    <a:lnTo>
                      <a:pt x="7" y="40"/>
                    </a:lnTo>
                    <a:lnTo>
                      <a:pt x="11" y="47"/>
                    </a:lnTo>
                    <a:lnTo>
                      <a:pt x="16" y="54"/>
                    </a:lnTo>
                    <a:lnTo>
                      <a:pt x="20" y="60"/>
                    </a:lnTo>
                    <a:lnTo>
                      <a:pt x="56" y="25"/>
                    </a:lnTo>
                    <a:lnTo>
                      <a:pt x="55" y="24"/>
                    </a:lnTo>
                    <a:lnTo>
                      <a:pt x="54" y="22"/>
                    </a:lnTo>
                    <a:lnTo>
                      <a:pt x="52" y="20"/>
                    </a:lnTo>
                    <a:lnTo>
                      <a:pt x="52" y="17"/>
                    </a:lnTo>
                    <a:lnTo>
                      <a:pt x="51" y="14"/>
                    </a:lnTo>
                    <a:lnTo>
                      <a:pt x="49" y="9"/>
                    </a:lnTo>
                    <a:lnTo>
                      <a:pt x="49" y="5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46" name="Freeform 2187"/>
              <p:cNvSpPr>
                <a:spLocks/>
              </p:cNvSpPr>
              <p:nvPr/>
            </p:nvSpPr>
            <p:spPr bwMode="auto">
              <a:xfrm>
                <a:off x="4014" y="3493"/>
                <a:ext cx="11" cy="9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53" y="15"/>
                  </a:cxn>
                  <a:cxn ang="0">
                    <a:pos x="53" y="15"/>
                  </a:cxn>
                  <a:cxn ang="0">
                    <a:pos x="52" y="14"/>
                  </a:cxn>
                  <a:cxn ang="0">
                    <a:pos x="52" y="13"/>
                  </a:cxn>
                  <a:cxn ang="0">
                    <a:pos x="51" y="11"/>
                  </a:cxn>
                  <a:cxn ang="0">
                    <a:pos x="51" y="9"/>
                  </a:cxn>
                  <a:cxn ang="0">
                    <a:pos x="51" y="7"/>
                  </a:cxn>
                  <a:cxn ang="0">
                    <a:pos x="50" y="3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" y="13"/>
                  </a:cxn>
                  <a:cxn ang="0">
                    <a:pos x="2" y="20"/>
                  </a:cxn>
                  <a:cxn ang="0">
                    <a:pos x="4" y="25"/>
                  </a:cxn>
                  <a:cxn ang="0">
                    <a:pos x="6" y="31"/>
                  </a:cxn>
                  <a:cxn ang="0">
                    <a:pos x="8" y="37"/>
                  </a:cxn>
                  <a:cxn ang="0">
                    <a:pos x="12" y="43"/>
                  </a:cxn>
                  <a:cxn ang="0">
                    <a:pos x="16" y="48"/>
                  </a:cxn>
                  <a:cxn ang="0">
                    <a:pos x="16" y="48"/>
                  </a:cxn>
                  <a:cxn ang="0">
                    <a:pos x="53" y="15"/>
                  </a:cxn>
                </a:cxnLst>
                <a:rect l="0" t="0" r="r" b="b"/>
                <a:pathLst>
                  <a:path w="53" h="48">
                    <a:moveTo>
                      <a:pt x="53" y="15"/>
                    </a:moveTo>
                    <a:lnTo>
                      <a:pt x="53" y="15"/>
                    </a:lnTo>
                    <a:lnTo>
                      <a:pt x="53" y="15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1" y="11"/>
                    </a:lnTo>
                    <a:lnTo>
                      <a:pt x="51" y="9"/>
                    </a:lnTo>
                    <a:lnTo>
                      <a:pt x="51" y="7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2" y="20"/>
                    </a:lnTo>
                    <a:lnTo>
                      <a:pt x="4" y="25"/>
                    </a:lnTo>
                    <a:lnTo>
                      <a:pt x="6" y="31"/>
                    </a:lnTo>
                    <a:lnTo>
                      <a:pt x="8" y="37"/>
                    </a:lnTo>
                    <a:lnTo>
                      <a:pt x="12" y="43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47" name="Freeform 2188"/>
              <p:cNvSpPr>
                <a:spLocks/>
              </p:cNvSpPr>
              <p:nvPr/>
            </p:nvSpPr>
            <p:spPr bwMode="auto">
              <a:xfrm>
                <a:off x="4017" y="3496"/>
                <a:ext cx="9" cy="10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42" y="2"/>
                  </a:cxn>
                  <a:cxn ang="0">
                    <a:pos x="41" y="2"/>
                  </a:cxn>
                  <a:cxn ang="0">
                    <a:pos x="40" y="2"/>
                  </a:cxn>
                  <a:cxn ang="0">
                    <a:pos x="40" y="2"/>
                  </a:cxn>
                  <a:cxn ang="0">
                    <a:pos x="40" y="2"/>
                  </a:cxn>
                  <a:cxn ang="0">
                    <a:pos x="38" y="2"/>
                  </a:cxn>
                  <a:cxn ang="0">
                    <a:pos x="38" y="1"/>
                  </a:cxn>
                  <a:cxn ang="0">
                    <a:pos x="38" y="1"/>
                  </a:cxn>
                  <a:cxn ang="0">
                    <a:pos x="37" y="0"/>
                  </a:cxn>
                  <a:cxn ang="0">
                    <a:pos x="0" y="33"/>
                  </a:cxn>
                  <a:cxn ang="0">
                    <a:pos x="4" y="37"/>
                  </a:cxn>
                  <a:cxn ang="0">
                    <a:pos x="8" y="41"/>
                  </a:cxn>
                  <a:cxn ang="0">
                    <a:pos x="13" y="44"/>
                  </a:cxn>
                  <a:cxn ang="0">
                    <a:pos x="19" y="47"/>
                  </a:cxn>
                  <a:cxn ang="0">
                    <a:pos x="25" y="50"/>
                  </a:cxn>
                  <a:cxn ang="0">
                    <a:pos x="30" y="51"/>
                  </a:cxn>
                  <a:cxn ang="0">
                    <a:pos x="36" y="52"/>
                  </a:cxn>
                  <a:cxn ang="0">
                    <a:pos x="42" y="52"/>
                  </a:cxn>
                  <a:cxn ang="0">
                    <a:pos x="42" y="52"/>
                  </a:cxn>
                  <a:cxn ang="0">
                    <a:pos x="42" y="2"/>
                  </a:cxn>
                </a:cxnLst>
                <a:rect l="0" t="0" r="r" b="b"/>
                <a:pathLst>
                  <a:path w="42" h="52">
                    <a:moveTo>
                      <a:pt x="42" y="2"/>
                    </a:moveTo>
                    <a:lnTo>
                      <a:pt x="42" y="2"/>
                    </a:lnTo>
                    <a:lnTo>
                      <a:pt x="41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0" y="33"/>
                    </a:lnTo>
                    <a:lnTo>
                      <a:pt x="4" y="37"/>
                    </a:lnTo>
                    <a:lnTo>
                      <a:pt x="8" y="41"/>
                    </a:lnTo>
                    <a:lnTo>
                      <a:pt x="13" y="44"/>
                    </a:lnTo>
                    <a:lnTo>
                      <a:pt x="19" y="47"/>
                    </a:lnTo>
                    <a:lnTo>
                      <a:pt x="25" y="50"/>
                    </a:lnTo>
                    <a:lnTo>
                      <a:pt x="30" y="51"/>
                    </a:lnTo>
                    <a:lnTo>
                      <a:pt x="36" y="52"/>
                    </a:lnTo>
                    <a:lnTo>
                      <a:pt x="42" y="52"/>
                    </a:lnTo>
                    <a:lnTo>
                      <a:pt x="42" y="52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48" name="Freeform 2189"/>
              <p:cNvSpPr>
                <a:spLocks/>
              </p:cNvSpPr>
              <p:nvPr/>
            </p:nvSpPr>
            <p:spPr bwMode="auto">
              <a:xfrm>
                <a:off x="4026" y="3496"/>
                <a:ext cx="8" cy="1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52"/>
                  </a:cxn>
                  <a:cxn ang="0">
                    <a:pos x="6" y="52"/>
                  </a:cxn>
                  <a:cxn ang="0">
                    <a:pos x="11" y="51"/>
                  </a:cxn>
                  <a:cxn ang="0">
                    <a:pos x="17" y="50"/>
                  </a:cxn>
                  <a:cxn ang="0">
                    <a:pos x="23" y="47"/>
                  </a:cxn>
                  <a:cxn ang="0">
                    <a:pos x="28" y="44"/>
                  </a:cxn>
                  <a:cxn ang="0">
                    <a:pos x="33" y="41"/>
                  </a:cxn>
                  <a:cxn ang="0">
                    <a:pos x="38" y="37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5" y="0"/>
                  </a:cxn>
                </a:cxnLst>
                <a:rect l="0" t="0" r="r" b="b"/>
                <a:pathLst>
                  <a:path w="41" h="52">
                    <a:moveTo>
                      <a:pt x="5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52"/>
                    </a:lnTo>
                    <a:lnTo>
                      <a:pt x="6" y="52"/>
                    </a:lnTo>
                    <a:lnTo>
                      <a:pt x="11" y="51"/>
                    </a:lnTo>
                    <a:lnTo>
                      <a:pt x="17" y="50"/>
                    </a:lnTo>
                    <a:lnTo>
                      <a:pt x="23" y="47"/>
                    </a:lnTo>
                    <a:lnTo>
                      <a:pt x="28" y="44"/>
                    </a:lnTo>
                    <a:lnTo>
                      <a:pt x="33" y="41"/>
                    </a:lnTo>
                    <a:lnTo>
                      <a:pt x="38" y="37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49" name="Freeform 2190"/>
              <p:cNvSpPr>
                <a:spLocks/>
              </p:cNvSpPr>
              <p:nvPr/>
            </p:nvSpPr>
            <p:spPr bwMode="auto">
              <a:xfrm>
                <a:off x="4027" y="3492"/>
                <a:ext cx="10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1" y="12"/>
                  </a:cxn>
                  <a:cxn ang="0">
                    <a:pos x="1" y="14"/>
                  </a:cxn>
                  <a:cxn ang="0">
                    <a:pos x="0" y="15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36" y="49"/>
                  </a:cxn>
                  <a:cxn ang="0">
                    <a:pos x="41" y="44"/>
                  </a:cxn>
                  <a:cxn ang="0">
                    <a:pos x="45" y="38"/>
                  </a:cxn>
                  <a:cxn ang="0">
                    <a:pos x="47" y="32"/>
                  </a:cxn>
                  <a:cxn ang="0">
                    <a:pos x="49" y="26"/>
                  </a:cxn>
                  <a:cxn ang="0">
                    <a:pos x="50" y="19"/>
                  </a:cxn>
                  <a:cxn ang="0">
                    <a:pos x="52" y="14"/>
                  </a:cxn>
                  <a:cxn ang="0">
                    <a:pos x="52" y="7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3" y="0"/>
                  </a:cxn>
                </a:cxnLst>
                <a:rect l="0" t="0" r="r" b="b"/>
                <a:pathLst>
                  <a:path w="53" h="49">
                    <a:moveTo>
                      <a:pt x="3" y="0"/>
                    </a:moveTo>
                    <a:lnTo>
                      <a:pt x="3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36" y="49"/>
                    </a:lnTo>
                    <a:lnTo>
                      <a:pt x="41" y="44"/>
                    </a:lnTo>
                    <a:lnTo>
                      <a:pt x="45" y="38"/>
                    </a:lnTo>
                    <a:lnTo>
                      <a:pt x="47" y="32"/>
                    </a:lnTo>
                    <a:lnTo>
                      <a:pt x="49" y="26"/>
                    </a:lnTo>
                    <a:lnTo>
                      <a:pt x="50" y="19"/>
                    </a:lnTo>
                    <a:lnTo>
                      <a:pt x="52" y="14"/>
                    </a:lnTo>
                    <a:lnTo>
                      <a:pt x="52" y="7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50" name="Freeform 2191"/>
              <p:cNvSpPr>
                <a:spLocks/>
              </p:cNvSpPr>
              <p:nvPr/>
            </p:nvSpPr>
            <p:spPr bwMode="auto">
              <a:xfrm>
                <a:off x="4027" y="3483"/>
                <a:ext cx="10" cy="9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1" y="35"/>
                  </a:cxn>
                  <a:cxn ang="0">
                    <a:pos x="1" y="36"/>
                  </a:cxn>
                  <a:cxn ang="0">
                    <a:pos x="1" y="37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4"/>
                  </a:cxn>
                  <a:cxn ang="0">
                    <a:pos x="3" y="48"/>
                  </a:cxn>
                  <a:cxn ang="0">
                    <a:pos x="53" y="48"/>
                  </a:cxn>
                  <a:cxn ang="0">
                    <a:pos x="52" y="42"/>
                  </a:cxn>
                  <a:cxn ang="0">
                    <a:pos x="52" y="35"/>
                  </a:cxn>
                  <a:cxn ang="0">
                    <a:pos x="50" y="29"/>
                  </a:cxn>
                  <a:cxn ang="0">
                    <a:pos x="49" y="23"/>
                  </a:cxn>
                  <a:cxn ang="0">
                    <a:pos x="47" y="18"/>
                  </a:cxn>
                  <a:cxn ang="0">
                    <a:pos x="43" y="12"/>
                  </a:cxn>
                  <a:cxn ang="0">
                    <a:pos x="41" y="6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34"/>
                  </a:cxn>
                </a:cxnLst>
                <a:rect l="0" t="0" r="r" b="b"/>
                <a:pathLst>
                  <a:path w="53" h="48">
                    <a:moveTo>
                      <a:pt x="0" y="34"/>
                    </a:moveTo>
                    <a:lnTo>
                      <a:pt x="0" y="34"/>
                    </a:lnTo>
                    <a:lnTo>
                      <a:pt x="0" y="34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3" y="48"/>
                    </a:lnTo>
                    <a:lnTo>
                      <a:pt x="53" y="48"/>
                    </a:lnTo>
                    <a:lnTo>
                      <a:pt x="52" y="42"/>
                    </a:lnTo>
                    <a:lnTo>
                      <a:pt x="52" y="35"/>
                    </a:lnTo>
                    <a:lnTo>
                      <a:pt x="50" y="29"/>
                    </a:lnTo>
                    <a:lnTo>
                      <a:pt x="49" y="23"/>
                    </a:lnTo>
                    <a:lnTo>
                      <a:pt x="47" y="18"/>
                    </a:lnTo>
                    <a:lnTo>
                      <a:pt x="43" y="12"/>
                    </a:lnTo>
                    <a:lnTo>
                      <a:pt x="41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51" name="Freeform 2192"/>
              <p:cNvSpPr>
                <a:spLocks/>
              </p:cNvSpPr>
              <p:nvPr/>
            </p:nvSpPr>
            <p:spPr bwMode="auto">
              <a:xfrm>
                <a:off x="4026" y="3479"/>
                <a:ext cx="8" cy="11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3" y="51"/>
                  </a:cxn>
                  <a:cxn ang="0">
                    <a:pos x="3" y="51"/>
                  </a:cxn>
                  <a:cxn ang="0">
                    <a:pos x="5" y="52"/>
                  </a:cxn>
                  <a:cxn ang="0">
                    <a:pos x="41" y="18"/>
                  </a:cxn>
                  <a:cxn ang="0">
                    <a:pos x="38" y="15"/>
                  </a:cxn>
                  <a:cxn ang="0">
                    <a:pos x="33" y="10"/>
                  </a:cxn>
                  <a:cxn ang="0">
                    <a:pos x="28" y="8"/>
                  </a:cxn>
                  <a:cxn ang="0">
                    <a:pos x="23" y="5"/>
                  </a:cxn>
                  <a:cxn ang="0">
                    <a:pos x="17" y="2"/>
                  </a:cxn>
                  <a:cxn ang="0">
                    <a:pos x="11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41" h="52">
                    <a:moveTo>
                      <a:pt x="0" y="50"/>
                    </a:moveTo>
                    <a:lnTo>
                      <a:pt x="0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5" y="52"/>
                    </a:lnTo>
                    <a:lnTo>
                      <a:pt x="41" y="18"/>
                    </a:lnTo>
                    <a:lnTo>
                      <a:pt x="38" y="15"/>
                    </a:lnTo>
                    <a:lnTo>
                      <a:pt x="33" y="10"/>
                    </a:lnTo>
                    <a:lnTo>
                      <a:pt x="28" y="8"/>
                    </a:lnTo>
                    <a:lnTo>
                      <a:pt x="23" y="5"/>
                    </a:lnTo>
                    <a:lnTo>
                      <a:pt x="17" y="2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52" name="Freeform 2193"/>
              <p:cNvSpPr>
                <a:spLocks/>
              </p:cNvSpPr>
              <p:nvPr/>
            </p:nvSpPr>
            <p:spPr bwMode="auto">
              <a:xfrm>
                <a:off x="4017" y="3479"/>
                <a:ext cx="9" cy="11"/>
              </a:xfrm>
              <a:custGeom>
                <a:avLst/>
                <a:gdLst/>
                <a:ahLst/>
                <a:cxnLst>
                  <a:cxn ang="0">
                    <a:pos x="37" y="52"/>
                  </a:cxn>
                  <a:cxn ang="0">
                    <a:pos x="37" y="52"/>
                  </a:cxn>
                  <a:cxn ang="0">
                    <a:pos x="37" y="51"/>
                  </a:cxn>
                  <a:cxn ang="0">
                    <a:pos x="38" y="51"/>
                  </a:cxn>
                  <a:cxn ang="0">
                    <a:pos x="38" y="50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41" y="50"/>
                  </a:cxn>
                  <a:cxn ang="0">
                    <a:pos x="42" y="50"/>
                  </a:cxn>
                  <a:cxn ang="0">
                    <a:pos x="42" y="0"/>
                  </a:cxn>
                  <a:cxn ang="0">
                    <a:pos x="36" y="0"/>
                  </a:cxn>
                  <a:cxn ang="0">
                    <a:pos x="30" y="1"/>
                  </a:cxn>
                  <a:cxn ang="0">
                    <a:pos x="25" y="2"/>
                  </a:cxn>
                  <a:cxn ang="0">
                    <a:pos x="19" y="5"/>
                  </a:cxn>
                  <a:cxn ang="0">
                    <a:pos x="13" y="8"/>
                  </a:cxn>
                  <a:cxn ang="0">
                    <a:pos x="8" y="10"/>
                  </a:cxn>
                  <a:cxn ang="0">
                    <a:pos x="4" y="15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37" y="52"/>
                  </a:cxn>
                </a:cxnLst>
                <a:rect l="0" t="0" r="r" b="b"/>
                <a:pathLst>
                  <a:path w="42" h="52">
                    <a:moveTo>
                      <a:pt x="37" y="52"/>
                    </a:moveTo>
                    <a:lnTo>
                      <a:pt x="37" y="52"/>
                    </a:lnTo>
                    <a:lnTo>
                      <a:pt x="37" y="51"/>
                    </a:lnTo>
                    <a:lnTo>
                      <a:pt x="38" y="51"/>
                    </a:lnTo>
                    <a:lnTo>
                      <a:pt x="38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1" y="50"/>
                    </a:lnTo>
                    <a:lnTo>
                      <a:pt x="42" y="5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0" y="1"/>
                    </a:lnTo>
                    <a:lnTo>
                      <a:pt x="25" y="2"/>
                    </a:lnTo>
                    <a:lnTo>
                      <a:pt x="19" y="5"/>
                    </a:lnTo>
                    <a:lnTo>
                      <a:pt x="13" y="8"/>
                    </a:lnTo>
                    <a:lnTo>
                      <a:pt x="8" y="10"/>
                    </a:lnTo>
                    <a:lnTo>
                      <a:pt x="4" y="1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37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53" name="Freeform 2194"/>
              <p:cNvSpPr>
                <a:spLocks/>
              </p:cNvSpPr>
              <p:nvPr/>
            </p:nvSpPr>
            <p:spPr bwMode="auto">
              <a:xfrm>
                <a:off x="4014" y="3483"/>
                <a:ext cx="11" cy="10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50" y="49"/>
                  </a:cxn>
                  <a:cxn ang="0">
                    <a:pos x="50" y="45"/>
                  </a:cxn>
                  <a:cxn ang="0">
                    <a:pos x="51" y="42"/>
                  </a:cxn>
                  <a:cxn ang="0">
                    <a:pos x="51" y="40"/>
                  </a:cxn>
                  <a:cxn ang="0">
                    <a:pos x="51" y="37"/>
                  </a:cxn>
                  <a:cxn ang="0">
                    <a:pos x="52" y="36"/>
                  </a:cxn>
                  <a:cxn ang="0">
                    <a:pos x="52" y="35"/>
                  </a:cxn>
                  <a:cxn ang="0">
                    <a:pos x="53" y="34"/>
                  </a:cxn>
                  <a:cxn ang="0">
                    <a:pos x="53" y="34"/>
                  </a:cxn>
                  <a:cxn ang="0">
                    <a:pos x="16" y="0"/>
                  </a:cxn>
                  <a:cxn ang="0">
                    <a:pos x="12" y="6"/>
                  </a:cxn>
                  <a:cxn ang="0">
                    <a:pos x="8" y="12"/>
                  </a:cxn>
                  <a:cxn ang="0">
                    <a:pos x="6" y="18"/>
                  </a:cxn>
                  <a:cxn ang="0">
                    <a:pos x="4" y="23"/>
                  </a:cxn>
                  <a:cxn ang="0">
                    <a:pos x="2" y="29"/>
                  </a:cxn>
                  <a:cxn ang="0">
                    <a:pos x="1" y="36"/>
                  </a:cxn>
                  <a:cxn ang="0">
                    <a:pos x="0" y="42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50" y="49"/>
                  </a:cxn>
                </a:cxnLst>
                <a:rect l="0" t="0" r="r" b="b"/>
                <a:pathLst>
                  <a:path w="53" h="49">
                    <a:moveTo>
                      <a:pt x="50" y="49"/>
                    </a:moveTo>
                    <a:lnTo>
                      <a:pt x="50" y="49"/>
                    </a:lnTo>
                    <a:lnTo>
                      <a:pt x="50" y="45"/>
                    </a:lnTo>
                    <a:lnTo>
                      <a:pt x="51" y="42"/>
                    </a:lnTo>
                    <a:lnTo>
                      <a:pt x="51" y="40"/>
                    </a:lnTo>
                    <a:lnTo>
                      <a:pt x="51" y="37"/>
                    </a:lnTo>
                    <a:lnTo>
                      <a:pt x="52" y="36"/>
                    </a:lnTo>
                    <a:lnTo>
                      <a:pt x="52" y="35"/>
                    </a:lnTo>
                    <a:lnTo>
                      <a:pt x="53" y="34"/>
                    </a:lnTo>
                    <a:lnTo>
                      <a:pt x="53" y="34"/>
                    </a:lnTo>
                    <a:lnTo>
                      <a:pt x="16" y="0"/>
                    </a:lnTo>
                    <a:lnTo>
                      <a:pt x="12" y="6"/>
                    </a:lnTo>
                    <a:lnTo>
                      <a:pt x="8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2" y="29"/>
                    </a:lnTo>
                    <a:lnTo>
                      <a:pt x="1" y="36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54" name="Freeform 2195"/>
              <p:cNvSpPr>
                <a:spLocks/>
              </p:cNvSpPr>
              <p:nvPr/>
            </p:nvSpPr>
            <p:spPr bwMode="auto">
              <a:xfrm>
                <a:off x="4031" y="3477"/>
                <a:ext cx="18" cy="2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1" y="31"/>
                  </a:cxn>
                  <a:cxn ang="0">
                    <a:pos x="44" y="142"/>
                  </a:cxn>
                  <a:cxn ang="0">
                    <a:pos x="92" y="128"/>
                  </a:cxn>
                  <a:cxn ang="0">
                    <a:pos x="58" y="18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0"/>
                  </a:cxn>
                  <a:cxn ang="0">
                    <a:pos x="11" y="31"/>
                  </a:cxn>
                  <a:cxn ang="0">
                    <a:pos x="34" y="0"/>
                  </a:cxn>
                </a:cxnLst>
                <a:rect l="0" t="0" r="r" b="b"/>
                <a:pathLst>
                  <a:path w="92" h="142">
                    <a:moveTo>
                      <a:pt x="34" y="0"/>
                    </a:moveTo>
                    <a:lnTo>
                      <a:pt x="11" y="31"/>
                    </a:lnTo>
                    <a:lnTo>
                      <a:pt x="44" y="142"/>
                    </a:lnTo>
                    <a:lnTo>
                      <a:pt x="92" y="128"/>
                    </a:lnTo>
                    <a:lnTo>
                      <a:pt x="58" y="18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11" y="3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55" name="Freeform 2196"/>
              <p:cNvSpPr>
                <a:spLocks/>
              </p:cNvSpPr>
              <p:nvPr/>
            </p:nvSpPr>
            <p:spPr bwMode="auto">
              <a:xfrm>
                <a:off x="4038" y="3477"/>
                <a:ext cx="8" cy="10"/>
              </a:xfrm>
              <a:custGeom>
                <a:avLst/>
                <a:gdLst/>
                <a:ahLst/>
                <a:cxnLst>
                  <a:cxn ang="0">
                    <a:pos x="43" y="18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20" y="50"/>
                  </a:cxn>
                  <a:cxn ang="0">
                    <a:pos x="43" y="18"/>
                  </a:cxn>
                  <a:cxn ang="0">
                    <a:pos x="43" y="18"/>
                  </a:cxn>
                  <a:cxn ang="0">
                    <a:pos x="38" y="0"/>
                  </a:cxn>
                  <a:cxn ang="0">
                    <a:pos x="20" y="0"/>
                  </a:cxn>
                  <a:cxn ang="0">
                    <a:pos x="43" y="18"/>
                  </a:cxn>
                </a:cxnLst>
                <a:rect l="0" t="0" r="r" b="b"/>
                <a:pathLst>
                  <a:path w="43" h="50">
                    <a:moveTo>
                      <a:pt x="4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0" y="50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38" y="0"/>
                    </a:lnTo>
                    <a:lnTo>
                      <a:pt x="20" y="0"/>
                    </a:lnTo>
                    <a:lnTo>
                      <a:pt x="43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56" name="Freeform 2197"/>
              <p:cNvSpPr>
                <a:spLocks/>
              </p:cNvSpPr>
              <p:nvPr/>
            </p:nvSpPr>
            <p:spPr bwMode="auto">
              <a:xfrm>
                <a:off x="4037" y="3480"/>
                <a:ext cx="13" cy="16"/>
              </a:xfrm>
              <a:custGeom>
                <a:avLst/>
                <a:gdLst/>
                <a:ahLst/>
                <a:cxnLst>
                  <a:cxn ang="0">
                    <a:pos x="66" y="64"/>
                  </a:cxn>
                  <a:cxn ang="0">
                    <a:pos x="66" y="64"/>
                  </a:cxn>
                  <a:cxn ang="0">
                    <a:pos x="48" y="0"/>
                  </a:cxn>
                  <a:cxn ang="0">
                    <a:pos x="0" y="13"/>
                  </a:cxn>
                  <a:cxn ang="0">
                    <a:pos x="18" y="77"/>
                  </a:cxn>
                  <a:cxn ang="0">
                    <a:pos x="66" y="64"/>
                  </a:cxn>
                  <a:cxn ang="0">
                    <a:pos x="66" y="64"/>
                  </a:cxn>
                  <a:cxn ang="0">
                    <a:pos x="66" y="64"/>
                  </a:cxn>
                  <a:cxn ang="0">
                    <a:pos x="66" y="64"/>
                  </a:cxn>
                </a:cxnLst>
                <a:rect l="0" t="0" r="r" b="b"/>
                <a:pathLst>
                  <a:path w="66" h="77">
                    <a:moveTo>
                      <a:pt x="66" y="64"/>
                    </a:moveTo>
                    <a:lnTo>
                      <a:pt x="66" y="64"/>
                    </a:lnTo>
                    <a:lnTo>
                      <a:pt x="48" y="0"/>
                    </a:lnTo>
                    <a:lnTo>
                      <a:pt x="0" y="13"/>
                    </a:lnTo>
                    <a:lnTo>
                      <a:pt x="18" y="77"/>
                    </a:lnTo>
                    <a:lnTo>
                      <a:pt x="66" y="64"/>
                    </a:lnTo>
                    <a:lnTo>
                      <a:pt x="66" y="64"/>
                    </a:lnTo>
                    <a:lnTo>
                      <a:pt x="66" y="64"/>
                    </a:lnTo>
                    <a:lnTo>
                      <a:pt x="66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57" name="Freeform 2198"/>
              <p:cNvSpPr>
                <a:spLocks/>
              </p:cNvSpPr>
              <p:nvPr/>
            </p:nvSpPr>
            <p:spPr bwMode="auto">
              <a:xfrm>
                <a:off x="4040" y="3493"/>
                <a:ext cx="11" cy="26"/>
              </a:xfrm>
              <a:custGeom>
                <a:avLst/>
                <a:gdLst/>
                <a:ahLst/>
                <a:cxnLst>
                  <a:cxn ang="0">
                    <a:pos x="55" y="36"/>
                  </a:cxn>
                  <a:cxn ang="0">
                    <a:pos x="54" y="23"/>
                  </a:cxn>
                  <a:cxn ang="0">
                    <a:pos x="48" y="0"/>
                  </a:cxn>
                  <a:cxn ang="0">
                    <a:pos x="0" y="13"/>
                  </a:cxn>
                  <a:cxn ang="0">
                    <a:pos x="7" y="37"/>
                  </a:cxn>
                  <a:cxn ang="0">
                    <a:pos x="55" y="36"/>
                  </a:cxn>
                  <a:cxn ang="0">
                    <a:pos x="7" y="37"/>
                  </a:cxn>
                  <a:cxn ang="0">
                    <a:pos x="33" y="131"/>
                  </a:cxn>
                  <a:cxn ang="0">
                    <a:pos x="55" y="36"/>
                  </a:cxn>
                </a:cxnLst>
                <a:rect l="0" t="0" r="r" b="b"/>
                <a:pathLst>
                  <a:path w="55" h="131">
                    <a:moveTo>
                      <a:pt x="55" y="36"/>
                    </a:moveTo>
                    <a:lnTo>
                      <a:pt x="54" y="23"/>
                    </a:lnTo>
                    <a:lnTo>
                      <a:pt x="48" y="0"/>
                    </a:lnTo>
                    <a:lnTo>
                      <a:pt x="0" y="13"/>
                    </a:lnTo>
                    <a:lnTo>
                      <a:pt x="7" y="37"/>
                    </a:lnTo>
                    <a:lnTo>
                      <a:pt x="55" y="36"/>
                    </a:lnTo>
                    <a:lnTo>
                      <a:pt x="7" y="37"/>
                    </a:lnTo>
                    <a:lnTo>
                      <a:pt x="33" y="131"/>
                    </a:lnTo>
                    <a:lnTo>
                      <a:pt x="55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58" name="Freeform 2199"/>
              <p:cNvSpPr>
                <a:spLocks/>
              </p:cNvSpPr>
              <p:nvPr/>
            </p:nvSpPr>
            <p:spPr bwMode="auto">
              <a:xfrm>
                <a:off x="4042" y="3493"/>
                <a:ext cx="10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4" y="5"/>
                  </a:cxn>
                  <a:cxn ang="0">
                    <a:pos x="3" y="10"/>
                  </a:cxn>
                  <a:cxn ang="0">
                    <a:pos x="2" y="13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0" y="21"/>
                  </a:cxn>
                  <a:cxn ang="0">
                    <a:pos x="0" y="22"/>
                  </a:cxn>
                  <a:cxn ang="0">
                    <a:pos x="0" y="23"/>
                  </a:cxn>
                  <a:cxn ang="0">
                    <a:pos x="48" y="35"/>
                  </a:cxn>
                  <a:cxn ang="0">
                    <a:pos x="48" y="34"/>
                  </a:cxn>
                  <a:cxn ang="0">
                    <a:pos x="48" y="33"/>
                  </a:cxn>
                  <a:cxn ang="0">
                    <a:pos x="48" y="32"/>
                  </a:cxn>
                  <a:cxn ang="0">
                    <a:pos x="49" y="28"/>
                  </a:cxn>
                  <a:cxn ang="0">
                    <a:pos x="50" y="26"/>
                  </a:cxn>
                  <a:cxn ang="0">
                    <a:pos x="50" y="21"/>
                  </a:cxn>
                  <a:cxn ang="0">
                    <a:pos x="52" y="18"/>
                  </a:cxn>
                  <a:cxn ang="0">
                    <a:pos x="53" y="12"/>
                  </a:cxn>
                  <a:cxn ang="0">
                    <a:pos x="53" y="13"/>
                  </a:cxn>
                  <a:cxn ang="0">
                    <a:pos x="5" y="0"/>
                  </a:cxn>
                </a:cxnLst>
                <a:rect l="0" t="0" r="r" b="b"/>
                <a:pathLst>
                  <a:path w="53" h="35">
                    <a:moveTo>
                      <a:pt x="5" y="0"/>
                    </a:moveTo>
                    <a:lnTo>
                      <a:pt x="5" y="0"/>
                    </a:lnTo>
                    <a:lnTo>
                      <a:pt x="4" y="5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1" y="17"/>
                    </a:lnTo>
                    <a:lnTo>
                      <a:pt x="1" y="19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48" y="35"/>
                    </a:lnTo>
                    <a:lnTo>
                      <a:pt x="48" y="34"/>
                    </a:lnTo>
                    <a:lnTo>
                      <a:pt x="48" y="33"/>
                    </a:lnTo>
                    <a:lnTo>
                      <a:pt x="48" y="32"/>
                    </a:lnTo>
                    <a:lnTo>
                      <a:pt x="49" y="28"/>
                    </a:lnTo>
                    <a:lnTo>
                      <a:pt x="50" y="26"/>
                    </a:lnTo>
                    <a:lnTo>
                      <a:pt x="50" y="21"/>
                    </a:lnTo>
                    <a:lnTo>
                      <a:pt x="52" y="18"/>
                    </a:lnTo>
                    <a:lnTo>
                      <a:pt x="53" y="12"/>
                    </a:lnTo>
                    <a:lnTo>
                      <a:pt x="53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59" name="Freeform 2200"/>
              <p:cNvSpPr>
                <a:spLocks/>
              </p:cNvSpPr>
              <p:nvPr/>
            </p:nvSpPr>
            <p:spPr bwMode="auto">
              <a:xfrm>
                <a:off x="4043" y="3477"/>
                <a:ext cx="13" cy="1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8" y="19"/>
                  </a:cxn>
                  <a:cxn ang="0">
                    <a:pos x="0" y="83"/>
                  </a:cxn>
                  <a:cxn ang="0">
                    <a:pos x="48" y="96"/>
                  </a:cxn>
                  <a:cxn ang="0">
                    <a:pos x="66" y="31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22" y="0"/>
                  </a:cxn>
                  <a:cxn ang="0">
                    <a:pos x="18" y="19"/>
                  </a:cxn>
                  <a:cxn ang="0">
                    <a:pos x="42" y="0"/>
                  </a:cxn>
                </a:cxnLst>
                <a:rect l="0" t="0" r="r" b="b"/>
                <a:pathLst>
                  <a:path w="66" h="96">
                    <a:moveTo>
                      <a:pt x="42" y="0"/>
                    </a:moveTo>
                    <a:lnTo>
                      <a:pt x="18" y="19"/>
                    </a:lnTo>
                    <a:lnTo>
                      <a:pt x="0" y="83"/>
                    </a:lnTo>
                    <a:lnTo>
                      <a:pt x="48" y="96"/>
                    </a:lnTo>
                    <a:lnTo>
                      <a:pt x="66" y="31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22" y="0"/>
                    </a:lnTo>
                    <a:lnTo>
                      <a:pt x="18" y="1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60" name="Freeform 2201"/>
              <p:cNvSpPr>
                <a:spLocks/>
              </p:cNvSpPr>
              <p:nvPr/>
            </p:nvSpPr>
            <p:spPr bwMode="auto">
              <a:xfrm>
                <a:off x="4051" y="3477"/>
                <a:ext cx="9" cy="10"/>
              </a:xfrm>
              <a:custGeom>
                <a:avLst/>
                <a:gdLst/>
                <a:ahLst/>
                <a:cxnLst>
                  <a:cxn ang="0">
                    <a:pos x="43" y="19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20" y="50"/>
                  </a:cxn>
                  <a:cxn ang="0">
                    <a:pos x="43" y="19"/>
                  </a:cxn>
                  <a:cxn ang="0">
                    <a:pos x="43" y="19"/>
                  </a:cxn>
                  <a:cxn ang="0">
                    <a:pos x="38" y="0"/>
                  </a:cxn>
                  <a:cxn ang="0">
                    <a:pos x="20" y="0"/>
                  </a:cxn>
                  <a:cxn ang="0">
                    <a:pos x="43" y="19"/>
                  </a:cxn>
                </a:cxnLst>
                <a:rect l="0" t="0" r="r" b="b"/>
                <a:pathLst>
                  <a:path w="43" h="50">
                    <a:moveTo>
                      <a:pt x="43" y="19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0" y="50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38" y="0"/>
                    </a:lnTo>
                    <a:lnTo>
                      <a:pt x="20" y="0"/>
                    </a:lnTo>
                    <a:lnTo>
                      <a:pt x="43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61" name="Freeform 2202"/>
              <p:cNvSpPr>
                <a:spLocks/>
              </p:cNvSpPr>
              <p:nvPr/>
            </p:nvSpPr>
            <p:spPr bwMode="auto">
              <a:xfrm>
                <a:off x="4050" y="3480"/>
                <a:ext cx="13" cy="16"/>
              </a:xfrm>
              <a:custGeom>
                <a:avLst/>
                <a:gdLst/>
                <a:ahLst/>
                <a:cxnLst>
                  <a:cxn ang="0">
                    <a:pos x="17" y="76"/>
                  </a:cxn>
                  <a:cxn ang="0">
                    <a:pos x="65" y="63"/>
                  </a:cxn>
                  <a:cxn ang="0">
                    <a:pos x="48" y="0"/>
                  </a:cxn>
                  <a:cxn ang="0">
                    <a:pos x="0" y="12"/>
                  </a:cxn>
                  <a:cxn ang="0">
                    <a:pos x="17" y="76"/>
                  </a:cxn>
                  <a:cxn ang="0">
                    <a:pos x="17" y="76"/>
                  </a:cxn>
                  <a:cxn ang="0">
                    <a:pos x="65" y="63"/>
                  </a:cxn>
                  <a:cxn ang="0">
                    <a:pos x="65" y="63"/>
                  </a:cxn>
                  <a:cxn ang="0">
                    <a:pos x="65" y="63"/>
                  </a:cxn>
                  <a:cxn ang="0">
                    <a:pos x="17" y="76"/>
                  </a:cxn>
                </a:cxnLst>
                <a:rect l="0" t="0" r="r" b="b"/>
                <a:pathLst>
                  <a:path w="65" h="76">
                    <a:moveTo>
                      <a:pt x="17" y="76"/>
                    </a:moveTo>
                    <a:lnTo>
                      <a:pt x="65" y="63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17" y="76"/>
                    </a:lnTo>
                    <a:lnTo>
                      <a:pt x="17" y="76"/>
                    </a:lnTo>
                    <a:lnTo>
                      <a:pt x="65" y="63"/>
                    </a:lnTo>
                    <a:lnTo>
                      <a:pt x="65" y="63"/>
                    </a:lnTo>
                    <a:lnTo>
                      <a:pt x="65" y="63"/>
                    </a:lnTo>
                    <a:lnTo>
                      <a:pt x="17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62" name="Freeform 2203"/>
              <p:cNvSpPr>
                <a:spLocks/>
              </p:cNvSpPr>
              <p:nvPr/>
            </p:nvSpPr>
            <p:spPr bwMode="auto">
              <a:xfrm>
                <a:off x="4053" y="3493"/>
                <a:ext cx="11" cy="24"/>
              </a:xfrm>
              <a:custGeom>
                <a:avLst/>
                <a:gdLst/>
                <a:ahLst/>
                <a:cxnLst>
                  <a:cxn ang="0">
                    <a:pos x="53" y="35"/>
                  </a:cxn>
                  <a:cxn ang="0">
                    <a:pos x="53" y="22"/>
                  </a:cxn>
                  <a:cxn ang="0">
                    <a:pos x="48" y="0"/>
                  </a:cxn>
                  <a:cxn ang="0">
                    <a:pos x="0" y="13"/>
                  </a:cxn>
                  <a:cxn ang="0">
                    <a:pos x="5" y="34"/>
                  </a:cxn>
                  <a:cxn ang="0">
                    <a:pos x="53" y="35"/>
                  </a:cxn>
                  <a:cxn ang="0">
                    <a:pos x="5" y="34"/>
                  </a:cxn>
                  <a:cxn ang="0">
                    <a:pos x="28" y="118"/>
                  </a:cxn>
                  <a:cxn ang="0">
                    <a:pos x="53" y="35"/>
                  </a:cxn>
                </a:cxnLst>
                <a:rect l="0" t="0" r="r" b="b"/>
                <a:pathLst>
                  <a:path w="53" h="118">
                    <a:moveTo>
                      <a:pt x="53" y="35"/>
                    </a:moveTo>
                    <a:lnTo>
                      <a:pt x="53" y="22"/>
                    </a:lnTo>
                    <a:lnTo>
                      <a:pt x="48" y="0"/>
                    </a:lnTo>
                    <a:lnTo>
                      <a:pt x="0" y="13"/>
                    </a:lnTo>
                    <a:lnTo>
                      <a:pt x="5" y="34"/>
                    </a:lnTo>
                    <a:lnTo>
                      <a:pt x="53" y="35"/>
                    </a:lnTo>
                    <a:lnTo>
                      <a:pt x="5" y="34"/>
                    </a:lnTo>
                    <a:lnTo>
                      <a:pt x="28" y="118"/>
                    </a:lnTo>
                    <a:lnTo>
                      <a:pt x="53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63" name="Freeform 2204"/>
              <p:cNvSpPr>
                <a:spLocks/>
              </p:cNvSpPr>
              <p:nvPr/>
            </p:nvSpPr>
            <p:spPr bwMode="auto">
              <a:xfrm>
                <a:off x="4054" y="3493"/>
                <a:ext cx="11" cy="7"/>
              </a:xfrm>
              <a:custGeom>
                <a:avLst/>
                <a:gdLst/>
                <a:ahLst/>
                <a:cxnLst>
                  <a:cxn ang="0">
                    <a:pos x="55" y="14"/>
                  </a:cxn>
                  <a:cxn ang="0">
                    <a:pos x="7" y="0"/>
                  </a:cxn>
                  <a:cxn ang="0">
                    <a:pos x="0" y="22"/>
                  </a:cxn>
                  <a:cxn ang="0">
                    <a:pos x="48" y="36"/>
                  </a:cxn>
                  <a:cxn ang="0">
                    <a:pos x="55" y="14"/>
                  </a:cxn>
                  <a:cxn ang="0">
                    <a:pos x="55" y="14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5" y="14"/>
                  </a:cxn>
                </a:cxnLst>
                <a:rect l="0" t="0" r="r" b="b"/>
                <a:pathLst>
                  <a:path w="55" h="36">
                    <a:moveTo>
                      <a:pt x="55" y="14"/>
                    </a:moveTo>
                    <a:lnTo>
                      <a:pt x="7" y="0"/>
                    </a:lnTo>
                    <a:lnTo>
                      <a:pt x="0" y="22"/>
                    </a:lnTo>
                    <a:lnTo>
                      <a:pt x="48" y="36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5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64" name="Freeform 2205"/>
              <p:cNvSpPr>
                <a:spLocks/>
              </p:cNvSpPr>
              <p:nvPr/>
            </p:nvSpPr>
            <p:spPr bwMode="auto">
              <a:xfrm>
                <a:off x="4056" y="3477"/>
                <a:ext cx="13" cy="1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9" y="18"/>
                  </a:cxn>
                  <a:cxn ang="0">
                    <a:pos x="0" y="81"/>
                  </a:cxn>
                  <a:cxn ang="0">
                    <a:pos x="48" y="95"/>
                  </a:cxn>
                  <a:cxn ang="0">
                    <a:pos x="66" y="31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23" y="0"/>
                  </a:cxn>
                  <a:cxn ang="0">
                    <a:pos x="19" y="18"/>
                  </a:cxn>
                  <a:cxn ang="0">
                    <a:pos x="42" y="0"/>
                  </a:cxn>
                </a:cxnLst>
                <a:rect l="0" t="0" r="r" b="b"/>
                <a:pathLst>
                  <a:path w="66" h="95">
                    <a:moveTo>
                      <a:pt x="42" y="0"/>
                    </a:moveTo>
                    <a:lnTo>
                      <a:pt x="19" y="18"/>
                    </a:lnTo>
                    <a:lnTo>
                      <a:pt x="0" y="81"/>
                    </a:lnTo>
                    <a:lnTo>
                      <a:pt x="48" y="95"/>
                    </a:lnTo>
                    <a:lnTo>
                      <a:pt x="66" y="31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23" y="0"/>
                    </a:lnTo>
                    <a:lnTo>
                      <a:pt x="19" y="1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65" name="Freeform 2206"/>
              <p:cNvSpPr>
                <a:spLocks/>
              </p:cNvSpPr>
              <p:nvPr/>
            </p:nvSpPr>
            <p:spPr bwMode="auto">
              <a:xfrm>
                <a:off x="4064" y="3477"/>
                <a:ext cx="11" cy="10"/>
              </a:xfrm>
              <a:custGeom>
                <a:avLst/>
                <a:gdLst/>
                <a:ahLst/>
                <a:cxnLst>
                  <a:cxn ang="0">
                    <a:pos x="43" y="33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18" y="50"/>
                  </a:cxn>
                  <a:cxn ang="0">
                    <a:pos x="43" y="33"/>
                  </a:cxn>
                  <a:cxn ang="0">
                    <a:pos x="43" y="33"/>
                  </a:cxn>
                  <a:cxn ang="0">
                    <a:pos x="52" y="0"/>
                  </a:cxn>
                  <a:cxn ang="0">
                    <a:pos x="18" y="0"/>
                  </a:cxn>
                  <a:cxn ang="0">
                    <a:pos x="43" y="33"/>
                  </a:cxn>
                </a:cxnLst>
                <a:rect l="0" t="0" r="r" b="b"/>
                <a:pathLst>
                  <a:path w="52" h="50">
                    <a:moveTo>
                      <a:pt x="43" y="33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18" y="50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52" y="0"/>
                    </a:lnTo>
                    <a:lnTo>
                      <a:pt x="18" y="0"/>
                    </a:lnTo>
                    <a:lnTo>
                      <a:pt x="43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66" name="Freeform 2207"/>
              <p:cNvSpPr>
                <a:spLocks/>
              </p:cNvSpPr>
              <p:nvPr/>
            </p:nvSpPr>
            <p:spPr bwMode="auto">
              <a:xfrm>
                <a:off x="4056" y="3480"/>
                <a:ext cx="17" cy="29"/>
              </a:xfrm>
              <a:custGeom>
                <a:avLst/>
                <a:gdLst/>
                <a:ahLst/>
                <a:cxnLst>
                  <a:cxn ang="0">
                    <a:pos x="23" y="142"/>
                  </a:cxn>
                  <a:cxn ang="0">
                    <a:pos x="47" y="124"/>
                  </a:cxn>
                  <a:cxn ang="0">
                    <a:pos x="82" y="15"/>
                  </a:cxn>
                  <a:cxn ang="0">
                    <a:pos x="34" y="0"/>
                  </a:cxn>
                  <a:cxn ang="0">
                    <a:pos x="0" y="109"/>
                  </a:cxn>
                  <a:cxn ang="0">
                    <a:pos x="23" y="142"/>
                  </a:cxn>
                  <a:cxn ang="0">
                    <a:pos x="23" y="142"/>
                  </a:cxn>
                  <a:cxn ang="0">
                    <a:pos x="41" y="142"/>
                  </a:cxn>
                  <a:cxn ang="0">
                    <a:pos x="47" y="124"/>
                  </a:cxn>
                  <a:cxn ang="0">
                    <a:pos x="23" y="142"/>
                  </a:cxn>
                </a:cxnLst>
                <a:rect l="0" t="0" r="r" b="b"/>
                <a:pathLst>
                  <a:path w="82" h="142">
                    <a:moveTo>
                      <a:pt x="23" y="142"/>
                    </a:moveTo>
                    <a:lnTo>
                      <a:pt x="47" y="124"/>
                    </a:lnTo>
                    <a:lnTo>
                      <a:pt x="82" y="15"/>
                    </a:lnTo>
                    <a:lnTo>
                      <a:pt x="34" y="0"/>
                    </a:lnTo>
                    <a:lnTo>
                      <a:pt x="0" y="109"/>
                    </a:lnTo>
                    <a:lnTo>
                      <a:pt x="23" y="142"/>
                    </a:lnTo>
                    <a:lnTo>
                      <a:pt x="23" y="142"/>
                    </a:lnTo>
                    <a:lnTo>
                      <a:pt x="41" y="142"/>
                    </a:lnTo>
                    <a:lnTo>
                      <a:pt x="47" y="124"/>
                    </a:lnTo>
                    <a:lnTo>
                      <a:pt x="23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67" name="Freeform 2208"/>
              <p:cNvSpPr>
                <a:spLocks/>
              </p:cNvSpPr>
              <p:nvPr/>
            </p:nvSpPr>
            <p:spPr bwMode="auto">
              <a:xfrm>
                <a:off x="4052" y="3499"/>
                <a:ext cx="9" cy="10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4" y="50"/>
                  </a:cxn>
                  <a:cxn ang="0">
                    <a:pos x="43" y="50"/>
                  </a:cxn>
                  <a:cxn ang="0">
                    <a:pos x="43" y="0"/>
                  </a:cxn>
                  <a:cxn ang="0">
                    <a:pos x="24" y="0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5" y="50"/>
                  </a:cxn>
                  <a:cxn ang="0">
                    <a:pos x="24" y="50"/>
                  </a:cxn>
                  <a:cxn ang="0">
                    <a:pos x="0" y="31"/>
                  </a:cxn>
                </a:cxnLst>
                <a:rect l="0" t="0" r="r" b="b"/>
                <a:pathLst>
                  <a:path w="43" h="50">
                    <a:moveTo>
                      <a:pt x="0" y="31"/>
                    </a:moveTo>
                    <a:lnTo>
                      <a:pt x="24" y="50"/>
                    </a:lnTo>
                    <a:lnTo>
                      <a:pt x="43" y="50"/>
                    </a:lnTo>
                    <a:lnTo>
                      <a:pt x="43" y="0"/>
                    </a:lnTo>
                    <a:lnTo>
                      <a:pt x="24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5" y="50"/>
                    </a:lnTo>
                    <a:lnTo>
                      <a:pt x="24" y="5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68" name="Freeform 2209"/>
              <p:cNvSpPr>
                <a:spLocks/>
              </p:cNvSpPr>
              <p:nvPr/>
            </p:nvSpPr>
            <p:spPr bwMode="auto">
              <a:xfrm>
                <a:off x="4049" y="3489"/>
                <a:ext cx="13" cy="1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9" y="78"/>
                  </a:cxn>
                  <a:cxn ang="0">
                    <a:pos x="66" y="65"/>
                  </a:cxn>
                  <a:cxn ang="0">
                    <a:pos x="49" y="0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0" y="11"/>
                  </a:cxn>
                </a:cxnLst>
                <a:rect l="0" t="0" r="r" b="b"/>
                <a:pathLst>
                  <a:path w="66" h="78">
                    <a:moveTo>
                      <a:pt x="0" y="11"/>
                    </a:moveTo>
                    <a:lnTo>
                      <a:pt x="2" y="12"/>
                    </a:lnTo>
                    <a:lnTo>
                      <a:pt x="19" y="78"/>
                    </a:lnTo>
                    <a:lnTo>
                      <a:pt x="66" y="65"/>
                    </a:lnTo>
                    <a:lnTo>
                      <a:pt x="49" y="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69" name="Freeform 2210"/>
              <p:cNvSpPr>
                <a:spLocks/>
              </p:cNvSpPr>
              <p:nvPr/>
            </p:nvSpPr>
            <p:spPr bwMode="auto">
              <a:xfrm>
                <a:off x="4048" y="3466"/>
                <a:ext cx="10" cy="25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0" y="107"/>
                  </a:cxn>
                  <a:cxn ang="0">
                    <a:pos x="3" y="125"/>
                  </a:cxn>
                  <a:cxn ang="0">
                    <a:pos x="52" y="115"/>
                  </a:cxn>
                  <a:cxn ang="0">
                    <a:pos x="48" y="96"/>
                  </a:cxn>
                  <a:cxn ang="0">
                    <a:pos x="0" y="95"/>
                  </a:cxn>
                  <a:cxn ang="0">
                    <a:pos x="48" y="96"/>
                  </a:cxn>
                  <a:cxn ang="0">
                    <a:pos x="25" y="0"/>
                  </a:cxn>
                  <a:cxn ang="0">
                    <a:pos x="0" y="95"/>
                  </a:cxn>
                </a:cxnLst>
                <a:rect l="0" t="0" r="r" b="b"/>
                <a:pathLst>
                  <a:path w="52" h="125">
                    <a:moveTo>
                      <a:pt x="0" y="95"/>
                    </a:moveTo>
                    <a:lnTo>
                      <a:pt x="0" y="107"/>
                    </a:lnTo>
                    <a:lnTo>
                      <a:pt x="3" y="125"/>
                    </a:lnTo>
                    <a:lnTo>
                      <a:pt x="52" y="115"/>
                    </a:lnTo>
                    <a:lnTo>
                      <a:pt x="48" y="96"/>
                    </a:lnTo>
                    <a:lnTo>
                      <a:pt x="0" y="95"/>
                    </a:lnTo>
                    <a:lnTo>
                      <a:pt x="48" y="96"/>
                    </a:lnTo>
                    <a:lnTo>
                      <a:pt x="25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70" name="Freeform 2211"/>
              <p:cNvSpPr>
                <a:spLocks/>
              </p:cNvSpPr>
              <p:nvPr/>
            </p:nvSpPr>
            <p:spPr bwMode="auto">
              <a:xfrm>
                <a:off x="4044" y="3485"/>
                <a:ext cx="13" cy="24"/>
              </a:xfrm>
              <a:custGeom>
                <a:avLst/>
                <a:gdLst/>
                <a:ahLst/>
                <a:cxnLst>
                  <a:cxn ang="0">
                    <a:pos x="23" y="116"/>
                  </a:cxn>
                  <a:cxn ang="0">
                    <a:pos x="47" y="97"/>
                  </a:cxn>
                  <a:cxn ang="0">
                    <a:pos x="69" y="13"/>
                  </a:cxn>
                  <a:cxn ang="0">
                    <a:pos x="22" y="0"/>
                  </a:cxn>
                  <a:cxn ang="0">
                    <a:pos x="0" y="84"/>
                  </a:cxn>
                  <a:cxn ang="0">
                    <a:pos x="23" y="116"/>
                  </a:cxn>
                  <a:cxn ang="0">
                    <a:pos x="23" y="116"/>
                  </a:cxn>
                  <a:cxn ang="0">
                    <a:pos x="43" y="116"/>
                  </a:cxn>
                  <a:cxn ang="0">
                    <a:pos x="47" y="97"/>
                  </a:cxn>
                  <a:cxn ang="0">
                    <a:pos x="23" y="116"/>
                  </a:cxn>
                </a:cxnLst>
                <a:rect l="0" t="0" r="r" b="b"/>
                <a:pathLst>
                  <a:path w="69" h="116">
                    <a:moveTo>
                      <a:pt x="23" y="116"/>
                    </a:moveTo>
                    <a:lnTo>
                      <a:pt x="47" y="97"/>
                    </a:lnTo>
                    <a:lnTo>
                      <a:pt x="69" y="13"/>
                    </a:lnTo>
                    <a:lnTo>
                      <a:pt x="22" y="0"/>
                    </a:lnTo>
                    <a:lnTo>
                      <a:pt x="0" y="84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43" y="116"/>
                    </a:lnTo>
                    <a:lnTo>
                      <a:pt x="47" y="97"/>
                    </a:lnTo>
                    <a:lnTo>
                      <a:pt x="23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71" name="Freeform 2212"/>
              <p:cNvSpPr>
                <a:spLocks/>
              </p:cNvSpPr>
              <p:nvPr/>
            </p:nvSpPr>
            <p:spPr bwMode="auto">
              <a:xfrm>
                <a:off x="4040" y="3499"/>
                <a:ext cx="8" cy="10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3" y="50"/>
                  </a:cxn>
                  <a:cxn ang="0">
                    <a:pos x="43" y="50"/>
                  </a:cxn>
                  <a:cxn ang="0">
                    <a:pos x="43" y="0"/>
                  </a:cxn>
                  <a:cxn ang="0">
                    <a:pos x="23" y="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5" y="50"/>
                  </a:cxn>
                  <a:cxn ang="0">
                    <a:pos x="23" y="50"/>
                  </a:cxn>
                  <a:cxn ang="0">
                    <a:pos x="0" y="32"/>
                  </a:cxn>
                </a:cxnLst>
                <a:rect l="0" t="0" r="r" b="b"/>
                <a:pathLst>
                  <a:path w="43" h="50">
                    <a:moveTo>
                      <a:pt x="0" y="32"/>
                    </a:moveTo>
                    <a:lnTo>
                      <a:pt x="23" y="50"/>
                    </a:lnTo>
                    <a:lnTo>
                      <a:pt x="43" y="50"/>
                    </a:lnTo>
                    <a:lnTo>
                      <a:pt x="43" y="0"/>
                    </a:lnTo>
                    <a:lnTo>
                      <a:pt x="23" y="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5" y="50"/>
                    </a:lnTo>
                    <a:lnTo>
                      <a:pt x="23" y="5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72" name="Freeform 2213"/>
              <p:cNvSpPr>
                <a:spLocks/>
              </p:cNvSpPr>
              <p:nvPr/>
            </p:nvSpPr>
            <p:spPr bwMode="auto">
              <a:xfrm>
                <a:off x="4066" y="3477"/>
                <a:ext cx="10" cy="2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24"/>
                  </a:cxn>
                  <a:cxn ang="0">
                    <a:pos x="0" y="135"/>
                  </a:cxn>
                  <a:cxn ang="0">
                    <a:pos x="50" y="135"/>
                  </a:cxn>
                  <a:cxn ang="0">
                    <a:pos x="50" y="24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5" y="0"/>
                  </a:cxn>
                </a:cxnLst>
                <a:rect l="0" t="0" r="r" b="b"/>
                <a:pathLst>
                  <a:path w="50" h="135">
                    <a:moveTo>
                      <a:pt x="25" y="0"/>
                    </a:moveTo>
                    <a:lnTo>
                      <a:pt x="0" y="24"/>
                    </a:lnTo>
                    <a:lnTo>
                      <a:pt x="0" y="135"/>
                    </a:lnTo>
                    <a:lnTo>
                      <a:pt x="50" y="135"/>
                    </a:lnTo>
                    <a:lnTo>
                      <a:pt x="50" y="2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73" name="Freeform 2214"/>
              <p:cNvSpPr>
                <a:spLocks/>
              </p:cNvSpPr>
              <p:nvPr/>
            </p:nvSpPr>
            <p:spPr bwMode="auto">
              <a:xfrm>
                <a:off x="4071" y="3477"/>
                <a:ext cx="8" cy="10"/>
              </a:xfrm>
              <a:custGeom>
                <a:avLst/>
                <a:gdLst/>
                <a:ahLst/>
                <a:cxnLst>
                  <a:cxn ang="0">
                    <a:pos x="42" y="24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17" y="50"/>
                  </a:cxn>
                  <a:cxn ang="0">
                    <a:pos x="42" y="24"/>
                  </a:cxn>
                  <a:cxn ang="0">
                    <a:pos x="42" y="24"/>
                  </a:cxn>
                  <a:cxn ang="0">
                    <a:pos x="42" y="0"/>
                  </a:cxn>
                  <a:cxn ang="0">
                    <a:pos x="17" y="0"/>
                  </a:cxn>
                  <a:cxn ang="0">
                    <a:pos x="42" y="24"/>
                  </a:cxn>
                </a:cxnLst>
                <a:rect l="0" t="0" r="r" b="b"/>
                <a:pathLst>
                  <a:path w="42" h="50">
                    <a:moveTo>
                      <a:pt x="42" y="24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17" y="50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17" y="0"/>
                    </a:lnTo>
                    <a:lnTo>
                      <a:pt x="42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74" name="Freeform 2215"/>
              <p:cNvSpPr>
                <a:spLocks/>
              </p:cNvSpPr>
              <p:nvPr/>
            </p:nvSpPr>
            <p:spPr bwMode="auto">
              <a:xfrm>
                <a:off x="4069" y="3481"/>
                <a:ext cx="10" cy="20"/>
              </a:xfrm>
              <a:custGeom>
                <a:avLst/>
                <a:gdLst/>
                <a:ahLst/>
                <a:cxnLst>
                  <a:cxn ang="0">
                    <a:pos x="45" y="30"/>
                  </a:cxn>
                  <a:cxn ang="0">
                    <a:pos x="50" y="17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5" y="30"/>
                  </a:cxn>
                  <a:cxn ang="0">
                    <a:pos x="0" y="17"/>
                  </a:cxn>
                  <a:cxn ang="0">
                    <a:pos x="0" y="96"/>
                  </a:cxn>
                  <a:cxn ang="0">
                    <a:pos x="45" y="30"/>
                  </a:cxn>
                </a:cxnLst>
                <a:rect l="0" t="0" r="r" b="b"/>
                <a:pathLst>
                  <a:path w="50" h="96">
                    <a:moveTo>
                      <a:pt x="45" y="30"/>
                    </a:moveTo>
                    <a:lnTo>
                      <a:pt x="50" y="1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5" y="30"/>
                    </a:lnTo>
                    <a:lnTo>
                      <a:pt x="0" y="17"/>
                    </a:lnTo>
                    <a:lnTo>
                      <a:pt x="0" y="96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75" name="Freeform 2216"/>
              <p:cNvSpPr>
                <a:spLocks/>
              </p:cNvSpPr>
              <p:nvPr/>
            </p:nvSpPr>
            <p:spPr bwMode="auto">
              <a:xfrm>
                <a:off x="4070" y="3476"/>
                <a:ext cx="11" cy="11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47" y="1"/>
                  </a:cxn>
                  <a:cxn ang="0">
                    <a:pos x="39" y="2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2"/>
                  </a:cxn>
                  <a:cxn ang="0">
                    <a:pos x="10" y="17"/>
                  </a:cxn>
                  <a:cxn ang="0">
                    <a:pos x="5" y="23"/>
                  </a:cxn>
                  <a:cxn ang="0">
                    <a:pos x="0" y="30"/>
                  </a:cxn>
                  <a:cxn ang="0">
                    <a:pos x="40" y="57"/>
                  </a:cxn>
                  <a:cxn ang="0">
                    <a:pos x="43" y="55"/>
                  </a:cxn>
                  <a:cxn ang="0">
                    <a:pos x="44" y="54"/>
                  </a:cxn>
                  <a:cxn ang="0">
                    <a:pos x="45" y="53"/>
                  </a:cxn>
                  <a:cxn ang="0">
                    <a:pos x="46" y="52"/>
                  </a:cxn>
                  <a:cxn ang="0">
                    <a:pos x="48" y="51"/>
                  </a:cxn>
                  <a:cxn ang="0">
                    <a:pos x="50" y="51"/>
                  </a:cxn>
                  <a:cxn ang="0">
                    <a:pos x="52" y="51"/>
                  </a:cxn>
                  <a:cxn ang="0">
                    <a:pos x="55" y="51"/>
                  </a:cxn>
                  <a:cxn ang="0">
                    <a:pos x="55" y="51"/>
                  </a:cxn>
                  <a:cxn ang="0">
                    <a:pos x="55" y="0"/>
                  </a:cxn>
                </a:cxnLst>
                <a:rect l="0" t="0" r="r" b="b"/>
                <a:pathLst>
                  <a:path w="55" h="57">
                    <a:moveTo>
                      <a:pt x="55" y="0"/>
                    </a:moveTo>
                    <a:lnTo>
                      <a:pt x="55" y="0"/>
                    </a:lnTo>
                    <a:lnTo>
                      <a:pt x="47" y="1"/>
                    </a:lnTo>
                    <a:lnTo>
                      <a:pt x="39" y="2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2"/>
                    </a:lnTo>
                    <a:lnTo>
                      <a:pt x="10" y="17"/>
                    </a:lnTo>
                    <a:lnTo>
                      <a:pt x="5" y="23"/>
                    </a:lnTo>
                    <a:lnTo>
                      <a:pt x="0" y="30"/>
                    </a:lnTo>
                    <a:lnTo>
                      <a:pt x="40" y="57"/>
                    </a:lnTo>
                    <a:lnTo>
                      <a:pt x="43" y="55"/>
                    </a:lnTo>
                    <a:lnTo>
                      <a:pt x="44" y="54"/>
                    </a:lnTo>
                    <a:lnTo>
                      <a:pt x="45" y="53"/>
                    </a:lnTo>
                    <a:lnTo>
                      <a:pt x="46" y="52"/>
                    </a:lnTo>
                    <a:lnTo>
                      <a:pt x="48" y="51"/>
                    </a:lnTo>
                    <a:lnTo>
                      <a:pt x="50" y="51"/>
                    </a:lnTo>
                    <a:lnTo>
                      <a:pt x="52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29" name="Group 2217"/>
            <p:cNvGrpSpPr>
              <a:grpSpLocks/>
            </p:cNvGrpSpPr>
            <p:nvPr/>
          </p:nvGrpSpPr>
          <p:grpSpPr bwMode="auto">
            <a:xfrm>
              <a:off x="3862" y="3473"/>
              <a:ext cx="823" cy="202"/>
              <a:chOff x="3862" y="3473"/>
              <a:chExt cx="823" cy="202"/>
            </a:xfrm>
          </p:grpSpPr>
          <p:sp>
            <p:nvSpPr>
              <p:cNvPr id="1876" name="Freeform 2218"/>
              <p:cNvSpPr>
                <a:spLocks/>
              </p:cNvSpPr>
              <p:nvPr/>
            </p:nvSpPr>
            <p:spPr bwMode="auto">
              <a:xfrm>
                <a:off x="4081" y="3476"/>
                <a:ext cx="6" cy="10"/>
              </a:xfrm>
              <a:custGeom>
                <a:avLst/>
                <a:gdLst/>
                <a:ahLst/>
                <a:cxnLst>
                  <a:cxn ang="0">
                    <a:pos x="28" y="6"/>
                  </a:cxn>
                  <a:cxn ang="0">
                    <a:pos x="28" y="6"/>
                  </a:cxn>
                  <a:cxn ang="0">
                    <a:pos x="25" y="4"/>
                  </a:cxn>
                  <a:cxn ang="0">
                    <a:pos x="21" y="3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11" y="1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2" y="51"/>
                  </a:cxn>
                  <a:cxn ang="0">
                    <a:pos x="3" y="51"/>
                  </a:cxn>
                  <a:cxn ang="0">
                    <a:pos x="4" y="51"/>
                  </a:cxn>
                  <a:cxn ang="0">
                    <a:pos x="5" y="51"/>
                  </a:cxn>
                  <a:cxn ang="0">
                    <a:pos x="6" y="51"/>
                  </a:cxn>
                  <a:cxn ang="0">
                    <a:pos x="7" y="51"/>
                  </a:cxn>
                  <a:cxn ang="0">
                    <a:pos x="9" y="52"/>
                  </a:cxn>
                  <a:cxn ang="0">
                    <a:pos x="9" y="52"/>
                  </a:cxn>
                  <a:cxn ang="0">
                    <a:pos x="9" y="52"/>
                  </a:cxn>
                  <a:cxn ang="0">
                    <a:pos x="28" y="6"/>
                  </a:cxn>
                </a:cxnLst>
                <a:rect l="0" t="0" r="r" b="b"/>
                <a:pathLst>
                  <a:path w="28" h="52">
                    <a:moveTo>
                      <a:pt x="28" y="6"/>
                    </a:moveTo>
                    <a:lnTo>
                      <a:pt x="28" y="6"/>
                    </a:lnTo>
                    <a:lnTo>
                      <a:pt x="25" y="4"/>
                    </a:lnTo>
                    <a:lnTo>
                      <a:pt x="21" y="3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1" y="1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3" y="51"/>
                    </a:lnTo>
                    <a:lnTo>
                      <a:pt x="4" y="51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7" y="51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77" name="Freeform 2219"/>
              <p:cNvSpPr>
                <a:spLocks/>
              </p:cNvSpPr>
              <p:nvPr/>
            </p:nvSpPr>
            <p:spPr bwMode="auto">
              <a:xfrm>
                <a:off x="4083" y="3477"/>
                <a:ext cx="9" cy="10"/>
              </a:xfrm>
              <a:custGeom>
                <a:avLst/>
                <a:gdLst/>
                <a:ahLst/>
                <a:cxnLst>
                  <a:cxn ang="0">
                    <a:pos x="42" y="18"/>
                  </a:cxn>
                  <a:cxn ang="0">
                    <a:pos x="42" y="18"/>
                  </a:cxn>
                  <a:cxn ang="0">
                    <a:pos x="40" y="15"/>
                  </a:cxn>
                  <a:cxn ang="0">
                    <a:pos x="38" y="12"/>
                  </a:cxn>
                  <a:cxn ang="0">
                    <a:pos x="34" y="10"/>
                  </a:cxn>
                  <a:cxn ang="0">
                    <a:pos x="32" y="8"/>
                  </a:cxn>
                  <a:cxn ang="0">
                    <a:pos x="28" y="5"/>
                  </a:cxn>
                  <a:cxn ang="0">
                    <a:pos x="26" y="3"/>
                  </a:cxn>
                  <a:cxn ang="0">
                    <a:pos x="23" y="2"/>
                  </a:cxn>
                  <a:cxn ang="0">
                    <a:pos x="19" y="0"/>
                  </a:cxn>
                  <a:cxn ang="0">
                    <a:pos x="0" y="46"/>
                  </a:cxn>
                  <a:cxn ang="0">
                    <a:pos x="1" y="46"/>
                  </a:cxn>
                  <a:cxn ang="0">
                    <a:pos x="2" y="46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42" y="18"/>
                  </a:cxn>
                </a:cxnLst>
                <a:rect l="0" t="0" r="r" b="b"/>
                <a:pathLst>
                  <a:path w="42" h="47">
                    <a:moveTo>
                      <a:pt x="42" y="18"/>
                    </a:moveTo>
                    <a:lnTo>
                      <a:pt x="42" y="18"/>
                    </a:lnTo>
                    <a:lnTo>
                      <a:pt x="40" y="15"/>
                    </a:lnTo>
                    <a:lnTo>
                      <a:pt x="38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28" y="5"/>
                    </a:lnTo>
                    <a:lnTo>
                      <a:pt x="26" y="3"/>
                    </a:lnTo>
                    <a:lnTo>
                      <a:pt x="23" y="2"/>
                    </a:lnTo>
                    <a:lnTo>
                      <a:pt x="19" y="0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78" name="Freeform 2220"/>
              <p:cNvSpPr>
                <a:spLocks/>
              </p:cNvSpPr>
              <p:nvPr/>
            </p:nvSpPr>
            <p:spPr bwMode="auto">
              <a:xfrm>
                <a:off x="4084" y="3481"/>
                <a:ext cx="10" cy="6"/>
              </a:xfrm>
              <a:custGeom>
                <a:avLst/>
                <a:gdLst/>
                <a:ahLst/>
                <a:cxnLst>
                  <a:cxn ang="0">
                    <a:pos x="51" y="23"/>
                  </a:cxn>
                  <a:cxn ang="0">
                    <a:pos x="51" y="23"/>
                  </a:cxn>
                  <a:cxn ang="0">
                    <a:pos x="49" y="20"/>
                  </a:cxn>
                  <a:cxn ang="0">
                    <a:pos x="48" y="17"/>
                  </a:cxn>
                  <a:cxn ang="0">
                    <a:pos x="47" y="14"/>
                  </a:cxn>
                  <a:cxn ang="0">
                    <a:pos x="46" y="10"/>
                  </a:cxn>
                  <a:cxn ang="0">
                    <a:pos x="45" y="8"/>
                  </a:cxn>
                  <a:cxn ang="0">
                    <a:pos x="44" y="6"/>
                  </a:cxn>
                  <a:cxn ang="0">
                    <a:pos x="43" y="2"/>
                  </a:cxn>
                  <a:cxn ang="0">
                    <a:pos x="40" y="0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1" y="29"/>
                  </a:cxn>
                  <a:cxn ang="0">
                    <a:pos x="1" y="30"/>
                  </a:cxn>
                  <a:cxn ang="0">
                    <a:pos x="1" y="30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1" y="32"/>
                  </a:cxn>
                  <a:cxn ang="0">
                    <a:pos x="2" y="33"/>
                  </a:cxn>
                  <a:cxn ang="0">
                    <a:pos x="2" y="32"/>
                  </a:cxn>
                  <a:cxn ang="0">
                    <a:pos x="51" y="23"/>
                  </a:cxn>
                </a:cxnLst>
                <a:rect l="0" t="0" r="r" b="b"/>
                <a:pathLst>
                  <a:path w="51" h="33">
                    <a:moveTo>
                      <a:pt x="51" y="23"/>
                    </a:moveTo>
                    <a:lnTo>
                      <a:pt x="51" y="23"/>
                    </a:lnTo>
                    <a:lnTo>
                      <a:pt x="49" y="20"/>
                    </a:lnTo>
                    <a:lnTo>
                      <a:pt x="48" y="17"/>
                    </a:lnTo>
                    <a:lnTo>
                      <a:pt x="47" y="14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4" y="6"/>
                    </a:lnTo>
                    <a:lnTo>
                      <a:pt x="43" y="2"/>
                    </a:lnTo>
                    <a:lnTo>
                      <a:pt x="40" y="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51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79" name="Freeform 2221"/>
              <p:cNvSpPr>
                <a:spLocks/>
              </p:cNvSpPr>
              <p:nvPr/>
            </p:nvSpPr>
            <p:spPr bwMode="auto">
              <a:xfrm>
                <a:off x="4084" y="3485"/>
                <a:ext cx="10" cy="5"/>
              </a:xfrm>
              <a:custGeom>
                <a:avLst/>
                <a:gdLst/>
                <a:ahLst/>
                <a:cxnLst>
                  <a:cxn ang="0">
                    <a:pos x="50" y="23"/>
                  </a:cxn>
                  <a:cxn ang="0">
                    <a:pos x="50" y="23"/>
                  </a:cxn>
                  <a:cxn ang="0">
                    <a:pos x="50" y="20"/>
                  </a:cxn>
                  <a:cxn ang="0">
                    <a:pos x="50" y="16"/>
                  </a:cxn>
                  <a:cxn ang="0">
                    <a:pos x="50" y="14"/>
                  </a:cxn>
                  <a:cxn ang="0">
                    <a:pos x="50" y="10"/>
                  </a:cxn>
                  <a:cxn ang="0">
                    <a:pos x="50" y="8"/>
                  </a:cxn>
                  <a:cxn ang="0">
                    <a:pos x="49" y="6"/>
                  </a:cxn>
                  <a:cxn ang="0">
                    <a:pos x="49" y="4"/>
                  </a:cxn>
                  <a:cxn ang="0">
                    <a:pos x="49" y="0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5"/>
                  </a:cxn>
                  <a:cxn ang="0">
                    <a:pos x="0" y="17"/>
                  </a:cxn>
                  <a:cxn ang="0">
                    <a:pos x="0" y="21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50" y="23"/>
                  </a:cxn>
                </a:cxnLst>
                <a:rect l="0" t="0" r="r" b="b"/>
                <a:pathLst>
                  <a:path w="50" h="23">
                    <a:moveTo>
                      <a:pt x="50" y="23"/>
                    </a:moveTo>
                    <a:lnTo>
                      <a:pt x="50" y="23"/>
                    </a:lnTo>
                    <a:lnTo>
                      <a:pt x="50" y="20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49" y="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80" name="Freeform 2222"/>
              <p:cNvSpPr>
                <a:spLocks/>
              </p:cNvSpPr>
              <p:nvPr/>
            </p:nvSpPr>
            <p:spPr bwMode="auto">
              <a:xfrm>
                <a:off x="4084" y="3490"/>
                <a:ext cx="10" cy="19"/>
              </a:xfrm>
              <a:custGeom>
                <a:avLst/>
                <a:gdLst/>
                <a:ahLst/>
                <a:cxnLst>
                  <a:cxn ang="0">
                    <a:pos x="26" y="93"/>
                  </a:cxn>
                  <a:cxn ang="0">
                    <a:pos x="50" y="68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68"/>
                  </a:cxn>
                  <a:cxn ang="0">
                    <a:pos x="26" y="93"/>
                  </a:cxn>
                  <a:cxn ang="0">
                    <a:pos x="26" y="93"/>
                  </a:cxn>
                  <a:cxn ang="0">
                    <a:pos x="50" y="93"/>
                  </a:cxn>
                  <a:cxn ang="0">
                    <a:pos x="50" y="68"/>
                  </a:cxn>
                  <a:cxn ang="0">
                    <a:pos x="26" y="93"/>
                  </a:cxn>
                </a:cxnLst>
                <a:rect l="0" t="0" r="r" b="b"/>
                <a:pathLst>
                  <a:path w="50" h="93">
                    <a:moveTo>
                      <a:pt x="26" y="93"/>
                    </a:moveTo>
                    <a:lnTo>
                      <a:pt x="50" y="68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68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50" y="93"/>
                    </a:lnTo>
                    <a:lnTo>
                      <a:pt x="50" y="68"/>
                    </a:lnTo>
                    <a:lnTo>
                      <a:pt x="26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81" name="Freeform 2223"/>
              <p:cNvSpPr>
                <a:spLocks/>
              </p:cNvSpPr>
              <p:nvPr/>
            </p:nvSpPr>
            <p:spPr bwMode="auto">
              <a:xfrm>
                <a:off x="4080" y="3499"/>
                <a:ext cx="9" cy="1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4" y="50"/>
                  </a:cxn>
                  <a:cxn ang="0">
                    <a:pos x="44" y="50"/>
                  </a:cxn>
                  <a:cxn ang="0">
                    <a:pos x="44" y="0"/>
                  </a:cxn>
                  <a:cxn ang="0">
                    <a:pos x="24" y="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50"/>
                  </a:cxn>
                  <a:cxn ang="0">
                    <a:pos x="24" y="50"/>
                  </a:cxn>
                  <a:cxn ang="0">
                    <a:pos x="0" y="25"/>
                  </a:cxn>
                </a:cxnLst>
                <a:rect l="0" t="0" r="r" b="b"/>
                <a:pathLst>
                  <a:path w="44" h="50">
                    <a:moveTo>
                      <a:pt x="0" y="25"/>
                    </a:moveTo>
                    <a:lnTo>
                      <a:pt x="24" y="50"/>
                    </a:lnTo>
                    <a:lnTo>
                      <a:pt x="44" y="50"/>
                    </a:lnTo>
                    <a:lnTo>
                      <a:pt x="44" y="0"/>
                    </a:lnTo>
                    <a:lnTo>
                      <a:pt x="24" y="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50"/>
                    </a:lnTo>
                    <a:lnTo>
                      <a:pt x="24" y="5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82" name="Freeform 2224"/>
              <p:cNvSpPr>
                <a:spLocks/>
              </p:cNvSpPr>
              <p:nvPr/>
            </p:nvSpPr>
            <p:spPr bwMode="auto">
              <a:xfrm>
                <a:off x="4080" y="3490"/>
                <a:ext cx="10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0" y="0"/>
                  </a:cxn>
                  <a:cxn ang="0">
                    <a:pos x="0" y="67"/>
                  </a:cxn>
                  <a:cxn ang="0">
                    <a:pos x="49" y="67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49" h="67">
                    <a:moveTo>
                      <a:pt x="49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49" y="67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83" name="Freeform 2225"/>
              <p:cNvSpPr>
                <a:spLocks/>
              </p:cNvSpPr>
              <p:nvPr/>
            </p:nvSpPr>
            <p:spPr bwMode="auto">
              <a:xfrm>
                <a:off x="4080" y="3485"/>
                <a:ext cx="10" cy="5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2" y="19"/>
                  </a:cxn>
                  <a:cxn ang="0">
                    <a:pos x="2" y="21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2" y="26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51" y="19"/>
                  </a:cxn>
                  <a:cxn ang="0">
                    <a:pos x="50" y="16"/>
                  </a:cxn>
                  <a:cxn ang="0">
                    <a:pos x="50" y="12"/>
                  </a:cxn>
                  <a:cxn ang="0">
                    <a:pos x="50" y="10"/>
                  </a:cxn>
                  <a:cxn ang="0">
                    <a:pos x="49" y="7"/>
                  </a:cxn>
                  <a:cxn ang="0">
                    <a:pos x="49" y="3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0" y="18"/>
                  </a:cxn>
                </a:cxnLst>
                <a:rect l="0" t="0" r="r" b="b"/>
                <a:pathLst>
                  <a:path w="51" h="26">
                    <a:moveTo>
                      <a:pt x="0" y="18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51" y="26"/>
                    </a:lnTo>
                    <a:lnTo>
                      <a:pt x="51" y="23"/>
                    </a:lnTo>
                    <a:lnTo>
                      <a:pt x="51" y="19"/>
                    </a:lnTo>
                    <a:lnTo>
                      <a:pt x="50" y="16"/>
                    </a:lnTo>
                    <a:lnTo>
                      <a:pt x="50" y="12"/>
                    </a:lnTo>
                    <a:lnTo>
                      <a:pt x="50" y="10"/>
                    </a:lnTo>
                    <a:lnTo>
                      <a:pt x="49" y="7"/>
                    </a:lnTo>
                    <a:lnTo>
                      <a:pt x="49" y="3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84" name="Freeform 2226"/>
              <p:cNvSpPr>
                <a:spLocks/>
              </p:cNvSpPr>
              <p:nvPr/>
            </p:nvSpPr>
            <p:spPr bwMode="auto">
              <a:xfrm>
                <a:off x="4080" y="3481"/>
                <a:ext cx="10" cy="8"/>
              </a:xfrm>
              <a:custGeom>
                <a:avLst/>
                <a:gdLst/>
                <a:ahLst/>
                <a:cxnLst>
                  <a:cxn ang="0">
                    <a:pos x="4" y="42"/>
                  </a:cxn>
                  <a:cxn ang="0">
                    <a:pos x="4" y="42"/>
                  </a:cxn>
                  <a:cxn ang="0">
                    <a:pos x="3" y="42"/>
                  </a:cxn>
                  <a:cxn ang="0">
                    <a:pos x="3" y="42"/>
                  </a:cxn>
                  <a:cxn ang="0">
                    <a:pos x="3" y="42"/>
                  </a:cxn>
                  <a:cxn ang="0">
                    <a:pos x="3" y="40"/>
                  </a:cxn>
                  <a:cxn ang="0">
                    <a:pos x="2" y="40"/>
                  </a:cxn>
                  <a:cxn ang="0">
                    <a:pos x="2" y="39"/>
                  </a:cxn>
                  <a:cxn ang="0">
                    <a:pos x="2" y="39"/>
                  </a:cxn>
                  <a:cxn ang="0">
                    <a:pos x="0" y="39"/>
                  </a:cxn>
                  <a:cxn ang="0">
                    <a:pos x="48" y="21"/>
                  </a:cxn>
                  <a:cxn ang="0">
                    <a:pos x="46" y="17"/>
                  </a:cxn>
                  <a:cxn ang="0">
                    <a:pos x="44" y="14"/>
                  </a:cxn>
                  <a:cxn ang="0">
                    <a:pos x="42" y="12"/>
                  </a:cxn>
                  <a:cxn ang="0">
                    <a:pos x="40" y="8"/>
                  </a:cxn>
                  <a:cxn ang="0">
                    <a:pos x="37" y="6"/>
                  </a:cxn>
                  <a:cxn ang="0">
                    <a:pos x="35" y="3"/>
                  </a:cxn>
                  <a:cxn ang="0">
                    <a:pos x="32" y="1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4" y="42"/>
                  </a:cxn>
                </a:cxnLst>
                <a:rect l="0" t="0" r="r" b="b"/>
                <a:pathLst>
                  <a:path w="48" h="42">
                    <a:moveTo>
                      <a:pt x="4" y="42"/>
                    </a:moveTo>
                    <a:lnTo>
                      <a:pt x="4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0" y="39"/>
                    </a:lnTo>
                    <a:lnTo>
                      <a:pt x="48" y="21"/>
                    </a:lnTo>
                    <a:lnTo>
                      <a:pt x="46" y="17"/>
                    </a:lnTo>
                    <a:lnTo>
                      <a:pt x="44" y="14"/>
                    </a:lnTo>
                    <a:lnTo>
                      <a:pt x="42" y="12"/>
                    </a:lnTo>
                    <a:lnTo>
                      <a:pt x="40" y="8"/>
                    </a:lnTo>
                    <a:lnTo>
                      <a:pt x="37" y="6"/>
                    </a:lnTo>
                    <a:lnTo>
                      <a:pt x="35" y="3"/>
                    </a:lnTo>
                    <a:lnTo>
                      <a:pt x="3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4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85" name="Freeform 2227"/>
              <p:cNvSpPr>
                <a:spLocks/>
              </p:cNvSpPr>
              <p:nvPr/>
            </p:nvSpPr>
            <p:spPr bwMode="auto">
              <a:xfrm>
                <a:off x="4081" y="3479"/>
                <a:ext cx="5" cy="1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49"/>
                  </a:cxn>
                  <a:cxn ang="0">
                    <a:pos x="1" y="49"/>
                  </a:cxn>
                  <a:cxn ang="0">
                    <a:pos x="1" y="49"/>
                  </a:cxn>
                  <a:cxn ang="0">
                    <a:pos x="26" y="7"/>
                  </a:cxn>
                  <a:cxn ang="0">
                    <a:pos x="23" y="5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4" y="1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26" h="50">
                    <a:moveTo>
                      <a:pt x="0" y="50"/>
                    </a:moveTo>
                    <a:lnTo>
                      <a:pt x="0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26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86" name="Freeform 2228"/>
              <p:cNvSpPr>
                <a:spLocks/>
              </p:cNvSpPr>
              <p:nvPr/>
            </p:nvSpPr>
            <p:spPr bwMode="auto">
              <a:xfrm>
                <a:off x="4073" y="3479"/>
                <a:ext cx="8" cy="11"/>
              </a:xfrm>
              <a:custGeom>
                <a:avLst/>
                <a:gdLst/>
                <a:ahLst/>
                <a:cxnLst>
                  <a:cxn ang="0">
                    <a:pos x="33" y="51"/>
                  </a:cxn>
                  <a:cxn ang="0">
                    <a:pos x="33" y="51"/>
                  </a:cxn>
                  <a:cxn ang="0">
                    <a:pos x="33" y="50"/>
                  </a:cxn>
                  <a:cxn ang="0">
                    <a:pos x="33" y="50"/>
                  </a:cxn>
                  <a:cxn ang="0">
                    <a:pos x="34" y="50"/>
                  </a:cxn>
                  <a:cxn ang="0">
                    <a:pos x="34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7" y="50"/>
                  </a:cxn>
                  <a:cxn ang="0">
                    <a:pos x="37" y="50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3" y="1"/>
                  </a:cxn>
                  <a:cxn ang="0">
                    <a:pos x="17" y="4"/>
                  </a:cxn>
                  <a:cxn ang="0">
                    <a:pos x="13" y="5"/>
                  </a:cxn>
                  <a:cxn ang="0">
                    <a:pos x="8" y="7"/>
                  </a:cxn>
                  <a:cxn ang="0">
                    <a:pos x="4" y="10"/>
                  </a:cxn>
                  <a:cxn ang="0">
                    <a:pos x="1" y="13"/>
                  </a:cxn>
                  <a:cxn ang="0">
                    <a:pos x="0" y="13"/>
                  </a:cxn>
                  <a:cxn ang="0">
                    <a:pos x="33" y="51"/>
                  </a:cxn>
                </a:cxnLst>
                <a:rect l="0" t="0" r="r" b="b"/>
                <a:pathLst>
                  <a:path w="37" h="51">
                    <a:moveTo>
                      <a:pt x="33" y="51"/>
                    </a:moveTo>
                    <a:lnTo>
                      <a:pt x="33" y="51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3" y="1"/>
                    </a:lnTo>
                    <a:lnTo>
                      <a:pt x="17" y="4"/>
                    </a:lnTo>
                    <a:lnTo>
                      <a:pt x="13" y="5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87" name="Freeform 2229"/>
              <p:cNvSpPr>
                <a:spLocks/>
              </p:cNvSpPr>
              <p:nvPr/>
            </p:nvSpPr>
            <p:spPr bwMode="auto">
              <a:xfrm>
                <a:off x="4070" y="3482"/>
                <a:ext cx="10" cy="10"/>
              </a:xfrm>
              <a:custGeom>
                <a:avLst/>
                <a:gdLst/>
                <a:ahLst/>
                <a:cxnLst>
                  <a:cxn ang="0">
                    <a:pos x="49" y="48"/>
                  </a:cxn>
                  <a:cxn ang="0">
                    <a:pos x="49" y="48"/>
                  </a:cxn>
                  <a:cxn ang="0">
                    <a:pos x="49" y="44"/>
                  </a:cxn>
                  <a:cxn ang="0">
                    <a:pos x="49" y="41"/>
                  </a:cxn>
                  <a:cxn ang="0">
                    <a:pos x="49" y="39"/>
                  </a:cxn>
                  <a:cxn ang="0">
                    <a:pos x="49" y="37"/>
                  </a:cxn>
                  <a:cxn ang="0">
                    <a:pos x="50" y="37"/>
                  </a:cxn>
                  <a:cxn ang="0">
                    <a:pos x="50" y="37"/>
                  </a:cxn>
                  <a:cxn ang="0">
                    <a:pos x="49" y="37"/>
                  </a:cxn>
                  <a:cxn ang="0">
                    <a:pos x="49" y="38"/>
                  </a:cxn>
                  <a:cxn ang="0">
                    <a:pos x="16" y="0"/>
                  </a:cxn>
                  <a:cxn ang="0">
                    <a:pos x="11" y="6"/>
                  </a:cxn>
                  <a:cxn ang="0">
                    <a:pos x="8" y="11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0" y="41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49" y="48"/>
                  </a:cxn>
                </a:cxnLst>
                <a:rect l="0" t="0" r="r" b="b"/>
                <a:pathLst>
                  <a:path w="50" h="48">
                    <a:moveTo>
                      <a:pt x="49" y="48"/>
                    </a:moveTo>
                    <a:lnTo>
                      <a:pt x="49" y="48"/>
                    </a:lnTo>
                    <a:lnTo>
                      <a:pt x="49" y="44"/>
                    </a:lnTo>
                    <a:lnTo>
                      <a:pt x="49" y="41"/>
                    </a:lnTo>
                    <a:lnTo>
                      <a:pt x="49" y="39"/>
                    </a:lnTo>
                    <a:lnTo>
                      <a:pt x="49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49" y="37"/>
                    </a:lnTo>
                    <a:lnTo>
                      <a:pt x="49" y="38"/>
                    </a:lnTo>
                    <a:lnTo>
                      <a:pt x="16" y="0"/>
                    </a:lnTo>
                    <a:lnTo>
                      <a:pt x="11" y="6"/>
                    </a:lnTo>
                    <a:lnTo>
                      <a:pt x="8" y="11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49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88" name="Freeform 2230"/>
              <p:cNvSpPr>
                <a:spLocks/>
              </p:cNvSpPr>
              <p:nvPr/>
            </p:nvSpPr>
            <p:spPr bwMode="auto">
              <a:xfrm>
                <a:off x="4070" y="3492"/>
                <a:ext cx="10" cy="17"/>
              </a:xfrm>
              <a:custGeom>
                <a:avLst/>
                <a:gdLst/>
                <a:ahLst/>
                <a:cxnLst>
                  <a:cxn ang="0">
                    <a:pos x="24" y="85"/>
                  </a:cxn>
                  <a:cxn ang="0">
                    <a:pos x="49" y="60"/>
                  </a:cxn>
                  <a:cxn ang="0">
                    <a:pos x="49" y="0"/>
                  </a:cxn>
                  <a:cxn ang="0">
                    <a:pos x="0" y="0"/>
                  </a:cxn>
                  <a:cxn ang="0">
                    <a:pos x="0" y="60"/>
                  </a:cxn>
                  <a:cxn ang="0">
                    <a:pos x="24" y="85"/>
                  </a:cxn>
                  <a:cxn ang="0">
                    <a:pos x="24" y="85"/>
                  </a:cxn>
                  <a:cxn ang="0">
                    <a:pos x="49" y="85"/>
                  </a:cxn>
                  <a:cxn ang="0">
                    <a:pos x="49" y="60"/>
                  </a:cxn>
                  <a:cxn ang="0">
                    <a:pos x="24" y="85"/>
                  </a:cxn>
                </a:cxnLst>
                <a:rect l="0" t="0" r="r" b="b"/>
                <a:pathLst>
                  <a:path w="49" h="85">
                    <a:moveTo>
                      <a:pt x="24" y="85"/>
                    </a:moveTo>
                    <a:lnTo>
                      <a:pt x="49" y="60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60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49" y="85"/>
                    </a:lnTo>
                    <a:lnTo>
                      <a:pt x="49" y="60"/>
                    </a:lnTo>
                    <a:lnTo>
                      <a:pt x="24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89" name="Freeform 2231"/>
              <p:cNvSpPr>
                <a:spLocks/>
              </p:cNvSpPr>
              <p:nvPr/>
            </p:nvSpPr>
            <p:spPr bwMode="auto">
              <a:xfrm>
                <a:off x="4066" y="3499"/>
                <a:ext cx="9" cy="1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5" y="50"/>
                  </a:cxn>
                  <a:cxn ang="0">
                    <a:pos x="44" y="50"/>
                  </a:cxn>
                  <a:cxn ang="0">
                    <a:pos x="44" y="0"/>
                  </a:cxn>
                  <a:cxn ang="0">
                    <a:pos x="25" y="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50"/>
                  </a:cxn>
                  <a:cxn ang="0">
                    <a:pos x="25" y="50"/>
                  </a:cxn>
                  <a:cxn ang="0">
                    <a:pos x="0" y="25"/>
                  </a:cxn>
                </a:cxnLst>
                <a:rect l="0" t="0" r="r" b="b"/>
                <a:pathLst>
                  <a:path w="44" h="50">
                    <a:moveTo>
                      <a:pt x="0" y="25"/>
                    </a:moveTo>
                    <a:lnTo>
                      <a:pt x="25" y="50"/>
                    </a:lnTo>
                    <a:lnTo>
                      <a:pt x="44" y="50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50"/>
                    </a:lnTo>
                    <a:lnTo>
                      <a:pt x="25" y="5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90" name="Freeform 2232"/>
              <p:cNvSpPr>
                <a:spLocks/>
              </p:cNvSpPr>
              <p:nvPr/>
            </p:nvSpPr>
            <p:spPr bwMode="auto">
              <a:xfrm>
                <a:off x="3862" y="3473"/>
                <a:ext cx="28" cy="31"/>
              </a:xfrm>
              <a:custGeom>
                <a:avLst/>
                <a:gdLst/>
                <a:ahLst/>
                <a:cxnLst>
                  <a:cxn ang="0">
                    <a:pos x="142" y="76"/>
                  </a:cxn>
                  <a:cxn ang="0">
                    <a:pos x="134" y="138"/>
                  </a:cxn>
                  <a:cxn ang="0">
                    <a:pos x="123" y="145"/>
                  </a:cxn>
                  <a:cxn ang="0">
                    <a:pos x="111" y="151"/>
                  </a:cxn>
                  <a:cxn ang="0">
                    <a:pos x="100" y="154"/>
                  </a:cxn>
                  <a:cxn ang="0">
                    <a:pos x="87" y="157"/>
                  </a:cxn>
                  <a:cxn ang="0">
                    <a:pos x="73" y="157"/>
                  </a:cxn>
                  <a:cxn ang="0">
                    <a:pos x="57" y="154"/>
                  </a:cxn>
                  <a:cxn ang="0">
                    <a:pos x="43" y="150"/>
                  </a:cxn>
                  <a:cxn ang="0">
                    <a:pos x="29" y="142"/>
                  </a:cxn>
                  <a:cxn ang="0">
                    <a:pos x="19" y="131"/>
                  </a:cxn>
                  <a:cxn ang="0">
                    <a:pos x="11" y="120"/>
                  </a:cxn>
                  <a:cxn ang="0">
                    <a:pos x="5" y="105"/>
                  </a:cxn>
                  <a:cxn ang="0">
                    <a:pos x="1" y="90"/>
                  </a:cxn>
                  <a:cxn ang="0">
                    <a:pos x="1" y="73"/>
                  </a:cxn>
                  <a:cxn ang="0">
                    <a:pos x="4" y="57"/>
                  </a:cxn>
                  <a:cxn ang="0">
                    <a:pos x="8" y="42"/>
                  </a:cxn>
                  <a:cxn ang="0">
                    <a:pos x="15" y="28"/>
                  </a:cxn>
                  <a:cxn ang="0">
                    <a:pos x="24" y="17"/>
                  </a:cxn>
                  <a:cxn ang="0">
                    <a:pos x="37" y="9"/>
                  </a:cxn>
                  <a:cxn ang="0">
                    <a:pos x="51" y="3"/>
                  </a:cxn>
                  <a:cxn ang="0">
                    <a:pos x="66" y="0"/>
                  </a:cxn>
                  <a:cxn ang="0">
                    <a:pos x="81" y="0"/>
                  </a:cxn>
                  <a:cxn ang="0">
                    <a:pos x="93" y="1"/>
                  </a:cxn>
                  <a:cxn ang="0">
                    <a:pos x="104" y="3"/>
                  </a:cxn>
                  <a:cxn ang="0">
                    <a:pos x="113" y="8"/>
                  </a:cxn>
                  <a:cxn ang="0">
                    <a:pos x="121" y="12"/>
                  </a:cxn>
                  <a:cxn ang="0">
                    <a:pos x="128" y="19"/>
                  </a:cxn>
                  <a:cxn ang="0">
                    <a:pos x="133" y="27"/>
                  </a:cxn>
                  <a:cxn ang="0">
                    <a:pos x="138" y="37"/>
                  </a:cxn>
                  <a:cxn ang="0">
                    <a:pos x="121" y="49"/>
                  </a:cxn>
                  <a:cxn ang="0">
                    <a:pos x="118" y="41"/>
                  </a:cxn>
                  <a:cxn ang="0">
                    <a:pos x="116" y="34"/>
                  </a:cxn>
                  <a:cxn ang="0">
                    <a:pos x="111" y="30"/>
                  </a:cxn>
                  <a:cxn ang="0">
                    <a:pos x="106" y="25"/>
                  </a:cxn>
                  <a:cxn ang="0">
                    <a:pos x="101" y="22"/>
                  </a:cxn>
                  <a:cxn ang="0">
                    <a:pos x="94" y="18"/>
                  </a:cxn>
                  <a:cxn ang="0">
                    <a:pos x="86" y="17"/>
                  </a:cxn>
                  <a:cxn ang="0">
                    <a:pos x="78" y="16"/>
                  </a:cxn>
                  <a:cxn ang="0">
                    <a:pos x="67" y="17"/>
                  </a:cxn>
                  <a:cxn ang="0">
                    <a:pos x="59" y="19"/>
                  </a:cxn>
                  <a:cxn ang="0">
                    <a:pos x="51" y="22"/>
                  </a:cxn>
                  <a:cxn ang="0">
                    <a:pos x="44" y="25"/>
                  </a:cxn>
                  <a:cxn ang="0">
                    <a:pos x="38" y="30"/>
                  </a:cxn>
                  <a:cxn ang="0">
                    <a:pos x="34" y="35"/>
                  </a:cxn>
                  <a:cxn ang="0">
                    <a:pos x="30" y="41"/>
                  </a:cxn>
                  <a:cxn ang="0">
                    <a:pos x="28" y="47"/>
                  </a:cxn>
                  <a:cxn ang="0">
                    <a:pos x="23" y="57"/>
                  </a:cxn>
                  <a:cxn ang="0">
                    <a:pos x="22" y="69"/>
                  </a:cxn>
                  <a:cxn ang="0">
                    <a:pos x="22" y="83"/>
                  </a:cxn>
                  <a:cxn ang="0">
                    <a:pos x="23" y="97"/>
                  </a:cxn>
                  <a:cxn ang="0">
                    <a:pos x="27" y="108"/>
                  </a:cxn>
                  <a:cxn ang="0">
                    <a:pos x="33" y="117"/>
                  </a:cxn>
                  <a:cxn ang="0">
                    <a:pos x="39" y="125"/>
                  </a:cxn>
                  <a:cxn ang="0">
                    <a:pos x="49" y="132"/>
                  </a:cxn>
                  <a:cxn ang="0">
                    <a:pos x="59" y="136"/>
                  </a:cxn>
                  <a:cxn ang="0">
                    <a:pos x="71" y="138"/>
                  </a:cxn>
                  <a:cxn ang="0">
                    <a:pos x="81" y="138"/>
                  </a:cxn>
                  <a:cxn ang="0">
                    <a:pos x="90" y="137"/>
                  </a:cxn>
                  <a:cxn ang="0">
                    <a:pos x="100" y="135"/>
                  </a:cxn>
                  <a:cxn ang="0">
                    <a:pos x="109" y="131"/>
                  </a:cxn>
                  <a:cxn ang="0">
                    <a:pos x="117" y="127"/>
                  </a:cxn>
                  <a:cxn ang="0">
                    <a:pos x="121" y="123"/>
                  </a:cxn>
                </a:cxnLst>
                <a:rect l="0" t="0" r="r" b="b"/>
                <a:pathLst>
                  <a:path w="142" h="157">
                    <a:moveTo>
                      <a:pt x="78" y="94"/>
                    </a:moveTo>
                    <a:lnTo>
                      <a:pt x="78" y="77"/>
                    </a:lnTo>
                    <a:lnTo>
                      <a:pt x="142" y="76"/>
                    </a:lnTo>
                    <a:lnTo>
                      <a:pt x="142" y="132"/>
                    </a:lnTo>
                    <a:lnTo>
                      <a:pt x="138" y="136"/>
                    </a:lnTo>
                    <a:lnTo>
                      <a:pt x="134" y="138"/>
                    </a:lnTo>
                    <a:lnTo>
                      <a:pt x="131" y="140"/>
                    </a:lnTo>
                    <a:lnTo>
                      <a:pt x="127" y="143"/>
                    </a:lnTo>
                    <a:lnTo>
                      <a:pt x="123" y="145"/>
                    </a:lnTo>
                    <a:lnTo>
                      <a:pt x="119" y="147"/>
                    </a:lnTo>
                    <a:lnTo>
                      <a:pt x="115" y="150"/>
                    </a:lnTo>
                    <a:lnTo>
                      <a:pt x="111" y="151"/>
                    </a:lnTo>
                    <a:lnTo>
                      <a:pt x="108" y="152"/>
                    </a:lnTo>
                    <a:lnTo>
                      <a:pt x="103" y="153"/>
                    </a:lnTo>
                    <a:lnTo>
                      <a:pt x="100" y="154"/>
                    </a:lnTo>
                    <a:lnTo>
                      <a:pt x="95" y="155"/>
                    </a:lnTo>
                    <a:lnTo>
                      <a:pt x="91" y="155"/>
                    </a:lnTo>
                    <a:lnTo>
                      <a:pt x="87" y="157"/>
                    </a:lnTo>
                    <a:lnTo>
                      <a:pt x="83" y="157"/>
                    </a:lnTo>
                    <a:lnTo>
                      <a:pt x="79" y="157"/>
                    </a:lnTo>
                    <a:lnTo>
                      <a:pt x="73" y="157"/>
                    </a:lnTo>
                    <a:lnTo>
                      <a:pt x="67" y="157"/>
                    </a:lnTo>
                    <a:lnTo>
                      <a:pt x="63" y="155"/>
                    </a:lnTo>
                    <a:lnTo>
                      <a:pt x="57" y="154"/>
                    </a:lnTo>
                    <a:lnTo>
                      <a:pt x="52" y="153"/>
                    </a:lnTo>
                    <a:lnTo>
                      <a:pt x="48" y="151"/>
                    </a:lnTo>
                    <a:lnTo>
                      <a:pt x="43" y="150"/>
                    </a:lnTo>
                    <a:lnTo>
                      <a:pt x="38" y="147"/>
                    </a:lnTo>
                    <a:lnTo>
                      <a:pt x="34" y="145"/>
                    </a:lnTo>
                    <a:lnTo>
                      <a:pt x="29" y="142"/>
                    </a:lnTo>
                    <a:lnTo>
                      <a:pt x="26" y="138"/>
                    </a:lnTo>
                    <a:lnTo>
                      <a:pt x="22" y="136"/>
                    </a:lnTo>
                    <a:lnTo>
                      <a:pt x="19" y="131"/>
                    </a:lnTo>
                    <a:lnTo>
                      <a:pt x="15" y="128"/>
                    </a:lnTo>
                    <a:lnTo>
                      <a:pt x="13" y="123"/>
                    </a:lnTo>
                    <a:lnTo>
                      <a:pt x="11" y="120"/>
                    </a:lnTo>
                    <a:lnTo>
                      <a:pt x="8" y="115"/>
                    </a:lnTo>
                    <a:lnTo>
                      <a:pt x="6" y="110"/>
                    </a:lnTo>
                    <a:lnTo>
                      <a:pt x="5" y="105"/>
                    </a:lnTo>
                    <a:lnTo>
                      <a:pt x="4" y="100"/>
                    </a:lnTo>
                    <a:lnTo>
                      <a:pt x="2" y="95"/>
                    </a:lnTo>
                    <a:lnTo>
                      <a:pt x="1" y="90"/>
                    </a:lnTo>
                    <a:lnTo>
                      <a:pt x="1" y="84"/>
                    </a:lnTo>
                    <a:lnTo>
                      <a:pt x="0" y="78"/>
                    </a:lnTo>
                    <a:lnTo>
                      <a:pt x="1" y="73"/>
                    </a:lnTo>
                    <a:lnTo>
                      <a:pt x="1" y="68"/>
                    </a:lnTo>
                    <a:lnTo>
                      <a:pt x="2" y="62"/>
                    </a:lnTo>
                    <a:lnTo>
                      <a:pt x="4" y="57"/>
                    </a:lnTo>
                    <a:lnTo>
                      <a:pt x="5" y="52"/>
                    </a:lnTo>
                    <a:lnTo>
                      <a:pt x="6" y="47"/>
                    </a:lnTo>
                    <a:lnTo>
                      <a:pt x="8" y="42"/>
                    </a:lnTo>
                    <a:lnTo>
                      <a:pt x="11" y="37"/>
                    </a:lnTo>
                    <a:lnTo>
                      <a:pt x="13" y="32"/>
                    </a:lnTo>
                    <a:lnTo>
                      <a:pt x="15" y="28"/>
                    </a:lnTo>
                    <a:lnTo>
                      <a:pt x="19" y="24"/>
                    </a:lnTo>
                    <a:lnTo>
                      <a:pt x="21" y="20"/>
                    </a:lnTo>
                    <a:lnTo>
                      <a:pt x="24" y="17"/>
                    </a:lnTo>
                    <a:lnTo>
                      <a:pt x="29" y="13"/>
                    </a:lnTo>
                    <a:lnTo>
                      <a:pt x="33" y="11"/>
                    </a:lnTo>
                    <a:lnTo>
                      <a:pt x="37" y="9"/>
                    </a:lnTo>
                    <a:lnTo>
                      <a:pt x="42" y="7"/>
                    </a:lnTo>
                    <a:lnTo>
                      <a:pt x="46" y="4"/>
                    </a:lnTo>
                    <a:lnTo>
                      <a:pt x="51" y="3"/>
                    </a:lnTo>
                    <a:lnTo>
                      <a:pt x="56" y="2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89" y="0"/>
                    </a:lnTo>
                    <a:lnTo>
                      <a:pt x="93" y="1"/>
                    </a:lnTo>
                    <a:lnTo>
                      <a:pt x="96" y="1"/>
                    </a:lnTo>
                    <a:lnTo>
                      <a:pt x="101" y="2"/>
                    </a:lnTo>
                    <a:lnTo>
                      <a:pt x="104" y="3"/>
                    </a:lnTo>
                    <a:lnTo>
                      <a:pt x="106" y="4"/>
                    </a:lnTo>
                    <a:lnTo>
                      <a:pt x="110" y="5"/>
                    </a:lnTo>
                    <a:lnTo>
                      <a:pt x="113" y="8"/>
                    </a:lnTo>
                    <a:lnTo>
                      <a:pt x="116" y="9"/>
                    </a:lnTo>
                    <a:lnTo>
                      <a:pt x="119" y="11"/>
                    </a:lnTo>
                    <a:lnTo>
                      <a:pt x="121" y="12"/>
                    </a:lnTo>
                    <a:lnTo>
                      <a:pt x="124" y="15"/>
                    </a:lnTo>
                    <a:lnTo>
                      <a:pt x="126" y="17"/>
                    </a:lnTo>
                    <a:lnTo>
                      <a:pt x="128" y="19"/>
                    </a:lnTo>
                    <a:lnTo>
                      <a:pt x="130" y="22"/>
                    </a:lnTo>
                    <a:lnTo>
                      <a:pt x="132" y="25"/>
                    </a:lnTo>
                    <a:lnTo>
                      <a:pt x="133" y="27"/>
                    </a:lnTo>
                    <a:lnTo>
                      <a:pt x="134" y="31"/>
                    </a:lnTo>
                    <a:lnTo>
                      <a:pt x="136" y="33"/>
                    </a:lnTo>
                    <a:lnTo>
                      <a:pt x="138" y="37"/>
                    </a:lnTo>
                    <a:lnTo>
                      <a:pt x="139" y="40"/>
                    </a:lnTo>
                    <a:lnTo>
                      <a:pt x="140" y="45"/>
                    </a:lnTo>
                    <a:lnTo>
                      <a:pt x="121" y="49"/>
                    </a:lnTo>
                    <a:lnTo>
                      <a:pt x="120" y="47"/>
                    </a:lnTo>
                    <a:lnTo>
                      <a:pt x="119" y="43"/>
                    </a:lnTo>
                    <a:lnTo>
                      <a:pt x="118" y="41"/>
                    </a:lnTo>
                    <a:lnTo>
                      <a:pt x="118" y="39"/>
                    </a:lnTo>
                    <a:lnTo>
                      <a:pt x="117" y="37"/>
                    </a:lnTo>
                    <a:lnTo>
                      <a:pt x="116" y="34"/>
                    </a:lnTo>
                    <a:lnTo>
                      <a:pt x="115" y="33"/>
                    </a:lnTo>
                    <a:lnTo>
                      <a:pt x="112" y="31"/>
                    </a:lnTo>
                    <a:lnTo>
                      <a:pt x="111" y="30"/>
                    </a:lnTo>
                    <a:lnTo>
                      <a:pt x="110" y="27"/>
                    </a:lnTo>
                    <a:lnTo>
                      <a:pt x="109" y="26"/>
                    </a:lnTo>
                    <a:lnTo>
                      <a:pt x="106" y="25"/>
                    </a:lnTo>
                    <a:lnTo>
                      <a:pt x="104" y="24"/>
                    </a:lnTo>
                    <a:lnTo>
                      <a:pt x="103" y="23"/>
                    </a:lnTo>
                    <a:lnTo>
                      <a:pt x="101" y="22"/>
                    </a:lnTo>
                    <a:lnTo>
                      <a:pt x="98" y="20"/>
                    </a:lnTo>
                    <a:lnTo>
                      <a:pt x="96" y="19"/>
                    </a:lnTo>
                    <a:lnTo>
                      <a:pt x="94" y="18"/>
                    </a:lnTo>
                    <a:lnTo>
                      <a:pt x="90" y="18"/>
                    </a:lnTo>
                    <a:lnTo>
                      <a:pt x="88" y="17"/>
                    </a:lnTo>
                    <a:lnTo>
                      <a:pt x="86" y="17"/>
                    </a:lnTo>
                    <a:lnTo>
                      <a:pt x="83" y="17"/>
                    </a:lnTo>
                    <a:lnTo>
                      <a:pt x="80" y="17"/>
                    </a:lnTo>
                    <a:lnTo>
                      <a:pt x="78" y="16"/>
                    </a:lnTo>
                    <a:lnTo>
                      <a:pt x="74" y="17"/>
                    </a:lnTo>
                    <a:lnTo>
                      <a:pt x="71" y="17"/>
                    </a:lnTo>
                    <a:lnTo>
                      <a:pt x="67" y="17"/>
                    </a:lnTo>
                    <a:lnTo>
                      <a:pt x="65" y="17"/>
                    </a:lnTo>
                    <a:lnTo>
                      <a:pt x="61" y="18"/>
                    </a:lnTo>
                    <a:lnTo>
                      <a:pt x="59" y="19"/>
                    </a:lnTo>
                    <a:lnTo>
                      <a:pt x="56" y="19"/>
                    </a:lnTo>
                    <a:lnTo>
                      <a:pt x="53" y="20"/>
                    </a:lnTo>
                    <a:lnTo>
                      <a:pt x="51" y="22"/>
                    </a:lnTo>
                    <a:lnTo>
                      <a:pt x="49" y="23"/>
                    </a:lnTo>
                    <a:lnTo>
                      <a:pt x="46" y="24"/>
                    </a:lnTo>
                    <a:lnTo>
                      <a:pt x="44" y="25"/>
                    </a:lnTo>
                    <a:lnTo>
                      <a:pt x="42" y="27"/>
                    </a:lnTo>
                    <a:lnTo>
                      <a:pt x="41" y="28"/>
                    </a:lnTo>
                    <a:lnTo>
                      <a:pt x="38" y="30"/>
                    </a:lnTo>
                    <a:lnTo>
                      <a:pt x="37" y="32"/>
                    </a:lnTo>
                    <a:lnTo>
                      <a:pt x="36" y="33"/>
                    </a:lnTo>
                    <a:lnTo>
                      <a:pt x="34" y="35"/>
                    </a:lnTo>
                    <a:lnTo>
                      <a:pt x="33" y="37"/>
                    </a:lnTo>
                    <a:lnTo>
                      <a:pt x="31" y="39"/>
                    </a:lnTo>
                    <a:lnTo>
                      <a:pt x="30" y="41"/>
                    </a:lnTo>
                    <a:lnTo>
                      <a:pt x="29" y="42"/>
                    </a:lnTo>
                    <a:lnTo>
                      <a:pt x="28" y="45"/>
                    </a:lnTo>
                    <a:lnTo>
                      <a:pt x="28" y="47"/>
                    </a:lnTo>
                    <a:lnTo>
                      <a:pt x="26" y="50"/>
                    </a:lnTo>
                    <a:lnTo>
                      <a:pt x="24" y="54"/>
                    </a:lnTo>
                    <a:lnTo>
                      <a:pt x="23" y="57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9"/>
                    </a:lnTo>
                    <a:lnTo>
                      <a:pt x="22" y="73"/>
                    </a:lnTo>
                    <a:lnTo>
                      <a:pt x="21" y="77"/>
                    </a:lnTo>
                    <a:lnTo>
                      <a:pt x="22" y="83"/>
                    </a:lnTo>
                    <a:lnTo>
                      <a:pt x="22" y="87"/>
                    </a:lnTo>
                    <a:lnTo>
                      <a:pt x="22" y="92"/>
                    </a:lnTo>
                    <a:lnTo>
                      <a:pt x="23" y="97"/>
                    </a:lnTo>
                    <a:lnTo>
                      <a:pt x="24" y="100"/>
                    </a:lnTo>
                    <a:lnTo>
                      <a:pt x="26" y="105"/>
                    </a:lnTo>
                    <a:lnTo>
                      <a:pt x="27" y="108"/>
                    </a:lnTo>
                    <a:lnTo>
                      <a:pt x="29" y="112"/>
                    </a:lnTo>
                    <a:lnTo>
                      <a:pt x="30" y="115"/>
                    </a:lnTo>
                    <a:lnTo>
                      <a:pt x="33" y="117"/>
                    </a:lnTo>
                    <a:lnTo>
                      <a:pt x="35" y="121"/>
                    </a:lnTo>
                    <a:lnTo>
                      <a:pt x="37" y="123"/>
                    </a:lnTo>
                    <a:lnTo>
                      <a:pt x="39" y="125"/>
                    </a:lnTo>
                    <a:lnTo>
                      <a:pt x="43" y="128"/>
                    </a:lnTo>
                    <a:lnTo>
                      <a:pt x="45" y="130"/>
                    </a:lnTo>
                    <a:lnTo>
                      <a:pt x="49" y="132"/>
                    </a:lnTo>
                    <a:lnTo>
                      <a:pt x="52" y="134"/>
                    </a:lnTo>
                    <a:lnTo>
                      <a:pt x="56" y="135"/>
                    </a:lnTo>
                    <a:lnTo>
                      <a:pt x="59" y="136"/>
                    </a:lnTo>
                    <a:lnTo>
                      <a:pt x="63" y="137"/>
                    </a:lnTo>
                    <a:lnTo>
                      <a:pt x="66" y="137"/>
                    </a:lnTo>
                    <a:lnTo>
                      <a:pt x="71" y="138"/>
                    </a:lnTo>
                    <a:lnTo>
                      <a:pt x="74" y="138"/>
                    </a:lnTo>
                    <a:lnTo>
                      <a:pt x="78" y="138"/>
                    </a:lnTo>
                    <a:lnTo>
                      <a:pt x="81" y="138"/>
                    </a:lnTo>
                    <a:lnTo>
                      <a:pt x="84" y="138"/>
                    </a:lnTo>
                    <a:lnTo>
                      <a:pt x="87" y="138"/>
                    </a:lnTo>
                    <a:lnTo>
                      <a:pt x="90" y="137"/>
                    </a:lnTo>
                    <a:lnTo>
                      <a:pt x="94" y="137"/>
                    </a:lnTo>
                    <a:lnTo>
                      <a:pt x="97" y="136"/>
                    </a:lnTo>
                    <a:lnTo>
                      <a:pt x="100" y="135"/>
                    </a:lnTo>
                    <a:lnTo>
                      <a:pt x="103" y="134"/>
                    </a:lnTo>
                    <a:lnTo>
                      <a:pt x="106" y="132"/>
                    </a:lnTo>
                    <a:lnTo>
                      <a:pt x="109" y="131"/>
                    </a:lnTo>
                    <a:lnTo>
                      <a:pt x="111" y="130"/>
                    </a:lnTo>
                    <a:lnTo>
                      <a:pt x="115" y="128"/>
                    </a:lnTo>
                    <a:lnTo>
                      <a:pt x="117" y="127"/>
                    </a:lnTo>
                    <a:lnTo>
                      <a:pt x="118" y="125"/>
                    </a:lnTo>
                    <a:lnTo>
                      <a:pt x="120" y="124"/>
                    </a:lnTo>
                    <a:lnTo>
                      <a:pt x="121" y="123"/>
                    </a:lnTo>
                    <a:lnTo>
                      <a:pt x="121" y="94"/>
                    </a:lnTo>
                    <a:lnTo>
                      <a:pt x="78" y="9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91" name="Freeform 2233"/>
              <p:cNvSpPr>
                <a:spLocks noEditPoints="1"/>
              </p:cNvSpPr>
              <p:nvPr/>
            </p:nvSpPr>
            <p:spPr bwMode="auto">
              <a:xfrm>
                <a:off x="3895" y="3481"/>
                <a:ext cx="20" cy="23"/>
              </a:xfrm>
              <a:custGeom>
                <a:avLst/>
                <a:gdLst/>
                <a:ahLst/>
                <a:cxnLst>
                  <a:cxn ang="0">
                    <a:pos x="99" y="84"/>
                  </a:cxn>
                  <a:cxn ang="0">
                    <a:pos x="95" y="95"/>
                  </a:cxn>
                  <a:cxn ang="0">
                    <a:pos x="87" y="104"/>
                  </a:cxn>
                  <a:cxn ang="0">
                    <a:pos x="77" y="110"/>
                  </a:cxn>
                  <a:cxn ang="0">
                    <a:pos x="66" y="114"/>
                  </a:cxn>
                  <a:cxn ang="0">
                    <a:pos x="52" y="116"/>
                  </a:cxn>
                  <a:cxn ang="0">
                    <a:pos x="36" y="113"/>
                  </a:cxn>
                  <a:cxn ang="0">
                    <a:pos x="22" y="108"/>
                  </a:cxn>
                  <a:cxn ang="0">
                    <a:pos x="10" y="97"/>
                  </a:cxn>
                  <a:cxn ang="0">
                    <a:pos x="3" y="83"/>
                  </a:cxn>
                  <a:cxn ang="0">
                    <a:pos x="0" y="65"/>
                  </a:cxn>
                  <a:cxn ang="0">
                    <a:pos x="1" y="45"/>
                  </a:cxn>
                  <a:cxn ang="0">
                    <a:pos x="6" y="29"/>
                  </a:cxn>
                  <a:cxn ang="0">
                    <a:pos x="14" y="15"/>
                  </a:cxn>
                  <a:cxn ang="0">
                    <a:pos x="27" y="6"/>
                  </a:cxn>
                  <a:cxn ang="0">
                    <a:pos x="40" y="1"/>
                  </a:cxn>
                  <a:cxn ang="0">
                    <a:pos x="57" y="0"/>
                  </a:cxn>
                  <a:cxn ang="0">
                    <a:pos x="72" y="4"/>
                  </a:cxn>
                  <a:cxn ang="0">
                    <a:pos x="84" y="12"/>
                  </a:cxn>
                  <a:cxn ang="0">
                    <a:pos x="94" y="23"/>
                  </a:cxn>
                  <a:cxn ang="0">
                    <a:pos x="99" y="39"/>
                  </a:cxn>
                  <a:cxn ang="0">
                    <a:pos x="102" y="58"/>
                  </a:cxn>
                  <a:cxn ang="0">
                    <a:pos x="102" y="59"/>
                  </a:cxn>
                  <a:cxn ang="0">
                    <a:pos x="102" y="61"/>
                  </a:cxn>
                  <a:cxn ang="0">
                    <a:pos x="20" y="63"/>
                  </a:cxn>
                  <a:cxn ang="0">
                    <a:pos x="21" y="75"/>
                  </a:cxn>
                  <a:cxn ang="0">
                    <a:pos x="25" y="86"/>
                  </a:cxn>
                  <a:cxn ang="0">
                    <a:pos x="32" y="93"/>
                  </a:cxn>
                  <a:cxn ang="0">
                    <a:pos x="40" y="98"/>
                  </a:cxn>
                  <a:cxn ang="0">
                    <a:pos x="50" y="101"/>
                  </a:cxn>
                  <a:cxn ang="0">
                    <a:pos x="58" y="99"/>
                  </a:cxn>
                  <a:cxn ang="0">
                    <a:pos x="65" y="98"/>
                  </a:cxn>
                  <a:cxn ang="0">
                    <a:pos x="70" y="95"/>
                  </a:cxn>
                  <a:cxn ang="0">
                    <a:pos x="75" y="90"/>
                  </a:cxn>
                  <a:cxn ang="0">
                    <a:pos x="80" y="83"/>
                  </a:cxn>
                  <a:cxn ang="0">
                    <a:pos x="21" y="48"/>
                  </a:cxn>
                  <a:cxn ang="0">
                    <a:pos x="81" y="41"/>
                  </a:cxn>
                  <a:cxn ang="0">
                    <a:pos x="79" y="32"/>
                  </a:cxn>
                  <a:cxn ang="0">
                    <a:pos x="75" y="27"/>
                  </a:cxn>
                  <a:cxn ang="0">
                    <a:pos x="67" y="20"/>
                  </a:cxn>
                  <a:cxn ang="0">
                    <a:pos x="59" y="16"/>
                  </a:cxn>
                  <a:cxn ang="0">
                    <a:pos x="49" y="15"/>
                  </a:cxn>
                  <a:cxn ang="0">
                    <a:pos x="39" y="17"/>
                  </a:cxn>
                  <a:cxn ang="0">
                    <a:pos x="32" y="22"/>
                  </a:cxn>
                  <a:cxn ang="0">
                    <a:pos x="27" y="29"/>
                  </a:cxn>
                  <a:cxn ang="0">
                    <a:pos x="22" y="37"/>
                  </a:cxn>
                  <a:cxn ang="0">
                    <a:pos x="21" y="48"/>
                  </a:cxn>
                </a:cxnLst>
                <a:rect l="0" t="0" r="r" b="b"/>
                <a:pathLst>
                  <a:path w="102" h="116">
                    <a:moveTo>
                      <a:pt x="82" y="78"/>
                    </a:moveTo>
                    <a:lnTo>
                      <a:pt x="102" y="80"/>
                    </a:lnTo>
                    <a:lnTo>
                      <a:pt x="99" y="84"/>
                    </a:lnTo>
                    <a:lnTo>
                      <a:pt x="98" y="88"/>
                    </a:lnTo>
                    <a:lnTo>
                      <a:pt x="97" y="91"/>
                    </a:lnTo>
                    <a:lnTo>
                      <a:pt x="95" y="95"/>
                    </a:lnTo>
                    <a:lnTo>
                      <a:pt x="92" y="98"/>
                    </a:lnTo>
                    <a:lnTo>
                      <a:pt x="90" y="101"/>
                    </a:lnTo>
                    <a:lnTo>
                      <a:pt x="87" y="104"/>
                    </a:lnTo>
                    <a:lnTo>
                      <a:pt x="84" y="106"/>
                    </a:lnTo>
                    <a:lnTo>
                      <a:pt x="81" y="109"/>
                    </a:lnTo>
                    <a:lnTo>
                      <a:pt x="77" y="110"/>
                    </a:lnTo>
                    <a:lnTo>
                      <a:pt x="74" y="112"/>
                    </a:lnTo>
                    <a:lnTo>
                      <a:pt x="70" y="113"/>
                    </a:lnTo>
                    <a:lnTo>
                      <a:pt x="66" y="114"/>
                    </a:lnTo>
                    <a:lnTo>
                      <a:pt x="61" y="114"/>
                    </a:lnTo>
                    <a:lnTo>
                      <a:pt x="58" y="116"/>
                    </a:lnTo>
                    <a:lnTo>
                      <a:pt x="52" y="116"/>
                    </a:lnTo>
                    <a:lnTo>
                      <a:pt x="46" y="116"/>
                    </a:lnTo>
                    <a:lnTo>
                      <a:pt x="42" y="114"/>
                    </a:lnTo>
                    <a:lnTo>
                      <a:pt x="36" y="113"/>
                    </a:lnTo>
                    <a:lnTo>
                      <a:pt x="31" y="112"/>
                    </a:lnTo>
                    <a:lnTo>
                      <a:pt x="27" y="110"/>
                    </a:lnTo>
                    <a:lnTo>
                      <a:pt x="22" y="108"/>
                    </a:lnTo>
                    <a:lnTo>
                      <a:pt x="17" y="104"/>
                    </a:lnTo>
                    <a:lnTo>
                      <a:pt x="14" y="101"/>
                    </a:lnTo>
                    <a:lnTo>
                      <a:pt x="10" y="97"/>
                    </a:lnTo>
                    <a:lnTo>
                      <a:pt x="8" y="93"/>
                    </a:lnTo>
                    <a:lnTo>
                      <a:pt x="6" y="88"/>
                    </a:lnTo>
                    <a:lnTo>
                      <a:pt x="3" y="83"/>
                    </a:lnTo>
                    <a:lnTo>
                      <a:pt x="2" y="78"/>
                    </a:lnTo>
                    <a:lnTo>
                      <a:pt x="1" y="72"/>
                    </a:lnTo>
                    <a:lnTo>
                      <a:pt x="0" y="65"/>
                    </a:lnTo>
                    <a:lnTo>
                      <a:pt x="0" y="59"/>
                    </a:lnTo>
                    <a:lnTo>
                      <a:pt x="0" y="52"/>
                    </a:lnTo>
                    <a:lnTo>
                      <a:pt x="1" y="45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6" y="29"/>
                    </a:lnTo>
                    <a:lnTo>
                      <a:pt x="8" y="24"/>
                    </a:lnTo>
                    <a:lnTo>
                      <a:pt x="10" y="20"/>
                    </a:lnTo>
                    <a:lnTo>
                      <a:pt x="14" y="15"/>
                    </a:lnTo>
                    <a:lnTo>
                      <a:pt x="19" y="12"/>
                    </a:lnTo>
                    <a:lnTo>
                      <a:pt x="22" y="9"/>
                    </a:lnTo>
                    <a:lnTo>
                      <a:pt x="27" y="6"/>
                    </a:lnTo>
                    <a:lnTo>
                      <a:pt x="31" y="4"/>
                    </a:lnTo>
                    <a:lnTo>
                      <a:pt x="36" y="2"/>
                    </a:lnTo>
                    <a:lnTo>
                      <a:pt x="40" y="1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2" y="1"/>
                    </a:lnTo>
                    <a:lnTo>
                      <a:pt x="67" y="2"/>
                    </a:lnTo>
                    <a:lnTo>
                      <a:pt x="72" y="4"/>
                    </a:lnTo>
                    <a:lnTo>
                      <a:pt x="76" y="6"/>
                    </a:lnTo>
                    <a:lnTo>
                      <a:pt x="80" y="8"/>
                    </a:lnTo>
                    <a:lnTo>
                      <a:pt x="84" y="12"/>
                    </a:lnTo>
                    <a:lnTo>
                      <a:pt x="88" y="15"/>
                    </a:lnTo>
                    <a:lnTo>
                      <a:pt x="91" y="19"/>
                    </a:lnTo>
                    <a:lnTo>
                      <a:pt x="94" y="23"/>
                    </a:lnTo>
                    <a:lnTo>
                      <a:pt x="96" y="28"/>
                    </a:lnTo>
                    <a:lnTo>
                      <a:pt x="98" y="34"/>
                    </a:lnTo>
                    <a:lnTo>
                      <a:pt x="99" y="39"/>
                    </a:lnTo>
                    <a:lnTo>
                      <a:pt x="101" y="45"/>
                    </a:lnTo>
                    <a:lnTo>
                      <a:pt x="102" y="51"/>
                    </a:lnTo>
                    <a:lnTo>
                      <a:pt x="102" y="58"/>
                    </a:lnTo>
                    <a:lnTo>
                      <a:pt x="102" y="58"/>
                    </a:lnTo>
                    <a:lnTo>
                      <a:pt x="102" y="59"/>
                    </a:lnTo>
                    <a:lnTo>
                      <a:pt x="102" y="59"/>
                    </a:lnTo>
                    <a:lnTo>
                      <a:pt x="102" y="60"/>
                    </a:lnTo>
                    <a:lnTo>
                      <a:pt x="102" y="60"/>
                    </a:lnTo>
                    <a:lnTo>
                      <a:pt x="102" y="61"/>
                    </a:lnTo>
                    <a:lnTo>
                      <a:pt x="102" y="61"/>
                    </a:lnTo>
                    <a:lnTo>
                      <a:pt x="102" y="63"/>
                    </a:lnTo>
                    <a:lnTo>
                      <a:pt x="20" y="63"/>
                    </a:lnTo>
                    <a:lnTo>
                      <a:pt x="20" y="67"/>
                    </a:lnTo>
                    <a:lnTo>
                      <a:pt x="21" y="72"/>
                    </a:lnTo>
                    <a:lnTo>
                      <a:pt x="21" y="75"/>
                    </a:lnTo>
                    <a:lnTo>
                      <a:pt x="22" y="79"/>
                    </a:lnTo>
                    <a:lnTo>
                      <a:pt x="24" y="82"/>
                    </a:lnTo>
                    <a:lnTo>
                      <a:pt x="25" y="86"/>
                    </a:lnTo>
                    <a:lnTo>
                      <a:pt x="28" y="88"/>
                    </a:lnTo>
                    <a:lnTo>
                      <a:pt x="30" y="90"/>
                    </a:lnTo>
                    <a:lnTo>
                      <a:pt x="32" y="93"/>
                    </a:lnTo>
                    <a:lnTo>
                      <a:pt x="35" y="95"/>
                    </a:lnTo>
                    <a:lnTo>
                      <a:pt x="37" y="96"/>
                    </a:lnTo>
                    <a:lnTo>
                      <a:pt x="40" y="98"/>
                    </a:lnTo>
                    <a:lnTo>
                      <a:pt x="43" y="98"/>
                    </a:lnTo>
                    <a:lnTo>
                      <a:pt x="46" y="99"/>
                    </a:lnTo>
                    <a:lnTo>
                      <a:pt x="50" y="101"/>
                    </a:lnTo>
                    <a:lnTo>
                      <a:pt x="53" y="101"/>
                    </a:lnTo>
                    <a:lnTo>
                      <a:pt x="55" y="101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2" y="98"/>
                    </a:lnTo>
                    <a:lnTo>
                      <a:pt x="65" y="98"/>
                    </a:lnTo>
                    <a:lnTo>
                      <a:pt x="66" y="97"/>
                    </a:lnTo>
                    <a:lnTo>
                      <a:pt x="68" y="96"/>
                    </a:lnTo>
                    <a:lnTo>
                      <a:pt x="70" y="95"/>
                    </a:lnTo>
                    <a:lnTo>
                      <a:pt x="72" y="94"/>
                    </a:lnTo>
                    <a:lnTo>
                      <a:pt x="74" y="91"/>
                    </a:lnTo>
                    <a:lnTo>
                      <a:pt x="75" y="90"/>
                    </a:lnTo>
                    <a:lnTo>
                      <a:pt x="76" y="88"/>
                    </a:lnTo>
                    <a:lnTo>
                      <a:pt x="79" y="86"/>
                    </a:lnTo>
                    <a:lnTo>
                      <a:pt x="80" y="83"/>
                    </a:lnTo>
                    <a:lnTo>
                      <a:pt x="81" y="80"/>
                    </a:lnTo>
                    <a:lnTo>
                      <a:pt x="82" y="78"/>
                    </a:lnTo>
                    <a:close/>
                    <a:moveTo>
                      <a:pt x="21" y="48"/>
                    </a:moveTo>
                    <a:lnTo>
                      <a:pt x="82" y="48"/>
                    </a:lnTo>
                    <a:lnTo>
                      <a:pt x="82" y="44"/>
                    </a:lnTo>
                    <a:lnTo>
                      <a:pt x="81" y="41"/>
                    </a:lnTo>
                    <a:lnTo>
                      <a:pt x="81" y="38"/>
                    </a:lnTo>
                    <a:lnTo>
                      <a:pt x="80" y="35"/>
                    </a:lnTo>
                    <a:lnTo>
                      <a:pt x="79" y="32"/>
                    </a:lnTo>
                    <a:lnTo>
                      <a:pt x="77" y="30"/>
                    </a:lnTo>
                    <a:lnTo>
                      <a:pt x="76" y="28"/>
                    </a:lnTo>
                    <a:lnTo>
                      <a:pt x="75" y="27"/>
                    </a:lnTo>
                    <a:lnTo>
                      <a:pt x="73" y="24"/>
                    </a:lnTo>
                    <a:lnTo>
                      <a:pt x="70" y="22"/>
                    </a:lnTo>
                    <a:lnTo>
                      <a:pt x="67" y="20"/>
                    </a:lnTo>
                    <a:lnTo>
                      <a:pt x="65" y="19"/>
                    </a:lnTo>
                    <a:lnTo>
                      <a:pt x="61" y="17"/>
                    </a:lnTo>
                    <a:lnTo>
                      <a:pt x="59" y="16"/>
                    </a:lnTo>
                    <a:lnTo>
                      <a:pt x="55" y="15"/>
                    </a:lnTo>
                    <a:lnTo>
                      <a:pt x="52" y="15"/>
                    </a:lnTo>
                    <a:lnTo>
                      <a:pt x="49" y="15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39" y="17"/>
                    </a:lnTo>
                    <a:lnTo>
                      <a:pt x="37" y="19"/>
                    </a:lnTo>
                    <a:lnTo>
                      <a:pt x="35" y="21"/>
                    </a:lnTo>
                    <a:lnTo>
                      <a:pt x="32" y="22"/>
                    </a:lnTo>
                    <a:lnTo>
                      <a:pt x="30" y="24"/>
                    </a:lnTo>
                    <a:lnTo>
                      <a:pt x="28" y="27"/>
                    </a:lnTo>
                    <a:lnTo>
                      <a:pt x="27" y="29"/>
                    </a:lnTo>
                    <a:lnTo>
                      <a:pt x="24" y="31"/>
                    </a:lnTo>
                    <a:lnTo>
                      <a:pt x="23" y="35"/>
                    </a:lnTo>
                    <a:lnTo>
                      <a:pt x="22" y="37"/>
                    </a:lnTo>
                    <a:lnTo>
                      <a:pt x="21" y="41"/>
                    </a:lnTo>
                    <a:lnTo>
                      <a:pt x="21" y="44"/>
                    </a:lnTo>
                    <a:lnTo>
                      <a:pt x="21" y="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92" name="Freeform 2234"/>
              <p:cNvSpPr>
                <a:spLocks noEditPoints="1"/>
              </p:cNvSpPr>
              <p:nvPr/>
            </p:nvSpPr>
            <p:spPr bwMode="auto">
              <a:xfrm>
                <a:off x="3918" y="3481"/>
                <a:ext cx="21" cy="23"/>
              </a:xfrm>
              <a:custGeom>
                <a:avLst/>
                <a:gdLst/>
                <a:ahLst/>
                <a:cxnLst>
                  <a:cxn ang="0">
                    <a:pos x="1" y="44"/>
                  </a:cxn>
                  <a:cxn ang="0">
                    <a:pos x="7" y="26"/>
                  </a:cxn>
                  <a:cxn ang="0">
                    <a:pos x="17" y="13"/>
                  </a:cxn>
                  <a:cxn ang="0">
                    <a:pos x="29" y="5"/>
                  </a:cxn>
                  <a:cxn ang="0">
                    <a:pos x="41" y="1"/>
                  </a:cxn>
                  <a:cxn ang="0">
                    <a:pos x="56" y="0"/>
                  </a:cxn>
                  <a:cxn ang="0">
                    <a:pos x="73" y="4"/>
                  </a:cxn>
                  <a:cxn ang="0">
                    <a:pos x="85" y="12"/>
                  </a:cxn>
                  <a:cxn ang="0">
                    <a:pos x="95" y="23"/>
                  </a:cxn>
                  <a:cxn ang="0">
                    <a:pos x="101" y="38"/>
                  </a:cxn>
                  <a:cxn ang="0">
                    <a:pos x="103" y="57"/>
                  </a:cxn>
                  <a:cxn ang="0">
                    <a:pos x="103" y="71"/>
                  </a:cxn>
                  <a:cxn ang="0">
                    <a:pos x="99" y="83"/>
                  </a:cxn>
                  <a:cxn ang="0">
                    <a:pos x="95" y="93"/>
                  </a:cxn>
                  <a:cxn ang="0">
                    <a:pos x="89" y="101"/>
                  </a:cxn>
                  <a:cxn ang="0">
                    <a:pos x="81" y="108"/>
                  </a:cxn>
                  <a:cxn ang="0">
                    <a:pos x="71" y="112"/>
                  </a:cxn>
                  <a:cxn ang="0">
                    <a:pos x="62" y="114"/>
                  </a:cxn>
                  <a:cxn ang="0">
                    <a:pos x="52" y="116"/>
                  </a:cxn>
                  <a:cxn ang="0">
                    <a:pos x="36" y="113"/>
                  </a:cxn>
                  <a:cxn ang="0">
                    <a:pos x="22" y="108"/>
                  </a:cxn>
                  <a:cxn ang="0">
                    <a:pos x="10" y="97"/>
                  </a:cxn>
                  <a:cxn ang="0">
                    <a:pos x="3" y="82"/>
                  </a:cxn>
                  <a:cxn ang="0">
                    <a:pos x="0" y="65"/>
                  </a:cxn>
                  <a:cxn ang="0">
                    <a:pos x="19" y="63"/>
                  </a:cxn>
                  <a:cxn ang="0">
                    <a:pos x="21" y="76"/>
                  </a:cxn>
                  <a:cxn ang="0">
                    <a:pos x="26" y="87"/>
                  </a:cxn>
                  <a:cxn ang="0">
                    <a:pos x="33" y="95"/>
                  </a:cxn>
                  <a:cxn ang="0">
                    <a:pos x="41" y="98"/>
                  </a:cxn>
                  <a:cxn ang="0">
                    <a:pos x="52" y="101"/>
                  </a:cxn>
                  <a:cxn ang="0">
                    <a:pos x="61" y="98"/>
                  </a:cxn>
                  <a:cxn ang="0">
                    <a:pos x="69" y="94"/>
                  </a:cxn>
                  <a:cxn ang="0">
                    <a:pos x="77" y="87"/>
                  </a:cxn>
                  <a:cxn ang="0">
                    <a:pos x="82" y="76"/>
                  </a:cxn>
                  <a:cxn ang="0">
                    <a:pos x="84" y="63"/>
                  </a:cxn>
                  <a:cxn ang="0">
                    <a:pos x="83" y="48"/>
                  </a:cxn>
                  <a:cxn ang="0">
                    <a:pos x="81" y="36"/>
                  </a:cxn>
                  <a:cxn ang="0">
                    <a:pos x="75" y="27"/>
                  </a:cxn>
                  <a:cxn ang="0">
                    <a:pos x="67" y="20"/>
                  </a:cxn>
                  <a:cxn ang="0">
                    <a:pos x="58" y="16"/>
                  </a:cxn>
                  <a:cxn ang="0">
                    <a:pos x="48" y="16"/>
                  </a:cxn>
                  <a:cxn ang="0">
                    <a:pos x="39" y="19"/>
                  </a:cxn>
                  <a:cxn ang="0">
                    <a:pos x="31" y="23"/>
                  </a:cxn>
                  <a:cxn ang="0">
                    <a:pos x="24" y="32"/>
                  </a:cxn>
                  <a:cxn ang="0">
                    <a:pos x="21" y="44"/>
                  </a:cxn>
                  <a:cxn ang="0">
                    <a:pos x="18" y="58"/>
                  </a:cxn>
                </a:cxnLst>
                <a:rect l="0" t="0" r="r" b="b"/>
                <a:pathLst>
                  <a:path w="103" h="116">
                    <a:moveTo>
                      <a:pt x="0" y="58"/>
                    </a:moveTo>
                    <a:lnTo>
                      <a:pt x="0" y="51"/>
                    </a:lnTo>
                    <a:lnTo>
                      <a:pt x="1" y="44"/>
                    </a:lnTo>
                    <a:lnTo>
                      <a:pt x="2" y="37"/>
                    </a:lnTo>
                    <a:lnTo>
                      <a:pt x="3" y="31"/>
                    </a:lnTo>
                    <a:lnTo>
                      <a:pt x="7" y="26"/>
                    </a:lnTo>
                    <a:lnTo>
                      <a:pt x="9" y="21"/>
                    </a:lnTo>
                    <a:lnTo>
                      <a:pt x="13" y="16"/>
                    </a:lnTo>
                    <a:lnTo>
                      <a:pt x="17" y="13"/>
                    </a:lnTo>
                    <a:lnTo>
                      <a:pt x="21" y="9"/>
                    </a:lnTo>
                    <a:lnTo>
                      <a:pt x="24" y="7"/>
                    </a:lnTo>
                    <a:lnTo>
                      <a:pt x="29" y="5"/>
                    </a:lnTo>
                    <a:lnTo>
                      <a:pt x="32" y="4"/>
                    </a:lnTo>
                    <a:lnTo>
                      <a:pt x="37" y="2"/>
                    </a:lnTo>
                    <a:lnTo>
                      <a:pt x="41" y="1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2" y="1"/>
                    </a:lnTo>
                    <a:lnTo>
                      <a:pt x="67" y="2"/>
                    </a:lnTo>
                    <a:lnTo>
                      <a:pt x="73" y="4"/>
                    </a:lnTo>
                    <a:lnTo>
                      <a:pt x="76" y="6"/>
                    </a:lnTo>
                    <a:lnTo>
                      <a:pt x="81" y="8"/>
                    </a:lnTo>
                    <a:lnTo>
                      <a:pt x="85" y="12"/>
                    </a:lnTo>
                    <a:lnTo>
                      <a:pt x="89" y="15"/>
                    </a:lnTo>
                    <a:lnTo>
                      <a:pt x="92" y="19"/>
                    </a:lnTo>
                    <a:lnTo>
                      <a:pt x="95" y="23"/>
                    </a:lnTo>
                    <a:lnTo>
                      <a:pt x="98" y="28"/>
                    </a:lnTo>
                    <a:lnTo>
                      <a:pt x="99" y="32"/>
                    </a:lnTo>
                    <a:lnTo>
                      <a:pt x="101" y="38"/>
                    </a:lnTo>
                    <a:lnTo>
                      <a:pt x="103" y="44"/>
                    </a:lnTo>
                    <a:lnTo>
                      <a:pt x="103" y="50"/>
                    </a:lnTo>
                    <a:lnTo>
                      <a:pt x="103" y="57"/>
                    </a:lnTo>
                    <a:lnTo>
                      <a:pt x="103" y="61"/>
                    </a:lnTo>
                    <a:lnTo>
                      <a:pt x="103" y="66"/>
                    </a:lnTo>
                    <a:lnTo>
                      <a:pt x="103" y="71"/>
                    </a:lnTo>
                    <a:lnTo>
                      <a:pt x="101" y="75"/>
                    </a:lnTo>
                    <a:lnTo>
                      <a:pt x="100" y="80"/>
                    </a:lnTo>
                    <a:lnTo>
                      <a:pt x="99" y="83"/>
                    </a:lnTo>
                    <a:lnTo>
                      <a:pt x="98" y="87"/>
                    </a:lnTo>
                    <a:lnTo>
                      <a:pt x="97" y="90"/>
                    </a:lnTo>
                    <a:lnTo>
                      <a:pt x="95" y="93"/>
                    </a:lnTo>
                    <a:lnTo>
                      <a:pt x="93" y="96"/>
                    </a:lnTo>
                    <a:lnTo>
                      <a:pt x="91" y="98"/>
                    </a:lnTo>
                    <a:lnTo>
                      <a:pt x="89" y="101"/>
                    </a:lnTo>
                    <a:lnTo>
                      <a:pt x="86" y="103"/>
                    </a:lnTo>
                    <a:lnTo>
                      <a:pt x="84" y="105"/>
                    </a:lnTo>
                    <a:lnTo>
                      <a:pt x="81" y="108"/>
                    </a:lnTo>
                    <a:lnTo>
                      <a:pt x="78" y="109"/>
                    </a:lnTo>
                    <a:lnTo>
                      <a:pt x="75" y="110"/>
                    </a:lnTo>
                    <a:lnTo>
                      <a:pt x="71" y="112"/>
                    </a:lnTo>
                    <a:lnTo>
                      <a:pt x="69" y="113"/>
                    </a:lnTo>
                    <a:lnTo>
                      <a:pt x="66" y="113"/>
                    </a:lnTo>
                    <a:lnTo>
                      <a:pt x="62" y="114"/>
                    </a:lnTo>
                    <a:lnTo>
                      <a:pt x="59" y="116"/>
                    </a:lnTo>
                    <a:lnTo>
                      <a:pt x="55" y="116"/>
                    </a:lnTo>
                    <a:lnTo>
                      <a:pt x="52" y="116"/>
                    </a:lnTo>
                    <a:lnTo>
                      <a:pt x="46" y="116"/>
                    </a:lnTo>
                    <a:lnTo>
                      <a:pt x="40" y="114"/>
                    </a:lnTo>
                    <a:lnTo>
                      <a:pt x="36" y="113"/>
                    </a:lnTo>
                    <a:lnTo>
                      <a:pt x="31" y="112"/>
                    </a:lnTo>
                    <a:lnTo>
                      <a:pt x="26" y="110"/>
                    </a:lnTo>
                    <a:lnTo>
                      <a:pt x="22" y="108"/>
                    </a:lnTo>
                    <a:lnTo>
                      <a:pt x="17" y="104"/>
                    </a:lnTo>
                    <a:lnTo>
                      <a:pt x="14" y="101"/>
                    </a:lnTo>
                    <a:lnTo>
                      <a:pt x="10" y="97"/>
                    </a:lnTo>
                    <a:lnTo>
                      <a:pt x="8" y="93"/>
                    </a:lnTo>
                    <a:lnTo>
                      <a:pt x="6" y="88"/>
                    </a:lnTo>
                    <a:lnTo>
                      <a:pt x="3" y="82"/>
                    </a:lnTo>
                    <a:lnTo>
                      <a:pt x="2" y="78"/>
                    </a:lnTo>
                    <a:lnTo>
                      <a:pt x="1" y="71"/>
                    </a:lnTo>
                    <a:lnTo>
                      <a:pt x="0" y="65"/>
                    </a:lnTo>
                    <a:lnTo>
                      <a:pt x="0" y="58"/>
                    </a:lnTo>
                    <a:close/>
                    <a:moveTo>
                      <a:pt x="18" y="58"/>
                    </a:moveTo>
                    <a:lnTo>
                      <a:pt x="19" y="63"/>
                    </a:lnTo>
                    <a:lnTo>
                      <a:pt x="19" y="68"/>
                    </a:lnTo>
                    <a:lnTo>
                      <a:pt x="21" y="72"/>
                    </a:lnTo>
                    <a:lnTo>
                      <a:pt x="21" y="76"/>
                    </a:lnTo>
                    <a:lnTo>
                      <a:pt x="23" y="80"/>
                    </a:lnTo>
                    <a:lnTo>
                      <a:pt x="24" y="83"/>
                    </a:lnTo>
                    <a:lnTo>
                      <a:pt x="26" y="87"/>
                    </a:lnTo>
                    <a:lnTo>
                      <a:pt x="28" y="89"/>
                    </a:lnTo>
                    <a:lnTo>
                      <a:pt x="31" y="93"/>
                    </a:lnTo>
                    <a:lnTo>
                      <a:pt x="33" y="95"/>
                    </a:lnTo>
                    <a:lnTo>
                      <a:pt x="36" y="96"/>
                    </a:lnTo>
                    <a:lnTo>
                      <a:pt x="39" y="97"/>
                    </a:lnTo>
                    <a:lnTo>
                      <a:pt x="41" y="98"/>
                    </a:lnTo>
                    <a:lnTo>
                      <a:pt x="45" y="99"/>
                    </a:lnTo>
                    <a:lnTo>
                      <a:pt x="48" y="101"/>
                    </a:lnTo>
                    <a:lnTo>
                      <a:pt x="52" y="101"/>
                    </a:lnTo>
                    <a:lnTo>
                      <a:pt x="55" y="101"/>
                    </a:lnTo>
                    <a:lnTo>
                      <a:pt x="58" y="99"/>
                    </a:lnTo>
                    <a:lnTo>
                      <a:pt x="61" y="98"/>
                    </a:lnTo>
                    <a:lnTo>
                      <a:pt x="65" y="97"/>
                    </a:lnTo>
                    <a:lnTo>
                      <a:pt x="67" y="96"/>
                    </a:lnTo>
                    <a:lnTo>
                      <a:pt x="69" y="94"/>
                    </a:lnTo>
                    <a:lnTo>
                      <a:pt x="73" y="93"/>
                    </a:lnTo>
                    <a:lnTo>
                      <a:pt x="75" y="89"/>
                    </a:lnTo>
                    <a:lnTo>
                      <a:pt x="77" y="87"/>
                    </a:lnTo>
                    <a:lnTo>
                      <a:pt x="78" y="83"/>
                    </a:lnTo>
                    <a:lnTo>
                      <a:pt x="81" y="80"/>
                    </a:lnTo>
                    <a:lnTo>
                      <a:pt x="82" y="76"/>
                    </a:lnTo>
                    <a:lnTo>
                      <a:pt x="83" y="72"/>
                    </a:lnTo>
                    <a:lnTo>
                      <a:pt x="83" y="67"/>
                    </a:lnTo>
                    <a:lnTo>
                      <a:pt x="84" y="63"/>
                    </a:lnTo>
                    <a:lnTo>
                      <a:pt x="84" y="57"/>
                    </a:lnTo>
                    <a:lnTo>
                      <a:pt x="84" y="52"/>
                    </a:lnTo>
                    <a:lnTo>
                      <a:pt x="83" y="48"/>
                    </a:lnTo>
                    <a:lnTo>
                      <a:pt x="83" y="43"/>
                    </a:lnTo>
                    <a:lnTo>
                      <a:pt x="82" y="39"/>
                    </a:lnTo>
                    <a:lnTo>
                      <a:pt x="81" y="36"/>
                    </a:lnTo>
                    <a:lnTo>
                      <a:pt x="78" y="32"/>
                    </a:lnTo>
                    <a:lnTo>
                      <a:pt x="77" y="29"/>
                    </a:lnTo>
                    <a:lnTo>
                      <a:pt x="75" y="27"/>
                    </a:lnTo>
                    <a:lnTo>
                      <a:pt x="73" y="23"/>
                    </a:lnTo>
                    <a:lnTo>
                      <a:pt x="69" y="22"/>
                    </a:lnTo>
                    <a:lnTo>
                      <a:pt x="67" y="20"/>
                    </a:lnTo>
                    <a:lnTo>
                      <a:pt x="65" y="19"/>
                    </a:lnTo>
                    <a:lnTo>
                      <a:pt x="61" y="17"/>
                    </a:lnTo>
                    <a:lnTo>
                      <a:pt x="58" y="16"/>
                    </a:lnTo>
                    <a:lnTo>
                      <a:pt x="55" y="16"/>
                    </a:lnTo>
                    <a:lnTo>
                      <a:pt x="52" y="15"/>
                    </a:lnTo>
                    <a:lnTo>
                      <a:pt x="48" y="16"/>
                    </a:lnTo>
                    <a:lnTo>
                      <a:pt x="45" y="16"/>
                    </a:lnTo>
                    <a:lnTo>
                      <a:pt x="41" y="17"/>
                    </a:lnTo>
                    <a:lnTo>
                      <a:pt x="39" y="19"/>
                    </a:lnTo>
                    <a:lnTo>
                      <a:pt x="36" y="20"/>
                    </a:lnTo>
                    <a:lnTo>
                      <a:pt x="33" y="22"/>
                    </a:lnTo>
                    <a:lnTo>
                      <a:pt x="31" y="23"/>
                    </a:lnTo>
                    <a:lnTo>
                      <a:pt x="28" y="27"/>
                    </a:lnTo>
                    <a:lnTo>
                      <a:pt x="26" y="29"/>
                    </a:lnTo>
                    <a:lnTo>
                      <a:pt x="24" y="32"/>
                    </a:lnTo>
                    <a:lnTo>
                      <a:pt x="23" y="36"/>
                    </a:lnTo>
                    <a:lnTo>
                      <a:pt x="21" y="39"/>
                    </a:lnTo>
                    <a:lnTo>
                      <a:pt x="21" y="44"/>
                    </a:lnTo>
                    <a:lnTo>
                      <a:pt x="19" y="48"/>
                    </a:lnTo>
                    <a:lnTo>
                      <a:pt x="19" y="53"/>
                    </a:lnTo>
                    <a:lnTo>
                      <a:pt x="18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93" name="Freeform 2235"/>
              <p:cNvSpPr>
                <a:spLocks/>
              </p:cNvSpPr>
              <p:nvPr/>
            </p:nvSpPr>
            <p:spPr bwMode="auto">
              <a:xfrm>
                <a:off x="3943" y="3481"/>
                <a:ext cx="12" cy="2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2"/>
                  </a:cxn>
                  <a:cxn ang="0">
                    <a:pos x="17" y="2"/>
                  </a:cxn>
                  <a:cxn ang="0">
                    <a:pos x="17" y="20"/>
                  </a:cxn>
                  <a:cxn ang="0">
                    <a:pos x="18" y="16"/>
                  </a:cxn>
                  <a:cxn ang="0">
                    <a:pos x="20" y="14"/>
                  </a:cxn>
                  <a:cxn ang="0">
                    <a:pos x="22" y="12"/>
                  </a:cxn>
                  <a:cxn ang="0">
                    <a:pos x="23" y="9"/>
                  </a:cxn>
                  <a:cxn ang="0">
                    <a:pos x="24" y="8"/>
                  </a:cxn>
                  <a:cxn ang="0">
                    <a:pos x="26" y="6"/>
                  </a:cxn>
                  <a:cxn ang="0">
                    <a:pos x="27" y="5"/>
                  </a:cxn>
                  <a:cxn ang="0">
                    <a:pos x="28" y="4"/>
                  </a:cxn>
                  <a:cxn ang="0">
                    <a:pos x="30" y="4"/>
                  </a:cxn>
                  <a:cxn ang="0">
                    <a:pos x="32" y="2"/>
                  </a:cxn>
                  <a:cxn ang="0">
                    <a:pos x="33" y="1"/>
                  </a:cxn>
                  <a:cxn ang="0">
                    <a:pos x="34" y="1"/>
                  </a:cxn>
                  <a:cxn ang="0">
                    <a:pos x="35" y="0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41" y="0"/>
                  </a:cxn>
                  <a:cxn ang="0">
                    <a:pos x="43" y="0"/>
                  </a:cxn>
                  <a:cxn ang="0">
                    <a:pos x="46" y="0"/>
                  </a:cxn>
                  <a:cxn ang="0">
                    <a:pos x="48" y="1"/>
                  </a:cxn>
                  <a:cxn ang="0">
                    <a:pos x="50" y="1"/>
                  </a:cxn>
                  <a:cxn ang="0">
                    <a:pos x="53" y="2"/>
                  </a:cxn>
                  <a:cxn ang="0">
                    <a:pos x="55" y="4"/>
                  </a:cxn>
                  <a:cxn ang="0">
                    <a:pos x="57" y="5"/>
                  </a:cxn>
                  <a:cxn ang="0">
                    <a:pos x="60" y="6"/>
                  </a:cxn>
                  <a:cxn ang="0">
                    <a:pos x="54" y="23"/>
                  </a:cxn>
                  <a:cxn ang="0">
                    <a:pos x="52" y="22"/>
                  </a:cxn>
                  <a:cxn ang="0">
                    <a:pos x="50" y="22"/>
                  </a:cxn>
                  <a:cxn ang="0">
                    <a:pos x="48" y="21"/>
                  </a:cxn>
                  <a:cxn ang="0">
                    <a:pos x="47" y="21"/>
                  </a:cxn>
                  <a:cxn ang="0">
                    <a:pos x="45" y="20"/>
                  </a:cxn>
                  <a:cxn ang="0">
                    <a:pos x="43" y="20"/>
                  </a:cxn>
                  <a:cxn ang="0">
                    <a:pos x="41" y="20"/>
                  </a:cxn>
                  <a:cxn ang="0">
                    <a:pos x="40" y="20"/>
                  </a:cxn>
                  <a:cxn ang="0">
                    <a:pos x="38" y="20"/>
                  </a:cxn>
                  <a:cxn ang="0">
                    <a:pos x="37" y="20"/>
                  </a:cxn>
                  <a:cxn ang="0">
                    <a:pos x="35" y="20"/>
                  </a:cxn>
                  <a:cxn ang="0">
                    <a:pos x="34" y="21"/>
                  </a:cxn>
                  <a:cxn ang="0">
                    <a:pos x="32" y="21"/>
                  </a:cxn>
                  <a:cxn ang="0">
                    <a:pos x="31" y="22"/>
                  </a:cxn>
                  <a:cxn ang="0">
                    <a:pos x="30" y="22"/>
                  </a:cxn>
                  <a:cxn ang="0">
                    <a:pos x="28" y="23"/>
                  </a:cxn>
                  <a:cxn ang="0">
                    <a:pos x="27" y="24"/>
                  </a:cxn>
                  <a:cxn ang="0">
                    <a:pos x="26" y="26"/>
                  </a:cxn>
                  <a:cxn ang="0">
                    <a:pos x="25" y="27"/>
                  </a:cxn>
                  <a:cxn ang="0">
                    <a:pos x="25" y="28"/>
                  </a:cxn>
                  <a:cxn ang="0">
                    <a:pos x="24" y="29"/>
                  </a:cxn>
                  <a:cxn ang="0">
                    <a:pos x="23" y="30"/>
                  </a:cxn>
                  <a:cxn ang="0">
                    <a:pos x="23" y="31"/>
                  </a:cxn>
                  <a:cxn ang="0">
                    <a:pos x="22" y="34"/>
                  </a:cxn>
                  <a:cxn ang="0">
                    <a:pos x="20" y="36"/>
                  </a:cxn>
                  <a:cxn ang="0">
                    <a:pos x="20" y="38"/>
                  </a:cxn>
                  <a:cxn ang="0">
                    <a:pos x="19" y="42"/>
                  </a:cxn>
                  <a:cxn ang="0">
                    <a:pos x="19" y="44"/>
                  </a:cxn>
                  <a:cxn ang="0">
                    <a:pos x="19" y="46"/>
                  </a:cxn>
                  <a:cxn ang="0">
                    <a:pos x="19" y="50"/>
                  </a:cxn>
                  <a:cxn ang="0">
                    <a:pos x="18" y="52"/>
                  </a:cxn>
                  <a:cxn ang="0">
                    <a:pos x="18" y="56"/>
                  </a:cxn>
                  <a:cxn ang="0">
                    <a:pos x="18" y="113"/>
                  </a:cxn>
                  <a:cxn ang="0">
                    <a:pos x="0" y="113"/>
                  </a:cxn>
                </a:cxnLst>
                <a:rect l="0" t="0" r="r" b="b"/>
                <a:pathLst>
                  <a:path w="60" h="113">
                    <a:moveTo>
                      <a:pt x="0" y="113"/>
                    </a:moveTo>
                    <a:lnTo>
                      <a:pt x="0" y="2"/>
                    </a:lnTo>
                    <a:lnTo>
                      <a:pt x="17" y="2"/>
                    </a:lnTo>
                    <a:lnTo>
                      <a:pt x="17" y="20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2" y="12"/>
                    </a:lnTo>
                    <a:lnTo>
                      <a:pt x="23" y="9"/>
                    </a:lnTo>
                    <a:lnTo>
                      <a:pt x="24" y="8"/>
                    </a:lnTo>
                    <a:lnTo>
                      <a:pt x="26" y="6"/>
                    </a:lnTo>
                    <a:lnTo>
                      <a:pt x="27" y="5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3" y="2"/>
                    </a:lnTo>
                    <a:lnTo>
                      <a:pt x="55" y="4"/>
                    </a:lnTo>
                    <a:lnTo>
                      <a:pt x="57" y="5"/>
                    </a:lnTo>
                    <a:lnTo>
                      <a:pt x="60" y="6"/>
                    </a:lnTo>
                    <a:lnTo>
                      <a:pt x="54" y="23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48" y="21"/>
                    </a:lnTo>
                    <a:lnTo>
                      <a:pt x="47" y="21"/>
                    </a:lnTo>
                    <a:lnTo>
                      <a:pt x="45" y="20"/>
                    </a:lnTo>
                    <a:lnTo>
                      <a:pt x="43" y="20"/>
                    </a:lnTo>
                    <a:lnTo>
                      <a:pt x="41" y="20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7" y="20"/>
                    </a:lnTo>
                    <a:lnTo>
                      <a:pt x="35" y="20"/>
                    </a:lnTo>
                    <a:lnTo>
                      <a:pt x="34" y="21"/>
                    </a:lnTo>
                    <a:lnTo>
                      <a:pt x="32" y="21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8" y="23"/>
                    </a:lnTo>
                    <a:lnTo>
                      <a:pt x="27" y="24"/>
                    </a:lnTo>
                    <a:lnTo>
                      <a:pt x="26" y="26"/>
                    </a:lnTo>
                    <a:lnTo>
                      <a:pt x="25" y="27"/>
                    </a:lnTo>
                    <a:lnTo>
                      <a:pt x="25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3" y="31"/>
                    </a:lnTo>
                    <a:lnTo>
                      <a:pt x="22" y="34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19" y="42"/>
                    </a:lnTo>
                    <a:lnTo>
                      <a:pt x="19" y="44"/>
                    </a:lnTo>
                    <a:lnTo>
                      <a:pt x="19" y="46"/>
                    </a:lnTo>
                    <a:lnTo>
                      <a:pt x="19" y="50"/>
                    </a:lnTo>
                    <a:lnTo>
                      <a:pt x="18" y="52"/>
                    </a:lnTo>
                    <a:lnTo>
                      <a:pt x="18" y="56"/>
                    </a:lnTo>
                    <a:lnTo>
                      <a:pt x="18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94" name="Freeform 2236"/>
              <p:cNvSpPr>
                <a:spLocks noEditPoints="1"/>
              </p:cNvSpPr>
              <p:nvPr/>
            </p:nvSpPr>
            <p:spPr bwMode="auto">
              <a:xfrm>
                <a:off x="3956" y="3481"/>
                <a:ext cx="19" cy="32"/>
              </a:xfrm>
              <a:custGeom>
                <a:avLst/>
                <a:gdLst/>
                <a:ahLst/>
                <a:cxnLst>
                  <a:cxn ang="0">
                    <a:pos x="22" y="128"/>
                  </a:cxn>
                  <a:cxn ang="0">
                    <a:pos x="26" y="135"/>
                  </a:cxn>
                  <a:cxn ang="0">
                    <a:pos x="31" y="140"/>
                  </a:cxn>
                  <a:cxn ang="0">
                    <a:pos x="42" y="142"/>
                  </a:cxn>
                  <a:cxn ang="0">
                    <a:pos x="53" y="142"/>
                  </a:cxn>
                  <a:cxn ang="0">
                    <a:pos x="64" y="140"/>
                  </a:cxn>
                  <a:cxn ang="0">
                    <a:pos x="71" y="134"/>
                  </a:cxn>
                  <a:cxn ang="0">
                    <a:pos x="75" y="127"/>
                  </a:cxn>
                  <a:cxn ang="0">
                    <a:pos x="78" y="119"/>
                  </a:cxn>
                  <a:cxn ang="0">
                    <a:pos x="78" y="108"/>
                  </a:cxn>
                  <a:cxn ang="0">
                    <a:pos x="72" y="105"/>
                  </a:cxn>
                  <a:cxn ang="0">
                    <a:pos x="57" y="112"/>
                  </a:cxn>
                  <a:cxn ang="0">
                    <a:pos x="37" y="112"/>
                  </a:cxn>
                  <a:cxn ang="0">
                    <a:pos x="19" y="104"/>
                  </a:cxn>
                  <a:cxn ang="0">
                    <a:pos x="7" y="88"/>
                  </a:cxn>
                  <a:cxn ang="0">
                    <a:pos x="0" y="68"/>
                  </a:cxn>
                  <a:cxn ang="0">
                    <a:pos x="0" y="50"/>
                  </a:cxn>
                  <a:cxn ang="0">
                    <a:pos x="3" y="35"/>
                  </a:cxn>
                  <a:cxn ang="0">
                    <a:pos x="8" y="22"/>
                  </a:cxn>
                  <a:cxn ang="0">
                    <a:pos x="16" y="12"/>
                  </a:cxn>
                  <a:cxn ang="0">
                    <a:pos x="28" y="5"/>
                  </a:cxn>
                  <a:cxn ang="0">
                    <a:pos x="41" y="0"/>
                  </a:cxn>
                  <a:cxn ang="0">
                    <a:pos x="57" y="1"/>
                  </a:cxn>
                  <a:cxn ang="0">
                    <a:pos x="73" y="9"/>
                  </a:cxn>
                  <a:cxn ang="0">
                    <a:pos x="97" y="2"/>
                  </a:cxn>
                  <a:cxn ang="0">
                    <a:pos x="96" y="116"/>
                  </a:cxn>
                  <a:cxn ang="0">
                    <a:pos x="93" y="132"/>
                  </a:cxn>
                  <a:cxn ang="0">
                    <a:pos x="87" y="142"/>
                  </a:cxn>
                  <a:cxn ang="0">
                    <a:pos x="78" y="150"/>
                  </a:cxn>
                  <a:cxn ang="0">
                    <a:pos x="66" y="156"/>
                  </a:cxn>
                  <a:cxn ang="0">
                    <a:pos x="51" y="158"/>
                  </a:cxn>
                  <a:cxn ang="0">
                    <a:pos x="34" y="157"/>
                  </a:cxn>
                  <a:cxn ang="0">
                    <a:pos x="19" y="151"/>
                  </a:cxn>
                  <a:cxn ang="0">
                    <a:pos x="8" y="141"/>
                  </a:cxn>
                  <a:cxn ang="0">
                    <a:pos x="4" y="126"/>
                  </a:cxn>
                  <a:cxn ang="0">
                    <a:pos x="20" y="66"/>
                  </a:cxn>
                  <a:cxn ang="0">
                    <a:pos x="23" y="82"/>
                  </a:cxn>
                  <a:cxn ang="0">
                    <a:pos x="33" y="93"/>
                  </a:cxn>
                  <a:cxn ang="0">
                    <a:pos x="43" y="97"/>
                  </a:cxn>
                  <a:cxn ang="0">
                    <a:pos x="56" y="97"/>
                  </a:cxn>
                  <a:cxn ang="0">
                    <a:pos x="66" y="93"/>
                  </a:cxn>
                  <a:cxn ang="0">
                    <a:pos x="74" y="82"/>
                  </a:cxn>
                  <a:cxn ang="0">
                    <a:pos x="79" y="66"/>
                  </a:cxn>
                  <a:cxn ang="0">
                    <a:pos x="79" y="48"/>
                  </a:cxn>
                  <a:cxn ang="0">
                    <a:pos x="74" y="31"/>
                  </a:cxn>
                  <a:cxn ang="0">
                    <a:pos x="66" y="21"/>
                  </a:cxn>
                  <a:cxn ang="0">
                    <a:pos x="55" y="16"/>
                  </a:cxn>
                  <a:cxn ang="0">
                    <a:pos x="43" y="16"/>
                  </a:cxn>
                  <a:cxn ang="0">
                    <a:pos x="33" y="21"/>
                  </a:cxn>
                  <a:cxn ang="0">
                    <a:pos x="23" y="31"/>
                  </a:cxn>
                  <a:cxn ang="0">
                    <a:pos x="20" y="46"/>
                  </a:cxn>
                </a:cxnLst>
                <a:rect l="0" t="0" r="r" b="b"/>
                <a:pathLst>
                  <a:path w="97" h="158">
                    <a:moveTo>
                      <a:pt x="4" y="123"/>
                    </a:moveTo>
                    <a:lnTo>
                      <a:pt x="22" y="125"/>
                    </a:lnTo>
                    <a:lnTo>
                      <a:pt x="22" y="127"/>
                    </a:lnTo>
                    <a:lnTo>
                      <a:pt x="22" y="128"/>
                    </a:lnTo>
                    <a:lnTo>
                      <a:pt x="23" y="131"/>
                    </a:lnTo>
                    <a:lnTo>
                      <a:pt x="23" y="132"/>
                    </a:lnTo>
                    <a:lnTo>
                      <a:pt x="25" y="134"/>
                    </a:lnTo>
                    <a:lnTo>
                      <a:pt x="26" y="135"/>
                    </a:lnTo>
                    <a:lnTo>
                      <a:pt x="27" y="136"/>
                    </a:lnTo>
                    <a:lnTo>
                      <a:pt x="28" y="138"/>
                    </a:lnTo>
                    <a:lnTo>
                      <a:pt x="30" y="139"/>
                    </a:lnTo>
                    <a:lnTo>
                      <a:pt x="31" y="140"/>
                    </a:lnTo>
                    <a:lnTo>
                      <a:pt x="34" y="140"/>
                    </a:lnTo>
                    <a:lnTo>
                      <a:pt x="36" y="141"/>
                    </a:lnTo>
                    <a:lnTo>
                      <a:pt x="38" y="142"/>
                    </a:lnTo>
                    <a:lnTo>
                      <a:pt x="42" y="142"/>
                    </a:lnTo>
                    <a:lnTo>
                      <a:pt x="44" y="142"/>
                    </a:lnTo>
                    <a:lnTo>
                      <a:pt x="48" y="142"/>
                    </a:lnTo>
                    <a:lnTo>
                      <a:pt x="50" y="142"/>
                    </a:lnTo>
                    <a:lnTo>
                      <a:pt x="53" y="142"/>
                    </a:lnTo>
                    <a:lnTo>
                      <a:pt x="56" y="142"/>
                    </a:lnTo>
                    <a:lnTo>
                      <a:pt x="59" y="141"/>
                    </a:lnTo>
                    <a:lnTo>
                      <a:pt x="61" y="140"/>
                    </a:lnTo>
                    <a:lnTo>
                      <a:pt x="64" y="140"/>
                    </a:lnTo>
                    <a:lnTo>
                      <a:pt x="65" y="139"/>
                    </a:lnTo>
                    <a:lnTo>
                      <a:pt x="67" y="138"/>
                    </a:lnTo>
                    <a:lnTo>
                      <a:pt x="68" y="136"/>
                    </a:lnTo>
                    <a:lnTo>
                      <a:pt x="71" y="134"/>
                    </a:lnTo>
                    <a:lnTo>
                      <a:pt x="72" y="133"/>
                    </a:lnTo>
                    <a:lnTo>
                      <a:pt x="73" y="131"/>
                    </a:lnTo>
                    <a:lnTo>
                      <a:pt x="74" y="129"/>
                    </a:lnTo>
                    <a:lnTo>
                      <a:pt x="75" y="127"/>
                    </a:lnTo>
                    <a:lnTo>
                      <a:pt x="76" y="125"/>
                    </a:lnTo>
                    <a:lnTo>
                      <a:pt x="76" y="123"/>
                    </a:lnTo>
                    <a:lnTo>
                      <a:pt x="78" y="121"/>
                    </a:lnTo>
                    <a:lnTo>
                      <a:pt x="78" y="119"/>
                    </a:lnTo>
                    <a:lnTo>
                      <a:pt x="78" y="117"/>
                    </a:lnTo>
                    <a:lnTo>
                      <a:pt x="78" y="113"/>
                    </a:lnTo>
                    <a:lnTo>
                      <a:pt x="78" y="111"/>
                    </a:lnTo>
                    <a:lnTo>
                      <a:pt x="78" y="108"/>
                    </a:lnTo>
                    <a:lnTo>
                      <a:pt x="78" y="103"/>
                    </a:lnTo>
                    <a:lnTo>
                      <a:pt x="78" y="98"/>
                    </a:lnTo>
                    <a:lnTo>
                      <a:pt x="75" y="102"/>
                    </a:lnTo>
                    <a:lnTo>
                      <a:pt x="72" y="105"/>
                    </a:lnTo>
                    <a:lnTo>
                      <a:pt x="68" y="108"/>
                    </a:lnTo>
                    <a:lnTo>
                      <a:pt x="64" y="110"/>
                    </a:lnTo>
                    <a:lnTo>
                      <a:pt x="60" y="111"/>
                    </a:lnTo>
                    <a:lnTo>
                      <a:pt x="57" y="112"/>
                    </a:lnTo>
                    <a:lnTo>
                      <a:pt x="52" y="113"/>
                    </a:lnTo>
                    <a:lnTo>
                      <a:pt x="48" y="113"/>
                    </a:lnTo>
                    <a:lnTo>
                      <a:pt x="42" y="113"/>
                    </a:lnTo>
                    <a:lnTo>
                      <a:pt x="37" y="112"/>
                    </a:lnTo>
                    <a:lnTo>
                      <a:pt x="31" y="111"/>
                    </a:lnTo>
                    <a:lnTo>
                      <a:pt x="27" y="109"/>
                    </a:lnTo>
                    <a:lnTo>
                      <a:pt x="23" y="106"/>
                    </a:lnTo>
                    <a:lnTo>
                      <a:pt x="19" y="104"/>
                    </a:lnTo>
                    <a:lnTo>
                      <a:pt x="15" y="101"/>
                    </a:lnTo>
                    <a:lnTo>
                      <a:pt x="12" y="97"/>
                    </a:lnTo>
                    <a:lnTo>
                      <a:pt x="10" y="93"/>
                    </a:lnTo>
                    <a:lnTo>
                      <a:pt x="7" y="88"/>
                    </a:lnTo>
                    <a:lnTo>
                      <a:pt x="5" y="83"/>
                    </a:lnTo>
                    <a:lnTo>
                      <a:pt x="3" y="79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5"/>
                    </a:lnTo>
                    <a:lnTo>
                      <a:pt x="1" y="42"/>
                    </a:lnTo>
                    <a:lnTo>
                      <a:pt x="1" y="38"/>
                    </a:lnTo>
                    <a:lnTo>
                      <a:pt x="3" y="35"/>
                    </a:lnTo>
                    <a:lnTo>
                      <a:pt x="4" y="31"/>
                    </a:lnTo>
                    <a:lnTo>
                      <a:pt x="6" y="28"/>
                    </a:lnTo>
                    <a:lnTo>
                      <a:pt x="7" y="24"/>
                    </a:lnTo>
                    <a:lnTo>
                      <a:pt x="8" y="22"/>
                    </a:lnTo>
                    <a:lnTo>
                      <a:pt x="11" y="19"/>
                    </a:lnTo>
                    <a:lnTo>
                      <a:pt x="13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20" y="9"/>
                    </a:lnTo>
                    <a:lnTo>
                      <a:pt x="22" y="7"/>
                    </a:lnTo>
                    <a:lnTo>
                      <a:pt x="25" y="6"/>
                    </a:lnTo>
                    <a:lnTo>
                      <a:pt x="28" y="5"/>
                    </a:lnTo>
                    <a:lnTo>
                      <a:pt x="30" y="2"/>
                    </a:lnTo>
                    <a:lnTo>
                      <a:pt x="34" y="2"/>
                    </a:lnTo>
                    <a:lnTo>
                      <a:pt x="37" y="1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7" y="1"/>
                    </a:lnTo>
                    <a:lnTo>
                      <a:pt x="61" y="2"/>
                    </a:lnTo>
                    <a:lnTo>
                      <a:pt x="65" y="4"/>
                    </a:lnTo>
                    <a:lnTo>
                      <a:pt x="70" y="6"/>
                    </a:lnTo>
                    <a:lnTo>
                      <a:pt x="73" y="9"/>
                    </a:lnTo>
                    <a:lnTo>
                      <a:pt x="76" y="13"/>
                    </a:lnTo>
                    <a:lnTo>
                      <a:pt x="80" y="16"/>
                    </a:lnTo>
                    <a:lnTo>
                      <a:pt x="80" y="2"/>
                    </a:lnTo>
                    <a:lnTo>
                      <a:pt x="97" y="2"/>
                    </a:lnTo>
                    <a:lnTo>
                      <a:pt x="97" y="98"/>
                    </a:lnTo>
                    <a:lnTo>
                      <a:pt x="97" y="104"/>
                    </a:lnTo>
                    <a:lnTo>
                      <a:pt x="97" y="110"/>
                    </a:lnTo>
                    <a:lnTo>
                      <a:pt x="96" y="116"/>
                    </a:lnTo>
                    <a:lnTo>
                      <a:pt x="96" y="120"/>
                    </a:lnTo>
                    <a:lnTo>
                      <a:pt x="95" y="125"/>
                    </a:lnTo>
                    <a:lnTo>
                      <a:pt x="94" y="128"/>
                    </a:lnTo>
                    <a:lnTo>
                      <a:pt x="93" y="132"/>
                    </a:lnTo>
                    <a:lnTo>
                      <a:pt x="92" y="134"/>
                    </a:lnTo>
                    <a:lnTo>
                      <a:pt x="90" y="138"/>
                    </a:lnTo>
                    <a:lnTo>
                      <a:pt x="89" y="140"/>
                    </a:lnTo>
                    <a:lnTo>
                      <a:pt x="87" y="142"/>
                    </a:lnTo>
                    <a:lnTo>
                      <a:pt x="85" y="144"/>
                    </a:lnTo>
                    <a:lnTo>
                      <a:pt x="83" y="147"/>
                    </a:lnTo>
                    <a:lnTo>
                      <a:pt x="81" y="148"/>
                    </a:lnTo>
                    <a:lnTo>
                      <a:pt x="78" y="150"/>
                    </a:lnTo>
                    <a:lnTo>
                      <a:pt x="75" y="151"/>
                    </a:lnTo>
                    <a:lnTo>
                      <a:pt x="72" y="153"/>
                    </a:lnTo>
                    <a:lnTo>
                      <a:pt x="70" y="155"/>
                    </a:lnTo>
                    <a:lnTo>
                      <a:pt x="66" y="156"/>
                    </a:lnTo>
                    <a:lnTo>
                      <a:pt x="63" y="156"/>
                    </a:lnTo>
                    <a:lnTo>
                      <a:pt x="59" y="157"/>
                    </a:lnTo>
                    <a:lnTo>
                      <a:pt x="56" y="157"/>
                    </a:lnTo>
                    <a:lnTo>
                      <a:pt x="51" y="158"/>
                    </a:lnTo>
                    <a:lnTo>
                      <a:pt x="48" y="158"/>
                    </a:lnTo>
                    <a:lnTo>
                      <a:pt x="42" y="158"/>
                    </a:lnTo>
                    <a:lnTo>
                      <a:pt x="37" y="157"/>
                    </a:lnTo>
                    <a:lnTo>
                      <a:pt x="34" y="157"/>
                    </a:lnTo>
                    <a:lnTo>
                      <a:pt x="29" y="156"/>
                    </a:lnTo>
                    <a:lnTo>
                      <a:pt x="26" y="155"/>
                    </a:lnTo>
                    <a:lnTo>
                      <a:pt x="22" y="153"/>
                    </a:lnTo>
                    <a:lnTo>
                      <a:pt x="19" y="151"/>
                    </a:lnTo>
                    <a:lnTo>
                      <a:pt x="15" y="149"/>
                    </a:lnTo>
                    <a:lnTo>
                      <a:pt x="13" y="147"/>
                    </a:lnTo>
                    <a:lnTo>
                      <a:pt x="10" y="144"/>
                    </a:lnTo>
                    <a:lnTo>
                      <a:pt x="8" y="141"/>
                    </a:lnTo>
                    <a:lnTo>
                      <a:pt x="6" y="138"/>
                    </a:lnTo>
                    <a:lnTo>
                      <a:pt x="5" y="134"/>
                    </a:lnTo>
                    <a:lnTo>
                      <a:pt x="4" y="131"/>
                    </a:lnTo>
                    <a:lnTo>
                      <a:pt x="4" y="126"/>
                    </a:lnTo>
                    <a:lnTo>
                      <a:pt x="4" y="123"/>
                    </a:lnTo>
                    <a:close/>
                    <a:moveTo>
                      <a:pt x="19" y="56"/>
                    </a:moveTo>
                    <a:lnTo>
                      <a:pt x="19" y="61"/>
                    </a:lnTo>
                    <a:lnTo>
                      <a:pt x="20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2" y="79"/>
                    </a:lnTo>
                    <a:lnTo>
                      <a:pt x="23" y="82"/>
                    </a:lnTo>
                    <a:lnTo>
                      <a:pt x="26" y="84"/>
                    </a:lnTo>
                    <a:lnTo>
                      <a:pt x="28" y="88"/>
                    </a:lnTo>
                    <a:lnTo>
                      <a:pt x="30" y="90"/>
                    </a:lnTo>
                    <a:lnTo>
                      <a:pt x="33" y="93"/>
                    </a:lnTo>
                    <a:lnTo>
                      <a:pt x="35" y="94"/>
                    </a:lnTo>
                    <a:lnTo>
                      <a:pt x="37" y="95"/>
                    </a:lnTo>
                    <a:lnTo>
                      <a:pt x="41" y="96"/>
                    </a:lnTo>
                    <a:lnTo>
                      <a:pt x="43" y="97"/>
                    </a:lnTo>
                    <a:lnTo>
                      <a:pt x="46" y="97"/>
                    </a:lnTo>
                    <a:lnTo>
                      <a:pt x="49" y="97"/>
                    </a:lnTo>
                    <a:lnTo>
                      <a:pt x="52" y="97"/>
                    </a:lnTo>
                    <a:lnTo>
                      <a:pt x="56" y="97"/>
                    </a:lnTo>
                    <a:lnTo>
                      <a:pt x="58" y="96"/>
                    </a:lnTo>
                    <a:lnTo>
                      <a:pt x="61" y="95"/>
                    </a:lnTo>
                    <a:lnTo>
                      <a:pt x="64" y="94"/>
                    </a:lnTo>
                    <a:lnTo>
                      <a:pt x="66" y="93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3" y="84"/>
                    </a:lnTo>
                    <a:lnTo>
                      <a:pt x="74" y="82"/>
                    </a:lnTo>
                    <a:lnTo>
                      <a:pt x="76" y="79"/>
                    </a:lnTo>
                    <a:lnTo>
                      <a:pt x="78" y="75"/>
                    </a:lnTo>
                    <a:lnTo>
                      <a:pt x="79" y="71"/>
                    </a:lnTo>
                    <a:lnTo>
                      <a:pt x="79" y="66"/>
                    </a:lnTo>
                    <a:lnTo>
                      <a:pt x="80" y="61"/>
                    </a:lnTo>
                    <a:lnTo>
                      <a:pt x="80" y="57"/>
                    </a:lnTo>
                    <a:lnTo>
                      <a:pt x="80" y="52"/>
                    </a:lnTo>
                    <a:lnTo>
                      <a:pt x="79" y="48"/>
                    </a:lnTo>
                    <a:lnTo>
                      <a:pt x="79" y="43"/>
                    </a:lnTo>
                    <a:lnTo>
                      <a:pt x="78" y="38"/>
                    </a:lnTo>
                    <a:lnTo>
                      <a:pt x="76" y="35"/>
                    </a:lnTo>
                    <a:lnTo>
                      <a:pt x="74" y="31"/>
                    </a:lnTo>
                    <a:lnTo>
                      <a:pt x="73" y="29"/>
                    </a:lnTo>
                    <a:lnTo>
                      <a:pt x="71" y="26"/>
                    </a:lnTo>
                    <a:lnTo>
                      <a:pt x="68" y="23"/>
                    </a:lnTo>
                    <a:lnTo>
                      <a:pt x="66" y="21"/>
                    </a:lnTo>
                    <a:lnTo>
                      <a:pt x="64" y="20"/>
                    </a:lnTo>
                    <a:lnTo>
                      <a:pt x="60" y="19"/>
                    </a:lnTo>
                    <a:lnTo>
                      <a:pt x="58" y="17"/>
                    </a:lnTo>
                    <a:lnTo>
                      <a:pt x="55" y="16"/>
                    </a:lnTo>
                    <a:lnTo>
                      <a:pt x="52" y="16"/>
                    </a:lnTo>
                    <a:lnTo>
                      <a:pt x="49" y="15"/>
                    </a:lnTo>
                    <a:lnTo>
                      <a:pt x="46" y="16"/>
                    </a:lnTo>
                    <a:lnTo>
                      <a:pt x="43" y="16"/>
                    </a:lnTo>
                    <a:lnTo>
                      <a:pt x="41" y="17"/>
                    </a:lnTo>
                    <a:lnTo>
                      <a:pt x="37" y="19"/>
                    </a:lnTo>
                    <a:lnTo>
                      <a:pt x="35" y="20"/>
                    </a:lnTo>
                    <a:lnTo>
                      <a:pt x="33" y="21"/>
                    </a:lnTo>
                    <a:lnTo>
                      <a:pt x="30" y="23"/>
                    </a:lnTo>
                    <a:lnTo>
                      <a:pt x="28" y="26"/>
                    </a:lnTo>
                    <a:lnTo>
                      <a:pt x="26" y="29"/>
                    </a:lnTo>
                    <a:lnTo>
                      <a:pt x="23" y="31"/>
                    </a:lnTo>
                    <a:lnTo>
                      <a:pt x="22" y="35"/>
                    </a:lnTo>
                    <a:lnTo>
                      <a:pt x="21" y="38"/>
                    </a:lnTo>
                    <a:lnTo>
                      <a:pt x="20" y="43"/>
                    </a:lnTo>
                    <a:lnTo>
                      <a:pt x="20" y="46"/>
                    </a:lnTo>
                    <a:lnTo>
                      <a:pt x="19" y="51"/>
                    </a:lnTo>
                    <a:lnTo>
                      <a:pt x="19" y="5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95" name="Freeform 2237"/>
              <p:cNvSpPr>
                <a:spLocks noEditPoints="1"/>
              </p:cNvSpPr>
              <p:nvPr/>
            </p:nvSpPr>
            <p:spPr bwMode="auto">
              <a:xfrm>
                <a:off x="3980" y="3481"/>
                <a:ext cx="20" cy="23"/>
              </a:xfrm>
              <a:custGeom>
                <a:avLst/>
                <a:gdLst/>
                <a:ahLst/>
                <a:cxnLst>
                  <a:cxn ang="0">
                    <a:pos x="100" y="84"/>
                  </a:cxn>
                  <a:cxn ang="0">
                    <a:pos x="95" y="95"/>
                  </a:cxn>
                  <a:cxn ang="0">
                    <a:pos x="87" y="104"/>
                  </a:cxn>
                  <a:cxn ang="0">
                    <a:pos x="78" y="110"/>
                  </a:cxn>
                  <a:cxn ang="0">
                    <a:pos x="66" y="114"/>
                  </a:cxn>
                  <a:cxn ang="0">
                    <a:pos x="52" y="116"/>
                  </a:cxn>
                  <a:cxn ang="0">
                    <a:pos x="36" y="113"/>
                  </a:cxn>
                  <a:cxn ang="0">
                    <a:pos x="22" y="108"/>
                  </a:cxn>
                  <a:cxn ang="0">
                    <a:pos x="11" y="97"/>
                  </a:cxn>
                  <a:cxn ang="0">
                    <a:pos x="4" y="83"/>
                  </a:cxn>
                  <a:cxn ang="0">
                    <a:pos x="0" y="65"/>
                  </a:cxn>
                  <a:cxn ang="0">
                    <a:pos x="1" y="45"/>
                  </a:cxn>
                  <a:cxn ang="0">
                    <a:pos x="6" y="29"/>
                  </a:cxn>
                  <a:cxn ang="0">
                    <a:pos x="14" y="15"/>
                  </a:cxn>
                  <a:cxn ang="0">
                    <a:pos x="27" y="6"/>
                  </a:cxn>
                  <a:cxn ang="0">
                    <a:pos x="41" y="1"/>
                  </a:cxn>
                  <a:cxn ang="0">
                    <a:pos x="57" y="0"/>
                  </a:cxn>
                  <a:cxn ang="0">
                    <a:pos x="72" y="4"/>
                  </a:cxn>
                  <a:cxn ang="0">
                    <a:pos x="85" y="12"/>
                  </a:cxn>
                  <a:cxn ang="0">
                    <a:pos x="94" y="23"/>
                  </a:cxn>
                  <a:cxn ang="0">
                    <a:pos x="100" y="39"/>
                  </a:cxn>
                  <a:cxn ang="0">
                    <a:pos x="102" y="58"/>
                  </a:cxn>
                  <a:cxn ang="0">
                    <a:pos x="102" y="59"/>
                  </a:cxn>
                  <a:cxn ang="0">
                    <a:pos x="102" y="61"/>
                  </a:cxn>
                  <a:cxn ang="0">
                    <a:pos x="20" y="63"/>
                  </a:cxn>
                  <a:cxn ang="0">
                    <a:pos x="21" y="75"/>
                  </a:cxn>
                  <a:cxn ang="0">
                    <a:pos x="26" y="86"/>
                  </a:cxn>
                  <a:cxn ang="0">
                    <a:pos x="33" y="93"/>
                  </a:cxn>
                  <a:cxn ang="0">
                    <a:pos x="41" y="98"/>
                  </a:cxn>
                  <a:cxn ang="0">
                    <a:pos x="50" y="101"/>
                  </a:cxn>
                  <a:cxn ang="0">
                    <a:pos x="58" y="99"/>
                  </a:cxn>
                  <a:cxn ang="0">
                    <a:pos x="65" y="98"/>
                  </a:cxn>
                  <a:cxn ang="0">
                    <a:pos x="71" y="95"/>
                  </a:cxn>
                  <a:cxn ang="0">
                    <a:pos x="75" y="90"/>
                  </a:cxn>
                  <a:cxn ang="0">
                    <a:pos x="80" y="83"/>
                  </a:cxn>
                  <a:cxn ang="0">
                    <a:pos x="21" y="48"/>
                  </a:cxn>
                  <a:cxn ang="0">
                    <a:pos x="81" y="41"/>
                  </a:cxn>
                  <a:cxn ang="0">
                    <a:pos x="79" y="32"/>
                  </a:cxn>
                  <a:cxn ang="0">
                    <a:pos x="75" y="27"/>
                  </a:cxn>
                  <a:cxn ang="0">
                    <a:pos x="67" y="20"/>
                  </a:cxn>
                  <a:cxn ang="0">
                    <a:pos x="59" y="16"/>
                  </a:cxn>
                  <a:cxn ang="0">
                    <a:pos x="49" y="15"/>
                  </a:cxn>
                  <a:cxn ang="0">
                    <a:pos x="41" y="17"/>
                  </a:cxn>
                  <a:cxn ang="0">
                    <a:pos x="33" y="22"/>
                  </a:cxn>
                  <a:cxn ang="0">
                    <a:pos x="27" y="29"/>
                  </a:cxn>
                  <a:cxn ang="0">
                    <a:pos x="22" y="37"/>
                  </a:cxn>
                  <a:cxn ang="0">
                    <a:pos x="21" y="48"/>
                  </a:cxn>
                </a:cxnLst>
                <a:rect l="0" t="0" r="r" b="b"/>
                <a:pathLst>
                  <a:path w="102" h="116">
                    <a:moveTo>
                      <a:pt x="82" y="78"/>
                    </a:moveTo>
                    <a:lnTo>
                      <a:pt x="102" y="80"/>
                    </a:lnTo>
                    <a:lnTo>
                      <a:pt x="100" y="84"/>
                    </a:lnTo>
                    <a:lnTo>
                      <a:pt x="98" y="88"/>
                    </a:lnTo>
                    <a:lnTo>
                      <a:pt x="97" y="91"/>
                    </a:lnTo>
                    <a:lnTo>
                      <a:pt x="95" y="95"/>
                    </a:lnTo>
                    <a:lnTo>
                      <a:pt x="93" y="98"/>
                    </a:lnTo>
                    <a:lnTo>
                      <a:pt x="90" y="101"/>
                    </a:lnTo>
                    <a:lnTo>
                      <a:pt x="87" y="104"/>
                    </a:lnTo>
                    <a:lnTo>
                      <a:pt x="85" y="106"/>
                    </a:lnTo>
                    <a:lnTo>
                      <a:pt x="81" y="109"/>
                    </a:lnTo>
                    <a:lnTo>
                      <a:pt x="78" y="110"/>
                    </a:lnTo>
                    <a:lnTo>
                      <a:pt x="74" y="112"/>
                    </a:lnTo>
                    <a:lnTo>
                      <a:pt x="71" y="113"/>
                    </a:lnTo>
                    <a:lnTo>
                      <a:pt x="66" y="114"/>
                    </a:lnTo>
                    <a:lnTo>
                      <a:pt x="61" y="114"/>
                    </a:lnTo>
                    <a:lnTo>
                      <a:pt x="58" y="116"/>
                    </a:lnTo>
                    <a:lnTo>
                      <a:pt x="52" y="116"/>
                    </a:lnTo>
                    <a:lnTo>
                      <a:pt x="46" y="116"/>
                    </a:lnTo>
                    <a:lnTo>
                      <a:pt x="42" y="114"/>
                    </a:lnTo>
                    <a:lnTo>
                      <a:pt x="36" y="113"/>
                    </a:lnTo>
                    <a:lnTo>
                      <a:pt x="31" y="112"/>
                    </a:lnTo>
                    <a:lnTo>
                      <a:pt x="27" y="110"/>
                    </a:lnTo>
                    <a:lnTo>
                      <a:pt x="22" y="108"/>
                    </a:lnTo>
                    <a:lnTo>
                      <a:pt x="18" y="104"/>
                    </a:lnTo>
                    <a:lnTo>
                      <a:pt x="14" y="101"/>
                    </a:lnTo>
                    <a:lnTo>
                      <a:pt x="11" y="97"/>
                    </a:lnTo>
                    <a:lnTo>
                      <a:pt x="8" y="93"/>
                    </a:lnTo>
                    <a:lnTo>
                      <a:pt x="6" y="88"/>
                    </a:lnTo>
                    <a:lnTo>
                      <a:pt x="4" y="83"/>
                    </a:lnTo>
                    <a:lnTo>
                      <a:pt x="3" y="78"/>
                    </a:lnTo>
                    <a:lnTo>
                      <a:pt x="1" y="72"/>
                    </a:lnTo>
                    <a:lnTo>
                      <a:pt x="0" y="65"/>
                    </a:lnTo>
                    <a:lnTo>
                      <a:pt x="0" y="59"/>
                    </a:lnTo>
                    <a:lnTo>
                      <a:pt x="0" y="52"/>
                    </a:lnTo>
                    <a:lnTo>
                      <a:pt x="1" y="45"/>
                    </a:lnTo>
                    <a:lnTo>
                      <a:pt x="3" y="39"/>
                    </a:lnTo>
                    <a:lnTo>
                      <a:pt x="4" y="34"/>
                    </a:lnTo>
                    <a:lnTo>
                      <a:pt x="6" y="29"/>
                    </a:lnTo>
                    <a:lnTo>
                      <a:pt x="8" y="24"/>
                    </a:lnTo>
                    <a:lnTo>
                      <a:pt x="11" y="20"/>
                    </a:lnTo>
                    <a:lnTo>
                      <a:pt x="14" y="15"/>
                    </a:lnTo>
                    <a:lnTo>
                      <a:pt x="19" y="12"/>
                    </a:lnTo>
                    <a:lnTo>
                      <a:pt x="22" y="9"/>
                    </a:lnTo>
                    <a:lnTo>
                      <a:pt x="27" y="6"/>
                    </a:lnTo>
                    <a:lnTo>
                      <a:pt x="31" y="4"/>
                    </a:lnTo>
                    <a:lnTo>
                      <a:pt x="36" y="2"/>
                    </a:lnTo>
                    <a:lnTo>
                      <a:pt x="41" y="1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3" y="1"/>
                    </a:lnTo>
                    <a:lnTo>
                      <a:pt x="67" y="2"/>
                    </a:lnTo>
                    <a:lnTo>
                      <a:pt x="72" y="4"/>
                    </a:lnTo>
                    <a:lnTo>
                      <a:pt x="76" y="6"/>
                    </a:lnTo>
                    <a:lnTo>
                      <a:pt x="80" y="8"/>
                    </a:lnTo>
                    <a:lnTo>
                      <a:pt x="85" y="12"/>
                    </a:lnTo>
                    <a:lnTo>
                      <a:pt x="88" y="15"/>
                    </a:lnTo>
                    <a:lnTo>
                      <a:pt x="91" y="19"/>
                    </a:lnTo>
                    <a:lnTo>
                      <a:pt x="94" y="23"/>
                    </a:lnTo>
                    <a:lnTo>
                      <a:pt x="96" y="28"/>
                    </a:lnTo>
                    <a:lnTo>
                      <a:pt x="98" y="34"/>
                    </a:lnTo>
                    <a:lnTo>
                      <a:pt x="100" y="39"/>
                    </a:lnTo>
                    <a:lnTo>
                      <a:pt x="101" y="45"/>
                    </a:lnTo>
                    <a:lnTo>
                      <a:pt x="102" y="51"/>
                    </a:lnTo>
                    <a:lnTo>
                      <a:pt x="102" y="58"/>
                    </a:lnTo>
                    <a:lnTo>
                      <a:pt x="102" y="58"/>
                    </a:lnTo>
                    <a:lnTo>
                      <a:pt x="102" y="59"/>
                    </a:lnTo>
                    <a:lnTo>
                      <a:pt x="102" y="59"/>
                    </a:lnTo>
                    <a:lnTo>
                      <a:pt x="102" y="60"/>
                    </a:lnTo>
                    <a:lnTo>
                      <a:pt x="102" y="60"/>
                    </a:lnTo>
                    <a:lnTo>
                      <a:pt x="102" y="61"/>
                    </a:lnTo>
                    <a:lnTo>
                      <a:pt x="102" y="61"/>
                    </a:lnTo>
                    <a:lnTo>
                      <a:pt x="102" y="63"/>
                    </a:lnTo>
                    <a:lnTo>
                      <a:pt x="20" y="63"/>
                    </a:lnTo>
                    <a:lnTo>
                      <a:pt x="20" y="67"/>
                    </a:lnTo>
                    <a:lnTo>
                      <a:pt x="21" y="72"/>
                    </a:lnTo>
                    <a:lnTo>
                      <a:pt x="21" y="75"/>
                    </a:lnTo>
                    <a:lnTo>
                      <a:pt x="22" y="79"/>
                    </a:lnTo>
                    <a:lnTo>
                      <a:pt x="24" y="82"/>
                    </a:lnTo>
                    <a:lnTo>
                      <a:pt x="26" y="86"/>
                    </a:lnTo>
                    <a:lnTo>
                      <a:pt x="28" y="88"/>
                    </a:lnTo>
                    <a:lnTo>
                      <a:pt x="30" y="90"/>
                    </a:lnTo>
                    <a:lnTo>
                      <a:pt x="33" y="93"/>
                    </a:lnTo>
                    <a:lnTo>
                      <a:pt x="35" y="95"/>
                    </a:lnTo>
                    <a:lnTo>
                      <a:pt x="37" y="96"/>
                    </a:lnTo>
                    <a:lnTo>
                      <a:pt x="41" y="98"/>
                    </a:lnTo>
                    <a:lnTo>
                      <a:pt x="43" y="98"/>
                    </a:lnTo>
                    <a:lnTo>
                      <a:pt x="46" y="99"/>
                    </a:lnTo>
                    <a:lnTo>
                      <a:pt x="50" y="101"/>
                    </a:lnTo>
                    <a:lnTo>
                      <a:pt x="53" y="101"/>
                    </a:lnTo>
                    <a:lnTo>
                      <a:pt x="56" y="101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3" y="98"/>
                    </a:lnTo>
                    <a:lnTo>
                      <a:pt x="65" y="98"/>
                    </a:lnTo>
                    <a:lnTo>
                      <a:pt x="66" y="97"/>
                    </a:lnTo>
                    <a:lnTo>
                      <a:pt x="68" y="96"/>
                    </a:lnTo>
                    <a:lnTo>
                      <a:pt x="71" y="95"/>
                    </a:lnTo>
                    <a:lnTo>
                      <a:pt x="72" y="94"/>
                    </a:lnTo>
                    <a:lnTo>
                      <a:pt x="74" y="91"/>
                    </a:lnTo>
                    <a:lnTo>
                      <a:pt x="75" y="90"/>
                    </a:lnTo>
                    <a:lnTo>
                      <a:pt x="76" y="88"/>
                    </a:lnTo>
                    <a:lnTo>
                      <a:pt x="79" y="86"/>
                    </a:lnTo>
                    <a:lnTo>
                      <a:pt x="80" y="83"/>
                    </a:lnTo>
                    <a:lnTo>
                      <a:pt x="81" y="80"/>
                    </a:lnTo>
                    <a:lnTo>
                      <a:pt x="82" y="78"/>
                    </a:lnTo>
                    <a:close/>
                    <a:moveTo>
                      <a:pt x="21" y="48"/>
                    </a:moveTo>
                    <a:lnTo>
                      <a:pt x="82" y="48"/>
                    </a:lnTo>
                    <a:lnTo>
                      <a:pt x="82" y="44"/>
                    </a:lnTo>
                    <a:lnTo>
                      <a:pt x="81" y="41"/>
                    </a:lnTo>
                    <a:lnTo>
                      <a:pt x="81" y="38"/>
                    </a:lnTo>
                    <a:lnTo>
                      <a:pt x="80" y="35"/>
                    </a:lnTo>
                    <a:lnTo>
                      <a:pt x="79" y="32"/>
                    </a:lnTo>
                    <a:lnTo>
                      <a:pt x="78" y="30"/>
                    </a:lnTo>
                    <a:lnTo>
                      <a:pt x="76" y="28"/>
                    </a:lnTo>
                    <a:lnTo>
                      <a:pt x="75" y="27"/>
                    </a:lnTo>
                    <a:lnTo>
                      <a:pt x="73" y="24"/>
                    </a:lnTo>
                    <a:lnTo>
                      <a:pt x="71" y="22"/>
                    </a:lnTo>
                    <a:lnTo>
                      <a:pt x="67" y="20"/>
                    </a:lnTo>
                    <a:lnTo>
                      <a:pt x="65" y="19"/>
                    </a:lnTo>
                    <a:lnTo>
                      <a:pt x="61" y="17"/>
                    </a:lnTo>
                    <a:lnTo>
                      <a:pt x="59" y="16"/>
                    </a:lnTo>
                    <a:lnTo>
                      <a:pt x="56" y="15"/>
                    </a:lnTo>
                    <a:lnTo>
                      <a:pt x="52" y="15"/>
                    </a:lnTo>
                    <a:lnTo>
                      <a:pt x="49" y="15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1" y="17"/>
                    </a:lnTo>
                    <a:lnTo>
                      <a:pt x="37" y="19"/>
                    </a:lnTo>
                    <a:lnTo>
                      <a:pt x="35" y="21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8" y="27"/>
                    </a:lnTo>
                    <a:lnTo>
                      <a:pt x="27" y="29"/>
                    </a:lnTo>
                    <a:lnTo>
                      <a:pt x="24" y="31"/>
                    </a:lnTo>
                    <a:lnTo>
                      <a:pt x="23" y="35"/>
                    </a:lnTo>
                    <a:lnTo>
                      <a:pt x="22" y="37"/>
                    </a:lnTo>
                    <a:lnTo>
                      <a:pt x="21" y="41"/>
                    </a:lnTo>
                    <a:lnTo>
                      <a:pt x="21" y="44"/>
                    </a:lnTo>
                    <a:lnTo>
                      <a:pt x="21" y="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96" name="Freeform 2238"/>
              <p:cNvSpPr>
                <a:spLocks/>
              </p:cNvSpPr>
              <p:nvPr/>
            </p:nvSpPr>
            <p:spPr bwMode="auto">
              <a:xfrm>
                <a:off x="4003" y="3474"/>
                <a:ext cx="11" cy="30"/>
              </a:xfrm>
              <a:custGeom>
                <a:avLst/>
                <a:gdLst/>
                <a:ahLst/>
                <a:cxnLst>
                  <a:cxn ang="0">
                    <a:pos x="54" y="149"/>
                  </a:cxn>
                  <a:cxn ang="0">
                    <a:pos x="49" y="149"/>
                  </a:cxn>
                  <a:cxn ang="0">
                    <a:pos x="46" y="150"/>
                  </a:cxn>
                  <a:cxn ang="0">
                    <a:pos x="42" y="150"/>
                  </a:cxn>
                  <a:cxn ang="0">
                    <a:pos x="39" y="150"/>
                  </a:cxn>
                  <a:cxn ang="0">
                    <a:pos x="34" y="150"/>
                  </a:cxn>
                  <a:cxn ang="0">
                    <a:pos x="31" y="149"/>
                  </a:cxn>
                  <a:cxn ang="0">
                    <a:pos x="26" y="148"/>
                  </a:cxn>
                  <a:cxn ang="0">
                    <a:pos x="24" y="147"/>
                  </a:cxn>
                  <a:cxn ang="0">
                    <a:pos x="20" y="146"/>
                  </a:cxn>
                  <a:cxn ang="0">
                    <a:pos x="19" y="144"/>
                  </a:cxn>
                  <a:cxn ang="0">
                    <a:pos x="17" y="141"/>
                  </a:cxn>
                  <a:cxn ang="0">
                    <a:pos x="16" y="139"/>
                  </a:cxn>
                  <a:cxn ang="0">
                    <a:pos x="15" y="135"/>
                  </a:cxn>
                  <a:cxn ang="0">
                    <a:pos x="13" y="131"/>
                  </a:cxn>
                  <a:cxn ang="0">
                    <a:pos x="13" y="124"/>
                  </a:cxn>
                  <a:cxn ang="0">
                    <a:pos x="13" y="117"/>
                  </a:cxn>
                  <a:cxn ang="0">
                    <a:pos x="0" y="53"/>
                  </a:cxn>
                  <a:cxn ang="0">
                    <a:pos x="13" y="38"/>
                  </a:cxn>
                  <a:cxn ang="0">
                    <a:pos x="32" y="0"/>
                  </a:cxn>
                  <a:cxn ang="0">
                    <a:pos x="50" y="38"/>
                  </a:cxn>
                  <a:cxn ang="0">
                    <a:pos x="32" y="53"/>
                  </a:cxn>
                  <a:cxn ang="0">
                    <a:pos x="32" y="119"/>
                  </a:cxn>
                  <a:cxn ang="0">
                    <a:pos x="32" y="123"/>
                  </a:cxn>
                  <a:cxn ang="0">
                    <a:pos x="32" y="125"/>
                  </a:cxn>
                  <a:cxn ang="0">
                    <a:pos x="33" y="127"/>
                  </a:cxn>
                  <a:cxn ang="0">
                    <a:pos x="33" y="129"/>
                  </a:cxn>
                  <a:cxn ang="0">
                    <a:pos x="34" y="130"/>
                  </a:cxn>
                  <a:cxn ang="0">
                    <a:pos x="34" y="131"/>
                  </a:cxn>
                  <a:cxn ang="0">
                    <a:pos x="35" y="131"/>
                  </a:cxn>
                  <a:cxn ang="0">
                    <a:pos x="37" y="132"/>
                  </a:cxn>
                  <a:cxn ang="0">
                    <a:pos x="38" y="132"/>
                  </a:cxn>
                  <a:cxn ang="0">
                    <a:pos x="40" y="133"/>
                  </a:cxn>
                  <a:cxn ang="0">
                    <a:pos x="41" y="133"/>
                  </a:cxn>
                  <a:cxn ang="0">
                    <a:pos x="43" y="133"/>
                  </a:cxn>
                  <a:cxn ang="0">
                    <a:pos x="45" y="133"/>
                  </a:cxn>
                  <a:cxn ang="0">
                    <a:pos x="47" y="133"/>
                  </a:cxn>
                  <a:cxn ang="0">
                    <a:pos x="49" y="132"/>
                  </a:cxn>
                </a:cxnLst>
                <a:rect l="0" t="0" r="r" b="b"/>
                <a:pathLst>
                  <a:path w="54" h="150">
                    <a:moveTo>
                      <a:pt x="50" y="132"/>
                    </a:moveTo>
                    <a:lnTo>
                      <a:pt x="54" y="149"/>
                    </a:lnTo>
                    <a:lnTo>
                      <a:pt x="52" y="149"/>
                    </a:lnTo>
                    <a:lnTo>
                      <a:pt x="49" y="149"/>
                    </a:lnTo>
                    <a:lnTo>
                      <a:pt x="48" y="149"/>
                    </a:lnTo>
                    <a:lnTo>
                      <a:pt x="46" y="150"/>
                    </a:lnTo>
                    <a:lnTo>
                      <a:pt x="45" y="150"/>
                    </a:lnTo>
                    <a:lnTo>
                      <a:pt x="42" y="150"/>
                    </a:lnTo>
                    <a:lnTo>
                      <a:pt x="41" y="150"/>
                    </a:lnTo>
                    <a:lnTo>
                      <a:pt x="39" y="150"/>
                    </a:lnTo>
                    <a:lnTo>
                      <a:pt x="37" y="150"/>
                    </a:lnTo>
                    <a:lnTo>
                      <a:pt x="34" y="150"/>
                    </a:lnTo>
                    <a:lnTo>
                      <a:pt x="32" y="150"/>
                    </a:lnTo>
                    <a:lnTo>
                      <a:pt x="31" y="149"/>
                    </a:lnTo>
                    <a:lnTo>
                      <a:pt x="28" y="149"/>
                    </a:lnTo>
                    <a:lnTo>
                      <a:pt x="26" y="148"/>
                    </a:lnTo>
                    <a:lnTo>
                      <a:pt x="25" y="148"/>
                    </a:lnTo>
                    <a:lnTo>
                      <a:pt x="24" y="147"/>
                    </a:lnTo>
                    <a:lnTo>
                      <a:pt x="22" y="147"/>
                    </a:lnTo>
                    <a:lnTo>
                      <a:pt x="20" y="146"/>
                    </a:lnTo>
                    <a:lnTo>
                      <a:pt x="19" y="145"/>
                    </a:lnTo>
                    <a:lnTo>
                      <a:pt x="19" y="144"/>
                    </a:lnTo>
                    <a:lnTo>
                      <a:pt x="18" y="142"/>
                    </a:lnTo>
                    <a:lnTo>
                      <a:pt x="17" y="141"/>
                    </a:lnTo>
                    <a:lnTo>
                      <a:pt x="16" y="140"/>
                    </a:lnTo>
                    <a:lnTo>
                      <a:pt x="16" y="139"/>
                    </a:lnTo>
                    <a:lnTo>
                      <a:pt x="15" y="138"/>
                    </a:lnTo>
                    <a:lnTo>
                      <a:pt x="15" y="135"/>
                    </a:lnTo>
                    <a:lnTo>
                      <a:pt x="15" y="133"/>
                    </a:lnTo>
                    <a:lnTo>
                      <a:pt x="13" y="131"/>
                    </a:lnTo>
                    <a:lnTo>
                      <a:pt x="13" y="127"/>
                    </a:lnTo>
                    <a:lnTo>
                      <a:pt x="13" y="124"/>
                    </a:lnTo>
                    <a:lnTo>
                      <a:pt x="13" y="120"/>
                    </a:lnTo>
                    <a:lnTo>
                      <a:pt x="13" y="117"/>
                    </a:lnTo>
                    <a:lnTo>
                      <a:pt x="13" y="53"/>
                    </a:lnTo>
                    <a:lnTo>
                      <a:pt x="0" y="53"/>
                    </a:lnTo>
                    <a:lnTo>
                      <a:pt x="0" y="38"/>
                    </a:lnTo>
                    <a:lnTo>
                      <a:pt x="13" y="38"/>
                    </a:lnTo>
                    <a:lnTo>
                      <a:pt x="13" y="11"/>
                    </a:lnTo>
                    <a:lnTo>
                      <a:pt x="32" y="0"/>
                    </a:lnTo>
                    <a:lnTo>
                      <a:pt x="32" y="38"/>
                    </a:lnTo>
                    <a:lnTo>
                      <a:pt x="50" y="38"/>
                    </a:lnTo>
                    <a:lnTo>
                      <a:pt x="50" y="53"/>
                    </a:lnTo>
                    <a:lnTo>
                      <a:pt x="32" y="53"/>
                    </a:lnTo>
                    <a:lnTo>
                      <a:pt x="32" y="118"/>
                    </a:lnTo>
                    <a:lnTo>
                      <a:pt x="32" y="119"/>
                    </a:lnTo>
                    <a:lnTo>
                      <a:pt x="32" y="122"/>
                    </a:lnTo>
                    <a:lnTo>
                      <a:pt x="32" y="123"/>
                    </a:lnTo>
                    <a:lnTo>
                      <a:pt x="32" y="124"/>
                    </a:lnTo>
                    <a:lnTo>
                      <a:pt x="32" y="125"/>
                    </a:lnTo>
                    <a:lnTo>
                      <a:pt x="32" y="126"/>
                    </a:lnTo>
                    <a:lnTo>
                      <a:pt x="33" y="127"/>
                    </a:lnTo>
                    <a:lnTo>
                      <a:pt x="33" y="129"/>
                    </a:lnTo>
                    <a:lnTo>
                      <a:pt x="33" y="129"/>
                    </a:lnTo>
                    <a:lnTo>
                      <a:pt x="33" y="130"/>
                    </a:lnTo>
                    <a:lnTo>
                      <a:pt x="34" y="130"/>
                    </a:lnTo>
                    <a:lnTo>
                      <a:pt x="34" y="130"/>
                    </a:lnTo>
                    <a:lnTo>
                      <a:pt x="34" y="131"/>
                    </a:lnTo>
                    <a:lnTo>
                      <a:pt x="35" y="131"/>
                    </a:lnTo>
                    <a:lnTo>
                      <a:pt x="35" y="131"/>
                    </a:lnTo>
                    <a:lnTo>
                      <a:pt x="37" y="132"/>
                    </a:lnTo>
                    <a:lnTo>
                      <a:pt x="37" y="132"/>
                    </a:lnTo>
                    <a:lnTo>
                      <a:pt x="38" y="132"/>
                    </a:lnTo>
                    <a:lnTo>
                      <a:pt x="38" y="132"/>
                    </a:lnTo>
                    <a:lnTo>
                      <a:pt x="39" y="133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1" y="133"/>
                    </a:lnTo>
                    <a:lnTo>
                      <a:pt x="42" y="133"/>
                    </a:lnTo>
                    <a:lnTo>
                      <a:pt x="43" y="133"/>
                    </a:lnTo>
                    <a:lnTo>
                      <a:pt x="45" y="133"/>
                    </a:lnTo>
                    <a:lnTo>
                      <a:pt x="45" y="133"/>
                    </a:lnTo>
                    <a:lnTo>
                      <a:pt x="46" y="133"/>
                    </a:lnTo>
                    <a:lnTo>
                      <a:pt x="47" y="133"/>
                    </a:lnTo>
                    <a:lnTo>
                      <a:pt x="48" y="133"/>
                    </a:lnTo>
                    <a:lnTo>
                      <a:pt x="49" y="132"/>
                    </a:lnTo>
                    <a:lnTo>
                      <a:pt x="50" y="1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97" name="Freeform 2239"/>
              <p:cNvSpPr>
                <a:spLocks noEditPoints="1"/>
              </p:cNvSpPr>
              <p:nvPr/>
            </p:nvSpPr>
            <p:spPr bwMode="auto">
              <a:xfrm>
                <a:off x="4015" y="3481"/>
                <a:ext cx="21" cy="23"/>
              </a:xfrm>
              <a:custGeom>
                <a:avLst/>
                <a:gdLst/>
                <a:ahLst/>
                <a:cxnLst>
                  <a:cxn ang="0">
                    <a:pos x="1" y="44"/>
                  </a:cxn>
                  <a:cxn ang="0">
                    <a:pos x="7" y="26"/>
                  </a:cxn>
                  <a:cxn ang="0">
                    <a:pos x="17" y="13"/>
                  </a:cxn>
                  <a:cxn ang="0">
                    <a:pos x="29" y="5"/>
                  </a:cxn>
                  <a:cxn ang="0">
                    <a:pos x="42" y="1"/>
                  </a:cxn>
                  <a:cxn ang="0">
                    <a:pos x="58" y="0"/>
                  </a:cxn>
                  <a:cxn ang="0">
                    <a:pos x="73" y="4"/>
                  </a:cxn>
                  <a:cxn ang="0">
                    <a:pos x="85" y="12"/>
                  </a:cxn>
                  <a:cxn ang="0">
                    <a:pos x="96" y="23"/>
                  </a:cxn>
                  <a:cxn ang="0">
                    <a:pos x="102" y="38"/>
                  </a:cxn>
                  <a:cxn ang="0">
                    <a:pos x="104" y="57"/>
                  </a:cxn>
                  <a:cxn ang="0">
                    <a:pos x="103" y="71"/>
                  </a:cxn>
                  <a:cxn ang="0">
                    <a:pos x="100" y="83"/>
                  </a:cxn>
                  <a:cxn ang="0">
                    <a:pos x="96" y="93"/>
                  </a:cxn>
                  <a:cxn ang="0">
                    <a:pos x="89" y="101"/>
                  </a:cxn>
                  <a:cxn ang="0">
                    <a:pos x="82" y="108"/>
                  </a:cxn>
                  <a:cxn ang="0">
                    <a:pos x="73" y="112"/>
                  </a:cxn>
                  <a:cxn ang="0">
                    <a:pos x="62" y="114"/>
                  </a:cxn>
                  <a:cxn ang="0">
                    <a:pos x="52" y="116"/>
                  </a:cxn>
                  <a:cxn ang="0">
                    <a:pos x="36" y="113"/>
                  </a:cxn>
                  <a:cxn ang="0">
                    <a:pos x="22" y="108"/>
                  </a:cxn>
                  <a:cxn ang="0">
                    <a:pos x="11" y="97"/>
                  </a:cxn>
                  <a:cxn ang="0">
                    <a:pos x="3" y="82"/>
                  </a:cxn>
                  <a:cxn ang="0">
                    <a:pos x="0" y="65"/>
                  </a:cxn>
                  <a:cxn ang="0">
                    <a:pos x="20" y="63"/>
                  </a:cxn>
                  <a:cxn ang="0">
                    <a:pos x="22" y="76"/>
                  </a:cxn>
                  <a:cxn ang="0">
                    <a:pos x="27" y="87"/>
                  </a:cxn>
                  <a:cxn ang="0">
                    <a:pos x="33" y="95"/>
                  </a:cxn>
                  <a:cxn ang="0">
                    <a:pos x="42" y="98"/>
                  </a:cxn>
                  <a:cxn ang="0">
                    <a:pos x="52" y="101"/>
                  </a:cxn>
                  <a:cxn ang="0">
                    <a:pos x="61" y="98"/>
                  </a:cxn>
                  <a:cxn ang="0">
                    <a:pos x="70" y="94"/>
                  </a:cxn>
                  <a:cxn ang="0">
                    <a:pos x="77" y="87"/>
                  </a:cxn>
                  <a:cxn ang="0">
                    <a:pos x="82" y="76"/>
                  </a:cxn>
                  <a:cxn ang="0">
                    <a:pos x="84" y="63"/>
                  </a:cxn>
                  <a:cxn ang="0">
                    <a:pos x="84" y="48"/>
                  </a:cxn>
                  <a:cxn ang="0">
                    <a:pos x="81" y="36"/>
                  </a:cxn>
                  <a:cxn ang="0">
                    <a:pos x="75" y="27"/>
                  </a:cxn>
                  <a:cxn ang="0">
                    <a:pos x="67" y="20"/>
                  </a:cxn>
                  <a:cxn ang="0">
                    <a:pos x="59" y="16"/>
                  </a:cxn>
                  <a:cxn ang="0">
                    <a:pos x="48" y="16"/>
                  </a:cxn>
                  <a:cxn ang="0">
                    <a:pos x="39" y="19"/>
                  </a:cxn>
                  <a:cxn ang="0">
                    <a:pos x="31" y="23"/>
                  </a:cxn>
                  <a:cxn ang="0">
                    <a:pos x="24" y="32"/>
                  </a:cxn>
                  <a:cxn ang="0">
                    <a:pos x="21" y="44"/>
                  </a:cxn>
                  <a:cxn ang="0">
                    <a:pos x="20" y="58"/>
                  </a:cxn>
                </a:cxnLst>
                <a:rect l="0" t="0" r="r" b="b"/>
                <a:pathLst>
                  <a:path w="104" h="116">
                    <a:moveTo>
                      <a:pt x="0" y="58"/>
                    </a:moveTo>
                    <a:lnTo>
                      <a:pt x="0" y="51"/>
                    </a:lnTo>
                    <a:lnTo>
                      <a:pt x="1" y="44"/>
                    </a:lnTo>
                    <a:lnTo>
                      <a:pt x="2" y="37"/>
                    </a:lnTo>
                    <a:lnTo>
                      <a:pt x="5" y="31"/>
                    </a:lnTo>
                    <a:lnTo>
                      <a:pt x="7" y="26"/>
                    </a:lnTo>
                    <a:lnTo>
                      <a:pt x="9" y="21"/>
                    </a:lnTo>
                    <a:lnTo>
                      <a:pt x="13" y="16"/>
                    </a:lnTo>
                    <a:lnTo>
                      <a:pt x="17" y="13"/>
                    </a:lnTo>
                    <a:lnTo>
                      <a:pt x="21" y="9"/>
                    </a:lnTo>
                    <a:lnTo>
                      <a:pt x="24" y="7"/>
                    </a:lnTo>
                    <a:lnTo>
                      <a:pt x="29" y="5"/>
                    </a:lnTo>
                    <a:lnTo>
                      <a:pt x="33" y="4"/>
                    </a:lnTo>
                    <a:lnTo>
                      <a:pt x="37" y="2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2" y="1"/>
                    </a:lnTo>
                    <a:lnTo>
                      <a:pt x="68" y="2"/>
                    </a:lnTo>
                    <a:lnTo>
                      <a:pt x="73" y="4"/>
                    </a:lnTo>
                    <a:lnTo>
                      <a:pt x="77" y="6"/>
                    </a:lnTo>
                    <a:lnTo>
                      <a:pt x="81" y="8"/>
                    </a:lnTo>
                    <a:lnTo>
                      <a:pt x="85" y="12"/>
                    </a:lnTo>
                    <a:lnTo>
                      <a:pt x="89" y="15"/>
                    </a:lnTo>
                    <a:lnTo>
                      <a:pt x="92" y="19"/>
                    </a:lnTo>
                    <a:lnTo>
                      <a:pt x="96" y="23"/>
                    </a:lnTo>
                    <a:lnTo>
                      <a:pt x="98" y="28"/>
                    </a:lnTo>
                    <a:lnTo>
                      <a:pt x="100" y="32"/>
                    </a:lnTo>
                    <a:lnTo>
                      <a:pt x="102" y="38"/>
                    </a:lnTo>
                    <a:lnTo>
                      <a:pt x="103" y="44"/>
                    </a:lnTo>
                    <a:lnTo>
                      <a:pt x="103" y="50"/>
                    </a:lnTo>
                    <a:lnTo>
                      <a:pt x="104" y="57"/>
                    </a:lnTo>
                    <a:lnTo>
                      <a:pt x="104" y="61"/>
                    </a:lnTo>
                    <a:lnTo>
                      <a:pt x="103" y="66"/>
                    </a:lnTo>
                    <a:lnTo>
                      <a:pt x="103" y="71"/>
                    </a:lnTo>
                    <a:lnTo>
                      <a:pt x="102" y="75"/>
                    </a:lnTo>
                    <a:lnTo>
                      <a:pt x="102" y="80"/>
                    </a:lnTo>
                    <a:lnTo>
                      <a:pt x="100" y="83"/>
                    </a:lnTo>
                    <a:lnTo>
                      <a:pt x="98" y="87"/>
                    </a:lnTo>
                    <a:lnTo>
                      <a:pt x="97" y="90"/>
                    </a:lnTo>
                    <a:lnTo>
                      <a:pt x="96" y="93"/>
                    </a:lnTo>
                    <a:lnTo>
                      <a:pt x="93" y="96"/>
                    </a:lnTo>
                    <a:lnTo>
                      <a:pt x="91" y="98"/>
                    </a:lnTo>
                    <a:lnTo>
                      <a:pt x="89" y="101"/>
                    </a:lnTo>
                    <a:lnTo>
                      <a:pt x="87" y="103"/>
                    </a:lnTo>
                    <a:lnTo>
                      <a:pt x="84" y="105"/>
                    </a:lnTo>
                    <a:lnTo>
                      <a:pt x="82" y="108"/>
                    </a:lnTo>
                    <a:lnTo>
                      <a:pt x="78" y="109"/>
                    </a:lnTo>
                    <a:lnTo>
                      <a:pt x="75" y="110"/>
                    </a:lnTo>
                    <a:lnTo>
                      <a:pt x="73" y="112"/>
                    </a:lnTo>
                    <a:lnTo>
                      <a:pt x="69" y="113"/>
                    </a:lnTo>
                    <a:lnTo>
                      <a:pt x="66" y="113"/>
                    </a:lnTo>
                    <a:lnTo>
                      <a:pt x="62" y="114"/>
                    </a:lnTo>
                    <a:lnTo>
                      <a:pt x="59" y="116"/>
                    </a:lnTo>
                    <a:lnTo>
                      <a:pt x="55" y="116"/>
                    </a:lnTo>
                    <a:lnTo>
                      <a:pt x="52" y="116"/>
                    </a:lnTo>
                    <a:lnTo>
                      <a:pt x="46" y="116"/>
                    </a:lnTo>
                    <a:lnTo>
                      <a:pt x="40" y="114"/>
                    </a:lnTo>
                    <a:lnTo>
                      <a:pt x="36" y="113"/>
                    </a:lnTo>
                    <a:lnTo>
                      <a:pt x="31" y="112"/>
                    </a:lnTo>
                    <a:lnTo>
                      <a:pt x="27" y="110"/>
                    </a:lnTo>
                    <a:lnTo>
                      <a:pt x="22" y="108"/>
                    </a:lnTo>
                    <a:lnTo>
                      <a:pt x="18" y="104"/>
                    </a:lnTo>
                    <a:lnTo>
                      <a:pt x="14" y="101"/>
                    </a:lnTo>
                    <a:lnTo>
                      <a:pt x="11" y="97"/>
                    </a:lnTo>
                    <a:lnTo>
                      <a:pt x="8" y="93"/>
                    </a:lnTo>
                    <a:lnTo>
                      <a:pt x="6" y="88"/>
                    </a:lnTo>
                    <a:lnTo>
                      <a:pt x="3" y="82"/>
                    </a:lnTo>
                    <a:lnTo>
                      <a:pt x="2" y="78"/>
                    </a:lnTo>
                    <a:lnTo>
                      <a:pt x="1" y="71"/>
                    </a:lnTo>
                    <a:lnTo>
                      <a:pt x="0" y="65"/>
                    </a:lnTo>
                    <a:lnTo>
                      <a:pt x="0" y="58"/>
                    </a:lnTo>
                    <a:close/>
                    <a:moveTo>
                      <a:pt x="20" y="58"/>
                    </a:moveTo>
                    <a:lnTo>
                      <a:pt x="20" y="63"/>
                    </a:lnTo>
                    <a:lnTo>
                      <a:pt x="20" y="68"/>
                    </a:lnTo>
                    <a:lnTo>
                      <a:pt x="21" y="72"/>
                    </a:lnTo>
                    <a:lnTo>
                      <a:pt x="22" y="76"/>
                    </a:lnTo>
                    <a:lnTo>
                      <a:pt x="23" y="80"/>
                    </a:lnTo>
                    <a:lnTo>
                      <a:pt x="24" y="83"/>
                    </a:lnTo>
                    <a:lnTo>
                      <a:pt x="27" y="87"/>
                    </a:lnTo>
                    <a:lnTo>
                      <a:pt x="29" y="89"/>
                    </a:lnTo>
                    <a:lnTo>
                      <a:pt x="31" y="93"/>
                    </a:lnTo>
                    <a:lnTo>
                      <a:pt x="33" y="95"/>
                    </a:lnTo>
                    <a:lnTo>
                      <a:pt x="36" y="96"/>
                    </a:lnTo>
                    <a:lnTo>
                      <a:pt x="39" y="97"/>
                    </a:lnTo>
                    <a:lnTo>
                      <a:pt x="42" y="98"/>
                    </a:lnTo>
                    <a:lnTo>
                      <a:pt x="45" y="99"/>
                    </a:lnTo>
                    <a:lnTo>
                      <a:pt x="48" y="101"/>
                    </a:lnTo>
                    <a:lnTo>
                      <a:pt x="52" y="101"/>
                    </a:lnTo>
                    <a:lnTo>
                      <a:pt x="55" y="101"/>
                    </a:lnTo>
                    <a:lnTo>
                      <a:pt x="59" y="99"/>
                    </a:lnTo>
                    <a:lnTo>
                      <a:pt x="61" y="98"/>
                    </a:lnTo>
                    <a:lnTo>
                      <a:pt x="65" y="97"/>
                    </a:lnTo>
                    <a:lnTo>
                      <a:pt x="67" y="96"/>
                    </a:lnTo>
                    <a:lnTo>
                      <a:pt x="70" y="94"/>
                    </a:lnTo>
                    <a:lnTo>
                      <a:pt x="73" y="93"/>
                    </a:lnTo>
                    <a:lnTo>
                      <a:pt x="75" y="89"/>
                    </a:lnTo>
                    <a:lnTo>
                      <a:pt x="77" y="87"/>
                    </a:lnTo>
                    <a:lnTo>
                      <a:pt x="80" y="83"/>
                    </a:lnTo>
                    <a:lnTo>
                      <a:pt x="81" y="80"/>
                    </a:lnTo>
                    <a:lnTo>
                      <a:pt x="82" y="76"/>
                    </a:lnTo>
                    <a:lnTo>
                      <a:pt x="83" y="72"/>
                    </a:lnTo>
                    <a:lnTo>
                      <a:pt x="84" y="67"/>
                    </a:lnTo>
                    <a:lnTo>
                      <a:pt x="84" y="63"/>
                    </a:lnTo>
                    <a:lnTo>
                      <a:pt x="84" y="57"/>
                    </a:lnTo>
                    <a:lnTo>
                      <a:pt x="84" y="52"/>
                    </a:lnTo>
                    <a:lnTo>
                      <a:pt x="84" y="48"/>
                    </a:lnTo>
                    <a:lnTo>
                      <a:pt x="83" y="43"/>
                    </a:lnTo>
                    <a:lnTo>
                      <a:pt x="82" y="39"/>
                    </a:lnTo>
                    <a:lnTo>
                      <a:pt x="81" y="36"/>
                    </a:lnTo>
                    <a:lnTo>
                      <a:pt x="80" y="32"/>
                    </a:lnTo>
                    <a:lnTo>
                      <a:pt x="77" y="29"/>
                    </a:lnTo>
                    <a:lnTo>
                      <a:pt x="75" y="27"/>
                    </a:lnTo>
                    <a:lnTo>
                      <a:pt x="73" y="23"/>
                    </a:lnTo>
                    <a:lnTo>
                      <a:pt x="70" y="22"/>
                    </a:lnTo>
                    <a:lnTo>
                      <a:pt x="67" y="20"/>
                    </a:lnTo>
                    <a:lnTo>
                      <a:pt x="65" y="19"/>
                    </a:lnTo>
                    <a:lnTo>
                      <a:pt x="61" y="17"/>
                    </a:lnTo>
                    <a:lnTo>
                      <a:pt x="59" y="16"/>
                    </a:lnTo>
                    <a:lnTo>
                      <a:pt x="55" y="16"/>
                    </a:lnTo>
                    <a:lnTo>
                      <a:pt x="52" y="15"/>
                    </a:lnTo>
                    <a:lnTo>
                      <a:pt x="48" y="16"/>
                    </a:lnTo>
                    <a:lnTo>
                      <a:pt x="45" y="16"/>
                    </a:lnTo>
                    <a:lnTo>
                      <a:pt x="42" y="17"/>
                    </a:lnTo>
                    <a:lnTo>
                      <a:pt x="39" y="19"/>
                    </a:lnTo>
                    <a:lnTo>
                      <a:pt x="36" y="20"/>
                    </a:lnTo>
                    <a:lnTo>
                      <a:pt x="33" y="22"/>
                    </a:lnTo>
                    <a:lnTo>
                      <a:pt x="31" y="23"/>
                    </a:lnTo>
                    <a:lnTo>
                      <a:pt x="29" y="27"/>
                    </a:lnTo>
                    <a:lnTo>
                      <a:pt x="27" y="29"/>
                    </a:lnTo>
                    <a:lnTo>
                      <a:pt x="24" y="32"/>
                    </a:lnTo>
                    <a:lnTo>
                      <a:pt x="23" y="36"/>
                    </a:lnTo>
                    <a:lnTo>
                      <a:pt x="22" y="39"/>
                    </a:lnTo>
                    <a:lnTo>
                      <a:pt x="21" y="44"/>
                    </a:lnTo>
                    <a:lnTo>
                      <a:pt x="20" y="48"/>
                    </a:lnTo>
                    <a:lnTo>
                      <a:pt x="20" y="53"/>
                    </a:lnTo>
                    <a:lnTo>
                      <a:pt x="20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98" name="Freeform 2240"/>
              <p:cNvSpPr>
                <a:spLocks/>
              </p:cNvSpPr>
              <p:nvPr/>
            </p:nvSpPr>
            <p:spPr bwMode="auto">
              <a:xfrm>
                <a:off x="4038" y="3481"/>
                <a:ext cx="30" cy="23"/>
              </a:xfrm>
              <a:custGeom>
                <a:avLst/>
                <a:gdLst/>
                <a:ahLst/>
                <a:cxnLst>
                  <a:cxn ang="0">
                    <a:pos x="33" y="111"/>
                  </a:cxn>
                  <a:cxn ang="0">
                    <a:pos x="0" y="0"/>
                  </a:cxn>
                  <a:cxn ang="0">
                    <a:pos x="20" y="0"/>
                  </a:cxn>
                  <a:cxn ang="0">
                    <a:pos x="37" y="64"/>
                  </a:cxn>
                  <a:cxn ang="0">
                    <a:pos x="44" y="88"/>
                  </a:cxn>
                  <a:cxn ang="0">
                    <a:pos x="44" y="87"/>
                  </a:cxn>
                  <a:cxn ang="0">
                    <a:pos x="44" y="86"/>
                  </a:cxn>
                  <a:cxn ang="0">
                    <a:pos x="45" y="84"/>
                  </a:cxn>
                  <a:cxn ang="0">
                    <a:pos x="45" y="81"/>
                  </a:cxn>
                  <a:cxn ang="0">
                    <a:pos x="46" y="78"/>
                  </a:cxn>
                  <a:cxn ang="0">
                    <a:pos x="47" y="74"/>
                  </a:cxn>
                  <a:cxn ang="0">
                    <a:pos x="48" y="70"/>
                  </a:cxn>
                  <a:cxn ang="0">
                    <a:pos x="50" y="65"/>
                  </a:cxn>
                  <a:cxn ang="0">
                    <a:pos x="67" y="0"/>
                  </a:cxn>
                  <a:cxn ang="0">
                    <a:pos x="87" y="0"/>
                  </a:cxn>
                  <a:cxn ang="0">
                    <a:pos x="103" y="65"/>
                  </a:cxn>
                  <a:cxn ang="0">
                    <a:pos x="109" y="86"/>
                  </a:cxn>
                  <a:cxn ang="0">
                    <a:pos x="114" y="64"/>
                  </a:cxn>
                  <a:cxn ang="0">
                    <a:pos x="133" y="0"/>
                  </a:cxn>
                  <a:cxn ang="0">
                    <a:pos x="151" y="0"/>
                  </a:cxn>
                  <a:cxn ang="0">
                    <a:pos x="117" y="111"/>
                  </a:cxn>
                  <a:cxn ang="0">
                    <a:pos x="98" y="111"/>
                  </a:cxn>
                  <a:cxn ang="0">
                    <a:pos x="80" y="46"/>
                  </a:cxn>
                  <a:cxn ang="0">
                    <a:pos x="76" y="26"/>
                  </a:cxn>
                  <a:cxn ang="0">
                    <a:pos x="53" y="111"/>
                  </a:cxn>
                  <a:cxn ang="0">
                    <a:pos x="33" y="111"/>
                  </a:cxn>
                </a:cxnLst>
                <a:rect l="0" t="0" r="r" b="b"/>
                <a:pathLst>
                  <a:path w="151" h="111">
                    <a:moveTo>
                      <a:pt x="33" y="111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37" y="64"/>
                    </a:lnTo>
                    <a:lnTo>
                      <a:pt x="44" y="88"/>
                    </a:lnTo>
                    <a:lnTo>
                      <a:pt x="44" y="87"/>
                    </a:lnTo>
                    <a:lnTo>
                      <a:pt x="44" y="86"/>
                    </a:lnTo>
                    <a:lnTo>
                      <a:pt x="45" y="84"/>
                    </a:lnTo>
                    <a:lnTo>
                      <a:pt x="45" y="81"/>
                    </a:lnTo>
                    <a:lnTo>
                      <a:pt x="46" y="78"/>
                    </a:lnTo>
                    <a:lnTo>
                      <a:pt x="47" y="74"/>
                    </a:lnTo>
                    <a:lnTo>
                      <a:pt x="48" y="70"/>
                    </a:lnTo>
                    <a:lnTo>
                      <a:pt x="50" y="65"/>
                    </a:lnTo>
                    <a:lnTo>
                      <a:pt x="67" y="0"/>
                    </a:lnTo>
                    <a:lnTo>
                      <a:pt x="87" y="0"/>
                    </a:lnTo>
                    <a:lnTo>
                      <a:pt x="103" y="65"/>
                    </a:lnTo>
                    <a:lnTo>
                      <a:pt x="109" y="86"/>
                    </a:lnTo>
                    <a:lnTo>
                      <a:pt x="114" y="64"/>
                    </a:lnTo>
                    <a:lnTo>
                      <a:pt x="133" y="0"/>
                    </a:lnTo>
                    <a:lnTo>
                      <a:pt x="151" y="0"/>
                    </a:lnTo>
                    <a:lnTo>
                      <a:pt x="117" y="111"/>
                    </a:lnTo>
                    <a:lnTo>
                      <a:pt x="98" y="111"/>
                    </a:lnTo>
                    <a:lnTo>
                      <a:pt x="80" y="46"/>
                    </a:lnTo>
                    <a:lnTo>
                      <a:pt x="76" y="26"/>
                    </a:lnTo>
                    <a:lnTo>
                      <a:pt x="53" y="111"/>
                    </a:lnTo>
                    <a:lnTo>
                      <a:pt x="33" y="1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99" name="Freeform 2241"/>
              <p:cNvSpPr>
                <a:spLocks/>
              </p:cNvSpPr>
              <p:nvPr/>
            </p:nvSpPr>
            <p:spPr bwMode="auto">
              <a:xfrm>
                <a:off x="4071" y="3481"/>
                <a:ext cx="18" cy="2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7" y="19"/>
                  </a:cxn>
                  <a:cxn ang="0">
                    <a:pos x="24" y="11"/>
                  </a:cxn>
                  <a:cxn ang="0">
                    <a:pos x="32" y="5"/>
                  </a:cxn>
                  <a:cxn ang="0">
                    <a:pos x="41" y="1"/>
                  </a:cxn>
                  <a:cxn ang="0">
                    <a:pos x="52" y="0"/>
                  </a:cxn>
                  <a:cxn ang="0">
                    <a:pos x="57" y="0"/>
                  </a:cxn>
                  <a:cxn ang="0">
                    <a:pos x="62" y="1"/>
                  </a:cxn>
                  <a:cxn ang="0">
                    <a:pos x="66" y="2"/>
                  </a:cxn>
                  <a:cxn ang="0">
                    <a:pos x="71" y="4"/>
                  </a:cxn>
                  <a:cxn ang="0">
                    <a:pos x="74" y="6"/>
                  </a:cxn>
                  <a:cxn ang="0">
                    <a:pos x="78" y="8"/>
                  </a:cxn>
                  <a:cxn ang="0">
                    <a:pos x="81" y="11"/>
                  </a:cxn>
                  <a:cxn ang="0">
                    <a:pos x="84" y="13"/>
                  </a:cxn>
                  <a:cxn ang="0">
                    <a:pos x="85" y="16"/>
                  </a:cxn>
                  <a:cxn ang="0">
                    <a:pos x="87" y="20"/>
                  </a:cxn>
                  <a:cxn ang="0">
                    <a:pos x="88" y="23"/>
                  </a:cxn>
                  <a:cxn ang="0">
                    <a:pos x="89" y="27"/>
                  </a:cxn>
                  <a:cxn ang="0">
                    <a:pos x="89" y="30"/>
                  </a:cxn>
                  <a:cxn ang="0">
                    <a:pos x="89" y="34"/>
                  </a:cxn>
                  <a:cxn ang="0">
                    <a:pos x="89" y="39"/>
                  </a:cxn>
                  <a:cxn ang="0">
                    <a:pos x="91" y="45"/>
                  </a:cxn>
                  <a:cxn ang="0">
                    <a:pos x="71" y="113"/>
                  </a:cxn>
                  <a:cxn ang="0">
                    <a:pos x="71" y="43"/>
                  </a:cxn>
                  <a:cxn ang="0">
                    <a:pos x="71" y="38"/>
                  </a:cxn>
                  <a:cxn ang="0">
                    <a:pos x="71" y="34"/>
                  </a:cxn>
                  <a:cxn ang="0">
                    <a:pos x="70" y="30"/>
                  </a:cxn>
                  <a:cxn ang="0">
                    <a:pos x="69" y="28"/>
                  </a:cxn>
                  <a:cxn ang="0">
                    <a:pos x="67" y="24"/>
                  </a:cxn>
                  <a:cxn ang="0">
                    <a:pos x="65" y="22"/>
                  </a:cxn>
                  <a:cxn ang="0">
                    <a:pos x="63" y="21"/>
                  </a:cxn>
                  <a:cxn ang="0">
                    <a:pos x="59" y="19"/>
                  </a:cxn>
                  <a:cxn ang="0">
                    <a:pos x="57" y="17"/>
                  </a:cxn>
                  <a:cxn ang="0">
                    <a:pos x="54" y="16"/>
                  </a:cxn>
                  <a:cxn ang="0">
                    <a:pos x="50" y="16"/>
                  </a:cxn>
                  <a:cxn ang="0">
                    <a:pos x="45" y="16"/>
                  </a:cxn>
                  <a:cxn ang="0">
                    <a:pos x="40" y="17"/>
                  </a:cxn>
                  <a:cxn ang="0">
                    <a:pos x="35" y="20"/>
                  </a:cxn>
                  <a:cxn ang="0">
                    <a:pos x="29" y="22"/>
                  </a:cxn>
                  <a:cxn ang="0">
                    <a:pos x="26" y="26"/>
                  </a:cxn>
                  <a:cxn ang="0">
                    <a:pos x="22" y="31"/>
                  </a:cxn>
                  <a:cxn ang="0">
                    <a:pos x="20" y="38"/>
                  </a:cxn>
                  <a:cxn ang="0">
                    <a:pos x="19" y="48"/>
                  </a:cxn>
                  <a:cxn ang="0">
                    <a:pos x="19" y="113"/>
                  </a:cxn>
                </a:cxnLst>
                <a:rect l="0" t="0" r="r" b="b"/>
                <a:pathLst>
                  <a:path w="91" h="113">
                    <a:moveTo>
                      <a:pt x="0" y="113"/>
                    </a:moveTo>
                    <a:lnTo>
                      <a:pt x="0" y="2"/>
                    </a:lnTo>
                    <a:lnTo>
                      <a:pt x="17" y="2"/>
                    </a:lnTo>
                    <a:lnTo>
                      <a:pt x="17" y="19"/>
                    </a:lnTo>
                    <a:lnTo>
                      <a:pt x="20" y="14"/>
                    </a:lnTo>
                    <a:lnTo>
                      <a:pt x="24" y="11"/>
                    </a:lnTo>
                    <a:lnTo>
                      <a:pt x="28" y="7"/>
                    </a:lnTo>
                    <a:lnTo>
                      <a:pt x="32" y="5"/>
                    </a:lnTo>
                    <a:lnTo>
                      <a:pt x="36" y="2"/>
                    </a:lnTo>
                    <a:lnTo>
                      <a:pt x="41" y="1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2" y="1"/>
                    </a:lnTo>
                    <a:lnTo>
                      <a:pt x="64" y="1"/>
                    </a:lnTo>
                    <a:lnTo>
                      <a:pt x="66" y="2"/>
                    </a:lnTo>
                    <a:lnTo>
                      <a:pt x="69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74" y="6"/>
                    </a:lnTo>
                    <a:lnTo>
                      <a:pt x="77" y="7"/>
                    </a:lnTo>
                    <a:lnTo>
                      <a:pt x="78" y="8"/>
                    </a:lnTo>
                    <a:lnTo>
                      <a:pt x="79" y="9"/>
                    </a:lnTo>
                    <a:lnTo>
                      <a:pt x="81" y="11"/>
                    </a:lnTo>
                    <a:lnTo>
                      <a:pt x="82" y="12"/>
                    </a:lnTo>
                    <a:lnTo>
                      <a:pt x="84" y="13"/>
                    </a:lnTo>
                    <a:lnTo>
                      <a:pt x="84" y="15"/>
                    </a:lnTo>
                    <a:lnTo>
                      <a:pt x="85" y="16"/>
                    </a:lnTo>
                    <a:lnTo>
                      <a:pt x="86" y="17"/>
                    </a:lnTo>
                    <a:lnTo>
                      <a:pt x="87" y="20"/>
                    </a:lnTo>
                    <a:lnTo>
                      <a:pt x="87" y="21"/>
                    </a:lnTo>
                    <a:lnTo>
                      <a:pt x="88" y="23"/>
                    </a:lnTo>
                    <a:lnTo>
                      <a:pt x="88" y="26"/>
                    </a:lnTo>
                    <a:lnTo>
                      <a:pt x="89" y="27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2"/>
                    </a:lnTo>
                    <a:lnTo>
                      <a:pt x="89" y="34"/>
                    </a:lnTo>
                    <a:lnTo>
                      <a:pt x="89" y="37"/>
                    </a:lnTo>
                    <a:lnTo>
                      <a:pt x="89" y="39"/>
                    </a:lnTo>
                    <a:lnTo>
                      <a:pt x="91" y="42"/>
                    </a:lnTo>
                    <a:lnTo>
                      <a:pt x="91" y="45"/>
                    </a:lnTo>
                    <a:lnTo>
                      <a:pt x="91" y="113"/>
                    </a:lnTo>
                    <a:lnTo>
                      <a:pt x="71" y="113"/>
                    </a:lnTo>
                    <a:lnTo>
                      <a:pt x="71" y="46"/>
                    </a:lnTo>
                    <a:lnTo>
                      <a:pt x="71" y="43"/>
                    </a:lnTo>
                    <a:lnTo>
                      <a:pt x="71" y="41"/>
                    </a:lnTo>
                    <a:lnTo>
                      <a:pt x="71" y="38"/>
                    </a:lnTo>
                    <a:lnTo>
                      <a:pt x="71" y="36"/>
                    </a:lnTo>
                    <a:lnTo>
                      <a:pt x="71" y="34"/>
                    </a:lnTo>
                    <a:lnTo>
                      <a:pt x="70" y="32"/>
                    </a:lnTo>
                    <a:lnTo>
                      <a:pt x="70" y="30"/>
                    </a:lnTo>
                    <a:lnTo>
                      <a:pt x="69" y="29"/>
                    </a:lnTo>
                    <a:lnTo>
                      <a:pt x="69" y="28"/>
                    </a:lnTo>
                    <a:lnTo>
                      <a:pt x="67" y="26"/>
                    </a:lnTo>
                    <a:lnTo>
                      <a:pt x="67" y="24"/>
                    </a:lnTo>
                    <a:lnTo>
                      <a:pt x="66" y="23"/>
                    </a:lnTo>
                    <a:lnTo>
                      <a:pt x="65" y="22"/>
                    </a:lnTo>
                    <a:lnTo>
                      <a:pt x="64" y="22"/>
                    </a:lnTo>
                    <a:lnTo>
                      <a:pt x="63" y="21"/>
                    </a:lnTo>
                    <a:lnTo>
                      <a:pt x="62" y="20"/>
                    </a:lnTo>
                    <a:lnTo>
                      <a:pt x="59" y="19"/>
                    </a:lnTo>
                    <a:lnTo>
                      <a:pt x="58" y="19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4" y="16"/>
                    </a:lnTo>
                    <a:lnTo>
                      <a:pt x="52" y="16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45" y="16"/>
                    </a:lnTo>
                    <a:lnTo>
                      <a:pt x="42" y="16"/>
                    </a:lnTo>
                    <a:lnTo>
                      <a:pt x="40" y="17"/>
                    </a:lnTo>
                    <a:lnTo>
                      <a:pt x="37" y="19"/>
                    </a:lnTo>
                    <a:lnTo>
                      <a:pt x="35" y="20"/>
                    </a:lnTo>
                    <a:lnTo>
                      <a:pt x="32" y="21"/>
                    </a:lnTo>
                    <a:lnTo>
                      <a:pt x="29" y="22"/>
                    </a:lnTo>
                    <a:lnTo>
                      <a:pt x="28" y="24"/>
                    </a:lnTo>
                    <a:lnTo>
                      <a:pt x="26" y="26"/>
                    </a:lnTo>
                    <a:lnTo>
                      <a:pt x="24" y="29"/>
                    </a:lnTo>
                    <a:lnTo>
                      <a:pt x="22" y="31"/>
                    </a:lnTo>
                    <a:lnTo>
                      <a:pt x="21" y="35"/>
                    </a:lnTo>
                    <a:lnTo>
                      <a:pt x="20" y="38"/>
                    </a:lnTo>
                    <a:lnTo>
                      <a:pt x="19" y="43"/>
                    </a:lnTo>
                    <a:lnTo>
                      <a:pt x="19" y="48"/>
                    </a:lnTo>
                    <a:lnTo>
                      <a:pt x="19" y="53"/>
                    </a:lnTo>
                    <a:lnTo>
                      <a:pt x="19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00" name="Freeform 2242"/>
              <p:cNvSpPr>
                <a:spLocks/>
              </p:cNvSpPr>
              <p:nvPr/>
            </p:nvSpPr>
            <p:spPr bwMode="auto">
              <a:xfrm>
                <a:off x="4510" y="3635"/>
                <a:ext cx="29" cy="37"/>
              </a:xfrm>
              <a:custGeom>
                <a:avLst/>
                <a:gdLst/>
                <a:ahLst/>
                <a:cxnLst>
                  <a:cxn ang="0">
                    <a:pos x="10" y="11"/>
                  </a:cxn>
                  <a:cxn ang="0">
                    <a:pos x="6" y="54"/>
                  </a:cxn>
                  <a:cxn ang="0">
                    <a:pos x="91" y="183"/>
                  </a:cxn>
                  <a:cxn ang="0">
                    <a:pos x="148" y="147"/>
                  </a:cxn>
                  <a:cxn ang="0">
                    <a:pos x="62" y="17"/>
                  </a:cxn>
                  <a:cxn ang="0">
                    <a:pos x="10" y="11"/>
                  </a:cxn>
                  <a:cxn ang="0">
                    <a:pos x="62" y="17"/>
                  </a:cxn>
                  <a:cxn ang="0">
                    <a:pos x="56" y="11"/>
                  </a:cxn>
                  <a:cxn ang="0">
                    <a:pos x="52" y="6"/>
                  </a:cxn>
                  <a:cxn ang="0">
                    <a:pos x="45" y="3"/>
                  </a:cxn>
                  <a:cxn ang="0">
                    <a:pos x="39" y="2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21" y="4"/>
                  </a:cxn>
                  <a:cxn ang="0">
                    <a:pos x="15" y="7"/>
                  </a:cxn>
                  <a:cxn ang="0">
                    <a:pos x="10" y="11"/>
                  </a:cxn>
                  <a:cxn ang="0">
                    <a:pos x="7" y="15"/>
                  </a:cxn>
                  <a:cxn ang="0">
                    <a:pos x="3" y="20"/>
                  </a:cxn>
                  <a:cxn ang="0">
                    <a:pos x="1" y="26"/>
                  </a:cxn>
                  <a:cxn ang="0">
                    <a:pos x="0" y="33"/>
                  </a:cxn>
                  <a:cxn ang="0">
                    <a:pos x="0" y="40"/>
                  </a:cxn>
                  <a:cxn ang="0">
                    <a:pos x="2" y="47"/>
                  </a:cxn>
                  <a:cxn ang="0">
                    <a:pos x="6" y="54"/>
                  </a:cxn>
                  <a:cxn ang="0">
                    <a:pos x="10" y="11"/>
                  </a:cxn>
                </a:cxnLst>
                <a:rect l="0" t="0" r="r" b="b"/>
                <a:pathLst>
                  <a:path w="148" h="183">
                    <a:moveTo>
                      <a:pt x="10" y="11"/>
                    </a:moveTo>
                    <a:lnTo>
                      <a:pt x="6" y="54"/>
                    </a:lnTo>
                    <a:lnTo>
                      <a:pt x="91" y="183"/>
                    </a:lnTo>
                    <a:lnTo>
                      <a:pt x="148" y="147"/>
                    </a:lnTo>
                    <a:lnTo>
                      <a:pt x="62" y="17"/>
                    </a:lnTo>
                    <a:lnTo>
                      <a:pt x="10" y="11"/>
                    </a:lnTo>
                    <a:lnTo>
                      <a:pt x="62" y="17"/>
                    </a:lnTo>
                    <a:lnTo>
                      <a:pt x="56" y="11"/>
                    </a:lnTo>
                    <a:lnTo>
                      <a:pt x="52" y="6"/>
                    </a:lnTo>
                    <a:lnTo>
                      <a:pt x="45" y="3"/>
                    </a:lnTo>
                    <a:lnTo>
                      <a:pt x="39" y="2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21" y="4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7" y="15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4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01" name="Freeform 2243"/>
              <p:cNvSpPr>
                <a:spLocks/>
              </p:cNvSpPr>
              <p:nvPr/>
            </p:nvSpPr>
            <p:spPr bwMode="auto">
              <a:xfrm>
                <a:off x="4512" y="3632"/>
                <a:ext cx="15" cy="15"/>
              </a:xfrm>
              <a:custGeom>
                <a:avLst/>
                <a:gdLst/>
                <a:ahLst/>
                <a:cxnLst>
                  <a:cxn ang="0">
                    <a:pos x="61" y="7"/>
                  </a:cxn>
                  <a:cxn ang="0">
                    <a:pos x="18" y="10"/>
                  </a:cxn>
                  <a:cxn ang="0">
                    <a:pos x="0" y="28"/>
                  </a:cxn>
                  <a:cxn ang="0">
                    <a:pos x="48" y="75"/>
                  </a:cxn>
                  <a:cxn ang="0">
                    <a:pos x="65" y="58"/>
                  </a:cxn>
                  <a:cxn ang="0">
                    <a:pos x="61" y="7"/>
                  </a:cxn>
                  <a:cxn ang="0">
                    <a:pos x="65" y="58"/>
                  </a:cxn>
                  <a:cxn ang="0">
                    <a:pos x="69" y="51"/>
                  </a:cxn>
                  <a:cxn ang="0">
                    <a:pos x="73" y="45"/>
                  </a:cxn>
                  <a:cxn ang="0">
                    <a:pos x="75" y="39"/>
                  </a:cxn>
                  <a:cxn ang="0">
                    <a:pos x="75" y="32"/>
                  </a:cxn>
                  <a:cxn ang="0">
                    <a:pos x="74" y="27"/>
                  </a:cxn>
                  <a:cxn ang="0">
                    <a:pos x="72" y="21"/>
                  </a:cxn>
                  <a:cxn ang="0">
                    <a:pos x="69" y="15"/>
                  </a:cxn>
                  <a:cxn ang="0">
                    <a:pos x="65" y="10"/>
                  </a:cxn>
                  <a:cxn ang="0">
                    <a:pos x="60" y="6"/>
                  </a:cxn>
                  <a:cxn ang="0">
                    <a:pos x="54" y="4"/>
                  </a:cxn>
                  <a:cxn ang="0">
                    <a:pos x="49" y="1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30" y="2"/>
                  </a:cxn>
                  <a:cxn ang="0">
                    <a:pos x="23" y="6"/>
                  </a:cxn>
                  <a:cxn ang="0">
                    <a:pos x="18" y="10"/>
                  </a:cxn>
                  <a:cxn ang="0">
                    <a:pos x="61" y="7"/>
                  </a:cxn>
                </a:cxnLst>
                <a:rect l="0" t="0" r="r" b="b"/>
                <a:pathLst>
                  <a:path w="75" h="75">
                    <a:moveTo>
                      <a:pt x="61" y="7"/>
                    </a:moveTo>
                    <a:lnTo>
                      <a:pt x="18" y="10"/>
                    </a:lnTo>
                    <a:lnTo>
                      <a:pt x="0" y="28"/>
                    </a:lnTo>
                    <a:lnTo>
                      <a:pt x="48" y="75"/>
                    </a:lnTo>
                    <a:lnTo>
                      <a:pt x="65" y="58"/>
                    </a:lnTo>
                    <a:lnTo>
                      <a:pt x="61" y="7"/>
                    </a:lnTo>
                    <a:lnTo>
                      <a:pt x="65" y="58"/>
                    </a:lnTo>
                    <a:lnTo>
                      <a:pt x="69" y="51"/>
                    </a:lnTo>
                    <a:lnTo>
                      <a:pt x="73" y="45"/>
                    </a:lnTo>
                    <a:lnTo>
                      <a:pt x="75" y="39"/>
                    </a:lnTo>
                    <a:lnTo>
                      <a:pt x="75" y="32"/>
                    </a:lnTo>
                    <a:lnTo>
                      <a:pt x="74" y="27"/>
                    </a:lnTo>
                    <a:lnTo>
                      <a:pt x="72" y="21"/>
                    </a:lnTo>
                    <a:lnTo>
                      <a:pt x="69" y="15"/>
                    </a:lnTo>
                    <a:lnTo>
                      <a:pt x="65" y="10"/>
                    </a:lnTo>
                    <a:lnTo>
                      <a:pt x="60" y="6"/>
                    </a:lnTo>
                    <a:lnTo>
                      <a:pt x="54" y="4"/>
                    </a:lnTo>
                    <a:lnTo>
                      <a:pt x="49" y="1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0" y="2"/>
                    </a:lnTo>
                    <a:lnTo>
                      <a:pt x="23" y="6"/>
                    </a:lnTo>
                    <a:lnTo>
                      <a:pt x="18" y="10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02" name="Freeform 2244"/>
              <p:cNvSpPr>
                <a:spLocks/>
              </p:cNvSpPr>
              <p:nvPr/>
            </p:nvSpPr>
            <p:spPr bwMode="auto">
              <a:xfrm>
                <a:off x="4516" y="3633"/>
                <a:ext cx="24" cy="23"/>
              </a:xfrm>
              <a:custGeom>
                <a:avLst/>
                <a:gdLst/>
                <a:ahLst/>
                <a:cxnLst>
                  <a:cxn ang="0">
                    <a:pos x="81" y="113"/>
                  </a:cxn>
                  <a:cxn ang="0">
                    <a:pos x="120" y="59"/>
                  </a:cxn>
                  <a:cxn ang="0">
                    <a:pos x="39" y="0"/>
                  </a:cxn>
                  <a:cxn ang="0">
                    <a:pos x="0" y="54"/>
                  </a:cxn>
                  <a:cxn ang="0">
                    <a:pos x="81" y="113"/>
                  </a:cxn>
                  <a:cxn ang="0">
                    <a:pos x="81" y="113"/>
                  </a:cxn>
                </a:cxnLst>
                <a:rect l="0" t="0" r="r" b="b"/>
                <a:pathLst>
                  <a:path w="120" h="113">
                    <a:moveTo>
                      <a:pt x="81" y="113"/>
                    </a:moveTo>
                    <a:lnTo>
                      <a:pt x="120" y="59"/>
                    </a:lnTo>
                    <a:lnTo>
                      <a:pt x="39" y="0"/>
                    </a:lnTo>
                    <a:lnTo>
                      <a:pt x="0" y="54"/>
                    </a:lnTo>
                    <a:lnTo>
                      <a:pt x="81" y="113"/>
                    </a:lnTo>
                    <a:lnTo>
                      <a:pt x="81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03" name="Freeform 2245"/>
              <p:cNvSpPr>
                <a:spLocks/>
              </p:cNvSpPr>
              <p:nvPr/>
            </p:nvSpPr>
            <p:spPr bwMode="auto">
              <a:xfrm>
                <a:off x="4532" y="3645"/>
                <a:ext cx="17" cy="17"/>
              </a:xfrm>
              <a:custGeom>
                <a:avLst/>
                <a:gdLst/>
                <a:ahLst/>
                <a:cxnLst>
                  <a:cxn ang="0">
                    <a:pos x="17" y="63"/>
                  </a:cxn>
                  <a:cxn ang="0">
                    <a:pos x="70" y="25"/>
                  </a:cxn>
                  <a:cxn ang="0">
                    <a:pos x="67" y="22"/>
                  </a:cxn>
                  <a:cxn ang="0">
                    <a:pos x="64" y="20"/>
                  </a:cxn>
                  <a:cxn ang="0">
                    <a:pos x="59" y="16"/>
                  </a:cxn>
                  <a:cxn ang="0">
                    <a:pos x="55" y="13"/>
                  </a:cxn>
                  <a:cxn ang="0">
                    <a:pos x="52" y="9"/>
                  </a:cxn>
                  <a:cxn ang="0">
                    <a:pos x="47" y="6"/>
                  </a:cxn>
                  <a:cxn ang="0">
                    <a:pos x="43" y="3"/>
                  </a:cxn>
                  <a:cxn ang="0">
                    <a:pos x="39" y="0"/>
                  </a:cxn>
                  <a:cxn ang="0">
                    <a:pos x="0" y="54"/>
                  </a:cxn>
                  <a:cxn ang="0">
                    <a:pos x="3" y="56"/>
                  </a:cxn>
                  <a:cxn ang="0">
                    <a:pos x="7" y="59"/>
                  </a:cxn>
                  <a:cxn ang="0">
                    <a:pos x="10" y="62"/>
                  </a:cxn>
                  <a:cxn ang="0">
                    <a:pos x="14" y="65"/>
                  </a:cxn>
                  <a:cxn ang="0">
                    <a:pos x="17" y="67"/>
                  </a:cxn>
                  <a:cxn ang="0">
                    <a:pos x="20" y="70"/>
                  </a:cxn>
                  <a:cxn ang="0">
                    <a:pos x="23" y="73"/>
                  </a:cxn>
                  <a:cxn ang="0">
                    <a:pos x="27" y="75"/>
                  </a:cxn>
                  <a:cxn ang="0">
                    <a:pos x="80" y="38"/>
                  </a:cxn>
                  <a:cxn ang="0">
                    <a:pos x="27" y="75"/>
                  </a:cxn>
                  <a:cxn ang="0">
                    <a:pos x="32" y="80"/>
                  </a:cxn>
                  <a:cxn ang="0">
                    <a:pos x="39" y="83"/>
                  </a:cxn>
                  <a:cxn ang="0">
                    <a:pos x="45" y="84"/>
                  </a:cxn>
                  <a:cxn ang="0">
                    <a:pos x="52" y="84"/>
                  </a:cxn>
                  <a:cxn ang="0">
                    <a:pos x="58" y="83"/>
                  </a:cxn>
                  <a:cxn ang="0">
                    <a:pos x="64" y="81"/>
                  </a:cxn>
                  <a:cxn ang="0">
                    <a:pos x="69" y="77"/>
                  </a:cxn>
                  <a:cxn ang="0">
                    <a:pos x="73" y="73"/>
                  </a:cxn>
                  <a:cxn ang="0">
                    <a:pos x="77" y="68"/>
                  </a:cxn>
                  <a:cxn ang="0">
                    <a:pos x="80" y="62"/>
                  </a:cxn>
                  <a:cxn ang="0">
                    <a:pos x="82" y="56"/>
                  </a:cxn>
                  <a:cxn ang="0">
                    <a:pos x="82" y="50"/>
                  </a:cxn>
                  <a:cxn ang="0">
                    <a:pos x="82" y="44"/>
                  </a:cxn>
                  <a:cxn ang="0">
                    <a:pos x="80" y="38"/>
                  </a:cxn>
                  <a:cxn ang="0">
                    <a:pos x="76" y="31"/>
                  </a:cxn>
                  <a:cxn ang="0">
                    <a:pos x="70" y="25"/>
                  </a:cxn>
                  <a:cxn ang="0">
                    <a:pos x="17" y="63"/>
                  </a:cxn>
                </a:cxnLst>
                <a:rect l="0" t="0" r="r" b="b"/>
                <a:pathLst>
                  <a:path w="82" h="84">
                    <a:moveTo>
                      <a:pt x="17" y="63"/>
                    </a:moveTo>
                    <a:lnTo>
                      <a:pt x="70" y="25"/>
                    </a:lnTo>
                    <a:lnTo>
                      <a:pt x="67" y="22"/>
                    </a:lnTo>
                    <a:lnTo>
                      <a:pt x="64" y="20"/>
                    </a:lnTo>
                    <a:lnTo>
                      <a:pt x="59" y="16"/>
                    </a:lnTo>
                    <a:lnTo>
                      <a:pt x="55" y="13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3" y="3"/>
                    </a:lnTo>
                    <a:lnTo>
                      <a:pt x="39" y="0"/>
                    </a:lnTo>
                    <a:lnTo>
                      <a:pt x="0" y="54"/>
                    </a:lnTo>
                    <a:lnTo>
                      <a:pt x="3" y="56"/>
                    </a:lnTo>
                    <a:lnTo>
                      <a:pt x="7" y="59"/>
                    </a:lnTo>
                    <a:lnTo>
                      <a:pt x="10" y="62"/>
                    </a:lnTo>
                    <a:lnTo>
                      <a:pt x="14" y="65"/>
                    </a:lnTo>
                    <a:lnTo>
                      <a:pt x="17" y="67"/>
                    </a:lnTo>
                    <a:lnTo>
                      <a:pt x="20" y="70"/>
                    </a:lnTo>
                    <a:lnTo>
                      <a:pt x="23" y="73"/>
                    </a:lnTo>
                    <a:lnTo>
                      <a:pt x="27" y="75"/>
                    </a:lnTo>
                    <a:lnTo>
                      <a:pt x="80" y="38"/>
                    </a:lnTo>
                    <a:lnTo>
                      <a:pt x="27" y="75"/>
                    </a:lnTo>
                    <a:lnTo>
                      <a:pt x="32" y="80"/>
                    </a:lnTo>
                    <a:lnTo>
                      <a:pt x="39" y="83"/>
                    </a:lnTo>
                    <a:lnTo>
                      <a:pt x="45" y="84"/>
                    </a:lnTo>
                    <a:lnTo>
                      <a:pt x="52" y="84"/>
                    </a:lnTo>
                    <a:lnTo>
                      <a:pt x="58" y="83"/>
                    </a:lnTo>
                    <a:lnTo>
                      <a:pt x="64" y="81"/>
                    </a:lnTo>
                    <a:lnTo>
                      <a:pt x="69" y="77"/>
                    </a:lnTo>
                    <a:lnTo>
                      <a:pt x="73" y="73"/>
                    </a:lnTo>
                    <a:lnTo>
                      <a:pt x="77" y="68"/>
                    </a:lnTo>
                    <a:lnTo>
                      <a:pt x="80" y="62"/>
                    </a:lnTo>
                    <a:lnTo>
                      <a:pt x="82" y="56"/>
                    </a:lnTo>
                    <a:lnTo>
                      <a:pt x="82" y="50"/>
                    </a:lnTo>
                    <a:lnTo>
                      <a:pt x="82" y="44"/>
                    </a:lnTo>
                    <a:lnTo>
                      <a:pt x="80" y="38"/>
                    </a:lnTo>
                    <a:lnTo>
                      <a:pt x="76" y="31"/>
                    </a:lnTo>
                    <a:lnTo>
                      <a:pt x="70" y="25"/>
                    </a:lnTo>
                    <a:lnTo>
                      <a:pt x="17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04" name="Freeform 2246"/>
              <p:cNvSpPr>
                <a:spLocks/>
              </p:cNvSpPr>
              <p:nvPr/>
            </p:nvSpPr>
            <p:spPr bwMode="auto">
              <a:xfrm>
                <a:off x="4533" y="3645"/>
                <a:ext cx="15" cy="1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4" y="31"/>
                  </a:cxn>
                  <a:cxn ang="0">
                    <a:pos x="6" y="38"/>
                  </a:cxn>
                  <a:cxn ang="0">
                    <a:pos x="8" y="43"/>
                  </a:cxn>
                  <a:cxn ang="0">
                    <a:pos x="10" y="50"/>
                  </a:cxn>
                  <a:cxn ang="0">
                    <a:pos x="12" y="55"/>
                  </a:cxn>
                  <a:cxn ang="0">
                    <a:pos x="14" y="61"/>
                  </a:cxn>
                  <a:cxn ang="0">
                    <a:pos x="15" y="65"/>
                  </a:cxn>
                  <a:cxn ang="0">
                    <a:pos x="78" y="40"/>
                  </a:cxn>
                  <a:cxn ang="0">
                    <a:pos x="75" y="37"/>
                  </a:cxn>
                  <a:cxn ang="0">
                    <a:pos x="74" y="33"/>
                  </a:cxn>
                  <a:cxn ang="0">
                    <a:pos x="73" y="28"/>
                  </a:cxn>
                  <a:cxn ang="0">
                    <a:pos x="72" y="24"/>
                  </a:cxn>
                  <a:cxn ang="0">
                    <a:pos x="70" y="18"/>
                  </a:cxn>
                  <a:cxn ang="0">
                    <a:pos x="68" y="12"/>
                  </a:cxn>
                  <a:cxn ang="0">
                    <a:pos x="66" y="5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17"/>
                  </a:cxn>
                </a:cxnLst>
                <a:rect l="0" t="0" r="r" b="b"/>
                <a:pathLst>
                  <a:path w="78" h="65">
                    <a:moveTo>
                      <a:pt x="0" y="17"/>
                    </a:moveTo>
                    <a:lnTo>
                      <a:pt x="0" y="17"/>
                    </a:lnTo>
                    <a:lnTo>
                      <a:pt x="1" y="24"/>
                    </a:lnTo>
                    <a:lnTo>
                      <a:pt x="4" y="31"/>
                    </a:lnTo>
                    <a:lnTo>
                      <a:pt x="6" y="38"/>
                    </a:lnTo>
                    <a:lnTo>
                      <a:pt x="8" y="43"/>
                    </a:lnTo>
                    <a:lnTo>
                      <a:pt x="10" y="50"/>
                    </a:lnTo>
                    <a:lnTo>
                      <a:pt x="12" y="55"/>
                    </a:lnTo>
                    <a:lnTo>
                      <a:pt x="14" y="61"/>
                    </a:lnTo>
                    <a:lnTo>
                      <a:pt x="15" y="65"/>
                    </a:lnTo>
                    <a:lnTo>
                      <a:pt x="78" y="40"/>
                    </a:lnTo>
                    <a:lnTo>
                      <a:pt x="75" y="37"/>
                    </a:lnTo>
                    <a:lnTo>
                      <a:pt x="74" y="33"/>
                    </a:lnTo>
                    <a:lnTo>
                      <a:pt x="73" y="28"/>
                    </a:lnTo>
                    <a:lnTo>
                      <a:pt x="72" y="24"/>
                    </a:lnTo>
                    <a:lnTo>
                      <a:pt x="70" y="18"/>
                    </a:lnTo>
                    <a:lnTo>
                      <a:pt x="68" y="12"/>
                    </a:lnTo>
                    <a:lnTo>
                      <a:pt x="66" y="5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05" name="Freeform 2247"/>
              <p:cNvSpPr>
                <a:spLocks/>
              </p:cNvSpPr>
              <p:nvPr/>
            </p:nvSpPr>
            <p:spPr bwMode="auto">
              <a:xfrm>
                <a:off x="4527" y="3619"/>
                <a:ext cx="19" cy="29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1" y="42"/>
                  </a:cxn>
                  <a:cxn ang="0">
                    <a:pos x="31" y="147"/>
                  </a:cxn>
                  <a:cxn ang="0">
                    <a:pos x="95" y="130"/>
                  </a:cxn>
                  <a:cxn ang="0">
                    <a:pos x="66" y="25"/>
                  </a:cxn>
                  <a:cxn ang="0">
                    <a:pos x="11" y="10"/>
                  </a:cxn>
                  <a:cxn ang="0">
                    <a:pos x="66" y="25"/>
                  </a:cxn>
                  <a:cxn ang="0">
                    <a:pos x="64" y="18"/>
                  </a:cxn>
                  <a:cxn ang="0">
                    <a:pos x="59" y="12"/>
                  </a:cxn>
                  <a:cxn ang="0">
                    <a:pos x="54" y="6"/>
                  </a:cxn>
                  <a:cxn ang="0">
                    <a:pos x="50" y="4"/>
                  </a:cxn>
                  <a:cxn ang="0">
                    <a:pos x="43" y="1"/>
                  </a:cxn>
                  <a:cxn ang="0">
                    <a:pos x="37" y="0"/>
                  </a:cxn>
                  <a:cxn ang="0">
                    <a:pos x="31" y="0"/>
                  </a:cxn>
                  <a:cxn ang="0">
                    <a:pos x="24" y="1"/>
                  </a:cxn>
                  <a:cxn ang="0">
                    <a:pos x="19" y="4"/>
                  </a:cxn>
                  <a:cxn ang="0">
                    <a:pos x="14" y="6"/>
                  </a:cxn>
                  <a:cxn ang="0">
                    <a:pos x="9" y="11"/>
                  </a:cxn>
                  <a:cxn ang="0">
                    <a:pos x="5" y="15"/>
                  </a:cxn>
                  <a:cxn ang="0">
                    <a:pos x="2" y="21"/>
                  </a:cxn>
                  <a:cxn ang="0">
                    <a:pos x="0" y="28"/>
                  </a:cxn>
                  <a:cxn ang="0">
                    <a:pos x="0" y="35"/>
                  </a:cxn>
                  <a:cxn ang="0">
                    <a:pos x="1" y="42"/>
                  </a:cxn>
                  <a:cxn ang="0">
                    <a:pos x="11" y="10"/>
                  </a:cxn>
                </a:cxnLst>
                <a:rect l="0" t="0" r="r" b="b"/>
                <a:pathLst>
                  <a:path w="95" h="147">
                    <a:moveTo>
                      <a:pt x="11" y="10"/>
                    </a:moveTo>
                    <a:lnTo>
                      <a:pt x="1" y="42"/>
                    </a:lnTo>
                    <a:lnTo>
                      <a:pt x="31" y="147"/>
                    </a:lnTo>
                    <a:lnTo>
                      <a:pt x="95" y="130"/>
                    </a:lnTo>
                    <a:lnTo>
                      <a:pt x="66" y="25"/>
                    </a:lnTo>
                    <a:lnTo>
                      <a:pt x="11" y="10"/>
                    </a:lnTo>
                    <a:lnTo>
                      <a:pt x="66" y="25"/>
                    </a:lnTo>
                    <a:lnTo>
                      <a:pt x="64" y="18"/>
                    </a:lnTo>
                    <a:lnTo>
                      <a:pt x="59" y="12"/>
                    </a:lnTo>
                    <a:lnTo>
                      <a:pt x="54" y="6"/>
                    </a:lnTo>
                    <a:lnTo>
                      <a:pt x="50" y="4"/>
                    </a:lnTo>
                    <a:lnTo>
                      <a:pt x="43" y="1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4" y="1"/>
                    </a:lnTo>
                    <a:lnTo>
                      <a:pt x="19" y="4"/>
                    </a:lnTo>
                    <a:lnTo>
                      <a:pt x="14" y="6"/>
                    </a:lnTo>
                    <a:lnTo>
                      <a:pt x="9" y="11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5"/>
                    </a:lnTo>
                    <a:lnTo>
                      <a:pt x="1" y="42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06" name="Freeform 2248"/>
              <p:cNvSpPr>
                <a:spLocks/>
              </p:cNvSpPr>
              <p:nvPr/>
            </p:nvSpPr>
            <p:spPr bwMode="auto">
              <a:xfrm>
                <a:off x="4529" y="3615"/>
                <a:ext cx="15" cy="15"/>
              </a:xfrm>
              <a:custGeom>
                <a:avLst/>
                <a:gdLst/>
                <a:ahLst/>
                <a:cxnLst>
                  <a:cxn ang="0">
                    <a:pos x="69" y="15"/>
                  </a:cxn>
                  <a:cxn ang="0">
                    <a:pos x="17" y="10"/>
                  </a:cxn>
                  <a:cxn ang="0">
                    <a:pos x="0" y="28"/>
                  </a:cxn>
                  <a:cxn ang="0">
                    <a:pos x="47" y="75"/>
                  </a:cxn>
                  <a:cxn ang="0">
                    <a:pos x="64" y="56"/>
                  </a:cxn>
                  <a:cxn ang="0">
                    <a:pos x="69" y="15"/>
                  </a:cxn>
                  <a:cxn ang="0">
                    <a:pos x="64" y="56"/>
                  </a:cxn>
                  <a:cxn ang="0">
                    <a:pos x="70" y="51"/>
                  </a:cxn>
                  <a:cxn ang="0">
                    <a:pos x="72" y="45"/>
                  </a:cxn>
                  <a:cxn ang="0">
                    <a:pos x="75" y="38"/>
                  </a:cxn>
                  <a:cxn ang="0">
                    <a:pos x="75" y="32"/>
                  </a:cxn>
                  <a:cxn ang="0">
                    <a:pos x="73" y="25"/>
                  </a:cxn>
                  <a:cxn ang="0">
                    <a:pos x="71" y="19"/>
                  </a:cxn>
                  <a:cxn ang="0">
                    <a:pos x="69" y="15"/>
                  </a:cxn>
                  <a:cxn ang="0">
                    <a:pos x="64" y="10"/>
                  </a:cxn>
                  <a:cxn ang="0">
                    <a:pos x="60" y="6"/>
                  </a:cxn>
                  <a:cxn ang="0">
                    <a:pos x="54" y="2"/>
                  </a:cxn>
                  <a:cxn ang="0">
                    <a:pos x="48" y="1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2"/>
                  </a:cxn>
                  <a:cxn ang="0">
                    <a:pos x="23" y="4"/>
                  </a:cxn>
                  <a:cxn ang="0">
                    <a:pos x="17" y="10"/>
                  </a:cxn>
                  <a:cxn ang="0">
                    <a:pos x="69" y="15"/>
                  </a:cxn>
                </a:cxnLst>
                <a:rect l="0" t="0" r="r" b="b"/>
                <a:pathLst>
                  <a:path w="75" h="75">
                    <a:moveTo>
                      <a:pt x="69" y="15"/>
                    </a:moveTo>
                    <a:lnTo>
                      <a:pt x="17" y="10"/>
                    </a:lnTo>
                    <a:lnTo>
                      <a:pt x="0" y="28"/>
                    </a:lnTo>
                    <a:lnTo>
                      <a:pt x="47" y="75"/>
                    </a:lnTo>
                    <a:lnTo>
                      <a:pt x="64" y="56"/>
                    </a:lnTo>
                    <a:lnTo>
                      <a:pt x="69" y="15"/>
                    </a:lnTo>
                    <a:lnTo>
                      <a:pt x="64" y="56"/>
                    </a:lnTo>
                    <a:lnTo>
                      <a:pt x="70" y="51"/>
                    </a:lnTo>
                    <a:lnTo>
                      <a:pt x="72" y="45"/>
                    </a:lnTo>
                    <a:lnTo>
                      <a:pt x="75" y="38"/>
                    </a:lnTo>
                    <a:lnTo>
                      <a:pt x="75" y="32"/>
                    </a:lnTo>
                    <a:lnTo>
                      <a:pt x="73" y="25"/>
                    </a:lnTo>
                    <a:lnTo>
                      <a:pt x="71" y="19"/>
                    </a:lnTo>
                    <a:lnTo>
                      <a:pt x="69" y="15"/>
                    </a:lnTo>
                    <a:lnTo>
                      <a:pt x="64" y="10"/>
                    </a:lnTo>
                    <a:lnTo>
                      <a:pt x="60" y="6"/>
                    </a:lnTo>
                    <a:lnTo>
                      <a:pt x="54" y="2"/>
                    </a:lnTo>
                    <a:lnTo>
                      <a:pt x="48" y="1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7" y="10"/>
                    </a:lnTo>
                    <a:lnTo>
                      <a:pt x="69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07" name="Freeform 2249"/>
              <p:cNvSpPr>
                <a:spLocks/>
              </p:cNvSpPr>
              <p:nvPr/>
            </p:nvSpPr>
            <p:spPr bwMode="auto">
              <a:xfrm>
                <a:off x="4531" y="3618"/>
                <a:ext cx="30" cy="37"/>
              </a:xfrm>
              <a:custGeom>
                <a:avLst/>
                <a:gdLst/>
                <a:ahLst/>
                <a:cxnLst>
                  <a:cxn ang="0">
                    <a:pos x="137" y="172"/>
                  </a:cxn>
                  <a:cxn ang="0">
                    <a:pos x="141" y="130"/>
                  </a:cxn>
                  <a:cxn ang="0">
                    <a:pos x="56" y="0"/>
                  </a:cxn>
                  <a:cxn ang="0">
                    <a:pos x="0" y="37"/>
                  </a:cxn>
                  <a:cxn ang="0">
                    <a:pos x="86" y="167"/>
                  </a:cxn>
                  <a:cxn ang="0">
                    <a:pos x="137" y="172"/>
                  </a:cxn>
                  <a:cxn ang="0">
                    <a:pos x="86" y="167"/>
                  </a:cxn>
                  <a:cxn ang="0">
                    <a:pos x="90" y="173"/>
                  </a:cxn>
                  <a:cxn ang="0">
                    <a:pos x="96" y="178"/>
                  </a:cxn>
                  <a:cxn ang="0">
                    <a:pos x="102" y="180"/>
                  </a:cxn>
                  <a:cxn ang="0">
                    <a:pos x="108" y="182"/>
                  </a:cxn>
                  <a:cxn ang="0">
                    <a:pos x="114" y="182"/>
                  </a:cxn>
                  <a:cxn ang="0">
                    <a:pos x="120" y="181"/>
                  </a:cxn>
                  <a:cxn ang="0">
                    <a:pos x="126" y="180"/>
                  </a:cxn>
                  <a:cxn ang="0">
                    <a:pos x="132" y="176"/>
                  </a:cxn>
                  <a:cxn ang="0">
                    <a:pos x="137" y="173"/>
                  </a:cxn>
                  <a:cxn ang="0">
                    <a:pos x="140" y="168"/>
                  </a:cxn>
                  <a:cxn ang="0">
                    <a:pos x="144" y="163"/>
                  </a:cxn>
                  <a:cxn ang="0">
                    <a:pos x="146" y="157"/>
                  </a:cxn>
                  <a:cxn ang="0">
                    <a:pos x="147" y="151"/>
                  </a:cxn>
                  <a:cxn ang="0">
                    <a:pos x="147" y="144"/>
                  </a:cxn>
                  <a:cxn ang="0">
                    <a:pos x="145" y="137"/>
                  </a:cxn>
                  <a:cxn ang="0">
                    <a:pos x="141" y="130"/>
                  </a:cxn>
                  <a:cxn ang="0">
                    <a:pos x="137" y="172"/>
                  </a:cxn>
                </a:cxnLst>
                <a:rect l="0" t="0" r="r" b="b"/>
                <a:pathLst>
                  <a:path w="147" h="182">
                    <a:moveTo>
                      <a:pt x="137" y="172"/>
                    </a:moveTo>
                    <a:lnTo>
                      <a:pt x="141" y="130"/>
                    </a:lnTo>
                    <a:lnTo>
                      <a:pt x="56" y="0"/>
                    </a:lnTo>
                    <a:lnTo>
                      <a:pt x="0" y="37"/>
                    </a:lnTo>
                    <a:lnTo>
                      <a:pt x="86" y="167"/>
                    </a:lnTo>
                    <a:lnTo>
                      <a:pt x="137" y="172"/>
                    </a:lnTo>
                    <a:lnTo>
                      <a:pt x="86" y="167"/>
                    </a:lnTo>
                    <a:lnTo>
                      <a:pt x="90" y="173"/>
                    </a:lnTo>
                    <a:lnTo>
                      <a:pt x="96" y="178"/>
                    </a:lnTo>
                    <a:lnTo>
                      <a:pt x="102" y="180"/>
                    </a:lnTo>
                    <a:lnTo>
                      <a:pt x="108" y="182"/>
                    </a:lnTo>
                    <a:lnTo>
                      <a:pt x="114" y="182"/>
                    </a:lnTo>
                    <a:lnTo>
                      <a:pt x="120" y="181"/>
                    </a:lnTo>
                    <a:lnTo>
                      <a:pt x="126" y="180"/>
                    </a:lnTo>
                    <a:lnTo>
                      <a:pt x="132" y="176"/>
                    </a:lnTo>
                    <a:lnTo>
                      <a:pt x="137" y="173"/>
                    </a:lnTo>
                    <a:lnTo>
                      <a:pt x="140" y="168"/>
                    </a:lnTo>
                    <a:lnTo>
                      <a:pt x="144" y="163"/>
                    </a:lnTo>
                    <a:lnTo>
                      <a:pt x="146" y="157"/>
                    </a:lnTo>
                    <a:lnTo>
                      <a:pt x="147" y="151"/>
                    </a:lnTo>
                    <a:lnTo>
                      <a:pt x="147" y="144"/>
                    </a:lnTo>
                    <a:lnTo>
                      <a:pt x="145" y="137"/>
                    </a:lnTo>
                    <a:lnTo>
                      <a:pt x="141" y="130"/>
                    </a:lnTo>
                    <a:lnTo>
                      <a:pt x="137" y="1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08" name="Freeform 2250"/>
              <p:cNvSpPr>
                <a:spLocks/>
              </p:cNvSpPr>
              <p:nvPr/>
            </p:nvSpPr>
            <p:spPr bwMode="auto">
              <a:xfrm>
                <a:off x="4544" y="3643"/>
                <a:ext cx="15" cy="15"/>
              </a:xfrm>
              <a:custGeom>
                <a:avLst/>
                <a:gdLst/>
                <a:ahLst/>
                <a:cxnLst>
                  <a:cxn ang="0">
                    <a:pos x="6" y="56"/>
                  </a:cxn>
                  <a:cxn ang="0">
                    <a:pos x="58" y="62"/>
                  </a:cxn>
                  <a:cxn ang="0">
                    <a:pos x="72" y="47"/>
                  </a:cxn>
                  <a:cxn ang="0">
                    <a:pos x="24" y="0"/>
                  </a:cxn>
                  <a:cxn ang="0">
                    <a:pos x="10" y="15"/>
                  </a:cxn>
                  <a:cxn ang="0">
                    <a:pos x="6" y="56"/>
                  </a:cxn>
                  <a:cxn ang="0">
                    <a:pos x="10" y="15"/>
                  </a:cxn>
                  <a:cxn ang="0">
                    <a:pos x="6" y="20"/>
                  </a:cxn>
                  <a:cxn ang="0">
                    <a:pos x="2" y="26"/>
                  </a:cxn>
                  <a:cxn ang="0">
                    <a:pos x="0" y="33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0" y="62"/>
                  </a:cxn>
                  <a:cxn ang="0">
                    <a:pos x="15" y="65"/>
                  </a:cxn>
                  <a:cxn ang="0">
                    <a:pos x="21" y="69"/>
                  </a:cxn>
                  <a:cxn ang="0">
                    <a:pos x="27" y="71"/>
                  </a:cxn>
                  <a:cxn ang="0">
                    <a:pos x="32" y="72"/>
                  </a:cxn>
                  <a:cxn ang="0">
                    <a:pos x="39" y="71"/>
                  </a:cxn>
                  <a:cxn ang="0">
                    <a:pos x="45" y="70"/>
                  </a:cxn>
                  <a:cxn ang="0">
                    <a:pos x="52" y="66"/>
                  </a:cxn>
                  <a:cxn ang="0">
                    <a:pos x="58" y="62"/>
                  </a:cxn>
                  <a:cxn ang="0">
                    <a:pos x="6" y="56"/>
                  </a:cxn>
                </a:cxnLst>
                <a:rect l="0" t="0" r="r" b="b"/>
                <a:pathLst>
                  <a:path w="72" h="72">
                    <a:moveTo>
                      <a:pt x="6" y="56"/>
                    </a:moveTo>
                    <a:lnTo>
                      <a:pt x="58" y="62"/>
                    </a:lnTo>
                    <a:lnTo>
                      <a:pt x="72" y="47"/>
                    </a:lnTo>
                    <a:lnTo>
                      <a:pt x="24" y="0"/>
                    </a:lnTo>
                    <a:lnTo>
                      <a:pt x="10" y="15"/>
                    </a:lnTo>
                    <a:lnTo>
                      <a:pt x="6" y="56"/>
                    </a:lnTo>
                    <a:lnTo>
                      <a:pt x="10" y="15"/>
                    </a:lnTo>
                    <a:lnTo>
                      <a:pt x="6" y="20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0" y="62"/>
                    </a:lnTo>
                    <a:lnTo>
                      <a:pt x="15" y="65"/>
                    </a:lnTo>
                    <a:lnTo>
                      <a:pt x="21" y="69"/>
                    </a:lnTo>
                    <a:lnTo>
                      <a:pt x="27" y="71"/>
                    </a:lnTo>
                    <a:lnTo>
                      <a:pt x="32" y="72"/>
                    </a:lnTo>
                    <a:lnTo>
                      <a:pt x="39" y="71"/>
                    </a:lnTo>
                    <a:lnTo>
                      <a:pt x="45" y="70"/>
                    </a:lnTo>
                    <a:lnTo>
                      <a:pt x="52" y="66"/>
                    </a:lnTo>
                    <a:lnTo>
                      <a:pt x="58" y="62"/>
                    </a:lnTo>
                    <a:lnTo>
                      <a:pt x="6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09" name="Freeform 2251"/>
              <p:cNvSpPr>
                <a:spLocks/>
              </p:cNvSpPr>
              <p:nvPr/>
            </p:nvSpPr>
            <p:spPr bwMode="auto">
              <a:xfrm>
                <a:off x="4537" y="3634"/>
                <a:ext cx="20" cy="2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37"/>
                  </a:cxn>
                  <a:cxn ang="0">
                    <a:pos x="41" y="100"/>
                  </a:cxn>
                  <a:cxn ang="0">
                    <a:pos x="97" y="63"/>
                  </a:cxn>
                  <a:cxn ang="0">
                    <a:pos x="56" y="0"/>
                  </a:cxn>
                  <a:cxn ang="0">
                    <a:pos x="56" y="0"/>
                  </a:cxn>
                </a:cxnLst>
                <a:rect l="0" t="0" r="r" b="b"/>
                <a:pathLst>
                  <a:path w="97" h="100">
                    <a:moveTo>
                      <a:pt x="56" y="0"/>
                    </a:moveTo>
                    <a:lnTo>
                      <a:pt x="0" y="37"/>
                    </a:lnTo>
                    <a:lnTo>
                      <a:pt x="41" y="100"/>
                    </a:lnTo>
                    <a:lnTo>
                      <a:pt x="97" y="63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10" name="Freeform 2252"/>
              <p:cNvSpPr>
                <a:spLocks/>
              </p:cNvSpPr>
              <p:nvPr/>
            </p:nvSpPr>
            <p:spPr bwMode="auto">
              <a:xfrm>
                <a:off x="4530" y="3621"/>
                <a:ext cx="19" cy="21"/>
              </a:xfrm>
              <a:custGeom>
                <a:avLst/>
                <a:gdLst/>
                <a:ahLst/>
                <a:cxnLst>
                  <a:cxn ang="0">
                    <a:pos x="64" y="22"/>
                  </a:cxn>
                  <a:cxn ang="0">
                    <a:pos x="3" y="48"/>
                  </a:cxn>
                  <a:cxn ang="0">
                    <a:pos x="8" y="56"/>
                  </a:cxn>
                  <a:cxn ang="0">
                    <a:pos x="11" y="63"/>
                  </a:cxn>
                  <a:cxn ang="0">
                    <a:pos x="16" y="71"/>
                  </a:cxn>
                  <a:cxn ang="0">
                    <a:pos x="19" y="78"/>
                  </a:cxn>
                  <a:cxn ang="0">
                    <a:pos x="23" y="84"/>
                  </a:cxn>
                  <a:cxn ang="0">
                    <a:pos x="27" y="91"/>
                  </a:cxn>
                  <a:cxn ang="0">
                    <a:pos x="31" y="98"/>
                  </a:cxn>
                  <a:cxn ang="0">
                    <a:pos x="35" y="104"/>
                  </a:cxn>
                  <a:cxn ang="0">
                    <a:pos x="91" y="67"/>
                  </a:cxn>
                  <a:cxn ang="0">
                    <a:pos x="87" y="62"/>
                  </a:cxn>
                  <a:cxn ang="0">
                    <a:pos x="84" y="56"/>
                  </a:cxn>
                  <a:cxn ang="0">
                    <a:pos x="80" y="50"/>
                  </a:cxn>
                  <a:cxn ang="0">
                    <a:pos x="77" y="45"/>
                  </a:cxn>
                  <a:cxn ang="0">
                    <a:pos x="74" y="39"/>
                  </a:cxn>
                  <a:cxn ang="0">
                    <a:pos x="70" y="32"/>
                  </a:cxn>
                  <a:cxn ang="0">
                    <a:pos x="67" y="25"/>
                  </a:cxn>
                  <a:cxn ang="0">
                    <a:pos x="63" y="18"/>
                  </a:cxn>
                  <a:cxn ang="0">
                    <a:pos x="2" y="46"/>
                  </a:cxn>
                  <a:cxn ang="0">
                    <a:pos x="63" y="18"/>
                  </a:cxn>
                  <a:cxn ang="0">
                    <a:pos x="58" y="11"/>
                  </a:cxn>
                  <a:cxn ang="0">
                    <a:pos x="54" y="7"/>
                  </a:cxn>
                  <a:cxn ang="0">
                    <a:pos x="48" y="3"/>
                  </a:cxn>
                  <a:cxn ang="0">
                    <a:pos x="42" y="1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24" y="1"/>
                  </a:cxn>
                  <a:cxn ang="0">
                    <a:pos x="18" y="3"/>
                  </a:cxn>
                  <a:cxn ang="0">
                    <a:pos x="12" y="7"/>
                  </a:cxn>
                  <a:cxn ang="0">
                    <a:pos x="8" y="11"/>
                  </a:cxn>
                  <a:cxn ang="0">
                    <a:pos x="4" y="16"/>
                  </a:cxn>
                  <a:cxn ang="0">
                    <a:pos x="1" y="22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1" y="41"/>
                  </a:cxn>
                  <a:cxn ang="0">
                    <a:pos x="3" y="48"/>
                  </a:cxn>
                  <a:cxn ang="0">
                    <a:pos x="64" y="22"/>
                  </a:cxn>
                </a:cxnLst>
                <a:rect l="0" t="0" r="r" b="b"/>
                <a:pathLst>
                  <a:path w="91" h="104">
                    <a:moveTo>
                      <a:pt x="64" y="22"/>
                    </a:moveTo>
                    <a:lnTo>
                      <a:pt x="3" y="48"/>
                    </a:lnTo>
                    <a:lnTo>
                      <a:pt x="8" y="56"/>
                    </a:lnTo>
                    <a:lnTo>
                      <a:pt x="11" y="63"/>
                    </a:lnTo>
                    <a:lnTo>
                      <a:pt x="16" y="71"/>
                    </a:lnTo>
                    <a:lnTo>
                      <a:pt x="19" y="78"/>
                    </a:lnTo>
                    <a:lnTo>
                      <a:pt x="23" y="84"/>
                    </a:lnTo>
                    <a:lnTo>
                      <a:pt x="27" y="91"/>
                    </a:lnTo>
                    <a:lnTo>
                      <a:pt x="31" y="98"/>
                    </a:lnTo>
                    <a:lnTo>
                      <a:pt x="35" y="104"/>
                    </a:lnTo>
                    <a:lnTo>
                      <a:pt x="91" y="67"/>
                    </a:lnTo>
                    <a:lnTo>
                      <a:pt x="87" y="62"/>
                    </a:lnTo>
                    <a:lnTo>
                      <a:pt x="84" y="56"/>
                    </a:lnTo>
                    <a:lnTo>
                      <a:pt x="80" y="50"/>
                    </a:lnTo>
                    <a:lnTo>
                      <a:pt x="77" y="45"/>
                    </a:lnTo>
                    <a:lnTo>
                      <a:pt x="74" y="39"/>
                    </a:lnTo>
                    <a:lnTo>
                      <a:pt x="70" y="32"/>
                    </a:lnTo>
                    <a:lnTo>
                      <a:pt x="67" y="25"/>
                    </a:lnTo>
                    <a:lnTo>
                      <a:pt x="63" y="18"/>
                    </a:lnTo>
                    <a:lnTo>
                      <a:pt x="2" y="46"/>
                    </a:lnTo>
                    <a:lnTo>
                      <a:pt x="63" y="18"/>
                    </a:lnTo>
                    <a:lnTo>
                      <a:pt x="58" y="11"/>
                    </a:lnTo>
                    <a:lnTo>
                      <a:pt x="54" y="7"/>
                    </a:lnTo>
                    <a:lnTo>
                      <a:pt x="48" y="3"/>
                    </a:lnTo>
                    <a:lnTo>
                      <a:pt x="42" y="1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4" y="1"/>
                    </a:lnTo>
                    <a:lnTo>
                      <a:pt x="18" y="3"/>
                    </a:lnTo>
                    <a:lnTo>
                      <a:pt x="12" y="7"/>
                    </a:lnTo>
                    <a:lnTo>
                      <a:pt x="8" y="11"/>
                    </a:lnTo>
                    <a:lnTo>
                      <a:pt x="4" y="16"/>
                    </a:lnTo>
                    <a:lnTo>
                      <a:pt x="1" y="22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1" y="41"/>
                    </a:lnTo>
                    <a:lnTo>
                      <a:pt x="3" y="48"/>
                    </a:lnTo>
                    <a:lnTo>
                      <a:pt x="64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11" name="Freeform 2253"/>
              <p:cNvSpPr>
                <a:spLocks/>
              </p:cNvSpPr>
              <p:nvPr/>
            </p:nvSpPr>
            <p:spPr bwMode="auto">
              <a:xfrm>
                <a:off x="4531" y="3625"/>
                <a:ext cx="15" cy="11"/>
              </a:xfrm>
              <a:custGeom>
                <a:avLst/>
                <a:gdLst/>
                <a:ahLst/>
                <a:cxnLst>
                  <a:cxn ang="0">
                    <a:pos x="75" y="37"/>
                  </a:cxn>
                  <a:cxn ang="0">
                    <a:pos x="75" y="37"/>
                  </a:cxn>
                  <a:cxn ang="0">
                    <a:pos x="73" y="32"/>
                  </a:cxn>
                  <a:cxn ang="0">
                    <a:pos x="72" y="26"/>
                  </a:cxn>
                  <a:cxn ang="0">
                    <a:pos x="70" y="22"/>
                  </a:cxn>
                  <a:cxn ang="0">
                    <a:pos x="69" y="17"/>
                  </a:cxn>
                  <a:cxn ang="0">
                    <a:pos x="67" y="12"/>
                  </a:cxn>
                  <a:cxn ang="0">
                    <a:pos x="66" y="8"/>
                  </a:cxn>
                  <a:cxn ang="0">
                    <a:pos x="65" y="3"/>
                  </a:cxn>
                  <a:cxn ang="0">
                    <a:pos x="62" y="0"/>
                  </a:cxn>
                  <a:cxn ang="0">
                    <a:pos x="0" y="24"/>
                  </a:cxn>
                  <a:cxn ang="0">
                    <a:pos x="1" y="27"/>
                  </a:cxn>
                  <a:cxn ang="0">
                    <a:pos x="2" y="31"/>
                  </a:cxn>
                  <a:cxn ang="0">
                    <a:pos x="3" y="34"/>
                  </a:cxn>
                  <a:cxn ang="0">
                    <a:pos x="6" y="38"/>
                  </a:cxn>
                  <a:cxn ang="0">
                    <a:pos x="7" y="42"/>
                  </a:cxn>
                  <a:cxn ang="0">
                    <a:pos x="8" y="46"/>
                  </a:cxn>
                  <a:cxn ang="0">
                    <a:pos x="9" y="50"/>
                  </a:cxn>
                  <a:cxn ang="0">
                    <a:pos x="10" y="54"/>
                  </a:cxn>
                  <a:cxn ang="0">
                    <a:pos x="10" y="54"/>
                  </a:cxn>
                  <a:cxn ang="0">
                    <a:pos x="75" y="37"/>
                  </a:cxn>
                </a:cxnLst>
                <a:rect l="0" t="0" r="r" b="b"/>
                <a:pathLst>
                  <a:path w="75" h="54">
                    <a:moveTo>
                      <a:pt x="75" y="37"/>
                    </a:moveTo>
                    <a:lnTo>
                      <a:pt x="75" y="37"/>
                    </a:lnTo>
                    <a:lnTo>
                      <a:pt x="73" y="32"/>
                    </a:lnTo>
                    <a:lnTo>
                      <a:pt x="72" y="26"/>
                    </a:lnTo>
                    <a:lnTo>
                      <a:pt x="70" y="22"/>
                    </a:lnTo>
                    <a:lnTo>
                      <a:pt x="69" y="17"/>
                    </a:lnTo>
                    <a:lnTo>
                      <a:pt x="67" y="12"/>
                    </a:lnTo>
                    <a:lnTo>
                      <a:pt x="66" y="8"/>
                    </a:lnTo>
                    <a:lnTo>
                      <a:pt x="65" y="3"/>
                    </a:lnTo>
                    <a:lnTo>
                      <a:pt x="62" y="0"/>
                    </a:lnTo>
                    <a:lnTo>
                      <a:pt x="0" y="24"/>
                    </a:lnTo>
                    <a:lnTo>
                      <a:pt x="1" y="27"/>
                    </a:lnTo>
                    <a:lnTo>
                      <a:pt x="2" y="31"/>
                    </a:lnTo>
                    <a:lnTo>
                      <a:pt x="3" y="34"/>
                    </a:lnTo>
                    <a:lnTo>
                      <a:pt x="6" y="38"/>
                    </a:lnTo>
                    <a:lnTo>
                      <a:pt x="7" y="42"/>
                    </a:lnTo>
                    <a:lnTo>
                      <a:pt x="8" y="46"/>
                    </a:lnTo>
                    <a:lnTo>
                      <a:pt x="9" y="50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75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12" name="Freeform 2254"/>
              <p:cNvSpPr>
                <a:spLocks/>
              </p:cNvSpPr>
              <p:nvPr/>
            </p:nvSpPr>
            <p:spPr bwMode="auto">
              <a:xfrm>
                <a:off x="4533" y="3633"/>
                <a:ext cx="19" cy="30"/>
              </a:xfrm>
              <a:custGeom>
                <a:avLst/>
                <a:gdLst/>
                <a:ahLst/>
                <a:cxnLst>
                  <a:cxn ang="0">
                    <a:pos x="87" y="143"/>
                  </a:cxn>
                  <a:cxn ang="0">
                    <a:pos x="95" y="110"/>
                  </a:cxn>
                  <a:cxn ang="0">
                    <a:pos x="65" y="0"/>
                  </a:cxn>
                  <a:cxn ang="0">
                    <a:pos x="0" y="17"/>
                  </a:cxn>
                  <a:cxn ang="0">
                    <a:pos x="30" y="128"/>
                  </a:cxn>
                  <a:cxn ang="0">
                    <a:pos x="87" y="143"/>
                  </a:cxn>
                  <a:cxn ang="0">
                    <a:pos x="30" y="128"/>
                  </a:cxn>
                  <a:cxn ang="0">
                    <a:pos x="34" y="136"/>
                  </a:cxn>
                  <a:cxn ang="0">
                    <a:pos x="37" y="142"/>
                  </a:cxn>
                  <a:cxn ang="0">
                    <a:pos x="42" y="146"/>
                  </a:cxn>
                  <a:cxn ang="0">
                    <a:pos x="48" y="150"/>
                  </a:cxn>
                  <a:cxn ang="0">
                    <a:pos x="53" y="152"/>
                  </a:cxn>
                  <a:cxn ang="0">
                    <a:pos x="59" y="152"/>
                  </a:cxn>
                  <a:cxn ang="0">
                    <a:pos x="66" y="152"/>
                  </a:cxn>
                  <a:cxn ang="0">
                    <a:pos x="72" y="151"/>
                  </a:cxn>
                  <a:cxn ang="0">
                    <a:pos x="78" y="148"/>
                  </a:cxn>
                  <a:cxn ang="0">
                    <a:pos x="83" y="146"/>
                  </a:cxn>
                  <a:cxn ang="0">
                    <a:pos x="88" y="142"/>
                  </a:cxn>
                  <a:cxn ang="0">
                    <a:pos x="92" y="137"/>
                  </a:cxn>
                  <a:cxn ang="0">
                    <a:pos x="95" y="131"/>
                  </a:cxn>
                  <a:cxn ang="0">
                    <a:pos x="96" y="125"/>
                  </a:cxn>
                  <a:cxn ang="0">
                    <a:pos x="96" y="117"/>
                  </a:cxn>
                  <a:cxn ang="0">
                    <a:pos x="95" y="110"/>
                  </a:cxn>
                  <a:cxn ang="0">
                    <a:pos x="87" y="143"/>
                  </a:cxn>
                </a:cxnLst>
                <a:rect l="0" t="0" r="r" b="b"/>
                <a:pathLst>
                  <a:path w="96" h="152">
                    <a:moveTo>
                      <a:pt x="87" y="143"/>
                    </a:moveTo>
                    <a:lnTo>
                      <a:pt x="95" y="110"/>
                    </a:lnTo>
                    <a:lnTo>
                      <a:pt x="65" y="0"/>
                    </a:lnTo>
                    <a:lnTo>
                      <a:pt x="0" y="17"/>
                    </a:lnTo>
                    <a:lnTo>
                      <a:pt x="30" y="128"/>
                    </a:lnTo>
                    <a:lnTo>
                      <a:pt x="87" y="143"/>
                    </a:lnTo>
                    <a:lnTo>
                      <a:pt x="30" y="128"/>
                    </a:lnTo>
                    <a:lnTo>
                      <a:pt x="34" y="136"/>
                    </a:lnTo>
                    <a:lnTo>
                      <a:pt x="37" y="142"/>
                    </a:lnTo>
                    <a:lnTo>
                      <a:pt x="42" y="146"/>
                    </a:lnTo>
                    <a:lnTo>
                      <a:pt x="48" y="150"/>
                    </a:lnTo>
                    <a:lnTo>
                      <a:pt x="53" y="152"/>
                    </a:lnTo>
                    <a:lnTo>
                      <a:pt x="59" y="152"/>
                    </a:lnTo>
                    <a:lnTo>
                      <a:pt x="66" y="152"/>
                    </a:lnTo>
                    <a:lnTo>
                      <a:pt x="72" y="151"/>
                    </a:lnTo>
                    <a:lnTo>
                      <a:pt x="78" y="148"/>
                    </a:lnTo>
                    <a:lnTo>
                      <a:pt x="83" y="146"/>
                    </a:lnTo>
                    <a:lnTo>
                      <a:pt x="88" y="142"/>
                    </a:lnTo>
                    <a:lnTo>
                      <a:pt x="92" y="137"/>
                    </a:lnTo>
                    <a:lnTo>
                      <a:pt x="95" y="131"/>
                    </a:lnTo>
                    <a:lnTo>
                      <a:pt x="96" y="125"/>
                    </a:lnTo>
                    <a:lnTo>
                      <a:pt x="96" y="117"/>
                    </a:lnTo>
                    <a:lnTo>
                      <a:pt x="95" y="110"/>
                    </a:lnTo>
                    <a:lnTo>
                      <a:pt x="87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13" name="Freeform 2255"/>
              <p:cNvSpPr>
                <a:spLocks/>
              </p:cNvSpPr>
              <p:nvPr/>
            </p:nvSpPr>
            <p:spPr bwMode="auto">
              <a:xfrm>
                <a:off x="4536" y="3652"/>
                <a:ext cx="14" cy="14"/>
              </a:xfrm>
              <a:custGeom>
                <a:avLst/>
                <a:gdLst/>
                <a:ahLst/>
                <a:cxnLst>
                  <a:cxn ang="0">
                    <a:pos x="14" y="65"/>
                  </a:cxn>
                  <a:cxn ang="0">
                    <a:pos x="58" y="62"/>
                  </a:cxn>
                  <a:cxn ang="0">
                    <a:pos x="72" y="48"/>
                  </a:cxn>
                  <a:cxn ang="0">
                    <a:pos x="25" y="0"/>
                  </a:cxn>
                  <a:cxn ang="0">
                    <a:pos x="11" y="14"/>
                  </a:cxn>
                  <a:cxn ang="0">
                    <a:pos x="14" y="65"/>
                  </a:cxn>
                  <a:cxn ang="0">
                    <a:pos x="11" y="14"/>
                  </a:cxn>
                  <a:cxn ang="0">
                    <a:pos x="5" y="20"/>
                  </a:cxn>
                  <a:cxn ang="0">
                    <a:pos x="3" y="27"/>
                  </a:cxn>
                  <a:cxn ang="0">
                    <a:pos x="0" y="33"/>
                  </a:cxn>
                  <a:cxn ang="0">
                    <a:pos x="0" y="40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6" y="57"/>
                  </a:cxn>
                  <a:cxn ang="0">
                    <a:pos x="11" y="62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7" y="71"/>
                  </a:cxn>
                  <a:cxn ang="0">
                    <a:pos x="33" y="72"/>
                  </a:cxn>
                  <a:cxn ang="0">
                    <a:pos x="40" y="72"/>
                  </a:cxn>
                  <a:cxn ang="0">
                    <a:pos x="45" y="70"/>
                  </a:cxn>
                  <a:cxn ang="0">
                    <a:pos x="51" y="66"/>
                  </a:cxn>
                  <a:cxn ang="0">
                    <a:pos x="58" y="62"/>
                  </a:cxn>
                  <a:cxn ang="0">
                    <a:pos x="14" y="65"/>
                  </a:cxn>
                </a:cxnLst>
                <a:rect l="0" t="0" r="r" b="b"/>
                <a:pathLst>
                  <a:path w="72" h="72">
                    <a:moveTo>
                      <a:pt x="14" y="65"/>
                    </a:moveTo>
                    <a:lnTo>
                      <a:pt x="58" y="62"/>
                    </a:lnTo>
                    <a:lnTo>
                      <a:pt x="72" y="48"/>
                    </a:lnTo>
                    <a:lnTo>
                      <a:pt x="25" y="0"/>
                    </a:lnTo>
                    <a:lnTo>
                      <a:pt x="11" y="14"/>
                    </a:lnTo>
                    <a:lnTo>
                      <a:pt x="14" y="65"/>
                    </a:lnTo>
                    <a:lnTo>
                      <a:pt x="11" y="14"/>
                    </a:lnTo>
                    <a:lnTo>
                      <a:pt x="5" y="20"/>
                    </a:lnTo>
                    <a:lnTo>
                      <a:pt x="3" y="27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6" y="57"/>
                    </a:lnTo>
                    <a:lnTo>
                      <a:pt x="11" y="62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7" y="71"/>
                    </a:lnTo>
                    <a:lnTo>
                      <a:pt x="33" y="72"/>
                    </a:lnTo>
                    <a:lnTo>
                      <a:pt x="40" y="72"/>
                    </a:lnTo>
                    <a:lnTo>
                      <a:pt x="45" y="70"/>
                    </a:lnTo>
                    <a:lnTo>
                      <a:pt x="51" y="66"/>
                    </a:lnTo>
                    <a:lnTo>
                      <a:pt x="58" y="62"/>
                    </a:lnTo>
                    <a:lnTo>
                      <a:pt x="14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14" name="Freeform 2256"/>
              <p:cNvSpPr>
                <a:spLocks/>
              </p:cNvSpPr>
              <p:nvPr/>
            </p:nvSpPr>
            <p:spPr bwMode="auto">
              <a:xfrm>
                <a:off x="4523" y="3642"/>
                <a:ext cx="23" cy="2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4"/>
                  </a:cxn>
                  <a:cxn ang="0">
                    <a:pos x="80" y="112"/>
                  </a:cxn>
                  <a:cxn ang="0">
                    <a:pos x="119" y="58"/>
                  </a:cxn>
                  <a:cxn ang="0">
                    <a:pos x="40" y="0"/>
                  </a:cxn>
                  <a:cxn ang="0">
                    <a:pos x="0" y="53"/>
                  </a:cxn>
                </a:cxnLst>
                <a:rect l="0" t="0" r="r" b="b"/>
                <a:pathLst>
                  <a:path w="119" h="112">
                    <a:moveTo>
                      <a:pt x="0" y="53"/>
                    </a:moveTo>
                    <a:lnTo>
                      <a:pt x="0" y="54"/>
                    </a:lnTo>
                    <a:lnTo>
                      <a:pt x="80" y="112"/>
                    </a:lnTo>
                    <a:lnTo>
                      <a:pt x="119" y="58"/>
                    </a:lnTo>
                    <a:lnTo>
                      <a:pt x="4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15" name="Freeform 2257"/>
              <p:cNvSpPr>
                <a:spLocks/>
              </p:cNvSpPr>
              <p:nvPr/>
            </p:nvSpPr>
            <p:spPr bwMode="auto">
              <a:xfrm>
                <a:off x="4515" y="3637"/>
                <a:ext cx="16" cy="16"/>
              </a:xfrm>
              <a:custGeom>
                <a:avLst/>
                <a:gdLst/>
                <a:ahLst/>
                <a:cxnLst>
                  <a:cxn ang="0">
                    <a:pos x="61" y="13"/>
                  </a:cxn>
                  <a:cxn ang="0">
                    <a:pos x="13" y="58"/>
                  </a:cxn>
                  <a:cxn ang="0">
                    <a:pos x="16" y="62"/>
                  </a:cxn>
                  <a:cxn ang="0">
                    <a:pos x="20" y="65"/>
                  </a:cxn>
                  <a:cxn ang="0">
                    <a:pos x="23" y="67"/>
                  </a:cxn>
                  <a:cxn ang="0">
                    <a:pos x="27" y="71"/>
                  </a:cxn>
                  <a:cxn ang="0">
                    <a:pos x="29" y="73"/>
                  </a:cxn>
                  <a:cxn ang="0">
                    <a:pos x="33" y="76"/>
                  </a:cxn>
                  <a:cxn ang="0">
                    <a:pos x="36" y="78"/>
                  </a:cxn>
                  <a:cxn ang="0">
                    <a:pos x="39" y="80"/>
                  </a:cxn>
                  <a:cxn ang="0">
                    <a:pos x="79" y="27"/>
                  </a:cxn>
                  <a:cxn ang="0">
                    <a:pos x="76" y="25"/>
                  </a:cxn>
                  <a:cxn ang="0">
                    <a:pos x="74" y="24"/>
                  </a:cxn>
                  <a:cxn ang="0">
                    <a:pos x="72" y="21"/>
                  </a:cxn>
                  <a:cxn ang="0">
                    <a:pos x="68" y="19"/>
                  </a:cxn>
                  <a:cxn ang="0">
                    <a:pos x="66" y="17"/>
                  </a:cxn>
                  <a:cxn ang="0">
                    <a:pos x="63" y="14"/>
                  </a:cxn>
                  <a:cxn ang="0">
                    <a:pos x="60" y="12"/>
                  </a:cxn>
                  <a:cxn ang="0">
                    <a:pos x="57" y="9"/>
                  </a:cxn>
                  <a:cxn ang="0">
                    <a:pos x="8" y="54"/>
                  </a:cxn>
                  <a:cxn ang="0">
                    <a:pos x="57" y="9"/>
                  </a:cxn>
                  <a:cxn ang="0">
                    <a:pos x="51" y="4"/>
                  </a:cxn>
                  <a:cxn ang="0">
                    <a:pos x="44" y="2"/>
                  </a:cxn>
                  <a:cxn ang="0">
                    <a:pos x="38" y="0"/>
                  </a:cxn>
                  <a:cxn ang="0">
                    <a:pos x="31" y="0"/>
                  </a:cxn>
                  <a:cxn ang="0">
                    <a:pos x="26" y="2"/>
                  </a:cxn>
                  <a:cxn ang="0">
                    <a:pos x="20" y="4"/>
                  </a:cxn>
                  <a:cxn ang="0">
                    <a:pos x="14" y="7"/>
                  </a:cxn>
                  <a:cxn ang="0">
                    <a:pos x="9" y="11"/>
                  </a:cxn>
                  <a:cxn ang="0">
                    <a:pos x="6" y="17"/>
                  </a:cxn>
                  <a:cxn ang="0">
                    <a:pos x="4" y="22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1" y="41"/>
                  </a:cxn>
                  <a:cxn ang="0">
                    <a:pos x="4" y="47"/>
                  </a:cxn>
                  <a:cxn ang="0">
                    <a:pos x="7" y="52"/>
                  </a:cxn>
                  <a:cxn ang="0">
                    <a:pos x="13" y="58"/>
                  </a:cxn>
                  <a:cxn ang="0">
                    <a:pos x="61" y="13"/>
                  </a:cxn>
                </a:cxnLst>
                <a:rect l="0" t="0" r="r" b="b"/>
                <a:pathLst>
                  <a:path w="79" h="80">
                    <a:moveTo>
                      <a:pt x="61" y="13"/>
                    </a:moveTo>
                    <a:lnTo>
                      <a:pt x="13" y="58"/>
                    </a:lnTo>
                    <a:lnTo>
                      <a:pt x="16" y="62"/>
                    </a:lnTo>
                    <a:lnTo>
                      <a:pt x="20" y="65"/>
                    </a:lnTo>
                    <a:lnTo>
                      <a:pt x="23" y="67"/>
                    </a:lnTo>
                    <a:lnTo>
                      <a:pt x="27" y="71"/>
                    </a:lnTo>
                    <a:lnTo>
                      <a:pt x="29" y="73"/>
                    </a:lnTo>
                    <a:lnTo>
                      <a:pt x="33" y="76"/>
                    </a:lnTo>
                    <a:lnTo>
                      <a:pt x="36" y="78"/>
                    </a:lnTo>
                    <a:lnTo>
                      <a:pt x="39" y="80"/>
                    </a:lnTo>
                    <a:lnTo>
                      <a:pt x="79" y="27"/>
                    </a:lnTo>
                    <a:lnTo>
                      <a:pt x="76" y="25"/>
                    </a:lnTo>
                    <a:lnTo>
                      <a:pt x="74" y="24"/>
                    </a:lnTo>
                    <a:lnTo>
                      <a:pt x="72" y="21"/>
                    </a:lnTo>
                    <a:lnTo>
                      <a:pt x="68" y="19"/>
                    </a:lnTo>
                    <a:lnTo>
                      <a:pt x="66" y="17"/>
                    </a:lnTo>
                    <a:lnTo>
                      <a:pt x="63" y="14"/>
                    </a:lnTo>
                    <a:lnTo>
                      <a:pt x="60" y="12"/>
                    </a:lnTo>
                    <a:lnTo>
                      <a:pt x="57" y="9"/>
                    </a:lnTo>
                    <a:lnTo>
                      <a:pt x="8" y="54"/>
                    </a:lnTo>
                    <a:lnTo>
                      <a:pt x="57" y="9"/>
                    </a:lnTo>
                    <a:lnTo>
                      <a:pt x="51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4" y="7"/>
                    </a:lnTo>
                    <a:lnTo>
                      <a:pt x="9" y="11"/>
                    </a:lnTo>
                    <a:lnTo>
                      <a:pt x="6" y="17"/>
                    </a:lnTo>
                    <a:lnTo>
                      <a:pt x="4" y="22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1" y="41"/>
                    </a:lnTo>
                    <a:lnTo>
                      <a:pt x="4" y="47"/>
                    </a:lnTo>
                    <a:lnTo>
                      <a:pt x="7" y="52"/>
                    </a:lnTo>
                    <a:lnTo>
                      <a:pt x="13" y="58"/>
                    </a:lnTo>
                    <a:lnTo>
                      <a:pt x="61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16" name="Freeform 2258"/>
              <p:cNvSpPr>
                <a:spLocks/>
              </p:cNvSpPr>
              <p:nvPr/>
            </p:nvSpPr>
            <p:spPr bwMode="auto">
              <a:xfrm>
                <a:off x="4516" y="3640"/>
                <a:ext cx="15" cy="13"/>
              </a:xfrm>
              <a:custGeom>
                <a:avLst/>
                <a:gdLst/>
                <a:ahLst/>
                <a:cxnLst>
                  <a:cxn ang="0">
                    <a:pos x="73" y="29"/>
                  </a:cxn>
                  <a:cxn ang="0">
                    <a:pos x="74" y="29"/>
                  </a:cxn>
                  <a:cxn ang="0">
                    <a:pos x="72" y="26"/>
                  </a:cxn>
                  <a:cxn ang="0">
                    <a:pos x="70" y="22"/>
                  </a:cxn>
                  <a:cxn ang="0">
                    <a:pos x="67" y="19"/>
                  </a:cxn>
                  <a:cxn ang="0">
                    <a:pos x="65" y="15"/>
                  </a:cxn>
                  <a:cxn ang="0">
                    <a:pos x="62" y="12"/>
                  </a:cxn>
                  <a:cxn ang="0">
                    <a:pos x="59" y="8"/>
                  </a:cxn>
                  <a:cxn ang="0">
                    <a:pos x="56" y="5"/>
                  </a:cxn>
                  <a:cxn ang="0">
                    <a:pos x="53" y="0"/>
                  </a:cxn>
                  <a:cxn ang="0">
                    <a:pos x="0" y="41"/>
                  </a:cxn>
                  <a:cxn ang="0">
                    <a:pos x="4" y="45"/>
                  </a:cxn>
                  <a:cxn ang="0">
                    <a:pos x="6" y="49"/>
                  </a:cxn>
                  <a:cxn ang="0">
                    <a:pos x="8" y="52"/>
                  </a:cxn>
                  <a:cxn ang="0">
                    <a:pos x="11" y="54"/>
                  </a:cxn>
                  <a:cxn ang="0">
                    <a:pos x="13" y="58"/>
                  </a:cxn>
                  <a:cxn ang="0">
                    <a:pos x="14" y="60"/>
                  </a:cxn>
                  <a:cxn ang="0">
                    <a:pos x="16" y="63"/>
                  </a:cxn>
                  <a:cxn ang="0">
                    <a:pos x="18" y="65"/>
                  </a:cxn>
                  <a:cxn ang="0">
                    <a:pos x="18" y="65"/>
                  </a:cxn>
                  <a:cxn ang="0">
                    <a:pos x="73" y="29"/>
                  </a:cxn>
                </a:cxnLst>
                <a:rect l="0" t="0" r="r" b="b"/>
                <a:pathLst>
                  <a:path w="74" h="65">
                    <a:moveTo>
                      <a:pt x="73" y="29"/>
                    </a:moveTo>
                    <a:lnTo>
                      <a:pt x="74" y="29"/>
                    </a:lnTo>
                    <a:lnTo>
                      <a:pt x="72" y="26"/>
                    </a:lnTo>
                    <a:lnTo>
                      <a:pt x="70" y="22"/>
                    </a:lnTo>
                    <a:lnTo>
                      <a:pt x="67" y="19"/>
                    </a:lnTo>
                    <a:lnTo>
                      <a:pt x="65" y="15"/>
                    </a:lnTo>
                    <a:lnTo>
                      <a:pt x="62" y="12"/>
                    </a:lnTo>
                    <a:lnTo>
                      <a:pt x="59" y="8"/>
                    </a:lnTo>
                    <a:lnTo>
                      <a:pt x="56" y="5"/>
                    </a:lnTo>
                    <a:lnTo>
                      <a:pt x="53" y="0"/>
                    </a:lnTo>
                    <a:lnTo>
                      <a:pt x="0" y="41"/>
                    </a:lnTo>
                    <a:lnTo>
                      <a:pt x="4" y="45"/>
                    </a:lnTo>
                    <a:lnTo>
                      <a:pt x="6" y="49"/>
                    </a:lnTo>
                    <a:lnTo>
                      <a:pt x="8" y="52"/>
                    </a:lnTo>
                    <a:lnTo>
                      <a:pt x="11" y="54"/>
                    </a:lnTo>
                    <a:lnTo>
                      <a:pt x="13" y="58"/>
                    </a:lnTo>
                    <a:lnTo>
                      <a:pt x="14" y="60"/>
                    </a:lnTo>
                    <a:lnTo>
                      <a:pt x="16" y="63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73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17" name="Freeform 2259"/>
              <p:cNvSpPr>
                <a:spLocks/>
              </p:cNvSpPr>
              <p:nvPr/>
            </p:nvSpPr>
            <p:spPr bwMode="auto">
              <a:xfrm>
                <a:off x="4520" y="3645"/>
                <a:ext cx="23" cy="27"/>
              </a:xfrm>
              <a:custGeom>
                <a:avLst/>
                <a:gdLst/>
                <a:ahLst/>
                <a:cxnLst>
                  <a:cxn ang="0">
                    <a:pos x="106" y="125"/>
                  </a:cxn>
                  <a:cxn ang="0">
                    <a:pos x="110" y="82"/>
                  </a:cxn>
                  <a:cxn ang="0">
                    <a:pos x="55" y="0"/>
                  </a:cxn>
                  <a:cxn ang="0">
                    <a:pos x="0" y="36"/>
                  </a:cxn>
                  <a:cxn ang="0">
                    <a:pos x="54" y="119"/>
                  </a:cxn>
                  <a:cxn ang="0">
                    <a:pos x="106" y="125"/>
                  </a:cxn>
                  <a:cxn ang="0">
                    <a:pos x="54" y="119"/>
                  </a:cxn>
                  <a:cxn ang="0">
                    <a:pos x="60" y="125"/>
                  </a:cxn>
                  <a:cxn ang="0">
                    <a:pos x="64" y="129"/>
                  </a:cxn>
                  <a:cxn ang="0">
                    <a:pos x="71" y="133"/>
                  </a:cxn>
                  <a:cxn ang="0">
                    <a:pos x="77" y="134"/>
                  </a:cxn>
                  <a:cxn ang="0">
                    <a:pos x="83" y="135"/>
                  </a:cxn>
                  <a:cxn ang="0">
                    <a:pos x="90" y="134"/>
                  </a:cxn>
                  <a:cxn ang="0">
                    <a:pos x="95" y="132"/>
                  </a:cxn>
                  <a:cxn ang="0">
                    <a:pos x="100" y="128"/>
                  </a:cxn>
                  <a:cxn ang="0">
                    <a:pos x="106" y="125"/>
                  </a:cxn>
                  <a:cxn ang="0">
                    <a:pos x="109" y="120"/>
                  </a:cxn>
                  <a:cxn ang="0">
                    <a:pos x="113" y="115"/>
                  </a:cxn>
                  <a:cxn ang="0">
                    <a:pos x="115" y="109"/>
                  </a:cxn>
                  <a:cxn ang="0">
                    <a:pos x="116" y="103"/>
                  </a:cxn>
                  <a:cxn ang="0">
                    <a:pos x="115" y="96"/>
                  </a:cxn>
                  <a:cxn ang="0">
                    <a:pos x="114" y="89"/>
                  </a:cxn>
                  <a:cxn ang="0">
                    <a:pos x="110" y="82"/>
                  </a:cxn>
                  <a:cxn ang="0">
                    <a:pos x="106" y="125"/>
                  </a:cxn>
                </a:cxnLst>
                <a:rect l="0" t="0" r="r" b="b"/>
                <a:pathLst>
                  <a:path w="116" h="135">
                    <a:moveTo>
                      <a:pt x="106" y="125"/>
                    </a:moveTo>
                    <a:lnTo>
                      <a:pt x="110" y="82"/>
                    </a:lnTo>
                    <a:lnTo>
                      <a:pt x="55" y="0"/>
                    </a:lnTo>
                    <a:lnTo>
                      <a:pt x="0" y="36"/>
                    </a:lnTo>
                    <a:lnTo>
                      <a:pt x="54" y="119"/>
                    </a:lnTo>
                    <a:lnTo>
                      <a:pt x="106" y="125"/>
                    </a:lnTo>
                    <a:lnTo>
                      <a:pt x="54" y="119"/>
                    </a:lnTo>
                    <a:lnTo>
                      <a:pt x="60" y="125"/>
                    </a:lnTo>
                    <a:lnTo>
                      <a:pt x="64" y="129"/>
                    </a:lnTo>
                    <a:lnTo>
                      <a:pt x="71" y="133"/>
                    </a:lnTo>
                    <a:lnTo>
                      <a:pt x="77" y="134"/>
                    </a:lnTo>
                    <a:lnTo>
                      <a:pt x="83" y="135"/>
                    </a:lnTo>
                    <a:lnTo>
                      <a:pt x="90" y="134"/>
                    </a:lnTo>
                    <a:lnTo>
                      <a:pt x="95" y="132"/>
                    </a:lnTo>
                    <a:lnTo>
                      <a:pt x="100" y="128"/>
                    </a:lnTo>
                    <a:lnTo>
                      <a:pt x="106" y="125"/>
                    </a:lnTo>
                    <a:lnTo>
                      <a:pt x="109" y="120"/>
                    </a:lnTo>
                    <a:lnTo>
                      <a:pt x="113" y="115"/>
                    </a:lnTo>
                    <a:lnTo>
                      <a:pt x="115" y="109"/>
                    </a:lnTo>
                    <a:lnTo>
                      <a:pt x="116" y="103"/>
                    </a:lnTo>
                    <a:lnTo>
                      <a:pt x="115" y="96"/>
                    </a:lnTo>
                    <a:lnTo>
                      <a:pt x="114" y="89"/>
                    </a:lnTo>
                    <a:lnTo>
                      <a:pt x="110" y="82"/>
                    </a:lnTo>
                    <a:lnTo>
                      <a:pt x="106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18" name="Freeform 2260"/>
              <p:cNvSpPr>
                <a:spLocks/>
              </p:cNvSpPr>
              <p:nvPr/>
            </p:nvSpPr>
            <p:spPr bwMode="auto">
              <a:xfrm>
                <a:off x="4527" y="3661"/>
                <a:ext cx="14" cy="14"/>
              </a:xfrm>
              <a:custGeom>
                <a:avLst/>
                <a:gdLst/>
                <a:ahLst/>
                <a:cxnLst>
                  <a:cxn ang="0">
                    <a:pos x="6" y="56"/>
                  </a:cxn>
                  <a:cxn ang="0">
                    <a:pos x="58" y="62"/>
                  </a:cxn>
                  <a:cxn ang="0">
                    <a:pos x="72" y="48"/>
                  </a:cxn>
                  <a:cxn ang="0">
                    <a:pos x="25" y="0"/>
                  </a:cxn>
                  <a:cxn ang="0">
                    <a:pos x="11" y="14"/>
                  </a:cxn>
                  <a:cxn ang="0">
                    <a:pos x="6" y="56"/>
                  </a:cxn>
                  <a:cxn ang="0">
                    <a:pos x="11" y="14"/>
                  </a:cxn>
                  <a:cxn ang="0">
                    <a:pos x="6" y="20"/>
                  </a:cxn>
                  <a:cxn ang="0">
                    <a:pos x="3" y="27"/>
                  </a:cxn>
                  <a:cxn ang="0">
                    <a:pos x="0" y="33"/>
                  </a:cxn>
                  <a:cxn ang="0">
                    <a:pos x="0" y="40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6" y="57"/>
                  </a:cxn>
                  <a:cxn ang="0">
                    <a:pos x="11" y="62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7" y="71"/>
                  </a:cxn>
                  <a:cxn ang="0">
                    <a:pos x="33" y="72"/>
                  </a:cxn>
                  <a:cxn ang="0">
                    <a:pos x="40" y="72"/>
                  </a:cxn>
                  <a:cxn ang="0">
                    <a:pos x="45" y="70"/>
                  </a:cxn>
                  <a:cxn ang="0">
                    <a:pos x="52" y="66"/>
                  </a:cxn>
                  <a:cxn ang="0">
                    <a:pos x="58" y="62"/>
                  </a:cxn>
                  <a:cxn ang="0">
                    <a:pos x="6" y="56"/>
                  </a:cxn>
                </a:cxnLst>
                <a:rect l="0" t="0" r="r" b="b"/>
                <a:pathLst>
                  <a:path w="72" h="72">
                    <a:moveTo>
                      <a:pt x="6" y="56"/>
                    </a:moveTo>
                    <a:lnTo>
                      <a:pt x="58" y="62"/>
                    </a:lnTo>
                    <a:lnTo>
                      <a:pt x="72" y="48"/>
                    </a:lnTo>
                    <a:lnTo>
                      <a:pt x="25" y="0"/>
                    </a:lnTo>
                    <a:lnTo>
                      <a:pt x="11" y="14"/>
                    </a:lnTo>
                    <a:lnTo>
                      <a:pt x="6" y="56"/>
                    </a:lnTo>
                    <a:lnTo>
                      <a:pt x="11" y="14"/>
                    </a:lnTo>
                    <a:lnTo>
                      <a:pt x="6" y="20"/>
                    </a:lnTo>
                    <a:lnTo>
                      <a:pt x="3" y="27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6" y="57"/>
                    </a:lnTo>
                    <a:lnTo>
                      <a:pt x="11" y="62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7" y="71"/>
                    </a:lnTo>
                    <a:lnTo>
                      <a:pt x="33" y="72"/>
                    </a:lnTo>
                    <a:lnTo>
                      <a:pt x="40" y="72"/>
                    </a:lnTo>
                    <a:lnTo>
                      <a:pt x="45" y="70"/>
                    </a:lnTo>
                    <a:lnTo>
                      <a:pt x="52" y="66"/>
                    </a:lnTo>
                    <a:lnTo>
                      <a:pt x="58" y="62"/>
                    </a:lnTo>
                    <a:lnTo>
                      <a:pt x="6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19" name="Freeform 2261"/>
              <p:cNvSpPr>
                <a:spLocks/>
              </p:cNvSpPr>
              <p:nvPr/>
            </p:nvSpPr>
            <p:spPr bwMode="auto">
              <a:xfrm>
                <a:off x="4560" y="3631"/>
                <a:ext cx="14" cy="7"/>
              </a:xfrm>
              <a:custGeom>
                <a:avLst/>
                <a:gdLst/>
                <a:ahLst/>
                <a:cxnLst>
                  <a:cxn ang="0">
                    <a:pos x="63" y="37"/>
                  </a:cxn>
                  <a:cxn ang="0">
                    <a:pos x="62" y="37"/>
                  </a:cxn>
                  <a:cxn ang="0">
                    <a:pos x="64" y="32"/>
                  </a:cxn>
                  <a:cxn ang="0">
                    <a:pos x="65" y="29"/>
                  </a:cxn>
                  <a:cxn ang="0">
                    <a:pos x="66" y="26"/>
                  </a:cxn>
                  <a:cxn ang="0">
                    <a:pos x="66" y="21"/>
                  </a:cxn>
                  <a:cxn ang="0">
                    <a:pos x="67" y="17"/>
                  </a:cxn>
                  <a:cxn ang="0">
                    <a:pos x="69" y="13"/>
                  </a:cxn>
                  <a:cxn ang="0">
                    <a:pos x="69" y="9"/>
                  </a:cxn>
                  <a:cxn ang="0">
                    <a:pos x="69" y="5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63" y="37"/>
                  </a:cxn>
                </a:cxnLst>
                <a:rect l="0" t="0" r="r" b="b"/>
                <a:pathLst>
                  <a:path w="69" h="37">
                    <a:moveTo>
                      <a:pt x="63" y="37"/>
                    </a:moveTo>
                    <a:lnTo>
                      <a:pt x="62" y="37"/>
                    </a:lnTo>
                    <a:lnTo>
                      <a:pt x="64" y="32"/>
                    </a:lnTo>
                    <a:lnTo>
                      <a:pt x="65" y="29"/>
                    </a:lnTo>
                    <a:lnTo>
                      <a:pt x="66" y="26"/>
                    </a:lnTo>
                    <a:lnTo>
                      <a:pt x="66" y="21"/>
                    </a:lnTo>
                    <a:lnTo>
                      <a:pt x="67" y="17"/>
                    </a:lnTo>
                    <a:lnTo>
                      <a:pt x="69" y="13"/>
                    </a:lnTo>
                    <a:lnTo>
                      <a:pt x="69" y="9"/>
                    </a:lnTo>
                    <a:lnTo>
                      <a:pt x="69" y="5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20" name="Freeform 2262"/>
              <p:cNvSpPr>
                <a:spLocks/>
              </p:cNvSpPr>
              <p:nvPr/>
            </p:nvSpPr>
            <p:spPr bwMode="auto">
              <a:xfrm>
                <a:off x="4559" y="3633"/>
                <a:ext cx="13" cy="11"/>
              </a:xfrm>
              <a:custGeom>
                <a:avLst/>
                <a:gdLst/>
                <a:ahLst/>
                <a:cxnLst>
                  <a:cxn ang="0">
                    <a:pos x="47" y="52"/>
                  </a:cxn>
                  <a:cxn ang="0">
                    <a:pos x="47" y="52"/>
                  </a:cxn>
                  <a:cxn ang="0">
                    <a:pos x="50" y="48"/>
                  </a:cxn>
                  <a:cxn ang="0">
                    <a:pos x="53" y="45"/>
                  </a:cxn>
                  <a:cxn ang="0">
                    <a:pos x="55" y="43"/>
                  </a:cxn>
                  <a:cxn ang="0">
                    <a:pos x="58" y="39"/>
                  </a:cxn>
                  <a:cxn ang="0">
                    <a:pos x="60" y="36"/>
                  </a:cxn>
                  <a:cxn ang="0">
                    <a:pos x="62" y="31"/>
                  </a:cxn>
                  <a:cxn ang="0">
                    <a:pos x="63" y="28"/>
                  </a:cxn>
                  <a:cxn ang="0">
                    <a:pos x="66" y="24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7" y="52"/>
                  </a:cxn>
                </a:cxnLst>
                <a:rect l="0" t="0" r="r" b="b"/>
                <a:pathLst>
                  <a:path w="66" h="52">
                    <a:moveTo>
                      <a:pt x="47" y="52"/>
                    </a:moveTo>
                    <a:lnTo>
                      <a:pt x="47" y="52"/>
                    </a:lnTo>
                    <a:lnTo>
                      <a:pt x="50" y="48"/>
                    </a:lnTo>
                    <a:lnTo>
                      <a:pt x="53" y="45"/>
                    </a:lnTo>
                    <a:lnTo>
                      <a:pt x="55" y="43"/>
                    </a:lnTo>
                    <a:lnTo>
                      <a:pt x="58" y="39"/>
                    </a:lnTo>
                    <a:lnTo>
                      <a:pt x="60" y="36"/>
                    </a:lnTo>
                    <a:lnTo>
                      <a:pt x="62" y="31"/>
                    </a:lnTo>
                    <a:lnTo>
                      <a:pt x="63" y="28"/>
                    </a:lnTo>
                    <a:lnTo>
                      <a:pt x="66" y="2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7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21" name="Freeform 2263"/>
              <p:cNvSpPr>
                <a:spLocks/>
              </p:cNvSpPr>
              <p:nvPr/>
            </p:nvSpPr>
            <p:spPr bwMode="auto">
              <a:xfrm>
                <a:off x="4559" y="3634"/>
                <a:ext cx="10" cy="14"/>
              </a:xfrm>
              <a:custGeom>
                <a:avLst/>
                <a:gdLst/>
                <a:ahLst/>
                <a:cxnLst>
                  <a:cxn ang="0">
                    <a:pos x="2" y="69"/>
                  </a:cxn>
                  <a:cxn ang="0">
                    <a:pos x="2" y="69"/>
                  </a:cxn>
                  <a:cxn ang="0">
                    <a:pos x="9" y="69"/>
                  </a:cxn>
                  <a:cxn ang="0">
                    <a:pos x="16" y="66"/>
                  </a:cxn>
                  <a:cxn ang="0">
                    <a:pos x="22" y="65"/>
                  </a:cxn>
                  <a:cxn ang="0">
                    <a:pos x="27" y="63"/>
                  </a:cxn>
                  <a:cxn ang="0">
                    <a:pos x="34" y="59"/>
                  </a:cxn>
                  <a:cxn ang="0">
                    <a:pos x="39" y="56"/>
                  </a:cxn>
                  <a:cxn ang="0">
                    <a:pos x="45" y="52"/>
                  </a:cxn>
                  <a:cxn ang="0">
                    <a:pos x="49" y="48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69"/>
                  </a:cxn>
                </a:cxnLst>
                <a:rect l="0" t="0" r="r" b="b"/>
                <a:pathLst>
                  <a:path w="49" h="69">
                    <a:moveTo>
                      <a:pt x="2" y="69"/>
                    </a:moveTo>
                    <a:lnTo>
                      <a:pt x="2" y="69"/>
                    </a:lnTo>
                    <a:lnTo>
                      <a:pt x="9" y="69"/>
                    </a:lnTo>
                    <a:lnTo>
                      <a:pt x="16" y="66"/>
                    </a:lnTo>
                    <a:lnTo>
                      <a:pt x="22" y="65"/>
                    </a:lnTo>
                    <a:lnTo>
                      <a:pt x="27" y="63"/>
                    </a:lnTo>
                    <a:lnTo>
                      <a:pt x="34" y="59"/>
                    </a:lnTo>
                    <a:lnTo>
                      <a:pt x="39" y="56"/>
                    </a:lnTo>
                    <a:lnTo>
                      <a:pt x="45" y="52"/>
                    </a:lnTo>
                    <a:lnTo>
                      <a:pt x="49" y="48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22" name="Freeform 2264"/>
              <p:cNvSpPr>
                <a:spLocks/>
              </p:cNvSpPr>
              <p:nvPr/>
            </p:nvSpPr>
            <p:spPr bwMode="auto">
              <a:xfrm>
                <a:off x="4550" y="3634"/>
                <a:ext cx="9" cy="14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47"/>
                  </a:cxn>
                  <a:cxn ang="0">
                    <a:pos x="4" y="52"/>
                  </a:cxn>
                  <a:cxn ang="0">
                    <a:pos x="10" y="55"/>
                  </a:cxn>
                  <a:cxn ang="0">
                    <a:pos x="16" y="59"/>
                  </a:cxn>
                  <a:cxn ang="0">
                    <a:pos x="22" y="62"/>
                  </a:cxn>
                  <a:cxn ang="0">
                    <a:pos x="27" y="64"/>
                  </a:cxn>
                  <a:cxn ang="0">
                    <a:pos x="34" y="65"/>
                  </a:cxn>
                  <a:cxn ang="0">
                    <a:pos x="41" y="67"/>
                  </a:cxn>
                  <a:cxn ang="0">
                    <a:pos x="47" y="67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8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0" y="47"/>
                  </a:cxn>
                </a:cxnLst>
                <a:rect l="0" t="0" r="r" b="b"/>
                <a:pathLst>
                  <a:path w="48" h="67">
                    <a:moveTo>
                      <a:pt x="0" y="47"/>
                    </a:moveTo>
                    <a:lnTo>
                      <a:pt x="0" y="47"/>
                    </a:lnTo>
                    <a:lnTo>
                      <a:pt x="4" y="52"/>
                    </a:lnTo>
                    <a:lnTo>
                      <a:pt x="10" y="55"/>
                    </a:lnTo>
                    <a:lnTo>
                      <a:pt x="16" y="59"/>
                    </a:lnTo>
                    <a:lnTo>
                      <a:pt x="22" y="62"/>
                    </a:lnTo>
                    <a:lnTo>
                      <a:pt x="27" y="64"/>
                    </a:lnTo>
                    <a:lnTo>
                      <a:pt x="34" y="65"/>
                    </a:lnTo>
                    <a:lnTo>
                      <a:pt x="41" y="67"/>
                    </a:lnTo>
                    <a:lnTo>
                      <a:pt x="47" y="67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23" name="Freeform 2265"/>
              <p:cNvSpPr>
                <a:spLocks/>
              </p:cNvSpPr>
              <p:nvPr/>
            </p:nvSpPr>
            <p:spPr bwMode="auto">
              <a:xfrm>
                <a:off x="4546" y="3634"/>
                <a:ext cx="13" cy="10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1" y="22"/>
                  </a:cxn>
                  <a:cxn ang="0">
                    <a:pos x="4" y="25"/>
                  </a:cxn>
                  <a:cxn ang="0">
                    <a:pos x="5" y="30"/>
                  </a:cxn>
                  <a:cxn ang="0">
                    <a:pos x="7" y="33"/>
                  </a:cxn>
                  <a:cxn ang="0">
                    <a:pos x="10" y="38"/>
                  </a:cxn>
                  <a:cxn ang="0">
                    <a:pos x="12" y="41"/>
                  </a:cxn>
                  <a:cxn ang="0">
                    <a:pos x="15" y="45"/>
                  </a:cxn>
                  <a:cxn ang="0">
                    <a:pos x="18" y="47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5" y="1"/>
                  </a:cxn>
                  <a:cxn ang="0">
                    <a:pos x="65" y="1"/>
                  </a:cxn>
                  <a:cxn ang="0">
                    <a:pos x="65" y="1"/>
                  </a:cxn>
                  <a:cxn ang="0">
                    <a:pos x="0" y="17"/>
                  </a:cxn>
                </a:cxnLst>
                <a:rect l="0" t="0" r="r" b="b"/>
                <a:pathLst>
                  <a:path w="65" h="47">
                    <a:moveTo>
                      <a:pt x="0" y="17"/>
                    </a:moveTo>
                    <a:lnTo>
                      <a:pt x="0" y="17"/>
                    </a:lnTo>
                    <a:lnTo>
                      <a:pt x="1" y="22"/>
                    </a:lnTo>
                    <a:lnTo>
                      <a:pt x="4" y="25"/>
                    </a:lnTo>
                    <a:lnTo>
                      <a:pt x="5" y="30"/>
                    </a:lnTo>
                    <a:lnTo>
                      <a:pt x="7" y="33"/>
                    </a:lnTo>
                    <a:lnTo>
                      <a:pt x="10" y="38"/>
                    </a:lnTo>
                    <a:lnTo>
                      <a:pt x="12" y="41"/>
                    </a:lnTo>
                    <a:lnTo>
                      <a:pt x="15" y="45"/>
                    </a:lnTo>
                    <a:lnTo>
                      <a:pt x="18" y="47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24" name="Freeform 2266"/>
              <p:cNvSpPr>
                <a:spLocks/>
              </p:cNvSpPr>
              <p:nvPr/>
            </p:nvSpPr>
            <p:spPr bwMode="auto">
              <a:xfrm>
                <a:off x="4546" y="3631"/>
                <a:ext cx="13" cy="7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4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1" y="20"/>
                  </a:cxn>
                  <a:cxn ang="0">
                    <a:pos x="1" y="25"/>
                  </a:cxn>
                  <a:cxn ang="0">
                    <a:pos x="1" y="28"/>
                  </a:cxn>
                  <a:cxn ang="0">
                    <a:pos x="2" y="32"/>
                  </a:cxn>
                  <a:cxn ang="0">
                    <a:pos x="67" y="16"/>
                  </a:cxn>
                  <a:cxn ang="0">
                    <a:pos x="67" y="16"/>
                  </a:cxn>
                  <a:cxn ang="0">
                    <a:pos x="67" y="16"/>
                  </a:cxn>
                  <a:cxn ang="0">
                    <a:pos x="67" y="16"/>
                  </a:cxn>
                  <a:cxn ang="0">
                    <a:pos x="67" y="16"/>
                  </a:cxn>
                  <a:cxn ang="0">
                    <a:pos x="67" y="16"/>
                  </a:cxn>
                  <a:cxn ang="0">
                    <a:pos x="67" y="16"/>
                  </a:cxn>
                  <a:cxn ang="0">
                    <a:pos x="67" y="16"/>
                  </a:cxn>
                  <a:cxn ang="0">
                    <a:pos x="67" y="16"/>
                  </a:cxn>
                  <a:cxn ang="0">
                    <a:pos x="67" y="16"/>
                  </a:cxn>
                  <a:cxn ang="0">
                    <a:pos x="2" y="1"/>
                  </a:cxn>
                </a:cxnLst>
                <a:rect l="0" t="0" r="r" b="b"/>
                <a:pathLst>
                  <a:path w="67" h="32">
                    <a:moveTo>
                      <a:pt x="2" y="1"/>
                    </a:moveTo>
                    <a:lnTo>
                      <a:pt x="2" y="0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1" y="25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25" name="Freeform 2267"/>
              <p:cNvSpPr>
                <a:spLocks/>
              </p:cNvSpPr>
              <p:nvPr/>
            </p:nvSpPr>
            <p:spPr bwMode="auto">
              <a:xfrm>
                <a:off x="4546" y="3626"/>
                <a:ext cx="14" cy="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8" y="6"/>
                  </a:cxn>
                  <a:cxn ang="0">
                    <a:pos x="7" y="9"/>
                  </a:cxn>
                  <a:cxn ang="0">
                    <a:pos x="5" y="13"/>
                  </a:cxn>
                  <a:cxn ang="0">
                    <a:pos x="4" y="16"/>
                  </a:cxn>
                  <a:cxn ang="0">
                    <a:pos x="3" y="20"/>
                  </a:cxn>
                  <a:cxn ang="0">
                    <a:pos x="1" y="23"/>
                  </a:cxn>
                  <a:cxn ang="0">
                    <a:pos x="0" y="28"/>
                  </a:cxn>
                  <a:cxn ang="0">
                    <a:pos x="65" y="43"/>
                  </a:cxn>
                  <a:cxn ang="0">
                    <a:pos x="65" y="42"/>
                  </a:cxn>
                  <a:cxn ang="0">
                    <a:pos x="66" y="42"/>
                  </a:cxn>
                  <a:cxn ang="0">
                    <a:pos x="65" y="42"/>
                  </a:cxn>
                  <a:cxn ang="0">
                    <a:pos x="66" y="40"/>
                  </a:cxn>
                  <a:cxn ang="0">
                    <a:pos x="66" y="40"/>
                  </a:cxn>
                  <a:cxn ang="0">
                    <a:pos x="67" y="39"/>
                  </a:cxn>
                  <a:cxn ang="0">
                    <a:pos x="67" y="38"/>
                  </a:cxn>
                  <a:cxn ang="0">
                    <a:pos x="68" y="37"/>
                  </a:cxn>
                  <a:cxn ang="0">
                    <a:pos x="68" y="37"/>
                  </a:cxn>
                  <a:cxn ang="0">
                    <a:pos x="13" y="0"/>
                  </a:cxn>
                </a:cxnLst>
                <a:rect l="0" t="0" r="r" b="b"/>
                <a:pathLst>
                  <a:path w="68" h="43">
                    <a:moveTo>
                      <a:pt x="13" y="0"/>
                    </a:moveTo>
                    <a:lnTo>
                      <a:pt x="13" y="0"/>
                    </a:lnTo>
                    <a:lnTo>
                      <a:pt x="11" y="2"/>
                    </a:lnTo>
                    <a:lnTo>
                      <a:pt x="8" y="6"/>
                    </a:lnTo>
                    <a:lnTo>
                      <a:pt x="7" y="9"/>
                    </a:lnTo>
                    <a:lnTo>
                      <a:pt x="5" y="13"/>
                    </a:lnTo>
                    <a:lnTo>
                      <a:pt x="4" y="16"/>
                    </a:lnTo>
                    <a:lnTo>
                      <a:pt x="3" y="20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65" y="43"/>
                    </a:lnTo>
                    <a:lnTo>
                      <a:pt x="65" y="42"/>
                    </a:lnTo>
                    <a:lnTo>
                      <a:pt x="66" y="42"/>
                    </a:lnTo>
                    <a:lnTo>
                      <a:pt x="65" y="42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7" y="39"/>
                    </a:lnTo>
                    <a:lnTo>
                      <a:pt x="67" y="38"/>
                    </a:lnTo>
                    <a:lnTo>
                      <a:pt x="68" y="37"/>
                    </a:lnTo>
                    <a:lnTo>
                      <a:pt x="68" y="3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26" name="Freeform 2268"/>
              <p:cNvSpPr>
                <a:spLocks/>
              </p:cNvSpPr>
              <p:nvPr/>
            </p:nvSpPr>
            <p:spPr bwMode="auto">
              <a:xfrm>
                <a:off x="4549" y="3621"/>
                <a:ext cx="13" cy="1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5" y="3"/>
                  </a:cxn>
                  <a:cxn ang="0">
                    <a:pos x="13" y="7"/>
                  </a:cxn>
                  <a:cxn ang="0">
                    <a:pos x="10" y="10"/>
                  </a:cxn>
                  <a:cxn ang="0">
                    <a:pos x="8" y="13"/>
                  </a:cxn>
                  <a:cxn ang="0">
                    <a:pos x="6" y="15"/>
                  </a:cxn>
                  <a:cxn ang="0">
                    <a:pos x="3" y="17"/>
                  </a:cxn>
                  <a:cxn ang="0">
                    <a:pos x="1" y="21"/>
                  </a:cxn>
                  <a:cxn ang="0">
                    <a:pos x="0" y="23"/>
                  </a:cxn>
                  <a:cxn ang="0">
                    <a:pos x="55" y="60"/>
                  </a:cxn>
                  <a:cxn ang="0">
                    <a:pos x="55" y="60"/>
                  </a:cxn>
                  <a:cxn ang="0">
                    <a:pos x="57" y="59"/>
                  </a:cxn>
                  <a:cxn ang="0">
                    <a:pos x="57" y="58"/>
                  </a:cxn>
                  <a:cxn ang="0">
                    <a:pos x="59" y="55"/>
                  </a:cxn>
                  <a:cxn ang="0">
                    <a:pos x="60" y="53"/>
                  </a:cxn>
                  <a:cxn ang="0">
                    <a:pos x="62" y="51"/>
                  </a:cxn>
                  <a:cxn ang="0">
                    <a:pos x="65" y="48"/>
                  </a:cxn>
                  <a:cxn ang="0">
                    <a:pos x="68" y="46"/>
                  </a:cxn>
                  <a:cxn ang="0">
                    <a:pos x="68" y="46"/>
                  </a:cxn>
                  <a:cxn ang="0">
                    <a:pos x="18" y="0"/>
                  </a:cxn>
                </a:cxnLst>
                <a:rect l="0" t="0" r="r" b="b"/>
                <a:pathLst>
                  <a:path w="68" h="60">
                    <a:moveTo>
                      <a:pt x="18" y="0"/>
                    </a:moveTo>
                    <a:lnTo>
                      <a:pt x="18" y="0"/>
                    </a:lnTo>
                    <a:lnTo>
                      <a:pt x="15" y="3"/>
                    </a:lnTo>
                    <a:lnTo>
                      <a:pt x="13" y="7"/>
                    </a:lnTo>
                    <a:lnTo>
                      <a:pt x="10" y="10"/>
                    </a:lnTo>
                    <a:lnTo>
                      <a:pt x="8" y="13"/>
                    </a:lnTo>
                    <a:lnTo>
                      <a:pt x="6" y="15"/>
                    </a:lnTo>
                    <a:lnTo>
                      <a:pt x="3" y="17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7" y="59"/>
                    </a:lnTo>
                    <a:lnTo>
                      <a:pt x="57" y="58"/>
                    </a:lnTo>
                    <a:lnTo>
                      <a:pt x="59" y="55"/>
                    </a:lnTo>
                    <a:lnTo>
                      <a:pt x="60" y="53"/>
                    </a:lnTo>
                    <a:lnTo>
                      <a:pt x="62" y="51"/>
                    </a:lnTo>
                    <a:lnTo>
                      <a:pt x="65" y="48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27" name="Freeform 2269"/>
              <p:cNvSpPr>
                <a:spLocks/>
              </p:cNvSpPr>
              <p:nvPr/>
            </p:nvSpPr>
            <p:spPr bwMode="auto">
              <a:xfrm>
                <a:off x="4552" y="3615"/>
                <a:ext cx="15" cy="16"/>
              </a:xfrm>
              <a:custGeom>
                <a:avLst/>
                <a:gdLst/>
                <a:ahLst/>
                <a:cxnLst>
                  <a:cxn ang="0">
                    <a:pos x="11" y="49"/>
                  </a:cxn>
                  <a:cxn ang="0">
                    <a:pos x="10" y="21"/>
                  </a:cxn>
                  <a:cxn ang="0">
                    <a:pos x="10" y="19"/>
                  </a:cxn>
                  <a:cxn ang="0">
                    <a:pos x="10" y="21"/>
                  </a:cxn>
                  <a:cxn ang="0">
                    <a:pos x="9" y="21"/>
                  </a:cxn>
                  <a:cxn ang="0">
                    <a:pos x="9" y="23"/>
                  </a:cxn>
                  <a:cxn ang="0">
                    <a:pos x="6" y="24"/>
                  </a:cxn>
                  <a:cxn ang="0">
                    <a:pos x="5" y="26"/>
                  </a:cxn>
                  <a:cxn ang="0">
                    <a:pos x="3" y="29"/>
                  </a:cxn>
                  <a:cxn ang="0">
                    <a:pos x="0" y="31"/>
                  </a:cxn>
                  <a:cxn ang="0">
                    <a:pos x="50" y="77"/>
                  </a:cxn>
                  <a:cxn ang="0">
                    <a:pos x="52" y="73"/>
                  </a:cxn>
                  <a:cxn ang="0">
                    <a:pos x="56" y="69"/>
                  </a:cxn>
                  <a:cxn ang="0">
                    <a:pos x="59" y="66"/>
                  </a:cxn>
                  <a:cxn ang="0">
                    <a:pos x="62" y="62"/>
                  </a:cxn>
                  <a:cxn ang="0">
                    <a:pos x="64" y="59"/>
                  </a:cxn>
                  <a:cxn ang="0">
                    <a:pos x="66" y="55"/>
                  </a:cxn>
                  <a:cxn ang="0">
                    <a:pos x="69" y="51"/>
                  </a:cxn>
                  <a:cxn ang="0">
                    <a:pos x="71" y="47"/>
                  </a:cxn>
                  <a:cxn ang="0">
                    <a:pos x="70" y="17"/>
                  </a:cxn>
                  <a:cxn ang="0">
                    <a:pos x="71" y="47"/>
                  </a:cxn>
                  <a:cxn ang="0">
                    <a:pos x="73" y="39"/>
                  </a:cxn>
                  <a:cxn ang="0">
                    <a:pos x="74" y="32"/>
                  </a:cxn>
                  <a:cxn ang="0">
                    <a:pos x="73" y="25"/>
                  </a:cxn>
                  <a:cxn ang="0">
                    <a:pos x="71" y="19"/>
                  </a:cxn>
                  <a:cxn ang="0">
                    <a:pos x="69" y="14"/>
                  </a:cxn>
                  <a:cxn ang="0">
                    <a:pos x="64" y="9"/>
                  </a:cxn>
                  <a:cxn ang="0">
                    <a:pos x="59" y="6"/>
                  </a:cxn>
                  <a:cxn ang="0">
                    <a:pos x="54" y="2"/>
                  </a:cxn>
                  <a:cxn ang="0">
                    <a:pos x="48" y="1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29" y="1"/>
                  </a:cxn>
                  <a:cxn ang="0">
                    <a:pos x="24" y="3"/>
                  </a:cxn>
                  <a:cxn ang="0">
                    <a:pos x="18" y="8"/>
                  </a:cxn>
                  <a:cxn ang="0">
                    <a:pos x="13" y="14"/>
                  </a:cxn>
                  <a:cxn ang="0">
                    <a:pos x="10" y="21"/>
                  </a:cxn>
                  <a:cxn ang="0">
                    <a:pos x="11" y="49"/>
                  </a:cxn>
                </a:cxnLst>
                <a:rect l="0" t="0" r="r" b="b"/>
                <a:pathLst>
                  <a:path w="74" h="77">
                    <a:moveTo>
                      <a:pt x="11" y="49"/>
                    </a:moveTo>
                    <a:lnTo>
                      <a:pt x="10" y="21"/>
                    </a:lnTo>
                    <a:lnTo>
                      <a:pt x="10" y="19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6" y="24"/>
                    </a:lnTo>
                    <a:lnTo>
                      <a:pt x="5" y="26"/>
                    </a:lnTo>
                    <a:lnTo>
                      <a:pt x="3" y="29"/>
                    </a:lnTo>
                    <a:lnTo>
                      <a:pt x="0" y="31"/>
                    </a:lnTo>
                    <a:lnTo>
                      <a:pt x="50" y="77"/>
                    </a:lnTo>
                    <a:lnTo>
                      <a:pt x="52" y="73"/>
                    </a:lnTo>
                    <a:lnTo>
                      <a:pt x="56" y="69"/>
                    </a:lnTo>
                    <a:lnTo>
                      <a:pt x="59" y="66"/>
                    </a:lnTo>
                    <a:lnTo>
                      <a:pt x="62" y="62"/>
                    </a:lnTo>
                    <a:lnTo>
                      <a:pt x="64" y="59"/>
                    </a:lnTo>
                    <a:lnTo>
                      <a:pt x="66" y="55"/>
                    </a:lnTo>
                    <a:lnTo>
                      <a:pt x="69" y="51"/>
                    </a:lnTo>
                    <a:lnTo>
                      <a:pt x="71" y="47"/>
                    </a:lnTo>
                    <a:lnTo>
                      <a:pt x="70" y="17"/>
                    </a:lnTo>
                    <a:lnTo>
                      <a:pt x="71" y="47"/>
                    </a:lnTo>
                    <a:lnTo>
                      <a:pt x="73" y="39"/>
                    </a:lnTo>
                    <a:lnTo>
                      <a:pt x="74" y="32"/>
                    </a:lnTo>
                    <a:lnTo>
                      <a:pt x="73" y="25"/>
                    </a:lnTo>
                    <a:lnTo>
                      <a:pt x="71" y="19"/>
                    </a:lnTo>
                    <a:lnTo>
                      <a:pt x="69" y="14"/>
                    </a:lnTo>
                    <a:lnTo>
                      <a:pt x="64" y="9"/>
                    </a:lnTo>
                    <a:lnTo>
                      <a:pt x="59" y="6"/>
                    </a:lnTo>
                    <a:lnTo>
                      <a:pt x="54" y="2"/>
                    </a:lnTo>
                    <a:lnTo>
                      <a:pt x="48" y="1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4" y="3"/>
                    </a:lnTo>
                    <a:lnTo>
                      <a:pt x="18" y="8"/>
                    </a:lnTo>
                    <a:lnTo>
                      <a:pt x="13" y="14"/>
                    </a:lnTo>
                    <a:lnTo>
                      <a:pt x="10" y="21"/>
                    </a:lnTo>
                    <a:lnTo>
                      <a:pt x="11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28" name="Freeform 2270"/>
              <p:cNvSpPr>
                <a:spLocks/>
              </p:cNvSpPr>
              <p:nvPr/>
            </p:nvSpPr>
            <p:spPr bwMode="auto">
              <a:xfrm>
                <a:off x="4554" y="3615"/>
                <a:ext cx="12" cy="10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" y="47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1" y="47"/>
                  </a:cxn>
                  <a:cxn ang="0">
                    <a:pos x="1" y="48"/>
                  </a:cxn>
                  <a:cxn ang="0">
                    <a:pos x="1" y="49"/>
                  </a:cxn>
                  <a:cxn ang="0">
                    <a:pos x="2" y="49"/>
                  </a:cxn>
                  <a:cxn ang="0">
                    <a:pos x="2" y="50"/>
                  </a:cxn>
                  <a:cxn ang="0">
                    <a:pos x="61" y="18"/>
                  </a:cxn>
                  <a:cxn ang="0">
                    <a:pos x="60" y="16"/>
                  </a:cxn>
                  <a:cxn ang="0">
                    <a:pos x="57" y="14"/>
                  </a:cxn>
                  <a:cxn ang="0">
                    <a:pos x="56" y="11"/>
                  </a:cxn>
                  <a:cxn ang="0">
                    <a:pos x="55" y="9"/>
                  </a:cxn>
                  <a:cxn ang="0">
                    <a:pos x="53" y="7"/>
                  </a:cxn>
                  <a:cxn ang="0">
                    <a:pos x="52" y="4"/>
                  </a:cxn>
                  <a:cxn ang="0">
                    <a:pos x="49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0" y="47"/>
                  </a:cxn>
                </a:cxnLst>
                <a:rect l="0" t="0" r="r" b="b"/>
                <a:pathLst>
                  <a:path w="61" h="50">
                    <a:moveTo>
                      <a:pt x="0" y="47"/>
                    </a:moveTo>
                    <a:lnTo>
                      <a:pt x="1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8"/>
                    </a:lnTo>
                    <a:lnTo>
                      <a:pt x="1" y="49"/>
                    </a:lnTo>
                    <a:lnTo>
                      <a:pt x="2" y="49"/>
                    </a:lnTo>
                    <a:lnTo>
                      <a:pt x="2" y="50"/>
                    </a:lnTo>
                    <a:lnTo>
                      <a:pt x="61" y="18"/>
                    </a:lnTo>
                    <a:lnTo>
                      <a:pt x="60" y="16"/>
                    </a:lnTo>
                    <a:lnTo>
                      <a:pt x="57" y="14"/>
                    </a:lnTo>
                    <a:lnTo>
                      <a:pt x="56" y="11"/>
                    </a:lnTo>
                    <a:lnTo>
                      <a:pt x="55" y="9"/>
                    </a:lnTo>
                    <a:lnTo>
                      <a:pt x="53" y="7"/>
                    </a:lnTo>
                    <a:lnTo>
                      <a:pt x="52" y="4"/>
                    </a:lnTo>
                    <a:lnTo>
                      <a:pt x="49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29" name="Freeform 2271"/>
              <p:cNvSpPr>
                <a:spLocks/>
              </p:cNvSpPr>
              <p:nvPr/>
            </p:nvSpPr>
            <p:spPr bwMode="auto">
              <a:xfrm>
                <a:off x="4554" y="3612"/>
                <a:ext cx="10" cy="14"/>
              </a:xfrm>
              <a:custGeom>
                <a:avLst/>
                <a:gdLst/>
                <a:ahLst/>
                <a:cxnLst>
                  <a:cxn ang="0">
                    <a:pos x="17" y="66"/>
                  </a:cxn>
                  <a:cxn ang="0">
                    <a:pos x="17" y="66"/>
                  </a:cxn>
                  <a:cxn ang="0">
                    <a:pos x="15" y="66"/>
                  </a:cxn>
                  <a:cxn ang="0">
                    <a:pos x="12" y="66"/>
                  </a:cxn>
                  <a:cxn ang="0">
                    <a:pos x="10" y="66"/>
                  </a:cxn>
                  <a:cxn ang="0">
                    <a:pos x="8" y="65"/>
                  </a:cxn>
                  <a:cxn ang="0">
                    <a:pos x="5" y="63"/>
                  </a:cxn>
                  <a:cxn ang="0">
                    <a:pos x="3" y="62"/>
                  </a:cxn>
                  <a:cxn ang="0">
                    <a:pos x="2" y="62"/>
                  </a:cxn>
                  <a:cxn ang="0">
                    <a:pos x="0" y="60"/>
                  </a:cxn>
                  <a:cxn ang="0">
                    <a:pos x="47" y="13"/>
                  </a:cxn>
                  <a:cxn ang="0">
                    <a:pos x="43" y="9"/>
                  </a:cxn>
                  <a:cxn ang="0">
                    <a:pos x="40" y="7"/>
                  </a:cxn>
                  <a:cxn ang="0">
                    <a:pos x="35" y="5"/>
                  </a:cxn>
                  <a:cxn ang="0">
                    <a:pos x="31" y="2"/>
                  </a:cxn>
                  <a:cxn ang="0">
                    <a:pos x="25" y="1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7" y="66"/>
                  </a:cxn>
                </a:cxnLst>
                <a:rect l="0" t="0" r="r" b="b"/>
                <a:pathLst>
                  <a:path w="47" h="66">
                    <a:moveTo>
                      <a:pt x="17" y="66"/>
                    </a:moveTo>
                    <a:lnTo>
                      <a:pt x="17" y="66"/>
                    </a:lnTo>
                    <a:lnTo>
                      <a:pt x="15" y="66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8" y="65"/>
                    </a:lnTo>
                    <a:lnTo>
                      <a:pt x="5" y="63"/>
                    </a:lnTo>
                    <a:lnTo>
                      <a:pt x="3" y="62"/>
                    </a:lnTo>
                    <a:lnTo>
                      <a:pt x="2" y="62"/>
                    </a:lnTo>
                    <a:lnTo>
                      <a:pt x="0" y="60"/>
                    </a:lnTo>
                    <a:lnTo>
                      <a:pt x="47" y="13"/>
                    </a:lnTo>
                    <a:lnTo>
                      <a:pt x="43" y="9"/>
                    </a:lnTo>
                    <a:lnTo>
                      <a:pt x="40" y="7"/>
                    </a:lnTo>
                    <a:lnTo>
                      <a:pt x="35" y="5"/>
                    </a:lnTo>
                    <a:lnTo>
                      <a:pt x="31" y="2"/>
                    </a:lnTo>
                    <a:lnTo>
                      <a:pt x="25" y="1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7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30" name="Freeform 2272"/>
              <p:cNvSpPr>
                <a:spLocks/>
              </p:cNvSpPr>
              <p:nvPr/>
            </p:nvSpPr>
            <p:spPr bwMode="auto">
              <a:xfrm>
                <a:off x="4549" y="3612"/>
                <a:ext cx="10" cy="14"/>
              </a:xfrm>
              <a:custGeom>
                <a:avLst/>
                <a:gdLst/>
                <a:ahLst/>
                <a:cxnLst>
                  <a:cxn ang="0">
                    <a:pos x="47" y="67"/>
                  </a:cxn>
                  <a:cxn ang="0">
                    <a:pos x="47" y="67"/>
                  </a:cxn>
                  <a:cxn ang="0">
                    <a:pos x="48" y="66"/>
                  </a:cxn>
                  <a:cxn ang="0">
                    <a:pos x="50" y="65"/>
                  </a:cxn>
                  <a:cxn ang="0">
                    <a:pos x="50" y="65"/>
                  </a:cxn>
                  <a:cxn ang="0">
                    <a:pos x="50" y="65"/>
                  </a:cxn>
                  <a:cxn ang="0">
                    <a:pos x="48" y="65"/>
                  </a:cxn>
                  <a:cxn ang="0">
                    <a:pos x="48" y="66"/>
                  </a:cxn>
                  <a:cxn ang="0">
                    <a:pos x="47" y="66"/>
                  </a:cxn>
                  <a:cxn ang="0">
                    <a:pos x="45" y="66"/>
                  </a:cxn>
                  <a:cxn ang="0">
                    <a:pos x="37" y="0"/>
                  </a:cxn>
                  <a:cxn ang="0">
                    <a:pos x="31" y="1"/>
                  </a:cxn>
                  <a:cxn ang="0">
                    <a:pos x="26" y="2"/>
                  </a:cxn>
                  <a:cxn ang="0">
                    <a:pos x="21" y="5"/>
                  </a:cxn>
                  <a:cxn ang="0">
                    <a:pos x="16" y="7"/>
                  </a:cxn>
                  <a:cxn ang="0">
                    <a:pos x="11" y="9"/>
                  </a:cxn>
                  <a:cxn ang="0">
                    <a:pos x="8" y="13"/>
                  </a:cxn>
                  <a:cxn ang="0">
                    <a:pos x="3" y="16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47" y="67"/>
                  </a:cxn>
                </a:cxnLst>
                <a:rect l="0" t="0" r="r" b="b"/>
                <a:pathLst>
                  <a:path w="50" h="67">
                    <a:moveTo>
                      <a:pt x="47" y="67"/>
                    </a:moveTo>
                    <a:lnTo>
                      <a:pt x="47" y="67"/>
                    </a:lnTo>
                    <a:lnTo>
                      <a:pt x="48" y="66"/>
                    </a:lnTo>
                    <a:lnTo>
                      <a:pt x="50" y="65"/>
                    </a:lnTo>
                    <a:lnTo>
                      <a:pt x="50" y="65"/>
                    </a:lnTo>
                    <a:lnTo>
                      <a:pt x="50" y="65"/>
                    </a:lnTo>
                    <a:lnTo>
                      <a:pt x="48" y="65"/>
                    </a:lnTo>
                    <a:lnTo>
                      <a:pt x="48" y="66"/>
                    </a:lnTo>
                    <a:lnTo>
                      <a:pt x="47" y="66"/>
                    </a:lnTo>
                    <a:lnTo>
                      <a:pt x="45" y="66"/>
                    </a:lnTo>
                    <a:lnTo>
                      <a:pt x="37" y="0"/>
                    </a:lnTo>
                    <a:lnTo>
                      <a:pt x="31" y="1"/>
                    </a:lnTo>
                    <a:lnTo>
                      <a:pt x="26" y="2"/>
                    </a:lnTo>
                    <a:lnTo>
                      <a:pt x="21" y="5"/>
                    </a:lnTo>
                    <a:lnTo>
                      <a:pt x="16" y="7"/>
                    </a:lnTo>
                    <a:lnTo>
                      <a:pt x="11" y="9"/>
                    </a:lnTo>
                    <a:lnTo>
                      <a:pt x="8" y="13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7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31" name="Freeform 2273"/>
              <p:cNvSpPr>
                <a:spLocks/>
              </p:cNvSpPr>
              <p:nvPr/>
            </p:nvSpPr>
            <p:spPr bwMode="auto">
              <a:xfrm>
                <a:off x="4545" y="3616"/>
                <a:ext cx="13" cy="10"/>
              </a:xfrm>
              <a:custGeom>
                <a:avLst/>
                <a:gdLst/>
                <a:ahLst/>
                <a:cxnLst>
                  <a:cxn ang="0">
                    <a:pos x="66" y="46"/>
                  </a:cxn>
                  <a:cxn ang="0">
                    <a:pos x="66" y="46"/>
                  </a:cxn>
                  <a:cxn ang="0">
                    <a:pos x="66" y="47"/>
                  </a:cxn>
                  <a:cxn ang="0">
                    <a:pos x="65" y="47"/>
                  </a:cxn>
                  <a:cxn ang="0">
                    <a:pos x="65" y="48"/>
                  </a:cxn>
                  <a:cxn ang="0">
                    <a:pos x="65" y="48"/>
                  </a:cxn>
                  <a:cxn ang="0">
                    <a:pos x="65" y="48"/>
                  </a:cxn>
                  <a:cxn ang="0">
                    <a:pos x="65" y="48"/>
                  </a:cxn>
                  <a:cxn ang="0">
                    <a:pos x="66" y="47"/>
                  </a:cxn>
                  <a:cxn ang="0">
                    <a:pos x="66" y="47"/>
                  </a:cxn>
                  <a:cxn ang="0">
                    <a:pos x="19" y="0"/>
                  </a:cxn>
                  <a:cxn ang="0">
                    <a:pos x="17" y="3"/>
                  </a:cxn>
                  <a:cxn ang="0">
                    <a:pos x="13" y="7"/>
                  </a:cxn>
                  <a:cxn ang="0">
                    <a:pos x="10" y="10"/>
                  </a:cxn>
                  <a:cxn ang="0">
                    <a:pos x="7" y="15"/>
                  </a:cxn>
                  <a:cxn ang="0">
                    <a:pos x="5" y="19"/>
                  </a:cxn>
                  <a:cxn ang="0">
                    <a:pos x="3" y="24"/>
                  </a:cxn>
                  <a:cxn ang="0">
                    <a:pos x="2" y="30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66" y="46"/>
                  </a:cxn>
                </a:cxnLst>
                <a:rect l="0" t="0" r="r" b="b"/>
                <a:pathLst>
                  <a:path w="66" h="48">
                    <a:moveTo>
                      <a:pt x="66" y="46"/>
                    </a:moveTo>
                    <a:lnTo>
                      <a:pt x="66" y="46"/>
                    </a:lnTo>
                    <a:lnTo>
                      <a:pt x="66" y="47"/>
                    </a:lnTo>
                    <a:lnTo>
                      <a:pt x="65" y="47"/>
                    </a:lnTo>
                    <a:lnTo>
                      <a:pt x="65" y="48"/>
                    </a:lnTo>
                    <a:lnTo>
                      <a:pt x="65" y="48"/>
                    </a:lnTo>
                    <a:lnTo>
                      <a:pt x="65" y="48"/>
                    </a:lnTo>
                    <a:lnTo>
                      <a:pt x="65" y="48"/>
                    </a:lnTo>
                    <a:lnTo>
                      <a:pt x="66" y="47"/>
                    </a:lnTo>
                    <a:lnTo>
                      <a:pt x="66" y="47"/>
                    </a:lnTo>
                    <a:lnTo>
                      <a:pt x="19" y="0"/>
                    </a:lnTo>
                    <a:lnTo>
                      <a:pt x="17" y="3"/>
                    </a:lnTo>
                    <a:lnTo>
                      <a:pt x="13" y="7"/>
                    </a:lnTo>
                    <a:lnTo>
                      <a:pt x="10" y="10"/>
                    </a:lnTo>
                    <a:lnTo>
                      <a:pt x="7" y="15"/>
                    </a:lnTo>
                    <a:lnTo>
                      <a:pt x="5" y="19"/>
                    </a:lnTo>
                    <a:lnTo>
                      <a:pt x="3" y="24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66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32" name="Freeform 2274"/>
              <p:cNvSpPr>
                <a:spLocks/>
              </p:cNvSpPr>
              <p:nvPr/>
            </p:nvSpPr>
            <p:spPr bwMode="auto">
              <a:xfrm>
                <a:off x="4545" y="3623"/>
                <a:ext cx="14" cy="12"/>
              </a:xfrm>
              <a:custGeom>
                <a:avLst/>
                <a:gdLst/>
                <a:ahLst/>
                <a:cxnLst>
                  <a:cxn ang="0">
                    <a:pos x="58" y="51"/>
                  </a:cxn>
                  <a:cxn ang="0">
                    <a:pos x="67" y="12"/>
                  </a:cxn>
                  <a:cxn ang="0">
                    <a:pos x="67" y="10"/>
                  </a:cxn>
                  <a:cxn ang="0">
                    <a:pos x="67" y="10"/>
                  </a:cxn>
                  <a:cxn ang="0">
                    <a:pos x="67" y="12"/>
                  </a:cxn>
                  <a:cxn ang="0">
                    <a:pos x="67" y="12"/>
                  </a:cxn>
                  <a:cxn ang="0">
                    <a:pos x="67" y="12"/>
                  </a:cxn>
                  <a:cxn ang="0">
                    <a:pos x="67" y="12"/>
                  </a:cxn>
                  <a:cxn ang="0">
                    <a:pos x="67" y="13"/>
                  </a:cxn>
                  <a:cxn ang="0">
                    <a:pos x="67" y="13"/>
                  </a:cxn>
                  <a:cxn ang="0">
                    <a:pos x="1" y="1"/>
                  </a:cxn>
                  <a:cxn ang="0">
                    <a:pos x="0" y="7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1" y="27"/>
                  </a:cxn>
                  <a:cxn ang="0">
                    <a:pos x="3" y="31"/>
                  </a:cxn>
                  <a:cxn ang="0">
                    <a:pos x="5" y="36"/>
                  </a:cxn>
                  <a:cxn ang="0">
                    <a:pos x="7" y="40"/>
                  </a:cxn>
                  <a:cxn ang="0">
                    <a:pos x="15" y="0"/>
                  </a:cxn>
                  <a:cxn ang="0">
                    <a:pos x="7" y="40"/>
                  </a:cxn>
                  <a:cxn ang="0">
                    <a:pos x="11" y="46"/>
                  </a:cxn>
                  <a:cxn ang="0">
                    <a:pos x="15" y="52"/>
                  </a:cxn>
                  <a:cxn ang="0">
                    <a:pos x="21" y="55"/>
                  </a:cxn>
                  <a:cxn ang="0">
                    <a:pos x="27" y="58"/>
                  </a:cxn>
                  <a:cxn ang="0">
                    <a:pos x="33" y="59"/>
                  </a:cxn>
                  <a:cxn ang="0">
                    <a:pos x="39" y="59"/>
                  </a:cxn>
                  <a:cxn ang="0">
                    <a:pos x="45" y="58"/>
                  </a:cxn>
                  <a:cxn ang="0">
                    <a:pos x="51" y="55"/>
                  </a:cxn>
                  <a:cxn ang="0">
                    <a:pos x="57" y="53"/>
                  </a:cxn>
                  <a:cxn ang="0">
                    <a:pos x="61" y="49"/>
                  </a:cxn>
                  <a:cxn ang="0">
                    <a:pos x="65" y="44"/>
                  </a:cxn>
                  <a:cxn ang="0">
                    <a:pos x="68" y="38"/>
                  </a:cxn>
                  <a:cxn ang="0">
                    <a:pos x="71" y="32"/>
                  </a:cxn>
                  <a:cxn ang="0">
                    <a:pos x="71" y="25"/>
                  </a:cxn>
                  <a:cxn ang="0">
                    <a:pos x="70" y="19"/>
                  </a:cxn>
                  <a:cxn ang="0">
                    <a:pos x="67" y="12"/>
                  </a:cxn>
                  <a:cxn ang="0">
                    <a:pos x="58" y="51"/>
                  </a:cxn>
                </a:cxnLst>
                <a:rect l="0" t="0" r="r" b="b"/>
                <a:pathLst>
                  <a:path w="71" h="59">
                    <a:moveTo>
                      <a:pt x="58" y="51"/>
                    </a:moveTo>
                    <a:lnTo>
                      <a:pt x="67" y="12"/>
                    </a:lnTo>
                    <a:lnTo>
                      <a:pt x="67" y="10"/>
                    </a:lnTo>
                    <a:lnTo>
                      <a:pt x="67" y="10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1" y="1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1" y="27"/>
                    </a:lnTo>
                    <a:lnTo>
                      <a:pt x="3" y="31"/>
                    </a:lnTo>
                    <a:lnTo>
                      <a:pt x="5" y="36"/>
                    </a:lnTo>
                    <a:lnTo>
                      <a:pt x="7" y="40"/>
                    </a:lnTo>
                    <a:lnTo>
                      <a:pt x="15" y="0"/>
                    </a:lnTo>
                    <a:lnTo>
                      <a:pt x="7" y="40"/>
                    </a:lnTo>
                    <a:lnTo>
                      <a:pt x="11" y="46"/>
                    </a:lnTo>
                    <a:lnTo>
                      <a:pt x="15" y="52"/>
                    </a:lnTo>
                    <a:lnTo>
                      <a:pt x="21" y="55"/>
                    </a:lnTo>
                    <a:lnTo>
                      <a:pt x="27" y="58"/>
                    </a:lnTo>
                    <a:lnTo>
                      <a:pt x="33" y="59"/>
                    </a:lnTo>
                    <a:lnTo>
                      <a:pt x="39" y="59"/>
                    </a:lnTo>
                    <a:lnTo>
                      <a:pt x="45" y="58"/>
                    </a:lnTo>
                    <a:lnTo>
                      <a:pt x="51" y="55"/>
                    </a:lnTo>
                    <a:lnTo>
                      <a:pt x="57" y="53"/>
                    </a:lnTo>
                    <a:lnTo>
                      <a:pt x="61" y="49"/>
                    </a:lnTo>
                    <a:lnTo>
                      <a:pt x="65" y="44"/>
                    </a:lnTo>
                    <a:lnTo>
                      <a:pt x="68" y="38"/>
                    </a:lnTo>
                    <a:lnTo>
                      <a:pt x="71" y="32"/>
                    </a:lnTo>
                    <a:lnTo>
                      <a:pt x="71" y="25"/>
                    </a:lnTo>
                    <a:lnTo>
                      <a:pt x="70" y="19"/>
                    </a:lnTo>
                    <a:lnTo>
                      <a:pt x="67" y="12"/>
                    </a:lnTo>
                    <a:lnTo>
                      <a:pt x="58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33" name="Freeform 2275"/>
              <p:cNvSpPr>
                <a:spLocks/>
              </p:cNvSpPr>
              <p:nvPr/>
            </p:nvSpPr>
            <p:spPr bwMode="auto">
              <a:xfrm>
                <a:off x="4542" y="3623"/>
                <a:ext cx="14" cy="14"/>
              </a:xfrm>
              <a:custGeom>
                <a:avLst/>
                <a:gdLst/>
                <a:ahLst/>
                <a:cxnLst>
                  <a:cxn ang="0">
                    <a:pos x="3" y="52"/>
                  </a:cxn>
                  <a:cxn ang="0">
                    <a:pos x="55" y="64"/>
                  </a:cxn>
                  <a:cxn ang="0">
                    <a:pos x="69" y="51"/>
                  </a:cxn>
                  <a:cxn ang="0">
                    <a:pos x="26" y="0"/>
                  </a:cxn>
                  <a:cxn ang="0">
                    <a:pos x="11" y="13"/>
                  </a:cxn>
                  <a:cxn ang="0">
                    <a:pos x="3" y="52"/>
                  </a:cxn>
                  <a:cxn ang="0">
                    <a:pos x="11" y="13"/>
                  </a:cxn>
                  <a:cxn ang="0">
                    <a:pos x="7" y="19"/>
                  </a:cxn>
                  <a:cxn ang="0">
                    <a:pos x="2" y="24"/>
                  </a:cxn>
                  <a:cxn ang="0">
                    <a:pos x="0" y="30"/>
                  </a:cxn>
                  <a:cxn ang="0">
                    <a:pos x="0" y="37"/>
                  </a:cxn>
                  <a:cxn ang="0">
                    <a:pos x="0" y="43"/>
                  </a:cxn>
                  <a:cxn ang="0">
                    <a:pos x="1" y="49"/>
                  </a:cxn>
                  <a:cxn ang="0">
                    <a:pos x="4" y="54"/>
                  </a:cxn>
                  <a:cxn ang="0">
                    <a:pos x="8" y="59"/>
                  </a:cxn>
                  <a:cxn ang="0">
                    <a:pos x="12" y="64"/>
                  </a:cxn>
                  <a:cxn ang="0">
                    <a:pos x="17" y="67"/>
                  </a:cxn>
                  <a:cxn ang="0">
                    <a:pos x="23" y="70"/>
                  </a:cxn>
                  <a:cxn ang="0">
                    <a:pos x="29" y="72"/>
                  </a:cxn>
                  <a:cxn ang="0">
                    <a:pos x="35" y="72"/>
                  </a:cxn>
                  <a:cxn ang="0">
                    <a:pos x="41" y="70"/>
                  </a:cxn>
                  <a:cxn ang="0">
                    <a:pos x="48" y="68"/>
                  </a:cxn>
                  <a:cxn ang="0">
                    <a:pos x="55" y="64"/>
                  </a:cxn>
                  <a:cxn ang="0">
                    <a:pos x="3" y="52"/>
                  </a:cxn>
                </a:cxnLst>
                <a:rect l="0" t="0" r="r" b="b"/>
                <a:pathLst>
                  <a:path w="69" h="72">
                    <a:moveTo>
                      <a:pt x="3" y="52"/>
                    </a:moveTo>
                    <a:lnTo>
                      <a:pt x="55" y="64"/>
                    </a:lnTo>
                    <a:lnTo>
                      <a:pt x="69" y="51"/>
                    </a:lnTo>
                    <a:lnTo>
                      <a:pt x="26" y="0"/>
                    </a:lnTo>
                    <a:lnTo>
                      <a:pt x="11" y="13"/>
                    </a:lnTo>
                    <a:lnTo>
                      <a:pt x="3" y="52"/>
                    </a:lnTo>
                    <a:lnTo>
                      <a:pt x="11" y="13"/>
                    </a:lnTo>
                    <a:lnTo>
                      <a:pt x="7" y="19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0" y="43"/>
                    </a:lnTo>
                    <a:lnTo>
                      <a:pt x="1" y="49"/>
                    </a:lnTo>
                    <a:lnTo>
                      <a:pt x="4" y="54"/>
                    </a:lnTo>
                    <a:lnTo>
                      <a:pt x="8" y="59"/>
                    </a:lnTo>
                    <a:lnTo>
                      <a:pt x="12" y="64"/>
                    </a:lnTo>
                    <a:lnTo>
                      <a:pt x="17" y="67"/>
                    </a:lnTo>
                    <a:lnTo>
                      <a:pt x="23" y="70"/>
                    </a:lnTo>
                    <a:lnTo>
                      <a:pt x="29" y="72"/>
                    </a:lnTo>
                    <a:lnTo>
                      <a:pt x="35" y="72"/>
                    </a:lnTo>
                    <a:lnTo>
                      <a:pt x="41" y="70"/>
                    </a:lnTo>
                    <a:lnTo>
                      <a:pt x="48" y="68"/>
                    </a:lnTo>
                    <a:lnTo>
                      <a:pt x="55" y="64"/>
                    </a:lnTo>
                    <a:lnTo>
                      <a:pt x="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34" name="Freeform 2276"/>
              <p:cNvSpPr>
                <a:spLocks/>
              </p:cNvSpPr>
              <p:nvPr/>
            </p:nvSpPr>
            <p:spPr bwMode="auto">
              <a:xfrm>
                <a:off x="4541" y="3623"/>
                <a:ext cx="14" cy="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7"/>
                  </a:cxn>
                  <a:cxn ang="0">
                    <a:pos x="0" y="13"/>
                  </a:cxn>
                  <a:cxn ang="0">
                    <a:pos x="0" y="20"/>
                  </a:cxn>
                  <a:cxn ang="0">
                    <a:pos x="1" y="27"/>
                  </a:cxn>
                  <a:cxn ang="0">
                    <a:pos x="2" y="33"/>
                  </a:cxn>
                  <a:cxn ang="0">
                    <a:pos x="4" y="39"/>
                  </a:cxn>
                  <a:cxn ang="0">
                    <a:pos x="7" y="45"/>
                  </a:cxn>
                  <a:cxn ang="0">
                    <a:pos x="9" y="51"/>
                  </a:cxn>
                  <a:cxn ang="0">
                    <a:pos x="69" y="22"/>
                  </a:cxn>
                  <a:cxn ang="0">
                    <a:pos x="68" y="21"/>
                  </a:cxn>
                  <a:cxn ang="0">
                    <a:pos x="68" y="19"/>
                  </a:cxn>
                  <a:cxn ang="0">
                    <a:pos x="68" y="18"/>
                  </a:cxn>
                  <a:cxn ang="0">
                    <a:pos x="67" y="16"/>
                  </a:cxn>
                  <a:cxn ang="0">
                    <a:pos x="67" y="15"/>
                  </a:cxn>
                  <a:cxn ang="0">
                    <a:pos x="67" y="14"/>
                  </a:cxn>
                  <a:cxn ang="0">
                    <a:pos x="67" y="13"/>
                  </a:cxn>
                  <a:cxn ang="0">
                    <a:pos x="67" y="12"/>
                  </a:cxn>
                  <a:cxn ang="0">
                    <a:pos x="67" y="12"/>
                  </a:cxn>
                  <a:cxn ang="0">
                    <a:pos x="1" y="0"/>
                  </a:cxn>
                </a:cxnLst>
                <a:rect l="0" t="0" r="r" b="b"/>
                <a:pathLst>
                  <a:path w="69" h="51">
                    <a:moveTo>
                      <a:pt x="1" y="0"/>
                    </a:moveTo>
                    <a:lnTo>
                      <a:pt x="1" y="0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7" y="45"/>
                    </a:lnTo>
                    <a:lnTo>
                      <a:pt x="9" y="51"/>
                    </a:lnTo>
                    <a:lnTo>
                      <a:pt x="69" y="22"/>
                    </a:lnTo>
                    <a:lnTo>
                      <a:pt x="68" y="21"/>
                    </a:lnTo>
                    <a:lnTo>
                      <a:pt x="68" y="19"/>
                    </a:lnTo>
                    <a:lnTo>
                      <a:pt x="68" y="18"/>
                    </a:lnTo>
                    <a:lnTo>
                      <a:pt x="67" y="16"/>
                    </a:lnTo>
                    <a:lnTo>
                      <a:pt x="67" y="15"/>
                    </a:lnTo>
                    <a:lnTo>
                      <a:pt x="67" y="14"/>
                    </a:lnTo>
                    <a:lnTo>
                      <a:pt x="67" y="13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35" name="Freeform 2277"/>
              <p:cNvSpPr>
                <a:spLocks/>
              </p:cNvSpPr>
              <p:nvPr/>
            </p:nvSpPr>
            <p:spPr bwMode="auto">
              <a:xfrm>
                <a:off x="4541" y="3614"/>
                <a:ext cx="15" cy="1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22" y="5"/>
                  </a:cxn>
                  <a:cxn ang="0">
                    <a:pos x="17" y="9"/>
                  </a:cxn>
                  <a:cxn ang="0">
                    <a:pos x="13" y="15"/>
                  </a:cxn>
                  <a:cxn ang="0">
                    <a:pos x="9" y="21"/>
                  </a:cxn>
                  <a:cxn ang="0">
                    <a:pos x="7" y="27"/>
                  </a:cxn>
                  <a:cxn ang="0">
                    <a:pos x="3" y="34"/>
                  </a:cxn>
                  <a:cxn ang="0">
                    <a:pos x="2" y="39"/>
                  </a:cxn>
                  <a:cxn ang="0">
                    <a:pos x="0" y="46"/>
                  </a:cxn>
                  <a:cxn ang="0">
                    <a:pos x="66" y="58"/>
                  </a:cxn>
                  <a:cxn ang="0">
                    <a:pos x="67" y="57"/>
                  </a:cxn>
                  <a:cxn ang="0">
                    <a:pos x="67" y="57"/>
                  </a:cxn>
                  <a:cxn ang="0">
                    <a:pos x="67" y="55"/>
                  </a:cxn>
                  <a:cxn ang="0">
                    <a:pos x="68" y="54"/>
                  </a:cxn>
                  <a:cxn ang="0">
                    <a:pos x="68" y="52"/>
                  </a:cxn>
                  <a:cxn ang="0">
                    <a:pos x="70" y="51"/>
                  </a:cxn>
                  <a:cxn ang="0">
                    <a:pos x="72" y="49"/>
                  </a:cxn>
                  <a:cxn ang="0">
                    <a:pos x="73" y="46"/>
                  </a:cxn>
                  <a:cxn ang="0">
                    <a:pos x="73" y="46"/>
                  </a:cxn>
                  <a:cxn ang="0">
                    <a:pos x="27" y="0"/>
                  </a:cxn>
                </a:cxnLst>
                <a:rect l="0" t="0" r="r" b="b"/>
                <a:pathLst>
                  <a:path w="73" h="58">
                    <a:moveTo>
                      <a:pt x="27" y="0"/>
                    </a:moveTo>
                    <a:lnTo>
                      <a:pt x="27" y="0"/>
                    </a:lnTo>
                    <a:lnTo>
                      <a:pt x="22" y="5"/>
                    </a:lnTo>
                    <a:lnTo>
                      <a:pt x="17" y="9"/>
                    </a:lnTo>
                    <a:lnTo>
                      <a:pt x="13" y="15"/>
                    </a:lnTo>
                    <a:lnTo>
                      <a:pt x="9" y="21"/>
                    </a:lnTo>
                    <a:lnTo>
                      <a:pt x="7" y="27"/>
                    </a:lnTo>
                    <a:lnTo>
                      <a:pt x="3" y="34"/>
                    </a:lnTo>
                    <a:lnTo>
                      <a:pt x="2" y="39"/>
                    </a:lnTo>
                    <a:lnTo>
                      <a:pt x="0" y="46"/>
                    </a:lnTo>
                    <a:lnTo>
                      <a:pt x="66" y="58"/>
                    </a:lnTo>
                    <a:lnTo>
                      <a:pt x="67" y="57"/>
                    </a:lnTo>
                    <a:lnTo>
                      <a:pt x="67" y="57"/>
                    </a:lnTo>
                    <a:lnTo>
                      <a:pt x="67" y="55"/>
                    </a:lnTo>
                    <a:lnTo>
                      <a:pt x="68" y="54"/>
                    </a:lnTo>
                    <a:lnTo>
                      <a:pt x="68" y="52"/>
                    </a:lnTo>
                    <a:lnTo>
                      <a:pt x="70" y="51"/>
                    </a:lnTo>
                    <a:lnTo>
                      <a:pt x="72" y="49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36" name="Freeform 2278"/>
              <p:cNvSpPr>
                <a:spLocks/>
              </p:cNvSpPr>
              <p:nvPr/>
            </p:nvSpPr>
            <p:spPr bwMode="auto">
              <a:xfrm>
                <a:off x="4547" y="3609"/>
                <a:ext cx="11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0"/>
                  </a:cxn>
                  <a:cxn ang="0">
                    <a:pos x="42" y="1"/>
                  </a:cxn>
                  <a:cxn ang="0">
                    <a:pos x="34" y="3"/>
                  </a:cxn>
                  <a:cxn ang="0">
                    <a:pos x="28" y="5"/>
                  </a:cxn>
                  <a:cxn ang="0">
                    <a:pos x="22" y="9"/>
                  </a:cxn>
                  <a:cxn ang="0">
                    <a:pos x="16" y="12"/>
                  </a:cxn>
                  <a:cxn ang="0">
                    <a:pos x="10" y="17"/>
                  </a:cxn>
                  <a:cxn ang="0">
                    <a:pos x="4" y="20"/>
                  </a:cxn>
                  <a:cxn ang="0">
                    <a:pos x="0" y="26"/>
                  </a:cxn>
                  <a:cxn ang="0">
                    <a:pos x="46" y="72"/>
                  </a:cxn>
                  <a:cxn ang="0">
                    <a:pos x="48" y="71"/>
                  </a:cxn>
                  <a:cxn ang="0">
                    <a:pos x="50" y="70"/>
                  </a:cxn>
                  <a:cxn ang="0">
                    <a:pos x="52" y="69"/>
                  </a:cxn>
                  <a:cxn ang="0">
                    <a:pos x="53" y="68"/>
                  </a:cxn>
                  <a:cxn ang="0">
                    <a:pos x="54" y="66"/>
                  </a:cxn>
                  <a:cxn ang="0">
                    <a:pos x="55" y="66"/>
                  </a:cxn>
                  <a:cxn ang="0">
                    <a:pos x="55" y="66"/>
                  </a:cxn>
                  <a:cxn ang="0">
                    <a:pos x="56" y="66"/>
                  </a:cxn>
                  <a:cxn ang="0">
                    <a:pos x="56" y="66"/>
                  </a:cxn>
                  <a:cxn ang="0">
                    <a:pos x="49" y="0"/>
                  </a:cxn>
                </a:cxnLst>
                <a:rect l="0" t="0" r="r" b="b"/>
                <a:pathLst>
                  <a:path w="56" h="72">
                    <a:moveTo>
                      <a:pt x="49" y="0"/>
                    </a:moveTo>
                    <a:lnTo>
                      <a:pt x="49" y="0"/>
                    </a:lnTo>
                    <a:lnTo>
                      <a:pt x="42" y="1"/>
                    </a:lnTo>
                    <a:lnTo>
                      <a:pt x="34" y="3"/>
                    </a:lnTo>
                    <a:lnTo>
                      <a:pt x="28" y="5"/>
                    </a:lnTo>
                    <a:lnTo>
                      <a:pt x="22" y="9"/>
                    </a:lnTo>
                    <a:lnTo>
                      <a:pt x="16" y="12"/>
                    </a:lnTo>
                    <a:lnTo>
                      <a:pt x="10" y="17"/>
                    </a:lnTo>
                    <a:lnTo>
                      <a:pt x="4" y="20"/>
                    </a:lnTo>
                    <a:lnTo>
                      <a:pt x="0" y="26"/>
                    </a:lnTo>
                    <a:lnTo>
                      <a:pt x="46" y="72"/>
                    </a:lnTo>
                    <a:lnTo>
                      <a:pt x="48" y="71"/>
                    </a:lnTo>
                    <a:lnTo>
                      <a:pt x="50" y="70"/>
                    </a:lnTo>
                    <a:lnTo>
                      <a:pt x="52" y="69"/>
                    </a:lnTo>
                    <a:lnTo>
                      <a:pt x="53" y="68"/>
                    </a:lnTo>
                    <a:lnTo>
                      <a:pt x="54" y="66"/>
                    </a:lnTo>
                    <a:lnTo>
                      <a:pt x="55" y="66"/>
                    </a:lnTo>
                    <a:lnTo>
                      <a:pt x="55" y="66"/>
                    </a:lnTo>
                    <a:lnTo>
                      <a:pt x="56" y="66"/>
                    </a:lnTo>
                    <a:lnTo>
                      <a:pt x="56" y="6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37" name="Freeform 2279"/>
              <p:cNvSpPr>
                <a:spLocks/>
              </p:cNvSpPr>
              <p:nvPr/>
            </p:nvSpPr>
            <p:spPr bwMode="auto">
              <a:xfrm>
                <a:off x="4557" y="3609"/>
                <a:ext cx="9" cy="13"/>
              </a:xfrm>
              <a:custGeom>
                <a:avLst/>
                <a:gdLst/>
                <a:ahLst/>
                <a:cxnLst>
                  <a:cxn ang="0">
                    <a:pos x="46" y="17"/>
                  </a:cxn>
                  <a:cxn ang="0">
                    <a:pos x="46" y="17"/>
                  </a:cxn>
                  <a:cxn ang="0">
                    <a:pos x="42" y="12"/>
                  </a:cxn>
                  <a:cxn ang="0">
                    <a:pos x="37" y="9"/>
                  </a:cxn>
                  <a:cxn ang="0">
                    <a:pos x="31" y="5"/>
                  </a:cxn>
                  <a:cxn ang="0">
                    <a:pos x="26" y="3"/>
                  </a:cxn>
                  <a:cxn ang="0">
                    <a:pos x="19" y="1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7" y="66"/>
                  </a:cxn>
                  <a:cxn ang="0">
                    <a:pos x="7" y="66"/>
                  </a:cxn>
                  <a:cxn ang="0">
                    <a:pos x="6" y="66"/>
                  </a:cxn>
                  <a:cxn ang="0">
                    <a:pos x="5" y="66"/>
                  </a:cxn>
                  <a:cxn ang="0">
                    <a:pos x="4" y="66"/>
                  </a:cxn>
                  <a:cxn ang="0">
                    <a:pos x="3" y="65"/>
                  </a:cxn>
                  <a:cxn ang="0">
                    <a:pos x="1" y="64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46" y="17"/>
                  </a:cxn>
                </a:cxnLst>
                <a:rect l="0" t="0" r="r" b="b"/>
                <a:pathLst>
                  <a:path w="46" h="66">
                    <a:moveTo>
                      <a:pt x="46" y="17"/>
                    </a:moveTo>
                    <a:lnTo>
                      <a:pt x="46" y="17"/>
                    </a:lnTo>
                    <a:lnTo>
                      <a:pt x="42" y="12"/>
                    </a:lnTo>
                    <a:lnTo>
                      <a:pt x="37" y="9"/>
                    </a:lnTo>
                    <a:lnTo>
                      <a:pt x="31" y="5"/>
                    </a:lnTo>
                    <a:lnTo>
                      <a:pt x="26" y="3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7" y="66"/>
                    </a:lnTo>
                    <a:lnTo>
                      <a:pt x="7" y="66"/>
                    </a:lnTo>
                    <a:lnTo>
                      <a:pt x="6" y="66"/>
                    </a:lnTo>
                    <a:lnTo>
                      <a:pt x="5" y="66"/>
                    </a:lnTo>
                    <a:lnTo>
                      <a:pt x="4" y="66"/>
                    </a:lnTo>
                    <a:lnTo>
                      <a:pt x="3" y="65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46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38" name="Freeform 2280"/>
              <p:cNvSpPr>
                <a:spLocks/>
              </p:cNvSpPr>
              <p:nvPr/>
            </p:nvSpPr>
            <p:spPr bwMode="auto">
              <a:xfrm>
                <a:off x="4557" y="3612"/>
                <a:ext cx="12" cy="12"/>
              </a:xfrm>
              <a:custGeom>
                <a:avLst/>
                <a:gdLst/>
                <a:ahLst/>
                <a:cxnLst>
                  <a:cxn ang="0">
                    <a:pos x="64" y="22"/>
                  </a:cxn>
                  <a:cxn ang="0">
                    <a:pos x="64" y="22"/>
                  </a:cxn>
                  <a:cxn ang="0">
                    <a:pos x="63" y="18"/>
                  </a:cxn>
                  <a:cxn ang="0">
                    <a:pos x="60" y="16"/>
                  </a:cxn>
                  <a:cxn ang="0">
                    <a:pos x="58" y="13"/>
                  </a:cxn>
                  <a:cxn ang="0">
                    <a:pos x="56" y="10"/>
                  </a:cxn>
                  <a:cxn ang="0">
                    <a:pos x="53" y="7"/>
                  </a:cxn>
                  <a:cxn ang="0">
                    <a:pos x="51" y="4"/>
                  </a:cxn>
                  <a:cxn ang="0">
                    <a:pos x="50" y="2"/>
                  </a:cxn>
                  <a:cxn ang="0">
                    <a:pos x="46" y="0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1" y="48"/>
                  </a:cxn>
                  <a:cxn ang="0">
                    <a:pos x="3" y="49"/>
                  </a:cxn>
                  <a:cxn ang="0">
                    <a:pos x="4" y="51"/>
                  </a:cxn>
                  <a:cxn ang="0">
                    <a:pos x="5" y="52"/>
                  </a:cxn>
                  <a:cxn ang="0">
                    <a:pos x="6" y="54"/>
                  </a:cxn>
                  <a:cxn ang="0">
                    <a:pos x="7" y="55"/>
                  </a:cxn>
                  <a:cxn ang="0">
                    <a:pos x="8" y="58"/>
                  </a:cxn>
                  <a:cxn ang="0">
                    <a:pos x="8" y="58"/>
                  </a:cxn>
                  <a:cxn ang="0">
                    <a:pos x="64" y="22"/>
                  </a:cxn>
                </a:cxnLst>
                <a:rect l="0" t="0" r="r" b="b"/>
                <a:pathLst>
                  <a:path w="64" h="58">
                    <a:moveTo>
                      <a:pt x="64" y="22"/>
                    </a:moveTo>
                    <a:lnTo>
                      <a:pt x="64" y="22"/>
                    </a:lnTo>
                    <a:lnTo>
                      <a:pt x="63" y="18"/>
                    </a:lnTo>
                    <a:lnTo>
                      <a:pt x="60" y="16"/>
                    </a:lnTo>
                    <a:lnTo>
                      <a:pt x="58" y="13"/>
                    </a:lnTo>
                    <a:lnTo>
                      <a:pt x="56" y="10"/>
                    </a:lnTo>
                    <a:lnTo>
                      <a:pt x="53" y="7"/>
                    </a:lnTo>
                    <a:lnTo>
                      <a:pt x="51" y="4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8"/>
                    </a:lnTo>
                    <a:lnTo>
                      <a:pt x="3" y="49"/>
                    </a:lnTo>
                    <a:lnTo>
                      <a:pt x="4" y="51"/>
                    </a:lnTo>
                    <a:lnTo>
                      <a:pt x="5" y="52"/>
                    </a:lnTo>
                    <a:lnTo>
                      <a:pt x="6" y="54"/>
                    </a:lnTo>
                    <a:lnTo>
                      <a:pt x="7" y="55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64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39" name="Freeform 2281"/>
              <p:cNvSpPr>
                <a:spLocks/>
              </p:cNvSpPr>
              <p:nvPr/>
            </p:nvSpPr>
            <p:spPr bwMode="auto">
              <a:xfrm>
                <a:off x="4558" y="3617"/>
                <a:ext cx="15" cy="11"/>
              </a:xfrm>
              <a:custGeom>
                <a:avLst/>
                <a:gdLst/>
                <a:ahLst/>
                <a:cxnLst>
                  <a:cxn ang="0">
                    <a:pos x="15" y="59"/>
                  </a:cxn>
                  <a:cxn ang="0">
                    <a:pos x="72" y="23"/>
                  </a:cxn>
                  <a:cxn ang="0">
                    <a:pos x="56" y="0"/>
                  </a:cxn>
                  <a:cxn ang="0">
                    <a:pos x="0" y="36"/>
                  </a:cxn>
                  <a:cxn ang="0">
                    <a:pos x="15" y="59"/>
                  </a:cxn>
                  <a:cxn ang="0">
                    <a:pos x="15" y="59"/>
                  </a:cxn>
                </a:cxnLst>
                <a:rect l="0" t="0" r="r" b="b"/>
                <a:pathLst>
                  <a:path w="72" h="59">
                    <a:moveTo>
                      <a:pt x="15" y="59"/>
                    </a:moveTo>
                    <a:lnTo>
                      <a:pt x="72" y="23"/>
                    </a:lnTo>
                    <a:lnTo>
                      <a:pt x="56" y="0"/>
                    </a:lnTo>
                    <a:lnTo>
                      <a:pt x="0" y="36"/>
                    </a:lnTo>
                    <a:lnTo>
                      <a:pt x="15" y="59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40" name="Freeform 2282"/>
              <p:cNvSpPr>
                <a:spLocks/>
              </p:cNvSpPr>
              <p:nvPr/>
            </p:nvSpPr>
            <p:spPr bwMode="auto">
              <a:xfrm>
                <a:off x="4561" y="3621"/>
                <a:ext cx="13" cy="12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65" y="11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3" y="9"/>
                  </a:cxn>
                  <a:cxn ang="0">
                    <a:pos x="62" y="8"/>
                  </a:cxn>
                  <a:cxn ang="0">
                    <a:pos x="60" y="7"/>
                  </a:cxn>
                  <a:cxn ang="0">
                    <a:pos x="59" y="4"/>
                  </a:cxn>
                  <a:cxn ang="0">
                    <a:pos x="58" y="2"/>
                  </a:cxn>
                  <a:cxn ang="0">
                    <a:pos x="56" y="0"/>
                  </a:cxn>
                  <a:cxn ang="0">
                    <a:pos x="0" y="36"/>
                  </a:cxn>
                  <a:cxn ang="0">
                    <a:pos x="3" y="39"/>
                  </a:cxn>
                  <a:cxn ang="0">
                    <a:pos x="4" y="43"/>
                  </a:cxn>
                  <a:cxn ang="0">
                    <a:pos x="6" y="46"/>
                  </a:cxn>
                  <a:cxn ang="0">
                    <a:pos x="8" y="48"/>
                  </a:cxn>
                  <a:cxn ang="0">
                    <a:pos x="11" y="51"/>
                  </a:cxn>
                  <a:cxn ang="0">
                    <a:pos x="13" y="54"/>
                  </a:cxn>
                  <a:cxn ang="0">
                    <a:pos x="15" y="56"/>
                  </a:cxn>
                  <a:cxn ang="0">
                    <a:pos x="18" y="59"/>
                  </a:cxn>
                  <a:cxn ang="0">
                    <a:pos x="18" y="59"/>
                  </a:cxn>
                  <a:cxn ang="0">
                    <a:pos x="65" y="11"/>
                  </a:cxn>
                </a:cxnLst>
                <a:rect l="0" t="0" r="r" b="b"/>
                <a:pathLst>
                  <a:path w="65" h="59">
                    <a:moveTo>
                      <a:pt x="65" y="11"/>
                    </a:moveTo>
                    <a:lnTo>
                      <a:pt x="65" y="11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3" y="9"/>
                    </a:lnTo>
                    <a:lnTo>
                      <a:pt x="62" y="8"/>
                    </a:lnTo>
                    <a:lnTo>
                      <a:pt x="60" y="7"/>
                    </a:lnTo>
                    <a:lnTo>
                      <a:pt x="59" y="4"/>
                    </a:lnTo>
                    <a:lnTo>
                      <a:pt x="58" y="2"/>
                    </a:lnTo>
                    <a:lnTo>
                      <a:pt x="56" y="0"/>
                    </a:lnTo>
                    <a:lnTo>
                      <a:pt x="0" y="36"/>
                    </a:lnTo>
                    <a:lnTo>
                      <a:pt x="3" y="39"/>
                    </a:lnTo>
                    <a:lnTo>
                      <a:pt x="4" y="43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11" y="51"/>
                    </a:lnTo>
                    <a:lnTo>
                      <a:pt x="13" y="54"/>
                    </a:lnTo>
                    <a:lnTo>
                      <a:pt x="15" y="56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41" name="Freeform 2283"/>
              <p:cNvSpPr>
                <a:spLocks/>
              </p:cNvSpPr>
              <p:nvPr/>
            </p:nvSpPr>
            <p:spPr bwMode="auto">
              <a:xfrm>
                <a:off x="4565" y="3623"/>
                <a:ext cx="14" cy="14"/>
              </a:xfrm>
              <a:custGeom>
                <a:avLst/>
                <a:gdLst/>
                <a:ahLst/>
                <a:cxnLst>
                  <a:cxn ang="0">
                    <a:pos x="59" y="57"/>
                  </a:cxn>
                  <a:cxn ang="0">
                    <a:pos x="53" y="5"/>
                  </a:cxn>
                  <a:cxn ang="0">
                    <a:pos x="52" y="4"/>
                  </a:cxn>
                  <a:cxn ang="0">
                    <a:pos x="49" y="3"/>
                  </a:cxn>
                  <a:cxn ang="0">
                    <a:pos x="49" y="2"/>
                  </a:cxn>
                  <a:cxn ang="0">
                    <a:pos x="48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7" y="53"/>
                  </a:cxn>
                  <a:cxn ang="0">
                    <a:pos x="9" y="56"/>
                  </a:cxn>
                  <a:cxn ang="0">
                    <a:pos x="10" y="57"/>
                  </a:cxn>
                  <a:cxn ang="0">
                    <a:pos x="14" y="58"/>
                  </a:cxn>
                  <a:cxn ang="0">
                    <a:pos x="16" y="60"/>
                  </a:cxn>
                  <a:cxn ang="0">
                    <a:pos x="18" y="62"/>
                  </a:cxn>
                  <a:cxn ang="0">
                    <a:pos x="11" y="10"/>
                  </a:cxn>
                  <a:cxn ang="0">
                    <a:pos x="18" y="62"/>
                  </a:cxn>
                  <a:cxn ang="0">
                    <a:pos x="25" y="65"/>
                  </a:cxn>
                  <a:cxn ang="0">
                    <a:pos x="32" y="67"/>
                  </a:cxn>
                  <a:cxn ang="0">
                    <a:pos x="39" y="67"/>
                  </a:cxn>
                  <a:cxn ang="0">
                    <a:pos x="45" y="66"/>
                  </a:cxn>
                  <a:cxn ang="0">
                    <a:pos x="51" y="64"/>
                  </a:cxn>
                  <a:cxn ang="0">
                    <a:pos x="55" y="60"/>
                  </a:cxn>
                  <a:cxn ang="0">
                    <a:pos x="60" y="56"/>
                  </a:cxn>
                  <a:cxn ang="0">
                    <a:pos x="64" y="51"/>
                  </a:cxn>
                  <a:cxn ang="0">
                    <a:pos x="67" y="45"/>
                  </a:cxn>
                  <a:cxn ang="0">
                    <a:pos x="69" y="40"/>
                  </a:cxn>
                  <a:cxn ang="0">
                    <a:pos x="69" y="33"/>
                  </a:cxn>
                  <a:cxn ang="0">
                    <a:pos x="69" y="27"/>
                  </a:cxn>
                  <a:cxn ang="0">
                    <a:pos x="67" y="21"/>
                  </a:cxn>
                  <a:cxn ang="0">
                    <a:pos x="64" y="15"/>
                  </a:cxn>
                  <a:cxn ang="0">
                    <a:pos x="60" y="10"/>
                  </a:cxn>
                  <a:cxn ang="0">
                    <a:pos x="53" y="5"/>
                  </a:cxn>
                  <a:cxn ang="0">
                    <a:pos x="59" y="57"/>
                  </a:cxn>
                </a:cxnLst>
                <a:rect l="0" t="0" r="r" b="b"/>
                <a:pathLst>
                  <a:path w="69" h="67">
                    <a:moveTo>
                      <a:pt x="59" y="57"/>
                    </a:moveTo>
                    <a:lnTo>
                      <a:pt x="53" y="5"/>
                    </a:lnTo>
                    <a:lnTo>
                      <a:pt x="52" y="4"/>
                    </a:lnTo>
                    <a:lnTo>
                      <a:pt x="49" y="3"/>
                    </a:lnTo>
                    <a:lnTo>
                      <a:pt x="49" y="2"/>
                    </a:lnTo>
                    <a:lnTo>
                      <a:pt x="48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7" y="53"/>
                    </a:lnTo>
                    <a:lnTo>
                      <a:pt x="9" y="56"/>
                    </a:lnTo>
                    <a:lnTo>
                      <a:pt x="10" y="57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8" y="62"/>
                    </a:lnTo>
                    <a:lnTo>
                      <a:pt x="11" y="10"/>
                    </a:lnTo>
                    <a:lnTo>
                      <a:pt x="18" y="62"/>
                    </a:lnTo>
                    <a:lnTo>
                      <a:pt x="25" y="65"/>
                    </a:lnTo>
                    <a:lnTo>
                      <a:pt x="32" y="67"/>
                    </a:lnTo>
                    <a:lnTo>
                      <a:pt x="39" y="67"/>
                    </a:lnTo>
                    <a:lnTo>
                      <a:pt x="45" y="66"/>
                    </a:lnTo>
                    <a:lnTo>
                      <a:pt x="51" y="64"/>
                    </a:lnTo>
                    <a:lnTo>
                      <a:pt x="55" y="60"/>
                    </a:lnTo>
                    <a:lnTo>
                      <a:pt x="60" y="56"/>
                    </a:lnTo>
                    <a:lnTo>
                      <a:pt x="64" y="51"/>
                    </a:lnTo>
                    <a:lnTo>
                      <a:pt x="67" y="45"/>
                    </a:lnTo>
                    <a:lnTo>
                      <a:pt x="69" y="40"/>
                    </a:lnTo>
                    <a:lnTo>
                      <a:pt x="69" y="33"/>
                    </a:lnTo>
                    <a:lnTo>
                      <a:pt x="69" y="27"/>
                    </a:lnTo>
                    <a:lnTo>
                      <a:pt x="67" y="21"/>
                    </a:lnTo>
                    <a:lnTo>
                      <a:pt x="64" y="15"/>
                    </a:lnTo>
                    <a:lnTo>
                      <a:pt x="60" y="10"/>
                    </a:lnTo>
                    <a:lnTo>
                      <a:pt x="53" y="5"/>
                    </a:lnTo>
                    <a:lnTo>
                      <a:pt x="59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42" name="Freeform 2284"/>
              <p:cNvSpPr>
                <a:spLocks/>
              </p:cNvSpPr>
              <p:nvPr/>
            </p:nvSpPr>
            <p:spPr bwMode="auto">
              <a:xfrm>
                <a:off x="4562" y="3625"/>
                <a:ext cx="15" cy="14"/>
              </a:xfrm>
              <a:custGeom>
                <a:avLst/>
                <a:gdLst/>
                <a:ahLst/>
                <a:cxnLst>
                  <a:cxn ang="0">
                    <a:pos x="19" y="65"/>
                  </a:cxn>
                  <a:cxn ang="0">
                    <a:pos x="58" y="60"/>
                  </a:cxn>
                  <a:cxn ang="0">
                    <a:pos x="71" y="47"/>
                  </a:cxn>
                  <a:cxn ang="0">
                    <a:pos x="23" y="0"/>
                  </a:cxn>
                  <a:cxn ang="0">
                    <a:pos x="11" y="13"/>
                  </a:cxn>
                  <a:cxn ang="0">
                    <a:pos x="19" y="65"/>
                  </a:cxn>
                  <a:cxn ang="0">
                    <a:pos x="11" y="13"/>
                  </a:cxn>
                  <a:cxn ang="0">
                    <a:pos x="6" y="19"/>
                  </a:cxn>
                  <a:cxn ang="0">
                    <a:pos x="2" y="25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1" y="45"/>
                  </a:cxn>
                  <a:cxn ang="0">
                    <a:pos x="4" y="50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4"/>
                  </a:cxn>
                  <a:cxn ang="0">
                    <a:pos x="21" y="68"/>
                  </a:cxn>
                  <a:cxn ang="0">
                    <a:pos x="27" y="70"/>
                  </a:cxn>
                  <a:cxn ang="0">
                    <a:pos x="32" y="70"/>
                  </a:cxn>
                  <a:cxn ang="0">
                    <a:pos x="39" y="70"/>
                  </a:cxn>
                  <a:cxn ang="0">
                    <a:pos x="45" y="69"/>
                  </a:cxn>
                  <a:cxn ang="0">
                    <a:pos x="52" y="65"/>
                  </a:cxn>
                  <a:cxn ang="0">
                    <a:pos x="58" y="60"/>
                  </a:cxn>
                  <a:cxn ang="0">
                    <a:pos x="19" y="65"/>
                  </a:cxn>
                </a:cxnLst>
                <a:rect l="0" t="0" r="r" b="b"/>
                <a:pathLst>
                  <a:path w="71" h="70">
                    <a:moveTo>
                      <a:pt x="19" y="65"/>
                    </a:moveTo>
                    <a:lnTo>
                      <a:pt x="58" y="60"/>
                    </a:lnTo>
                    <a:lnTo>
                      <a:pt x="71" y="47"/>
                    </a:lnTo>
                    <a:lnTo>
                      <a:pt x="23" y="0"/>
                    </a:lnTo>
                    <a:lnTo>
                      <a:pt x="11" y="13"/>
                    </a:lnTo>
                    <a:lnTo>
                      <a:pt x="19" y="65"/>
                    </a:lnTo>
                    <a:lnTo>
                      <a:pt x="11" y="13"/>
                    </a:lnTo>
                    <a:lnTo>
                      <a:pt x="6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1" y="45"/>
                    </a:lnTo>
                    <a:lnTo>
                      <a:pt x="4" y="50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7" y="70"/>
                    </a:lnTo>
                    <a:lnTo>
                      <a:pt x="32" y="70"/>
                    </a:lnTo>
                    <a:lnTo>
                      <a:pt x="39" y="70"/>
                    </a:lnTo>
                    <a:lnTo>
                      <a:pt x="45" y="69"/>
                    </a:lnTo>
                    <a:lnTo>
                      <a:pt x="52" y="65"/>
                    </a:lnTo>
                    <a:lnTo>
                      <a:pt x="58" y="60"/>
                    </a:lnTo>
                    <a:lnTo>
                      <a:pt x="19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43" name="Freeform 2285"/>
              <p:cNvSpPr>
                <a:spLocks/>
              </p:cNvSpPr>
              <p:nvPr/>
            </p:nvSpPr>
            <p:spPr bwMode="auto">
              <a:xfrm>
                <a:off x="4560" y="3624"/>
                <a:ext cx="14" cy="14"/>
              </a:xfrm>
              <a:custGeom>
                <a:avLst/>
                <a:gdLst/>
                <a:ahLst/>
                <a:cxnLst>
                  <a:cxn ang="0">
                    <a:pos x="67" y="36"/>
                  </a:cxn>
                  <a:cxn ang="0">
                    <a:pos x="12" y="59"/>
                  </a:cxn>
                  <a:cxn ang="0">
                    <a:pos x="13" y="60"/>
                  </a:cxn>
                  <a:cxn ang="0">
                    <a:pos x="16" y="62"/>
                  </a:cxn>
                  <a:cxn ang="0">
                    <a:pos x="18" y="63"/>
                  </a:cxn>
                  <a:cxn ang="0">
                    <a:pos x="20" y="65"/>
                  </a:cxn>
                  <a:cxn ang="0">
                    <a:pos x="23" y="67"/>
                  </a:cxn>
                  <a:cxn ang="0">
                    <a:pos x="25" y="68"/>
                  </a:cxn>
                  <a:cxn ang="0">
                    <a:pos x="27" y="69"/>
                  </a:cxn>
                  <a:cxn ang="0">
                    <a:pos x="30" y="7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1" y="12"/>
                  </a:cxn>
                  <a:cxn ang="0">
                    <a:pos x="60" y="12"/>
                  </a:cxn>
                  <a:cxn ang="0">
                    <a:pos x="60" y="12"/>
                  </a:cxn>
                  <a:cxn ang="0">
                    <a:pos x="58" y="10"/>
                  </a:cxn>
                  <a:cxn ang="0">
                    <a:pos x="57" y="10"/>
                  </a:cxn>
                  <a:cxn ang="0">
                    <a:pos x="56" y="9"/>
                  </a:cxn>
                  <a:cxn ang="0">
                    <a:pos x="55" y="8"/>
                  </a:cxn>
                  <a:cxn ang="0">
                    <a:pos x="1" y="31"/>
                  </a:cxn>
                  <a:cxn ang="0">
                    <a:pos x="55" y="8"/>
                  </a:cxn>
                  <a:cxn ang="0">
                    <a:pos x="49" y="3"/>
                  </a:cxn>
                  <a:cxn ang="0">
                    <a:pos x="42" y="1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24" y="1"/>
                  </a:cxn>
                  <a:cxn ang="0">
                    <a:pos x="18" y="3"/>
                  </a:cxn>
                  <a:cxn ang="0">
                    <a:pos x="12" y="7"/>
                  </a:cxn>
                  <a:cxn ang="0">
                    <a:pos x="9" y="12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1" y="29"/>
                  </a:cxn>
                  <a:cxn ang="0">
                    <a:pos x="0" y="35"/>
                  </a:cxn>
                  <a:cxn ang="0">
                    <a:pos x="1" y="42"/>
                  </a:cxn>
                  <a:cxn ang="0">
                    <a:pos x="3" y="47"/>
                  </a:cxn>
                  <a:cxn ang="0">
                    <a:pos x="7" y="53"/>
                  </a:cxn>
                  <a:cxn ang="0">
                    <a:pos x="12" y="59"/>
                  </a:cxn>
                  <a:cxn ang="0">
                    <a:pos x="67" y="36"/>
                  </a:cxn>
                </a:cxnLst>
                <a:rect l="0" t="0" r="r" b="b"/>
                <a:pathLst>
                  <a:path w="67" h="70">
                    <a:moveTo>
                      <a:pt x="67" y="36"/>
                    </a:moveTo>
                    <a:lnTo>
                      <a:pt x="12" y="59"/>
                    </a:lnTo>
                    <a:lnTo>
                      <a:pt x="13" y="60"/>
                    </a:lnTo>
                    <a:lnTo>
                      <a:pt x="16" y="62"/>
                    </a:lnTo>
                    <a:lnTo>
                      <a:pt x="18" y="63"/>
                    </a:lnTo>
                    <a:lnTo>
                      <a:pt x="20" y="65"/>
                    </a:lnTo>
                    <a:lnTo>
                      <a:pt x="23" y="67"/>
                    </a:lnTo>
                    <a:lnTo>
                      <a:pt x="25" y="68"/>
                    </a:lnTo>
                    <a:lnTo>
                      <a:pt x="27" y="69"/>
                    </a:lnTo>
                    <a:lnTo>
                      <a:pt x="30" y="7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1" y="12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58" y="10"/>
                    </a:lnTo>
                    <a:lnTo>
                      <a:pt x="57" y="10"/>
                    </a:lnTo>
                    <a:lnTo>
                      <a:pt x="56" y="9"/>
                    </a:lnTo>
                    <a:lnTo>
                      <a:pt x="55" y="8"/>
                    </a:lnTo>
                    <a:lnTo>
                      <a:pt x="1" y="31"/>
                    </a:lnTo>
                    <a:lnTo>
                      <a:pt x="55" y="8"/>
                    </a:lnTo>
                    <a:lnTo>
                      <a:pt x="49" y="3"/>
                    </a:lnTo>
                    <a:lnTo>
                      <a:pt x="42" y="1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4" y="1"/>
                    </a:lnTo>
                    <a:lnTo>
                      <a:pt x="18" y="3"/>
                    </a:lnTo>
                    <a:lnTo>
                      <a:pt x="12" y="7"/>
                    </a:lnTo>
                    <a:lnTo>
                      <a:pt x="9" y="12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1" y="29"/>
                    </a:lnTo>
                    <a:lnTo>
                      <a:pt x="0" y="35"/>
                    </a:lnTo>
                    <a:lnTo>
                      <a:pt x="1" y="42"/>
                    </a:lnTo>
                    <a:lnTo>
                      <a:pt x="3" y="47"/>
                    </a:lnTo>
                    <a:lnTo>
                      <a:pt x="7" y="53"/>
                    </a:lnTo>
                    <a:lnTo>
                      <a:pt x="12" y="59"/>
                    </a:lnTo>
                    <a:lnTo>
                      <a:pt x="67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44" name="Freeform 2286"/>
              <p:cNvSpPr>
                <a:spLocks/>
              </p:cNvSpPr>
              <p:nvPr/>
            </p:nvSpPr>
            <p:spPr bwMode="auto">
              <a:xfrm>
                <a:off x="4555" y="3622"/>
                <a:ext cx="13" cy="7"/>
              </a:xfrm>
              <a:custGeom>
                <a:avLst/>
                <a:gdLst/>
                <a:ahLst/>
                <a:cxnLst>
                  <a:cxn ang="0">
                    <a:pos x="56" y="39"/>
                  </a:cxn>
                  <a:cxn ang="0">
                    <a:pos x="56" y="39"/>
                  </a:cxn>
                  <a:cxn ang="0">
                    <a:pos x="57" y="38"/>
                  </a:cxn>
                  <a:cxn ang="0">
                    <a:pos x="58" y="36"/>
                  </a:cxn>
                  <a:cxn ang="0">
                    <a:pos x="59" y="35"/>
                  </a:cxn>
                  <a:cxn ang="0">
                    <a:pos x="61" y="32"/>
                  </a:cxn>
                  <a:cxn ang="0">
                    <a:pos x="61" y="31"/>
                  </a:cxn>
                  <a:cxn ang="0">
                    <a:pos x="62" y="29"/>
                  </a:cxn>
                  <a:cxn ang="0">
                    <a:pos x="63" y="28"/>
                  </a:cxn>
                  <a:cxn ang="0">
                    <a:pos x="64" y="26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6" y="39"/>
                  </a:cxn>
                </a:cxnLst>
                <a:rect l="0" t="0" r="r" b="b"/>
                <a:pathLst>
                  <a:path w="64" h="39">
                    <a:moveTo>
                      <a:pt x="56" y="39"/>
                    </a:moveTo>
                    <a:lnTo>
                      <a:pt x="56" y="39"/>
                    </a:lnTo>
                    <a:lnTo>
                      <a:pt x="57" y="38"/>
                    </a:lnTo>
                    <a:lnTo>
                      <a:pt x="58" y="36"/>
                    </a:lnTo>
                    <a:lnTo>
                      <a:pt x="59" y="35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62" y="29"/>
                    </a:lnTo>
                    <a:lnTo>
                      <a:pt x="63" y="28"/>
                    </a:lnTo>
                    <a:lnTo>
                      <a:pt x="64" y="2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6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45" name="Freeform 2287"/>
              <p:cNvSpPr>
                <a:spLocks/>
              </p:cNvSpPr>
              <p:nvPr/>
            </p:nvSpPr>
            <p:spPr bwMode="auto">
              <a:xfrm>
                <a:off x="4554" y="3622"/>
                <a:ext cx="13" cy="10"/>
              </a:xfrm>
              <a:custGeom>
                <a:avLst/>
                <a:gdLst/>
                <a:ahLst/>
                <a:cxnLst>
                  <a:cxn ang="0">
                    <a:pos x="50" y="52"/>
                  </a:cxn>
                  <a:cxn ang="0">
                    <a:pos x="50" y="53"/>
                  </a:cxn>
                  <a:cxn ang="0">
                    <a:pos x="53" y="51"/>
                  </a:cxn>
                  <a:cxn ang="0">
                    <a:pos x="54" y="49"/>
                  </a:cxn>
                  <a:cxn ang="0">
                    <a:pos x="55" y="46"/>
                  </a:cxn>
                  <a:cxn ang="0">
                    <a:pos x="57" y="45"/>
                  </a:cxn>
                  <a:cxn ang="0">
                    <a:pos x="58" y="43"/>
                  </a:cxn>
                  <a:cxn ang="0">
                    <a:pos x="60" y="42"/>
                  </a:cxn>
                  <a:cxn ang="0">
                    <a:pos x="61" y="40"/>
                  </a:cxn>
                  <a:cxn ang="0">
                    <a:pos x="62" y="38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3" y="5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50" y="52"/>
                  </a:cxn>
                </a:cxnLst>
                <a:rect l="0" t="0" r="r" b="b"/>
                <a:pathLst>
                  <a:path w="62" h="53">
                    <a:moveTo>
                      <a:pt x="50" y="52"/>
                    </a:moveTo>
                    <a:lnTo>
                      <a:pt x="50" y="53"/>
                    </a:lnTo>
                    <a:lnTo>
                      <a:pt x="53" y="51"/>
                    </a:lnTo>
                    <a:lnTo>
                      <a:pt x="54" y="49"/>
                    </a:lnTo>
                    <a:lnTo>
                      <a:pt x="55" y="46"/>
                    </a:lnTo>
                    <a:lnTo>
                      <a:pt x="57" y="45"/>
                    </a:lnTo>
                    <a:lnTo>
                      <a:pt x="58" y="43"/>
                    </a:lnTo>
                    <a:lnTo>
                      <a:pt x="60" y="42"/>
                    </a:lnTo>
                    <a:lnTo>
                      <a:pt x="61" y="40"/>
                    </a:lnTo>
                    <a:lnTo>
                      <a:pt x="62" y="38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5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46" name="Freeform 2288"/>
              <p:cNvSpPr>
                <a:spLocks/>
              </p:cNvSpPr>
              <p:nvPr/>
            </p:nvSpPr>
            <p:spPr bwMode="auto">
              <a:xfrm>
                <a:off x="4550" y="3624"/>
                <a:ext cx="14" cy="11"/>
              </a:xfrm>
              <a:custGeom>
                <a:avLst/>
                <a:gdLst/>
                <a:ahLst/>
                <a:cxnLst>
                  <a:cxn ang="0">
                    <a:pos x="60" y="54"/>
                  </a:cxn>
                  <a:cxn ang="0">
                    <a:pos x="60" y="54"/>
                  </a:cxn>
                  <a:cxn ang="0">
                    <a:pos x="60" y="54"/>
                  </a:cxn>
                  <a:cxn ang="0">
                    <a:pos x="60" y="54"/>
                  </a:cxn>
                  <a:cxn ang="0">
                    <a:pos x="61" y="53"/>
                  </a:cxn>
                  <a:cxn ang="0">
                    <a:pos x="62" y="50"/>
                  </a:cxn>
                  <a:cxn ang="0">
                    <a:pos x="64" y="49"/>
                  </a:cxn>
                  <a:cxn ang="0">
                    <a:pos x="66" y="47"/>
                  </a:cxn>
                  <a:cxn ang="0">
                    <a:pos x="67" y="45"/>
                  </a:cxn>
                  <a:cxn ang="0">
                    <a:pos x="69" y="41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5"/>
                  </a:cxn>
                  <a:cxn ang="0">
                    <a:pos x="10" y="9"/>
                  </a:cxn>
                  <a:cxn ang="0">
                    <a:pos x="8" y="12"/>
                  </a:cxn>
                  <a:cxn ang="0">
                    <a:pos x="6" y="15"/>
                  </a:cxn>
                  <a:cxn ang="0">
                    <a:pos x="4" y="18"/>
                  </a:cxn>
                  <a:cxn ang="0">
                    <a:pos x="2" y="22"/>
                  </a:cxn>
                  <a:cxn ang="0">
                    <a:pos x="0" y="25"/>
                  </a:cxn>
                  <a:cxn ang="0">
                    <a:pos x="0" y="24"/>
                  </a:cxn>
                  <a:cxn ang="0">
                    <a:pos x="60" y="54"/>
                  </a:cxn>
                </a:cxnLst>
                <a:rect l="0" t="0" r="r" b="b"/>
                <a:pathLst>
                  <a:path w="69" h="54">
                    <a:moveTo>
                      <a:pt x="60" y="54"/>
                    </a:move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1" y="53"/>
                    </a:lnTo>
                    <a:lnTo>
                      <a:pt x="62" y="50"/>
                    </a:lnTo>
                    <a:lnTo>
                      <a:pt x="64" y="49"/>
                    </a:lnTo>
                    <a:lnTo>
                      <a:pt x="66" y="47"/>
                    </a:lnTo>
                    <a:lnTo>
                      <a:pt x="67" y="45"/>
                    </a:lnTo>
                    <a:lnTo>
                      <a:pt x="69" y="41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5"/>
                    </a:lnTo>
                    <a:lnTo>
                      <a:pt x="10" y="9"/>
                    </a:lnTo>
                    <a:lnTo>
                      <a:pt x="8" y="12"/>
                    </a:lnTo>
                    <a:lnTo>
                      <a:pt x="6" y="15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60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47" name="Freeform 2289"/>
              <p:cNvSpPr>
                <a:spLocks/>
              </p:cNvSpPr>
              <p:nvPr/>
            </p:nvSpPr>
            <p:spPr bwMode="auto">
              <a:xfrm>
                <a:off x="4549" y="3629"/>
                <a:ext cx="14" cy="6"/>
              </a:xfrm>
              <a:custGeom>
                <a:avLst/>
                <a:gdLst/>
                <a:ahLst/>
                <a:cxnLst>
                  <a:cxn ang="0">
                    <a:pos x="67" y="22"/>
                  </a:cxn>
                  <a:cxn ang="0">
                    <a:pos x="67" y="22"/>
                  </a:cxn>
                  <a:cxn ang="0">
                    <a:pos x="67" y="23"/>
                  </a:cxn>
                  <a:cxn ang="0">
                    <a:pos x="67" y="24"/>
                  </a:cxn>
                  <a:cxn ang="0">
                    <a:pos x="67" y="26"/>
                  </a:cxn>
                  <a:cxn ang="0">
                    <a:pos x="67" y="28"/>
                  </a:cxn>
                  <a:cxn ang="0">
                    <a:pos x="67" y="29"/>
                  </a:cxn>
                  <a:cxn ang="0">
                    <a:pos x="66" y="30"/>
                  </a:cxn>
                  <a:cxn ang="0">
                    <a:pos x="66" y="30"/>
                  </a:cxn>
                  <a:cxn ang="0">
                    <a:pos x="66" y="30"/>
                  </a:cxn>
                  <a:cxn ang="0">
                    <a:pos x="6" y="0"/>
                  </a:cxn>
                  <a:cxn ang="0">
                    <a:pos x="5" y="3"/>
                  </a:cxn>
                  <a:cxn ang="0">
                    <a:pos x="4" y="8"/>
                  </a:cxn>
                  <a:cxn ang="0">
                    <a:pos x="3" y="11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0" y="29"/>
                  </a:cxn>
                  <a:cxn ang="0">
                    <a:pos x="1" y="33"/>
                  </a:cxn>
                  <a:cxn ang="0">
                    <a:pos x="1" y="33"/>
                  </a:cxn>
                  <a:cxn ang="0">
                    <a:pos x="67" y="22"/>
                  </a:cxn>
                </a:cxnLst>
                <a:rect l="0" t="0" r="r" b="b"/>
                <a:pathLst>
                  <a:path w="67" h="33">
                    <a:moveTo>
                      <a:pt x="67" y="22"/>
                    </a:moveTo>
                    <a:lnTo>
                      <a:pt x="67" y="22"/>
                    </a:lnTo>
                    <a:lnTo>
                      <a:pt x="67" y="23"/>
                    </a:lnTo>
                    <a:lnTo>
                      <a:pt x="67" y="24"/>
                    </a:lnTo>
                    <a:lnTo>
                      <a:pt x="67" y="26"/>
                    </a:lnTo>
                    <a:lnTo>
                      <a:pt x="67" y="28"/>
                    </a:lnTo>
                    <a:lnTo>
                      <a:pt x="67" y="29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8"/>
                    </a:lnTo>
                    <a:lnTo>
                      <a:pt x="3" y="11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67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48" name="Freeform 2290"/>
              <p:cNvSpPr>
                <a:spLocks/>
              </p:cNvSpPr>
              <p:nvPr/>
            </p:nvSpPr>
            <p:spPr bwMode="auto">
              <a:xfrm>
                <a:off x="4549" y="3632"/>
                <a:ext cx="14" cy="9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2" y="0"/>
                  </a:cxn>
                  <a:cxn ang="0">
                    <a:pos x="63" y="1"/>
                  </a:cxn>
                  <a:cxn ang="0">
                    <a:pos x="63" y="2"/>
                  </a:cxn>
                  <a:cxn ang="0">
                    <a:pos x="64" y="3"/>
                  </a:cxn>
                  <a:cxn ang="0">
                    <a:pos x="65" y="3"/>
                  </a:cxn>
                  <a:cxn ang="0">
                    <a:pos x="65" y="4"/>
                  </a:cxn>
                  <a:cxn ang="0">
                    <a:pos x="65" y="6"/>
                  </a:cxn>
                  <a:cxn ang="0">
                    <a:pos x="66" y="7"/>
                  </a:cxn>
                  <a:cxn ang="0">
                    <a:pos x="66" y="8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2" y="27"/>
                  </a:cxn>
                  <a:cxn ang="0">
                    <a:pos x="4" y="31"/>
                  </a:cxn>
                  <a:cxn ang="0">
                    <a:pos x="5" y="34"/>
                  </a:cxn>
                  <a:cxn ang="0">
                    <a:pos x="7" y="38"/>
                  </a:cxn>
                  <a:cxn ang="0">
                    <a:pos x="10" y="41"/>
                  </a:cxn>
                  <a:cxn ang="0">
                    <a:pos x="12" y="45"/>
                  </a:cxn>
                  <a:cxn ang="0">
                    <a:pos x="14" y="47"/>
                  </a:cxn>
                  <a:cxn ang="0">
                    <a:pos x="14" y="47"/>
                  </a:cxn>
                  <a:cxn ang="0">
                    <a:pos x="62" y="0"/>
                  </a:cxn>
                </a:cxnLst>
                <a:rect l="0" t="0" r="r" b="b"/>
                <a:pathLst>
                  <a:path w="66" h="47">
                    <a:moveTo>
                      <a:pt x="62" y="0"/>
                    </a:moveTo>
                    <a:lnTo>
                      <a:pt x="62" y="0"/>
                    </a:lnTo>
                    <a:lnTo>
                      <a:pt x="63" y="1"/>
                    </a:lnTo>
                    <a:lnTo>
                      <a:pt x="63" y="2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5" y="4"/>
                    </a:lnTo>
                    <a:lnTo>
                      <a:pt x="65" y="6"/>
                    </a:lnTo>
                    <a:lnTo>
                      <a:pt x="66" y="7"/>
                    </a:lnTo>
                    <a:lnTo>
                      <a:pt x="66" y="8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4" y="31"/>
                    </a:lnTo>
                    <a:lnTo>
                      <a:pt x="5" y="34"/>
                    </a:lnTo>
                    <a:lnTo>
                      <a:pt x="7" y="38"/>
                    </a:lnTo>
                    <a:lnTo>
                      <a:pt x="10" y="41"/>
                    </a:lnTo>
                    <a:lnTo>
                      <a:pt x="12" y="45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49" name="Freeform 2291"/>
              <p:cNvSpPr>
                <a:spLocks/>
              </p:cNvSpPr>
              <p:nvPr/>
            </p:nvSpPr>
            <p:spPr bwMode="auto">
              <a:xfrm>
                <a:off x="4552" y="3631"/>
                <a:ext cx="10" cy="1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40" y="1"/>
                  </a:cxn>
                  <a:cxn ang="0">
                    <a:pos x="41" y="1"/>
                  </a:cxn>
                  <a:cxn ang="0">
                    <a:pos x="43" y="2"/>
                  </a:cxn>
                  <a:cxn ang="0">
                    <a:pos x="44" y="2"/>
                  </a:cxn>
                  <a:cxn ang="0">
                    <a:pos x="47" y="4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0" y="52"/>
                  </a:cxn>
                  <a:cxn ang="0">
                    <a:pos x="4" y="56"/>
                  </a:cxn>
                  <a:cxn ang="0">
                    <a:pos x="8" y="59"/>
                  </a:cxn>
                  <a:cxn ang="0">
                    <a:pos x="13" y="61"/>
                  </a:cxn>
                  <a:cxn ang="0">
                    <a:pos x="18" y="64"/>
                  </a:cxn>
                  <a:cxn ang="0">
                    <a:pos x="23" y="66"/>
                  </a:cxn>
                  <a:cxn ang="0">
                    <a:pos x="28" y="67"/>
                  </a:cxn>
                  <a:cxn ang="0">
                    <a:pos x="34" y="67"/>
                  </a:cxn>
                  <a:cxn ang="0">
                    <a:pos x="38" y="67"/>
                  </a:cxn>
                  <a:cxn ang="0">
                    <a:pos x="38" y="67"/>
                  </a:cxn>
                  <a:cxn ang="0">
                    <a:pos x="36" y="0"/>
                  </a:cxn>
                </a:cxnLst>
                <a:rect l="0" t="0" r="r" b="b"/>
                <a:pathLst>
                  <a:path w="48" h="67">
                    <a:moveTo>
                      <a:pt x="36" y="0"/>
                    </a:moveTo>
                    <a:lnTo>
                      <a:pt x="36" y="0"/>
                    </a:lnTo>
                    <a:lnTo>
                      <a:pt x="37" y="0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0" y="52"/>
                    </a:lnTo>
                    <a:lnTo>
                      <a:pt x="4" y="56"/>
                    </a:lnTo>
                    <a:lnTo>
                      <a:pt x="8" y="59"/>
                    </a:lnTo>
                    <a:lnTo>
                      <a:pt x="13" y="61"/>
                    </a:lnTo>
                    <a:lnTo>
                      <a:pt x="18" y="64"/>
                    </a:lnTo>
                    <a:lnTo>
                      <a:pt x="23" y="66"/>
                    </a:lnTo>
                    <a:lnTo>
                      <a:pt x="28" y="67"/>
                    </a:lnTo>
                    <a:lnTo>
                      <a:pt x="34" y="67"/>
                    </a:lnTo>
                    <a:lnTo>
                      <a:pt x="38" y="67"/>
                    </a:lnTo>
                    <a:lnTo>
                      <a:pt x="38" y="6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50" name="Freeform 2292"/>
              <p:cNvSpPr>
                <a:spLocks/>
              </p:cNvSpPr>
              <p:nvPr/>
            </p:nvSpPr>
            <p:spPr bwMode="auto">
              <a:xfrm>
                <a:off x="4558" y="3631"/>
                <a:ext cx="9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8" y="0"/>
                  </a:cxn>
                  <a:cxn ang="0">
                    <a:pos x="10" y="67"/>
                  </a:cxn>
                  <a:cxn ang="0">
                    <a:pos x="16" y="67"/>
                  </a:cxn>
                  <a:cxn ang="0">
                    <a:pos x="22" y="66"/>
                  </a:cxn>
                  <a:cxn ang="0">
                    <a:pos x="27" y="64"/>
                  </a:cxn>
                  <a:cxn ang="0">
                    <a:pos x="32" y="61"/>
                  </a:cxn>
                  <a:cxn ang="0">
                    <a:pos x="36" y="59"/>
                  </a:cxn>
                  <a:cxn ang="0">
                    <a:pos x="40" y="57"/>
                  </a:cxn>
                  <a:cxn ang="0">
                    <a:pos x="44" y="53"/>
                  </a:cxn>
                  <a:cxn ang="0">
                    <a:pos x="47" y="50"/>
                  </a:cxn>
                  <a:cxn ang="0">
                    <a:pos x="47" y="50"/>
                  </a:cxn>
                  <a:cxn ang="0">
                    <a:pos x="0" y="4"/>
                  </a:cxn>
                </a:cxnLst>
                <a:rect l="0" t="0" r="r" b="b"/>
                <a:pathLst>
                  <a:path w="47" h="67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67"/>
                    </a:lnTo>
                    <a:lnTo>
                      <a:pt x="16" y="67"/>
                    </a:lnTo>
                    <a:lnTo>
                      <a:pt x="22" y="66"/>
                    </a:lnTo>
                    <a:lnTo>
                      <a:pt x="27" y="64"/>
                    </a:lnTo>
                    <a:lnTo>
                      <a:pt x="32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4" y="53"/>
                    </a:lnTo>
                    <a:lnTo>
                      <a:pt x="47" y="50"/>
                    </a:lnTo>
                    <a:lnTo>
                      <a:pt x="47" y="5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51" name="Freeform 2293"/>
              <p:cNvSpPr>
                <a:spLocks/>
              </p:cNvSpPr>
              <p:nvPr/>
            </p:nvSpPr>
            <p:spPr bwMode="auto">
              <a:xfrm>
                <a:off x="4558" y="3631"/>
                <a:ext cx="13" cy="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47" y="49"/>
                  </a:cxn>
                  <a:cxn ang="0">
                    <a:pos x="51" y="45"/>
                  </a:cxn>
                  <a:cxn ang="0">
                    <a:pos x="53" y="42"/>
                  </a:cxn>
                  <a:cxn ang="0">
                    <a:pos x="57" y="38"/>
                  </a:cxn>
                  <a:cxn ang="0">
                    <a:pos x="59" y="35"/>
                  </a:cxn>
                  <a:cxn ang="0">
                    <a:pos x="61" y="30"/>
                  </a:cxn>
                  <a:cxn ang="0">
                    <a:pos x="62" y="27"/>
                  </a:cxn>
                  <a:cxn ang="0">
                    <a:pos x="64" y="22"/>
                  </a:cxn>
                  <a:cxn ang="0">
                    <a:pos x="66" y="18"/>
                  </a:cxn>
                  <a:cxn ang="0">
                    <a:pos x="66" y="18"/>
                  </a:cxn>
                  <a:cxn ang="0">
                    <a:pos x="1" y="0"/>
                  </a:cxn>
                </a:cxnLst>
                <a:rect l="0" t="0" r="r" b="b"/>
                <a:pathLst>
                  <a:path w="66" h="49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47" y="49"/>
                    </a:lnTo>
                    <a:lnTo>
                      <a:pt x="51" y="45"/>
                    </a:lnTo>
                    <a:lnTo>
                      <a:pt x="53" y="42"/>
                    </a:lnTo>
                    <a:lnTo>
                      <a:pt x="57" y="38"/>
                    </a:lnTo>
                    <a:lnTo>
                      <a:pt x="59" y="35"/>
                    </a:lnTo>
                    <a:lnTo>
                      <a:pt x="61" y="30"/>
                    </a:lnTo>
                    <a:lnTo>
                      <a:pt x="62" y="27"/>
                    </a:lnTo>
                    <a:lnTo>
                      <a:pt x="64" y="22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52" name="Freeform 2294"/>
              <p:cNvSpPr>
                <a:spLocks/>
              </p:cNvSpPr>
              <p:nvPr/>
            </p:nvSpPr>
            <p:spPr bwMode="auto">
              <a:xfrm>
                <a:off x="4558" y="3627"/>
                <a:ext cx="13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65" y="37"/>
                  </a:cxn>
                  <a:cxn ang="0">
                    <a:pos x="66" y="32"/>
                  </a:cxn>
                  <a:cxn ang="0">
                    <a:pos x="66" y="27"/>
                  </a:cxn>
                  <a:cxn ang="0">
                    <a:pos x="67" y="23"/>
                  </a:cxn>
                  <a:cxn ang="0">
                    <a:pos x="67" y="18"/>
                  </a:cxn>
                  <a:cxn ang="0">
                    <a:pos x="67" y="14"/>
                  </a:cxn>
                  <a:cxn ang="0">
                    <a:pos x="66" y="9"/>
                  </a:cxn>
                  <a:cxn ang="0">
                    <a:pos x="65" y="4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0" y="18"/>
                  </a:cxn>
                </a:cxnLst>
                <a:rect l="0" t="0" r="r" b="b"/>
                <a:pathLst>
                  <a:path w="67" h="37">
                    <a:moveTo>
                      <a:pt x="0" y="18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65" y="37"/>
                    </a:lnTo>
                    <a:lnTo>
                      <a:pt x="66" y="32"/>
                    </a:lnTo>
                    <a:lnTo>
                      <a:pt x="66" y="27"/>
                    </a:lnTo>
                    <a:lnTo>
                      <a:pt x="67" y="23"/>
                    </a:lnTo>
                    <a:lnTo>
                      <a:pt x="67" y="18"/>
                    </a:lnTo>
                    <a:lnTo>
                      <a:pt x="67" y="14"/>
                    </a:lnTo>
                    <a:lnTo>
                      <a:pt x="66" y="9"/>
                    </a:lnTo>
                    <a:lnTo>
                      <a:pt x="65" y="4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53" name="Freeform 2295"/>
              <p:cNvSpPr>
                <a:spLocks/>
              </p:cNvSpPr>
              <p:nvPr/>
            </p:nvSpPr>
            <p:spPr bwMode="auto">
              <a:xfrm>
                <a:off x="4555" y="3617"/>
                <a:ext cx="16" cy="14"/>
              </a:xfrm>
              <a:custGeom>
                <a:avLst/>
                <a:gdLst/>
                <a:ahLst/>
                <a:cxnLst>
                  <a:cxn ang="0">
                    <a:pos x="66" y="47"/>
                  </a:cxn>
                  <a:cxn ang="0">
                    <a:pos x="7" y="53"/>
                  </a:cxn>
                  <a:cxn ang="0">
                    <a:pos x="9" y="56"/>
                  </a:cxn>
                  <a:cxn ang="0">
                    <a:pos x="11" y="58"/>
                  </a:cxn>
                  <a:cxn ang="0">
                    <a:pos x="12" y="60"/>
                  </a:cxn>
                  <a:cxn ang="0">
                    <a:pos x="13" y="62"/>
                  </a:cxn>
                  <a:cxn ang="0">
                    <a:pos x="14" y="64"/>
                  </a:cxn>
                  <a:cxn ang="0">
                    <a:pos x="14" y="65"/>
                  </a:cxn>
                  <a:cxn ang="0">
                    <a:pos x="15" y="66"/>
                  </a:cxn>
                  <a:cxn ang="0">
                    <a:pos x="15" y="66"/>
                  </a:cxn>
                  <a:cxn ang="0">
                    <a:pos x="79" y="48"/>
                  </a:cxn>
                  <a:cxn ang="0">
                    <a:pos x="78" y="43"/>
                  </a:cxn>
                  <a:cxn ang="0">
                    <a:pos x="76" y="40"/>
                  </a:cxn>
                  <a:cxn ang="0">
                    <a:pos x="74" y="35"/>
                  </a:cxn>
                  <a:cxn ang="0">
                    <a:pos x="72" y="30"/>
                  </a:cxn>
                  <a:cxn ang="0">
                    <a:pos x="69" y="27"/>
                  </a:cxn>
                  <a:cxn ang="0">
                    <a:pos x="67" y="22"/>
                  </a:cxn>
                  <a:cxn ang="0">
                    <a:pos x="65" y="19"/>
                  </a:cxn>
                  <a:cxn ang="0">
                    <a:pos x="61" y="14"/>
                  </a:cxn>
                  <a:cxn ang="0">
                    <a:pos x="4" y="21"/>
                  </a:cxn>
                  <a:cxn ang="0">
                    <a:pos x="61" y="14"/>
                  </a:cxn>
                  <a:cxn ang="0">
                    <a:pos x="57" y="8"/>
                  </a:cxn>
                  <a:cxn ang="0">
                    <a:pos x="51" y="4"/>
                  </a:cxn>
                  <a:cxn ang="0">
                    <a:pos x="45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7" y="2"/>
                  </a:cxn>
                  <a:cxn ang="0">
                    <a:pos x="21" y="4"/>
                  </a:cxn>
                  <a:cxn ang="0">
                    <a:pos x="15" y="6"/>
                  </a:cxn>
                  <a:cxn ang="0">
                    <a:pos x="11" y="11"/>
                  </a:cxn>
                  <a:cxn ang="0">
                    <a:pos x="7" y="15"/>
                  </a:cxn>
                  <a:cxn ang="0">
                    <a:pos x="4" y="21"/>
                  </a:cxn>
                  <a:cxn ang="0">
                    <a:pos x="1" y="27"/>
                  </a:cxn>
                  <a:cxn ang="0">
                    <a:pos x="0" y="33"/>
                  </a:cxn>
                  <a:cxn ang="0">
                    <a:pos x="1" y="40"/>
                  </a:cxn>
                  <a:cxn ang="0">
                    <a:pos x="4" y="47"/>
                  </a:cxn>
                  <a:cxn ang="0">
                    <a:pos x="7" y="53"/>
                  </a:cxn>
                  <a:cxn ang="0">
                    <a:pos x="66" y="47"/>
                  </a:cxn>
                </a:cxnLst>
                <a:rect l="0" t="0" r="r" b="b"/>
                <a:pathLst>
                  <a:path w="79" h="66">
                    <a:moveTo>
                      <a:pt x="66" y="47"/>
                    </a:moveTo>
                    <a:lnTo>
                      <a:pt x="7" y="53"/>
                    </a:lnTo>
                    <a:lnTo>
                      <a:pt x="9" y="56"/>
                    </a:lnTo>
                    <a:lnTo>
                      <a:pt x="11" y="58"/>
                    </a:lnTo>
                    <a:lnTo>
                      <a:pt x="12" y="60"/>
                    </a:lnTo>
                    <a:lnTo>
                      <a:pt x="13" y="62"/>
                    </a:lnTo>
                    <a:lnTo>
                      <a:pt x="14" y="64"/>
                    </a:lnTo>
                    <a:lnTo>
                      <a:pt x="14" y="65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79" y="48"/>
                    </a:lnTo>
                    <a:lnTo>
                      <a:pt x="78" y="43"/>
                    </a:lnTo>
                    <a:lnTo>
                      <a:pt x="76" y="40"/>
                    </a:lnTo>
                    <a:lnTo>
                      <a:pt x="74" y="35"/>
                    </a:lnTo>
                    <a:lnTo>
                      <a:pt x="72" y="30"/>
                    </a:lnTo>
                    <a:lnTo>
                      <a:pt x="69" y="27"/>
                    </a:lnTo>
                    <a:lnTo>
                      <a:pt x="67" y="22"/>
                    </a:lnTo>
                    <a:lnTo>
                      <a:pt x="65" y="19"/>
                    </a:lnTo>
                    <a:lnTo>
                      <a:pt x="61" y="14"/>
                    </a:lnTo>
                    <a:lnTo>
                      <a:pt x="4" y="21"/>
                    </a:lnTo>
                    <a:lnTo>
                      <a:pt x="61" y="14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1" y="11"/>
                    </a:lnTo>
                    <a:lnTo>
                      <a:pt x="7" y="15"/>
                    </a:lnTo>
                    <a:lnTo>
                      <a:pt x="4" y="21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40"/>
                    </a:lnTo>
                    <a:lnTo>
                      <a:pt x="4" y="47"/>
                    </a:lnTo>
                    <a:lnTo>
                      <a:pt x="7" y="53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54" name="Freeform 2296"/>
              <p:cNvSpPr>
                <a:spLocks/>
              </p:cNvSpPr>
              <p:nvPr/>
            </p:nvSpPr>
            <p:spPr bwMode="auto">
              <a:xfrm>
                <a:off x="4556" y="3601"/>
                <a:ext cx="25" cy="29"/>
              </a:xfrm>
              <a:custGeom>
                <a:avLst/>
                <a:gdLst/>
                <a:ahLst/>
                <a:cxnLst>
                  <a:cxn ang="0">
                    <a:pos x="10" y="9"/>
                  </a:cxn>
                  <a:cxn ang="0">
                    <a:pos x="6" y="52"/>
                  </a:cxn>
                  <a:cxn ang="0">
                    <a:pos x="68" y="145"/>
                  </a:cxn>
                  <a:cxn ang="0">
                    <a:pos x="123" y="109"/>
                  </a:cxn>
                  <a:cxn ang="0">
                    <a:pos x="61" y="15"/>
                  </a:cxn>
                  <a:cxn ang="0">
                    <a:pos x="10" y="9"/>
                  </a:cxn>
                  <a:cxn ang="0">
                    <a:pos x="61" y="15"/>
                  </a:cxn>
                  <a:cxn ang="0">
                    <a:pos x="56" y="9"/>
                  </a:cxn>
                  <a:cxn ang="0">
                    <a:pos x="51" y="4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5"/>
                  </a:cxn>
                  <a:cxn ang="0">
                    <a:pos x="10" y="9"/>
                  </a:cxn>
                  <a:cxn ang="0">
                    <a:pos x="6" y="13"/>
                  </a:cxn>
                  <a:cxn ang="0">
                    <a:pos x="3" y="18"/>
                  </a:cxn>
                  <a:cxn ang="0">
                    <a:pos x="1" y="25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6" y="52"/>
                  </a:cxn>
                  <a:cxn ang="0">
                    <a:pos x="10" y="9"/>
                  </a:cxn>
                </a:cxnLst>
                <a:rect l="0" t="0" r="r" b="b"/>
                <a:pathLst>
                  <a:path w="123" h="145">
                    <a:moveTo>
                      <a:pt x="10" y="9"/>
                    </a:moveTo>
                    <a:lnTo>
                      <a:pt x="6" y="52"/>
                    </a:lnTo>
                    <a:lnTo>
                      <a:pt x="68" y="145"/>
                    </a:lnTo>
                    <a:lnTo>
                      <a:pt x="123" y="109"/>
                    </a:lnTo>
                    <a:lnTo>
                      <a:pt x="61" y="15"/>
                    </a:lnTo>
                    <a:lnTo>
                      <a:pt x="10" y="9"/>
                    </a:lnTo>
                    <a:lnTo>
                      <a:pt x="61" y="15"/>
                    </a:lnTo>
                    <a:lnTo>
                      <a:pt x="56" y="9"/>
                    </a:lnTo>
                    <a:lnTo>
                      <a:pt x="51" y="4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5"/>
                    </a:lnTo>
                    <a:lnTo>
                      <a:pt x="10" y="9"/>
                    </a:lnTo>
                    <a:lnTo>
                      <a:pt x="6" y="13"/>
                    </a:lnTo>
                    <a:lnTo>
                      <a:pt x="3" y="18"/>
                    </a:lnTo>
                    <a:lnTo>
                      <a:pt x="1" y="25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6" y="52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55" name="Freeform 2297"/>
              <p:cNvSpPr>
                <a:spLocks/>
              </p:cNvSpPr>
              <p:nvPr/>
            </p:nvSpPr>
            <p:spPr bwMode="auto">
              <a:xfrm>
                <a:off x="4558" y="3599"/>
                <a:ext cx="14" cy="14"/>
              </a:xfrm>
              <a:custGeom>
                <a:avLst/>
                <a:gdLst/>
                <a:ahLst/>
                <a:cxnLst>
                  <a:cxn ang="0">
                    <a:pos x="64" y="16"/>
                  </a:cxn>
                  <a:cxn ang="0">
                    <a:pos x="12" y="10"/>
                  </a:cxn>
                  <a:cxn ang="0">
                    <a:pos x="0" y="22"/>
                  </a:cxn>
                  <a:cxn ang="0">
                    <a:pos x="48" y="69"/>
                  </a:cxn>
                  <a:cxn ang="0">
                    <a:pos x="59" y="58"/>
                  </a:cxn>
                  <a:cxn ang="0">
                    <a:pos x="64" y="16"/>
                  </a:cxn>
                  <a:cxn ang="0">
                    <a:pos x="59" y="58"/>
                  </a:cxn>
                  <a:cxn ang="0">
                    <a:pos x="64" y="52"/>
                  </a:cxn>
                  <a:cxn ang="0">
                    <a:pos x="67" y="45"/>
                  </a:cxn>
                  <a:cxn ang="0">
                    <a:pos x="69" y="39"/>
                  </a:cxn>
                  <a:cxn ang="0">
                    <a:pos x="69" y="32"/>
                  </a:cxn>
                  <a:cxn ang="0">
                    <a:pos x="68" y="26"/>
                  </a:cxn>
                  <a:cxn ang="0">
                    <a:pos x="66" y="21"/>
                  </a:cxn>
                  <a:cxn ang="0">
                    <a:pos x="63" y="15"/>
                  </a:cxn>
                  <a:cxn ang="0">
                    <a:pos x="59" y="10"/>
                  </a:cxn>
                  <a:cxn ang="0">
                    <a:pos x="54" y="7"/>
                  </a:cxn>
                  <a:cxn ang="0">
                    <a:pos x="49" y="3"/>
                  </a:cxn>
                  <a:cxn ang="0">
                    <a:pos x="43" y="1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4" y="2"/>
                  </a:cxn>
                  <a:cxn ang="0">
                    <a:pos x="18" y="6"/>
                  </a:cxn>
                  <a:cxn ang="0">
                    <a:pos x="12" y="10"/>
                  </a:cxn>
                  <a:cxn ang="0">
                    <a:pos x="64" y="16"/>
                  </a:cxn>
                </a:cxnLst>
                <a:rect l="0" t="0" r="r" b="b"/>
                <a:pathLst>
                  <a:path w="69" h="69">
                    <a:moveTo>
                      <a:pt x="64" y="16"/>
                    </a:moveTo>
                    <a:lnTo>
                      <a:pt x="12" y="10"/>
                    </a:lnTo>
                    <a:lnTo>
                      <a:pt x="0" y="22"/>
                    </a:lnTo>
                    <a:lnTo>
                      <a:pt x="48" y="69"/>
                    </a:lnTo>
                    <a:lnTo>
                      <a:pt x="59" y="58"/>
                    </a:lnTo>
                    <a:lnTo>
                      <a:pt x="64" y="16"/>
                    </a:lnTo>
                    <a:lnTo>
                      <a:pt x="59" y="58"/>
                    </a:lnTo>
                    <a:lnTo>
                      <a:pt x="64" y="52"/>
                    </a:lnTo>
                    <a:lnTo>
                      <a:pt x="67" y="45"/>
                    </a:lnTo>
                    <a:lnTo>
                      <a:pt x="69" y="39"/>
                    </a:lnTo>
                    <a:lnTo>
                      <a:pt x="69" y="32"/>
                    </a:lnTo>
                    <a:lnTo>
                      <a:pt x="68" y="26"/>
                    </a:lnTo>
                    <a:lnTo>
                      <a:pt x="66" y="21"/>
                    </a:lnTo>
                    <a:lnTo>
                      <a:pt x="63" y="15"/>
                    </a:lnTo>
                    <a:lnTo>
                      <a:pt x="59" y="10"/>
                    </a:lnTo>
                    <a:lnTo>
                      <a:pt x="54" y="7"/>
                    </a:lnTo>
                    <a:lnTo>
                      <a:pt x="49" y="3"/>
                    </a:lnTo>
                    <a:lnTo>
                      <a:pt x="43" y="1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64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56" name="Freeform 2298"/>
              <p:cNvSpPr>
                <a:spLocks/>
              </p:cNvSpPr>
              <p:nvPr/>
            </p:nvSpPr>
            <p:spPr bwMode="auto">
              <a:xfrm>
                <a:off x="4559" y="3602"/>
                <a:ext cx="15" cy="14"/>
              </a:xfrm>
              <a:custGeom>
                <a:avLst/>
                <a:gdLst/>
                <a:ahLst/>
                <a:cxnLst>
                  <a:cxn ang="0">
                    <a:pos x="74" y="31"/>
                  </a:cxn>
                  <a:cxn ang="0">
                    <a:pos x="68" y="19"/>
                  </a:cxn>
                  <a:cxn ang="0">
                    <a:pos x="57" y="0"/>
                  </a:cxn>
                  <a:cxn ang="0">
                    <a:pos x="0" y="36"/>
                  </a:cxn>
                  <a:cxn ang="0">
                    <a:pos x="13" y="55"/>
                  </a:cxn>
                  <a:cxn ang="0">
                    <a:pos x="74" y="31"/>
                  </a:cxn>
                  <a:cxn ang="0">
                    <a:pos x="13" y="55"/>
                  </a:cxn>
                  <a:cxn ang="0">
                    <a:pos x="19" y="61"/>
                  </a:cxn>
                  <a:cxn ang="0">
                    <a:pos x="23" y="66"/>
                  </a:cxn>
                  <a:cxn ang="0">
                    <a:pos x="29" y="69"/>
                  </a:cxn>
                  <a:cxn ang="0">
                    <a:pos x="36" y="70"/>
                  </a:cxn>
                  <a:cxn ang="0">
                    <a:pos x="42" y="70"/>
                  </a:cxn>
                  <a:cxn ang="0">
                    <a:pos x="47" y="70"/>
                  </a:cxn>
                  <a:cxn ang="0">
                    <a:pos x="53" y="68"/>
                  </a:cxn>
                  <a:cxn ang="0">
                    <a:pos x="59" y="65"/>
                  </a:cxn>
                  <a:cxn ang="0">
                    <a:pos x="64" y="61"/>
                  </a:cxn>
                  <a:cxn ang="0">
                    <a:pos x="68" y="57"/>
                  </a:cxn>
                  <a:cxn ang="0">
                    <a:pos x="72" y="51"/>
                  </a:cxn>
                  <a:cxn ang="0">
                    <a:pos x="74" y="45"/>
                  </a:cxn>
                  <a:cxn ang="0">
                    <a:pos x="75" y="39"/>
                  </a:cxn>
                  <a:cxn ang="0">
                    <a:pos x="74" y="32"/>
                  </a:cxn>
                  <a:cxn ang="0">
                    <a:pos x="73" y="25"/>
                  </a:cxn>
                  <a:cxn ang="0">
                    <a:pos x="68" y="19"/>
                  </a:cxn>
                  <a:cxn ang="0">
                    <a:pos x="74" y="31"/>
                  </a:cxn>
                </a:cxnLst>
                <a:rect l="0" t="0" r="r" b="b"/>
                <a:pathLst>
                  <a:path w="75" h="70">
                    <a:moveTo>
                      <a:pt x="74" y="31"/>
                    </a:moveTo>
                    <a:lnTo>
                      <a:pt x="68" y="19"/>
                    </a:lnTo>
                    <a:lnTo>
                      <a:pt x="57" y="0"/>
                    </a:lnTo>
                    <a:lnTo>
                      <a:pt x="0" y="36"/>
                    </a:lnTo>
                    <a:lnTo>
                      <a:pt x="13" y="55"/>
                    </a:lnTo>
                    <a:lnTo>
                      <a:pt x="74" y="31"/>
                    </a:lnTo>
                    <a:lnTo>
                      <a:pt x="13" y="55"/>
                    </a:lnTo>
                    <a:lnTo>
                      <a:pt x="19" y="61"/>
                    </a:lnTo>
                    <a:lnTo>
                      <a:pt x="23" y="66"/>
                    </a:lnTo>
                    <a:lnTo>
                      <a:pt x="29" y="69"/>
                    </a:lnTo>
                    <a:lnTo>
                      <a:pt x="36" y="70"/>
                    </a:lnTo>
                    <a:lnTo>
                      <a:pt x="42" y="70"/>
                    </a:lnTo>
                    <a:lnTo>
                      <a:pt x="47" y="70"/>
                    </a:lnTo>
                    <a:lnTo>
                      <a:pt x="53" y="68"/>
                    </a:lnTo>
                    <a:lnTo>
                      <a:pt x="59" y="65"/>
                    </a:lnTo>
                    <a:lnTo>
                      <a:pt x="64" y="61"/>
                    </a:lnTo>
                    <a:lnTo>
                      <a:pt x="68" y="57"/>
                    </a:lnTo>
                    <a:lnTo>
                      <a:pt x="72" y="51"/>
                    </a:lnTo>
                    <a:lnTo>
                      <a:pt x="74" y="45"/>
                    </a:lnTo>
                    <a:lnTo>
                      <a:pt x="75" y="39"/>
                    </a:lnTo>
                    <a:lnTo>
                      <a:pt x="74" y="32"/>
                    </a:lnTo>
                    <a:lnTo>
                      <a:pt x="73" y="25"/>
                    </a:lnTo>
                    <a:lnTo>
                      <a:pt x="68" y="19"/>
                    </a:lnTo>
                    <a:lnTo>
                      <a:pt x="74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57" name="Freeform 2299"/>
              <p:cNvSpPr>
                <a:spLocks/>
              </p:cNvSpPr>
              <p:nvPr/>
            </p:nvSpPr>
            <p:spPr bwMode="auto">
              <a:xfrm>
                <a:off x="4561" y="3604"/>
                <a:ext cx="1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2"/>
                  </a:cxn>
                  <a:cxn ang="0">
                    <a:pos x="1" y="27"/>
                  </a:cxn>
                  <a:cxn ang="0">
                    <a:pos x="1" y="31"/>
                  </a:cxn>
                  <a:cxn ang="0">
                    <a:pos x="2" y="36"/>
                  </a:cxn>
                  <a:cxn ang="0">
                    <a:pos x="68" y="23"/>
                  </a:cxn>
                  <a:cxn ang="0">
                    <a:pos x="67" y="20"/>
                  </a:cxn>
                  <a:cxn ang="0">
                    <a:pos x="67" y="17"/>
                  </a:cxn>
                  <a:cxn ang="0">
                    <a:pos x="67" y="15"/>
                  </a:cxn>
                  <a:cxn ang="0">
                    <a:pos x="67" y="13"/>
                  </a:cxn>
                  <a:cxn ang="0">
                    <a:pos x="67" y="12"/>
                  </a:cxn>
                  <a:cxn ang="0">
                    <a:pos x="67" y="11"/>
                  </a:cxn>
                  <a:cxn ang="0">
                    <a:pos x="67" y="9"/>
                  </a:cxn>
                  <a:cxn ang="0">
                    <a:pos x="67" y="8"/>
                  </a:cxn>
                  <a:cxn ang="0">
                    <a:pos x="67" y="8"/>
                  </a:cxn>
                  <a:cxn ang="0">
                    <a:pos x="0" y="0"/>
                  </a:cxn>
                </a:cxnLst>
                <a:rect l="0" t="0" r="r" b="b"/>
                <a:pathLst>
                  <a:path w="68" h="3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1" y="27"/>
                    </a:lnTo>
                    <a:lnTo>
                      <a:pt x="1" y="31"/>
                    </a:lnTo>
                    <a:lnTo>
                      <a:pt x="2" y="36"/>
                    </a:lnTo>
                    <a:lnTo>
                      <a:pt x="68" y="23"/>
                    </a:lnTo>
                    <a:lnTo>
                      <a:pt x="67" y="20"/>
                    </a:lnTo>
                    <a:lnTo>
                      <a:pt x="67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7" y="12"/>
                    </a:lnTo>
                    <a:lnTo>
                      <a:pt x="67" y="11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6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58" name="Freeform 2300"/>
              <p:cNvSpPr>
                <a:spLocks/>
              </p:cNvSpPr>
              <p:nvPr/>
            </p:nvSpPr>
            <p:spPr bwMode="auto">
              <a:xfrm>
                <a:off x="4561" y="3596"/>
                <a:ext cx="13" cy="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14" y="4"/>
                  </a:cxn>
                  <a:cxn ang="0">
                    <a:pos x="10" y="8"/>
                  </a:cxn>
                  <a:cxn ang="0">
                    <a:pos x="8" y="13"/>
                  </a:cxn>
                  <a:cxn ang="0">
                    <a:pos x="6" y="18"/>
                  </a:cxn>
                  <a:cxn ang="0">
                    <a:pos x="3" y="21"/>
                  </a:cxn>
                  <a:cxn ang="0">
                    <a:pos x="2" y="26"/>
                  </a:cxn>
                  <a:cxn ang="0">
                    <a:pos x="1" y="32"/>
                  </a:cxn>
                  <a:cxn ang="0">
                    <a:pos x="0" y="36"/>
                  </a:cxn>
                  <a:cxn ang="0">
                    <a:pos x="67" y="44"/>
                  </a:cxn>
                  <a:cxn ang="0">
                    <a:pos x="67" y="44"/>
                  </a:cxn>
                  <a:cxn ang="0">
                    <a:pos x="67" y="44"/>
                  </a:cxn>
                  <a:cxn ang="0">
                    <a:pos x="67" y="44"/>
                  </a:cxn>
                  <a:cxn ang="0">
                    <a:pos x="66" y="45"/>
                  </a:cxn>
                  <a:cxn ang="0">
                    <a:pos x="66" y="45"/>
                  </a:cxn>
                  <a:cxn ang="0">
                    <a:pos x="66" y="47"/>
                  </a:cxn>
                  <a:cxn ang="0">
                    <a:pos x="65" y="47"/>
                  </a:cxn>
                  <a:cxn ang="0">
                    <a:pos x="65" y="48"/>
                  </a:cxn>
                  <a:cxn ang="0">
                    <a:pos x="65" y="48"/>
                  </a:cxn>
                  <a:cxn ang="0">
                    <a:pos x="17" y="0"/>
                  </a:cxn>
                </a:cxnLst>
                <a:rect l="0" t="0" r="r" b="b"/>
                <a:pathLst>
                  <a:path w="67" h="48">
                    <a:moveTo>
                      <a:pt x="17" y="0"/>
                    </a:moveTo>
                    <a:lnTo>
                      <a:pt x="17" y="0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8" y="13"/>
                    </a:lnTo>
                    <a:lnTo>
                      <a:pt x="6" y="18"/>
                    </a:lnTo>
                    <a:lnTo>
                      <a:pt x="3" y="21"/>
                    </a:lnTo>
                    <a:lnTo>
                      <a:pt x="2" y="26"/>
                    </a:lnTo>
                    <a:lnTo>
                      <a:pt x="1" y="32"/>
                    </a:lnTo>
                    <a:lnTo>
                      <a:pt x="0" y="36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66" y="45"/>
                    </a:lnTo>
                    <a:lnTo>
                      <a:pt x="66" y="45"/>
                    </a:lnTo>
                    <a:lnTo>
                      <a:pt x="66" y="47"/>
                    </a:lnTo>
                    <a:lnTo>
                      <a:pt x="65" y="47"/>
                    </a:lnTo>
                    <a:lnTo>
                      <a:pt x="65" y="48"/>
                    </a:lnTo>
                    <a:lnTo>
                      <a:pt x="65" y="4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59" name="Freeform 2301"/>
              <p:cNvSpPr>
                <a:spLocks/>
              </p:cNvSpPr>
              <p:nvPr/>
            </p:nvSpPr>
            <p:spPr bwMode="auto">
              <a:xfrm>
                <a:off x="4564" y="3593"/>
                <a:ext cx="14" cy="13"/>
              </a:xfrm>
              <a:custGeom>
                <a:avLst/>
                <a:gdLst/>
                <a:ahLst/>
                <a:cxnLst>
                  <a:cxn ang="0">
                    <a:pos x="67" y="22"/>
                  </a:cxn>
                  <a:cxn ang="0">
                    <a:pos x="26" y="2"/>
                  </a:cxn>
                  <a:cxn ang="0">
                    <a:pos x="22" y="3"/>
                  </a:cxn>
                  <a:cxn ang="0">
                    <a:pos x="20" y="5"/>
                  </a:cxn>
                  <a:cxn ang="0">
                    <a:pos x="16" y="6"/>
                  </a:cxn>
                  <a:cxn ang="0">
                    <a:pos x="13" y="8"/>
                  </a:cxn>
                  <a:cxn ang="0">
                    <a:pos x="9" y="9"/>
                  </a:cxn>
                  <a:cxn ang="0">
                    <a:pos x="6" y="12"/>
                  </a:cxn>
                  <a:cxn ang="0">
                    <a:pos x="4" y="15"/>
                  </a:cxn>
                  <a:cxn ang="0">
                    <a:pos x="0" y="17"/>
                  </a:cxn>
                  <a:cxn ang="0">
                    <a:pos x="48" y="65"/>
                  </a:cxn>
                  <a:cxn ang="0">
                    <a:pos x="46" y="66"/>
                  </a:cxn>
                  <a:cxn ang="0">
                    <a:pos x="45" y="66"/>
                  </a:cxn>
                  <a:cxn ang="0">
                    <a:pos x="45" y="67"/>
                  </a:cxn>
                  <a:cxn ang="0">
                    <a:pos x="45" y="67"/>
                  </a:cxn>
                  <a:cxn ang="0">
                    <a:pos x="45" y="67"/>
                  </a:cxn>
                  <a:cxn ang="0">
                    <a:pos x="45" y="66"/>
                  </a:cxn>
                  <a:cxn ang="0">
                    <a:pos x="46" y="66"/>
                  </a:cxn>
                  <a:cxn ang="0">
                    <a:pos x="48" y="66"/>
                  </a:cxn>
                  <a:cxn ang="0">
                    <a:pos x="5" y="46"/>
                  </a:cxn>
                  <a:cxn ang="0">
                    <a:pos x="48" y="66"/>
                  </a:cxn>
                  <a:cxn ang="0">
                    <a:pos x="55" y="62"/>
                  </a:cxn>
                  <a:cxn ang="0">
                    <a:pos x="60" y="58"/>
                  </a:cxn>
                  <a:cxn ang="0">
                    <a:pos x="65" y="53"/>
                  </a:cxn>
                  <a:cxn ang="0">
                    <a:pos x="67" y="47"/>
                  </a:cxn>
                  <a:cxn ang="0">
                    <a:pos x="70" y="42"/>
                  </a:cxn>
                  <a:cxn ang="0">
                    <a:pos x="70" y="36"/>
                  </a:cxn>
                  <a:cxn ang="0">
                    <a:pos x="70" y="29"/>
                  </a:cxn>
                  <a:cxn ang="0">
                    <a:pos x="68" y="23"/>
                  </a:cxn>
                  <a:cxn ang="0">
                    <a:pos x="66" y="17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6" y="1"/>
                  </a:cxn>
                  <a:cxn ang="0">
                    <a:pos x="41" y="0"/>
                  </a:cxn>
                  <a:cxn ang="0">
                    <a:pos x="34" y="1"/>
                  </a:cxn>
                  <a:cxn ang="0">
                    <a:pos x="26" y="2"/>
                  </a:cxn>
                  <a:cxn ang="0">
                    <a:pos x="67" y="22"/>
                  </a:cxn>
                </a:cxnLst>
                <a:rect l="0" t="0" r="r" b="b"/>
                <a:pathLst>
                  <a:path w="70" h="67">
                    <a:moveTo>
                      <a:pt x="67" y="22"/>
                    </a:moveTo>
                    <a:lnTo>
                      <a:pt x="26" y="2"/>
                    </a:lnTo>
                    <a:lnTo>
                      <a:pt x="22" y="3"/>
                    </a:lnTo>
                    <a:lnTo>
                      <a:pt x="20" y="5"/>
                    </a:lnTo>
                    <a:lnTo>
                      <a:pt x="16" y="6"/>
                    </a:lnTo>
                    <a:lnTo>
                      <a:pt x="13" y="8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4" y="15"/>
                    </a:lnTo>
                    <a:lnTo>
                      <a:pt x="0" y="17"/>
                    </a:lnTo>
                    <a:lnTo>
                      <a:pt x="48" y="65"/>
                    </a:lnTo>
                    <a:lnTo>
                      <a:pt x="46" y="66"/>
                    </a:lnTo>
                    <a:lnTo>
                      <a:pt x="45" y="66"/>
                    </a:lnTo>
                    <a:lnTo>
                      <a:pt x="45" y="67"/>
                    </a:lnTo>
                    <a:lnTo>
                      <a:pt x="45" y="67"/>
                    </a:lnTo>
                    <a:lnTo>
                      <a:pt x="45" y="67"/>
                    </a:lnTo>
                    <a:lnTo>
                      <a:pt x="45" y="66"/>
                    </a:lnTo>
                    <a:lnTo>
                      <a:pt x="46" y="66"/>
                    </a:lnTo>
                    <a:lnTo>
                      <a:pt x="48" y="66"/>
                    </a:lnTo>
                    <a:lnTo>
                      <a:pt x="5" y="46"/>
                    </a:lnTo>
                    <a:lnTo>
                      <a:pt x="48" y="66"/>
                    </a:lnTo>
                    <a:lnTo>
                      <a:pt x="55" y="62"/>
                    </a:lnTo>
                    <a:lnTo>
                      <a:pt x="60" y="58"/>
                    </a:lnTo>
                    <a:lnTo>
                      <a:pt x="65" y="53"/>
                    </a:lnTo>
                    <a:lnTo>
                      <a:pt x="67" y="47"/>
                    </a:lnTo>
                    <a:lnTo>
                      <a:pt x="70" y="42"/>
                    </a:lnTo>
                    <a:lnTo>
                      <a:pt x="70" y="36"/>
                    </a:lnTo>
                    <a:lnTo>
                      <a:pt x="70" y="29"/>
                    </a:lnTo>
                    <a:lnTo>
                      <a:pt x="68" y="23"/>
                    </a:lnTo>
                    <a:lnTo>
                      <a:pt x="66" y="17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6" y="1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6" y="2"/>
                    </a:lnTo>
                    <a:lnTo>
                      <a:pt x="67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60" name="Freeform 2302"/>
              <p:cNvSpPr>
                <a:spLocks/>
              </p:cNvSpPr>
              <p:nvPr/>
            </p:nvSpPr>
            <p:spPr bwMode="auto">
              <a:xfrm>
                <a:off x="4565" y="3597"/>
                <a:ext cx="15" cy="13"/>
              </a:xfrm>
              <a:custGeom>
                <a:avLst/>
                <a:gdLst/>
                <a:ahLst/>
                <a:cxnLst>
                  <a:cxn ang="0">
                    <a:pos x="44" y="62"/>
                  </a:cxn>
                  <a:cxn ang="0">
                    <a:pos x="69" y="17"/>
                  </a:cxn>
                  <a:cxn ang="0">
                    <a:pos x="62" y="0"/>
                  </a:cxn>
                  <a:cxn ang="0">
                    <a:pos x="0" y="24"/>
                  </a:cxn>
                  <a:cxn ang="0">
                    <a:pos x="7" y="42"/>
                  </a:cxn>
                  <a:cxn ang="0">
                    <a:pos x="44" y="62"/>
                  </a:cxn>
                  <a:cxn ang="0">
                    <a:pos x="7" y="42"/>
                  </a:cxn>
                  <a:cxn ang="0">
                    <a:pos x="10" y="48"/>
                  </a:cxn>
                  <a:cxn ang="0">
                    <a:pos x="15" y="54"/>
                  </a:cxn>
                  <a:cxn ang="0">
                    <a:pos x="21" y="59"/>
                  </a:cxn>
                  <a:cxn ang="0">
                    <a:pos x="26" y="61"/>
                  </a:cxn>
                  <a:cxn ang="0">
                    <a:pos x="32" y="63"/>
                  </a:cxn>
                  <a:cxn ang="0">
                    <a:pos x="38" y="63"/>
                  </a:cxn>
                  <a:cxn ang="0">
                    <a:pos x="45" y="62"/>
                  </a:cxn>
                  <a:cxn ang="0">
                    <a:pos x="51" y="61"/>
                  </a:cxn>
                  <a:cxn ang="0">
                    <a:pos x="56" y="58"/>
                  </a:cxn>
                  <a:cxn ang="0">
                    <a:pos x="61" y="54"/>
                  </a:cxn>
                  <a:cxn ang="0">
                    <a:pos x="66" y="50"/>
                  </a:cxn>
                  <a:cxn ang="0">
                    <a:pos x="69" y="45"/>
                  </a:cxn>
                  <a:cxn ang="0">
                    <a:pos x="71" y="39"/>
                  </a:cxn>
                  <a:cxn ang="0">
                    <a:pos x="73" y="32"/>
                  </a:cxn>
                  <a:cxn ang="0">
                    <a:pos x="71" y="25"/>
                  </a:cxn>
                  <a:cxn ang="0">
                    <a:pos x="69" y="17"/>
                  </a:cxn>
                  <a:cxn ang="0">
                    <a:pos x="44" y="62"/>
                  </a:cxn>
                </a:cxnLst>
                <a:rect l="0" t="0" r="r" b="b"/>
                <a:pathLst>
                  <a:path w="73" h="63">
                    <a:moveTo>
                      <a:pt x="44" y="62"/>
                    </a:moveTo>
                    <a:lnTo>
                      <a:pt x="69" y="17"/>
                    </a:lnTo>
                    <a:lnTo>
                      <a:pt x="62" y="0"/>
                    </a:lnTo>
                    <a:lnTo>
                      <a:pt x="0" y="24"/>
                    </a:lnTo>
                    <a:lnTo>
                      <a:pt x="7" y="42"/>
                    </a:lnTo>
                    <a:lnTo>
                      <a:pt x="44" y="62"/>
                    </a:lnTo>
                    <a:lnTo>
                      <a:pt x="7" y="42"/>
                    </a:lnTo>
                    <a:lnTo>
                      <a:pt x="10" y="48"/>
                    </a:lnTo>
                    <a:lnTo>
                      <a:pt x="15" y="54"/>
                    </a:lnTo>
                    <a:lnTo>
                      <a:pt x="21" y="59"/>
                    </a:lnTo>
                    <a:lnTo>
                      <a:pt x="26" y="61"/>
                    </a:lnTo>
                    <a:lnTo>
                      <a:pt x="32" y="63"/>
                    </a:lnTo>
                    <a:lnTo>
                      <a:pt x="38" y="63"/>
                    </a:lnTo>
                    <a:lnTo>
                      <a:pt x="45" y="62"/>
                    </a:lnTo>
                    <a:lnTo>
                      <a:pt x="51" y="61"/>
                    </a:lnTo>
                    <a:lnTo>
                      <a:pt x="56" y="58"/>
                    </a:lnTo>
                    <a:lnTo>
                      <a:pt x="61" y="54"/>
                    </a:lnTo>
                    <a:lnTo>
                      <a:pt x="66" y="50"/>
                    </a:lnTo>
                    <a:lnTo>
                      <a:pt x="69" y="45"/>
                    </a:lnTo>
                    <a:lnTo>
                      <a:pt x="71" y="39"/>
                    </a:lnTo>
                    <a:lnTo>
                      <a:pt x="73" y="32"/>
                    </a:lnTo>
                    <a:lnTo>
                      <a:pt x="71" y="25"/>
                    </a:lnTo>
                    <a:lnTo>
                      <a:pt x="69" y="17"/>
                    </a:lnTo>
                    <a:lnTo>
                      <a:pt x="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61" name="Freeform 2303"/>
              <p:cNvSpPr>
                <a:spLocks/>
              </p:cNvSpPr>
              <p:nvPr/>
            </p:nvSpPr>
            <p:spPr bwMode="auto">
              <a:xfrm>
                <a:off x="4566" y="3597"/>
                <a:ext cx="9" cy="13"/>
              </a:xfrm>
              <a:custGeom>
                <a:avLst/>
                <a:gdLst/>
                <a:ahLst/>
                <a:cxnLst>
                  <a:cxn ang="0">
                    <a:pos x="48" y="63"/>
                  </a:cxn>
                  <a:cxn ang="0">
                    <a:pos x="48" y="63"/>
                  </a:cxn>
                  <a:cxn ang="0">
                    <a:pos x="47" y="63"/>
                  </a:cxn>
                  <a:cxn ang="0">
                    <a:pos x="47" y="64"/>
                  </a:cxn>
                  <a:cxn ang="0">
                    <a:pos x="46" y="65"/>
                  </a:cxn>
                  <a:cxn ang="0">
                    <a:pos x="44" y="65"/>
                  </a:cxn>
                  <a:cxn ang="0">
                    <a:pos x="43" y="66"/>
                  </a:cxn>
                  <a:cxn ang="0">
                    <a:pos x="42" y="66"/>
                  </a:cxn>
                  <a:cxn ang="0">
                    <a:pos x="41" y="66"/>
                  </a:cxn>
                  <a:cxn ang="0">
                    <a:pos x="40" y="66"/>
                  </a:cxn>
                  <a:cxn ang="0">
                    <a:pos x="29" y="0"/>
                  </a:cxn>
                  <a:cxn ang="0">
                    <a:pos x="25" y="2"/>
                  </a:cxn>
                  <a:cxn ang="0">
                    <a:pos x="21" y="3"/>
                  </a:cxn>
                  <a:cxn ang="0">
                    <a:pos x="18" y="4"/>
                  </a:cxn>
                  <a:cxn ang="0">
                    <a:pos x="14" y="5"/>
                  </a:cxn>
                  <a:cxn ang="0">
                    <a:pos x="10" y="7"/>
                  </a:cxn>
                  <a:cxn ang="0">
                    <a:pos x="6" y="10"/>
                  </a:cxn>
                  <a:cxn ang="0">
                    <a:pos x="4" y="12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48" y="63"/>
                  </a:cxn>
                </a:cxnLst>
                <a:rect l="0" t="0" r="r" b="b"/>
                <a:pathLst>
                  <a:path w="48" h="66">
                    <a:moveTo>
                      <a:pt x="48" y="63"/>
                    </a:moveTo>
                    <a:lnTo>
                      <a:pt x="48" y="63"/>
                    </a:lnTo>
                    <a:lnTo>
                      <a:pt x="47" y="63"/>
                    </a:lnTo>
                    <a:lnTo>
                      <a:pt x="47" y="64"/>
                    </a:lnTo>
                    <a:lnTo>
                      <a:pt x="46" y="65"/>
                    </a:lnTo>
                    <a:lnTo>
                      <a:pt x="44" y="65"/>
                    </a:lnTo>
                    <a:lnTo>
                      <a:pt x="43" y="66"/>
                    </a:lnTo>
                    <a:lnTo>
                      <a:pt x="42" y="66"/>
                    </a:lnTo>
                    <a:lnTo>
                      <a:pt x="41" y="66"/>
                    </a:lnTo>
                    <a:lnTo>
                      <a:pt x="40" y="66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21" y="3"/>
                    </a:lnTo>
                    <a:lnTo>
                      <a:pt x="18" y="4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8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62" name="Freeform 2304"/>
              <p:cNvSpPr>
                <a:spLocks/>
              </p:cNvSpPr>
              <p:nvPr/>
            </p:nvSpPr>
            <p:spPr bwMode="auto">
              <a:xfrm>
                <a:off x="4563" y="3600"/>
                <a:ext cx="13" cy="9"/>
              </a:xfrm>
              <a:custGeom>
                <a:avLst/>
                <a:gdLst/>
                <a:ahLst/>
                <a:cxnLst>
                  <a:cxn ang="0">
                    <a:pos x="67" y="46"/>
                  </a:cxn>
                  <a:cxn ang="0">
                    <a:pos x="67" y="46"/>
                  </a:cxn>
                  <a:cxn ang="0">
                    <a:pos x="67" y="43"/>
                  </a:cxn>
                  <a:cxn ang="0">
                    <a:pos x="67" y="42"/>
                  </a:cxn>
                  <a:cxn ang="0">
                    <a:pos x="67" y="42"/>
                  </a:cxn>
                  <a:cxn ang="0">
                    <a:pos x="67" y="42"/>
                  </a:cxn>
                  <a:cxn ang="0">
                    <a:pos x="67" y="43"/>
                  </a:cxn>
                  <a:cxn ang="0">
                    <a:pos x="66" y="44"/>
                  </a:cxn>
                  <a:cxn ang="0">
                    <a:pos x="65" y="46"/>
                  </a:cxn>
                  <a:cxn ang="0">
                    <a:pos x="64" y="48"/>
                  </a:cxn>
                  <a:cxn ang="0">
                    <a:pos x="16" y="0"/>
                  </a:cxn>
                  <a:cxn ang="0">
                    <a:pos x="12" y="5"/>
                  </a:cxn>
                  <a:cxn ang="0">
                    <a:pos x="8" y="11"/>
                  </a:cxn>
                  <a:cxn ang="0">
                    <a:pos x="5" y="18"/>
                  </a:cxn>
                  <a:cxn ang="0">
                    <a:pos x="4" y="24"/>
                  </a:cxn>
                  <a:cxn ang="0">
                    <a:pos x="1" y="29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67" y="46"/>
                  </a:cxn>
                </a:cxnLst>
                <a:rect l="0" t="0" r="r" b="b"/>
                <a:pathLst>
                  <a:path w="67" h="48">
                    <a:moveTo>
                      <a:pt x="67" y="46"/>
                    </a:moveTo>
                    <a:lnTo>
                      <a:pt x="67" y="46"/>
                    </a:lnTo>
                    <a:lnTo>
                      <a:pt x="67" y="43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67" y="43"/>
                    </a:lnTo>
                    <a:lnTo>
                      <a:pt x="66" y="44"/>
                    </a:lnTo>
                    <a:lnTo>
                      <a:pt x="65" y="46"/>
                    </a:lnTo>
                    <a:lnTo>
                      <a:pt x="64" y="48"/>
                    </a:lnTo>
                    <a:lnTo>
                      <a:pt x="16" y="0"/>
                    </a:lnTo>
                    <a:lnTo>
                      <a:pt x="12" y="5"/>
                    </a:lnTo>
                    <a:lnTo>
                      <a:pt x="8" y="11"/>
                    </a:lnTo>
                    <a:lnTo>
                      <a:pt x="5" y="18"/>
                    </a:lnTo>
                    <a:lnTo>
                      <a:pt x="4" y="24"/>
                    </a:lnTo>
                    <a:lnTo>
                      <a:pt x="1" y="29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67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63" name="Freeform 2305"/>
              <p:cNvSpPr>
                <a:spLocks/>
              </p:cNvSpPr>
              <p:nvPr/>
            </p:nvSpPr>
            <p:spPr bwMode="auto">
              <a:xfrm>
                <a:off x="4563" y="3609"/>
                <a:ext cx="15" cy="11"/>
              </a:xfrm>
              <a:custGeom>
                <a:avLst/>
                <a:gdLst/>
                <a:ahLst/>
                <a:cxnLst>
                  <a:cxn ang="0">
                    <a:pos x="79" y="21"/>
                  </a:cxn>
                  <a:cxn ang="0">
                    <a:pos x="78" y="21"/>
                  </a:cxn>
                  <a:cxn ang="0">
                    <a:pos x="75" y="16"/>
                  </a:cxn>
                  <a:cxn ang="0">
                    <a:pos x="73" y="12"/>
                  </a:cxn>
                  <a:cxn ang="0">
                    <a:pos x="71" y="8"/>
                  </a:cxn>
                  <a:cxn ang="0">
                    <a:pos x="70" y="4"/>
                  </a:cxn>
                  <a:cxn ang="0">
                    <a:pos x="68" y="2"/>
                  </a:cxn>
                  <a:cxn ang="0">
                    <a:pos x="67" y="1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0" y="1"/>
                  </a:cxn>
                  <a:cxn ang="0">
                    <a:pos x="1" y="9"/>
                  </a:cxn>
                  <a:cxn ang="0">
                    <a:pos x="3" y="16"/>
                  </a:cxn>
                  <a:cxn ang="0">
                    <a:pos x="5" y="24"/>
                  </a:cxn>
                  <a:cxn ang="0">
                    <a:pos x="7" y="31"/>
                  </a:cxn>
                  <a:cxn ang="0">
                    <a:pos x="11" y="38"/>
                  </a:cxn>
                  <a:cxn ang="0">
                    <a:pos x="14" y="45"/>
                  </a:cxn>
                  <a:cxn ang="0">
                    <a:pos x="18" y="51"/>
                  </a:cxn>
                  <a:cxn ang="0">
                    <a:pos x="22" y="58"/>
                  </a:cxn>
                  <a:cxn ang="0">
                    <a:pos x="22" y="58"/>
                  </a:cxn>
                  <a:cxn ang="0">
                    <a:pos x="79" y="21"/>
                  </a:cxn>
                </a:cxnLst>
                <a:rect l="0" t="0" r="r" b="b"/>
                <a:pathLst>
                  <a:path w="79" h="58">
                    <a:moveTo>
                      <a:pt x="79" y="21"/>
                    </a:moveTo>
                    <a:lnTo>
                      <a:pt x="78" y="21"/>
                    </a:lnTo>
                    <a:lnTo>
                      <a:pt x="75" y="16"/>
                    </a:lnTo>
                    <a:lnTo>
                      <a:pt x="73" y="12"/>
                    </a:lnTo>
                    <a:lnTo>
                      <a:pt x="71" y="8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0" y="1"/>
                    </a:lnTo>
                    <a:lnTo>
                      <a:pt x="1" y="9"/>
                    </a:lnTo>
                    <a:lnTo>
                      <a:pt x="3" y="16"/>
                    </a:lnTo>
                    <a:lnTo>
                      <a:pt x="5" y="24"/>
                    </a:lnTo>
                    <a:lnTo>
                      <a:pt x="7" y="31"/>
                    </a:lnTo>
                    <a:lnTo>
                      <a:pt x="11" y="38"/>
                    </a:lnTo>
                    <a:lnTo>
                      <a:pt x="14" y="45"/>
                    </a:lnTo>
                    <a:lnTo>
                      <a:pt x="18" y="51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79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64" name="Freeform 2306"/>
              <p:cNvSpPr>
                <a:spLocks/>
              </p:cNvSpPr>
              <p:nvPr/>
            </p:nvSpPr>
            <p:spPr bwMode="auto">
              <a:xfrm>
                <a:off x="4567" y="3613"/>
                <a:ext cx="17" cy="18"/>
              </a:xfrm>
              <a:custGeom>
                <a:avLst/>
                <a:gdLst/>
                <a:ahLst/>
                <a:cxnLst>
                  <a:cxn ang="0">
                    <a:pos x="76" y="80"/>
                  </a:cxn>
                  <a:cxn ang="0">
                    <a:pos x="81" y="39"/>
                  </a:cxn>
                  <a:cxn ang="0">
                    <a:pos x="57" y="0"/>
                  </a:cxn>
                  <a:cxn ang="0">
                    <a:pos x="0" y="37"/>
                  </a:cxn>
                  <a:cxn ang="0">
                    <a:pos x="26" y="74"/>
                  </a:cxn>
                  <a:cxn ang="0">
                    <a:pos x="76" y="80"/>
                  </a:cxn>
                  <a:cxn ang="0">
                    <a:pos x="26" y="74"/>
                  </a:cxn>
                  <a:cxn ang="0">
                    <a:pos x="30" y="81"/>
                  </a:cxn>
                  <a:cxn ang="0">
                    <a:pos x="36" y="86"/>
                  </a:cxn>
                  <a:cxn ang="0">
                    <a:pos x="42" y="88"/>
                  </a:cxn>
                  <a:cxn ang="0">
                    <a:pos x="48" y="90"/>
                  </a:cxn>
                  <a:cxn ang="0">
                    <a:pos x="53" y="90"/>
                  </a:cxn>
                  <a:cxn ang="0">
                    <a:pos x="60" y="89"/>
                  </a:cxn>
                  <a:cxn ang="0">
                    <a:pos x="66" y="87"/>
                  </a:cxn>
                  <a:cxn ang="0">
                    <a:pos x="72" y="85"/>
                  </a:cxn>
                  <a:cxn ang="0">
                    <a:pos x="76" y="80"/>
                  </a:cxn>
                  <a:cxn ang="0">
                    <a:pos x="81" y="75"/>
                  </a:cxn>
                  <a:cxn ang="0">
                    <a:pos x="83" y="71"/>
                  </a:cxn>
                  <a:cxn ang="0">
                    <a:pos x="86" y="65"/>
                  </a:cxn>
                  <a:cxn ang="0">
                    <a:pos x="87" y="58"/>
                  </a:cxn>
                  <a:cxn ang="0">
                    <a:pos x="87" y="52"/>
                  </a:cxn>
                  <a:cxn ang="0">
                    <a:pos x="85" y="45"/>
                  </a:cxn>
                  <a:cxn ang="0">
                    <a:pos x="81" y="39"/>
                  </a:cxn>
                  <a:cxn ang="0">
                    <a:pos x="76" y="80"/>
                  </a:cxn>
                </a:cxnLst>
                <a:rect l="0" t="0" r="r" b="b"/>
                <a:pathLst>
                  <a:path w="87" h="90">
                    <a:moveTo>
                      <a:pt x="76" y="80"/>
                    </a:moveTo>
                    <a:lnTo>
                      <a:pt x="81" y="39"/>
                    </a:lnTo>
                    <a:lnTo>
                      <a:pt x="57" y="0"/>
                    </a:lnTo>
                    <a:lnTo>
                      <a:pt x="0" y="37"/>
                    </a:lnTo>
                    <a:lnTo>
                      <a:pt x="26" y="74"/>
                    </a:lnTo>
                    <a:lnTo>
                      <a:pt x="76" y="80"/>
                    </a:lnTo>
                    <a:lnTo>
                      <a:pt x="26" y="74"/>
                    </a:lnTo>
                    <a:lnTo>
                      <a:pt x="30" y="81"/>
                    </a:lnTo>
                    <a:lnTo>
                      <a:pt x="36" y="86"/>
                    </a:lnTo>
                    <a:lnTo>
                      <a:pt x="42" y="88"/>
                    </a:lnTo>
                    <a:lnTo>
                      <a:pt x="48" y="90"/>
                    </a:lnTo>
                    <a:lnTo>
                      <a:pt x="53" y="90"/>
                    </a:lnTo>
                    <a:lnTo>
                      <a:pt x="60" y="89"/>
                    </a:lnTo>
                    <a:lnTo>
                      <a:pt x="66" y="87"/>
                    </a:lnTo>
                    <a:lnTo>
                      <a:pt x="72" y="85"/>
                    </a:lnTo>
                    <a:lnTo>
                      <a:pt x="76" y="80"/>
                    </a:lnTo>
                    <a:lnTo>
                      <a:pt x="81" y="75"/>
                    </a:lnTo>
                    <a:lnTo>
                      <a:pt x="83" y="71"/>
                    </a:lnTo>
                    <a:lnTo>
                      <a:pt x="86" y="65"/>
                    </a:lnTo>
                    <a:lnTo>
                      <a:pt x="87" y="58"/>
                    </a:lnTo>
                    <a:lnTo>
                      <a:pt x="87" y="52"/>
                    </a:lnTo>
                    <a:lnTo>
                      <a:pt x="85" y="45"/>
                    </a:lnTo>
                    <a:lnTo>
                      <a:pt x="81" y="39"/>
                    </a:lnTo>
                    <a:lnTo>
                      <a:pt x="76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65" name="Freeform 2307"/>
              <p:cNvSpPr>
                <a:spLocks/>
              </p:cNvSpPr>
              <p:nvPr/>
            </p:nvSpPr>
            <p:spPr bwMode="auto">
              <a:xfrm>
                <a:off x="4568" y="3620"/>
                <a:ext cx="14" cy="14"/>
              </a:xfrm>
              <a:custGeom>
                <a:avLst/>
                <a:gdLst/>
                <a:ahLst/>
                <a:cxnLst>
                  <a:cxn ang="0">
                    <a:pos x="7" y="54"/>
                  </a:cxn>
                  <a:cxn ang="0">
                    <a:pos x="58" y="60"/>
                  </a:cxn>
                  <a:cxn ang="0">
                    <a:pos x="70" y="47"/>
                  </a:cxn>
                  <a:cxn ang="0">
                    <a:pos x="23" y="0"/>
                  </a:cxn>
                  <a:cxn ang="0">
                    <a:pos x="10" y="12"/>
                  </a:cxn>
                  <a:cxn ang="0">
                    <a:pos x="7" y="54"/>
                  </a:cxn>
                  <a:cxn ang="0">
                    <a:pos x="10" y="12"/>
                  </a:cxn>
                  <a:cxn ang="0">
                    <a:pos x="6" y="18"/>
                  </a:cxn>
                  <a:cxn ang="0">
                    <a:pos x="2" y="25"/>
                  </a:cxn>
                  <a:cxn ang="0">
                    <a:pos x="1" y="31"/>
                  </a:cxn>
                  <a:cxn ang="0">
                    <a:pos x="0" y="38"/>
                  </a:cxn>
                  <a:cxn ang="0">
                    <a:pos x="1" y="44"/>
                  </a:cxn>
                  <a:cxn ang="0">
                    <a:pos x="3" y="49"/>
                  </a:cxn>
                  <a:cxn ang="0">
                    <a:pos x="7" y="55"/>
                  </a:cxn>
                  <a:cxn ang="0">
                    <a:pos x="10" y="60"/>
                  </a:cxn>
                  <a:cxn ang="0">
                    <a:pos x="16" y="63"/>
                  </a:cxn>
                  <a:cxn ang="0">
                    <a:pos x="21" y="67"/>
                  </a:cxn>
                  <a:cxn ang="0">
                    <a:pos x="27" y="69"/>
                  </a:cxn>
                  <a:cxn ang="0">
                    <a:pos x="34" y="70"/>
                  </a:cxn>
                  <a:cxn ang="0">
                    <a:pos x="39" y="70"/>
                  </a:cxn>
                  <a:cxn ang="0">
                    <a:pos x="46" y="68"/>
                  </a:cxn>
                  <a:cxn ang="0">
                    <a:pos x="52" y="64"/>
                  </a:cxn>
                  <a:cxn ang="0">
                    <a:pos x="58" y="60"/>
                  </a:cxn>
                  <a:cxn ang="0">
                    <a:pos x="7" y="54"/>
                  </a:cxn>
                </a:cxnLst>
                <a:rect l="0" t="0" r="r" b="b"/>
                <a:pathLst>
                  <a:path w="70" h="70">
                    <a:moveTo>
                      <a:pt x="7" y="54"/>
                    </a:moveTo>
                    <a:lnTo>
                      <a:pt x="58" y="60"/>
                    </a:lnTo>
                    <a:lnTo>
                      <a:pt x="70" y="47"/>
                    </a:lnTo>
                    <a:lnTo>
                      <a:pt x="23" y="0"/>
                    </a:lnTo>
                    <a:lnTo>
                      <a:pt x="10" y="12"/>
                    </a:lnTo>
                    <a:lnTo>
                      <a:pt x="7" y="54"/>
                    </a:lnTo>
                    <a:lnTo>
                      <a:pt x="10" y="12"/>
                    </a:lnTo>
                    <a:lnTo>
                      <a:pt x="6" y="18"/>
                    </a:lnTo>
                    <a:lnTo>
                      <a:pt x="2" y="25"/>
                    </a:lnTo>
                    <a:lnTo>
                      <a:pt x="1" y="31"/>
                    </a:lnTo>
                    <a:lnTo>
                      <a:pt x="0" y="38"/>
                    </a:lnTo>
                    <a:lnTo>
                      <a:pt x="1" y="44"/>
                    </a:lnTo>
                    <a:lnTo>
                      <a:pt x="3" y="49"/>
                    </a:lnTo>
                    <a:lnTo>
                      <a:pt x="7" y="55"/>
                    </a:lnTo>
                    <a:lnTo>
                      <a:pt x="10" y="60"/>
                    </a:lnTo>
                    <a:lnTo>
                      <a:pt x="16" y="63"/>
                    </a:lnTo>
                    <a:lnTo>
                      <a:pt x="21" y="67"/>
                    </a:lnTo>
                    <a:lnTo>
                      <a:pt x="27" y="69"/>
                    </a:lnTo>
                    <a:lnTo>
                      <a:pt x="34" y="70"/>
                    </a:lnTo>
                    <a:lnTo>
                      <a:pt x="39" y="70"/>
                    </a:lnTo>
                    <a:lnTo>
                      <a:pt x="46" y="68"/>
                    </a:lnTo>
                    <a:lnTo>
                      <a:pt x="52" y="64"/>
                    </a:lnTo>
                    <a:lnTo>
                      <a:pt x="58" y="60"/>
                    </a:ln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66" name="Freeform 2308"/>
              <p:cNvSpPr>
                <a:spLocks/>
              </p:cNvSpPr>
              <p:nvPr/>
            </p:nvSpPr>
            <p:spPr bwMode="auto">
              <a:xfrm>
                <a:off x="4568" y="3600"/>
                <a:ext cx="16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1" y="14"/>
                  </a:cxn>
                  <a:cxn ang="0">
                    <a:pos x="3" y="25"/>
                  </a:cxn>
                  <a:cxn ang="0">
                    <a:pos x="7" y="35"/>
                  </a:cxn>
                  <a:cxn ang="0">
                    <a:pos x="10" y="44"/>
                  </a:cxn>
                  <a:cxn ang="0">
                    <a:pos x="15" y="54"/>
                  </a:cxn>
                  <a:cxn ang="0">
                    <a:pos x="21" y="62"/>
                  </a:cxn>
                  <a:cxn ang="0">
                    <a:pos x="28" y="70"/>
                  </a:cxn>
                  <a:cxn ang="0">
                    <a:pos x="35" y="78"/>
                  </a:cxn>
                  <a:cxn ang="0">
                    <a:pos x="82" y="31"/>
                  </a:cxn>
                  <a:cxn ang="0">
                    <a:pos x="78" y="26"/>
                  </a:cxn>
                  <a:cxn ang="0">
                    <a:pos x="75" y="22"/>
                  </a:cxn>
                  <a:cxn ang="0">
                    <a:pos x="73" y="19"/>
                  </a:cxn>
                  <a:cxn ang="0">
                    <a:pos x="70" y="16"/>
                  </a:cxn>
                  <a:cxn ang="0">
                    <a:pos x="69" y="12"/>
                  </a:cxn>
                  <a:cxn ang="0">
                    <a:pos x="68" y="9"/>
                  </a:cxn>
                  <a:cxn ang="0">
                    <a:pos x="68" y="5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0" y="4"/>
                  </a:cxn>
                </a:cxnLst>
                <a:rect l="0" t="0" r="r" b="b"/>
                <a:pathLst>
                  <a:path w="82" h="78">
                    <a:moveTo>
                      <a:pt x="0" y="4"/>
                    </a:moveTo>
                    <a:lnTo>
                      <a:pt x="0" y="4"/>
                    </a:lnTo>
                    <a:lnTo>
                      <a:pt x="1" y="14"/>
                    </a:lnTo>
                    <a:lnTo>
                      <a:pt x="3" y="25"/>
                    </a:lnTo>
                    <a:lnTo>
                      <a:pt x="7" y="35"/>
                    </a:lnTo>
                    <a:lnTo>
                      <a:pt x="10" y="44"/>
                    </a:lnTo>
                    <a:lnTo>
                      <a:pt x="15" y="54"/>
                    </a:lnTo>
                    <a:lnTo>
                      <a:pt x="21" y="62"/>
                    </a:lnTo>
                    <a:lnTo>
                      <a:pt x="28" y="70"/>
                    </a:lnTo>
                    <a:lnTo>
                      <a:pt x="35" y="78"/>
                    </a:lnTo>
                    <a:lnTo>
                      <a:pt x="82" y="31"/>
                    </a:lnTo>
                    <a:lnTo>
                      <a:pt x="78" y="26"/>
                    </a:lnTo>
                    <a:lnTo>
                      <a:pt x="75" y="22"/>
                    </a:lnTo>
                    <a:lnTo>
                      <a:pt x="73" y="19"/>
                    </a:lnTo>
                    <a:lnTo>
                      <a:pt x="70" y="16"/>
                    </a:lnTo>
                    <a:lnTo>
                      <a:pt x="69" y="12"/>
                    </a:lnTo>
                    <a:lnTo>
                      <a:pt x="68" y="9"/>
                    </a:lnTo>
                    <a:lnTo>
                      <a:pt x="68" y="5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67" name="Freeform 2309"/>
              <p:cNvSpPr>
                <a:spLocks/>
              </p:cNvSpPr>
              <p:nvPr/>
            </p:nvSpPr>
            <p:spPr bwMode="auto">
              <a:xfrm>
                <a:off x="4568" y="3587"/>
                <a:ext cx="15" cy="13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21" y="7"/>
                  </a:cxn>
                  <a:cxn ang="0">
                    <a:pos x="15" y="14"/>
                  </a:cxn>
                  <a:cxn ang="0">
                    <a:pos x="10" y="22"/>
                  </a:cxn>
                  <a:cxn ang="0">
                    <a:pos x="7" y="30"/>
                  </a:cxn>
                  <a:cxn ang="0">
                    <a:pos x="3" y="39"/>
                  </a:cxn>
                  <a:cxn ang="0">
                    <a:pos x="1" y="49"/>
                  </a:cxn>
                  <a:cxn ang="0">
                    <a:pos x="0" y="58"/>
                  </a:cxn>
                  <a:cxn ang="0">
                    <a:pos x="0" y="66"/>
                  </a:cxn>
                  <a:cxn ang="0">
                    <a:pos x="67" y="62"/>
                  </a:cxn>
                  <a:cxn ang="0">
                    <a:pos x="67" y="60"/>
                  </a:cxn>
                  <a:cxn ang="0">
                    <a:pos x="67" y="59"/>
                  </a:cxn>
                  <a:cxn ang="0">
                    <a:pos x="68" y="57"/>
                  </a:cxn>
                  <a:cxn ang="0">
                    <a:pos x="68" y="56"/>
                  </a:cxn>
                  <a:cxn ang="0">
                    <a:pos x="69" y="53"/>
                  </a:cxn>
                  <a:cxn ang="0">
                    <a:pos x="70" y="51"/>
                  </a:cxn>
                  <a:cxn ang="0">
                    <a:pos x="71" y="49"/>
                  </a:cxn>
                  <a:cxn ang="0">
                    <a:pos x="74" y="46"/>
                  </a:cxn>
                  <a:cxn ang="0">
                    <a:pos x="74" y="46"/>
                  </a:cxn>
                  <a:cxn ang="0">
                    <a:pos x="26" y="0"/>
                  </a:cxn>
                </a:cxnLst>
                <a:rect l="0" t="0" r="r" b="b"/>
                <a:pathLst>
                  <a:path w="74" h="66">
                    <a:moveTo>
                      <a:pt x="26" y="0"/>
                    </a:moveTo>
                    <a:lnTo>
                      <a:pt x="26" y="0"/>
                    </a:lnTo>
                    <a:lnTo>
                      <a:pt x="21" y="7"/>
                    </a:lnTo>
                    <a:lnTo>
                      <a:pt x="15" y="14"/>
                    </a:lnTo>
                    <a:lnTo>
                      <a:pt x="10" y="22"/>
                    </a:lnTo>
                    <a:lnTo>
                      <a:pt x="7" y="30"/>
                    </a:lnTo>
                    <a:lnTo>
                      <a:pt x="3" y="39"/>
                    </a:lnTo>
                    <a:lnTo>
                      <a:pt x="1" y="49"/>
                    </a:lnTo>
                    <a:lnTo>
                      <a:pt x="0" y="58"/>
                    </a:lnTo>
                    <a:lnTo>
                      <a:pt x="0" y="66"/>
                    </a:lnTo>
                    <a:lnTo>
                      <a:pt x="67" y="62"/>
                    </a:lnTo>
                    <a:lnTo>
                      <a:pt x="67" y="60"/>
                    </a:lnTo>
                    <a:lnTo>
                      <a:pt x="67" y="59"/>
                    </a:lnTo>
                    <a:lnTo>
                      <a:pt x="68" y="57"/>
                    </a:lnTo>
                    <a:lnTo>
                      <a:pt x="68" y="56"/>
                    </a:lnTo>
                    <a:lnTo>
                      <a:pt x="69" y="53"/>
                    </a:lnTo>
                    <a:lnTo>
                      <a:pt x="70" y="51"/>
                    </a:lnTo>
                    <a:lnTo>
                      <a:pt x="71" y="49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68" name="Freeform 2310"/>
              <p:cNvSpPr>
                <a:spLocks/>
              </p:cNvSpPr>
              <p:nvPr/>
            </p:nvSpPr>
            <p:spPr bwMode="auto">
              <a:xfrm>
                <a:off x="4573" y="3582"/>
                <a:ext cx="11" cy="14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9" y="0"/>
                  </a:cxn>
                  <a:cxn ang="0">
                    <a:pos x="41" y="1"/>
                  </a:cxn>
                  <a:cxn ang="0">
                    <a:pos x="33" y="3"/>
                  </a:cxn>
                  <a:cxn ang="0">
                    <a:pos x="26" y="6"/>
                  </a:cxn>
                  <a:cxn ang="0">
                    <a:pos x="19" y="9"/>
                  </a:cxn>
                  <a:cxn ang="0">
                    <a:pos x="12" y="14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48" y="70"/>
                  </a:cxn>
                  <a:cxn ang="0">
                    <a:pos x="50" y="69"/>
                  </a:cxn>
                  <a:cxn ang="0">
                    <a:pos x="51" y="68"/>
                  </a:cxn>
                  <a:cxn ang="0">
                    <a:pos x="52" y="68"/>
                  </a:cxn>
                  <a:cxn ang="0">
                    <a:pos x="52" y="67"/>
                  </a:cxn>
                  <a:cxn ang="0">
                    <a:pos x="54" y="67"/>
                  </a:cxn>
                  <a:cxn ang="0">
                    <a:pos x="55" y="67"/>
                  </a:cxn>
                  <a:cxn ang="0">
                    <a:pos x="55" y="67"/>
                  </a:cxn>
                  <a:cxn ang="0">
                    <a:pos x="56" y="67"/>
                  </a:cxn>
                  <a:cxn ang="0">
                    <a:pos x="56" y="67"/>
                  </a:cxn>
                  <a:cxn ang="0">
                    <a:pos x="56" y="0"/>
                  </a:cxn>
                </a:cxnLst>
                <a:rect l="0" t="0" r="r" b="b"/>
                <a:pathLst>
                  <a:path w="56" h="70">
                    <a:moveTo>
                      <a:pt x="56" y="0"/>
                    </a:moveTo>
                    <a:lnTo>
                      <a:pt x="56" y="0"/>
                    </a:lnTo>
                    <a:lnTo>
                      <a:pt x="49" y="0"/>
                    </a:lnTo>
                    <a:lnTo>
                      <a:pt x="41" y="1"/>
                    </a:lnTo>
                    <a:lnTo>
                      <a:pt x="33" y="3"/>
                    </a:lnTo>
                    <a:lnTo>
                      <a:pt x="26" y="6"/>
                    </a:lnTo>
                    <a:lnTo>
                      <a:pt x="19" y="9"/>
                    </a:lnTo>
                    <a:lnTo>
                      <a:pt x="12" y="14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48" y="70"/>
                    </a:lnTo>
                    <a:lnTo>
                      <a:pt x="50" y="69"/>
                    </a:lnTo>
                    <a:lnTo>
                      <a:pt x="51" y="68"/>
                    </a:lnTo>
                    <a:lnTo>
                      <a:pt x="52" y="68"/>
                    </a:lnTo>
                    <a:lnTo>
                      <a:pt x="52" y="67"/>
                    </a:lnTo>
                    <a:lnTo>
                      <a:pt x="54" y="67"/>
                    </a:lnTo>
                    <a:lnTo>
                      <a:pt x="55" y="67"/>
                    </a:lnTo>
                    <a:lnTo>
                      <a:pt x="55" y="67"/>
                    </a:lnTo>
                    <a:lnTo>
                      <a:pt x="56" y="67"/>
                    </a:lnTo>
                    <a:lnTo>
                      <a:pt x="56" y="6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69" name="Freeform 2311"/>
              <p:cNvSpPr>
                <a:spLocks/>
              </p:cNvSpPr>
              <p:nvPr/>
            </p:nvSpPr>
            <p:spPr bwMode="auto">
              <a:xfrm>
                <a:off x="4584" y="3582"/>
                <a:ext cx="12" cy="15"/>
              </a:xfrm>
              <a:custGeom>
                <a:avLst/>
                <a:gdLst/>
                <a:ahLst/>
                <a:cxnLst>
                  <a:cxn ang="0">
                    <a:pos x="56" y="24"/>
                  </a:cxn>
                  <a:cxn ang="0">
                    <a:pos x="56" y="24"/>
                  </a:cxn>
                  <a:cxn ang="0">
                    <a:pos x="51" y="20"/>
                  </a:cxn>
                  <a:cxn ang="0">
                    <a:pos x="44" y="15"/>
                  </a:cxn>
                  <a:cxn ang="0">
                    <a:pos x="38" y="10"/>
                  </a:cxn>
                  <a:cxn ang="0">
                    <a:pos x="31" y="7"/>
                  </a:cxn>
                  <a:cxn ang="0">
                    <a:pos x="24" y="3"/>
                  </a:cxn>
                  <a:cxn ang="0">
                    <a:pos x="16" y="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67"/>
                  </a:cxn>
                  <a:cxn ang="0">
                    <a:pos x="1" y="67"/>
                  </a:cxn>
                  <a:cxn ang="0">
                    <a:pos x="1" y="67"/>
                  </a:cxn>
                  <a:cxn ang="0">
                    <a:pos x="2" y="67"/>
                  </a:cxn>
                  <a:cxn ang="0">
                    <a:pos x="2" y="67"/>
                  </a:cxn>
                  <a:cxn ang="0">
                    <a:pos x="3" y="68"/>
                  </a:cxn>
                  <a:cxn ang="0">
                    <a:pos x="6" y="69"/>
                  </a:cxn>
                  <a:cxn ang="0">
                    <a:pos x="7" y="70"/>
                  </a:cxn>
                  <a:cxn ang="0">
                    <a:pos x="9" y="71"/>
                  </a:cxn>
                  <a:cxn ang="0">
                    <a:pos x="9" y="71"/>
                  </a:cxn>
                  <a:cxn ang="0">
                    <a:pos x="56" y="24"/>
                  </a:cxn>
                </a:cxnLst>
                <a:rect l="0" t="0" r="r" b="b"/>
                <a:pathLst>
                  <a:path w="56" h="71">
                    <a:moveTo>
                      <a:pt x="56" y="24"/>
                    </a:moveTo>
                    <a:lnTo>
                      <a:pt x="56" y="24"/>
                    </a:lnTo>
                    <a:lnTo>
                      <a:pt x="51" y="20"/>
                    </a:lnTo>
                    <a:lnTo>
                      <a:pt x="44" y="15"/>
                    </a:lnTo>
                    <a:lnTo>
                      <a:pt x="38" y="10"/>
                    </a:lnTo>
                    <a:lnTo>
                      <a:pt x="31" y="7"/>
                    </a:lnTo>
                    <a:lnTo>
                      <a:pt x="24" y="3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2" y="67"/>
                    </a:lnTo>
                    <a:lnTo>
                      <a:pt x="2" y="67"/>
                    </a:lnTo>
                    <a:lnTo>
                      <a:pt x="3" y="68"/>
                    </a:lnTo>
                    <a:lnTo>
                      <a:pt x="6" y="69"/>
                    </a:lnTo>
                    <a:lnTo>
                      <a:pt x="7" y="70"/>
                    </a:lnTo>
                    <a:lnTo>
                      <a:pt x="9" y="71"/>
                    </a:lnTo>
                    <a:lnTo>
                      <a:pt x="9" y="71"/>
                    </a:lnTo>
                    <a:lnTo>
                      <a:pt x="56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70" name="Freeform 2312"/>
              <p:cNvSpPr>
                <a:spLocks/>
              </p:cNvSpPr>
              <p:nvPr/>
            </p:nvSpPr>
            <p:spPr bwMode="auto">
              <a:xfrm>
                <a:off x="4586" y="3587"/>
                <a:ext cx="15" cy="13"/>
              </a:xfrm>
              <a:custGeom>
                <a:avLst/>
                <a:gdLst/>
                <a:ahLst/>
                <a:cxnLst>
                  <a:cxn ang="0">
                    <a:pos x="74" y="43"/>
                  </a:cxn>
                  <a:cxn ang="0">
                    <a:pos x="74" y="43"/>
                  </a:cxn>
                  <a:cxn ang="0">
                    <a:pos x="72" y="37"/>
                  </a:cxn>
                  <a:cxn ang="0">
                    <a:pos x="69" y="31"/>
                  </a:cxn>
                  <a:cxn ang="0">
                    <a:pos x="66" y="26"/>
                  </a:cxn>
                  <a:cxn ang="0">
                    <a:pos x="64" y="21"/>
                  </a:cxn>
                  <a:cxn ang="0">
                    <a:pos x="60" y="15"/>
                  </a:cxn>
                  <a:cxn ang="0">
                    <a:pos x="56" y="11"/>
                  </a:cxn>
                  <a:cxn ang="0">
                    <a:pos x="51" y="6"/>
                  </a:cxn>
                  <a:cxn ang="0">
                    <a:pos x="47" y="0"/>
                  </a:cxn>
                  <a:cxn ang="0">
                    <a:pos x="0" y="47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6" y="54"/>
                  </a:cxn>
                  <a:cxn ang="0">
                    <a:pos x="7" y="57"/>
                  </a:cxn>
                  <a:cxn ang="0">
                    <a:pos x="8" y="59"/>
                  </a:cxn>
                  <a:cxn ang="0">
                    <a:pos x="9" y="61"/>
                  </a:cxn>
                  <a:cxn ang="0">
                    <a:pos x="10" y="64"/>
                  </a:cxn>
                  <a:cxn ang="0">
                    <a:pos x="12" y="66"/>
                  </a:cxn>
                  <a:cxn ang="0">
                    <a:pos x="12" y="66"/>
                  </a:cxn>
                  <a:cxn ang="0">
                    <a:pos x="74" y="43"/>
                  </a:cxn>
                </a:cxnLst>
                <a:rect l="0" t="0" r="r" b="b"/>
                <a:pathLst>
                  <a:path w="74" h="66">
                    <a:moveTo>
                      <a:pt x="74" y="43"/>
                    </a:moveTo>
                    <a:lnTo>
                      <a:pt x="74" y="43"/>
                    </a:lnTo>
                    <a:lnTo>
                      <a:pt x="72" y="37"/>
                    </a:lnTo>
                    <a:lnTo>
                      <a:pt x="69" y="31"/>
                    </a:lnTo>
                    <a:lnTo>
                      <a:pt x="66" y="26"/>
                    </a:lnTo>
                    <a:lnTo>
                      <a:pt x="64" y="21"/>
                    </a:lnTo>
                    <a:lnTo>
                      <a:pt x="60" y="15"/>
                    </a:lnTo>
                    <a:lnTo>
                      <a:pt x="56" y="11"/>
                    </a:lnTo>
                    <a:lnTo>
                      <a:pt x="51" y="6"/>
                    </a:lnTo>
                    <a:lnTo>
                      <a:pt x="47" y="0"/>
                    </a:lnTo>
                    <a:lnTo>
                      <a:pt x="0" y="47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6" y="54"/>
                    </a:lnTo>
                    <a:lnTo>
                      <a:pt x="7" y="57"/>
                    </a:lnTo>
                    <a:lnTo>
                      <a:pt x="8" y="59"/>
                    </a:lnTo>
                    <a:lnTo>
                      <a:pt x="9" y="61"/>
                    </a:lnTo>
                    <a:lnTo>
                      <a:pt x="10" y="64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74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71" name="Freeform 2313"/>
              <p:cNvSpPr>
                <a:spLocks/>
              </p:cNvSpPr>
              <p:nvPr/>
            </p:nvSpPr>
            <p:spPr bwMode="auto">
              <a:xfrm>
                <a:off x="4589" y="3596"/>
                <a:ext cx="13" cy="10"/>
              </a:xfrm>
              <a:custGeom>
                <a:avLst/>
                <a:gdLst/>
                <a:ahLst/>
                <a:cxnLst>
                  <a:cxn ang="0">
                    <a:pos x="65" y="53"/>
                  </a:cxn>
                  <a:cxn ang="0">
                    <a:pos x="65" y="53"/>
                  </a:cxn>
                  <a:cxn ang="0">
                    <a:pos x="68" y="46"/>
                  </a:cxn>
                  <a:cxn ang="0">
                    <a:pos x="68" y="39"/>
                  </a:cxn>
                  <a:cxn ang="0">
                    <a:pos x="69" y="33"/>
                  </a:cxn>
                  <a:cxn ang="0">
                    <a:pos x="68" y="26"/>
                  </a:cxn>
                  <a:cxn ang="0">
                    <a:pos x="68" y="19"/>
                  </a:cxn>
                  <a:cxn ang="0">
                    <a:pos x="67" y="14"/>
                  </a:cxn>
                  <a:cxn ang="0">
                    <a:pos x="64" y="7"/>
                  </a:cxn>
                  <a:cxn ang="0">
                    <a:pos x="62" y="0"/>
                  </a:cxn>
                  <a:cxn ang="0">
                    <a:pos x="0" y="23"/>
                  </a:cxn>
                  <a:cxn ang="0">
                    <a:pos x="1" y="25"/>
                  </a:cxn>
                  <a:cxn ang="0">
                    <a:pos x="1" y="28"/>
                  </a:cxn>
                  <a:cxn ang="0">
                    <a:pos x="1" y="29"/>
                  </a:cxn>
                  <a:cxn ang="0">
                    <a:pos x="2" y="31"/>
                  </a:cxn>
                  <a:cxn ang="0">
                    <a:pos x="2" y="32"/>
                  </a:cxn>
                  <a:cxn ang="0">
                    <a:pos x="2" y="35"/>
                  </a:cxn>
                  <a:cxn ang="0">
                    <a:pos x="1" y="36"/>
                  </a:cxn>
                  <a:cxn ang="0">
                    <a:pos x="1" y="38"/>
                  </a:cxn>
                  <a:cxn ang="0">
                    <a:pos x="1" y="37"/>
                  </a:cxn>
                  <a:cxn ang="0">
                    <a:pos x="65" y="53"/>
                  </a:cxn>
                </a:cxnLst>
                <a:rect l="0" t="0" r="r" b="b"/>
                <a:pathLst>
                  <a:path w="69" h="53">
                    <a:moveTo>
                      <a:pt x="65" y="53"/>
                    </a:moveTo>
                    <a:lnTo>
                      <a:pt x="65" y="53"/>
                    </a:lnTo>
                    <a:lnTo>
                      <a:pt x="68" y="46"/>
                    </a:lnTo>
                    <a:lnTo>
                      <a:pt x="68" y="39"/>
                    </a:lnTo>
                    <a:lnTo>
                      <a:pt x="69" y="33"/>
                    </a:lnTo>
                    <a:lnTo>
                      <a:pt x="68" y="26"/>
                    </a:lnTo>
                    <a:lnTo>
                      <a:pt x="68" y="19"/>
                    </a:lnTo>
                    <a:lnTo>
                      <a:pt x="67" y="14"/>
                    </a:lnTo>
                    <a:lnTo>
                      <a:pt x="64" y="7"/>
                    </a:lnTo>
                    <a:lnTo>
                      <a:pt x="62" y="0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2" y="31"/>
                    </a:lnTo>
                    <a:lnTo>
                      <a:pt x="2" y="32"/>
                    </a:lnTo>
                    <a:lnTo>
                      <a:pt x="2" y="35"/>
                    </a:lnTo>
                    <a:lnTo>
                      <a:pt x="1" y="36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6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72" name="Freeform 2314"/>
              <p:cNvSpPr>
                <a:spLocks/>
              </p:cNvSpPr>
              <p:nvPr/>
            </p:nvSpPr>
            <p:spPr bwMode="auto">
              <a:xfrm>
                <a:off x="4588" y="3603"/>
                <a:ext cx="14" cy="12"/>
              </a:xfrm>
              <a:custGeom>
                <a:avLst/>
                <a:gdLst/>
                <a:ahLst/>
                <a:cxnLst>
                  <a:cxn ang="0">
                    <a:pos x="47" y="59"/>
                  </a:cxn>
                  <a:cxn ang="0">
                    <a:pos x="47" y="59"/>
                  </a:cxn>
                  <a:cxn ang="0">
                    <a:pos x="52" y="54"/>
                  </a:cxn>
                  <a:cxn ang="0">
                    <a:pos x="55" y="49"/>
                  </a:cxn>
                  <a:cxn ang="0">
                    <a:pos x="59" y="45"/>
                  </a:cxn>
                  <a:cxn ang="0">
                    <a:pos x="62" y="39"/>
                  </a:cxn>
                  <a:cxn ang="0">
                    <a:pos x="65" y="33"/>
                  </a:cxn>
                  <a:cxn ang="0">
                    <a:pos x="67" y="28"/>
                  </a:cxn>
                  <a:cxn ang="0">
                    <a:pos x="69" y="22"/>
                  </a:cxn>
                  <a:cxn ang="0">
                    <a:pos x="70" y="16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5" y="4"/>
                  </a:cxn>
                  <a:cxn ang="0">
                    <a:pos x="5" y="6"/>
                  </a:cxn>
                  <a:cxn ang="0">
                    <a:pos x="3" y="7"/>
                  </a:cxn>
                  <a:cxn ang="0">
                    <a:pos x="2" y="8"/>
                  </a:cxn>
                  <a:cxn ang="0">
                    <a:pos x="2" y="9"/>
                  </a:cxn>
                  <a:cxn ang="0">
                    <a:pos x="1" y="10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47" y="59"/>
                  </a:cxn>
                </a:cxnLst>
                <a:rect l="0" t="0" r="r" b="b"/>
                <a:pathLst>
                  <a:path w="70" h="59">
                    <a:moveTo>
                      <a:pt x="47" y="59"/>
                    </a:moveTo>
                    <a:lnTo>
                      <a:pt x="47" y="59"/>
                    </a:lnTo>
                    <a:lnTo>
                      <a:pt x="52" y="54"/>
                    </a:lnTo>
                    <a:lnTo>
                      <a:pt x="55" y="49"/>
                    </a:lnTo>
                    <a:lnTo>
                      <a:pt x="59" y="45"/>
                    </a:lnTo>
                    <a:lnTo>
                      <a:pt x="62" y="39"/>
                    </a:lnTo>
                    <a:lnTo>
                      <a:pt x="65" y="33"/>
                    </a:lnTo>
                    <a:lnTo>
                      <a:pt x="67" y="28"/>
                    </a:lnTo>
                    <a:lnTo>
                      <a:pt x="69" y="22"/>
                    </a:lnTo>
                    <a:lnTo>
                      <a:pt x="70" y="16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7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73" name="Freeform 2315"/>
              <p:cNvSpPr>
                <a:spLocks/>
              </p:cNvSpPr>
              <p:nvPr/>
            </p:nvSpPr>
            <p:spPr bwMode="auto">
              <a:xfrm>
                <a:off x="4586" y="3605"/>
                <a:ext cx="11" cy="14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20" y="68"/>
                  </a:cxn>
                  <a:cxn ang="0">
                    <a:pos x="24" y="67"/>
                  </a:cxn>
                  <a:cxn ang="0">
                    <a:pos x="30" y="65"/>
                  </a:cxn>
                  <a:cxn ang="0">
                    <a:pos x="34" y="63"/>
                  </a:cxn>
                  <a:cxn ang="0">
                    <a:pos x="38" y="60"/>
                  </a:cxn>
                  <a:cxn ang="0">
                    <a:pos x="43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8"/>
                  </a:cxn>
                  <a:cxn ang="0">
                    <a:pos x="7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0" y="68"/>
                  </a:cxn>
                </a:cxnLst>
                <a:rect l="0" t="0" r="r" b="b"/>
                <a:pathLst>
                  <a:path w="54" h="68">
                    <a:moveTo>
                      <a:pt x="20" y="68"/>
                    </a:moveTo>
                    <a:lnTo>
                      <a:pt x="20" y="68"/>
                    </a:lnTo>
                    <a:lnTo>
                      <a:pt x="24" y="67"/>
                    </a:lnTo>
                    <a:lnTo>
                      <a:pt x="30" y="65"/>
                    </a:lnTo>
                    <a:lnTo>
                      <a:pt x="34" y="63"/>
                    </a:lnTo>
                    <a:lnTo>
                      <a:pt x="38" y="60"/>
                    </a:lnTo>
                    <a:lnTo>
                      <a:pt x="43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8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74" name="Freeform 2316"/>
              <p:cNvSpPr>
                <a:spLocks/>
              </p:cNvSpPr>
              <p:nvPr/>
            </p:nvSpPr>
            <p:spPr bwMode="auto">
              <a:xfrm>
                <a:off x="4582" y="3606"/>
                <a:ext cx="8" cy="14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0" y="65"/>
                  </a:cxn>
                  <a:cxn ang="0">
                    <a:pos x="6" y="66"/>
                  </a:cxn>
                  <a:cxn ang="0">
                    <a:pos x="11" y="67"/>
                  </a:cxn>
                  <a:cxn ang="0">
                    <a:pos x="16" y="67"/>
                  </a:cxn>
                  <a:cxn ang="0">
                    <a:pos x="21" y="67"/>
                  </a:cxn>
                  <a:cxn ang="0">
                    <a:pos x="27" y="67"/>
                  </a:cxn>
                  <a:cxn ang="0">
                    <a:pos x="31" y="67"/>
                  </a:cxn>
                  <a:cxn ang="0">
                    <a:pos x="37" y="66"/>
                  </a:cxn>
                  <a:cxn ang="0">
                    <a:pos x="42" y="63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0" y="0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0" y="65"/>
                  </a:cxn>
                </a:cxnLst>
                <a:rect l="0" t="0" r="r" b="b"/>
                <a:pathLst>
                  <a:path w="42" h="67">
                    <a:moveTo>
                      <a:pt x="0" y="65"/>
                    </a:moveTo>
                    <a:lnTo>
                      <a:pt x="0" y="65"/>
                    </a:lnTo>
                    <a:lnTo>
                      <a:pt x="6" y="66"/>
                    </a:lnTo>
                    <a:lnTo>
                      <a:pt x="11" y="67"/>
                    </a:lnTo>
                    <a:lnTo>
                      <a:pt x="16" y="67"/>
                    </a:lnTo>
                    <a:lnTo>
                      <a:pt x="21" y="67"/>
                    </a:lnTo>
                    <a:lnTo>
                      <a:pt x="27" y="67"/>
                    </a:lnTo>
                    <a:lnTo>
                      <a:pt x="31" y="67"/>
                    </a:lnTo>
                    <a:lnTo>
                      <a:pt x="37" y="66"/>
                    </a:lnTo>
                    <a:lnTo>
                      <a:pt x="42" y="63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75" name="Freeform 2317"/>
              <p:cNvSpPr>
                <a:spLocks/>
              </p:cNvSpPr>
              <p:nvPr/>
            </p:nvSpPr>
            <p:spPr bwMode="auto">
              <a:xfrm>
                <a:off x="4575" y="3606"/>
                <a:ext cx="11" cy="13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47"/>
                  </a:cxn>
                  <a:cxn ang="0">
                    <a:pos x="3" y="50"/>
                  </a:cxn>
                  <a:cxn ang="0">
                    <a:pos x="8" y="54"/>
                  </a:cxn>
                  <a:cxn ang="0">
                    <a:pos x="11" y="56"/>
                  </a:cxn>
                  <a:cxn ang="0">
                    <a:pos x="16" y="60"/>
                  </a:cxn>
                  <a:cxn ang="0">
                    <a:pos x="20" y="62"/>
                  </a:cxn>
                  <a:cxn ang="0">
                    <a:pos x="25" y="64"/>
                  </a:cxn>
                  <a:cxn ang="0">
                    <a:pos x="30" y="66"/>
                  </a:cxn>
                  <a:cxn ang="0">
                    <a:pos x="34" y="68"/>
                  </a:cxn>
                  <a:cxn ang="0">
                    <a:pos x="53" y="3"/>
                  </a:cxn>
                  <a:cxn ang="0">
                    <a:pos x="53" y="3"/>
                  </a:cxn>
                  <a:cxn ang="0">
                    <a:pos x="51" y="3"/>
                  </a:cxn>
                  <a:cxn ang="0">
                    <a:pos x="51" y="3"/>
                  </a:cxn>
                  <a:cxn ang="0">
                    <a:pos x="50" y="2"/>
                  </a:cxn>
                  <a:cxn ang="0">
                    <a:pos x="49" y="2"/>
                  </a:cxn>
                  <a:cxn ang="0">
                    <a:pos x="49" y="1"/>
                  </a:cxn>
                  <a:cxn ang="0">
                    <a:pos x="48" y="1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0" y="47"/>
                  </a:cxn>
                </a:cxnLst>
                <a:rect l="0" t="0" r="r" b="b"/>
                <a:pathLst>
                  <a:path w="53" h="68">
                    <a:moveTo>
                      <a:pt x="0" y="47"/>
                    </a:moveTo>
                    <a:lnTo>
                      <a:pt x="0" y="47"/>
                    </a:lnTo>
                    <a:lnTo>
                      <a:pt x="3" y="50"/>
                    </a:lnTo>
                    <a:lnTo>
                      <a:pt x="8" y="54"/>
                    </a:lnTo>
                    <a:lnTo>
                      <a:pt x="11" y="56"/>
                    </a:lnTo>
                    <a:lnTo>
                      <a:pt x="16" y="60"/>
                    </a:lnTo>
                    <a:lnTo>
                      <a:pt x="20" y="62"/>
                    </a:lnTo>
                    <a:lnTo>
                      <a:pt x="25" y="64"/>
                    </a:lnTo>
                    <a:lnTo>
                      <a:pt x="30" y="66"/>
                    </a:lnTo>
                    <a:lnTo>
                      <a:pt x="34" y="68"/>
                    </a:lnTo>
                    <a:lnTo>
                      <a:pt x="53" y="3"/>
                    </a:lnTo>
                    <a:lnTo>
                      <a:pt x="53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76" name="Freeform 2318"/>
              <p:cNvSpPr>
                <a:spLocks/>
              </p:cNvSpPr>
              <p:nvPr/>
            </p:nvSpPr>
            <p:spPr bwMode="auto">
              <a:xfrm>
                <a:off x="4577" y="3603"/>
                <a:ext cx="10" cy="13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6" y="2"/>
                  </a:cxn>
                  <a:cxn ang="0">
                    <a:pos x="48" y="2"/>
                  </a:cxn>
                  <a:cxn ang="0">
                    <a:pos x="49" y="2"/>
                  </a:cxn>
                  <a:cxn ang="0">
                    <a:pos x="49" y="2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49" y="2"/>
                  </a:cxn>
                  <a:cxn ang="0">
                    <a:pos x="48" y="1"/>
                  </a:cxn>
                  <a:cxn ang="0">
                    <a:pos x="46" y="0"/>
                  </a:cxn>
                  <a:cxn ang="0">
                    <a:pos x="0" y="47"/>
                  </a:cxn>
                  <a:cxn ang="0">
                    <a:pos x="4" y="51"/>
                  </a:cxn>
                  <a:cxn ang="0">
                    <a:pos x="8" y="55"/>
                  </a:cxn>
                  <a:cxn ang="0">
                    <a:pos x="14" y="58"/>
                  </a:cxn>
                  <a:cxn ang="0">
                    <a:pos x="19" y="62"/>
                  </a:cxn>
                  <a:cxn ang="0">
                    <a:pos x="24" y="64"/>
                  </a:cxn>
                  <a:cxn ang="0">
                    <a:pos x="31" y="66"/>
                  </a:cxn>
                  <a:cxn ang="0">
                    <a:pos x="37" y="68"/>
                  </a:cxn>
                  <a:cxn ang="0">
                    <a:pos x="44" y="68"/>
                  </a:cxn>
                  <a:cxn ang="0">
                    <a:pos x="44" y="68"/>
                  </a:cxn>
                  <a:cxn ang="0">
                    <a:pos x="46" y="2"/>
                  </a:cxn>
                </a:cxnLst>
                <a:rect l="0" t="0" r="r" b="b"/>
                <a:pathLst>
                  <a:path w="50" h="68">
                    <a:moveTo>
                      <a:pt x="46" y="2"/>
                    </a:moveTo>
                    <a:lnTo>
                      <a:pt x="46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8" y="1"/>
                    </a:lnTo>
                    <a:lnTo>
                      <a:pt x="46" y="0"/>
                    </a:lnTo>
                    <a:lnTo>
                      <a:pt x="0" y="47"/>
                    </a:lnTo>
                    <a:lnTo>
                      <a:pt x="4" y="51"/>
                    </a:lnTo>
                    <a:lnTo>
                      <a:pt x="8" y="55"/>
                    </a:lnTo>
                    <a:lnTo>
                      <a:pt x="14" y="58"/>
                    </a:lnTo>
                    <a:lnTo>
                      <a:pt x="19" y="62"/>
                    </a:lnTo>
                    <a:lnTo>
                      <a:pt x="24" y="64"/>
                    </a:lnTo>
                    <a:lnTo>
                      <a:pt x="31" y="66"/>
                    </a:lnTo>
                    <a:lnTo>
                      <a:pt x="37" y="68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77" name="Freeform 2319"/>
              <p:cNvSpPr>
                <a:spLocks/>
              </p:cNvSpPr>
              <p:nvPr/>
            </p:nvSpPr>
            <p:spPr bwMode="auto">
              <a:xfrm>
                <a:off x="4586" y="3603"/>
                <a:ext cx="9" cy="1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66"/>
                  </a:cxn>
                  <a:cxn ang="0">
                    <a:pos x="9" y="66"/>
                  </a:cxn>
                  <a:cxn ang="0">
                    <a:pos x="15" y="66"/>
                  </a:cxn>
                  <a:cxn ang="0">
                    <a:pos x="22" y="64"/>
                  </a:cxn>
                  <a:cxn ang="0">
                    <a:pos x="27" y="62"/>
                  </a:cxn>
                  <a:cxn ang="0">
                    <a:pos x="33" y="60"/>
                  </a:cxn>
                  <a:cxn ang="0">
                    <a:pos x="38" y="56"/>
                  </a:cxn>
                  <a:cxn ang="0">
                    <a:pos x="42" y="53"/>
                  </a:cxn>
                  <a:cxn ang="0">
                    <a:pos x="47" y="48"/>
                  </a:cxn>
                  <a:cxn ang="0">
                    <a:pos x="47" y="48"/>
                  </a:cxn>
                  <a:cxn ang="0">
                    <a:pos x="0" y="1"/>
                  </a:cxn>
                </a:cxnLst>
                <a:rect l="0" t="0" r="r" b="b"/>
                <a:pathLst>
                  <a:path w="47" h="66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66"/>
                    </a:lnTo>
                    <a:lnTo>
                      <a:pt x="9" y="66"/>
                    </a:lnTo>
                    <a:lnTo>
                      <a:pt x="15" y="66"/>
                    </a:lnTo>
                    <a:lnTo>
                      <a:pt x="22" y="64"/>
                    </a:lnTo>
                    <a:lnTo>
                      <a:pt x="27" y="62"/>
                    </a:lnTo>
                    <a:lnTo>
                      <a:pt x="33" y="60"/>
                    </a:lnTo>
                    <a:lnTo>
                      <a:pt x="38" y="56"/>
                    </a:lnTo>
                    <a:lnTo>
                      <a:pt x="42" y="53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78" name="Freeform 2320"/>
              <p:cNvSpPr>
                <a:spLocks/>
              </p:cNvSpPr>
              <p:nvPr/>
            </p:nvSpPr>
            <p:spPr bwMode="auto">
              <a:xfrm>
                <a:off x="4586" y="3603"/>
                <a:ext cx="12" cy="1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47"/>
                  </a:cxn>
                  <a:cxn ang="0">
                    <a:pos x="49" y="45"/>
                  </a:cxn>
                  <a:cxn ang="0">
                    <a:pos x="52" y="43"/>
                  </a:cxn>
                  <a:cxn ang="0">
                    <a:pos x="54" y="40"/>
                  </a:cxn>
                  <a:cxn ang="0">
                    <a:pos x="55" y="38"/>
                  </a:cxn>
                  <a:cxn ang="0">
                    <a:pos x="56" y="35"/>
                  </a:cxn>
                  <a:cxn ang="0">
                    <a:pos x="59" y="32"/>
                  </a:cxn>
                  <a:cxn ang="0">
                    <a:pos x="60" y="30"/>
                  </a:cxn>
                  <a:cxn ang="0">
                    <a:pos x="61" y="27"/>
                  </a:cxn>
                  <a:cxn ang="0">
                    <a:pos x="61" y="27"/>
                  </a:cxn>
                  <a:cxn ang="0">
                    <a:pos x="0" y="1"/>
                  </a:cxn>
                </a:cxnLst>
                <a:rect l="0" t="0" r="r" b="b"/>
                <a:pathLst>
                  <a:path w="61" h="47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7" y="47"/>
                    </a:lnTo>
                    <a:lnTo>
                      <a:pt x="49" y="45"/>
                    </a:lnTo>
                    <a:lnTo>
                      <a:pt x="52" y="43"/>
                    </a:lnTo>
                    <a:lnTo>
                      <a:pt x="54" y="40"/>
                    </a:lnTo>
                    <a:lnTo>
                      <a:pt x="55" y="38"/>
                    </a:lnTo>
                    <a:lnTo>
                      <a:pt x="56" y="35"/>
                    </a:lnTo>
                    <a:lnTo>
                      <a:pt x="59" y="32"/>
                    </a:lnTo>
                    <a:lnTo>
                      <a:pt x="60" y="30"/>
                    </a:lnTo>
                    <a:lnTo>
                      <a:pt x="61" y="27"/>
                    </a:lnTo>
                    <a:lnTo>
                      <a:pt x="61" y="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79" name="Freeform 2321"/>
              <p:cNvSpPr>
                <a:spLocks/>
              </p:cNvSpPr>
              <p:nvPr/>
            </p:nvSpPr>
            <p:spPr bwMode="auto">
              <a:xfrm>
                <a:off x="4585" y="3603"/>
                <a:ext cx="14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63" y="27"/>
                  </a:cxn>
                  <a:cxn ang="0">
                    <a:pos x="64" y="23"/>
                  </a:cxn>
                  <a:cxn ang="0">
                    <a:pos x="65" y="21"/>
                  </a:cxn>
                  <a:cxn ang="0">
                    <a:pos x="66" y="17"/>
                  </a:cxn>
                  <a:cxn ang="0">
                    <a:pos x="67" y="14"/>
                  </a:cxn>
                  <a:cxn ang="0">
                    <a:pos x="67" y="10"/>
                  </a:cxn>
                  <a:cxn ang="0">
                    <a:pos x="67" y="7"/>
                  </a:cxn>
                  <a:cxn ang="0">
                    <a:pos x="67" y="5"/>
                  </a:cxn>
                  <a:cxn ang="0">
                    <a:pos x="69" y="1"/>
                  </a:cxn>
                  <a:cxn ang="0">
                    <a:pos x="69" y="1"/>
                  </a:cxn>
                  <a:cxn ang="0">
                    <a:pos x="2" y="0"/>
                  </a:cxn>
                </a:cxnLst>
                <a:rect l="0" t="0" r="r" b="b"/>
                <a:pathLst>
                  <a:path w="69" h="27">
                    <a:moveTo>
                      <a:pt x="2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63" y="27"/>
                    </a:lnTo>
                    <a:lnTo>
                      <a:pt x="64" y="23"/>
                    </a:lnTo>
                    <a:lnTo>
                      <a:pt x="65" y="21"/>
                    </a:lnTo>
                    <a:lnTo>
                      <a:pt x="66" y="17"/>
                    </a:lnTo>
                    <a:lnTo>
                      <a:pt x="67" y="14"/>
                    </a:lnTo>
                    <a:lnTo>
                      <a:pt x="67" y="10"/>
                    </a:lnTo>
                    <a:lnTo>
                      <a:pt x="67" y="7"/>
                    </a:lnTo>
                    <a:lnTo>
                      <a:pt x="67" y="5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80" name="Freeform 2322"/>
              <p:cNvSpPr>
                <a:spLocks/>
              </p:cNvSpPr>
              <p:nvPr/>
            </p:nvSpPr>
            <p:spPr bwMode="auto">
              <a:xfrm>
                <a:off x="4585" y="3599"/>
                <a:ext cx="14" cy="5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3"/>
                  </a:cxn>
                  <a:cxn ang="0">
                    <a:pos x="2" y="23"/>
                  </a:cxn>
                  <a:cxn ang="0">
                    <a:pos x="69" y="24"/>
                  </a:cxn>
                  <a:cxn ang="0">
                    <a:pos x="69" y="21"/>
                  </a:cxn>
                  <a:cxn ang="0">
                    <a:pos x="67" y="18"/>
                  </a:cxn>
                  <a:cxn ang="0">
                    <a:pos x="67" y="15"/>
                  </a:cxn>
                  <a:cxn ang="0">
                    <a:pos x="67" y="13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5" y="3"/>
                  </a:cxn>
                  <a:cxn ang="0">
                    <a:pos x="65" y="0"/>
                  </a:cxn>
                  <a:cxn ang="0">
                    <a:pos x="65" y="1"/>
                  </a:cxn>
                  <a:cxn ang="0">
                    <a:pos x="0" y="18"/>
                  </a:cxn>
                </a:cxnLst>
                <a:rect l="0" t="0" r="r" b="b"/>
                <a:pathLst>
                  <a:path w="69" h="24">
                    <a:moveTo>
                      <a:pt x="0" y="18"/>
                    </a:move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69" y="24"/>
                    </a:lnTo>
                    <a:lnTo>
                      <a:pt x="69" y="21"/>
                    </a:lnTo>
                    <a:lnTo>
                      <a:pt x="67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5" y="3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81" name="Freeform 2323"/>
              <p:cNvSpPr>
                <a:spLocks/>
              </p:cNvSpPr>
              <p:nvPr/>
            </p:nvSpPr>
            <p:spPr bwMode="auto">
              <a:xfrm>
                <a:off x="4585" y="3595"/>
                <a:ext cx="13" cy="7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1" y="31"/>
                  </a:cxn>
                  <a:cxn ang="0">
                    <a:pos x="1" y="33"/>
                  </a:cxn>
                  <a:cxn ang="0">
                    <a:pos x="1" y="34"/>
                  </a:cxn>
                  <a:cxn ang="0">
                    <a:pos x="2" y="35"/>
                  </a:cxn>
                  <a:cxn ang="0">
                    <a:pos x="2" y="35"/>
                  </a:cxn>
                  <a:cxn ang="0">
                    <a:pos x="2" y="36"/>
                  </a:cxn>
                  <a:cxn ang="0">
                    <a:pos x="3" y="37"/>
                  </a:cxn>
                  <a:cxn ang="0">
                    <a:pos x="3" y="38"/>
                  </a:cxn>
                  <a:cxn ang="0">
                    <a:pos x="3" y="38"/>
                  </a:cxn>
                  <a:cxn ang="0">
                    <a:pos x="68" y="21"/>
                  </a:cxn>
                  <a:cxn ang="0">
                    <a:pos x="67" y="18"/>
                  </a:cxn>
                  <a:cxn ang="0">
                    <a:pos x="66" y="15"/>
                  </a:cxn>
                  <a:cxn ang="0">
                    <a:pos x="65" y="13"/>
                  </a:cxn>
                  <a:cxn ang="0">
                    <a:pos x="65" y="9"/>
                  </a:cxn>
                  <a:cxn ang="0">
                    <a:pos x="64" y="7"/>
                  </a:cxn>
                  <a:cxn ang="0">
                    <a:pos x="62" y="5"/>
                  </a:cxn>
                  <a:cxn ang="0">
                    <a:pos x="61" y="3"/>
                  </a:cxn>
                  <a:cxn ang="0">
                    <a:pos x="59" y="0"/>
                  </a:cxn>
                  <a:cxn ang="0">
                    <a:pos x="60" y="0"/>
                  </a:cxn>
                  <a:cxn ang="0">
                    <a:pos x="0" y="31"/>
                  </a:cxn>
                </a:cxnLst>
                <a:rect l="0" t="0" r="r" b="b"/>
                <a:pathLst>
                  <a:path w="68" h="38">
                    <a:moveTo>
                      <a:pt x="0" y="31"/>
                    </a:moveTo>
                    <a:lnTo>
                      <a:pt x="1" y="31"/>
                    </a:lnTo>
                    <a:lnTo>
                      <a:pt x="1" y="33"/>
                    </a:lnTo>
                    <a:lnTo>
                      <a:pt x="1" y="34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6"/>
                    </a:lnTo>
                    <a:lnTo>
                      <a:pt x="3" y="37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68" y="21"/>
                    </a:lnTo>
                    <a:lnTo>
                      <a:pt x="67" y="18"/>
                    </a:lnTo>
                    <a:lnTo>
                      <a:pt x="66" y="15"/>
                    </a:lnTo>
                    <a:lnTo>
                      <a:pt x="65" y="13"/>
                    </a:lnTo>
                    <a:lnTo>
                      <a:pt x="65" y="9"/>
                    </a:lnTo>
                    <a:lnTo>
                      <a:pt x="64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82" name="Freeform 2324"/>
              <p:cNvSpPr>
                <a:spLocks/>
              </p:cNvSpPr>
              <p:nvPr/>
            </p:nvSpPr>
            <p:spPr bwMode="auto">
              <a:xfrm>
                <a:off x="4583" y="3590"/>
                <a:ext cx="14" cy="11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47"/>
                  </a:cxn>
                  <a:cxn ang="0">
                    <a:pos x="1" y="47"/>
                  </a:cxn>
                  <a:cxn ang="0">
                    <a:pos x="3" y="48"/>
                  </a:cxn>
                  <a:cxn ang="0">
                    <a:pos x="3" y="50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5" y="53"/>
                  </a:cxn>
                  <a:cxn ang="0">
                    <a:pos x="6" y="54"/>
                  </a:cxn>
                  <a:cxn ang="0">
                    <a:pos x="6" y="55"/>
                  </a:cxn>
                  <a:cxn ang="0">
                    <a:pos x="66" y="24"/>
                  </a:cxn>
                  <a:cxn ang="0">
                    <a:pos x="64" y="21"/>
                  </a:cxn>
                  <a:cxn ang="0">
                    <a:pos x="61" y="17"/>
                  </a:cxn>
                  <a:cxn ang="0">
                    <a:pos x="60" y="15"/>
                  </a:cxn>
                  <a:cxn ang="0">
                    <a:pos x="58" y="12"/>
                  </a:cxn>
                  <a:cxn ang="0">
                    <a:pos x="56" y="8"/>
                  </a:cxn>
                  <a:cxn ang="0">
                    <a:pos x="53" y="6"/>
                  </a:cxn>
                  <a:cxn ang="0">
                    <a:pos x="50" y="2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0" y="47"/>
                  </a:cxn>
                </a:cxnLst>
                <a:rect l="0" t="0" r="r" b="b"/>
                <a:pathLst>
                  <a:path w="66" h="55">
                    <a:moveTo>
                      <a:pt x="0" y="47"/>
                    </a:moveTo>
                    <a:lnTo>
                      <a:pt x="0" y="47"/>
                    </a:lnTo>
                    <a:lnTo>
                      <a:pt x="1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5" y="53"/>
                    </a:lnTo>
                    <a:lnTo>
                      <a:pt x="6" y="54"/>
                    </a:lnTo>
                    <a:lnTo>
                      <a:pt x="6" y="55"/>
                    </a:lnTo>
                    <a:lnTo>
                      <a:pt x="66" y="24"/>
                    </a:lnTo>
                    <a:lnTo>
                      <a:pt x="64" y="21"/>
                    </a:lnTo>
                    <a:lnTo>
                      <a:pt x="61" y="17"/>
                    </a:lnTo>
                    <a:lnTo>
                      <a:pt x="60" y="15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3" y="6"/>
                    </a:lnTo>
                    <a:lnTo>
                      <a:pt x="50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83" name="Freeform 2325"/>
              <p:cNvSpPr>
                <a:spLocks/>
              </p:cNvSpPr>
              <p:nvPr/>
            </p:nvSpPr>
            <p:spPr bwMode="auto">
              <a:xfrm>
                <a:off x="4583" y="3586"/>
                <a:ext cx="10" cy="13"/>
              </a:xfrm>
              <a:custGeom>
                <a:avLst/>
                <a:gdLst/>
                <a:ahLst/>
                <a:cxnLst>
                  <a:cxn ang="0">
                    <a:pos x="3" y="67"/>
                  </a:cxn>
                  <a:cxn ang="0">
                    <a:pos x="3" y="67"/>
                  </a:cxn>
                  <a:cxn ang="0">
                    <a:pos x="2" y="66"/>
                  </a:cxn>
                  <a:cxn ang="0">
                    <a:pos x="1" y="66"/>
                  </a:cxn>
                  <a:cxn ang="0">
                    <a:pos x="1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1" y="66"/>
                  </a:cxn>
                  <a:cxn ang="0">
                    <a:pos x="1" y="67"/>
                  </a:cxn>
                  <a:cxn ang="0">
                    <a:pos x="2" y="68"/>
                  </a:cxn>
                  <a:cxn ang="0">
                    <a:pos x="50" y="21"/>
                  </a:cxn>
                  <a:cxn ang="0">
                    <a:pos x="46" y="16"/>
                  </a:cxn>
                  <a:cxn ang="0">
                    <a:pos x="42" y="13"/>
                  </a:cxn>
                  <a:cxn ang="0">
                    <a:pos x="36" y="9"/>
                  </a:cxn>
                  <a:cxn ang="0">
                    <a:pos x="31" y="7"/>
                  </a:cxn>
                  <a:cxn ang="0">
                    <a:pos x="25" y="4"/>
                  </a:cxn>
                  <a:cxn ang="0">
                    <a:pos x="18" y="3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3" y="67"/>
                  </a:cxn>
                </a:cxnLst>
                <a:rect l="0" t="0" r="r" b="b"/>
                <a:pathLst>
                  <a:path w="50" h="68">
                    <a:moveTo>
                      <a:pt x="3" y="67"/>
                    </a:moveTo>
                    <a:lnTo>
                      <a:pt x="3" y="67"/>
                    </a:lnTo>
                    <a:lnTo>
                      <a:pt x="2" y="66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1" y="66"/>
                    </a:lnTo>
                    <a:lnTo>
                      <a:pt x="1" y="67"/>
                    </a:lnTo>
                    <a:lnTo>
                      <a:pt x="2" y="68"/>
                    </a:lnTo>
                    <a:lnTo>
                      <a:pt x="50" y="21"/>
                    </a:lnTo>
                    <a:lnTo>
                      <a:pt x="46" y="16"/>
                    </a:lnTo>
                    <a:lnTo>
                      <a:pt x="42" y="13"/>
                    </a:lnTo>
                    <a:lnTo>
                      <a:pt x="36" y="9"/>
                    </a:lnTo>
                    <a:lnTo>
                      <a:pt x="31" y="7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84" name="Freeform 2326"/>
              <p:cNvSpPr>
                <a:spLocks/>
              </p:cNvSpPr>
              <p:nvPr/>
            </p:nvSpPr>
            <p:spPr bwMode="auto">
              <a:xfrm>
                <a:off x="4575" y="3586"/>
                <a:ext cx="10" cy="13"/>
              </a:xfrm>
              <a:custGeom>
                <a:avLst/>
                <a:gdLst/>
                <a:ahLst/>
                <a:cxnLst>
                  <a:cxn ang="0">
                    <a:pos x="47" y="65"/>
                  </a:cxn>
                  <a:cxn ang="0">
                    <a:pos x="47" y="65"/>
                  </a:cxn>
                  <a:cxn ang="0">
                    <a:pos x="46" y="65"/>
                  </a:cxn>
                  <a:cxn ang="0">
                    <a:pos x="46" y="65"/>
                  </a:cxn>
                  <a:cxn ang="0">
                    <a:pos x="45" y="66"/>
                  </a:cxn>
                  <a:cxn ang="0">
                    <a:pos x="45" y="66"/>
                  </a:cxn>
                  <a:cxn ang="0">
                    <a:pos x="44" y="66"/>
                  </a:cxn>
                  <a:cxn ang="0">
                    <a:pos x="43" y="67"/>
                  </a:cxn>
                  <a:cxn ang="0">
                    <a:pos x="41" y="67"/>
                  </a:cxn>
                  <a:cxn ang="0">
                    <a:pos x="41" y="67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25" y="3"/>
                  </a:cxn>
                  <a:cxn ang="0">
                    <a:pos x="19" y="4"/>
                  </a:cxn>
                  <a:cxn ang="0">
                    <a:pos x="14" y="7"/>
                  </a:cxn>
                  <a:cxn ang="0">
                    <a:pos x="9" y="9"/>
                  </a:cxn>
                  <a:cxn ang="0">
                    <a:pos x="4" y="13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47" y="65"/>
                  </a:cxn>
                </a:cxnLst>
                <a:rect l="0" t="0" r="r" b="b"/>
                <a:pathLst>
                  <a:path w="47" h="67">
                    <a:moveTo>
                      <a:pt x="47" y="65"/>
                    </a:moveTo>
                    <a:lnTo>
                      <a:pt x="47" y="65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45" y="66"/>
                    </a:lnTo>
                    <a:lnTo>
                      <a:pt x="45" y="66"/>
                    </a:lnTo>
                    <a:lnTo>
                      <a:pt x="44" y="66"/>
                    </a:lnTo>
                    <a:lnTo>
                      <a:pt x="43" y="67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9" y="4"/>
                    </a:lnTo>
                    <a:lnTo>
                      <a:pt x="14" y="7"/>
                    </a:lnTo>
                    <a:lnTo>
                      <a:pt x="9" y="9"/>
                    </a:lnTo>
                    <a:lnTo>
                      <a:pt x="4" y="1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85" name="Freeform 2327"/>
              <p:cNvSpPr>
                <a:spLocks/>
              </p:cNvSpPr>
              <p:nvPr/>
            </p:nvSpPr>
            <p:spPr bwMode="auto">
              <a:xfrm>
                <a:off x="4572" y="3589"/>
                <a:ext cx="13" cy="10"/>
              </a:xfrm>
              <a:custGeom>
                <a:avLst/>
                <a:gdLst/>
                <a:ahLst/>
                <a:cxnLst>
                  <a:cxn ang="0">
                    <a:pos x="65" y="46"/>
                  </a:cxn>
                  <a:cxn ang="0">
                    <a:pos x="65" y="46"/>
                  </a:cxn>
                  <a:cxn ang="0">
                    <a:pos x="65" y="46"/>
                  </a:cxn>
                  <a:cxn ang="0">
                    <a:pos x="65" y="46"/>
                  </a:cxn>
                  <a:cxn ang="0">
                    <a:pos x="65" y="47"/>
                  </a:cxn>
                  <a:cxn ang="0">
                    <a:pos x="65" y="47"/>
                  </a:cxn>
                  <a:cxn ang="0">
                    <a:pos x="65" y="47"/>
                  </a:cxn>
                  <a:cxn ang="0">
                    <a:pos x="65" y="47"/>
                  </a:cxn>
                  <a:cxn ang="0">
                    <a:pos x="65" y="47"/>
                  </a:cxn>
                  <a:cxn ang="0">
                    <a:pos x="65" y="47"/>
                  </a:cxn>
                  <a:cxn ang="0">
                    <a:pos x="18" y="0"/>
                  </a:cxn>
                  <a:cxn ang="0">
                    <a:pos x="14" y="3"/>
                  </a:cxn>
                  <a:cxn ang="0">
                    <a:pos x="12" y="5"/>
                  </a:cxn>
                  <a:cxn ang="0">
                    <a:pos x="10" y="9"/>
                  </a:cxn>
                  <a:cxn ang="0">
                    <a:pos x="7" y="13"/>
                  </a:cxn>
                  <a:cxn ang="0">
                    <a:pos x="5" y="17"/>
                  </a:cxn>
                  <a:cxn ang="0">
                    <a:pos x="3" y="20"/>
                  </a:cxn>
                  <a:cxn ang="0">
                    <a:pos x="2" y="25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65" y="46"/>
                  </a:cxn>
                </a:cxnLst>
                <a:rect l="0" t="0" r="r" b="b"/>
                <a:pathLst>
                  <a:path w="65" h="47">
                    <a:moveTo>
                      <a:pt x="65" y="46"/>
                    </a:move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7"/>
                    </a:lnTo>
                    <a:lnTo>
                      <a:pt x="65" y="47"/>
                    </a:lnTo>
                    <a:lnTo>
                      <a:pt x="65" y="47"/>
                    </a:lnTo>
                    <a:lnTo>
                      <a:pt x="65" y="47"/>
                    </a:lnTo>
                    <a:lnTo>
                      <a:pt x="65" y="47"/>
                    </a:lnTo>
                    <a:lnTo>
                      <a:pt x="65" y="47"/>
                    </a:lnTo>
                    <a:lnTo>
                      <a:pt x="18" y="0"/>
                    </a:lnTo>
                    <a:lnTo>
                      <a:pt x="14" y="3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7" y="13"/>
                    </a:lnTo>
                    <a:lnTo>
                      <a:pt x="5" y="17"/>
                    </a:lnTo>
                    <a:lnTo>
                      <a:pt x="3" y="20"/>
                    </a:lnTo>
                    <a:lnTo>
                      <a:pt x="2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65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86" name="Freeform 2328"/>
              <p:cNvSpPr>
                <a:spLocks/>
              </p:cNvSpPr>
              <p:nvPr/>
            </p:nvSpPr>
            <p:spPr bwMode="auto">
              <a:xfrm>
                <a:off x="4571" y="3595"/>
                <a:ext cx="14" cy="7"/>
              </a:xfrm>
              <a:custGeom>
                <a:avLst/>
                <a:gdLst/>
                <a:ahLst/>
                <a:cxnLst>
                  <a:cxn ang="0">
                    <a:pos x="67" y="22"/>
                  </a:cxn>
                  <a:cxn ang="0">
                    <a:pos x="67" y="22"/>
                  </a:cxn>
                  <a:cxn ang="0">
                    <a:pos x="67" y="21"/>
                  </a:cxn>
                  <a:cxn ang="0">
                    <a:pos x="67" y="20"/>
                  </a:cxn>
                  <a:cxn ang="0">
                    <a:pos x="67" y="20"/>
                  </a:cxn>
                  <a:cxn ang="0">
                    <a:pos x="67" y="19"/>
                  </a:cxn>
                  <a:cxn ang="0">
                    <a:pos x="67" y="19"/>
                  </a:cxn>
                  <a:cxn ang="0">
                    <a:pos x="67" y="18"/>
                  </a:cxn>
                  <a:cxn ang="0">
                    <a:pos x="67" y="18"/>
                  </a:cxn>
                  <a:cxn ang="0">
                    <a:pos x="67" y="18"/>
                  </a:cxn>
                  <a:cxn ang="0">
                    <a:pos x="2" y="0"/>
                  </a:cxn>
                  <a:cxn ang="0">
                    <a:pos x="1" y="5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1" y="33"/>
                  </a:cxn>
                  <a:cxn ang="0">
                    <a:pos x="1" y="33"/>
                  </a:cxn>
                  <a:cxn ang="0">
                    <a:pos x="67" y="22"/>
                  </a:cxn>
                </a:cxnLst>
                <a:rect l="0" t="0" r="r" b="b"/>
                <a:pathLst>
                  <a:path w="67" h="33">
                    <a:moveTo>
                      <a:pt x="67" y="22"/>
                    </a:moveTo>
                    <a:lnTo>
                      <a:pt x="67" y="22"/>
                    </a:lnTo>
                    <a:lnTo>
                      <a:pt x="67" y="21"/>
                    </a:lnTo>
                    <a:lnTo>
                      <a:pt x="67" y="20"/>
                    </a:lnTo>
                    <a:lnTo>
                      <a:pt x="67" y="2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2" y="0"/>
                    </a:lnTo>
                    <a:lnTo>
                      <a:pt x="1" y="5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67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87" name="Freeform 2329"/>
              <p:cNvSpPr>
                <a:spLocks/>
              </p:cNvSpPr>
              <p:nvPr/>
            </p:nvSpPr>
            <p:spPr bwMode="auto">
              <a:xfrm>
                <a:off x="4572" y="3599"/>
                <a:ext cx="14" cy="9"/>
              </a:xfrm>
              <a:custGeom>
                <a:avLst/>
                <a:gdLst/>
                <a:ahLst/>
                <a:cxnLst>
                  <a:cxn ang="0">
                    <a:pos x="70" y="7"/>
                  </a:cxn>
                  <a:cxn ang="0">
                    <a:pos x="70" y="7"/>
                  </a:cxn>
                  <a:cxn ang="0">
                    <a:pos x="68" y="6"/>
                  </a:cxn>
                  <a:cxn ang="0">
                    <a:pos x="68" y="5"/>
                  </a:cxn>
                  <a:cxn ang="0">
                    <a:pos x="67" y="5"/>
                  </a:cxn>
                  <a:cxn ang="0">
                    <a:pos x="67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0"/>
                  </a:cxn>
                  <a:cxn ang="0">
                    <a:pos x="0" y="11"/>
                  </a:cxn>
                  <a:cxn ang="0">
                    <a:pos x="1" y="14"/>
                  </a:cxn>
                  <a:cxn ang="0">
                    <a:pos x="1" y="19"/>
                  </a:cxn>
                  <a:cxn ang="0">
                    <a:pos x="3" y="22"/>
                  </a:cxn>
                  <a:cxn ang="0">
                    <a:pos x="5" y="27"/>
                  </a:cxn>
                  <a:cxn ang="0">
                    <a:pos x="6" y="30"/>
                  </a:cxn>
                  <a:cxn ang="0">
                    <a:pos x="8" y="35"/>
                  </a:cxn>
                  <a:cxn ang="0">
                    <a:pos x="10" y="38"/>
                  </a:cxn>
                  <a:cxn ang="0">
                    <a:pos x="12" y="42"/>
                  </a:cxn>
                  <a:cxn ang="0">
                    <a:pos x="12" y="42"/>
                  </a:cxn>
                  <a:cxn ang="0">
                    <a:pos x="70" y="7"/>
                  </a:cxn>
                </a:cxnLst>
                <a:rect l="0" t="0" r="r" b="b"/>
                <a:pathLst>
                  <a:path w="70" h="42">
                    <a:moveTo>
                      <a:pt x="70" y="7"/>
                    </a:moveTo>
                    <a:lnTo>
                      <a:pt x="70" y="7"/>
                    </a:lnTo>
                    <a:lnTo>
                      <a:pt x="68" y="6"/>
                    </a:lnTo>
                    <a:lnTo>
                      <a:pt x="68" y="5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0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9"/>
                    </a:lnTo>
                    <a:lnTo>
                      <a:pt x="3" y="22"/>
                    </a:lnTo>
                    <a:lnTo>
                      <a:pt x="5" y="27"/>
                    </a:lnTo>
                    <a:lnTo>
                      <a:pt x="6" y="30"/>
                    </a:lnTo>
                    <a:lnTo>
                      <a:pt x="8" y="35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88" name="Freeform 2330"/>
              <p:cNvSpPr>
                <a:spLocks/>
              </p:cNvSpPr>
              <p:nvPr/>
            </p:nvSpPr>
            <p:spPr bwMode="auto">
              <a:xfrm>
                <a:off x="4574" y="3601"/>
                <a:ext cx="13" cy="11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63" y="10"/>
                  </a:cxn>
                  <a:cxn ang="0">
                    <a:pos x="63" y="10"/>
                  </a:cxn>
                  <a:cxn ang="0">
                    <a:pos x="62" y="8"/>
                  </a:cxn>
                  <a:cxn ang="0">
                    <a:pos x="62" y="7"/>
                  </a:cxn>
                  <a:cxn ang="0">
                    <a:pos x="61" y="6"/>
                  </a:cxn>
                  <a:cxn ang="0">
                    <a:pos x="60" y="5"/>
                  </a:cxn>
                  <a:cxn ang="0">
                    <a:pos x="59" y="4"/>
                  </a:cxn>
                  <a:cxn ang="0">
                    <a:pos x="59" y="3"/>
                  </a:cxn>
                  <a:cxn ang="0">
                    <a:pos x="58" y="0"/>
                  </a:cxn>
                  <a:cxn ang="0">
                    <a:pos x="0" y="35"/>
                  </a:cxn>
                  <a:cxn ang="0">
                    <a:pos x="1" y="38"/>
                  </a:cxn>
                  <a:cxn ang="0">
                    <a:pos x="3" y="41"/>
                  </a:cxn>
                  <a:cxn ang="0">
                    <a:pos x="6" y="44"/>
                  </a:cxn>
                  <a:cxn ang="0">
                    <a:pos x="8" y="46"/>
                  </a:cxn>
                  <a:cxn ang="0">
                    <a:pos x="9" y="49"/>
                  </a:cxn>
                  <a:cxn ang="0">
                    <a:pos x="11" y="52"/>
                  </a:cxn>
                  <a:cxn ang="0">
                    <a:pos x="14" y="55"/>
                  </a:cxn>
                  <a:cxn ang="0">
                    <a:pos x="16" y="57"/>
                  </a:cxn>
                  <a:cxn ang="0">
                    <a:pos x="17" y="57"/>
                  </a:cxn>
                  <a:cxn ang="0">
                    <a:pos x="63" y="10"/>
                  </a:cxn>
                </a:cxnLst>
                <a:rect l="0" t="0" r="r" b="b"/>
                <a:pathLst>
                  <a:path w="63" h="57">
                    <a:moveTo>
                      <a:pt x="63" y="10"/>
                    </a:moveTo>
                    <a:lnTo>
                      <a:pt x="63" y="10"/>
                    </a:lnTo>
                    <a:lnTo>
                      <a:pt x="63" y="10"/>
                    </a:lnTo>
                    <a:lnTo>
                      <a:pt x="62" y="8"/>
                    </a:lnTo>
                    <a:lnTo>
                      <a:pt x="62" y="7"/>
                    </a:lnTo>
                    <a:lnTo>
                      <a:pt x="61" y="6"/>
                    </a:lnTo>
                    <a:lnTo>
                      <a:pt x="60" y="5"/>
                    </a:lnTo>
                    <a:lnTo>
                      <a:pt x="59" y="4"/>
                    </a:lnTo>
                    <a:lnTo>
                      <a:pt x="59" y="3"/>
                    </a:lnTo>
                    <a:lnTo>
                      <a:pt x="58" y="0"/>
                    </a:lnTo>
                    <a:lnTo>
                      <a:pt x="0" y="35"/>
                    </a:lnTo>
                    <a:lnTo>
                      <a:pt x="1" y="38"/>
                    </a:lnTo>
                    <a:lnTo>
                      <a:pt x="3" y="41"/>
                    </a:lnTo>
                    <a:lnTo>
                      <a:pt x="6" y="44"/>
                    </a:lnTo>
                    <a:lnTo>
                      <a:pt x="8" y="46"/>
                    </a:lnTo>
                    <a:lnTo>
                      <a:pt x="9" y="49"/>
                    </a:lnTo>
                    <a:lnTo>
                      <a:pt x="11" y="52"/>
                    </a:lnTo>
                    <a:lnTo>
                      <a:pt x="14" y="55"/>
                    </a:lnTo>
                    <a:lnTo>
                      <a:pt x="16" y="57"/>
                    </a:lnTo>
                    <a:lnTo>
                      <a:pt x="17" y="57"/>
                    </a:lnTo>
                    <a:lnTo>
                      <a:pt x="63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89" name="Freeform 2331"/>
              <p:cNvSpPr>
                <a:spLocks/>
              </p:cNvSpPr>
              <p:nvPr/>
            </p:nvSpPr>
            <p:spPr bwMode="auto">
              <a:xfrm>
                <a:off x="4581" y="3576"/>
                <a:ext cx="28" cy="26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14" y="60"/>
                  </a:cxn>
                  <a:cxn ang="0">
                    <a:pos x="100" y="129"/>
                  </a:cxn>
                  <a:cxn ang="0">
                    <a:pos x="142" y="77"/>
                  </a:cxn>
                  <a:cxn ang="0">
                    <a:pos x="56" y="8"/>
                  </a:cxn>
                  <a:cxn ang="0">
                    <a:pos x="11" y="10"/>
                  </a:cxn>
                  <a:cxn ang="0">
                    <a:pos x="56" y="8"/>
                  </a:cxn>
                  <a:cxn ang="0">
                    <a:pos x="49" y="3"/>
                  </a:cxn>
                  <a:cxn ang="0">
                    <a:pos x="42" y="1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3" y="1"/>
                  </a:cxn>
                  <a:cxn ang="0">
                    <a:pos x="18" y="5"/>
                  </a:cxn>
                  <a:cxn ang="0">
                    <a:pos x="13" y="8"/>
                  </a:cxn>
                  <a:cxn ang="0">
                    <a:pos x="8" y="13"/>
                  </a:cxn>
                  <a:cxn ang="0">
                    <a:pos x="5" y="17"/>
                  </a:cxn>
                  <a:cxn ang="0">
                    <a:pos x="3" y="23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2" y="41"/>
                  </a:cxn>
                  <a:cxn ang="0">
                    <a:pos x="4" y="48"/>
                  </a:cxn>
                  <a:cxn ang="0">
                    <a:pos x="8" y="54"/>
                  </a:cxn>
                  <a:cxn ang="0">
                    <a:pos x="14" y="60"/>
                  </a:cxn>
                  <a:cxn ang="0">
                    <a:pos x="11" y="10"/>
                  </a:cxn>
                </a:cxnLst>
                <a:rect l="0" t="0" r="r" b="b"/>
                <a:pathLst>
                  <a:path w="142" h="129">
                    <a:moveTo>
                      <a:pt x="11" y="10"/>
                    </a:moveTo>
                    <a:lnTo>
                      <a:pt x="14" y="60"/>
                    </a:lnTo>
                    <a:lnTo>
                      <a:pt x="100" y="129"/>
                    </a:lnTo>
                    <a:lnTo>
                      <a:pt x="142" y="77"/>
                    </a:lnTo>
                    <a:lnTo>
                      <a:pt x="56" y="8"/>
                    </a:lnTo>
                    <a:lnTo>
                      <a:pt x="11" y="10"/>
                    </a:lnTo>
                    <a:lnTo>
                      <a:pt x="56" y="8"/>
                    </a:lnTo>
                    <a:lnTo>
                      <a:pt x="49" y="3"/>
                    </a:lnTo>
                    <a:lnTo>
                      <a:pt x="42" y="1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1"/>
                    </a:lnTo>
                    <a:lnTo>
                      <a:pt x="18" y="5"/>
                    </a:lnTo>
                    <a:lnTo>
                      <a:pt x="13" y="8"/>
                    </a:lnTo>
                    <a:lnTo>
                      <a:pt x="8" y="13"/>
                    </a:lnTo>
                    <a:lnTo>
                      <a:pt x="5" y="17"/>
                    </a:lnTo>
                    <a:lnTo>
                      <a:pt x="3" y="23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8"/>
                    </a:lnTo>
                    <a:lnTo>
                      <a:pt x="8" y="54"/>
                    </a:lnTo>
                    <a:lnTo>
                      <a:pt x="14" y="60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90" name="Freeform 2332"/>
              <p:cNvSpPr>
                <a:spLocks/>
              </p:cNvSpPr>
              <p:nvPr/>
            </p:nvSpPr>
            <p:spPr bwMode="auto">
              <a:xfrm>
                <a:off x="4583" y="3574"/>
                <a:ext cx="14" cy="14"/>
              </a:xfrm>
              <a:custGeom>
                <a:avLst/>
                <a:gdLst/>
                <a:ahLst/>
                <a:cxnLst>
                  <a:cxn ang="0">
                    <a:pos x="58" y="8"/>
                  </a:cxn>
                  <a:cxn ang="0">
                    <a:pos x="12" y="9"/>
                  </a:cxn>
                  <a:cxn ang="0">
                    <a:pos x="0" y="23"/>
                  </a:cxn>
                  <a:cxn ang="0">
                    <a:pos x="47" y="71"/>
                  </a:cxn>
                  <a:cxn ang="0">
                    <a:pos x="60" y="57"/>
                  </a:cxn>
                  <a:cxn ang="0">
                    <a:pos x="58" y="8"/>
                  </a:cxn>
                  <a:cxn ang="0">
                    <a:pos x="60" y="57"/>
                  </a:cxn>
                  <a:cxn ang="0">
                    <a:pos x="66" y="51"/>
                  </a:cxn>
                  <a:cxn ang="0">
                    <a:pos x="68" y="45"/>
                  </a:cxn>
                  <a:cxn ang="0">
                    <a:pos x="70" y="38"/>
                  </a:cxn>
                  <a:cxn ang="0">
                    <a:pos x="70" y="33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4" y="15"/>
                  </a:cxn>
                  <a:cxn ang="0">
                    <a:pos x="60" y="9"/>
                  </a:cxn>
                  <a:cxn ang="0">
                    <a:pos x="55" y="6"/>
                  </a:cxn>
                  <a:cxn ang="0">
                    <a:pos x="49" y="3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1" y="0"/>
                  </a:cxn>
                  <a:cxn ang="0">
                    <a:pos x="25" y="1"/>
                  </a:cxn>
                  <a:cxn ang="0">
                    <a:pos x="18" y="5"/>
                  </a:cxn>
                  <a:cxn ang="0">
                    <a:pos x="12" y="9"/>
                  </a:cxn>
                  <a:cxn ang="0">
                    <a:pos x="58" y="8"/>
                  </a:cxn>
                </a:cxnLst>
                <a:rect l="0" t="0" r="r" b="b"/>
                <a:pathLst>
                  <a:path w="70" h="71">
                    <a:moveTo>
                      <a:pt x="58" y="8"/>
                    </a:moveTo>
                    <a:lnTo>
                      <a:pt x="12" y="9"/>
                    </a:lnTo>
                    <a:lnTo>
                      <a:pt x="0" y="23"/>
                    </a:lnTo>
                    <a:lnTo>
                      <a:pt x="47" y="71"/>
                    </a:lnTo>
                    <a:lnTo>
                      <a:pt x="60" y="57"/>
                    </a:lnTo>
                    <a:lnTo>
                      <a:pt x="58" y="8"/>
                    </a:lnTo>
                    <a:lnTo>
                      <a:pt x="60" y="57"/>
                    </a:lnTo>
                    <a:lnTo>
                      <a:pt x="66" y="51"/>
                    </a:lnTo>
                    <a:lnTo>
                      <a:pt x="68" y="45"/>
                    </a:lnTo>
                    <a:lnTo>
                      <a:pt x="70" y="38"/>
                    </a:lnTo>
                    <a:lnTo>
                      <a:pt x="70" y="33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4" y="15"/>
                    </a:lnTo>
                    <a:lnTo>
                      <a:pt x="60" y="9"/>
                    </a:lnTo>
                    <a:lnTo>
                      <a:pt x="55" y="6"/>
                    </a:lnTo>
                    <a:lnTo>
                      <a:pt x="49" y="3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8" y="5"/>
                    </a:lnTo>
                    <a:lnTo>
                      <a:pt x="12" y="9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91" name="Freeform 2333"/>
              <p:cNvSpPr>
                <a:spLocks/>
              </p:cNvSpPr>
              <p:nvPr/>
            </p:nvSpPr>
            <p:spPr bwMode="auto">
              <a:xfrm>
                <a:off x="4586" y="3575"/>
                <a:ext cx="19" cy="19"/>
              </a:xfrm>
              <a:custGeom>
                <a:avLst/>
                <a:gdLst/>
                <a:ahLst/>
                <a:cxnLst>
                  <a:cxn ang="0">
                    <a:pos x="81" y="31"/>
                  </a:cxn>
                  <a:cxn ang="0">
                    <a:pos x="80" y="31"/>
                  </a:cxn>
                  <a:cxn ang="0">
                    <a:pos x="42" y="0"/>
                  </a:cxn>
                  <a:cxn ang="0">
                    <a:pos x="0" y="51"/>
                  </a:cxn>
                  <a:cxn ang="0">
                    <a:pos x="38" y="83"/>
                  </a:cxn>
                  <a:cxn ang="0">
                    <a:pos x="81" y="31"/>
                  </a:cxn>
                  <a:cxn ang="0">
                    <a:pos x="38" y="83"/>
                  </a:cxn>
                  <a:cxn ang="0">
                    <a:pos x="45" y="87"/>
                  </a:cxn>
                  <a:cxn ang="0">
                    <a:pos x="51" y="90"/>
                  </a:cxn>
                  <a:cxn ang="0">
                    <a:pos x="58" y="91"/>
                  </a:cxn>
                  <a:cxn ang="0">
                    <a:pos x="63" y="90"/>
                  </a:cxn>
                  <a:cxn ang="0">
                    <a:pos x="70" y="89"/>
                  </a:cxn>
                  <a:cxn ang="0">
                    <a:pos x="75" y="87"/>
                  </a:cxn>
                  <a:cxn ang="0">
                    <a:pos x="81" y="82"/>
                  </a:cxn>
                  <a:cxn ang="0">
                    <a:pos x="85" y="78"/>
                  </a:cxn>
                  <a:cxn ang="0">
                    <a:pos x="89" y="73"/>
                  </a:cxn>
                  <a:cxn ang="0">
                    <a:pos x="91" y="67"/>
                  </a:cxn>
                  <a:cxn ang="0">
                    <a:pos x="92" y="61"/>
                  </a:cxn>
                  <a:cxn ang="0">
                    <a:pos x="94" y="55"/>
                  </a:cxn>
                  <a:cxn ang="0">
                    <a:pos x="92" y="49"/>
                  </a:cxn>
                  <a:cxn ang="0">
                    <a:pos x="90" y="43"/>
                  </a:cxn>
                  <a:cxn ang="0">
                    <a:pos x="85" y="37"/>
                  </a:cxn>
                  <a:cxn ang="0">
                    <a:pos x="80" y="31"/>
                  </a:cxn>
                  <a:cxn ang="0">
                    <a:pos x="81" y="31"/>
                  </a:cxn>
                </a:cxnLst>
                <a:rect l="0" t="0" r="r" b="b"/>
                <a:pathLst>
                  <a:path w="94" h="91">
                    <a:moveTo>
                      <a:pt x="81" y="31"/>
                    </a:moveTo>
                    <a:lnTo>
                      <a:pt x="80" y="31"/>
                    </a:lnTo>
                    <a:lnTo>
                      <a:pt x="42" y="0"/>
                    </a:lnTo>
                    <a:lnTo>
                      <a:pt x="0" y="51"/>
                    </a:lnTo>
                    <a:lnTo>
                      <a:pt x="38" y="83"/>
                    </a:lnTo>
                    <a:lnTo>
                      <a:pt x="81" y="31"/>
                    </a:lnTo>
                    <a:lnTo>
                      <a:pt x="38" y="83"/>
                    </a:lnTo>
                    <a:lnTo>
                      <a:pt x="45" y="87"/>
                    </a:lnTo>
                    <a:lnTo>
                      <a:pt x="51" y="90"/>
                    </a:lnTo>
                    <a:lnTo>
                      <a:pt x="58" y="91"/>
                    </a:lnTo>
                    <a:lnTo>
                      <a:pt x="63" y="90"/>
                    </a:lnTo>
                    <a:lnTo>
                      <a:pt x="70" y="89"/>
                    </a:lnTo>
                    <a:lnTo>
                      <a:pt x="75" y="87"/>
                    </a:lnTo>
                    <a:lnTo>
                      <a:pt x="81" y="82"/>
                    </a:lnTo>
                    <a:lnTo>
                      <a:pt x="85" y="78"/>
                    </a:lnTo>
                    <a:lnTo>
                      <a:pt x="89" y="73"/>
                    </a:lnTo>
                    <a:lnTo>
                      <a:pt x="91" y="67"/>
                    </a:lnTo>
                    <a:lnTo>
                      <a:pt x="92" y="61"/>
                    </a:lnTo>
                    <a:lnTo>
                      <a:pt x="94" y="55"/>
                    </a:lnTo>
                    <a:lnTo>
                      <a:pt x="92" y="49"/>
                    </a:lnTo>
                    <a:lnTo>
                      <a:pt x="90" y="43"/>
                    </a:lnTo>
                    <a:lnTo>
                      <a:pt x="85" y="37"/>
                    </a:lnTo>
                    <a:lnTo>
                      <a:pt x="80" y="31"/>
                    </a:lnTo>
                    <a:lnTo>
                      <a:pt x="81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92" name="Freeform 2334"/>
              <p:cNvSpPr>
                <a:spLocks/>
              </p:cNvSpPr>
              <p:nvPr/>
            </p:nvSpPr>
            <p:spPr bwMode="auto">
              <a:xfrm>
                <a:off x="4593" y="3582"/>
                <a:ext cx="13" cy="14"/>
              </a:xfrm>
              <a:custGeom>
                <a:avLst/>
                <a:gdLst/>
                <a:ahLst/>
                <a:cxnLst>
                  <a:cxn ang="0">
                    <a:pos x="22" y="70"/>
                  </a:cxn>
                  <a:cxn ang="0">
                    <a:pos x="65" y="19"/>
                  </a:cxn>
                  <a:cxn ang="0">
                    <a:pos x="44" y="0"/>
                  </a:cxn>
                  <a:cxn ang="0">
                    <a:pos x="0" y="51"/>
                  </a:cxn>
                  <a:cxn ang="0">
                    <a:pos x="22" y="70"/>
                  </a:cxn>
                  <a:cxn ang="0">
                    <a:pos x="22" y="70"/>
                  </a:cxn>
                </a:cxnLst>
                <a:rect l="0" t="0" r="r" b="b"/>
                <a:pathLst>
                  <a:path w="65" h="70">
                    <a:moveTo>
                      <a:pt x="22" y="70"/>
                    </a:moveTo>
                    <a:lnTo>
                      <a:pt x="65" y="19"/>
                    </a:lnTo>
                    <a:lnTo>
                      <a:pt x="44" y="0"/>
                    </a:lnTo>
                    <a:lnTo>
                      <a:pt x="0" y="51"/>
                    </a:lnTo>
                    <a:lnTo>
                      <a:pt x="22" y="70"/>
                    </a:lnTo>
                    <a:lnTo>
                      <a:pt x="22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93" name="Freeform 2335"/>
              <p:cNvSpPr>
                <a:spLocks/>
              </p:cNvSpPr>
              <p:nvPr/>
            </p:nvSpPr>
            <p:spPr bwMode="auto">
              <a:xfrm>
                <a:off x="4598" y="3585"/>
                <a:ext cx="13" cy="14"/>
              </a:xfrm>
              <a:custGeom>
                <a:avLst/>
                <a:gdLst/>
                <a:ahLst/>
                <a:cxnLst>
                  <a:cxn ang="0">
                    <a:pos x="1" y="50"/>
                  </a:cxn>
                  <a:cxn ang="0">
                    <a:pos x="53" y="9"/>
                  </a:cxn>
                  <a:cxn ang="0">
                    <a:pos x="52" y="8"/>
                  </a:cxn>
                  <a:cxn ang="0">
                    <a:pos x="50" y="6"/>
                  </a:cxn>
                  <a:cxn ang="0">
                    <a:pos x="48" y="5"/>
                  </a:cxn>
                  <a:cxn ang="0">
                    <a:pos x="47" y="3"/>
                  </a:cxn>
                  <a:cxn ang="0">
                    <a:pos x="46" y="2"/>
                  </a:cxn>
                  <a:cxn ang="0">
                    <a:pos x="45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2"/>
                  </a:cxn>
                  <a:cxn ang="0">
                    <a:pos x="1" y="52"/>
                  </a:cxn>
                  <a:cxn ang="0">
                    <a:pos x="2" y="53"/>
                  </a:cxn>
                  <a:cxn ang="0">
                    <a:pos x="3" y="54"/>
                  </a:cxn>
                  <a:cxn ang="0">
                    <a:pos x="4" y="55"/>
                  </a:cxn>
                  <a:cxn ang="0">
                    <a:pos x="7" y="58"/>
                  </a:cxn>
                  <a:cxn ang="0">
                    <a:pos x="8" y="59"/>
                  </a:cxn>
                  <a:cxn ang="0">
                    <a:pos x="60" y="18"/>
                  </a:cxn>
                  <a:cxn ang="0">
                    <a:pos x="8" y="59"/>
                  </a:cxn>
                  <a:cxn ang="0">
                    <a:pos x="15" y="63"/>
                  </a:cxn>
                  <a:cxn ang="0">
                    <a:pos x="21" y="66"/>
                  </a:cxn>
                  <a:cxn ang="0">
                    <a:pos x="28" y="68"/>
                  </a:cxn>
                  <a:cxn ang="0">
                    <a:pos x="33" y="68"/>
                  </a:cxn>
                  <a:cxn ang="0">
                    <a:pos x="40" y="67"/>
                  </a:cxn>
                  <a:cxn ang="0">
                    <a:pos x="45" y="63"/>
                  </a:cxn>
                  <a:cxn ang="0">
                    <a:pos x="51" y="61"/>
                  </a:cxn>
                  <a:cxn ang="0">
                    <a:pos x="55" y="56"/>
                  </a:cxn>
                  <a:cxn ang="0">
                    <a:pos x="59" y="52"/>
                  </a:cxn>
                  <a:cxn ang="0">
                    <a:pos x="62" y="46"/>
                  </a:cxn>
                  <a:cxn ang="0">
                    <a:pos x="63" y="40"/>
                  </a:cxn>
                  <a:cxn ang="0">
                    <a:pos x="65" y="33"/>
                  </a:cxn>
                  <a:cxn ang="0">
                    <a:pos x="63" y="28"/>
                  </a:cxn>
                  <a:cxn ang="0">
                    <a:pos x="62" y="21"/>
                  </a:cxn>
                  <a:cxn ang="0">
                    <a:pos x="59" y="15"/>
                  </a:cxn>
                  <a:cxn ang="0">
                    <a:pos x="53" y="9"/>
                  </a:cxn>
                  <a:cxn ang="0">
                    <a:pos x="1" y="50"/>
                  </a:cxn>
                </a:cxnLst>
                <a:rect l="0" t="0" r="r" b="b"/>
                <a:pathLst>
                  <a:path w="65" h="68">
                    <a:moveTo>
                      <a:pt x="1" y="50"/>
                    </a:moveTo>
                    <a:lnTo>
                      <a:pt x="53" y="9"/>
                    </a:lnTo>
                    <a:lnTo>
                      <a:pt x="52" y="8"/>
                    </a:lnTo>
                    <a:lnTo>
                      <a:pt x="50" y="6"/>
                    </a:lnTo>
                    <a:lnTo>
                      <a:pt x="48" y="5"/>
                    </a:lnTo>
                    <a:lnTo>
                      <a:pt x="47" y="3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2" y="53"/>
                    </a:lnTo>
                    <a:lnTo>
                      <a:pt x="3" y="54"/>
                    </a:lnTo>
                    <a:lnTo>
                      <a:pt x="4" y="55"/>
                    </a:lnTo>
                    <a:lnTo>
                      <a:pt x="7" y="58"/>
                    </a:lnTo>
                    <a:lnTo>
                      <a:pt x="8" y="59"/>
                    </a:lnTo>
                    <a:lnTo>
                      <a:pt x="60" y="18"/>
                    </a:lnTo>
                    <a:lnTo>
                      <a:pt x="8" y="59"/>
                    </a:lnTo>
                    <a:lnTo>
                      <a:pt x="15" y="63"/>
                    </a:lnTo>
                    <a:lnTo>
                      <a:pt x="21" y="66"/>
                    </a:lnTo>
                    <a:lnTo>
                      <a:pt x="28" y="68"/>
                    </a:lnTo>
                    <a:lnTo>
                      <a:pt x="33" y="68"/>
                    </a:lnTo>
                    <a:lnTo>
                      <a:pt x="40" y="67"/>
                    </a:lnTo>
                    <a:lnTo>
                      <a:pt x="45" y="63"/>
                    </a:lnTo>
                    <a:lnTo>
                      <a:pt x="51" y="61"/>
                    </a:lnTo>
                    <a:lnTo>
                      <a:pt x="55" y="56"/>
                    </a:lnTo>
                    <a:lnTo>
                      <a:pt x="59" y="52"/>
                    </a:lnTo>
                    <a:lnTo>
                      <a:pt x="62" y="46"/>
                    </a:lnTo>
                    <a:lnTo>
                      <a:pt x="63" y="40"/>
                    </a:lnTo>
                    <a:lnTo>
                      <a:pt x="65" y="33"/>
                    </a:lnTo>
                    <a:lnTo>
                      <a:pt x="63" y="28"/>
                    </a:lnTo>
                    <a:lnTo>
                      <a:pt x="62" y="21"/>
                    </a:lnTo>
                    <a:lnTo>
                      <a:pt x="59" y="15"/>
                    </a:lnTo>
                    <a:lnTo>
                      <a:pt x="53" y="9"/>
                    </a:lnTo>
                    <a:lnTo>
                      <a:pt x="1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94" name="Freeform 2336"/>
              <p:cNvSpPr>
                <a:spLocks/>
              </p:cNvSpPr>
              <p:nvPr/>
            </p:nvSpPr>
            <p:spPr bwMode="auto">
              <a:xfrm>
                <a:off x="4596" y="3586"/>
                <a:ext cx="14" cy="9"/>
              </a:xfrm>
              <a:custGeom>
                <a:avLst/>
                <a:gdLst/>
                <a:ahLst/>
                <a:cxnLst>
                  <a:cxn ang="0">
                    <a:pos x="1" y="27"/>
                  </a:cxn>
                  <a:cxn ang="0">
                    <a:pos x="0" y="27"/>
                  </a:cxn>
                  <a:cxn ang="0">
                    <a:pos x="1" y="30"/>
                  </a:cxn>
                  <a:cxn ang="0">
                    <a:pos x="2" y="31"/>
                  </a:cxn>
                  <a:cxn ang="0">
                    <a:pos x="3" y="33"/>
                  </a:cxn>
                  <a:cxn ang="0">
                    <a:pos x="4" y="35"/>
                  </a:cxn>
                  <a:cxn ang="0">
                    <a:pos x="6" y="38"/>
                  </a:cxn>
                  <a:cxn ang="0">
                    <a:pos x="7" y="40"/>
                  </a:cxn>
                  <a:cxn ang="0">
                    <a:pos x="8" y="42"/>
                  </a:cxn>
                  <a:cxn ang="0">
                    <a:pos x="9" y="45"/>
                  </a:cxn>
                  <a:cxn ang="0">
                    <a:pos x="68" y="13"/>
                  </a:cxn>
                  <a:cxn ang="0">
                    <a:pos x="67" y="11"/>
                  </a:cxn>
                  <a:cxn ang="0">
                    <a:pos x="66" y="9"/>
                  </a:cxn>
                  <a:cxn ang="0">
                    <a:pos x="64" y="6"/>
                  </a:cxn>
                  <a:cxn ang="0">
                    <a:pos x="63" y="5"/>
                  </a:cxn>
                  <a:cxn ang="0">
                    <a:pos x="63" y="3"/>
                  </a:cxn>
                  <a:cxn ang="0">
                    <a:pos x="62" y="2"/>
                  </a:cxn>
                  <a:cxn ang="0">
                    <a:pos x="62" y="1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1" y="27"/>
                  </a:cxn>
                </a:cxnLst>
                <a:rect l="0" t="0" r="r" b="b"/>
                <a:pathLst>
                  <a:path w="68" h="45">
                    <a:moveTo>
                      <a:pt x="1" y="27"/>
                    </a:moveTo>
                    <a:lnTo>
                      <a:pt x="0" y="27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3"/>
                    </a:lnTo>
                    <a:lnTo>
                      <a:pt x="4" y="35"/>
                    </a:lnTo>
                    <a:lnTo>
                      <a:pt x="6" y="38"/>
                    </a:lnTo>
                    <a:lnTo>
                      <a:pt x="7" y="40"/>
                    </a:lnTo>
                    <a:lnTo>
                      <a:pt x="8" y="42"/>
                    </a:lnTo>
                    <a:lnTo>
                      <a:pt x="9" y="45"/>
                    </a:lnTo>
                    <a:lnTo>
                      <a:pt x="68" y="13"/>
                    </a:lnTo>
                    <a:lnTo>
                      <a:pt x="67" y="11"/>
                    </a:lnTo>
                    <a:lnTo>
                      <a:pt x="66" y="9"/>
                    </a:lnTo>
                    <a:lnTo>
                      <a:pt x="64" y="6"/>
                    </a:lnTo>
                    <a:lnTo>
                      <a:pt x="63" y="5"/>
                    </a:lnTo>
                    <a:lnTo>
                      <a:pt x="63" y="3"/>
                    </a:lnTo>
                    <a:lnTo>
                      <a:pt x="62" y="2"/>
                    </a:lnTo>
                    <a:lnTo>
                      <a:pt x="62" y="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1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95" name="Freeform 2337"/>
              <p:cNvSpPr>
                <a:spLocks/>
              </p:cNvSpPr>
              <p:nvPr/>
            </p:nvSpPr>
            <p:spPr bwMode="auto">
              <a:xfrm>
                <a:off x="4595" y="3584"/>
                <a:ext cx="13" cy="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0" y="23"/>
                  </a:cxn>
                  <a:cxn ang="0">
                    <a:pos x="1" y="25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4" y="33"/>
                  </a:cxn>
                  <a:cxn ang="0">
                    <a:pos x="4" y="35"/>
                  </a:cxn>
                  <a:cxn ang="0">
                    <a:pos x="6" y="38"/>
                  </a:cxn>
                  <a:cxn ang="0">
                    <a:pos x="7" y="40"/>
                  </a:cxn>
                  <a:cxn ang="0">
                    <a:pos x="8" y="41"/>
                  </a:cxn>
                  <a:cxn ang="0">
                    <a:pos x="68" y="14"/>
                  </a:cxn>
                  <a:cxn ang="0">
                    <a:pos x="68" y="12"/>
                  </a:cxn>
                  <a:cxn ang="0">
                    <a:pos x="67" y="11"/>
                  </a:cxn>
                  <a:cxn ang="0">
                    <a:pos x="67" y="10"/>
                  </a:cxn>
                  <a:cxn ang="0">
                    <a:pos x="66" y="8"/>
                  </a:cxn>
                  <a:cxn ang="0">
                    <a:pos x="66" y="7"/>
                  </a:cxn>
                  <a:cxn ang="0">
                    <a:pos x="65" y="4"/>
                  </a:cxn>
                  <a:cxn ang="0">
                    <a:pos x="63" y="2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0" y="23"/>
                  </a:cxn>
                </a:cxnLst>
                <a:rect l="0" t="0" r="r" b="b"/>
                <a:pathLst>
                  <a:path w="68" h="41">
                    <a:moveTo>
                      <a:pt x="0" y="23"/>
                    </a:moveTo>
                    <a:lnTo>
                      <a:pt x="0" y="23"/>
                    </a:lnTo>
                    <a:lnTo>
                      <a:pt x="1" y="25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4" y="33"/>
                    </a:lnTo>
                    <a:lnTo>
                      <a:pt x="4" y="35"/>
                    </a:lnTo>
                    <a:lnTo>
                      <a:pt x="6" y="38"/>
                    </a:lnTo>
                    <a:lnTo>
                      <a:pt x="7" y="40"/>
                    </a:lnTo>
                    <a:lnTo>
                      <a:pt x="8" y="41"/>
                    </a:lnTo>
                    <a:lnTo>
                      <a:pt x="68" y="14"/>
                    </a:lnTo>
                    <a:lnTo>
                      <a:pt x="68" y="12"/>
                    </a:lnTo>
                    <a:lnTo>
                      <a:pt x="67" y="11"/>
                    </a:lnTo>
                    <a:lnTo>
                      <a:pt x="67" y="10"/>
                    </a:lnTo>
                    <a:lnTo>
                      <a:pt x="66" y="8"/>
                    </a:lnTo>
                    <a:lnTo>
                      <a:pt x="66" y="7"/>
                    </a:lnTo>
                    <a:lnTo>
                      <a:pt x="65" y="4"/>
                    </a:lnTo>
                    <a:lnTo>
                      <a:pt x="63" y="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96" name="Freeform 2338"/>
              <p:cNvSpPr>
                <a:spLocks/>
              </p:cNvSpPr>
              <p:nvPr/>
            </p:nvSpPr>
            <p:spPr bwMode="auto">
              <a:xfrm>
                <a:off x="4590" y="3567"/>
                <a:ext cx="17" cy="21"/>
              </a:xfrm>
              <a:custGeom>
                <a:avLst/>
                <a:gdLst/>
                <a:ahLst/>
                <a:cxnLst>
                  <a:cxn ang="0">
                    <a:pos x="9" y="9"/>
                  </a:cxn>
                  <a:cxn ang="0">
                    <a:pos x="2" y="45"/>
                  </a:cxn>
                  <a:cxn ang="0">
                    <a:pos x="24" y="104"/>
                  </a:cxn>
                  <a:cxn ang="0">
                    <a:pos x="86" y="81"/>
                  </a:cxn>
                  <a:cxn ang="0">
                    <a:pos x="64" y="22"/>
                  </a:cxn>
                  <a:cxn ang="0">
                    <a:pos x="9" y="9"/>
                  </a:cxn>
                  <a:cxn ang="0">
                    <a:pos x="64" y="22"/>
                  </a:cxn>
                  <a:cxn ang="0">
                    <a:pos x="61" y="14"/>
                  </a:cxn>
                  <a:cxn ang="0">
                    <a:pos x="56" y="9"/>
                  </a:cxn>
                  <a:cxn ang="0">
                    <a:pos x="52" y="5"/>
                  </a:cxn>
                  <a:cxn ang="0">
                    <a:pos x="46" y="1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2" y="2"/>
                  </a:cxn>
                  <a:cxn ang="0">
                    <a:pos x="16" y="5"/>
                  </a:cxn>
                  <a:cxn ang="0">
                    <a:pos x="11" y="8"/>
                  </a:cxn>
                  <a:cxn ang="0">
                    <a:pos x="7" y="13"/>
                  </a:cxn>
                  <a:cxn ang="0">
                    <a:pos x="3" y="17"/>
                  </a:cxn>
                  <a:cxn ang="0">
                    <a:pos x="1" y="23"/>
                  </a:cxn>
                  <a:cxn ang="0">
                    <a:pos x="0" y="30"/>
                  </a:cxn>
                  <a:cxn ang="0">
                    <a:pos x="0" y="37"/>
                  </a:cxn>
                  <a:cxn ang="0">
                    <a:pos x="2" y="45"/>
                  </a:cxn>
                  <a:cxn ang="0">
                    <a:pos x="9" y="9"/>
                  </a:cxn>
                </a:cxnLst>
                <a:rect l="0" t="0" r="r" b="b"/>
                <a:pathLst>
                  <a:path w="86" h="104">
                    <a:moveTo>
                      <a:pt x="9" y="9"/>
                    </a:moveTo>
                    <a:lnTo>
                      <a:pt x="2" y="45"/>
                    </a:lnTo>
                    <a:lnTo>
                      <a:pt x="24" y="104"/>
                    </a:lnTo>
                    <a:lnTo>
                      <a:pt x="86" y="81"/>
                    </a:lnTo>
                    <a:lnTo>
                      <a:pt x="64" y="22"/>
                    </a:lnTo>
                    <a:lnTo>
                      <a:pt x="9" y="9"/>
                    </a:lnTo>
                    <a:lnTo>
                      <a:pt x="64" y="22"/>
                    </a:lnTo>
                    <a:lnTo>
                      <a:pt x="61" y="14"/>
                    </a:lnTo>
                    <a:lnTo>
                      <a:pt x="56" y="9"/>
                    </a:lnTo>
                    <a:lnTo>
                      <a:pt x="52" y="5"/>
                    </a:lnTo>
                    <a:lnTo>
                      <a:pt x="46" y="1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1" y="8"/>
                    </a:lnTo>
                    <a:lnTo>
                      <a:pt x="7" y="13"/>
                    </a:lnTo>
                    <a:lnTo>
                      <a:pt x="3" y="17"/>
                    </a:lnTo>
                    <a:lnTo>
                      <a:pt x="1" y="23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2" y="45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97" name="Freeform 2339"/>
              <p:cNvSpPr>
                <a:spLocks/>
              </p:cNvSpPr>
              <p:nvPr/>
            </p:nvSpPr>
            <p:spPr bwMode="auto">
              <a:xfrm>
                <a:off x="4592" y="3564"/>
                <a:ext cx="14" cy="15"/>
              </a:xfrm>
              <a:custGeom>
                <a:avLst/>
                <a:gdLst/>
                <a:ahLst/>
                <a:cxnLst>
                  <a:cxn ang="0">
                    <a:pos x="60" y="8"/>
                  </a:cxn>
                  <a:cxn ang="0">
                    <a:pos x="15" y="10"/>
                  </a:cxn>
                  <a:cxn ang="0">
                    <a:pos x="0" y="24"/>
                  </a:cxn>
                  <a:cxn ang="0">
                    <a:pos x="47" y="71"/>
                  </a:cxn>
                  <a:cxn ang="0">
                    <a:pos x="62" y="56"/>
                  </a:cxn>
                  <a:cxn ang="0">
                    <a:pos x="60" y="8"/>
                  </a:cxn>
                  <a:cxn ang="0">
                    <a:pos x="62" y="56"/>
                  </a:cxn>
                  <a:cxn ang="0">
                    <a:pos x="67" y="51"/>
                  </a:cxn>
                  <a:cxn ang="0">
                    <a:pos x="70" y="45"/>
                  </a:cxn>
                  <a:cxn ang="0">
                    <a:pos x="73" y="38"/>
                  </a:cxn>
                  <a:cxn ang="0">
                    <a:pos x="73" y="32"/>
                  </a:cxn>
                  <a:cxn ang="0">
                    <a:pos x="71" y="25"/>
                  </a:cxn>
                  <a:cxn ang="0">
                    <a:pos x="69" y="20"/>
                  </a:cxn>
                  <a:cxn ang="0">
                    <a:pos x="66" y="15"/>
                  </a:cxn>
                  <a:cxn ang="0">
                    <a:pos x="62" y="10"/>
                  </a:cxn>
                  <a:cxn ang="0">
                    <a:pos x="58" y="6"/>
                  </a:cxn>
                  <a:cxn ang="0">
                    <a:pos x="52" y="2"/>
                  </a:cxn>
                  <a:cxn ang="0">
                    <a:pos x="46" y="1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8" y="1"/>
                  </a:cxn>
                  <a:cxn ang="0">
                    <a:pos x="21" y="5"/>
                  </a:cxn>
                  <a:cxn ang="0">
                    <a:pos x="15" y="10"/>
                  </a:cxn>
                  <a:cxn ang="0">
                    <a:pos x="60" y="8"/>
                  </a:cxn>
                </a:cxnLst>
                <a:rect l="0" t="0" r="r" b="b"/>
                <a:pathLst>
                  <a:path w="73" h="71">
                    <a:moveTo>
                      <a:pt x="60" y="8"/>
                    </a:moveTo>
                    <a:lnTo>
                      <a:pt x="15" y="10"/>
                    </a:lnTo>
                    <a:lnTo>
                      <a:pt x="0" y="24"/>
                    </a:lnTo>
                    <a:lnTo>
                      <a:pt x="47" y="71"/>
                    </a:lnTo>
                    <a:lnTo>
                      <a:pt x="62" y="56"/>
                    </a:lnTo>
                    <a:lnTo>
                      <a:pt x="60" y="8"/>
                    </a:lnTo>
                    <a:lnTo>
                      <a:pt x="62" y="56"/>
                    </a:lnTo>
                    <a:lnTo>
                      <a:pt x="67" y="51"/>
                    </a:lnTo>
                    <a:lnTo>
                      <a:pt x="70" y="45"/>
                    </a:lnTo>
                    <a:lnTo>
                      <a:pt x="73" y="38"/>
                    </a:lnTo>
                    <a:lnTo>
                      <a:pt x="73" y="32"/>
                    </a:lnTo>
                    <a:lnTo>
                      <a:pt x="71" y="25"/>
                    </a:lnTo>
                    <a:lnTo>
                      <a:pt x="69" y="20"/>
                    </a:lnTo>
                    <a:lnTo>
                      <a:pt x="66" y="15"/>
                    </a:lnTo>
                    <a:lnTo>
                      <a:pt x="62" y="10"/>
                    </a:lnTo>
                    <a:lnTo>
                      <a:pt x="58" y="6"/>
                    </a:lnTo>
                    <a:lnTo>
                      <a:pt x="52" y="2"/>
                    </a:lnTo>
                    <a:lnTo>
                      <a:pt x="46" y="1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8" y="1"/>
                    </a:lnTo>
                    <a:lnTo>
                      <a:pt x="21" y="5"/>
                    </a:lnTo>
                    <a:lnTo>
                      <a:pt x="15" y="10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98" name="Freeform 2340"/>
              <p:cNvSpPr>
                <a:spLocks/>
              </p:cNvSpPr>
              <p:nvPr/>
            </p:nvSpPr>
            <p:spPr bwMode="auto">
              <a:xfrm>
                <a:off x="4595" y="3566"/>
                <a:ext cx="17" cy="17"/>
              </a:xfrm>
              <a:custGeom>
                <a:avLst/>
                <a:gdLst/>
                <a:ahLst/>
                <a:cxnLst>
                  <a:cxn ang="0">
                    <a:pos x="43" y="87"/>
                  </a:cxn>
                  <a:cxn ang="0">
                    <a:pos x="87" y="37"/>
                  </a:cxn>
                  <a:cxn ang="0">
                    <a:pos x="44" y="0"/>
                  </a:cxn>
                  <a:cxn ang="0">
                    <a:pos x="0" y="51"/>
                  </a:cxn>
                  <a:cxn ang="0">
                    <a:pos x="43" y="87"/>
                  </a:cxn>
                  <a:cxn ang="0">
                    <a:pos x="43" y="87"/>
                  </a:cxn>
                </a:cxnLst>
                <a:rect l="0" t="0" r="r" b="b"/>
                <a:pathLst>
                  <a:path w="87" h="87">
                    <a:moveTo>
                      <a:pt x="43" y="87"/>
                    </a:moveTo>
                    <a:lnTo>
                      <a:pt x="87" y="37"/>
                    </a:lnTo>
                    <a:lnTo>
                      <a:pt x="44" y="0"/>
                    </a:lnTo>
                    <a:lnTo>
                      <a:pt x="0" y="51"/>
                    </a:lnTo>
                    <a:lnTo>
                      <a:pt x="43" y="87"/>
                    </a:lnTo>
                    <a:lnTo>
                      <a:pt x="43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99" name="Freeform 2341"/>
              <p:cNvSpPr>
                <a:spLocks/>
              </p:cNvSpPr>
              <p:nvPr/>
            </p:nvSpPr>
            <p:spPr bwMode="auto">
              <a:xfrm>
                <a:off x="4604" y="3573"/>
                <a:ext cx="15" cy="17"/>
              </a:xfrm>
              <a:custGeom>
                <a:avLst/>
                <a:gdLst/>
                <a:ahLst/>
                <a:cxnLst>
                  <a:cxn ang="0">
                    <a:pos x="16" y="61"/>
                  </a:cxn>
                  <a:cxn ang="0">
                    <a:pos x="69" y="24"/>
                  </a:cxn>
                  <a:cxn ang="0">
                    <a:pos x="66" y="21"/>
                  </a:cxn>
                  <a:cxn ang="0">
                    <a:pos x="62" y="17"/>
                  </a:cxn>
                  <a:cxn ang="0">
                    <a:pos x="59" y="14"/>
                  </a:cxn>
                  <a:cxn ang="0">
                    <a:pos x="55" y="10"/>
                  </a:cxn>
                  <a:cxn ang="0">
                    <a:pos x="52" y="8"/>
                  </a:cxn>
                  <a:cxn ang="0">
                    <a:pos x="48" y="5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0" y="50"/>
                  </a:cxn>
                  <a:cxn ang="0">
                    <a:pos x="1" y="52"/>
                  </a:cxn>
                  <a:cxn ang="0">
                    <a:pos x="4" y="54"/>
                  </a:cxn>
                  <a:cxn ang="0">
                    <a:pos x="7" y="56"/>
                  </a:cxn>
                  <a:cxn ang="0">
                    <a:pos x="9" y="59"/>
                  </a:cxn>
                  <a:cxn ang="0">
                    <a:pos x="12" y="62"/>
                  </a:cxn>
                  <a:cxn ang="0">
                    <a:pos x="16" y="65"/>
                  </a:cxn>
                  <a:cxn ang="0">
                    <a:pos x="19" y="68"/>
                  </a:cxn>
                  <a:cxn ang="0">
                    <a:pos x="23" y="71"/>
                  </a:cxn>
                  <a:cxn ang="0">
                    <a:pos x="76" y="33"/>
                  </a:cxn>
                  <a:cxn ang="0">
                    <a:pos x="23" y="71"/>
                  </a:cxn>
                  <a:cxn ang="0">
                    <a:pos x="29" y="76"/>
                  </a:cxn>
                  <a:cxn ang="0">
                    <a:pos x="34" y="80"/>
                  </a:cxn>
                  <a:cxn ang="0">
                    <a:pos x="41" y="82"/>
                  </a:cxn>
                  <a:cxn ang="0">
                    <a:pos x="47" y="82"/>
                  </a:cxn>
                  <a:cxn ang="0">
                    <a:pos x="54" y="81"/>
                  </a:cxn>
                  <a:cxn ang="0">
                    <a:pos x="60" y="78"/>
                  </a:cxn>
                  <a:cxn ang="0">
                    <a:pos x="64" y="75"/>
                  </a:cxn>
                  <a:cxn ang="0">
                    <a:pos x="70" y="71"/>
                  </a:cxn>
                  <a:cxn ang="0">
                    <a:pos x="74" y="66"/>
                  </a:cxn>
                  <a:cxn ang="0">
                    <a:pos x="77" y="61"/>
                  </a:cxn>
                  <a:cxn ang="0">
                    <a:pos x="78" y="55"/>
                  </a:cxn>
                  <a:cxn ang="0">
                    <a:pos x="79" y="48"/>
                  </a:cxn>
                  <a:cxn ang="0">
                    <a:pos x="79" y="43"/>
                  </a:cxn>
                  <a:cxn ang="0">
                    <a:pos x="77" y="36"/>
                  </a:cxn>
                  <a:cxn ang="0">
                    <a:pos x="74" y="30"/>
                  </a:cxn>
                  <a:cxn ang="0">
                    <a:pos x="69" y="24"/>
                  </a:cxn>
                  <a:cxn ang="0">
                    <a:pos x="16" y="61"/>
                  </a:cxn>
                </a:cxnLst>
                <a:rect l="0" t="0" r="r" b="b"/>
                <a:pathLst>
                  <a:path w="79" h="82">
                    <a:moveTo>
                      <a:pt x="16" y="61"/>
                    </a:moveTo>
                    <a:lnTo>
                      <a:pt x="69" y="24"/>
                    </a:lnTo>
                    <a:lnTo>
                      <a:pt x="66" y="21"/>
                    </a:lnTo>
                    <a:lnTo>
                      <a:pt x="62" y="17"/>
                    </a:lnTo>
                    <a:lnTo>
                      <a:pt x="59" y="14"/>
                    </a:lnTo>
                    <a:lnTo>
                      <a:pt x="55" y="10"/>
                    </a:lnTo>
                    <a:lnTo>
                      <a:pt x="52" y="8"/>
                    </a:lnTo>
                    <a:lnTo>
                      <a:pt x="48" y="5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0" y="50"/>
                    </a:lnTo>
                    <a:lnTo>
                      <a:pt x="1" y="52"/>
                    </a:lnTo>
                    <a:lnTo>
                      <a:pt x="4" y="54"/>
                    </a:lnTo>
                    <a:lnTo>
                      <a:pt x="7" y="56"/>
                    </a:lnTo>
                    <a:lnTo>
                      <a:pt x="9" y="59"/>
                    </a:lnTo>
                    <a:lnTo>
                      <a:pt x="12" y="62"/>
                    </a:lnTo>
                    <a:lnTo>
                      <a:pt x="16" y="65"/>
                    </a:lnTo>
                    <a:lnTo>
                      <a:pt x="19" y="68"/>
                    </a:lnTo>
                    <a:lnTo>
                      <a:pt x="23" y="71"/>
                    </a:lnTo>
                    <a:lnTo>
                      <a:pt x="76" y="33"/>
                    </a:lnTo>
                    <a:lnTo>
                      <a:pt x="23" y="71"/>
                    </a:lnTo>
                    <a:lnTo>
                      <a:pt x="29" y="76"/>
                    </a:lnTo>
                    <a:lnTo>
                      <a:pt x="34" y="80"/>
                    </a:lnTo>
                    <a:lnTo>
                      <a:pt x="41" y="82"/>
                    </a:lnTo>
                    <a:lnTo>
                      <a:pt x="47" y="82"/>
                    </a:lnTo>
                    <a:lnTo>
                      <a:pt x="54" y="81"/>
                    </a:lnTo>
                    <a:lnTo>
                      <a:pt x="60" y="78"/>
                    </a:lnTo>
                    <a:lnTo>
                      <a:pt x="64" y="75"/>
                    </a:lnTo>
                    <a:lnTo>
                      <a:pt x="70" y="71"/>
                    </a:lnTo>
                    <a:lnTo>
                      <a:pt x="74" y="66"/>
                    </a:lnTo>
                    <a:lnTo>
                      <a:pt x="77" y="61"/>
                    </a:lnTo>
                    <a:lnTo>
                      <a:pt x="78" y="55"/>
                    </a:lnTo>
                    <a:lnTo>
                      <a:pt x="79" y="48"/>
                    </a:lnTo>
                    <a:lnTo>
                      <a:pt x="79" y="43"/>
                    </a:lnTo>
                    <a:lnTo>
                      <a:pt x="77" y="36"/>
                    </a:lnTo>
                    <a:lnTo>
                      <a:pt x="74" y="30"/>
                    </a:lnTo>
                    <a:lnTo>
                      <a:pt x="69" y="24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00" name="Freeform 2342"/>
              <p:cNvSpPr>
                <a:spLocks/>
              </p:cNvSpPr>
              <p:nvPr/>
            </p:nvSpPr>
            <p:spPr bwMode="auto">
              <a:xfrm>
                <a:off x="4603" y="3573"/>
                <a:ext cx="16" cy="13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7" y="40"/>
                  </a:cxn>
                  <a:cxn ang="0">
                    <a:pos x="9" y="46"/>
                  </a:cxn>
                  <a:cxn ang="0">
                    <a:pos x="11" y="50"/>
                  </a:cxn>
                  <a:cxn ang="0">
                    <a:pos x="12" y="55"/>
                  </a:cxn>
                  <a:cxn ang="0">
                    <a:pos x="15" y="60"/>
                  </a:cxn>
                  <a:cxn ang="0">
                    <a:pos x="17" y="63"/>
                  </a:cxn>
                  <a:cxn ang="0">
                    <a:pos x="77" y="35"/>
                  </a:cxn>
                  <a:cxn ang="0">
                    <a:pos x="76" y="33"/>
                  </a:cxn>
                  <a:cxn ang="0">
                    <a:pos x="75" y="30"/>
                  </a:cxn>
                  <a:cxn ang="0">
                    <a:pos x="72" y="25"/>
                  </a:cxn>
                  <a:cxn ang="0">
                    <a:pos x="71" y="22"/>
                  </a:cxn>
                  <a:cxn ang="0">
                    <a:pos x="69" y="16"/>
                  </a:cxn>
                  <a:cxn ang="0">
                    <a:pos x="67" y="11"/>
                  </a:cxn>
                  <a:cxn ang="0">
                    <a:pos x="65" y="5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0" y="22"/>
                  </a:cxn>
                </a:cxnLst>
                <a:rect l="0" t="0" r="r" b="b"/>
                <a:pathLst>
                  <a:path w="77" h="63">
                    <a:moveTo>
                      <a:pt x="0" y="22"/>
                    </a:moveTo>
                    <a:lnTo>
                      <a:pt x="0" y="22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7" y="40"/>
                    </a:lnTo>
                    <a:lnTo>
                      <a:pt x="9" y="46"/>
                    </a:lnTo>
                    <a:lnTo>
                      <a:pt x="11" y="50"/>
                    </a:lnTo>
                    <a:lnTo>
                      <a:pt x="12" y="55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77" y="35"/>
                    </a:lnTo>
                    <a:lnTo>
                      <a:pt x="76" y="33"/>
                    </a:lnTo>
                    <a:lnTo>
                      <a:pt x="75" y="30"/>
                    </a:lnTo>
                    <a:lnTo>
                      <a:pt x="72" y="25"/>
                    </a:lnTo>
                    <a:lnTo>
                      <a:pt x="71" y="22"/>
                    </a:lnTo>
                    <a:lnTo>
                      <a:pt x="69" y="16"/>
                    </a:lnTo>
                    <a:lnTo>
                      <a:pt x="67" y="11"/>
                    </a:lnTo>
                    <a:lnTo>
                      <a:pt x="65" y="5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01" name="Freeform 2343"/>
              <p:cNvSpPr>
                <a:spLocks/>
              </p:cNvSpPr>
              <p:nvPr/>
            </p:nvSpPr>
            <p:spPr bwMode="auto">
              <a:xfrm>
                <a:off x="4599" y="3558"/>
                <a:ext cx="17" cy="1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" y="45"/>
                  </a:cxn>
                  <a:cxn ang="0">
                    <a:pos x="21" y="97"/>
                  </a:cxn>
                  <a:cxn ang="0">
                    <a:pos x="84" y="75"/>
                  </a:cxn>
                  <a:cxn ang="0">
                    <a:pos x="64" y="23"/>
                  </a:cxn>
                  <a:cxn ang="0">
                    <a:pos x="10" y="10"/>
                  </a:cxn>
                  <a:cxn ang="0">
                    <a:pos x="64" y="23"/>
                  </a:cxn>
                  <a:cxn ang="0">
                    <a:pos x="61" y="15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7" y="2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9" y="1"/>
                  </a:cxn>
                  <a:cxn ang="0">
                    <a:pos x="22" y="2"/>
                  </a:cxn>
                  <a:cxn ang="0">
                    <a:pos x="17" y="4"/>
                  </a:cxn>
                  <a:cxn ang="0">
                    <a:pos x="11" y="8"/>
                  </a:cxn>
                  <a:cxn ang="0">
                    <a:pos x="7" y="12"/>
                  </a:cxn>
                  <a:cxn ang="0">
                    <a:pos x="3" y="18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0" y="37"/>
                  </a:cxn>
                  <a:cxn ang="0">
                    <a:pos x="2" y="45"/>
                  </a:cxn>
                  <a:cxn ang="0">
                    <a:pos x="10" y="10"/>
                  </a:cxn>
                </a:cxnLst>
                <a:rect l="0" t="0" r="r" b="b"/>
                <a:pathLst>
                  <a:path w="84" h="97">
                    <a:moveTo>
                      <a:pt x="10" y="10"/>
                    </a:moveTo>
                    <a:lnTo>
                      <a:pt x="2" y="45"/>
                    </a:lnTo>
                    <a:lnTo>
                      <a:pt x="21" y="97"/>
                    </a:lnTo>
                    <a:lnTo>
                      <a:pt x="84" y="75"/>
                    </a:lnTo>
                    <a:lnTo>
                      <a:pt x="64" y="23"/>
                    </a:lnTo>
                    <a:lnTo>
                      <a:pt x="10" y="10"/>
                    </a:lnTo>
                    <a:lnTo>
                      <a:pt x="64" y="23"/>
                    </a:lnTo>
                    <a:lnTo>
                      <a:pt x="61" y="15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7" y="2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9" y="1"/>
                    </a:lnTo>
                    <a:lnTo>
                      <a:pt x="22" y="2"/>
                    </a:lnTo>
                    <a:lnTo>
                      <a:pt x="17" y="4"/>
                    </a:lnTo>
                    <a:lnTo>
                      <a:pt x="11" y="8"/>
                    </a:lnTo>
                    <a:lnTo>
                      <a:pt x="7" y="12"/>
                    </a:lnTo>
                    <a:lnTo>
                      <a:pt x="3" y="18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2" y="45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02" name="Freeform 2344"/>
              <p:cNvSpPr>
                <a:spLocks/>
              </p:cNvSpPr>
              <p:nvPr/>
            </p:nvSpPr>
            <p:spPr bwMode="auto">
              <a:xfrm>
                <a:off x="4601" y="3555"/>
                <a:ext cx="14" cy="14"/>
              </a:xfrm>
              <a:custGeom>
                <a:avLst/>
                <a:gdLst/>
                <a:ahLst/>
                <a:cxnLst>
                  <a:cxn ang="0">
                    <a:pos x="68" y="23"/>
                  </a:cxn>
                  <a:cxn ang="0">
                    <a:pos x="13" y="10"/>
                  </a:cxn>
                  <a:cxn ang="0">
                    <a:pos x="0" y="24"/>
                  </a:cxn>
                  <a:cxn ang="0">
                    <a:pos x="48" y="71"/>
                  </a:cxn>
                  <a:cxn ang="0">
                    <a:pos x="60" y="57"/>
                  </a:cxn>
                  <a:cxn ang="0">
                    <a:pos x="68" y="23"/>
                  </a:cxn>
                  <a:cxn ang="0">
                    <a:pos x="60" y="57"/>
                  </a:cxn>
                  <a:cxn ang="0">
                    <a:pos x="65" y="52"/>
                  </a:cxn>
                  <a:cxn ang="0">
                    <a:pos x="68" y="45"/>
                  </a:cxn>
                  <a:cxn ang="0">
                    <a:pos x="71" y="39"/>
                  </a:cxn>
                  <a:cxn ang="0">
                    <a:pos x="71" y="32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5" y="15"/>
                  </a:cxn>
                  <a:cxn ang="0">
                    <a:pos x="60" y="10"/>
                  </a:cxn>
                  <a:cxn ang="0">
                    <a:pos x="56" y="7"/>
                  </a:cxn>
                  <a:cxn ang="0">
                    <a:pos x="50" y="3"/>
                  </a:cxn>
                  <a:cxn ang="0">
                    <a:pos x="44" y="1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6" y="2"/>
                  </a:cxn>
                  <a:cxn ang="0">
                    <a:pos x="19" y="5"/>
                  </a:cxn>
                  <a:cxn ang="0">
                    <a:pos x="13" y="10"/>
                  </a:cxn>
                  <a:cxn ang="0">
                    <a:pos x="68" y="23"/>
                  </a:cxn>
                </a:cxnLst>
                <a:rect l="0" t="0" r="r" b="b"/>
                <a:pathLst>
                  <a:path w="71" h="71">
                    <a:moveTo>
                      <a:pt x="68" y="23"/>
                    </a:moveTo>
                    <a:lnTo>
                      <a:pt x="13" y="10"/>
                    </a:lnTo>
                    <a:lnTo>
                      <a:pt x="0" y="24"/>
                    </a:lnTo>
                    <a:lnTo>
                      <a:pt x="48" y="71"/>
                    </a:lnTo>
                    <a:lnTo>
                      <a:pt x="60" y="57"/>
                    </a:lnTo>
                    <a:lnTo>
                      <a:pt x="68" y="23"/>
                    </a:lnTo>
                    <a:lnTo>
                      <a:pt x="60" y="57"/>
                    </a:lnTo>
                    <a:lnTo>
                      <a:pt x="65" y="52"/>
                    </a:lnTo>
                    <a:lnTo>
                      <a:pt x="68" y="45"/>
                    </a:lnTo>
                    <a:lnTo>
                      <a:pt x="71" y="39"/>
                    </a:lnTo>
                    <a:lnTo>
                      <a:pt x="71" y="32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5" y="15"/>
                    </a:lnTo>
                    <a:lnTo>
                      <a:pt x="60" y="10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6" y="2"/>
                    </a:lnTo>
                    <a:lnTo>
                      <a:pt x="19" y="5"/>
                    </a:lnTo>
                    <a:lnTo>
                      <a:pt x="13" y="10"/>
                    </a:lnTo>
                    <a:lnTo>
                      <a:pt x="68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03" name="Freeform 2345"/>
              <p:cNvSpPr>
                <a:spLocks/>
              </p:cNvSpPr>
              <p:nvPr/>
            </p:nvSpPr>
            <p:spPr bwMode="auto">
              <a:xfrm>
                <a:off x="4602" y="3560"/>
                <a:ext cx="21" cy="32"/>
              </a:xfrm>
              <a:custGeom>
                <a:avLst/>
                <a:gdLst/>
                <a:ahLst/>
                <a:cxnLst>
                  <a:cxn ang="0">
                    <a:pos x="96" y="151"/>
                  </a:cxn>
                  <a:cxn ang="0">
                    <a:pos x="104" y="116"/>
                  </a:cxn>
                  <a:cxn ang="0">
                    <a:pos x="63" y="0"/>
                  </a:cxn>
                  <a:cxn ang="0">
                    <a:pos x="0" y="22"/>
                  </a:cxn>
                  <a:cxn ang="0">
                    <a:pos x="40" y="138"/>
                  </a:cxn>
                  <a:cxn ang="0">
                    <a:pos x="96" y="151"/>
                  </a:cxn>
                  <a:cxn ang="0">
                    <a:pos x="40" y="138"/>
                  </a:cxn>
                  <a:cxn ang="0">
                    <a:pos x="44" y="145"/>
                  </a:cxn>
                  <a:cxn ang="0">
                    <a:pos x="48" y="151"/>
                  </a:cxn>
                  <a:cxn ang="0">
                    <a:pos x="53" y="156"/>
                  </a:cxn>
                  <a:cxn ang="0">
                    <a:pos x="59" y="158"/>
                  </a:cxn>
                  <a:cxn ang="0">
                    <a:pos x="64" y="160"/>
                  </a:cxn>
                  <a:cxn ang="0">
                    <a:pos x="70" y="160"/>
                  </a:cxn>
                  <a:cxn ang="0">
                    <a:pos x="77" y="160"/>
                  </a:cxn>
                  <a:cxn ang="0">
                    <a:pos x="83" y="159"/>
                  </a:cxn>
                  <a:cxn ang="0">
                    <a:pos x="89" y="156"/>
                  </a:cxn>
                  <a:cxn ang="0">
                    <a:pos x="93" y="152"/>
                  </a:cxn>
                  <a:cxn ang="0">
                    <a:pos x="98" y="149"/>
                  </a:cxn>
                  <a:cxn ang="0">
                    <a:pos x="101" y="143"/>
                  </a:cxn>
                  <a:cxn ang="0">
                    <a:pos x="104" y="137"/>
                  </a:cxn>
                  <a:cxn ang="0">
                    <a:pos x="105" y="131"/>
                  </a:cxn>
                  <a:cxn ang="0">
                    <a:pos x="105" y="124"/>
                  </a:cxn>
                  <a:cxn ang="0">
                    <a:pos x="104" y="116"/>
                  </a:cxn>
                  <a:cxn ang="0">
                    <a:pos x="96" y="151"/>
                  </a:cxn>
                </a:cxnLst>
                <a:rect l="0" t="0" r="r" b="b"/>
                <a:pathLst>
                  <a:path w="105" h="160">
                    <a:moveTo>
                      <a:pt x="96" y="151"/>
                    </a:moveTo>
                    <a:lnTo>
                      <a:pt x="104" y="116"/>
                    </a:lnTo>
                    <a:lnTo>
                      <a:pt x="63" y="0"/>
                    </a:lnTo>
                    <a:lnTo>
                      <a:pt x="0" y="22"/>
                    </a:lnTo>
                    <a:lnTo>
                      <a:pt x="40" y="138"/>
                    </a:lnTo>
                    <a:lnTo>
                      <a:pt x="96" y="151"/>
                    </a:lnTo>
                    <a:lnTo>
                      <a:pt x="40" y="138"/>
                    </a:lnTo>
                    <a:lnTo>
                      <a:pt x="44" y="145"/>
                    </a:lnTo>
                    <a:lnTo>
                      <a:pt x="48" y="151"/>
                    </a:lnTo>
                    <a:lnTo>
                      <a:pt x="53" y="156"/>
                    </a:lnTo>
                    <a:lnTo>
                      <a:pt x="59" y="158"/>
                    </a:lnTo>
                    <a:lnTo>
                      <a:pt x="64" y="160"/>
                    </a:lnTo>
                    <a:lnTo>
                      <a:pt x="70" y="160"/>
                    </a:lnTo>
                    <a:lnTo>
                      <a:pt x="77" y="160"/>
                    </a:lnTo>
                    <a:lnTo>
                      <a:pt x="83" y="159"/>
                    </a:lnTo>
                    <a:lnTo>
                      <a:pt x="89" y="156"/>
                    </a:lnTo>
                    <a:lnTo>
                      <a:pt x="93" y="152"/>
                    </a:lnTo>
                    <a:lnTo>
                      <a:pt x="98" y="149"/>
                    </a:lnTo>
                    <a:lnTo>
                      <a:pt x="101" y="143"/>
                    </a:lnTo>
                    <a:lnTo>
                      <a:pt x="104" y="137"/>
                    </a:lnTo>
                    <a:lnTo>
                      <a:pt x="105" y="131"/>
                    </a:lnTo>
                    <a:lnTo>
                      <a:pt x="105" y="124"/>
                    </a:lnTo>
                    <a:lnTo>
                      <a:pt x="104" y="116"/>
                    </a:lnTo>
                    <a:lnTo>
                      <a:pt x="96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04" name="Freeform 2346"/>
              <p:cNvSpPr>
                <a:spLocks/>
              </p:cNvSpPr>
              <p:nvPr/>
            </p:nvSpPr>
            <p:spPr bwMode="auto">
              <a:xfrm>
                <a:off x="4607" y="3581"/>
                <a:ext cx="14" cy="14"/>
              </a:xfrm>
              <a:custGeom>
                <a:avLst/>
                <a:gdLst/>
                <a:ahLst/>
                <a:cxnLst>
                  <a:cxn ang="0">
                    <a:pos x="12" y="62"/>
                  </a:cxn>
                  <a:cxn ang="0">
                    <a:pos x="58" y="61"/>
                  </a:cxn>
                  <a:cxn ang="0">
                    <a:pos x="72" y="47"/>
                  </a:cxn>
                  <a:cxn ang="0">
                    <a:pos x="24" y="0"/>
                  </a:cxn>
                  <a:cxn ang="0">
                    <a:pos x="10" y="14"/>
                  </a:cxn>
                  <a:cxn ang="0">
                    <a:pos x="12" y="62"/>
                  </a:cxn>
                  <a:cxn ang="0">
                    <a:pos x="10" y="14"/>
                  </a:cxn>
                  <a:cxn ang="0">
                    <a:pos x="6" y="19"/>
                  </a:cxn>
                  <a:cxn ang="0">
                    <a:pos x="2" y="26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1" y="45"/>
                  </a:cxn>
                  <a:cxn ang="0">
                    <a:pos x="4" y="50"/>
                  </a:cxn>
                  <a:cxn ang="0">
                    <a:pos x="7" y="56"/>
                  </a:cxn>
                  <a:cxn ang="0">
                    <a:pos x="10" y="61"/>
                  </a:cxn>
                  <a:cxn ang="0">
                    <a:pos x="15" y="64"/>
                  </a:cxn>
                  <a:cxn ang="0">
                    <a:pos x="21" y="68"/>
                  </a:cxn>
                  <a:cxn ang="0">
                    <a:pos x="27" y="70"/>
                  </a:cxn>
                  <a:cxn ang="0">
                    <a:pos x="32" y="71"/>
                  </a:cxn>
                  <a:cxn ang="0">
                    <a:pos x="39" y="70"/>
                  </a:cxn>
                  <a:cxn ang="0">
                    <a:pos x="45" y="69"/>
                  </a:cxn>
                  <a:cxn ang="0">
                    <a:pos x="52" y="65"/>
                  </a:cxn>
                  <a:cxn ang="0">
                    <a:pos x="58" y="61"/>
                  </a:cxn>
                  <a:cxn ang="0">
                    <a:pos x="12" y="62"/>
                  </a:cxn>
                </a:cxnLst>
                <a:rect l="0" t="0" r="r" b="b"/>
                <a:pathLst>
                  <a:path w="72" h="71">
                    <a:moveTo>
                      <a:pt x="12" y="62"/>
                    </a:moveTo>
                    <a:lnTo>
                      <a:pt x="58" y="61"/>
                    </a:lnTo>
                    <a:lnTo>
                      <a:pt x="72" y="47"/>
                    </a:lnTo>
                    <a:lnTo>
                      <a:pt x="24" y="0"/>
                    </a:lnTo>
                    <a:lnTo>
                      <a:pt x="10" y="14"/>
                    </a:lnTo>
                    <a:lnTo>
                      <a:pt x="12" y="62"/>
                    </a:lnTo>
                    <a:lnTo>
                      <a:pt x="10" y="14"/>
                    </a:lnTo>
                    <a:lnTo>
                      <a:pt x="6" y="19"/>
                    </a:lnTo>
                    <a:lnTo>
                      <a:pt x="2" y="26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7" y="70"/>
                    </a:lnTo>
                    <a:lnTo>
                      <a:pt x="32" y="71"/>
                    </a:lnTo>
                    <a:lnTo>
                      <a:pt x="39" y="70"/>
                    </a:lnTo>
                    <a:lnTo>
                      <a:pt x="45" y="69"/>
                    </a:lnTo>
                    <a:lnTo>
                      <a:pt x="52" y="65"/>
                    </a:lnTo>
                    <a:lnTo>
                      <a:pt x="58" y="61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05" name="Freeform 2347"/>
              <p:cNvSpPr>
                <a:spLocks/>
              </p:cNvSpPr>
              <p:nvPr/>
            </p:nvSpPr>
            <p:spPr bwMode="auto">
              <a:xfrm>
                <a:off x="4600" y="3574"/>
                <a:ext cx="18" cy="19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50"/>
                  </a:cxn>
                  <a:cxn ang="0">
                    <a:pos x="49" y="93"/>
                  </a:cxn>
                  <a:cxn ang="0">
                    <a:pos x="92" y="43"/>
                  </a:cxn>
                  <a:cxn ang="0">
                    <a:pos x="44" y="1"/>
                  </a:cxn>
                  <a:cxn ang="0">
                    <a:pos x="44" y="0"/>
                  </a:cxn>
                </a:cxnLst>
                <a:rect l="0" t="0" r="r" b="b"/>
                <a:pathLst>
                  <a:path w="92" h="93">
                    <a:moveTo>
                      <a:pt x="44" y="0"/>
                    </a:moveTo>
                    <a:lnTo>
                      <a:pt x="0" y="50"/>
                    </a:lnTo>
                    <a:lnTo>
                      <a:pt x="49" y="93"/>
                    </a:lnTo>
                    <a:lnTo>
                      <a:pt x="92" y="43"/>
                    </a:lnTo>
                    <a:lnTo>
                      <a:pt x="44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06" name="Freeform 2348"/>
              <p:cNvSpPr>
                <a:spLocks/>
              </p:cNvSpPr>
              <p:nvPr/>
            </p:nvSpPr>
            <p:spPr bwMode="auto">
              <a:xfrm>
                <a:off x="4594" y="3569"/>
                <a:ext cx="14" cy="15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11" y="58"/>
                  </a:cxn>
                  <a:cxn ang="0">
                    <a:pos x="14" y="61"/>
                  </a:cxn>
                  <a:cxn ang="0">
                    <a:pos x="16" y="64"/>
                  </a:cxn>
                  <a:cxn ang="0">
                    <a:pos x="20" y="66"/>
                  </a:cxn>
                  <a:cxn ang="0">
                    <a:pos x="22" y="68"/>
                  </a:cxn>
                  <a:cxn ang="0">
                    <a:pos x="23" y="71"/>
                  </a:cxn>
                  <a:cxn ang="0">
                    <a:pos x="26" y="72"/>
                  </a:cxn>
                  <a:cxn ang="0">
                    <a:pos x="28" y="74"/>
                  </a:cxn>
                  <a:cxn ang="0">
                    <a:pos x="29" y="75"/>
                  </a:cxn>
                  <a:cxn ang="0">
                    <a:pos x="73" y="25"/>
                  </a:cxn>
                  <a:cxn ang="0">
                    <a:pos x="72" y="25"/>
                  </a:cxn>
                  <a:cxn ang="0">
                    <a:pos x="71" y="23"/>
                  </a:cxn>
                  <a:cxn ang="0">
                    <a:pos x="70" y="22"/>
                  </a:cxn>
                  <a:cxn ang="0">
                    <a:pos x="67" y="20"/>
                  </a:cxn>
                  <a:cxn ang="0">
                    <a:pos x="65" y="18"/>
                  </a:cxn>
                  <a:cxn ang="0">
                    <a:pos x="63" y="15"/>
                  </a:cxn>
                  <a:cxn ang="0">
                    <a:pos x="60" y="13"/>
                  </a:cxn>
                  <a:cxn ang="0">
                    <a:pos x="58" y="11"/>
                  </a:cxn>
                  <a:cxn ang="0">
                    <a:pos x="4" y="48"/>
                  </a:cxn>
                  <a:cxn ang="0">
                    <a:pos x="58" y="11"/>
                  </a:cxn>
                  <a:cxn ang="0">
                    <a:pos x="51" y="5"/>
                  </a:cxn>
                  <a:cxn ang="0">
                    <a:pos x="45" y="3"/>
                  </a:cxn>
                  <a:cxn ang="0">
                    <a:pos x="38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20" y="4"/>
                  </a:cxn>
                  <a:cxn ang="0">
                    <a:pos x="15" y="7"/>
                  </a:cxn>
                  <a:cxn ang="0">
                    <a:pos x="11" y="11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1" y="27"/>
                  </a:cxn>
                  <a:cxn ang="0">
                    <a:pos x="0" y="33"/>
                  </a:cxn>
                  <a:cxn ang="0">
                    <a:pos x="0" y="40"/>
                  </a:cxn>
                  <a:cxn ang="0">
                    <a:pos x="3" y="45"/>
                  </a:cxn>
                  <a:cxn ang="0">
                    <a:pos x="6" y="52"/>
                  </a:cxn>
                  <a:cxn ang="0">
                    <a:pos x="11" y="58"/>
                  </a:cxn>
                  <a:cxn ang="0">
                    <a:pos x="65" y="21"/>
                  </a:cxn>
                </a:cxnLst>
                <a:rect l="0" t="0" r="r" b="b"/>
                <a:pathLst>
                  <a:path w="73" h="75">
                    <a:moveTo>
                      <a:pt x="65" y="21"/>
                    </a:moveTo>
                    <a:lnTo>
                      <a:pt x="11" y="58"/>
                    </a:lnTo>
                    <a:lnTo>
                      <a:pt x="14" y="61"/>
                    </a:lnTo>
                    <a:lnTo>
                      <a:pt x="16" y="64"/>
                    </a:lnTo>
                    <a:lnTo>
                      <a:pt x="20" y="66"/>
                    </a:lnTo>
                    <a:lnTo>
                      <a:pt x="22" y="68"/>
                    </a:lnTo>
                    <a:lnTo>
                      <a:pt x="23" y="71"/>
                    </a:lnTo>
                    <a:lnTo>
                      <a:pt x="26" y="72"/>
                    </a:lnTo>
                    <a:lnTo>
                      <a:pt x="28" y="74"/>
                    </a:lnTo>
                    <a:lnTo>
                      <a:pt x="29" y="75"/>
                    </a:lnTo>
                    <a:lnTo>
                      <a:pt x="73" y="25"/>
                    </a:lnTo>
                    <a:lnTo>
                      <a:pt x="72" y="25"/>
                    </a:lnTo>
                    <a:lnTo>
                      <a:pt x="71" y="23"/>
                    </a:lnTo>
                    <a:lnTo>
                      <a:pt x="70" y="22"/>
                    </a:lnTo>
                    <a:lnTo>
                      <a:pt x="67" y="20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0" y="13"/>
                    </a:lnTo>
                    <a:lnTo>
                      <a:pt x="58" y="11"/>
                    </a:lnTo>
                    <a:lnTo>
                      <a:pt x="4" y="48"/>
                    </a:lnTo>
                    <a:lnTo>
                      <a:pt x="58" y="11"/>
                    </a:lnTo>
                    <a:lnTo>
                      <a:pt x="51" y="5"/>
                    </a:lnTo>
                    <a:lnTo>
                      <a:pt x="45" y="3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20" y="4"/>
                    </a:lnTo>
                    <a:lnTo>
                      <a:pt x="15" y="7"/>
                    </a:lnTo>
                    <a:lnTo>
                      <a:pt x="11" y="11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3" y="45"/>
                    </a:lnTo>
                    <a:lnTo>
                      <a:pt x="6" y="52"/>
                    </a:lnTo>
                    <a:lnTo>
                      <a:pt x="11" y="58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07" name="Freeform 2349"/>
              <p:cNvSpPr>
                <a:spLocks/>
              </p:cNvSpPr>
              <p:nvPr/>
            </p:nvSpPr>
            <p:spPr bwMode="auto">
              <a:xfrm>
                <a:off x="4595" y="3574"/>
                <a:ext cx="14" cy="9"/>
              </a:xfrm>
              <a:custGeom>
                <a:avLst/>
                <a:gdLst/>
                <a:ahLst/>
                <a:cxnLst>
                  <a:cxn ang="0">
                    <a:pos x="71" y="25"/>
                  </a:cxn>
                  <a:cxn ang="0">
                    <a:pos x="71" y="25"/>
                  </a:cxn>
                  <a:cxn ang="0">
                    <a:pos x="70" y="22"/>
                  </a:cxn>
                  <a:cxn ang="0">
                    <a:pos x="69" y="19"/>
                  </a:cxn>
                  <a:cxn ang="0">
                    <a:pos x="68" y="15"/>
                  </a:cxn>
                  <a:cxn ang="0">
                    <a:pos x="66" y="12"/>
                  </a:cxn>
                  <a:cxn ang="0">
                    <a:pos x="64" y="8"/>
                  </a:cxn>
                  <a:cxn ang="0">
                    <a:pos x="63" y="6"/>
                  </a:cxn>
                  <a:cxn ang="0">
                    <a:pos x="62" y="2"/>
                  </a:cxn>
                  <a:cxn ang="0">
                    <a:pos x="61" y="0"/>
                  </a:cxn>
                  <a:cxn ang="0">
                    <a:pos x="0" y="27"/>
                  </a:cxn>
                  <a:cxn ang="0">
                    <a:pos x="1" y="29"/>
                  </a:cxn>
                  <a:cxn ang="0">
                    <a:pos x="2" y="31"/>
                  </a:cxn>
                  <a:cxn ang="0">
                    <a:pos x="3" y="35"/>
                  </a:cxn>
                  <a:cxn ang="0">
                    <a:pos x="4" y="37"/>
                  </a:cxn>
                  <a:cxn ang="0">
                    <a:pos x="5" y="40"/>
                  </a:cxn>
                  <a:cxn ang="0">
                    <a:pos x="7" y="43"/>
                  </a:cxn>
                  <a:cxn ang="0">
                    <a:pos x="8" y="46"/>
                  </a:cxn>
                  <a:cxn ang="0">
                    <a:pos x="9" y="49"/>
                  </a:cxn>
                  <a:cxn ang="0">
                    <a:pos x="9" y="49"/>
                  </a:cxn>
                  <a:cxn ang="0">
                    <a:pos x="71" y="25"/>
                  </a:cxn>
                </a:cxnLst>
                <a:rect l="0" t="0" r="r" b="b"/>
                <a:pathLst>
                  <a:path w="71" h="49">
                    <a:moveTo>
                      <a:pt x="71" y="25"/>
                    </a:moveTo>
                    <a:lnTo>
                      <a:pt x="71" y="25"/>
                    </a:lnTo>
                    <a:lnTo>
                      <a:pt x="70" y="22"/>
                    </a:lnTo>
                    <a:lnTo>
                      <a:pt x="69" y="19"/>
                    </a:lnTo>
                    <a:lnTo>
                      <a:pt x="68" y="15"/>
                    </a:lnTo>
                    <a:lnTo>
                      <a:pt x="66" y="12"/>
                    </a:lnTo>
                    <a:lnTo>
                      <a:pt x="64" y="8"/>
                    </a:lnTo>
                    <a:lnTo>
                      <a:pt x="63" y="6"/>
                    </a:lnTo>
                    <a:lnTo>
                      <a:pt x="62" y="2"/>
                    </a:lnTo>
                    <a:lnTo>
                      <a:pt x="61" y="0"/>
                    </a:lnTo>
                    <a:lnTo>
                      <a:pt x="0" y="27"/>
                    </a:lnTo>
                    <a:lnTo>
                      <a:pt x="1" y="29"/>
                    </a:lnTo>
                    <a:lnTo>
                      <a:pt x="2" y="31"/>
                    </a:lnTo>
                    <a:lnTo>
                      <a:pt x="3" y="35"/>
                    </a:lnTo>
                    <a:lnTo>
                      <a:pt x="4" y="37"/>
                    </a:lnTo>
                    <a:lnTo>
                      <a:pt x="5" y="40"/>
                    </a:lnTo>
                    <a:lnTo>
                      <a:pt x="7" y="43"/>
                    </a:lnTo>
                    <a:lnTo>
                      <a:pt x="8" y="46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71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08" name="Freeform 2350"/>
              <p:cNvSpPr>
                <a:spLocks/>
              </p:cNvSpPr>
              <p:nvPr/>
            </p:nvSpPr>
            <p:spPr bwMode="auto">
              <a:xfrm>
                <a:off x="4596" y="3579"/>
                <a:ext cx="18" cy="22"/>
              </a:xfrm>
              <a:custGeom>
                <a:avLst/>
                <a:gdLst/>
                <a:ahLst/>
                <a:cxnLst>
                  <a:cxn ang="0">
                    <a:pos x="80" y="102"/>
                  </a:cxn>
                  <a:cxn ang="0">
                    <a:pos x="88" y="66"/>
                  </a:cxn>
                  <a:cxn ang="0">
                    <a:pos x="62" y="0"/>
                  </a:cxn>
                  <a:cxn ang="0">
                    <a:pos x="0" y="24"/>
                  </a:cxn>
                  <a:cxn ang="0">
                    <a:pos x="24" y="90"/>
                  </a:cxn>
                  <a:cxn ang="0">
                    <a:pos x="80" y="102"/>
                  </a:cxn>
                  <a:cxn ang="0">
                    <a:pos x="24" y="90"/>
                  </a:cxn>
                  <a:cxn ang="0">
                    <a:pos x="28" y="97"/>
                  </a:cxn>
                  <a:cxn ang="0">
                    <a:pos x="32" y="103"/>
                  </a:cxn>
                  <a:cxn ang="0">
                    <a:pos x="38" y="107"/>
                  </a:cxn>
                  <a:cxn ang="0">
                    <a:pos x="44" y="110"/>
                  </a:cxn>
                  <a:cxn ang="0">
                    <a:pos x="50" y="111"/>
                  </a:cxn>
                  <a:cxn ang="0">
                    <a:pos x="55" y="111"/>
                  </a:cxn>
                  <a:cxn ang="0">
                    <a:pos x="61" y="111"/>
                  </a:cxn>
                  <a:cxn ang="0">
                    <a:pos x="68" y="109"/>
                  </a:cxn>
                  <a:cxn ang="0">
                    <a:pos x="74" y="107"/>
                  </a:cxn>
                  <a:cxn ang="0">
                    <a:pos x="78" y="103"/>
                  </a:cxn>
                  <a:cxn ang="0">
                    <a:pos x="83" y="99"/>
                  </a:cxn>
                  <a:cxn ang="0">
                    <a:pos x="87" y="94"/>
                  </a:cxn>
                  <a:cxn ang="0">
                    <a:pos x="89" y="88"/>
                  </a:cxn>
                  <a:cxn ang="0">
                    <a:pos x="90" y="81"/>
                  </a:cxn>
                  <a:cxn ang="0">
                    <a:pos x="89" y="74"/>
                  </a:cxn>
                  <a:cxn ang="0">
                    <a:pos x="88" y="66"/>
                  </a:cxn>
                  <a:cxn ang="0">
                    <a:pos x="80" y="102"/>
                  </a:cxn>
                </a:cxnLst>
                <a:rect l="0" t="0" r="r" b="b"/>
                <a:pathLst>
                  <a:path w="90" h="111">
                    <a:moveTo>
                      <a:pt x="80" y="102"/>
                    </a:moveTo>
                    <a:lnTo>
                      <a:pt x="88" y="66"/>
                    </a:lnTo>
                    <a:lnTo>
                      <a:pt x="62" y="0"/>
                    </a:lnTo>
                    <a:lnTo>
                      <a:pt x="0" y="24"/>
                    </a:lnTo>
                    <a:lnTo>
                      <a:pt x="24" y="90"/>
                    </a:lnTo>
                    <a:lnTo>
                      <a:pt x="80" y="102"/>
                    </a:lnTo>
                    <a:lnTo>
                      <a:pt x="24" y="90"/>
                    </a:lnTo>
                    <a:lnTo>
                      <a:pt x="28" y="97"/>
                    </a:lnTo>
                    <a:lnTo>
                      <a:pt x="32" y="103"/>
                    </a:lnTo>
                    <a:lnTo>
                      <a:pt x="38" y="107"/>
                    </a:lnTo>
                    <a:lnTo>
                      <a:pt x="44" y="110"/>
                    </a:lnTo>
                    <a:lnTo>
                      <a:pt x="50" y="111"/>
                    </a:lnTo>
                    <a:lnTo>
                      <a:pt x="55" y="111"/>
                    </a:lnTo>
                    <a:lnTo>
                      <a:pt x="61" y="111"/>
                    </a:lnTo>
                    <a:lnTo>
                      <a:pt x="68" y="109"/>
                    </a:lnTo>
                    <a:lnTo>
                      <a:pt x="74" y="107"/>
                    </a:lnTo>
                    <a:lnTo>
                      <a:pt x="78" y="103"/>
                    </a:lnTo>
                    <a:lnTo>
                      <a:pt x="83" y="99"/>
                    </a:lnTo>
                    <a:lnTo>
                      <a:pt x="87" y="94"/>
                    </a:lnTo>
                    <a:lnTo>
                      <a:pt x="89" y="88"/>
                    </a:lnTo>
                    <a:lnTo>
                      <a:pt x="90" y="81"/>
                    </a:lnTo>
                    <a:lnTo>
                      <a:pt x="89" y="74"/>
                    </a:lnTo>
                    <a:lnTo>
                      <a:pt x="88" y="66"/>
                    </a:lnTo>
                    <a:lnTo>
                      <a:pt x="80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09" name="Freeform 2351"/>
              <p:cNvSpPr>
                <a:spLocks/>
              </p:cNvSpPr>
              <p:nvPr/>
            </p:nvSpPr>
            <p:spPr bwMode="auto">
              <a:xfrm>
                <a:off x="4598" y="3590"/>
                <a:ext cx="14" cy="14"/>
              </a:xfrm>
              <a:custGeom>
                <a:avLst/>
                <a:gdLst/>
                <a:ahLst/>
                <a:cxnLst>
                  <a:cxn ang="0">
                    <a:pos x="13" y="63"/>
                  </a:cxn>
                  <a:cxn ang="0">
                    <a:pos x="58" y="61"/>
                  </a:cxn>
                  <a:cxn ang="0">
                    <a:pos x="72" y="47"/>
                  </a:cxn>
                  <a:cxn ang="0">
                    <a:pos x="24" y="0"/>
                  </a:cxn>
                  <a:cxn ang="0">
                    <a:pos x="10" y="14"/>
                  </a:cxn>
                  <a:cxn ang="0">
                    <a:pos x="13" y="63"/>
                  </a:cxn>
                  <a:cxn ang="0">
                    <a:pos x="10" y="14"/>
                  </a:cxn>
                  <a:cxn ang="0">
                    <a:pos x="6" y="19"/>
                  </a:cxn>
                  <a:cxn ang="0">
                    <a:pos x="2" y="26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1" y="45"/>
                  </a:cxn>
                  <a:cxn ang="0">
                    <a:pos x="3" y="50"/>
                  </a:cxn>
                  <a:cxn ang="0">
                    <a:pos x="7" y="56"/>
                  </a:cxn>
                  <a:cxn ang="0">
                    <a:pos x="10" y="61"/>
                  </a:cxn>
                  <a:cxn ang="0">
                    <a:pos x="15" y="64"/>
                  </a:cxn>
                  <a:cxn ang="0">
                    <a:pos x="21" y="68"/>
                  </a:cxn>
                  <a:cxn ang="0">
                    <a:pos x="27" y="70"/>
                  </a:cxn>
                  <a:cxn ang="0">
                    <a:pos x="32" y="71"/>
                  </a:cxn>
                  <a:cxn ang="0">
                    <a:pos x="39" y="71"/>
                  </a:cxn>
                  <a:cxn ang="0">
                    <a:pos x="45" y="69"/>
                  </a:cxn>
                  <a:cxn ang="0">
                    <a:pos x="52" y="66"/>
                  </a:cxn>
                  <a:cxn ang="0">
                    <a:pos x="58" y="61"/>
                  </a:cxn>
                  <a:cxn ang="0">
                    <a:pos x="13" y="63"/>
                  </a:cxn>
                </a:cxnLst>
                <a:rect l="0" t="0" r="r" b="b"/>
                <a:pathLst>
                  <a:path w="72" h="71">
                    <a:moveTo>
                      <a:pt x="13" y="63"/>
                    </a:moveTo>
                    <a:lnTo>
                      <a:pt x="58" y="61"/>
                    </a:lnTo>
                    <a:lnTo>
                      <a:pt x="72" y="47"/>
                    </a:lnTo>
                    <a:lnTo>
                      <a:pt x="24" y="0"/>
                    </a:lnTo>
                    <a:lnTo>
                      <a:pt x="10" y="14"/>
                    </a:lnTo>
                    <a:lnTo>
                      <a:pt x="13" y="63"/>
                    </a:lnTo>
                    <a:lnTo>
                      <a:pt x="10" y="14"/>
                    </a:lnTo>
                    <a:lnTo>
                      <a:pt x="6" y="19"/>
                    </a:lnTo>
                    <a:lnTo>
                      <a:pt x="2" y="26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3" y="50"/>
                    </a:lnTo>
                    <a:lnTo>
                      <a:pt x="7" y="56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7" y="70"/>
                    </a:lnTo>
                    <a:lnTo>
                      <a:pt x="32" y="71"/>
                    </a:lnTo>
                    <a:lnTo>
                      <a:pt x="39" y="71"/>
                    </a:lnTo>
                    <a:lnTo>
                      <a:pt x="45" y="69"/>
                    </a:lnTo>
                    <a:lnTo>
                      <a:pt x="52" y="66"/>
                    </a:lnTo>
                    <a:lnTo>
                      <a:pt x="58" y="61"/>
                    </a:lnTo>
                    <a:lnTo>
                      <a:pt x="13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10" name="Freeform 2352"/>
              <p:cNvSpPr>
                <a:spLocks/>
              </p:cNvSpPr>
              <p:nvPr/>
            </p:nvSpPr>
            <p:spPr bwMode="auto">
              <a:xfrm>
                <a:off x="4600" y="3545"/>
                <a:ext cx="14" cy="15"/>
              </a:xfrm>
              <a:custGeom>
                <a:avLst/>
                <a:gdLst/>
                <a:ahLst/>
                <a:cxnLst>
                  <a:cxn ang="0">
                    <a:pos x="10" y="11"/>
                  </a:cxn>
                  <a:cxn ang="0">
                    <a:pos x="6" y="53"/>
                  </a:cxn>
                  <a:cxn ang="0">
                    <a:pos x="17" y="71"/>
                  </a:cxn>
                  <a:cxn ang="0">
                    <a:pos x="74" y="35"/>
                  </a:cxn>
                  <a:cxn ang="0">
                    <a:pos x="61" y="16"/>
                  </a:cxn>
                  <a:cxn ang="0">
                    <a:pos x="10" y="11"/>
                  </a:cxn>
                  <a:cxn ang="0">
                    <a:pos x="61" y="16"/>
                  </a:cxn>
                  <a:cxn ang="0">
                    <a:pos x="57" y="11"/>
                  </a:cxn>
                  <a:cxn ang="0">
                    <a:pos x="51" y="6"/>
                  </a:cxn>
                  <a:cxn ang="0">
                    <a:pos x="45" y="3"/>
                  </a:cxn>
                  <a:cxn ang="0">
                    <a:pos x="39" y="1"/>
                  </a:cxn>
                  <a:cxn ang="0">
                    <a:pos x="34" y="0"/>
                  </a:cxn>
                  <a:cxn ang="0">
                    <a:pos x="27" y="1"/>
                  </a:cxn>
                  <a:cxn ang="0">
                    <a:pos x="21" y="4"/>
                  </a:cxn>
                  <a:cxn ang="0">
                    <a:pos x="15" y="7"/>
                  </a:cxn>
                  <a:cxn ang="0">
                    <a:pos x="10" y="11"/>
                  </a:cxn>
                  <a:cxn ang="0">
                    <a:pos x="6" y="15"/>
                  </a:cxn>
                  <a:cxn ang="0">
                    <a:pos x="4" y="20"/>
                  </a:cxn>
                  <a:cxn ang="0">
                    <a:pos x="1" y="26"/>
                  </a:cxn>
                  <a:cxn ang="0">
                    <a:pos x="0" y="33"/>
                  </a:cxn>
                  <a:cxn ang="0">
                    <a:pos x="0" y="39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0" y="11"/>
                  </a:cxn>
                </a:cxnLst>
                <a:rect l="0" t="0" r="r" b="b"/>
                <a:pathLst>
                  <a:path w="74" h="71">
                    <a:moveTo>
                      <a:pt x="10" y="11"/>
                    </a:moveTo>
                    <a:lnTo>
                      <a:pt x="6" y="53"/>
                    </a:lnTo>
                    <a:lnTo>
                      <a:pt x="17" y="71"/>
                    </a:lnTo>
                    <a:lnTo>
                      <a:pt x="74" y="35"/>
                    </a:lnTo>
                    <a:lnTo>
                      <a:pt x="61" y="16"/>
                    </a:lnTo>
                    <a:lnTo>
                      <a:pt x="10" y="11"/>
                    </a:lnTo>
                    <a:lnTo>
                      <a:pt x="61" y="16"/>
                    </a:lnTo>
                    <a:lnTo>
                      <a:pt x="57" y="11"/>
                    </a:lnTo>
                    <a:lnTo>
                      <a:pt x="51" y="6"/>
                    </a:lnTo>
                    <a:lnTo>
                      <a:pt x="45" y="3"/>
                    </a:lnTo>
                    <a:lnTo>
                      <a:pt x="39" y="1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21" y="4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6" y="15"/>
                    </a:lnTo>
                    <a:lnTo>
                      <a:pt x="4" y="20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11" name="Freeform 2353"/>
              <p:cNvSpPr>
                <a:spLocks/>
              </p:cNvSpPr>
              <p:nvPr/>
            </p:nvSpPr>
            <p:spPr bwMode="auto">
              <a:xfrm>
                <a:off x="4602" y="3543"/>
                <a:ext cx="14" cy="14"/>
              </a:xfrm>
              <a:custGeom>
                <a:avLst/>
                <a:gdLst/>
                <a:ahLst/>
                <a:cxnLst>
                  <a:cxn ang="0">
                    <a:pos x="65" y="15"/>
                  </a:cxn>
                  <a:cxn ang="0">
                    <a:pos x="13" y="10"/>
                  </a:cxn>
                  <a:cxn ang="0">
                    <a:pos x="0" y="23"/>
                  </a:cxn>
                  <a:cxn ang="0">
                    <a:pos x="48" y="70"/>
                  </a:cxn>
                  <a:cxn ang="0">
                    <a:pos x="61" y="57"/>
                  </a:cxn>
                  <a:cxn ang="0">
                    <a:pos x="65" y="15"/>
                  </a:cxn>
                  <a:cxn ang="0">
                    <a:pos x="61" y="57"/>
                  </a:cxn>
                  <a:cxn ang="0">
                    <a:pos x="65" y="50"/>
                  </a:cxn>
                  <a:cxn ang="0">
                    <a:pos x="69" y="45"/>
                  </a:cxn>
                  <a:cxn ang="0">
                    <a:pos x="71" y="38"/>
                  </a:cxn>
                  <a:cxn ang="0">
                    <a:pos x="71" y="32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5"/>
                  </a:cxn>
                  <a:cxn ang="0">
                    <a:pos x="61" y="10"/>
                  </a:cxn>
                  <a:cxn ang="0">
                    <a:pos x="56" y="5"/>
                  </a:cxn>
                  <a:cxn ang="0">
                    <a:pos x="50" y="3"/>
                  </a:cxn>
                  <a:cxn ang="0">
                    <a:pos x="44" y="1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6" y="2"/>
                  </a:cxn>
                  <a:cxn ang="0">
                    <a:pos x="19" y="5"/>
                  </a:cxn>
                  <a:cxn ang="0">
                    <a:pos x="13" y="10"/>
                  </a:cxn>
                  <a:cxn ang="0">
                    <a:pos x="65" y="15"/>
                  </a:cxn>
                </a:cxnLst>
                <a:rect l="0" t="0" r="r" b="b"/>
                <a:pathLst>
                  <a:path w="71" h="70">
                    <a:moveTo>
                      <a:pt x="65" y="15"/>
                    </a:moveTo>
                    <a:lnTo>
                      <a:pt x="13" y="10"/>
                    </a:lnTo>
                    <a:lnTo>
                      <a:pt x="0" y="23"/>
                    </a:lnTo>
                    <a:lnTo>
                      <a:pt x="48" y="70"/>
                    </a:lnTo>
                    <a:lnTo>
                      <a:pt x="61" y="57"/>
                    </a:lnTo>
                    <a:lnTo>
                      <a:pt x="65" y="15"/>
                    </a:lnTo>
                    <a:lnTo>
                      <a:pt x="61" y="57"/>
                    </a:lnTo>
                    <a:lnTo>
                      <a:pt x="65" y="50"/>
                    </a:lnTo>
                    <a:lnTo>
                      <a:pt x="69" y="45"/>
                    </a:lnTo>
                    <a:lnTo>
                      <a:pt x="71" y="38"/>
                    </a:lnTo>
                    <a:lnTo>
                      <a:pt x="71" y="32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5"/>
                    </a:lnTo>
                    <a:lnTo>
                      <a:pt x="61" y="10"/>
                    </a:lnTo>
                    <a:lnTo>
                      <a:pt x="56" y="5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19" y="5"/>
                    </a:lnTo>
                    <a:lnTo>
                      <a:pt x="13" y="10"/>
                    </a:lnTo>
                    <a:lnTo>
                      <a:pt x="65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12" name="Freeform 2354"/>
              <p:cNvSpPr>
                <a:spLocks/>
              </p:cNvSpPr>
              <p:nvPr/>
            </p:nvSpPr>
            <p:spPr bwMode="auto">
              <a:xfrm>
                <a:off x="4603" y="3546"/>
                <a:ext cx="15" cy="14"/>
              </a:xfrm>
              <a:custGeom>
                <a:avLst/>
                <a:gdLst/>
                <a:ahLst/>
                <a:cxnLst>
                  <a:cxn ang="0">
                    <a:pos x="63" y="60"/>
                  </a:cxn>
                  <a:cxn ang="0">
                    <a:pos x="68" y="18"/>
                  </a:cxn>
                  <a:cxn ang="0">
                    <a:pos x="56" y="0"/>
                  </a:cxn>
                  <a:cxn ang="0">
                    <a:pos x="0" y="36"/>
                  </a:cxn>
                  <a:cxn ang="0">
                    <a:pos x="12" y="55"/>
                  </a:cxn>
                  <a:cxn ang="0">
                    <a:pos x="63" y="60"/>
                  </a:cxn>
                  <a:cxn ang="0">
                    <a:pos x="12" y="55"/>
                  </a:cxn>
                  <a:cxn ang="0">
                    <a:pos x="17" y="61"/>
                  </a:cxn>
                  <a:cxn ang="0">
                    <a:pos x="23" y="65"/>
                  </a:cxn>
                  <a:cxn ang="0">
                    <a:pos x="28" y="69"/>
                  </a:cxn>
                  <a:cxn ang="0">
                    <a:pos x="34" y="70"/>
                  </a:cxn>
                  <a:cxn ang="0">
                    <a:pos x="41" y="70"/>
                  </a:cxn>
                  <a:cxn ang="0">
                    <a:pos x="47" y="70"/>
                  </a:cxn>
                  <a:cxn ang="0">
                    <a:pos x="53" y="68"/>
                  </a:cxn>
                  <a:cxn ang="0">
                    <a:pos x="58" y="64"/>
                  </a:cxn>
                  <a:cxn ang="0">
                    <a:pos x="63" y="61"/>
                  </a:cxn>
                  <a:cxn ang="0">
                    <a:pos x="68" y="56"/>
                  </a:cxn>
                  <a:cxn ang="0">
                    <a:pos x="71" y="50"/>
                  </a:cxn>
                  <a:cxn ang="0">
                    <a:pos x="73" y="45"/>
                  </a:cxn>
                  <a:cxn ang="0">
                    <a:pos x="73" y="39"/>
                  </a:cxn>
                  <a:cxn ang="0">
                    <a:pos x="73" y="32"/>
                  </a:cxn>
                  <a:cxn ang="0">
                    <a:pos x="71" y="25"/>
                  </a:cxn>
                  <a:cxn ang="0">
                    <a:pos x="68" y="18"/>
                  </a:cxn>
                  <a:cxn ang="0">
                    <a:pos x="63" y="60"/>
                  </a:cxn>
                </a:cxnLst>
                <a:rect l="0" t="0" r="r" b="b"/>
                <a:pathLst>
                  <a:path w="73" h="70">
                    <a:moveTo>
                      <a:pt x="63" y="60"/>
                    </a:moveTo>
                    <a:lnTo>
                      <a:pt x="68" y="18"/>
                    </a:lnTo>
                    <a:lnTo>
                      <a:pt x="56" y="0"/>
                    </a:lnTo>
                    <a:lnTo>
                      <a:pt x="0" y="36"/>
                    </a:lnTo>
                    <a:lnTo>
                      <a:pt x="12" y="55"/>
                    </a:lnTo>
                    <a:lnTo>
                      <a:pt x="63" y="60"/>
                    </a:lnTo>
                    <a:lnTo>
                      <a:pt x="12" y="55"/>
                    </a:lnTo>
                    <a:lnTo>
                      <a:pt x="17" y="61"/>
                    </a:lnTo>
                    <a:lnTo>
                      <a:pt x="23" y="65"/>
                    </a:lnTo>
                    <a:lnTo>
                      <a:pt x="28" y="69"/>
                    </a:lnTo>
                    <a:lnTo>
                      <a:pt x="34" y="70"/>
                    </a:lnTo>
                    <a:lnTo>
                      <a:pt x="41" y="70"/>
                    </a:lnTo>
                    <a:lnTo>
                      <a:pt x="47" y="70"/>
                    </a:lnTo>
                    <a:lnTo>
                      <a:pt x="53" y="68"/>
                    </a:lnTo>
                    <a:lnTo>
                      <a:pt x="58" y="64"/>
                    </a:lnTo>
                    <a:lnTo>
                      <a:pt x="63" y="61"/>
                    </a:lnTo>
                    <a:lnTo>
                      <a:pt x="68" y="56"/>
                    </a:lnTo>
                    <a:lnTo>
                      <a:pt x="71" y="50"/>
                    </a:lnTo>
                    <a:lnTo>
                      <a:pt x="73" y="45"/>
                    </a:lnTo>
                    <a:lnTo>
                      <a:pt x="73" y="39"/>
                    </a:lnTo>
                    <a:lnTo>
                      <a:pt x="73" y="32"/>
                    </a:lnTo>
                    <a:lnTo>
                      <a:pt x="71" y="25"/>
                    </a:lnTo>
                    <a:lnTo>
                      <a:pt x="68" y="18"/>
                    </a:lnTo>
                    <a:lnTo>
                      <a:pt x="63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13" name="Freeform 2355"/>
              <p:cNvSpPr>
                <a:spLocks/>
              </p:cNvSpPr>
              <p:nvPr/>
            </p:nvSpPr>
            <p:spPr bwMode="auto">
              <a:xfrm>
                <a:off x="4602" y="3549"/>
                <a:ext cx="14" cy="14"/>
              </a:xfrm>
              <a:custGeom>
                <a:avLst/>
                <a:gdLst/>
                <a:ahLst/>
                <a:cxnLst>
                  <a:cxn ang="0">
                    <a:pos x="5" y="55"/>
                  </a:cxn>
                  <a:cxn ang="0">
                    <a:pos x="57" y="60"/>
                  </a:cxn>
                  <a:cxn ang="0">
                    <a:pos x="70" y="47"/>
                  </a:cxn>
                  <a:cxn ang="0">
                    <a:pos x="23" y="0"/>
                  </a:cxn>
                  <a:cxn ang="0">
                    <a:pos x="10" y="13"/>
                  </a:cxn>
                  <a:cxn ang="0">
                    <a:pos x="5" y="55"/>
                  </a:cxn>
                  <a:cxn ang="0">
                    <a:pos x="10" y="13"/>
                  </a:cxn>
                  <a:cxn ang="0">
                    <a:pos x="5" y="19"/>
                  </a:cxn>
                  <a:cxn ang="0">
                    <a:pos x="2" y="26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1" y="44"/>
                  </a:cxn>
                  <a:cxn ang="0">
                    <a:pos x="3" y="50"/>
                  </a:cxn>
                  <a:cxn ang="0">
                    <a:pos x="7" y="56"/>
                  </a:cxn>
                  <a:cxn ang="0">
                    <a:pos x="10" y="60"/>
                  </a:cxn>
                  <a:cxn ang="0">
                    <a:pos x="15" y="64"/>
                  </a:cxn>
                  <a:cxn ang="0">
                    <a:pos x="20" y="67"/>
                  </a:cxn>
                  <a:cxn ang="0">
                    <a:pos x="26" y="70"/>
                  </a:cxn>
                  <a:cxn ang="0">
                    <a:pos x="32" y="71"/>
                  </a:cxn>
                  <a:cxn ang="0">
                    <a:pos x="39" y="71"/>
                  </a:cxn>
                  <a:cxn ang="0">
                    <a:pos x="45" y="68"/>
                  </a:cxn>
                  <a:cxn ang="0">
                    <a:pos x="52" y="65"/>
                  </a:cxn>
                  <a:cxn ang="0">
                    <a:pos x="57" y="60"/>
                  </a:cxn>
                  <a:cxn ang="0">
                    <a:pos x="5" y="55"/>
                  </a:cxn>
                </a:cxnLst>
                <a:rect l="0" t="0" r="r" b="b"/>
                <a:pathLst>
                  <a:path w="70" h="71">
                    <a:moveTo>
                      <a:pt x="5" y="55"/>
                    </a:moveTo>
                    <a:lnTo>
                      <a:pt x="57" y="60"/>
                    </a:lnTo>
                    <a:lnTo>
                      <a:pt x="70" y="47"/>
                    </a:lnTo>
                    <a:lnTo>
                      <a:pt x="23" y="0"/>
                    </a:lnTo>
                    <a:lnTo>
                      <a:pt x="10" y="13"/>
                    </a:lnTo>
                    <a:lnTo>
                      <a:pt x="5" y="55"/>
                    </a:lnTo>
                    <a:lnTo>
                      <a:pt x="10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1" y="44"/>
                    </a:lnTo>
                    <a:lnTo>
                      <a:pt x="3" y="50"/>
                    </a:lnTo>
                    <a:lnTo>
                      <a:pt x="7" y="56"/>
                    </a:lnTo>
                    <a:lnTo>
                      <a:pt x="10" y="60"/>
                    </a:lnTo>
                    <a:lnTo>
                      <a:pt x="15" y="64"/>
                    </a:lnTo>
                    <a:lnTo>
                      <a:pt x="20" y="67"/>
                    </a:lnTo>
                    <a:lnTo>
                      <a:pt x="26" y="70"/>
                    </a:lnTo>
                    <a:lnTo>
                      <a:pt x="32" y="71"/>
                    </a:lnTo>
                    <a:lnTo>
                      <a:pt x="39" y="71"/>
                    </a:lnTo>
                    <a:lnTo>
                      <a:pt x="45" y="68"/>
                    </a:lnTo>
                    <a:lnTo>
                      <a:pt x="52" y="65"/>
                    </a:lnTo>
                    <a:lnTo>
                      <a:pt x="57" y="60"/>
                    </a:lnTo>
                    <a:lnTo>
                      <a:pt x="5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14" name="Freeform 2356"/>
              <p:cNvSpPr>
                <a:spLocks/>
              </p:cNvSpPr>
              <p:nvPr/>
            </p:nvSpPr>
            <p:spPr bwMode="auto">
              <a:xfrm>
                <a:off x="4604" y="3553"/>
                <a:ext cx="25" cy="29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6" y="52"/>
                  </a:cxn>
                  <a:cxn ang="0">
                    <a:pos x="68" y="146"/>
                  </a:cxn>
                  <a:cxn ang="0">
                    <a:pos x="124" y="110"/>
                  </a:cxn>
                  <a:cxn ang="0">
                    <a:pos x="63" y="15"/>
                  </a:cxn>
                  <a:cxn ang="0">
                    <a:pos x="11" y="9"/>
                  </a:cxn>
                  <a:cxn ang="0">
                    <a:pos x="63" y="15"/>
                  </a:cxn>
                  <a:cxn ang="0">
                    <a:pos x="57" y="9"/>
                  </a:cxn>
                  <a:cxn ang="0">
                    <a:pos x="52" y="5"/>
                  </a:cxn>
                  <a:cxn ang="0">
                    <a:pos x="46" y="1"/>
                  </a:cxn>
                  <a:cxn ang="0">
                    <a:pos x="39" y="0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1" y="2"/>
                  </a:cxn>
                  <a:cxn ang="0">
                    <a:pos x="16" y="6"/>
                  </a:cxn>
                  <a:cxn ang="0">
                    <a:pos x="11" y="9"/>
                  </a:cxn>
                  <a:cxn ang="0">
                    <a:pos x="7" y="14"/>
                  </a:cxn>
                  <a:cxn ang="0">
                    <a:pos x="4" y="20"/>
                  </a:cxn>
                  <a:cxn ang="0">
                    <a:pos x="1" y="26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3" y="45"/>
                  </a:cxn>
                  <a:cxn ang="0">
                    <a:pos x="6" y="52"/>
                  </a:cxn>
                  <a:cxn ang="0">
                    <a:pos x="11" y="9"/>
                  </a:cxn>
                </a:cxnLst>
                <a:rect l="0" t="0" r="r" b="b"/>
                <a:pathLst>
                  <a:path w="124" h="146">
                    <a:moveTo>
                      <a:pt x="11" y="9"/>
                    </a:moveTo>
                    <a:lnTo>
                      <a:pt x="6" y="52"/>
                    </a:lnTo>
                    <a:lnTo>
                      <a:pt x="68" y="146"/>
                    </a:lnTo>
                    <a:lnTo>
                      <a:pt x="124" y="110"/>
                    </a:lnTo>
                    <a:lnTo>
                      <a:pt x="63" y="15"/>
                    </a:lnTo>
                    <a:lnTo>
                      <a:pt x="11" y="9"/>
                    </a:lnTo>
                    <a:lnTo>
                      <a:pt x="63" y="15"/>
                    </a:lnTo>
                    <a:lnTo>
                      <a:pt x="57" y="9"/>
                    </a:lnTo>
                    <a:lnTo>
                      <a:pt x="52" y="5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6" y="6"/>
                    </a:lnTo>
                    <a:lnTo>
                      <a:pt x="11" y="9"/>
                    </a:lnTo>
                    <a:lnTo>
                      <a:pt x="7" y="14"/>
                    </a:lnTo>
                    <a:lnTo>
                      <a:pt x="4" y="20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3" y="45"/>
                    </a:lnTo>
                    <a:lnTo>
                      <a:pt x="6" y="52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15" name="Freeform 2357"/>
              <p:cNvSpPr>
                <a:spLocks/>
              </p:cNvSpPr>
              <p:nvPr/>
            </p:nvSpPr>
            <p:spPr bwMode="auto">
              <a:xfrm>
                <a:off x="4606" y="3550"/>
                <a:ext cx="14" cy="14"/>
              </a:xfrm>
              <a:custGeom>
                <a:avLst/>
                <a:gdLst/>
                <a:ahLst/>
                <a:cxnLst>
                  <a:cxn ang="0">
                    <a:pos x="64" y="15"/>
                  </a:cxn>
                  <a:cxn ang="0">
                    <a:pos x="13" y="11"/>
                  </a:cxn>
                  <a:cxn ang="0">
                    <a:pos x="0" y="23"/>
                  </a:cxn>
                  <a:cxn ang="0">
                    <a:pos x="47" y="71"/>
                  </a:cxn>
                  <a:cxn ang="0">
                    <a:pos x="61" y="58"/>
                  </a:cxn>
                  <a:cxn ang="0">
                    <a:pos x="64" y="15"/>
                  </a:cxn>
                  <a:cxn ang="0">
                    <a:pos x="61" y="58"/>
                  </a:cxn>
                  <a:cxn ang="0">
                    <a:pos x="65" y="51"/>
                  </a:cxn>
                  <a:cxn ang="0">
                    <a:pos x="69" y="45"/>
                  </a:cxn>
                  <a:cxn ang="0">
                    <a:pos x="70" y="38"/>
                  </a:cxn>
                  <a:cxn ang="0">
                    <a:pos x="70" y="33"/>
                  </a:cxn>
                  <a:cxn ang="0">
                    <a:pos x="70" y="27"/>
                  </a:cxn>
                  <a:cxn ang="0">
                    <a:pos x="68" y="21"/>
                  </a:cxn>
                  <a:cxn ang="0">
                    <a:pos x="64" y="15"/>
                  </a:cxn>
                  <a:cxn ang="0">
                    <a:pos x="60" y="11"/>
                  </a:cxn>
                  <a:cxn ang="0">
                    <a:pos x="55" y="6"/>
                  </a:cxn>
                  <a:cxn ang="0">
                    <a:pos x="50" y="4"/>
                  </a:cxn>
                  <a:cxn ang="0">
                    <a:pos x="45" y="1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25" y="3"/>
                  </a:cxn>
                  <a:cxn ang="0">
                    <a:pos x="19" y="6"/>
                  </a:cxn>
                  <a:cxn ang="0">
                    <a:pos x="13" y="11"/>
                  </a:cxn>
                  <a:cxn ang="0">
                    <a:pos x="64" y="15"/>
                  </a:cxn>
                </a:cxnLst>
                <a:rect l="0" t="0" r="r" b="b"/>
                <a:pathLst>
                  <a:path w="70" h="71">
                    <a:moveTo>
                      <a:pt x="64" y="15"/>
                    </a:moveTo>
                    <a:lnTo>
                      <a:pt x="13" y="11"/>
                    </a:lnTo>
                    <a:lnTo>
                      <a:pt x="0" y="23"/>
                    </a:lnTo>
                    <a:lnTo>
                      <a:pt x="47" y="71"/>
                    </a:lnTo>
                    <a:lnTo>
                      <a:pt x="61" y="58"/>
                    </a:lnTo>
                    <a:lnTo>
                      <a:pt x="64" y="15"/>
                    </a:lnTo>
                    <a:lnTo>
                      <a:pt x="61" y="58"/>
                    </a:lnTo>
                    <a:lnTo>
                      <a:pt x="65" y="51"/>
                    </a:lnTo>
                    <a:lnTo>
                      <a:pt x="69" y="45"/>
                    </a:lnTo>
                    <a:lnTo>
                      <a:pt x="70" y="38"/>
                    </a:lnTo>
                    <a:lnTo>
                      <a:pt x="70" y="33"/>
                    </a:lnTo>
                    <a:lnTo>
                      <a:pt x="70" y="27"/>
                    </a:lnTo>
                    <a:lnTo>
                      <a:pt x="68" y="21"/>
                    </a:lnTo>
                    <a:lnTo>
                      <a:pt x="64" y="15"/>
                    </a:lnTo>
                    <a:lnTo>
                      <a:pt x="60" y="11"/>
                    </a:lnTo>
                    <a:lnTo>
                      <a:pt x="55" y="6"/>
                    </a:lnTo>
                    <a:lnTo>
                      <a:pt x="50" y="4"/>
                    </a:lnTo>
                    <a:lnTo>
                      <a:pt x="45" y="1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9" y="6"/>
                    </a:lnTo>
                    <a:lnTo>
                      <a:pt x="13" y="11"/>
                    </a:lnTo>
                    <a:lnTo>
                      <a:pt x="64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16" name="Freeform 2358"/>
              <p:cNvSpPr>
                <a:spLocks/>
              </p:cNvSpPr>
              <p:nvPr/>
            </p:nvSpPr>
            <p:spPr bwMode="auto">
              <a:xfrm>
                <a:off x="4608" y="3553"/>
                <a:ext cx="25" cy="29"/>
              </a:xfrm>
              <a:custGeom>
                <a:avLst/>
                <a:gdLst/>
                <a:ahLst/>
                <a:cxnLst>
                  <a:cxn ang="0">
                    <a:pos x="113" y="137"/>
                  </a:cxn>
                  <a:cxn ang="0">
                    <a:pos x="118" y="95"/>
                  </a:cxn>
                  <a:cxn ang="0">
                    <a:pos x="55" y="0"/>
                  </a:cxn>
                  <a:cxn ang="0">
                    <a:pos x="0" y="37"/>
                  </a:cxn>
                  <a:cxn ang="0">
                    <a:pos x="61" y="132"/>
                  </a:cxn>
                  <a:cxn ang="0">
                    <a:pos x="113" y="137"/>
                  </a:cxn>
                  <a:cxn ang="0">
                    <a:pos x="61" y="132"/>
                  </a:cxn>
                  <a:cxn ang="0">
                    <a:pos x="67" y="138"/>
                  </a:cxn>
                  <a:cxn ang="0">
                    <a:pos x="71" y="142"/>
                  </a:cxn>
                  <a:cxn ang="0">
                    <a:pos x="78" y="146"/>
                  </a:cxn>
                  <a:cxn ang="0">
                    <a:pos x="84" y="147"/>
                  </a:cxn>
                  <a:cxn ang="0">
                    <a:pos x="90" y="147"/>
                  </a:cxn>
                  <a:cxn ang="0">
                    <a:pos x="97" y="147"/>
                  </a:cxn>
                  <a:cxn ang="0">
                    <a:pos x="103" y="145"/>
                  </a:cxn>
                  <a:cxn ang="0">
                    <a:pos x="108" y="141"/>
                  </a:cxn>
                  <a:cxn ang="0">
                    <a:pos x="113" y="138"/>
                  </a:cxn>
                  <a:cxn ang="0">
                    <a:pos x="116" y="133"/>
                  </a:cxn>
                  <a:cxn ang="0">
                    <a:pos x="120" y="127"/>
                  </a:cxn>
                  <a:cxn ang="0">
                    <a:pos x="122" y="122"/>
                  </a:cxn>
                  <a:cxn ang="0">
                    <a:pos x="123" y="116"/>
                  </a:cxn>
                  <a:cxn ang="0">
                    <a:pos x="123" y="109"/>
                  </a:cxn>
                  <a:cxn ang="0">
                    <a:pos x="121" y="102"/>
                  </a:cxn>
                  <a:cxn ang="0">
                    <a:pos x="118" y="95"/>
                  </a:cxn>
                  <a:cxn ang="0">
                    <a:pos x="113" y="137"/>
                  </a:cxn>
                </a:cxnLst>
                <a:rect l="0" t="0" r="r" b="b"/>
                <a:pathLst>
                  <a:path w="123" h="147">
                    <a:moveTo>
                      <a:pt x="113" y="137"/>
                    </a:moveTo>
                    <a:lnTo>
                      <a:pt x="118" y="95"/>
                    </a:lnTo>
                    <a:lnTo>
                      <a:pt x="55" y="0"/>
                    </a:lnTo>
                    <a:lnTo>
                      <a:pt x="0" y="37"/>
                    </a:lnTo>
                    <a:lnTo>
                      <a:pt x="61" y="132"/>
                    </a:lnTo>
                    <a:lnTo>
                      <a:pt x="113" y="137"/>
                    </a:lnTo>
                    <a:lnTo>
                      <a:pt x="61" y="132"/>
                    </a:lnTo>
                    <a:lnTo>
                      <a:pt x="67" y="138"/>
                    </a:lnTo>
                    <a:lnTo>
                      <a:pt x="71" y="142"/>
                    </a:lnTo>
                    <a:lnTo>
                      <a:pt x="78" y="146"/>
                    </a:lnTo>
                    <a:lnTo>
                      <a:pt x="84" y="147"/>
                    </a:lnTo>
                    <a:lnTo>
                      <a:pt x="90" y="147"/>
                    </a:lnTo>
                    <a:lnTo>
                      <a:pt x="97" y="147"/>
                    </a:lnTo>
                    <a:lnTo>
                      <a:pt x="103" y="145"/>
                    </a:lnTo>
                    <a:lnTo>
                      <a:pt x="108" y="141"/>
                    </a:lnTo>
                    <a:lnTo>
                      <a:pt x="113" y="138"/>
                    </a:lnTo>
                    <a:lnTo>
                      <a:pt x="116" y="133"/>
                    </a:lnTo>
                    <a:lnTo>
                      <a:pt x="120" y="127"/>
                    </a:lnTo>
                    <a:lnTo>
                      <a:pt x="122" y="122"/>
                    </a:lnTo>
                    <a:lnTo>
                      <a:pt x="123" y="116"/>
                    </a:lnTo>
                    <a:lnTo>
                      <a:pt x="123" y="109"/>
                    </a:lnTo>
                    <a:lnTo>
                      <a:pt x="121" y="102"/>
                    </a:lnTo>
                    <a:lnTo>
                      <a:pt x="118" y="95"/>
                    </a:lnTo>
                    <a:lnTo>
                      <a:pt x="113" y="1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17" name="Freeform 2359"/>
              <p:cNvSpPr>
                <a:spLocks/>
              </p:cNvSpPr>
              <p:nvPr/>
            </p:nvSpPr>
            <p:spPr bwMode="auto">
              <a:xfrm>
                <a:off x="4617" y="3571"/>
                <a:ext cx="14" cy="14"/>
              </a:xfrm>
              <a:custGeom>
                <a:avLst/>
                <a:gdLst/>
                <a:ahLst/>
                <a:cxnLst>
                  <a:cxn ang="0">
                    <a:pos x="5" y="55"/>
                  </a:cxn>
                  <a:cxn ang="0">
                    <a:pos x="57" y="60"/>
                  </a:cxn>
                  <a:cxn ang="0">
                    <a:pos x="70" y="47"/>
                  </a:cxn>
                  <a:cxn ang="0">
                    <a:pos x="23" y="0"/>
                  </a:cxn>
                  <a:cxn ang="0">
                    <a:pos x="10" y="13"/>
                  </a:cxn>
                  <a:cxn ang="0">
                    <a:pos x="5" y="55"/>
                  </a:cxn>
                  <a:cxn ang="0">
                    <a:pos x="10" y="13"/>
                  </a:cxn>
                  <a:cxn ang="0">
                    <a:pos x="4" y="19"/>
                  </a:cxn>
                  <a:cxn ang="0">
                    <a:pos x="2" y="26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1" y="44"/>
                  </a:cxn>
                  <a:cxn ang="0">
                    <a:pos x="3" y="50"/>
                  </a:cxn>
                  <a:cxn ang="0">
                    <a:pos x="5" y="56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0" y="67"/>
                  </a:cxn>
                  <a:cxn ang="0">
                    <a:pos x="26" y="70"/>
                  </a:cxn>
                  <a:cxn ang="0">
                    <a:pos x="32" y="71"/>
                  </a:cxn>
                  <a:cxn ang="0">
                    <a:pos x="38" y="71"/>
                  </a:cxn>
                  <a:cxn ang="0">
                    <a:pos x="45" y="68"/>
                  </a:cxn>
                  <a:cxn ang="0">
                    <a:pos x="50" y="65"/>
                  </a:cxn>
                  <a:cxn ang="0">
                    <a:pos x="57" y="60"/>
                  </a:cxn>
                  <a:cxn ang="0">
                    <a:pos x="5" y="55"/>
                  </a:cxn>
                </a:cxnLst>
                <a:rect l="0" t="0" r="r" b="b"/>
                <a:pathLst>
                  <a:path w="70" h="71">
                    <a:moveTo>
                      <a:pt x="5" y="55"/>
                    </a:moveTo>
                    <a:lnTo>
                      <a:pt x="57" y="60"/>
                    </a:lnTo>
                    <a:lnTo>
                      <a:pt x="70" y="47"/>
                    </a:lnTo>
                    <a:lnTo>
                      <a:pt x="23" y="0"/>
                    </a:lnTo>
                    <a:lnTo>
                      <a:pt x="10" y="13"/>
                    </a:lnTo>
                    <a:lnTo>
                      <a:pt x="5" y="55"/>
                    </a:lnTo>
                    <a:lnTo>
                      <a:pt x="10" y="13"/>
                    </a:lnTo>
                    <a:lnTo>
                      <a:pt x="4" y="19"/>
                    </a:lnTo>
                    <a:lnTo>
                      <a:pt x="2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1" y="44"/>
                    </a:lnTo>
                    <a:lnTo>
                      <a:pt x="3" y="50"/>
                    </a:lnTo>
                    <a:lnTo>
                      <a:pt x="5" y="56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0" y="67"/>
                    </a:lnTo>
                    <a:lnTo>
                      <a:pt x="26" y="70"/>
                    </a:lnTo>
                    <a:lnTo>
                      <a:pt x="32" y="71"/>
                    </a:lnTo>
                    <a:lnTo>
                      <a:pt x="38" y="71"/>
                    </a:lnTo>
                    <a:lnTo>
                      <a:pt x="45" y="68"/>
                    </a:lnTo>
                    <a:lnTo>
                      <a:pt x="50" y="65"/>
                    </a:lnTo>
                    <a:lnTo>
                      <a:pt x="57" y="60"/>
                    </a:lnTo>
                    <a:lnTo>
                      <a:pt x="5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18" name="Freeform 2360"/>
              <p:cNvSpPr>
                <a:spLocks/>
              </p:cNvSpPr>
              <p:nvPr/>
            </p:nvSpPr>
            <p:spPr bwMode="auto">
              <a:xfrm>
                <a:off x="4606" y="3539"/>
                <a:ext cx="15" cy="14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5" y="53"/>
                  </a:cxn>
                  <a:cxn ang="0">
                    <a:pos x="17" y="70"/>
                  </a:cxn>
                  <a:cxn ang="0">
                    <a:pos x="74" y="34"/>
                  </a:cxn>
                  <a:cxn ang="0">
                    <a:pos x="61" y="16"/>
                  </a:cxn>
                  <a:cxn ang="0">
                    <a:pos x="10" y="10"/>
                  </a:cxn>
                  <a:cxn ang="0">
                    <a:pos x="61" y="16"/>
                  </a:cxn>
                  <a:cxn ang="0">
                    <a:pos x="56" y="10"/>
                  </a:cxn>
                  <a:cxn ang="0">
                    <a:pos x="50" y="6"/>
                  </a:cxn>
                  <a:cxn ang="0">
                    <a:pos x="45" y="2"/>
                  </a:cxn>
                  <a:cxn ang="0">
                    <a:pos x="39" y="1"/>
                  </a:cxn>
                  <a:cxn ang="0">
                    <a:pos x="32" y="0"/>
                  </a:cxn>
                  <a:cxn ang="0">
                    <a:pos x="26" y="1"/>
                  </a:cxn>
                  <a:cxn ang="0">
                    <a:pos x="20" y="3"/>
                  </a:cxn>
                  <a:cxn ang="0">
                    <a:pos x="15" y="7"/>
                  </a:cxn>
                  <a:cxn ang="0">
                    <a:pos x="10" y="10"/>
                  </a:cxn>
                  <a:cxn ang="0">
                    <a:pos x="5" y="15"/>
                  </a:cxn>
                  <a:cxn ang="0">
                    <a:pos x="2" y="19"/>
                  </a:cxn>
                  <a:cxn ang="0">
                    <a:pos x="1" y="25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2" y="46"/>
                  </a:cxn>
                  <a:cxn ang="0">
                    <a:pos x="5" y="53"/>
                  </a:cxn>
                  <a:cxn ang="0">
                    <a:pos x="10" y="10"/>
                  </a:cxn>
                </a:cxnLst>
                <a:rect l="0" t="0" r="r" b="b"/>
                <a:pathLst>
                  <a:path w="74" h="70">
                    <a:moveTo>
                      <a:pt x="10" y="10"/>
                    </a:moveTo>
                    <a:lnTo>
                      <a:pt x="5" y="53"/>
                    </a:lnTo>
                    <a:lnTo>
                      <a:pt x="17" y="70"/>
                    </a:lnTo>
                    <a:lnTo>
                      <a:pt x="74" y="34"/>
                    </a:lnTo>
                    <a:lnTo>
                      <a:pt x="61" y="16"/>
                    </a:lnTo>
                    <a:lnTo>
                      <a:pt x="10" y="10"/>
                    </a:lnTo>
                    <a:lnTo>
                      <a:pt x="61" y="16"/>
                    </a:lnTo>
                    <a:lnTo>
                      <a:pt x="56" y="10"/>
                    </a:lnTo>
                    <a:lnTo>
                      <a:pt x="50" y="6"/>
                    </a:lnTo>
                    <a:lnTo>
                      <a:pt x="45" y="2"/>
                    </a:lnTo>
                    <a:lnTo>
                      <a:pt x="39" y="1"/>
                    </a:lnTo>
                    <a:lnTo>
                      <a:pt x="32" y="0"/>
                    </a:lnTo>
                    <a:lnTo>
                      <a:pt x="26" y="1"/>
                    </a:lnTo>
                    <a:lnTo>
                      <a:pt x="20" y="3"/>
                    </a:lnTo>
                    <a:lnTo>
                      <a:pt x="15" y="7"/>
                    </a:lnTo>
                    <a:lnTo>
                      <a:pt x="10" y="10"/>
                    </a:lnTo>
                    <a:lnTo>
                      <a:pt x="5" y="15"/>
                    </a:lnTo>
                    <a:lnTo>
                      <a:pt x="2" y="19"/>
                    </a:lnTo>
                    <a:lnTo>
                      <a:pt x="1" y="25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2" y="46"/>
                    </a:lnTo>
                    <a:lnTo>
                      <a:pt x="5" y="53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19" name="Freeform 2361"/>
              <p:cNvSpPr>
                <a:spLocks/>
              </p:cNvSpPr>
              <p:nvPr/>
            </p:nvSpPr>
            <p:spPr bwMode="auto">
              <a:xfrm>
                <a:off x="4608" y="3536"/>
                <a:ext cx="14" cy="14"/>
              </a:xfrm>
              <a:custGeom>
                <a:avLst/>
                <a:gdLst/>
                <a:ahLst/>
                <a:cxnLst>
                  <a:cxn ang="0">
                    <a:pos x="65" y="15"/>
                  </a:cxn>
                  <a:cxn ang="0">
                    <a:pos x="13" y="10"/>
                  </a:cxn>
                  <a:cxn ang="0">
                    <a:pos x="0" y="23"/>
                  </a:cxn>
                  <a:cxn ang="0">
                    <a:pos x="47" y="70"/>
                  </a:cxn>
                  <a:cxn ang="0">
                    <a:pos x="60" y="58"/>
                  </a:cxn>
                  <a:cxn ang="0">
                    <a:pos x="65" y="15"/>
                  </a:cxn>
                  <a:cxn ang="0">
                    <a:pos x="60" y="58"/>
                  </a:cxn>
                  <a:cxn ang="0">
                    <a:pos x="65" y="52"/>
                  </a:cxn>
                  <a:cxn ang="0">
                    <a:pos x="68" y="45"/>
                  </a:cxn>
                  <a:cxn ang="0">
                    <a:pos x="70" y="39"/>
                  </a:cxn>
                  <a:cxn ang="0">
                    <a:pos x="70" y="32"/>
                  </a:cxn>
                  <a:cxn ang="0">
                    <a:pos x="69" y="27"/>
                  </a:cxn>
                  <a:cxn ang="0">
                    <a:pos x="67" y="21"/>
                  </a:cxn>
                  <a:cxn ang="0">
                    <a:pos x="64" y="15"/>
                  </a:cxn>
                  <a:cxn ang="0">
                    <a:pos x="60" y="10"/>
                  </a:cxn>
                  <a:cxn ang="0">
                    <a:pos x="55" y="6"/>
                  </a:cxn>
                  <a:cxn ang="0">
                    <a:pos x="50" y="4"/>
                  </a:cxn>
                  <a:cxn ang="0">
                    <a:pos x="44" y="1"/>
                  </a:cxn>
                  <a:cxn ang="0">
                    <a:pos x="38" y="0"/>
                  </a:cxn>
                  <a:cxn ang="0">
                    <a:pos x="31" y="0"/>
                  </a:cxn>
                  <a:cxn ang="0">
                    <a:pos x="25" y="2"/>
                  </a:cxn>
                  <a:cxn ang="0">
                    <a:pos x="18" y="6"/>
                  </a:cxn>
                  <a:cxn ang="0">
                    <a:pos x="13" y="10"/>
                  </a:cxn>
                  <a:cxn ang="0">
                    <a:pos x="65" y="15"/>
                  </a:cxn>
                </a:cxnLst>
                <a:rect l="0" t="0" r="r" b="b"/>
                <a:pathLst>
                  <a:path w="70" h="70">
                    <a:moveTo>
                      <a:pt x="65" y="15"/>
                    </a:moveTo>
                    <a:lnTo>
                      <a:pt x="13" y="10"/>
                    </a:lnTo>
                    <a:lnTo>
                      <a:pt x="0" y="23"/>
                    </a:lnTo>
                    <a:lnTo>
                      <a:pt x="47" y="70"/>
                    </a:lnTo>
                    <a:lnTo>
                      <a:pt x="60" y="58"/>
                    </a:lnTo>
                    <a:lnTo>
                      <a:pt x="65" y="15"/>
                    </a:lnTo>
                    <a:lnTo>
                      <a:pt x="60" y="58"/>
                    </a:lnTo>
                    <a:lnTo>
                      <a:pt x="65" y="52"/>
                    </a:lnTo>
                    <a:lnTo>
                      <a:pt x="68" y="45"/>
                    </a:lnTo>
                    <a:lnTo>
                      <a:pt x="70" y="39"/>
                    </a:lnTo>
                    <a:lnTo>
                      <a:pt x="70" y="32"/>
                    </a:lnTo>
                    <a:lnTo>
                      <a:pt x="69" y="27"/>
                    </a:lnTo>
                    <a:lnTo>
                      <a:pt x="67" y="21"/>
                    </a:lnTo>
                    <a:lnTo>
                      <a:pt x="64" y="15"/>
                    </a:lnTo>
                    <a:lnTo>
                      <a:pt x="60" y="10"/>
                    </a:lnTo>
                    <a:lnTo>
                      <a:pt x="55" y="6"/>
                    </a:lnTo>
                    <a:lnTo>
                      <a:pt x="50" y="4"/>
                    </a:lnTo>
                    <a:lnTo>
                      <a:pt x="44" y="1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5" y="2"/>
                    </a:lnTo>
                    <a:lnTo>
                      <a:pt x="18" y="6"/>
                    </a:lnTo>
                    <a:lnTo>
                      <a:pt x="13" y="10"/>
                    </a:lnTo>
                    <a:lnTo>
                      <a:pt x="65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20" name="Freeform 2362"/>
              <p:cNvSpPr>
                <a:spLocks/>
              </p:cNvSpPr>
              <p:nvPr/>
            </p:nvSpPr>
            <p:spPr bwMode="auto">
              <a:xfrm>
                <a:off x="4610" y="3539"/>
                <a:ext cx="15" cy="14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68" y="19"/>
                  </a:cxn>
                  <a:cxn ang="0">
                    <a:pos x="57" y="0"/>
                  </a:cxn>
                  <a:cxn ang="0">
                    <a:pos x="0" y="37"/>
                  </a:cxn>
                  <a:cxn ang="0">
                    <a:pos x="13" y="55"/>
                  </a:cxn>
                  <a:cxn ang="0">
                    <a:pos x="64" y="60"/>
                  </a:cxn>
                  <a:cxn ang="0">
                    <a:pos x="13" y="55"/>
                  </a:cxn>
                  <a:cxn ang="0">
                    <a:pos x="17" y="61"/>
                  </a:cxn>
                  <a:cxn ang="0">
                    <a:pos x="23" y="66"/>
                  </a:cxn>
                  <a:cxn ang="0">
                    <a:pos x="29" y="69"/>
                  </a:cxn>
                  <a:cxn ang="0">
                    <a:pos x="35" y="70"/>
                  </a:cxn>
                  <a:cxn ang="0">
                    <a:pos x="42" y="70"/>
                  </a:cxn>
                  <a:cxn ang="0">
                    <a:pos x="47" y="70"/>
                  </a:cxn>
                  <a:cxn ang="0">
                    <a:pos x="53" y="68"/>
                  </a:cxn>
                  <a:cxn ang="0">
                    <a:pos x="59" y="65"/>
                  </a:cxn>
                  <a:cxn ang="0">
                    <a:pos x="64" y="61"/>
                  </a:cxn>
                  <a:cxn ang="0">
                    <a:pos x="68" y="57"/>
                  </a:cxn>
                  <a:cxn ang="0">
                    <a:pos x="71" y="51"/>
                  </a:cxn>
                  <a:cxn ang="0">
                    <a:pos x="73" y="45"/>
                  </a:cxn>
                  <a:cxn ang="0">
                    <a:pos x="74" y="39"/>
                  </a:cxn>
                  <a:cxn ang="0">
                    <a:pos x="74" y="32"/>
                  </a:cxn>
                  <a:cxn ang="0">
                    <a:pos x="72" y="25"/>
                  </a:cxn>
                  <a:cxn ang="0">
                    <a:pos x="68" y="19"/>
                  </a:cxn>
                  <a:cxn ang="0">
                    <a:pos x="64" y="60"/>
                  </a:cxn>
                </a:cxnLst>
                <a:rect l="0" t="0" r="r" b="b"/>
                <a:pathLst>
                  <a:path w="74" h="70">
                    <a:moveTo>
                      <a:pt x="64" y="60"/>
                    </a:moveTo>
                    <a:lnTo>
                      <a:pt x="68" y="19"/>
                    </a:lnTo>
                    <a:lnTo>
                      <a:pt x="57" y="0"/>
                    </a:lnTo>
                    <a:lnTo>
                      <a:pt x="0" y="37"/>
                    </a:lnTo>
                    <a:lnTo>
                      <a:pt x="13" y="55"/>
                    </a:lnTo>
                    <a:lnTo>
                      <a:pt x="64" y="60"/>
                    </a:lnTo>
                    <a:lnTo>
                      <a:pt x="13" y="55"/>
                    </a:lnTo>
                    <a:lnTo>
                      <a:pt x="17" y="61"/>
                    </a:lnTo>
                    <a:lnTo>
                      <a:pt x="23" y="66"/>
                    </a:lnTo>
                    <a:lnTo>
                      <a:pt x="29" y="69"/>
                    </a:lnTo>
                    <a:lnTo>
                      <a:pt x="35" y="70"/>
                    </a:lnTo>
                    <a:lnTo>
                      <a:pt x="42" y="70"/>
                    </a:lnTo>
                    <a:lnTo>
                      <a:pt x="47" y="70"/>
                    </a:lnTo>
                    <a:lnTo>
                      <a:pt x="53" y="68"/>
                    </a:lnTo>
                    <a:lnTo>
                      <a:pt x="59" y="65"/>
                    </a:lnTo>
                    <a:lnTo>
                      <a:pt x="64" y="61"/>
                    </a:lnTo>
                    <a:lnTo>
                      <a:pt x="68" y="57"/>
                    </a:lnTo>
                    <a:lnTo>
                      <a:pt x="71" y="51"/>
                    </a:lnTo>
                    <a:lnTo>
                      <a:pt x="73" y="45"/>
                    </a:lnTo>
                    <a:lnTo>
                      <a:pt x="74" y="39"/>
                    </a:lnTo>
                    <a:lnTo>
                      <a:pt x="74" y="32"/>
                    </a:lnTo>
                    <a:lnTo>
                      <a:pt x="72" y="25"/>
                    </a:lnTo>
                    <a:lnTo>
                      <a:pt x="68" y="19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21" name="Freeform 2363"/>
              <p:cNvSpPr>
                <a:spLocks/>
              </p:cNvSpPr>
              <p:nvPr/>
            </p:nvSpPr>
            <p:spPr bwMode="auto">
              <a:xfrm>
                <a:off x="4609" y="3542"/>
                <a:ext cx="14" cy="14"/>
              </a:xfrm>
              <a:custGeom>
                <a:avLst/>
                <a:gdLst/>
                <a:ahLst/>
                <a:cxnLst>
                  <a:cxn ang="0">
                    <a:pos x="6" y="54"/>
                  </a:cxn>
                  <a:cxn ang="0">
                    <a:pos x="58" y="60"/>
                  </a:cxn>
                  <a:cxn ang="0">
                    <a:pos x="71" y="46"/>
                  </a:cxn>
                  <a:cxn ang="0">
                    <a:pos x="23" y="0"/>
                  </a:cxn>
                  <a:cxn ang="0">
                    <a:pos x="11" y="13"/>
                  </a:cxn>
                  <a:cxn ang="0">
                    <a:pos x="6" y="54"/>
                  </a:cxn>
                  <a:cxn ang="0">
                    <a:pos x="11" y="13"/>
                  </a:cxn>
                  <a:cxn ang="0">
                    <a:pos x="6" y="18"/>
                  </a:cxn>
                  <a:cxn ang="0">
                    <a:pos x="2" y="25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7" y="55"/>
                  </a:cxn>
                  <a:cxn ang="0">
                    <a:pos x="11" y="60"/>
                  </a:cxn>
                  <a:cxn ang="0">
                    <a:pos x="15" y="63"/>
                  </a:cxn>
                  <a:cxn ang="0">
                    <a:pos x="21" y="67"/>
                  </a:cxn>
                  <a:cxn ang="0">
                    <a:pos x="27" y="69"/>
                  </a:cxn>
                  <a:cxn ang="0">
                    <a:pos x="32" y="70"/>
                  </a:cxn>
                  <a:cxn ang="0">
                    <a:pos x="39" y="70"/>
                  </a:cxn>
                  <a:cxn ang="0">
                    <a:pos x="45" y="68"/>
                  </a:cxn>
                  <a:cxn ang="0">
                    <a:pos x="52" y="65"/>
                  </a:cxn>
                  <a:cxn ang="0">
                    <a:pos x="58" y="60"/>
                  </a:cxn>
                  <a:cxn ang="0">
                    <a:pos x="6" y="54"/>
                  </a:cxn>
                </a:cxnLst>
                <a:rect l="0" t="0" r="r" b="b"/>
                <a:pathLst>
                  <a:path w="71" h="70">
                    <a:moveTo>
                      <a:pt x="6" y="54"/>
                    </a:moveTo>
                    <a:lnTo>
                      <a:pt x="58" y="60"/>
                    </a:lnTo>
                    <a:lnTo>
                      <a:pt x="71" y="46"/>
                    </a:lnTo>
                    <a:lnTo>
                      <a:pt x="23" y="0"/>
                    </a:lnTo>
                    <a:lnTo>
                      <a:pt x="11" y="13"/>
                    </a:lnTo>
                    <a:lnTo>
                      <a:pt x="6" y="54"/>
                    </a:lnTo>
                    <a:lnTo>
                      <a:pt x="11" y="13"/>
                    </a:lnTo>
                    <a:lnTo>
                      <a:pt x="6" y="18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7" y="55"/>
                    </a:lnTo>
                    <a:lnTo>
                      <a:pt x="11" y="60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7" y="69"/>
                    </a:lnTo>
                    <a:lnTo>
                      <a:pt x="32" y="70"/>
                    </a:lnTo>
                    <a:lnTo>
                      <a:pt x="39" y="70"/>
                    </a:lnTo>
                    <a:lnTo>
                      <a:pt x="45" y="68"/>
                    </a:lnTo>
                    <a:lnTo>
                      <a:pt x="52" y="65"/>
                    </a:lnTo>
                    <a:lnTo>
                      <a:pt x="58" y="60"/>
                    </a:lnTo>
                    <a:lnTo>
                      <a:pt x="6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22" name="Freeform 2364"/>
              <p:cNvSpPr>
                <a:spLocks/>
              </p:cNvSpPr>
              <p:nvPr/>
            </p:nvSpPr>
            <p:spPr bwMode="auto">
              <a:xfrm>
                <a:off x="4623" y="3573"/>
                <a:ext cx="14" cy="13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6" y="52"/>
                  </a:cxn>
                  <a:cxn ang="0">
                    <a:pos x="15" y="65"/>
                  </a:cxn>
                  <a:cxn ang="0">
                    <a:pos x="70" y="29"/>
                  </a:cxn>
                  <a:cxn ang="0">
                    <a:pos x="61" y="15"/>
                  </a:cxn>
                  <a:cxn ang="0">
                    <a:pos x="17" y="5"/>
                  </a:cxn>
                  <a:cxn ang="0">
                    <a:pos x="61" y="15"/>
                  </a:cxn>
                  <a:cxn ang="0">
                    <a:pos x="56" y="10"/>
                  </a:cxn>
                  <a:cxn ang="0">
                    <a:pos x="51" y="5"/>
                  </a:cxn>
                  <a:cxn ang="0">
                    <a:pos x="45" y="2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1" y="3"/>
                  </a:cxn>
                  <a:cxn ang="0">
                    <a:pos x="15" y="6"/>
                  </a:cxn>
                  <a:cxn ang="0">
                    <a:pos x="10" y="10"/>
                  </a:cxn>
                  <a:cxn ang="0">
                    <a:pos x="6" y="14"/>
                  </a:cxn>
                  <a:cxn ang="0">
                    <a:pos x="3" y="20"/>
                  </a:cxn>
                  <a:cxn ang="0">
                    <a:pos x="1" y="26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2" y="45"/>
                  </a:cxn>
                  <a:cxn ang="0">
                    <a:pos x="6" y="52"/>
                  </a:cxn>
                  <a:cxn ang="0">
                    <a:pos x="17" y="5"/>
                  </a:cxn>
                </a:cxnLst>
                <a:rect l="0" t="0" r="r" b="b"/>
                <a:pathLst>
                  <a:path w="70" h="65">
                    <a:moveTo>
                      <a:pt x="17" y="5"/>
                    </a:moveTo>
                    <a:lnTo>
                      <a:pt x="6" y="52"/>
                    </a:lnTo>
                    <a:lnTo>
                      <a:pt x="15" y="65"/>
                    </a:lnTo>
                    <a:lnTo>
                      <a:pt x="70" y="29"/>
                    </a:lnTo>
                    <a:lnTo>
                      <a:pt x="61" y="15"/>
                    </a:lnTo>
                    <a:lnTo>
                      <a:pt x="17" y="5"/>
                    </a:lnTo>
                    <a:lnTo>
                      <a:pt x="61" y="15"/>
                    </a:lnTo>
                    <a:lnTo>
                      <a:pt x="56" y="10"/>
                    </a:lnTo>
                    <a:lnTo>
                      <a:pt x="51" y="5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2" y="45"/>
                    </a:lnTo>
                    <a:lnTo>
                      <a:pt x="6" y="5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23" name="Freeform 2365"/>
              <p:cNvSpPr>
                <a:spLocks/>
              </p:cNvSpPr>
              <p:nvPr/>
            </p:nvSpPr>
            <p:spPr bwMode="auto">
              <a:xfrm>
                <a:off x="4626" y="3573"/>
                <a:ext cx="10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32" y="60"/>
                  </a:cxn>
                  <a:cxn ang="0">
                    <a:pos x="35" y="59"/>
                  </a:cxn>
                  <a:cxn ang="0">
                    <a:pos x="37" y="57"/>
                  </a:cxn>
                  <a:cxn ang="0">
                    <a:pos x="39" y="55"/>
                  </a:cxn>
                  <a:cxn ang="0">
                    <a:pos x="42" y="54"/>
                  </a:cxn>
                  <a:cxn ang="0">
                    <a:pos x="43" y="53"/>
                  </a:cxn>
                  <a:cxn ang="0">
                    <a:pos x="45" y="51"/>
                  </a:cxn>
                  <a:cxn ang="0">
                    <a:pos x="47" y="49"/>
                  </a:cxn>
                  <a:cxn ang="0">
                    <a:pos x="50" y="47"/>
                  </a:cxn>
                  <a:cxn ang="0">
                    <a:pos x="50" y="47"/>
                  </a:cxn>
                  <a:cxn ang="0">
                    <a:pos x="2" y="0"/>
                  </a:cxn>
                </a:cxnLst>
                <a:rect l="0" t="0" r="r" b="b"/>
                <a:pathLst>
                  <a:path w="50" h="60">
                    <a:moveTo>
                      <a:pt x="2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32" y="60"/>
                    </a:lnTo>
                    <a:lnTo>
                      <a:pt x="35" y="59"/>
                    </a:lnTo>
                    <a:lnTo>
                      <a:pt x="37" y="57"/>
                    </a:lnTo>
                    <a:lnTo>
                      <a:pt x="39" y="55"/>
                    </a:lnTo>
                    <a:lnTo>
                      <a:pt x="42" y="54"/>
                    </a:lnTo>
                    <a:lnTo>
                      <a:pt x="43" y="53"/>
                    </a:lnTo>
                    <a:lnTo>
                      <a:pt x="45" y="51"/>
                    </a:lnTo>
                    <a:lnTo>
                      <a:pt x="47" y="49"/>
                    </a:lnTo>
                    <a:lnTo>
                      <a:pt x="50" y="47"/>
                    </a:lnTo>
                    <a:lnTo>
                      <a:pt x="50" y="4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24" name="Freeform 2366"/>
              <p:cNvSpPr>
                <a:spLocks/>
              </p:cNvSpPr>
              <p:nvPr/>
            </p:nvSpPr>
            <p:spPr bwMode="auto">
              <a:xfrm>
                <a:off x="4626" y="3573"/>
                <a:ext cx="13" cy="1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1" y="7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53" y="47"/>
                  </a:cxn>
                  <a:cxn ang="0">
                    <a:pos x="55" y="44"/>
                  </a:cxn>
                  <a:cxn ang="0">
                    <a:pos x="59" y="40"/>
                  </a:cxn>
                  <a:cxn ang="0">
                    <a:pos x="61" y="37"/>
                  </a:cxn>
                  <a:cxn ang="0">
                    <a:pos x="63" y="32"/>
                  </a:cxn>
                  <a:cxn ang="0">
                    <a:pos x="64" y="27"/>
                  </a:cxn>
                  <a:cxn ang="0">
                    <a:pos x="65" y="23"/>
                  </a:cxn>
                  <a:cxn ang="0">
                    <a:pos x="67" y="17"/>
                  </a:cxn>
                  <a:cxn ang="0">
                    <a:pos x="67" y="12"/>
                  </a:cxn>
                  <a:cxn ang="0">
                    <a:pos x="67" y="12"/>
                  </a:cxn>
                  <a:cxn ang="0">
                    <a:pos x="0" y="16"/>
                  </a:cxn>
                </a:cxnLst>
                <a:rect l="0" t="0" r="r" b="b"/>
                <a:pathLst>
                  <a:path w="67" h="47">
                    <a:moveTo>
                      <a:pt x="0" y="16"/>
                    </a:moveTo>
                    <a:lnTo>
                      <a:pt x="0" y="16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53" y="47"/>
                    </a:lnTo>
                    <a:lnTo>
                      <a:pt x="55" y="44"/>
                    </a:lnTo>
                    <a:lnTo>
                      <a:pt x="59" y="40"/>
                    </a:lnTo>
                    <a:lnTo>
                      <a:pt x="61" y="37"/>
                    </a:lnTo>
                    <a:lnTo>
                      <a:pt x="63" y="32"/>
                    </a:lnTo>
                    <a:lnTo>
                      <a:pt x="64" y="27"/>
                    </a:lnTo>
                    <a:lnTo>
                      <a:pt x="65" y="23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25" name="Freeform 2367"/>
              <p:cNvSpPr>
                <a:spLocks/>
              </p:cNvSpPr>
              <p:nvPr/>
            </p:nvSpPr>
            <p:spPr bwMode="auto">
              <a:xfrm>
                <a:off x="4625" y="3568"/>
                <a:ext cx="14" cy="10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5"/>
                  </a:cxn>
                  <a:cxn ang="0">
                    <a:pos x="2" y="39"/>
                  </a:cxn>
                  <a:cxn ang="0">
                    <a:pos x="3" y="41"/>
                  </a:cxn>
                  <a:cxn ang="0">
                    <a:pos x="6" y="43"/>
                  </a:cxn>
                  <a:cxn ang="0">
                    <a:pos x="6" y="46"/>
                  </a:cxn>
                  <a:cxn ang="0">
                    <a:pos x="7" y="46"/>
                  </a:cxn>
                  <a:cxn ang="0">
                    <a:pos x="7" y="46"/>
                  </a:cxn>
                  <a:cxn ang="0">
                    <a:pos x="6" y="45"/>
                  </a:cxn>
                  <a:cxn ang="0">
                    <a:pos x="6" y="40"/>
                  </a:cxn>
                  <a:cxn ang="0">
                    <a:pos x="73" y="36"/>
                  </a:cxn>
                  <a:cxn ang="0">
                    <a:pos x="71" y="30"/>
                  </a:cxn>
                  <a:cxn ang="0">
                    <a:pos x="69" y="24"/>
                  </a:cxn>
                  <a:cxn ang="0">
                    <a:pos x="68" y="19"/>
                  </a:cxn>
                  <a:cxn ang="0">
                    <a:pos x="66" y="16"/>
                  </a:cxn>
                  <a:cxn ang="0">
                    <a:pos x="63" y="11"/>
                  </a:cxn>
                  <a:cxn ang="0">
                    <a:pos x="61" y="8"/>
                  </a:cxn>
                  <a:cxn ang="0">
                    <a:pos x="59" y="3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0" y="35"/>
                  </a:cxn>
                </a:cxnLst>
                <a:rect l="0" t="0" r="r" b="b"/>
                <a:pathLst>
                  <a:path w="73" h="46">
                    <a:moveTo>
                      <a:pt x="0" y="35"/>
                    </a:moveTo>
                    <a:lnTo>
                      <a:pt x="0" y="35"/>
                    </a:lnTo>
                    <a:lnTo>
                      <a:pt x="2" y="39"/>
                    </a:lnTo>
                    <a:lnTo>
                      <a:pt x="3" y="41"/>
                    </a:lnTo>
                    <a:lnTo>
                      <a:pt x="6" y="43"/>
                    </a:lnTo>
                    <a:lnTo>
                      <a:pt x="6" y="46"/>
                    </a:lnTo>
                    <a:lnTo>
                      <a:pt x="7" y="46"/>
                    </a:lnTo>
                    <a:lnTo>
                      <a:pt x="7" y="46"/>
                    </a:lnTo>
                    <a:lnTo>
                      <a:pt x="6" y="45"/>
                    </a:lnTo>
                    <a:lnTo>
                      <a:pt x="6" y="40"/>
                    </a:lnTo>
                    <a:lnTo>
                      <a:pt x="73" y="36"/>
                    </a:lnTo>
                    <a:lnTo>
                      <a:pt x="71" y="30"/>
                    </a:lnTo>
                    <a:lnTo>
                      <a:pt x="69" y="24"/>
                    </a:lnTo>
                    <a:lnTo>
                      <a:pt x="68" y="19"/>
                    </a:lnTo>
                    <a:lnTo>
                      <a:pt x="66" y="16"/>
                    </a:lnTo>
                    <a:lnTo>
                      <a:pt x="63" y="11"/>
                    </a:lnTo>
                    <a:lnTo>
                      <a:pt x="61" y="8"/>
                    </a:lnTo>
                    <a:lnTo>
                      <a:pt x="59" y="3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26" name="Freeform 2368"/>
              <p:cNvSpPr>
                <a:spLocks/>
              </p:cNvSpPr>
              <p:nvPr/>
            </p:nvSpPr>
            <p:spPr bwMode="auto">
              <a:xfrm>
                <a:off x="4611" y="3546"/>
                <a:ext cx="25" cy="2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5" y="52"/>
                  </a:cxn>
                  <a:cxn ang="0">
                    <a:pos x="68" y="146"/>
                  </a:cxn>
                  <a:cxn ang="0">
                    <a:pos x="124" y="111"/>
                  </a:cxn>
                  <a:cxn ang="0">
                    <a:pos x="61" y="15"/>
                  </a:cxn>
                  <a:cxn ang="0">
                    <a:pos x="10" y="10"/>
                  </a:cxn>
                  <a:cxn ang="0">
                    <a:pos x="61" y="15"/>
                  </a:cxn>
                  <a:cxn ang="0">
                    <a:pos x="56" y="9"/>
                  </a:cxn>
                  <a:cxn ang="0">
                    <a:pos x="51" y="4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20" y="2"/>
                  </a:cxn>
                  <a:cxn ang="0">
                    <a:pos x="15" y="5"/>
                  </a:cxn>
                  <a:cxn ang="0">
                    <a:pos x="10" y="9"/>
                  </a:cxn>
                  <a:cxn ang="0">
                    <a:pos x="7" y="14"/>
                  </a:cxn>
                  <a:cxn ang="0">
                    <a:pos x="3" y="19"/>
                  </a:cxn>
                  <a:cxn ang="0">
                    <a:pos x="1" y="25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5" y="52"/>
                  </a:cxn>
                  <a:cxn ang="0">
                    <a:pos x="10" y="10"/>
                  </a:cxn>
                </a:cxnLst>
                <a:rect l="0" t="0" r="r" b="b"/>
                <a:pathLst>
                  <a:path w="124" h="146">
                    <a:moveTo>
                      <a:pt x="10" y="10"/>
                    </a:moveTo>
                    <a:lnTo>
                      <a:pt x="5" y="52"/>
                    </a:lnTo>
                    <a:lnTo>
                      <a:pt x="68" y="146"/>
                    </a:lnTo>
                    <a:lnTo>
                      <a:pt x="124" y="111"/>
                    </a:lnTo>
                    <a:lnTo>
                      <a:pt x="61" y="15"/>
                    </a:lnTo>
                    <a:lnTo>
                      <a:pt x="10" y="10"/>
                    </a:lnTo>
                    <a:lnTo>
                      <a:pt x="61" y="15"/>
                    </a:lnTo>
                    <a:lnTo>
                      <a:pt x="56" y="9"/>
                    </a:lnTo>
                    <a:lnTo>
                      <a:pt x="51" y="4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9"/>
                    </a:lnTo>
                    <a:lnTo>
                      <a:pt x="7" y="14"/>
                    </a:lnTo>
                    <a:lnTo>
                      <a:pt x="3" y="19"/>
                    </a:lnTo>
                    <a:lnTo>
                      <a:pt x="1" y="25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5" y="5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27" name="Freeform 2369"/>
              <p:cNvSpPr>
                <a:spLocks/>
              </p:cNvSpPr>
              <p:nvPr/>
            </p:nvSpPr>
            <p:spPr bwMode="auto">
              <a:xfrm>
                <a:off x="4613" y="3543"/>
                <a:ext cx="14" cy="14"/>
              </a:xfrm>
              <a:custGeom>
                <a:avLst/>
                <a:gdLst/>
                <a:ahLst/>
                <a:cxnLst>
                  <a:cxn ang="0">
                    <a:pos x="65" y="16"/>
                  </a:cxn>
                  <a:cxn ang="0">
                    <a:pos x="13" y="10"/>
                  </a:cxn>
                  <a:cxn ang="0">
                    <a:pos x="0" y="24"/>
                  </a:cxn>
                  <a:cxn ang="0">
                    <a:pos x="47" y="70"/>
                  </a:cxn>
                  <a:cxn ang="0">
                    <a:pos x="60" y="58"/>
                  </a:cxn>
                  <a:cxn ang="0">
                    <a:pos x="65" y="16"/>
                  </a:cxn>
                  <a:cxn ang="0">
                    <a:pos x="60" y="58"/>
                  </a:cxn>
                  <a:cxn ang="0">
                    <a:pos x="66" y="52"/>
                  </a:cxn>
                  <a:cxn ang="0">
                    <a:pos x="68" y="45"/>
                  </a:cxn>
                  <a:cxn ang="0">
                    <a:pos x="71" y="39"/>
                  </a:cxn>
                  <a:cxn ang="0">
                    <a:pos x="71" y="32"/>
                  </a:cxn>
                  <a:cxn ang="0">
                    <a:pos x="69" y="26"/>
                  </a:cxn>
                  <a:cxn ang="0">
                    <a:pos x="67" y="21"/>
                  </a:cxn>
                  <a:cxn ang="0">
                    <a:pos x="65" y="15"/>
                  </a:cxn>
                  <a:cxn ang="0">
                    <a:pos x="60" y="10"/>
                  </a:cxn>
                  <a:cxn ang="0">
                    <a:pos x="56" y="6"/>
                  </a:cxn>
                  <a:cxn ang="0">
                    <a:pos x="50" y="3"/>
                  </a:cxn>
                  <a:cxn ang="0">
                    <a:pos x="44" y="1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25" y="2"/>
                  </a:cxn>
                  <a:cxn ang="0">
                    <a:pos x="20" y="6"/>
                  </a:cxn>
                  <a:cxn ang="0">
                    <a:pos x="13" y="10"/>
                  </a:cxn>
                  <a:cxn ang="0">
                    <a:pos x="65" y="16"/>
                  </a:cxn>
                </a:cxnLst>
                <a:rect l="0" t="0" r="r" b="b"/>
                <a:pathLst>
                  <a:path w="71" h="70">
                    <a:moveTo>
                      <a:pt x="65" y="16"/>
                    </a:moveTo>
                    <a:lnTo>
                      <a:pt x="13" y="10"/>
                    </a:lnTo>
                    <a:lnTo>
                      <a:pt x="0" y="24"/>
                    </a:lnTo>
                    <a:lnTo>
                      <a:pt x="47" y="70"/>
                    </a:lnTo>
                    <a:lnTo>
                      <a:pt x="60" y="58"/>
                    </a:lnTo>
                    <a:lnTo>
                      <a:pt x="65" y="16"/>
                    </a:lnTo>
                    <a:lnTo>
                      <a:pt x="60" y="58"/>
                    </a:lnTo>
                    <a:lnTo>
                      <a:pt x="66" y="52"/>
                    </a:lnTo>
                    <a:lnTo>
                      <a:pt x="68" y="45"/>
                    </a:lnTo>
                    <a:lnTo>
                      <a:pt x="71" y="39"/>
                    </a:lnTo>
                    <a:lnTo>
                      <a:pt x="71" y="32"/>
                    </a:lnTo>
                    <a:lnTo>
                      <a:pt x="69" y="26"/>
                    </a:lnTo>
                    <a:lnTo>
                      <a:pt x="67" y="21"/>
                    </a:lnTo>
                    <a:lnTo>
                      <a:pt x="65" y="15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2"/>
                    </a:lnTo>
                    <a:lnTo>
                      <a:pt x="20" y="6"/>
                    </a:lnTo>
                    <a:lnTo>
                      <a:pt x="13" y="10"/>
                    </a:lnTo>
                    <a:lnTo>
                      <a:pt x="65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28" name="Freeform 2370"/>
              <p:cNvSpPr>
                <a:spLocks/>
              </p:cNvSpPr>
              <p:nvPr/>
            </p:nvSpPr>
            <p:spPr bwMode="auto">
              <a:xfrm>
                <a:off x="4615" y="3547"/>
                <a:ext cx="24" cy="26"/>
              </a:xfrm>
              <a:custGeom>
                <a:avLst/>
                <a:gdLst/>
                <a:ahLst/>
                <a:cxnLst>
                  <a:cxn ang="0">
                    <a:pos x="120" y="98"/>
                  </a:cxn>
                  <a:cxn ang="0">
                    <a:pos x="120" y="98"/>
                  </a:cxn>
                  <a:cxn ang="0">
                    <a:pos x="56" y="0"/>
                  </a:cxn>
                  <a:cxn ang="0">
                    <a:pos x="0" y="36"/>
                  </a:cxn>
                  <a:cxn ang="0">
                    <a:pos x="65" y="134"/>
                  </a:cxn>
                  <a:cxn ang="0">
                    <a:pos x="120" y="98"/>
                  </a:cxn>
                </a:cxnLst>
                <a:rect l="0" t="0" r="r" b="b"/>
                <a:pathLst>
                  <a:path w="120" h="134">
                    <a:moveTo>
                      <a:pt x="120" y="98"/>
                    </a:moveTo>
                    <a:lnTo>
                      <a:pt x="120" y="98"/>
                    </a:lnTo>
                    <a:lnTo>
                      <a:pt x="56" y="0"/>
                    </a:lnTo>
                    <a:lnTo>
                      <a:pt x="0" y="36"/>
                    </a:lnTo>
                    <a:lnTo>
                      <a:pt x="65" y="134"/>
                    </a:lnTo>
                    <a:lnTo>
                      <a:pt x="120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29" name="Freeform 2371"/>
              <p:cNvSpPr>
                <a:spLocks/>
              </p:cNvSpPr>
              <p:nvPr/>
            </p:nvSpPr>
            <p:spPr bwMode="auto">
              <a:xfrm>
                <a:off x="4628" y="3566"/>
                <a:ext cx="15" cy="11"/>
              </a:xfrm>
              <a:custGeom>
                <a:avLst/>
                <a:gdLst/>
                <a:ahLst/>
                <a:cxnLst>
                  <a:cxn ang="0">
                    <a:pos x="75" y="42"/>
                  </a:cxn>
                  <a:cxn ang="0">
                    <a:pos x="75" y="42"/>
                  </a:cxn>
                  <a:cxn ang="0">
                    <a:pos x="74" y="35"/>
                  </a:cxn>
                  <a:cxn ang="0">
                    <a:pos x="71" y="29"/>
                  </a:cxn>
                  <a:cxn ang="0">
                    <a:pos x="70" y="24"/>
                  </a:cxn>
                  <a:cxn ang="0">
                    <a:pos x="68" y="20"/>
                  </a:cxn>
                  <a:cxn ang="0">
                    <a:pos x="66" y="15"/>
                  </a:cxn>
                  <a:cxn ang="0">
                    <a:pos x="62" y="9"/>
                  </a:cxn>
                  <a:cxn ang="0">
                    <a:pos x="60" y="5"/>
                  </a:cxn>
                  <a:cxn ang="0">
                    <a:pos x="56" y="0"/>
                  </a:cxn>
                  <a:cxn ang="0">
                    <a:pos x="0" y="36"/>
                  </a:cxn>
                  <a:cxn ang="0">
                    <a:pos x="3" y="39"/>
                  </a:cxn>
                  <a:cxn ang="0">
                    <a:pos x="4" y="43"/>
                  </a:cxn>
                  <a:cxn ang="0">
                    <a:pos x="7" y="46"/>
                  </a:cxn>
                  <a:cxn ang="0">
                    <a:pos x="8" y="49"/>
                  </a:cxn>
                  <a:cxn ang="0">
                    <a:pos x="8" y="50"/>
                  </a:cxn>
                  <a:cxn ang="0">
                    <a:pos x="9" y="51"/>
                  </a:cxn>
                  <a:cxn ang="0">
                    <a:pos x="9" y="52"/>
                  </a:cxn>
                  <a:cxn ang="0">
                    <a:pos x="9" y="51"/>
                  </a:cxn>
                  <a:cxn ang="0">
                    <a:pos x="9" y="51"/>
                  </a:cxn>
                  <a:cxn ang="0">
                    <a:pos x="75" y="42"/>
                  </a:cxn>
                </a:cxnLst>
                <a:rect l="0" t="0" r="r" b="b"/>
                <a:pathLst>
                  <a:path w="75" h="52">
                    <a:moveTo>
                      <a:pt x="75" y="42"/>
                    </a:moveTo>
                    <a:lnTo>
                      <a:pt x="75" y="42"/>
                    </a:lnTo>
                    <a:lnTo>
                      <a:pt x="74" y="35"/>
                    </a:lnTo>
                    <a:lnTo>
                      <a:pt x="71" y="29"/>
                    </a:lnTo>
                    <a:lnTo>
                      <a:pt x="70" y="24"/>
                    </a:lnTo>
                    <a:lnTo>
                      <a:pt x="68" y="20"/>
                    </a:lnTo>
                    <a:lnTo>
                      <a:pt x="66" y="15"/>
                    </a:lnTo>
                    <a:lnTo>
                      <a:pt x="62" y="9"/>
                    </a:lnTo>
                    <a:lnTo>
                      <a:pt x="60" y="5"/>
                    </a:lnTo>
                    <a:lnTo>
                      <a:pt x="56" y="0"/>
                    </a:lnTo>
                    <a:lnTo>
                      <a:pt x="0" y="36"/>
                    </a:lnTo>
                    <a:lnTo>
                      <a:pt x="3" y="39"/>
                    </a:lnTo>
                    <a:lnTo>
                      <a:pt x="4" y="43"/>
                    </a:lnTo>
                    <a:lnTo>
                      <a:pt x="7" y="46"/>
                    </a:lnTo>
                    <a:lnTo>
                      <a:pt x="8" y="49"/>
                    </a:lnTo>
                    <a:lnTo>
                      <a:pt x="8" y="50"/>
                    </a:lnTo>
                    <a:lnTo>
                      <a:pt x="9" y="51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9" y="51"/>
                    </a:lnTo>
                    <a:lnTo>
                      <a:pt x="75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30" name="Freeform 2372"/>
              <p:cNvSpPr>
                <a:spLocks/>
              </p:cNvSpPr>
              <p:nvPr/>
            </p:nvSpPr>
            <p:spPr bwMode="auto">
              <a:xfrm>
                <a:off x="4629" y="3575"/>
                <a:ext cx="14" cy="10"/>
              </a:xfrm>
              <a:custGeom>
                <a:avLst/>
                <a:gdLst/>
                <a:ahLst/>
                <a:cxnLst>
                  <a:cxn ang="0">
                    <a:pos x="49" y="50"/>
                  </a:cxn>
                  <a:cxn ang="0">
                    <a:pos x="49" y="50"/>
                  </a:cxn>
                  <a:cxn ang="0">
                    <a:pos x="53" y="45"/>
                  </a:cxn>
                  <a:cxn ang="0">
                    <a:pos x="57" y="40"/>
                  </a:cxn>
                  <a:cxn ang="0">
                    <a:pos x="60" y="33"/>
                  </a:cxn>
                  <a:cxn ang="0">
                    <a:pos x="64" y="27"/>
                  </a:cxn>
                  <a:cxn ang="0">
                    <a:pos x="65" y="20"/>
                  </a:cxn>
                  <a:cxn ang="0">
                    <a:pos x="66" y="12"/>
                  </a:cxn>
                  <a:cxn ang="0">
                    <a:pos x="67" y="7"/>
                  </a:cxn>
                  <a:cxn ang="0">
                    <a:pos x="66" y="0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49" y="50"/>
                  </a:cxn>
                </a:cxnLst>
                <a:rect l="0" t="0" r="r" b="b"/>
                <a:pathLst>
                  <a:path w="67" h="50">
                    <a:moveTo>
                      <a:pt x="49" y="50"/>
                    </a:moveTo>
                    <a:lnTo>
                      <a:pt x="49" y="50"/>
                    </a:lnTo>
                    <a:lnTo>
                      <a:pt x="53" y="45"/>
                    </a:lnTo>
                    <a:lnTo>
                      <a:pt x="57" y="40"/>
                    </a:lnTo>
                    <a:lnTo>
                      <a:pt x="60" y="33"/>
                    </a:lnTo>
                    <a:lnTo>
                      <a:pt x="64" y="27"/>
                    </a:lnTo>
                    <a:lnTo>
                      <a:pt x="65" y="20"/>
                    </a:lnTo>
                    <a:lnTo>
                      <a:pt x="66" y="12"/>
                    </a:lnTo>
                    <a:lnTo>
                      <a:pt x="67" y="7"/>
                    </a:lnTo>
                    <a:lnTo>
                      <a:pt x="66" y="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49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31" name="Freeform 2373"/>
              <p:cNvSpPr>
                <a:spLocks/>
              </p:cNvSpPr>
              <p:nvPr/>
            </p:nvSpPr>
            <p:spPr bwMode="auto">
              <a:xfrm>
                <a:off x="4625" y="3575"/>
                <a:ext cx="14" cy="14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51" y="62"/>
                  </a:cxn>
                  <a:cxn ang="0">
                    <a:pos x="53" y="61"/>
                  </a:cxn>
                  <a:cxn ang="0">
                    <a:pos x="57" y="59"/>
                  </a:cxn>
                  <a:cxn ang="0">
                    <a:pos x="59" y="58"/>
                  </a:cxn>
                  <a:cxn ang="0">
                    <a:pos x="61" y="56"/>
                  </a:cxn>
                  <a:cxn ang="0">
                    <a:pos x="64" y="53"/>
                  </a:cxn>
                  <a:cxn ang="0">
                    <a:pos x="67" y="52"/>
                  </a:cxn>
                  <a:cxn ang="0">
                    <a:pos x="69" y="50"/>
                  </a:cxn>
                  <a:cxn ang="0">
                    <a:pos x="72" y="47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3" y="1"/>
                  </a:cxn>
                  <a:cxn ang="0">
                    <a:pos x="23" y="1"/>
                  </a:cxn>
                  <a:cxn ang="0">
                    <a:pos x="22" y="2"/>
                  </a:cxn>
                  <a:cxn ang="0">
                    <a:pos x="21" y="2"/>
                  </a:cxn>
                  <a:cxn ang="0">
                    <a:pos x="20" y="4"/>
                  </a:cxn>
                  <a:cxn ang="0">
                    <a:pos x="18" y="5"/>
                  </a:cxn>
                  <a:cxn ang="0">
                    <a:pos x="16" y="6"/>
                  </a:cxn>
                  <a:cxn ang="0">
                    <a:pos x="61" y="16"/>
                  </a:cxn>
                  <a:cxn ang="0">
                    <a:pos x="16" y="6"/>
                  </a:cxn>
                  <a:cxn ang="0">
                    <a:pos x="10" y="11"/>
                  </a:cxn>
                  <a:cxn ang="0">
                    <a:pos x="6" y="15"/>
                  </a:cxn>
                  <a:cxn ang="0">
                    <a:pos x="2" y="21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0" y="39"/>
                  </a:cxn>
                  <a:cxn ang="0">
                    <a:pos x="2" y="45"/>
                  </a:cxn>
                  <a:cxn ang="0">
                    <a:pos x="5" y="51"/>
                  </a:cxn>
                  <a:cxn ang="0">
                    <a:pos x="8" y="57"/>
                  </a:cxn>
                  <a:cxn ang="0">
                    <a:pos x="13" y="61"/>
                  </a:cxn>
                  <a:cxn ang="0">
                    <a:pos x="17" y="65"/>
                  </a:cxn>
                  <a:cxn ang="0">
                    <a:pos x="23" y="67"/>
                  </a:cxn>
                  <a:cxn ang="0">
                    <a:pos x="30" y="68"/>
                  </a:cxn>
                  <a:cxn ang="0">
                    <a:pos x="36" y="68"/>
                  </a:cxn>
                  <a:cxn ang="0">
                    <a:pos x="43" y="66"/>
                  </a:cxn>
                  <a:cxn ang="0">
                    <a:pos x="51" y="62"/>
                  </a:cxn>
                  <a:cxn ang="0">
                    <a:pos x="6" y="52"/>
                  </a:cxn>
                </a:cxnLst>
                <a:rect l="0" t="0" r="r" b="b"/>
                <a:pathLst>
                  <a:path w="72" h="68">
                    <a:moveTo>
                      <a:pt x="6" y="52"/>
                    </a:moveTo>
                    <a:lnTo>
                      <a:pt x="51" y="62"/>
                    </a:lnTo>
                    <a:lnTo>
                      <a:pt x="53" y="61"/>
                    </a:lnTo>
                    <a:lnTo>
                      <a:pt x="57" y="59"/>
                    </a:lnTo>
                    <a:lnTo>
                      <a:pt x="59" y="58"/>
                    </a:lnTo>
                    <a:lnTo>
                      <a:pt x="61" y="56"/>
                    </a:lnTo>
                    <a:lnTo>
                      <a:pt x="64" y="53"/>
                    </a:lnTo>
                    <a:lnTo>
                      <a:pt x="67" y="52"/>
                    </a:lnTo>
                    <a:lnTo>
                      <a:pt x="69" y="50"/>
                    </a:lnTo>
                    <a:lnTo>
                      <a:pt x="72" y="47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4"/>
                    </a:lnTo>
                    <a:lnTo>
                      <a:pt x="18" y="5"/>
                    </a:lnTo>
                    <a:lnTo>
                      <a:pt x="16" y="6"/>
                    </a:lnTo>
                    <a:lnTo>
                      <a:pt x="61" y="16"/>
                    </a:lnTo>
                    <a:lnTo>
                      <a:pt x="16" y="6"/>
                    </a:lnTo>
                    <a:lnTo>
                      <a:pt x="10" y="11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7"/>
                    </a:lnTo>
                    <a:lnTo>
                      <a:pt x="13" y="61"/>
                    </a:lnTo>
                    <a:lnTo>
                      <a:pt x="17" y="65"/>
                    </a:lnTo>
                    <a:lnTo>
                      <a:pt x="23" y="67"/>
                    </a:lnTo>
                    <a:lnTo>
                      <a:pt x="30" y="68"/>
                    </a:lnTo>
                    <a:lnTo>
                      <a:pt x="36" y="68"/>
                    </a:lnTo>
                    <a:lnTo>
                      <a:pt x="43" y="66"/>
                    </a:lnTo>
                    <a:lnTo>
                      <a:pt x="51" y="62"/>
                    </a:lnTo>
                    <a:lnTo>
                      <a:pt x="6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32" name="Freeform 2374"/>
              <p:cNvSpPr>
                <a:spLocks/>
              </p:cNvSpPr>
              <p:nvPr/>
            </p:nvSpPr>
            <p:spPr bwMode="auto">
              <a:xfrm>
                <a:off x="4618" y="3539"/>
                <a:ext cx="25" cy="3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7" y="52"/>
                  </a:cxn>
                  <a:cxn ang="0">
                    <a:pos x="68" y="147"/>
                  </a:cxn>
                  <a:cxn ang="0">
                    <a:pos x="125" y="110"/>
                  </a:cxn>
                  <a:cxn ang="0">
                    <a:pos x="63" y="16"/>
                  </a:cxn>
                  <a:cxn ang="0">
                    <a:pos x="11" y="10"/>
                  </a:cxn>
                  <a:cxn ang="0">
                    <a:pos x="63" y="16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6" y="6"/>
                  </a:cxn>
                  <a:cxn ang="0">
                    <a:pos x="12" y="10"/>
                  </a:cxn>
                  <a:cxn ang="0">
                    <a:pos x="7" y="15"/>
                  </a:cxn>
                  <a:cxn ang="0">
                    <a:pos x="4" y="20"/>
                  </a:cxn>
                  <a:cxn ang="0">
                    <a:pos x="1" y="25"/>
                  </a:cxn>
                  <a:cxn ang="0">
                    <a:pos x="0" y="32"/>
                  </a:cxn>
                  <a:cxn ang="0">
                    <a:pos x="1" y="38"/>
                  </a:cxn>
                  <a:cxn ang="0">
                    <a:pos x="2" y="45"/>
                  </a:cxn>
                  <a:cxn ang="0">
                    <a:pos x="7" y="52"/>
                  </a:cxn>
                  <a:cxn ang="0">
                    <a:pos x="11" y="10"/>
                  </a:cxn>
                </a:cxnLst>
                <a:rect l="0" t="0" r="r" b="b"/>
                <a:pathLst>
                  <a:path w="125" h="147">
                    <a:moveTo>
                      <a:pt x="11" y="10"/>
                    </a:moveTo>
                    <a:lnTo>
                      <a:pt x="7" y="52"/>
                    </a:lnTo>
                    <a:lnTo>
                      <a:pt x="68" y="147"/>
                    </a:lnTo>
                    <a:lnTo>
                      <a:pt x="125" y="110"/>
                    </a:lnTo>
                    <a:lnTo>
                      <a:pt x="63" y="16"/>
                    </a:lnTo>
                    <a:lnTo>
                      <a:pt x="11" y="10"/>
                    </a:lnTo>
                    <a:lnTo>
                      <a:pt x="63" y="16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2" y="10"/>
                    </a:lnTo>
                    <a:lnTo>
                      <a:pt x="7" y="15"/>
                    </a:lnTo>
                    <a:lnTo>
                      <a:pt x="4" y="20"/>
                    </a:lnTo>
                    <a:lnTo>
                      <a:pt x="1" y="25"/>
                    </a:lnTo>
                    <a:lnTo>
                      <a:pt x="0" y="32"/>
                    </a:lnTo>
                    <a:lnTo>
                      <a:pt x="1" y="38"/>
                    </a:lnTo>
                    <a:lnTo>
                      <a:pt x="2" y="45"/>
                    </a:lnTo>
                    <a:lnTo>
                      <a:pt x="7" y="52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33" name="Freeform 2375"/>
              <p:cNvSpPr>
                <a:spLocks/>
              </p:cNvSpPr>
              <p:nvPr/>
            </p:nvSpPr>
            <p:spPr bwMode="auto">
              <a:xfrm>
                <a:off x="4620" y="3537"/>
                <a:ext cx="14" cy="14"/>
              </a:xfrm>
              <a:custGeom>
                <a:avLst/>
                <a:gdLst/>
                <a:ahLst/>
                <a:cxnLst>
                  <a:cxn ang="0">
                    <a:pos x="63" y="15"/>
                  </a:cxn>
                  <a:cxn ang="0">
                    <a:pos x="12" y="10"/>
                  </a:cxn>
                  <a:cxn ang="0">
                    <a:pos x="0" y="21"/>
                  </a:cxn>
                  <a:cxn ang="0">
                    <a:pos x="47" y="69"/>
                  </a:cxn>
                  <a:cxn ang="0">
                    <a:pos x="60" y="56"/>
                  </a:cxn>
                  <a:cxn ang="0">
                    <a:pos x="63" y="15"/>
                  </a:cxn>
                  <a:cxn ang="0">
                    <a:pos x="60" y="56"/>
                  </a:cxn>
                  <a:cxn ang="0">
                    <a:pos x="64" y="50"/>
                  </a:cxn>
                  <a:cxn ang="0">
                    <a:pos x="68" y="45"/>
                  </a:cxn>
                  <a:cxn ang="0">
                    <a:pos x="69" y="38"/>
                  </a:cxn>
                  <a:cxn ang="0">
                    <a:pos x="70" y="32"/>
                  </a:cxn>
                  <a:cxn ang="0">
                    <a:pos x="69" y="25"/>
                  </a:cxn>
                  <a:cxn ang="0">
                    <a:pos x="67" y="19"/>
                  </a:cxn>
                  <a:cxn ang="0">
                    <a:pos x="63" y="15"/>
                  </a:cxn>
                  <a:cxn ang="0">
                    <a:pos x="60" y="9"/>
                  </a:cxn>
                  <a:cxn ang="0">
                    <a:pos x="54" y="5"/>
                  </a:cxn>
                  <a:cxn ang="0">
                    <a:pos x="49" y="2"/>
                  </a:cxn>
                  <a:cxn ang="0">
                    <a:pos x="43" y="0"/>
                  </a:cxn>
                  <a:cxn ang="0">
                    <a:pos x="37" y="0"/>
                  </a:cxn>
                  <a:cxn ang="0">
                    <a:pos x="31" y="0"/>
                  </a:cxn>
                  <a:cxn ang="0">
                    <a:pos x="24" y="1"/>
                  </a:cxn>
                  <a:cxn ang="0">
                    <a:pos x="18" y="4"/>
                  </a:cxn>
                  <a:cxn ang="0">
                    <a:pos x="12" y="10"/>
                  </a:cxn>
                  <a:cxn ang="0">
                    <a:pos x="63" y="15"/>
                  </a:cxn>
                </a:cxnLst>
                <a:rect l="0" t="0" r="r" b="b"/>
                <a:pathLst>
                  <a:path w="70" h="69">
                    <a:moveTo>
                      <a:pt x="63" y="15"/>
                    </a:moveTo>
                    <a:lnTo>
                      <a:pt x="12" y="10"/>
                    </a:lnTo>
                    <a:lnTo>
                      <a:pt x="0" y="21"/>
                    </a:lnTo>
                    <a:lnTo>
                      <a:pt x="47" y="69"/>
                    </a:lnTo>
                    <a:lnTo>
                      <a:pt x="60" y="56"/>
                    </a:lnTo>
                    <a:lnTo>
                      <a:pt x="63" y="15"/>
                    </a:lnTo>
                    <a:lnTo>
                      <a:pt x="60" y="56"/>
                    </a:lnTo>
                    <a:lnTo>
                      <a:pt x="64" y="50"/>
                    </a:lnTo>
                    <a:lnTo>
                      <a:pt x="68" y="45"/>
                    </a:lnTo>
                    <a:lnTo>
                      <a:pt x="69" y="38"/>
                    </a:lnTo>
                    <a:lnTo>
                      <a:pt x="70" y="32"/>
                    </a:lnTo>
                    <a:lnTo>
                      <a:pt x="69" y="25"/>
                    </a:lnTo>
                    <a:lnTo>
                      <a:pt x="67" y="19"/>
                    </a:lnTo>
                    <a:lnTo>
                      <a:pt x="63" y="15"/>
                    </a:lnTo>
                    <a:lnTo>
                      <a:pt x="60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4" y="1"/>
                    </a:lnTo>
                    <a:lnTo>
                      <a:pt x="18" y="4"/>
                    </a:lnTo>
                    <a:lnTo>
                      <a:pt x="12" y="10"/>
                    </a:lnTo>
                    <a:lnTo>
                      <a:pt x="63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34" name="Freeform 2376"/>
              <p:cNvSpPr>
                <a:spLocks/>
              </p:cNvSpPr>
              <p:nvPr/>
            </p:nvSpPr>
            <p:spPr bwMode="auto">
              <a:xfrm>
                <a:off x="4621" y="3540"/>
                <a:ext cx="15" cy="14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7" y="16"/>
                  </a:cxn>
                  <a:cxn ang="0">
                    <a:pos x="55" y="0"/>
                  </a:cxn>
                  <a:cxn ang="0">
                    <a:pos x="0" y="36"/>
                  </a:cxn>
                  <a:cxn ang="0">
                    <a:pos x="10" y="53"/>
                  </a:cxn>
                  <a:cxn ang="0">
                    <a:pos x="72" y="34"/>
                  </a:cxn>
                  <a:cxn ang="0">
                    <a:pos x="10" y="53"/>
                  </a:cxn>
                  <a:cxn ang="0">
                    <a:pos x="16" y="58"/>
                  </a:cxn>
                  <a:cxn ang="0">
                    <a:pos x="20" y="63"/>
                  </a:cxn>
                  <a:cxn ang="0">
                    <a:pos x="26" y="66"/>
                  </a:cxn>
                  <a:cxn ang="0">
                    <a:pos x="33" y="68"/>
                  </a:cxn>
                  <a:cxn ang="0">
                    <a:pos x="39" y="69"/>
                  </a:cxn>
                  <a:cxn ang="0">
                    <a:pos x="46" y="68"/>
                  </a:cxn>
                  <a:cxn ang="0">
                    <a:pos x="52" y="65"/>
                  </a:cxn>
                  <a:cxn ang="0">
                    <a:pos x="56" y="62"/>
                  </a:cxn>
                  <a:cxn ang="0">
                    <a:pos x="62" y="58"/>
                  </a:cxn>
                  <a:cxn ang="0">
                    <a:pos x="65" y="54"/>
                  </a:cxn>
                  <a:cxn ang="0">
                    <a:pos x="69" y="49"/>
                  </a:cxn>
                  <a:cxn ang="0">
                    <a:pos x="71" y="42"/>
                  </a:cxn>
                  <a:cxn ang="0">
                    <a:pos x="72" y="36"/>
                  </a:cxn>
                  <a:cxn ang="0">
                    <a:pos x="72" y="30"/>
                  </a:cxn>
                  <a:cxn ang="0">
                    <a:pos x="70" y="23"/>
                  </a:cxn>
                  <a:cxn ang="0">
                    <a:pos x="67" y="16"/>
                  </a:cxn>
                  <a:cxn ang="0">
                    <a:pos x="72" y="34"/>
                  </a:cxn>
                </a:cxnLst>
                <a:rect l="0" t="0" r="r" b="b"/>
                <a:pathLst>
                  <a:path w="72" h="69">
                    <a:moveTo>
                      <a:pt x="72" y="34"/>
                    </a:moveTo>
                    <a:lnTo>
                      <a:pt x="67" y="16"/>
                    </a:lnTo>
                    <a:lnTo>
                      <a:pt x="55" y="0"/>
                    </a:lnTo>
                    <a:lnTo>
                      <a:pt x="0" y="36"/>
                    </a:lnTo>
                    <a:lnTo>
                      <a:pt x="10" y="53"/>
                    </a:lnTo>
                    <a:lnTo>
                      <a:pt x="72" y="34"/>
                    </a:lnTo>
                    <a:lnTo>
                      <a:pt x="10" y="53"/>
                    </a:lnTo>
                    <a:lnTo>
                      <a:pt x="16" y="58"/>
                    </a:lnTo>
                    <a:lnTo>
                      <a:pt x="20" y="63"/>
                    </a:lnTo>
                    <a:lnTo>
                      <a:pt x="26" y="66"/>
                    </a:lnTo>
                    <a:lnTo>
                      <a:pt x="33" y="68"/>
                    </a:lnTo>
                    <a:lnTo>
                      <a:pt x="39" y="69"/>
                    </a:lnTo>
                    <a:lnTo>
                      <a:pt x="46" y="68"/>
                    </a:lnTo>
                    <a:lnTo>
                      <a:pt x="52" y="65"/>
                    </a:lnTo>
                    <a:lnTo>
                      <a:pt x="56" y="62"/>
                    </a:lnTo>
                    <a:lnTo>
                      <a:pt x="62" y="58"/>
                    </a:lnTo>
                    <a:lnTo>
                      <a:pt x="65" y="54"/>
                    </a:lnTo>
                    <a:lnTo>
                      <a:pt x="69" y="49"/>
                    </a:lnTo>
                    <a:lnTo>
                      <a:pt x="71" y="42"/>
                    </a:lnTo>
                    <a:lnTo>
                      <a:pt x="72" y="36"/>
                    </a:lnTo>
                    <a:lnTo>
                      <a:pt x="72" y="30"/>
                    </a:lnTo>
                    <a:lnTo>
                      <a:pt x="70" y="23"/>
                    </a:lnTo>
                    <a:lnTo>
                      <a:pt x="67" y="16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35" name="Freeform 2377"/>
              <p:cNvSpPr>
                <a:spLocks/>
              </p:cNvSpPr>
              <p:nvPr/>
            </p:nvSpPr>
            <p:spPr bwMode="auto">
              <a:xfrm>
                <a:off x="4622" y="3540"/>
                <a:ext cx="14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5"/>
                  </a:cxn>
                  <a:cxn ang="0">
                    <a:pos x="3" y="10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0" y="33"/>
                  </a:cxn>
                  <a:cxn ang="0">
                    <a:pos x="0" y="37"/>
                  </a:cxn>
                  <a:cxn ang="0">
                    <a:pos x="67" y="36"/>
                  </a:cxn>
                  <a:cxn ang="0">
                    <a:pos x="67" y="33"/>
                  </a:cxn>
                  <a:cxn ang="0">
                    <a:pos x="67" y="30"/>
                  </a:cxn>
                  <a:cxn ang="0">
                    <a:pos x="67" y="28"/>
                  </a:cxn>
                  <a:cxn ang="0">
                    <a:pos x="67" y="26"/>
                  </a:cxn>
                  <a:cxn ang="0">
                    <a:pos x="67" y="23"/>
                  </a:cxn>
                  <a:cxn ang="0">
                    <a:pos x="67" y="22"/>
                  </a:cxn>
                  <a:cxn ang="0">
                    <a:pos x="69" y="21"/>
                  </a:cxn>
                  <a:cxn ang="0">
                    <a:pos x="69" y="20"/>
                  </a:cxn>
                  <a:cxn ang="0">
                    <a:pos x="69" y="19"/>
                  </a:cxn>
                  <a:cxn ang="0">
                    <a:pos x="4" y="0"/>
                  </a:cxn>
                </a:cxnLst>
                <a:rect l="0" t="0" r="r" b="b"/>
                <a:pathLst>
                  <a:path w="69" h="37">
                    <a:moveTo>
                      <a:pt x="4" y="0"/>
                    </a:moveTo>
                    <a:lnTo>
                      <a:pt x="4" y="0"/>
                    </a:lnTo>
                    <a:lnTo>
                      <a:pt x="3" y="5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67" y="36"/>
                    </a:lnTo>
                    <a:lnTo>
                      <a:pt x="67" y="33"/>
                    </a:lnTo>
                    <a:lnTo>
                      <a:pt x="67" y="30"/>
                    </a:lnTo>
                    <a:lnTo>
                      <a:pt x="67" y="28"/>
                    </a:lnTo>
                    <a:lnTo>
                      <a:pt x="67" y="26"/>
                    </a:lnTo>
                    <a:lnTo>
                      <a:pt x="67" y="23"/>
                    </a:lnTo>
                    <a:lnTo>
                      <a:pt x="67" y="22"/>
                    </a:lnTo>
                    <a:lnTo>
                      <a:pt x="69" y="21"/>
                    </a:lnTo>
                    <a:lnTo>
                      <a:pt x="69" y="20"/>
                    </a:lnTo>
                    <a:lnTo>
                      <a:pt x="69" y="1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36" name="Freeform 2378"/>
              <p:cNvSpPr>
                <a:spLocks/>
              </p:cNvSpPr>
              <p:nvPr/>
            </p:nvSpPr>
            <p:spPr bwMode="auto">
              <a:xfrm>
                <a:off x="4623" y="3533"/>
                <a:ext cx="14" cy="1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6" y="4"/>
                  </a:cxn>
                  <a:cxn ang="0">
                    <a:pos x="13" y="7"/>
                  </a:cxn>
                  <a:cxn ang="0">
                    <a:pos x="10" y="11"/>
                  </a:cxn>
                  <a:cxn ang="0">
                    <a:pos x="8" y="14"/>
                  </a:cxn>
                  <a:cxn ang="0">
                    <a:pos x="6" y="19"/>
                  </a:cxn>
                  <a:cxn ang="0">
                    <a:pos x="3" y="23"/>
                  </a:cxn>
                  <a:cxn ang="0">
                    <a:pos x="2" y="27"/>
                  </a:cxn>
                  <a:cxn ang="0">
                    <a:pos x="0" y="31"/>
                  </a:cxn>
                  <a:cxn ang="0">
                    <a:pos x="65" y="50"/>
                  </a:cxn>
                  <a:cxn ang="0">
                    <a:pos x="65" y="50"/>
                  </a:cxn>
                  <a:cxn ang="0">
                    <a:pos x="65" y="49"/>
                  </a:cxn>
                  <a:cxn ang="0">
                    <a:pos x="66" y="49"/>
                  </a:cxn>
                  <a:cxn ang="0">
                    <a:pos x="66" y="48"/>
                  </a:cxn>
                  <a:cxn ang="0">
                    <a:pos x="66" y="48"/>
                  </a:cxn>
                  <a:cxn ang="0">
                    <a:pos x="66" y="48"/>
                  </a:cxn>
                  <a:cxn ang="0">
                    <a:pos x="66" y="48"/>
                  </a:cxn>
                  <a:cxn ang="0">
                    <a:pos x="67" y="46"/>
                  </a:cxn>
                  <a:cxn ang="0">
                    <a:pos x="67" y="48"/>
                  </a:cxn>
                  <a:cxn ang="0">
                    <a:pos x="20" y="0"/>
                  </a:cxn>
                </a:cxnLst>
                <a:rect l="0" t="0" r="r" b="b"/>
                <a:pathLst>
                  <a:path w="67" h="50">
                    <a:moveTo>
                      <a:pt x="20" y="0"/>
                    </a:moveTo>
                    <a:lnTo>
                      <a:pt x="20" y="0"/>
                    </a:lnTo>
                    <a:lnTo>
                      <a:pt x="16" y="4"/>
                    </a:lnTo>
                    <a:lnTo>
                      <a:pt x="13" y="7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9"/>
                    </a:lnTo>
                    <a:lnTo>
                      <a:pt x="3" y="23"/>
                    </a:lnTo>
                    <a:lnTo>
                      <a:pt x="2" y="27"/>
                    </a:lnTo>
                    <a:lnTo>
                      <a:pt x="0" y="31"/>
                    </a:lnTo>
                    <a:lnTo>
                      <a:pt x="65" y="50"/>
                    </a:lnTo>
                    <a:lnTo>
                      <a:pt x="65" y="50"/>
                    </a:lnTo>
                    <a:lnTo>
                      <a:pt x="65" y="49"/>
                    </a:lnTo>
                    <a:lnTo>
                      <a:pt x="66" y="49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7" y="46"/>
                    </a:lnTo>
                    <a:lnTo>
                      <a:pt x="67" y="4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37" name="Freeform 2379"/>
              <p:cNvSpPr>
                <a:spLocks/>
              </p:cNvSpPr>
              <p:nvPr/>
            </p:nvSpPr>
            <p:spPr bwMode="auto">
              <a:xfrm>
                <a:off x="4627" y="3530"/>
                <a:ext cx="10" cy="1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4" y="3"/>
                  </a:cxn>
                  <a:cxn ang="0">
                    <a:pos x="18" y="5"/>
                  </a:cxn>
                  <a:cxn ang="0">
                    <a:pos x="12" y="8"/>
                  </a:cxn>
                  <a:cxn ang="0">
                    <a:pos x="8" y="11"/>
                  </a:cxn>
                  <a:cxn ang="0">
                    <a:pos x="3" y="15"/>
                  </a:cxn>
                  <a:cxn ang="0">
                    <a:pos x="0" y="19"/>
                  </a:cxn>
                  <a:cxn ang="0">
                    <a:pos x="47" y="67"/>
                  </a:cxn>
                  <a:cxn ang="0">
                    <a:pos x="47" y="65"/>
                  </a:cxn>
                  <a:cxn ang="0">
                    <a:pos x="47" y="65"/>
                  </a:cxn>
                  <a:cxn ang="0">
                    <a:pos x="47" y="65"/>
                  </a:cxn>
                  <a:cxn ang="0">
                    <a:pos x="47" y="65"/>
                  </a:cxn>
                  <a:cxn ang="0">
                    <a:pos x="47" y="65"/>
                  </a:cxn>
                  <a:cxn ang="0">
                    <a:pos x="46" y="65"/>
                  </a:cxn>
                  <a:cxn ang="0">
                    <a:pos x="45" y="65"/>
                  </a:cxn>
                  <a:cxn ang="0">
                    <a:pos x="43" y="67"/>
                  </a:cxn>
                  <a:cxn ang="0">
                    <a:pos x="43" y="67"/>
                  </a:cxn>
                  <a:cxn ang="0">
                    <a:pos x="42" y="0"/>
                  </a:cxn>
                </a:cxnLst>
                <a:rect l="0" t="0" r="r" b="b"/>
                <a:pathLst>
                  <a:path w="47" h="67">
                    <a:moveTo>
                      <a:pt x="42" y="0"/>
                    </a:moveTo>
                    <a:lnTo>
                      <a:pt x="42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4" y="3"/>
                    </a:lnTo>
                    <a:lnTo>
                      <a:pt x="18" y="5"/>
                    </a:lnTo>
                    <a:lnTo>
                      <a:pt x="12" y="8"/>
                    </a:lnTo>
                    <a:lnTo>
                      <a:pt x="8" y="11"/>
                    </a:lnTo>
                    <a:lnTo>
                      <a:pt x="3" y="15"/>
                    </a:lnTo>
                    <a:lnTo>
                      <a:pt x="0" y="19"/>
                    </a:lnTo>
                    <a:lnTo>
                      <a:pt x="47" y="67"/>
                    </a:lnTo>
                    <a:lnTo>
                      <a:pt x="47" y="65"/>
                    </a:lnTo>
                    <a:lnTo>
                      <a:pt x="47" y="65"/>
                    </a:lnTo>
                    <a:lnTo>
                      <a:pt x="47" y="65"/>
                    </a:lnTo>
                    <a:lnTo>
                      <a:pt x="47" y="65"/>
                    </a:lnTo>
                    <a:lnTo>
                      <a:pt x="47" y="65"/>
                    </a:lnTo>
                    <a:lnTo>
                      <a:pt x="46" y="65"/>
                    </a:lnTo>
                    <a:lnTo>
                      <a:pt x="45" y="65"/>
                    </a:lnTo>
                    <a:lnTo>
                      <a:pt x="43" y="67"/>
                    </a:lnTo>
                    <a:lnTo>
                      <a:pt x="43" y="6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38" name="Freeform 2380"/>
              <p:cNvSpPr>
                <a:spLocks/>
              </p:cNvSpPr>
              <p:nvPr/>
            </p:nvSpPr>
            <p:spPr bwMode="auto">
              <a:xfrm>
                <a:off x="4635" y="3530"/>
                <a:ext cx="9" cy="13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7"/>
                  </a:cxn>
                  <a:cxn ang="0">
                    <a:pos x="44" y="13"/>
                  </a:cxn>
                  <a:cxn ang="0">
                    <a:pos x="39" y="10"/>
                  </a:cxn>
                  <a:cxn ang="0">
                    <a:pos x="33" y="7"/>
                  </a:cxn>
                  <a:cxn ang="0">
                    <a:pos x="29" y="4"/>
                  </a:cxn>
                  <a:cxn ang="0">
                    <a:pos x="22" y="2"/>
                  </a:cxn>
                  <a:cxn ang="0">
                    <a:pos x="16" y="1"/>
                  </a:cxn>
                  <a:cxn ang="0">
                    <a:pos x="10" y="0"/>
                  </a:cxn>
                  <a:cxn ang="0">
                    <a:pos x="4" y="0"/>
                  </a:cxn>
                  <a:cxn ang="0">
                    <a:pos x="5" y="67"/>
                  </a:cxn>
                  <a:cxn ang="0">
                    <a:pos x="4" y="67"/>
                  </a:cxn>
                  <a:cxn ang="0">
                    <a:pos x="3" y="65"/>
                  </a:cxn>
                  <a:cxn ang="0">
                    <a:pos x="2" y="65"/>
                  </a:cxn>
                  <a:cxn ang="0">
                    <a:pos x="2" y="65"/>
                  </a:cxn>
                  <a:cxn ang="0">
                    <a:pos x="1" y="65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1" y="64"/>
                  </a:cxn>
                  <a:cxn ang="0">
                    <a:pos x="47" y="17"/>
                  </a:cxn>
                </a:cxnLst>
                <a:rect l="0" t="0" r="r" b="b"/>
                <a:pathLst>
                  <a:path w="47" h="67">
                    <a:moveTo>
                      <a:pt x="47" y="17"/>
                    </a:moveTo>
                    <a:lnTo>
                      <a:pt x="47" y="17"/>
                    </a:lnTo>
                    <a:lnTo>
                      <a:pt x="44" y="13"/>
                    </a:lnTo>
                    <a:lnTo>
                      <a:pt x="39" y="10"/>
                    </a:lnTo>
                    <a:lnTo>
                      <a:pt x="33" y="7"/>
                    </a:lnTo>
                    <a:lnTo>
                      <a:pt x="29" y="4"/>
                    </a:lnTo>
                    <a:lnTo>
                      <a:pt x="22" y="2"/>
                    </a:lnTo>
                    <a:lnTo>
                      <a:pt x="16" y="1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5" y="67"/>
                    </a:lnTo>
                    <a:lnTo>
                      <a:pt x="4" y="67"/>
                    </a:lnTo>
                    <a:lnTo>
                      <a:pt x="3" y="65"/>
                    </a:lnTo>
                    <a:lnTo>
                      <a:pt x="2" y="65"/>
                    </a:lnTo>
                    <a:lnTo>
                      <a:pt x="2" y="65"/>
                    </a:lnTo>
                    <a:lnTo>
                      <a:pt x="1" y="65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" y="64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39" name="Freeform 2381"/>
              <p:cNvSpPr>
                <a:spLocks/>
              </p:cNvSpPr>
              <p:nvPr/>
            </p:nvSpPr>
            <p:spPr bwMode="auto">
              <a:xfrm>
                <a:off x="4635" y="3533"/>
                <a:ext cx="12" cy="12"/>
              </a:xfrm>
              <a:custGeom>
                <a:avLst/>
                <a:gdLst/>
                <a:ahLst/>
                <a:cxnLst>
                  <a:cxn ang="0">
                    <a:pos x="62" y="21"/>
                  </a:cxn>
                  <a:cxn ang="0">
                    <a:pos x="62" y="21"/>
                  </a:cxn>
                  <a:cxn ang="0">
                    <a:pos x="60" y="18"/>
                  </a:cxn>
                  <a:cxn ang="0">
                    <a:pos x="59" y="15"/>
                  </a:cxn>
                  <a:cxn ang="0">
                    <a:pos x="56" y="13"/>
                  </a:cxn>
                  <a:cxn ang="0">
                    <a:pos x="54" y="10"/>
                  </a:cxn>
                  <a:cxn ang="0">
                    <a:pos x="53" y="7"/>
                  </a:cxn>
                  <a:cxn ang="0">
                    <a:pos x="51" y="5"/>
                  </a:cxn>
                  <a:cxn ang="0">
                    <a:pos x="48" y="2"/>
                  </a:cxn>
                  <a:cxn ang="0">
                    <a:pos x="46" y="0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8"/>
                  </a:cxn>
                  <a:cxn ang="0">
                    <a:pos x="1" y="48"/>
                  </a:cxn>
                  <a:cxn ang="0">
                    <a:pos x="1" y="50"/>
                  </a:cxn>
                  <a:cxn ang="0">
                    <a:pos x="2" y="52"/>
                  </a:cxn>
                  <a:cxn ang="0">
                    <a:pos x="3" y="53"/>
                  </a:cxn>
                  <a:cxn ang="0">
                    <a:pos x="6" y="55"/>
                  </a:cxn>
                  <a:cxn ang="0">
                    <a:pos x="7" y="58"/>
                  </a:cxn>
                  <a:cxn ang="0">
                    <a:pos x="7" y="58"/>
                  </a:cxn>
                  <a:cxn ang="0">
                    <a:pos x="62" y="21"/>
                  </a:cxn>
                </a:cxnLst>
                <a:rect l="0" t="0" r="r" b="b"/>
                <a:pathLst>
                  <a:path w="62" h="58">
                    <a:moveTo>
                      <a:pt x="62" y="21"/>
                    </a:moveTo>
                    <a:lnTo>
                      <a:pt x="62" y="21"/>
                    </a:lnTo>
                    <a:lnTo>
                      <a:pt x="60" y="18"/>
                    </a:lnTo>
                    <a:lnTo>
                      <a:pt x="59" y="15"/>
                    </a:lnTo>
                    <a:lnTo>
                      <a:pt x="56" y="13"/>
                    </a:lnTo>
                    <a:lnTo>
                      <a:pt x="54" y="10"/>
                    </a:lnTo>
                    <a:lnTo>
                      <a:pt x="53" y="7"/>
                    </a:lnTo>
                    <a:lnTo>
                      <a:pt x="51" y="5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1" y="50"/>
                    </a:lnTo>
                    <a:lnTo>
                      <a:pt x="2" y="52"/>
                    </a:lnTo>
                    <a:lnTo>
                      <a:pt x="3" y="53"/>
                    </a:lnTo>
                    <a:lnTo>
                      <a:pt x="6" y="55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62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40" name="Freeform 2382"/>
              <p:cNvSpPr>
                <a:spLocks/>
              </p:cNvSpPr>
              <p:nvPr/>
            </p:nvSpPr>
            <p:spPr bwMode="auto">
              <a:xfrm>
                <a:off x="4636" y="3537"/>
                <a:ext cx="20" cy="22"/>
              </a:xfrm>
              <a:custGeom>
                <a:avLst/>
                <a:gdLst/>
                <a:ahLst/>
                <a:cxnLst>
                  <a:cxn ang="0">
                    <a:pos x="89" y="99"/>
                  </a:cxn>
                  <a:cxn ang="0">
                    <a:pos x="93" y="57"/>
                  </a:cxn>
                  <a:cxn ang="0">
                    <a:pos x="55" y="0"/>
                  </a:cxn>
                  <a:cxn ang="0">
                    <a:pos x="0" y="37"/>
                  </a:cxn>
                  <a:cxn ang="0">
                    <a:pos x="37" y="94"/>
                  </a:cxn>
                  <a:cxn ang="0">
                    <a:pos x="89" y="99"/>
                  </a:cxn>
                  <a:cxn ang="0">
                    <a:pos x="37" y="94"/>
                  </a:cxn>
                  <a:cxn ang="0">
                    <a:pos x="42" y="100"/>
                  </a:cxn>
                  <a:cxn ang="0">
                    <a:pos x="47" y="105"/>
                  </a:cxn>
                  <a:cxn ang="0">
                    <a:pos x="53" y="107"/>
                  </a:cxn>
                  <a:cxn ang="0">
                    <a:pos x="60" y="109"/>
                  </a:cxn>
                  <a:cxn ang="0">
                    <a:pos x="66" y="109"/>
                  </a:cxn>
                  <a:cxn ang="0">
                    <a:pos x="73" y="108"/>
                  </a:cxn>
                  <a:cxn ang="0">
                    <a:pos x="78" y="107"/>
                  </a:cxn>
                  <a:cxn ang="0">
                    <a:pos x="83" y="104"/>
                  </a:cxn>
                  <a:cxn ang="0">
                    <a:pos x="89" y="100"/>
                  </a:cxn>
                  <a:cxn ang="0">
                    <a:pos x="92" y="95"/>
                  </a:cxn>
                  <a:cxn ang="0">
                    <a:pos x="96" y="90"/>
                  </a:cxn>
                  <a:cxn ang="0">
                    <a:pos x="98" y="84"/>
                  </a:cxn>
                  <a:cxn ang="0">
                    <a:pos x="99" y="78"/>
                  </a:cxn>
                  <a:cxn ang="0">
                    <a:pos x="99" y="71"/>
                  </a:cxn>
                  <a:cxn ang="0">
                    <a:pos x="97" y="64"/>
                  </a:cxn>
                  <a:cxn ang="0">
                    <a:pos x="93" y="57"/>
                  </a:cxn>
                  <a:cxn ang="0">
                    <a:pos x="89" y="99"/>
                  </a:cxn>
                </a:cxnLst>
                <a:rect l="0" t="0" r="r" b="b"/>
                <a:pathLst>
                  <a:path w="99" h="109">
                    <a:moveTo>
                      <a:pt x="89" y="99"/>
                    </a:moveTo>
                    <a:lnTo>
                      <a:pt x="93" y="57"/>
                    </a:lnTo>
                    <a:lnTo>
                      <a:pt x="55" y="0"/>
                    </a:lnTo>
                    <a:lnTo>
                      <a:pt x="0" y="37"/>
                    </a:lnTo>
                    <a:lnTo>
                      <a:pt x="37" y="94"/>
                    </a:lnTo>
                    <a:lnTo>
                      <a:pt x="89" y="99"/>
                    </a:lnTo>
                    <a:lnTo>
                      <a:pt x="37" y="94"/>
                    </a:lnTo>
                    <a:lnTo>
                      <a:pt x="42" y="100"/>
                    </a:lnTo>
                    <a:lnTo>
                      <a:pt x="47" y="105"/>
                    </a:lnTo>
                    <a:lnTo>
                      <a:pt x="53" y="107"/>
                    </a:lnTo>
                    <a:lnTo>
                      <a:pt x="60" y="109"/>
                    </a:lnTo>
                    <a:lnTo>
                      <a:pt x="66" y="109"/>
                    </a:lnTo>
                    <a:lnTo>
                      <a:pt x="73" y="108"/>
                    </a:lnTo>
                    <a:lnTo>
                      <a:pt x="78" y="107"/>
                    </a:lnTo>
                    <a:lnTo>
                      <a:pt x="83" y="104"/>
                    </a:lnTo>
                    <a:lnTo>
                      <a:pt x="89" y="100"/>
                    </a:lnTo>
                    <a:lnTo>
                      <a:pt x="92" y="95"/>
                    </a:lnTo>
                    <a:lnTo>
                      <a:pt x="96" y="90"/>
                    </a:lnTo>
                    <a:lnTo>
                      <a:pt x="98" y="84"/>
                    </a:lnTo>
                    <a:lnTo>
                      <a:pt x="99" y="78"/>
                    </a:lnTo>
                    <a:lnTo>
                      <a:pt x="99" y="71"/>
                    </a:lnTo>
                    <a:lnTo>
                      <a:pt x="97" y="64"/>
                    </a:lnTo>
                    <a:lnTo>
                      <a:pt x="93" y="57"/>
                    </a:lnTo>
                    <a:lnTo>
                      <a:pt x="89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41" name="Freeform 2383"/>
              <p:cNvSpPr>
                <a:spLocks/>
              </p:cNvSpPr>
              <p:nvPr/>
            </p:nvSpPr>
            <p:spPr bwMode="auto">
              <a:xfrm>
                <a:off x="4640" y="3548"/>
                <a:ext cx="14" cy="14"/>
              </a:xfrm>
              <a:custGeom>
                <a:avLst/>
                <a:gdLst/>
                <a:ahLst/>
                <a:cxnLst>
                  <a:cxn ang="0">
                    <a:pos x="6" y="55"/>
                  </a:cxn>
                  <a:cxn ang="0">
                    <a:pos x="58" y="61"/>
                  </a:cxn>
                  <a:cxn ang="0">
                    <a:pos x="71" y="47"/>
                  </a:cxn>
                  <a:cxn ang="0">
                    <a:pos x="23" y="0"/>
                  </a:cxn>
                  <a:cxn ang="0">
                    <a:pos x="11" y="13"/>
                  </a:cxn>
                  <a:cxn ang="0">
                    <a:pos x="6" y="55"/>
                  </a:cxn>
                  <a:cxn ang="0">
                    <a:pos x="11" y="13"/>
                  </a:cxn>
                  <a:cxn ang="0">
                    <a:pos x="5" y="19"/>
                  </a:cxn>
                  <a:cxn ang="0">
                    <a:pos x="1" y="26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1" y="45"/>
                  </a:cxn>
                  <a:cxn ang="0">
                    <a:pos x="3" y="50"/>
                  </a:cxn>
                  <a:cxn ang="0">
                    <a:pos x="6" y="56"/>
                  </a:cxn>
                  <a:cxn ang="0">
                    <a:pos x="11" y="61"/>
                  </a:cxn>
                  <a:cxn ang="0">
                    <a:pos x="15" y="64"/>
                  </a:cxn>
                  <a:cxn ang="0">
                    <a:pos x="20" y="68"/>
                  </a:cxn>
                  <a:cxn ang="0">
                    <a:pos x="27" y="70"/>
                  </a:cxn>
                  <a:cxn ang="0">
                    <a:pos x="33" y="71"/>
                  </a:cxn>
                  <a:cxn ang="0">
                    <a:pos x="38" y="70"/>
                  </a:cxn>
                  <a:cxn ang="0">
                    <a:pos x="45" y="69"/>
                  </a:cxn>
                  <a:cxn ang="0">
                    <a:pos x="51" y="65"/>
                  </a:cxn>
                  <a:cxn ang="0">
                    <a:pos x="58" y="61"/>
                  </a:cxn>
                  <a:cxn ang="0">
                    <a:pos x="6" y="55"/>
                  </a:cxn>
                </a:cxnLst>
                <a:rect l="0" t="0" r="r" b="b"/>
                <a:pathLst>
                  <a:path w="71" h="71">
                    <a:moveTo>
                      <a:pt x="6" y="55"/>
                    </a:moveTo>
                    <a:lnTo>
                      <a:pt x="58" y="61"/>
                    </a:lnTo>
                    <a:lnTo>
                      <a:pt x="71" y="47"/>
                    </a:lnTo>
                    <a:lnTo>
                      <a:pt x="23" y="0"/>
                    </a:lnTo>
                    <a:lnTo>
                      <a:pt x="11" y="13"/>
                    </a:lnTo>
                    <a:lnTo>
                      <a:pt x="6" y="55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1" y="26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1" y="61"/>
                    </a:lnTo>
                    <a:lnTo>
                      <a:pt x="15" y="64"/>
                    </a:lnTo>
                    <a:lnTo>
                      <a:pt x="20" y="68"/>
                    </a:lnTo>
                    <a:lnTo>
                      <a:pt x="27" y="70"/>
                    </a:lnTo>
                    <a:lnTo>
                      <a:pt x="33" y="71"/>
                    </a:lnTo>
                    <a:lnTo>
                      <a:pt x="38" y="70"/>
                    </a:lnTo>
                    <a:lnTo>
                      <a:pt x="45" y="69"/>
                    </a:lnTo>
                    <a:lnTo>
                      <a:pt x="51" y="65"/>
                    </a:lnTo>
                    <a:lnTo>
                      <a:pt x="58" y="61"/>
                    </a:lnTo>
                    <a:lnTo>
                      <a:pt x="6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42" name="Freeform 2384"/>
              <p:cNvSpPr>
                <a:spLocks/>
              </p:cNvSpPr>
              <p:nvPr/>
            </p:nvSpPr>
            <p:spPr bwMode="auto">
              <a:xfrm>
                <a:off x="4633" y="3539"/>
                <a:ext cx="19" cy="2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36"/>
                  </a:cxn>
                  <a:cxn ang="0">
                    <a:pos x="39" y="96"/>
                  </a:cxn>
                  <a:cxn ang="0">
                    <a:pos x="94" y="59"/>
                  </a:cxn>
                  <a:cxn ang="0">
                    <a:pos x="55" y="0"/>
                  </a:cxn>
                  <a:cxn ang="0">
                    <a:pos x="0" y="36"/>
                  </a:cxn>
                </a:cxnLst>
                <a:rect l="0" t="0" r="r" b="b"/>
                <a:pathLst>
                  <a:path w="94" h="96">
                    <a:moveTo>
                      <a:pt x="0" y="36"/>
                    </a:moveTo>
                    <a:lnTo>
                      <a:pt x="0" y="36"/>
                    </a:lnTo>
                    <a:lnTo>
                      <a:pt x="39" y="96"/>
                    </a:lnTo>
                    <a:lnTo>
                      <a:pt x="94" y="59"/>
                    </a:lnTo>
                    <a:lnTo>
                      <a:pt x="55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43" name="Freeform 2385"/>
              <p:cNvSpPr>
                <a:spLocks/>
              </p:cNvSpPr>
              <p:nvPr/>
            </p:nvSpPr>
            <p:spPr bwMode="auto">
              <a:xfrm>
                <a:off x="4632" y="3536"/>
                <a:ext cx="12" cy="11"/>
              </a:xfrm>
              <a:custGeom>
                <a:avLst/>
                <a:gdLst/>
                <a:ahLst/>
                <a:cxnLst>
                  <a:cxn ang="0">
                    <a:pos x="1" y="47"/>
                  </a:cxn>
                  <a:cxn ang="0">
                    <a:pos x="1" y="47"/>
                  </a:cxn>
                  <a:cxn ang="0">
                    <a:pos x="0" y="47"/>
                  </a:cxn>
                  <a:cxn ang="0">
                    <a:pos x="1" y="47"/>
                  </a:cxn>
                  <a:cxn ang="0">
                    <a:pos x="1" y="48"/>
                  </a:cxn>
                  <a:cxn ang="0">
                    <a:pos x="1" y="49"/>
                  </a:cxn>
                  <a:cxn ang="0">
                    <a:pos x="2" y="49"/>
                  </a:cxn>
                  <a:cxn ang="0">
                    <a:pos x="3" y="51"/>
                  </a:cxn>
                  <a:cxn ang="0">
                    <a:pos x="5" y="53"/>
                  </a:cxn>
                  <a:cxn ang="0">
                    <a:pos x="6" y="54"/>
                  </a:cxn>
                  <a:cxn ang="0">
                    <a:pos x="61" y="18"/>
                  </a:cxn>
                  <a:cxn ang="0">
                    <a:pos x="60" y="16"/>
                  </a:cxn>
                  <a:cxn ang="0">
                    <a:pos x="59" y="14"/>
                  </a:cxn>
                  <a:cxn ang="0">
                    <a:pos x="57" y="11"/>
                  </a:cxn>
                  <a:cxn ang="0">
                    <a:pos x="55" y="9"/>
                  </a:cxn>
                  <a:cxn ang="0">
                    <a:pos x="53" y="7"/>
                  </a:cxn>
                  <a:cxn ang="0">
                    <a:pos x="52" y="4"/>
                  </a:cxn>
                  <a:cxn ang="0">
                    <a:pos x="51" y="2"/>
                  </a:cxn>
                  <a:cxn ang="0">
                    <a:pos x="48" y="0"/>
                  </a:cxn>
                  <a:cxn ang="0">
                    <a:pos x="48" y="1"/>
                  </a:cxn>
                  <a:cxn ang="0">
                    <a:pos x="1" y="47"/>
                  </a:cxn>
                </a:cxnLst>
                <a:rect l="0" t="0" r="r" b="b"/>
                <a:pathLst>
                  <a:path w="61" h="54">
                    <a:moveTo>
                      <a:pt x="1" y="47"/>
                    </a:moveTo>
                    <a:lnTo>
                      <a:pt x="1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8"/>
                    </a:lnTo>
                    <a:lnTo>
                      <a:pt x="1" y="49"/>
                    </a:lnTo>
                    <a:lnTo>
                      <a:pt x="2" y="49"/>
                    </a:lnTo>
                    <a:lnTo>
                      <a:pt x="3" y="51"/>
                    </a:lnTo>
                    <a:lnTo>
                      <a:pt x="5" y="53"/>
                    </a:lnTo>
                    <a:lnTo>
                      <a:pt x="6" y="54"/>
                    </a:lnTo>
                    <a:lnTo>
                      <a:pt x="61" y="18"/>
                    </a:lnTo>
                    <a:lnTo>
                      <a:pt x="60" y="16"/>
                    </a:lnTo>
                    <a:lnTo>
                      <a:pt x="59" y="14"/>
                    </a:lnTo>
                    <a:lnTo>
                      <a:pt x="57" y="11"/>
                    </a:lnTo>
                    <a:lnTo>
                      <a:pt x="55" y="9"/>
                    </a:lnTo>
                    <a:lnTo>
                      <a:pt x="53" y="7"/>
                    </a:lnTo>
                    <a:lnTo>
                      <a:pt x="52" y="4"/>
                    </a:lnTo>
                    <a:lnTo>
                      <a:pt x="51" y="2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1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44" name="Freeform 2386"/>
              <p:cNvSpPr>
                <a:spLocks/>
              </p:cNvSpPr>
              <p:nvPr/>
            </p:nvSpPr>
            <p:spPr bwMode="auto">
              <a:xfrm>
                <a:off x="4632" y="3533"/>
                <a:ext cx="10" cy="14"/>
              </a:xfrm>
              <a:custGeom>
                <a:avLst/>
                <a:gdLst/>
                <a:ahLst/>
                <a:cxnLst>
                  <a:cxn ang="0">
                    <a:pos x="16" y="67"/>
                  </a:cxn>
                  <a:cxn ang="0">
                    <a:pos x="16" y="67"/>
                  </a:cxn>
                  <a:cxn ang="0">
                    <a:pos x="14" y="67"/>
                  </a:cxn>
                  <a:cxn ang="0">
                    <a:pos x="12" y="67"/>
                  </a:cxn>
                  <a:cxn ang="0">
                    <a:pos x="9" y="66"/>
                  </a:cxn>
                  <a:cxn ang="0">
                    <a:pos x="7" y="65"/>
                  </a:cxn>
                  <a:cxn ang="0">
                    <a:pos x="5" y="64"/>
                  </a:cxn>
                  <a:cxn ang="0">
                    <a:pos x="2" y="62"/>
                  </a:cxn>
                  <a:cxn ang="0">
                    <a:pos x="1" y="61"/>
                  </a:cxn>
                  <a:cxn ang="0">
                    <a:pos x="0" y="60"/>
                  </a:cxn>
                  <a:cxn ang="0">
                    <a:pos x="47" y="14"/>
                  </a:cxn>
                  <a:cxn ang="0">
                    <a:pos x="44" y="10"/>
                  </a:cxn>
                  <a:cxn ang="0">
                    <a:pos x="41" y="8"/>
                  </a:cxn>
                  <a:cxn ang="0">
                    <a:pos x="36" y="5"/>
                  </a:cxn>
                  <a:cxn ang="0">
                    <a:pos x="31" y="4"/>
                  </a:cxn>
                  <a:cxn ang="0">
                    <a:pos x="27" y="1"/>
                  </a:cxn>
                  <a:cxn ang="0">
                    <a:pos x="22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6" y="67"/>
                  </a:cxn>
                </a:cxnLst>
                <a:rect l="0" t="0" r="r" b="b"/>
                <a:pathLst>
                  <a:path w="47" h="67">
                    <a:moveTo>
                      <a:pt x="16" y="67"/>
                    </a:moveTo>
                    <a:lnTo>
                      <a:pt x="16" y="67"/>
                    </a:lnTo>
                    <a:lnTo>
                      <a:pt x="14" y="67"/>
                    </a:lnTo>
                    <a:lnTo>
                      <a:pt x="12" y="67"/>
                    </a:lnTo>
                    <a:lnTo>
                      <a:pt x="9" y="66"/>
                    </a:lnTo>
                    <a:lnTo>
                      <a:pt x="7" y="65"/>
                    </a:lnTo>
                    <a:lnTo>
                      <a:pt x="5" y="64"/>
                    </a:lnTo>
                    <a:lnTo>
                      <a:pt x="2" y="62"/>
                    </a:lnTo>
                    <a:lnTo>
                      <a:pt x="1" y="61"/>
                    </a:lnTo>
                    <a:lnTo>
                      <a:pt x="0" y="60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41" y="8"/>
                    </a:lnTo>
                    <a:lnTo>
                      <a:pt x="36" y="5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45" name="Freeform 2387"/>
              <p:cNvSpPr>
                <a:spLocks/>
              </p:cNvSpPr>
              <p:nvPr/>
            </p:nvSpPr>
            <p:spPr bwMode="auto">
              <a:xfrm>
                <a:off x="4628" y="3533"/>
                <a:ext cx="10" cy="14"/>
              </a:xfrm>
              <a:custGeom>
                <a:avLst/>
                <a:gdLst/>
                <a:ahLst/>
                <a:cxnLst>
                  <a:cxn ang="0">
                    <a:pos x="48" y="62"/>
                  </a:cxn>
                  <a:cxn ang="0">
                    <a:pos x="48" y="62"/>
                  </a:cxn>
                  <a:cxn ang="0">
                    <a:pos x="48" y="62"/>
                  </a:cxn>
                  <a:cxn ang="0">
                    <a:pos x="47" y="62"/>
                  </a:cxn>
                  <a:cxn ang="0">
                    <a:pos x="47" y="64"/>
                  </a:cxn>
                  <a:cxn ang="0">
                    <a:pos x="44" y="65"/>
                  </a:cxn>
                  <a:cxn ang="0">
                    <a:pos x="43" y="65"/>
                  </a:cxn>
                  <a:cxn ang="0">
                    <a:pos x="41" y="66"/>
                  </a:cxn>
                  <a:cxn ang="0">
                    <a:pos x="39" y="66"/>
                  </a:cxn>
                  <a:cxn ang="0">
                    <a:pos x="36" y="67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2" y="1"/>
                  </a:cxn>
                  <a:cxn ang="0">
                    <a:pos x="18" y="4"/>
                  </a:cxn>
                  <a:cxn ang="0">
                    <a:pos x="14" y="6"/>
                  </a:cxn>
                  <a:cxn ang="0">
                    <a:pos x="10" y="7"/>
                  </a:cxn>
                  <a:cxn ang="0">
                    <a:pos x="6" y="10"/>
                  </a:cxn>
                  <a:cxn ang="0">
                    <a:pos x="4" y="13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48" y="62"/>
                  </a:cxn>
                </a:cxnLst>
                <a:rect l="0" t="0" r="r" b="b"/>
                <a:pathLst>
                  <a:path w="48" h="67">
                    <a:moveTo>
                      <a:pt x="48" y="62"/>
                    </a:moveTo>
                    <a:lnTo>
                      <a:pt x="48" y="62"/>
                    </a:lnTo>
                    <a:lnTo>
                      <a:pt x="48" y="62"/>
                    </a:lnTo>
                    <a:lnTo>
                      <a:pt x="47" y="62"/>
                    </a:lnTo>
                    <a:lnTo>
                      <a:pt x="47" y="64"/>
                    </a:lnTo>
                    <a:lnTo>
                      <a:pt x="44" y="65"/>
                    </a:lnTo>
                    <a:lnTo>
                      <a:pt x="43" y="65"/>
                    </a:lnTo>
                    <a:lnTo>
                      <a:pt x="41" y="66"/>
                    </a:lnTo>
                    <a:lnTo>
                      <a:pt x="39" y="66"/>
                    </a:lnTo>
                    <a:lnTo>
                      <a:pt x="36" y="67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2" y="1"/>
                    </a:lnTo>
                    <a:lnTo>
                      <a:pt x="18" y="4"/>
                    </a:lnTo>
                    <a:lnTo>
                      <a:pt x="14" y="6"/>
                    </a:lnTo>
                    <a:lnTo>
                      <a:pt x="10" y="7"/>
                    </a:lnTo>
                    <a:lnTo>
                      <a:pt x="6" y="10"/>
                    </a:lnTo>
                    <a:lnTo>
                      <a:pt x="4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8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46" name="Freeform 2388"/>
              <p:cNvSpPr>
                <a:spLocks/>
              </p:cNvSpPr>
              <p:nvPr/>
            </p:nvSpPr>
            <p:spPr bwMode="auto">
              <a:xfrm>
                <a:off x="4624" y="3536"/>
                <a:ext cx="14" cy="10"/>
              </a:xfrm>
              <a:custGeom>
                <a:avLst/>
                <a:gdLst/>
                <a:ahLst/>
                <a:cxnLst>
                  <a:cxn ang="0">
                    <a:pos x="67" y="51"/>
                  </a:cxn>
                  <a:cxn ang="0">
                    <a:pos x="67" y="51"/>
                  </a:cxn>
                  <a:cxn ang="0">
                    <a:pos x="67" y="50"/>
                  </a:cxn>
                  <a:cxn ang="0">
                    <a:pos x="67" y="49"/>
                  </a:cxn>
                  <a:cxn ang="0">
                    <a:pos x="67" y="49"/>
                  </a:cxn>
                  <a:cxn ang="0">
                    <a:pos x="67" y="49"/>
                  </a:cxn>
                  <a:cxn ang="0">
                    <a:pos x="67" y="49"/>
                  </a:cxn>
                  <a:cxn ang="0">
                    <a:pos x="68" y="47"/>
                  </a:cxn>
                  <a:cxn ang="0">
                    <a:pos x="68" y="47"/>
                  </a:cxn>
                  <a:cxn ang="0">
                    <a:pos x="68" y="47"/>
                  </a:cxn>
                  <a:cxn ang="0">
                    <a:pos x="20" y="0"/>
                  </a:cxn>
                  <a:cxn ang="0">
                    <a:pos x="16" y="5"/>
                  </a:cxn>
                  <a:cxn ang="0">
                    <a:pos x="12" y="10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3" y="29"/>
                  </a:cxn>
                  <a:cxn ang="0">
                    <a:pos x="2" y="35"/>
                  </a:cxn>
                  <a:cxn ang="0">
                    <a:pos x="1" y="42"/>
                  </a:cxn>
                  <a:cxn ang="0">
                    <a:pos x="0" y="49"/>
                  </a:cxn>
                  <a:cxn ang="0">
                    <a:pos x="0" y="47"/>
                  </a:cxn>
                  <a:cxn ang="0">
                    <a:pos x="67" y="51"/>
                  </a:cxn>
                </a:cxnLst>
                <a:rect l="0" t="0" r="r" b="b"/>
                <a:pathLst>
                  <a:path w="68" h="51">
                    <a:moveTo>
                      <a:pt x="67" y="51"/>
                    </a:moveTo>
                    <a:lnTo>
                      <a:pt x="67" y="51"/>
                    </a:lnTo>
                    <a:lnTo>
                      <a:pt x="67" y="50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68" y="47"/>
                    </a:lnTo>
                    <a:lnTo>
                      <a:pt x="68" y="47"/>
                    </a:lnTo>
                    <a:lnTo>
                      <a:pt x="68" y="47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2" y="10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3" y="29"/>
                    </a:lnTo>
                    <a:lnTo>
                      <a:pt x="2" y="35"/>
                    </a:lnTo>
                    <a:lnTo>
                      <a:pt x="1" y="42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67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47" name="Freeform 2389"/>
              <p:cNvSpPr>
                <a:spLocks/>
              </p:cNvSpPr>
              <p:nvPr/>
            </p:nvSpPr>
            <p:spPr bwMode="auto">
              <a:xfrm>
                <a:off x="4624" y="3546"/>
                <a:ext cx="15" cy="1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75" y="21"/>
                  </a:cxn>
                  <a:cxn ang="0">
                    <a:pos x="72" y="17"/>
                  </a:cxn>
                  <a:cxn ang="0">
                    <a:pos x="70" y="13"/>
                  </a:cxn>
                  <a:cxn ang="0">
                    <a:pos x="69" y="11"/>
                  </a:cxn>
                  <a:cxn ang="0">
                    <a:pos x="68" y="7"/>
                  </a:cxn>
                  <a:cxn ang="0">
                    <a:pos x="67" y="6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5" y="30"/>
                  </a:cxn>
                  <a:cxn ang="0">
                    <a:pos x="8" y="37"/>
                  </a:cxn>
                  <a:cxn ang="0">
                    <a:pos x="11" y="44"/>
                  </a:cxn>
                  <a:cxn ang="0">
                    <a:pos x="15" y="51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75" y="21"/>
                  </a:cxn>
                </a:cxnLst>
                <a:rect l="0" t="0" r="r" b="b"/>
                <a:pathLst>
                  <a:path w="75" h="57">
                    <a:moveTo>
                      <a:pt x="75" y="21"/>
                    </a:moveTo>
                    <a:lnTo>
                      <a:pt x="75" y="21"/>
                    </a:lnTo>
                    <a:lnTo>
                      <a:pt x="72" y="17"/>
                    </a:lnTo>
                    <a:lnTo>
                      <a:pt x="70" y="13"/>
                    </a:lnTo>
                    <a:lnTo>
                      <a:pt x="69" y="11"/>
                    </a:lnTo>
                    <a:lnTo>
                      <a:pt x="68" y="7"/>
                    </a:lnTo>
                    <a:lnTo>
                      <a:pt x="67" y="6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5" y="30"/>
                    </a:lnTo>
                    <a:lnTo>
                      <a:pt x="8" y="37"/>
                    </a:lnTo>
                    <a:lnTo>
                      <a:pt x="11" y="44"/>
                    </a:lnTo>
                    <a:lnTo>
                      <a:pt x="15" y="51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48" name="Freeform 2390"/>
              <p:cNvSpPr>
                <a:spLocks/>
              </p:cNvSpPr>
              <p:nvPr/>
            </p:nvSpPr>
            <p:spPr bwMode="auto">
              <a:xfrm>
                <a:off x="4628" y="3550"/>
                <a:ext cx="18" cy="19"/>
              </a:xfrm>
              <a:custGeom>
                <a:avLst/>
                <a:gdLst/>
                <a:ahLst/>
                <a:cxnLst>
                  <a:cxn ang="0">
                    <a:pos x="80" y="86"/>
                  </a:cxn>
                  <a:cxn ang="0">
                    <a:pos x="85" y="44"/>
                  </a:cxn>
                  <a:cxn ang="0">
                    <a:pos x="56" y="0"/>
                  </a:cxn>
                  <a:cxn ang="0">
                    <a:pos x="0" y="36"/>
                  </a:cxn>
                  <a:cxn ang="0">
                    <a:pos x="29" y="80"/>
                  </a:cxn>
                  <a:cxn ang="0">
                    <a:pos x="80" y="86"/>
                  </a:cxn>
                  <a:cxn ang="0">
                    <a:pos x="29" y="80"/>
                  </a:cxn>
                  <a:cxn ang="0">
                    <a:pos x="34" y="87"/>
                  </a:cxn>
                  <a:cxn ang="0">
                    <a:pos x="40" y="91"/>
                  </a:cxn>
                  <a:cxn ang="0">
                    <a:pos x="45" y="94"/>
                  </a:cxn>
                  <a:cxn ang="0">
                    <a:pos x="51" y="96"/>
                  </a:cxn>
                  <a:cxn ang="0">
                    <a:pos x="58" y="96"/>
                  </a:cxn>
                  <a:cxn ang="0">
                    <a:pos x="64" y="95"/>
                  </a:cxn>
                  <a:cxn ang="0">
                    <a:pos x="70" y="93"/>
                  </a:cxn>
                  <a:cxn ang="0">
                    <a:pos x="75" y="90"/>
                  </a:cxn>
                  <a:cxn ang="0">
                    <a:pos x="80" y="86"/>
                  </a:cxn>
                  <a:cxn ang="0">
                    <a:pos x="85" y="81"/>
                  </a:cxn>
                  <a:cxn ang="0">
                    <a:pos x="87" y="76"/>
                  </a:cxn>
                  <a:cxn ang="0">
                    <a:pos x="89" y="71"/>
                  </a:cxn>
                  <a:cxn ang="0">
                    <a:pos x="90" y="64"/>
                  </a:cxn>
                  <a:cxn ang="0">
                    <a:pos x="90" y="58"/>
                  </a:cxn>
                  <a:cxn ang="0">
                    <a:pos x="88" y="51"/>
                  </a:cxn>
                  <a:cxn ang="0">
                    <a:pos x="85" y="44"/>
                  </a:cxn>
                  <a:cxn ang="0">
                    <a:pos x="80" y="86"/>
                  </a:cxn>
                </a:cxnLst>
                <a:rect l="0" t="0" r="r" b="b"/>
                <a:pathLst>
                  <a:path w="90" h="96">
                    <a:moveTo>
                      <a:pt x="80" y="86"/>
                    </a:moveTo>
                    <a:lnTo>
                      <a:pt x="85" y="44"/>
                    </a:lnTo>
                    <a:lnTo>
                      <a:pt x="56" y="0"/>
                    </a:lnTo>
                    <a:lnTo>
                      <a:pt x="0" y="36"/>
                    </a:lnTo>
                    <a:lnTo>
                      <a:pt x="29" y="80"/>
                    </a:lnTo>
                    <a:lnTo>
                      <a:pt x="80" y="86"/>
                    </a:lnTo>
                    <a:lnTo>
                      <a:pt x="29" y="80"/>
                    </a:lnTo>
                    <a:lnTo>
                      <a:pt x="34" y="87"/>
                    </a:lnTo>
                    <a:lnTo>
                      <a:pt x="40" y="91"/>
                    </a:lnTo>
                    <a:lnTo>
                      <a:pt x="45" y="94"/>
                    </a:lnTo>
                    <a:lnTo>
                      <a:pt x="51" y="96"/>
                    </a:lnTo>
                    <a:lnTo>
                      <a:pt x="58" y="96"/>
                    </a:lnTo>
                    <a:lnTo>
                      <a:pt x="64" y="95"/>
                    </a:lnTo>
                    <a:lnTo>
                      <a:pt x="70" y="93"/>
                    </a:lnTo>
                    <a:lnTo>
                      <a:pt x="75" y="90"/>
                    </a:lnTo>
                    <a:lnTo>
                      <a:pt x="80" y="86"/>
                    </a:lnTo>
                    <a:lnTo>
                      <a:pt x="85" y="81"/>
                    </a:lnTo>
                    <a:lnTo>
                      <a:pt x="87" y="76"/>
                    </a:lnTo>
                    <a:lnTo>
                      <a:pt x="89" y="71"/>
                    </a:lnTo>
                    <a:lnTo>
                      <a:pt x="90" y="64"/>
                    </a:lnTo>
                    <a:lnTo>
                      <a:pt x="90" y="58"/>
                    </a:lnTo>
                    <a:lnTo>
                      <a:pt x="88" y="51"/>
                    </a:lnTo>
                    <a:lnTo>
                      <a:pt x="85" y="44"/>
                    </a:lnTo>
                    <a:lnTo>
                      <a:pt x="80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49" name="Freeform 2391"/>
              <p:cNvSpPr>
                <a:spLocks/>
              </p:cNvSpPr>
              <p:nvPr/>
            </p:nvSpPr>
            <p:spPr bwMode="auto">
              <a:xfrm>
                <a:off x="4630" y="3557"/>
                <a:ext cx="14" cy="15"/>
              </a:xfrm>
              <a:custGeom>
                <a:avLst/>
                <a:gdLst/>
                <a:ahLst/>
                <a:cxnLst>
                  <a:cxn ang="0">
                    <a:pos x="5" y="56"/>
                  </a:cxn>
                  <a:cxn ang="0">
                    <a:pos x="57" y="60"/>
                  </a:cxn>
                  <a:cxn ang="0">
                    <a:pos x="70" y="48"/>
                  </a:cxn>
                  <a:cxn ang="0">
                    <a:pos x="23" y="0"/>
                  </a:cxn>
                  <a:cxn ang="0">
                    <a:pos x="10" y="14"/>
                  </a:cxn>
                  <a:cxn ang="0">
                    <a:pos x="5" y="56"/>
                  </a:cxn>
                  <a:cxn ang="0">
                    <a:pos x="10" y="14"/>
                  </a:cxn>
                  <a:cxn ang="0">
                    <a:pos x="5" y="20"/>
                  </a:cxn>
                  <a:cxn ang="0">
                    <a:pos x="2" y="26"/>
                  </a:cxn>
                  <a:cxn ang="0">
                    <a:pos x="0" y="33"/>
                  </a:cxn>
                  <a:cxn ang="0">
                    <a:pos x="0" y="38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6" y="56"/>
                  </a:cxn>
                  <a:cxn ang="0">
                    <a:pos x="10" y="61"/>
                  </a:cxn>
                  <a:cxn ang="0">
                    <a:pos x="15" y="65"/>
                  </a:cxn>
                  <a:cxn ang="0">
                    <a:pos x="20" y="68"/>
                  </a:cxn>
                  <a:cxn ang="0">
                    <a:pos x="26" y="71"/>
                  </a:cxn>
                  <a:cxn ang="0">
                    <a:pos x="32" y="71"/>
                  </a:cxn>
                  <a:cxn ang="0">
                    <a:pos x="39" y="71"/>
                  </a:cxn>
                  <a:cxn ang="0">
                    <a:pos x="45" y="70"/>
                  </a:cxn>
                  <a:cxn ang="0">
                    <a:pos x="52" y="66"/>
                  </a:cxn>
                  <a:cxn ang="0">
                    <a:pos x="57" y="60"/>
                  </a:cxn>
                  <a:cxn ang="0">
                    <a:pos x="5" y="56"/>
                  </a:cxn>
                </a:cxnLst>
                <a:rect l="0" t="0" r="r" b="b"/>
                <a:pathLst>
                  <a:path w="70" h="71">
                    <a:moveTo>
                      <a:pt x="5" y="56"/>
                    </a:moveTo>
                    <a:lnTo>
                      <a:pt x="57" y="60"/>
                    </a:lnTo>
                    <a:lnTo>
                      <a:pt x="70" y="48"/>
                    </a:lnTo>
                    <a:lnTo>
                      <a:pt x="23" y="0"/>
                    </a:lnTo>
                    <a:lnTo>
                      <a:pt x="10" y="14"/>
                    </a:lnTo>
                    <a:lnTo>
                      <a:pt x="5" y="56"/>
                    </a:lnTo>
                    <a:lnTo>
                      <a:pt x="10" y="14"/>
                    </a:lnTo>
                    <a:lnTo>
                      <a:pt x="5" y="20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6" y="56"/>
                    </a:lnTo>
                    <a:lnTo>
                      <a:pt x="10" y="61"/>
                    </a:lnTo>
                    <a:lnTo>
                      <a:pt x="15" y="65"/>
                    </a:lnTo>
                    <a:lnTo>
                      <a:pt x="20" y="68"/>
                    </a:lnTo>
                    <a:lnTo>
                      <a:pt x="26" y="71"/>
                    </a:lnTo>
                    <a:lnTo>
                      <a:pt x="32" y="71"/>
                    </a:lnTo>
                    <a:lnTo>
                      <a:pt x="39" y="71"/>
                    </a:lnTo>
                    <a:lnTo>
                      <a:pt x="45" y="70"/>
                    </a:lnTo>
                    <a:lnTo>
                      <a:pt x="52" y="66"/>
                    </a:lnTo>
                    <a:lnTo>
                      <a:pt x="57" y="60"/>
                    </a:lnTo>
                    <a:lnTo>
                      <a:pt x="5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50" name="Freeform 2392"/>
              <p:cNvSpPr>
                <a:spLocks/>
              </p:cNvSpPr>
              <p:nvPr/>
            </p:nvSpPr>
            <p:spPr bwMode="auto">
              <a:xfrm>
                <a:off x="4656" y="3522"/>
                <a:ext cx="13" cy="14"/>
              </a:xfrm>
              <a:custGeom>
                <a:avLst/>
                <a:gdLst/>
                <a:ahLst/>
                <a:cxnLst>
                  <a:cxn ang="0">
                    <a:pos x="64" y="18"/>
                  </a:cxn>
                  <a:cxn ang="0">
                    <a:pos x="15" y="8"/>
                  </a:cxn>
                  <a:cxn ang="0">
                    <a:pos x="0" y="19"/>
                  </a:cxn>
                  <a:cxn ang="0">
                    <a:pos x="42" y="71"/>
                  </a:cxn>
                  <a:cxn ang="0">
                    <a:pos x="56" y="60"/>
                  </a:cxn>
                  <a:cxn ang="0">
                    <a:pos x="64" y="18"/>
                  </a:cxn>
                  <a:cxn ang="0">
                    <a:pos x="56" y="60"/>
                  </a:cxn>
                  <a:cxn ang="0">
                    <a:pos x="62" y="54"/>
                  </a:cxn>
                  <a:cxn ang="0">
                    <a:pos x="65" y="48"/>
                  </a:cxn>
                  <a:cxn ang="0">
                    <a:pos x="68" y="42"/>
                  </a:cxn>
                  <a:cxn ang="0">
                    <a:pos x="69" y="35"/>
                  </a:cxn>
                  <a:cxn ang="0">
                    <a:pos x="69" y="30"/>
                  </a:cxn>
                  <a:cxn ang="0">
                    <a:pos x="67" y="24"/>
                  </a:cxn>
                  <a:cxn ang="0">
                    <a:pos x="64" y="18"/>
                  </a:cxn>
                  <a:cxn ang="0">
                    <a:pos x="61" y="12"/>
                  </a:cxn>
                  <a:cxn ang="0">
                    <a:pos x="56" y="9"/>
                  </a:cxn>
                  <a:cxn ang="0">
                    <a:pos x="52" y="4"/>
                  </a:cxn>
                  <a:cxn ang="0">
                    <a:pos x="46" y="2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7" y="1"/>
                  </a:cxn>
                  <a:cxn ang="0">
                    <a:pos x="20" y="4"/>
                  </a:cxn>
                  <a:cxn ang="0">
                    <a:pos x="15" y="8"/>
                  </a:cxn>
                  <a:cxn ang="0">
                    <a:pos x="64" y="18"/>
                  </a:cxn>
                </a:cxnLst>
                <a:rect l="0" t="0" r="r" b="b"/>
                <a:pathLst>
                  <a:path w="69" h="71">
                    <a:moveTo>
                      <a:pt x="64" y="18"/>
                    </a:moveTo>
                    <a:lnTo>
                      <a:pt x="15" y="8"/>
                    </a:lnTo>
                    <a:lnTo>
                      <a:pt x="0" y="19"/>
                    </a:lnTo>
                    <a:lnTo>
                      <a:pt x="42" y="71"/>
                    </a:lnTo>
                    <a:lnTo>
                      <a:pt x="56" y="60"/>
                    </a:lnTo>
                    <a:lnTo>
                      <a:pt x="64" y="18"/>
                    </a:lnTo>
                    <a:lnTo>
                      <a:pt x="56" y="60"/>
                    </a:lnTo>
                    <a:lnTo>
                      <a:pt x="62" y="54"/>
                    </a:lnTo>
                    <a:lnTo>
                      <a:pt x="65" y="48"/>
                    </a:lnTo>
                    <a:lnTo>
                      <a:pt x="68" y="42"/>
                    </a:lnTo>
                    <a:lnTo>
                      <a:pt x="69" y="35"/>
                    </a:lnTo>
                    <a:lnTo>
                      <a:pt x="69" y="30"/>
                    </a:lnTo>
                    <a:lnTo>
                      <a:pt x="67" y="24"/>
                    </a:lnTo>
                    <a:lnTo>
                      <a:pt x="64" y="18"/>
                    </a:lnTo>
                    <a:lnTo>
                      <a:pt x="61" y="12"/>
                    </a:lnTo>
                    <a:lnTo>
                      <a:pt x="56" y="9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64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51" name="Freeform 2393"/>
              <p:cNvSpPr>
                <a:spLocks/>
              </p:cNvSpPr>
              <p:nvPr/>
            </p:nvSpPr>
            <p:spPr bwMode="auto">
              <a:xfrm>
                <a:off x="4657" y="3526"/>
                <a:ext cx="14" cy="10"/>
              </a:xfrm>
              <a:custGeom>
                <a:avLst/>
                <a:gdLst/>
                <a:ahLst/>
                <a:cxnLst>
                  <a:cxn ang="0">
                    <a:pos x="69" y="50"/>
                  </a:cxn>
                  <a:cxn ang="0">
                    <a:pos x="69" y="50"/>
                  </a:cxn>
                  <a:cxn ang="0">
                    <a:pos x="70" y="43"/>
                  </a:cxn>
                  <a:cxn ang="0">
                    <a:pos x="70" y="37"/>
                  </a:cxn>
                  <a:cxn ang="0">
                    <a:pos x="69" y="30"/>
                  </a:cxn>
                  <a:cxn ang="0">
                    <a:pos x="67" y="24"/>
                  </a:cxn>
                  <a:cxn ang="0">
                    <a:pos x="66" y="17"/>
                  </a:cxn>
                  <a:cxn ang="0">
                    <a:pos x="65" y="12"/>
                  </a:cxn>
                  <a:cxn ang="0">
                    <a:pos x="63" y="6"/>
                  </a:cxn>
                  <a:cxn ang="0">
                    <a:pos x="59" y="0"/>
                  </a:cxn>
                  <a:cxn ang="0">
                    <a:pos x="0" y="32"/>
                  </a:cxn>
                  <a:cxn ang="0">
                    <a:pos x="2" y="32"/>
                  </a:cxn>
                  <a:cxn ang="0">
                    <a:pos x="2" y="34"/>
                  </a:cxn>
                  <a:cxn ang="0">
                    <a:pos x="2" y="35"/>
                  </a:cxn>
                  <a:cxn ang="0">
                    <a:pos x="2" y="36"/>
                  </a:cxn>
                  <a:cxn ang="0">
                    <a:pos x="3" y="37"/>
                  </a:cxn>
                  <a:cxn ang="0">
                    <a:pos x="3" y="39"/>
                  </a:cxn>
                  <a:cxn ang="0">
                    <a:pos x="3" y="42"/>
                  </a:cxn>
                  <a:cxn ang="0">
                    <a:pos x="3" y="45"/>
                  </a:cxn>
                  <a:cxn ang="0">
                    <a:pos x="3" y="45"/>
                  </a:cxn>
                  <a:cxn ang="0">
                    <a:pos x="69" y="50"/>
                  </a:cxn>
                </a:cxnLst>
                <a:rect l="0" t="0" r="r" b="b"/>
                <a:pathLst>
                  <a:path w="70" h="50">
                    <a:moveTo>
                      <a:pt x="69" y="50"/>
                    </a:moveTo>
                    <a:lnTo>
                      <a:pt x="69" y="50"/>
                    </a:lnTo>
                    <a:lnTo>
                      <a:pt x="70" y="43"/>
                    </a:lnTo>
                    <a:lnTo>
                      <a:pt x="70" y="37"/>
                    </a:lnTo>
                    <a:lnTo>
                      <a:pt x="69" y="30"/>
                    </a:lnTo>
                    <a:lnTo>
                      <a:pt x="67" y="24"/>
                    </a:lnTo>
                    <a:lnTo>
                      <a:pt x="66" y="17"/>
                    </a:lnTo>
                    <a:lnTo>
                      <a:pt x="65" y="12"/>
                    </a:lnTo>
                    <a:lnTo>
                      <a:pt x="63" y="6"/>
                    </a:lnTo>
                    <a:lnTo>
                      <a:pt x="59" y="0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6"/>
                    </a:lnTo>
                    <a:lnTo>
                      <a:pt x="3" y="37"/>
                    </a:lnTo>
                    <a:lnTo>
                      <a:pt x="3" y="39"/>
                    </a:lnTo>
                    <a:lnTo>
                      <a:pt x="3" y="42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69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52" name="Freeform 2394"/>
              <p:cNvSpPr>
                <a:spLocks/>
              </p:cNvSpPr>
              <p:nvPr/>
            </p:nvSpPr>
            <p:spPr bwMode="auto">
              <a:xfrm>
                <a:off x="4656" y="3535"/>
                <a:ext cx="14" cy="11"/>
              </a:xfrm>
              <a:custGeom>
                <a:avLst/>
                <a:gdLst/>
                <a:ahLst/>
                <a:cxnLst>
                  <a:cxn ang="0">
                    <a:pos x="47" y="58"/>
                  </a:cxn>
                  <a:cxn ang="0">
                    <a:pos x="47" y="58"/>
                  </a:cxn>
                  <a:cxn ang="0">
                    <a:pos x="52" y="53"/>
                  </a:cxn>
                  <a:cxn ang="0">
                    <a:pos x="57" y="46"/>
                  </a:cxn>
                  <a:cxn ang="0">
                    <a:pos x="61" y="41"/>
                  </a:cxn>
                  <a:cxn ang="0">
                    <a:pos x="65" y="34"/>
                  </a:cxn>
                  <a:cxn ang="0">
                    <a:pos x="67" y="27"/>
                  </a:cxn>
                  <a:cxn ang="0">
                    <a:pos x="69" y="20"/>
                  </a:cxn>
                  <a:cxn ang="0">
                    <a:pos x="72" y="12"/>
                  </a:cxn>
                  <a:cxn ang="0">
                    <a:pos x="72" y="5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5"/>
                  </a:cxn>
                  <a:cxn ang="0">
                    <a:pos x="3" y="6"/>
                  </a:cxn>
                  <a:cxn ang="0">
                    <a:pos x="3" y="7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47" y="58"/>
                  </a:cxn>
                </a:cxnLst>
                <a:rect l="0" t="0" r="r" b="b"/>
                <a:pathLst>
                  <a:path w="72" h="58">
                    <a:moveTo>
                      <a:pt x="47" y="58"/>
                    </a:moveTo>
                    <a:lnTo>
                      <a:pt x="47" y="58"/>
                    </a:lnTo>
                    <a:lnTo>
                      <a:pt x="52" y="53"/>
                    </a:lnTo>
                    <a:lnTo>
                      <a:pt x="57" y="46"/>
                    </a:lnTo>
                    <a:lnTo>
                      <a:pt x="61" y="41"/>
                    </a:lnTo>
                    <a:lnTo>
                      <a:pt x="65" y="34"/>
                    </a:lnTo>
                    <a:lnTo>
                      <a:pt x="67" y="27"/>
                    </a:lnTo>
                    <a:lnTo>
                      <a:pt x="69" y="20"/>
                    </a:lnTo>
                    <a:lnTo>
                      <a:pt x="72" y="12"/>
                    </a:lnTo>
                    <a:lnTo>
                      <a:pt x="72" y="5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7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53" name="Freeform 2395"/>
              <p:cNvSpPr>
                <a:spLocks/>
              </p:cNvSpPr>
              <p:nvPr/>
            </p:nvSpPr>
            <p:spPr bwMode="auto">
              <a:xfrm>
                <a:off x="4655" y="3537"/>
                <a:ext cx="10" cy="14"/>
              </a:xfrm>
              <a:custGeom>
                <a:avLst/>
                <a:gdLst/>
                <a:ahLst/>
                <a:cxnLst>
                  <a:cxn ang="0">
                    <a:pos x="19" y="67"/>
                  </a:cxn>
                  <a:cxn ang="0">
                    <a:pos x="19" y="67"/>
                  </a:cxn>
                  <a:cxn ang="0">
                    <a:pos x="23" y="65"/>
                  </a:cxn>
                  <a:cxn ang="0">
                    <a:pos x="28" y="63"/>
                  </a:cxn>
                  <a:cxn ang="0">
                    <a:pos x="32" y="61"/>
                  </a:cxn>
                  <a:cxn ang="0">
                    <a:pos x="37" y="59"/>
                  </a:cxn>
                  <a:cxn ang="0">
                    <a:pos x="42" y="56"/>
                  </a:cxn>
                  <a:cxn ang="0">
                    <a:pos x="45" y="53"/>
                  </a:cxn>
                  <a:cxn ang="0">
                    <a:pos x="50" y="49"/>
                  </a:cxn>
                  <a:cxn ang="0">
                    <a:pos x="53" y="46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19" y="67"/>
                  </a:cxn>
                </a:cxnLst>
                <a:rect l="0" t="0" r="r" b="b"/>
                <a:pathLst>
                  <a:path w="53" h="67">
                    <a:moveTo>
                      <a:pt x="19" y="67"/>
                    </a:moveTo>
                    <a:lnTo>
                      <a:pt x="19" y="67"/>
                    </a:lnTo>
                    <a:lnTo>
                      <a:pt x="23" y="65"/>
                    </a:lnTo>
                    <a:lnTo>
                      <a:pt x="28" y="63"/>
                    </a:lnTo>
                    <a:lnTo>
                      <a:pt x="32" y="61"/>
                    </a:lnTo>
                    <a:lnTo>
                      <a:pt x="37" y="59"/>
                    </a:lnTo>
                    <a:lnTo>
                      <a:pt x="42" y="56"/>
                    </a:lnTo>
                    <a:lnTo>
                      <a:pt x="45" y="53"/>
                    </a:lnTo>
                    <a:lnTo>
                      <a:pt x="50" y="49"/>
                    </a:lnTo>
                    <a:lnTo>
                      <a:pt x="53" y="46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9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54" name="Freeform 2396"/>
              <p:cNvSpPr>
                <a:spLocks/>
              </p:cNvSpPr>
              <p:nvPr/>
            </p:nvSpPr>
            <p:spPr bwMode="auto">
              <a:xfrm>
                <a:off x="4650" y="3538"/>
                <a:ext cx="9" cy="1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63"/>
                  </a:cxn>
                  <a:cxn ang="0">
                    <a:pos x="6" y="65"/>
                  </a:cxn>
                  <a:cxn ang="0">
                    <a:pos x="10" y="66"/>
                  </a:cxn>
                  <a:cxn ang="0">
                    <a:pos x="16" y="67"/>
                  </a:cxn>
                  <a:cxn ang="0">
                    <a:pos x="22" y="68"/>
                  </a:cxn>
                  <a:cxn ang="0">
                    <a:pos x="26" y="68"/>
                  </a:cxn>
                  <a:cxn ang="0">
                    <a:pos x="32" y="67"/>
                  </a:cxn>
                  <a:cxn ang="0">
                    <a:pos x="38" y="66"/>
                  </a:cxn>
                  <a:cxn ang="0">
                    <a:pos x="43" y="65"/>
                  </a:cxn>
                  <a:cxn ang="0">
                    <a:pos x="24" y="0"/>
                  </a:cxn>
                  <a:cxn ang="0">
                    <a:pos x="24" y="1"/>
                  </a:cxn>
                  <a:cxn ang="0">
                    <a:pos x="23" y="1"/>
                  </a:cxn>
                  <a:cxn ang="0">
                    <a:pos x="23" y="1"/>
                  </a:cxn>
                  <a:cxn ang="0">
                    <a:pos x="23" y="1"/>
                  </a:cxn>
                  <a:cxn ang="0">
                    <a:pos x="23" y="1"/>
                  </a:cxn>
                  <a:cxn ang="0">
                    <a:pos x="23" y="1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0" y="63"/>
                  </a:cxn>
                </a:cxnLst>
                <a:rect l="0" t="0" r="r" b="b"/>
                <a:pathLst>
                  <a:path w="43" h="68">
                    <a:moveTo>
                      <a:pt x="0" y="63"/>
                    </a:moveTo>
                    <a:lnTo>
                      <a:pt x="0" y="63"/>
                    </a:lnTo>
                    <a:lnTo>
                      <a:pt x="6" y="65"/>
                    </a:lnTo>
                    <a:lnTo>
                      <a:pt x="10" y="66"/>
                    </a:lnTo>
                    <a:lnTo>
                      <a:pt x="16" y="67"/>
                    </a:lnTo>
                    <a:lnTo>
                      <a:pt x="22" y="68"/>
                    </a:lnTo>
                    <a:lnTo>
                      <a:pt x="26" y="68"/>
                    </a:lnTo>
                    <a:lnTo>
                      <a:pt x="32" y="67"/>
                    </a:lnTo>
                    <a:lnTo>
                      <a:pt x="38" y="66"/>
                    </a:lnTo>
                    <a:lnTo>
                      <a:pt x="43" y="65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55" name="Freeform 2397"/>
              <p:cNvSpPr>
                <a:spLocks/>
              </p:cNvSpPr>
              <p:nvPr/>
            </p:nvSpPr>
            <p:spPr bwMode="auto">
              <a:xfrm>
                <a:off x="4643" y="3536"/>
                <a:ext cx="11" cy="1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0" y="48"/>
                  </a:cxn>
                  <a:cxn ang="0">
                    <a:pos x="4" y="51"/>
                  </a:cxn>
                  <a:cxn ang="0">
                    <a:pos x="7" y="54"/>
                  </a:cxn>
                  <a:cxn ang="0">
                    <a:pos x="12" y="58"/>
                  </a:cxn>
                  <a:cxn ang="0">
                    <a:pos x="15" y="60"/>
                  </a:cxn>
                  <a:cxn ang="0">
                    <a:pos x="20" y="64"/>
                  </a:cxn>
                  <a:cxn ang="0">
                    <a:pos x="25" y="66"/>
                  </a:cxn>
                  <a:cxn ang="0">
                    <a:pos x="29" y="68"/>
                  </a:cxn>
                  <a:cxn ang="0">
                    <a:pos x="34" y="69"/>
                  </a:cxn>
                  <a:cxn ang="0">
                    <a:pos x="56" y="6"/>
                  </a:cxn>
                  <a:cxn ang="0">
                    <a:pos x="55" y="6"/>
                  </a:cxn>
                  <a:cxn ang="0">
                    <a:pos x="54" y="6"/>
                  </a:cxn>
                  <a:cxn ang="0">
                    <a:pos x="52" y="5"/>
                  </a:cxn>
                  <a:cxn ang="0">
                    <a:pos x="52" y="5"/>
                  </a:cxn>
                  <a:cxn ang="0">
                    <a:pos x="50" y="4"/>
                  </a:cxn>
                  <a:cxn ang="0">
                    <a:pos x="50" y="3"/>
                  </a:cxn>
                  <a:cxn ang="0">
                    <a:pos x="49" y="3"/>
                  </a:cxn>
                  <a:cxn ang="0">
                    <a:pos x="47" y="0"/>
                  </a:cxn>
                  <a:cxn ang="0">
                    <a:pos x="48" y="1"/>
                  </a:cxn>
                  <a:cxn ang="0">
                    <a:pos x="0" y="48"/>
                  </a:cxn>
                </a:cxnLst>
                <a:rect l="0" t="0" r="r" b="b"/>
                <a:pathLst>
                  <a:path w="56" h="69">
                    <a:moveTo>
                      <a:pt x="0" y="48"/>
                    </a:moveTo>
                    <a:lnTo>
                      <a:pt x="0" y="48"/>
                    </a:lnTo>
                    <a:lnTo>
                      <a:pt x="4" y="51"/>
                    </a:lnTo>
                    <a:lnTo>
                      <a:pt x="7" y="54"/>
                    </a:lnTo>
                    <a:lnTo>
                      <a:pt x="12" y="58"/>
                    </a:lnTo>
                    <a:lnTo>
                      <a:pt x="15" y="60"/>
                    </a:lnTo>
                    <a:lnTo>
                      <a:pt x="20" y="64"/>
                    </a:lnTo>
                    <a:lnTo>
                      <a:pt x="25" y="66"/>
                    </a:lnTo>
                    <a:lnTo>
                      <a:pt x="29" y="68"/>
                    </a:lnTo>
                    <a:lnTo>
                      <a:pt x="34" y="69"/>
                    </a:lnTo>
                    <a:lnTo>
                      <a:pt x="56" y="6"/>
                    </a:lnTo>
                    <a:lnTo>
                      <a:pt x="55" y="6"/>
                    </a:lnTo>
                    <a:lnTo>
                      <a:pt x="54" y="6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49" y="3"/>
                    </a:lnTo>
                    <a:lnTo>
                      <a:pt x="47" y="0"/>
                    </a:lnTo>
                    <a:lnTo>
                      <a:pt x="48" y="1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56" name="Freeform 2398"/>
              <p:cNvSpPr>
                <a:spLocks/>
              </p:cNvSpPr>
              <p:nvPr/>
            </p:nvSpPr>
            <p:spPr bwMode="auto">
              <a:xfrm>
                <a:off x="4638" y="3533"/>
                <a:ext cx="15" cy="13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2" y="28"/>
                  </a:cxn>
                  <a:cxn ang="0">
                    <a:pos x="4" y="33"/>
                  </a:cxn>
                  <a:cxn ang="0">
                    <a:pos x="8" y="39"/>
                  </a:cxn>
                  <a:cxn ang="0">
                    <a:pos x="11" y="45"/>
                  </a:cxn>
                  <a:cxn ang="0">
                    <a:pos x="15" y="51"/>
                  </a:cxn>
                  <a:cxn ang="0">
                    <a:pos x="18" y="55"/>
                  </a:cxn>
                  <a:cxn ang="0">
                    <a:pos x="23" y="60"/>
                  </a:cxn>
                  <a:cxn ang="0">
                    <a:pos x="27" y="65"/>
                  </a:cxn>
                  <a:cxn ang="0">
                    <a:pos x="75" y="18"/>
                  </a:cxn>
                  <a:cxn ang="0">
                    <a:pos x="72" y="16"/>
                  </a:cxn>
                  <a:cxn ang="0">
                    <a:pos x="70" y="14"/>
                  </a:cxn>
                  <a:cxn ang="0">
                    <a:pos x="69" y="13"/>
                  </a:cxn>
                  <a:cxn ang="0">
                    <a:pos x="68" y="10"/>
                  </a:cxn>
                  <a:cxn ang="0">
                    <a:pos x="67" y="8"/>
                  </a:cxn>
                  <a:cxn ang="0">
                    <a:pos x="66" y="6"/>
                  </a:cxn>
                  <a:cxn ang="0">
                    <a:pos x="64" y="2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0" y="22"/>
                  </a:cxn>
                </a:cxnLst>
                <a:rect l="0" t="0" r="r" b="b"/>
                <a:pathLst>
                  <a:path w="75" h="65">
                    <a:moveTo>
                      <a:pt x="0" y="22"/>
                    </a:moveTo>
                    <a:lnTo>
                      <a:pt x="0" y="22"/>
                    </a:lnTo>
                    <a:lnTo>
                      <a:pt x="2" y="28"/>
                    </a:lnTo>
                    <a:lnTo>
                      <a:pt x="4" y="33"/>
                    </a:lnTo>
                    <a:lnTo>
                      <a:pt x="8" y="39"/>
                    </a:lnTo>
                    <a:lnTo>
                      <a:pt x="11" y="45"/>
                    </a:lnTo>
                    <a:lnTo>
                      <a:pt x="15" y="51"/>
                    </a:lnTo>
                    <a:lnTo>
                      <a:pt x="18" y="55"/>
                    </a:lnTo>
                    <a:lnTo>
                      <a:pt x="23" y="60"/>
                    </a:lnTo>
                    <a:lnTo>
                      <a:pt x="27" y="65"/>
                    </a:lnTo>
                    <a:lnTo>
                      <a:pt x="75" y="18"/>
                    </a:lnTo>
                    <a:lnTo>
                      <a:pt x="72" y="16"/>
                    </a:lnTo>
                    <a:lnTo>
                      <a:pt x="70" y="14"/>
                    </a:lnTo>
                    <a:lnTo>
                      <a:pt x="69" y="13"/>
                    </a:lnTo>
                    <a:lnTo>
                      <a:pt x="68" y="10"/>
                    </a:lnTo>
                    <a:lnTo>
                      <a:pt x="67" y="8"/>
                    </a:lnTo>
                    <a:lnTo>
                      <a:pt x="66" y="6"/>
                    </a:lnTo>
                    <a:lnTo>
                      <a:pt x="64" y="2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57" name="Freeform 2399"/>
              <p:cNvSpPr>
                <a:spLocks/>
              </p:cNvSpPr>
              <p:nvPr/>
            </p:nvSpPr>
            <p:spPr bwMode="auto">
              <a:xfrm>
                <a:off x="4637" y="3527"/>
                <a:ext cx="13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7"/>
                  </a:cxn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1" y="32"/>
                  </a:cxn>
                  <a:cxn ang="0">
                    <a:pos x="2" y="39"/>
                  </a:cxn>
                  <a:cxn ang="0">
                    <a:pos x="5" y="45"/>
                  </a:cxn>
                  <a:cxn ang="0">
                    <a:pos x="6" y="52"/>
                  </a:cxn>
                  <a:cxn ang="0">
                    <a:pos x="69" y="30"/>
                  </a:cxn>
                  <a:cxn ang="0">
                    <a:pos x="68" y="28"/>
                  </a:cxn>
                  <a:cxn ang="0">
                    <a:pos x="68" y="25"/>
                  </a:cxn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20"/>
                  </a:cxn>
                  <a:cxn ang="0">
                    <a:pos x="67" y="17"/>
                  </a:cxn>
                  <a:cxn ang="0">
                    <a:pos x="67" y="16"/>
                  </a:cxn>
                  <a:cxn ang="0">
                    <a:pos x="68" y="15"/>
                  </a:cxn>
                  <a:cxn ang="0">
                    <a:pos x="68" y="15"/>
                  </a:cxn>
                  <a:cxn ang="0">
                    <a:pos x="2" y="0"/>
                  </a:cxn>
                </a:cxnLst>
                <a:rect l="0" t="0" r="r" b="b"/>
                <a:pathLst>
                  <a:path w="69" h="52">
                    <a:moveTo>
                      <a:pt x="2" y="0"/>
                    </a:moveTo>
                    <a:lnTo>
                      <a:pt x="2" y="0"/>
                    </a:lnTo>
                    <a:lnTo>
                      <a:pt x="1" y="7"/>
                    </a:lnTo>
                    <a:lnTo>
                      <a:pt x="1" y="13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1" y="32"/>
                    </a:lnTo>
                    <a:lnTo>
                      <a:pt x="2" y="39"/>
                    </a:lnTo>
                    <a:lnTo>
                      <a:pt x="5" y="45"/>
                    </a:lnTo>
                    <a:lnTo>
                      <a:pt x="6" y="52"/>
                    </a:lnTo>
                    <a:lnTo>
                      <a:pt x="69" y="30"/>
                    </a:lnTo>
                    <a:lnTo>
                      <a:pt x="68" y="28"/>
                    </a:lnTo>
                    <a:lnTo>
                      <a:pt x="68" y="25"/>
                    </a:lnTo>
                    <a:lnTo>
                      <a:pt x="67" y="23"/>
                    </a:lnTo>
                    <a:lnTo>
                      <a:pt x="67" y="21"/>
                    </a:lnTo>
                    <a:lnTo>
                      <a:pt x="67" y="20"/>
                    </a:lnTo>
                    <a:lnTo>
                      <a:pt x="67" y="17"/>
                    </a:lnTo>
                    <a:lnTo>
                      <a:pt x="67" y="16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58" name="Freeform 2400"/>
              <p:cNvSpPr>
                <a:spLocks/>
              </p:cNvSpPr>
              <p:nvPr/>
            </p:nvSpPr>
            <p:spPr bwMode="auto">
              <a:xfrm>
                <a:off x="4637" y="3519"/>
                <a:ext cx="14" cy="1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3" y="0"/>
                  </a:cxn>
                  <a:cxn ang="0">
                    <a:pos x="20" y="4"/>
                  </a:cxn>
                  <a:cxn ang="0">
                    <a:pos x="16" y="8"/>
                  </a:cxn>
                  <a:cxn ang="0">
                    <a:pos x="13" y="14"/>
                  </a:cxn>
                  <a:cxn ang="0">
                    <a:pos x="9" y="19"/>
                  </a:cxn>
                  <a:cxn ang="0">
                    <a:pos x="6" y="25"/>
                  </a:cxn>
                  <a:cxn ang="0">
                    <a:pos x="4" y="30"/>
                  </a:cxn>
                  <a:cxn ang="0">
                    <a:pos x="3" y="36"/>
                  </a:cxn>
                  <a:cxn ang="0">
                    <a:pos x="0" y="42"/>
                  </a:cxn>
                  <a:cxn ang="0">
                    <a:pos x="66" y="57"/>
                  </a:cxn>
                  <a:cxn ang="0">
                    <a:pos x="66" y="56"/>
                  </a:cxn>
                  <a:cxn ang="0">
                    <a:pos x="66" y="55"/>
                  </a:cxn>
                  <a:cxn ang="0">
                    <a:pos x="67" y="52"/>
                  </a:cxn>
                  <a:cxn ang="0">
                    <a:pos x="67" y="51"/>
                  </a:cxn>
                  <a:cxn ang="0">
                    <a:pos x="68" y="50"/>
                  </a:cxn>
                  <a:cxn ang="0">
                    <a:pos x="70" y="49"/>
                  </a:cxn>
                  <a:cxn ang="0">
                    <a:pos x="71" y="48"/>
                  </a:cxn>
                  <a:cxn ang="0">
                    <a:pos x="71" y="47"/>
                  </a:cxn>
                  <a:cxn ang="0">
                    <a:pos x="71" y="47"/>
                  </a:cxn>
                  <a:cxn ang="0">
                    <a:pos x="23" y="0"/>
                  </a:cxn>
                </a:cxnLst>
                <a:rect l="0" t="0" r="r" b="b"/>
                <a:pathLst>
                  <a:path w="71" h="57">
                    <a:moveTo>
                      <a:pt x="23" y="0"/>
                    </a:moveTo>
                    <a:lnTo>
                      <a:pt x="23" y="0"/>
                    </a:lnTo>
                    <a:lnTo>
                      <a:pt x="20" y="4"/>
                    </a:lnTo>
                    <a:lnTo>
                      <a:pt x="16" y="8"/>
                    </a:lnTo>
                    <a:lnTo>
                      <a:pt x="13" y="14"/>
                    </a:lnTo>
                    <a:lnTo>
                      <a:pt x="9" y="19"/>
                    </a:lnTo>
                    <a:lnTo>
                      <a:pt x="6" y="25"/>
                    </a:lnTo>
                    <a:lnTo>
                      <a:pt x="4" y="30"/>
                    </a:lnTo>
                    <a:lnTo>
                      <a:pt x="3" y="36"/>
                    </a:lnTo>
                    <a:lnTo>
                      <a:pt x="0" y="42"/>
                    </a:lnTo>
                    <a:lnTo>
                      <a:pt x="66" y="57"/>
                    </a:lnTo>
                    <a:lnTo>
                      <a:pt x="66" y="56"/>
                    </a:lnTo>
                    <a:lnTo>
                      <a:pt x="66" y="55"/>
                    </a:lnTo>
                    <a:lnTo>
                      <a:pt x="67" y="52"/>
                    </a:lnTo>
                    <a:lnTo>
                      <a:pt x="67" y="51"/>
                    </a:lnTo>
                    <a:lnTo>
                      <a:pt x="68" y="50"/>
                    </a:lnTo>
                    <a:lnTo>
                      <a:pt x="70" y="49"/>
                    </a:lnTo>
                    <a:lnTo>
                      <a:pt x="71" y="48"/>
                    </a:lnTo>
                    <a:lnTo>
                      <a:pt x="71" y="47"/>
                    </a:lnTo>
                    <a:lnTo>
                      <a:pt x="71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59" name="Freeform 2401"/>
              <p:cNvSpPr>
                <a:spLocks/>
              </p:cNvSpPr>
              <p:nvPr/>
            </p:nvSpPr>
            <p:spPr bwMode="auto">
              <a:xfrm>
                <a:off x="4642" y="3514"/>
                <a:ext cx="11" cy="14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9" y="0"/>
                  </a:cxn>
                  <a:cxn ang="0">
                    <a:pos x="41" y="1"/>
                  </a:cxn>
                  <a:cxn ang="0">
                    <a:pos x="33" y="4"/>
                  </a:cxn>
                  <a:cxn ang="0">
                    <a:pos x="26" y="6"/>
                  </a:cxn>
                  <a:cxn ang="0">
                    <a:pos x="19" y="9"/>
                  </a:cxn>
                  <a:cxn ang="0">
                    <a:pos x="13" y="14"/>
                  </a:cxn>
                  <a:cxn ang="0">
                    <a:pos x="6" y="19"/>
                  </a:cxn>
                  <a:cxn ang="0">
                    <a:pos x="0" y="24"/>
                  </a:cxn>
                  <a:cxn ang="0">
                    <a:pos x="48" y="71"/>
                  </a:cxn>
                  <a:cxn ang="0">
                    <a:pos x="50" y="69"/>
                  </a:cxn>
                  <a:cxn ang="0">
                    <a:pos x="51" y="68"/>
                  </a:cxn>
                  <a:cxn ang="0">
                    <a:pos x="52" y="68"/>
                  </a:cxn>
                  <a:cxn ang="0">
                    <a:pos x="52" y="67"/>
                  </a:cxn>
                  <a:cxn ang="0">
                    <a:pos x="53" y="67"/>
                  </a:cxn>
                  <a:cxn ang="0">
                    <a:pos x="53" y="67"/>
                  </a:cxn>
                  <a:cxn ang="0">
                    <a:pos x="55" y="67"/>
                  </a:cxn>
                  <a:cxn ang="0">
                    <a:pos x="55" y="67"/>
                  </a:cxn>
                  <a:cxn ang="0">
                    <a:pos x="55" y="67"/>
                  </a:cxn>
                  <a:cxn ang="0">
                    <a:pos x="56" y="0"/>
                  </a:cxn>
                </a:cxnLst>
                <a:rect l="0" t="0" r="r" b="b"/>
                <a:pathLst>
                  <a:path w="56" h="71">
                    <a:moveTo>
                      <a:pt x="56" y="0"/>
                    </a:moveTo>
                    <a:lnTo>
                      <a:pt x="56" y="0"/>
                    </a:lnTo>
                    <a:lnTo>
                      <a:pt x="49" y="0"/>
                    </a:lnTo>
                    <a:lnTo>
                      <a:pt x="41" y="1"/>
                    </a:lnTo>
                    <a:lnTo>
                      <a:pt x="33" y="4"/>
                    </a:lnTo>
                    <a:lnTo>
                      <a:pt x="26" y="6"/>
                    </a:lnTo>
                    <a:lnTo>
                      <a:pt x="19" y="9"/>
                    </a:lnTo>
                    <a:lnTo>
                      <a:pt x="13" y="14"/>
                    </a:lnTo>
                    <a:lnTo>
                      <a:pt x="6" y="19"/>
                    </a:lnTo>
                    <a:lnTo>
                      <a:pt x="0" y="24"/>
                    </a:lnTo>
                    <a:lnTo>
                      <a:pt x="48" y="71"/>
                    </a:lnTo>
                    <a:lnTo>
                      <a:pt x="50" y="69"/>
                    </a:lnTo>
                    <a:lnTo>
                      <a:pt x="51" y="68"/>
                    </a:lnTo>
                    <a:lnTo>
                      <a:pt x="52" y="68"/>
                    </a:lnTo>
                    <a:lnTo>
                      <a:pt x="52" y="67"/>
                    </a:lnTo>
                    <a:lnTo>
                      <a:pt x="53" y="67"/>
                    </a:lnTo>
                    <a:lnTo>
                      <a:pt x="53" y="67"/>
                    </a:lnTo>
                    <a:lnTo>
                      <a:pt x="55" y="67"/>
                    </a:lnTo>
                    <a:lnTo>
                      <a:pt x="55" y="67"/>
                    </a:lnTo>
                    <a:lnTo>
                      <a:pt x="55" y="6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0" name="Freeform 2402"/>
              <p:cNvSpPr>
                <a:spLocks/>
              </p:cNvSpPr>
              <p:nvPr/>
            </p:nvSpPr>
            <p:spPr bwMode="auto">
              <a:xfrm>
                <a:off x="4653" y="3514"/>
                <a:ext cx="11" cy="14"/>
              </a:xfrm>
              <a:custGeom>
                <a:avLst/>
                <a:gdLst/>
                <a:ahLst/>
                <a:cxnLst>
                  <a:cxn ang="0">
                    <a:pos x="56" y="25"/>
                  </a:cxn>
                  <a:cxn ang="0">
                    <a:pos x="56" y="25"/>
                  </a:cxn>
                  <a:cxn ang="0">
                    <a:pos x="50" y="20"/>
                  </a:cxn>
                  <a:cxn ang="0">
                    <a:pos x="45" y="15"/>
                  </a:cxn>
                  <a:cxn ang="0">
                    <a:pos x="38" y="12"/>
                  </a:cxn>
                  <a:cxn ang="0">
                    <a:pos x="32" y="7"/>
                  </a:cxn>
                  <a:cxn ang="0">
                    <a:pos x="24" y="5"/>
                  </a:cxn>
                  <a:cxn ang="0">
                    <a:pos x="17" y="2"/>
                  </a:cxn>
                  <a:cxn ang="0">
                    <a:pos x="9" y="1"/>
                  </a:cxn>
                  <a:cxn ang="0">
                    <a:pos x="1" y="0"/>
                  </a:cxn>
                  <a:cxn ang="0">
                    <a:pos x="0" y="67"/>
                  </a:cxn>
                  <a:cxn ang="0">
                    <a:pos x="1" y="67"/>
                  </a:cxn>
                  <a:cxn ang="0">
                    <a:pos x="1" y="67"/>
                  </a:cxn>
                  <a:cxn ang="0">
                    <a:pos x="2" y="67"/>
                  </a:cxn>
                  <a:cxn ang="0">
                    <a:pos x="3" y="68"/>
                  </a:cxn>
                  <a:cxn ang="0">
                    <a:pos x="4" y="68"/>
                  </a:cxn>
                  <a:cxn ang="0">
                    <a:pos x="5" y="69"/>
                  </a:cxn>
                  <a:cxn ang="0">
                    <a:pos x="7" y="71"/>
                  </a:cxn>
                  <a:cxn ang="0">
                    <a:pos x="9" y="73"/>
                  </a:cxn>
                  <a:cxn ang="0">
                    <a:pos x="9" y="73"/>
                  </a:cxn>
                  <a:cxn ang="0">
                    <a:pos x="56" y="25"/>
                  </a:cxn>
                </a:cxnLst>
                <a:rect l="0" t="0" r="r" b="b"/>
                <a:pathLst>
                  <a:path w="56" h="73">
                    <a:moveTo>
                      <a:pt x="56" y="25"/>
                    </a:moveTo>
                    <a:lnTo>
                      <a:pt x="56" y="25"/>
                    </a:lnTo>
                    <a:lnTo>
                      <a:pt x="50" y="20"/>
                    </a:lnTo>
                    <a:lnTo>
                      <a:pt x="45" y="15"/>
                    </a:lnTo>
                    <a:lnTo>
                      <a:pt x="38" y="12"/>
                    </a:lnTo>
                    <a:lnTo>
                      <a:pt x="32" y="7"/>
                    </a:lnTo>
                    <a:lnTo>
                      <a:pt x="24" y="5"/>
                    </a:lnTo>
                    <a:lnTo>
                      <a:pt x="17" y="2"/>
                    </a:lnTo>
                    <a:lnTo>
                      <a:pt x="9" y="1"/>
                    </a:lnTo>
                    <a:lnTo>
                      <a:pt x="1" y="0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2" y="67"/>
                    </a:lnTo>
                    <a:lnTo>
                      <a:pt x="3" y="68"/>
                    </a:lnTo>
                    <a:lnTo>
                      <a:pt x="4" y="68"/>
                    </a:lnTo>
                    <a:lnTo>
                      <a:pt x="5" y="69"/>
                    </a:lnTo>
                    <a:lnTo>
                      <a:pt x="7" y="71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56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1" name="Freeform 2403"/>
              <p:cNvSpPr>
                <a:spLocks/>
              </p:cNvSpPr>
              <p:nvPr/>
            </p:nvSpPr>
            <p:spPr bwMode="auto">
              <a:xfrm>
                <a:off x="4654" y="3519"/>
                <a:ext cx="14" cy="14"/>
              </a:xfrm>
              <a:custGeom>
                <a:avLst/>
                <a:gdLst/>
                <a:ahLst/>
                <a:cxnLst>
                  <a:cxn ang="0">
                    <a:pos x="58" y="61"/>
                  </a:cxn>
                  <a:cxn ang="0">
                    <a:pos x="61" y="18"/>
                  </a:cxn>
                  <a:cxn ang="0">
                    <a:pos x="60" y="15"/>
                  </a:cxn>
                  <a:cxn ang="0">
                    <a:pos x="58" y="13"/>
                  </a:cxn>
                  <a:cxn ang="0">
                    <a:pos x="56" y="11"/>
                  </a:cxn>
                  <a:cxn ang="0">
                    <a:pos x="55" y="9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49" y="3"/>
                  </a:cxn>
                  <a:cxn ang="0">
                    <a:pos x="47" y="0"/>
                  </a:cxn>
                  <a:cxn ang="0">
                    <a:pos x="0" y="48"/>
                  </a:cxn>
                  <a:cxn ang="0">
                    <a:pos x="1" y="48"/>
                  </a:cxn>
                  <a:cxn ang="0">
                    <a:pos x="2" y="49"/>
                  </a:cxn>
                  <a:cxn ang="0">
                    <a:pos x="2" y="50"/>
                  </a:cxn>
                  <a:cxn ang="0">
                    <a:pos x="3" y="51"/>
                  </a:cxn>
                  <a:cxn ang="0">
                    <a:pos x="4" y="52"/>
                  </a:cxn>
                  <a:cxn ang="0">
                    <a:pos x="6" y="54"/>
                  </a:cxn>
                  <a:cxn ang="0">
                    <a:pos x="7" y="55"/>
                  </a:cxn>
                  <a:cxn ang="0">
                    <a:pos x="7" y="56"/>
                  </a:cxn>
                  <a:cxn ang="0">
                    <a:pos x="10" y="13"/>
                  </a:cxn>
                  <a:cxn ang="0">
                    <a:pos x="7" y="56"/>
                  </a:cxn>
                  <a:cxn ang="0">
                    <a:pos x="13" y="62"/>
                  </a:cxn>
                  <a:cxn ang="0">
                    <a:pos x="18" y="66"/>
                  </a:cxn>
                  <a:cxn ang="0">
                    <a:pos x="24" y="69"/>
                  </a:cxn>
                  <a:cxn ang="0">
                    <a:pos x="30" y="71"/>
                  </a:cxn>
                  <a:cxn ang="0">
                    <a:pos x="37" y="71"/>
                  </a:cxn>
                  <a:cxn ang="0">
                    <a:pos x="43" y="70"/>
                  </a:cxn>
                  <a:cxn ang="0">
                    <a:pos x="48" y="67"/>
                  </a:cxn>
                  <a:cxn ang="0">
                    <a:pos x="54" y="64"/>
                  </a:cxn>
                  <a:cxn ang="0">
                    <a:pos x="59" y="61"/>
                  </a:cxn>
                  <a:cxn ang="0">
                    <a:pos x="62" y="55"/>
                  </a:cxn>
                  <a:cxn ang="0">
                    <a:pos x="66" y="50"/>
                  </a:cxn>
                  <a:cxn ang="0">
                    <a:pos x="68" y="44"/>
                  </a:cxn>
                  <a:cxn ang="0">
                    <a:pos x="68" y="37"/>
                  </a:cxn>
                  <a:cxn ang="0">
                    <a:pos x="68" y="30"/>
                  </a:cxn>
                  <a:cxn ang="0">
                    <a:pos x="66" y="25"/>
                  </a:cxn>
                  <a:cxn ang="0">
                    <a:pos x="61" y="18"/>
                  </a:cxn>
                  <a:cxn ang="0">
                    <a:pos x="58" y="61"/>
                  </a:cxn>
                </a:cxnLst>
                <a:rect l="0" t="0" r="r" b="b"/>
                <a:pathLst>
                  <a:path w="68" h="71">
                    <a:moveTo>
                      <a:pt x="58" y="61"/>
                    </a:moveTo>
                    <a:lnTo>
                      <a:pt x="61" y="18"/>
                    </a:lnTo>
                    <a:lnTo>
                      <a:pt x="60" y="15"/>
                    </a:lnTo>
                    <a:lnTo>
                      <a:pt x="58" y="13"/>
                    </a:lnTo>
                    <a:lnTo>
                      <a:pt x="56" y="11"/>
                    </a:lnTo>
                    <a:lnTo>
                      <a:pt x="55" y="9"/>
                    </a:lnTo>
                    <a:lnTo>
                      <a:pt x="53" y="6"/>
                    </a:lnTo>
                    <a:lnTo>
                      <a:pt x="51" y="4"/>
                    </a:lnTo>
                    <a:lnTo>
                      <a:pt x="49" y="3"/>
                    </a:lnTo>
                    <a:lnTo>
                      <a:pt x="47" y="0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2" y="49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4" y="52"/>
                    </a:lnTo>
                    <a:lnTo>
                      <a:pt x="6" y="54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10" y="13"/>
                    </a:lnTo>
                    <a:lnTo>
                      <a:pt x="7" y="56"/>
                    </a:lnTo>
                    <a:lnTo>
                      <a:pt x="13" y="62"/>
                    </a:lnTo>
                    <a:lnTo>
                      <a:pt x="18" y="66"/>
                    </a:lnTo>
                    <a:lnTo>
                      <a:pt x="24" y="69"/>
                    </a:lnTo>
                    <a:lnTo>
                      <a:pt x="30" y="71"/>
                    </a:lnTo>
                    <a:lnTo>
                      <a:pt x="37" y="71"/>
                    </a:lnTo>
                    <a:lnTo>
                      <a:pt x="43" y="70"/>
                    </a:lnTo>
                    <a:lnTo>
                      <a:pt x="48" y="67"/>
                    </a:lnTo>
                    <a:lnTo>
                      <a:pt x="54" y="64"/>
                    </a:lnTo>
                    <a:lnTo>
                      <a:pt x="59" y="61"/>
                    </a:lnTo>
                    <a:lnTo>
                      <a:pt x="62" y="55"/>
                    </a:lnTo>
                    <a:lnTo>
                      <a:pt x="66" y="50"/>
                    </a:lnTo>
                    <a:lnTo>
                      <a:pt x="68" y="44"/>
                    </a:lnTo>
                    <a:lnTo>
                      <a:pt x="68" y="37"/>
                    </a:lnTo>
                    <a:lnTo>
                      <a:pt x="68" y="30"/>
                    </a:lnTo>
                    <a:lnTo>
                      <a:pt x="66" y="25"/>
                    </a:lnTo>
                    <a:lnTo>
                      <a:pt x="61" y="18"/>
                    </a:lnTo>
                    <a:lnTo>
                      <a:pt x="58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2" name="Freeform 2404"/>
              <p:cNvSpPr>
                <a:spLocks/>
              </p:cNvSpPr>
              <p:nvPr/>
            </p:nvSpPr>
            <p:spPr bwMode="auto">
              <a:xfrm>
                <a:off x="4643" y="3521"/>
                <a:ext cx="23" cy="24"/>
              </a:xfrm>
              <a:custGeom>
                <a:avLst/>
                <a:gdLst/>
                <a:ahLst/>
                <a:cxnLst>
                  <a:cxn ang="0">
                    <a:pos x="7" y="102"/>
                  </a:cxn>
                  <a:cxn ang="0">
                    <a:pos x="58" y="105"/>
                  </a:cxn>
                  <a:cxn ang="0">
                    <a:pos x="115" y="48"/>
                  </a:cxn>
                  <a:cxn ang="0">
                    <a:pos x="67" y="0"/>
                  </a:cxn>
                  <a:cxn ang="0">
                    <a:pos x="11" y="58"/>
                  </a:cxn>
                  <a:cxn ang="0">
                    <a:pos x="7" y="102"/>
                  </a:cxn>
                  <a:cxn ang="0">
                    <a:pos x="11" y="58"/>
                  </a:cxn>
                  <a:cxn ang="0">
                    <a:pos x="5" y="64"/>
                  </a:cxn>
                  <a:cxn ang="0">
                    <a:pos x="1" y="71"/>
                  </a:cxn>
                  <a:cxn ang="0">
                    <a:pos x="0" y="76"/>
                  </a:cxn>
                  <a:cxn ang="0">
                    <a:pos x="0" y="83"/>
                  </a:cxn>
                  <a:cxn ang="0">
                    <a:pos x="1" y="89"/>
                  </a:cxn>
                  <a:cxn ang="0">
                    <a:pos x="3" y="95"/>
                  </a:cxn>
                  <a:cxn ang="0">
                    <a:pos x="6" y="101"/>
                  </a:cxn>
                  <a:cxn ang="0">
                    <a:pos x="11" y="105"/>
                  </a:cxn>
                  <a:cxn ang="0">
                    <a:pos x="15" y="109"/>
                  </a:cxn>
                  <a:cxn ang="0">
                    <a:pos x="21" y="112"/>
                  </a:cxn>
                  <a:cxn ang="0">
                    <a:pos x="27" y="114"/>
                  </a:cxn>
                  <a:cxn ang="0">
                    <a:pos x="33" y="116"/>
                  </a:cxn>
                  <a:cxn ang="0">
                    <a:pos x="38" y="114"/>
                  </a:cxn>
                  <a:cxn ang="0">
                    <a:pos x="45" y="113"/>
                  </a:cxn>
                  <a:cxn ang="0">
                    <a:pos x="51" y="110"/>
                  </a:cxn>
                  <a:cxn ang="0">
                    <a:pos x="58" y="105"/>
                  </a:cxn>
                  <a:cxn ang="0">
                    <a:pos x="7" y="102"/>
                  </a:cxn>
                </a:cxnLst>
                <a:rect l="0" t="0" r="r" b="b"/>
                <a:pathLst>
                  <a:path w="115" h="116">
                    <a:moveTo>
                      <a:pt x="7" y="102"/>
                    </a:moveTo>
                    <a:lnTo>
                      <a:pt x="58" y="105"/>
                    </a:lnTo>
                    <a:lnTo>
                      <a:pt x="115" y="48"/>
                    </a:lnTo>
                    <a:lnTo>
                      <a:pt x="67" y="0"/>
                    </a:lnTo>
                    <a:lnTo>
                      <a:pt x="11" y="58"/>
                    </a:lnTo>
                    <a:lnTo>
                      <a:pt x="7" y="102"/>
                    </a:lnTo>
                    <a:lnTo>
                      <a:pt x="11" y="58"/>
                    </a:lnTo>
                    <a:lnTo>
                      <a:pt x="5" y="64"/>
                    </a:lnTo>
                    <a:lnTo>
                      <a:pt x="1" y="71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89"/>
                    </a:lnTo>
                    <a:lnTo>
                      <a:pt x="3" y="95"/>
                    </a:lnTo>
                    <a:lnTo>
                      <a:pt x="6" y="101"/>
                    </a:lnTo>
                    <a:lnTo>
                      <a:pt x="11" y="105"/>
                    </a:lnTo>
                    <a:lnTo>
                      <a:pt x="15" y="109"/>
                    </a:lnTo>
                    <a:lnTo>
                      <a:pt x="21" y="112"/>
                    </a:lnTo>
                    <a:lnTo>
                      <a:pt x="27" y="114"/>
                    </a:lnTo>
                    <a:lnTo>
                      <a:pt x="33" y="116"/>
                    </a:lnTo>
                    <a:lnTo>
                      <a:pt x="38" y="114"/>
                    </a:lnTo>
                    <a:lnTo>
                      <a:pt x="45" y="113"/>
                    </a:lnTo>
                    <a:lnTo>
                      <a:pt x="51" y="110"/>
                    </a:lnTo>
                    <a:lnTo>
                      <a:pt x="58" y="105"/>
                    </a:lnTo>
                    <a:lnTo>
                      <a:pt x="7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3" name="Freeform 2405"/>
              <p:cNvSpPr>
                <a:spLocks/>
              </p:cNvSpPr>
              <p:nvPr/>
            </p:nvSpPr>
            <p:spPr bwMode="auto">
              <a:xfrm>
                <a:off x="4644" y="3534"/>
                <a:ext cx="11" cy="9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54" y="2"/>
                  </a:cxn>
                  <a:cxn ang="0">
                    <a:pos x="54" y="0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0" y="41"/>
                  </a:cxn>
                  <a:cxn ang="0">
                    <a:pos x="1" y="41"/>
                  </a:cxn>
                  <a:cxn ang="0">
                    <a:pos x="2" y="43"/>
                  </a:cxn>
                  <a:cxn ang="0">
                    <a:pos x="2" y="44"/>
                  </a:cxn>
                  <a:cxn ang="0">
                    <a:pos x="4" y="44"/>
                  </a:cxn>
                  <a:cxn ang="0">
                    <a:pos x="5" y="45"/>
                  </a:cxn>
                  <a:cxn ang="0">
                    <a:pos x="6" y="47"/>
                  </a:cxn>
                  <a:cxn ang="0">
                    <a:pos x="7" y="48"/>
                  </a:cxn>
                  <a:cxn ang="0">
                    <a:pos x="7" y="49"/>
                  </a:cxn>
                  <a:cxn ang="0">
                    <a:pos x="7" y="49"/>
                  </a:cxn>
                  <a:cxn ang="0">
                    <a:pos x="54" y="2"/>
                  </a:cxn>
                </a:cxnLst>
                <a:rect l="0" t="0" r="r" b="b"/>
                <a:pathLst>
                  <a:path w="54" h="49">
                    <a:moveTo>
                      <a:pt x="54" y="2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2" y="43"/>
                    </a:lnTo>
                    <a:lnTo>
                      <a:pt x="2" y="44"/>
                    </a:lnTo>
                    <a:lnTo>
                      <a:pt x="4" y="44"/>
                    </a:lnTo>
                    <a:lnTo>
                      <a:pt x="5" y="45"/>
                    </a:lnTo>
                    <a:lnTo>
                      <a:pt x="6" y="47"/>
                    </a:lnTo>
                    <a:lnTo>
                      <a:pt x="7" y="48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4" name="Freeform 2406"/>
              <p:cNvSpPr>
                <a:spLocks/>
              </p:cNvSpPr>
              <p:nvPr/>
            </p:nvSpPr>
            <p:spPr bwMode="auto">
              <a:xfrm>
                <a:off x="4646" y="3534"/>
                <a:ext cx="10" cy="14"/>
              </a:xfrm>
              <a:custGeom>
                <a:avLst/>
                <a:gdLst/>
                <a:ahLst/>
                <a:cxnLst>
                  <a:cxn ang="0">
                    <a:pos x="47" y="1"/>
                  </a:cxn>
                  <a:cxn ang="0">
                    <a:pos x="47" y="1"/>
                  </a:cxn>
                  <a:cxn ang="0">
                    <a:pos x="49" y="1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50" y="1"/>
                  </a:cxn>
                  <a:cxn ang="0">
                    <a:pos x="49" y="1"/>
                  </a:cxn>
                  <a:cxn ang="0">
                    <a:pos x="47" y="0"/>
                  </a:cxn>
                  <a:cxn ang="0">
                    <a:pos x="0" y="47"/>
                  </a:cxn>
                  <a:cxn ang="0">
                    <a:pos x="5" y="50"/>
                  </a:cxn>
                  <a:cxn ang="0">
                    <a:pos x="9" y="54"/>
                  </a:cxn>
                  <a:cxn ang="0">
                    <a:pos x="14" y="57"/>
                  </a:cxn>
                  <a:cxn ang="0">
                    <a:pos x="19" y="61"/>
                  </a:cxn>
                  <a:cxn ang="0">
                    <a:pos x="24" y="63"/>
                  </a:cxn>
                  <a:cxn ang="0">
                    <a:pos x="30" y="65"/>
                  </a:cxn>
                  <a:cxn ang="0">
                    <a:pos x="37" y="66"/>
                  </a:cxn>
                  <a:cxn ang="0">
                    <a:pos x="43" y="68"/>
                  </a:cxn>
                  <a:cxn ang="0">
                    <a:pos x="43" y="68"/>
                  </a:cxn>
                  <a:cxn ang="0">
                    <a:pos x="47" y="1"/>
                  </a:cxn>
                </a:cxnLst>
                <a:rect l="0" t="0" r="r" b="b"/>
                <a:pathLst>
                  <a:path w="50" h="68">
                    <a:moveTo>
                      <a:pt x="47" y="1"/>
                    </a:moveTo>
                    <a:lnTo>
                      <a:pt x="47" y="1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0" y="47"/>
                    </a:lnTo>
                    <a:lnTo>
                      <a:pt x="5" y="50"/>
                    </a:lnTo>
                    <a:lnTo>
                      <a:pt x="9" y="54"/>
                    </a:lnTo>
                    <a:lnTo>
                      <a:pt x="14" y="57"/>
                    </a:lnTo>
                    <a:lnTo>
                      <a:pt x="19" y="61"/>
                    </a:lnTo>
                    <a:lnTo>
                      <a:pt x="24" y="63"/>
                    </a:lnTo>
                    <a:lnTo>
                      <a:pt x="30" y="65"/>
                    </a:lnTo>
                    <a:lnTo>
                      <a:pt x="37" y="66"/>
                    </a:lnTo>
                    <a:lnTo>
                      <a:pt x="43" y="68"/>
                    </a:lnTo>
                    <a:lnTo>
                      <a:pt x="43" y="68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5" name="Freeform 2407"/>
              <p:cNvSpPr>
                <a:spLocks/>
              </p:cNvSpPr>
              <p:nvPr/>
            </p:nvSpPr>
            <p:spPr bwMode="auto">
              <a:xfrm>
                <a:off x="4654" y="3534"/>
                <a:ext cx="9" cy="1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67"/>
                  </a:cxn>
                  <a:cxn ang="0">
                    <a:pos x="10" y="67"/>
                  </a:cxn>
                  <a:cxn ang="0">
                    <a:pos x="17" y="67"/>
                  </a:cxn>
                  <a:cxn ang="0">
                    <a:pos x="22" y="65"/>
                  </a:cxn>
                  <a:cxn ang="0">
                    <a:pos x="28" y="63"/>
                  </a:cxn>
                  <a:cxn ang="0">
                    <a:pos x="34" y="61"/>
                  </a:cxn>
                  <a:cxn ang="0">
                    <a:pos x="38" y="57"/>
                  </a:cxn>
                  <a:cxn ang="0">
                    <a:pos x="44" y="54"/>
                  </a:cxn>
                  <a:cxn ang="0">
                    <a:pos x="48" y="50"/>
                  </a:cxn>
                  <a:cxn ang="0">
                    <a:pos x="48" y="50"/>
                  </a:cxn>
                  <a:cxn ang="0">
                    <a:pos x="0" y="3"/>
                  </a:cxn>
                </a:cxnLst>
                <a:rect l="0" t="0" r="r" b="b"/>
                <a:pathLst>
                  <a:path w="48" h="67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67"/>
                    </a:lnTo>
                    <a:lnTo>
                      <a:pt x="10" y="67"/>
                    </a:lnTo>
                    <a:lnTo>
                      <a:pt x="17" y="67"/>
                    </a:lnTo>
                    <a:lnTo>
                      <a:pt x="22" y="65"/>
                    </a:lnTo>
                    <a:lnTo>
                      <a:pt x="28" y="63"/>
                    </a:lnTo>
                    <a:lnTo>
                      <a:pt x="34" y="61"/>
                    </a:lnTo>
                    <a:lnTo>
                      <a:pt x="38" y="57"/>
                    </a:lnTo>
                    <a:lnTo>
                      <a:pt x="44" y="54"/>
                    </a:lnTo>
                    <a:lnTo>
                      <a:pt x="48" y="50"/>
                    </a:lnTo>
                    <a:lnTo>
                      <a:pt x="48" y="5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6" name="Freeform 2408"/>
              <p:cNvSpPr>
                <a:spLocks/>
              </p:cNvSpPr>
              <p:nvPr/>
            </p:nvSpPr>
            <p:spPr bwMode="auto">
              <a:xfrm>
                <a:off x="4654" y="3535"/>
                <a:ext cx="13" cy="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8" y="48"/>
                  </a:cxn>
                  <a:cxn ang="0">
                    <a:pos x="51" y="45"/>
                  </a:cxn>
                  <a:cxn ang="0">
                    <a:pos x="55" y="40"/>
                  </a:cxn>
                  <a:cxn ang="0">
                    <a:pos x="58" y="36"/>
                  </a:cxn>
                  <a:cxn ang="0">
                    <a:pos x="60" y="31"/>
                  </a:cxn>
                  <a:cxn ang="0">
                    <a:pos x="63" y="27"/>
                  </a:cxn>
                  <a:cxn ang="0">
                    <a:pos x="64" y="23"/>
                  </a:cxn>
                  <a:cxn ang="0">
                    <a:pos x="65" y="17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0" y="1"/>
                  </a:cxn>
                </a:cxnLst>
                <a:rect l="0" t="0" r="r" b="b"/>
                <a:pathLst>
                  <a:path w="66" h="48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8" y="48"/>
                    </a:lnTo>
                    <a:lnTo>
                      <a:pt x="51" y="45"/>
                    </a:lnTo>
                    <a:lnTo>
                      <a:pt x="55" y="40"/>
                    </a:lnTo>
                    <a:lnTo>
                      <a:pt x="58" y="36"/>
                    </a:lnTo>
                    <a:lnTo>
                      <a:pt x="60" y="31"/>
                    </a:lnTo>
                    <a:lnTo>
                      <a:pt x="63" y="27"/>
                    </a:lnTo>
                    <a:lnTo>
                      <a:pt x="64" y="23"/>
                    </a:lnTo>
                    <a:lnTo>
                      <a:pt x="65" y="17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7" name="Freeform 2409"/>
              <p:cNvSpPr>
                <a:spLocks/>
              </p:cNvSpPr>
              <p:nvPr/>
            </p:nvSpPr>
            <p:spPr bwMode="auto">
              <a:xfrm>
                <a:off x="4653" y="3525"/>
                <a:ext cx="14" cy="12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2" y="45"/>
                  </a:cxn>
                  <a:cxn ang="0">
                    <a:pos x="3" y="47"/>
                  </a:cxn>
                  <a:cxn ang="0">
                    <a:pos x="3" y="48"/>
                  </a:cxn>
                  <a:cxn ang="0">
                    <a:pos x="3" y="49"/>
                  </a:cxn>
                  <a:cxn ang="0">
                    <a:pos x="3" y="49"/>
                  </a:cxn>
                  <a:cxn ang="0">
                    <a:pos x="3" y="50"/>
                  </a:cxn>
                  <a:cxn ang="0">
                    <a:pos x="3" y="50"/>
                  </a:cxn>
                  <a:cxn ang="0">
                    <a:pos x="3" y="50"/>
                  </a:cxn>
                  <a:cxn ang="0">
                    <a:pos x="3" y="51"/>
                  </a:cxn>
                  <a:cxn ang="0">
                    <a:pos x="69" y="63"/>
                  </a:cxn>
                  <a:cxn ang="0">
                    <a:pos x="70" y="58"/>
                  </a:cxn>
                  <a:cxn ang="0">
                    <a:pos x="70" y="52"/>
                  </a:cxn>
                  <a:cxn ang="0">
                    <a:pos x="70" y="47"/>
                  </a:cxn>
                  <a:cxn ang="0">
                    <a:pos x="70" y="42"/>
                  </a:cxn>
                  <a:cxn ang="0">
                    <a:pos x="69" y="36"/>
                  </a:cxn>
                  <a:cxn ang="0">
                    <a:pos x="68" y="32"/>
                  </a:cxn>
                  <a:cxn ang="0">
                    <a:pos x="67" y="26"/>
                  </a:cxn>
                  <a:cxn ang="0">
                    <a:pos x="65" y="21"/>
                  </a:cxn>
                  <a:cxn ang="0">
                    <a:pos x="55" y="59"/>
                  </a:cxn>
                  <a:cxn ang="0">
                    <a:pos x="65" y="21"/>
                  </a:cxn>
                  <a:cxn ang="0">
                    <a:pos x="61" y="14"/>
                  </a:cxn>
                  <a:cxn ang="0">
                    <a:pos x="56" y="8"/>
                  </a:cxn>
                  <a:cxn ang="0">
                    <a:pos x="52" y="5"/>
                  </a:cxn>
                  <a:cxn ang="0">
                    <a:pos x="46" y="1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8" y="0"/>
                  </a:cxn>
                  <a:cxn ang="0">
                    <a:pos x="22" y="3"/>
                  </a:cxn>
                  <a:cxn ang="0">
                    <a:pos x="16" y="5"/>
                  </a:cxn>
                  <a:cxn ang="0">
                    <a:pos x="11" y="8"/>
                  </a:cxn>
                  <a:cxn ang="0">
                    <a:pos x="7" y="13"/>
                  </a:cxn>
                  <a:cxn ang="0">
                    <a:pos x="3" y="19"/>
                  </a:cxn>
                  <a:cxn ang="0">
                    <a:pos x="1" y="25"/>
                  </a:cxn>
                  <a:cxn ang="0">
                    <a:pos x="0" y="32"/>
                  </a:cxn>
                  <a:cxn ang="0">
                    <a:pos x="1" y="38"/>
                  </a:cxn>
                  <a:cxn ang="0">
                    <a:pos x="2" y="45"/>
                  </a:cxn>
                  <a:cxn ang="0">
                    <a:pos x="13" y="7"/>
                  </a:cxn>
                </a:cxnLst>
                <a:rect l="0" t="0" r="r" b="b"/>
                <a:pathLst>
                  <a:path w="70" h="63">
                    <a:moveTo>
                      <a:pt x="13" y="7"/>
                    </a:moveTo>
                    <a:lnTo>
                      <a:pt x="2" y="45"/>
                    </a:lnTo>
                    <a:lnTo>
                      <a:pt x="3" y="47"/>
                    </a:lnTo>
                    <a:lnTo>
                      <a:pt x="3" y="48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3" y="51"/>
                    </a:lnTo>
                    <a:lnTo>
                      <a:pt x="69" y="63"/>
                    </a:lnTo>
                    <a:lnTo>
                      <a:pt x="70" y="58"/>
                    </a:lnTo>
                    <a:lnTo>
                      <a:pt x="70" y="52"/>
                    </a:lnTo>
                    <a:lnTo>
                      <a:pt x="70" y="47"/>
                    </a:lnTo>
                    <a:lnTo>
                      <a:pt x="70" y="42"/>
                    </a:lnTo>
                    <a:lnTo>
                      <a:pt x="69" y="36"/>
                    </a:lnTo>
                    <a:lnTo>
                      <a:pt x="68" y="32"/>
                    </a:lnTo>
                    <a:lnTo>
                      <a:pt x="67" y="26"/>
                    </a:lnTo>
                    <a:lnTo>
                      <a:pt x="65" y="21"/>
                    </a:lnTo>
                    <a:lnTo>
                      <a:pt x="55" y="59"/>
                    </a:lnTo>
                    <a:lnTo>
                      <a:pt x="65" y="21"/>
                    </a:lnTo>
                    <a:lnTo>
                      <a:pt x="61" y="14"/>
                    </a:lnTo>
                    <a:lnTo>
                      <a:pt x="56" y="8"/>
                    </a:lnTo>
                    <a:lnTo>
                      <a:pt x="52" y="5"/>
                    </a:lnTo>
                    <a:lnTo>
                      <a:pt x="46" y="1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11" y="8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1" y="25"/>
                    </a:lnTo>
                    <a:lnTo>
                      <a:pt x="0" y="32"/>
                    </a:lnTo>
                    <a:lnTo>
                      <a:pt x="1" y="38"/>
                    </a:lnTo>
                    <a:lnTo>
                      <a:pt x="2" y="45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8" name="Freeform 2410"/>
              <p:cNvSpPr>
                <a:spLocks/>
              </p:cNvSpPr>
              <p:nvPr/>
            </p:nvSpPr>
            <p:spPr bwMode="auto">
              <a:xfrm>
                <a:off x="4644" y="3520"/>
                <a:ext cx="20" cy="20"/>
              </a:xfrm>
              <a:custGeom>
                <a:avLst/>
                <a:gdLst/>
                <a:ahLst/>
                <a:cxnLst>
                  <a:cxn ang="0">
                    <a:pos x="91" y="11"/>
                  </a:cxn>
                  <a:cxn ang="0">
                    <a:pos x="43" y="10"/>
                  </a:cxn>
                  <a:cxn ang="0">
                    <a:pos x="0" y="54"/>
                  </a:cxn>
                  <a:cxn ang="0">
                    <a:pos x="47" y="102"/>
                  </a:cxn>
                  <a:cxn ang="0">
                    <a:pos x="91" y="58"/>
                  </a:cxn>
                  <a:cxn ang="0">
                    <a:pos x="91" y="11"/>
                  </a:cxn>
                  <a:cxn ang="0">
                    <a:pos x="91" y="58"/>
                  </a:cxn>
                  <a:cxn ang="0">
                    <a:pos x="95" y="52"/>
                  </a:cxn>
                  <a:cxn ang="0">
                    <a:pos x="99" y="45"/>
                  </a:cxn>
                  <a:cxn ang="0">
                    <a:pos x="100" y="39"/>
                  </a:cxn>
                  <a:cxn ang="0">
                    <a:pos x="100" y="32"/>
                  </a:cxn>
                  <a:cxn ang="0">
                    <a:pos x="100" y="26"/>
                  </a:cxn>
                  <a:cxn ang="0">
                    <a:pos x="98" y="21"/>
                  </a:cxn>
                  <a:cxn ang="0">
                    <a:pos x="94" y="15"/>
                  </a:cxn>
                  <a:cxn ang="0">
                    <a:pos x="90" y="10"/>
                  </a:cxn>
                  <a:cxn ang="0">
                    <a:pos x="85" y="7"/>
                  </a:cxn>
                  <a:cxn ang="0">
                    <a:pos x="80" y="3"/>
                  </a:cxn>
                  <a:cxn ang="0">
                    <a:pos x="75" y="1"/>
                  </a:cxn>
                  <a:cxn ang="0">
                    <a:pos x="68" y="0"/>
                  </a:cxn>
                  <a:cxn ang="0">
                    <a:pos x="62" y="1"/>
                  </a:cxn>
                  <a:cxn ang="0">
                    <a:pos x="55" y="2"/>
                  </a:cxn>
                  <a:cxn ang="0">
                    <a:pos x="49" y="6"/>
                  </a:cxn>
                  <a:cxn ang="0">
                    <a:pos x="43" y="10"/>
                  </a:cxn>
                  <a:cxn ang="0">
                    <a:pos x="91" y="11"/>
                  </a:cxn>
                </a:cxnLst>
                <a:rect l="0" t="0" r="r" b="b"/>
                <a:pathLst>
                  <a:path w="100" h="102">
                    <a:moveTo>
                      <a:pt x="91" y="11"/>
                    </a:moveTo>
                    <a:lnTo>
                      <a:pt x="43" y="10"/>
                    </a:lnTo>
                    <a:lnTo>
                      <a:pt x="0" y="54"/>
                    </a:lnTo>
                    <a:lnTo>
                      <a:pt x="47" y="102"/>
                    </a:lnTo>
                    <a:lnTo>
                      <a:pt x="91" y="58"/>
                    </a:lnTo>
                    <a:lnTo>
                      <a:pt x="91" y="11"/>
                    </a:lnTo>
                    <a:lnTo>
                      <a:pt x="91" y="58"/>
                    </a:lnTo>
                    <a:lnTo>
                      <a:pt x="95" y="52"/>
                    </a:lnTo>
                    <a:lnTo>
                      <a:pt x="99" y="45"/>
                    </a:lnTo>
                    <a:lnTo>
                      <a:pt x="100" y="39"/>
                    </a:lnTo>
                    <a:lnTo>
                      <a:pt x="100" y="32"/>
                    </a:lnTo>
                    <a:lnTo>
                      <a:pt x="100" y="26"/>
                    </a:lnTo>
                    <a:lnTo>
                      <a:pt x="98" y="21"/>
                    </a:lnTo>
                    <a:lnTo>
                      <a:pt x="94" y="15"/>
                    </a:lnTo>
                    <a:lnTo>
                      <a:pt x="90" y="10"/>
                    </a:lnTo>
                    <a:lnTo>
                      <a:pt x="85" y="7"/>
                    </a:lnTo>
                    <a:lnTo>
                      <a:pt x="80" y="3"/>
                    </a:lnTo>
                    <a:lnTo>
                      <a:pt x="75" y="1"/>
                    </a:lnTo>
                    <a:lnTo>
                      <a:pt x="68" y="0"/>
                    </a:lnTo>
                    <a:lnTo>
                      <a:pt x="62" y="1"/>
                    </a:lnTo>
                    <a:lnTo>
                      <a:pt x="55" y="2"/>
                    </a:lnTo>
                    <a:lnTo>
                      <a:pt x="49" y="6"/>
                    </a:lnTo>
                    <a:lnTo>
                      <a:pt x="43" y="10"/>
                    </a:lnTo>
                    <a:lnTo>
                      <a:pt x="9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9" name="Freeform 2411"/>
              <p:cNvSpPr>
                <a:spLocks/>
              </p:cNvSpPr>
              <p:nvPr/>
            </p:nvSpPr>
            <p:spPr bwMode="auto">
              <a:xfrm>
                <a:off x="4652" y="3521"/>
                <a:ext cx="10" cy="10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48"/>
                  </a:cxn>
                  <a:cxn ang="0">
                    <a:pos x="0" y="47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" y="48"/>
                  </a:cxn>
                  <a:cxn ang="0">
                    <a:pos x="1" y="48"/>
                  </a:cxn>
                  <a:cxn ang="0">
                    <a:pos x="1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51" y="4"/>
                  </a:cxn>
                  <a:cxn ang="0">
                    <a:pos x="51" y="3"/>
                  </a:cxn>
                  <a:cxn ang="0">
                    <a:pos x="50" y="3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0" y="47"/>
                  </a:cxn>
                </a:cxnLst>
                <a:rect l="0" t="0" r="r" b="b"/>
                <a:pathLst>
                  <a:path w="51" h="50">
                    <a:moveTo>
                      <a:pt x="0" y="47"/>
                    </a:moveTo>
                    <a:lnTo>
                      <a:pt x="0" y="48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1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70" name="Freeform 2412"/>
              <p:cNvSpPr>
                <a:spLocks/>
              </p:cNvSpPr>
              <p:nvPr/>
            </p:nvSpPr>
            <p:spPr bwMode="auto">
              <a:xfrm>
                <a:off x="4651" y="3517"/>
                <a:ext cx="10" cy="13"/>
              </a:xfrm>
              <a:custGeom>
                <a:avLst/>
                <a:gdLst/>
                <a:ahLst/>
                <a:cxnLst>
                  <a:cxn ang="0">
                    <a:pos x="3" y="67"/>
                  </a:cxn>
                  <a:cxn ang="0">
                    <a:pos x="3" y="67"/>
                  </a:cxn>
                  <a:cxn ang="0">
                    <a:pos x="2" y="67"/>
                  </a:cxn>
                  <a:cxn ang="0">
                    <a:pos x="1" y="67"/>
                  </a:cxn>
                  <a:cxn ang="0">
                    <a:pos x="0" y="67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7"/>
                  </a:cxn>
                  <a:cxn ang="0">
                    <a:pos x="1" y="67"/>
                  </a:cxn>
                  <a:cxn ang="0">
                    <a:pos x="48" y="20"/>
                  </a:cxn>
                  <a:cxn ang="0">
                    <a:pos x="44" y="16"/>
                  </a:cxn>
                  <a:cxn ang="0">
                    <a:pos x="40" y="13"/>
                  </a:cxn>
                  <a:cxn ang="0">
                    <a:pos x="34" y="9"/>
                  </a:cxn>
                  <a:cxn ang="0">
                    <a:pos x="30" y="7"/>
                  </a:cxn>
                  <a:cxn ang="0">
                    <a:pos x="24" y="4"/>
                  </a:cxn>
                  <a:cxn ang="0">
                    <a:pos x="18" y="3"/>
                  </a:cxn>
                  <a:cxn ang="0">
                    <a:pos x="11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3" y="67"/>
                  </a:cxn>
                </a:cxnLst>
                <a:rect l="0" t="0" r="r" b="b"/>
                <a:pathLst>
                  <a:path w="48" h="67">
                    <a:moveTo>
                      <a:pt x="3" y="67"/>
                    </a:moveTo>
                    <a:lnTo>
                      <a:pt x="3" y="67"/>
                    </a:lnTo>
                    <a:lnTo>
                      <a:pt x="2" y="67"/>
                    </a:lnTo>
                    <a:lnTo>
                      <a:pt x="1" y="67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48" y="20"/>
                    </a:lnTo>
                    <a:lnTo>
                      <a:pt x="44" y="16"/>
                    </a:lnTo>
                    <a:lnTo>
                      <a:pt x="40" y="13"/>
                    </a:lnTo>
                    <a:lnTo>
                      <a:pt x="34" y="9"/>
                    </a:lnTo>
                    <a:lnTo>
                      <a:pt x="30" y="7"/>
                    </a:lnTo>
                    <a:lnTo>
                      <a:pt x="24" y="4"/>
                    </a:lnTo>
                    <a:lnTo>
                      <a:pt x="18" y="3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71" name="Freeform 2413"/>
              <p:cNvSpPr>
                <a:spLocks/>
              </p:cNvSpPr>
              <p:nvPr/>
            </p:nvSpPr>
            <p:spPr bwMode="auto">
              <a:xfrm>
                <a:off x="4644" y="3517"/>
                <a:ext cx="9" cy="13"/>
              </a:xfrm>
              <a:custGeom>
                <a:avLst/>
                <a:gdLst/>
                <a:ahLst/>
                <a:cxnLst>
                  <a:cxn ang="0">
                    <a:pos x="47" y="65"/>
                  </a:cxn>
                  <a:cxn ang="0">
                    <a:pos x="47" y="65"/>
                  </a:cxn>
                  <a:cxn ang="0">
                    <a:pos x="47" y="65"/>
                  </a:cxn>
                  <a:cxn ang="0">
                    <a:pos x="46" y="65"/>
                  </a:cxn>
                  <a:cxn ang="0">
                    <a:pos x="46" y="66"/>
                  </a:cxn>
                  <a:cxn ang="0">
                    <a:pos x="45" y="66"/>
                  </a:cxn>
                  <a:cxn ang="0">
                    <a:pos x="44" y="67"/>
                  </a:cxn>
                  <a:cxn ang="0">
                    <a:pos x="43" y="67"/>
                  </a:cxn>
                  <a:cxn ang="0">
                    <a:pos x="41" y="67"/>
                  </a:cxn>
                  <a:cxn ang="0">
                    <a:pos x="40" y="67"/>
                  </a:cxn>
                  <a:cxn ang="0">
                    <a:pos x="43" y="0"/>
                  </a:cxn>
                  <a:cxn ang="0">
                    <a:pos x="37" y="0"/>
                  </a:cxn>
                  <a:cxn ang="0">
                    <a:pos x="31" y="1"/>
                  </a:cxn>
                  <a:cxn ang="0">
                    <a:pos x="24" y="3"/>
                  </a:cxn>
                  <a:cxn ang="0">
                    <a:pos x="18" y="5"/>
                  </a:cxn>
                  <a:cxn ang="0">
                    <a:pos x="14" y="7"/>
                  </a:cxn>
                  <a:cxn ang="0">
                    <a:pos x="8" y="11"/>
                  </a:cxn>
                  <a:cxn ang="0">
                    <a:pos x="3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47" y="65"/>
                  </a:cxn>
                </a:cxnLst>
                <a:rect l="0" t="0" r="r" b="b"/>
                <a:pathLst>
                  <a:path w="47" h="67">
                    <a:moveTo>
                      <a:pt x="47" y="65"/>
                    </a:moveTo>
                    <a:lnTo>
                      <a:pt x="47" y="65"/>
                    </a:lnTo>
                    <a:lnTo>
                      <a:pt x="47" y="65"/>
                    </a:lnTo>
                    <a:lnTo>
                      <a:pt x="46" y="65"/>
                    </a:lnTo>
                    <a:lnTo>
                      <a:pt x="46" y="66"/>
                    </a:lnTo>
                    <a:lnTo>
                      <a:pt x="45" y="66"/>
                    </a:lnTo>
                    <a:lnTo>
                      <a:pt x="44" y="67"/>
                    </a:lnTo>
                    <a:lnTo>
                      <a:pt x="43" y="67"/>
                    </a:lnTo>
                    <a:lnTo>
                      <a:pt x="41" y="67"/>
                    </a:lnTo>
                    <a:lnTo>
                      <a:pt x="40" y="67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8" y="5"/>
                    </a:lnTo>
                    <a:lnTo>
                      <a:pt x="14" y="7"/>
                    </a:lnTo>
                    <a:lnTo>
                      <a:pt x="8" y="11"/>
                    </a:lnTo>
                    <a:lnTo>
                      <a:pt x="3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72" name="Freeform 2414"/>
              <p:cNvSpPr>
                <a:spLocks/>
              </p:cNvSpPr>
              <p:nvPr/>
            </p:nvSpPr>
            <p:spPr bwMode="auto">
              <a:xfrm>
                <a:off x="4640" y="3521"/>
                <a:ext cx="13" cy="9"/>
              </a:xfrm>
              <a:custGeom>
                <a:avLst/>
                <a:gdLst/>
                <a:ahLst/>
                <a:cxnLst>
                  <a:cxn ang="0">
                    <a:pos x="67" y="48"/>
                  </a:cxn>
                  <a:cxn ang="0">
                    <a:pos x="67" y="48"/>
                  </a:cxn>
                  <a:cxn ang="0">
                    <a:pos x="67" y="47"/>
                  </a:cxn>
                  <a:cxn ang="0">
                    <a:pos x="67" y="47"/>
                  </a:cxn>
                  <a:cxn ang="0">
                    <a:pos x="67" y="47"/>
                  </a:cxn>
                  <a:cxn ang="0">
                    <a:pos x="67" y="47"/>
                  </a:cxn>
                  <a:cxn ang="0">
                    <a:pos x="67" y="47"/>
                  </a:cxn>
                  <a:cxn ang="0">
                    <a:pos x="67" y="47"/>
                  </a:cxn>
                  <a:cxn ang="0">
                    <a:pos x="67" y="47"/>
                  </a:cxn>
                  <a:cxn ang="0">
                    <a:pos x="67" y="47"/>
                  </a:cxn>
                  <a:cxn ang="0">
                    <a:pos x="20" y="0"/>
                  </a:cxn>
                  <a:cxn ang="0">
                    <a:pos x="15" y="4"/>
                  </a:cxn>
                  <a:cxn ang="0">
                    <a:pos x="12" y="9"/>
                  </a:cxn>
                  <a:cxn ang="0">
                    <a:pos x="8" y="13"/>
                  </a:cxn>
                  <a:cxn ang="0">
                    <a:pos x="6" y="19"/>
                  </a:cxn>
                  <a:cxn ang="0">
                    <a:pos x="4" y="25"/>
                  </a:cxn>
                  <a:cxn ang="0">
                    <a:pos x="3" y="31"/>
                  </a:cxn>
                  <a:cxn ang="0">
                    <a:pos x="1" y="37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67" y="48"/>
                  </a:cxn>
                </a:cxnLst>
                <a:rect l="0" t="0" r="r" b="b"/>
                <a:pathLst>
                  <a:path w="67" h="48">
                    <a:moveTo>
                      <a:pt x="67" y="48"/>
                    </a:moveTo>
                    <a:lnTo>
                      <a:pt x="67" y="48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20" y="0"/>
                    </a:lnTo>
                    <a:lnTo>
                      <a:pt x="15" y="4"/>
                    </a:lnTo>
                    <a:lnTo>
                      <a:pt x="12" y="9"/>
                    </a:lnTo>
                    <a:lnTo>
                      <a:pt x="8" y="13"/>
                    </a:lnTo>
                    <a:lnTo>
                      <a:pt x="6" y="19"/>
                    </a:lnTo>
                    <a:lnTo>
                      <a:pt x="4" y="25"/>
                    </a:lnTo>
                    <a:lnTo>
                      <a:pt x="3" y="31"/>
                    </a:lnTo>
                    <a:lnTo>
                      <a:pt x="1" y="37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6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73" name="Freeform 2415"/>
              <p:cNvSpPr>
                <a:spLocks/>
              </p:cNvSpPr>
              <p:nvPr/>
            </p:nvSpPr>
            <p:spPr bwMode="auto">
              <a:xfrm>
                <a:off x="4640" y="3529"/>
                <a:ext cx="15" cy="13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71" y="15"/>
                  </a:cxn>
                  <a:cxn ang="0">
                    <a:pos x="68" y="13"/>
                  </a:cxn>
                  <a:cxn ang="0">
                    <a:pos x="68" y="11"/>
                  </a:cxn>
                  <a:cxn ang="0">
                    <a:pos x="67" y="10"/>
                  </a:cxn>
                  <a:cxn ang="0">
                    <a:pos x="67" y="8"/>
                  </a:cxn>
                  <a:cxn ang="0">
                    <a:pos x="67" y="7"/>
                  </a:cxn>
                  <a:cxn ang="0">
                    <a:pos x="67" y="6"/>
                  </a:cxn>
                  <a:cxn ang="0">
                    <a:pos x="67" y="6"/>
                  </a:cxn>
                  <a:cxn ang="0">
                    <a:pos x="67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3" y="25"/>
                  </a:cxn>
                  <a:cxn ang="0">
                    <a:pos x="4" y="30"/>
                  </a:cxn>
                  <a:cxn ang="0">
                    <a:pos x="6" y="36"/>
                  </a:cxn>
                  <a:cxn ang="0">
                    <a:pos x="8" y="42"/>
                  </a:cxn>
                  <a:cxn ang="0">
                    <a:pos x="12" y="48"/>
                  </a:cxn>
                  <a:cxn ang="0">
                    <a:pos x="65" y="55"/>
                  </a:cxn>
                  <a:cxn ang="0">
                    <a:pos x="12" y="48"/>
                  </a:cxn>
                  <a:cxn ang="0">
                    <a:pos x="16" y="53"/>
                  </a:cxn>
                  <a:cxn ang="0">
                    <a:pos x="21" y="58"/>
                  </a:cxn>
                  <a:cxn ang="0">
                    <a:pos x="27" y="61"/>
                  </a:cxn>
                  <a:cxn ang="0">
                    <a:pos x="33" y="64"/>
                  </a:cxn>
                  <a:cxn ang="0">
                    <a:pos x="39" y="65"/>
                  </a:cxn>
                  <a:cxn ang="0">
                    <a:pos x="45" y="64"/>
                  </a:cxn>
                  <a:cxn ang="0">
                    <a:pos x="51" y="63"/>
                  </a:cxn>
                  <a:cxn ang="0">
                    <a:pos x="57" y="60"/>
                  </a:cxn>
                  <a:cxn ang="0">
                    <a:pos x="63" y="57"/>
                  </a:cxn>
                  <a:cxn ang="0">
                    <a:pos x="66" y="52"/>
                  </a:cxn>
                  <a:cxn ang="0">
                    <a:pos x="71" y="48"/>
                  </a:cxn>
                  <a:cxn ang="0">
                    <a:pos x="73" y="42"/>
                  </a:cxn>
                  <a:cxn ang="0">
                    <a:pos x="74" y="36"/>
                  </a:cxn>
                  <a:cxn ang="0">
                    <a:pos x="74" y="29"/>
                  </a:cxn>
                  <a:cxn ang="0">
                    <a:pos x="73" y="22"/>
                  </a:cxn>
                  <a:cxn ang="0">
                    <a:pos x="71" y="15"/>
                  </a:cxn>
                  <a:cxn ang="0">
                    <a:pos x="18" y="7"/>
                  </a:cxn>
                </a:cxnLst>
                <a:rect l="0" t="0" r="r" b="b"/>
                <a:pathLst>
                  <a:path w="74" h="65">
                    <a:moveTo>
                      <a:pt x="18" y="7"/>
                    </a:moveTo>
                    <a:lnTo>
                      <a:pt x="71" y="15"/>
                    </a:lnTo>
                    <a:lnTo>
                      <a:pt x="68" y="13"/>
                    </a:lnTo>
                    <a:lnTo>
                      <a:pt x="68" y="11"/>
                    </a:lnTo>
                    <a:lnTo>
                      <a:pt x="67" y="10"/>
                    </a:lnTo>
                    <a:lnTo>
                      <a:pt x="67" y="8"/>
                    </a:lnTo>
                    <a:lnTo>
                      <a:pt x="67" y="7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3" y="25"/>
                    </a:lnTo>
                    <a:lnTo>
                      <a:pt x="4" y="30"/>
                    </a:lnTo>
                    <a:lnTo>
                      <a:pt x="6" y="36"/>
                    </a:lnTo>
                    <a:lnTo>
                      <a:pt x="8" y="42"/>
                    </a:lnTo>
                    <a:lnTo>
                      <a:pt x="12" y="48"/>
                    </a:lnTo>
                    <a:lnTo>
                      <a:pt x="65" y="55"/>
                    </a:lnTo>
                    <a:lnTo>
                      <a:pt x="12" y="48"/>
                    </a:lnTo>
                    <a:lnTo>
                      <a:pt x="16" y="53"/>
                    </a:lnTo>
                    <a:lnTo>
                      <a:pt x="21" y="58"/>
                    </a:lnTo>
                    <a:lnTo>
                      <a:pt x="27" y="61"/>
                    </a:lnTo>
                    <a:lnTo>
                      <a:pt x="33" y="64"/>
                    </a:lnTo>
                    <a:lnTo>
                      <a:pt x="39" y="65"/>
                    </a:lnTo>
                    <a:lnTo>
                      <a:pt x="45" y="64"/>
                    </a:lnTo>
                    <a:lnTo>
                      <a:pt x="51" y="63"/>
                    </a:lnTo>
                    <a:lnTo>
                      <a:pt x="57" y="60"/>
                    </a:lnTo>
                    <a:lnTo>
                      <a:pt x="63" y="57"/>
                    </a:lnTo>
                    <a:lnTo>
                      <a:pt x="66" y="52"/>
                    </a:lnTo>
                    <a:lnTo>
                      <a:pt x="71" y="48"/>
                    </a:lnTo>
                    <a:lnTo>
                      <a:pt x="73" y="42"/>
                    </a:lnTo>
                    <a:lnTo>
                      <a:pt x="74" y="36"/>
                    </a:lnTo>
                    <a:lnTo>
                      <a:pt x="74" y="29"/>
                    </a:lnTo>
                    <a:lnTo>
                      <a:pt x="73" y="22"/>
                    </a:lnTo>
                    <a:lnTo>
                      <a:pt x="71" y="15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74" name="Freeform 2416"/>
              <p:cNvSpPr>
                <a:spLocks/>
              </p:cNvSpPr>
              <p:nvPr/>
            </p:nvSpPr>
            <p:spPr bwMode="auto">
              <a:xfrm>
                <a:off x="4655" y="3490"/>
                <a:ext cx="30" cy="36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6" y="52"/>
                  </a:cxn>
                  <a:cxn ang="0">
                    <a:pos x="92" y="182"/>
                  </a:cxn>
                  <a:cxn ang="0">
                    <a:pos x="147" y="145"/>
                  </a:cxn>
                  <a:cxn ang="0">
                    <a:pos x="62" y="15"/>
                  </a:cxn>
                  <a:cxn ang="0">
                    <a:pos x="11" y="10"/>
                  </a:cxn>
                  <a:cxn ang="0">
                    <a:pos x="62" y="15"/>
                  </a:cxn>
                  <a:cxn ang="0">
                    <a:pos x="57" y="9"/>
                  </a:cxn>
                  <a:cxn ang="0">
                    <a:pos x="51" y="5"/>
                  </a:cxn>
                  <a:cxn ang="0">
                    <a:pos x="45" y="1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11" y="9"/>
                  </a:cxn>
                  <a:cxn ang="0">
                    <a:pos x="6" y="14"/>
                  </a:cxn>
                  <a:cxn ang="0">
                    <a:pos x="4" y="20"/>
                  </a:cxn>
                  <a:cxn ang="0">
                    <a:pos x="2" y="25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3" y="45"/>
                  </a:cxn>
                  <a:cxn ang="0">
                    <a:pos x="6" y="52"/>
                  </a:cxn>
                  <a:cxn ang="0">
                    <a:pos x="11" y="10"/>
                  </a:cxn>
                </a:cxnLst>
                <a:rect l="0" t="0" r="r" b="b"/>
                <a:pathLst>
                  <a:path w="147" h="182">
                    <a:moveTo>
                      <a:pt x="11" y="10"/>
                    </a:moveTo>
                    <a:lnTo>
                      <a:pt x="6" y="52"/>
                    </a:lnTo>
                    <a:lnTo>
                      <a:pt x="92" y="182"/>
                    </a:lnTo>
                    <a:lnTo>
                      <a:pt x="147" y="145"/>
                    </a:lnTo>
                    <a:lnTo>
                      <a:pt x="62" y="15"/>
                    </a:lnTo>
                    <a:lnTo>
                      <a:pt x="11" y="10"/>
                    </a:lnTo>
                    <a:lnTo>
                      <a:pt x="62" y="15"/>
                    </a:lnTo>
                    <a:lnTo>
                      <a:pt x="57" y="9"/>
                    </a:lnTo>
                    <a:lnTo>
                      <a:pt x="51" y="5"/>
                    </a:lnTo>
                    <a:lnTo>
                      <a:pt x="45" y="1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9"/>
                    </a:lnTo>
                    <a:lnTo>
                      <a:pt x="6" y="14"/>
                    </a:lnTo>
                    <a:lnTo>
                      <a:pt x="4" y="20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3" y="45"/>
                    </a:lnTo>
                    <a:lnTo>
                      <a:pt x="6" y="52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75" name="Freeform 2417"/>
              <p:cNvSpPr>
                <a:spLocks/>
              </p:cNvSpPr>
              <p:nvPr/>
            </p:nvSpPr>
            <p:spPr bwMode="auto">
              <a:xfrm>
                <a:off x="4657" y="3483"/>
                <a:ext cx="19" cy="18"/>
              </a:xfrm>
              <a:custGeom>
                <a:avLst/>
                <a:gdLst/>
                <a:ahLst/>
                <a:cxnLst>
                  <a:cxn ang="0">
                    <a:pos x="92" y="48"/>
                  </a:cxn>
                  <a:cxn ang="0">
                    <a:pos x="45" y="0"/>
                  </a:cxn>
                  <a:cxn ang="0">
                    <a:pos x="0" y="46"/>
                  </a:cxn>
                  <a:cxn ang="0">
                    <a:pos x="47" y="93"/>
                  </a:cxn>
                  <a:cxn ang="0">
                    <a:pos x="92" y="48"/>
                  </a:cxn>
                  <a:cxn ang="0">
                    <a:pos x="92" y="48"/>
                  </a:cxn>
                </a:cxnLst>
                <a:rect l="0" t="0" r="r" b="b"/>
                <a:pathLst>
                  <a:path w="92" h="93">
                    <a:moveTo>
                      <a:pt x="92" y="48"/>
                    </a:moveTo>
                    <a:lnTo>
                      <a:pt x="45" y="0"/>
                    </a:lnTo>
                    <a:lnTo>
                      <a:pt x="0" y="46"/>
                    </a:lnTo>
                    <a:lnTo>
                      <a:pt x="47" y="93"/>
                    </a:lnTo>
                    <a:lnTo>
                      <a:pt x="92" y="48"/>
                    </a:lnTo>
                    <a:lnTo>
                      <a:pt x="92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30" name="Group 2418"/>
            <p:cNvGrpSpPr>
              <a:grpSpLocks/>
            </p:cNvGrpSpPr>
            <p:nvPr/>
          </p:nvGrpSpPr>
          <p:grpSpPr bwMode="auto">
            <a:xfrm>
              <a:off x="4516" y="3476"/>
              <a:ext cx="421" cy="340"/>
              <a:chOff x="4516" y="3476"/>
              <a:chExt cx="421" cy="340"/>
            </a:xfrm>
          </p:grpSpPr>
          <p:sp>
            <p:nvSpPr>
              <p:cNvPr id="1676" name="Freeform 2419"/>
              <p:cNvSpPr>
                <a:spLocks/>
              </p:cNvSpPr>
              <p:nvPr/>
            </p:nvSpPr>
            <p:spPr bwMode="auto">
              <a:xfrm>
                <a:off x="4666" y="3478"/>
                <a:ext cx="13" cy="14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1" y="0"/>
                  </a:cxn>
                  <a:cxn ang="0">
                    <a:pos x="26" y="2"/>
                  </a:cxn>
                  <a:cxn ang="0">
                    <a:pos x="22" y="6"/>
                  </a:cxn>
                  <a:cxn ang="0">
                    <a:pos x="18" y="8"/>
                  </a:cxn>
                  <a:cxn ang="0">
                    <a:pos x="15" y="12"/>
                  </a:cxn>
                  <a:cxn ang="0">
                    <a:pos x="11" y="14"/>
                  </a:cxn>
                  <a:cxn ang="0">
                    <a:pos x="7" y="17"/>
                  </a:cxn>
                  <a:cxn ang="0">
                    <a:pos x="3" y="21"/>
                  </a:cxn>
                  <a:cxn ang="0">
                    <a:pos x="0" y="24"/>
                  </a:cxn>
                  <a:cxn ang="0">
                    <a:pos x="47" y="72"/>
                  </a:cxn>
                  <a:cxn ang="0">
                    <a:pos x="50" y="69"/>
                  </a:cxn>
                  <a:cxn ang="0">
                    <a:pos x="52" y="67"/>
                  </a:cxn>
                  <a:cxn ang="0">
                    <a:pos x="54" y="65"/>
                  </a:cxn>
                  <a:cxn ang="0">
                    <a:pos x="56" y="64"/>
                  </a:cxn>
                  <a:cxn ang="0">
                    <a:pos x="59" y="61"/>
                  </a:cxn>
                  <a:cxn ang="0">
                    <a:pos x="60" y="61"/>
                  </a:cxn>
                  <a:cxn ang="0">
                    <a:pos x="61" y="60"/>
                  </a:cxn>
                  <a:cxn ang="0">
                    <a:pos x="61" y="60"/>
                  </a:cxn>
                  <a:cxn ang="0">
                    <a:pos x="61" y="60"/>
                  </a:cxn>
                  <a:cxn ang="0">
                    <a:pos x="31" y="0"/>
                  </a:cxn>
                </a:cxnLst>
                <a:rect l="0" t="0" r="r" b="b"/>
                <a:pathLst>
                  <a:path w="61" h="72">
                    <a:moveTo>
                      <a:pt x="31" y="0"/>
                    </a:moveTo>
                    <a:lnTo>
                      <a:pt x="31" y="0"/>
                    </a:lnTo>
                    <a:lnTo>
                      <a:pt x="26" y="2"/>
                    </a:lnTo>
                    <a:lnTo>
                      <a:pt x="22" y="6"/>
                    </a:lnTo>
                    <a:lnTo>
                      <a:pt x="18" y="8"/>
                    </a:lnTo>
                    <a:lnTo>
                      <a:pt x="15" y="12"/>
                    </a:lnTo>
                    <a:lnTo>
                      <a:pt x="11" y="14"/>
                    </a:lnTo>
                    <a:lnTo>
                      <a:pt x="7" y="17"/>
                    </a:lnTo>
                    <a:lnTo>
                      <a:pt x="3" y="21"/>
                    </a:lnTo>
                    <a:lnTo>
                      <a:pt x="0" y="24"/>
                    </a:lnTo>
                    <a:lnTo>
                      <a:pt x="47" y="72"/>
                    </a:lnTo>
                    <a:lnTo>
                      <a:pt x="50" y="69"/>
                    </a:lnTo>
                    <a:lnTo>
                      <a:pt x="52" y="67"/>
                    </a:lnTo>
                    <a:lnTo>
                      <a:pt x="54" y="65"/>
                    </a:lnTo>
                    <a:lnTo>
                      <a:pt x="56" y="64"/>
                    </a:lnTo>
                    <a:lnTo>
                      <a:pt x="59" y="61"/>
                    </a:lnTo>
                    <a:lnTo>
                      <a:pt x="60" y="61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77" name="Freeform 2420"/>
              <p:cNvSpPr>
                <a:spLocks/>
              </p:cNvSpPr>
              <p:nvPr/>
            </p:nvSpPr>
            <p:spPr bwMode="auto">
              <a:xfrm>
                <a:off x="4673" y="3476"/>
                <a:ext cx="8" cy="14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0" y="1"/>
                  </a:cxn>
                  <a:cxn ang="0">
                    <a:pos x="15" y="2"/>
                  </a:cxn>
                  <a:cxn ang="0">
                    <a:pos x="9" y="4"/>
                  </a:cxn>
                  <a:cxn ang="0">
                    <a:pos x="5" y="5"/>
                  </a:cxn>
                  <a:cxn ang="0">
                    <a:pos x="0" y="7"/>
                  </a:cxn>
                  <a:cxn ang="0">
                    <a:pos x="30" y="67"/>
                  </a:cxn>
                  <a:cxn ang="0">
                    <a:pos x="30" y="67"/>
                  </a:cxn>
                  <a:cxn ang="0">
                    <a:pos x="29" y="67"/>
                  </a:cxn>
                  <a:cxn ang="0">
                    <a:pos x="29" y="67"/>
                  </a:cxn>
                  <a:cxn ang="0">
                    <a:pos x="28" y="67"/>
                  </a:cxn>
                  <a:cxn ang="0">
                    <a:pos x="28" y="67"/>
                  </a:cxn>
                  <a:cxn ang="0">
                    <a:pos x="28" y="67"/>
                  </a:cxn>
                  <a:cxn ang="0">
                    <a:pos x="27" y="67"/>
                  </a:cxn>
                  <a:cxn ang="0">
                    <a:pos x="27" y="67"/>
                  </a:cxn>
                  <a:cxn ang="0">
                    <a:pos x="27" y="67"/>
                  </a:cxn>
                  <a:cxn ang="0">
                    <a:pos x="42" y="2"/>
                  </a:cxn>
                </a:cxnLst>
                <a:rect l="0" t="0" r="r" b="b"/>
                <a:pathLst>
                  <a:path w="42" h="67">
                    <a:moveTo>
                      <a:pt x="42" y="2"/>
                    </a:moveTo>
                    <a:lnTo>
                      <a:pt x="42" y="2"/>
                    </a:lnTo>
                    <a:lnTo>
                      <a:pt x="36" y="1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0" y="1"/>
                    </a:lnTo>
                    <a:lnTo>
                      <a:pt x="15" y="2"/>
                    </a:lnTo>
                    <a:lnTo>
                      <a:pt x="9" y="4"/>
                    </a:lnTo>
                    <a:lnTo>
                      <a:pt x="5" y="5"/>
                    </a:lnTo>
                    <a:lnTo>
                      <a:pt x="0" y="7"/>
                    </a:lnTo>
                    <a:lnTo>
                      <a:pt x="30" y="67"/>
                    </a:lnTo>
                    <a:lnTo>
                      <a:pt x="30" y="67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28" y="67"/>
                    </a:lnTo>
                    <a:lnTo>
                      <a:pt x="28" y="67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78" name="Freeform 2421"/>
              <p:cNvSpPr>
                <a:spLocks/>
              </p:cNvSpPr>
              <p:nvPr/>
            </p:nvSpPr>
            <p:spPr bwMode="auto">
              <a:xfrm>
                <a:off x="4678" y="3477"/>
                <a:ext cx="10" cy="14"/>
              </a:xfrm>
              <a:custGeom>
                <a:avLst/>
                <a:gdLst/>
                <a:ahLst/>
                <a:cxnLst>
                  <a:cxn ang="0">
                    <a:pos x="50" y="21"/>
                  </a:cxn>
                  <a:cxn ang="0">
                    <a:pos x="50" y="21"/>
                  </a:cxn>
                  <a:cxn ang="0">
                    <a:pos x="47" y="17"/>
                  </a:cxn>
                  <a:cxn ang="0">
                    <a:pos x="42" y="14"/>
                  </a:cxn>
                  <a:cxn ang="0">
                    <a:pos x="39" y="11"/>
                  </a:cxn>
                  <a:cxn ang="0">
                    <a:pos x="34" y="8"/>
                  </a:cxn>
                  <a:cxn ang="0">
                    <a:pos x="30" y="5"/>
                  </a:cxn>
                  <a:cxn ang="0">
                    <a:pos x="25" y="4"/>
                  </a:cxn>
                  <a:cxn ang="0">
                    <a:pos x="19" y="2"/>
                  </a:cxn>
                  <a:cxn ang="0">
                    <a:pos x="15" y="0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1" y="66"/>
                  </a:cxn>
                  <a:cxn ang="0">
                    <a:pos x="1" y="66"/>
                  </a:cxn>
                  <a:cxn ang="0">
                    <a:pos x="2" y="67"/>
                  </a:cxn>
                  <a:cxn ang="0">
                    <a:pos x="3" y="69"/>
                  </a:cxn>
                  <a:cxn ang="0">
                    <a:pos x="3" y="69"/>
                  </a:cxn>
                  <a:cxn ang="0">
                    <a:pos x="50" y="21"/>
                  </a:cxn>
                </a:cxnLst>
                <a:rect l="0" t="0" r="r" b="b"/>
                <a:pathLst>
                  <a:path w="50" h="69">
                    <a:moveTo>
                      <a:pt x="50" y="21"/>
                    </a:moveTo>
                    <a:lnTo>
                      <a:pt x="50" y="21"/>
                    </a:lnTo>
                    <a:lnTo>
                      <a:pt x="47" y="17"/>
                    </a:lnTo>
                    <a:lnTo>
                      <a:pt x="42" y="14"/>
                    </a:lnTo>
                    <a:lnTo>
                      <a:pt x="39" y="11"/>
                    </a:lnTo>
                    <a:lnTo>
                      <a:pt x="34" y="8"/>
                    </a:lnTo>
                    <a:lnTo>
                      <a:pt x="30" y="5"/>
                    </a:lnTo>
                    <a:lnTo>
                      <a:pt x="25" y="4"/>
                    </a:lnTo>
                    <a:lnTo>
                      <a:pt x="19" y="2"/>
                    </a:lnTo>
                    <a:lnTo>
                      <a:pt x="15" y="0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2" y="67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79" name="Freeform 2422"/>
              <p:cNvSpPr>
                <a:spLocks/>
              </p:cNvSpPr>
              <p:nvPr/>
            </p:nvSpPr>
            <p:spPr bwMode="auto">
              <a:xfrm>
                <a:off x="4679" y="3481"/>
                <a:ext cx="14" cy="11"/>
              </a:xfrm>
              <a:custGeom>
                <a:avLst/>
                <a:gdLst/>
                <a:ahLst/>
                <a:cxnLst>
                  <a:cxn ang="0">
                    <a:pos x="71" y="53"/>
                  </a:cxn>
                  <a:cxn ang="0">
                    <a:pos x="71" y="53"/>
                  </a:cxn>
                  <a:cxn ang="0">
                    <a:pos x="69" y="46"/>
                  </a:cxn>
                  <a:cxn ang="0">
                    <a:pos x="68" y="38"/>
                  </a:cxn>
                  <a:cxn ang="0">
                    <a:pos x="67" y="31"/>
                  </a:cxn>
                  <a:cxn ang="0">
                    <a:pos x="64" y="24"/>
                  </a:cxn>
                  <a:cxn ang="0">
                    <a:pos x="61" y="17"/>
                  </a:cxn>
                  <a:cxn ang="0">
                    <a:pos x="57" y="11"/>
                  </a:cxn>
                  <a:cxn ang="0">
                    <a:pos x="52" y="5"/>
                  </a:cxn>
                  <a:cxn ang="0">
                    <a:pos x="47" y="0"/>
                  </a:cxn>
                  <a:cxn ang="0">
                    <a:pos x="0" y="48"/>
                  </a:cxn>
                  <a:cxn ang="0">
                    <a:pos x="1" y="49"/>
                  </a:cxn>
                  <a:cxn ang="0">
                    <a:pos x="2" y="49"/>
                  </a:cxn>
                  <a:cxn ang="0">
                    <a:pos x="2" y="50"/>
                  </a:cxn>
                  <a:cxn ang="0">
                    <a:pos x="2" y="51"/>
                  </a:cxn>
                  <a:cxn ang="0">
                    <a:pos x="4" y="51"/>
                  </a:cxn>
                  <a:cxn ang="0">
                    <a:pos x="4" y="52"/>
                  </a:cxn>
                  <a:cxn ang="0">
                    <a:pos x="4" y="53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71" y="53"/>
                  </a:cxn>
                </a:cxnLst>
                <a:rect l="0" t="0" r="r" b="b"/>
                <a:pathLst>
                  <a:path w="71" h="54">
                    <a:moveTo>
                      <a:pt x="71" y="53"/>
                    </a:moveTo>
                    <a:lnTo>
                      <a:pt x="71" y="53"/>
                    </a:lnTo>
                    <a:lnTo>
                      <a:pt x="69" y="46"/>
                    </a:lnTo>
                    <a:lnTo>
                      <a:pt x="68" y="38"/>
                    </a:lnTo>
                    <a:lnTo>
                      <a:pt x="67" y="31"/>
                    </a:lnTo>
                    <a:lnTo>
                      <a:pt x="64" y="24"/>
                    </a:lnTo>
                    <a:lnTo>
                      <a:pt x="61" y="17"/>
                    </a:lnTo>
                    <a:lnTo>
                      <a:pt x="57" y="11"/>
                    </a:lnTo>
                    <a:lnTo>
                      <a:pt x="52" y="5"/>
                    </a:lnTo>
                    <a:lnTo>
                      <a:pt x="47" y="0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2" y="49"/>
                    </a:lnTo>
                    <a:lnTo>
                      <a:pt x="2" y="50"/>
                    </a:lnTo>
                    <a:lnTo>
                      <a:pt x="2" y="51"/>
                    </a:lnTo>
                    <a:lnTo>
                      <a:pt x="4" y="51"/>
                    </a:lnTo>
                    <a:lnTo>
                      <a:pt x="4" y="52"/>
                    </a:lnTo>
                    <a:lnTo>
                      <a:pt x="4" y="53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71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80" name="Freeform 2423"/>
              <p:cNvSpPr>
                <a:spLocks/>
              </p:cNvSpPr>
              <p:nvPr/>
            </p:nvSpPr>
            <p:spPr bwMode="auto">
              <a:xfrm>
                <a:off x="4676" y="3492"/>
                <a:ext cx="17" cy="14"/>
              </a:xfrm>
              <a:custGeom>
                <a:avLst/>
                <a:gdLst/>
                <a:ahLst/>
                <a:cxnLst>
                  <a:cxn ang="0">
                    <a:pos x="29" y="7"/>
                  </a:cxn>
                  <a:cxn ang="0">
                    <a:pos x="61" y="60"/>
                  </a:cxn>
                  <a:cxn ang="0">
                    <a:pos x="66" y="53"/>
                  </a:cxn>
                  <a:cxn ang="0">
                    <a:pos x="71" y="46"/>
                  </a:cxn>
                  <a:cxn ang="0">
                    <a:pos x="74" y="40"/>
                  </a:cxn>
                  <a:cxn ang="0">
                    <a:pos x="78" y="33"/>
                  </a:cxn>
                  <a:cxn ang="0">
                    <a:pos x="80" y="25"/>
                  </a:cxn>
                  <a:cxn ang="0">
                    <a:pos x="82" y="16"/>
                  </a:cxn>
                  <a:cxn ang="0">
                    <a:pos x="83" y="8"/>
                  </a:cxn>
                  <a:cxn ang="0">
                    <a:pos x="85" y="0"/>
                  </a:cxn>
                  <a:cxn ang="0">
                    <a:pos x="18" y="1"/>
                  </a:cxn>
                  <a:cxn ang="0">
                    <a:pos x="18" y="1"/>
                  </a:cxn>
                  <a:cxn ang="0">
                    <a:pos x="18" y="3"/>
                  </a:cxn>
                  <a:cxn ang="0">
                    <a:pos x="16" y="4"/>
                  </a:cxn>
                  <a:cxn ang="0">
                    <a:pos x="16" y="6"/>
                  </a:cxn>
                  <a:cxn ang="0">
                    <a:pos x="15" y="8"/>
                  </a:cxn>
                  <a:cxn ang="0">
                    <a:pos x="13" y="12"/>
                  </a:cxn>
                  <a:cxn ang="0">
                    <a:pos x="11" y="15"/>
                  </a:cxn>
                  <a:cxn ang="0">
                    <a:pos x="8" y="20"/>
                  </a:cxn>
                  <a:cxn ang="0">
                    <a:pos x="40" y="73"/>
                  </a:cxn>
                  <a:cxn ang="0">
                    <a:pos x="8" y="20"/>
                  </a:cxn>
                  <a:cxn ang="0">
                    <a:pos x="4" y="26"/>
                  </a:cxn>
                  <a:cxn ang="0">
                    <a:pos x="1" y="33"/>
                  </a:cxn>
                  <a:cxn ang="0">
                    <a:pos x="0" y="40"/>
                  </a:cxn>
                  <a:cxn ang="0">
                    <a:pos x="1" y="45"/>
                  </a:cxn>
                  <a:cxn ang="0">
                    <a:pos x="3" y="52"/>
                  </a:cxn>
                  <a:cxn ang="0">
                    <a:pos x="6" y="57"/>
                  </a:cxn>
                  <a:cxn ang="0">
                    <a:pos x="9" y="63"/>
                  </a:cxn>
                  <a:cxn ang="0">
                    <a:pos x="14" y="66"/>
                  </a:cxn>
                  <a:cxn ang="0">
                    <a:pos x="20" y="70"/>
                  </a:cxn>
                  <a:cxn ang="0">
                    <a:pos x="26" y="72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4" y="73"/>
                  </a:cxn>
                  <a:cxn ang="0">
                    <a:pos x="50" y="70"/>
                  </a:cxn>
                  <a:cxn ang="0">
                    <a:pos x="56" y="66"/>
                  </a:cxn>
                  <a:cxn ang="0">
                    <a:pos x="61" y="60"/>
                  </a:cxn>
                  <a:cxn ang="0">
                    <a:pos x="29" y="7"/>
                  </a:cxn>
                </a:cxnLst>
                <a:rect l="0" t="0" r="r" b="b"/>
                <a:pathLst>
                  <a:path w="85" h="74">
                    <a:moveTo>
                      <a:pt x="29" y="7"/>
                    </a:moveTo>
                    <a:lnTo>
                      <a:pt x="61" y="60"/>
                    </a:lnTo>
                    <a:lnTo>
                      <a:pt x="66" y="53"/>
                    </a:lnTo>
                    <a:lnTo>
                      <a:pt x="71" y="46"/>
                    </a:lnTo>
                    <a:lnTo>
                      <a:pt x="74" y="40"/>
                    </a:lnTo>
                    <a:lnTo>
                      <a:pt x="78" y="33"/>
                    </a:lnTo>
                    <a:lnTo>
                      <a:pt x="80" y="25"/>
                    </a:lnTo>
                    <a:lnTo>
                      <a:pt x="82" y="16"/>
                    </a:lnTo>
                    <a:lnTo>
                      <a:pt x="83" y="8"/>
                    </a:lnTo>
                    <a:lnTo>
                      <a:pt x="85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5" y="8"/>
                    </a:lnTo>
                    <a:lnTo>
                      <a:pt x="13" y="12"/>
                    </a:lnTo>
                    <a:lnTo>
                      <a:pt x="11" y="15"/>
                    </a:lnTo>
                    <a:lnTo>
                      <a:pt x="8" y="20"/>
                    </a:lnTo>
                    <a:lnTo>
                      <a:pt x="40" y="73"/>
                    </a:lnTo>
                    <a:lnTo>
                      <a:pt x="8" y="20"/>
                    </a:lnTo>
                    <a:lnTo>
                      <a:pt x="4" y="26"/>
                    </a:lnTo>
                    <a:lnTo>
                      <a:pt x="1" y="33"/>
                    </a:lnTo>
                    <a:lnTo>
                      <a:pt x="0" y="40"/>
                    </a:lnTo>
                    <a:lnTo>
                      <a:pt x="1" y="45"/>
                    </a:lnTo>
                    <a:lnTo>
                      <a:pt x="3" y="52"/>
                    </a:lnTo>
                    <a:lnTo>
                      <a:pt x="6" y="57"/>
                    </a:lnTo>
                    <a:lnTo>
                      <a:pt x="9" y="63"/>
                    </a:lnTo>
                    <a:lnTo>
                      <a:pt x="14" y="66"/>
                    </a:lnTo>
                    <a:lnTo>
                      <a:pt x="20" y="70"/>
                    </a:lnTo>
                    <a:lnTo>
                      <a:pt x="26" y="72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4" y="73"/>
                    </a:lnTo>
                    <a:lnTo>
                      <a:pt x="50" y="70"/>
                    </a:lnTo>
                    <a:lnTo>
                      <a:pt x="56" y="66"/>
                    </a:lnTo>
                    <a:lnTo>
                      <a:pt x="61" y="60"/>
                    </a:lnTo>
                    <a:lnTo>
                      <a:pt x="29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81" name="Freeform 2424"/>
              <p:cNvSpPr>
                <a:spLocks/>
              </p:cNvSpPr>
              <p:nvPr/>
            </p:nvSpPr>
            <p:spPr bwMode="auto">
              <a:xfrm>
                <a:off x="4682" y="3493"/>
                <a:ext cx="5" cy="1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8" y="1"/>
                  </a:cxn>
                  <a:cxn ang="0">
                    <a:pos x="24" y="1"/>
                  </a:cxn>
                  <a:cxn ang="0">
                    <a:pos x="21" y="1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1" y="1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0" y="2"/>
                  </a:cxn>
                  <a:cxn ang="0">
                    <a:pos x="11" y="68"/>
                  </a:cxn>
                  <a:cxn ang="0">
                    <a:pos x="12" y="68"/>
                  </a:cxn>
                  <a:cxn ang="0">
                    <a:pos x="13" y="68"/>
                  </a:cxn>
                  <a:cxn ang="0">
                    <a:pos x="15" y="68"/>
                  </a:cxn>
                  <a:cxn ang="0">
                    <a:pos x="16" y="67"/>
                  </a:cxn>
                  <a:cxn ang="0">
                    <a:pos x="16" y="67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28" y="1"/>
                  </a:cxn>
                </a:cxnLst>
                <a:rect l="0" t="0" r="r" b="b"/>
                <a:pathLst>
                  <a:path w="28" h="68">
                    <a:moveTo>
                      <a:pt x="28" y="1"/>
                    </a:moveTo>
                    <a:lnTo>
                      <a:pt x="28" y="1"/>
                    </a:lnTo>
                    <a:lnTo>
                      <a:pt x="24" y="1"/>
                    </a:lnTo>
                    <a:lnTo>
                      <a:pt x="21" y="1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0" y="2"/>
                    </a:lnTo>
                    <a:lnTo>
                      <a:pt x="11" y="68"/>
                    </a:lnTo>
                    <a:lnTo>
                      <a:pt x="12" y="68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82" name="Freeform 2425"/>
              <p:cNvSpPr>
                <a:spLocks/>
              </p:cNvSpPr>
              <p:nvPr/>
            </p:nvSpPr>
            <p:spPr bwMode="auto">
              <a:xfrm>
                <a:off x="4685" y="3493"/>
                <a:ext cx="10" cy="14"/>
              </a:xfrm>
              <a:custGeom>
                <a:avLst/>
                <a:gdLst/>
                <a:ahLst/>
                <a:cxnLst>
                  <a:cxn ang="0">
                    <a:pos x="49" y="12"/>
                  </a:cxn>
                  <a:cxn ang="0">
                    <a:pos x="49" y="12"/>
                  </a:cxn>
                  <a:cxn ang="0">
                    <a:pos x="44" y="9"/>
                  </a:cxn>
                  <a:cxn ang="0">
                    <a:pos x="40" y="8"/>
                  </a:cxn>
                  <a:cxn ang="0">
                    <a:pos x="35" y="6"/>
                  </a:cxn>
                  <a:cxn ang="0">
                    <a:pos x="30" y="5"/>
                  </a:cxn>
                  <a:cxn ang="0">
                    <a:pos x="26" y="4"/>
                  </a:cxn>
                  <a:cxn ang="0">
                    <a:pos x="21" y="2"/>
                  </a:cxn>
                  <a:cxn ang="0">
                    <a:pos x="17" y="1"/>
                  </a:cxn>
                  <a:cxn ang="0">
                    <a:pos x="11" y="0"/>
                  </a:cxn>
                  <a:cxn ang="0">
                    <a:pos x="0" y="66"/>
                  </a:cxn>
                  <a:cxn ang="0">
                    <a:pos x="4" y="67"/>
                  </a:cxn>
                  <a:cxn ang="0">
                    <a:pos x="6" y="67"/>
                  </a:cxn>
                  <a:cxn ang="0">
                    <a:pos x="10" y="68"/>
                  </a:cxn>
                  <a:cxn ang="0">
                    <a:pos x="12" y="69"/>
                  </a:cxn>
                  <a:cxn ang="0">
                    <a:pos x="15" y="70"/>
                  </a:cxn>
                  <a:cxn ang="0">
                    <a:pos x="18" y="70"/>
                  </a:cxn>
                  <a:cxn ang="0">
                    <a:pos x="21" y="72"/>
                  </a:cxn>
                  <a:cxn ang="0">
                    <a:pos x="24" y="73"/>
                  </a:cxn>
                  <a:cxn ang="0">
                    <a:pos x="24" y="73"/>
                  </a:cxn>
                  <a:cxn ang="0">
                    <a:pos x="49" y="12"/>
                  </a:cxn>
                </a:cxnLst>
                <a:rect l="0" t="0" r="r" b="b"/>
                <a:pathLst>
                  <a:path w="49" h="73">
                    <a:moveTo>
                      <a:pt x="49" y="12"/>
                    </a:moveTo>
                    <a:lnTo>
                      <a:pt x="49" y="12"/>
                    </a:lnTo>
                    <a:lnTo>
                      <a:pt x="44" y="9"/>
                    </a:lnTo>
                    <a:lnTo>
                      <a:pt x="40" y="8"/>
                    </a:lnTo>
                    <a:lnTo>
                      <a:pt x="35" y="6"/>
                    </a:lnTo>
                    <a:lnTo>
                      <a:pt x="30" y="5"/>
                    </a:lnTo>
                    <a:lnTo>
                      <a:pt x="26" y="4"/>
                    </a:lnTo>
                    <a:lnTo>
                      <a:pt x="21" y="2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0" y="66"/>
                    </a:lnTo>
                    <a:lnTo>
                      <a:pt x="4" y="67"/>
                    </a:lnTo>
                    <a:lnTo>
                      <a:pt x="6" y="67"/>
                    </a:lnTo>
                    <a:lnTo>
                      <a:pt x="10" y="68"/>
                    </a:lnTo>
                    <a:lnTo>
                      <a:pt x="12" y="69"/>
                    </a:lnTo>
                    <a:lnTo>
                      <a:pt x="15" y="70"/>
                    </a:lnTo>
                    <a:lnTo>
                      <a:pt x="18" y="70"/>
                    </a:lnTo>
                    <a:lnTo>
                      <a:pt x="21" y="72"/>
                    </a:lnTo>
                    <a:lnTo>
                      <a:pt x="24" y="73"/>
                    </a:lnTo>
                    <a:lnTo>
                      <a:pt x="24" y="73"/>
                    </a:lnTo>
                    <a:lnTo>
                      <a:pt x="49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83" name="Freeform 2426"/>
              <p:cNvSpPr>
                <a:spLocks/>
              </p:cNvSpPr>
              <p:nvPr/>
            </p:nvSpPr>
            <p:spPr bwMode="auto">
              <a:xfrm>
                <a:off x="4690" y="3495"/>
                <a:ext cx="15" cy="15"/>
              </a:xfrm>
              <a:custGeom>
                <a:avLst/>
                <a:gdLst/>
                <a:ahLst/>
                <a:cxnLst>
                  <a:cxn ang="0">
                    <a:pos x="64" y="65"/>
                  </a:cxn>
                  <a:cxn ang="0">
                    <a:pos x="54" y="11"/>
                  </a:cxn>
                  <a:cxn ang="0">
                    <a:pos x="25" y="0"/>
                  </a:cxn>
                  <a:cxn ang="0">
                    <a:pos x="0" y="61"/>
                  </a:cxn>
                  <a:cxn ang="0">
                    <a:pos x="28" y="72"/>
                  </a:cxn>
                  <a:cxn ang="0">
                    <a:pos x="64" y="65"/>
                  </a:cxn>
                  <a:cxn ang="0">
                    <a:pos x="28" y="72"/>
                  </a:cxn>
                  <a:cxn ang="0">
                    <a:pos x="35" y="75"/>
                  </a:cxn>
                  <a:cxn ang="0">
                    <a:pos x="42" y="76"/>
                  </a:cxn>
                  <a:cxn ang="0">
                    <a:pos x="49" y="75"/>
                  </a:cxn>
                  <a:cxn ang="0">
                    <a:pos x="55" y="73"/>
                  </a:cxn>
                  <a:cxn ang="0">
                    <a:pos x="61" y="70"/>
                  </a:cxn>
                  <a:cxn ang="0">
                    <a:pos x="65" y="65"/>
                  </a:cxn>
                  <a:cxn ang="0">
                    <a:pos x="69" y="61"/>
                  </a:cxn>
                  <a:cxn ang="0">
                    <a:pos x="71" y="55"/>
                  </a:cxn>
                  <a:cxn ang="0">
                    <a:pos x="73" y="49"/>
                  </a:cxn>
                  <a:cxn ang="0">
                    <a:pos x="75" y="43"/>
                  </a:cxn>
                  <a:cxn ang="0">
                    <a:pos x="75" y="37"/>
                  </a:cxn>
                  <a:cxn ang="0">
                    <a:pos x="73" y="31"/>
                  </a:cxn>
                  <a:cxn ang="0">
                    <a:pos x="70" y="25"/>
                  </a:cxn>
                  <a:cxn ang="0">
                    <a:pos x="67" y="19"/>
                  </a:cxn>
                  <a:cxn ang="0">
                    <a:pos x="61" y="15"/>
                  </a:cxn>
                  <a:cxn ang="0">
                    <a:pos x="54" y="11"/>
                  </a:cxn>
                  <a:cxn ang="0">
                    <a:pos x="64" y="65"/>
                  </a:cxn>
                </a:cxnLst>
                <a:rect l="0" t="0" r="r" b="b"/>
                <a:pathLst>
                  <a:path w="75" h="76">
                    <a:moveTo>
                      <a:pt x="64" y="65"/>
                    </a:moveTo>
                    <a:lnTo>
                      <a:pt x="54" y="11"/>
                    </a:lnTo>
                    <a:lnTo>
                      <a:pt x="25" y="0"/>
                    </a:lnTo>
                    <a:lnTo>
                      <a:pt x="0" y="61"/>
                    </a:lnTo>
                    <a:lnTo>
                      <a:pt x="28" y="72"/>
                    </a:lnTo>
                    <a:lnTo>
                      <a:pt x="64" y="65"/>
                    </a:lnTo>
                    <a:lnTo>
                      <a:pt x="28" y="72"/>
                    </a:lnTo>
                    <a:lnTo>
                      <a:pt x="35" y="75"/>
                    </a:lnTo>
                    <a:lnTo>
                      <a:pt x="42" y="76"/>
                    </a:lnTo>
                    <a:lnTo>
                      <a:pt x="49" y="75"/>
                    </a:lnTo>
                    <a:lnTo>
                      <a:pt x="55" y="73"/>
                    </a:lnTo>
                    <a:lnTo>
                      <a:pt x="61" y="70"/>
                    </a:lnTo>
                    <a:lnTo>
                      <a:pt x="65" y="65"/>
                    </a:lnTo>
                    <a:lnTo>
                      <a:pt x="69" y="61"/>
                    </a:lnTo>
                    <a:lnTo>
                      <a:pt x="71" y="55"/>
                    </a:lnTo>
                    <a:lnTo>
                      <a:pt x="73" y="49"/>
                    </a:lnTo>
                    <a:lnTo>
                      <a:pt x="75" y="43"/>
                    </a:lnTo>
                    <a:lnTo>
                      <a:pt x="75" y="37"/>
                    </a:lnTo>
                    <a:lnTo>
                      <a:pt x="73" y="31"/>
                    </a:lnTo>
                    <a:lnTo>
                      <a:pt x="70" y="25"/>
                    </a:lnTo>
                    <a:lnTo>
                      <a:pt x="67" y="19"/>
                    </a:lnTo>
                    <a:lnTo>
                      <a:pt x="61" y="15"/>
                    </a:lnTo>
                    <a:lnTo>
                      <a:pt x="54" y="11"/>
                    </a:lnTo>
                    <a:lnTo>
                      <a:pt x="64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84" name="Freeform 2427"/>
              <p:cNvSpPr>
                <a:spLocks/>
              </p:cNvSpPr>
              <p:nvPr/>
            </p:nvSpPr>
            <p:spPr bwMode="auto">
              <a:xfrm>
                <a:off x="4688" y="3499"/>
                <a:ext cx="15" cy="15"/>
              </a:xfrm>
              <a:custGeom>
                <a:avLst/>
                <a:gdLst/>
                <a:ahLst/>
                <a:cxnLst>
                  <a:cxn ang="0">
                    <a:pos x="20" y="70"/>
                  </a:cxn>
                  <a:cxn ang="0">
                    <a:pos x="57" y="64"/>
                  </a:cxn>
                  <a:cxn ang="0">
                    <a:pos x="73" y="47"/>
                  </a:cxn>
                  <a:cxn ang="0">
                    <a:pos x="26" y="0"/>
                  </a:cxn>
                  <a:cxn ang="0">
                    <a:pos x="10" y="16"/>
                  </a:cxn>
                  <a:cxn ang="0">
                    <a:pos x="20" y="7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2" y="29"/>
                  </a:cxn>
                  <a:cxn ang="0">
                    <a:pos x="0" y="36"/>
                  </a:cxn>
                  <a:cxn ang="0">
                    <a:pos x="0" y="42"/>
                  </a:cxn>
                  <a:cxn ang="0">
                    <a:pos x="0" y="47"/>
                  </a:cxn>
                  <a:cxn ang="0">
                    <a:pos x="3" y="54"/>
                  </a:cxn>
                  <a:cxn ang="0">
                    <a:pos x="6" y="59"/>
                  </a:cxn>
                  <a:cxn ang="0">
                    <a:pos x="11" y="64"/>
                  </a:cxn>
                  <a:cxn ang="0">
                    <a:pos x="15" y="68"/>
                  </a:cxn>
                  <a:cxn ang="0">
                    <a:pos x="20" y="70"/>
                  </a:cxn>
                  <a:cxn ang="0">
                    <a:pos x="26" y="73"/>
                  </a:cxn>
                  <a:cxn ang="0">
                    <a:pos x="33" y="74"/>
                  </a:cxn>
                  <a:cxn ang="0">
                    <a:pos x="39" y="74"/>
                  </a:cxn>
                  <a:cxn ang="0">
                    <a:pos x="46" y="72"/>
                  </a:cxn>
                  <a:cxn ang="0">
                    <a:pos x="51" y="69"/>
                  </a:cxn>
                  <a:cxn ang="0">
                    <a:pos x="57" y="64"/>
                  </a:cxn>
                  <a:cxn ang="0">
                    <a:pos x="20" y="70"/>
                  </a:cxn>
                </a:cxnLst>
                <a:rect l="0" t="0" r="r" b="b"/>
                <a:pathLst>
                  <a:path w="73" h="74">
                    <a:moveTo>
                      <a:pt x="20" y="70"/>
                    </a:moveTo>
                    <a:lnTo>
                      <a:pt x="57" y="64"/>
                    </a:lnTo>
                    <a:lnTo>
                      <a:pt x="73" y="47"/>
                    </a:lnTo>
                    <a:lnTo>
                      <a:pt x="26" y="0"/>
                    </a:lnTo>
                    <a:lnTo>
                      <a:pt x="10" y="16"/>
                    </a:lnTo>
                    <a:lnTo>
                      <a:pt x="20" y="7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2" y="29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7"/>
                    </a:lnTo>
                    <a:lnTo>
                      <a:pt x="3" y="54"/>
                    </a:lnTo>
                    <a:lnTo>
                      <a:pt x="6" y="59"/>
                    </a:lnTo>
                    <a:lnTo>
                      <a:pt x="11" y="64"/>
                    </a:lnTo>
                    <a:lnTo>
                      <a:pt x="15" y="68"/>
                    </a:lnTo>
                    <a:lnTo>
                      <a:pt x="20" y="70"/>
                    </a:lnTo>
                    <a:lnTo>
                      <a:pt x="26" y="73"/>
                    </a:lnTo>
                    <a:lnTo>
                      <a:pt x="33" y="74"/>
                    </a:lnTo>
                    <a:lnTo>
                      <a:pt x="39" y="74"/>
                    </a:lnTo>
                    <a:lnTo>
                      <a:pt x="46" y="72"/>
                    </a:lnTo>
                    <a:lnTo>
                      <a:pt x="51" y="69"/>
                    </a:lnTo>
                    <a:lnTo>
                      <a:pt x="57" y="64"/>
                    </a:lnTo>
                    <a:lnTo>
                      <a:pt x="2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85" name="Freeform 2428"/>
              <p:cNvSpPr>
                <a:spLocks/>
              </p:cNvSpPr>
              <p:nvPr/>
            </p:nvSpPr>
            <p:spPr bwMode="auto">
              <a:xfrm>
                <a:off x="4686" y="3498"/>
                <a:ext cx="12" cy="15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0" y="61"/>
                  </a:cxn>
                  <a:cxn ang="0">
                    <a:pos x="28" y="72"/>
                  </a:cxn>
                  <a:cxn ang="0">
                    <a:pos x="56" y="11"/>
                  </a:cxn>
                  <a:cxn ang="0">
                    <a:pos x="28" y="0"/>
                  </a:cxn>
                  <a:cxn ang="0">
                    <a:pos x="0" y="61"/>
                  </a:cxn>
                </a:cxnLst>
                <a:rect l="0" t="0" r="r" b="b"/>
                <a:pathLst>
                  <a:path w="56" h="72">
                    <a:moveTo>
                      <a:pt x="0" y="61"/>
                    </a:moveTo>
                    <a:lnTo>
                      <a:pt x="0" y="61"/>
                    </a:lnTo>
                    <a:lnTo>
                      <a:pt x="28" y="72"/>
                    </a:lnTo>
                    <a:lnTo>
                      <a:pt x="56" y="11"/>
                    </a:lnTo>
                    <a:lnTo>
                      <a:pt x="28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86" name="Freeform 2429"/>
              <p:cNvSpPr>
                <a:spLocks/>
              </p:cNvSpPr>
              <p:nvPr/>
            </p:nvSpPr>
            <p:spPr bwMode="auto">
              <a:xfrm>
                <a:off x="4682" y="3496"/>
                <a:ext cx="10" cy="15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0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7" y="67"/>
                  </a:cxn>
                  <a:cxn ang="0">
                    <a:pos x="9" y="68"/>
                  </a:cxn>
                  <a:cxn ang="0">
                    <a:pos x="12" y="69"/>
                  </a:cxn>
                  <a:cxn ang="0">
                    <a:pos x="15" y="69"/>
                  </a:cxn>
                  <a:cxn ang="0">
                    <a:pos x="18" y="71"/>
                  </a:cxn>
                  <a:cxn ang="0">
                    <a:pos x="20" y="73"/>
                  </a:cxn>
                  <a:cxn ang="0">
                    <a:pos x="48" y="12"/>
                  </a:cxn>
                  <a:cxn ang="0">
                    <a:pos x="43" y="9"/>
                  </a:cxn>
                  <a:cxn ang="0">
                    <a:pos x="39" y="8"/>
                  </a:cxn>
                  <a:cxn ang="0">
                    <a:pos x="34" y="6"/>
                  </a:cxn>
                  <a:cxn ang="0">
                    <a:pos x="30" y="5"/>
                  </a:cxn>
                  <a:cxn ang="0">
                    <a:pos x="25" y="4"/>
                  </a:cxn>
                  <a:cxn ang="0">
                    <a:pos x="20" y="3"/>
                  </a:cxn>
                  <a:cxn ang="0">
                    <a:pos x="17" y="1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66"/>
                  </a:cxn>
                </a:cxnLst>
                <a:rect l="0" t="0" r="r" b="b"/>
                <a:pathLst>
                  <a:path w="48" h="73">
                    <a:moveTo>
                      <a:pt x="0" y="66"/>
                    </a:moveTo>
                    <a:lnTo>
                      <a:pt x="0" y="66"/>
                    </a:lnTo>
                    <a:lnTo>
                      <a:pt x="2" y="66"/>
                    </a:lnTo>
                    <a:lnTo>
                      <a:pt x="4" y="66"/>
                    </a:lnTo>
                    <a:lnTo>
                      <a:pt x="7" y="67"/>
                    </a:lnTo>
                    <a:lnTo>
                      <a:pt x="9" y="68"/>
                    </a:lnTo>
                    <a:lnTo>
                      <a:pt x="12" y="69"/>
                    </a:lnTo>
                    <a:lnTo>
                      <a:pt x="15" y="69"/>
                    </a:lnTo>
                    <a:lnTo>
                      <a:pt x="18" y="71"/>
                    </a:lnTo>
                    <a:lnTo>
                      <a:pt x="20" y="73"/>
                    </a:lnTo>
                    <a:lnTo>
                      <a:pt x="48" y="12"/>
                    </a:lnTo>
                    <a:lnTo>
                      <a:pt x="43" y="9"/>
                    </a:lnTo>
                    <a:lnTo>
                      <a:pt x="39" y="8"/>
                    </a:lnTo>
                    <a:lnTo>
                      <a:pt x="34" y="6"/>
                    </a:lnTo>
                    <a:lnTo>
                      <a:pt x="30" y="5"/>
                    </a:lnTo>
                    <a:lnTo>
                      <a:pt x="25" y="4"/>
                    </a:lnTo>
                    <a:lnTo>
                      <a:pt x="20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87" name="Freeform 2430"/>
              <p:cNvSpPr>
                <a:spLocks/>
              </p:cNvSpPr>
              <p:nvPr/>
            </p:nvSpPr>
            <p:spPr bwMode="auto">
              <a:xfrm>
                <a:off x="4678" y="3496"/>
                <a:ext cx="7" cy="13"/>
              </a:xfrm>
              <a:custGeom>
                <a:avLst/>
                <a:gdLst/>
                <a:ahLst/>
                <a:cxnLst>
                  <a:cxn ang="0">
                    <a:pos x="24" y="66"/>
                  </a:cxn>
                  <a:cxn ang="0">
                    <a:pos x="24" y="66"/>
                  </a:cxn>
                  <a:cxn ang="0">
                    <a:pos x="22" y="67"/>
                  </a:cxn>
                  <a:cxn ang="0">
                    <a:pos x="21" y="67"/>
                  </a:cxn>
                  <a:cxn ang="0">
                    <a:pos x="19" y="67"/>
                  </a:cxn>
                  <a:cxn ang="0">
                    <a:pos x="19" y="67"/>
                  </a:cxn>
                  <a:cxn ang="0">
                    <a:pos x="19" y="67"/>
                  </a:cxn>
                  <a:cxn ang="0">
                    <a:pos x="19" y="67"/>
                  </a:cxn>
                  <a:cxn ang="0">
                    <a:pos x="19" y="67"/>
                  </a:cxn>
                  <a:cxn ang="0">
                    <a:pos x="21" y="68"/>
                  </a:cxn>
                  <a:cxn ang="0">
                    <a:pos x="33" y="2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4" y="1"/>
                  </a:cxn>
                  <a:cxn ang="0">
                    <a:pos x="9" y="1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4" y="66"/>
                  </a:cxn>
                </a:cxnLst>
                <a:rect l="0" t="0" r="r" b="b"/>
                <a:pathLst>
                  <a:path w="33" h="68">
                    <a:moveTo>
                      <a:pt x="24" y="66"/>
                    </a:moveTo>
                    <a:lnTo>
                      <a:pt x="24" y="66"/>
                    </a:lnTo>
                    <a:lnTo>
                      <a:pt x="22" y="67"/>
                    </a:lnTo>
                    <a:lnTo>
                      <a:pt x="21" y="67"/>
                    </a:lnTo>
                    <a:lnTo>
                      <a:pt x="19" y="67"/>
                    </a:lnTo>
                    <a:lnTo>
                      <a:pt x="19" y="67"/>
                    </a:lnTo>
                    <a:lnTo>
                      <a:pt x="19" y="67"/>
                    </a:lnTo>
                    <a:lnTo>
                      <a:pt x="19" y="67"/>
                    </a:lnTo>
                    <a:lnTo>
                      <a:pt x="19" y="67"/>
                    </a:lnTo>
                    <a:lnTo>
                      <a:pt x="21" y="68"/>
                    </a:lnTo>
                    <a:lnTo>
                      <a:pt x="33" y="2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1"/>
                    </a:lnTo>
                    <a:lnTo>
                      <a:pt x="9" y="1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4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88" name="Freeform 2431"/>
              <p:cNvSpPr>
                <a:spLocks/>
              </p:cNvSpPr>
              <p:nvPr/>
            </p:nvSpPr>
            <p:spPr bwMode="auto">
              <a:xfrm>
                <a:off x="4673" y="3496"/>
                <a:ext cx="10" cy="13"/>
              </a:xfrm>
              <a:custGeom>
                <a:avLst/>
                <a:gdLst/>
                <a:ahLst/>
                <a:cxnLst>
                  <a:cxn ang="0">
                    <a:pos x="48" y="66"/>
                  </a:cxn>
                  <a:cxn ang="0">
                    <a:pos x="48" y="66"/>
                  </a:cxn>
                  <a:cxn ang="0">
                    <a:pos x="49" y="65"/>
                  </a:cxn>
                  <a:cxn ang="0">
                    <a:pos x="50" y="64"/>
                  </a:cxn>
                  <a:cxn ang="0">
                    <a:pos x="51" y="63"/>
                  </a:cxn>
                  <a:cxn ang="0">
                    <a:pos x="51" y="63"/>
                  </a:cxn>
                  <a:cxn ang="0">
                    <a:pos x="52" y="63"/>
                  </a:cxn>
                  <a:cxn ang="0">
                    <a:pos x="52" y="63"/>
                  </a:cxn>
                  <a:cxn ang="0">
                    <a:pos x="51" y="63"/>
                  </a:cxn>
                  <a:cxn ang="0">
                    <a:pos x="50" y="63"/>
                  </a:cxn>
                  <a:cxn ang="0">
                    <a:pos x="26" y="0"/>
                  </a:cxn>
                  <a:cxn ang="0">
                    <a:pos x="21" y="3"/>
                  </a:cxn>
                  <a:cxn ang="0">
                    <a:pos x="18" y="5"/>
                  </a:cxn>
                  <a:cxn ang="0">
                    <a:pos x="14" y="7"/>
                  </a:cxn>
                  <a:cxn ang="0">
                    <a:pos x="12" y="10"/>
                  </a:cxn>
                  <a:cxn ang="0">
                    <a:pos x="8" y="12"/>
                  </a:cxn>
                  <a:cxn ang="0">
                    <a:pos x="6" y="14"/>
                  </a:cxn>
                  <a:cxn ang="0">
                    <a:pos x="3" y="1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48" y="66"/>
                  </a:cxn>
                </a:cxnLst>
                <a:rect l="0" t="0" r="r" b="b"/>
                <a:pathLst>
                  <a:path w="52" h="66">
                    <a:moveTo>
                      <a:pt x="48" y="66"/>
                    </a:moveTo>
                    <a:lnTo>
                      <a:pt x="48" y="66"/>
                    </a:lnTo>
                    <a:lnTo>
                      <a:pt x="49" y="65"/>
                    </a:lnTo>
                    <a:lnTo>
                      <a:pt x="50" y="64"/>
                    </a:lnTo>
                    <a:lnTo>
                      <a:pt x="51" y="63"/>
                    </a:lnTo>
                    <a:lnTo>
                      <a:pt x="51" y="63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1" y="63"/>
                    </a:lnTo>
                    <a:lnTo>
                      <a:pt x="50" y="63"/>
                    </a:lnTo>
                    <a:lnTo>
                      <a:pt x="26" y="0"/>
                    </a:lnTo>
                    <a:lnTo>
                      <a:pt x="21" y="3"/>
                    </a:lnTo>
                    <a:lnTo>
                      <a:pt x="18" y="5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3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48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89" name="Freeform 2432"/>
              <p:cNvSpPr>
                <a:spLocks/>
              </p:cNvSpPr>
              <p:nvPr/>
            </p:nvSpPr>
            <p:spPr bwMode="auto">
              <a:xfrm>
                <a:off x="4668" y="3500"/>
                <a:ext cx="15" cy="15"/>
              </a:xfrm>
              <a:custGeom>
                <a:avLst/>
                <a:gdLst/>
                <a:ahLst/>
                <a:cxnLst>
                  <a:cxn ang="0">
                    <a:pos x="7" y="59"/>
                  </a:cxn>
                  <a:cxn ang="0">
                    <a:pos x="57" y="64"/>
                  </a:cxn>
                  <a:cxn ang="0">
                    <a:pos x="75" y="47"/>
                  </a:cxn>
                  <a:cxn ang="0">
                    <a:pos x="27" y="0"/>
                  </a:cxn>
                  <a:cxn ang="0">
                    <a:pos x="10" y="17"/>
                  </a:cxn>
                  <a:cxn ang="0">
                    <a:pos x="7" y="59"/>
                  </a:cxn>
                  <a:cxn ang="0">
                    <a:pos x="10" y="17"/>
                  </a:cxn>
                  <a:cxn ang="0">
                    <a:pos x="5" y="23"/>
                  </a:cxn>
                  <a:cxn ang="0">
                    <a:pos x="2" y="30"/>
                  </a:cxn>
                  <a:cxn ang="0">
                    <a:pos x="1" y="36"/>
                  </a:cxn>
                  <a:cxn ang="0">
                    <a:pos x="0" y="43"/>
                  </a:cxn>
                  <a:cxn ang="0">
                    <a:pos x="1" y="48"/>
                  </a:cxn>
                  <a:cxn ang="0">
                    <a:pos x="3" y="54"/>
                  </a:cxn>
                  <a:cxn ang="0">
                    <a:pos x="7" y="60"/>
                  </a:cxn>
                  <a:cxn ang="0">
                    <a:pos x="10" y="64"/>
                  </a:cxn>
                  <a:cxn ang="0">
                    <a:pos x="16" y="68"/>
                  </a:cxn>
                  <a:cxn ang="0">
                    <a:pos x="20" y="71"/>
                  </a:cxn>
                  <a:cxn ang="0">
                    <a:pos x="26" y="74"/>
                  </a:cxn>
                  <a:cxn ang="0">
                    <a:pos x="33" y="75"/>
                  </a:cxn>
                  <a:cxn ang="0">
                    <a:pos x="39" y="74"/>
                  </a:cxn>
                  <a:cxn ang="0">
                    <a:pos x="46" y="73"/>
                  </a:cxn>
                  <a:cxn ang="0">
                    <a:pos x="52" y="69"/>
                  </a:cxn>
                  <a:cxn ang="0">
                    <a:pos x="57" y="64"/>
                  </a:cxn>
                  <a:cxn ang="0">
                    <a:pos x="7" y="59"/>
                  </a:cxn>
                </a:cxnLst>
                <a:rect l="0" t="0" r="r" b="b"/>
                <a:pathLst>
                  <a:path w="75" h="75">
                    <a:moveTo>
                      <a:pt x="7" y="59"/>
                    </a:moveTo>
                    <a:lnTo>
                      <a:pt x="57" y="64"/>
                    </a:lnTo>
                    <a:lnTo>
                      <a:pt x="75" y="47"/>
                    </a:lnTo>
                    <a:lnTo>
                      <a:pt x="27" y="0"/>
                    </a:lnTo>
                    <a:lnTo>
                      <a:pt x="10" y="17"/>
                    </a:lnTo>
                    <a:lnTo>
                      <a:pt x="7" y="59"/>
                    </a:lnTo>
                    <a:lnTo>
                      <a:pt x="10" y="17"/>
                    </a:lnTo>
                    <a:lnTo>
                      <a:pt x="5" y="23"/>
                    </a:lnTo>
                    <a:lnTo>
                      <a:pt x="2" y="30"/>
                    </a:lnTo>
                    <a:lnTo>
                      <a:pt x="1" y="36"/>
                    </a:lnTo>
                    <a:lnTo>
                      <a:pt x="0" y="43"/>
                    </a:lnTo>
                    <a:lnTo>
                      <a:pt x="1" y="48"/>
                    </a:lnTo>
                    <a:lnTo>
                      <a:pt x="3" y="54"/>
                    </a:lnTo>
                    <a:lnTo>
                      <a:pt x="7" y="60"/>
                    </a:lnTo>
                    <a:lnTo>
                      <a:pt x="10" y="64"/>
                    </a:lnTo>
                    <a:lnTo>
                      <a:pt x="16" y="68"/>
                    </a:lnTo>
                    <a:lnTo>
                      <a:pt x="20" y="71"/>
                    </a:lnTo>
                    <a:lnTo>
                      <a:pt x="26" y="74"/>
                    </a:lnTo>
                    <a:lnTo>
                      <a:pt x="33" y="75"/>
                    </a:lnTo>
                    <a:lnTo>
                      <a:pt x="39" y="74"/>
                    </a:lnTo>
                    <a:lnTo>
                      <a:pt x="46" y="73"/>
                    </a:lnTo>
                    <a:lnTo>
                      <a:pt x="52" y="69"/>
                    </a:lnTo>
                    <a:lnTo>
                      <a:pt x="57" y="64"/>
                    </a:lnTo>
                    <a:lnTo>
                      <a:pt x="7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0" name="Freeform 2433"/>
              <p:cNvSpPr>
                <a:spLocks/>
              </p:cNvSpPr>
              <p:nvPr/>
            </p:nvSpPr>
            <p:spPr bwMode="auto">
              <a:xfrm>
                <a:off x="4669" y="3504"/>
                <a:ext cx="20" cy="22"/>
              </a:xfrm>
              <a:custGeom>
                <a:avLst/>
                <a:gdLst/>
                <a:ahLst/>
                <a:cxnLst>
                  <a:cxn ang="0">
                    <a:pos x="89" y="100"/>
                  </a:cxn>
                  <a:cxn ang="0">
                    <a:pos x="93" y="57"/>
                  </a:cxn>
                  <a:cxn ang="0">
                    <a:pos x="55" y="0"/>
                  </a:cxn>
                  <a:cxn ang="0">
                    <a:pos x="0" y="37"/>
                  </a:cxn>
                  <a:cxn ang="0">
                    <a:pos x="38" y="94"/>
                  </a:cxn>
                  <a:cxn ang="0">
                    <a:pos x="89" y="100"/>
                  </a:cxn>
                  <a:cxn ang="0">
                    <a:pos x="38" y="94"/>
                  </a:cxn>
                  <a:cxn ang="0">
                    <a:pos x="42" y="100"/>
                  </a:cxn>
                  <a:cxn ang="0">
                    <a:pos x="48" y="105"/>
                  </a:cxn>
                  <a:cxn ang="0">
                    <a:pos x="54" y="108"/>
                  </a:cxn>
                  <a:cxn ang="0">
                    <a:pos x="60" y="109"/>
                  </a:cxn>
                  <a:cxn ang="0">
                    <a:pos x="65" y="109"/>
                  </a:cxn>
                  <a:cxn ang="0">
                    <a:pos x="72" y="109"/>
                  </a:cxn>
                  <a:cxn ang="0">
                    <a:pos x="78" y="107"/>
                  </a:cxn>
                  <a:cxn ang="0">
                    <a:pos x="83" y="104"/>
                  </a:cxn>
                  <a:cxn ang="0">
                    <a:pos x="89" y="100"/>
                  </a:cxn>
                  <a:cxn ang="0">
                    <a:pos x="92" y="96"/>
                  </a:cxn>
                  <a:cxn ang="0">
                    <a:pos x="95" y="90"/>
                  </a:cxn>
                  <a:cxn ang="0">
                    <a:pos x="98" y="84"/>
                  </a:cxn>
                  <a:cxn ang="0">
                    <a:pos x="99" y="78"/>
                  </a:cxn>
                  <a:cxn ang="0">
                    <a:pos x="99" y="71"/>
                  </a:cxn>
                  <a:cxn ang="0">
                    <a:pos x="97" y="64"/>
                  </a:cxn>
                  <a:cxn ang="0">
                    <a:pos x="93" y="57"/>
                  </a:cxn>
                  <a:cxn ang="0">
                    <a:pos x="89" y="100"/>
                  </a:cxn>
                </a:cxnLst>
                <a:rect l="0" t="0" r="r" b="b"/>
                <a:pathLst>
                  <a:path w="99" h="109">
                    <a:moveTo>
                      <a:pt x="89" y="100"/>
                    </a:moveTo>
                    <a:lnTo>
                      <a:pt x="93" y="57"/>
                    </a:lnTo>
                    <a:lnTo>
                      <a:pt x="55" y="0"/>
                    </a:lnTo>
                    <a:lnTo>
                      <a:pt x="0" y="37"/>
                    </a:lnTo>
                    <a:lnTo>
                      <a:pt x="38" y="94"/>
                    </a:lnTo>
                    <a:lnTo>
                      <a:pt x="89" y="100"/>
                    </a:lnTo>
                    <a:lnTo>
                      <a:pt x="38" y="94"/>
                    </a:lnTo>
                    <a:lnTo>
                      <a:pt x="42" y="100"/>
                    </a:lnTo>
                    <a:lnTo>
                      <a:pt x="48" y="105"/>
                    </a:lnTo>
                    <a:lnTo>
                      <a:pt x="54" y="108"/>
                    </a:lnTo>
                    <a:lnTo>
                      <a:pt x="60" y="109"/>
                    </a:lnTo>
                    <a:lnTo>
                      <a:pt x="65" y="109"/>
                    </a:lnTo>
                    <a:lnTo>
                      <a:pt x="72" y="109"/>
                    </a:lnTo>
                    <a:lnTo>
                      <a:pt x="78" y="107"/>
                    </a:lnTo>
                    <a:lnTo>
                      <a:pt x="83" y="104"/>
                    </a:lnTo>
                    <a:lnTo>
                      <a:pt x="89" y="100"/>
                    </a:lnTo>
                    <a:lnTo>
                      <a:pt x="92" y="96"/>
                    </a:lnTo>
                    <a:lnTo>
                      <a:pt x="95" y="90"/>
                    </a:lnTo>
                    <a:lnTo>
                      <a:pt x="98" y="84"/>
                    </a:lnTo>
                    <a:lnTo>
                      <a:pt x="99" y="78"/>
                    </a:lnTo>
                    <a:lnTo>
                      <a:pt x="99" y="71"/>
                    </a:lnTo>
                    <a:lnTo>
                      <a:pt x="97" y="64"/>
                    </a:lnTo>
                    <a:lnTo>
                      <a:pt x="93" y="57"/>
                    </a:lnTo>
                    <a:lnTo>
                      <a:pt x="89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1" name="Freeform 2434"/>
              <p:cNvSpPr>
                <a:spLocks/>
              </p:cNvSpPr>
              <p:nvPr/>
            </p:nvSpPr>
            <p:spPr bwMode="auto">
              <a:xfrm>
                <a:off x="4672" y="3515"/>
                <a:ext cx="15" cy="14"/>
              </a:xfrm>
              <a:custGeom>
                <a:avLst/>
                <a:gdLst/>
                <a:ahLst/>
                <a:cxnLst>
                  <a:cxn ang="0">
                    <a:pos x="6" y="56"/>
                  </a:cxn>
                  <a:cxn ang="0">
                    <a:pos x="58" y="61"/>
                  </a:cxn>
                  <a:cxn ang="0">
                    <a:pos x="72" y="47"/>
                  </a:cxn>
                  <a:cxn ang="0">
                    <a:pos x="24" y="0"/>
                  </a:cxn>
                  <a:cxn ang="0">
                    <a:pos x="10" y="14"/>
                  </a:cxn>
                  <a:cxn ang="0">
                    <a:pos x="6" y="56"/>
                  </a:cxn>
                  <a:cxn ang="0">
                    <a:pos x="10" y="14"/>
                  </a:cxn>
                  <a:cxn ang="0">
                    <a:pos x="5" y="21"/>
                  </a:cxn>
                  <a:cxn ang="0">
                    <a:pos x="2" y="26"/>
                  </a:cxn>
                  <a:cxn ang="0">
                    <a:pos x="0" y="33"/>
                  </a:cxn>
                  <a:cxn ang="0">
                    <a:pos x="0" y="39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6" y="56"/>
                  </a:cxn>
                  <a:cxn ang="0">
                    <a:pos x="10" y="61"/>
                  </a:cxn>
                  <a:cxn ang="0">
                    <a:pos x="15" y="66"/>
                  </a:cxn>
                  <a:cxn ang="0">
                    <a:pos x="21" y="68"/>
                  </a:cxn>
                  <a:cxn ang="0">
                    <a:pos x="26" y="70"/>
                  </a:cxn>
                  <a:cxn ang="0">
                    <a:pos x="32" y="71"/>
                  </a:cxn>
                  <a:cxn ang="0">
                    <a:pos x="38" y="71"/>
                  </a:cxn>
                  <a:cxn ang="0">
                    <a:pos x="45" y="69"/>
                  </a:cxn>
                  <a:cxn ang="0">
                    <a:pos x="51" y="66"/>
                  </a:cxn>
                  <a:cxn ang="0">
                    <a:pos x="58" y="61"/>
                  </a:cxn>
                  <a:cxn ang="0">
                    <a:pos x="6" y="56"/>
                  </a:cxn>
                </a:cxnLst>
                <a:rect l="0" t="0" r="r" b="b"/>
                <a:pathLst>
                  <a:path w="72" h="71">
                    <a:moveTo>
                      <a:pt x="6" y="56"/>
                    </a:moveTo>
                    <a:lnTo>
                      <a:pt x="58" y="61"/>
                    </a:lnTo>
                    <a:lnTo>
                      <a:pt x="72" y="47"/>
                    </a:lnTo>
                    <a:lnTo>
                      <a:pt x="24" y="0"/>
                    </a:lnTo>
                    <a:lnTo>
                      <a:pt x="10" y="14"/>
                    </a:lnTo>
                    <a:lnTo>
                      <a:pt x="6" y="56"/>
                    </a:lnTo>
                    <a:lnTo>
                      <a:pt x="10" y="14"/>
                    </a:lnTo>
                    <a:lnTo>
                      <a:pt x="5" y="21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6" y="56"/>
                    </a:lnTo>
                    <a:lnTo>
                      <a:pt x="10" y="61"/>
                    </a:lnTo>
                    <a:lnTo>
                      <a:pt x="15" y="66"/>
                    </a:lnTo>
                    <a:lnTo>
                      <a:pt x="21" y="68"/>
                    </a:lnTo>
                    <a:lnTo>
                      <a:pt x="26" y="70"/>
                    </a:lnTo>
                    <a:lnTo>
                      <a:pt x="32" y="71"/>
                    </a:lnTo>
                    <a:lnTo>
                      <a:pt x="38" y="71"/>
                    </a:lnTo>
                    <a:lnTo>
                      <a:pt x="45" y="69"/>
                    </a:lnTo>
                    <a:lnTo>
                      <a:pt x="51" y="66"/>
                    </a:lnTo>
                    <a:lnTo>
                      <a:pt x="58" y="61"/>
                    </a:lnTo>
                    <a:lnTo>
                      <a:pt x="6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2" name="Freeform 2435"/>
              <p:cNvSpPr>
                <a:spLocks/>
              </p:cNvSpPr>
              <p:nvPr/>
            </p:nvSpPr>
            <p:spPr bwMode="auto">
              <a:xfrm>
                <a:off x="4668" y="3497"/>
                <a:ext cx="13" cy="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9" y="0"/>
                  </a:cxn>
                  <a:cxn ang="0">
                    <a:pos x="0" y="20"/>
                  </a:cxn>
                  <a:cxn ang="0">
                    <a:pos x="47" y="66"/>
                  </a:cxn>
                  <a:cxn ang="0">
                    <a:pos x="67" y="47"/>
                  </a:cxn>
                  <a:cxn ang="0">
                    <a:pos x="21" y="0"/>
                  </a:cxn>
                </a:cxnLst>
                <a:rect l="0" t="0" r="r" b="b"/>
                <a:pathLst>
                  <a:path w="67" h="66">
                    <a:moveTo>
                      <a:pt x="21" y="0"/>
                    </a:moveTo>
                    <a:lnTo>
                      <a:pt x="19" y="0"/>
                    </a:lnTo>
                    <a:lnTo>
                      <a:pt x="0" y="20"/>
                    </a:lnTo>
                    <a:lnTo>
                      <a:pt x="47" y="66"/>
                    </a:lnTo>
                    <a:lnTo>
                      <a:pt x="67" y="4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3" name="Freeform 2436"/>
              <p:cNvSpPr>
                <a:spLocks/>
              </p:cNvSpPr>
              <p:nvPr/>
            </p:nvSpPr>
            <p:spPr bwMode="auto">
              <a:xfrm>
                <a:off x="4672" y="3493"/>
                <a:ext cx="13" cy="1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5" y="2"/>
                  </a:cxn>
                  <a:cxn ang="0">
                    <a:pos x="13" y="3"/>
                  </a:cxn>
                  <a:cxn ang="0">
                    <a:pos x="11" y="4"/>
                  </a:cxn>
                  <a:cxn ang="0">
                    <a:pos x="10" y="6"/>
                  </a:cxn>
                  <a:cxn ang="0">
                    <a:pos x="8" y="8"/>
                  </a:cxn>
                  <a:cxn ang="0">
                    <a:pos x="5" y="11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46" y="64"/>
                  </a:cxn>
                  <a:cxn ang="0">
                    <a:pos x="49" y="60"/>
                  </a:cxn>
                  <a:cxn ang="0">
                    <a:pos x="53" y="57"/>
                  </a:cxn>
                  <a:cxn ang="0">
                    <a:pos x="55" y="55"/>
                  </a:cxn>
                  <a:cxn ang="0">
                    <a:pos x="59" y="52"/>
                  </a:cxn>
                  <a:cxn ang="0">
                    <a:pos x="61" y="50"/>
                  </a:cxn>
                  <a:cxn ang="0">
                    <a:pos x="62" y="48"/>
                  </a:cxn>
                  <a:cxn ang="0">
                    <a:pos x="64" y="45"/>
                  </a:cxn>
                  <a:cxn ang="0">
                    <a:pos x="65" y="43"/>
                  </a:cxn>
                  <a:cxn ang="0">
                    <a:pos x="67" y="43"/>
                  </a:cxn>
                  <a:cxn ang="0">
                    <a:pos x="15" y="0"/>
                  </a:cxn>
                </a:cxnLst>
                <a:rect l="0" t="0" r="r" b="b"/>
                <a:pathLst>
                  <a:path w="67" h="64">
                    <a:moveTo>
                      <a:pt x="15" y="0"/>
                    </a:moveTo>
                    <a:lnTo>
                      <a:pt x="15" y="0"/>
                    </a:lnTo>
                    <a:lnTo>
                      <a:pt x="15" y="2"/>
                    </a:lnTo>
                    <a:lnTo>
                      <a:pt x="13" y="3"/>
                    </a:lnTo>
                    <a:lnTo>
                      <a:pt x="11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46" y="64"/>
                    </a:lnTo>
                    <a:lnTo>
                      <a:pt x="49" y="60"/>
                    </a:lnTo>
                    <a:lnTo>
                      <a:pt x="53" y="57"/>
                    </a:lnTo>
                    <a:lnTo>
                      <a:pt x="55" y="55"/>
                    </a:lnTo>
                    <a:lnTo>
                      <a:pt x="59" y="52"/>
                    </a:lnTo>
                    <a:lnTo>
                      <a:pt x="61" y="50"/>
                    </a:lnTo>
                    <a:lnTo>
                      <a:pt x="62" y="48"/>
                    </a:lnTo>
                    <a:lnTo>
                      <a:pt x="64" y="45"/>
                    </a:lnTo>
                    <a:lnTo>
                      <a:pt x="65" y="43"/>
                    </a:lnTo>
                    <a:lnTo>
                      <a:pt x="67" y="4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4" name="Freeform 2437"/>
              <p:cNvSpPr>
                <a:spLocks/>
              </p:cNvSpPr>
              <p:nvPr/>
            </p:nvSpPr>
            <p:spPr bwMode="auto">
              <a:xfrm>
                <a:off x="4675" y="3492"/>
                <a:ext cx="13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52" y="47"/>
                  </a:cxn>
                  <a:cxn ang="0">
                    <a:pos x="54" y="44"/>
                  </a:cxn>
                  <a:cxn ang="0">
                    <a:pos x="56" y="40"/>
                  </a:cxn>
                  <a:cxn ang="0">
                    <a:pos x="59" y="38"/>
                  </a:cxn>
                  <a:cxn ang="0">
                    <a:pos x="61" y="33"/>
                  </a:cxn>
                  <a:cxn ang="0">
                    <a:pos x="62" y="30"/>
                  </a:cxn>
                  <a:cxn ang="0">
                    <a:pos x="64" y="26"/>
                  </a:cxn>
                  <a:cxn ang="0">
                    <a:pos x="65" y="23"/>
                  </a:cxn>
                  <a:cxn ang="0">
                    <a:pos x="67" y="18"/>
                  </a:cxn>
                  <a:cxn ang="0">
                    <a:pos x="67" y="18"/>
                  </a:cxn>
                  <a:cxn ang="0">
                    <a:pos x="3" y="0"/>
                  </a:cxn>
                </a:cxnLst>
                <a:rect l="0" t="0" r="r" b="b"/>
                <a:pathLst>
                  <a:path w="67" h="47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52" y="47"/>
                    </a:lnTo>
                    <a:lnTo>
                      <a:pt x="54" y="44"/>
                    </a:lnTo>
                    <a:lnTo>
                      <a:pt x="56" y="40"/>
                    </a:lnTo>
                    <a:lnTo>
                      <a:pt x="59" y="38"/>
                    </a:lnTo>
                    <a:lnTo>
                      <a:pt x="61" y="33"/>
                    </a:lnTo>
                    <a:lnTo>
                      <a:pt x="62" y="30"/>
                    </a:lnTo>
                    <a:lnTo>
                      <a:pt x="64" y="26"/>
                    </a:lnTo>
                    <a:lnTo>
                      <a:pt x="65" y="23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5" name="Freeform 2438"/>
              <p:cNvSpPr>
                <a:spLocks/>
              </p:cNvSpPr>
              <p:nvPr/>
            </p:nvSpPr>
            <p:spPr bwMode="auto">
              <a:xfrm>
                <a:off x="4676" y="3489"/>
                <a:ext cx="13" cy="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64" y="33"/>
                  </a:cxn>
                  <a:cxn ang="0">
                    <a:pos x="65" y="29"/>
                  </a:cxn>
                  <a:cxn ang="0">
                    <a:pos x="66" y="25"/>
                  </a:cxn>
                  <a:cxn ang="0">
                    <a:pos x="66" y="21"/>
                  </a:cxn>
                  <a:cxn ang="0">
                    <a:pos x="67" y="17"/>
                  </a:cxn>
                  <a:cxn ang="0">
                    <a:pos x="67" y="12"/>
                  </a:cxn>
                  <a:cxn ang="0">
                    <a:pos x="66" y="8"/>
                  </a:cxn>
                  <a:cxn ang="0">
                    <a:pos x="66" y="4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0" y="16"/>
                  </a:cxn>
                </a:cxnLst>
                <a:rect l="0" t="0" r="r" b="b"/>
                <a:pathLst>
                  <a:path w="67" h="33">
                    <a:moveTo>
                      <a:pt x="0" y="16"/>
                    </a:moveTo>
                    <a:lnTo>
                      <a:pt x="0" y="17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64" y="33"/>
                    </a:lnTo>
                    <a:lnTo>
                      <a:pt x="65" y="29"/>
                    </a:lnTo>
                    <a:lnTo>
                      <a:pt x="66" y="25"/>
                    </a:lnTo>
                    <a:lnTo>
                      <a:pt x="66" y="21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6" y="8"/>
                    </a:lnTo>
                    <a:lnTo>
                      <a:pt x="66" y="4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6" name="Freeform 2439"/>
              <p:cNvSpPr>
                <a:spLocks/>
              </p:cNvSpPr>
              <p:nvPr/>
            </p:nvSpPr>
            <p:spPr bwMode="auto">
              <a:xfrm>
                <a:off x="4676" y="3484"/>
                <a:ext cx="13" cy="9"/>
              </a:xfrm>
              <a:custGeom>
                <a:avLst/>
                <a:gdLst/>
                <a:ahLst/>
                <a:cxnLst>
                  <a:cxn ang="0">
                    <a:pos x="1" y="47"/>
                  </a:cxn>
                  <a:cxn ang="0">
                    <a:pos x="1" y="47"/>
                  </a:cxn>
                  <a:cxn ang="0">
                    <a:pos x="1" y="47"/>
                  </a:cxn>
                  <a:cxn ang="0">
                    <a:pos x="1" y="47"/>
                  </a:cxn>
                  <a:cxn ang="0">
                    <a:pos x="0" y="47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5"/>
                  </a:cxn>
                  <a:cxn ang="0">
                    <a:pos x="65" y="29"/>
                  </a:cxn>
                  <a:cxn ang="0">
                    <a:pos x="64" y="25"/>
                  </a:cxn>
                  <a:cxn ang="0">
                    <a:pos x="62" y="21"/>
                  </a:cxn>
                  <a:cxn ang="0">
                    <a:pos x="60" y="17"/>
                  </a:cxn>
                  <a:cxn ang="0">
                    <a:pos x="59" y="14"/>
                  </a:cxn>
                  <a:cxn ang="0">
                    <a:pos x="57" y="10"/>
                  </a:cxn>
                  <a:cxn ang="0">
                    <a:pos x="54" y="7"/>
                  </a:cxn>
                  <a:cxn ang="0">
                    <a:pos x="51" y="3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1" y="47"/>
                  </a:cxn>
                </a:cxnLst>
                <a:rect l="0" t="0" r="r" b="b"/>
                <a:pathLst>
                  <a:path w="65" h="47">
                    <a:moveTo>
                      <a:pt x="1" y="47"/>
                    </a:move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65" y="29"/>
                    </a:lnTo>
                    <a:lnTo>
                      <a:pt x="64" y="25"/>
                    </a:lnTo>
                    <a:lnTo>
                      <a:pt x="62" y="21"/>
                    </a:lnTo>
                    <a:lnTo>
                      <a:pt x="60" y="17"/>
                    </a:lnTo>
                    <a:lnTo>
                      <a:pt x="59" y="14"/>
                    </a:lnTo>
                    <a:lnTo>
                      <a:pt x="57" y="10"/>
                    </a:lnTo>
                    <a:lnTo>
                      <a:pt x="54" y="7"/>
                    </a:lnTo>
                    <a:lnTo>
                      <a:pt x="51" y="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1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7" name="Freeform 2440"/>
              <p:cNvSpPr>
                <a:spLocks/>
              </p:cNvSpPr>
              <p:nvPr/>
            </p:nvSpPr>
            <p:spPr bwMode="auto">
              <a:xfrm>
                <a:off x="4676" y="3481"/>
                <a:ext cx="9" cy="13"/>
              </a:xfrm>
              <a:custGeom>
                <a:avLst/>
                <a:gdLst/>
                <a:ahLst/>
                <a:cxnLst>
                  <a:cxn ang="0">
                    <a:pos x="6" y="66"/>
                  </a:cxn>
                  <a:cxn ang="0">
                    <a:pos x="5" y="66"/>
                  </a:cxn>
                  <a:cxn ang="0">
                    <a:pos x="5" y="65"/>
                  </a:cxn>
                  <a:cxn ang="0">
                    <a:pos x="4" y="65"/>
                  </a:cxn>
                  <a:cxn ang="0">
                    <a:pos x="3" y="65"/>
                  </a:cxn>
                  <a:cxn ang="0">
                    <a:pos x="1" y="63"/>
                  </a:cxn>
                  <a:cxn ang="0">
                    <a:pos x="1" y="63"/>
                  </a:cxn>
                  <a:cxn ang="0">
                    <a:pos x="1" y="63"/>
                  </a:cxn>
                  <a:cxn ang="0">
                    <a:pos x="0" y="63"/>
                  </a:cxn>
                  <a:cxn ang="0">
                    <a:pos x="0" y="62"/>
                  </a:cxn>
                  <a:cxn ang="0">
                    <a:pos x="48" y="15"/>
                  </a:cxn>
                  <a:cxn ang="0">
                    <a:pos x="44" y="13"/>
                  </a:cxn>
                  <a:cxn ang="0">
                    <a:pos x="42" y="10"/>
                  </a:cxn>
                  <a:cxn ang="0">
                    <a:pos x="40" y="8"/>
                  </a:cxn>
                  <a:cxn ang="0">
                    <a:pos x="36" y="6"/>
                  </a:cxn>
                  <a:cxn ang="0">
                    <a:pos x="33" y="4"/>
                  </a:cxn>
                  <a:cxn ang="0">
                    <a:pos x="29" y="2"/>
                  </a:cxn>
                  <a:cxn ang="0">
                    <a:pos x="26" y="1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6" y="66"/>
                  </a:cxn>
                </a:cxnLst>
                <a:rect l="0" t="0" r="r" b="b"/>
                <a:pathLst>
                  <a:path w="48" h="66">
                    <a:moveTo>
                      <a:pt x="6" y="66"/>
                    </a:moveTo>
                    <a:lnTo>
                      <a:pt x="5" y="66"/>
                    </a:lnTo>
                    <a:lnTo>
                      <a:pt x="5" y="65"/>
                    </a:lnTo>
                    <a:lnTo>
                      <a:pt x="4" y="65"/>
                    </a:lnTo>
                    <a:lnTo>
                      <a:pt x="3" y="65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48" y="15"/>
                    </a:lnTo>
                    <a:lnTo>
                      <a:pt x="44" y="13"/>
                    </a:lnTo>
                    <a:lnTo>
                      <a:pt x="42" y="10"/>
                    </a:lnTo>
                    <a:lnTo>
                      <a:pt x="40" y="8"/>
                    </a:lnTo>
                    <a:lnTo>
                      <a:pt x="36" y="6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6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6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8" name="Freeform 2441"/>
              <p:cNvSpPr>
                <a:spLocks/>
              </p:cNvSpPr>
              <p:nvPr/>
            </p:nvSpPr>
            <p:spPr bwMode="auto">
              <a:xfrm>
                <a:off x="4674" y="3480"/>
                <a:ext cx="6" cy="14"/>
              </a:xfrm>
              <a:custGeom>
                <a:avLst/>
                <a:gdLst/>
                <a:ahLst/>
                <a:cxnLst>
                  <a:cxn ang="0">
                    <a:pos x="29" y="64"/>
                  </a:cxn>
                  <a:cxn ang="0">
                    <a:pos x="29" y="66"/>
                  </a:cxn>
                  <a:cxn ang="0">
                    <a:pos x="26" y="66"/>
                  </a:cxn>
                  <a:cxn ang="0">
                    <a:pos x="25" y="67"/>
                  </a:cxn>
                  <a:cxn ang="0">
                    <a:pos x="24" y="67"/>
                  </a:cxn>
                  <a:cxn ang="0">
                    <a:pos x="22" y="67"/>
                  </a:cxn>
                  <a:cxn ang="0">
                    <a:pos x="20" y="67"/>
                  </a:cxn>
                  <a:cxn ang="0">
                    <a:pos x="19" y="67"/>
                  </a:cxn>
                  <a:cxn ang="0">
                    <a:pos x="18" y="67"/>
                  </a:cxn>
                  <a:cxn ang="0">
                    <a:pos x="17" y="67"/>
                  </a:cxn>
                  <a:cxn ang="0">
                    <a:pos x="32" y="1"/>
                  </a:cxn>
                  <a:cxn ang="0">
                    <a:pos x="29" y="1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9" y="64"/>
                  </a:cxn>
                </a:cxnLst>
                <a:rect l="0" t="0" r="r" b="b"/>
                <a:pathLst>
                  <a:path w="32" h="67">
                    <a:moveTo>
                      <a:pt x="29" y="64"/>
                    </a:moveTo>
                    <a:lnTo>
                      <a:pt x="29" y="66"/>
                    </a:lnTo>
                    <a:lnTo>
                      <a:pt x="26" y="66"/>
                    </a:lnTo>
                    <a:lnTo>
                      <a:pt x="25" y="67"/>
                    </a:lnTo>
                    <a:lnTo>
                      <a:pt x="24" y="67"/>
                    </a:lnTo>
                    <a:lnTo>
                      <a:pt x="22" y="67"/>
                    </a:lnTo>
                    <a:lnTo>
                      <a:pt x="20" y="67"/>
                    </a:lnTo>
                    <a:lnTo>
                      <a:pt x="19" y="67"/>
                    </a:lnTo>
                    <a:lnTo>
                      <a:pt x="18" y="67"/>
                    </a:lnTo>
                    <a:lnTo>
                      <a:pt x="17" y="67"/>
                    </a:lnTo>
                    <a:lnTo>
                      <a:pt x="32" y="1"/>
                    </a:lnTo>
                    <a:lnTo>
                      <a:pt x="29" y="1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9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9" name="Freeform 2442"/>
              <p:cNvSpPr>
                <a:spLocks/>
              </p:cNvSpPr>
              <p:nvPr/>
            </p:nvSpPr>
            <p:spPr bwMode="auto">
              <a:xfrm>
                <a:off x="4669" y="3481"/>
                <a:ext cx="11" cy="13"/>
              </a:xfrm>
              <a:custGeom>
                <a:avLst/>
                <a:gdLst/>
                <a:ahLst/>
                <a:cxnLst>
                  <a:cxn ang="0">
                    <a:pos x="47" y="65"/>
                  </a:cxn>
                  <a:cxn ang="0">
                    <a:pos x="47" y="65"/>
                  </a:cxn>
                  <a:cxn ang="0">
                    <a:pos x="48" y="64"/>
                  </a:cxn>
                  <a:cxn ang="0">
                    <a:pos x="49" y="63"/>
                  </a:cxn>
                  <a:cxn ang="0">
                    <a:pos x="51" y="62"/>
                  </a:cxn>
                  <a:cxn ang="0">
                    <a:pos x="52" y="60"/>
                  </a:cxn>
                  <a:cxn ang="0">
                    <a:pos x="52" y="60"/>
                  </a:cxn>
                  <a:cxn ang="0">
                    <a:pos x="52" y="60"/>
                  </a:cxn>
                  <a:cxn ang="0">
                    <a:pos x="52" y="60"/>
                  </a:cxn>
                  <a:cxn ang="0">
                    <a:pos x="51" y="60"/>
                  </a:cxn>
                  <a:cxn ang="0">
                    <a:pos x="22" y="0"/>
                  </a:cxn>
                  <a:cxn ang="0">
                    <a:pos x="18" y="3"/>
                  </a:cxn>
                  <a:cxn ang="0">
                    <a:pos x="15" y="5"/>
                  </a:cxn>
                  <a:cxn ang="0">
                    <a:pos x="12" y="6"/>
                  </a:cxn>
                  <a:cxn ang="0">
                    <a:pos x="9" y="8"/>
                  </a:cxn>
                  <a:cxn ang="0">
                    <a:pos x="7" y="11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47" y="65"/>
                  </a:cxn>
                </a:cxnLst>
                <a:rect l="0" t="0" r="r" b="b"/>
                <a:pathLst>
                  <a:path w="52" h="65">
                    <a:moveTo>
                      <a:pt x="47" y="65"/>
                    </a:moveTo>
                    <a:lnTo>
                      <a:pt x="47" y="65"/>
                    </a:lnTo>
                    <a:lnTo>
                      <a:pt x="48" y="64"/>
                    </a:lnTo>
                    <a:lnTo>
                      <a:pt x="49" y="63"/>
                    </a:lnTo>
                    <a:lnTo>
                      <a:pt x="51" y="62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1" y="60"/>
                    </a:lnTo>
                    <a:lnTo>
                      <a:pt x="22" y="0"/>
                    </a:lnTo>
                    <a:lnTo>
                      <a:pt x="18" y="3"/>
                    </a:lnTo>
                    <a:lnTo>
                      <a:pt x="15" y="5"/>
                    </a:lnTo>
                    <a:lnTo>
                      <a:pt x="12" y="6"/>
                    </a:lnTo>
                    <a:lnTo>
                      <a:pt x="9" y="8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0" name="Freeform 2443"/>
              <p:cNvSpPr>
                <a:spLocks/>
              </p:cNvSpPr>
              <p:nvPr/>
            </p:nvSpPr>
            <p:spPr bwMode="auto">
              <a:xfrm>
                <a:off x="4660" y="3485"/>
                <a:ext cx="19" cy="18"/>
              </a:xfrm>
              <a:custGeom>
                <a:avLst/>
                <a:gdLst/>
                <a:ahLst/>
                <a:cxnLst>
                  <a:cxn ang="0">
                    <a:pos x="6" y="77"/>
                  </a:cxn>
                  <a:cxn ang="0">
                    <a:pos x="57" y="82"/>
                  </a:cxn>
                  <a:cxn ang="0">
                    <a:pos x="93" y="47"/>
                  </a:cxn>
                  <a:cxn ang="0">
                    <a:pos x="46" y="0"/>
                  </a:cxn>
                  <a:cxn ang="0">
                    <a:pos x="10" y="35"/>
                  </a:cxn>
                  <a:cxn ang="0">
                    <a:pos x="6" y="77"/>
                  </a:cxn>
                  <a:cxn ang="0">
                    <a:pos x="10" y="35"/>
                  </a:cxn>
                  <a:cxn ang="0">
                    <a:pos x="5" y="41"/>
                  </a:cxn>
                  <a:cxn ang="0">
                    <a:pos x="2" y="47"/>
                  </a:cxn>
                  <a:cxn ang="0">
                    <a:pos x="1" y="54"/>
                  </a:cxn>
                  <a:cxn ang="0">
                    <a:pos x="0" y="60"/>
                  </a:cxn>
                  <a:cxn ang="0">
                    <a:pos x="1" y="67"/>
                  </a:cxn>
                  <a:cxn ang="0">
                    <a:pos x="3" y="72"/>
                  </a:cxn>
                  <a:cxn ang="0">
                    <a:pos x="6" y="77"/>
                  </a:cxn>
                  <a:cxn ang="0">
                    <a:pos x="10" y="82"/>
                  </a:cxn>
                  <a:cxn ang="0">
                    <a:pos x="16" y="86"/>
                  </a:cxn>
                  <a:cxn ang="0">
                    <a:pos x="20" y="90"/>
                  </a:cxn>
                  <a:cxn ang="0">
                    <a:pos x="26" y="91"/>
                  </a:cxn>
                  <a:cxn ang="0">
                    <a:pos x="33" y="92"/>
                  </a:cxn>
                  <a:cxn ang="0">
                    <a:pos x="39" y="92"/>
                  </a:cxn>
                  <a:cxn ang="0">
                    <a:pos x="46" y="90"/>
                  </a:cxn>
                  <a:cxn ang="0">
                    <a:pos x="52" y="87"/>
                  </a:cxn>
                  <a:cxn ang="0">
                    <a:pos x="57" y="82"/>
                  </a:cxn>
                  <a:cxn ang="0">
                    <a:pos x="6" y="77"/>
                  </a:cxn>
                </a:cxnLst>
                <a:rect l="0" t="0" r="r" b="b"/>
                <a:pathLst>
                  <a:path w="93" h="92">
                    <a:moveTo>
                      <a:pt x="6" y="77"/>
                    </a:moveTo>
                    <a:lnTo>
                      <a:pt x="57" y="82"/>
                    </a:lnTo>
                    <a:lnTo>
                      <a:pt x="93" y="47"/>
                    </a:lnTo>
                    <a:lnTo>
                      <a:pt x="46" y="0"/>
                    </a:lnTo>
                    <a:lnTo>
                      <a:pt x="10" y="35"/>
                    </a:lnTo>
                    <a:lnTo>
                      <a:pt x="6" y="77"/>
                    </a:lnTo>
                    <a:lnTo>
                      <a:pt x="10" y="35"/>
                    </a:lnTo>
                    <a:lnTo>
                      <a:pt x="5" y="41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60"/>
                    </a:lnTo>
                    <a:lnTo>
                      <a:pt x="1" y="67"/>
                    </a:lnTo>
                    <a:lnTo>
                      <a:pt x="3" y="72"/>
                    </a:lnTo>
                    <a:lnTo>
                      <a:pt x="6" y="77"/>
                    </a:lnTo>
                    <a:lnTo>
                      <a:pt x="10" y="82"/>
                    </a:lnTo>
                    <a:lnTo>
                      <a:pt x="16" y="86"/>
                    </a:lnTo>
                    <a:lnTo>
                      <a:pt x="20" y="90"/>
                    </a:lnTo>
                    <a:lnTo>
                      <a:pt x="26" y="91"/>
                    </a:lnTo>
                    <a:lnTo>
                      <a:pt x="33" y="92"/>
                    </a:lnTo>
                    <a:lnTo>
                      <a:pt x="39" y="92"/>
                    </a:lnTo>
                    <a:lnTo>
                      <a:pt x="46" y="90"/>
                    </a:lnTo>
                    <a:lnTo>
                      <a:pt x="52" y="87"/>
                    </a:lnTo>
                    <a:lnTo>
                      <a:pt x="57" y="82"/>
                    </a:lnTo>
                    <a:lnTo>
                      <a:pt x="6" y="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1" name="Freeform 2444"/>
              <p:cNvSpPr>
                <a:spLocks/>
              </p:cNvSpPr>
              <p:nvPr/>
            </p:nvSpPr>
            <p:spPr bwMode="auto">
              <a:xfrm>
                <a:off x="4661" y="3493"/>
                <a:ext cx="18" cy="19"/>
              </a:xfrm>
              <a:custGeom>
                <a:avLst/>
                <a:gdLst/>
                <a:ahLst/>
                <a:cxnLst>
                  <a:cxn ang="0">
                    <a:pos x="80" y="85"/>
                  </a:cxn>
                  <a:cxn ang="0">
                    <a:pos x="85" y="44"/>
                  </a:cxn>
                  <a:cxn ang="0">
                    <a:pos x="56" y="0"/>
                  </a:cxn>
                  <a:cxn ang="0">
                    <a:pos x="0" y="37"/>
                  </a:cxn>
                  <a:cxn ang="0">
                    <a:pos x="29" y="81"/>
                  </a:cxn>
                  <a:cxn ang="0">
                    <a:pos x="80" y="85"/>
                  </a:cxn>
                  <a:cxn ang="0">
                    <a:pos x="29" y="81"/>
                  </a:cxn>
                  <a:cxn ang="0">
                    <a:pos x="34" y="87"/>
                  </a:cxn>
                  <a:cxn ang="0">
                    <a:pos x="40" y="91"/>
                  </a:cxn>
                  <a:cxn ang="0">
                    <a:pos x="46" y="95"/>
                  </a:cxn>
                  <a:cxn ang="0">
                    <a:pos x="51" y="96"/>
                  </a:cxn>
                  <a:cxn ang="0">
                    <a:pos x="57" y="96"/>
                  </a:cxn>
                  <a:cxn ang="0">
                    <a:pos x="64" y="96"/>
                  </a:cxn>
                  <a:cxn ang="0">
                    <a:pos x="70" y="94"/>
                  </a:cxn>
                  <a:cxn ang="0">
                    <a:pos x="76" y="90"/>
                  </a:cxn>
                  <a:cxn ang="0">
                    <a:pos x="80" y="87"/>
                  </a:cxn>
                  <a:cxn ang="0">
                    <a:pos x="84" y="82"/>
                  </a:cxn>
                  <a:cxn ang="0">
                    <a:pos x="87" y="76"/>
                  </a:cxn>
                  <a:cxn ang="0">
                    <a:pos x="89" y="70"/>
                  </a:cxn>
                  <a:cxn ang="0">
                    <a:pos x="91" y="65"/>
                  </a:cxn>
                  <a:cxn ang="0">
                    <a:pos x="91" y="58"/>
                  </a:cxn>
                  <a:cxn ang="0">
                    <a:pos x="88" y="51"/>
                  </a:cxn>
                  <a:cxn ang="0">
                    <a:pos x="85" y="44"/>
                  </a:cxn>
                  <a:cxn ang="0">
                    <a:pos x="80" y="85"/>
                  </a:cxn>
                </a:cxnLst>
                <a:rect l="0" t="0" r="r" b="b"/>
                <a:pathLst>
                  <a:path w="91" h="96">
                    <a:moveTo>
                      <a:pt x="80" y="85"/>
                    </a:moveTo>
                    <a:lnTo>
                      <a:pt x="85" y="44"/>
                    </a:lnTo>
                    <a:lnTo>
                      <a:pt x="56" y="0"/>
                    </a:lnTo>
                    <a:lnTo>
                      <a:pt x="0" y="37"/>
                    </a:lnTo>
                    <a:lnTo>
                      <a:pt x="29" y="81"/>
                    </a:lnTo>
                    <a:lnTo>
                      <a:pt x="80" y="85"/>
                    </a:lnTo>
                    <a:lnTo>
                      <a:pt x="29" y="81"/>
                    </a:lnTo>
                    <a:lnTo>
                      <a:pt x="34" y="87"/>
                    </a:lnTo>
                    <a:lnTo>
                      <a:pt x="40" y="91"/>
                    </a:lnTo>
                    <a:lnTo>
                      <a:pt x="46" y="95"/>
                    </a:lnTo>
                    <a:lnTo>
                      <a:pt x="51" y="96"/>
                    </a:lnTo>
                    <a:lnTo>
                      <a:pt x="57" y="96"/>
                    </a:lnTo>
                    <a:lnTo>
                      <a:pt x="64" y="96"/>
                    </a:lnTo>
                    <a:lnTo>
                      <a:pt x="70" y="94"/>
                    </a:lnTo>
                    <a:lnTo>
                      <a:pt x="76" y="90"/>
                    </a:lnTo>
                    <a:lnTo>
                      <a:pt x="80" y="87"/>
                    </a:lnTo>
                    <a:lnTo>
                      <a:pt x="84" y="82"/>
                    </a:lnTo>
                    <a:lnTo>
                      <a:pt x="87" y="76"/>
                    </a:lnTo>
                    <a:lnTo>
                      <a:pt x="89" y="70"/>
                    </a:lnTo>
                    <a:lnTo>
                      <a:pt x="91" y="65"/>
                    </a:lnTo>
                    <a:lnTo>
                      <a:pt x="91" y="58"/>
                    </a:lnTo>
                    <a:lnTo>
                      <a:pt x="88" y="51"/>
                    </a:lnTo>
                    <a:lnTo>
                      <a:pt x="85" y="44"/>
                    </a:lnTo>
                    <a:lnTo>
                      <a:pt x="80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2" name="Freeform 2445"/>
              <p:cNvSpPr>
                <a:spLocks/>
              </p:cNvSpPr>
              <p:nvPr/>
            </p:nvSpPr>
            <p:spPr bwMode="auto">
              <a:xfrm>
                <a:off x="4516" y="3622"/>
                <a:ext cx="38" cy="46"/>
              </a:xfrm>
              <a:custGeom>
                <a:avLst/>
                <a:gdLst/>
                <a:ahLst/>
                <a:cxnLst>
                  <a:cxn ang="0">
                    <a:pos x="86" y="232"/>
                  </a:cxn>
                  <a:cxn ang="0">
                    <a:pos x="0" y="103"/>
                  </a:cxn>
                  <a:cxn ang="0">
                    <a:pos x="19" y="85"/>
                  </a:cxn>
                  <a:cxn ang="0">
                    <a:pos x="100" y="143"/>
                  </a:cxn>
                  <a:cxn ang="0">
                    <a:pos x="103" y="147"/>
                  </a:cxn>
                  <a:cxn ang="0">
                    <a:pos x="107" y="149"/>
                  </a:cxn>
                  <a:cxn ang="0">
                    <a:pos x="111" y="153"/>
                  </a:cxn>
                  <a:cxn ang="0">
                    <a:pos x="115" y="155"/>
                  </a:cxn>
                  <a:cxn ang="0">
                    <a:pos x="118" y="158"/>
                  </a:cxn>
                  <a:cxn ang="0">
                    <a:pos x="122" y="162"/>
                  </a:cxn>
                  <a:cxn ang="0">
                    <a:pos x="125" y="164"/>
                  </a:cxn>
                  <a:cxn ang="0">
                    <a:pos x="128" y="168"/>
                  </a:cxn>
                  <a:cxn ang="0">
                    <a:pos x="127" y="163"/>
                  </a:cxn>
                  <a:cxn ang="0">
                    <a:pos x="125" y="158"/>
                  </a:cxn>
                  <a:cxn ang="0">
                    <a:pos x="124" y="154"/>
                  </a:cxn>
                  <a:cxn ang="0">
                    <a:pos x="122" y="148"/>
                  </a:cxn>
                  <a:cxn ang="0">
                    <a:pos x="119" y="142"/>
                  </a:cxn>
                  <a:cxn ang="0">
                    <a:pos x="118" y="137"/>
                  </a:cxn>
                  <a:cxn ang="0">
                    <a:pos x="116" y="130"/>
                  </a:cxn>
                  <a:cxn ang="0">
                    <a:pos x="113" y="123"/>
                  </a:cxn>
                  <a:cxn ang="0">
                    <a:pos x="85" y="19"/>
                  </a:cxn>
                  <a:cxn ang="0">
                    <a:pos x="103" y="0"/>
                  </a:cxn>
                  <a:cxn ang="0">
                    <a:pos x="189" y="131"/>
                  </a:cxn>
                  <a:cxn ang="0">
                    <a:pos x="174" y="145"/>
                  </a:cxn>
                  <a:cxn ang="0">
                    <a:pos x="133" y="81"/>
                  </a:cxn>
                  <a:cxn ang="0">
                    <a:pos x="130" y="75"/>
                  </a:cxn>
                  <a:cxn ang="0">
                    <a:pos x="125" y="70"/>
                  </a:cxn>
                  <a:cxn ang="0">
                    <a:pos x="122" y="64"/>
                  </a:cxn>
                  <a:cxn ang="0">
                    <a:pos x="118" y="57"/>
                  </a:cxn>
                  <a:cxn ang="0">
                    <a:pos x="115" y="51"/>
                  </a:cxn>
                  <a:cxn ang="0">
                    <a:pos x="111" y="44"/>
                  </a:cxn>
                  <a:cxn ang="0">
                    <a:pos x="107" y="36"/>
                  </a:cxn>
                  <a:cxn ang="0">
                    <a:pos x="103" y="29"/>
                  </a:cxn>
                  <a:cxn ang="0">
                    <a:pos x="104" y="33"/>
                  </a:cxn>
                  <a:cxn ang="0">
                    <a:pos x="107" y="37"/>
                  </a:cxn>
                  <a:cxn ang="0">
                    <a:pos x="108" y="41"/>
                  </a:cxn>
                  <a:cxn ang="0">
                    <a:pos x="109" y="45"/>
                  </a:cxn>
                  <a:cxn ang="0">
                    <a:pos x="110" y="50"/>
                  </a:cxn>
                  <a:cxn ang="0">
                    <a:pos x="111" y="55"/>
                  </a:cxn>
                  <a:cxn ang="0">
                    <a:pos x="113" y="59"/>
                  </a:cxn>
                  <a:cxn ang="0">
                    <a:pos x="115" y="64"/>
                  </a:cxn>
                  <a:cxn ang="0">
                    <a:pos x="145" y="173"/>
                  </a:cxn>
                  <a:cxn ang="0">
                    <a:pos x="131" y="188"/>
                  </a:cxn>
                  <a:cxn ang="0">
                    <a:pos x="51" y="130"/>
                  </a:cxn>
                  <a:cxn ang="0">
                    <a:pos x="49" y="127"/>
                  </a:cxn>
                  <a:cxn ang="0">
                    <a:pos x="45" y="125"/>
                  </a:cxn>
                  <a:cxn ang="0">
                    <a:pos x="43" y="123"/>
                  </a:cxn>
                  <a:cxn ang="0">
                    <a:pos x="40" y="120"/>
                  </a:cxn>
                  <a:cxn ang="0">
                    <a:pos x="36" y="118"/>
                  </a:cxn>
                  <a:cxn ang="0">
                    <a:pos x="34" y="116"/>
                  </a:cxn>
                  <a:cxn ang="0">
                    <a:pos x="30" y="112"/>
                  </a:cxn>
                  <a:cxn ang="0">
                    <a:pos x="27" y="110"/>
                  </a:cxn>
                  <a:cxn ang="0">
                    <a:pos x="30" y="113"/>
                  </a:cxn>
                  <a:cxn ang="0">
                    <a:pos x="33" y="117"/>
                  </a:cxn>
                  <a:cxn ang="0">
                    <a:pos x="35" y="122"/>
                  </a:cxn>
                  <a:cxn ang="0">
                    <a:pos x="37" y="124"/>
                  </a:cxn>
                  <a:cxn ang="0">
                    <a:pos x="40" y="127"/>
                  </a:cxn>
                  <a:cxn ang="0">
                    <a:pos x="42" y="131"/>
                  </a:cxn>
                  <a:cxn ang="0">
                    <a:pos x="44" y="133"/>
                  </a:cxn>
                  <a:cxn ang="0">
                    <a:pos x="45" y="135"/>
                  </a:cxn>
                  <a:cxn ang="0">
                    <a:pos x="101" y="218"/>
                  </a:cxn>
                  <a:cxn ang="0">
                    <a:pos x="86" y="232"/>
                  </a:cxn>
                </a:cxnLst>
                <a:rect l="0" t="0" r="r" b="b"/>
                <a:pathLst>
                  <a:path w="189" h="232">
                    <a:moveTo>
                      <a:pt x="86" y="232"/>
                    </a:moveTo>
                    <a:lnTo>
                      <a:pt x="0" y="103"/>
                    </a:lnTo>
                    <a:lnTo>
                      <a:pt x="19" y="85"/>
                    </a:lnTo>
                    <a:lnTo>
                      <a:pt x="100" y="143"/>
                    </a:lnTo>
                    <a:lnTo>
                      <a:pt x="103" y="147"/>
                    </a:lnTo>
                    <a:lnTo>
                      <a:pt x="107" y="149"/>
                    </a:lnTo>
                    <a:lnTo>
                      <a:pt x="111" y="153"/>
                    </a:lnTo>
                    <a:lnTo>
                      <a:pt x="115" y="155"/>
                    </a:lnTo>
                    <a:lnTo>
                      <a:pt x="118" y="158"/>
                    </a:lnTo>
                    <a:lnTo>
                      <a:pt x="122" y="162"/>
                    </a:lnTo>
                    <a:lnTo>
                      <a:pt x="125" y="164"/>
                    </a:lnTo>
                    <a:lnTo>
                      <a:pt x="128" y="168"/>
                    </a:lnTo>
                    <a:lnTo>
                      <a:pt x="127" y="163"/>
                    </a:lnTo>
                    <a:lnTo>
                      <a:pt x="125" y="158"/>
                    </a:lnTo>
                    <a:lnTo>
                      <a:pt x="124" y="154"/>
                    </a:lnTo>
                    <a:lnTo>
                      <a:pt x="122" y="148"/>
                    </a:lnTo>
                    <a:lnTo>
                      <a:pt x="119" y="142"/>
                    </a:lnTo>
                    <a:lnTo>
                      <a:pt x="118" y="137"/>
                    </a:lnTo>
                    <a:lnTo>
                      <a:pt x="116" y="130"/>
                    </a:lnTo>
                    <a:lnTo>
                      <a:pt x="113" y="123"/>
                    </a:lnTo>
                    <a:lnTo>
                      <a:pt x="85" y="19"/>
                    </a:lnTo>
                    <a:lnTo>
                      <a:pt x="103" y="0"/>
                    </a:lnTo>
                    <a:lnTo>
                      <a:pt x="189" y="131"/>
                    </a:lnTo>
                    <a:lnTo>
                      <a:pt x="174" y="145"/>
                    </a:lnTo>
                    <a:lnTo>
                      <a:pt x="133" y="81"/>
                    </a:lnTo>
                    <a:lnTo>
                      <a:pt x="130" y="75"/>
                    </a:lnTo>
                    <a:lnTo>
                      <a:pt x="125" y="70"/>
                    </a:lnTo>
                    <a:lnTo>
                      <a:pt x="122" y="64"/>
                    </a:lnTo>
                    <a:lnTo>
                      <a:pt x="118" y="57"/>
                    </a:lnTo>
                    <a:lnTo>
                      <a:pt x="115" y="51"/>
                    </a:lnTo>
                    <a:lnTo>
                      <a:pt x="111" y="44"/>
                    </a:lnTo>
                    <a:lnTo>
                      <a:pt x="107" y="36"/>
                    </a:lnTo>
                    <a:lnTo>
                      <a:pt x="103" y="29"/>
                    </a:lnTo>
                    <a:lnTo>
                      <a:pt x="104" y="33"/>
                    </a:lnTo>
                    <a:lnTo>
                      <a:pt x="107" y="37"/>
                    </a:lnTo>
                    <a:lnTo>
                      <a:pt x="108" y="41"/>
                    </a:lnTo>
                    <a:lnTo>
                      <a:pt x="109" y="45"/>
                    </a:lnTo>
                    <a:lnTo>
                      <a:pt x="110" y="50"/>
                    </a:lnTo>
                    <a:lnTo>
                      <a:pt x="111" y="55"/>
                    </a:lnTo>
                    <a:lnTo>
                      <a:pt x="113" y="59"/>
                    </a:lnTo>
                    <a:lnTo>
                      <a:pt x="115" y="64"/>
                    </a:lnTo>
                    <a:lnTo>
                      <a:pt x="145" y="173"/>
                    </a:lnTo>
                    <a:lnTo>
                      <a:pt x="131" y="188"/>
                    </a:lnTo>
                    <a:lnTo>
                      <a:pt x="51" y="130"/>
                    </a:lnTo>
                    <a:lnTo>
                      <a:pt x="49" y="127"/>
                    </a:lnTo>
                    <a:lnTo>
                      <a:pt x="45" y="125"/>
                    </a:lnTo>
                    <a:lnTo>
                      <a:pt x="43" y="123"/>
                    </a:lnTo>
                    <a:lnTo>
                      <a:pt x="40" y="120"/>
                    </a:lnTo>
                    <a:lnTo>
                      <a:pt x="36" y="118"/>
                    </a:lnTo>
                    <a:lnTo>
                      <a:pt x="34" y="116"/>
                    </a:lnTo>
                    <a:lnTo>
                      <a:pt x="30" y="112"/>
                    </a:lnTo>
                    <a:lnTo>
                      <a:pt x="27" y="110"/>
                    </a:lnTo>
                    <a:lnTo>
                      <a:pt x="30" y="113"/>
                    </a:lnTo>
                    <a:lnTo>
                      <a:pt x="33" y="117"/>
                    </a:lnTo>
                    <a:lnTo>
                      <a:pt x="35" y="122"/>
                    </a:lnTo>
                    <a:lnTo>
                      <a:pt x="37" y="124"/>
                    </a:lnTo>
                    <a:lnTo>
                      <a:pt x="40" y="127"/>
                    </a:lnTo>
                    <a:lnTo>
                      <a:pt x="42" y="131"/>
                    </a:lnTo>
                    <a:lnTo>
                      <a:pt x="44" y="133"/>
                    </a:lnTo>
                    <a:lnTo>
                      <a:pt x="45" y="135"/>
                    </a:lnTo>
                    <a:lnTo>
                      <a:pt x="101" y="218"/>
                    </a:lnTo>
                    <a:lnTo>
                      <a:pt x="86" y="2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3" name="Freeform 2446"/>
              <p:cNvSpPr>
                <a:spLocks noEditPoints="1"/>
              </p:cNvSpPr>
              <p:nvPr/>
            </p:nvSpPr>
            <p:spPr bwMode="auto">
              <a:xfrm>
                <a:off x="4548" y="3615"/>
                <a:ext cx="24" cy="26"/>
              </a:xfrm>
              <a:custGeom>
                <a:avLst/>
                <a:gdLst/>
                <a:ahLst/>
                <a:cxnLst>
                  <a:cxn ang="0">
                    <a:pos x="94" y="90"/>
                  </a:cxn>
                  <a:cxn ang="0">
                    <a:pos x="90" y="103"/>
                  </a:cxn>
                  <a:cxn ang="0">
                    <a:pos x="84" y="113"/>
                  </a:cxn>
                  <a:cxn ang="0">
                    <a:pos x="72" y="124"/>
                  </a:cxn>
                  <a:cxn ang="0">
                    <a:pos x="57" y="128"/>
                  </a:cxn>
                  <a:cxn ang="0">
                    <a:pos x="42" y="125"/>
                  </a:cxn>
                  <a:cxn ang="0">
                    <a:pos x="30" y="115"/>
                  </a:cxn>
                  <a:cxn ang="0">
                    <a:pos x="26" y="106"/>
                  </a:cxn>
                  <a:cxn ang="0">
                    <a:pos x="23" y="96"/>
                  </a:cxn>
                  <a:cxn ang="0">
                    <a:pos x="26" y="85"/>
                  </a:cxn>
                  <a:cxn ang="0">
                    <a:pos x="29" y="76"/>
                  </a:cxn>
                  <a:cxn ang="0">
                    <a:pos x="36" y="67"/>
                  </a:cxn>
                  <a:cxn ang="0">
                    <a:pos x="48" y="53"/>
                  </a:cxn>
                  <a:cxn ang="0">
                    <a:pos x="59" y="39"/>
                  </a:cxn>
                  <a:cxn ang="0">
                    <a:pos x="62" y="29"/>
                  </a:cxn>
                  <a:cxn ang="0">
                    <a:pos x="57" y="23"/>
                  </a:cxn>
                  <a:cxn ang="0">
                    <a:pos x="51" y="18"/>
                  </a:cxn>
                  <a:cxn ang="0">
                    <a:pos x="43" y="18"/>
                  </a:cxn>
                  <a:cxn ang="0">
                    <a:pos x="33" y="24"/>
                  </a:cxn>
                  <a:cxn ang="0">
                    <a:pos x="22" y="35"/>
                  </a:cxn>
                  <a:cxn ang="0">
                    <a:pos x="18" y="45"/>
                  </a:cxn>
                  <a:cxn ang="0">
                    <a:pos x="19" y="57"/>
                  </a:cxn>
                  <a:cxn ang="0">
                    <a:pos x="5" y="72"/>
                  </a:cxn>
                  <a:cxn ang="0">
                    <a:pos x="0" y="53"/>
                  </a:cxn>
                  <a:cxn ang="0">
                    <a:pos x="5" y="33"/>
                  </a:cxn>
                  <a:cxn ang="0">
                    <a:pos x="18" y="16"/>
                  </a:cxn>
                  <a:cxn ang="0">
                    <a:pos x="36" y="3"/>
                  </a:cxn>
                  <a:cxn ang="0">
                    <a:pos x="54" y="0"/>
                  </a:cxn>
                  <a:cxn ang="0">
                    <a:pos x="65" y="6"/>
                  </a:cxn>
                  <a:cxn ang="0">
                    <a:pos x="73" y="14"/>
                  </a:cxn>
                  <a:cxn ang="0">
                    <a:pos x="95" y="47"/>
                  </a:cxn>
                  <a:cxn ang="0">
                    <a:pos x="103" y="59"/>
                  </a:cxn>
                  <a:cxn ang="0">
                    <a:pos x="110" y="66"/>
                  </a:cxn>
                  <a:cxn ang="0">
                    <a:pos x="118" y="72"/>
                  </a:cxn>
                  <a:cxn ang="0">
                    <a:pos x="103" y="84"/>
                  </a:cxn>
                  <a:cxn ang="0">
                    <a:pos x="96" y="78"/>
                  </a:cxn>
                  <a:cxn ang="0">
                    <a:pos x="69" y="47"/>
                  </a:cxn>
                  <a:cxn ang="0">
                    <a:pos x="66" y="52"/>
                  </a:cxn>
                  <a:cxn ang="0">
                    <a:pos x="60" y="60"/>
                  </a:cxn>
                  <a:cxn ang="0">
                    <a:pos x="50" y="72"/>
                  </a:cxn>
                  <a:cxn ang="0">
                    <a:pos x="43" y="82"/>
                  </a:cxn>
                  <a:cxn ang="0">
                    <a:pos x="41" y="90"/>
                  </a:cxn>
                  <a:cxn ang="0">
                    <a:pos x="42" y="98"/>
                  </a:cxn>
                  <a:cxn ang="0">
                    <a:pos x="45" y="104"/>
                  </a:cxn>
                  <a:cxn ang="0">
                    <a:pos x="52" y="108"/>
                  </a:cxn>
                  <a:cxn ang="0">
                    <a:pos x="62" y="110"/>
                  </a:cxn>
                  <a:cxn ang="0">
                    <a:pos x="71" y="106"/>
                  </a:cxn>
                  <a:cxn ang="0">
                    <a:pos x="79" y="97"/>
                  </a:cxn>
                  <a:cxn ang="0">
                    <a:pos x="84" y="87"/>
                  </a:cxn>
                  <a:cxn ang="0">
                    <a:pos x="85" y="74"/>
                  </a:cxn>
                  <a:cxn ang="0">
                    <a:pos x="81" y="62"/>
                  </a:cxn>
                  <a:cxn ang="0">
                    <a:pos x="73" y="47"/>
                  </a:cxn>
                </a:cxnLst>
                <a:rect l="0" t="0" r="r" b="b"/>
                <a:pathLst>
                  <a:path w="120" h="128">
                    <a:moveTo>
                      <a:pt x="96" y="78"/>
                    </a:moveTo>
                    <a:lnTo>
                      <a:pt x="95" y="82"/>
                    </a:lnTo>
                    <a:lnTo>
                      <a:pt x="95" y="84"/>
                    </a:lnTo>
                    <a:lnTo>
                      <a:pt x="95" y="88"/>
                    </a:lnTo>
                    <a:lnTo>
                      <a:pt x="94" y="90"/>
                    </a:lnTo>
                    <a:lnTo>
                      <a:pt x="94" y="93"/>
                    </a:lnTo>
                    <a:lnTo>
                      <a:pt x="93" y="96"/>
                    </a:lnTo>
                    <a:lnTo>
                      <a:pt x="92" y="98"/>
                    </a:lnTo>
                    <a:lnTo>
                      <a:pt x="92" y="100"/>
                    </a:lnTo>
                    <a:lnTo>
                      <a:pt x="90" y="103"/>
                    </a:lnTo>
                    <a:lnTo>
                      <a:pt x="89" y="105"/>
                    </a:lnTo>
                    <a:lnTo>
                      <a:pt x="88" y="107"/>
                    </a:lnTo>
                    <a:lnTo>
                      <a:pt x="87" y="110"/>
                    </a:lnTo>
                    <a:lnTo>
                      <a:pt x="85" y="111"/>
                    </a:lnTo>
                    <a:lnTo>
                      <a:pt x="84" y="113"/>
                    </a:lnTo>
                    <a:lnTo>
                      <a:pt x="82" y="115"/>
                    </a:lnTo>
                    <a:lnTo>
                      <a:pt x="80" y="117"/>
                    </a:lnTo>
                    <a:lnTo>
                      <a:pt x="78" y="120"/>
                    </a:lnTo>
                    <a:lnTo>
                      <a:pt x="74" y="121"/>
                    </a:lnTo>
                    <a:lnTo>
                      <a:pt x="72" y="124"/>
                    </a:lnTo>
                    <a:lnTo>
                      <a:pt x="69" y="125"/>
                    </a:lnTo>
                    <a:lnTo>
                      <a:pt x="66" y="127"/>
                    </a:lnTo>
                    <a:lnTo>
                      <a:pt x="63" y="127"/>
                    </a:lnTo>
                    <a:lnTo>
                      <a:pt x="59" y="128"/>
                    </a:lnTo>
                    <a:lnTo>
                      <a:pt x="57" y="128"/>
                    </a:lnTo>
                    <a:lnTo>
                      <a:pt x="54" y="128"/>
                    </a:lnTo>
                    <a:lnTo>
                      <a:pt x="50" y="128"/>
                    </a:lnTo>
                    <a:lnTo>
                      <a:pt x="48" y="127"/>
                    </a:lnTo>
                    <a:lnTo>
                      <a:pt x="44" y="126"/>
                    </a:lnTo>
                    <a:lnTo>
                      <a:pt x="42" y="125"/>
                    </a:lnTo>
                    <a:lnTo>
                      <a:pt x="38" y="122"/>
                    </a:lnTo>
                    <a:lnTo>
                      <a:pt x="36" y="121"/>
                    </a:lnTo>
                    <a:lnTo>
                      <a:pt x="34" y="119"/>
                    </a:lnTo>
                    <a:lnTo>
                      <a:pt x="32" y="117"/>
                    </a:lnTo>
                    <a:lnTo>
                      <a:pt x="30" y="115"/>
                    </a:lnTo>
                    <a:lnTo>
                      <a:pt x="29" y="113"/>
                    </a:lnTo>
                    <a:lnTo>
                      <a:pt x="28" y="112"/>
                    </a:lnTo>
                    <a:lnTo>
                      <a:pt x="27" y="110"/>
                    </a:lnTo>
                    <a:lnTo>
                      <a:pt x="26" y="107"/>
                    </a:lnTo>
                    <a:lnTo>
                      <a:pt x="26" y="106"/>
                    </a:lnTo>
                    <a:lnTo>
                      <a:pt x="25" y="104"/>
                    </a:lnTo>
                    <a:lnTo>
                      <a:pt x="25" y="102"/>
                    </a:lnTo>
                    <a:lnTo>
                      <a:pt x="25" y="100"/>
                    </a:lnTo>
                    <a:lnTo>
                      <a:pt x="23" y="98"/>
                    </a:lnTo>
                    <a:lnTo>
                      <a:pt x="23" y="96"/>
                    </a:lnTo>
                    <a:lnTo>
                      <a:pt x="23" y="93"/>
                    </a:lnTo>
                    <a:lnTo>
                      <a:pt x="23" y="92"/>
                    </a:lnTo>
                    <a:lnTo>
                      <a:pt x="25" y="90"/>
                    </a:lnTo>
                    <a:lnTo>
                      <a:pt x="25" y="88"/>
                    </a:lnTo>
                    <a:lnTo>
                      <a:pt x="26" y="85"/>
                    </a:lnTo>
                    <a:lnTo>
                      <a:pt x="26" y="84"/>
                    </a:lnTo>
                    <a:lnTo>
                      <a:pt x="27" y="82"/>
                    </a:lnTo>
                    <a:lnTo>
                      <a:pt x="28" y="80"/>
                    </a:lnTo>
                    <a:lnTo>
                      <a:pt x="28" y="77"/>
                    </a:lnTo>
                    <a:lnTo>
                      <a:pt x="29" y="76"/>
                    </a:lnTo>
                    <a:lnTo>
                      <a:pt x="32" y="74"/>
                    </a:lnTo>
                    <a:lnTo>
                      <a:pt x="33" y="72"/>
                    </a:lnTo>
                    <a:lnTo>
                      <a:pt x="34" y="70"/>
                    </a:lnTo>
                    <a:lnTo>
                      <a:pt x="35" y="68"/>
                    </a:lnTo>
                    <a:lnTo>
                      <a:pt x="36" y="67"/>
                    </a:lnTo>
                    <a:lnTo>
                      <a:pt x="38" y="65"/>
                    </a:lnTo>
                    <a:lnTo>
                      <a:pt x="40" y="62"/>
                    </a:lnTo>
                    <a:lnTo>
                      <a:pt x="42" y="59"/>
                    </a:lnTo>
                    <a:lnTo>
                      <a:pt x="45" y="57"/>
                    </a:lnTo>
                    <a:lnTo>
                      <a:pt x="48" y="53"/>
                    </a:lnTo>
                    <a:lnTo>
                      <a:pt x="51" y="50"/>
                    </a:lnTo>
                    <a:lnTo>
                      <a:pt x="54" y="47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59" y="39"/>
                    </a:lnTo>
                    <a:lnTo>
                      <a:pt x="62" y="37"/>
                    </a:lnTo>
                    <a:lnTo>
                      <a:pt x="63" y="35"/>
                    </a:lnTo>
                    <a:lnTo>
                      <a:pt x="63" y="32"/>
                    </a:lnTo>
                    <a:lnTo>
                      <a:pt x="63" y="31"/>
                    </a:lnTo>
                    <a:lnTo>
                      <a:pt x="62" y="29"/>
                    </a:lnTo>
                    <a:lnTo>
                      <a:pt x="60" y="28"/>
                    </a:lnTo>
                    <a:lnTo>
                      <a:pt x="59" y="27"/>
                    </a:lnTo>
                    <a:lnTo>
                      <a:pt x="58" y="25"/>
                    </a:lnTo>
                    <a:lnTo>
                      <a:pt x="58" y="24"/>
                    </a:lnTo>
                    <a:lnTo>
                      <a:pt x="57" y="23"/>
                    </a:lnTo>
                    <a:lnTo>
                      <a:pt x="56" y="22"/>
                    </a:lnTo>
                    <a:lnTo>
                      <a:pt x="55" y="21"/>
                    </a:lnTo>
                    <a:lnTo>
                      <a:pt x="54" y="20"/>
                    </a:lnTo>
                    <a:lnTo>
                      <a:pt x="52" y="20"/>
                    </a:lnTo>
                    <a:lnTo>
                      <a:pt x="51" y="18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7" y="17"/>
                    </a:lnTo>
                    <a:lnTo>
                      <a:pt x="45" y="18"/>
                    </a:lnTo>
                    <a:lnTo>
                      <a:pt x="43" y="18"/>
                    </a:lnTo>
                    <a:lnTo>
                      <a:pt x="41" y="18"/>
                    </a:lnTo>
                    <a:lnTo>
                      <a:pt x="38" y="20"/>
                    </a:lnTo>
                    <a:lnTo>
                      <a:pt x="36" y="21"/>
                    </a:lnTo>
                    <a:lnTo>
                      <a:pt x="35" y="22"/>
                    </a:lnTo>
                    <a:lnTo>
                      <a:pt x="33" y="24"/>
                    </a:lnTo>
                    <a:lnTo>
                      <a:pt x="30" y="25"/>
                    </a:lnTo>
                    <a:lnTo>
                      <a:pt x="28" y="28"/>
                    </a:lnTo>
                    <a:lnTo>
                      <a:pt x="26" y="30"/>
                    </a:lnTo>
                    <a:lnTo>
                      <a:pt x="25" y="32"/>
                    </a:lnTo>
                    <a:lnTo>
                      <a:pt x="22" y="35"/>
                    </a:lnTo>
                    <a:lnTo>
                      <a:pt x="21" y="37"/>
                    </a:lnTo>
                    <a:lnTo>
                      <a:pt x="20" y="38"/>
                    </a:lnTo>
                    <a:lnTo>
                      <a:pt x="19" y="40"/>
                    </a:lnTo>
                    <a:lnTo>
                      <a:pt x="19" y="43"/>
                    </a:lnTo>
                    <a:lnTo>
                      <a:pt x="18" y="45"/>
                    </a:lnTo>
                    <a:lnTo>
                      <a:pt x="18" y="47"/>
                    </a:lnTo>
                    <a:lnTo>
                      <a:pt x="18" y="50"/>
                    </a:lnTo>
                    <a:lnTo>
                      <a:pt x="18" y="52"/>
                    </a:lnTo>
                    <a:lnTo>
                      <a:pt x="18" y="54"/>
                    </a:lnTo>
                    <a:lnTo>
                      <a:pt x="19" y="57"/>
                    </a:lnTo>
                    <a:lnTo>
                      <a:pt x="19" y="59"/>
                    </a:lnTo>
                    <a:lnTo>
                      <a:pt x="20" y="61"/>
                    </a:lnTo>
                    <a:lnTo>
                      <a:pt x="21" y="63"/>
                    </a:lnTo>
                    <a:lnTo>
                      <a:pt x="6" y="76"/>
                    </a:lnTo>
                    <a:lnTo>
                      <a:pt x="5" y="72"/>
                    </a:lnTo>
                    <a:lnTo>
                      <a:pt x="3" y="68"/>
                    </a:lnTo>
                    <a:lnTo>
                      <a:pt x="2" y="65"/>
                    </a:lnTo>
                    <a:lnTo>
                      <a:pt x="2" y="60"/>
                    </a:lnTo>
                    <a:lnTo>
                      <a:pt x="0" y="57"/>
                    </a:lnTo>
                    <a:lnTo>
                      <a:pt x="0" y="53"/>
                    </a:lnTo>
                    <a:lnTo>
                      <a:pt x="0" y="48"/>
                    </a:lnTo>
                    <a:lnTo>
                      <a:pt x="2" y="45"/>
                    </a:lnTo>
                    <a:lnTo>
                      <a:pt x="3" y="42"/>
                    </a:lnTo>
                    <a:lnTo>
                      <a:pt x="4" y="38"/>
                    </a:lnTo>
                    <a:lnTo>
                      <a:pt x="5" y="33"/>
                    </a:lnTo>
                    <a:lnTo>
                      <a:pt x="7" y="30"/>
                    </a:lnTo>
                    <a:lnTo>
                      <a:pt x="8" y="27"/>
                    </a:lnTo>
                    <a:lnTo>
                      <a:pt x="12" y="23"/>
                    </a:lnTo>
                    <a:lnTo>
                      <a:pt x="14" y="20"/>
                    </a:lnTo>
                    <a:lnTo>
                      <a:pt x="18" y="16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8" y="7"/>
                    </a:lnTo>
                    <a:lnTo>
                      <a:pt x="33" y="5"/>
                    </a:lnTo>
                    <a:lnTo>
                      <a:pt x="36" y="3"/>
                    </a:lnTo>
                    <a:lnTo>
                      <a:pt x="40" y="2"/>
                    </a:lnTo>
                    <a:lnTo>
                      <a:pt x="43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60" y="2"/>
                    </a:lnTo>
                    <a:lnTo>
                      <a:pt x="63" y="3"/>
                    </a:lnTo>
                    <a:lnTo>
                      <a:pt x="65" y="6"/>
                    </a:lnTo>
                    <a:lnTo>
                      <a:pt x="67" y="7"/>
                    </a:lnTo>
                    <a:lnTo>
                      <a:pt x="69" y="9"/>
                    </a:lnTo>
                    <a:lnTo>
                      <a:pt x="71" y="10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5" y="16"/>
                    </a:lnTo>
                    <a:lnTo>
                      <a:pt x="77" y="18"/>
                    </a:lnTo>
                    <a:lnTo>
                      <a:pt x="79" y="21"/>
                    </a:lnTo>
                    <a:lnTo>
                      <a:pt x="80" y="23"/>
                    </a:lnTo>
                    <a:lnTo>
                      <a:pt x="95" y="47"/>
                    </a:lnTo>
                    <a:lnTo>
                      <a:pt x="97" y="50"/>
                    </a:lnTo>
                    <a:lnTo>
                      <a:pt x="99" y="52"/>
                    </a:lnTo>
                    <a:lnTo>
                      <a:pt x="101" y="55"/>
                    </a:lnTo>
                    <a:lnTo>
                      <a:pt x="102" y="57"/>
                    </a:lnTo>
                    <a:lnTo>
                      <a:pt x="103" y="59"/>
                    </a:lnTo>
                    <a:lnTo>
                      <a:pt x="105" y="61"/>
                    </a:lnTo>
                    <a:lnTo>
                      <a:pt x="107" y="62"/>
                    </a:lnTo>
                    <a:lnTo>
                      <a:pt x="108" y="65"/>
                    </a:lnTo>
                    <a:lnTo>
                      <a:pt x="109" y="65"/>
                    </a:lnTo>
                    <a:lnTo>
                      <a:pt x="110" y="66"/>
                    </a:lnTo>
                    <a:lnTo>
                      <a:pt x="111" y="67"/>
                    </a:lnTo>
                    <a:lnTo>
                      <a:pt x="114" y="68"/>
                    </a:lnTo>
                    <a:lnTo>
                      <a:pt x="115" y="69"/>
                    </a:lnTo>
                    <a:lnTo>
                      <a:pt x="117" y="70"/>
                    </a:lnTo>
                    <a:lnTo>
                      <a:pt x="118" y="72"/>
                    </a:lnTo>
                    <a:lnTo>
                      <a:pt x="120" y="73"/>
                    </a:lnTo>
                    <a:lnTo>
                      <a:pt x="107" y="87"/>
                    </a:lnTo>
                    <a:lnTo>
                      <a:pt x="105" y="85"/>
                    </a:lnTo>
                    <a:lnTo>
                      <a:pt x="104" y="85"/>
                    </a:lnTo>
                    <a:lnTo>
                      <a:pt x="103" y="84"/>
                    </a:lnTo>
                    <a:lnTo>
                      <a:pt x="102" y="83"/>
                    </a:lnTo>
                    <a:lnTo>
                      <a:pt x="101" y="82"/>
                    </a:lnTo>
                    <a:lnTo>
                      <a:pt x="99" y="81"/>
                    </a:lnTo>
                    <a:lnTo>
                      <a:pt x="97" y="80"/>
                    </a:lnTo>
                    <a:lnTo>
                      <a:pt x="96" y="78"/>
                    </a:lnTo>
                    <a:close/>
                    <a:moveTo>
                      <a:pt x="71" y="44"/>
                    </a:moveTo>
                    <a:lnTo>
                      <a:pt x="71" y="45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9" y="47"/>
                    </a:lnTo>
                    <a:lnTo>
                      <a:pt x="69" y="48"/>
                    </a:lnTo>
                    <a:lnTo>
                      <a:pt x="67" y="50"/>
                    </a:lnTo>
                    <a:lnTo>
                      <a:pt x="67" y="51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65" y="53"/>
                    </a:lnTo>
                    <a:lnTo>
                      <a:pt x="64" y="55"/>
                    </a:lnTo>
                    <a:lnTo>
                      <a:pt x="63" y="57"/>
                    </a:lnTo>
                    <a:lnTo>
                      <a:pt x="62" y="58"/>
                    </a:lnTo>
                    <a:lnTo>
                      <a:pt x="60" y="60"/>
                    </a:lnTo>
                    <a:lnTo>
                      <a:pt x="58" y="61"/>
                    </a:lnTo>
                    <a:lnTo>
                      <a:pt x="57" y="63"/>
                    </a:lnTo>
                    <a:lnTo>
                      <a:pt x="55" y="67"/>
                    </a:lnTo>
                    <a:lnTo>
                      <a:pt x="52" y="69"/>
                    </a:lnTo>
                    <a:lnTo>
                      <a:pt x="50" y="72"/>
                    </a:lnTo>
                    <a:lnTo>
                      <a:pt x="48" y="75"/>
                    </a:lnTo>
                    <a:lnTo>
                      <a:pt x="47" y="77"/>
                    </a:lnTo>
                    <a:lnTo>
                      <a:pt x="45" y="78"/>
                    </a:lnTo>
                    <a:lnTo>
                      <a:pt x="44" y="81"/>
                    </a:lnTo>
                    <a:lnTo>
                      <a:pt x="43" y="82"/>
                    </a:lnTo>
                    <a:lnTo>
                      <a:pt x="43" y="84"/>
                    </a:lnTo>
                    <a:lnTo>
                      <a:pt x="42" y="85"/>
                    </a:lnTo>
                    <a:lnTo>
                      <a:pt x="42" y="88"/>
                    </a:lnTo>
                    <a:lnTo>
                      <a:pt x="41" y="89"/>
                    </a:lnTo>
                    <a:lnTo>
                      <a:pt x="41" y="90"/>
                    </a:lnTo>
                    <a:lnTo>
                      <a:pt x="41" y="91"/>
                    </a:lnTo>
                    <a:lnTo>
                      <a:pt x="41" y="93"/>
                    </a:lnTo>
                    <a:lnTo>
                      <a:pt x="41" y="95"/>
                    </a:lnTo>
                    <a:lnTo>
                      <a:pt x="42" y="96"/>
                    </a:lnTo>
                    <a:lnTo>
                      <a:pt x="42" y="98"/>
                    </a:lnTo>
                    <a:lnTo>
                      <a:pt x="42" y="99"/>
                    </a:lnTo>
                    <a:lnTo>
                      <a:pt x="43" y="100"/>
                    </a:lnTo>
                    <a:lnTo>
                      <a:pt x="43" y="102"/>
                    </a:lnTo>
                    <a:lnTo>
                      <a:pt x="44" y="103"/>
                    </a:lnTo>
                    <a:lnTo>
                      <a:pt x="45" y="104"/>
                    </a:lnTo>
                    <a:lnTo>
                      <a:pt x="47" y="105"/>
                    </a:lnTo>
                    <a:lnTo>
                      <a:pt x="48" y="106"/>
                    </a:lnTo>
                    <a:lnTo>
                      <a:pt x="49" y="107"/>
                    </a:lnTo>
                    <a:lnTo>
                      <a:pt x="51" y="108"/>
                    </a:lnTo>
                    <a:lnTo>
                      <a:pt x="52" y="108"/>
                    </a:lnTo>
                    <a:lnTo>
                      <a:pt x="54" y="110"/>
                    </a:lnTo>
                    <a:lnTo>
                      <a:pt x="56" y="110"/>
                    </a:lnTo>
                    <a:lnTo>
                      <a:pt x="58" y="110"/>
                    </a:lnTo>
                    <a:lnTo>
                      <a:pt x="59" y="110"/>
                    </a:lnTo>
                    <a:lnTo>
                      <a:pt x="62" y="110"/>
                    </a:lnTo>
                    <a:lnTo>
                      <a:pt x="63" y="110"/>
                    </a:lnTo>
                    <a:lnTo>
                      <a:pt x="65" y="108"/>
                    </a:lnTo>
                    <a:lnTo>
                      <a:pt x="67" y="108"/>
                    </a:lnTo>
                    <a:lnTo>
                      <a:pt x="69" y="107"/>
                    </a:lnTo>
                    <a:lnTo>
                      <a:pt x="71" y="106"/>
                    </a:lnTo>
                    <a:lnTo>
                      <a:pt x="72" y="104"/>
                    </a:lnTo>
                    <a:lnTo>
                      <a:pt x="74" y="103"/>
                    </a:lnTo>
                    <a:lnTo>
                      <a:pt x="75" y="100"/>
                    </a:lnTo>
                    <a:lnTo>
                      <a:pt x="77" y="99"/>
                    </a:lnTo>
                    <a:lnTo>
                      <a:pt x="79" y="97"/>
                    </a:lnTo>
                    <a:lnTo>
                      <a:pt x="80" y="96"/>
                    </a:lnTo>
                    <a:lnTo>
                      <a:pt x="81" y="93"/>
                    </a:lnTo>
                    <a:lnTo>
                      <a:pt x="81" y="91"/>
                    </a:lnTo>
                    <a:lnTo>
                      <a:pt x="82" y="89"/>
                    </a:lnTo>
                    <a:lnTo>
                      <a:pt x="84" y="87"/>
                    </a:lnTo>
                    <a:lnTo>
                      <a:pt x="84" y="84"/>
                    </a:lnTo>
                    <a:lnTo>
                      <a:pt x="85" y="82"/>
                    </a:lnTo>
                    <a:lnTo>
                      <a:pt x="85" y="80"/>
                    </a:lnTo>
                    <a:lnTo>
                      <a:pt x="85" y="77"/>
                    </a:lnTo>
                    <a:lnTo>
                      <a:pt x="85" y="74"/>
                    </a:lnTo>
                    <a:lnTo>
                      <a:pt x="84" y="72"/>
                    </a:lnTo>
                    <a:lnTo>
                      <a:pt x="84" y="69"/>
                    </a:lnTo>
                    <a:lnTo>
                      <a:pt x="84" y="67"/>
                    </a:lnTo>
                    <a:lnTo>
                      <a:pt x="82" y="65"/>
                    </a:lnTo>
                    <a:lnTo>
                      <a:pt x="81" y="62"/>
                    </a:lnTo>
                    <a:lnTo>
                      <a:pt x="80" y="59"/>
                    </a:lnTo>
                    <a:lnTo>
                      <a:pt x="79" y="57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3" y="47"/>
                    </a:lnTo>
                    <a:lnTo>
                      <a:pt x="71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4" name="Freeform 2447"/>
              <p:cNvSpPr>
                <a:spLocks/>
              </p:cNvSpPr>
              <p:nvPr/>
            </p:nvSpPr>
            <p:spPr bwMode="auto">
              <a:xfrm>
                <a:off x="4563" y="3600"/>
                <a:ext cx="15" cy="27"/>
              </a:xfrm>
              <a:custGeom>
                <a:avLst/>
                <a:gdLst/>
                <a:ahLst/>
                <a:cxnLst>
                  <a:cxn ang="0">
                    <a:pos x="63" y="136"/>
                  </a:cxn>
                  <a:cxn ang="0">
                    <a:pos x="0" y="42"/>
                  </a:cxn>
                  <a:cxn ang="0">
                    <a:pos x="12" y="31"/>
                  </a:cxn>
                  <a:cxn ang="0">
                    <a:pos x="25" y="49"/>
                  </a:cxn>
                  <a:cxn ang="0">
                    <a:pos x="25" y="46"/>
                  </a:cxn>
                  <a:cxn ang="0">
                    <a:pos x="23" y="42"/>
                  </a:cxn>
                  <a:cxn ang="0">
                    <a:pos x="23" y="39"/>
                  </a:cxn>
                  <a:cxn ang="0">
                    <a:pos x="23" y="35"/>
                  </a:cxn>
                  <a:cxn ang="0">
                    <a:pos x="23" y="33"/>
                  </a:cxn>
                  <a:cxn ang="0">
                    <a:pos x="23" y="29"/>
                  </a:cxn>
                  <a:cxn ang="0">
                    <a:pos x="23" y="27"/>
                  </a:cxn>
                  <a:cxn ang="0">
                    <a:pos x="23" y="24"/>
                  </a:cxn>
                  <a:cxn ang="0">
                    <a:pos x="23" y="21"/>
                  </a:cxn>
                  <a:cxn ang="0">
                    <a:pos x="25" y="19"/>
                  </a:cxn>
                  <a:cxn ang="0">
                    <a:pos x="25" y="17"/>
                  </a:cxn>
                  <a:cxn ang="0">
                    <a:pos x="26" y="16"/>
                  </a:cxn>
                  <a:cxn ang="0">
                    <a:pos x="27" y="13"/>
                  </a:cxn>
                  <a:cxn ang="0">
                    <a:pos x="28" y="11"/>
                  </a:cxn>
                  <a:cxn ang="0">
                    <a:pos x="29" y="10"/>
                  </a:cxn>
                  <a:cxn ang="0">
                    <a:pos x="30" y="7"/>
                  </a:cxn>
                  <a:cxn ang="0">
                    <a:pos x="31" y="7"/>
                  </a:cxn>
                  <a:cxn ang="0">
                    <a:pos x="33" y="6"/>
                  </a:cxn>
                  <a:cxn ang="0">
                    <a:pos x="35" y="5"/>
                  </a:cxn>
                  <a:cxn ang="0">
                    <a:pos x="36" y="4"/>
                  </a:cxn>
                  <a:cxn ang="0">
                    <a:pos x="37" y="4"/>
                  </a:cxn>
                  <a:cxn ang="0">
                    <a:pos x="40" y="3"/>
                  </a:cxn>
                  <a:cxn ang="0">
                    <a:pos x="42" y="2"/>
                  </a:cxn>
                  <a:cxn ang="0">
                    <a:pos x="43" y="0"/>
                  </a:cxn>
                  <a:cxn ang="0">
                    <a:pos x="50" y="19"/>
                  </a:cxn>
                  <a:cxn ang="0">
                    <a:pos x="49" y="19"/>
                  </a:cxn>
                  <a:cxn ang="0">
                    <a:pos x="48" y="19"/>
                  </a:cxn>
                  <a:cxn ang="0">
                    <a:pos x="46" y="20"/>
                  </a:cxn>
                  <a:cxn ang="0">
                    <a:pos x="45" y="20"/>
                  </a:cxn>
                  <a:cxn ang="0">
                    <a:pos x="44" y="21"/>
                  </a:cxn>
                  <a:cxn ang="0">
                    <a:pos x="43" y="22"/>
                  </a:cxn>
                  <a:cxn ang="0">
                    <a:pos x="42" y="22"/>
                  </a:cxn>
                  <a:cxn ang="0">
                    <a:pos x="41" y="24"/>
                  </a:cxn>
                  <a:cxn ang="0">
                    <a:pos x="38" y="26"/>
                  </a:cxn>
                  <a:cxn ang="0">
                    <a:pos x="37" y="28"/>
                  </a:cxn>
                  <a:cxn ang="0">
                    <a:pos x="36" y="31"/>
                  </a:cxn>
                  <a:cxn ang="0">
                    <a:pos x="35" y="33"/>
                  </a:cxn>
                  <a:cxn ang="0">
                    <a:pos x="35" y="36"/>
                  </a:cxn>
                  <a:cxn ang="0">
                    <a:pos x="34" y="39"/>
                  </a:cxn>
                  <a:cxn ang="0">
                    <a:pos x="34" y="42"/>
                  </a:cxn>
                  <a:cxn ang="0">
                    <a:pos x="34" y="46"/>
                  </a:cxn>
                  <a:cxn ang="0">
                    <a:pos x="34" y="50"/>
                  </a:cxn>
                  <a:cxn ang="0">
                    <a:pos x="35" y="55"/>
                  </a:cxn>
                  <a:cxn ang="0">
                    <a:pos x="36" y="58"/>
                  </a:cxn>
                  <a:cxn ang="0">
                    <a:pos x="38" y="64"/>
                  </a:cxn>
                  <a:cxn ang="0">
                    <a:pos x="41" y="69"/>
                  </a:cxn>
                  <a:cxn ang="0">
                    <a:pos x="43" y="74"/>
                  </a:cxn>
                  <a:cxn ang="0">
                    <a:pos x="46" y="80"/>
                  </a:cxn>
                  <a:cxn ang="0">
                    <a:pos x="50" y="86"/>
                  </a:cxn>
                  <a:cxn ang="0">
                    <a:pos x="75" y="124"/>
                  </a:cxn>
                  <a:cxn ang="0">
                    <a:pos x="63" y="136"/>
                  </a:cxn>
                </a:cxnLst>
                <a:rect l="0" t="0" r="r" b="b"/>
                <a:pathLst>
                  <a:path w="75" h="136">
                    <a:moveTo>
                      <a:pt x="63" y="136"/>
                    </a:moveTo>
                    <a:lnTo>
                      <a:pt x="0" y="42"/>
                    </a:lnTo>
                    <a:lnTo>
                      <a:pt x="12" y="31"/>
                    </a:lnTo>
                    <a:lnTo>
                      <a:pt x="25" y="49"/>
                    </a:lnTo>
                    <a:lnTo>
                      <a:pt x="25" y="46"/>
                    </a:lnTo>
                    <a:lnTo>
                      <a:pt x="23" y="42"/>
                    </a:lnTo>
                    <a:lnTo>
                      <a:pt x="23" y="39"/>
                    </a:lnTo>
                    <a:lnTo>
                      <a:pt x="23" y="35"/>
                    </a:lnTo>
                    <a:lnTo>
                      <a:pt x="23" y="33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3" y="24"/>
                    </a:lnTo>
                    <a:lnTo>
                      <a:pt x="23" y="21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6" y="16"/>
                    </a:lnTo>
                    <a:lnTo>
                      <a:pt x="27" y="13"/>
                    </a:lnTo>
                    <a:lnTo>
                      <a:pt x="28" y="11"/>
                    </a:lnTo>
                    <a:lnTo>
                      <a:pt x="29" y="10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3" y="6"/>
                    </a:lnTo>
                    <a:lnTo>
                      <a:pt x="35" y="5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40" y="3"/>
                    </a:lnTo>
                    <a:lnTo>
                      <a:pt x="42" y="2"/>
                    </a:lnTo>
                    <a:lnTo>
                      <a:pt x="43" y="0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8" y="19"/>
                    </a:lnTo>
                    <a:lnTo>
                      <a:pt x="46" y="20"/>
                    </a:lnTo>
                    <a:lnTo>
                      <a:pt x="45" y="20"/>
                    </a:lnTo>
                    <a:lnTo>
                      <a:pt x="44" y="21"/>
                    </a:lnTo>
                    <a:lnTo>
                      <a:pt x="43" y="22"/>
                    </a:lnTo>
                    <a:lnTo>
                      <a:pt x="42" y="22"/>
                    </a:lnTo>
                    <a:lnTo>
                      <a:pt x="41" y="24"/>
                    </a:lnTo>
                    <a:lnTo>
                      <a:pt x="38" y="26"/>
                    </a:lnTo>
                    <a:lnTo>
                      <a:pt x="37" y="28"/>
                    </a:lnTo>
                    <a:lnTo>
                      <a:pt x="36" y="31"/>
                    </a:lnTo>
                    <a:lnTo>
                      <a:pt x="35" y="33"/>
                    </a:lnTo>
                    <a:lnTo>
                      <a:pt x="35" y="36"/>
                    </a:lnTo>
                    <a:lnTo>
                      <a:pt x="34" y="39"/>
                    </a:lnTo>
                    <a:lnTo>
                      <a:pt x="34" y="42"/>
                    </a:lnTo>
                    <a:lnTo>
                      <a:pt x="34" y="46"/>
                    </a:lnTo>
                    <a:lnTo>
                      <a:pt x="34" y="50"/>
                    </a:lnTo>
                    <a:lnTo>
                      <a:pt x="35" y="55"/>
                    </a:lnTo>
                    <a:lnTo>
                      <a:pt x="36" y="58"/>
                    </a:lnTo>
                    <a:lnTo>
                      <a:pt x="38" y="64"/>
                    </a:lnTo>
                    <a:lnTo>
                      <a:pt x="41" y="69"/>
                    </a:lnTo>
                    <a:lnTo>
                      <a:pt x="43" y="74"/>
                    </a:lnTo>
                    <a:lnTo>
                      <a:pt x="46" y="80"/>
                    </a:lnTo>
                    <a:lnTo>
                      <a:pt x="50" y="86"/>
                    </a:lnTo>
                    <a:lnTo>
                      <a:pt x="75" y="124"/>
                    </a:lnTo>
                    <a:lnTo>
                      <a:pt x="63" y="13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5" name="Freeform 2448"/>
              <p:cNvSpPr>
                <a:spLocks noEditPoints="1"/>
              </p:cNvSpPr>
              <p:nvPr/>
            </p:nvSpPr>
            <p:spPr bwMode="auto">
              <a:xfrm>
                <a:off x="4575" y="3589"/>
                <a:ext cx="21" cy="24"/>
              </a:xfrm>
              <a:custGeom>
                <a:avLst/>
                <a:gdLst/>
                <a:ahLst/>
                <a:cxnLst>
                  <a:cxn ang="0">
                    <a:pos x="15" y="95"/>
                  </a:cxn>
                  <a:cxn ang="0">
                    <a:pos x="5" y="77"/>
                  </a:cxn>
                  <a:cxn ang="0">
                    <a:pos x="0" y="56"/>
                  </a:cxn>
                  <a:cxn ang="0">
                    <a:pos x="3" y="38"/>
                  </a:cxn>
                  <a:cxn ang="0">
                    <a:pos x="10" y="23"/>
                  </a:cxn>
                  <a:cxn ang="0">
                    <a:pos x="21" y="11"/>
                  </a:cxn>
                  <a:cxn ang="0">
                    <a:pos x="33" y="4"/>
                  </a:cxn>
                  <a:cxn ang="0">
                    <a:pos x="44" y="0"/>
                  </a:cxn>
                  <a:cxn ang="0">
                    <a:pos x="58" y="2"/>
                  </a:cxn>
                  <a:cxn ang="0">
                    <a:pos x="70" y="6"/>
                  </a:cxn>
                  <a:cxn ang="0">
                    <a:pos x="81" y="15"/>
                  </a:cxn>
                  <a:cxn ang="0">
                    <a:pos x="90" y="26"/>
                  </a:cxn>
                  <a:cxn ang="0">
                    <a:pos x="97" y="37"/>
                  </a:cxn>
                  <a:cxn ang="0">
                    <a:pos x="102" y="50"/>
                  </a:cxn>
                  <a:cxn ang="0">
                    <a:pos x="104" y="63"/>
                  </a:cxn>
                  <a:cxn ang="0">
                    <a:pos x="104" y="75"/>
                  </a:cxn>
                  <a:cxn ang="0">
                    <a:pos x="101" y="87"/>
                  </a:cxn>
                  <a:cxn ang="0">
                    <a:pos x="96" y="97"/>
                  </a:cxn>
                  <a:cxn ang="0">
                    <a:pos x="88" y="107"/>
                  </a:cxn>
                  <a:cxn ang="0">
                    <a:pos x="81" y="112"/>
                  </a:cxn>
                  <a:cxn ang="0">
                    <a:pos x="73" y="117"/>
                  </a:cxn>
                  <a:cxn ang="0">
                    <a:pos x="65" y="120"/>
                  </a:cxn>
                  <a:cxn ang="0">
                    <a:pos x="57" y="120"/>
                  </a:cxn>
                  <a:cxn ang="0">
                    <a:pos x="49" y="120"/>
                  </a:cxn>
                  <a:cxn ang="0">
                    <a:pos x="41" y="117"/>
                  </a:cxn>
                  <a:cxn ang="0">
                    <a:pos x="33" y="114"/>
                  </a:cxn>
                  <a:cxn ang="0">
                    <a:pos x="26" y="107"/>
                  </a:cxn>
                  <a:cxn ang="0">
                    <a:pos x="43" y="97"/>
                  </a:cxn>
                  <a:cxn ang="0">
                    <a:pos x="51" y="102"/>
                  </a:cxn>
                  <a:cxn ang="0">
                    <a:pos x="59" y="104"/>
                  </a:cxn>
                  <a:cxn ang="0">
                    <a:pos x="67" y="103"/>
                  </a:cxn>
                  <a:cxn ang="0">
                    <a:pos x="74" y="100"/>
                  </a:cxn>
                  <a:cxn ang="0">
                    <a:pos x="79" y="95"/>
                  </a:cxn>
                  <a:cxn ang="0">
                    <a:pos x="82" y="92"/>
                  </a:cxn>
                  <a:cxn ang="0">
                    <a:pos x="85" y="87"/>
                  </a:cxn>
                  <a:cxn ang="0">
                    <a:pos x="86" y="82"/>
                  </a:cxn>
                  <a:cxn ang="0">
                    <a:pos x="87" y="78"/>
                  </a:cxn>
                  <a:cxn ang="0">
                    <a:pos x="88" y="73"/>
                  </a:cxn>
                  <a:cxn ang="0">
                    <a:pos x="87" y="67"/>
                  </a:cxn>
                  <a:cxn ang="0">
                    <a:pos x="87" y="62"/>
                  </a:cxn>
                  <a:cxn ang="0">
                    <a:pos x="85" y="57"/>
                  </a:cxn>
                  <a:cxn ang="0">
                    <a:pos x="84" y="51"/>
                  </a:cxn>
                  <a:cxn ang="0">
                    <a:pos x="81" y="47"/>
                  </a:cxn>
                  <a:cxn ang="0">
                    <a:pos x="78" y="40"/>
                  </a:cxn>
                  <a:cxn ang="0">
                    <a:pos x="73" y="34"/>
                  </a:cxn>
                  <a:cxn ang="0">
                    <a:pos x="68" y="28"/>
                  </a:cxn>
                  <a:cxn ang="0">
                    <a:pos x="60" y="22"/>
                  </a:cxn>
                  <a:cxn ang="0">
                    <a:pos x="52" y="18"/>
                  </a:cxn>
                  <a:cxn ang="0">
                    <a:pos x="44" y="18"/>
                  </a:cxn>
                  <a:cxn ang="0">
                    <a:pos x="36" y="19"/>
                  </a:cxn>
                  <a:cxn ang="0">
                    <a:pos x="29" y="23"/>
                  </a:cxn>
                  <a:cxn ang="0">
                    <a:pos x="25" y="28"/>
                  </a:cxn>
                  <a:cxn ang="0">
                    <a:pos x="21" y="34"/>
                  </a:cxn>
                  <a:cxn ang="0">
                    <a:pos x="19" y="40"/>
                  </a:cxn>
                  <a:cxn ang="0">
                    <a:pos x="18" y="45"/>
                  </a:cxn>
                  <a:cxn ang="0">
                    <a:pos x="18" y="52"/>
                  </a:cxn>
                  <a:cxn ang="0">
                    <a:pos x="19" y="60"/>
                  </a:cxn>
                  <a:cxn ang="0">
                    <a:pos x="21" y="67"/>
                  </a:cxn>
                  <a:cxn ang="0">
                    <a:pos x="25" y="74"/>
                  </a:cxn>
                  <a:cxn ang="0">
                    <a:pos x="28" y="81"/>
                  </a:cxn>
                  <a:cxn ang="0">
                    <a:pos x="33" y="87"/>
                  </a:cxn>
                  <a:cxn ang="0">
                    <a:pos x="37" y="93"/>
                  </a:cxn>
                </a:cxnLst>
                <a:rect l="0" t="0" r="r" b="b"/>
                <a:pathLst>
                  <a:path w="105" h="120">
                    <a:moveTo>
                      <a:pt x="26" y="107"/>
                    </a:moveTo>
                    <a:lnTo>
                      <a:pt x="20" y="101"/>
                    </a:lnTo>
                    <a:lnTo>
                      <a:pt x="15" y="95"/>
                    </a:lnTo>
                    <a:lnTo>
                      <a:pt x="11" y="89"/>
                    </a:lnTo>
                    <a:lnTo>
                      <a:pt x="7" y="82"/>
                    </a:lnTo>
                    <a:lnTo>
                      <a:pt x="5" y="77"/>
                    </a:lnTo>
                    <a:lnTo>
                      <a:pt x="3" y="70"/>
                    </a:lnTo>
                    <a:lnTo>
                      <a:pt x="2" y="63"/>
                    </a:lnTo>
                    <a:lnTo>
                      <a:pt x="0" y="56"/>
                    </a:lnTo>
                    <a:lnTo>
                      <a:pt x="0" y="50"/>
                    </a:lnTo>
                    <a:lnTo>
                      <a:pt x="2" y="44"/>
                    </a:lnTo>
                    <a:lnTo>
                      <a:pt x="3" y="38"/>
                    </a:lnTo>
                    <a:lnTo>
                      <a:pt x="4" y="34"/>
                    </a:lnTo>
                    <a:lnTo>
                      <a:pt x="6" y="28"/>
                    </a:lnTo>
                    <a:lnTo>
                      <a:pt x="10" y="23"/>
                    </a:lnTo>
                    <a:lnTo>
                      <a:pt x="13" y="19"/>
                    </a:lnTo>
                    <a:lnTo>
                      <a:pt x="18" y="14"/>
                    </a:lnTo>
                    <a:lnTo>
                      <a:pt x="21" y="11"/>
                    </a:lnTo>
                    <a:lnTo>
                      <a:pt x="25" y="8"/>
                    </a:lnTo>
                    <a:lnTo>
                      <a:pt x="28" y="6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41" y="2"/>
                    </a:lnTo>
                    <a:lnTo>
                      <a:pt x="44" y="0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58" y="2"/>
                    </a:lnTo>
                    <a:lnTo>
                      <a:pt x="62" y="3"/>
                    </a:lnTo>
                    <a:lnTo>
                      <a:pt x="66" y="4"/>
                    </a:lnTo>
                    <a:lnTo>
                      <a:pt x="70" y="6"/>
                    </a:lnTo>
                    <a:lnTo>
                      <a:pt x="74" y="8"/>
                    </a:lnTo>
                    <a:lnTo>
                      <a:pt x="78" y="12"/>
                    </a:lnTo>
                    <a:lnTo>
                      <a:pt x="81" y="15"/>
                    </a:lnTo>
                    <a:lnTo>
                      <a:pt x="85" y="19"/>
                    </a:lnTo>
                    <a:lnTo>
                      <a:pt x="88" y="22"/>
                    </a:lnTo>
                    <a:lnTo>
                      <a:pt x="90" y="26"/>
                    </a:lnTo>
                    <a:lnTo>
                      <a:pt x="93" y="29"/>
                    </a:lnTo>
                    <a:lnTo>
                      <a:pt x="95" y="34"/>
                    </a:lnTo>
                    <a:lnTo>
                      <a:pt x="97" y="37"/>
                    </a:lnTo>
                    <a:lnTo>
                      <a:pt x="100" y="42"/>
                    </a:lnTo>
                    <a:lnTo>
                      <a:pt x="101" y="45"/>
                    </a:lnTo>
                    <a:lnTo>
                      <a:pt x="102" y="50"/>
                    </a:lnTo>
                    <a:lnTo>
                      <a:pt x="103" y="55"/>
                    </a:lnTo>
                    <a:lnTo>
                      <a:pt x="104" y="58"/>
                    </a:lnTo>
                    <a:lnTo>
                      <a:pt x="104" y="63"/>
                    </a:lnTo>
                    <a:lnTo>
                      <a:pt x="105" y="66"/>
                    </a:lnTo>
                    <a:lnTo>
                      <a:pt x="104" y="71"/>
                    </a:lnTo>
                    <a:lnTo>
                      <a:pt x="104" y="75"/>
                    </a:lnTo>
                    <a:lnTo>
                      <a:pt x="103" y="79"/>
                    </a:lnTo>
                    <a:lnTo>
                      <a:pt x="102" y="84"/>
                    </a:lnTo>
                    <a:lnTo>
                      <a:pt x="101" y="87"/>
                    </a:lnTo>
                    <a:lnTo>
                      <a:pt x="100" y="90"/>
                    </a:lnTo>
                    <a:lnTo>
                      <a:pt x="97" y="94"/>
                    </a:lnTo>
                    <a:lnTo>
                      <a:pt x="96" y="97"/>
                    </a:lnTo>
                    <a:lnTo>
                      <a:pt x="94" y="101"/>
                    </a:lnTo>
                    <a:lnTo>
                      <a:pt x="92" y="103"/>
                    </a:lnTo>
                    <a:lnTo>
                      <a:pt x="88" y="107"/>
                    </a:lnTo>
                    <a:lnTo>
                      <a:pt x="86" y="109"/>
                    </a:lnTo>
                    <a:lnTo>
                      <a:pt x="84" y="110"/>
                    </a:lnTo>
                    <a:lnTo>
                      <a:pt x="81" y="112"/>
                    </a:lnTo>
                    <a:lnTo>
                      <a:pt x="79" y="115"/>
                    </a:lnTo>
                    <a:lnTo>
                      <a:pt x="77" y="116"/>
                    </a:lnTo>
                    <a:lnTo>
                      <a:pt x="73" y="117"/>
                    </a:lnTo>
                    <a:lnTo>
                      <a:pt x="71" y="118"/>
                    </a:lnTo>
                    <a:lnTo>
                      <a:pt x="68" y="119"/>
                    </a:lnTo>
                    <a:lnTo>
                      <a:pt x="65" y="120"/>
                    </a:lnTo>
                    <a:lnTo>
                      <a:pt x="63" y="120"/>
                    </a:lnTo>
                    <a:lnTo>
                      <a:pt x="59" y="120"/>
                    </a:lnTo>
                    <a:lnTo>
                      <a:pt x="57" y="120"/>
                    </a:lnTo>
                    <a:lnTo>
                      <a:pt x="53" y="120"/>
                    </a:lnTo>
                    <a:lnTo>
                      <a:pt x="51" y="120"/>
                    </a:lnTo>
                    <a:lnTo>
                      <a:pt x="49" y="120"/>
                    </a:lnTo>
                    <a:lnTo>
                      <a:pt x="45" y="119"/>
                    </a:lnTo>
                    <a:lnTo>
                      <a:pt x="43" y="118"/>
                    </a:lnTo>
                    <a:lnTo>
                      <a:pt x="41" y="117"/>
                    </a:lnTo>
                    <a:lnTo>
                      <a:pt x="37" y="116"/>
                    </a:lnTo>
                    <a:lnTo>
                      <a:pt x="35" y="115"/>
                    </a:lnTo>
                    <a:lnTo>
                      <a:pt x="33" y="114"/>
                    </a:lnTo>
                    <a:lnTo>
                      <a:pt x="30" y="111"/>
                    </a:lnTo>
                    <a:lnTo>
                      <a:pt x="28" y="109"/>
                    </a:lnTo>
                    <a:lnTo>
                      <a:pt x="26" y="107"/>
                    </a:lnTo>
                    <a:close/>
                    <a:moveTo>
                      <a:pt x="37" y="93"/>
                    </a:moveTo>
                    <a:lnTo>
                      <a:pt x="40" y="95"/>
                    </a:lnTo>
                    <a:lnTo>
                      <a:pt x="43" y="97"/>
                    </a:lnTo>
                    <a:lnTo>
                      <a:pt x="45" y="100"/>
                    </a:lnTo>
                    <a:lnTo>
                      <a:pt x="48" y="101"/>
                    </a:lnTo>
                    <a:lnTo>
                      <a:pt x="51" y="102"/>
                    </a:lnTo>
                    <a:lnTo>
                      <a:pt x="53" y="103"/>
                    </a:lnTo>
                    <a:lnTo>
                      <a:pt x="57" y="103"/>
                    </a:lnTo>
                    <a:lnTo>
                      <a:pt x="59" y="104"/>
                    </a:lnTo>
                    <a:lnTo>
                      <a:pt x="62" y="103"/>
                    </a:lnTo>
                    <a:lnTo>
                      <a:pt x="65" y="103"/>
                    </a:lnTo>
                    <a:lnTo>
                      <a:pt x="67" y="103"/>
                    </a:lnTo>
                    <a:lnTo>
                      <a:pt x="70" y="102"/>
                    </a:lnTo>
                    <a:lnTo>
                      <a:pt x="72" y="101"/>
                    </a:lnTo>
                    <a:lnTo>
                      <a:pt x="74" y="100"/>
                    </a:lnTo>
                    <a:lnTo>
                      <a:pt x="77" y="97"/>
                    </a:lnTo>
                    <a:lnTo>
                      <a:pt x="79" y="96"/>
                    </a:lnTo>
                    <a:lnTo>
                      <a:pt x="79" y="95"/>
                    </a:lnTo>
                    <a:lnTo>
                      <a:pt x="80" y="94"/>
                    </a:lnTo>
                    <a:lnTo>
                      <a:pt x="81" y="93"/>
                    </a:lnTo>
                    <a:lnTo>
                      <a:pt x="82" y="92"/>
                    </a:lnTo>
                    <a:lnTo>
                      <a:pt x="84" y="90"/>
                    </a:lnTo>
                    <a:lnTo>
                      <a:pt x="84" y="88"/>
                    </a:lnTo>
                    <a:lnTo>
                      <a:pt x="85" y="87"/>
                    </a:lnTo>
                    <a:lnTo>
                      <a:pt x="85" y="86"/>
                    </a:lnTo>
                    <a:lnTo>
                      <a:pt x="86" y="85"/>
                    </a:lnTo>
                    <a:lnTo>
                      <a:pt x="86" y="82"/>
                    </a:lnTo>
                    <a:lnTo>
                      <a:pt x="87" y="81"/>
                    </a:lnTo>
                    <a:lnTo>
                      <a:pt x="87" y="80"/>
                    </a:lnTo>
                    <a:lnTo>
                      <a:pt x="87" y="78"/>
                    </a:lnTo>
                    <a:lnTo>
                      <a:pt x="87" y="77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8" y="71"/>
                    </a:lnTo>
                    <a:lnTo>
                      <a:pt x="87" y="70"/>
                    </a:lnTo>
                    <a:lnTo>
                      <a:pt x="87" y="67"/>
                    </a:lnTo>
                    <a:lnTo>
                      <a:pt x="87" y="65"/>
                    </a:lnTo>
                    <a:lnTo>
                      <a:pt x="87" y="64"/>
                    </a:lnTo>
                    <a:lnTo>
                      <a:pt x="87" y="62"/>
                    </a:lnTo>
                    <a:lnTo>
                      <a:pt x="86" y="60"/>
                    </a:lnTo>
                    <a:lnTo>
                      <a:pt x="86" y="58"/>
                    </a:lnTo>
                    <a:lnTo>
                      <a:pt x="85" y="57"/>
                    </a:lnTo>
                    <a:lnTo>
                      <a:pt x="85" y="55"/>
                    </a:lnTo>
                    <a:lnTo>
                      <a:pt x="84" y="53"/>
                    </a:lnTo>
                    <a:lnTo>
                      <a:pt x="84" y="51"/>
                    </a:lnTo>
                    <a:lnTo>
                      <a:pt x="82" y="50"/>
                    </a:lnTo>
                    <a:lnTo>
                      <a:pt x="81" y="48"/>
                    </a:lnTo>
                    <a:lnTo>
                      <a:pt x="81" y="47"/>
                    </a:lnTo>
                    <a:lnTo>
                      <a:pt x="80" y="44"/>
                    </a:lnTo>
                    <a:lnTo>
                      <a:pt x="79" y="42"/>
                    </a:lnTo>
                    <a:lnTo>
                      <a:pt x="78" y="40"/>
                    </a:lnTo>
                    <a:lnTo>
                      <a:pt x="75" y="38"/>
                    </a:lnTo>
                    <a:lnTo>
                      <a:pt x="74" y="36"/>
                    </a:lnTo>
                    <a:lnTo>
                      <a:pt x="73" y="34"/>
                    </a:lnTo>
                    <a:lnTo>
                      <a:pt x="72" y="32"/>
                    </a:lnTo>
                    <a:lnTo>
                      <a:pt x="70" y="30"/>
                    </a:lnTo>
                    <a:lnTo>
                      <a:pt x="68" y="28"/>
                    </a:lnTo>
                    <a:lnTo>
                      <a:pt x="66" y="26"/>
                    </a:lnTo>
                    <a:lnTo>
                      <a:pt x="63" y="23"/>
                    </a:lnTo>
                    <a:lnTo>
                      <a:pt x="60" y="22"/>
                    </a:lnTo>
                    <a:lnTo>
                      <a:pt x="58" y="20"/>
                    </a:lnTo>
                    <a:lnTo>
                      <a:pt x="55" y="19"/>
                    </a:lnTo>
                    <a:lnTo>
                      <a:pt x="52" y="18"/>
                    </a:lnTo>
                    <a:lnTo>
                      <a:pt x="49" y="18"/>
                    </a:lnTo>
                    <a:lnTo>
                      <a:pt x="47" y="18"/>
                    </a:lnTo>
                    <a:lnTo>
                      <a:pt x="44" y="18"/>
                    </a:lnTo>
                    <a:lnTo>
                      <a:pt x="41" y="18"/>
                    </a:lnTo>
                    <a:lnTo>
                      <a:pt x="38" y="18"/>
                    </a:lnTo>
                    <a:lnTo>
                      <a:pt x="36" y="19"/>
                    </a:lnTo>
                    <a:lnTo>
                      <a:pt x="34" y="20"/>
                    </a:lnTo>
                    <a:lnTo>
                      <a:pt x="32" y="21"/>
                    </a:lnTo>
                    <a:lnTo>
                      <a:pt x="29" y="23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8"/>
                    </a:lnTo>
                    <a:lnTo>
                      <a:pt x="23" y="30"/>
                    </a:lnTo>
                    <a:lnTo>
                      <a:pt x="22" y="32"/>
                    </a:lnTo>
                    <a:lnTo>
                      <a:pt x="21" y="34"/>
                    </a:lnTo>
                    <a:lnTo>
                      <a:pt x="20" y="35"/>
                    </a:lnTo>
                    <a:lnTo>
                      <a:pt x="20" y="37"/>
                    </a:lnTo>
                    <a:lnTo>
                      <a:pt x="19" y="40"/>
                    </a:lnTo>
                    <a:lnTo>
                      <a:pt x="19" y="42"/>
                    </a:lnTo>
                    <a:lnTo>
                      <a:pt x="18" y="43"/>
                    </a:lnTo>
                    <a:lnTo>
                      <a:pt x="18" y="45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8" y="52"/>
                    </a:lnTo>
                    <a:lnTo>
                      <a:pt x="18" y="55"/>
                    </a:lnTo>
                    <a:lnTo>
                      <a:pt x="19" y="57"/>
                    </a:lnTo>
                    <a:lnTo>
                      <a:pt x="19" y="60"/>
                    </a:lnTo>
                    <a:lnTo>
                      <a:pt x="19" y="63"/>
                    </a:lnTo>
                    <a:lnTo>
                      <a:pt x="20" y="65"/>
                    </a:lnTo>
                    <a:lnTo>
                      <a:pt x="21" y="67"/>
                    </a:lnTo>
                    <a:lnTo>
                      <a:pt x="22" y="70"/>
                    </a:lnTo>
                    <a:lnTo>
                      <a:pt x="23" y="72"/>
                    </a:lnTo>
                    <a:lnTo>
                      <a:pt x="25" y="74"/>
                    </a:lnTo>
                    <a:lnTo>
                      <a:pt x="26" y="77"/>
                    </a:lnTo>
                    <a:lnTo>
                      <a:pt x="27" y="79"/>
                    </a:lnTo>
                    <a:lnTo>
                      <a:pt x="28" y="81"/>
                    </a:lnTo>
                    <a:lnTo>
                      <a:pt x="30" y="84"/>
                    </a:lnTo>
                    <a:lnTo>
                      <a:pt x="32" y="86"/>
                    </a:lnTo>
                    <a:lnTo>
                      <a:pt x="33" y="87"/>
                    </a:lnTo>
                    <a:lnTo>
                      <a:pt x="34" y="89"/>
                    </a:lnTo>
                    <a:lnTo>
                      <a:pt x="36" y="90"/>
                    </a:lnTo>
                    <a:lnTo>
                      <a:pt x="37" y="9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6" name="Freeform 2449"/>
              <p:cNvSpPr>
                <a:spLocks/>
              </p:cNvSpPr>
              <p:nvPr/>
            </p:nvSpPr>
            <p:spPr bwMode="auto">
              <a:xfrm>
                <a:off x="4588" y="3562"/>
                <a:ext cx="28" cy="35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51" y="124"/>
                  </a:cxn>
                  <a:cxn ang="0">
                    <a:pos x="73" y="143"/>
                  </a:cxn>
                  <a:cxn ang="0">
                    <a:pos x="75" y="145"/>
                  </a:cxn>
                  <a:cxn ang="0">
                    <a:pos x="77" y="147"/>
                  </a:cxn>
                  <a:cxn ang="0">
                    <a:pos x="80" y="149"/>
                  </a:cxn>
                  <a:cxn ang="0">
                    <a:pos x="80" y="148"/>
                  </a:cxn>
                  <a:cxn ang="0">
                    <a:pos x="77" y="145"/>
                  </a:cxn>
                  <a:cxn ang="0">
                    <a:pos x="76" y="140"/>
                  </a:cxn>
                  <a:cxn ang="0">
                    <a:pos x="74" y="137"/>
                  </a:cxn>
                  <a:cxn ang="0">
                    <a:pos x="73" y="134"/>
                  </a:cxn>
                  <a:cxn ang="0">
                    <a:pos x="72" y="131"/>
                  </a:cxn>
                  <a:cxn ang="0">
                    <a:pos x="70" y="126"/>
                  </a:cxn>
                  <a:cxn ang="0">
                    <a:pos x="68" y="122"/>
                  </a:cxn>
                  <a:cxn ang="0">
                    <a:pos x="45" y="60"/>
                  </a:cxn>
                  <a:cxn ang="0">
                    <a:pos x="102" y="82"/>
                  </a:cxn>
                  <a:cxn ang="0">
                    <a:pos x="106" y="87"/>
                  </a:cxn>
                  <a:cxn ang="0">
                    <a:pos x="112" y="92"/>
                  </a:cxn>
                  <a:cxn ang="0">
                    <a:pos x="119" y="97"/>
                  </a:cxn>
                  <a:cxn ang="0">
                    <a:pos x="126" y="104"/>
                  </a:cxn>
                  <a:cxn ang="0">
                    <a:pos x="122" y="97"/>
                  </a:cxn>
                  <a:cxn ang="0">
                    <a:pos x="119" y="88"/>
                  </a:cxn>
                  <a:cxn ang="0">
                    <a:pos x="114" y="78"/>
                  </a:cxn>
                  <a:cxn ang="0">
                    <a:pos x="110" y="65"/>
                  </a:cxn>
                  <a:cxn ang="0">
                    <a:pos x="105" y="0"/>
                  </a:cxn>
                  <a:cxn ang="0">
                    <a:pos x="131" y="130"/>
                  </a:cxn>
                  <a:cxn ang="0">
                    <a:pos x="81" y="86"/>
                  </a:cxn>
                  <a:cxn ang="0">
                    <a:pos x="77" y="83"/>
                  </a:cxn>
                  <a:cxn ang="0">
                    <a:pos x="74" y="79"/>
                  </a:cxn>
                  <a:cxn ang="0">
                    <a:pos x="68" y="74"/>
                  </a:cxn>
                  <a:cxn ang="0">
                    <a:pos x="66" y="74"/>
                  </a:cxn>
                  <a:cxn ang="0">
                    <a:pos x="69" y="80"/>
                  </a:cxn>
                  <a:cxn ang="0">
                    <a:pos x="72" y="86"/>
                  </a:cxn>
                  <a:cxn ang="0">
                    <a:pos x="74" y="92"/>
                  </a:cxn>
                  <a:cxn ang="0">
                    <a:pos x="101" y="161"/>
                  </a:cxn>
                </a:cxnLst>
                <a:rect l="0" t="0" r="r" b="b"/>
                <a:pathLst>
                  <a:path w="144" h="175">
                    <a:moveTo>
                      <a:pt x="86" y="175"/>
                    </a:moveTo>
                    <a:lnTo>
                      <a:pt x="0" y="105"/>
                    </a:lnTo>
                    <a:lnTo>
                      <a:pt x="13" y="93"/>
                    </a:lnTo>
                    <a:lnTo>
                      <a:pt x="51" y="124"/>
                    </a:lnTo>
                    <a:lnTo>
                      <a:pt x="72" y="142"/>
                    </a:lnTo>
                    <a:lnTo>
                      <a:pt x="73" y="143"/>
                    </a:lnTo>
                    <a:lnTo>
                      <a:pt x="74" y="143"/>
                    </a:lnTo>
                    <a:lnTo>
                      <a:pt x="75" y="145"/>
                    </a:lnTo>
                    <a:lnTo>
                      <a:pt x="76" y="146"/>
                    </a:lnTo>
                    <a:lnTo>
                      <a:pt x="77" y="147"/>
                    </a:lnTo>
                    <a:lnTo>
                      <a:pt x="79" y="148"/>
                    </a:lnTo>
                    <a:lnTo>
                      <a:pt x="80" y="149"/>
                    </a:lnTo>
                    <a:lnTo>
                      <a:pt x="82" y="150"/>
                    </a:lnTo>
                    <a:lnTo>
                      <a:pt x="80" y="148"/>
                    </a:lnTo>
                    <a:lnTo>
                      <a:pt x="79" y="146"/>
                    </a:lnTo>
                    <a:lnTo>
                      <a:pt x="77" y="145"/>
                    </a:lnTo>
                    <a:lnTo>
                      <a:pt x="77" y="142"/>
                    </a:lnTo>
                    <a:lnTo>
                      <a:pt x="76" y="140"/>
                    </a:lnTo>
                    <a:lnTo>
                      <a:pt x="75" y="139"/>
                    </a:lnTo>
                    <a:lnTo>
                      <a:pt x="74" y="137"/>
                    </a:lnTo>
                    <a:lnTo>
                      <a:pt x="74" y="135"/>
                    </a:lnTo>
                    <a:lnTo>
                      <a:pt x="73" y="134"/>
                    </a:lnTo>
                    <a:lnTo>
                      <a:pt x="73" y="132"/>
                    </a:lnTo>
                    <a:lnTo>
                      <a:pt x="72" y="131"/>
                    </a:lnTo>
                    <a:lnTo>
                      <a:pt x="70" y="128"/>
                    </a:lnTo>
                    <a:lnTo>
                      <a:pt x="70" y="126"/>
                    </a:lnTo>
                    <a:lnTo>
                      <a:pt x="69" y="124"/>
                    </a:lnTo>
                    <a:lnTo>
                      <a:pt x="68" y="122"/>
                    </a:lnTo>
                    <a:lnTo>
                      <a:pt x="67" y="119"/>
                    </a:lnTo>
                    <a:lnTo>
                      <a:pt x="45" y="60"/>
                    </a:lnTo>
                    <a:lnTo>
                      <a:pt x="59" y="45"/>
                    </a:lnTo>
                    <a:lnTo>
                      <a:pt x="102" y="82"/>
                    </a:lnTo>
                    <a:lnTo>
                      <a:pt x="104" y="83"/>
                    </a:lnTo>
                    <a:lnTo>
                      <a:pt x="106" y="87"/>
                    </a:lnTo>
                    <a:lnTo>
                      <a:pt x="109" y="89"/>
                    </a:lnTo>
                    <a:lnTo>
                      <a:pt x="112" y="92"/>
                    </a:lnTo>
                    <a:lnTo>
                      <a:pt x="116" y="95"/>
                    </a:lnTo>
                    <a:lnTo>
                      <a:pt x="119" y="97"/>
                    </a:lnTo>
                    <a:lnTo>
                      <a:pt x="122" y="101"/>
                    </a:lnTo>
                    <a:lnTo>
                      <a:pt x="126" y="104"/>
                    </a:lnTo>
                    <a:lnTo>
                      <a:pt x="124" y="101"/>
                    </a:lnTo>
                    <a:lnTo>
                      <a:pt x="122" y="97"/>
                    </a:lnTo>
                    <a:lnTo>
                      <a:pt x="120" y="93"/>
                    </a:lnTo>
                    <a:lnTo>
                      <a:pt x="119" y="88"/>
                    </a:lnTo>
                    <a:lnTo>
                      <a:pt x="117" y="83"/>
                    </a:lnTo>
                    <a:lnTo>
                      <a:pt x="114" y="78"/>
                    </a:lnTo>
                    <a:lnTo>
                      <a:pt x="112" y="72"/>
                    </a:lnTo>
                    <a:lnTo>
                      <a:pt x="110" y="65"/>
                    </a:lnTo>
                    <a:lnTo>
                      <a:pt x="91" y="13"/>
                    </a:lnTo>
                    <a:lnTo>
                      <a:pt x="105" y="0"/>
                    </a:lnTo>
                    <a:lnTo>
                      <a:pt x="144" y="116"/>
                    </a:lnTo>
                    <a:lnTo>
                      <a:pt x="131" y="130"/>
                    </a:lnTo>
                    <a:lnTo>
                      <a:pt x="82" y="87"/>
                    </a:lnTo>
                    <a:lnTo>
                      <a:pt x="81" y="86"/>
                    </a:lnTo>
                    <a:lnTo>
                      <a:pt x="80" y="85"/>
                    </a:lnTo>
                    <a:lnTo>
                      <a:pt x="77" y="83"/>
                    </a:lnTo>
                    <a:lnTo>
                      <a:pt x="76" y="81"/>
                    </a:lnTo>
                    <a:lnTo>
                      <a:pt x="74" y="79"/>
                    </a:lnTo>
                    <a:lnTo>
                      <a:pt x="70" y="77"/>
                    </a:lnTo>
                    <a:lnTo>
                      <a:pt x="68" y="74"/>
                    </a:lnTo>
                    <a:lnTo>
                      <a:pt x="65" y="71"/>
                    </a:lnTo>
                    <a:lnTo>
                      <a:pt x="66" y="74"/>
                    </a:lnTo>
                    <a:lnTo>
                      <a:pt x="68" y="77"/>
                    </a:lnTo>
                    <a:lnTo>
                      <a:pt x="69" y="80"/>
                    </a:lnTo>
                    <a:lnTo>
                      <a:pt x="70" y="82"/>
                    </a:lnTo>
                    <a:lnTo>
                      <a:pt x="72" y="86"/>
                    </a:lnTo>
                    <a:lnTo>
                      <a:pt x="73" y="89"/>
                    </a:lnTo>
                    <a:lnTo>
                      <a:pt x="74" y="92"/>
                    </a:lnTo>
                    <a:lnTo>
                      <a:pt x="75" y="95"/>
                    </a:lnTo>
                    <a:lnTo>
                      <a:pt x="101" y="161"/>
                    </a:lnTo>
                    <a:lnTo>
                      <a:pt x="86" y="17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7" name="Freeform 2450"/>
              <p:cNvSpPr>
                <a:spLocks noEditPoints="1"/>
              </p:cNvSpPr>
              <p:nvPr/>
            </p:nvSpPr>
            <p:spPr bwMode="auto">
              <a:xfrm>
                <a:off x="4606" y="3550"/>
                <a:ext cx="20" cy="28"/>
              </a:xfrm>
              <a:custGeom>
                <a:avLst/>
                <a:gdLst/>
                <a:ahLst/>
                <a:cxnLst>
                  <a:cxn ang="0">
                    <a:pos x="12" y="32"/>
                  </a:cxn>
                  <a:cxn ang="0">
                    <a:pos x="0" y="14"/>
                  </a:cxn>
                  <a:cxn ang="0">
                    <a:pos x="13" y="0"/>
                  </a:cxn>
                  <a:cxn ang="0">
                    <a:pos x="25" y="18"/>
                  </a:cxn>
                  <a:cxn ang="0">
                    <a:pos x="12" y="32"/>
                  </a:cxn>
                  <a:cxn ang="0">
                    <a:pos x="85" y="144"/>
                  </a:cxn>
                  <a:cxn ang="0">
                    <a:pos x="24" y="50"/>
                  </a:cxn>
                  <a:cxn ang="0">
                    <a:pos x="37" y="36"/>
                  </a:cxn>
                  <a:cxn ang="0">
                    <a:pos x="99" y="130"/>
                  </a:cxn>
                  <a:cxn ang="0">
                    <a:pos x="85" y="144"/>
                  </a:cxn>
                </a:cxnLst>
                <a:rect l="0" t="0" r="r" b="b"/>
                <a:pathLst>
                  <a:path w="99" h="144">
                    <a:moveTo>
                      <a:pt x="12" y="32"/>
                    </a:moveTo>
                    <a:lnTo>
                      <a:pt x="0" y="14"/>
                    </a:lnTo>
                    <a:lnTo>
                      <a:pt x="13" y="0"/>
                    </a:lnTo>
                    <a:lnTo>
                      <a:pt x="25" y="18"/>
                    </a:lnTo>
                    <a:lnTo>
                      <a:pt x="12" y="32"/>
                    </a:lnTo>
                    <a:close/>
                    <a:moveTo>
                      <a:pt x="85" y="144"/>
                    </a:moveTo>
                    <a:lnTo>
                      <a:pt x="24" y="50"/>
                    </a:lnTo>
                    <a:lnTo>
                      <a:pt x="37" y="36"/>
                    </a:lnTo>
                    <a:lnTo>
                      <a:pt x="99" y="130"/>
                    </a:lnTo>
                    <a:lnTo>
                      <a:pt x="85" y="1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8" name="Freeform 2451"/>
              <p:cNvSpPr>
                <a:spLocks noEditPoints="1"/>
              </p:cNvSpPr>
              <p:nvPr/>
            </p:nvSpPr>
            <p:spPr bwMode="auto">
              <a:xfrm>
                <a:off x="4613" y="3543"/>
                <a:ext cx="23" cy="39"/>
              </a:xfrm>
              <a:custGeom>
                <a:avLst/>
                <a:gdLst/>
                <a:ahLst/>
                <a:cxnLst>
                  <a:cxn ang="0">
                    <a:pos x="12" y="32"/>
                  </a:cxn>
                  <a:cxn ang="0">
                    <a:pos x="0" y="13"/>
                  </a:cxn>
                  <a:cxn ang="0">
                    <a:pos x="13" y="0"/>
                  </a:cxn>
                  <a:cxn ang="0">
                    <a:pos x="25" y="18"/>
                  </a:cxn>
                  <a:cxn ang="0">
                    <a:pos x="12" y="32"/>
                  </a:cxn>
                  <a:cxn ang="0">
                    <a:pos x="92" y="196"/>
                  </a:cxn>
                  <a:cxn ang="0">
                    <a:pos x="83" y="182"/>
                  </a:cxn>
                  <a:cxn ang="0">
                    <a:pos x="84" y="181"/>
                  </a:cxn>
                  <a:cxn ang="0">
                    <a:pos x="86" y="180"/>
                  </a:cxn>
                  <a:cxn ang="0">
                    <a:pos x="88" y="180"/>
                  </a:cxn>
                  <a:cxn ang="0">
                    <a:pos x="89" y="178"/>
                  </a:cxn>
                  <a:cxn ang="0">
                    <a:pos x="90" y="177"/>
                  </a:cxn>
                  <a:cxn ang="0">
                    <a:pos x="91" y="176"/>
                  </a:cxn>
                  <a:cxn ang="0">
                    <a:pos x="91" y="176"/>
                  </a:cxn>
                  <a:cxn ang="0">
                    <a:pos x="92" y="175"/>
                  </a:cxn>
                  <a:cxn ang="0">
                    <a:pos x="94" y="174"/>
                  </a:cxn>
                  <a:cxn ang="0">
                    <a:pos x="95" y="173"/>
                  </a:cxn>
                  <a:cxn ang="0">
                    <a:pos x="95" y="172"/>
                  </a:cxn>
                  <a:cxn ang="0">
                    <a:pos x="96" y="170"/>
                  </a:cxn>
                  <a:cxn ang="0">
                    <a:pos x="96" y="169"/>
                  </a:cxn>
                  <a:cxn ang="0">
                    <a:pos x="96" y="168"/>
                  </a:cxn>
                  <a:cxn ang="0">
                    <a:pos x="97" y="167"/>
                  </a:cxn>
                  <a:cxn ang="0">
                    <a:pos x="97" y="165"/>
                  </a:cxn>
                  <a:cxn ang="0">
                    <a:pos x="96" y="163"/>
                  </a:cxn>
                  <a:cxn ang="0">
                    <a:pos x="96" y="162"/>
                  </a:cxn>
                  <a:cxn ang="0">
                    <a:pos x="95" y="160"/>
                  </a:cxn>
                  <a:cxn ang="0">
                    <a:pos x="94" y="158"/>
                  </a:cxn>
                  <a:cxn ang="0">
                    <a:pos x="92" y="154"/>
                  </a:cxn>
                  <a:cxn ang="0">
                    <a:pos x="90" y="152"/>
                  </a:cxn>
                  <a:cxn ang="0">
                    <a:pos x="89" y="148"/>
                  </a:cxn>
                  <a:cxn ang="0">
                    <a:pos x="87" y="144"/>
                  </a:cxn>
                  <a:cxn ang="0">
                    <a:pos x="23" y="49"/>
                  </a:cxn>
                  <a:cxn ang="0">
                    <a:pos x="37" y="35"/>
                  </a:cxn>
                  <a:cxn ang="0">
                    <a:pos x="102" y="133"/>
                  </a:cxn>
                  <a:cxn ang="0">
                    <a:pos x="104" y="138"/>
                  </a:cxn>
                  <a:cxn ang="0">
                    <a:pos x="106" y="143"/>
                  </a:cxn>
                  <a:cxn ang="0">
                    <a:pos x="109" y="146"/>
                  </a:cxn>
                  <a:cxn ang="0">
                    <a:pos x="111" y="150"/>
                  </a:cxn>
                  <a:cxn ang="0">
                    <a:pos x="112" y="153"/>
                  </a:cxn>
                  <a:cxn ang="0">
                    <a:pos x="113" y="157"/>
                  </a:cxn>
                  <a:cxn ang="0">
                    <a:pos x="114" y="159"/>
                  </a:cxn>
                  <a:cxn ang="0">
                    <a:pos x="114" y="162"/>
                  </a:cxn>
                  <a:cxn ang="0">
                    <a:pos x="116" y="165"/>
                  </a:cxn>
                  <a:cxn ang="0">
                    <a:pos x="116" y="168"/>
                  </a:cxn>
                  <a:cxn ang="0">
                    <a:pos x="114" y="172"/>
                  </a:cxn>
                  <a:cxn ang="0">
                    <a:pos x="113" y="174"/>
                  </a:cxn>
                  <a:cxn ang="0">
                    <a:pos x="112" y="177"/>
                  </a:cxn>
                  <a:cxn ang="0">
                    <a:pos x="111" y="180"/>
                  </a:cxn>
                  <a:cxn ang="0">
                    <a:pos x="109" y="182"/>
                  </a:cxn>
                  <a:cxn ang="0">
                    <a:pos x="106" y="184"/>
                  </a:cxn>
                  <a:cxn ang="0">
                    <a:pos x="105" y="185"/>
                  </a:cxn>
                  <a:cxn ang="0">
                    <a:pos x="104" y="188"/>
                  </a:cxn>
                  <a:cxn ang="0">
                    <a:pos x="103" y="189"/>
                  </a:cxn>
                  <a:cxn ang="0">
                    <a:pos x="101" y="190"/>
                  </a:cxn>
                  <a:cxn ang="0">
                    <a:pos x="98" y="191"/>
                  </a:cxn>
                  <a:cxn ang="0">
                    <a:pos x="97" y="192"/>
                  </a:cxn>
                  <a:cxn ang="0">
                    <a:pos x="95" y="193"/>
                  </a:cxn>
                  <a:cxn ang="0">
                    <a:pos x="92" y="196"/>
                  </a:cxn>
                </a:cxnLst>
                <a:rect l="0" t="0" r="r" b="b"/>
                <a:pathLst>
                  <a:path w="116" h="196">
                    <a:moveTo>
                      <a:pt x="12" y="32"/>
                    </a:moveTo>
                    <a:lnTo>
                      <a:pt x="0" y="13"/>
                    </a:lnTo>
                    <a:lnTo>
                      <a:pt x="13" y="0"/>
                    </a:lnTo>
                    <a:lnTo>
                      <a:pt x="25" y="18"/>
                    </a:lnTo>
                    <a:lnTo>
                      <a:pt x="12" y="32"/>
                    </a:lnTo>
                    <a:close/>
                    <a:moveTo>
                      <a:pt x="92" y="196"/>
                    </a:moveTo>
                    <a:lnTo>
                      <a:pt x="83" y="182"/>
                    </a:lnTo>
                    <a:lnTo>
                      <a:pt x="84" y="181"/>
                    </a:lnTo>
                    <a:lnTo>
                      <a:pt x="86" y="180"/>
                    </a:lnTo>
                    <a:lnTo>
                      <a:pt x="88" y="180"/>
                    </a:lnTo>
                    <a:lnTo>
                      <a:pt x="89" y="178"/>
                    </a:lnTo>
                    <a:lnTo>
                      <a:pt x="90" y="177"/>
                    </a:lnTo>
                    <a:lnTo>
                      <a:pt x="91" y="176"/>
                    </a:lnTo>
                    <a:lnTo>
                      <a:pt x="91" y="176"/>
                    </a:lnTo>
                    <a:lnTo>
                      <a:pt x="92" y="175"/>
                    </a:lnTo>
                    <a:lnTo>
                      <a:pt x="94" y="174"/>
                    </a:lnTo>
                    <a:lnTo>
                      <a:pt x="95" y="173"/>
                    </a:lnTo>
                    <a:lnTo>
                      <a:pt x="95" y="172"/>
                    </a:lnTo>
                    <a:lnTo>
                      <a:pt x="96" y="170"/>
                    </a:lnTo>
                    <a:lnTo>
                      <a:pt x="96" y="169"/>
                    </a:lnTo>
                    <a:lnTo>
                      <a:pt x="96" y="168"/>
                    </a:lnTo>
                    <a:lnTo>
                      <a:pt x="97" y="167"/>
                    </a:lnTo>
                    <a:lnTo>
                      <a:pt x="97" y="165"/>
                    </a:lnTo>
                    <a:lnTo>
                      <a:pt x="96" y="163"/>
                    </a:lnTo>
                    <a:lnTo>
                      <a:pt x="96" y="162"/>
                    </a:lnTo>
                    <a:lnTo>
                      <a:pt x="95" y="160"/>
                    </a:lnTo>
                    <a:lnTo>
                      <a:pt x="94" y="158"/>
                    </a:lnTo>
                    <a:lnTo>
                      <a:pt x="92" y="154"/>
                    </a:lnTo>
                    <a:lnTo>
                      <a:pt x="90" y="152"/>
                    </a:lnTo>
                    <a:lnTo>
                      <a:pt x="89" y="148"/>
                    </a:lnTo>
                    <a:lnTo>
                      <a:pt x="87" y="144"/>
                    </a:lnTo>
                    <a:lnTo>
                      <a:pt x="23" y="49"/>
                    </a:lnTo>
                    <a:lnTo>
                      <a:pt x="37" y="35"/>
                    </a:lnTo>
                    <a:lnTo>
                      <a:pt x="102" y="133"/>
                    </a:lnTo>
                    <a:lnTo>
                      <a:pt x="104" y="138"/>
                    </a:lnTo>
                    <a:lnTo>
                      <a:pt x="106" y="143"/>
                    </a:lnTo>
                    <a:lnTo>
                      <a:pt x="109" y="146"/>
                    </a:lnTo>
                    <a:lnTo>
                      <a:pt x="111" y="150"/>
                    </a:lnTo>
                    <a:lnTo>
                      <a:pt x="112" y="153"/>
                    </a:lnTo>
                    <a:lnTo>
                      <a:pt x="113" y="157"/>
                    </a:lnTo>
                    <a:lnTo>
                      <a:pt x="114" y="159"/>
                    </a:lnTo>
                    <a:lnTo>
                      <a:pt x="114" y="162"/>
                    </a:lnTo>
                    <a:lnTo>
                      <a:pt x="116" y="165"/>
                    </a:lnTo>
                    <a:lnTo>
                      <a:pt x="116" y="168"/>
                    </a:lnTo>
                    <a:lnTo>
                      <a:pt x="114" y="172"/>
                    </a:lnTo>
                    <a:lnTo>
                      <a:pt x="113" y="174"/>
                    </a:lnTo>
                    <a:lnTo>
                      <a:pt x="112" y="177"/>
                    </a:lnTo>
                    <a:lnTo>
                      <a:pt x="111" y="180"/>
                    </a:lnTo>
                    <a:lnTo>
                      <a:pt x="109" y="182"/>
                    </a:lnTo>
                    <a:lnTo>
                      <a:pt x="106" y="184"/>
                    </a:lnTo>
                    <a:lnTo>
                      <a:pt x="105" y="185"/>
                    </a:lnTo>
                    <a:lnTo>
                      <a:pt x="104" y="188"/>
                    </a:lnTo>
                    <a:lnTo>
                      <a:pt x="103" y="189"/>
                    </a:lnTo>
                    <a:lnTo>
                      <a:pt x="101" y="190"/>
                    </a:lnTo>
                    <a:lnTo>
                      <a:pt x="98" y="191"/>
                    </a:lnTo>
                    <a:lnTo>
                      <a:pt x="97" y="192"/>
                    </a:lnTo>
                    <a:lnTo>
                      <a:pt x="95" y="193"/>
                    </a:lnTo>
                    <a:lnTo>
                      <a:pt x="92" y="19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9" name="Freeform 2452"/>
              <p:cNvSpPr>
                <a:spLocks/>
              </p:cNvSpPr>
              <p:nvPr/>
            </p:nvSpPr>
            <p:spPr bwMode="auto">
              <a:xfrm>
                <a:off x="4625" y="3536"/>
                <a:ext cx="25" cy="2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3" y="53"/>
                  </a:cxn>
                  <a:cxn ang="0">
                    <a:pos x="23" y="46"/>
                  </a:cxn>
                  <a:cxn ang="0">
                    <a:pos x="23" y="39"/>
                  </a:cxn>
                  <a:cxn ang="0">
                    <a:pos x="24" y="32"/>
                  </a:cxn>
                  <a:cxn ang="0">
                    <a:pos x="25" y="27"/>
                  </a:cxn>
                  <a:cxn ang="0">
                    <a:pos x="28" y="22"/>
                  </a:cxn>
                  <a:cxn ang="0">
                    <a:pos x="30" y="17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40" y="5"/>
                  </a:cxn>
                  <a:cxn ang="0">
                    <a:pos x="45" y="2"/>
                  </a:cxn>
                  <a:cxn ang="0">
                    <a:pos x="51" y="0"/>
                  </a:cxn>
                  <a:cxn ang="0">
                    <a:pos x="55" y="0"/>
                  </a:cxn>
                  <a:cxn ang="0">
                    <a:pos x="61" y="0"/>
                  </a:cxn>
                  <a:cxn ang="0">
                    <a:pos x="66" y="1"/>
                  </a:cxn>
                  <a:cxn ang="0">
                    <a:pos x="70" y="5"/>
                  </a:cxn>
                  <a:cxn ang="0">
                    <a:pos x="75" y="8"/>
                  </a:cxn>
                  <a:cxn ang="0">
                    <a:pos x="77" y="10"/>
                  </a:cxn>
                  <a:cxn ang="0">
                    <a:pos x="80" y="14"/>
                  </a:cxn>
                  <a:cxn ang="0">
                    <a:pos x="83" y="19"/>
                  </a:cxn>
                  <a:cxn ang="0">
                    <a:pos x="86" y="23"/>
                  </a:cxn>
                  <a:cxn ang="0">
                    <a:pos x="111" y="94"/>
                  </a:cxn>
                  <a:cxn ang="0">
                    <a:pos x="70" y="32"/>
                  </a:cxn>
                  <a:cxn ang="0">
                    <a:pos x="68" y="29"/>
                  </a:cxn>
                  <a:cxn ang="0">
                    <a:pos x="66" y="25"/>
                  </a:cxn>
                  <a:cxn ang="0">
                    <a:pos x="63" y="23"/>
                  </a:cxn>
                  <a:cxn ang="0">
                    <a:pos x="61" y="21"/>
                  </a:cxn>
                  <a:cxn ang="0">
                    <a:pos x="60" y="20"/>
                  </a:cxn>
                  <a:cxn ang="0">
                    <a:pos x="58" y="19"/>
                  </a:cxn>
                  <a:cxn ang="0">
                    <a:pos x="54" y="19"/>
                  </a:cxn>
                  <a:cxn ang="0">
                    <a:pos x="52" y="19"/>
                  </a:cxn>
                  <a:cxn ang="0">
                    <a:pos x="49" y="20"/>
                  </a:cxn>
                  <a:cxn ang="0">
                    <a:pos x="47" y="21"/>
                  </a:cxn>
                  <a:cxn ang="0">
                    <a:pos x="45" y="22"/>
                  </a:cxn>
                  <a:cxn ang="0">
                    <a:pos x="40" y="27"/>
                  </a:cxn>
                  <a:cxn ang="0">
                    <a:pos x="37" y="32"/>
                  </a:cxn>
                  <a:cxn ang="0">
                    <a:pos x="34" y="38"/>
                  </a:cxn>
                  <a:cxn ang="0">
                    <a:pos x="32" y="45"/>
                  </a:cxn>
                  <a:cxn ang="0">
                    <a:pos x="32" y="53"/>
                  </a:cxn>
                  <a:cxn ang="0">
                    <a:pos x="34" y="61"/>
                  </a:cxn>
                  <a:cxn ang="0">
                    <a:pos x="38" y="70"/>
                  </a:cxn>
                  <a:cxn ang="0">
                    <a:pos x="43" y="81"/>
                  </a:cxn>
                  <a:cxn ang="0">
                    <a:pos x="75" y="130"/>
                  </a:cxn>
                </a:cxnLst>
                <a:rect l="0" t="0" r="r" b="b"/>
                <a:pathLst>
                  <a:path w="125" h="143">
                    <a:moveTo>
                      <a:pt x="61" y="143"/>
                    </a:moveTo>
                    <a:lnTo>
                      <a:pt x="0" y="49"/>
                    </a:lnTo>
                    <a:lnTo>
                      <a:pt x="11" y="37"/>
                    </a:lnTo>
                    <a:lnTo>
                      <a:pt x="23" y="53"/>
                    </a:lnTo>
                    <a:lnTo>
                      <a:pt x="23" y="50"/>
                    </a:lnTo>
                    <a:lnTo>
                      <a:pt x="23" y="46"/>
                    </a:lnTo>
                    <a:lnTo>
                      <a:pt x="23" y="43"/>
                    </a:lnTo>
                    <a:lnTo>
                      <a:pt x="23" y="39"/>
                    </a:lnTo>
                    <a:lnTo>
                      <a:pt x="23" y="36"/>
                    </a:lnTo>
                    <a:lnTo>
                      <a:pt x="24" y="32"/>
                    </a:lnTo>
                    <a:lnTo>
                      <a:pt x="24" y="30"/>
                    </a:lnTo>
                    <a:lnTo>
                      <a:pt x="25" y="27"/>
                    </a:lnTo>
                    <a:lnTo>
                      <a:pt x="26" y="24"/>
                    </a:lnTo>
                    <a:lnTo>
                      <a:pt x="28" y="22"/>
                    </a:lnTo>
                    <a:lnTo>
                      <a:pt x="29" y="20"/>
                    </a:lnTo>
                    <a:lnTo>
                      <a:pt x="30" y="17"/>
                    </a:lnTo>
                    <a:lnTo>
                      <a:pt x="31" y="15"/>
                    </a:lnTo>
                    <a:lnTo>
                      <a:pt x="32" y="13"/>
                    </a:lnTo>
                    <a:lnTo>
                      <a:pt x="34" y="12"/>
                    </a:lnTo>
                    <a:lnTo>
                      <a:pt x="36" y="9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3" y="4"/>
                    </a:lnTo>
                    <a:lnTo>
                      <a:pt x="45" y="2"/>
                    </a:lnTo>
                    <a:lnTo>
                      <a:pt x="48" y="1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6" y="1"/>
                    </a:lnTo>
                    <a:lnTo>
                      <a:pt x="68" y="2"/>
                    </a:lnTo>
                    <a:lnTo>
                      <a:pt x="70" y="5"/>
                    </a:lnTo>
                    <a:lnTo>
                      <a:pt x="73" y="6"/>
                    </a:lnTo>
                    <a:lnTo>
                      <a:pt x="75" y="8"/>
                    </a:lnTo>
                    <a:lnTo>
                      <a:pt x="76" y="9"/>
                    </a:lnTo>
                    <a:lnTo>
                      <a:pt x="77" y="10"/>
                    </a:lnTo>
                    <a:lnTo>
                      <a:pt x="78" y="12"/>
                    </a:lnTo>
                    <a:lnTo>
                      <a:pt x="80" y="14"/>
                    </a:lnTo>
                    <a:lnTo>
                      <a:pt x="82" y="16"/>
                    </a:lnTo>
                    <a:lnTo>
                      <a:pt x="83" y="19"/>
                    </a:lnTo>
                    <a:lnTo>
                      <a:pt x="85" y="21"/>
                    </a:lnTo>
                    <a:lnTo>
                      <a:pt x="86" y="23"/>
                    </a:lnTo>
                    <a:lnTo>
                      <a:pt x="125" y="81"/>
                    </a:lnTo>
                    <a:lnTo>
                      <a:pt x="111" y="94"/>
                    </a:lnTo>
                    <a:lnTo>
                      <a:pt x="71" y="35"/>
                    </a:lnTo>
                    <a:lnTo>
                      <a:pt x="70" y="32"/>
                    </a:lnTo>
                    <a:lnTo>
                      <a:pt x="69" y="30"/>
                    </a:lnTo>
                    <a:lnTo>
                      <a:pt x="68" y="29"/>
                    </a:lnTo>
                    <a:lnTo>
                      <a:pt x="67" y="27"/>
                    </a:lnTo>
                    <a:lnTo>
                      <a:pt x="66" y="25"/>
                    </a:lnTo>
                    <a:lnTo>
                      <a:pt x="65" y="24"/>
                    </a:lnTo>
                    <a:lnTo>
                      <a:pt x="63" y="23"/>
                    </a:lnTo>
                    <a:lnTo>
                      <a:pt x="62" y="22"/>
                    </a:lnTo>
                    <a:lnTo>
                      <a:pt x="61" y="21"/>
                    </a:lnTo>
                    <a:lnTo>
                      <a:pt x="60" y="21"/>
                    </a:lnTo>
                    <a:lnTo>
                      <a:pt x="60" y="20"/>
                    </a:lnTo>
                    <a:lnTo>
                      <a:pt x="59" y="19"/>
                    </a:lnTo>
                    <a:lnTo>
                      <a:pt x="58" y="19"/>
                    </a:lnTo>
                    <a:lnTo>
                      <a:pt x="56" y="19"/>
                    </a:lnTo>
                    <a:lnTo>
                      <a:pt x="54" y="19"/>
                    </a:lnTo>
                    <a:lnTo>
                      <a:pt x="53" y="19"/>
                    </a:lnTo>
                    <a:lnTo>
                      <a:pt x="52" y="19"/>
                    </a:lnTo>
                    <a:lnTo>
                      <a:pt x="51" y="19"/>
                    </a:lnTo>
                    <a:lnTo>
                      <a:pt x="49" y="20"/>
                    </a:lnTo>
                    <a:lnTo>
                      <a:pt x="48" y="20"/>
                    </a:lnTo>
                    <a:lnTo>
                      <a:pt x="47" y="21"/>
                    </a:lnTo>
                    <a:lnTo>
                      <a:pt x="46" y="22"/>
                    </a:lnTo>
                    <a:lnTo>
                      <a:pt x="45" y="22"/>
                    </a:lnTo>
                    <a:lnTo>
                      <a:pt x="44" y="23"/>
                    </a:lnTo>
                    <a:lnTo>
                      <a:pt x="40" y="27"/>
                    </a:lnTo>
                    <a:lnTo>
                      <a:pt x="39" y="29"/>
                    </a:lnTo>
                    <a:lnTo>
                      <a:pt x="37" y="32"/>
                    </a:lnTo>
                    <a:lnTo>
                      <a:pt x="36" y="35"/>
                    </a:lnTo>
                    <a:lnTo>
                      <a:pt x="34" y="38"/>
                    </a:lnTo>
                    <a:lnTo>
                      <a:pt x="33" y="42"/>
                    </a:lnTo>
                    <a:lnTo>
                      <a:pt x="32" y="45"/>
                    </a:lnTo>
                    <a:lnTo>
                      <a:pt x="32" y="50"/>
                    </a:lnTo>
                    <a:lnTo>
                      <a:pt x="32" y="53"/>
                    </a:lnTo>
                    <a:lnTo>
                      <a:pt x="33" y="58"/>
                    </a:lnTo>
                    <a:lnTo>
                      <a:pt x="34" y="61"/>
                    </a:lnTo>
                    <a:lnTo>
                      <a:pt x="36" y="66"/>
                    </a:lnTo>
                    <a:lnTo>
                      <a:pt x="38" y="70"/>
                    </a:lnTo>
                    <a:lnTo>
                      <a:pt x="40" y="76"/>
                    </a:lnTo>
                    <a:lnTo>
                      <a:pt x="43" y="81"/>
                    </a:lnTo>
                    <a:lnTo>
                      <a:pt x="46" y="87"/>
                    </a:lnTo>
                    <a:lnTo>
                      <a:pt x="75" y="130"/>
                    </a:lnTo>
                    <a:lnTo>
                      <a:pt x="61" y="14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0" name="Freeform 2453"/>
              <p:cNvSpPr>
                <a:spLocks noEditPoints="1"/>
              </p:cNvSpPr>
              <p:nvPr/>
            </p:nvSpPr>
            <p:spPr bwMode="auto">
              <a:xfrm>
                <a:off x="4643" y="3521"/>
                <a:ext cx="21" cy="24"/>
              </a:xfrm>
              <a:custGeom>
                <a:avLst/>
                <a:gdLst/>
                <a:ahLst/>
                <a:cxnLst>
                  <a:cxn ang="0">
                    <a:pos x="99" y="45"/>
                  </a:cxn>
                  <a:cxn ang="0">
                    <a:pos x="102" y="56"/>
                  </a:cxn>
                  <a:cxn ang="0">
                    <a:pos x="103" y="69"/>
                  </a:cxn>
                  <a:cxn ang="0">
                    <a:pos x="101" y="83"/>
                  </a:cxn>
                  <a:cxn ang="0">
                    <a:pos x="96" y="94"/>
                  </a:cxn>
                  <a:cxn ang="0">
                    <a:pos x="87" y="106"/>
                  </a:cxn>
                  <a:cxn ang="0">
                    <a:pos x="80" y="112"/>
                  </a:cxn>
                  <a:cxn ang="0">
                    <a:pos x="73" y="116"/>
                  </a:cxn>
                  <a:cxn ang="0">
                    <a:pos x="65" y="118"/>
                  </a:cxn>
                  <a:cxn ang="0">
                    <a:pos x="56" y="120"/>
                  </a:cxn>
                  <a:cxn ang="0">
                    <a:pos x="48" y="117"/>
                  </a:cxn>
                  <a:cxn ang="0">
                    <a:pos x="40" y="115"/>
                  </a:cxn>
                  <a:cxn ang="0">
                    <a:pos x="32" y="110"/>
                  </a:cxn>
                  <a:cxn ang="0">
                    <a:pos x="23" y="103"/>
                  </a:cxn>
                  <a:cxn ang="0">
                    <a:pos x="15" y="93"/>
                  </a:cxn>
                  <a:cxn ang="0">
                    <a:pos x="8" y="82"/>
                  </a:cxn>
                  <a:cxn ang="0">
                    <a:pos x="3" y="69"/>
                  </a:cxn>
                  <a:cxn ang="0">
                    <a:pos x="0" y="55"/>
                  </a:cxn>
                  <a:cxn ang="0">
                    <a:pos x="2" y="43"/>
                  </a:cxn>
                  <a:cxn ang="0">
                    <a:pos x="4" y="32"/>
                  </a:cxn>
                  <a:cxn ang="0">
                    <a:pos x="10" y="23"/>
                  </a:cxn>
                  <a:cxn ang="0">
                    <a:pos x="17" y="13"/>
                  </a:cxn>
                  <a:cxn ang="0">
                    <a:pos x="27" y="5"/>
                  </a:cxn>
                  <a:cxn ang="0">
                    <a:pos x="40" y="1"/>
                  </a:cxn>
                  <a:cxn ang="0">
                    <a:pos x="51" y="0"/>
                  </a:cxn>
                  <a:cxn ang="0">
                    <a:pos x="64" y="4"/>
                  </a:cxn>
                  <a:cxn ang="0">
                    <a:pos x="75" y="11"/>
                  </a:cxn>
                  <a:cxn ang="0">
                    <a:pos x="82" y="18"/>
                  </a:cxn>
                  <a:cxn ang="0">
                    <a:pos x="86" y="23"/>
                  </a:cxn>
                  <a:cxn ang="0">
                    <a:pos x="90" y="27"/>
                  </a:cxn>
                  <a:cxn ang="0">
                    <a:pos x="34" y="86"/>
                  </a:cxn>
                  <a:cxn ang="0">
                    <a:pos x="35" y="88"/>
                  </a:cxn>
                  <a:cxn ang="0">
                    <a:pos x="36" y="90"/>
                  </a:cxn>
                  <a:cxn ang="0">
                    <a:pos x="45" y="97"/>
                  </a:cxn>
                  <a:cxn ang="0">
                    <a:pos x="54" y="100"/>
                  </a:cxn>
                  <a:cxn ang="0">
                    <a:pos x="62" y="101"/>
                  </a:cxn>
                  <a:cxn ang="0">
                    <a:pos x="69" y="100"/>
                  </a:cxn>
                  <a:cxn ang="0">
                    <a:pos x="74" y="97"/>
                  </a:cxn>
                  <a:cxn ang="0">
                    <a:pos x="80" y="91"/>
                  </a:cxn>
                  <a:cxn ang="0">
                    <a:pos x="84" y="85"/>
                  </a:cxn>
                  <a:cxn ang="0">
                    <a:pos x="86" y="77"/>
                  </a:cxn>
                  <a:cxn ang="0">
                    <a:pos x="86" y="69"/>
                  </a:cxn>
                  <a:cxn ang="0">
                    <a:pos x="85" y="60"/>
                  </a:cxn>
                  <a:cxn ang="0">
                    <a:pos x="25" y="73"/>
                  </a:cxn>
                  <a:cxn ang="0">
                    <a:pos x="67" y="28"/>
                  </a:cxn>
                  <a:cxn ang="0">
                    <a:pos x="66" y="27"/>
                  </a:cxn>
                  <a:cxn ang="0">
                    <a:pos x="66" y="26"/>
                  </a:cxn>
                  <a:cxn ang="0">
                    <a:pos x="58" y="20"/>
                  </a:cxn>
                  <a:cxn ang="0">
                    <a:pos x="50" y="17"/>
                  </a:cxn>
                  <a:cxn ang="0">
                    <a:pos x="43" y="16"/>
                  </a:cxn>
                  <a:cxn ang="0">
                    <a:pos x="36" y="18"/>
                  </a:cxn>
                  <a:cxn ang="0">
                    <a:pos x="29" y="21"/>
                  </a:cxn>
                  <a:cxn ang="0">
                    <a:pos x="23" y="28"/>
                  </a:cxn>
                  <a:cxn ang="0">
                    <a:pos x="19" y="35"/>
                  </a:cxn>
                  <a:cxn ang="0">
                    <a:pos x="18" y="45"/>
                  </a:cxn>
                  <a:cxn ang="0">
                    <a:pos x="18" y="55"/>
                  </a:cxn>
                  <a:cxn ang="0">
                    <a:pos x="21" y="65"/>
                  </a:cxn>
                </a:cxnLst>
                <a:rect l="0" t="0" r="r" b="b"/>
                <a:pathLst>
                  <a:path w="103" h="120">
                    <a:moveTo>
                      <a:pt x="82" y="54"/>
                    </a:moveTo>
                    <a:lnTo>
                      <a:pt x="97" y="42"/>
                    </a:lnTo>
                    <a:lnTo>
                      <a:pt x="99" y="45"/>
                    </a:lnTo>
                    <a:lnTo>
                      <a:pt x="100" y="48"/>
                    </a:lnTo>
                    <a:lnTo>
                      <a:pt x="101" y="53"/>
                    </a:lnTo>
                    <a:lnTo>
                      <a:pt x="102" y="56"/>
                    </a:lnTo>
                    <a:lnTo>
                      <a:pt x="102" y="60"/>
                    </a:lnTo>
                    <a:lnTo>
                      <a:pt x="103" y="64"/>
                    </a:lnTo>
                    <a:lnTo>
                      <a:pt x="103" y="69"/>
                    </a:lnTo>
                    <a:lnTo>
                      <a:pt x="103" y="73"/>
                    </a:lnTo>
                    <a:lnTo>
                      <a:pt x="102" y="78"/>
                    </a:lnTo>
                    <a:lnTo>
                      <a:pt x="101" y="83"/>
                    </a:lnTo>
                    <a:lnTo>
                      <a:pt x="100" y="86"/>
                    </a:lnTo>
                    <a:lnTo>
                      <a:pt x="99" y="91"/>
                    </a:lnTo>
                    <a:lnTo>
                      <a:pt x="96" y="94"/>
                    </a:lnTo>
                    <a:lnTo>
                      <a:pt x="94" y="99"/>
                    </a:lnTo>
                    <a:lnTo>
                      <a:pt x="90" y="102"/>
                    </a:lnTo>
                    <a:lnTo>
                      <a:pt x="87" y="106"/>
                    </a:lnTo>
                    <a:lnTo>
                      <a:pt x="85" y="108"/>
                    </a:lnTo>
                    <a:lnTo>
                      <a:pt x="82" y="109"/>
                    </a:lnTo>
                    <a:lnTo>
                      <a:pt x="80" y="112"/>
                    </a:lnTo>
                    <a:lnTo>
                      <a:pt x="78" y="113"/>
                    </a:lnTo>
                    <a:lnTo>
                      <a:pt x="75" y="114"/>
                    </a:lnTo>
                    <a:lnTo>
                      <a:pt x="73" y="116"/>
                    </a:lnTo>
                    <a:lnTo>
                      <a:pt x="70" y="116"/>
                    </a:lnTo>
                    <a:lnTo>
                      <a:pt x="67" y="117"/>
                    </a:lnTo>
                    <a:lnTo>
                      <a:pt x="65" y="118"/>
                    </a:lnTo>
                    <a:lnTo>
                      <a:pt x="62" y="118"/>
                    </a:lnTo>
                    <a:lnTo>
                      <a:pt x="59" y="120"/>
                    </a:lnTo>
                    <a:lnTo>
                      <a:pt x="56" y="120"/>
                    </a:lnTo>
                    <a:lnTo>
                      <a:pt x="54" y="118"/>
                    </a:lnTo>
                    <a:lnTo>
                      <a:pt x="50" y="118"/>
                    </a:lnTo>
                    <a:lnTo>
                      <a:pt x="48" y="117"/>
                    </a:lnTo>
                    <a:lnTo>
                      <a:pt x="44" y="117"/>
                    </a:lnTo>
                    <a:lnTo>
                      <a:pt x="42" y="116"/>
                    </a:lnTo>
                    <a:lnTo>
                      <a:pt x="40" y="115"/>
                    </a:lnTo>
                    <a:lnTo>
                      <a:pt x="36" y="114"/>
                    </a:lnTo>
                    <a:lnTo>
                      <a:pt x="34" y="112"/>
                    </a:lnTo>
                    <a:lnTo>
                      <a:pt x="32" y="110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23" y="103"/>
                    </a:lnTo>
                    <a:lnTo>
                      <a:pt x="20" y="100"/>
                    </a:lnTo>
                    <a:lnTo>
                      <a:pt x="18" y="97"/>
                    </a:lnTo>
                    <a:lnTo>
                      <a:pt x="15" y="93"/>
                    </a:lnTo>
                    <a:lnTo>
                      <a:pt x="12" y="90"/>
                    </a:lnTo>
                    <a:lnTo>
                      <a:pt x="10" y="85"/>
                    </a:lnTo>
                    <a:lnTo>
                      <a:pt x="8" y="82"/>
                    </a:lnTo>
                    <a:lnTo>
                      <a:pt x="6" y="77"/>
                    </a:lnTo>
                    <a:lnTo>
                      <a:pt x="5" y="72"/>
                    </a:lnTo>
                    <a:lnTo>
                      <a:pt x="3" y="69"/>
                    </a:lnTo>
                    <a:lnTo>
                      <a:pt x="3" y="64"/>
                    </a:lnTo>
                    <a:lnTo>
                      <a:pt x="2" y="60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47"/>
                    </a:lnTo>
                    <a:lnTo>
                      <a:pt x="2" y="43"/>
                    </a:lnTo>
                    <a:lnTo>
                      <a:pt x="2" y="40"/>
                    </a:lnTo>
                    <a:lnTo>
                      <a:pt x="3" y="35"/>
                    </a:lnTo>
                    <a:lnTo>
                      <a:pt x="4" y="32"/>
                    </a:lnTo>
                    <a:lnTo>
                      <a:pt x="6" y="28"/>
                    </a:lnTo>
                    <a:lnTo>
                      <a:pt x="7" y="25"/>
                    </a:lnTo>
                    <a:lnTo>
                      <a:pt x="10" y="23"/>
                    </a:lnTo>
                    <a:lnTo>
                      <a:pt x="12" y="19"/>
                    </a:lnTo>
                    <a:lnTo>
                      <a:pt x="14" y="16"/>
                    </a:lnTo>
                    <a:lnTo>
                      <a:pt x="17" y="13"/>
                    </a:lnTo>
                    <a:lnTo>
                      <a:pt x="20" y="10"/>
                    </a:lnTo>
                    <a:lnTo>
                      <a:pt x="23" y="8"/>
                    </a:lnTo>
                    <a:lnTo>
                      <a:pt x="27" y="5"/>
                    </a:lnTo>
                    <a:lnTo>
                      <a:pt x="32" y="3"/>
                    </a:lnTo>
                    <a:lnTo>
                      <a:pt x="35" y="2"/>
                    </a:lnTo>
                    <a:lnTo>
                      <a:pt x="40" y="1"/>
                    </a:lnTo>
                    <a:lnTo>
                      <a:pt x="43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6" y="1"/>
                    </a:lnTo>
                    <a:lnTo>
                      <a:pt x="60" y="2"/>
                    </a:lnTo>
                    <a:lnTo>
                      <a:pt x="64" y="4"/>
                    </a:lnTo>
                    <a:lnTo>
                      <a:pt x="69" y="5"/>
                    </a:lnTo>
                    <a:lnTo>
                      <a:pt x="72" y="9"/>
                    </a:lnTo>
                    <a:lnTo>
                      <a:pt x="75" y="11"/>
                    </a:lnTo>
                    <a:lnTo>
                      <a:pt x="80" y="15"/>
                    </a:lnTo>
                    <a:lnTo>
                      <a:pt x="81" y="17"/>
                    </a:lnTo>
                    <a:lnTo>
                      <a:pt x="82" y="18"/>
                    </a:lnTo>
                    <a:lnTo>
                      <a:pt x="84" y="19"/>
                    </a:lnTo>
                    <a:lnTo>
                      <a:pt x="85" y="21"/>
                    </a:lnTo>
                    <a:lnTo>
                      <a:pt x="86" y="23"/>
                    </a:lnTo>
                    <a:lnTo>
                      <a:pt x="88" y="24"/>
                    </a:lnTo>
                    <a:lnTo>
                      <a:pt x="89" y="26"/>
                    </a:lnTo>
                    <a:lnTo>
                      <a:pt x="90" y="27"/>
                    </a:lnTo>
                    <a:lnTo>
                      <a:pt x="33" y="85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7"/>
                    </a:lnTo>
                    <a:lnTo>
                      <a:pt x="35" y="87"/>
                    </a:lnTo>
                    <a:lnTo>
                      <a:pt x="35" y="88"/>
                    </a:lnTo>
                    <a:lnTo>
                      <a:pt x="36" y="88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40" y="92"/>
                    </a:lnTo>
                    <a:lnTo>
                      <a:pt x="42" y="94"/>
                    </a:lnTo>
                    <a:lnTo>
                      <a:pt x="45" y="97"/>
                    </a:lnTo>
                    <a:lnTo>
                      <a:pt x="48" y="98"/>
                    </a:lnTo>
                    <a:lnTo>
                      <a:pt x="50" y="99"/>
                    </a:lnTo>
                    <a:lnTo>
                      <a:pt x="54" y="100"/>
                    </a:lnTo>
                    <a:lnTo>
                      <a:pt x="56" y="101"/>
                    </a:lnTo>
                    <a:lnTo>
                      <a:pt x="58" y="101"/>
                    </a:lnTo>
                    <a:lnTo>
                      <a:pt x="62" y="101"/>
                    </a:lnTo>
                    <a:lnTo>
                      <a:pt x="64" y="101"/>
                    </a:lnTo>
                    <a:lnTo>
                      <a:pt x="66" y="101"/>
                    </a:lnTo>
                    <a:lnTo>
                      <a:pt x="69" y="100"/>
                    </a:lnTo>
                    <a:lnTo>
                      <a:pt x="71" y="99"/>
                    </a:lnTo>
                    <a:lnTo>
                      <a:pt x="73" y="98"/>
                    </a:lnTo>
                    <a:lnTo>
                      <a:pt x="74" y="97"/>
                    </a:lnTo>
                    <a:lnTo>
                      <a:pt x="77" y="94"/>
                    </a:lnTo>
                    <a:lnTo>
                      <a:pt x="78" y="93"/>
                    </a:lnTo>
                    <a:lnTo>
                      <a:pt x="80" y="91"/>
                    </a:lnTo>
                    <a:lnTo>
                      <a:pt x="81" y="88"/>
                    </a:lnTo>
                    <a:lnTo>
                      <a:pt x="82" y="87"/>
                    </a:lnTo>
                    <a:lnTo>
                      <a:pt x="84" y="85"/>
                    </a:lnTo>
                    <a:lnTo>
                      <a:pt x="85" y="82"/>
                    </a:lnTo>
                    <a:lnTo>
                      <a:pt x="85" y="79"/>
                    </a:lnTo>
                    <a:lnTo>
                      <a:pt x="86" y="77"/>
                    </a:lnTo>
                    <a:lnTo>
                      <a:pt x="86" y="73"/>
                    </a:lnTo>
                    <a:lnTo>
                      <a:pt x="86" y="71"/>
                    </a:lnTo>
                    <a:lnTo>
                      <a:pt x="86" y="69"/>
                    </a:lnTo>
                    <a:lnTo>
                      <a:pt x="86" y="65"/>
                    </a:lnTo>
                    <a:lnTo>
                      <a:pt x="86" y="63"/>
                    </a:lnTo>
                    <a:lnTo>
                      <a:pt x="85" y="60"/>
                    </a:lnTo>
                    <a:lnTo>
                      <a:pt x="84" y="56"/>
                    </a:lnTo>
                    <a:lnTo>
                      <a:pt x="82" y="54"/>
                    </a:lnTo>
                    <a:close/>
                    <a:moveTo>
                      <a:pt x="25" y="73"/>
                    </a:moveTo>
                    <a:lnTo>
                      <a:pt x="69" y="30"/>
                    </a:lnTo>
                    <a:lnTo>
                      <a:pt x="69" y="28"/>
                    </a:lnTo>
                    <a:lnTo>
                      <a:pt x="67" y="28"/>
                    </a:lnTo>
                    <a:lnTo>
                      <a:pt x="67" y="27"/>
                    </a:lnTo>
                    <a:lnTo>
                      <a:pt x="67" y="27"/>
                    </a:lnTo>
                    <a:lnTo>
                      <a:pt x="66" y="27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3" y="24"/>
                    </a:lnTo>
                    <a:lnTo>
                      <a:pt x="60" y="21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4" y="17"/>
                    </a:lnTo>
                    <a:lnTo>
                      <a:pt x="50" y="17"/>
                    </a:lnTo>
                    <a:lnTo>
                      <a:pt x="48" y="16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1" y="16"/>
                    </a:lnTo>
                    <a:lnTo>
                      <a:pt x="39" y="17"/>
                    </a:lnTo>
                    <a:lnTo>
                      <a:pt x="36" y="18"/>
                    </a:lnTo>
                    <a:lnTo>
                      <a:pt x="34" y="19"/>
                    </a:lnTo>
                    <a:lnTo>
                      <a:pt x="32" y="20"/>
                    </a:lnTo>
                    <a:lnTo>
                      <a:pt x="29" y="21"/>
                    </a:lnTo>
                    <a:lnTo>
                      <a:pt x="27" y="24"/>
                    </a:lnTo>
                    <a:lnTo>
                      <a:pt x="25" y="26"/>
                    </a:lnTo>
                    <a:lnTo>
                      <a:pt x="23" y="28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9" y="35"/>
                    </a:lnTo>
                    <a:lnTo>
                      <a:pt x="19" y="39"/>
                    </a:lnTo>
                    <a:lnTo>
                      <a:pt x="18" y="41"/>
                    </a:lnTo>
                    <a:lnTo>
                      <a:pt x="18" y="45"/>
                    </a:lnTo>
                    <a:lnTo>
                      <a:pt x="18" y="48"/>
                    </a:lnTo>
                    <a:lnTo>
                      <a:pt x="18" y="52"/>
                    </a:lnTo>
                    <a:lnTo>
                      <a:pt x="18" y="55"/>
                    </a:lnTo>
                    <a:lnTo>
                      <a:pt x="19" y="58"/>
                    </a:lnTo>
                    <a:lnTo>
                      <a:pt x="20" y="62"/>
                    </a:lnTo>
                    <a:lnTo>
                      <a:pt x="21" y="65"/>
                    </a:lnTo>
                    <a:lnTo>
                      <a:pt x="22" y="69"/>
                    </a:lnTo>
                    <a:lnTo>
                      <a:pt x="25" y="7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1" name="Freeform 2454"/>
              <p:cNvSpPr>
                <a:spLocks noEditPoints="1"/>
              </p:cNvSpPr>
              <p:nvPr/>
            </p:nvSpPr>
            <p:spPr bwMode="auto">
              <a:xfrm>
                <a:off x="4662" y="3483"/>
                <a:ext cx="36" cy="40"/>
              </a:xfrm>
              <a:custGeom>
                <a:avLst/>
                <a:gdLst/>
                <a:ahLst/>
                <a:cxnLst>
                  <a:cxn ang="0">
                    <a:pos x="45" y="21"/>
                  </a:cxn>
                  <a:cxn ang="0">
                    <a:pos x="54" y="12"/>
                  </a:cxn>
                  <a:cxn ang="0">
                    <a:pos x="63" y="6"/>
                  </a:cxn>
                  <a:cxn ang="0">
                    <a:pos x="70" y="2"/>
                  </a:cxn>
                  <a:cxn ang="0">
                    <a:pos x="77" y="1"/>
                  </a:cxn>
                  <a:cxn ang="0">
                    <a:pos x="84" y="1"/>
                  </a:cxn>
                  <a:cxn ang="0">
                    <a:pos x="92" y="2"/>
                  </a:cxn>
                  <a:cxn ang="0">
                    <a:pos x="99" y="6"/>
                  </a:cxn>
                  <a:cxn ang="0">
                    <a:pos x="106" y="12"/>
                  </a:cxn>
                  <a:cxn ang="0">
                    <a:pos x="114" y="23"/>
                  </a:cxn>
                  <a:cxn ang="0">
                    <a:pos x="119" y="34"/>
                  </a:cxn>
                  <a:cxn ang="0">
                    <a:pos x="120" y="47"/>
                  </a:cxn>
                  <a:cxn ang="0">
                    <a:pos x="115" y="61"/>
                  </a:cxn>
                  <a:cxn ang="0">
                    <a:pos x="107" y="77"/>
                  </a:cxn>
                  <a:cxn ang="0">
                    <a:pos x="109" y="82"/>
                  </a:cxn>
                  <a:cxn ang="0">
                    <a:pos x="115" y="80"/>
                  </a:cxn>
                  <a:cxn ang="0">
                    <a:pos x="121" y="82"/>
                  </a:cxn>
                  <a:cxn ang="0">
                    <a:pos x="133" y="84"/>
                  </a:cxn>
                  <a:cxn ang="0">
                    <a:pos x="144" y="87"/>
                  </a:cxn>
                  <a:cxn ang="0">
                    <a:pos x="180" y="102"/>
                  </a:cxn>
                  <a:cxn ang="0">
                    <a:pos x="133" y="105"/>
                  </a:cxn>
                  <a:cxn ang="0">
                    <a:pos x="121" y="100"/>
                  </a:cxn>
                  <a:cxn ang="0">
                    <a:pos x="111" y="98"/>
                  </a:cxn>
                  <a:cxn ang="0">
                    <a:pos x="103" y="97"/>
                  </a:cxn>
                  <a:cxn ang="0">
                    <a:pos x="98" y="97"/>
                  </a:cxn>
                  <a:cxn ang="0">
                    <a:pos x="93" y="97"/>
                  </a:cxn>
                  <a:cxn ang="0">
                    <a:pos x="89" y="100"/>
                  </a:cxn>
                  <a:cxn ang="0">
                    <a:pos x="83" y="103"/>
                  </a:cxn>
                  <a:cxn ang="0">
                    <a:pos x="62" y="124"/>
                  </a:cxn>
                  <a:cxn ang="0">
                    <a:pos x="53" y="110"/>
                  </a:cxn>
                  <a:cxn ang="0">
                    <a:pos x="78" y="84"/>
                  </a:cxn>
                  <a:cxn ang="0">
                    <a:pos x="87" y="77"/>
                  </a:cxn>
                  <a:cxn ang="0">
                    <a:pos x="90" y="72"/>
                  </a:cxn>
                  <a:cxn ang="0">
                    <a:pos x="95" y="65"/>
                  </a:cxn>
                  <a:cxn ang="0">
                    <a:pos x="98" y="60"/>
                  </a:cxn>
                  <a:cxn ang="0">
                    <a:pos x="100" y="53"/>
                  </a:cxn>
                  <a:cxn ang="0">
                    <a:pos x="102" y="47"/>
                  </a:cxn>
                  <a:cxn ang="0">
                    <a:pos x="100" y="41"/>
                  </a:cxn>
                  <a:cxn ang="0">
                    <a:pos x="99" y="35"/>
                  </a:cxn>
                  <a:cxn ang="0">
                    <a:pos x="97" y="31"/>
                  </a:cxn>
                  <a:cxn ang="0">
                    <a:pos x="92" y="26"/>
                  </a:cxn>
                  <a:cxn ang="0">
                    <a:pos x="89" y="23"/>
                  </a:cxn>
                  <a:cxn ang="0">
                    <a:pos x="85" y="20"/>
                  </a:cxn>
                  <a:cxn ang="0">
                    <a:pos x="81" y="19"/>
                  </a:cxn>
                  <a:cxn ang="0">
                    <a:pos x="77" y="19"/>
                  </a:cxn>
                  <a:cxn ang="0">
                    <a:pos x="73" y="20"/>
                  </a:cxn>
                  <a:cxn ang="0">
                    <a:pos x="69" y="23"/>
                  </a:cxn>
                  <a:cxn ang="0">
                    <a:pos x="65" y="26"/>
                  </a:cxn>
                  <a:cxn ang="0">
                    <a:pos x="59" y="31"/>
                  </a:cxn>
                </a:cxnLst>
                <a:rect l="0" t="0" r="r" b="b"/>
                <a:pathLst>
                  <a:path w="180" h="197">
                    <a:moveTo>
                      <a:pt x="85" y="197"/>
                    </a:moveTo>
                    <a:lnTo>
                      <a:pt x="0" y="67"/>
                    </a:lnTo>
                    <a:lnTo>
                      <a:pt x="45" y="21"/>
                    </a:lnTo>
                    <a:lnTo>
                      <a:pt x="48" y="18"/>
                    </a:lnTo>
                    <a:lnTo>
                      <a:pt x="52" y="15"/>
                    </a:lnTo>
                    <a:lnTo>
                      <a:pt x="54" y="12"/>
                    </a:lnTo>
                    <a:lnTo>
                      <a:pt x="58" y="10"/>
                    </a:lnTo>
                    <a:lnTo>
                      <a:pt x="60" y="8"/>
                    </a:lnTo>
                    <a:lnTo>
                      <a:pt x="63" y="6"/>
                    </a:lnTo>
                    <a:lnTo>
                      <a:pt x="66" y="4"/>
                    </a:lnTo>
                    <a:lnTo>
                      <a:pt x="68" y="3"/>
                    </a:lnTo>
                    <a:lnTo>
                      <a:pt x="70" y="2"/>
                    </a:lnTo>
                    <a:lnTo>
                      <a:pt x="73" y="1"/>
                    </a:lnTo>
                    <a:lnTo>
                      <a:pt x="75" y="1"/>
                    </a:lnTo>
                    <a:lnTo>
                      <a:pt x="77" y="1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1"/>
                    </a:lnTo>
                    <a:lnTo>
                      <a:pt x="87" y="1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5" y="3"/>
                    </a:lnTo>
                    <a:lnTo>
                      <a:pt x="97" y="4"/>
                    </a:lnTo>
                    <a:lnTo>
                      <a:pt x="99" y="6"/>
                    </a:lnTo>
                    <a:lnTo>
                      <a:pt x="102" y="8"/>
                    </a:lnTo>
                    <a:lnTo>
                      <a:pt x="104" y="10"/>
                    </a:lnTo>
                    <a:lnTo>
                      <a:pt x="106" y="12"/>
                    </a:lnTo>
                    <a:lnTo>
                      <a:pt x="110" y="16"/>
                    </a:lnTo>
                    <a:lnTo>
                      <a:pt x="112" y="19"/>
                    </a:lnTo>
                    <a:lnTo>
                      <a:pt x="114" y="23"/>
                    </a:lnTo>
                    <a:lnTo>
                      <a:pt x="117" y="26"/>
                    </a:lnTo>
                    <a:lnTo>
                      <a:pt x="118" y="31"/>
                    </a:lnTo>
                    <a:lnTo>
                      <a:pt x="119" y="34"/>
                    </a:lnTo>
                    <a:lnTo>
                      <a:pt x="120" y="39"/>
                    </a:lnTo>
                    <a:lnTo>
                      <a:pt x="120" y="42"/>
                    </a:lnTo>
                    <a:lnTo>
                      <a:pt x="120" y="47"/>
                    </a:lnTo>
                    <a:lnTo>
                      <a:pt x="119" y="52"/>
                    </a:lnTo>
                    <a:lnTo>
                      <a:pt x="118" y="56"/>
                    </a:lnTo>
                    <a:lnTo>
                      <a:pt x="115" y="61"/>
                    </a:lnTo>
                    <a:lnTo>
                      <a:pt x="113" y="67"/>
                    </a:lnTo>
                    <a:lnTo>
                      <a:pt x="111" y="71"/>
                    </a:lnTo>
                    <a:lnTo>
                      <a:pt x="107" y="77"/>
                    </a:lnTo>
                    <a:lnTo>
                      <a:pt x="104" y="82"/>
                    </a:lnTo>
                    <a:lnTo>
                      <a:pt x="106" y="82"/>
                    </a:lnTo>
                    <a:lnTo>
                      <a:pt x="109" y="82"/>
                    </a:lnTo>
                    <a:lnTo>
                      <a:pt x="111" y="82"/>
                    </a:lnTo>
                    <a:lnTo>
                      <a:pt x="113" y="80"/>
                    </a:lnTo>
                    <a:lnTo>
                      <a:pt x="115" y="80"/>
                    </a:lnTo>
                    <a:lnTo>
                      <a:pt x="117" y="82"/>
                    </a:lnTo>
                    <a:lnTo>
                      <a:pt x="119" y="82"/>
                    </a:lnTo>
                    <a:lnTo>
                      <a:pt x="121" y="82"/>
                    </a:lnTo>
                    <a:lnTo>
                      <a:pt x="125" y="83"/>
                    </a:lnTo>
                    <a:lnTo>
                      <a:pt x="129" y="83"/>
                    </a:lnTo>
                    <a:lnTo>
                      <a:pt x="133" y="84"/>
                    </a:lnTo>
                    <a:lnTo>
                      <a:pt x="136" y="85"/>
                    </a:lnTo>
                    <a:lnTo>
                      <a:pt x="141" y="86"/>
                    </a:lnTo>
                    <a:lnTo>
                      <a:pt x="144" y="87"/>
                    </a:lnTo>
                    <a:lnTo>
                      <a:pt x="148" y="88"/>
                    </a:lnTo>
                    <a:lnTo>
                      <a:pt x="151" y="90"/>
                    </a:lnTo>
                    <a:lnTo>
                      <a:pt x="180" y="102"/>
                    </a:lnTo>
                    <a:lnTo>
                      <a:pt x="164" y="118"/>
                    </a:lnTo>
                    <a:lnTo>
                      <a:pt x="136" y="106"/>
                    </a:lnTo>
                    <a:lnTo>
                      <a:pt x="133" y="105"/>
                    </a:lnTo>
                    <a:lnTo>
                      <a:pt x="128" y="102"/>
                    </a:lnTo>
                    <a:lnTo>
                      <a:pt x="125" y="101"/>
                    </a:lnTo>
                    <a:lnTo>
                      <a:pt x="121" y="100"/>
                    </a:lnTo>
                    <a:lnTo>
                      <a:pt x="118" y="99"/>
                    </a:lnTo>
                    <a:lnTo>
                      <a:pt x="114" y="98"/>
                    </a:lnTo>
                    <a:lnTo>
                      <a:pt x="111" y="98"/>
                    </a:lnTo>
                    <a:lnTo>
                      <a:pt x="107" y="97"/>
                    </a:lnTo>
                    <a:lnTo>
                      <a:pt x="105" y="97"/>
                    </a:lnTo>
                    <a:lnTo>
                      <a:pt x="103" y="97"/>
                    </a:lnTo>
                    <a:lnTo>
                      <a:pt x="102" y="95"/>
                    </a:lnTo>
                    <a:lnTo>
                      <a:pt x="99" y="95"/>
                    </a:lnTo>
                    <a:lnTo>
                      <a:pt x="98" y="97"/>
                    </a:lnTo>
                    <a:lnTo>
                      <a:pt x="96" y="97"/>
                    </a:lnTo>
                    <a:lnTo>
                      <a:pt x="95" y="97"/>
                    </a:lnTo>
                    <a:lnTo>
                      <a:pt x="93" y="97"/>
                    </a:lnTo>
                    <a:lnTo>
                      <a:pt x="91" y="98"/>
                    </a:lnTo>
                    <a:lnTo>
                      <a:pt x="90" y="99"/>
                    </a:lnTo>
                    <a:lnTo>
                      <a:pt x="89" y="100"/>
                    </a:lnTo>
                    <a:lnTo>
                      <a:pt x="87" y="101"/>
                    </a:lnTo>
                    <a:lnTo>
                      <a:pt x="84" y="102"/>
                    </a:lnTo>
                    <a:lnTo>
                      <a:pt x="83" y="103"/>
                    </a:lnTo>
                    <a:lnTo>
                      <a:pt x="81" y="106"/>
                    </a:lnTo>
                    <a:lnTo>
                      <a:pt x="78" y="108"/>
                    </a:lnTo>
                    <a:lnTo>
                      <a:pt x="62" y="124"/>
                    </a:lnTo>
                    <a:lnTo>
                      <a:pt x="100" y="182"/>
                    </a:lnTo>
                    <a:lnTo>
                      <a:pt x="85" y="197"/>
                    </a:lnTo>
                    <a:close/>
                    <a:moveTo>
                      <a:pt x="53" y="110"/>
                    </a:moveTo>
                    <a:lnTo>
                      <a:pt x="73" y="91"/>
                    </a:lnTo>
                    <a:lnTo>
                      <a:pt x="76" y="87"/>
                    </a:lnTo>
                    <a:lnTo>
                      <a:pt x="78" y="84"/>
                    </a:lnTo>
                    <a:lnTo>
                      <a:pt x="82" y="82"/>
                    </a:lnTo>
                    <a:lnTo>
                      <a:pt x="84" y="79"/>
                    </a:lnTo>
                    <a:lnTo>
                      <a:pt x="87" y="77"/>
                    </a:lnTo>
                    <a:lnTo>
                      <a:pt x="88" y="75"/>
                    </a:lnTo>
                    <a:lnTo>
                      <a:pt x="89" y="73"/>
                    </a:lnTo>
                    <a:lnTo>
                      <a:pt x="90" y="72"/>
                    </a:lnTo>
                    <a:lnTo>
                      <a:pt x="92" y="70"/>
                    </a:lnTo>
                    <a:lnTo>
                      <a:pt x="93" y="68"/>
                    </a:lnTo>
                    <a:lnTo>
                      <a:pt x="95" y="65"/>
                    </a:lnTo>
                    <a:lnTo>
                      <a:pt x="96" y="63"/>
                    </a:lnTo>
                    <a:lnTo>
                      <a:pt x="97" y="61"/>
                    </a:lnTo>
                    <a:lnTo>
                      <a:pt x="98" y="60"/>
                    </a:lnTo>
                    <a:lnTo>
                      <a:pt x="99" y="57"/>
                    </a:lnTo>
                    <a:lnTo>
                      <a:pt x="100" y="55"/>
                    </a:lnTo>
                    <a:lnTo>
                      <a:pt x="100" y="53"/>
                    </a:lnTo>
                    <a:lnTo>
                      <a:pt x="100" y="52"/>
                    </a:lnTo>
                    <a:lnTo>
                      <a:pt x="102" y="49"/>
                    </a:lnTo>
                    <a:lnTo>
                      <a:pt x="102" y="47"/>
                    </a:lnTo>
                    <a:lnTo>
                      <a:pt x="102" y="45"/>
                    </a:lnTo>
                    <a:lnTo>
                      <a:pt x="102" y="43"/>
                    </a:lnTo>
                    <a:lnTo>
                      <a:pt x="100" y="41"/>
                    </a:lnTo>
                    <a:lnTo>
                      <a:pt x="100" y="39"/>
                    </a:lnTo>
                    <a:lnTo>
                      <a:pt x="99" y="38"/>
                    </a:lnTo>
                    <a:lnTo>
                      <a:pt x="99" y="35"/>
                    </a:lnTo>
                    <a:lnTo>
                      <a:pt x="98" y="34"/>
                    </a:lnTo>
                    <a:lnTo>
                      <a:pt x="97" y="32"/>
                    </a:lnTo>
                    <a:lnTo>
                      <a:pt x="97" y="31"/>
                    </a:lnTo>
                    <a:lnTo>
                      <a:pt x="96" y="28"/>
                    </a:lnTo>
                    <a:lnTo>
                      <a:pt x="93" y="27"/>
                    </a:lnTo>
                    <a:lnTo>
                      <a:pt x="92" y="26"/>
                    </a:lnTo>
                    <a:lnTo>
                      <a:pt x="91" y="25"/>
                    </a:lnTo>
                    <a:lnTo>
                      <a:pt x="90" y="24"/>
                    </a:lnTo>
                    <a:lnTo>
                      <a:pt x="89" y="23"/>
                    </a:lnTo>
                    <a:lnTo>
                      <a:pt x="88" y="21"/>
                    </a:lnTo>
                    <a:lnTo>
                      <a:pt x="87" y="21"/>
                    </a:lnTo>
                    <a:lnTo>
                      <a:pt x="85" y="20"/>
                    </a:lnTo>
                    <a:lnTo>
                      <a:pt x="84" y="20"/>
                    </a:lnTo>
                    <a:lnTo>
                      <a:pt x="82" y="20"/>
                    </a:lnTo>
                    <a:lnTo>
                      <a:pt x="81" y="19"/>
                    </a:lnTo>
                    <a:lnTo>
                      <a:pt x="80" y="19"/>
                    </a:lnTo>
                    <a:lnTo>
                      <a:pt x="78" y="19"/>
                    </a:lnTo>
                    <a:lnTo>
                      <a:pt x="77" y="19"/>
                    </a:lnTo>
                    <a:lnTo>
                      <a:pt x="76" y="19"/>
                    </a:lnTo>
                    <a:lnTo>
                      <a:pt x="75" y="20"/>
                    </a:lnTo>
                    <a:lnTo>
                      <a:pt x="73" y="20"/>
                    </a:lnTo>
                    <a:lnTo>
                      <a:pt x="72" y="20"/>
                    </a:lnTo>
                    <a:lnTo>
                      <a:pt x="70" y="21"/>
                    </a:lnTo>
                    <a:lnTo>
                      <a:pt x="69" y="23"/>
                    </a:lnTo>
                    <a:lnTo>
                      <a:pt x="68" y="23"/>
                    </a:lnTo>
                    <a:lnTo>
                      <a:pt x="67" y="25"/>
                    </a:lnTo>
                    <a:lnTo>
                      <a:pt x="65" y="26"/>
                    </a:lnTo>
                    <a:lnTo>
                      <a:pt x="63" y="27"/>
                    </a:lnTo>
                    <a:lnTo>
                      <a:pt x="61" y="30"/>
                    </a:lnTo>
                    <a:lnTo>
                      <a:pt x="59" y="31"/>
                    </a:lnTo>
                    <a:lnTo>
                      <a:pt x="24" y="67"/>
                    </a:lnTo>
                    <a:lnTo>
                      <a:pt x="53" y="1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2" name="Freeform 2455"/>
              <p:cNvSpPr>
                <a:spLocks/>
              </p:cNvSpPr>
              <p:nvPr/>
            </p:nvSpPr>
            <p:spPr bwMode="auto">
              <a:xfrm>
                <a:off x="4783" y="3779"/>
                <a:ext cx="32" cy="34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8" y="56"/>
                  </a:cxn>
                  <a:cxn ang="0">
                    <a:pos x="109" y="174"/>
                  </a:cxn>
                  <a:cxn ang="0">
                    <a:pos x="159" y="132"/>
                  </a:cxn>
                  <a:cxn ang="0">
                    <a:pos x="60" y="13"/>
                  </a:cxn>
                  <a:cxn ang="0">
                    <a:pos x="8" y="14"/>
                  </a:cxn>
                  <a:cxn ang="0">
                    <a:pos x="60" y="13"/>
                  </a:cxn>
                  <a:cxn ang="0">
                    <a:pos x="54" y="7"/>
                  </a:cxn>
                  <a:cxn ang="0">
                    <a:pos x="49" y="4"/>
                  </a:cxn>
                  <a:cxn ang="0">
                    <a:pos x="42" y="1"/>
                  </a:cxn>
                  <a:cxn ang="0">
                    <a:pos x="36" y="0"/>
                  </a:cxn>
                  <a:cxn ang="0">
                    <a:pos x="29" y="1"/>
                  </a:cxn>
                  <a:cxn ang="0">
                    <a:pos x="23" y="2"/>
                  </a:cxn>
                  <a:cxn ang="0">
                    <a:pos x="17" y="5"/>
                  </a:cxn>
                  <a:cxn ang="0">
                    <a:pos x="13" y="8"/>
                  </a:cxn>
                  <a:cxn ang="0">
                    <a:pos x="8" y="13"/>
                  </a:cxn>
                  <a:cxn ang="0">
                    <a:pos x="5" y="19"/>
                  </a:cxn>
                  <a:cxn ang="0">
                    <a:pos x="2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3"/>
                  </a:cxn>
                  <a:cxn ang="0">
                    <a:pos x="3" y="50"/>
                  </a:cxn>
                  <a:cxn ang="0">
                    <a:pos x="8" y="56"/>
                  </a:cxn>
                  <a:cxn ang="0">
                    <a:pos x="8" y="14"/>
                  </a:cxn>
                </a:cxnLst>
                <a:rect l="0" t="0" r="r" b="b"/>
                <a:pathLst>
                  <a:path w="159" h="174">
                    <a:moveTo>
                      <a:pt x="8" y="14"/>
                    </a:moveTo>
                    <a:lnTo>
                      <a:pt x="8" y="56"/>
                    </a:lnTo>
                    <a:lnTo>
                      <a:pt x="109" y="174"/>
                    </a:lnTo>
                    <a:lnTo>
                      <a:pt x="159" y="132"/>
                    </a:lnTo>
                    <a:lnTo>
                      <a:pt x="60" y="13"/>
                    </a:lnTo>
                    <a:lnTo>
                      <a:pt x="8" y="14"/>
                    </a:lnTo>
                    <a:lnTo>
                      <a:pt x="60" y="13"/>
                    </a:lnTo>
                    <a:lnTo>
                      <a:pt x="54" y="7"/>
                    </a:lnTo>
                    <a:lnTo>
                      <a:pt x="49" y="4"/>
                    </a:lnTo>
                    <a:lnTo>
                      <a:pt x="42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3" y="2"/>
                    </a:lnTo>
                    <a:lnTo>
                      <a:pt x="17" y="5"/>
                    </a:lnTo>
                    <a:lnTo>
                      <a:pt x="13" y="8"/>
                    </a:lnTo>
                    <a:lnTo>
                      <a:pt x="8" y="13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50"/>
                    </a:lnTo>
                    <a:lnTo>
                      <a:pt x="8" y="56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3" name="Freeform 2456"/>
              <p:cNvSpPr>
                <a:spLocks/>
              </p:cNvSpPr>
              <p:nvPr/>
            </p:nvSpPr>
            <p:spPr bwMode="auto">
              <a:xfrm>
                <a:off x="4784" y="3771"/>
                <a:ext cx="19" cy="19"/>
              </a:xfrm>
              <a:custGeom>
                <a:avLst/>
                <a:gdLst/>
                <a:ahLst/>
                <a:cxnLst>
                  <a:cxn ang="0">
                    <a:pos x="91" y="42"/>
                  </a:cxn>
                  <a:cxn ang="0">
                    <a:pos x="39" y="0"/>
                  </a:cxn>
                  <a:cxn ang="0">
                    <a:pos x="0" y="51"/>
                  </a:cxn>
                  <a:cxn ang="0">
                    <a:pos x="52" y="93"/>
                  </a:cxn>
                  <a:cxn ang="0">
                    <a:pos x="91" y="42"/>
                  </a:cxn>
                  <a:cxn ang="0">
                    <a:pos x="91" y="42"/>
                  </a:cxn>
                </a:cxnLst>
                <a:rect l="0" t="0" r="r" b="b"/>
                <a:pathLst>
                  <a:path w="91" h="93">
                    <a:moveTo>
                      <a:pt x="91" y="42"/>
                    </a:moveTo>
                    <a:lnTo>
                      <a:pt x="39" y="0"/>
                    </a:lnTo>
                    <a:lnTo>
                      <a:pt x="0" y="51"/>
                    </a:lnTo>
                    <a:lnTo>
                      <a:pt x="52" y="93"/>
                    </a:lnTo>
                    <a:lnTo>
                      <a:pt x="91" y="42"/>
                    </a:lnTo>
                    <a:lnTo>
                      <a:pt x="91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4" name="Freeform 2457"/>
              <p:cNvSpPr>
                <a:spLocks/>
              </p:cNvSpPr>
              <p:nvPr/>
            </p:nvSpPr>
            <p:spPr bwMode="auto">
              <a:xfrm>
                <a:off x="4792" y="3766"/>
                <a:ext cx="13" cy="14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0"/>
                  </a:cxn>
                  <a:cxn ang="0">
                    <a:pos x="25" y="4"/>
                  </a:cxn>
                  <a:cxn ang="0">
                    <a:pos x="21" y="6"/>
                  </a:cxn>
                  <a:cxn ang="0">
                    <a:pos x="17" y="10"/>
                  </a:cxn>
                  <a:cxn ang="0">
                    <a:pos x="14" y="13"/>
                  </a:cxn>
                  <a:cxn ang="0">
                    <a:pos x="11" y="17"/>
                  </a:cxn>
                  <a:cxn ang="0">
                    <a:pos x="7" y="20"/>
                  </a:cxn>
                  <a:cxn ang="0">
                    <a:pos x="4" y="25"/>
                  </a:cxn>
                  <a:cxn ang="0">
                    <a:pos x="0" y="28"/>
                  </a:cxn>
                  <a:cxn ang="0">
                    <a:pos x="52" y="70"/>
                  </a:cxn>
                  <a:cxn ang="0">
                    <a:pos x="55" y="66"/>
                  </a:cxn>
                  <a:cxn ang="0">
                    <a:pos x="57" y="64"/>
                  </a:cxn>
                  <a:cxn ang="0">
                    <a:pos x="59" y="62"/>
                  </a:cxn>
                  <a:cxn ang="0">
                    <a:pos x="62" y="59"/>
                  </a:cxn>
                  <a:cxn ang="0">
                    <a:pos x="63" y="58"/>
                  </a:cxn>
                  <a:cxn ang="0">
                    <a:pos x="64" y="57"/>
                  </a:cxn>
                  <a:cxn ang="0">
                    <a:pos x="65" y="57"/>
                  </a:cxn>
                  <a:cxn ang="0">
                    <a:pos x="65" y="56"/>
                  </a:cxn>
                  <a:cxn ang="0">
                    <a:pos x="65" y="56"/>
                  </a:cxn>
                  <a:cxn ang="0">
                    <a:pos x="28" y="0"/>
                  </a:cxn>
                </a:cxnLst>
                <a:rect l="0" t="0" r="r" b="b"/>
                <a:pathLst>
                  <a:path w="65" h="70">
                    <a:moveTo>
                      <a:pt x="28" y="0"/>
                    </a:moveTo>
                    <a:lnTo>
                      <a:pt x="28" y="0"/>
                    </a:lnTo>
                    <a:lnTo>
                      <a:pt x="25" y="4"/>
                    </a:lnTo>
                    <a:lnTo>
                      <a:pt x="21" y="6"/>
                    </a:lnTo>
                    <a:lnTo>
                      <a:pt x="17" y="10"/>
                    </a:lnTo>
                    <a:lnTo>
                      <a:pt x="14" y="13"/>
                    </a:lnTo>
                    <a:lnTo>
                      <a:pt x="11" y="17"/>
                    </a:lnTo>
                    <a:lnTo>
                      <a:pt x="7" y="20"/>
                    </a:lnTo>
                    <a:lnTo>
                      <a:pt x="4" y="25"/>
                    </a:lnTo>
                    <a:lnTo>
                      <a:pt x="0" y="28"/>
                    </a:lnTo>
                    <a:lnTo>
                      <a:pt x="52" y="70"/>
                    </a:lnTo>
                    <a:lnTo>
                      <a:pt x="55" y="66"/>
                    </a:lnTo>
                    <a:lnTo>
                      <a:pt x="57" y="64"/>
                    </a:lnTo>
                    <a:lnTo>
                      <a:pt x="59" y="62"/>
                    </a:lnTo>
                    <a:lnTo>
                      <a:pt x="62" y="59"/>
                    </a:lnTo>
                    <a:lnTo>
                      <a:pt x="63" y="58"/>
                    </a:lnTo>
                    <a:lnTo>
                      <a:pt x="64" y="57"/>
                    </a:lnTo>
                    <a:lnTo>
                      <a:pt x="65" y="57"/>
                    </a:lnTo>
                    <a:lnTo>
                      <a:pt x="65" y="56"/>
                    </a:lnTo>
                    <a:lnTo>
                      <a:pt x="65" y="5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5" name="Freeform 2458"/>
              <p:cNvSpPr>
                <a:spLocks/>
              </p:cNvSpPr>
              <p:nvPr/>
            </p:nvSpPr>
            <p:spPr bwMode="auto">
              <a:xfrm>
                <a:off x="4798" y="3764"/>
                <a:ext cx="8" cy="13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20" y="2"/>
                  </a:cxn>
                  <a:cxn ang="0">
                    <a:pos x="14" y="4"/>
                  </a:cxn>
                  <a:cxn ang="0">
                    <a:pos x="9" y="6"/>
                  </a:cxn>
                  <a:cxn ang="0">
                    <a:pos x="5" y="8"/>
                  </a:cxn>
                  <a:cxn ang="0">
                    <a:pos x="0" y="10"/>
                  </a:cxn>
                  <a:cxn ang="0">
                    <a:pos x="37" y="66"/>
                  </a:cxn>
                  <a:cxn ang="0">
                    <a:pos x="37" y="66"/>
                  </a:cxn>
                  <a:cxn ang="0">
                    <a:pos x="37" y="67"/>
                  </a:cxn>
                  <a:cxn ang="0">
                    <a:pos x="36" y="67"/>
                  </a:cxn>
                  <a:cxn ang="0">
                    <a:pos x="36" y="67"/>
                  </a:cxn>
                  <a:cxn ang="0">
                    <a:pos x="35" y="67"/>
                  </a:cxn>
                  <a:cxn ang="0">
                    <a:pos x="35" y="67"/>
                  </a:cxn>
                  <a:cxn ang="0">
                    <a:pos x="35" y="67"/>
                  </a:cxn>
                  <a:cxn ang="0">
                    <a:pos x="35" y="67"/>
                  </a:cxn>
                  <a:cxn ang="0">
                    <a:pos x="35" y="67"/>
                  </a:cxn>
                  <a:cxn ang="0">
                    <a:pos x="41" y="0"/>
                  </a:cxn>
                </a:cxnLst>
                <a:rect l="0" t="0" r="r" b="b"/>
                <a:pathLst>
                  <a:path w="41" h="67">
                    <a:moveTo>
                      <a:pt x="41" y="0"/>
                    </a:moveTo>
                    <a:lnTo>
                      <a:pt x="41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20" y="2"/>
                    </a:lnTo>
                    <a:lnTo>
                      <a:pt x="14" y="4"/>
                    </a:lnTo>
                    <a:lnTo>
                      <a:pt x="9" y="6"/>
                    </a:lnTo>
                    <a:lnTo>
                      <a:pt x="5" y="8"/>
                    </a:lnTo>
                    <a:lnTo>
                      <a:pt x="0" y="10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37" y="67"/>
                    </a:lnTo>
                    <a:lnTo>
                      <a:pt x="36" y="67"/>
                    </a:lnTo>
                    <a:lnTo>
                      <a:pt x="36" y="67"/>
                    </a:lnTo>
                    <a:lnTo>
                      <a:pt x="35" y="67"/>
                    </a:lnTo>
                    <a:lnTo>
                      <a:pt x="35" y="67"/>
                    </a:lnTo>
                    <a:lnTo>
                      <a:pt x="35" y="67"/>
                    </a:lnTo>
                    <a:lnTo>
                      <a:pt x="35" y="67"/>
                    </a:lnTo>
                    <a:lnTo>
                      <a:pt x="35" y="6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6" name="Freeform 2459"/>
              <p:cNvSpPr>
                <a:spLocks/>
              </p:cNvSpPr>
              <p:nvPr/>
            </p:nvSpPr>
            <p:spPr bwMode="auto">
              <a:xfrm>
                <a:off x="4805" y="3764"/>
                <a:ext cx="9" cy="13"/>
              </a:xfrm>
              <a:custGeom>
                <a:avLst/>
                <a:gdLst/>
                <a:ahLst/>
                <a:cxnLst>
                  <a:cxn ang="0">
                    <a:pos x="45" y="16"/>
                  </a:cxn>
                  <a:cxn ang="0">
                    <a:pos x="45" y="16"/>
                  </a:cxn>
                  <a:cxn ang="0">
                    <a:pos x="41" y="14"/>
                  </a:cxn>
                  <a:cxn ang="0">
                    <a:pos x="37" y="10"/>
                  </a:cxn>
                  <a:cxn ang="0">
                    <a:pos x="32" y="8"/>
                  </a:cxn>
                  <a:cxn ang="0">
                    <a:pos x="27" y="6"/>
                  </a:cxn>
                  <a:cxn ang="0">
                    <a:pos x="23" y="4"/>
                  </a:cxn>
                  <a:cxn ang="0">
                    <a:pos x="18" y="2"/>
                  </a:cxn>
                  <a:cxn ang="0">
                    <a:pos x="12" y="1"/>
                  </a:cxn>
                  <a:cxn ang="0">
                    <a:pos x="7" y="0"/>
                  </a:cxn>
                  <a:cxn ang="0">
                    <a:pos x="1" y="67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1" y="67"/>
                  </a:cxn>
                  <a:cxn ang="0">
                    <a:pos x="1" y="67"/>
                  </a:cxn>
                  <a:cxn ang="0">
                    <a:pos x="2" y="68"/>
                  </a:cxn>
                  <a:cxn ang="0">
                    <a:pos x="3" y="68"/>
                  </a:cxn>
                  <a:cxn ang="0">
                    <a:pos x="4" y="69"/>
                  </a:cxn>
                  <a:cxn ang="0">
                    <a:pos x="4" y="69"/>
                  </a:cxn>
                  <a:cxn ang="0">
                    <a:pos x="45" y="16"/>
                  </a:cxn>
                </a:cxnLst>
                <a:rect l="0" t="0" r="r" b="b"/>
                <a:pathLst>
                  <a:path w="45" h="69">
                    <a:moveTo>
                      <a:pt x="45" y="16"/>
                    </a:moveTo>
                    <a:lnTo>
                      <a:pt x="45" y="16"/>
                    </a:lnTo>
                    <a:lnTo>
                      <a:pt x="41" y="14"/>
                    </a:lnTo>
                    <a:lnTo>
                      <a:pt x="37" y="10"/>
                    </a:lnTo>
                    <a:lnTo>
                      <a:pt x="32" y="8"/>
                    </a:lnTo>
                    <a:lnTo>
                      <a:pt x="27" y="6"/>
                    </a:lnTo>
                    <a:lnTo>
                      <a:pt x="23" y="4"/>
                    </a:lnTo>
                    <a:lnTo>
                      <a:pt x="18" y="2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1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2" y="68"/>
                    </a:lnTo>
                    <a:lnTo>
                      <a:pt x="3" y="68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7" name="Freeform 2460"/>
              <p:cNvSpPr>
                <a:spLocks/>
              </p:cNvSpPr>
              <p:nvPr/>
            </p:nvSpPr>
            <p:spPr bwMode="auto">
              <a:xfrm>
                <a:off x="4805" y="3767"/>
                <a:ext cx="15" cy="12"/>
              </a:xfrm>
              <a:custGeom>
                <a:avLst/>
                <a:gdLst/>
                <a:ahLst/>
                <a:cxnLst>
                  <a:cxn ang="0">
                    <a:pos x="71" y="51"/>
                  </a:cxn>
                  <a:cxn ang="0">
                    <a:pos x="71" y="51"/>
                  </a:cxn>
                  <a:cxn ang="0">
                    <a:pos x="69" y="44"/>
                  </a:cxn>
                  <a:cxn ang="0">
                    <a:pos x="67" y="37"/>
                  </a:cxn>
                  <a:cxn ang="0">
                    <a:pos x="64" y="30"/>
                  </a:cxn>
                  <a:cxn ang="0">
                    <a:pos x="60" y="23"/>
                  </a:cxn>
                  <a:cxn ang="0">
                    <a:pos x="57" y="16"/>
                  </a:cxn>
                  <a:cxn ang="0">
                    <a:pos x="52" y="11"/>
                  </a:cxn>
                  <a:cxn ang="0">
                    <a:pos x="46" y="6"/>
                  </a:cxn>
                  <a:cxn ang="0">
                    <a:pos x="41" y="0"/>
                  </a:cxn>
                  <a:cxn ang="0">
                    <a:pos x="0" y="53"/>
                  </a:cxn>
                  <a:cxn ang="0">
                    <a:pos x="1" y="54"/>
                  </a:cxn>
                  <a:cxn ang="0">
                    <a:pos x="1" y="56"/>
                  </a:cxn>
                  <a:cxn ang="0">
                    <a:pos x="3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4" y="58"/>
                  </a:cxn>
                  <a:cxn ang="0">
                    <a:pos x="4" y="59"/>
                  </a:cxn>
                  <a:cxn ang="0">
                    <a:pos x="4" y="60"/>
                  </a:cxn>
                  <a:cxn ang="0">
                    <a:pos x="4" y="60"/>
                  </a:cxn>
                  <a:cxn ang="0">
                    <a:pos x="71" y="51"/>
                  </a:cxn>
                </a:cxnLst>
                <a:rect l="0" t="0" r="r" b="b"/>
                <a:pathLst>
                  <a:path w="71" h="60">
                    <a:moveTo>
                      <a:pt x="71" y="51"/>
                    </a:moveTo>
                    <a:lnTo>
                      <a:pt x="71" y="51"/>
                    </a:lnTo>
                    <a:lnTo>
                      <a:pt x="69" y="44"/>
                    </a:lnTo>
                    <a:lnTo>
                      <a:pt x="67" y="37"/>
                    </a:lnTo>
                    <a:lnTo>
                      <a:pt x="64" y="30"/>
                    </a:lnTo>
                    <a:lnTo>
                      <a:pt x="60" y="23"/>
                    </a:lnTo>
                    <a:lnTo>
                      <a:pt x="57" y="16"/>
                    </a:lnTo>
                    <a:lnTo>
                      <a:pt x="52" y="11"/>
                    </a:lnTo>
                    <a:lnTo>
                      <a:pt x="46" y="6"/>
                    </a:lnTo>
                    <a:lnTo>
                      <a:pt x="41" y="0"/>
                    </a:lnTo>
                    <a:lnTo>
                      <a:pt x="0" y="53"/>
                    </a:lnTo>
                    <a:lnTo>
                      <a:pt x="1" y="54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4" y="58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71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8" name="Freeform 2461"/>
              <p:cNvSpPr>
                <a:spLocks/>
              </p:cNvSpPr>
              <p:nvPr/>
            </p:nvSpPr>
            <p:spPr bwMode="auto">
              <a:xfrm>
                <a:off x="4804" y="3777"/>
                <a:ext cx="16" cy="16"/>
              </a:xfrm>
              <a:custGeom>
                <a:avLst/>
                <a:gdLst/>
                <a:ahLst/>
                <a:cxnLst>
                  <a:cxn ang="0">
                    <a:pos x="24" y="13"/>
                  </a:cxn>
                  <a:cxn ang="0">
                    <a:pos x="62" y="62"/>
                  </a:cxn>
                  <a:cxn ang="0">
                    <a:pos x="66" y="55"/>
                  </a:cxn>
                  <a:cxn ang="0">
                    <a:pos x="69" y="47"/>
                  </a:cxn>
                  <a:cxn ang="0">
                    <a:pos x="73" y="40"/>
                  </a:cxn>
                  <a:cxn ang="0">
                    <a:pos x="75" y="32"/>
                  </a:cxn>
                  <a:cxn ang="0">
                    <a:pos x="77" y="24"/>
                  </a:cxn>
                  <a:cxn ang="0">
                    <a:pos x="79" y="17"/>
                  </a:cxn>
                  <a:cxn ang="0">
                    <a:pos x="79" y="9"/>
                  </a:cxn>
                  <a:cxn ang="0">
                    <a:pos x="79" y="0"/>
                  </a:cxn>
                  <a:cxn ang="0">
                    <a:pos x="12" y="9"/>
                  </a:cxn>
                  <a:cxn ang="0">
                    <a:pos x="12" y="9"/>
                  </a:cxn>
                  <a:cxn ang="0">
                    <a:pos x="12" y="10"/>
                  </a:cxn>
                  <a:cxn ang="0">
                    <a:pos x="12" y="12"/>
                  </a:cxn>
                  <a:cxn ang="0">
                    <a:pos x="12" y="14"/>
                  </a:cxn>
                  <a:cxn ang="0">
                    <a:pos x="11" y="17"/>
                  </a:cxn>
                  <a:cxn ang="0">
                    <a:pos x="9" y="21"/>
                  </a:cxn>
                  <a:cxn ang="0">
                    <a:pos x="7" y="24"/>
                  </a:cxn>
                  <a:cxn ang="0">
                    <a:pos x="5" y="29"/>
                  </a:cxn>
                  <a:cxn ang="0">
                    <a:pos x="42" y="77"/>
                  </a:cxn>
                  <a:cxn ang="0">
                    <a:pos x="5" y="29"/>
                  </a:cxn>
                  <a:cxn ang="0">
                    <a:pos x="1" y="36"/>
                  </a:cxn>
                  <a:cxn ang="0">
                    <a:pos x="0" y="43"/>
                  </a:cxn>
                  <a:cxn ang="0">
                    <a:pos x="0" y="50"/>
                  </a:cxn>
                  <a:cxn ang="0">
                    <a:pos x="1" y="55"/>
                  </a:cxn>
                  <a:cxn ang="0">
                    <a:pos x="4" y="61"/>
                  </a:cxn>
                  <a:cxn ang="0">
                    <a:pos x="7" y="66"/>
                  </a:cxn>
                  <a:cxn ang="0">
                    <a:pos x="12" y="70"/>
                  </a:cxn>
                  <a:cxn ang="0">
                    <a:pos x="16" y="74"/>
                  </a:cxn>
                  <a:cxn ang="0">
                    <a:pos x="22" y="77"/>
                  </a:cxn>
                  <a:cxn ang="0">
                    <a:pos x="28" y="79"/>
                  </a:cxn>
                  <a:cxn ang="0">
                    <a:pos x="35" y="80"/>
                  </a:cxn>
                  <a:cxn ang="0">
                    <a:pos x="41" y="79"/>
                  </a:cxn>
                  <a:cxn ang="0">
                    <a:pos x="46" y="76"/>
                  </a:cxn>
                  <a:cxn ang="0">
                    <a:pos x="52" y="74"/>
                  </a:cxn>
                  <a:cxn ang="0">
                    <a:pos x="58" y="68"/>
                  </a:cxn>
                  <a:cxn ang="0">
                    <a:pos x="62" y="62"/>
                  </a:cxn>
                  <a:cxn ang="0">
                    <a:pos x="24" y="13"/>
                  </a:cxn>
                </a:cxnLst>
                <a:rect l="0" t="0" r="r" b="b"/>
                <a:pathLst>
                  <a:path w="79" h="80">
                    <a:moveTo>
                      <a:pt x="24" y="13"/>
                    </a:moveTo>
                    <a:lnTo>
                      <a:pt x="62" y="62"/>
                    </a:lnTo>
                    <a:lnTo>
                      <a:pt x="66" y="55"/>
                    </a:lnTo>
                    <a:lnTo>
                      <a:pt x="69" y="47"/>
                    </a:lnTo>
                    <a:lnTo>
                      <a:pt x="73" y="40"/>
                    </a:lnTo>
                    <a:lnTo>
                      <a:pt x="75" y="32"/>
                    </a:lnTo>
                    <a:lnTo>
                      <a:pt x="77" y="24"/>
                    </a:lnTo>
                    <a:lnTo>
                      <a:pt x="79" y="17"/>
                    </a:lnTo>
                    <a:lnTo>
                      <a:pt x="79" y="9"/>
                    </a:lnTo>
                    <a:lnTo>
                      <a:pt x="79" y="0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1" y="17"/>
                    </a:lnTo>
                    <a:lnTo>
                      <a:pt x="9" y="21"/>
                    </a:lnTo>
                    <a:lnTo>
                      <a:pt x="7" y="24"/>
                    </a:lnTo>
                    <a:lnTo>
                      <a:pt x="5" y="29"/>
                    </a:lnTo>
                    <a:lnTo>
                      <a:pt x="42" y="77"/>
                    </a:lnTo>
                    <a:lnTo>
                      <a:pt x="5" y="29"/>
                    </a:lnTo>
                    <a:lnTo>
                      <a:pt x="1" y="36"/>
                    </a:lnTo>
                    <a:lnTo>
                      <a:pt x="0" y="43"/>
                    </a:lnTo>
                    <a:lnTo>
                      <a:pt x="0" y="50"/>
                    </a:lnTo>
                    <a:lnTo>
                      <a:pt x="1" y="55"/>
                    </a:lnTo>
                    <a:lnTo>
                      <a:pt x="4" y="61"/>
                    </a:lnTo>
                    <a:lnTo>
                      <a:pt x="7" y="66"/>
                    </a:lnTo>
                    <a:lnTo>
                      <a:pt x="12" y="70"/>
                    </a:lnTo>
                    <a:lnTo>
                      <a:pt x="16" y="74"/>
                    </a:lnTo>
                    <a:lnTo>
                      <a:pt x="22" y="77"/>
                    </a:lnTo>
                    <a:lnTo>
                      <a:pt x="28" y="79"/>
                    </a:lnTo>
                    <a:lnTo>
                      <a:pt x="35" y="80"/>
                    </a:lnTo>
                    <a:lnTo>
                      <a:pt x="41" y="79"/>
                    </a:lnTo>
                    <a:lnTo>
                      <a:pt x="46" y="76"/>
                    </a:lnTo>
                    <a:lnTo>
                      <a:pt x="52" y="74"/>
                    </a:lnTo>
                    <a:lnTo>
                      <a:pt x="58" y="68"/>
                    </a:lnTo>
                    <a:lnTo>
                      <a:pt x="62" y="62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9" name="Freeform 2462"/>
              <p:cNvSpPr>
                <a:spLocks/>
              </p:cNvSpPr>
              <p:nvPr/>
            </p:nvSpPr>
            <p:spPr bwMode="auto">
              <a:xfrm>
                <a:off x="4809" y="3779"/>
                <a:ext cx="5" cy="1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8" y="1"/>
                  </a:cxn>
                  <a:cxn ang="0">
                    <a:pos x="14" y="1"/>
                  </a:cxn>
                  <a:cxn ang="0">
                    <a:pos x="11" y="1"/>
                  </a:cxn>
                  <a:cxn ang="0">
                    <a:pos x="7" y="3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18" y="68"/>
                  </a:cxn>
                  <a:cxn ang="0">
                    <a:pos x="20" y="68"/>
                  </a:cxn>
                  <a:cxn ang="0">
                    <a:pos x="21" y="68"/>
                  </a:cxn>
                  <a:cxn ang="0">
                    <a:pos x="22" y="67"/>
                  </a:cxn>
                  <a:cxn ang="0">
                    <a:pos x="23" y="67"/>
                  </a:cxn>
                  <a:cxn ang="0">
                    <a:pos x="23" y="67"/>
                  </a:cxn>
                  <a:cxn ang="0">
                    <a:pos x="25" y="67"/>
                  </a:cxn>
                  <a:cxn ang="0">
                    <a:pos x="25" y="67"/>
                  </a:cxn>
                  <a:cxn ang="0">
                    <a:pos x="25" y="67"/>
                  </a:cxn>
                  <a:cxn ang="0">
                    <a:pos x="25" y="67"/>
                  </a:cxn>
                  <a:cxn ang="0">
                    <a:pos x="28" y="0"/>
                  </a:cxn>
                </a:cxnLst>
                <a:rect l="0" t="0" r="r" b="b"/>
                <a:pathLst>
                  <a:path w="28" h="68">
                    <a:moveTo>
                      <a:pt x="28" y="0"/>
                    </a:moveTo>
                    <a:lnTo>
                      <a:pt x="28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7" y="3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18" y="68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3" y="67"/>
                    </a:lnTo>
                    <a:lnTo>
                      <a:pt x="23" y="67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0" name="Freeform 2463"/>
              <p:cNvSpPr>
                <a:spLocks/>
              </p:cNvSpPr>
              <p:nvPr/>
            </p:nvSpPr>
            <p:spPr bwMode="auto">
              <a:xfrm>
                <a:off x="4814" y="3779"/>
                <a:ext cx="8" cy="14"/>
              </a:xfrm>
              <a:custGeom>
                <a:avLst/>
                <a:gdLst/>
                <a:ahLst/>
                <a:cxnLst>
                  <a:cxn ang="0">
                    <a:pos x="42" y="7"/>
                  </a:cxn>
                  <a:cxn ang="0">
                    <a:pos x="42" y="7"/>
                  </a:cxn>
                  <a:cxn ang="0">
                    <a:pos x="38" y="6"/>
                  </a:cxn>
                  <a:cxn ang="0">
                    <a:pos x="33" y="5"/>
                  </a:cxn>
                  <a:cxn ang="0">
                    <a:pos x="27" y="4"/>
                  </a:cxn>
                  <a:cxn ang="0">
                    <a:pos x="23" y="3"/>
                  </a:cxn>
                  <a:cxn ang="0">
                    <a:pos x="18" y="1"/>
                  </a:cxn>
                  <a:cxn ang="0">
                    <a:pos x="13" y="1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67"/>
                  </a:cxn>
                  <a:cxn ang="0">
                    <a:pos x="3" y="67"/>
                  </a:cxn>
                  <a:cxn ang="0">
                    <a:pos x="7" y="67"/>
                  </a:cxn>
                  <a:cxn ang="0">
                    <a:pos x="9" y="68"/>
                  </a:cxn>
                  <a:cxn ang="0">
                    <a:pos x="12" y="68"/>
                  </a:cxn>
                  <a:cxn ang="0">
                    <a:pos x="16" y="70"/>
                  </a:cxn>
                  <a:cxn ang="0">
                    <a:pos x="18" y="70"/>
                  </a:cxn>
                  <a:cxn ang="0">
                    <a:pos x="20" y="71"/>
                  </a:cxn>
                  <a:cxn ang="0">
                    <a:pos x="24" y="71"/>
                  </a:cxn>
                  <a:cxn ang="0">
                    <a:pos x="24" y="71"/>
                  </a:cxn>
                  <a:cxn ang="0">
                    <a:pos x="42" y="7"/>
                  </a:cxn>
                </a:cxnLst>
                <a:rect l="0" t="0" r="r" b="b"/>
                <a:pathLst>
                  <a:path w="42" h="71">
                    <a:moveTo>
                      <a:pt x="42" y="7"/>
                    </a:moveTo>
                    <a:lnTo>
                      <a:pt x="42" y="7"/>
                    </a:lnTo>
                    <a:lnTo>
                      <a:pt x="38" y="6"/>
                    </a:lnTo>
                    <a:lnTo>
                      <a:pt x="33" y="5"/>
                    </a:lnTo>
                    <a:lnTo>
                      <a:pt x="27" y="4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67"/>
                    </a:lnTo>
                    <a:lnTo>
                      <a:pt x="3" y="67"/>
                    </a:lnTo>
                    <a:lnTo>
                      <a:pt x="7" y="67"/>
                    </a:lnTo>
                    <a:lnTo>
                      <a:pt x="9" y="68"/>
                    </a:lnTo>
                    <a:lnTo>
                      <a:pt x="12" y="68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20" y="71"/>
                    </a:lnTo>
                    <a:lnTo>
                      <a:pt x="24" y="71"/>
                    </a:lnTo>
                    <a:lnTo>
                      <a:pt x="24" y="71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1" name="Freeform 2464"/>
              <p:cNvSpPr>
                <a:spLocks/>
              </p:cNvSpPr>
              <p:nvPr/>
            </p:nvSpPr>
            <p:spPr bwMode="auto">
              <a:xfrm>
                <a:off x="4818" y="3780"/>
                <a:ext cx="15" cy="15"/>
              </a:xfrm>
              <a:custGeom>
                <a:avLst/>
                <a:gdLst/>
                <a:ahLst/>
                <a:cxnLst>
                  <a:cxn ang="0">
                    <a:pos x="65" y="61"/>
                  </a:cxn>
                  <a:cxn ang="0">
                    <a:pos x="48" y="8"/>
                  </a:cxn>
                  <a:cxn ang="0">
                    <a:pos x="18" y="0"/>
                  </a:cxn>
                  <a:cxn ang="0">
                    <a:pos x="0" y="64"/>
                  </a:cxn>
                  <a:cxn ang="0">
                    <a:pos x="30" y="73"/>
                  </a:cxn>
                  <a:cxn ang="0">
                    <a:pos x="65" y="61"/>
                  </a:cxn>
                  <a:cxn ang="0">
                    <a:pos x="30" y="73"/>
                  </a:cxn>
                  <a:cxn ang="0">
                    <a:pos x="37" y="74"/>
                  </a:cxn>
                  <a:cxn ang="0">
                    <a:pos x="45" y="74"/>
                  </a:cxn>
                  <a:cxn ang="0">
                    <a:pos x="51" y="73"/>
                  </a:cxn>
                  <a:cxn ang="0">
                    <a:pos x="56" y="69"/>
                  </a:cxn>
                  <a:cxn ang="0">
                    <a:pos x="61" y="66"/>
                  </a:cxn>
                  <a:cxn ang="0">
                    <a:pos x="66" y="61"/>
                  </a:cxn>
                  <a:cxn ang="0">
                    <a:pos x="69" y="56"/>
                  </a:cxn>
                  <a:cxn ang="0">
                    <a:pos x="70" y="50"/>
                  </a:cxn>
                  <a:cxn ang="0">
                    <a:pos x="71" y="44"/>
                  </a:cxn>
                  <a:cxn ang="0">
                    <a:pos x="73" y="37"/>
                  </a:cxn>
                  <a:cxn ang="0">
                    <a:pos x="71" y="31"/>
                  </a:cxn>
                  <a:cxn ang="0">
                    <a:pos x="69" y="26"/>
                  </a:cxn>
                  <a:cxn ang="0">
                    <a:pos x="66" y="20"/>
                  </a:cxn>
                  <a:cxn ang="0">
                    <a:pos x="61" y="15"/>
                  </a:cxn>
                  <a:cxn ang="0">
                    <a:pos x="55" y="12"/>
                  </a:cxn>
                  <a:cxn ang="0">
                    <a:pos x="48" y="8"/>
                  </a:cxn>
                  <a:cxn ang="0">
                    <a:pos x="65" y="61"/>
                  </a:cxn>
                </a:cxnLst>
                <a:rect l="0" t="0" r="r" b="b"/>
                <a:pathLst>
                  <a:path w="73" h="74">
                    <a:moveTo>
                      <a:pt x="65" y="61"/>
                    </a:moveTo>
                    <a:lnTo>
                      <a:pt x="48" y="8"/>
                    </a:lnTo>
                    <a:lnTo>
                      <a:pt x="18" y="0"/>
                    </a:lnTo>
                    <a:lnTo>
                      <a:pt x="0" y="64"/>
                    </a:lnTo>
                    <a:lnTo>
                      <a:pt x="30" y="73"/>
                    </a:lnTo>
                    <a:lnTo>
                      <a:pt x="65" y="61"/>
                    </a:lnTo>
                    <a:lnTo>
                      <a:pt x="30" y="73"/>
                    </a:lnTo>
                    <a:lnTo>
                      <a:pt x="37" y="74"/>
                    </a:lnTo>
                    <a:lnTo>
                      <a:pt x="45" y="74"/>
                    </a:lnTo>
                    <a:lnTo>
                      <a:pt x="51" y="73"/>
                    </a:lnTo>
                    <a:lnTo>
                      <a:pt x="56" y="69"/>
                    </a:lnTo>
                    <a:lnTo>
                      <a:pt x="61" y="66"/>
                    </a:lnTo>
                    <a:lnTo>
                      <a:pt x="66" y="61"/>
                    </a:lnTo>
                    <a:lnTo>
                      <a:pt x="69" y="56"/>
                    </a:lnTo>
                    <a:lnTo>
                      <a:pt x="70" y="50"/>
                    </a:lnTo>
                    <a:lnTo>
                      <a:pt x="71" y="44"/>
                    </a:lnTo>
                    <a:lnTo>
                      <a:pt x="73" y="37"/>
                    </a:lnTo>
                    <a:lnTo>
                      <a:pt x="71" y="31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1" y="15"/>
                    </a:lnTo>
                    <a:lnTo>
                      <a:pt x="55" y="12"/>
                    </a:lnTo>
                    <a:lnTo>
                      <a:pt x="48" y="8"/>
                    </a:lnTo>
                    <a:lnTo>
                      <a:pt x="65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2" name="Freeform 2465"/>
              <p:cNvSpPr>
                <a:spLocks/>
              </p:cNvSpPr>
              <p:nvPr/>
            </p:nvSpPr>
            <p:spPr bwMode="auto">
              <a:xfrm>
                <a:off x="4817" y="3784"/>
                <a:ext cx="14" cy="15"/>
              </a:xfrm>
              <a:custGeom>
                <a:avLst/>
                <a:gdLst/>
                <a:ahLst/>
                <a:cxnLst>
                  <a:cxn ang="0">
                    <a:pos x="24" y="70"/>
                  </a:cxn>
                  <a:cxn ang="0">
                    <a:pos x="60" y="59"/>
                  </a:cxn>
                  <a:cxn ang="0">
                    <a:pos x="74" y="41"/>
                  </a:cxn>
                  <a:cxn ang="0">
                    <a:pos x="22" y="0"/>
                  </a:cxn>
                  <a:cxn ang="0">
                    <a:pos x="8" y="18"/>
                  </a:cxn>
                  <a:cxn ang="0">
                    <a:pos x="24" y="70"/>
                  </a:cxn>
                  <a:cxn ang="0">
                    <a:pos x="8" y="18"/>
                  </a:cxn>
                  <a:cxn ang="0">
                    <a:pos x="3" y="24"/>
                  </a:cxn>
                  <a:cxn ang="0">
                    <a:pos x="1" y="31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2" y="49"/>
                  </a:cxn>
                  <a:cxn ang="0">
                    <a:pos x="4" y="55"/>
                  </a:cxn>
                  <a:cxn ang="0">
                    <a:pos x="9" y="61"/>
                  </a:cxn>
                  <a:cxn ang="0">
                    <a:pos x="13" y="64"/>
                  </a:cxn>
                  <a:cxn ang="0">
                    <a:pos x="18" y="68"/>
                  </a:cxn>
                  <a:cxn ang="0">
                    <a:pos x="24" y="70"/>
                  </a:cxn>
                  <a:cxn ang="0">
                    <a:pos x="30" y="73"/>
                  </a:cxn>
                  <a:cxn ang="0">
                    <a:pos x="37" y="73"/>
                  </a:cxn>
                  <a:cxn ang="0">
                    <a:pos x="42" y="71"/>
                  </a:cxn>
                  <a:cxn ang="0">
                    <a:pos x="48" y="69"/>
                  </a:cxn>
                  <a:cxn ang="0">
                    <a:pos x="54" y="64"/>
                  </a:cxn>
                  <a:cxn ang="0">
                    <a:pos x="60" y="59"/>
                  </a:cxn>
                  <a:cxn ang="0">
                    <a:pos x="24" y="70"/>
                  </a:cxn>
                </a:cxnLst>
                <a:rect l="0" t="0" r="r" b="b"/>
                <a:pathLst>
                  <a:path w="74" h="73">
                    <a:moveTo>
                      <a:pt x="24" y="70"/>
                    </a:moveTo>
                    <a:lnTo>
                      <a:pt x="60" y="59"/>
                    </a:lnTo>
                    <a:lnTo>
                      <a:pt x="74" y="41"/>
                    </a:lnTo>
                    <a:lnTo>
                      <a:pt x="22" y="0"/>
                    </a:lnTo>
                    <a:lnTo>
                      <a:pt x="8" y="18"/>
                    </a:lnTo>
                    <a:lnTo>
                      <a:pt x="24" y="70"/>
                    </a:lnTo>
                    <a:lnTo>
                      <a:pt x="8" y="18"/>
                    </a:lnTo>
                    <a:lnTo>
                      <a:pt x="3" y="24"/>
                    </a:lnTo>
                    <a:lnTo>
                      <a:pt x="1" y="31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49"/>
                    </a:lnTo>
                    <a:lnTo>
                      <a:pt x="4" y="55"/>
                    </a:lnTo>
                    <a:lnTo>
                      <a:pt x="9" y="61"/>
                    </a:lnTo>
                    <a:lnTo>
                      <a:pt x="13" y="64"/>
                    </a:lnTo>
                    <a:lnTo>
                      <a:pt x="18" y="68"/>
                    </a:lnTo>
                    <a:lnTo>
                      <a:pt x="24" y="70"/>
                    </a:lnTo>
                    <a:lnTo>
                      <a:pt x="30" y="73"/>
                    </a:lnTo>
                    <a:lnTo>
                      <a:pt x="37" y="73"/>
                    </a:lnTo>
                    <a:lnTo>
                      <a:pt x="42" y="71"/>
                    </a:lnTo>
                    <a:lnTo>
                      <a:pt x="48" y="69"/>
                    </a:lnTo>
                    <a:lnTo>
                      <a:pt x="54" y="64"/>
                    </a:lnTo>
                    <a:lnTo>
                      <a:pt x="60" y="59"/>
                    </a:lnTo>
                    <a:lnTo>
                      <a:pt x="24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3" name="Freeform 2466"/>
              <p:cNvSpPr>
                <a:spLocks/>
              </p:cNvSpPr>
              <p:nvPr/>
            </p:nvSpPr>
            <p:spPr bwMode="auto">
              <a:xfrm>
                <a:off x="4816" y="3784"/>
                <a:ext cx="9" cy="1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64"/>
                  </a:cxn>
                  <a:cxn ang="0">
                    <a:pos x="29" y="73"/>
                  </a:cxn>
                  <a:cxn ang="0">
                    <a:pos x="49" y="1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49" h="73">
                    <a:moveTo>
                      <a:pt x="20" y="0"/>
                    </a:moveTo>
                    <a:lnTo>
                      <a:pt x="0" y="64"/>
                    </a:lnTo>
                    <a:lnTo>
                      <a:pt x="29" y="73"/>
                    </a:lnTo>
                    <a:lnTo>
                      <a:pt x="49" y="1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4" name="Freeform 2467"/>
              <p:cNvSpPr>
                <a:spLocks/>
              </p:cNvSpPr>
              <p:nvPr/>
            </p:nvSpPr>
            <p:spPr bwMode="auto">
              <a:xfrm>
                <a:off x="4811" y="3782"/>
                <a:ext cx="9" cy="14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67"/>
                  </a:cxn>
                  <a:cxn ang="0">
                    <a:pos x="2" y="67"/>
                  </a:cxn>
                  <a:cxn ang="0">
                    <a:pos x="5" y="67"/>
                  </a:cxn>
                  <a:cxn ang="0">
                    <a:pos x="7" y="67"/>
                  </a:cxn>
                  <a:cxn ang="0">
                    <a:pos x="10" y="68"/>
                  </a:cxn>
                  <a:cxn ang="0">
                    <a:pos x="13" y="68"/>
                  </a:cxn>
                  <a:cxn ang="0">
                    <a:pos x="15" y="69"/>
                  </a:cxn>
                  <a:cxn ang="0">
                    <a:pos x="19" y="70"/>
                  </a:cxn>
                  <a:cxn ang="0">
                    <a:pos x="22" y="70"/>
                  </a:cxn>
                  <a:cxn ang="0">
                    <a:pos x="42" y="6"/>
                  </a:cxn>
                  <a:cxn ang="0">
                    <a:pos x="37" y="5"/>
                  </a:cxn>
                  <a:cxn ang="0">
                    <a:pos x="32" y="4"/>
                  </a:cxn>
                  <a:cxn ang="0">
                    <a:pos x="28" y="3"/>
                  </a:cxn>
                  <a:cxn ang="0">
                    <a:pos x="23" y="2"/>
                  </a:cxn>
                  <a:cxn ang="0">
                    <a:pos x="19" y="1"/>
                  </a:cxn>
                  <a:cxn ang="0">
                    <a:pos x="14" y="1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67"/>
                  </a:cxn>
                </a:cxnLst>
                <a:rect l="0" t="0" r="r" b="b"/>
                <a:pathLst>
                  <a:path w="42" h="70">
                    <a:moveTo>
                      <a:pt x="0" y="67"/>
                    </a:moveTo>
                    <a:lnTo>
                      <a:pt x="0" y="67"/>
                    </a:lnTo>
                    <a:lnTo>
                      <a:pt x="2" y="67"/>
                    </a:lnTo>
                    <a:lnTo>
                      <a:pt x="5" y="67"/>
                    </a:lnTo>
                    <a:lnTo>
                      <a:pt x="7" y="67"/>
                    </a:lnTo>
                    <a:lnTo>
                      <a:pt x="10" y="68"/>
                    </a:lnTo>
                    <a:lnTo>
                      <a:pt x="13" y="68"/>
                    </a:lnTo>
                    <a:lnTo>
                      <a:pt x="15" y="69"/>
                    </a:lnTo>
                    <a:lnTo>
                      <a:pt x="19" y="70"/>
                    </a:lnTo>
                    <a:lnTo>
                      <a:pt x="22" y="70"/>
                    </a:lnTo>
                    <a:lnTo>
                      <a:pt x="42" y="6"/>
                    </a:lnTo>
                    <a:lnTo>
                      <a:pt x="37" y="5"/>
                    </a:lnTo>
                    <a:lnTo>
                      <a:pt x="32" y="4"/>
                    </a:lnTo>
                    <a:lnTo>
                      <a:pt x="28" y="3"/>
                    </a:lnTo>
                    <a:lnTo>
                      <a:pt x="23" y="2"/>
                    </a:lnTo>
                    <a:lnTo>
                      <a:pt x="19" y="1"/>
                    </a:lnTo>
                    <a:lnTo>
                      <a:pt x="14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5" name="Freeform 2468"/>
              <p:cNvSpPr>
                <a:spLocks/>
              </p:cNvSpPr>
              <p:nvPr/>
            </p:nvSpPr>
            <p:spPr bwMode="auto">
              <a:xfrm>
                <a:off x="4806" y="3782"/>
                <a:ext cx="6" cy="14"/>
              </a:xfrm>
              <a:custGeom>
                <a:avLst/>
                <a:gdLst/>
                <a:ahLst/>
                <a:cxnLst>
                  <a:cxn ang="0">
                    <a:pos x="32" y="64"/>
                  </a:cxn>
                  <a:cxn ang="0">
                    <a:pos x="32" y="64"/>
                  </a:cxn>
                  <a:cxn ang="0">
                    <a:pos x="29" y="65"/>
                  </a:cxn>
                  <a:cxn ang="0">
                    <a:pos x="28" y="65"/>
                  </a:cxn>
                  <a:cxn ang="0">
                    <a:pos x="27" y="65"/>
                  </a:cxn>
                  <a:cxn ang="0">
                    <a:pos x="27" y="67"/>
                  </a:cxn>
                  <a:cxn ang="0">
                    <a:pos x="26" y="65"/>
                  </a:cxn>
                  <a:cxn ang="0">
                    <a:pos x="27" y="67"/>
                  </a:cxn>
                  <a:cxn ang="0">
                    <a:pos x="27" y="67"/>
                  </a:cxn>
                  <a:cxn ang="0">
                    <a:pos x="28" y="67"/>
                  </a:cxn>
                  <a:cxn ang="0">
                    <a:pos x="33" y="0"/>
                  </a:cxn>
                  <a:cxn ang="0">
                    <a:pos x="29" y="0"/>
                  </a:cxn>
                  <a:cxn ang="0">
                    <a:pos x="26" y="0"/>
                  </a:cxn>
                  <a:cxn ang="0">
                    <a:pos x="21" y="0"/>
                  </a:cxn>
                  <a:cxn ang="0">
                    <a:pos x="18" y="0"/>
                  </a:cxn>
                  <a:cxn ang="0">
                    <a:pos x="13" y="1"/>
                  </a:cxn>
                  <a:cxn ang="0">
                    <a:pos x="10" y="2"/>
                  </a:cxn>
                  <a:cxn ang="0">
                    <a:pos x="5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2" y="64"/>
                  </a:cxn>
                </a:cxnLst>
                <a:rect l="0" t="0" r="r" b="b"/>
                <a:pathLst>
                  <a:path w="33" h="67">
                    <a:moveTo>
                      <a:pt x="32" y="64"/>
                    </a:moveTo>
                    <a:lnTo>
                      <a:pt x="32" y="64"/>
                    </a:lnTo>
                    <a:lnTo>
                      <a:pt x="29" y="65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7" y="67"/>
                    </a:lnTo>
                    <a:lnTo>
                      <a:pt x="26" y="65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8" y="67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10" y="2"/>
                    </a:lnTo>
                    <a:lnTo>
                      <a:pt x="5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2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6" name="Freeform 2469"/>
              <p:cNvSpPr>
                <a:spLocks/>
              </p:cNvSpPr>
              <p:nvPr/>
            </p:nvSpPr>
            <p:spPr bwMode="auto">
              <a:xfrm>
                <a:off x="4801" y="3783"/>
                <a:ext cx="11" cy="13"/>
              </a:xfrm>
              <a:custGeom>
                <a:avLst/>
                <a:gdLst/>
                <a:ahLst/>
                <a:cxnLst>
                  <a:cxn ang="0">
                    <a:pos x="53" y="63"/>
                  </a:cxn>
                  <a:cxn ang="0">
                    <a:pos x="53" y="63"/>
                  </a:cxn>
                  <a:cxn ang="0">
                    <a:pos x="54" y="62"/>
                  </a:cxn>
                  <a:cxn ang="0">
                    <a:pos x="56" y="59"/>
                  </a:cxn>
                  <a:cxn ang="0">
                    <a:pos x="57" y="59"/>
                  </a:cxn>
                  <a:cxn ang="0">
                    <a:pos x="57" y="58"/>
                  </a:cxn>
                  <a:cxn ang="0">
                    <a:pos x="58" y="58"/>
                  </a:cxn>
                  <a:cxn ang="0">
                    <a:pos x="58" y="58"/>
                  </a:cxn>
                  <a:cxn ang="0">
                    <a:pos x="57" y="58"/>
                  </a:cxn>
                  <a:cxn ang="0">
                    <a:pos x="56" y="59"/>
                  </a:cxn>
                  <a:cxn ang="0">
                    <a:pos x="24" y="0"/>
                  </a:cxn>
                  <a:cxn ang="0">
                    <a:pos x="20" y="3"/>
                  </a:cxn>
                  <a:cxn ang="0">
                    <a:pos x="16" y="5"/>
                  </a:cxn>
                  <a:cxn ang="0">
                    <a:pos x="14" y="7"/>
                  </a:cxn>
                  <a:cxn ang="0">
                    <a:pos x="10" y="10"/>
                  </a:cxn>
                  <a:cxn ang="0">
                    <a:pos x="8" y="13"/>
                  </a:cxn>
                  <a:cxn ang="0">
                    <a:pos x="6" y="15"/>
                  </a:cxn>
                  <a:cxn ang="0">
                    <a:pos x="4" y="19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53" y="63"/>
                  </a:cxn>
                </a:cxnLst>
                <a:rect l="0" t="0" r="r" b="b"/>
                <a:pathLst>
                  <a:path w="58" h="63">
                    <a:moveTo>
                      <a:pt x="53" y="63"/>
                    </a:moveTo>
                    <a:lnTo>
                      <a:pt x="53" y="63"/>
                    </a:lnTo>
                    <a:lnTo>
                      <a:pt x="54" y="62"/>
                    </a:lnTo>
                    <a:lnTo>
                      <a:pt x="56" y="59"/>
                    </a:lnTo>
                    <a:lnTo>
                      <a:pt x="57" y="59"/>
                    </a:lnTo>
                    <a:lnTo>
                      <a:pt x="57" y="58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7" y="58"/>
                    </a:lnTo>
                    <a:lnTo>
                      <a:pt x="56" y="59"/>
                    </a:lnTo>
                    <a:lnTo>
                      <a:pt x="24" y="0"/>
                    </a:lnTo>
                    <a:lnTo>
                      <a:pt x="20" y="3"/>
                    </a:lnTo>
                    <a:lnTo>
                      <a:pt x="16" y="5"/>
                    </a:lnTo>
                    <a:lnTo>
                      <a:pt x="14" y="7"/>
                    </a:lnTo>
                    <a:lnTo>
                      <a:pt x="10" y="10"/>
                    </a:lnTo>
                    <a:lnTo>
                      <a:pt x="8" y="13"/>
                    </a:lnTo>
                    <a:lnTo>
                      <a:pt x="6" y="15"/>
                    </a:lnTo>
                    <a:lnTo>
                      <a:pt x="4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53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7" name="Freeform 2470"/>
              <p:cNvSpPr>
                <a:spLocks/>
              </p:cNvSpPr>
              <p:nvPr/>
            </p:nvSpPr>
            <p:spPr bwMode="auto">
              <a:xfrm>
                <a:off x="4796" y="3788"/>
                <a:ext cx="15" cy="14"/>
              </a:xfrm>
              <a:custGeom>
                <a:avLst/>
                <a:gdLst/>
                <a:ahLst/>
                <a:cxnLst>
                  <a:cxn ang="0">
                    <a:pos x="8" y="61"/>
                  </a:cxn>
                  <a:cxn ang="0">
                    <a:pos x="60" y="60"/>
                  </a:cxn>
                  <a:cxn ang="0">
                    <a:pos x="75" y="42"/>
                  </a:cxn>
                  <a:cxn ang="0">
                    <a:pos x="22" y="0"/>
                  </a:cxn>
                  <a:cxn ang="0">
                    <a:pos x="8" y="19"/>
                  </a:cxn>
                  <a:cxn ang="0">
                    <a:pos x="8" y="61"/>
                  </a:cxn>
                  <a:cxn ang="0">
                    <a:pos x="8" y="19"/>
                  </a:cxn>
                  <a:cxn ang="0">
                    <a:pos x="4" y="26"/>
                  </a:cxn>
                  <a:cxn ang="0">
                    <a:pos x="1" y="32"/>
                  </a:cxn>
                  <a:cxn ang="0">
                    <a:pos x="0" y="38"/>
                  </a:cxn>
                  <a:cxn ang="0">
                    <a:pos x="0" y="45"/>
                  </a:cxn>
                  <a:cxn ang="0">
                    <a:pos x="2" y="51"/>
                  </a:cxn>
                  <a:cxn ang="0">
                    <a:pos x="5" y="57"/>
                  </a:cxn>
                  <a:cxn ang="0">
                    <a:pos x="9" y="61"/>
                  </a:cxn>
                  <a:cxn ang="0">
                    <a:pos x="14" y="66"/>
                  </a:cxn>
                  <a:cxn ang="0">
                    <a:pos x="19" y="69"/>
                  </a:cxn>
                  <a:cxn ang="0">
                    <a:pos x="24" y="72"/>
                  </a:cxn>
                  <a:cxn ang="0">
                    <a:pos x="30" y="73"/>
                  </a:cxn>
                  <a:cxn ang="0">
                    <a:pos x="37" y="74"/>
                  </a:cxn>
                  <a:cxn ang="0">
                    <a:pos x="43" y="73"/>
                  </a:cxn>
                  <a:cxn ang="0">
                    <a:pos x="49" y="71"/>
                  </a:cxn>
                  <a:cxn ang="0">
                    <a:pos x="56" y="66"/>
                  </a:cxn>
                  <a:cxn ang="0">
                    <a:pos x="60" y="60"/>
                  </a:cxn>
                  <a:cxn ang="0">
                    <a:pos x="8" y="61"/>
                  </a:cxn>
                </a:cxnLst>
                <a:rect l="0" t="0" r="r" b="b"/>
                <a:pathLst>
                  <a:path w="75" h="74">
                    <a:moveTo>
                      <a:pt x="8" y="61"/>
                    </a:moveTo>
                    <a:lnTo>
                      <a:pt x="60" y="60"/>
                    </a:lnTo>
                    <a:lnTo>
                      <a:pt x="75" y="42"/>
                    </a:lnTo>
                    <a:lnTo>
                      <a:pt x="22" y="0"/>
                    </a:lnTo>
                    <a:lnTo>
                      <a:pt x="8" y="19"/>
                    </a:lnTo>
                    <a:lnTo>
                      <a:pt x="8" y="61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1" y="32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2" y="51"/>
                    </a:lnTo>
                    <a:lnTo>
                      <a:pt x="5" y="57"/>
                    </a:lnTo>
                    <a:lnTo>
                      <a:pt x="9" y="61"/>
                    </a:lnTo>
                    <a:lnTo>
                      <a:pt x="14" y="66"/>
                    </a:lnTo>
                    <a:lnTo>
                      <a:pt x="19" y="69"/>
                    </a:lnTo>
                    <a:lnTo>
                      <a:pt x="24" y="72"/>
                    </a:lnTo>
                    <a:lnTo>
                      <a:pt x="30" y="73"/>
                    </a:lnTo>
                    <a:lnTo>
                      <a:pt x="37" y="74"/>
                    </a:lnTo>
                    <a:lnTo>
                      <a:pt x="43" y="73"/>
                    </a:lnTo>
                    <a:lnTo>
                      <a:pt x="49" y="71"/>
                    </a:lnTo>
                    <a:lnTo>
                      <a:pt x="56" y="66"/>
                    </a:lnTo>
                    <a:lnTo>
                      <a:pt x="60" y="60"/>
                    </a:lnTo>
                    <a:lnTo>
                      <a:pt x="8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8" name="Freeform 2471"/>
              <p:cNvSpPr>
                <a:spLocks/>
              </p:cNvSpPr>
              <p:nvPr/>
            </p:nvSpPr>
            <p:spPr bwMode="auto">
              <a:xfrm>
                <a:off x="4798" y="3791"/>
                <a:ext cx="21" cy="22"/>
              </a:xfrm>
              <a:custGeom>
                <a:avLst/>
                <a:gdLst/>
                <a:ahLst/>
                <a:cxnLst>
                  <a:cxn ang="0">
                    <a:pos x="97" y="94"/>
                  </a:cxn>
                  <a:cxn ang="0">
                    <a:pos x="96" y="52"/>
                  </a:cxn>
                  <a:cxn ang="0">
                    <a:pos x="52" y="0"/>
                  </a:cxn>
                  <a:cxn ang="0">
                    <a:pos x="0" y="42"/>
                  </a:cxn>
                  <a:cxn ang="0">
                    <a:pos x="45" y="95"/>
                  </a:cxn>
                  <a:cxn ang="0">
                    <a:pos x="97" y="94"/>
                  </a:cxn>
                  <a:cxn ang="0">
                    <a:pos x="45" y="95"/>
                  </a:cxn>
                  <a:cxn ang="0">
                    <a:pos x="51" y="100"/>
                  </a:cxn>
                  <a:cxn ang="0">
                    <a:pos x="57" y="105"/>
                  </a:cxn>
                  <a:cxn ang="0">
                    <a:pos x="63" y="107"/>
                  </a:cxn>
                  <a:cxn ang="0">
                    <a:pos x="70" y="107"/>
                  </a:cxn>
                  <a:cxn ang="0">
                    <a:pos x="75" y="107"/>
                  </a:cxn>
                  <a:cxn ang="0">
                    <a:pos x="81" y="106"/>
                  </a:cxn>
                  <a:cxn ang="0">
                    <a:pos x="87" y="102"/>
                  </a:cxn>
                  <a:cxn ang="0">
                    <a:pos x="93" y="99"/>
                  </a:cxn>
                  <a:cxn ang="0">
                    <a:pos x="96" y="94"/>
                  </a:cxn>
                  <a:cxn ang="0">
                    <a:pos x="101" y="90"/>
                  </a:cxn>
                  <a:cxn ang="0">
                    <a:pos x="103" y="84"/>
                  </a:cxn>
                  <a:cxn ang="0">
                    <a:pos x="104" y="78"/>
                  </a:cxn>
                  <a:cxn ang="0">
                    <a:pos x="104" y="71"/>
                  </a:cxn>
                  <a:cxn ang="0">
                    <a:pos x="103" y="65"/>
                  </a:cxn>
                  <a:cxn ang="0">
                    <a:pos x="101" y="58"/>
                  </a:cxn>
                  <a:cxn ang="0">
                    <a:pos x="96" y="52"/>
                  </a:cxn>
                  <a:cxn ang="0">
                    <a:pos x="97" y="94"/>
                  </a:cxn>
                </a:cxnLst>
                <a:rect l="0" t="0" r="r" b="b"/>
                <a:pathLst>
                  <a:path w="104" h="107">
                    <a:moveTo>
                      <a:pt x="97" y="94"/>
                    </a:moveTo>
                    <a:lnTo>
                      <a:pt x="96" y="52"/>
                    </a:lnTo>
                    <a:lnTo>
                      <a:pt x="52" y="0"/>
                    </a:lnTo>
                    <a:lnTo>
                      <a:pt x="0" y="42"/>
                    </a:lnTo>
                    <a:lnTo>
                      <a:pt x="45" y="95"/>
                    </a:lnTo>
                    <a:lnTo>
                      <a:pt x="97" y="94"/>
                    </a:lnTo>
                    <a:lnTo>
                      <a:pt x="45" y="95"/>
                    </a:lnTo>
                    <a:lnTo>
                      <a:pt x="51" y="100"/>
                    </a:lnTo>
                    <a:lnTo>
                      <a:pt x="57" y="105"/>
                    </a:lnTo>
                    <a:lnTo>
                      <a:pt x="63" y="107"/>
                    </a:lnTo>
                    <a:lnTo>
                      <a:pt x="70" y="107"/>
                    </a:lnTo>
                    <a:lnTo>
                      <a:pt x="75" y="107"/>
                    </a:lnTo>
                    <a:lnTo>
                      <a:pt x="81" y="106"/>
                    </a:lnTo>
                    <a:lnTo>
                      <a:pt x="87" y="102"/>
                    </a:lnTo>
                    <a:lnTo>
                      <a:pt x="93" y="99"/>
                    </a:lnTo>
                    <a:lnTo>
                      <a:pt x="96" y="94"/>
                    </a:lnTo>
                    <a:lnTo>
                      <a:pt x="101" y="90"/>
                    </a:lnTo>
                    <a:lnTo>
                      <a:pt x="103" y="84"/>
                    </a:lnTo>
                    <a:lnTo>
                      <a:pt x="104" y="78"/>
                    </a:lnTo>
                    <a:lnTo>
                      <a:pt x="104" y="71"/>
                    </a:lnTo>
                    <a:lnTo>
                      <a:pt x="103" y="65"/>
                    </a:lnTo>
                    <a:lnTo>
                      <a:pt x="101" y="58"/>
                    </a:lnTo>
                    <a:lnTo>
                      <a:pt x="96" y="52"/>
                    </a:lnTo>
                    <a:lnTo>
                      <a:pt x="97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9" name="Freeform 2472"/>
              <p:cNvSpPr>
                <a:spLocks/>
              </p:cNvSpPr>
              <p:nvPr/>
            </p:nvSpPr>
            <p:spPr bwMode="auto">
              <a:xfrm>
                <a:off x="4803" y="3802"/>
                <a:ext cx="14" cy="14"/>
              </a:xfrm>
              <a:custGeom>
                <a:avLst/>
                <a:gdLst/>
                <a:ahLst/>
                <a:cxnLst>
                  <a:cxn ang="0">
                    <a:pos x="9" y="57"/>
                  </a:cxn>
                  <a:cxn ang="0">
                    <a:pos x="61" y="57"/>
                  </a:cxn>
                  <a:cxn ang="0">
                    <a:pos x="73" y="41"/>
                  </a:cxn>
                  <a:cxn ang="0">
                    <a:pos x="20" y="0"/>
                  </a:cxn>
                  <a:cxn ang="0">
                    <a:pos x="7" y="16"/>
                  </a:cxn>
                  <a:cxn ang="0">
                    <a:pos x="9" y="57"/>
                  </a:cxn>
                  <a:cxn ang="0">
                    <a:pos x="7" y="16"/>
                  </a:cxn>
                  <a:cxn ang="0">
                    <a:pos x="4" y="23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0" y="42"/>
                  </a:cxn>
                  <a:cxn ang="0">
                    <a:pos x="3" y="48"/>
                  </a:cxn>
                  <a:cxn ang="0">
                    <a:pos x="5" y="54"/>
                  </a:cxn>
                  <a:cxn ang="0">
                    <a:pos x="9" y="59"/>
                  </a:cxn>
                  <a:cxn ang="0">
                    <a:pos x="13" y="63"/>
                  </a:cxn>
                  <a:cxn ang="0">
                    <a:pos x="19" y="67"/>
                  </a:cxn>
                  <a:cxn ang="0">
                    <a:pos x="25" y="69"/>
                  </a:cxn>
                  <a:cxn ang="0">
                    <a:pos x="31" y="70"/>
                  </a:cxn>
                  <a:cxn ang="0">
                    <a:pos x="36" y="70"/>
                  </a:cxn>
                  <a:cxn ang="0">
                    <a:pos x="43" y="69"/>
                  </a:cxn>
                  <a:cxn ang="0">
                    <a:pos x="49" y="67"/>
                  </a:cxn>
                  <a:cxn ang="0">
                    <a:pos x="55" y="63"/>
                  </a:cxn>
                  <a:cxn ang="0">
                    <a:pos x="61" y="57"/>
                  </a:cxn>
                  <a:cxn ang="0">
                    <a:pos x="9" y="57"/>
                  </a:cxn>
                </a:cxnLst>
                <a:rect l="0" t="0" r="r" b="b"/>
                <a:pathLst>
                  <a:path w="73" h="70">
                    <a:moveTo>
                      <a:pt x="9" y="57"/>
                    </a:moveTo>
                    <a:lnTo>
                      <a:pt x="61" y="57"/>
                    </a:lnTo>
                    <a:lnTo>
                      <a:pt x="73" y="41"/>
                    </a:lnTo>
                    <a:lnTo>
                      <a:pt x="20" y="0"/>
                    </a:lnTo>
                    <a:lnTo>
                      <a:pt x="7" y="16"/>
                    </a:lnTo>
                    <a:lnTo>
                      <a:pt x="9" y="57"/>
                    </a:lnTo>
                    <a:lnTo>
                      <a:pt x="7" y="16"/>
                    </a:lnTo>
                    <a:lnTo>
                      <a:pt x="4" y="23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3" y="48"/>
                    </a:lnTo>
                    <a:lnTo>
                      <a:pt x="5" y="54"/>
                    </a:lnTo>
                    <a:lnTo>
                      <a:pt x="9" y="59"/>
                    </a:lnTo>
                    <a:lnTo>
                      <a:pt x="13" y="63"/>
                    </a:lnTo>
                    <a:lnTo>
                      <a:pt x="19" y="67"/>
                    </a:lnTo>
                    <a:lnTo>
                      <a:pt x="25" y="69"/>
                    </a:lnTo>
                    <a:lnTo>
                      <a:pt x="31" y="70"/>
                    </a:lnTo>
                    <a:lnTo>
                      <a:pt x="36" y="70"/>
                    </a:lnTo>
                    <a:lnTo>
                      <a:pt x="43" y="69"/>
                    </a:lnTo>
                    <a:lnTo>
                      <a:pt x="49" y="67"/>
                    </a:lnTo>
                    <a:lnTo>
                      <a:pt x="55" y="63"/>
                    </a:lnTo>
                    <a:lnTo>
                      <a:pt x="61" y="57"/>
                    </a:lnTo>
                    <a:lnTo>
                      <a:pt x="9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0" name="Freeform 2473"/>
              <p:cNvSpPr>
                <a:spLocks/>
              </p:cNvSpPr>
              <p:nvPr/>
            </p:nvSpPr>
            <p:spPr bwMode="auto">
              <a:xfrm>
                <a:off x="4796" y="3784"/>
                <a:ext cx="14" cy="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7" y="0"/>
                  </a:cxn>
                  <a:cxn ang="0">
                    <a:pos x="0" y="22"/>
                  </a:cxn>
                  <a:cxn ang="0">
                    <a:pos x="53" y="63"/>
                  </a:cxn>
                  <a:cxn ang="0">
                    <a:pos x="70" y="42"/>
                  </a:cxn>
                  <a:cxn ang="0">
                    <a:pos x="18" y="0"/>
                  </a:cxn>
                </a:cxnLst>
                <a:rect l="0" t="0" r="r" b="b"/>
                <a:pathLst>
                  <a:path w="70" h="63">
                    <a:moveTo>
                      <a:pt x="18" y="0"/>
                    </a:moveTo>
                    <a:lnTo>
                      <a:pt x="17" y="0"/>
                    </a:lnTo>
                    <a:lnTo>
                      <a:pt x="0" y="22"/>
                    </a:lnTo>
                    <a:lnTo>
                      <a:pt x="53" y="63"/>
                    </a:lnTo>
                    <a:lnTo>
                      <a:pt x="70" y="4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1" name="Freeform 2474"/>
              <p:cNvSpPr>
                <a:spLocks/>
              </p:cNvSpPr>
              <p:nvPr/>
            </p:nvSpPr>
            <p:spPr bwMode="auto">
              <a:xfrm>
                <a:off x="4799" y="3781"/>
                <a:ext cx="14" cy="12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2" y="3"/>
                  </a:cxn>
                  <a:cxn ang="0">
                    <a:pos x="11" y="5"/>
                  </a:cxn>
                  <a:cxn ang="0">
                    <a:pos x="9" y="6"/>
                  </a:cxn>
                  <a:cxn ang="0">
                    <a:pos x="7" y="10"/>
                  </a:cxn>
                  <a:cxn ang="0">
                    <a:pos x="5" y="12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52" y="61"/>
                  </a:cxn>
                  <a:cxn ang="0">
                    <a:pos x="54" y="57"/>
                  </a:cxn>
                  <a:cxn ang="0">
                    <a:pos x="58" y="52"/>
                  </a:cxn>
                  <a:cxn ang="0">
                    <a:pos x="60" y="50"/>
                  </a:cxn>
                  <a:cxn ang="0">
                    <a:pos x="63" y="47"/>
                  </a:cxn>
                  <a:cxn ang="0">
                    <a:pos x="64" y="44"/>
                  </a:cxn>
                  <a:cxn ang="0">
                    <a:pos x="66" y="42"/>
                  </a:cxn>
                  <a:cxn ang="0">
                    <a:pos x="67" y="40"/>
                  </a:cxn>
                  <a:cxn ang="0">
                    <a:pos x="69" y="37"/>
                  </a:cxn>
                  <a:cxn ang="0">
                    <a:pos x="69" y="37"/>
                  </a:cxn>
                  <a:cxn ang="0">
                    <a:pos x="13" y="2"/>
                  </a:cxn>
                </a:cxnLst>
                <a:rect l="0" t="0" r="r" b="b"/>
                <a:pathLst>
                  <a:path w="69" h="61">
                    <a:moveTo>
                      <a:pt x="13" y="2"/>
                    </a:moveTo>
                    <a:lnTo>
                      <a:pt x="13" y="0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11" y="5"/>
                    </a:lnTo>
                    <a:lnTo>
                      <a:pt x="9" y="6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52" y="61"/>
                    </a:lnTo>
                    <a:lnTo>
                      <a:pt x="54" y="57"/>
                    </a:lnTo>
                    <a:lnTo>
                      <a:pt x="58" y="52"/>
                    </a:lnTo>
                    <a:lnTo>
                      <a:pt x="60" y="50"/>
                    </a:lnTo>
                    <a:lnTo>
                      <a:pt x="63" y="47"/>
                    </a:lnTo>
                    <a:lnTo>
                      <a:pt x="64" y="44"/>
                    </a:lnTo>
                    <a:lnTo>
                      <a:pt x="66" y="42"/>
                    </a:lnTo>
                    <a:lnTo>
                      <a:pt x="67" y="40"/>
                    </a:lnTo>
                    <a:lnTo>
                      <a:pt x="69" y="37"/>
                    </a:lnTo>
                    <a:lnTo>
                      <a:pt x="69" y="37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2" name="Freeform 2475"/>
              <p:cNvSpPr>
                <a:spLocks/>
              </p:cNvSpPr>
              <p:nvPr/>
            </p:nvSpPr>
            <p:spPr bwMode="auto">
              <a:xfrm>
                <a:off x="4802" y="3780"/>
                <a:ext cx="14" cy="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56" y="41"/>
                  </a:cxn>
                  <a:cxn ang="0">
                    <a:pos x="59" y="38"/>
                  </a:cxn>
                  <a:cxn ang="0">
                    <a:pos x="60" y="34"/>
                  </a:cxn>
                  <a:cxn ang="0">
                    <a:pos x="62" y="30"/>
                  </a:cxn>
                  <a:cxn ang="0">
                    <a:pos x="65" y="26"/>
                  </a:cxn>
                  <a:cxn ang="0">
                    <a:pos x="66" y="23"/>
                  </a:cxn>
                  <a:cxn ang="0">
                    <a:pos x="67" y="18"/>
                  </a:cxn>
                  <a:cxn ang="0">
                    <a:pos x="68" y="15"/>
                  </a:cxn>
                  <a:cxn ang="0">
                    <a:pos x="69" y="10"/>
                  </a:cxn>
                  <a:cxn ang="0">
                    <a:pos x="69" y="10"/>
                  </a:cxn>
                  <a:cxn ang="0">
                    <a:pos x="3" y="0"/>
                  </a:cxn>
                </a:cxnLst>
                <a:rect l="0" t="0" r="r" b="b"/>
                <a:pathLst>
                  <a:path w="69" h="41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56" y="41"/>
                    </a:lnTo>
                    <a:lnTo>
                      <a:pt x="59" y="38"/>
                    </a:lnTo>
                    <a:lnTo>
                      <a:pt x="60" y="34"/>
                    </a:lnTo>
                    <a:lnTo>
                      <a:pt x="62" y="30"/>
                    </a:lnTo>
                    <a:lnTo>
                      <a:pt x="65" y="26"/>
                    </a:lnTo>
                    <a:lnTo>
                      <a:pt x="66" y="23"/>
                    </a:lnTo>
                    <a:lnTo>
                      <a:pt x="67" y="18"/>
                    </a:lnTo>
                    <a:lnTo>
                      <a:pt x="68" y="15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3" name="Freeform 2476"/>
              <p:cNvSpPr>
                <a:spLocks/>
              </p:cNvSpPr>
              <p:nvPr/>
            </p:nvSpPr>
            <p:spPr bwMode="auto">
              <a:xfrm>
                <a:off x="4802" y="3775"/>
                <a:ext cx="14" cy="7"/>
              </a:xfrm>
              <a:custGeom>
                <a:avLst/>
                <a:gdLst/>
                <a:ahLst/>
                <a:cxnLst>
                  <a:cxn ang="0">
                    <a:pos x="1" y="25"/>
                  </a:cxn>
                  <a:cxn ang="0">
                    <a:pos x="1" y="24"/>
                  </a:cxn>
                  <a:cxn ang="0">
                    <a:pos x="1" y="24"/>
                  </a:cxn>
                  <a:cxn ang="0">
                    <a:pos x="1" y="24"/>
                  </a:cxn>
                  <a:cxn ang="0">
                    <a:pos x="1" y="24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" y="23"/>
                  </a:cxn>
                  <a:cxn ang="0">
                    <a:pos x="1" y="23"/>
                  </a:cxn>
                  <a:cxn ang="0">
                    <a:pos x="67" y="33"/>
                  </a:cxn>
                  <a:cxn ang="0">
                    <a:pos x="67" y="30"/>
                  </a:cxn>
                  <a:cxn ang="0">
                    <a:pos x="67" y="25"/>
                  </a:cxn>
                  <a:cxn ang="0">
                    <a:pos x="67" y="22"/>
                  </a:cxn>
                  <a:cxn ang="0">
                    <a:pos x="67" y="17"/>
                  </a:cxn>
                  <a:cxn ang="0">
                    <a:pos x="67" y="12"/>
                  </a:cxn>
                  <a:cxn ang="0">
                    <a:pos x="66" y="9"/>
                  </a:cxn>
                  <a:cxn ang="0">
                    <a:pos x="65" y="4"/>
                  </a:cxn>
                  <a:cxn ang="0">
                    <a:pos x="64" y="1"/>
                  </a:cxn>
                  <a:cxn ang="0">
                    <a:pos x="64" y="0"/>
                  </a:cxn>
                  <a:cxn ang="0">
                    <a:pos x="1" y="25"/>
                  </a:cxn>
                </a:cxnLst>
                <a:rect l="0" t="0" r="r" b="b"/>
                <a:pathLst>
                  <a:path w="67" h="33">
                    <a:moveTo>
                      <a:pt x="1" y="25"/>
                    </a:move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67" y="33"/>
                    </a:lnTo>
                    <a:lnTo>
                      <a:pt x="67" y="30"/>
                    </a:lnTo>
                    <a:lnTo>
                      <a:pt x="67" y="25"/>
                    </a:lnTo>
                    <a:lnTo>
                      <a:pt x="67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6" y="9"/>
                    </a:lnTo>
                    <a:lnTo>
                      <a:pt x="65" y="4"/>
                    </a:lnTo>
                    <a:lnTo>
                      <a:pt x="64" y="1"/>
                    </a:lnTo>
                    <a:lnTo>
                      <a:pt x="64" y="0"/>
                    </a:lnTo>
                    <a:lnTo>
                      <a:pt x="1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4" name="Freeform 2477"/>
              <p:cNvSpPr>
                <a:spLocks/>
              </p:cNvSpPr>
              <p:nvPr/>
            </p:nvSpPr>
            <p:spPr bwMode="auto">
              <a:xfrm>
                <a:off x="4803" y="3770"/>
                <a:ext cx="12" cy="10"/>
              </a:xfrm>
              <a:custGeom>
                <a:avLst/>
                <a:gdLst/>
                <a:ahLst/>
                <a:cxnLst>
                  <a:cxn ang="0">
                    <a:pos x="1" y="52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63" y="26"/>
                  </a:cxn>
                  <a:cxn ang="0">
                    <a:pos x="60" y="22"/>
                  </a:cxn>
                  <a:cxn ang="0">
                    <a:pos x="59" y="19"/>
                  </a:cxn>
                  <a:cxn ang="0">
                    <a:pos x="57" y="15"/>
                  </a:cxn>
                  <a:cxn ang="0">
                    <a:pos x="55" y="12"/>
                  </a:cxn>
                  <a:cxn ang="0">
                    <a:pos x="51" y="8"/>
                  </a:cxn>
                  <a:cxn ang="0">
                    <a:pos x="49" y="5"/>
                  </a:cxn>
                  <a:cxn ang="0">
                    <a:pos x="47" y="3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1" y="52"/>
                  </a:cxn>
                </a:cxnLst>
                <a:rect l="0" t="0" r="r" b="b"/>
                <a:pathLst>
                  <a:path w="63" h="52">
                    <a:moveTo>
                      <a:pt x="1" y="52"/>
                    </a:moveTo>
                    <a:lnTo>
                      <a:pt x="1" y="52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63" y="26"/>
                    </a:lnTo>
                    <a:lnTo>
                      <a:pt x="60" y="22"/>
                    </a:lnTo>
                    <a:lnTo>
                      <a:pt x="59" y="19"/>
                    </a:lnTo>
                    <a:lnTo>
                      <a:pt x="57" y="15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9" y="5"/>
                    </a:lnTo>
                    <a:lnTo>
                      <a:pt x="47" y="3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1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5" name="Freeform 2478"/>
              <p:cNvSpPr>
                <a:spLocks/>
              </p:cNvSpPr>
              <p:nvPr/>
            </p:nvSpPr>
            <p:spPr bwMode="auto">
              <a:xfrm>
                <a:off x="4803" y="3768"/>
                <a:ext cx="8" cy="13"/>
              </a:xfrm>
              <a:custGeom>
                <a:avLst/>
                <a:gdLst/>
                <a:ahLst/>
                <a:cxnLst>
                  <a:cxn ang="0">
                    <a:pos x="6" y="67"/>
                  </a:cxn>
                  <a:cxn ang="0">
                    <a:pos x="6" y="67"/>
                  </a:cxn>
                  <a:cxn ang="0">
                    <a:pos x="5" y="67"/>
                  </a:cxn>
                  <a:cxn ang="0">
                    <a:pos x="4" y="65"/>
                  </a:cxn>
                  <a:cxn ang="0">
                    <a:pos x="3" y="65"/>
                  </a:cxn>
                  <a:cxn ang="0">
                    <a:pos x="3" y="65"/>
                  </a:cxn>
                  <a:cxn ang="0">
                    <a:pos x="2" y="65"/>
                  </a:cxn>
                  <a:cxn ang="0">
                    <a:pos x="2" y="64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42" y="12"/>
                  </a:cxn>
                  <a:cxn ang="0">
                    <a:pos x="39" y="10"/>
                  </a:cxn>
                  <a:cxn ang="0">
                    <a:pos x="36" y="8"/>
                  </a:cxn>
                  <a:cxn ang="0">
                    <a:pos x="33" y="5"/>
                  </a:cxn>
                  <a:cxn ang="0">
                    <a:pos x="29" y="4"/>
                  </a:cxn>
                  <a:cxn ang="0">
                    <a:pos x="26" y="3"/>
                  </a:cxn>
                  <a:cxn ang="0">
                    <a:pos x="21" y="2"/>
                  </a:cxn>
                  <a:cxn ang="0">
                    <a:pos x="18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6" y="67"/>
                  </a:cxn>
                </a:cxnLst>
                <a:rect l="0" t="0" r="r" b="b"/>
                <a:pathLst>
                  <a:path w="42" h="67">
                    <a:moveTo>
                      <a:pt x="6" y="67"/>
                    </a:moveTo>
                    <a:lnTo>
                      <a:pt x="6" y="67"/>
                    </a:lnTo>
                    <a:lnTo>
                      <a:pt x="5" y="67"/>
                    </a:lnTo>
                    <a:lnTo>
                      <a:pt x="4" y="65"/>
                    </a:lnTo>
                    <a:lnTo>
                      <a:pt x="3" y="65"/>
                    </a:lnTo>
                    <a:lnTo>
                      <a:pt x="3" y="65"/>
                    </a:lnTo>
                    <a:lnTo>
                      <a:pt x="2" y="65"/>
                    </a:lnTo>
                    <a:lnTo>
                      <a:pt x="2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42" y="12"/>
                    </a:lnTo>
                    <a:lnTo>
                      <a:pt x="39" y="10"/>
                    </a:lnTo>
                    <a:lnTo>
                      <a:pt x="36" y="8"/>
                    </a:lnTo>
                    <a:lnTo>
                      <a:pt x="33" y="5"/>
                    </a:lnTo>
                    <a:lnTo>
                      <a:pt x="29" y="4"/>
                    </a:lnTo>
                    <a:lnTo>
                      <a:pt x="26" y="3"/>
                    </a:lnTo>
                    <a:lnTo>
                      <a:pt x="21" y="2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6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6" name="Freeform 2479"/>
              <p:cNvSpPr>
                <a:spLocks/>
              </p:cNvSpPr>
              <p:nvPr/>
            </p:nvSpPr>
            <p:spPr bwMode="auto">
              <a:xfrm>
                <a:off x="4799" y="3768"/>
                <a:ext cx="7" cy="13"/>
              </a:xfrm>
              <a:custGeom>
                <a:avLst/>
                <a:gdLst/>
                <a:ahLst/>
                <a:cxnLst>
                  <a:cxn ang="0">
                    <a:pos x="36" y="63"/>
                  </a:cxn>
                  <a:cxn ang="0">
                    <a:pos x="36" y="63"/>
                  </a:cxn>
                  <a:cxn ang="0">
                    <a:pos x="35" y="64"/>
                  </a:cxn>
                  <a:cxn ang="0">
                    <a:pos x="32" y="65"/>
                  </a:cxn>
                  <a:cxn ang="0">
                    <a:pos x="31" y="65"/>
                  </a:cxn>
                  <a:cxn ang="0">
                    <a:pos x="29" y="67"/>
                  </a:cxn>
                  <a:cxn ang="0">
                    <a:pos x="28" y="67"/>
                  </a:cxn>
                  <a:cxn ang="0">
                    <a:pos x="27" y="67"/>
                  </a:cxn>
                  <a:cxn ang="0">
                    <a:pos x="25" y="67"/>
                  </a:cxn>
                  <a:cxn ang="0">
                    <a:pos x="24" y="67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1" y="0"/>
                  </a:cxn>
                  <a:cxn ang="0">
                    <a:pos x="16" y="1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36" y="63"/>
                  </a:cxn>
                </a:cxnLst>
                <a:rect l="0" t="0" r="r" b="b"/>
                <a:pathLst>
                  <a:path w="36" h="67">
                    <a:moveTo>
                      <a:pt x="36" y="63"/>
                    </a:moveTo>
                    <a:lnTo>
                      <a:pt x="36" y="63"/>
                    </a:lnTo>
                    <a:lnTo>
                      <a:pt x="35" y="64"/>
                    </a:lnTo>
                    <a:lnTo>
                      <a:pt x="32" y="65"/>
                    </a:lnTo>
                    <a:lnTo>
                      <a:pt x="31" y="65"/>
                    </a:lnTo>
                    <a:lnTo>
                      <a:pt x="29" y="67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5" y="67"/>
                    </a:lnTo>
                    <a:lnTo>
                      <a:pt x="24" y="67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7" name="Freeform 2480"/>
              <p:cNvSpPr>
                <a:spLocks/>
              </p:cNvSpPr>
              <p:nvPr/>
            </p:nvSpPr>
            <p:spPr bwMode="auto">
              <a:xfrm>
                <a:off x="4795" y="3769"/>
                <a:ext cx="12" cy="12"/>
              </a:xfrm>
              <a:custGeom>
                <a:avLst/>
                <a:gdLst/>
                <a:ahLst/>
                <a:cxnLst>
                  <a:cxn ang="0">
                    <a:pos x="52" y="61"/>
                  </a:cxn>
                  <a:cxn ang="0">
                    <a:pos x="52" y="61"/>
                  </a:cxn>
                  <a:cxn ang="0">
                    <a:pos x="54" y="60"/>
                  </a:cxn>
                  <a:cxn ang="0">
                    <a:pos x="55" y="57"/>
                  </a:cxn>
                  <a:cxn ang="0">
                    <a:pos x="56" y="57"/>
                  </a:cxn>
                  <a:cxn ang="0">
                    <a:pos x="57" y="56"/>
                  </a:cxn>
                  <a:cxn ang="0">
                    <a:pos x="57" y="56"/>
                  </a:cxn>
                  <a:cxn ang="0">
                    <a:pos x="57" y="56"/>
                  </a:cxn>
                  <a:cxn ang="0">
                    <a:pos x="57" y="56"/>
                  </a:cxn>
                  <a:cxn ang="0">
                    <a:pos x="56" y="56"/>
                  </a:cxn>
                  <a:cxn ang="0">
                    <a:pos x="20" y="0"/>
                  </a:cxn>
                  <a:cxn ang="0">
                    <a:pos x="17" y="2"/>
                  </a:cxn>
                  <a:cxn ang="0">
                    <a:pos x="14" y="4"/>
                  </a:cxn>
                  <a:cxn ang="0">
                    <a:pos x="12" y="7"/>
                  </a:cxn>
                  <a:cxn ang="0">
                    <a:pos x="8" y="10"/>
                  </a:cxn>
                  <a:cxn ang="0">
                    <a:pos x="6" y="12"/>
                  </a:cxn>
                  <a:cxn ang="0">
                    <a:pos x="4" y="15"/>
                  </a:cxn>
                  <a:cxn ang="0">
                    <a:pos x="3" y="17"/>
                  </a:cxn>
                  <a:cxn ang="0">
                    <a:pos x="0" y="20"/>
                  </a:cxn>
                  <a:cxn ang="0">
                    <a:pos x="0" y="19"/>
                  </a:cxn>
                  <a:cxn ang="0">
                    <a:pos x="52" y="61"/>
                  </a:cxn>
                </a:cxnLst>
                <a:rect l="0" t="0" r="r" b="b"/>
                <a:pathLst>
                  <a:path w="57" h="61">
                    <a:moveTo>
                      <a:pt x="52" y="61"/>
                    </a:moveTo>
                    <a:lnTo>
                      <a:pt x="52" y="61"/>
                    </a:lnTo>
                    <a:lnTo>
                      <a:pt x="54" y="60"/>
                    </a:lnTo>
                    <a:lnTo>
                      <a:pt x="55" y="57"/>
                    </a:lnTo>
                    <a:lnTo>
                      <a:pt x="56" y="57"/>
                    </a:lnTo>
                    <a:lnTo>
                      <a:pt x="57" y="56"/>
                    </a:lnTo>
                    <a:lnTo>
                      <a:pt x="57" y="56"/>
                    </a:lnTo>
                    <a:lnTo>
                      <a:pt x="57" y="56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4" y="15"/>
                    </a:lnTo>
                    <a:lnTo>
                      <a:pt x="3" y="17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52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8" name="Freeform 2481"/>
              <p:cNvSpPr>
                <a:spLocks/>
              </p:cNvSpPr>
              <p:nvPr/>
            </p:nvSpPr>
            <p:spPr bwMode="auto">
              <a:xfrm>
                <a:off x="4787" y="3773"/>
                <a:ext cx="19" cy="19"/>
              </a:xfrm>
              <a:custGeom>
                <a:avLst/>
                <a:gdLst/>
                <a:ahLst/>
                <a:cxnLst>
                  <a:cxn ang="0">
                    <a:pos x="9" y="82"/>
                  </a:cxn>
                  <a:cxn ang="0">
                    <a:pos x="61" y="81"/>
                  </a:cxn>
                  <a:cxn ang="0">
                    <a:pos x="91" y="42"/>
                  </a:cxn>
                  <a:cxn ang="0">
                    <a:pos x="39" y="0"/>
                  </a:cxn>
                  <a:cxn ang="0">
                    <a:pos x="8" y="39"/>
                  </a:cxn>
                  <a:cxn ang="0">
                    <a:pos x="9" y="82"/>
                  </a:cxn>
                  <a:cxn ang="0">
                    <a:pos x="8" y="39"/>
                  </a:cxn>
                  <a:cxn ang="0">
                    <a:pos x="4" y="46"/>
                  </a:cxn>
                  <a:cxn ang="0">
                    <a:pos x="1" y="53"/>
                  </a:cxn>
                  <a:cxn ang="0">
                    <a:pos x="0" y="59"/>
                  </a:cxn>
                  <a:cxn ang="0">
                    <a:pos x="1" y="66"/>
                  </a:cxn>
                  <a:cxn ang="0">
                    <a:pos x="2" y="72"/>
                  </a:cxn>
                  <a:cxn ang="0">
                    <a:pos x="6" y="78"/>
                  </a:cxn>
                  <a:cxn ang="0">
                    <a:pos x="9" y="82"/>
                  </a:cxn>
                  <a:cxn ang="0">
                    <a:pos x="14" y="87"/>
                  </a:cxn>
                  <a:cxn ang="0">
                    <a:pos x="19" y="90"/>
                  </a:cxn>
                  <a:cxn ang="0">
                    <a:pos x="24" y="93"/>
                  </a:cxn>
                  <a:cxn ang="0">
                    <a:pos x="31" y="94"/>
                  </a:cxn>
                  <a:cxn ang="0">
                    <a:pos x="37" y="94"/>
                  </a:cxn>
                  <a:cxn ang="0">
                    <a:pos x="43" y="94"/>
                  </a:cxn>
                  <a:cxn ang="0">
                    <a:pos x="50" y="90"/>
                  </a:cxn>
                  <a:cxn ang="0">
                    <a:pos x="56" y="87"/>
                  </a:cxn>
                  <a:cxn ang="0">
                    <a:pos x="61" y="81"/>
                  </a:cxn>
                  <a:cxn ang="0">
                    <a:pos x="9" y="82"/>
                  </a:cxn>
                </a:cxnLst>
                <a:rect l="0" t="0" r="r" b="b"/>
                <a:pathLst>
                  <a:path w="91" h="94">
                    <a:moveTo>
                      <a:pt x="9" y="82"/>
                    </a:moveTo>
                    <a:lnTo>
                      <a:pt x="61" y="81"/>
                    </a:lnTo>
                    <a:lnTo>
                      <a:pt x="91" y="42"/>
                    </a:lnTo>
                    <a:lnTo>
                      <a:pt x="39" y="0"/>
                    </a:lnTo>
                    <a:lnTo>
                      <a:pt x="8" y="39"/>
                    </a:lnTo>
                    <a:lnTo>
                      <a:pt x="9" y="82"/>
                    </a:lnTo>
                    <a:lnTo>
                      <a:pt x="8" y="39"/>
                    </a:lnTo>
                    <a:lnTo>
                      <a:pt x="4" y="46"/>
                    </a:lnTo>
                    <a:lnTo>
                      <a:pt x="1" y="53"/>
                    </a:lnTo>
                    <a:lnTo>
                      <a:pt x="0" y="59"/>
                    </a:lnTo>
                    <a:lnTo>
                      <a:pt x="1" y="66"/>
                    </a:lnTo>
                    <a:lnTo>
                      <a:pt x="2" y="72"/>
                    </a:lnTo>
                    <a:lnTo>
                      <a:pt x="6" y="78"/>
                    </a:lnTo>
                    <a:lnTo>
                      <a:pt x="9" y="82"/>
                    </a:lnTo>
                    <a:lnTo>
                      <a:pt x="14" y="87"/>
                    </a:lnTo>
                    <a:lnTo>
                      <a:pt x="19" y="90"/>
                    </a:lnTo>
                    <a:lnTo>
                      <a:pt x="24" y="93"/>
                    </a:lnTo>
                    <a:lnTo>
                      <a:pt x="31" y="94"/>
                    </a:lnTo>
                    <a:lnTo>
                      <a:pt x="37" y="94"/>
                    </a:lnTo>
                    <a:lnTo>
                      <a:pt x="43" y="94"/>
                    </a:lnTo>
                    <a:lnTo>
                      <a:pt x="50" y="90"/>
                    </a:lnTo>
                    <a:lnTo>
                      <a:pt x="56" y="87"/>
                    </a:lnTo>
                    <a:lnTo>
                      <a:pt x="61" y="81"/>
                    </a:lnTo>
                    <a:lnTo>
                      <a:pt x="9" y="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9" name="Freeform 2482"/>
              <p:cNvSpPr>
                <a:spLocks/>
              </p:cNvSpPr>
              <p:nvPr/>
            </p:nvSpPr>
            <p:spPr bwMode="auto">
              <a:xfrm>
                <a:off x="4789" y="3781"/>
                <a:ext cx="19" cy="19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85" y="40"/>
                  </a:cxn>
                  <a:cxn ang="0">
                    <a:pos x="51" y="0"/>
                  </a:cxn>
                  <a:cxn ang="0">
                    <a:pos x="0" y="43"/>
                  </a:cxn>
                  <a:cxn ang="0">
                    <a:pos x="34" y="84"/>
                  </a:cxn>
                  <a:cxn ang="0">
                    <a:pos x="86" y="82"/>
                  </a:cxn>
                  <a:cxn ang="0">
                    <a:pos x="34" y="84"/>
                  </a:cxn>
                  <a:cxn ang="0">
                    <a:pos x="40" y="88"/>
                  </a:cxn>
                  <a:cxn ang="0">
                    <a:pos x="45" y="93"/>
                  </a:cxn>
                  <a:cxn ang="0">
                    <a:pos x="51" y="95"/>
                  </a:cxn>
                  <a:cxn ang="0">
                    <a:pos x="58" y="95"/>
                  </a:cxn>
                  <a:cxn ang="0">
                    <a:pos x="64" y="95"/>
                  </a:cxn>
                  <a:cxn ang="0">
                    <a:pos x="70" y="94"/>
                  </a:cxn>
                  <a:cxn ang="0">
                    <a:pos x="75" y="91"/>
                  </a:cxn>
                  <a:cxn ang="0">
                    <a:pos x="81" y="87"/>
                  </a:cxn>
                  <a:cxn ang="0">
                    <a:pos x="85" y="82"/>
                  </a:cxn>
                  <a:cxn ang="0">
                    <a:pos x="89" y="78"/>
                  </a:cxn>
                  <a:cxn ang="0">
                    <a:pos x="92" y="72"/>
                  </a:cxn>
                  <a:cxn ang="0">
                    <a:pos x="93" y="66"/>
                  </a:cxn>
                  <a:cxn ang="0">
                    <a:pos x="93" y="59"/>
                  </a:cxn>
                  <a:cxn ang="0">
                    <a:pos x="92" y="54"/>
                  </a:cxn>
                  <a:cxn ang="0">
                    <a:pos x="89" y="47"/>
                  </a:cxn>
                  <a:cxn ang="0">
                    <a:pos x="85" y="40"/>
                  </a:cxn>
                  <a:cxn ang="0">
                    <a:pos x="86" y="82"/>
                  </a:cxn>
                </a:cxnLst>
                <a:rect l="0" t="0" r="r" b="b"/>
                <a:pathLst>
                  <a:path w="93" h="95">
                    <a:moveTo>
                      <a:pt x="86" y="82"/>
                    </a:moveTo>
                    <a:lnTo>
                      <a:pt x="85" y="40"/>
                    </a:lnTo>
                    <a:lnTo>
                      <a:pt x="51" y="0"/>
                    </a:lnTo>
                    <a:lnTo>
                      <a:pt x="0" y="43"/>
                    </a:lnTo>
                    <a:lnTo>
                      <a:pt x="34" y="84"/>
                    </a:lnTo>
                    <a:lnTo>
                      <a:pt x="86" y="82"/>
                    </a:lnTo>
                    <a:lnTo>
                      <a:pt x="34" y="84"/>
                    </a:lnTo>
                    <a:lnTo>
                      <a:pt x="40" y="88"/>
                    </a:lnTo>
                    <a:lnTo>
                      <a:pt x="45" y="93"/>
                    </a:lnTo>
                    <a:lnTo>
                      <a:pt x="51" y="95"/>
                    </a:lnTo>
                    <a:lnTo>
                      <a:pt x="58" y="95"/>
                    </a:lnTo>
                    <a:lnTo>
                      <a:pt x="64" y="95"/>
                    </a:lnTo>
                    <a:lnTo>
                      <a:pt x="70" y="94"/>
                    </a:lnTo>
                    <a:lnTo>
                      <a:pt x="75" y="91"/>
                    </a:lnTo>
                    <a:lnTo>
                      <a:pt x="81" y="87"/>
                    </a:lnTo>
                    <a:lnTo>
                      <a:pt x="85" y="82"/>
                    </a:lnTo>
                    <a:lnTo>
                      <a:pt x="89" y="78"/>
                    </a:lnTo>
                    <a:lnTo>
                      <a:pt x="92" y="72"/>
                    </a:lnTo>
                    <a:lnTo>
                      <a:pt x="93" y="66"/>
                    </a:lnTo>
                    <a:lnTo>
                      <a:pt x="93" y="59"/>
                    </a:lnTo>
                    <a:lnTo>
                      <a:pt x="92" y="54"/>
                    </a:lnTo>
                    <a:lnTo>
                      <a:pt x="89" y="47"/>
                    </a:lnTo>
                    <a:lnTo>
                      <a:pt x="85" y="4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0" name="Freeform 2483"/>
              <p:cNvSpPr>
                <a:spLocks/>
              </p:cNvSpPr>
              <p:nvPr/>
            </p:nvSpPr>
            <p:spPr bwMode="auto">
              <a:xfrm>
                <a:off x="4802" y="3755"/>
                <a:ext cx="14" cy="15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8" y="55"/>
                  </a:cxn>
                  <a:cxn ang="0">
                    <a:pos x="22" y="71"/>
                  </a:cxn>
                  <a:cxn ang="0">
                    <a:pos x="73" y="28"/>
                  </a:cxn>
                  <a:cxn ang="0">
                    <a:pos x="60" y="11"/>
                  </a:cxn>
                  <a:cxn ang="0">
                    <a:pos x="8" y="12"/>
                  </a:cxn>
                  <a:cxn ang="0">
                    <a:pos x="60" y="11"/>
                  </a:cxn>
                  <a:cxn ang="0">
                    <a:pos x="54" y="6"/>
                  </a:cxn>
                  <a:cxn ang="0">
                    <a:pos x="48" y="2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28" y="0"/>
                  </a:cxn>
                  <a:cxn ang="0">
                    <a:pos x="23" y="1"/>
                  </a:cxn>
                  <a:cxn ang="0">
                    <a:pos x="17" y="4"/>
                  </a:cxn>
                  <a:cxn ang="0">
                    <a:pos x="12" y="8"/>
                  </a:cxn>
                  <a:cxn ang="0">
                    <a:pos x="8" y="12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8"/>
                  </a:cxn>
                  <a:cxn ang="0">
                    <a:pos x="0" y="35"/>
                  </a:cxn>
                  <a:cxn ang="0">
                    <a:pos x="1" y="41"/>
                  </a:cxn>
                  <a:cxn ang="0">
                    <a:pos x="3" y="48"/>
                  </a:cxn>
                  <a:cxn ang="0">
                    <a:pos x="8" y="55"/>
                  </a:cxn>
                  <a:cxn ang="0">
                    <a:pos x="8" y="12"/>
                  </a:cxn>
                </a:cxnLst>
                <a:rect l="0" t="0" r="r" b="b"/>
                <a:pathLst>
                  <a:path w="73" h="71">
                    <a:moveTo>
                      <a:pt x="8" y="12"/>
                    </a:moveTo>
                    <a:lnTo>
                      <a:pt x="8" y="55"/>
                    </a:lnTo>
                    <a:lnTo>
                      <a:pt x="22" y="71"/>
                    </a:lnTo>
                    <a:lnTo>
                      <a:pt x="73" y="28"/>
                    </a:lnTo>
                    <a:lnTo>
                      <a:pt x="60" y="11"/>
                    </a:lnTo>
                    <a:lnTo>
                      <a:pt x="8" y="12"/>
                    </a:lnTo>
                    <a:lnTo>
                      <a:pt x="60" y="11"/>
                    </a:lnTo>
                    <a:lnTo>
                      <a:pt x="54" y="6"/>
                    </a:lnTo>
                    <a:lnTo>
                      <a:pt x="48" y="2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3" y="1"/>
                    </a:lnTo>
                    <a:lnTo>
                      <a:pt x="17" y="4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5"/>
                    </a:lnTo>
                    <a:lnTo>
                      <a:pt x="1" y="41"/>
                    </a:lnTo>
                    <a:lnTo>
                      <a:pt x="3" y="48"/>
                    </a:lnTo>
                    <a:lnTo>
                      <a:pt x="8" y="55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1" name="Freeform 2484"/>
              <p:cNvSpPr>
                <a:spLocks/>
              </p:cNvSpPr>
              <p:nvPr/>
            </p:nvSpPr>
            <p:spPr bwMode="auto">
              <a:xfrm>
                <a:off x="4803" y="3752"/>
                <a:ext cx="14" cy="14"/>
              </a:xfrm>
              <a:custGeom>
                <a:avLst/>
                <a:gdLst/>
                <a:ahLst/>
                <a:cxnLst>
                  <a:cxn ang="0">
                    <a:pos x="63" y="12"/>
                  </a:cxn>
                  <a:cxn ang="0">
                    <a:pos x="11" y="12"/>
                  </a:cxn>
                  <a:cxn ang="0">
                    <a:pos x="0" y="27"/>
                  </a:cxn>
                  <a:cxn ang="0">
                    <a:pos x="52" y="69"/>
                  </a:cxn>
                  <a:cxn ang="0">
                    <a:pos x="63" y="54"/>
                  </a:cxn>
                  <a:cxn ang="0">
                    <a:pos x="63" y="12"/>
                  </a:cxn>
                  <a:cxn ang="0">
                    <a:pos x="63" y="54"/>
                  </a:cxn>
                  <a:cxn ang="0">
                    <a:pos x="68" y="47"/>
                  </a:cxn>
                  <a:cxn ang="0">
                    <a:pos x="70" y="41"/>
                  </a:cxn>
                  <a:cxn ang="0">
                    <a:pos x="71" y="34"/>
                  </a:cxn>
                  <a:cxn ang="0">
                    <a:pos x="71" y="28"/>
                  </a:cxn>
                  <a:cxn ang="0">
                    <a:pos x="69" y="21"/>
                  </a:cxn>
                  <a:cxn ang="0">
                    <a:pos x="67" y="17"/>
                  </a:cxn>
                  <a:cxn ang="0">
                    <a:pos x="62" y="11"/>
                  </a:cxn>
                  <a:cxn ang="0">
                    <a:pos x="57" y="8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9" y="1"/>
                  </a:cxn>
                  <a:cxn ang="0">
                    <a:pos x="23" y="3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63" y="12"/>
                  </a:cxn>
                </a:cxnLst>
                <a:rect l="0" t="0" r="r" b="b"/>
                <a:pathLst>
                  <a:path w="71" h="69">
                    <a:moveTo>
                      <a:pt x="63" y="12"/>
                    </a:moveTo>
                    <a:lnTo>
                      <a:pt x="11" y="12"/>
                    </a:lnTo>
                    <a:lnTo>
                      <a:pt x="0" y="27"/>
                    </a:lnTo>
                    <a:lnTo>
                      <a:pt x="52" y="69"/>
                    </a:lnTo>
                    <a:lnTo>
                      <a:pt x="63" y="54"/>
                    </a:lnTo>
                    <a:lnTo>
                      <a:pt x="63" y="12"/>
                    </a:lnTo>
                    <a:lnTo>
                      <a:pt x="63" y="54"/>
                    </a:lnTo>
                    <a:lnTo>
                      <a:pt x="68" y="47"/>
                    </a:lnTo>
                    <a:lnTo>
                      <a:pt x="70" y="41"/>
                    </a:lnTo>
                    <a:lnTo>
                      <a:pt x="71" y="34"/>
                    </a:lnTo>
                    <a:lnTo>
                      <a:pt x="71" y="28"/>
                    </a:lnTo>
                    <a:lnTo>
                      <a:pt x="69" y="21"/>
                    </a:lnTo>
                    <a:lnTo>
                      <a:pt x="67" y="17"/>
                    </a:lnTo>
                    <a:lnTo>
                      <a:pt x="62" y="11"/>
                    </a:lnTo>
                    <a:lnTo>
                      <a:pt x="57" y="8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9" y="1"/>
                    </a:lnTo>
                    <a:lnTo>
                      <a:pt x="23" y="3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3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2" name="Freeform 2485"/>
              <p:cNvSpPr>
                <a:spLocks/>
              </p:cNvSpPr>
              <p:nvPr/>
            </p:nvSpPr>
            <p:spPr bwMode="auto">
              <a:xfrm>
                <a:off x="4805" y="3755"/>
                <a:ext cx="15" cy="14"/>
              </a:xfrm>
              <a:custGeom>
                <a:avLst/>
                <a:gdLst/>
                <a:ahLst/>
                <a:cxnLst>
                  <a:cxn ang="0">
                    <a:pos x="66" y="59"/>
                  </a:cxn>
                  <a:cxn ang="0">
                    <a:pos x="66" y="16"/>
                  </a:cxn>
                  <a:cxn ang="0">
                    <a:pos x="52" y="0"/>
                  </a:cxn>
                  <a:cxn ang="0">
                    <a:pos x="0" y="43"/>
                  </a:cxn>
                  <a:cxn ang="0">
                    <a:pos x="14" y="59"/>
                  </a:cxn>
                  <a:cxn ang="0">
                    <a:pos x="66" y="59"/>
                  </a:cxn>
                  <a:cxn ang="0">
                    <a:pos x="14" y="59"/>
                  </a:cxn>
                  <a:cxn ang="0">
                    <a:pos x="20" y="65"/>
                  </a:cxn>
                  <a:cxn ang="0">
                    <a:pos x="26" y="68"/>
                  </a:cxn>
                  <a:cxn ang="0">
                    <a:pos x="33" y="71"/>
                  </a:cxn>
                  <a:cxn ang="0">
                    <a:pos x="38" y="72"/>
                  </a:cxn>
                  <a:cxn ang="0">
                    <a:pos x="45" y="72"/>
                  </a:cxn>
                  <a:cxn ang="0">
                    <a:pos x="51" y="69"/>
                  </a:cxn>
                  <a:cxn ang="0">
                    <a:pos x="57" y="67"/>
                  </a:cxn>
                  <a:cxn ang="0">
                    <a:pos x="61" y="64"/>
                  </a:cxn>
                  <a:cxn ang="0">
                    <a:pos x="66" y="59"/>
                  </a:cxn>
                  <a:cxn ang="0">
                    <a:pos x="69" y="54"/>
                  </a:cxn>
                  <a:cxn ang="0">
                    <a:pos x="72" y="49"/>
                  </a:cxn>
                  <a:cxn ang="0">
                    <a:pos x="74" y="43"/>
                  </a:cxn>
                  <a:cxn ang="0">
                    <a:pos x="74" y="36"/>
                  </a:cxn>
                  <a:cxn ang="0">
                    <a:pos x="73" y="29"/>
                  </a:cxn>
                  <a:cxn ang="0">
                    <a:pos x="71" y="23"/>
                  </a:cxn>
                  <a:cxn ang="0">
                    <a:pos x="66" y="16"/>
                  </a:cxn>
                  <a:cxn ang="0">
                    <a:pos x="66" y="59"/>
                  </a:cxn>
                </a:cxnLst>
                <a:rect l="0" t="0" r="r" b="b"/>
                <a:pathLst>
                  <a:path w="74" h="72">
                    <a:moveTo>
                      <a:pt x="66" y="59"/>
                    </a:moveTo>
                    <a:lnTo>
                      <a:pt x="66" y="16"/>
                    </a:lnTo>
                    <a:lnTo>
                      <a:pt x="52" y="0"/>
                    </a:lnTo>
                    <a:lnTo>
                      <a:pt x="0" y="43"/>
                    </a:lnTo>
                    <a:lnTo>
                      <a:pt x="14" y="59"/>
                    </a:lnTo>
                    <a:lnTo>
                      <a:pt x="66" y="59"/>
                    </a:lnTo>
                    <a:lnTo>
                      <a:pt x="14" y="59"/>
                    </a:lnTo>
                    <a:lnTo>
                      <a:pt x="20" y="65"/>
                    </a:lnTo>
                    <a:lnTo>
                      <a:pt x="26" y="68"/>
                    </a:lnTo>
                    <a:lnTo>
                      <a:pt x="33" y="71"/>
                    </a:lnTo>
                    <a:lnTo>
                      <a:pt x="38" y="72"/>
                    </a:lnTo>
                    <a:lnTo>
                      <a:pt x="45" y="72"/>
                    </a:lnTo>
                    <a:lnTo>
                      <a:pt x="51" y="69"/>
                    </a:lnTo>
                    <a:lnTo>
                      <a:pt x="57" y="67"/>
                    </a:lnTo>
                    <a:lnTo>
                      <a:pt x="61" y="64"/>
                    </a:lnTo>
                    <a:lnTo>
                      <a:pt x="66" y="59"/>
                    </a:lnTo>
                    <a:lnTo>
                      <a:pt x="69" y="54"/>
                    </a:lnTo>
                    <a:lnTo>
                      <a:pt x="72" y="49"/>
                    </a:lnTo>
                    <a:lnTo>
                      <a:pt x="74" y="43"/>
                    </a:lnTo>
                    <a:lnTo>
                      <a:pt x="74" y="36"/>
                    </a:lnTo>
                    <a:lnTo>
                      <a:pt x="73" y="29"/>
                    </a:lnTo>
                    <a:lnTo>
                      <a:pt x="71" y="23"/>
                    </a:lnTo>
                    <a:lnTo>
                      <a:pt x="66" y="16"/>
                    </a:lnTo>
                    <a:lnTo>
                      <a:pt x="66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3" name="Freeform 2486"/>
              <p:cNvSpPr>
                <a:spLocks/>
              </p:cNvSpPr>
              <p:nvPr/>
            </p:nvSpPr>
            <p:spPr bwMode="auto">
              <a:xfrm>
                <a:off x="4804" y="3758"/>
                <a:ext cx="15" cy="14"/>
              </a:xfrm>
              <a:custGeom>
                <a:avLst/>
                <a:gdLst/>
                <a:ahLst/>
                <a:cxnLst>
                  <a:cxn ang="0">
                    <a:pos x="9" y="56"/>
                  </a:cxn>
                  <a:cxn ang="0">
                    <a:pos x="60" y="55"/>
                  </a:cxn>
                  <a:cxn ang="0">
                    <a:pos x="72" y="41"/>
                  </a:cxn>
                  <a:cxn ang="0">
                    <a:pos x="20" y="0"/>
                  </a:cxn>
                  <a:cxn ang="0">
                    <a:pos x="9" y="15"/>
                  </a:cxn>
                  <a:cxn ang="0">
                    <a:pos x="9" y="56"/>
                  </a:cxn>
                  <a:cxn ang="0">
                    <a:pos x="9" y="15"/>
                  </a:cxn>
                  <a:cxn ang="0">
                    <a:pos x="4" y="20"/>
                  </a:cxn>
                  <a:cxn ang="0">
                    <a:pos x="2" y="27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3" y="46"/>
                  </a:cxn>
                  <a:cxn ang="0">
                    <a:pos x="6" y="51"/>
                  </a:cxn>
                  <a:cxn ang="0">
                    <a:pos x="10" y="57"/>
                  </a:cxn>
                  <a:cxn ang="0">
                    <a:pos x="14" y="61"/>
                  </a:cxn>
                  <a:cxn ang="0">
                    <a:pos x="19" y="64"/>
                  </a:cxn>
                  <a:cxn ang="0">
                    <a:pos x="25" y="66"/>
                  </a:cxn>
                  <a:cxn ang="0">
                    <a:pos x="30" y="69"/>
                  </a:cxn>
                  <a:cxn ang="0">
                    <a:pos x="37" y="69"/>
                  </a:cxn>
                  <a:cxn ang="0">
                    <a:pos x="43" y="68"/>
                  </a:cxn>
                  <a:cxn ang="0">
                    <a:pos x="50" y="65"/>
                  </a:cxn>
                  <a:cxn ang="0">
                    <a:pos x="56" y="61"/>
                  </a:cxn>
                  <a:cxn ang="0">
                    <a:pos x="60" y="55"/>
                  </a:cxn>
                  <a:cxn ang="0">
                    <a:pos x="9" y="56"/>
                  </a:cxn>
                </a:cxnLst>
                <a:rect l="0" t="0" r="r" b="b"/>
                <a:pathLst>
                  <a:path w="72" h="69">
                    <a:moveTo>
                      <a:pt x="9" y="56"/>
                    </a:moveTo>
                    <a:lnTo>
                      <a:pt x="60" y="55"/>
                    </a:lnTo>
                    <a:lnTo>
                      <a:pt x="72" y="41"/>
                    </a:lnTo>
                    <a:lnTo>
                      <a:pt x="20" y="0"/>
                    </a:lnTo>
                    <a:lnTo>
                      <a:pt x="9" y="15"/>
                    </a:lnTo>
                    <a:lnTo>
                      <a:pt x="9" y="56"/>
                    </a:lnTo>
                    <a:lnTo>
                      <a:pt x="9" y="15"/>
                    </a:lnTo>
                    <a:lnTo>
                      <a:pt x="4" y="20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3" y="46"/>
                    </a:lnTo>
                    <a:lnTo>
                      <a:pt x="6" y="51"/>
                    </a:lnTo>
                    <a:lnTo>
                      <a:pt x="10" y="57"/>
                    </a:lnTo>
                    <a:lnTo>
                      <a:pt x="14" y="61"/>
                    </a:lnTo>
                    <a:lnTo>
                      <a:pt x="19" y="64"/>
                    </a:lnTo>
                    <a:lnTo>
                      <a:pt x="25" y="66"/>
                    </a:lnTo>
                    <a:lnTo>
                      <a:pt x="30" y="69"/>
                    </a:lnTo>
                    <a:lnTo>
                      <a:pt x="37" y="69"/>
                    </a:lnTo>
                    <a:lnTo>
                      <a:pt x="43" y="68"/>
                    </a:lnTo>
                    <a:lnTo>
                      <a:pt x="50" y="65"/>
                    </a:lnTo>
                    <a:lnTo>
                      <a:pt x="56" y="61"/>
                    </a:lnTo>
                    <a:lnTo>
                      <a:pt x="60" y="55"/>
                    </a:lnTo>
                    <a:lnTo>
                      <a:pt x="9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4" name="Freeform 2487"/>
              <p:cNvSpPr>
                <a:spLocks/>
              </p:cNvSpPr>
              <p:nvPr/>
            </p:nvSpPr>
            <p:spPr bwMode="auto">
              <a:xfrm>
                <a:off x="4807" y="3762"/>
                <a:ext cx="26" cy="28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8" y="55"/>
                  </a:cxn>
                  <a:cxn ang="0">
                    <a:pos x="81" y="142"/>
                  </a:cxn>
                  <a:cxn ang="0">
                    <a:pos x="132" y="99"/>
                  </a:cxn>
                  <a:cxn ang="0">
                    <a:pos x="60" y="13"/>
                  </a:cxn>
                  <a:cxn ang="0">
                    <a:pos x="8" y="14"/>
                  </a:cxn>
                  <a:cxn ang="0">
                    <a:pos x="60" y="13"/>
                  </a:cxn>
                  <a:cxn ang="0">
                    <a:pos x="55" y="7"/>
                  </a:cxn>
                  <a:cxn ang="0">
                    <a:pos x="49" y="3"/>
                  </a:cxn>
                  <a:cxn ang="0">
                    <a:pos x="42" y="1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3" y="2"/>
                  </a:cxn>
                  <a:cxn ang="0">
                    <a:pos x="18" y="4"/>
                  </a:cxn>
                  <a:cxn ang="0">
                    <a:pos x="13" y="8"/>
                  </a:cxn>
                  <a:cxn ang="0">
                    <a:pos x="8" y="13"/>
                  </a:cxn>
                  <a:cxn ang="0">
                    <a:pos x="5" y="18"/>
                  </a:cxn>
                  <a:cxn ang="0">
                    <a:pos x="3" y="23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3"/>
                  </a:cxn>
                  <a:cxn ang="0">
                    <a:pos x="4" y="48"/>
                  </a:cxn>
                  <a:cxn ang="0">
                    <a:pos x="8" y="55"/>
                  </a:cxn>
                  <a:cxn ang="0">
                    <a:pos x="8" y="14"/>
                  </a:cxn>
                </a:cxnLst>
                <a:rect l="0" t="0" r="r" b="b"/>
                <a:pathLst>
                  <a:path w="132" h="142">
                    <a:moveTo>
                      <a:pt x="8" y="14"/>
                    </a:moveTo>
                    <a:lnTo>
                      <a:pt x="8" y="55"/>
                    </a:lnTo>
                    <a:lnTo>
                      <a:pt x="81" y="142"/>
                    </a:lnTo>
                    <a:lnTo>
                      <a:pt x="132" y="99"/>
                    </a:lnTo>
                    <a:lnTo>
                      <a:pt x="60" y="13"/>
                    </a:lnTo>
                    <a:lnTo>
                      <a:pt x="8" y="14"/>
                    </a:lnTo>
                    <a:lnTo>
                      <a:pt x="60" y="13"/>
                    </a:lnTo>
                    <a:lnTo>
                      <a:pt x="55" y="7"/>
                    </a:lnTo>
                    <a:lnTo>
                      <a:pt x="49" y="3"/>
                    </a:lnTo>
                    <a:lnTo>
                      <a:pt x="42" y="1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8" y="4"/>
                    </a:lnTo>
                    <a:lnTo>
                      <a:pt x="13" y="8"/>
                    </a:lnTo>
                    <a:lnTo>
                      <a:pt x="8" y="13"/>
                    </a:lnTo>
                    <a:lnTo>
                      <a:pt x="5" y="18"/>
                    </a:lnTo>
                    <a:lnTo>
                      <a:pt x="3" y="23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4" y="48"/>
                    </a:lnTo>
                    <a:lnTo>
                      <a:pt x="8" y="55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5" name="Freeform 2488"/>
              <p:cNvSpPr>
                <a:spLocks/>
              </p:cNvSpPr>
              <p:nvPr/>
            </p:nvSpPr>
            <p:spPr bwMode="auto">
              <a:xfrm>
                <a:off x="4809" y="3759"/>
                <a:ext cx="14" cy="14"/>
              </a:xfrm>
              <a:custGeom>
                <a:avLst/>
                <a:gdLst/>
                <a:ahLst/>
                <a:cxnLst>
                  <a:cxn ang="0">
                    <a:pos x="64" y="13"/>
                  </a:cxn>
                  <a:cxn ang="0">
                    <a:pos x="12" y="14"/>
                  </a:cxn>
                  <a:cxn ang="0">
                    <a:pos x="0" y="29"/>
                  </a:cxn>
                  <a:cxn ang="0">
                    <a:pos x="52" y="69"/>
                  </a:cxn>
                  <a:cxn ang="0">
                    <a:pos x="64" y="55"/>
                  </a:cxn>
                  <a:cxn ang="0">
                    <a:pos x="64" y="13"/>
                  </a:cxn>
                  <a:cxn ang="0">
                    <a:pos x="64" y="55"/>
                  </a:cxn>
                  <a:cxn ang="0">
                    <a:pos x="69" y="48"/>
                  </a:cxn>
                  <a:cxn ang="0">
                    <a:pos x="71" y="41"/>
                  </a:cxn>
                  <a:cxn ang="0">
                    <a:pos x="72" y="34"/>
                  </a:cxn>
                  <a:cxn ang="0">
                    <a:pos x="72" y="29"/>
                  </a:cxn>
                  <a:cxn ang="0">
                    <a:pos x="70" y="23"/>
                  </a:cxn>
                  <a:cxn ang="0">
                    <a:pos x="67" y="17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8" y="2"/>
                  </a:cxn>
                  <a:cxn ang="0">
                    <a:pos x="42" y="1"/>
                  </a:cxn>
                  <a:cxn ang="0">
                    <a:pos x="35" y="0"/>
                  </a:cxn>
                  <a:cxn ang="0">
                    <a:pos x="29" y="1"/>
                  </a:cxn>
                  <a:cxn ang="0">
                    <a:pos x="22" y="3"/>
                  </a:cxn>
                  <a:cxn ang="0">
                    <a:pos x="17" y="8"/>
                  </a:cxn>
                  <a:cxn ang="0">
                    <a:pos x="12" y="14"/>
                  </a:cxn>
                  <a:cxn ang="0">
                    <a:pos x="64" y="13"/>
                  </a:cxn>
                </a:cxnLst>
                <a:rect l="0" t="0" r="r" b="b"/>
                <a:pathLst>
                  <a:path w="72" h="69">
                    <a:moveTo>
                      <a:pt x="64" y="13"/>
                    </a:moveTo>
                    <a:lnTo>
                      <a:pt x="12" y="14"/>
                    </a:lnTo>
                    <a:lnTo>
                      <a:pt x="0" y="29"/>
                    </a:lnTo>
                    <a:lnTo>
                      <a:pt x="52" y="69"/>
                    </a:lnTo>
                    <a:lnTo>
                      <a:pt x="64" y="55"/>
                    </a:lnTo>
                    <a:lnTo>
                      <a:pt x="64" y="13"/>
                    </a:lnTo>
                    <a:lnTo>
                      <a:pt x="64" y="55"/>
                    </a:lnTo>
                    <a:lnTo>
                      <a:pt x="69" y="48"/>
                    </a:lnTo>
                    <a:lnTo>
                      <a:pt x="71" y="41"/>
                    </a:lnTo>
                    <a:lnTo>
                      <a:pt x="72" y="34"/>
                    </a:lnTo>
                    <a:lnTo>
                      <a:pt x="72" y="29"/>
                    </a:lnTo>
                    <a:lnTo>
                      <a:pt x="70" y="23"/>
                    </a:lnTo>
                    <a:lnTo>
                      <a:pt x="67" y="17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8" y="2"/>
                    </a:lnTo>
                    <a:lnTo>
                      <a:pt x="42" y="1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7" y="8"/>
                    </a:lnTo>
                    <a:lnTo>
                      <a:pt x="12" y="14"/>
                    </a:lnTo>
                    <a:lnTo>
                      <a:pt x="64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6" name="Freeform 2489"/>
              <p:cNvSpPr>
                <a:spLocks/>
              </p:cNvSpPr>
              <p:nvPr/>
            </p:nvSpPr>
            <p:spPr bwMode="auto">
              <a:xfrm>
                <a:off x="4811" y="3761"/>
                <a:ext cx="27" cy="29"/>
              </a:xfrm>
              <a:custGeom>
                <a:avLst/>
                <a:gdLst/>
                <a:ahLst/>
                <a:cxnLst>
                  <a:cxn ang="0">
                    <a:pos x="125" y="128"/>
                  </a:cxn>
                  <a:cxn ang="0">
                    <a:pos x="124" y="86"/>
                  </a:cxn>
                  <a:cxn ang="0">
                    <a:pos x="52" y="0"/>
                  </a:cxn>
                  <a:cxn ang="0">
                    <a:pos x="0" y="42"/>
                  </a:cxn>
                  <a:cxn ang="0">
                    <a:pos x="73" y="129"/>
                  </a:cxn>
                  <a:cxn ang="0">
                    <a:pos x="125" y="128"/>
                  </a:cxn>
                  <a:cxn ang="0">
                    <a:pos x="73" y="129"/>
                  </a:cxn>
                  <a:cxn ang="0">
                    <a:pos x="78" y="135"/>
                  </a:cxn>
                  <a:cxn ang="0">
                    <a:pos x="84" y="138"/>
                  </a:cxn>
                  <a:cxn ang="0">
                    <a:pos x="90" y="140"/>
                  </a:cxn>
                  <a:cxn ang="0">
                    <a:pos x="97" y="142"/>
                  </a:cxn>
                  <a:cxn ang="0">
                    <a:pos x="103" y="142"/>
                  </a:cxn>
                  <a:cxn ang="0">
                    <a:pos x="110" y="139"/>
                  </a:cxn>
                  <a:cxn ang="0">
                    <a:pos x="114" y="137"/>
                  </a:cxn>
                  <a:cxn ang="0">
                    <a:pos x="120" y="133"/>
                  </a:cxn>
                  <a:cxn ang="0">
                    <a:pos x="125" y="129"/>
                  </a:cxn>
                  <a:cxn ang="0">
                    <a:pos x="128" y="123"/>
                  </a:cxn>
                  <a:cxn ang="0">
                    <a:pos x="130" y="118"/>
                  </a:cxn>
                  <a:cxn ang="0">
                    <a:pos x="132" y="111"/>
                  </a:cxn>
                  <a:cxn ang="0">
                    <a:pos x="133" y="106"/>
                  </a:cxn>
                  <a:cxn ang="0">
                    <a:pos x="132" y="99"/>
                  </a:cxn>
                  <a:cxn ang="0">
                    <a:pos x="128" y="93"/>
                  </a:cxn>
                  <a:cxn ang="0">
                    <a:pos x="124" y="86"/>
                  </a:cxn>
                  <a:cxn ang="0">
                    <a:pos x="125" y="128"/>
                  </a:cxn>
                </a:cxnLst>
                <a:rect l="0" t="0" r="r" b="b"/>
                <a:pathLst>
                  <a:path w="133" h="142">
                    <a:moveTo>
                      <a:pt x="125" y="128"/>
                    </a:moveTo>
                    <a:lnTo>
                      <a:pt x="124" y="86"/>
                    </a:lnTo>
                    <a:lnTo>
                      <a:pt x="52" y="0"/>
                    </a:lnTo>
                    <a:lnTo>
                      <a:pt x="0" y="42"/>
                    </a:lnTo>
                    <a:lnTo>
                      <a:pt x="73" y="129"/>
                    </a:lnTo>
                    <a:lnTo>
                      <a:pt x="125" y="128"/>
                    </a:lnTo>
                    <a:lnTo>
                      <a:pt x="73" y="129"/>
                    </a:lnTo>
                    <a:lnTo>
                      <a:pt x="78" y="135"/>
                    </a:lnTo>
                    <a:lnTo>
                      <a:pt x="84" y="138"/>
                    </a:lnTo>
                    <a:lnTo>
                      <a:pt x="90" y="140"/>
                    </a:lnTo>
                    <a:lnTo>
                      <a:pt x="97" y="142"/>
                    </a:lnTo>
                    <a:lnTo>
                      <a:pt x="103" y="142"/>
                    </a:lnTo>
                    <a:lnTo>
                      <a:pt x="110" y="139"/>
                    </a:lnTo>
                    <a:lnTo>
                      <a:pt x="114" y="137"/>
                    </a:lnTo>
                    <a:lnTo>
                      <a:pt x="120" y="133"/>
                    </a:lnTo>
                    <a:lnTo>
                      <a:pt x="125" y="129"/>
                    </a:lnTo>
                    <a:lnTo>
                      <a:pt x="128" y="123"/>
                    </a:lnTo>
                    <a:lnTo>
                      <a:pt x="130" y="118"/>
                    </a:lnTo>
                    <a:lnTo>
                      <a:pt x="132" y="111"/>
                    </a:lnTo>
                    <a:lnTo>
                      <a:pt x="133" y="106"/>
                    </a:lnTo>
                    <a:lnTo>
                      <a:pt x="132" y="99"/>
                    </a:lnTo>
                    <a:lnTo>
                      <a:pt x="128" y="93"/>
                    </a:lnTo>
                    <a:lnTo>
                      <a:pt x="124" y="86"/>
                    </a:lnTo>
                    <a:lnTo>
                      <a:pt x="125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7" name="Freeform 2490"/>
              <p:cNvSpPr>
                <a:spLocks/>
              </p:cNvSpPr>
              <p:nvPr/>
            </p:nvSpPr>
            <p:spPr bwMode="auto">
              <a:xfrm>
                <a:off x="4822" y="3779"/>
                <a:ext cx="14" cy="14"/>
              </a:xfrm>
              <a:custGeom>
                <a:avLst/>
                <a:gdLst/>
                <a:ahLst/>
                <a:cxnLst>
                  <a:cxn ang="0">
                    <a:pos x="8" y="57"/>
                  </a:cxn>
                  <a:cxn ang="0">
                    <a:pos x="60" y="56"/>
                  </a:cxn>
                  <a:cxn ang="0">
                    <a:pos x="72" y="41"/>
                  </a:cxn>
                  <a:cxn ang="0">
                    <a:pos x="20" y="0"/>
                  </a:cxn>
                  <a:cxn ang="0">
                    <a:pos x="7" y="14"/>
                  </a:cxn>
                  <a:cxn ang="0">
                    <a:pos x="8" y="57"/>
                  </a:cxn>
                  <a:cxn ang="0">
                    <a:pos x="7" y="14"/>
                  </a:cxn>
                  <a:cxn ang="0">
                    <a:pos x="4" y="21"/>
                  </a:cxn>
                  <a:cxn ang="0">
                    <a:pos x="1" y="28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2" y="46"/>
                  </a:cxn>
                  <a:cxn ang="0">
                    <a:pos x="5" y="52"/>
                  </a:cxn>
                  <a:cxn ang="0">
                    <a:pos x="8" y="57"/>
                  </a:cxn>
                  <a:cxn ang="0">
                    <a:pos x="13" y="61"/>
                  </a:cxn>
                  <a:cxn ang="0">
                    <a:pos x="19" y="65"/>
                  </a:cxn>
                  <a:cxn ang="0">
                    <a:pos x="24" y="67"/>
                  </a:cxn>
                  <a:cxn ang="0">
                    <a:pos x="30" y="68"/>
                  </a:cxn>
                  <a:cxn ang="0">
                    <a:pos x="36" y="70"/>
                  </a:cxn>
                  <a:cxn ang="0">
                    <a:pos x="43" y="68"/>
                  </a:cxn>
                  <a:cxn ang="0">
                    <a:pos x="49" y="66"/>
                  </a:cxn>
                  <a:cxn ang="0">
                    <a:pos x="54" y="61"/>
                  </a:cxn>
                  <a:cxn ang="0">
                    <a:pos x="60" y="56"/>
                  </a:cxn>
                  <a:cxn ang="0">
                    <a:pos x="8" y="57"/>
                  </a:cxn>
                </a:cxnLst>
                <a:rect l="0" t="0" r="r" b="b"/>
                <a:pathLst>
                  <a:path w="72" h="70">
                    <a:moveTo>
                      <a:pt x="8" y="57"/>
                    </a:moveTo>
                    <a:lnTo>
                      <a:pt x="60" y="56"/>
                    </a:lnTo>
                    <a:lnTo>
                      <a:pt x="72" y="41"/>
                    </a:lnTo>
                    <a:lnTo>
                      <a:pt x="20" y="0"/>
                    </a:lnTo>
                    <a:lnTo>
                      <a:pt x="7" y="14"/>
                    </a:lnTo>
                    <a:lnTo>
                      <a:pt x="8" y="57"/>
                    </a:lnTo>
                    <a:lnTo>
                      <a:pt x="7" y="14"/>
                    </a:lnTo>
                    <a:lnTo>
                      <a:pt x="4" y="21"/>
                    </a:lnTo>
                    <a:lnTo>
                      <a:pt x="1" y="28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2" y="46"/>
                    </a:lnTo>
                    <a:lnTo>
                      <a:pt x="5" y="52"/>
                    </a:lnTo>
                    <a:lnTo>
                      <a:pt x="8" y="57"/>
                    </a:lnTo>
                    <a:lnTo>
                      <a:pt x="13" y="61"/>
                    </a:lnTo>
                    <a:lnTo>
                      <a:pt x="19" y="65"/>
                    </a:lnTo>
                    <a:lnTo>
                      <a:pt x="24" y="67"/>
                    </a:lnTo>
                    <a:lnTo>
                      <a:pt x="30" y="68"/>
                    </a:lnTo>
                    <a:lnTo>
                      <a:pt x="36" y="70"/>
                    </a:lnTo>
                    <a:lnTo>
                      <a:pt x="43" y="68"/>
                    </a:lnTo>
                    <a:lnTo>
                      <a:pt x="49" y="66"/>
                    </a:lnTo>
                    <a:lnTo>
                      <a:pt x="54" y="61"/>
                    </a:lnTo>
                    <a:lnTo>
                      <a:pt x="60" y="56"/>
                    </a:lnTo>
                    <a:lnTo>
                      <a:pt x="8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8" name="Freeform 2491"/>
              <p:cNvSpPr>
                <a:spLocks/>
              </p:cNvSpPr>
              <p:nvPr/>
            </p:nvSpPr>
            <p:spPr bwMode="auto">
              <a:xfrm>
                <a:off x="4811" y="3756"/>
                <a:ext cx="30" cy="24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18" y="63"/>
                  </a:cxn>
                  <a:cxn ang="0">
                    <a:pos x="116" y="117"/>
                  </a:cxn>
                  <a:cxn ang="0">
                    <a:pos x="148" y="58"/>
                  </a:cxn>
                  <a:cxn ang="0">
                    <a:pos x="50" y="5"/>
                  </a:cxn>
                  <a:cxn ang="0">
                    <a:pos x="7" y="13"/>
                  </a:cxn>
                  <a:cxn ang="0">
                    <a:pos x="50" y="5"/>
                  </a:cxn>
                  <a:cxn ang="0">
                    <a:pos x="43" y="1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3" y="1"/>
                  </a:cxn>
                  <a:cxn ang="0">
                    <a:pos x="18" y="5"/>
                  </a:cxn>
                  <a:cxn ang="0">
                    <a:pos x="13" y="8"/>
                  </a:cxn>
                  <a:cxn ang="0">
                    <a:pos x="8" y="13"/>
                  </a:cxn>
                  <a:cxn ang="0">
                    <a:pos x="5" y="18"/>
                  </a:cxn>
                  <a:cxn ang="0">
                    <a:pos x="3" y="23"/>
                  </a:cxn>
                  <a:cxn ang="0">
                    <a:pos x="0" y="29"/>
                  </a:cxn>
                  <a:cxn ang="0">
                    <a:pos x="0" y="36"/>
                  </a:cxn>
                  <a:cxn ang="0">
                    <a:pos x="1" y="42"/>
                  </a:cxn>
                  <a:cxn ang="0">
                    <a:pos x="3" y="48"/>
                  </a:cxn>
                  <a:cxn ang="0">
                    <a:pos x="6" y="53"/>
                  </a:cxn>
                  <a:cxn ang="0">
                    <a:pos x="12" y="59"/>
                  </a:cxn>
                  <a:cxn ang="0">
                    <a:pos x="18" y="63"/>
                  </a:cxn>
                  <a:cxn ang="0">
                    <a:pos x="7" y="13"/>
                  </a:cxn>
                </a:cxnLst>
                <a:rect l="0" t="0" r="r" b="b"/>
                <a:pathLst>
                  <a:path w="148" h="117">
                    <a:moveTo>
                      <a:pt x="7" y="13"/>
                    </a:moveTo>
                    <a:lnTo>
                      <a:pt x="18" y="63"/>
                    </a:lnTo>
                    <a:lnTo>
                      <a:pt x="116" y="117"/>
                    </a:lnTo>
                    <a:lnTo>
                      <a:pt x="148" y="58"/>
                    </a:lnTo>
                    <a:lnTo>
                      <a:pt x="50" y="5"/>
                    </a:lnTo>
                    <a:lnTo>
                      <a:pt x="7" y="13"/>
                    </a:lnTo>
                    <a:lnTo>
                      <a:pt x="50" y="5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1"/>
                    </a:lnTo>
                    <a:lnTo>
                      <a:pt x="18" y="5"/>
                    </a:lnTo>
                    <a:lnTo>
                      <a:pt x="13" y="8"/>
                    </a:lnTo>
                    <a:lnTo>
                      <a:pt x="8" y="13"/>
                    </a:lnTo>
                    <a:lnTo>
                      <a:pt x="5" y="18"/>
                    </a:lnTo>
                    <a:lnTo>
                      <a:pt x="3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1" y="42"/>
                    </a:lnTo>
                    <a:lnTo>
                      <a:pt x="3" y="48"/>
                    </a:lnTo>
                    <a:lnTo>
                      <a:pt x="6" y="53"/>
                    </a:lnTo>
                    <a:lnTo>
                      <a:pt x="12" y="59"/>
                    </a:lnTo>
                    <a:lnTo>
                      <a:pt x="18" y="6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9" name="Freeform 2492"/>
              <p:cNvSpPr>
                <a:spLocks/>
              </p:cNvSpPr>
              <p:nvPr/>
            </p:nvSpPr>
            <p:spPr bwMode="auto">
              <a:xfrm>
                <a:off x="4813" y="3753"/>
                <a:ext cx="14" cy="14"/>
              </a:xfrm>
              <a:custGeom>
                <a:avLst/>
                <a:gdLst/>
                <a:ahLst/>
                <a:cxnLst>
                  <a:cxn ang="0">
                    <a:pos x="54" y="5"/>
                  </a:cxn>
                  <a:cxn ang="0">
                    <a:pos x="12" y="14"/>
                  </a:cxn>
                  <a:cxn ang="0">
                    <a:pos x="0" y="28"/>
                  </a:cxn>
                  <a:cxn ang="0">
                    <a:pos x="53" y="70"/>
                  </a:cxn>
                  <a:cxn ang="0">
                    <a:pos x="65" y="55"/>
                  </a:cxn>
                  <a:cxn ang="0">
                    <a:pos x="54" y="5"/>
                  </a:cxn>
                  <a:cxn ang="0">
                    <a:pos x="65" y="55"/>
                  </a:cxn>
                  <a:cxn ang="0">
                    <a:pos x="68" y="49"/>
                  </a:cxn>
                  <a:cxn ang="0">
                    <a:pos x="72" y="42"/>
                  </a:cxn>
                  <a:cxn ang="0">
                    <a:pos x="72" y="35"/>
                  </a:cxn>
                  <a:cxn ang="0">
                    <a:pos x="72" y="29"/>
                  </a:cxn>
                  <a:cxn ang="0">
                    <a:pos x="71" y="23"/>
                  </a:cxn>
                  <a:cxn ang="0">
                    <a:pos x="67" y="18"/>
                  </a:cxn>
                  <a:cxn ang="0">
                    <a:pos x="64" y="13"/>
                  </a:cxn>
                  <a:cxn ang="0">
                    <a:pos x="59" y="8"/>
                  </a:cxn>
                  <a:cxn ang="0">
                    <a:pos x="53" y="5"/>
                  </a:cxn>
                  <a:cxn ang="0">
                    <a:pos x="48" y="3"/>
                  </a:cxn>
                  <a:cxn ang="0">
                    <a:pos x="42" y="0"/>
                  </a:cxn>
                  <a:cxn ang="0">
                    <a:pos x="36" y="0"/>
                  </a:cxn>
                  <a:cxn ang="0">
                    <a:pos x="29" y="1"/>
                  </a:cxn>
                  <a:cxn ang="0">
                    <a:pos x="23" y="4"/>
                  </a:cxn>
                  <a:cxn ang="0">
                    <a:pos x="17" y="8"/>
                  </a:cxn>
                  <a:cxn ang="0">
                    <a:pos x="12" y="14"/>
                  </a:cxn>
                  <a:cxn ang="0">
                    <a:pos x="54" y="5"/>
                  </a:cxn>
                </a:cxnLst>
                <a:rect l="0" t="0" r="r" b="b"/>
                <a:pathLst>
                  <a:path w="72" h="70">
                    <a:moveTo>
                      <a:pt x="54" y="5"/>
                    </a:moveTo>
                    <a:lnTo>
                      <a:pt x="12" y="14"/>
                    </a:lnTo>
                    <a:lnTo>
                      <a:pt x="0" y="28"/>
                    </a:lnTo>
                    <a:lnTo>
                      <a:pt x="53" y="70"/>
                    </a:lnTo>
                    <a:lnTo>
                      <a:pt x="65" y="55"/>
                    </a:lnTo>
                    <a:lnTo>
                      <a:pt x="54" y="5"/>
                    </a:lnTo>
                    <a:lnTo>
                      <a:pt x="65" y="55"/>
                    </a:lnTo>
                    <a:lnTo>
                      <a:pt x="68" y="49"/>
                    </a:lnTo>
                    <a:lnTo>
                      <a:pt x="72" y="42"/>
                    </a:lnTo>
                    <a:lnTo>
                      <a:pt x="72" y="35"/>
                    </a:lnTo>
                    <a:lnTo>
                      <a:pt x="72" y="29"/>
                    </a:lnTo>
                    <a:lnTo>
                      <a:pt x="71" y="23"/>
                    </a:lnTo>
                    <a:lnTo>
                      <a:pt x="67" y="18"/>
                    </a:lnTo>
                    <a:lnTo>
                      <a:pt x="64" y="13"/>
                    </a:lnTo>
                    <a:lnTo>
                      <a:pt x="59" y="8"/>
                    </a:lnTo>
                    <a:lnTo>
                      <a:pt x="53" y="5"/>
                    </a:lnTo>
                    <a:lnTo>
                      <a:pt x="48" y="3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2" y="14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50" name="Freeform 2493"/>
              <p:cNvSpPr>
                <a:spLocks/>
              </p:cNvSpPr>
              <p:nvPr/>
            </p:nvSpPr>
            <p:spPr bwMode="auto">
              <a:xfrm>
                <a:off x="4817" y="3754"/>
                <a:ext cx="18" cy="18"/>
              </a:xfrm>
              <a:custGeom>
                <a:avLst/>
                <a:gdLst/>
                <a:ahLst/>
                <a:cxnLst>
                  <a:cxn ang="0">
                    <a:pos x="53" y="89"/>
                  </a:cxn>
                  <a:cxn ang="0">
                    <a:pos x="87" y="30"/>
                  </a:cxn>
                  <a:cxn ang="0">
                    <a:pos x="32" y="0"/>
                  </a:cxn>
                  <a:cxn ang="0">
                    <a:pos x="0" y="59"/>
                  </a:cxn>
                  <a:cxn ang="0">
                    <a:pos x="53" y="89"/>
                  </a:cxn>
                  <a:cxn ang="0">
                    <a:pos x="53" y="89"/>
                  </a:cxn>
                </a:cxnLst>
                <a:rect l="0" t="0" r="r" b="b"/>
                <a:pathLst>
                  <a:path w="87" h="89">
                    <a:moveTo>
                      <a:pt x="53" y="89"/>
                    </a:moveTo>
                    <a:lnTo>
                      <a:pt x="87" y="30"/>
                    </a:lnTo>
                    <a:lnTo>
                      <a:pt x="32" y="0"/>
                    </a:lnTo>
                    <a:lnTo>
                      <a:pt x="0" y="59"/>
                    </a:lnTo>
                    <a:lnTo>
                      <a:pt x="53" y="89"/>
                    </a:lnTo>
                    <a:lnTo>
                      <a:pt x="5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51" name="Freeform 2494"/>
              <p:cNvSpPr>
                <a:spLocks/>
              </p:cNvSpPr>
              <p:nvPr/>
            </p:nvSpPr>
            <p:spPr bwMode="auto">
              <a:xfrm>
                <a:off x="4828" y="3760"/>
                <a:ext cx="16" cy="17"/>
              </a:xfrm>
              <a:custGeom>
                <a:avLst/>
                <a:gdLst/>
                <a:ahLst/>
                <a:cxnLst>
                  <a:cxn ang="0">
                    <a:pos x="15" y="62"/>
                  </a:cxn>
                  <a:cxn ang="0">
                    <a:pos x="63" y="18"/>
                  </a:cxn>
                  <a:cxn ang="0">
                    <a:pos x="58" y="16"/>
                  </a:cxn>
                  <a:cxn ang="0">
                    <a:pos x="53" y="13"/>
                  </a:cxn>
                  <a:cxn ang="0">
                    <a:pos x="50" y="10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40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0" y="59"/>
                  </a:cxn>
                  <a:cxn ang="0">
                    <a:pos x="3" y="60"/>
                  </a:cxn>
                  <a:cxn ang="0">
                    <a:pos x="5" y="61"/>
                  </a:cxn>
                  <a:cxn ang="0">
                    <a:pos x="7" y="63"/>
                  </a:cxn>
                  <a:cxn ang="0">
                    <a:pos x="11" y="65"/>
                  </a:cxn>
                  <a:cxn ang="0">
                    <a:pos x="14" y="67"/>
                  </a:cxn>
                  <a:cxn ang="0">
                    <a:pos x="19" y="69"/>
                  </a:cxn>
                  <a:cxn ang="0">
                    <a:pos x="22" y="71"/>
                  </a:cxn>
                  <a:cxn ang="0">
                    <a:pos x="27" y="75"/>
                  </a:cxn>
                  <a:cxn ang="0">
                    <a:pos x="74" y="31"/>
                  </a:cxn>
                  <a:cxn ang="0">
                    <a:pos x="27" y="75"/>
                  </a:cxn>
                  <a:cxn ang="0">
                    <a:pos x="34" y="78"/>
                  </a:cxn>
                  <a:cxn ang="0">
                    <a:pos x="41" y="81"/>
                  </a:cxn>
                  <a:cxn ang="0">
                    <a:pos x="48" y="81"/>
                  </a:cxn>
                  <a:cxn ang="0">
                    <a:pos x="53" y="80"/>
                  </a:cxn>
                  <a:cxn ang="0">
                    <a:pos x="59" y="77"/>
                  </a:cxn>
                  <a:cxn ang="0">
                    <a:pos x="65" y="74"/>
                  </a:cxn>
                  <a:cxn ang="0">
                    <a:pos x="70" y="69"/>
                  </a:cxn>
                  <a:cxn ang="0">
                    <a:pos x="73" y="65"/>
                  </a:cxn>
                  <a:cxn ang="0">
                    <a:pos x="76" y="59"/>
                  </a:cxn>
                  <a:cxn ang="0">
                    <a:pos x="78" y="53"/>
                  </a:cxn>
                  <a:cxn ang="0">
                    <a:pos x="79" y="47"/>
                  </a:cxn>
                  <a:cxn ang="0">
                    <a:pos x="79" y="40"/>
                  </a:cxn>
                  <a:cxn ang="0">
                    <a:pos x="76" y="35"/>
                  </a:cxn>
                  <a:cxn ang="0">
                    <a:pos x="74" y="29"/>
                  </a:cxn>
                  <a:cxn ang="0">
                    <a:pos x="70" y="23"/>
                  </a:cxn>
                  <a:cxn ang="0">
                    <a:pos x="63" y="18"/>
                  </a:cxn>
                  <a:cxn ang="0">
                    <a:pos x="15" y="62"/>
                  </a:cxn>
                </a:cxnLst>
                <a:rect l="0" t="0" r="r" b="b"/>
                <a:pathLst>
                  <a:path w="79" h="81">
                    <a:moveTo>
                      <a:pt x="15" y="62"/>
                    </a:moveTo>
                    <a:lnTo>
                      <a:pt x="63" y="18"/>
                    </a:lnTo>
                    <a:lnTo>
                      <a:pt x="58" y="16"/>
                    </a:lnTo>
                    <a:lnTo>
                      <a:pt x="53" y="13"/>
                    </a:lnTo>
                    <a:lnTo>
                      <a:pt x="50" y="10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40" y="3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0" y="59"/>
                    </a:lnTo>
                    <a:lnTo>
                      <a:pt x="3" y="60"/>
                    </a:lnTo>
                    <a:lnTo>
                      <a:pt x="5" y="61"/>
                    </a:lnTo>
                    <a:lnTo>
                      <a:pt x="7" y="63"/>
                    </a:lnTo>
                    <a:lnTo>
                      <a:pt x="11" y="65"/>
                    </a:lnTo>
                    <a:lnTo>
                      <a:pt x="14" y="67"/>
                    </a:lnTo>
                    <a:lnTo>
                      <a:pt x="19" y="69"/>
                    </a:lnTo>
                    <a:lnTo>
                      <a:pt x="22" y="71"/>
                    </a:lnTo>
                    <a:lnTo>
                      <a:pt x="27" y="75"/>
                    </a:lnTo>
                    <a:lnTo>
                      <a:pt x="74" y="31"/>
                    </a:lnTo>
                    <a:lnTo>
                      <a:pt x="27" y="75"/>
                    </a:lnTo>
                    <a:lnTo>
                      <a:pt x="34" y="78"/>
                    </a:lnTo>
                    <a:lnTo>
                      <a:pt x="41" y="81"/>
                    </a:lnTo>
                    <a:lnTo>
                      <a:pt x="48" y="81"/>
                    </a:lnTo>
                    <a:lnTo>
                      <a:pt x="53" y="80"/>
                    </a:lnTo>
                    <a:lnTo>
                      <a:pt x="59" y="77"/>
                    </a:lnTo>
                    <a:lnTo>
                      <a:pt x="65" y="74"/>
                    </a:lnTo>
                    <a:lnTo>
                      <a:pt x="70" y="69"/>
                    </a:lnTo>
                    <a:lnTo>
                      <a:pt x="73" y="65"/>
                    </a:lnTo>
                    <a:lnTo>
                      <a:pt x="76" y="59"/>
                    </a:lnTo>
                    <a:lnTo>
                      <a:pt x="78" y="53"/>
                    </a:lnTo>
                    <a:lnTo>
                      <a:pt x="79" y="47"/>
                    </a:lnTo>
                    <a:lnTo>
                      <a:pt x="79" y="40"/>
                    </a:lnTo>
                    <a:lnTo>
                      <a:pt x="76" y="35"/>
                    </a:lnTo>
                    <a:lnTo>
                      <a:pt x="74" y="29"/>
                    </a:lnTo>
                    <a:lnTo>
                      <a:pt x="70" y="23"/>
                    </a:lnTo>
                    <a:lnTo>
                      <a:pt x="63" y="18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52" name="Freeform 2495"/>
              <p:cNvSpPr>
                <a:spLocks/>
              </p:cNvSpPr>
              <p:nvPr/>
            </p:nvSpPr>
            <p:spPr bwMode="auto">
              <a:xfrm>
                <a:off x="4828" y="3762"/>
                <a:ext cx="15" cy="11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0" y="26"/>
                  </a:cxn>
                  <a:cxn ang="0">
                    <a:pos x="3" y="30"/>
                  </a:cxn>
                  <a:cxn ang="0">
                    <a:pos x="4" y="34"/>
                  </a:cxn>
                  <a:cxn ang="0">
                    <a:pos x="6" y="38"/>
                  </a:cxn>
                  <a:cxn ang="0">
                    <a:pos x="7" y="42"/>
                  </a:cxn>
                  <a:cxn ang="0">
                    <a:pos x="10" y="46"/>
                  </a:cxn>
                  <a:cxn ang="0">
                    <a:pos x="11" y="49"/>
                  </a:cxn>
                  <a:cxn ang="0">
                    <a:pos x="12" y="53"/>
                  </a:cxn>
                  <a:cxn ang="0">
                    <a:pos x="14" y="56"/>
                  </a:cxn>
                  <a:cxn ang="0">
                    <a:pos x="73" y="25"/>
                  </a:cxn>
                  <a:cxn ang="0">
                    <a:pos x="72" y="23"/>
                  </a:cxn>
                  <a:cxn ang="0">
                    <a:pos x="71" y="20"/>
                  </a:cxn>
                  <a:cxn ang="0">
                    <a:pos x="70" y="17"/>
                  </a:cxn>
                  <a:cxn ang="0">
                    <a:pos x="69" y="15"/>
                  </a:cxn>
                  <a:cxn ang="0">
                    <a:pos x="66" y="11"/>
                  </a:cxn>
                  <a:cxn ang="0">
                    <a:pos x="65" y="8"/>
                  </a:cxn>
                  <a:cxn ang="0">
                    <a:pos x="64" y="4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0" y="26"/>
                  </a:cxn>
                </a:cxnLst>
                <a:rect l="0" t="0" r="r" b="b"/>
                <a:pathLst>
                  <a:path w="73" h="56">
                    <a:moveTo>
                      <a:pt x="0" y="26"/>
                    </a:moveTo>
                    <a:lnTo>
                      <a:pt x="0" y="26"/>
                    </a:lnTo>
                    <a:lnTo>
                      <a:pt x="3" y="30"/>
                    </a:lnTo>
                    <a:lnTo>
                      <a:pt x="4" y="34"/>
                    </a:lnTo>
                    <a:lnTo>
                      <a:pt x="6" y="38"/>
                    </a:lnTo>
                    <a:lnTo>
                      <a:pt x="7" y="42"/>
                    </a:lnTo>
                    <a:lnTo>
                      <a:pt x="10" y="46"/>
                    </a:lnTo>
                    <a:lnTo>
                      <a:pt x="11" y="49"/>
                    </a:lnTo>
                    <a:lnTo>
                      <a:pt x="12" y="53"/>
                    </a:lnTo>
                    <a:lnTo>
                      <a:pt x="14" y="56"/>
                    </a:lnTo>
                    <a:lnTo>
                      <a:pt x="73" y="25"/>
                    </a:lnTo>
                    <a:lnTo>
                      <a:pt x="72" y="23"/>
                    </a:lnTo>
                    <a:lnTo>
                      <a:pt x="71" y="20"/>
                    </a:lnTo>
                    <a:lnTo>
                      <a:pt x="70" y="17"/>
                    </a:lnTo>
                    <a:lnTo>
                      <a:pt x="69" y="15"/>
                    </a:lnTo>
                    <a:lnTo>
                      <a:pt x="66" y="11"/>
                    </a:lnTo>
                    <a:lnTo>
                      <a:pt x="65" y="8"/>
                    </a:lnTo>
                    <a:lnTo>
                      <a:pt x="64" y="4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53" name="Freeform 2496"/>
              <p:cNvSpPr>
                <a:spLocks/>
              </p:cNvSpPr>
              <p:nvPr/>
            </p:nvSpPr>
            <p:spPr bwMode="auto">
              <a:xfrm>
                <a:off x="4822" y="3744"/>
                <a:ext cx="18" cy="23"/>
              </a:xfrm>
              <a:custGeom>
                <a:avLst/>
                <a:gdLst/>
                <a:ahLst/>
                <a:cxnLst>
                  <a:cxn ang="0">
                    <a:pos x="7" y="12"/>
                  </a:cxn>
                  <a:cxn ang="0">
                    <a:pos x="4" y="46"/>
                  </a:cxn>
                  <a:cxn ang="0">
                    <a:pos x="32" y="116"/>
                  </a:cxn>
                  <a:cxn ang="0">
                    <a:pos x="94" y="90"/>
                  </a:cxn>
                  <a:cxn ang="0">
                    <a:pos x="65" y="20"/>
                  </a:cxn>
                  <a:cxn ang="0">
                    <a:pos x="7" y="12"/>
                  </a:cxn>
                  <a:cxn ang="0">
                    <a:pos x="65" y="20"/>
                  </a:cxn>
                  <a:cxn ang="0">
                    <a:pos x="61" y="13"/>
                  </a:cxn>
                  <a:cxn ang="0">
                    <a:pos x="57" y="8"/>
                  </a:cxn>
                  <a:cxn ang="0">
                    <a:pos x="51" y="4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4" y="0"/>
                  </a:cxn>
                  <a:cxn ang="0">
                    <a:pos x="27" y="1"/>
                  </a:cxn>
                  <a:cxn ang="0">
                    <a:pos x="21" y="2"/>
                  </a:cxn>
                  <a:cxn ang="0">
                    <a:pos x="15" y="5"/>
                  </a:cxn>
                  <a:cxn ang="0">
                    <a:pos x="10" y="9"/>
                  </a:cxn>
                  <a:cxn ang="0">
                    <a:pos x="6" y="13"/>
                  </a:cxn>
                  <a:cxn ang="0">
                    <a:pos x="2" y="19"/>
                  </a:cxn>
                  <a:cxn ang="0">
                    <a:pos x="1" y="25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4" y="46"/>
                  </a:cxn>
                  <a:cxn ang="0">
                    <a:pos x="7" y="12"/>
                  </a:cxn>
                </a:cxnLst>
                <a:rect l="0" t="0" r="r" b="b"/>
                <a:pathLst>
                  <a:path w="94" h="116">
                    <a:moveTo>
                      <a:pt x="7" y="12"/>
                    </a:moveTo>
                    <a:lnTo>
                      <a:pt x="4" y="46"/>
                    </a:lnTo>
                    <a:lnTo>
                      <a:pt x="32" y="116"/>
                    </a:lnTo>
                    <a:lnTo>
                      <a:pt x="94" y="90"/>
                    </a:lnTo>
                    <a:lnTo>
                      <a:pt x="65" y="20"/>
                    </a:lnTo>
                    <a:lnTo>
                      <a:pt x="7" y="12"/>
                    </a:lnTo>
                    <a:lnTo>
                      <a:pt x="65" y="20"/>
                    </a:lnTo>
                    <a:lnTo>
                      <a:pt x="61" y="13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21" y="2"/>
                    </a:lnTo>
                    <a:lnTo>
                      <a:pt x="15" y="5"/>
                    </a:lnTo>
                    <a:lnTo>
                      <a:pt x="10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1" y="25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4" y="46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54" name="Freeform 2497"/>
              <p:cNvSpPr>
                <a:spLocks/>
              </p:cNvSpPr>
              <p:nvPr/>
            </p:nvSpPr>
            <p:spPr bwMode="auto">
              <a:xfrm>
                <a:off x="4823" y="3740"/>
                <a:ext cx="15" cy="14"/>
              </a:xfrm>
              <a:custGeom>
                <a:avLst/>
                <a:gdLst/>
                <a:ahLst/>
                <a:cxnLst>
                  <a:cxn ang="0">
                    <a:pos x="70" y="22"/>
                  </a:cxn>
                  <a:cxn ang="0">
                    <a:pos x="13" y="14"/>
                  </a:cxn>
                  <a:cxn ang="0">
                    <a:pos x="0" y="29"/>
                  </a:cxn>
                  <a:cxn ang="0">
                    <a:pos x="53" y="71"/>
                  </a:cxn>
                  <a:cxn ang="0">
                    <a:pos x="66" y="55"/>
                  </a:cxn>
                  <a:cxn ang="0">
                    <a:pos x="70" y="22"/>
                  </a:cxn>
                  <a:cxn ang="0">
                    <a:pos x="66" y="55"/>
                  </a:cxn>
                  <a:cxn ang="0">
                    <a:pos x="69" y="49"/>
                  </a:cxn>
                  <a:cxn ang="0">
                    <a:pos x="72" y="42"/>
                  </a:cxn>
                  <a:cxn ang="0">
                    <a:pos x="73" y="35"/>
                  </a:cxn>
                  <a:cxn ang="0">
                    <a:pos x="73" y="29"/>
                  </a:cxn>
                  <a:cxn ang="0">
                    <a:pos x="70" y="24"/>
                  </a:cxn>
                  <a:cxn ang="0">
                    <a:pos x="68" y="18"/>
                  </a:cxn>
                  <a:cxn ang="0">
                    <a:pos x="65" y="12"/>
                  </a:cxn>
                  <a:cxn ang="0">
                    <a:pos x="60" y="9"/>
                  </a:cxn>
                  <a:cxn ang="0">
                    <a:pos x="54" y="5"/>
                  </a:cxn>
                  <a:cxn ang="0">
                    <a:pos x="48" y="3"/>
                  </a:cxn>
                  <a:cxn ang="0">
                    <a:pos x="43" y="0"/>
                  </a:cxn>
                  <a:cxn ang="0">
                    <a:pos x="37" y="0"/>
                  </a:cxn>
                  <a:cxn ang="0">
                    <a:pos x="30" y="2"/>
                  </a:cxn>
                  <a:cxn ang="0">
                    <a:pos x="24" y="4"/>
                  </a:cxn>
                  <a:cxn ang="0">
                    <a:pos x="18" y="9"/>
                  </a:cxn>
                  <a:cxn ang="0">
                    <a:pos x="13" y="14"/>
                  </a:cxn>
                  <a:cxn ang="0">
                    <a:pos x="70" y="22"/>
                  </a:cxn>
                </a:cxnLst>
                <a:rect l="0" t="0" r="r" b="b"/>
                <a:pathLst>
                  <a:path w="73" h="71">
                    <a:moveTo>
                      <a:pt x="70" y="22"/>
                    </a:moveTo>
                    <a:lnTo>
                      <a:pt x="13" y="14"/>
                    </a:lnTo>
                    <a:lnTo>
                      <a:pt x="0" y="29"/>
                    </a:lnTo>
                    <a:lnTo>
                      <a:pt x="53" y="71"/>
                    </a:lnTo>
                    <a:lnTo>
                      <a:pt x="66" y="55"/>
                    </a:lnTo>
                    <a:lnTo>
                      <a:pt x="70" y="22"/>
                    </a:lnTo>
                    <a:lnTo>
                      <a:pt x="66" y="55"/>
                    </a:lnTo>
                    <a:lnTo>
                      <a:pt x="69" y="49"/>
                    </a:lnTo>
                    <a:lnTo>
                      <a:pt x="72" y="42"/>
                    </a:lnTo>
                    <a:lnTo>
                      <a:pt x="73" y="35"/>
                    </a:lnTo>
                    <a:lnTo>
                      <a:pt x="73" y="29"/>
                    </a:lnTo>
                    <a:lnTo>
                      <a:pt x="70" y="24"/>
                    </a:lnTo>
                    <a:lnTo>
                      <a:pt x="68" y="18"/>
                    </a:lnTo>
                    <a:lnTo>
                      <a:pt x="65" y="12"/>
                    </a:lnTo>
                    <a:lnTo>
                      <a:pt x="60" y="9"/>
                    </a:lnTo>
                    <a:lnTo>
                      <a:pt x="54" y="5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0" y="2"/>
                    </a:lnTo>
                    <a:lnTo>
                      <a:pt x="24" y="4"/>
                    </a:lnTo>
                    <a:lnTo>
                      <a:pt x="18" y="9"/>
                    </a:lnTo>
                    <a:lnTo>
                      <a:pt x="13" y="14"/>
                    </a:lnTo>
                    <a:lnTo>
                      <a:pt x="7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55" name="Freeform 2498"/>
              <p:cNvSpPr>
                <a:spLocks/>
              </p:cNvSpPr>
              <p:nvPr/>
            </p:nvSpPr>
            <p:spPr bwMode="auto">
              <a:xfrm>
                <a:off x="4825" y="3745"/>
                <a:ext cx="22" cy="32"/>
              </a:xfrm>
              <a:custGeom>
                <a:avLst/>
                <a:gdLst/>
                <a:ahLst/>
                <a:cxnLst>
                  <a:cxn ang="0">
                    <a:pos x="105" y="150"/>
                  </a:cxn>
                  <a:cxn ang="0">
                    <a:pos x="110" y="118"/>
                  </a:cxn>
                  <a:cxn ang="0">
                    <a:pos x="62" y="0"/>
                  </a:cxn>
                  <a:cxn ang="0">
                    <a:pos x="0" y="25"/>
                  </a:cxn>
                  <a:cxn ang="0">
                    <a:pos x="47" y="142"/>
                  </a:cxn>
                  <a:cxn ang="0">
                    <a:pos x="105" y="150"/>
                  </a:cxn>
                  <a:cxn ang="0">
                    <a:pos x="47" y="142"/>
                  </a:cxn>
                  <a:cxn ang="0">
                    <a:pos x="52" y="150"/>
                  </a:cxn>
                  <a:cxn ang="0">
                    <a:pos x="56" y="155"/>
                  </a:cxn>
                  <a:cxn ang="0">
                    <a:pos x="61" y="160"/>
                  </a:cxn>
                  <a:cxn ang="0">
                    <a:pos x="67" y="162"/>
                  </a:cxn>
                  <a:cxn ang="0">
                    <a:pos x="73" y="163"/>
                  </a:cxn>
                  <a:cxn ang="0">
                    <a:pos x="80" y="164"/>
                  </a:cxn>
                  <a:cxn ang="0">
                    <a:pos x="86" y="163"/>
                  </a:cxn>
                  <a:cxn ang="0">
                    <a:pos x="91" y="161"/>
                  </a:cxn>
                  <a:cxn ang="0">
                    <a:pos x="97" y="159"/>
                  </a:cxn>
                  <a:cxn ang="0">
                    <a:pos x="102" y="155"/>
                  </a:cxn>
                  <a:cxn ang="0">
                    <a:pos x="106" y="150"/>
                  </a:cxn>
                  <a:cxn ang="0">
                    <a:pos x="110" y="145"/>
                  </a:cxn>
                  <a:cxn ang="0">
                    <a:pos x="112" y="139"/>
                  </a:cxn>
                  <a:cxn ang="0">
                    <a:pos x="112" y="132"/>
                  </a:cxn>
                  <a:cxn ang="0">
                    <a:pos x="112" y="125"/>
                  </a:cxn>
                  <a:cxn ang="0">
                    <a:pos x="110" y="118"/>
                  </a:cxn>
                  <a:cxn ang="0">
                    <a:pos x="105" y="150"/>
                  </a:cxn>
                </a:cxnLst>
                <a:rect l="0" t="0" r="r" b="b"/>
                <a:pathLst>
                  <a:path w="112" h="164">
                    <a:moveTo>
                      <a:pt x="105" y="150"/>
                    </a:moveTo>
                    <a:lnTo>
                      <a:pt x="110" y="118"/>
                    </a:lnTo>
                    <a:lnTo>
                      <a:pt x="62" y="0"/>
                    </a:lnTo>
                    <a:lnTo>
                      <a:pt x="0" y="25"/>
                    </a:lnTo>
                    <a:lnTo>
                      <a:pt x="47" y="142"/>
                    </a:lnTo>
                    <a:lnTo>
                      <a:pt x="105" y="150"/>
                    </a:lnTo>
                    <a:lnTo>
                      <a:pt x="47" y="142"/>
                    </a:lnTo>
                    <a:lnTo>
                      <a:pt x="52" y="150"/>
                    </a:lnTo>
                    <a:lnTo>
                      <a:pt x="56" y="155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3" y="163"/>
                    </a:lnTo>
                    <a:lnTo>
                      <a:pt x="80" y="164"/>
                    </a:lnTo>
                    <a:lnTo>
                      <a:pt x="86" y="163"/>
                    </a:lnTo>
                    <a:lnTo>
                      <a:pt x="91" y="161"/>
                    </a:lnTo>
                    <a:lnTo>
                      <a:pt x="97" y="159"/>
                    </a:lnTo>
                    <a:lnTo>
                      <a:pt x="102" y="155"/>
                    </a:lnTo>
                    <a:lnTo>
                      <a:pt x="106" y="150"/>
                    </a:lnTo>
                    <a:lnTo>
                      <a:pt x="110" y="145"/>
                    </a:lnTo>
                    <a:lnTo>
                      <a:pt x="112" y="139"/>
                    </a:lnTo>
                    <a:lnTo>
                      <a:pt x="112" y="132"/>
                    </a:lnTo>
                    <a:lnTo>
                      <a:pt x="112" y="125"/>
                    </a:lnTo>
                    <a:lnTo>
                      <a:pt x="110" y="118"/>
                    </a:lnTo>
                    <a:lnTo>
                      <a:pt x="105" y="1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56" name="Freeform 2499"/>
              <p:cNvSpPr>
                <a:spLocks/>
              </p:cNvSpPr>
              <p:nvPr/>
            </p:nvSpPr>
            <p:spPr bwMode="auto">
              <a:xfrm>
                <a:off x="4831" y="3767"/>
                <a:ext cx="15" cy="14"/>
              </a:xfrm>
              <a:custGeom>
                <a:avLst/>
                <a:gdLst/>
                <a:ahLst/>
                <a:cxnLst>
                  <a:cxn ang="0">
                    <a:pos x="18" y="66"/>
                  </a:cxn>
                  <a:cxn ang="0">
                    <a:pos x="60" y="58"/>
                  </a:cxn>
                  <a:cxn ang="0">
                    <a:pos x="73" y="40"/>
                  </a:cxn>
                  <a:cxn ang="0">
                    <a:pos x="20" y="0"/>
                  </a:cxn>
                  <a:cxn ang="0">
                    <a:pos x="7" y="16"/>
                  </a:cxn>
                  <a:cxn ang="0">
                    <a:pos x="18" y="66"/>
                  </a:cxn>
                  <a:cxn ang="0">
                    <a:pos x="7" y="16"/>
                  </a:cxn>
                  <a:cxn ang="0">
                    <a:pos x="4" y="23"/>
                  </a:cxn>
                  <a:cxn ang="0">
                    <a:pos x="0" y="29"/>
                  </a:cxn>
                  <a:cxn ang="0">
                    <a:pos x="0" y="36"/>
                  </a:cxn>
                  <a:cxn ang="0">
                    <a:pos x="0" y="43"/>
                  </a:cxn>
                  <a:cxn ang="0">
                    <a:pos x="2" y="49"/>
                  </a:cxn>
                  <a:cxn ang="0">
                    <a:pos x="5" y="54"/>
                  </a:cxn>
                  <a:cxn ang="0">
                    <a:pos x="8" y="59"/>
                  </a:cxn>
                  <a:cxn ang="0">
                    <a:pos x="13" y="64"/>
                  </a:cxn>
                  <a:cxn ang="0">
                    <a:pos x="19" y="67"/>
                  </a:cxn>
                  <a:cxn ang="0">
                    <a:pos x="25" y="69"/>
                  </a:cxn>
                  <a:cxn ang="0">
                    <a:pos x="30" y="70"/>
                  </a:cxn>
                  <a:cxn ang="0">
                    <a:pos x="36" y="70"/>
                  </a:cxn>
                  <a:cxn ang="0">
                    <a:pos x="43" y="69"/>
                  </a:cxn>
                  <a:cxn ang="0">
                    <a:pos x="49" y="67"/>
                  </a:cxn>
                  <a:cxn ang="0">
                    <a:pos x="55" y="64"/>
                  </a:cxn>
                  <a:cxn ang="0">
                    <a:pos x="60" y="58"/>
                  </a:cxn>
                  <a:cxn ang="0">
                    <a:pos x="18" y="66"/>
                  </a:cxn>
                </a:cxnLst>
                <a:rect l="0" t="0" r="r" b="b"/>
                <a:pathLst>
                  <a:path w="73" h="70">
                    <a:moveTo>
                      <a:pt x="18" y="66"/>
                    </a:moveTo>
                    <a:lnTo>
                      <a:pt x="60" y="58"/>
                    </a:lnTo>
                    <a:lnTo>
                      <a:pt x="73" y="40"/>
                    </a:lnTo>
                    <a:lnTo>
                      <a:pt x="20" y="0"/>
                    </a:lnTo>
                    <a:lnTo>
                      <a:pt x="7" y="16"/>
                    </a:lnTo>
                    <a:lnTo>
                      <a:pt x="18" y="66"/>
                    </a:lnTo>
                    <a:lnTo>
                      <a:pt x="7" y="16"/>
                    </a:lnTo>
                    <a:lnTo>
                      <a:pt x="4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49"/>
                    </a:lnTo>
                    <a:lnTo>
                      <a:pt x="5" y="54"/>
                    </a:lnTo>
                    <a:lnTo>
                      <a:pt x="8" y="59"/>
                    </a:lnTo>
                    <a:lnTo>
                      <a:pt x="13" y="64"/>
                    </a:lnTo>
                    <a:lnTo>
                      <a:pt x="19" y="67"/>
                    </a:lnTo>
                    <a:lnTo>
                      <a:pt x="25" y="69"/>
                    </a:lnTo>
                    <a:lnTo>
                      <a:pt x="30" y="70"/>
                    </a:lnTo>
                    <a:lnTo>
                      <a:pt x="36" y="70"/>
                    </a:lnTo>
                    <a:lnTo>
                      <a:pt x="43" y="69"/>
                    </a:lnTo>
                    <a:lnTo>
                      <a:pt x="49" y="67"/>
                    </a:lnTo>
                    <a:lnTo>
                      <a:pt x="55" y="64"/>
                    </a:lnTo>
                    <a:lnTo>
                      <a:pt x="60" y="58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57" name="Freeform 2500"/>
              <p:cNvSpPr>
                <a:spLocks/>
              </p:cNvSpPr>
              <p:nvPr/>
            </p:nvSpPr>
            <p:spPr bwMode="auto">
              <a:xfrm>
                <a:off x="4821" y="3731"/>
                <a:ext cx="14" cy="15"/>
              </a:xfrm>
              <a:custGeom>
                <a:avLst/>
                <a:gdLst/>
                <a:ahLst/>
                <a:cxnLst>
                  <a:cxn ang="0">
                    <a:pos x="9" y="13"/>
                  </a:cxn>
                  <a:cxn ang="0">
                    <a:pos x="9" y="55"/>
                  </a:cxn>
                  <a:cxn ang="0">
                    <a:pos x="22" y="72"/>
                  </a:cxn>
                  <a:cxn ang="0">
                    <a:pos x="74" y="29"/>
                  </a:cxn>
                  <a:cxn ang="0">
                    <a:pos x="60" y="12"/>
                  </a:cxn>
                  <a:cxn ang="0">
                    <a:pos x="9" y="13"/>
                  </a:cxn>
                  <a:cxn ang="0">
                    <a:pos x="60" y="12"/>
                  </a:cxn>
                  <a:cxn ang="0">
                    <a:pos x="55" y="7"/>
                  </a:cxn>
                  <a:cxn ang="0">
                    <a:pos x="49" y="3"/>
                  </a:cxn>
                  <a:cxn ang="0">
                    <a:pos x="42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4" y="2"/>
                  </a:cxn>
                  <a:cxn ang="0">
                    <a:pos x="18" y="5"/>
                  </a:cxn>
                  <a:cxn ang="0">
                    <a:pos x="13" y="9"/>
                  </a:cxn>
                  <a:cxn ang="0">
                    <a:pos x="9" y="13"/>
                  </a:cxn>
                  <a:cxn ang="0">
                    <a:pos x="5" y="18"/>
                  </a:cxn>
                  <a:cxn ang="0">
                    <a:pos x="3" y="24"/>
                  </a:cxn>
                  <a:cxn ang="0">
                    <a:pos x="0" y="29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9" y="13"/>
                  </a:cxn>
                </a:cxnLst>
                <a:rect l="0" t="0" r="r" b="b"/>
                <a:pathLst>
                  <a:path w="74" h="72">
                    <a:moveTo>
                      <a:pt x="9" y="13"/>
                    </a:moveTo>
                    <a:lnTo>
                      <a:pt x="9" y="55"/>
                    </a:lnTo>
                    <a:lnTo>
                      <a:pt x="22" y="72"/>
                    </a:lnTo>
                    <a:lnTo>
                      <a:pt x="74" y="29"/>
                    </a:lnTo>
                    <a:lnTo>
                      <a:pt x="60" y="12"/>
                    </a:lnTo>
                    <a:lnTo>
                      <a:pt x="9" y="13"/>
                    </a:lnTo>
                    <a:lnTo>
                      <a:pt x="60" y="12"/>
                    </a:lnTo>
                    <a:lnTo>
                      <a:pt x="55" y="7"/>
                    </a:lnTo>
                    <a:lnTo>
                      <a:pt x="49" y="3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4" y="2"/>
                    </a:lnTo>
                    <a:lnTo>
                      <a:pt x="18" y="5"/>
                    </a:lnTo>
                    <a:lnTo>
                      <a:pt x="13" y="9"/>
                    </a:lnTo>
                    <a:lnTo>
                      <a:pt x="9" y="13"/>
                    </a:lnTo>
                    <a:lnTo>
                      <a:pt x="5" y="18"/>
                    </a:lnTo>
                    <a:lnTo>
                      <a:pt x="3" y="24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58" name="Freeform 2501"/>
              <p:cNvSpPr>
                <a:spLocks/>
              </p:cNvSpPr>
              <p:nvPr/>
            </p:nvSpPr>
            <p:spPr bwMode="auto">
              <a:xfrm>
                <a:off x="4822" y="3728"/>
                <a:ext cx="15" cy="14"/>
              </a:xfrm>
              <a:custGeom>
                <a:avLst/>
                <a:gdLst/>
                <a:ahLst/>
                <a:cxnLst>
                  <a:cxn ang="0">
                    <a:pos x="63" y="13"/>
                  </a:cxn>
                  <a:cxn ang="0">
                    <a:pos x="11" y="13"/>
                  </a:cxn>
                  <a:cxn ang="0">
                    <a:pos x="0" y="28"/>
                  </a:cxn>
                  <a:cxn ang="0">
                    <a:pos x="51" y="70"/>
                  </a:cxn>
                  <a:cxn ang="0">
                    <a:pos x="63" y="55"/>
                  </a:cxn>
                  <a:cxn ang="0">
                    <a:pos x="63" y="13"/>
                  </a:cxn>
                  <a:cxn ang="0">
                    <a:pos x="63" y="55"/>
                  </a:cxn>
                  <a:cxn ang="0">
                    <a:pos x="68" y="48"/>
                  </a:cxn>
                  <a:cxn ang="0">
                    <a:pos x="70" y="42"/>
                  </a:cxn>
                  <a:cxn ang="0">
                    <a:pos x="71" y="35"/>
                  </a:cxn>
                  <a:cxn ang="0">
                    <a:pos x="71" y="28"/>
                  </a:cxn>
                  <a:cxn ang="0">
                    <a:pos x="69" y="22"/>
                  </a:cxn>
                  <a:cxn ang="0">
                    <a:pos x="67" y="17"/>
                  </a:cxn>
                  <a:cxn ang="0">
                    <a:pos x="62" y="12"/>
                  </a:cxn>
                  <a:cxn ang="0">
                    <a:pos x="57" y="7"/>
                  </a:cxn>
                  <a:cxn ang="0">
                    <a:pos x="53" y="4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8" y="2"/>
                  </a:cxn>
                  <a:cxn ang="0">
                    <a:pos x="23" y="4"/>
                  </a:cxn>
                  <a:cxn ang="0">
                    <a:pos x="17" y="7"/>
                  </a:cxn>
                  <a:cxn ang="0">
                    <a:pos x="11" y="13"/>
                  </a:cxn>
                  <a:cxn ang="0">
                    <a:pos x="63" y="13"/>
                  </a:cxn>
                </a:cxnLst>
                <a:rect l="0" t="0" r="r" b="b"/>
                <a:pathLst>
                  <a:path w="71" h="70">
                    <a:moveTo>
                      <a:pt x="63" y="13"/>
                    </a:moveTo>
                    <a:lnTo>
                      <a:pt x="11" y="13"/>
                    </a:lnTo>
                    <a:lnTo>
                      <a:pt x="0" y="28"/>
                    </a:lnTo>
                    <a:lnTo>
                      <a:pt x="51" y="70"/>
                    </a:lnTo>
                    <a:lnTo>
                      <a:pt x="63" y="55"/>
                    </a:lnTo>
                    <a:lnTo>
                      <a:pt x="63" y="13"/>
                    </a:lnTo>
                    <a:lnTo>
                      <a:pt x="63" y="55"/>
                    </a:lnTo>
                    <a:lnTo>
                      <a:pt x="68" y="48"/>
                    </a:lnTo>
                    <a:lnTo>
                      <a:pt x="70" y="42"/>
                    </a:lnTo>
                    <a:lnTo>
                      <a:pt x="71" y="35"/>
                    </a:lnTo>
                    <a:lnTo>
                      <a:pt x="71" y="28"/>
                    </a:lnTo>
                    <a:lnTo>
                      <a:pt x="69" y="22"/>
                    </a:lnTo>
                    <a:lnTo>
                      <a:pt x="67" y="17"/>
                    </a:lnTo>
                    <a:lnTo>
                      <a:pt x="62" y="12"/>
                    </a:lnTo>
                    <a:lnTo>
                      <a:pt x="57" y="7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63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59" name="Freeform 2502"/>
              <p:cNvSpPr>
                <a:spLocks/>
              </p:cNvSpPr>
              <p:nvPr/>
            </p:nvSpPr>
            <p:spPr bwMode="auto">
              <a:xfrm>
                <a:off x="4825" y="3731"/>
                <a:ext cx="14" cy="14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66" y="16"/>
                  </a:cxn>
                  <a:cxn ang="0">
                    <a:pos x="52" y="0"/>
                  </a:cxn>
                  <a:cxn ang="0">
                    <a:pos x="0" y="43"/>
                  </a:cxn>
                  <a:cxn ang="0">
                    <a:pos x="14" y="59"/>
                  </a:cxn>
                  <a:cxn ang="0">
                    <a:pos x="66" y="58"/>
                  </a:cxn>
                  <a:cxn ang="0">
                    <a:pos x="14" y="59"/>
                  </a:cxn>
                  <a:cxn ang="0">
                    <a:pos x="20" y="65"/>
                  </a:cxn>
                  <a:cxn ang="0">
                    <a:pos x="27" y="68"/>
                  </a:cxn>
                  <a:cxn ang="0">
                    <a:pos x="32" y="71"/>
                  </a:cxn>
                  <a:cxn ang="0">
                    <a:pos x="38" y="72"/>
                  </a:cxn>
                  <a:cxn ang="0">
                    <a:pos x="45" y="72"/>
                  </a:cxn>
                  <a:cxn ang="0">
                    <a:pos x="51" y="69"/>
                  </a:cxn>
                  <a:cxn ang="0">
                    <a:pos x="57" y="67"/>
                  </a:cxn>
                  <a:cxn ang="0">
                    <a:pos x="61" y="64"/>
                  </a:cxn>
                  <a:cxn ang="0">
                    <a:pos x="66" y="59"/>
                  </a:cxn>
                  <a:cxn ang="0">
                    <a:pos x="69" y="54"/>
                  </a:cxn>
                  <a:cxn ang="0">
                    <a:pos x="73" y="49"/>
                  </a:cxn>
                  <a:cxn ang="0">
                    <a:pos x="74" y="42"/>
                  </a:cxn>
                  <a:cxn ang="0">
                    <a:pos x="74" y="36"/>
                  </a:cxn>
                  <a:cxn ang="0">
                    <a:pos x="73" y="29"/>
                  </a:cxn>
                  <a:cxn ang="0">
                    <a:pos x="71" y="23"/>
                  </a:cxn>
                  <a:cxn ang="0">
                    <a:pos x="66" y="16"/>
                  </a:cxn>
                  <a:cxn ang="0">
                    <a:pos x="66" y="58"/>
                  </a:cxn>
                </a:cxnLst>
                <a:rect l="0" t="0" r="r" b="b"/>
                <a:pathLst>
                  <a:path w="74" h="72">
                    <a:moveTo>
                      <a:pt x="66" y="58"/>
                    </a:moveTo>
                    <a:lnTo>
                      <a:pt x="66" y="16"/>
                    </a:lnTo>
                    <a:lnTo>
                      <a:pt x="52" y="0"/>
                    </a:lnTo>
                    <a:lnTo>
                      <a:pt x="0" y="43"/>
                    </a:lnTo>
                    <a:lnTo>
                      <a:pt x="14" y="59"/>
                    </a:lnTo>
                    <a:lnTo>
                      <a:pt x="66" y="58"/>
                    </a:lnTo>
                    <a:lnTo>
                      <a:pt x="14" y="59"/>
                    </a:lnTo>
                    <a:lnTo>
                      <a:pt x="20" y="65"/>
                    </a:lnTo>
                    <a:lnTo>
                      <a:pt x="27" y="68"/>
                    </a:lnTo>
                    <a:lnTo>
                      <a:pt x="32" y="71"/>
                    </a:lnTo>
                    <a:lnTo>
                      <a:pt x="38" y="72"/>
                    </a:lnTo>
                    <a:lnTo>
                      <a:pt x="45" y="72"/>
                    </a:lnTo>
                    <a:lnTo>
                      <a:pt x="51" y="69"/>
                    </a:lnTo>
                    <a:lnTo>
                      <a:pt x="57" y="67"/>
                    </a:lnTo>
                    <a:lnTo>
                      <a:pt x="61" y="64"/>
                    </a:lnTo>
                    <a:lnTo>
                      <a:pt x="66" y="59"/>
                    </a:lnTo>
                    <a:lnTo>
                      <a:pt x="69" y="54"/>
                    </a:lnTo>
                    <a:lnTo>
                      <a:pt x="73" y="49"/>
                    </a:lnTo>
                    <a:lnTo>
                      <a:pt x="74" y="42"/>
                    </a:lnTo>
                    <a:lnTo>
                      <a:pt x="74" y="36"/>
                    </a:lnTo>
                    <a:lnTo>
                      <a:pt x="73" y="29"/>
                    </a:lnTo>
                    <a:lnTo>
                      <a:pt x="71" y="23"/>
                    </a:lnTo>
                    <a:lnTo>
                      <a:pt x="66" y="16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0" name="Freeform 2503"/>
              <p:cNvSpPr>
                <a:spLocks/>
              </p:cNvSpPr>
              <p:nvPr/>
            </p:nvSpPr>
            <p:spPr bwMode="auto">
              <a:xfrm>
                <a:off x="4823" y="3734"/>
                <a:ext cx="15" cy="14"/>
              </a:xfrm>
              <a:custGeom>
                <a:avLst/>
                <a:gdLst/>
                <a:ahLst/>
                <a:cxnLst>
                  <a:cxn ang="0">
                    <a:pos x="8" y="57"/>
                  </a:cxn>
                  <a:cxn ang="0">
                    <a:pos x="60" y="56"/>
                  </a:cxn>
                  <a:cxn ang="0">
                    <a:pos x="72" y="41"/>
                  </a:cxn>
                  <a:cxn ang="0">
                    <a:pos x="20" y="0"/>
                  </a:cxn>
                  <a:cxn ang="0">
                    <a:pos x="8" y="14"/>
                  </a:cxn>
                  <a:cxn ang="0">
                    <a:pos x="8" y="57"/>
                  </a:cxn>
                  <a:cxn ang="0">
                    <a:pos x="8" y="14"/>
                  </a:cxn>
                  <a:cxn ang="0">
                    <a:pos x="4" y="21"/>
                  </a:cxn>
                  <a:cxn ang="0">
                    <a:pos x="1" y="28"/>
                  </a:cxn>
                  <a:cxn ang="0">
                    <a:pos x="0" y="35"/>
                  </a:cxn>
                  <a:cxn ang="0">
                    <a:pos x="1" y="41"/>
                  </a:cxn>
                  <a:cxn ang="0">
                    <a:pos x="3" y="47"/>
                  </a:cxn>
                  <a:cxn ang="0">
                    <a:pos x="6" y="52"/>
                  </a:cxn>
                  <a:cxn ang="0">
                    <a:pos x="10" y="57"/>
                  </a:cxn>
                  <a:cxn ang="0">
                    <a:pos x="14" y="62"/>
                  </a:cxn>
                  <a:cxn ang="0">
                    <a:pos x="19" y="65"/>
                  </a:cxn>
                  <a:cxn ang="0">
                    <a:pos x="25" y="67"/>
                  </a:cxn>
                  <a:cxn ang="0">
                    <a:pos x="30" y="69"/>
                  </a:cxn>
                  <a:cxn ang="0">
                    <a:pos x="37" y="70"/>
                  </a:cxn>
                  <a:cxn ang="0">
                    <a:pos x="43" y="69"/>
                  </a:cxn>
                  <a:cxn ang="0">
                    <a:pos x="50" y="66"/>
                  </a:cxn>
                  <a:cxn ang="0">
                    <a:pos x="56" y="62"/>
                  </a:cxn>
                  <a:cxn ang="0">
                    <a:pos x="60" y="56"/>
                  </a:cxn>
                  <a:cxn ang="0">
                    <a:pos x="8" y="57"/>
                  </a:cxn>
                </a:cxnLst>
                <a:rect l="0" t="0" r="r" b="b"/>
                <a:pathLst>
                  <a:path w="72" h="70">
                    <a:moveTo>
                      <a:pt x="8" y="57"/>
                    </a:moveTo>
                    <a:lnTo>
                      <a:pt x="60" y="56"/>
                    </a:lnTo>
                    <a:lnTo>
                      <a:pt x="72" y="41"/>
                    </a:lnTo>
                    <a:lnTo>
                      <a:pt x="20" y="0"/>
                    </a:lnTo>
                    <a:lnTo>
                      <a:pt x="8" y="14"/>
                    </a:lnTo>
                    <a:lnTo>
                      <a:pt x="8" y="57"/>
                    </a:lnTo>
                    <a:lnTo>
                      <a:pt x="8" y="14"/>
                    </a:lnTo>
                    <a:lnTo>
                      <a:pt x="4" y="21"/>
                    </a:lnTo>
                    <a:lnTo>
                      <a:pt x="1" y="28"/>
                    </a:lnTo>
                    <a:lnTo>
                      <a:pt x="0" y="35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6" y="52"/>
                    </a:lnTo>
                    <a:lnTo>
                      <a:pt x="10" y="57"/>
                    </a:lnTo>
                    <a:lnTo>
                      <a:pt x="14" y="62"/>
                    </a:lnTo>
                    <a:lnTo>
                      <a:pt x="19" y="65"/>
                    </a:lnTo>
                    <a:lnTo>
                      <a:pt x="25" y="67"/>
                    </a:lnTo>
                    <a:lnTo>
                      <a:pt x="30" y="69"/>
                    </a:lnTo>
                    <a:lnTo>
                      <a:pt x="37" y="70"/>
                    </a:lnTo>
                    <a:lnTo>
                      <a:pt x="43" y="69"/>
                    </a:lnTo>
                    <a:lnTo>
                      <a:pt x="50" y="66"/>
                    </a:lnTo>
                    <a:lnTo>
                      <a:pt x="56" y="62"/>
                    </a:lnTo>
                    <a:lnTo>
                      <a:pt x="60" y="56"/>
                    </a:lnTo>
                    <a:lnTo>
                      <a:pt x="8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1" name="Freeform 2504"/>
              <p:cNvSpPr>
                <a:spLocks/>
              </p:cNvSpPr>
              <p:nvPr/>
            </p:nvSpPr>
            <p:spPr bwMode="auto">
              <a:xfrm>
                <a:off x="4826" y="3738"/>
                <a:ext cx="27" cy="28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8" y="55"/>
                  </a:cxn>
                  <a:cxn ang="0">
                    <a:pos x="81" y="142"/>
                  </a:cxn>
                  <a:cxn ang="0">
                    <a:pos x="132" y="99"/>
                  </a:cxn>
                  <a:cxn ang="0">
                    <a:pos x="60" y="12"/>
                  </a:cxn>
                  <a:cxn ang="0">
                    <a:pos x="8" y="14"/>
                  </a:cxn>
                  <a:cxn ang="0">
                    <a:pos x="60" y="12"/>
                  </a:cxn>
                  <a:cxn ang="0">
                    <a:pos x="54" y="7"/>
                  </a:cxn>
                  <a:cxn ang="0">
                    <a:pos x="49" y="3"/>
                  </a:cxn>
                  <a:cxn ang="0">
                    <a:pos x="42" y="1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3" y="2"/>
                  </a:cxn>
                  <a:cxn ang="0">
                    <a:pos x="17" y="4"/>
                  </a:cxn>
                  <a:cxn ang="0">
                    <a:pos x="13" y="8"/>
                  </a:cxn>
                  <a:cxn ang="0">
                    <a:pos x="8" y="12"/>
                  </a:cxn>
                  <a:cxn ang="0">
                    <a:pos x="5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2"/>
                  </a:cxn>
                  <a:cxn ang="0">
                    <a:pos x="4" y="48"/>
                  </a:cxn>
                  <a:cxn ang="0">
                    <a:pos x="8" y="55"/>
                  </a:cxn>
                  <a:cxn ang="0">
                    <a:pos x="8" y="14"/>
                  </a:cxn>
                </a:cxnLst>
                <a:rect l="0" t="0" r="r" b="b"/>
                <a:pathLst>
                  <a:path w="132" h="142">
                    <a:moveTo>
                      <a:pt x="8" y="14"/>
                    </a:moveTo>
                    <a:lnTo>
                      <a:pt x="8" y="55"/>
                    </a:lnTo>
                    <a:lnTo>
                      <a:pt x="81" y="142"/>
                    </a:lnTo>
                    <a:lnTo>
                      <a:pt x="132" y="99"/>
                    </a:lnTo>
                    <a:lnTo>
                      <a:pt x="60" y="12"/>
                    </a:lnTo>
                    <a:lnTo>
                      <a:pt x="8" y="14"/>
                    </a:lnTo>
                    <a:lnTo>
                      <a:pt x="60" y="12"/>
                    </a:lnTo>
                    <a:lnTo>
                      <a:pt x="54" y="7"/>
                    </a:lnTo>
                    <a:lnTo>
                      <a:pt x="49" y="3"/>
                    </a:lnTo>
                    <a:lnTo>
                      <a:pt x="42" y="1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7" y="4"/>
                    </a:lnTo>
                    <a:lnTo>
                      <a:pt x="13" y="8"/>
                    </a:lnTo>
                    <a:lnTo>
                      <a:pt x="8" y="12"/>
                    </a:lnTo>
                    <a:lnTo>
                      <a:pt x="5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2"/>
                    </a:lnTo>
                    <a:lnTo>
                      <a:pt x="4" y="48"/>
                    </a:lnTo>
                    <a:lnTo>
                      <a:pt x="8" y="55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2" name="Freeform 2505"/>
              <p:cNvSpPr>
                <a:spLocks/>
              </p:cNvSpPr>
              <p:nvPr/>
            </p:nvSpPr>
            <p:spPr bwMode="auto">
              <a:xfrm>
                <a:off x="4828" y="3735"/>
                <a:ext cx="14" cy="14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12" y="14"/>
                  </a:cxn>
                  <a:cxn ang="0">
                    <a:pos x="0" y="29"/>
                  </a:cxn>
                  <a:cxn ang="0">
                    <a:pos x="52" y="69"/>
                  </a:cxn>
                  <a:cxn ang="0">
                    <a:pos x="64" y="54"/>
                  </a:cxn>
                  <a:cxn ang="0">
                    <a:pos x="64" y="12"/>
                  </a:cxn>
                  <a:cxn ang="0">
                    <a:pos x="64" y="54"/>
                  </a:cxn>
                  <a:cxn ang="0">
                    <a:pos x="68" y="48"/>
                  </a:cxn>
                  <a:cxn ang="0">
                    <a:pos x="71" y="41"/>
                  </a:cxn>
                  <a:cxn ang="0">
                    <a:pos x="72" y="34"/>
                  </a:cxn>
                  <a:cxn ang="0">
                    <a:pos x="72" y="29"/>
                  </a:cxn>
                  <a:cxn ang="0">
                    <a:pos x="70" y="23"/>
                  </a:cxn>
                  <a:cxn ang="0">
                    <a:pos x="67" y="17"/>
                  </a:cxn>
                  <a:cxn ang="0">
                    <a:pos x="63" y="12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8" y="2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29" y="1"/>
                  </a:cxn>
                  <a:cxn ang="0">
                    <a:pos x="22" y="3"/>
                  </a:cxn>
                  <a:cxn ang="0">
                    <a:pos x="16" y="8"/>
                  </a:cxn>
                  <a:cxn ang="0">
                    <a:pos x="12" y="14"/>
                  </a:cxn>
                  <a:cxn ang="0">
                    <a:pos x="64" y="12"/>
                  </a:cxn>
                </a:cxnLst>
                <a:rect l="0" t="0" r="r" b="b"/>
                <a:pathLst>
                  <a:path w="72" h="69">
                    <a:moveTo>
                      <a:pt x="64" y="12"/>
                    </a:moveTo>
                    <a:lnTo>
                      <a:pt x="12" y="14"/>
                    </a:lnTo>
                    <a:lnTo>
                      <a:pt x="0" y="29"/>
                    </a:lnTo>
                    <a:lnTo>
                      <a:pt x="52" y="69"/>
                    </a:lnTo>
                    <a:lnTo>
                      <a:pt x="64" y="54"/>
                    </a:lnTo>
                    <a:lnTo>
                      <a:pt x="64" y="12"/>
                    </a:lnTo>
                    <a:lnTo>
                      <a:pt x="64" y="54"/>
                    </a:lnTo>
                    <a:lnTo>
                      <a:pt x="68" y="48"/>
                    </a:lnTo>
                    <a:lnTo>
                      <a:pt x="71" y="41"/>
                    </a:lnTo>
                    <a:lnTo>
                      <a:pt x="72" y="34"/>
                    </a:lnTo>
                    <a:lnTo>
                      <a:pt x="72" y="29"/>
                    </a:lnTo>
                    <a:lnTo>
                      <a:pt x="70" y="23"/>
                    </a:lnTo>
                    <a:lnTo>
                      <a:pt x="67" y="17"/>
                    </a:lnTo>
                    <a:lnTo>
                      <a:pt x="63" y="12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8" y="2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8"/>
                    </a:lnTo>
                    <a:lnTo>
                      <a:pt x="12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3" name="Freeform 2506"/>
              <p:cNvSpPr>
                <a:spLocks/>
              </p:cNvSpPr>
              <p:nvPr/>
            </p:nvSpPr>
            <p:spPr bwMode="auto">
              <a:xfrm>
                <a:off x="4830" y="3737"/>
                <a:ext cx="27" cy="29"/>
              </a:xfrm>
              <a:custGeom>
                <a:avLst/>
                <a:gdLst/>
                <a:ahLst/>
                <a:cxnLst>
                  <a:cxn ang="0">
                    <a:pos x="125" y="129"/>
                  </a:cxn>
                  <a:cxn ang="0">
                    <a:pos x="123" y="87"/>
                  </a:cxn>
                  <a:cxn ang="0">
                    <a:pos x="52" y="0"/>
                  </a:cxn>
                  <a:cxn ang="0">
                    <a:pos x="0" y="43"/>
                  </a:cxn>
                  <a:cxn ang="0">
                    <a:pos x="73" y="130"/>
                  </a:cxn>
                  <a:cxn ang="0">
                    <a:pos x="125" y="129"/>
                  </a:cxn>
                  <a:cxn ang="0">
                    <a:pos x="73" y="130"/>
                  </a:cxn>
                  <a:cxn ang="0">
                    <a:pos x="78" y="136"/>
                  </a:cxn>
                  <a:cxn ang="0">
                    <a:pos x="84" y="139"/>
                  </a:cxn>
                  <a:cxn ang="0">
                    <a:pos x="90" y="141"/>
                  </a:cxn>
                  <a:cxn ang="0">
                    <a:pos x="97" y="142"/>
                  </a:cxn>
                  <a:cxn ang="0">
                    <a:pos x="103" y="141"/>
                  </a:cxn>
                  <a:cxn ang="0">
                    <a:pos x="110" y="140"/>
                  </a:cxn>
                  <a:cxn ang="0">
                    <a:pos x="114" y="138"/>
                  </a:cxn>
                  <a:cxn ang="0">
                    <a:pos x="120" y="134"/>
                  </a:cxn>
                  <a:cxn ang="0">
                    <a:pos x="125" y="130"/>
                  </a:cxn>
                  <a:cxn ang="0">
                    <a:pos x="128" y="124"/>
                  </a:cxn>
                  <a:cxn ang="0">
                    <a:pos x="130" y="119"/>
                  </a:cxn>
                  <a:cxn ang="0">
                    <a:pos x="131" y="112"/>
                  </a:cxn>
                  <a:cxn ang="0">
                    <a:pos x="133" y="107"/>
                  </a:cxn>
                  <a:cxn ang="0">
                    <a:pos x="131" y="100"/>
                  </a:cxn>
                  <a:cxn ang="0">
                    <a:pos x="128" y="93"/>
                  </a:cxn>
                  <a:cxn ang="0">
                    <a:pos x="123" y="87"/>
                  </a:cxn>
                  <a:cxn ang="0">
                    <a:pos x="125" y="129"/>
                  </a:cxn>
                </a:cxnLst>
                <a:rect l="0" t="0" r="r" b="b"/>
                <a:pathLst>
                  <a:path w="133" h="142">
                    <a:moveTo>
                      <a:pt x="125" y="129"/>
                    </a:moveTo>
                    <a:lnTo>
                      <a:pt x="123" y="87"/>
                    </a:lnTo>
                    <a:lnTo>
                      <a:pt x="52" y="0"/>
                    </a:lnTo>
                    <a:lnTo>
                      <a:pt x="0" y="43"/>
                    </a:lnTo>
                    <a:lnTo>
                      <a:pt x="73" y="130"/>
                    </a:lnTo>
                    <a:lnTo>
                      <a:pt x="125" y="129"/>
                    </a:lnTo>
                    <a:lnTo>
                      <a:pt x="73" y="130"/>
                    </a:lnTo>
                    <a:lnTo>
                      <a:pt x="78" y="136"/>
                    </a:lnTo>
                    <a:lnTo>
                      <a:pt x="84" y="139"/>
                    </a:lnTo>
                    <a:lnTo>
                      <a:pt x="90" y="141"/>
                    </a:lnTo>
                    <a:lnTo>
                      <a:pt x="97" y="142"/>
                    </a:lnTo>
                    <a:lnTo>
                      <a:pt x="103" y="141"/>
                    </a:lnTo>
                    <a:lnTo>
                      <a:pt x="110" y="140"/>
                    </a:lnTo>
                    <a:lnTo>
                      <a:pt x="114" y="138"/>
                    </a:lnTo>
                    <a:lnTo>
                      <a:pt x="120" y="134"/>
                    </a:lnTo>
                    <a:lnTo>
                      <a:pt x="125" y="130"/>
                    </a:lnTo>
                    <a:lnTo>
                      <a:pt x="128" y="124"/>
                    </a:lnTo>
                    <a:lnTo>
                      <a:pt x="130" y="119"/>
                    </a:lnTo>
                    <a:lnTo>
                      <a:pt x="131" y="112"/>
                    </a:lnTo>
                    <a:lnTo>
                      <a:pt x="133" y="107"/>
                    </a:lnTo>
                    <a:lnTo>
                      <a:pt x="131" y="100"/>
                    </a:lnTo>
                    <a:lnTo>
                      <a:pt x="128" y="93"/>
                    </a:lnTo>
                    <a:lnTo>
                      <a:pt x="123" y="87"/>
                    </a:lnTo>
                    <a:lnTo>
                      <a:pt x="125" y="1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4" name="Freeform 2507"/>
              <p:cNvSpPr>
                <a:spLocks/>
              </p:cNvSpPr>
              <p:nvPr/>
            </p:nvSpPr>
            <p:spPr bwMode="auto">
              <a:xfrm>
                <a:off x="4841" y="3755"/>
                <a:ext cx="14" cy="14"/>
              </a:xfrm>
              <a:custGeom>
                <a:avLst/>
                <a:gdLst/>
                <a:ahLst/>
                <a:cxnLst>
                  <a:cxn ang="0">
                    <a:pos x="8" y="58"/>
                  </a:cxn>
                  <a:cxn ang="0">
                    <a:pos x="60" y="57"/>
                  </a:cxn>
                  <a:cxn ang="0">
                    <a:pos x="72" y="42"/>
                  </a:cxn>
                  <a:cxn ang="0">
                    <a:pos x="20" y="0"/>
                  </a:cxn>
                  <a:cxn ang="0">
                    <a:pos x="7" y="15"/>
                  </a:cxn>
                  <a:cxn ang="0">
                    <a:pos x="8" y="58"/>
                  </a:cxn>
                  <a:cxn ang="0">
                    <a:pos x="7" y="15"/>
                  </a:cxn>
                  <a:cxn ang="0">
                    <a:pos x="3" y="22"/>
                  </a:cxn>
                  <a:cxn ang="0">
                    <a:pos x="1" y="29"/>
                  </a:cxn>
                  <a:cxn ang="0">
                    <a:pos x="0" y="35"/>
                  </a:cxn>
                  <a:cxn ang="0">
                    <a:pos x="0" y="42"/>
                  </a:cxn>
                  <a:cxn ang="0">
                    <a:pos x="2" y="47"/>
                  </a:cxn>
                  <a:cxn ang="0">
                    <a:pos x="5" y="53"/>
                  </a:cxn>
                  <a:cxn ang="0">
                    <a:pos x="8" y="58"/>
                  </a:cxn>
                  <a:cxn ang="0">
                    <a:pos x="13" y="62"/>
                  </a:cxn>
                  <a:cxn ang="0">
                    <a:pos x="18" y="66"/>
                  </a:cxn>
                  <a:cxn ang="0">
                    <a:pos x="24" y="68"/>
                  </a:cxn>
                  <a:cxn ang="0">
                    <a:pos x="30" y="69"/>
                  </a:cxn>
                  <a:cxn ang="0">
                    <a:pos x="36" y="70"/>
                  </a:cxn>
                  <a:cxn ang="0">
                    <a:pos x="43" y="69"/>
                  </a:cxn>
                  <a:cxn ang="0">
                    <a:pos x="48" y="66"/>
                  </a:cxn>
                  <a:cxn ang="0">
                    <a:pos x="54" y="62"/>
                  </a:cxn>
                  <a:cxn ang="0">
                    <a:pos x="60" y="57"/>
                  </a:cxn>
                  <a:cxn ang="0">
                    <a:pos x="8" y="58"/>
                  </a:cxn>
                </a:cxnLst>
                <a:rect l="0" t="0" r="r" b="b"/>
                <a:pathLst>
                  <a:path w="72" h="70">
                    <a:moveTo>
                      <a:pt x="8" y="58"/>
                    </a:moveTo>
                    <a:lnTo>
                      <a:pt x="60" y="57"/>
                    </a:lnTo>
                    <a:lnTo>
                      <a:pt x="72" y="42"/>
                    </a:lnTo>
                    <a:lnTo>
                      <a:pt x="20" y="0"/>
                    </a:lnTo>
                    <a:lnTo>
                      <a:pt x="7" y="15"/>
                    </a:lnTo>
                    <a:lnTo>
                      <a:pt x="8" y="58"/>
                    </a:lnTo>
                    <a:lnTo>
                      <a:pt x="7" y="15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2" y="47"/>
                    </a:lnTo>
                    <a:lnTo>
                      <a:pt x="5" y="53"/>
                    </a:lnTo>
                    <a:lnTo>
                      <a:pt x="8" y="58"/>
                    </a:lnTo>
                    <a:lnTo>
                      <a:pt x="13" y="62"/>
                    </a:lnTo>
                    <a:lnTo>
                      <a:pt x="18" y="66"/>
                    </a:lnTo>
                    <a:lnTo>
                      <a:pt x="24" y="68"/>
                    </a:lnTo>
                    <a:lnTo>
                      <a:pt x="30" y="69"/>
                    </a:lnTo>
                    <a:lnTo>
                      <a:pt x="36" y="70"/>
                    </a:lnTo>
                    <a:lnTo>
                      <a:pt x="43" y="69"/>
                    </a:lnTo>
                    <a:lnTo>
                      <a:pt x="48" y="66"/>
                    </a:lnTo>
                    <a:lnTo>
                      <a:pt x="54" y="62"/>
                    </a:lnTo>
                    <a:lnTo>
                      <a:pt x="60" y="57"/>
                    </a:lnTo>
                    <a:lnTo>
                      <a:pt x="8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5" name="Freeform 2508"/>
              <p:cNvSpPr>
                <a:spLocks/>
              </p:cNvSpPr>
              <p:nvPr/>
            </p:nvSpPr>
            <p:spPr bwMode="auto">
              <a:xfrm>
                <a:off x="4853" y="3728"/>
                <a:ext cx="14" cy="13"/>
              </a:xfrm>
              <a:custGeom>
                <a:avLst/>
                <a:gdLst/>
                <a:ahLst/>
                <a:cxnLst>
                  <a:cxn ang="0">
                    <a:pos x="63" y="14"/>
                  </a:cxn>
                  <a:cxn ang="0">
                    <a:pos x="13" y="10"/>
                  </a:cxn>
                  <a:cxn ang="0">
                    <a:pos x="0" y="23"/>
                  </a:cxn>
                  <a:cxn ang="0">
                    <a:pos x="48" y="69"/>
                  </a:cxn>
                  <a:cxn ang="0">
                    <a:pos x="61" y="57"/>
                  </a:cxn>
                  <a:cxn ang="0">
                    <a:pos x="63" y="14"/>
                  </a:cxn>
                  <a:cxn ang="0">
                    <a:pos x="61" y="57"/>
                  </a:cxn>
                  <a:cxn ang="0">
                    <a:pos x="66" y="51"/>
                  </a:cxn>
                  <a:cxn ang="0">
                    <a:pos x="69" y="44"/>
                  </a:cxn>
                  <a:cxn ang="0">
                    <a:pos x="70" y="38"/>
                  </a:cxn>
                  <a:cxn ang="0">
                    <a:pos x="70" y="31"/>
                  </a:cxn>
                  <a:cxn ang="0">
                    <a:pos x="69" y="25"/>
                  </a:cxn>
                  <a:cxn ang="0">
                    <a:pos x="67" y="20"/>
                  </a:cxn>
                  <a:cxn ang="0">
                    <a:pos x="65" y="14"/>
                  </a:cxn>
                  <a:cxn ang="0">
                    <a:pos x="60" y="9"/>
                  </a:cxn>
                  <a:cxn ang="0">
                    <a:pos x="55" y="6"/>
                  </a:cxn>
                  <a:cxn ang="0">
                    <a:pos x="50" y="2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1" y="0"/>
                  </a:cxn>
                  <a:cxn ang="0">
                    <a:pos x="25" y="2"/>
                  </a:cxn>
                  <a:cxn ang="0">
                    <a:pos x="18" y="5"/>
                  </a:cxn>
                  <a:cxn ang="0">
                    <a:pos x="13" y="10"/>
                  </a:cxn>
                  <a:cxn ang="0">
                    <a:pos x="63" y="14"/>
                  </a:cxn>
                </a:cxnLst>
                <a:rect l="0" t="0" r="r" b="b"/>
                <a:pathLst>
                  <a:path w="70" h="69">
                    <a:moveTo>
                      <a:pt x="63" y="14"/>
                    </a:moveTo>
                    <a:lnTo>
                      <a:pt x="13" y="10"/>
                    </a:lnTo>
                    <a:lnTo>
                      <a:pt x="0" y="23"/>
                    </a:lnTo>
                    <a:lnTo>
                      <a:pt x="48" y="69"/>
                    </a:lnTo>
                    <a:lnTo>
                      <a:pt x="61" y="57"/>
                    </a:lnTo>
                    <a:lnTo>
                      <a:pt x="63" y="14"/>
                    </a:lnTo>
                    <a:lnTo>
                      <a:pt x="61" y="57"/>
                    </a:lnTo>
                    <a:lnTo>
                      <a:pt x="66" y="51"/>
                    </a:lnTo>
                    <a:lnTo>
                      <a:pt x="69" y="44"/>
                    </a:lnTo>
                    <a:lnTo>
                      <a:pt x="70" y="38"/>
                    </a:lnTo>
                    <a:lnTo>
                      <a:pt x="70" y="31"/>
                    </a:lnTo>
                    <a:lnTo>
                      <a:pt x="69" y="25"/>
                    </a:lnTo>
                    <a:lnTo>
                      <a:pt x="67" y="20"/>
                    </a:lnTo>
                    <a:lnTo>
                      <a:pt x="65" y="14"/>
                    </a:lnTo>
                    <a:lnTo>
                      <a:pt x="60" y="9"/>
                    </a:lnTo>
                    <a:lnTo>
                      <a:pt x="55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5" y="2"/>
                    </a:lnTo>
                    <a:lnTo>
                      <a:pt x="18" y="5"/>
                    </a:lnTo>
                    <a:lnTo>
                      <a:pt x="13" y="10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6" name="Freeform 2509"/>
              <p:cNvSpPr>
                <a:spLocks/>
              </p:cNvSpPr>
              <p:nvPr/>
            </p:nvSpPr>
            <p:spPr bwMode="auto">
              <a:xfrm>
                <a:off x="4855" y="3730"/>
                <a:ext cx="14" cy="11"/>
              </a:xfrm>
              <a:custGeom>
                <a:avLst/>
                <a:gdLst/>
                <a:ahLst/>
                <a:cxnLst>
                  <a:cxn ang="0">
                    <a:pos x="70" y="48"/>
                  </a:cxn>
                  <a:cxn ang="0">
                    <a:pos x="70" y="48"/>
                  </a:cxn>
                  <a:cxn ang="0">
                    <a:pos x="69" y="41"/>
                  </a:cxn>
                  <a:cxn ang="0">
                    <a:pos x="69" y="36"/>
                  </a:cxn>
                  <a:cxn ang="0">
                    <a:pos x="67" y="30"/>
                  </a:cxn>
                  <a:cxn ang="0">
                    <a:pos x="65" y="23"/>
                  </a:cxn>
                  <a:cxn ang="0">
                    <a:pos x="63" y="17"/>
                  </a:cxn>
                  <a:cxn ang="0">
                    <a:pos x="60" y="11"/>
                  </a:cxn>
                  <a:cxn ang="0">
                    <a:pos x="58" y="6"/>
                  </a:cxn>
                  <a:cxn ang="0">
                    <a:pos x="53" y="0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0" y="40"/>
                  </a:cxn>
                  <a:cxn ang="0">
                    <a:pos x="2" y="41"/>
                  </a:cxn>
                  <a:cxn ang="0">
                    <a:pos x="2" y="43"/>
                  </a:cxn>
                  <a:cxn ang="0">
                    <a:pos x="2" y="44"/>
                  </a:cxn>
                  <a:cxn ang="0">
                    <a:pos x="3" y="46"/>
                  </a:cxn>
                  <a:cxn ang="0">
                    <a:pos x="3" y="48"/>
                  </a:cxn>
                  <a:cxn ang="0">
                    <a:pos x="3" y="52"/>
                  </a:cxn>
                  <a:cxn ang="0">
                    <a:pos x="3" y="52"/>
                  </a:cxn>
                  <a:cxn ang="0">
                    <a:pos x="70" y="48"/>
                  </a:cxn>
                </a:cxnLst>
                <a:rect l="0" t="0" r="r" b="b"/>
                <a:pathLst>
                  <a:path w="70" h="52">
                    <a:moveTo>
                      <a:pt x="70" y="48"/>
                    </a:moveTo>
                    <a:lnTo>
                      <a:pt x="70" y="48"/>
                    </a:lnTo>
                    <a:lnTo>
                      <a:pt x="69" y="41"/>
                    </a:lnTo>
                    <a:lnTo>
                      <a:pt x="69" y="36"/>
                    </a:lnTo>
                    <a:lnTo>
                      <a:pt x="67" y="30"/>
                    </a:lnTo>
                    <a:lnTo>
                      <a:pt x="65" y="23"/>
                    </a:lnTo>
                    <a:lnTo>
                      <a:pt x="63" y="17"/>
                    </a:lnTo>
                    <a:lnTo>
                      <a:pt x="60" y="11"/>
                    </a:lnTo>
                    <a:lnTo>
                      <a:pt x="58" y="6"/>
                    </a:lnTo>
                    <a:lnTo>
                      <a:pt x="53" y="0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2" y="41"/>
                    </a:lnTo>
                    <a:lnTo>
                      <a:pt x="2" y="43"/>
                    </a:lnTo>
                    <a:lnTo>
                      <a:pt x="2" y="44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7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7" name="Freeform 2510"/>
              <p:cNvSpPr>
                <a:spLocks/>
              </p:cNvSpPr>
              <p:nvPr/>
            </p:nvSpPr>
            <p:spPr bwMode="auto">
              <a:xfrm>
                <a:off x="4854" y="3740"/>
                <a:ext cx="15" cy="11"/>
              </a:xfrm>
              <a:custGeom>
                <a:avLst/>
                <a:gdLst/>
                <a:ahLst/>
                <a:cxnLst>
                  <a:cxn ang="0">
                    <a:pos x="53" y="57"/>
                  </a:cxn>
                  <a:cxn ang="0">
                    <a:pos x="53" y="57"/>
                  </a:cxn>
                  <a:cxn ang="0">
                    <a:pos x="58" y="50"/>
                  </a:cxn>
                  <a:cxn ang="0">
                    <a:pos x="61" y="44"/>
                  </a:cxn>
                  <a:cxn ang="0">
                    <a:pos x="65" y="37"/>
                  </a:cxn>
                  <a:cxn ang="0">
                    <a:pos x="67" y="30"/>
                  </a:cxn>
                  <a:cxn ang="0">
                    <a:pos x="69" y="22"/>
                  </a:cxn>
                  <a:cxn ang="0">
                    <a:pos x="71" y="15"/>
                  </a:cxn>
                  <a:cxn ang="0">
                    <a:pos x="72" y="7"/>
                  </a:cxn>
                  <a:cxn ang="0">
                    <a:pos x="72" y="0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7"/>
                  </a:cxn>
                  <a:cxn ang="0">
                    <a:pos x="4" y="10"/>
                  </a:cxn>
                  <a:cxn ang="0">
                    <a:pos x="4" y="11"/>
                  </a:cxn>
                  <a:cxn ang="0">
                    <a:pos x="2" y="12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53" y="57"/>
                  </a:cxn>
                </a:cxnLst>
                <a:rect l="0" t="0" r="r" b="b"/>
                <a:pathLst>
                  <a:path w="72" h="57">
                    <a:moveTo>
                      <a:pt x="53" y="57"/>
                    </a:moveTo>
                    <a:lnTo>
                      <a:pt x="53" y="57"/>
                    </a:lnTo>
                    <a:lnTo>
                      <a:pt x="58" y="50"/>
                    </a:lnTo>
                    <a:lnTo>
                      <a:pt x="61" y="44"/>
                    </a:lnTo>
                    <a:lnTo>
                      <a:pt x="65" y="37"/>
                    </a:lnTo>
                    <a:lnTo>
                      <a:pt x="67" y="30"/>
                    </a:lnTo>
                    <a:lnTo>
                      <a:pt x="69" y="22"/>
                    </a:lnTo>
                    <a:lnTo>
                      <a:pt x="71" y="15"/>
                    </a:lnTo>
                    <a:lnTo>
                      <a:pt x="72" y="7"/>
                    </a:lnTo>
                    <a:lnTo>
                      <a:pt x="72" y="0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3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8" name="Freeform 2511"/>
              <p:cNvSpPr>
                <a:spLocks/>
              </p:cNvSpPr>
              <p:nvPr/>
            </p:nvSpPr>
            <p:spPr bwMode="auto">
              <a:xfrm>
                <a:off x="4853" y="3743"/>
                <a:ext cx="12" cy="13"/>
              </a:xfrm>
              <a:custGeom>
                <a:avLst/>
                <a:gdLst/>
                <a:ahLst/>
                <a:cxnLst>
                  <a:cxn ang="0">
                    <a:pos x="27" y="66"/>
                  </a:cxn>
                  <a:cxn ang="0">
                    <a:pos x="27" y="66"/>
                  </a:cxn>
                  <a:cxn ang="0">
                    <a:pos x="32" y="64"/>
                  </a:cxn>
                  <a:cxn ang="0">
                    <a:pos x="35" y="62"/>
                  </a:cxn>
                  <a:cxn ang="0">
                    <a:pos x="40" y="58"/>
                  </a:cxn>
                  <a:cxn ang="0">
                    <a:pos x="44" y="56"/>
                  </a:cxn>
                  <a:cxn ang="0">
                    <a:pos x="48" y="52"/>
                  </a:cxn>
                  <a:cxn ang="0">
                    <a:pos x="51" y="49"/>
                  </a:cxn>
                  <a:cxn ang="0">
                    <a:pos x="55" y="45"/>
                  </a:cxn>
                  <a:cxn ang="0">
                    <a:pos x="58" y="42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7" y="66"/>
                  </a:cxn>
                </a:cxnLst>
                <a:rect l="0" t="0" r="r" b="b"/>
                <a:pathLst>
                  <a:path w="58" h="66">
                    <a:moveTo>
                      <a:pt x="27" y="66"/>
                    </a:moveTo>
                    <a:lnTo>
                      <a:pt x="27" y="66"/>
                    </a:lnTo>
                    <a:lnTo>
                      <a:pt x="32" y="64"/>
                    </a:lnTo>
                    <a:lnTo>
                      <a:pt x="35" y="62"/>
                    </a:lnTo>
                    <a:lnTo>
                      <a:pt x="40" y="58"/>
                    </a:lnTo>
                    <a:lnTo>
                      <a:pt x="44" y="56"/>
                    </a:lnTo>
                    <a:lnTo>
                      <a:pt x="48" y="52"/>
                    </a:lnTo>
                    <a:lnTo>
                      <a:pt x="51" y="49"/>
                    </a:lnTo>
                    <a:lnTo>
                      <a:pt x="55" y="45"/>
                    </a:lnTo>
                    <a:lnTo>
                      <a:pt x="58" y="42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7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9" name="Freeform 2512"/>
              <p:cNvSpPr>
                <a:spLocks/>
              </p:cNvSpPr>
              <p:nvPr/>
            </p:nvSpPr>
            <p:spPr bwMode="auto">
              <a:xfrm>
                <a:off x="4850" y="3744"/>
                <a:ext cx="9" cy="13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0" y="66"/>
                  </a:cxn>
                  <a:cxn ang="0">
                    <a:pos x="5" y="67"/>
                  </a:cxn>
                  <a:cxn ang="0">
                    <a:pos x="11" y="67"/>
                  </a:cxn>
                  <a:cxn ang="0">
                    <a:pos x="16" y="68"/>
                  </a:cxn>
                  <a:cxn ang="0">
                    <a:pos x="21" y="67"/>
                  </a:cxn>
                  <a:cxn ang="0">
                    <a:pos x="27" y="67"/>
                  </a:cxn>
                  <a:cxn ang="0">
                    <a:pos x="33" y="66"/>
                  </a:cxn>
                  <a:cxn ang="0">
                    <a:pos x="37" y="63"/>
                  </a:cxn>
                  <a:cxn ang="0">
                    <a:pos x="43" y="62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0" y="66"/>
                  </a:cxn>
                </a:cxnLst>
                <a:rect l="0" t="0" r="r" b="b"/>
                <a:pathLst>
                  <a:path w="43" h="68">
                    <a:moveTo>
                      <a:pt x="0" y="66"/>
                    </a:moveTo>
                    <a:lnTo>
                      <a:pt x="0" y="66"/>
                    </a:lnTo>
                    <a:lnTo>
                      <a:pt x="5" y="67"/>
                    </a:lnTo>
                    <a:lnTo>
                      <a:pt x="11" y="67"/>
                    </a:lnTo>
                    <a:lnTo>
                      <a:pt x="16" y="68"/>
                    </a:lnTo>
                    <a:lnTo>
                      <a:pt x="21" y="67"/>
                    </a:lnTo>
                    <a:lnTo>
                      <a:pt x="27" y="67"/>
                    </a:lnTo>
                    <a:lnTo>
                      <a:pt x="33" y="66"/>
                    </a:lnTo>
                    <a:lnTo>
                      <a:pt x="37" y="63"/>
                    </a:lnTo>
                    <a:lnTo>
                      <a:pt x="43" y="62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70" name="Freeform 2513"/>
              <p:cNvSpPr>
                <a:spLocks/>
              </p:cNvSpPr>
              <p:nvPr/>
            </p:nvSpPr>
            <p:spPr bwMode="auto">
              <a:xfrm>
                <a:off x="4843" y="3743"/>
                <a:ext cx="10" cy="1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52"/>
                  </a:cxn>
                  <a:cxn ang="0">
                    <a:pos x="5" y="56"/>
                  </a:cxn>
                  <a:cxn ang="0">
                    <a:pos x="8" y="58"/>
                  </a:cxn>
                  <a:cxn ang="0">
                    <a:pos x="13" y="60"/>
                  </a:cxn>
                  <a:cxn ang="0">
                    <a:pos x="18" y="63"/>
                  </a:cxn>
                  <a:cxn ang="0">
                    <a:pos x="22" y="65"/>
                  </a:cxn>
                  <a:cxn ang="0">
                    <a:pos x="27" y="67"/>
                  </a:cxn>
                  <a:cxn ang="0">
                    <a:pos x="33" y="68"/>
                  </a:cxn>
                  <a:cxn ang="0">
                    <a:pos x="37" y="70"/>
                  </a:cxn>
                  <a:cxn ang="0">
                    <a:pos x="51" y="5"/>
                  </a:cxn>
                  <a:cxn ang="0">
                    <a:pos x="50" y="4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7" y="3"/>
                  </a:cxn>
                  <a:cxn ang="0">
                    <a:pos x="45" y="3"/>
                  </a:cxn>
                  <a:cxn ang="0">
                    <a:pos x="44" y="1"/>
                  </a:cxn>
                  <a:cxn ang="0">
                    <a:pos x="43" y="1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0" y="52"/>
                  </a:cxn>
                </a:cxnLst>
                <a:rect l="0" t="0" r="r" b="b"/>
                <a:pathLst>
                  <a:path w="51" h="70">
                    <a:moveTo>
                      <a:pt x="0" y="52"/>
                    </a:moveTo>
                    <a:lnTo>
                      <a:pt x="0" y="52"/>
                    </a:lnTo>
                    <a:lnTo>
                      <a:pt x="5" y="56"/>
                    </a:lnTo>
                    <a:lnTo>
                      <a:pt x="8" y="58"/>
                    </a:lnTo>
                    <a:lnTo>
                      <a:pt x="13" y="60"/>
                    </a:lnTo>
                    <a:lnTo>
                      <a:pt x="18" y="63"/>
                    </a:lnTo>
                    <a:lnTo>
                      <a:pt x="22" y="65"/>
                    </a:lnTo>
                    <a:lnTo>
                      <a:pt x="27" y="67"/>
                    </a:lnTo>
                    <a:lnTo>
                      <a:pt x="33" y="68"/>
                    </a:lnTo>
                    <a:lnTo>
                      <a:pt x="37" y="70"/>
                    </a:lnTo>
                    <a:lnTo>
                      <a:pt x="51" y="5"/>
                    </a:lnTo>
                    <a:lnTo>
                      <a:pt x="50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7" y="3"/>
                    </a:lnTo>
                    <a:lnTo>
                      <a:pt x="45" y="3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71" name="Freeform 2514"/>
              <p:cNvSpPr>
                <a:spLocks/>
              </p:cNvSpPr>
              <p:nvPr/>
            </p:nvSpPr>
            <p:spPr bwMode="auto">
              <a:xfrm>
                <a:off x="4837" y="3740"/>
                <a:ext cx="14" cy="13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0" y="29"/>
                  </a:cxn>
                  <a:cxn ang="0">
                    <a:pos x="2" y="35"/>
                  </a:cxn>
                  <a:cxn ang="0">
                    <a:pos x="6" y="40"/>
                  </a:cxn>
                  <a:cxn ang="0">
                    <a:pos x="9" y="46"/>
                  </a:cxn>
                  <a:cxn ang="0">
                    <a:pos x="13" y="51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27" y="66"/>
                  </a:cxn>
                  <a:cxn ang="0">
                    <a:pos x="31" y="69"/>
                  </a:cxn>
                  <a:cxn ang="0">
                    <a:pos x="73" y="17"/>
                  </a:cxn>
                  <a:cxn ang="0">
                    <a:pos x="71" y="15"/>
                  </a:cxn>
                  <a:cxn ang="0">
                    <a:pos x="69" y="14"/>
                  </a:cxn>
                  <a:cxn ang="0">
                    <a:pos x="67" y="12"/>
                  </a:cxn>
                  <a:cxn ang="0">
                    <a:pos x="66" y="9"/>
                  </a:cxn>
                  <a:cxn ang="0">
                    <a:pos x="64" y="8"/>
                  </a:cxn>
                  <a:cxn ang="0">
                    <a:pos x="62" y="6"/>
                  </a:cxn>
                  <a:cxn ang="0">
                    <a:pos x="61" y="3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0" y="29"/>
                  </a:cxn>
                </a:cxnLst>
                <a:rect l="0" t="0" r="r" b="b"/>
                <a:pathLst>
                  <a:path w="73" h="69">
                    <a:moveTo>
                      <a:pt x="0" y="29"/>
                    </a:moveTo>
                    <a:lnTo>
                      <a:pt x="0" y="29"/>
                    </a:lnTo>
                    <a:lnTo>
                      <a:pt x="2" y="35"/>
                    </a:lnTo>
                    <a:lnTo>
                      <a:pt x="6" y="40"/>
                    </a:lnTo>
                    <a:lnTo>
                      <a:pt x="9" y="46"/>
                    </a:lnTo>
                    <a:lnTo>
                      <a:pt x="13" y="51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27" y="66"/>
                    </a:lnTo>
                    <a:lnTo>
                      <a:pt x="31" y="69"/>
                    </a:lnTo>
                    <a:lnTo>
                      <a:pt x="73" y="17"/>
                    </a:lnTo>
                    <a:lnTo>
                      <a:pt x="71" y="15"/>
                    </a:lnTo>
                    <a:lnTo>
                      <a:pt x="69" y="14"/>
                    </a:lnTo>
                    <a:lnTo>
                      <a:pt x="67" y="12"/>
                    </a:lnTo>
                    <a:lnTo>
                      <a:pt x="66" y="9"/>
                    </a:lnTo>
                    <a:lnTo>
                      <a:pt x="64" y="8"/>
                    </a:lnTo>
                    <a:lnTo>
                      <a:pt x="62" y="6"/>
                    </a:lnTo>
                    <a:lnTo>
                      <a:pt x="61" y="3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72" name="Freeform 2515"/>
              <p:cNvSpPr>
                <a:spLocks/>
              </p:cNvSpPr>
              <p:nvPr/>
            </p:nvSpPr>
            <p:spPr bwMode="auto">
              <a:xfrm>
                <a:off x="4835" y="3735"/>
                <a:ext cx="14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20"/>
                  </a:cxn>
                  <a:cxn ang="0">
                    <a:pos x="1" y="27"/>
                  </a:cxn>
                  <a:cxn ang="0">
                    <a:pos x="3" y="32"/>
                  </a:cxn>
                  <a:cxn ang="0">
                    <a:pos x="4" y="39"/>
                  </a:cxn>
                  <a:cxn ang="0">
                    <a:pos x="7" y="45"/>
                  </a:cxn>
                  <a:cxn ang="0">
                    <a:pos x="10" y="51"/>
                  </a:cxn>
                  <a:cxn ang="0">
                    <a:pos x="70" y="22"/>
                  </a:cxn>
                  <a:cxn ang="0">
                    <a:pos x="69" y="20"/>
                  </a:cxn>
                  <a:cxn ang="0">
                    <a:pos x="68" y="17"/>
                  </a:cxn>
                  <a:cxn ang="0">
                    <a:pos x="68" y="15"/>
                  </a:cxn>
                  <a:cxn ang="0">
                    <a:pos x="67" y="14"/>
                  </a:cxn>
                  <a:cxn ang="0">
                    <a:pos x="67" y="12"/>
                  </a:cxn>
                  <a:cxn ang="0">
                    <a:pos x="67" y="10"/>
                  </a:cxn>
                  <a:cxn ang="0">
                    <a:pos x="67" y="9"/>
                  </a:cxn>
                  <a:cxn ang="0">
                    <a:pos x="67" y="8"/>
                  </a:cxn>
                  <a:cxn ang="0">
                    <a:pos x="67" y="8"/>
                  </a:cxn>
                  <a:cxn ang="0">
                    <a:pos x="0" y="0"/>
                  </a:cxn>
                </a:cxnLst>
                <a:rect l="0" t="0" r="r" b="b"/>
                <a:pathLst>
                  <a:path w="70" h="51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3" y="32"/>
                    </a:lnTo>
                    <a:lnTo>
                      <a:pt x="4" y="39"/>
                    </a:lnTo>
                    <a:lnTo>
                      <a:pt x="7" y="45"/>
                    </a:lnTo>
                    <a:lnTo>
                      <a:pt x="10" y="51"/>
                    </a:lnTo>
                    <a:lnTo>
                      <a:pt x="70" y="22"/>
                    </a:lnTo>
                    <a:lnTo>
                      <a:pt x="69" y="20"/>
                    </a:lnTo>
                    <a:lnTo>
                      <a:pt x="68" y="17"/>
                    </a:lnTo>
                    <a:lnTo>
                      <a:pt x="68" y="15"/>
                    </a:lnTo>
                    <a:lnTo>
                      <a:pt x="67" y="14"/>
                    </a:lnTo>
                    <a:lnTo>
                      <a:pt x="67" y="12"/>
                    </a:lnTo>
                    <a:lnTo>
                      <a:pt x="67" y="10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6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73" name="Freeform 2516"/>
              <p:cNvSpPr>
                <a:spLocks/>
              </p:cNvSpPr>
              <p:nvPr/>
            </p:nvSpPr>
            <p:spPr bwMode="auto">
              <a:xfrm>
                <a:off x="4835" y="3726"/>
                <a:ext cx="14" cy="1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5" y="5"/>
                  </a:cxn>
                  <a:cxn ang="0">
                    <a:pos x="11" y="9"/>
                  </a:cxn>
                  <a:cxn ang="0">
                    <a:pos x="9" y="15"/>
                  </a:cxn>
                  <a:cxn ang="0">
                    <a:pos x="6" y="21"/>
                  </a:cxn>
                  <a:cxn ang="0">
                    <a:pos x="4" y="27"/>
                  </a:cxn>
                  <a:cxn ang="0">
                    <a:pos x="2" y="33"/>
                  </a:cxn>
                  <a:cxn ang="0">
                    <a:pos x="1" y="38"/>
                  </a:cxn>
                  <a:cxn ang="0">
                    <a:pos x="0" y="44"/>
                  </a:cxn>
                  <a:cxn ang="0">
                    <a:pos x="67" y="52"/>
                  </a:cxn>
                  <a:cxn ang="0">
                    <a:pos x="67" y="50"/>
                  </a:cxn>
                  <a:cxn ang="0">
                    <a:pos x="67" y="49"/>
                  </a:cxn>
                  <a:cxn ang="0">
                    <a:pos x="68" y="48"/>
                  </a:cxn>
                  <a:cxn ang="0">
                    <a:pos x="68" y="46"/>
                  </a:cxn>
                  <a:cxn ang="0">
                    <a:pos x="69" y="45"/>
                  </a:cxn>
                  <a:cxn ang="0">
                    <a:pos x="69" y="44"/>
                  </a:cxn>
                  <a:cxn ang="0">
                    <a:pos x="70" y="42"/>
                  </a:cxn>
                  <a:cxn ang="0">
                    <a:pos x="71" y="41"/>
                  </a:cxn>
                  <a:cxn ang="0">
                    <a:pos x="71" y="41"/>
                  </a:cxn>
                  <a:cxn ang="0">
                    <a:pos x="18" y="0"/>
                  </a:cxn>
                </a:cxnLst>
                <a:rect l="0" t="0" r="r" b="b"/>
                <a:pathLst>
                  <a:path w="71" h="52">
                    <a:moveTo>
                      <a:pt x="18" y="0"/>
                    </a:moveTo>
                    <a:lnTo>
                      <a:pt x="18" y="0"/>
                    </a:lnTo>
                    <a:lnTo>
                      <a:pt x="15" y="5"/>
                    </a:lnTo>
                    <a:lnTo>
                      <a:pt x="11" y="9"/>
                    </a:lnTo>
                    <a:lnTo>
                      <a:pt x="9" y="15"/>
                    </a:lnTo>
                    <a:lnTo>
                      <a:pt x="6" y="21"/>
                    </a:lnTo>
                    <a:lnTo>
                      <a:pt x="4" y="27"/>
                    </a:lnTo>
                    <a:lnTo>
                      <a:pt x="2" y="33"/>
                    </a:lnTo>
                    <a:lnTo>
                      <a:pt x="1" y="38"/>
                    </a:lnTo>
                    <a:lnTo>
                      <a:pt x="0" y="44"/>
                    </a:lnTo>
                    <a:lnTo>
                      <a:pt x="67" y="52"/>
                    </a:lnTo>
                    <a:lnTo>
                      <a:pt x="67" y="50"/>
                    </a:lnTo>
                    <a:lnTo>
                      <a:pt x="67" y="49"/>
                    </a:lnTo>
                    <a:lnTo>
                      <a:pt x="68" y="48"/>
                    </a:lnTo>
                    <a:lnTo>
                      <a:pt x="68" y="46"/>
                    </a:lnTo>
                    <a:lnTo>
                      <a:pt x="69" y="45"/>
                    </a:lnTo>
                    <a:lnTo>
                      <a:pt x="69" y="44"/>
                    </a:lnTo>
                    <a:lnTo>
                      <a:pt x="70" y="42"/>
                    </a:lnTo>
                    <a:lnTo>
                      <a:pt x="71" y="41"/>
                    </a:lnTo>
                    <a:lnTo>
                      <a:pt x="71" y="4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74" name="Freeform 2517"/>
              <p:cNvSpPr>
                <a:spLocks/>
              </p:cNvSpPr>
              <p:nvPr/>
            </p:nvSpPr>
            <p:spPr bwMode="auto">
              <a:xfrm>
                <a:off x="4838" y="3720"/>
                <a:ext cx="12" cy="15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5" y="1"/>
                  </a:cxn>
                  <a:cxn ang="0">
                    <a:pos x="37" y="4"/>
                  </a:cxn>
                  <a:cxn ang="0">
                    <a:pos x="30" y="6"/>
                  </a:cxn>
                  <a:cxn ang="0">
                    <a:pos x="23" y="9"/>
                  </a:cxn>
                  <a:cxn ang="0">
                    <a:pos x="16" y="14"/>
                  </a:cxn>
                  <a:cxn ang="0">
                    <a:pos x="11" y="19"/>
                  </a:cxn>
                  <a:cxn ang="0">
                    <a:pos x="5" y="24"/>
                  </a:cxn>
                  <a:cxn ang="0">
                    <a:pos x="0" y="30"/>
                  </a:cxn>
                  <a:cxn ang="0">
                    <a:pos x="53" y="71"/>
                  </a:cxn>
                  <a:cxn ang="0">
                    <a:pos x="54" y="69"/>
                  </a:cxn>
                  <a:cxn ang="0">
                    <a:pos x="56" y="68"/>
                  </a:cxn>
                  <a:cxn ang="0">
                    <a:pos x="57" y="67"/>
                  </a:cxn>
                  <a:cxn ang="0">
                    <a:pos x="57" y="67"/>
                  </a:cxn>
                  <a:cxn ang="0">
                    <a:pos x="58" y="67"/>
                  </a:cxn>
                  <a:cxn ang="0">
                    <a:pos x="58" y="67"/>
                  </a:cxn>
                  <a:cxn ang="0">
                    <a:pos x="58" y="66"/>
                  </a:cxn>
                  <a:cxn ang="0">
                    <a:pos x="59" y="66"/>
                  </a:cxn>
                  <a:cxn ang="0">
                    <a:pos x="59" y="66"/>
                  </a:cxn>
                  <a:cxn ang="0">
                    <a:pos x="52" y="0"/>
                  </a:cxn>
                </a:cxnLst>
                <a:rect l="0" t="0" r="r" b="b"/>
                <a:pathLst>
                  <a:path w="59" h="71">
                    <a:moveTo>
                      <a:pt x="52" y="0"/>
                    </a:moveTo>
                    <a:lnTo>
                      <a:pt x="52" y="0"/>
                    </a:lnTo>
                    <a:lnTo>
                      <a:pt x="45" y="1"/>
                    </a:lnTo>
                    <a:lnTo>
                      <a:pt x="37" y="4"/>
                    </a:lnTo>
                    <a:lnTo>
                      <a:pt x="30" y="6"/>
                    </a:lnTo>
                    <a:lnTo>
                      <a:pt x="23" y="9"/>
                    </a:lnTo>
                    <a:lnTo>
                      <a:pt x="16" y="14"/>
                    </a:lnTo>
                    <a:lnTo>
                      <a:pt x="11" y="19"/>
                    </a:lnTo>
                    <a:lnTo>
                      <a:pt x="5" y="24"/>
                    </a:lnTo>
                    <a:lnTo>
                      <a:pt x="0" y="30"/>
                    </a:lnTo>
                    <a:lnTo>
                      <a:pt x="53" y="71"/>
                    </a:lnTo>
                    <a:lnTo>
                      <a:pt x="54" y="69"/>
                    </a:lnTo>
                    <a:lnTo>
                      <a:pt x="56" y="68"/>
                    </a:lnTo>
                    <a:lnTo>
                      <a:pt x="57" y="67"/>
                    </a:lnTo>
                    <a:lnTo>
                      <a:pt x="57" y="67"/>
                    </a:lnTo>
                    <a:lnTo>
                      <a:pt x="58" y="67"/>
                    </a:lnTo>
                    <a:lnTo>
                      <a:pt x="58" y="67"/>
                    </a:lnTo>
                    <a:lnTo>
                      <a:pt x="58" y="66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75" name="Freeform 2518"/>
              <p:cNvSpPr>
                <a:spLocks/>
              </p:cNvSpPr>
              <p:nvPr/>
            </p:nvSpPr>
            <p:spPr bwMode="auto">
              <a:xfrm>
                <a:off x="4849" y="3720"/>
                <a:ext cx="11" cy="15"/>
              </a:xfrm>
              <a:custGeom>
                <a:avLst/>
                <a:gdLst/>
                <a:ahLst/>
                <a:cxnLst>
                  <a:cxn ang="0">
                    <a:pos x="58" y="20"/>
                  </a:cxn>
                  <a:cxn ang="0">
                    <a:pos x="58" y="20"/>
                  </a:cxn>
                  <a:cxn ang="0">
                    <a:pos x="52" y="15"/>
                  </a:cxn>
                  <a:cxn ang="0">
                    <a:pos x="45" y="10"/>
                  </a:cxn>
                  <a:cxn ang="0">
                    <a:pos x="38" y="7"/>
                  </a:cxn>
                  <a:cxn ang="0">
                    <a:pos x="31" y="5"/>
                  </a:cxn>
                  <a:cxn ang="0">
                    <a:pos x="24" y="2"/>
                  </a:cxn>
                  <a:cxn ang="0">
                    <a:pos x="16" y="1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7" y="67"/>
                  </a:cxn>
                  <a:cxn ang="0">
                    <a:pos x="8" y="67"/>
                  </a:cxn>
                  <a:cxn ang="0">
                    <a:pos x="8" y="67"/>
                  </a:cxn>
                  <a:cxn ang="0">
                    <a:pos x="9" y="67"/>
                  </a:cxn>
                  <a:cxn ang="0">
                    <a:pos x="9" y="68"/>
                  </a:cxn>
                  <a:cxn ang="0">
                    <a:pos x="11" y="68"/>
                  </a:cxn>
                  <a:cxn ang="0">
                    <a:pos x="13" y="69"/>
                  </a:cxn>
                  <a:cxn ang="0">
                    <a:pos x="14" y="70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58" y="20"/>
                  </a:cxn>
                </a:cxnLst>
                <a:rect l="0" t="0" r="r" b="b"/>
                <a:pathLst>
                  <a:path w="58" h="72">
                    <a:moveTo>
                      <a:pt x="58" y="20"/>
                    </a:moveTo>
                    <a:lnTo>
                      <a:pt x="58" y="20"/>
                    </a:lnTo>
                    <a:lnTo>
                      <a:pt x="52" y="15"/>
                    </a:lnTo>
                    <a:lnTo>
                      <a:pt x="45" y="10"/>
                    </a:lnTo>
                    <a:lnTo>
                      <a:pt x="38" y="7"/>
                    </a:lnTo>
                    <a:lnTo>
                      <a:pt x="31" y="5"/>
                    </a:lnTo>
                    <a:lnTo>
                      <a:pt x="24" y="2"/>
                    </a:lnTo>
                    <a:lnTo>
                      <a:pt x="16" y="1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7" y="67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9" y="67"/>
                    </a:lnTo>
                    <a:lnTo>
                      <a:pt x="9" y="68"/>
                    </a:lnTo>
                    <a:lnTo>
                      <a:pt x="11" y="68"/>
                    </a:lnTo>
                    <a:lnTo>
                      <a:pt x="13" y="69"/>
                    </a:lnTo>
                    <a:lnTo>
                      <a:pt x="14" y="70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58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76" name="Freeform 2519"/>
              <p:cNvSpPr>
                <a:spLocks/>
              </p:cNvSpPr>
              <p:nvPr/>
            </p:nvSpPr>
            <p:spPr bwMode="auto">
              <a:xfrm>
                <a:off x="4852" y="3724"/>
                <a:ext cx="13" cy="14"/>
              </a:xfrm>
              <a:custGeom>
                <a:avLst/>
                <a:gdLst/>
                <a:ahLst/>
                <a:cxnLst>
                  <a:cxn ang="0">
                    <a:pos x="60" y="57"/>
                  </a:cxn>
                  <a:cxn ang="0">
                    <a:pos x="58" y="15"/>
                  </a:cxn>
                  <a:cxn ang="0">
                    <a:pos x="56" y="12"/>
                  </a:cxn>
                  <a:cxn ang="0">
                    <a:pos x="55" y="10"/>
                  </a:cxn>
                  <a:cxn ang="0">
                    <a:pos x="52" y="9"/>
                  </a:cxn>
                  <a:cxn ang="0">
                    <a:pos x="50" y="7"/>
                  </a:cxn>
                  <a:cxn ang="0">
                    <a:pos x="49" y="4"/>
                  </a:cxn>
                  <a:cxn ang="0">
                    <a:pos x="47" y="3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0" y="52"/>
                  </a:cxn>
                  <a:cxn ang="0">
                    <a:pos x="2" y="53"/>
                  </a:cxn>
                  <a:cxn ang="0">
                    <a:pos x="3" y="54"/>
                  </a:cxn>
                  <a:cxn ang="0">
                    <a:pos x="4" y="55"/>
                  </a:cxn>
                  <a:cxn ang="0">
                    <a:pos x="5" y="55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8" y="59"/>
                  </a:cxn>
                  <a:cxn ang="0">
                    <a:pos x="8" y="60"/>
                  </a:cxn>
                  <a:cxn ang="0">
                    <a:pos x="7" y="16"/>
                  </a:cxn>
                  <a:cxn ang="0">
                    <a:pos x="8" y="60"/>
                  </a:cxn>
                  <a:cxn ang="0">
                    <a:pos x="14" y="64"/>
                  </a:cxn>
                  <a:cxn ang="0">
                    <a:pos x="21" y="68"/>
                  </a:cxn>
                  <a:cxn ang="0">
                    <a:pos x="27" y="70"/>
                  </a:cxn>
                  <a:cxn ang="0">
                    <a:pos x="34" y="71"/>
                  </a:cxn>
                  <a:cxn ang="0">
                    <a:pos x="40" y="70"/>
                  </a:cxn>
                  <a:cxn ang="0">
                    <a:pos x="45" y="69"/>
                  </a:cxn>
                  <a:cxn ang="0">
                    <a:pos x="51" y="65"/>
                  </a:cxn>
                  <a:cxn ang="0">
                    <a:pos x="56" y="62"/>
                  </a:cxn>
                  <a:cxn ang="0">
                    <a:pos x="60" y="57"/>
                  </a:cxn>
                  <a:cxn ang="0">
                    <a:pos x="64" y="52"/>
                  </a:cxn>
                  <a:cxn ang="0">
                    <a:pos x="66" y="46"/>
                  </a:cxn>
                  <a:cxn ang="0">
                    <a:pos x="67" y="40"/>
                  </a:cxn>
                  <a:cxn ang="0">
                    <a:pos x="67" y="34"/>
                  </a:cxn>
                  <a:cxn ang="0">
                    <a:pos x="66" y="27"/>
                  </a:cxn>
                  <a:cxn ang="0">
                    <a:pos x="63" y="20"/>
                  </a:cxn>
                  <a:cxn ang="0">
                    <a:pos x="58" y="15"/>
                  </a:cxn>
                  <a:cxn ang="0">
                    <a:pos x="60" y="57"/>
                  </a:cxn>
                </a:cxnLst>
                <a:rect l="0" t="0" r="r" b="b"/>
                <a:pathLst>
                  <a:path w="67" h="71">
                    <a:moveTo>
                      <a:pt x="60" y="57"/>
                    </a:moveTo>
                    <a:lnTo>
                      <a:pt x="58" y="15"/>
                    </a:lnTo>
                    <a:lnTo>
                      <a:pt x="56" y="12"/>
                    </a:lnTo>
                    <a:lnTo>
                      <a:pt x="55" y="10"/>
                    </a:lnTo>
                    <a:lnTo>
                      <a:pt x="52" y="9"/>
                    </a:lnTo>
                    <a:lnTo>
                      <a:pt x="50" y="7"/>
                    </a:lnTo>
                    <a:lnTo>
                      <a:pt x="49" y="4"/>
                    </a:lnTo>
                    <a:lnTo>
                      <a:pt x="47" y="3"/>
                    </a:lnTo>
                    <a:lnTo>
                      <a:pt x="44" y="1"/>
                    </a:lnTo>
                    <a:lnTo>
                      <a:pt x="42" y="0"/>
                    </a:lnTo>
                    <a:lnTo>
                      <a:pt x="0" y="52"/>
                    </a:lnTo>
                    <a:lnTo>
                      <a:pt x="2" y="53"/>
                    </a:lnTo>
                    <a:lnTo>
                      <a:pt x="3" y="54"/>
                    </a:lnTo>
                    <a:lnTo>
                      <a:pt x="4" y="55"/>
                    </a:lnTo>
                    <a:lnTo>
                      <a:pt x="5" y="55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8" y="59"/>
                    </a:lnTo>
                    <a:lnTo>
                      <a:pt x="8" y="60"/>
                    </a:lnTo>
                    <a:lnTo>
                      <a:pt x="7" y="16"/>
                    </a:lnTo>
                    <a:lnTo>
                      <a:pt x="8" y="60"/>
                    </a:lnTo>
                    <a:lnTo>
                      <a:pt x="14" y="64"/>
                    </a:lnTo>
                    <a:lnTo>
                      <a:pt x="21" y="68"/>
                    </a:lnTo>
                    <a:lnTo>
                      <a:pt x="27" y="70"/>
                    </a:lnTo>
                    <a:lnTo>
                      <a:pt x="34" y="71"/>
                    </a:lnTo>
                    <a:lnTo>
                      <a:pt x="40" y="70"/>
                    </a:lnTo>
                    <a:lnTo>
                      <a:pt x="45" y="69"/>
                    </a:lnTo>
                    <a:lnTo>
                      <a:pt x="51" y="65"/>
                    </a:lnTo>
                    <a:lnTo>
                      <a:pt x="56" y="62"/>
                    </a:lnTo>
                    <a:lnTo>
                      <a:pt x="60" y="57"/>
                    </a:lnTo>
                    <a:lnTo>
                      <a:pt x="64" y="52"/>
                    </a:lnTo>
                    <a:lnTo>
                      <a:pt x="66" y="46"/>
                    </a:lnTo>
                    <a:lnTo>
                      <a:pt x="67" y="40"/>
                    </a:lnTo>
                    <a:lnTo>
                      <a:pt x="67" y="34"/>
                    </a:lnTo>
                    <a:lnTo>
                      <a:pt x="66" y="27"/>
                    </a:lnTo>
                    <a:lnTo>
                      <a:pt x="63" y="20"/>
                    </a:lnTo>
                    <a:lnTo>
                      <a:pt x="58" y="15"/>
                    </a:lnTo>
                    <a:lnTo>
                      <a:pt x="60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77" name="Freeform 2520"/>
              <p:cNvSpPr>
                <a:spLocks/>
              </p:cNvSpPr>
              <p:nvPr/>
            </p:nvSpPr>
            <p:spPr bwMode="auto">
              <a:xfrm>
                <a:off x="4842" y="3727"/>
                <a:ext cx="22" cy="24"/>
              </a:xfrm>
              <a:custGeom>
                <a:avLst/>
                <a:gdLst/>
                <a:ahLst/>
                <a:cxnLst>
                  <a:cxn ang="0">
                    <a:pos x="9" y="108"/>
                  </a:cxn>
                  <a:cxn ang="0">
                    <a:pos x="60" y="106"/>
                  </a:cxn>
                  <a:cxn ang="0">
                    <a:pos x="110" y="41"/>
                  </a:cxn>
                  <a:cxn ang="0">
                    <a:pos x="57" y="0"/>
                  </a:cxn>
                  <a:cxn ang="0">
                    <a:pos x="8" y="64"/>
                  </a:cxn>
                  <a:cxn ang="0">
                    <a:pos x="9" y="108"/>
                  </a:cxn>
                  <a:cxn ang="0">
                    <a:pos x="8" y="64"/>
                  </a:cxn>
                  <a:cxn ang="0">
                    <a:pos x="3" y="71"/>
                  </a:cxn>
                  <a:cxn ang="0">
                    <a:pos x="1" y="77"/>
                  </a:cxn>
                  <a:cxn ang="0">
                    <a:pos x="0" y="84"/>
                  </a:cxn>
                  <a:cxn ang="0">
                    <a:pos x="0" y="90"/>
                  </a:cxn>
                  <a:cxn ang="0">
                    <a:pos x="2" y="97"/>
                  </a:cxn>
                  <a:cxn ang="0">
                    <a:pos x="4" y="101"/>
                  </a:cxn>
                  <a:cxn ang="0">
                    <a:pos x="8" y="107"/>
                  </a:cxn>
                  <a:cxn ang="0">
                    <a:pos x="12" y="111"/>
                  </a:cxn>
                  <a:cxn ang="0">
                    <a:pos x="18" y="114"/>
                  </a:cxn>
                  <a:cxn ang="0">
                    <a:pos x="24" y="118"/>
                  </a:cxn>
                  <a:cxn ang="0">
                    <a:pos x="30" y="119"/>
                  </a:cxn>
                  <a:cxn ang="0">
                    <a:pos x="35" y="119"/>
                  </a:cxn>
                  <a:cxn ang="0">
                    <a:pos x="42" y="118"/>
                  </a:cxn>
                  <a:cxn ang="0">
                    <a:pos x="48" y="115"/>
                  </a:cxn>
                  <a:cxn ang="0">
                    <a:pos x="54" y="112"/>
                  </a:cxn>
                  <a:cxn ang="0">
                    <a:pos x="60" y="106"/>
                  </a:cxn>
                  <a:cxn ang="0">
                    <a:pos x="9" y="108"/>
                  </a:cxn>
                </a:cxnLst>
                <a:rect l="0" t="0" r="r" b="b"/>
                <a:pathLst>
                  <a:path w="110" h="119">
                    <a:moveTo>
                      <a:pt x="9" y="108"/>
                    </a:moveTo>
                    <a:lnTo>
                      <a:pt x="60" y="106"/>
                    </a:lnTo>
                    <a:lnTo>
                      <a:pt x="110" y="41"/>
                    </a:lnTo>
                    <a:lnTo>
                      <a:pt x="57" y="0"/>
                    </a:lnTo>
                    <a:lnTo>
                      <a:pt x="8" y="64"/>
                    </a:lnTo>
                    <a:lnTo>
                      <a:pt x="9" y="108"/>
                    </a:lnTo>
                    <a:lnTo>
                      <a:pt x="8" y="64"/>
                    </a:lnTo>
                    <a:lnTo>
                      <a:pt x="3" y="71"/>
                    </a:lnTo>
                    <a:lnTo>
                      <a:pt x="1" y="77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2" y="97"/>
                    </a:lnTo>
                    <a:lnTo>
                      <a:pt x="4" y="101"/>
                    </a:lnTo>
                    <a:lnTo>
                      <a:pt x="8" y="107"/>
                    </a:lnTo>
                    <a:lnTo>
                      <a:pt x="12" y="111"/>
                    </a:lnTo>
                    <a:lnTo>
                      <a:pt x="18" y="114"/>
                    </a:lnTo>
                    <a:lnTo>
                      <a:pt x="24" y="118"/>
                    </a:lnTo>
                    <a:lnTo>
                      <a:pt x="30" y="119"/>
                    </a:lnTo>
                    <a:lnTo>
                      <a:pt x="35" y="119"/>
                    </a:lnTo>
                    <a:lnTo>
                      <a:pt x="42" y="118"/>
                    </a:lnTo>
                    <a:lnTo>
                      <a:pt x="48" y="115"/>
                    </a:lnTo>
                    <a:lnTo>
                      <a:pt x="54" y="112"/>
                    </a:lnTo>
                    <a:lnTo>
                      <a:pt x="60" y="106"/>
                    </a:lnTo>
                    <a:lnTo>
                      <a:pt x="9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78" name="Freeform 2521"/>
              <p:cNvSpPr>
                <a:spLocks/>
              </p:cNvSpPr>
              <p:nvPr/>
            </p:nvSpPr>
            <p:spPr bwMode="auto">
              <a:xfrm>
                <a:off x="4844" y="3740"/>
                <a:ext cx="9" cy="10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0" y="46"/>
                  </a:cxn>
                  <a:cxn ang="0">
                    <a:pos x="1" y="46"/>
                  </a:cxn>
                  <a:cxn ang="0">
                    <a:pos x="2" y="49"/>
                  </a:cxn>
                  <a:cxn ang="0">
                    <a:pos x="3" y="49"/>
                  </a:cxn>
                  <a:cxn ang="0">
                    <a:pos x="4" y="50"/>
                  </a:cxn>
                  <a:cxn ang="0">
                    <a:pos x="4" y="51"/>
                  </a:cxn>
                  <a:cxn ang="0">
                    <a:pos x="6" y="51"/>
                  </a:cxn>
                  <a:cxn ang="0">
                    <a:pos x="7" y="52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49" y="0"/>
                  </a:cxn>
                </a:cxnLst>
                <a:rect l="0" t="0" r="r" b="b"/>
                <a:pathLst>
                  <a:path w="49" h="53">
                    <a:moveTo>
                      <a:pt x="49" y="0"/>
                    </a:move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4" y="50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7" y="52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79" name="Freeform 2522"/>
              <p:cNvSpPr>
                <a:spLocks/>
              </p:cNvSpPr>
              <p:nvPr/>
            </p:nvSpPr>
            <p:spPr bwMode="auto">
              <a:xfrm>
                <a:off x="4845" y="3740"/>
                <a:ext cx="9" cy="14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41" y="2"/>
                  </a:cxn>
                  <a:cxn ang="0">
                    <a:pos x="43" y="2"/>
                  </a:cxn>
                  <a:cxn ang="0">
                    <a:pos x="44" y="2"/>
                  </a:cxn>
                  <a:cxn ang="0">
                    <a:pos x="45" y="2"/>
                  </a:cxn>
                  <a:cxn ang="0">
                    <a:pos x="45" y="2"/>
                  </a:cxn>
                  <a:cxn ang="0">
                    <a:pos x="45" y="2"/>
                  </a:cxn>
                  <a:cxn ang="0">
                    <a:pos x="44" y="2"/>
                  </a:cxn>
                  <a:cxn ang="0">
                    <a:pos x="43" y="1"/>
                  </a:cxn>
                  <a:cxn ang="0">
                    <a:pos x="41" y="0"/>
                  </a:cxn>
                  <a:cxn ang="0">
                    <a:pos x="0" y="53"/>
                  </a:cxn>
                  <a:cxn ang="0">
                    <a:pos x="4" y="57"/>
                  </a:cxn>
                  <a:cxn ang="0">
                    <a:pos x="9" y="60"/>
                  </a:cxn>
                  <a:cxn ang="0">
                    <a:pos x="15" y="63"/>
                  </a:cxn>
                  <a:cxn ang="0">
                    <a:pos x="21" y="65"/>
                  </a:cxn>
                  <a:cxn ang="0">
                    <a:pos x="26" y="67"/>
                  </a:cxn>
                  <a:cxn ang="0">
                    <a:pos x="32" y="68"/>
                  </a:cxn>
                  <a:cxn ang="0">
                    <a:pos x="39" y="69"/>
                  </a:cxn>
                  <a:cxn ang="0">
                    <a:pos x="45" y="69"/>
                  </a:cxn>
                  <a:cxn ang="0">
                    <a:pos x="45" y="69"/>
                  </a:cxn>
                  <a:cxn ang="0">
                    <a:pos x="41" y="2"/>
                  </a:cxn>
                </a:cxnLst>
                <a:rect l="0" t="0" r="r" b="b"/>
                <a:pathLst>
                  <a:path w="45" h="69">
                    <a:moveTo>
                      <a:pt x="41" y="2"/>
                    </a:moveTo>
                    <a:lnTo>
                      <a:pt x="41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4" y="2"/>
                    </a:lnTo>
                    <a:lnTo>
                      <a:pt x="43" y="1"/>
                    </a:lnTo>
                    <a:lnTo>
                      <a:pt x="41" y="0"/>
                    </a:lnTo>
                    <a:lnTo>
                      <a:pt x="0" y="53"/>
                    </a:lnTo>
                    <a:lnTo>
                      <a:pt x="4" y="57"/>
                    </a:lnTo>
                    <a:lnTo>
                      <a:pt x="9" y="60"/>
                    </a:lnTo>
                    <a:lnTo>
                      <a:pt x="15" y="63"/>
                    </a:lnTo>
                    <a:lnTo>
                      <a:pt x="21" y="65"/>
                    </a:lnTo>
                    <a:lnTo>
                      <a:pt x="26" y="67"/>
                    </a:lnTo>
                    <a:lnTo>
                      <a:pt x="32" y="68"/>
                    </a:lnTo>
                    <a:lnTo>
                      <a:pt x="39" y="69"/>
                    </a:lnTo>
                    <a:lnTo>
                      <a:pt x="45" y="69"/>
                    </a:lnTo>
                    <a:lnTo>
                      <a:pt x="45" y="69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80" name="Freeform 2523"/>
              <p:cNvSpPr>
                <a:spLocks/>
              </p:cNvSpPr>
              <p:nvPr/>
            </p:nvSpPr>
            <p:spPr bwMode="auto">
              <a:xfrm>
                <a:off x="4852" y="3740"/>
                <a:ext cx="11" cy="1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0" y="67"/>
                  </a:cxn>
                  <a:cxn ang="0">
                    <a:pos x="16" y="66"/>
                  </a:cxn>
                  <a:cxn ang="0">
                    <a:pos x="21" y="65"/>
                  </a:cxn>
                  <a:cxn ang="0">
                    <a:pos x="27" y="64"/>
                  </a:cxn>
                  <a:cxn ang="0">
                    <a:pos x="33" y="62"/>
                  </a:cxn>
                  <a:cxn ang="0">
                    <a:pos x="39" y="58"/>
                  </a:cxn>
                  <a:cxn ang="0">
                    <a:pos x="43" y="55"/>
                  </a:cxn>
                  <a:cxn ang="0">
                    <a:pos x="48" y="50"/>
                  </a:cxn>
                  <a:cxn ang="0">
                    <a:pos x="53" y="45"/>
                  </a:cxn>
                  <a:cxn ang="0">
                    <a:pos x="53" y="45"/>
                  </a:cxn>
                  <a:cxn ang="0">
                    <a:pos x="0" y="5"/>
                  </a:cxn>
                </a:cxnLst>
                <a:rect l="0" t="0" r="r" b="b"/>
                <a:pathLst>
                  <a:path w="53" h="67">
                    <a:moveTo>
                      <a:pt x="0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0" y="67"/>
                    </a:lnTo>
                    <a:lnTo>
                      <a:pt x="16" y="66"/>
                    </a:lnTo>
                    <a:lnTo>
                      <a:pt x="21" y="65"/>
                    </a:lnTo>
                    <a:lnTo>
                      <a:pt x="27" y="64"/>
                    </a:lnTo>
                    <a:lnTo>
                      <a:pt x="33" y="62"/>
                    </a:lnTo>
                    <a:lnTo>
                      <a:pt x="39" y="58"/>
                    </a:lnTo>
                    <a:lnTo>
                      <a:pt x="43" y="55"/>
                    </a:lnTo>
                    <a:lnTo>
                      <a:pt x="48" y="50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81" name="Freeform 2524"/>
              <p:cNvSpPr>
                <a:spLocks/>
              </p:cNvSpPr>
              <p:nvPr/>
            </p:nvSpPr>
            <p:spPr bwMode="auto">
              <a:xfrm>
                <a:off x="4852" y="3741"/>
                <a:ext cx="1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3" y="41"/>
                  </a:cxn>
                  <a:cxn ang="0">
                    <a:pos x="55" y="38"/>
                  </a:cxn>
                  <a:cxn ang="0">
                    <a:pos x="57" y="33"/>
                  </a:cxn>
                  <a:cxn ang="0">
                    <a:pos x="60" y="29"/>
                  </a:cxn>
                  <a:cxn ang="0">
                    <a:pos x="62" y="24"/>
                  </a:cxn>
                  <a:cxn ang="0">
                    <a:pos x="63" y="20"/>
                  </a:cxn>
                  <a:cxn ang="0">
                    <a:pos x="64" y="14"/>
                  </a:cxn>
                  <a:cxn ang="0">
                    <a:pos x="65" y="9"/>
                  </a:cxn>
                  <a:cxn ang="0">
                    <a:pos x="66" y="5"/>
                  </a:cxn>
                  <a:cxn ang="0">
                    <a:pos x="66" y="5"/>
                  </a:cxn>
                  <a:cxn ang="0">
                    <a:pos x="0" y="0"/>
                  </a:cxn>
                </a:cxnLst>
                <a:rect l="0" t="0" r="r" b="b"/>
                <a:pathLst>
                  <a:path w="66"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3" y="41"/>
                    </a:lnTo>
                    <a:lnTo>
                      <a:pt x="55" y="38"/>
                    </a:lnTo>
                    <a:lnTo>
                      <a:pt x="57" y="33"/>
                    </a:lnTo>
                    <a:lnTo>
                      <a:pt x="60" y="29"/>
                    </a:lnTo>
                    <a:lnTo>
                      <a:pt x="62" y="24"/>
                    </a:lnTo>
                    <a:lnTo>
                      <a:pt x="63" y="20"/>
                    </a:lnTo>
                    <a:lnTo>
                      <a:pt x="64" y="14"/>
                    </a:lnTo>
                    <a:lnTo>
                      <a:pt x="65" y="9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82" name="Freeform 2525"/>
              <p:cNvSpPr>
                <a:spLocks/>
              </p:cNvSpPr>
              <p:nvPr/>
            </p:nvSpPr>
            <p:spPr bwMode="auto">
              <a:xfrm>
                <a:off x="4851" y="3730"/>
                <a:ext cx="14" cy="12"/>
              </a:xfrm>
              <a:custGeom>
                <a:avLst/>
                <a:gdLst/>
                <a:ahLst/>
                <a:cxnLst>
                  <a:cxn ang="0">
                    <a:pos x="9" y="10"/>
                  </a:cxn>
                  <a:cxn ang="0">
                    <a:pos x="4" y="49"/>
                  </a:cxn>
                  <a:cxn ang="0">
                    <a:pos x="4" y="50"/>
                  </a:cxn>
                  <a:cxn ang="0">
                    <a:pos x="4" y="52"/>
                  </a:cxn>
                  <a:cxn ang="0">
                    <a:pos x="6" y="52"/>
                  </a:cxn>
                  <a:cxn ang="0">
                    <a:pos x="6" y="53"/>
                  </a:cxn>
                  <a:cxn ang="0">
                    <a:pos x="6" y="53"/>
                  </a:cxn>
                  <a:cxn ang="0">
                    <a:pos x="6" y="54"/>
                  </a:cxn>
                  <a:cxn ang="0">
                    <a:pos x="6" y="54"/>
                  </a:cxn>
                  <a:cxn ang="0">
                    <a:pos x="6" y="54"/>
                  </a:cxn>
                  <a:cxn ang="0">
                    <a:pos x="72" y="59"/>
                  </a:cxn>
                  <a:cxn ang="0">
                    <a:pos x="72" y="54"/>
                  </a:cxn>
                  <a:cxn ang="0">
                    <a:pos x="71" y="48"/>
                  </a:cxn>
                  <a:cxn ang="0">
                    <a:pos x="71" y="42"/>
                  </a:cxn>
                  <a:cxn ang="0">
                    <a:pos x="70" y="38"/>
                  </a:cxn>
                  <a:cxn ang="0">
                    <a:pos x="69" y="32"/>
                  </a:cxn>
                  <a:cxn ang="0">
                    <a:pos x="67" y="27"/>
                  </a:cxn>
                  <a:cxn ang="0">
                    <a:pos x="64" y="23"/>
                  </a:cxn>
                  <a:cxn ang="0">
                    <a:pos x="62" y="18"/>
                  </a:cxn>
                  <a:cxn ang="0">
                    <a:pos x="57" y="56"/>
                  </a:cxn>
                  <a:cxn ang="0">
                    <a:pos x="62" y="18"/>
                  </a:cxn>
                  <a:cxn ang="0">
                    <a:pos x="59" y="11"/>
                  </a:cxn>
                  <a:cxn ang="0">
                    <a:pos x="53" y="7"/>
                  </a:cxn>
                  <a:cxn ang="0">
                    <a:pos x="47" y="3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29" y="1"/>
                  </a:cxn>
                  <a:cxn ang="0">
                    <a:pos x="23" y="2"/>
                  </a:cxn>
                  <a:cxn ang="0">
                    <a:pos x="17" y="4"/>
                  </a:cxn>
                  <a:cxn ang="0">
                    <a:pos x="12" y="8"/>
                  </a:cxn>
                  <a:cxn ang="0">
                    <a:pos x="8" y="12"/>
                  </a:cxn>
                  <a:cxn ang="0">
                    <a:pos x="4" y="17"/>
                  </a:cxn>
                  <a:cxn ang="0">
                    <a:pos x="1" y="23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1" y="42"/>
                  </a:cxn>
                  <a:cxn ang="0">
                    <a:pos x="4" y="49"/>
                  </a:cxn>
                  <a:cxn ang="0">
                    <a:pos x="9" y="10"/>
                  </a:cxn>
                </a:cxnLst>
                <a:rect l="0" t="0" r="r" b="b"/>
                <a:pathLst>
                  <a:path w="72" h="59">
                    <a:moveTo>
                      <a:pt x="9" y="10"/>
                    </a:moveTo>
                    <a:lnTo>
                      <a:pt x="4" y="49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72" y="59"/>
                    </a:lnTo>
                    <a:lnTo>
                      <a:pt x="72" y="54"/>
                    </a:lnTo>
                    <a:lnTo>
                      <a:pt x="71" y="48"/>
                    </a:lnTo>
                    <a:lnTo>
                      <a:pt x="71" y="42"/>
                    </a:lnTo>
                    <a:lnTo>
                      <a:pt x="70" y="38"/>
                    </a:lnTo>
                    <a:lnTo>
                      <a:pt x="69" y="32"/>
                    </a:lnTo>
                    <a:lnTo>
                      <a:pt x="67" y="27"/>
                    </a:lnTo>
                    <a:lnTo>
                      <a:pt x="64" y="23"/>
                    </a:lnTo>
                    <a:lnTo>
                      <a:pt x="62" y="18"/>
                    </a:lnTo>
                    <a:lnTo>
                      <a:pt x="57" y="56"/>
                    </a:lnTo>
                    <a:lnTo>
                      <a:pt x="62" y="18"/>
                    </a:lnTo>
                    <a:lnTo>
                      <a:pt x="59" y="11"/>
                    </a:lnTo>
                    <a:lnTo>
                      <a:pt x="53" y="7"/>
                    </a:lnTo>
                    <a:lnTo>
                      <a:pt x="47" y="3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3" y="2"/>
                    </a:lnTo>
                    <a:lnTo>
                      <a:pt x="17" y="4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4" y="17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1" y="42"/>
                    </a:lnTo>
                    <a:lnTo>
                      <a:pt x="4" y="49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83" name="Freeform 2526"/>
              <p:cNvSpPr>
                <a:spLocks/>
              </p:cNvSpPr>
              <p:nvPr/>
            </p:nvSpPr>
            <p:spPr bwMode="auto">
              <a:xfrm>
                <a:off x="4841" y="3726"/>
                <a:ext cx="20" cy="20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39" y="13"/>
                  </a:cxn>
                  <a:cxn ang="0">
                    <a:pos x="0" y="62"/>
                  </a:cxn>
                  <a:cxn ang="0">
                    <a:pos x="53" y="103"/>
                  </a:cxn>
                  <a:cxn ang="0">
                    <a:pos x="91" y="55"/>
                  </a:cxn>
                  <a:cxn ang="0">
                    <a:pos x="87" y="9"/>
                  </a:cxn>
                  <a:cxn ang="0">
                    <a:pos x="91" y="55"/>
                  </a:cxn>
                  <a:cxn ang="0">
                    <a:pos x="96" y="48"/>
                  </a:cxn>
                  <a:cxn ang="0">
                    <a:pos x="98" y="41"/>
                  </a:cxn>
                  <a:cxn ang="0">
                    <a:pos x="100" y="35"/>
                  </a:cxn>
                  <a:cxn ang="0">
                    <a:pos x="98" y="28"/>
                  </a:cxn>
                  <a:cxn ang="0">
                    <a:pos x="97" y="23"/>
                  </a:cxn>
                  <a:cxn ang="0">
                    <a:pos x="94" y="17"/>
                  </a:cxn>
                  <a:cxn ang="0">
                    <a:pos x="90" y="12"/>
                  </a:cxn>
                  <a:cxn ang="0">
                    <a:pos x="86" y="8"/>
                  </a:cxn>
                  <a:cxn ang="0">
                    <a:pos x="81" y="4"/>
                  </a:cxn>
                  <a:cxn ang="0">
                    <a:pos x="75" y="2"/>
                  </a:cxn>
                  <a:cxn ang="0">
                    <a:pos x="68" y="1"/>
                  </a:cxn>
                  <a:cxn ang="0">
                    <a:pos x="63" y="0"/>
                  </a:cxn>
                  <a:cxn ang="0">
                    <a:pos x="57" y="1"/>
                  </a:cxn>
                  <a:cxn ang="0">
                    <a:pos x="50" y="3"/>
                  </a:cxn>
                  <a:cxn ang="0">
                    <a:pos x="44" y="8"/>
                  </a:cxn>
                  <a:cxn ang="0">
                    <a:pos x="39" y="13"/>
                  </a:cxn>
                  <a:cxn ang="0">
                    <a:pos x="87" y="9"/>
                  </a:cxn>
                </a:cxnLst>
                <a:rect l="0" t="0" r="r" b="b"/>
                <a:pathLst>
                  <a:path w="100" h="103">
                    <a:moveTo>
                      <a:pt x="87" y="9"/>
                    </a:moveTo>
                    <a:lnTo>
                      <a:pt x="39" y="13"/>
                    </a:lnTo>
                    <a:lnTo>
                      <a:pt x="0" y="62"/>
                    </a:lnTo>
                    <a:lnTo>
                      <a:pt x="53" y="103"/>
                    </a:lnTo>
                    <a:lnTo>
                      <a:pt x="91" y="55"/>
                    </a:lnTo>
                    <a:lnTo>
                      <a:pt x="87" y="9"/>
                    </a:lnTo>
                    <a:lnTo>
                      <a:pt x="91" y="55"/>
                    </a:lnTo>
                    <a:lnTo>
                      <a:pt x="96" y="48"/>
                    </a:lnTo>
                    <a:lnTo>
                      <a:pt x="98" y="41"/>
                    </a:lnTo>
                    <a:lnTo>
                      <a:pt x="100" y="35"/>
                    </a:lnTo>
                    <a:lnTo>
                      <a:pt x="98" y="28"/>
                    </a:lnTo>
                    <a:lnTo>
                      <a:pt x="97" y="23"/>
                    </a:lnTo>
                    <a:lnTo>
                      <a:pt x="94" y="17"/>
                    </a:lnTo>
                    <a:lnTo>
                      <a:pt x="90" y="12"/>
                    </a:lnTo>
                    <a:lnTo>
                      <a:pt x="86" y="8"/>
                    </a:lnTo>
                    <a:lnTo>
                      <a:pt x="81" y="4"/>
                    </a:lnTo>
                    <a:lnTo>
                      <a:pt x="75" y="2"/>
                    </a:lnTo>
                    <a:lnTo>
                      <a:pt x="68" y="1"/>
                    </a:lnTo>
                    <a:lnTo>
                      <a:pt x="63" y="0"/>
                    </a:lnTo>
                    <a:lnTo>
                      <a:pt x="57" y="1"/>
                    </a:lnTo>
                    <a:lnTo>
                      <a:pt x="50" y="3"/>
                    </a:lnTo>
                    <a:lnTo>
                      <a:pt x="44" y="8"/>
                    </a:lnTo>
                    <a:lnTo>
                      <a:pt x="39" y="13"/>
                    </a:lnTo>
                    <a:lnTo>
                      <a:pt x="87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84" name="Freeform 2527"/>
              <p:cNvSpPr>
                <a:spLocks/>
              </p:cNvSpPr>
              <p:nvPr/>
            </p:nvSpPr>
            <p:spPr bwMode="auto">
              <a:xfrm>
                <a:off x="4849" y="3727"/>
                <a:ext cx="10" cy="11"/>
              </a:xfrm>
              <a:custGeom>
                <a:avLst/>
                <a:gdLst/>
                <a:ahLst/>
                <a:cxnLst>
                  <a:cxn ang="0">
                    <a:pos x="1" y="52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1" y="52"/>
                  </a:cxn>
                  <a:cxn ang="0">
                    <a:pos x="1" y="53"/>
                  </a:cxn>
                  <a:cxn ang="0">
                    <a:pos x="1" y="53"/>
                  </a:cxn>
                  <a:cxn ang="0">
                    <a:pos x="1" y="53"/>
                  </a:cxn>
                  <a:cxn ang="0">
                    <a:pos x="2" y="53"/>
                  </a:cxn>
                  <a:cxn ang="0">
                    <a:pos x="2" y="55"/>
                  </a:cxn>
                  <a:cxn ang="0">
                    <a:pos x="3" y="55"/>
                  </a:cxn>
                  <a:cxn ang="0">
                    <a:pos x="46" y="4"/>
                  </a:cxn>
                  <a:cxn ang="0">
                    <a:pos x="45" y="3"/>
                  </a:cxn>
                  <a:cxn ang="0">
                    <a:pos x="45" y="3"/>
                  </a:cxn>
                  <a:cxn ang="0">
                    <a:pos x="45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2" y="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1" y="52"/>
                  </a:cxn>
                </a:cxnLst>
                <a:rect l="0" t="0" r="r" b="b"/>
                <a:pathLst>
                  <a:path w="46" h="55">
                    <a:moveTo>
                      <a:pt x="1" y="52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3" y="55"/>
                    </a:lnTo>
                    <a:lnTo>
                      <a:pt x="46" y="4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1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85" name="Freeform 2528"/>
              <p:cNvSpPr>
                <a:spLocks/>
              </p:cNvSpPr>
              <p:nvPr/>
            </p:nvSpPr>
            <p:spPr bwMode="auto">
              <a:xfrm>
                <a:off x="4849" y="3724"/>
                <a:ext cx="9" cy="13"/>
              </a:xfrm>
              <a:custGeom>
                <a:avLst/>
                <a:gdLst/>
                <a:ahLst/>
                <a:cxnLst>
                  <a:cxn ang="0">
                    <a:pos x="6" y="67"/>
                  </a:cxn>
                  <a:cxn ang="0">
                    <a:pos x="7" y="67"/>
                  </a:cxn>
                  <a:cxn ang="0">
                    <a:pos x="5" y="67"/>
                  </a:cxn>
                  <a:cxn ang="0">
                    <a:pos x="4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7"/>
                  </a:cxn>
                  <a:cxn ang="0">
                    <a:pos x="5" y="67"/>
                  </a:cxn>
                  <a:cxn ang="0">
                    <a:pos x="45" y="15"/>
                  </a:cxn>
                  <a:cxn ang="0">
                    <a:pos x="41" y="12"/>
                  </a:cxn>
                  <a:cxn ang="0">
                    <a:pos x="36" y="8"/>
                  </a:cxn>
                  <a:cxn ang="0">
                    <a:pos x="31" y="6"/>
                  </a:cxn>
                  <a:cxn ang="0">
                    <a:pos x="26" y="4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6" y="67"/>
                  </a:cxn>
                </a:cxnLst>
                <a:rect l="0" t="0" r="r" b="b"/>
                <a:pathLst>
                  <a:path w="45" h="67">
                    <a:moveTo>
                      <a:pt x="6" y="67"/>
                    </a:moveTo>
                    <a:lnTo>
                      <a:pt x="7" y="67"/>
                    </a:lnTo>
                    <a:lnTo>
                      <a:pt x="5" y="67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4" y="67"/>
                    </a:lnTo>
                    <a:lnTo>
                      <a:pt x="5" y="67"/>
                    </a:lnTo>
                    <a:lnTo>
                      <a:pt x="45" y="15"/>
                    </a:lnTo>
                    <a:lnTo>
                      <a:pt x="41" y="12"/>
                    </a:lnTo>
                    <a:lnTo>
                      <a:pt x="36" y="8"/>
                    </a:lnTo>
                    <a:lnTo>
                      <a:pt x="31" y="6"/>
                    </a:lnTo>
                    <a:lnTo>
                      <a:pt x="26" y="4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86" name="Freeform 2529"/>
              <p:cNvSpPr>
                <a:spLocks/>
              </p:cNvSpPr>
              <p:nvPr/>
            </p:nvSpPr>
            <p:spPr bwMode="auto">
              <a:xfrm>
                <a:off x="4841" y="3724"/>
                <a:ext cx="10" cy="13"/>
              </a:xfrm>
              <a:custGeom>
                <a:avLst/>
                <a:gdLst/>
                <a:ahLst/>
                <a:cxnLst>
                  <a:cxn ang="0">
                    <a:pos x="53" y="64"/>
                  </a:cxn>
                  <a:cxn ang="0">
                    <a:pos x="53" y="64"/>
                  </a:cxn>
                  <a:cxn ang="0">
                    <a:pos x="53" y="64"/>
                  </a:cxn>
                  <a:cxn ang="0">
                    <a:pos x="52" y="64"/>
                  </a:cxn>
                  <a:cxn ang="0">
                    <a:pos x="52" y="65"/>
                  </a:cxn>
                  <a:cxn ang="0">
                    <a:pos x="51" y="65"/>
                  </a:cxn>
                  <a:cxn ang="0">
                    <a:pos x="49" y="66"/>
                  </a:cxn>
                  <a:cxn ang="0">
                    <a:pos x="48" y="66"/>
                  </a:cxn>
                  <a:cxn ang="0">
                    <a:pos x="47" y="66"/>
                  </a:cxn>
                  <a:cxn ang="0">
                    <a:pos x="46" y="67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9" y="3"/>
                  </a:cxn>
                  <a:cxn ang="0">
                    <a:pos x="23" y="5"/>
                  </a:cxn>
                  <a:cxn ang="0">
                    <a:pos x="18" y="7"/>
                  </a:cxn>
                  <a:cxn ang="0">
                    <a:pos x="12" y="11"/>
                  </a:cxn>
                  <a:cxn ang="0">
                    <a:pos x="8" y="14"/>
                  </a:cxn>
                  <a:cxn ang="0">
                    <a:pos x="3" y="1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53" y="64"/>
                  </a:cxn>
                </a:cxnLst>
                <a:rect l="0" t="0" r="r" b="b"/>
                <a:pathLst>
                  <a:path w="53" h="67">
                    <a:moveTo>
                      <a:pt x="53" y="64"/>
                    </a:moveTo>
                    <a:lnTo>
                      <a:pt x="53" y="64"/>
                    </a:lnTo>
                    <a:lnTo>
                      <a:pt x="53" y="64"/>
                    </a:lnTo>
                    <a:lnTo>
                      <a:pt x="52" y="64"/>
                    </a:lnTo>
                    <a:lnTo>
                      <a:pt x="52" y="65"/>
                    </a:lnTo>
                    <a:lnTo>
                      <a:pt x="51" y="65"/>
                    </a:lnTo>
                    <a:lnTo>
                      <a:pt x="49" y="66"/>
                    </a:lnTo>
                    <a:lnTo>
                      <a:pt x="48" y="66"/>
                    </a:lnTo>
                    <a:lnTo>
                      <a:pt x="47" y="66"/>
                    </a:lnTo>
                    <a:lnTo>
                      <a:pt x="46" y="67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9" y="3"/>
                    </a:lnTo>
                    <a:lnTo>
                      <a:pt x="23" y="5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8" y="14"/>
                    </a:lnTo>
                    <a:lnTo>
                      <a:pt x="3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53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87" name="Freeform 2530"/>
              <p:cNvSpPr>
                <a:spLocks/>
              </p:cNvSpPr>
              <p:nvPr/>
            </p:nvSpPr>
            <p:spPr bwMode="auto">
              <a:xfrm>
                <a:off x="4838" y="3728"/>
                <a:ext cx="13" cy="9"/>
              </a:xfrm>
              <a:custGeom>
                <a:avLst/>
                <a:gdLst/>
                <a:ahLst/>
                <a:cxnLst>
                  <a:cxn ang="0">
                    <a:pos x="67" y="43"/>
                  </a:cxn>
                  <a:cxn ang="0">
                    <a:pos x="67" y="43"/>
                  </a:cxn>
                  <a:cxn ang="0">
                    <a:pos x="67" y="42"/>
                  </a:cxn>
                  <a:cxn ang="0">
                    <a:pos x="67" y="42"/>
                  </a:cxn>
                  <a:cxn ang="0">
                    <a:pos x="67" y="42"/>
                  </a:cxn>
                  <a:cxn ang="0">
                    <a:pos x="67" y="42"/>
                  </a:cxn>
                  <a:cxn ang="0">
                    <a:pos x="67" y="42"/>
                  </a:cxn>
                  <a:cxn ang="0">
                    <a:pos x="67" y="42"/>
                  </a:cxn>
                  <a:cxn ang="0">
                    <a:pos x="67" y="42"/>
                  </a:cxn>
                  <a:cxn ang="0">
                    <a:pos x="67" y="42"/>
                  </a:cxn>
                  <a:cxn ang="0">
                    <a:pos x="14" y="0"/>
                  </a:cxn>
                  <a:cxn ang="0">
                    <a:pos x="10" y="5"/>
                  </a:cxn>
                  <a:cxn ang="0">
                    <a:pos x="8" y="11"/>
                  </a:cxn>
                  <a:cxn ang="0">
                    <a:pos x="5" y="16"/>
                  </a:cxn>
                  <a:cxn ang="0">
                    <a:pos x="3" y="21"/>
                  </a:cxn>
                  <a:cxn ang="0">
                    <a:pos x="1" y="27"/>
                  </a:cxn>
                  <a:cxn ang="0">
                    <a:pos x="0" y="33"/>
                  </a:cxn>
                  <a:cxn ang="0">
                    <a:pos x="0" y="40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67" y="43"/>
                  </a:cxn>
                </a:cxnLst>
                <a:rect l="0" t="0" r="r" b="b"/>
                <a:pathLst>
                  <a:path w="67" h="44">
                    <a:moveTo>
                      <a:pt x="67" y="43"/>
                    </a:moveTo>
                    <a:lnTo>
                      <a:pt x="67" y="43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14" y="0"/>
                    </a:lnTo>
                    <a:lnTo>
                      <a:pt x="10" y="5"/>
                    </a:lnTo>
                    <a:lnTo>
                      <a:pt x="8" y="11"/>
                    </a:lnTo>
                    <a:lnTo>
                      <a:pt x="5" y="16"/>
                    </a:lnTo>
                    <a:lnTo>
                      <a:pt x="3" y="21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6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88" name="Freeform 2531"/>
              <p:cNvSpPr>
                <a:spLocks/>
              </p:cNvSpPr>
              <p:nvPr/>
            </p:nvSpPr>
            <p:spPr bwMode="auto">
              <a:xfrm>
                <a:off x="4838" y="3737"/>
                <a:ext cx="15" cy="12"/>
              </a:xfrm>
              <a:custGeom>
                <a:avLst/>
                <a:gdLst/>
                <a:ahLst/>
                <a:cxnLst>
                  <a:cxn ang="0">
                    <a:pos x="17" y="7"/>
                  </a:cxn>
                  <a:cxn ang="0">
                    <a:pos x="72" y="8"/>
                  </a:cxn>
                  <a:cxn ang="0">
                    <a:pos x="69" y="6"/>
                  </a:cxn>
                  <a:cxn ang="0">
                    <a:pos x="69" y="5"/>
                  </a:cxn>
                  <a:cxn ang="0">
                    <a:pos x="68" y="3"/>
                  </a:cxn>
                  <a:cxn ang="0">
                    <a:pos x="67" y="2"/>
                  </a:cxn>
                  <a:cxn ang="0">
                    <a:pos x="67" y="1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0" y="1"/>
                  </a:cxn>
                  <a:cxn ang="0">
                    <a:pos x="0" y="8"/>
                  </a:cxn>
                  <a:cxn ang="0">
                    <a:pos x="1" y="14"/>
                  </a:cxn>
                  <a:cxn ang="0">
                    <a:pos x="3" y="20"/>
                  </a:cxn>
                  <a:cxn ang="0">
                    <a:pos x="6" y="25"/>
                  </a:cxn>
                  <a:cxn ang="0">
                    <a:pos x="8" y="31"/>
                  </a:cxn>
                  <a:cxn ang="0">
                    <a:pos x="10" y="37"/>
                  </a:cxn>
                  <a:cxn ang="0">
                    <a:pos x="14" y="42"/>
                  </a:cxn>
                  <a:cxn ang="0">
                    <a:pos x="17" y="47"/>
                  </a:cxn>
                  <a:cxn ang="0">
                    <a:pos x="70" y="48"/>
                  </a:cxn>
                  <a:cxn ang="0">
                    <a:pos x="17" y="47"/>
                  </a:cxn>
                  <a:cxn ang="0">
                    <a:pos x="22" y="53"/>
                  </a:cxn>
                  <a:cxn ang="0">
                    <a:pos x="28" y="58"/>
                  </a:cxn>
                  <a:cxn ang="0">
                    <a:pos x="33" y="60"/>
                  </a:cxn>
                  <a:cxn ang="0">
                    <a:pos x="39" y="61"/>
                  </a:cxn>
                  <a:cxn ang="0">
                    <a:pos x="46" y="61"/>
                  </a:cxn>
                  <a:cxn ang="0">
                    <a:pos x="52" y="60"/>
                  </a:cxn>
                  <a:cxn ang="0">
                    <a:pos x="58" y="58"/>
                  </a:cxn>
                  <a:cxn ang="0">
                    <a:pos x="63" y="55"/>
                  </a:cxn>
                  <a:cxn ang="0">
                    <a:pos x="68" y="51"/>
                  </a:cxn>
                  <a:cxn ang="0">
                    <a:pos x="72" y="46"/>
                  </a:cxn>
                  <a:cxn ang="0">
                    <a:pos x="75" y="40"/>
                  </a:cxn>
                  <a:cxn ang="0">
                    <a:pos x="77" y="35"/>
                  </a:cxn>
                  <a:cxn ang="0">
                    <a:pos x="77" y="29"/>
                  </a:cxn>
                  <a:cxn ang="0">
                    <a:pos x="77" y="22"/>
                  </a:cxn>
                  <a:cxn ang="0">
                    <a:pos x="75" y="15"/>
                  </a:cxn>
                  <a:cxn ang="0">
                    <a:pos x="72" y="8"/>
                  </a:cxn>
                  <a:cxn ang="0">
                    <a:pos x="17" y="7"/>
                  </a:cxn>
                </a:cxnLst>
                <a:rect l="0" t="0" r="r" b="b"/>
                <a:pathLst>
                  <a:path w="77" h="61">
                    <a:moveTo>
                      <a:pt x="17" y="7"/>
                    </a:moveTo>
                    <a:lnTo>
                      <a:pt x="72" y="8"/>
                    </a:lnTo>
                    <a:lnTo>
                      <a:pt x="69" y="6"/>
                    </a:lnTo>
                    <a:lnTo>
                      <a:pt x="69" y="5"/>
                    </a:lnTo>
                    <a:lnTo>
                      <a:pt x="68" y="3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0" y="1"/>
                    </a:lnTo>
                    <a:lnTo>
                      <a:pt x="0" y="8"/>
                    </a:lnTo>
                    <a:lnTo>
                      <a:pt x="1" y="14"/>
                    </a:lnTo>
                    <a:lnTo>
                      <a:pt x="3" y="20"/>
                    </a:lnTo>
                    <a:lnTo>
                      <a:pt x="6" y="25"/>
                    </a:lnTo>
                    <a:lnTo>
                      <a:pt x="8" y="31"/>
                    </a:lnTo>
                    <a:lnTo>
                      <a:pt x="10" y="37"/>
                    </a:lnTo>
                    <a:lnTo>
                      <a:pt x="14" y="42"/>
                    </a:lnTo>
                    <a:lnTo>
                      <a:pt x="17" y="47"/>
                    </a:lnTo>
                    <a:lnTo>
                      <a:pt x="70" y="48"/>
                    </a:lnTo>
                    <a:lnTo>
                      <a:pt x="17" y="47"/>
                    </a:lnTo>
                    <a:lnTo>
                      <a:pt x="22" y="53"/>
                    </a:lnTo>
                    <a:lnTo>
                      <a:pt x="28" y="58"/>
                    </a:lnTo>
                    <a:lnTo>
                      <a:pt x="33" y="60"/>
                    </a:lnTo>
                    <a:lnTo>
                      <a:pt x="39" y="61"/>
                    </a:lnTo>
                    <a:lnTo>
                      <a:pt x="46" y="61"/>
                    </a:lnTo>
                    <a:lnTo>
                      <a:pt x="52" y="60"/>
                    </a:lnTo>
                    <a:lnTo>
                      <a:pt x="58" y="58"/>
                    </a:lnTo>
                    <a:lnTo>
                      <a:pt x="63" y="55"/>
                    </a:lnTo>
                    <a:lnTo>
                      <a:pt x="68" y="51"/>
                    </a:lnTo>
                    <a:lnTo>
                      <a:pt x="72" y="46"/>
                    </a:lnTo>
                    <a:lnTo>
                      <a:pt x="75" y="40"/>
                    </a:lnTo>
                    <a:lnTo>
                      <a:pt x="77" y="35"/>
                    </a:lnTo>
                    <a:lnTo>
                      <a:pt x="77" y="29"/>
                    </a:lnTo>
                    <a:lnTo>
                      <a:pt x="77" y="22"/>
                    </a:lnTo>
                    <a:lnTo>
                      <a:pt x="75" y="15"/>
                    </a:lnTo>
                    <a:lnTo>
                      <a:pt x="72" y="8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89" name="Freeform 2532"/>
              <p:cNvSpPr>
                <a:spLocks/>
              </p:cNvSpPr>
              <p:nvPr/>
            </p:nvSpPr>
            <p:spPr bwMode="auto">
              <a:xfrm>
                <a:off x="4847" y="3712"/>
                <a:ext cx="26" cy="28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8" y="56"/>
                  </a:cxn>
                  <a:cxn ang="0">
                    <a:pos x="81" y="142"/>
                  </a:cxn>
                  <a:cxn ang="0">
                    <a:pos x="132" y="100"/>
                  </a:cxn>
                  <a:cxn ang="0">
                    <a:pos x="59" y="13"/>
                  </a:cxn>
                  <a:cxn ang="0">
                    <a:pos x="8" y="14"/>
                  </a:cxn>
                  <a:cxn ang="0">
                    <a:pos x="59" y="13"/>
                  </a:cxn>
                  <a:cxn ang="0">
                    <a:pos x="54" y="7"/>
                  </a:cxn>
                  <a:cxn ang="0">
                    <a:pos x="47" y="4"/>
                  </a:cxn>
                  <a:cxn ang="0">
                    <a:pos x="42" y="1"/>
                  </a:cxn>
                  <a:cxn ang="0">
                    <a:pos x="36" y="0"/>
                  </a:cxn>
                  <a:cxn ang="0">
                    <a:pos x="29" y="1"/>
                  </a:cxn>
                  <a:cxn ang="0">
                    <a:pos x="23" y="3"/>
                  </a:cxn>
                  <a:cxn ang="0">
                    <a:pos x="17" y="5"/>
                  </a:cxn>
                  <a:cxn ang="0">
                    <a:pos x="13" y="10"/>
                  </a:cxn>
                  <a:cxn ang="0">
                    <a:pos x="8" y="13"/>
                  </a:cxn>
                  <a:cxn ang="0">
                    <a:pos x="5" y="19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3"/>
                  </a:cxn>
                  <a:cxn ang="0">
                    <a:pos x="4" y="50"/>
                  </a:cxn>
                  <a:cxn ang="0">
                    <a:pos x="8" y="56"/>
                  </a:cxn>
                  <a:cxn ang="0">
                    <a:pos x="8" y="14"/>
                  </a:cxn>
                </a:cxnLst>
                <a:rect l="0" t="0" r="r" b="b"/>
                <a:pathLst>
                  <a:path w="132" h="142">
                    <a:moveTo>
                      <a:pt x="8" y="14"/>
                    </a:moveTo>
                    <a:lnTo>
                      <a:pt x="8" y="56"/>
                    </a:lnTo>
                    <a:lnTo>
                      <a:pt x="81" y="142"/>
                    </a:lnTo>
                    <a:lnTo>
                      <a:pt x="132" y="100"/>
                    </a:lnTo>
                    <a:lnTo>
                      <a:pt x="59" y="13"/>
                    </a:lnTo>
                    <a:lnTo>
                      <a:pt x="8" y="14"/>
                    </a:lnTo>
                    <a:lnTo>
                      <a:pt x="59" y="13"/>
                    </a:lnTo>
                    <a:lnTo>
                      <a:pt x="54" y="7"/>
                    </a:lnTo>
                    <a:lnTo>
                      <a:pt x="47" y="4"/>
                    </a:lnTo>
                    <a:lnTo>
                      <a:pt x="42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3" y="3"/>
                    </a:lnTo>
                    <a:lnTo>
                      <a:pt x="17" y="5"/>
                    </a:lnTo>
                    <a:lnTo>
                      <a:pt x="13" y="10"/>
                    </a:lnTo>
                    <a:lnTo>
                      <a:pt x="8" y="13"/>
                    </a:lnTo>
                    <a:lnTo>
                      <a:pt x="5" y="19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4" y="50"/>
                    </a:lnTo>
                    <a:lnTo>
                      <a:pt x="8" y="56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90" name="Freeform 2533"/>
              <p:cNvSpPr>
                <a:spLocks/>
              </p:cNvSpPr>
              <p:nvPr/>
            </p:nvSpPr>
            <p:spPr bwMode="auto">
              <a:xfrm>
                <a:off x="4849" y="3709"/>
                <a:ext cx="14" cy="14"/>
              </a:xfrm>
              <a:custGeom>
                <a:avLst/>
                <a:gdLst/>
                <a:ahLst/>
                <a:cxnLst>
                  <a:cxn ang="0">
                    <a:pos x="61" y="12"/>
                  </a:cxn>
                  <a:cxn ang="0">
                    <a:pos x="9" y="13"/>
                  </a:cxn>
                  <a:cxn ang="0">
                    <a:pos x="0" y="26"/>
                  </a:cxn>
                  <a:cxn ang="0">
                    <a:pos x="52" y="68"/>
                  </a:cxn>
                  <a:cxn ang="0">
                    <a:pos x="63" y="54"/>
                  </a:cxn>
                  <a:cxn ang="0">
                    <a:pos x="61" y="12"/>
                  </a:cxn>
                  <a:cxn ang="0">
                    <a:pos x="63" y="54"/>
                  </a:cxn>
                  <a:cxn ang="0">
                    <a:pos x="67" y="47"/>
                  </a:cxn>
                  <a:cxn ang="0">
                    <a:pos x="69" y="41"/>
                  </a:cxn>
                  <a:cxn ang="0">
                    <a:pos x="71" y="34"/>
                  </a:cxn>
                  <a:cxn ang="0">
                    <a:pos x="69" y="29"/>
                  </a:cxn>
                  <a:cxn ang="0">
                    <a:pos x="68" y="22"/>
                  </a:cxn>
                  <a:cxn ang="0">
                    <a:pos x="65" y="17"/>
                  </a:cxn>
                  <a:cxn ang="0">
                    <a:pos x="61" y="11"/>
                  </a:cxn>
                  <a:cxn ang="0">
                    <a:pos x="57" y="8"/>
                  </a:cxn>
                  <a:cxn ang="0">
                    <a:pos x="51" y="4"/>
                  </a:cxn>
                  <a:cxn ang="0">
                    <a:pos x="45" y="2"/>
                  </a:cxn>
                  <a:cxn ang="0">
                    <a:pos x="39" y="0"/>
                  </a:cxn>
                  <a:cxn ang="0">
                    <a:pos x="34" y="0"/>
                  </a:cxn>
                  <a:cxn ang="0">
                    <a:pos x="27" y="1"/>
                  </a:cxn>
                  <a:cxn ang="0">
                    <a:pos x="21" y="3"/>
                  </a:cxn>
                  <a:cxn ang="0">
                    <a:pos x="15" y="8"/>
                  </a:cxn>
                  <a:cxn ang="0">
                    <a:pos x="9" y="13"/>
                  </a:cxn>
                  <a:cxn ang="0">
                    <a:pos x="61" y="12"/>
                  </a:cxn>
                </a:cxnLst>
                <a:rect l="0" t="0" r="r" b="b"/>
                <a:pathLst>
                  <a:path w="71" h="68">
                    <a:moveTo>
                      <a:pt x="61" y="12"/>
                    </a:moveTo>
                    <a:lnTo>
                      <a:pt x="9" y="13"/>
                    </a:lnTo>
                    <a:lnTo>
                      <a:pt x="0" y="26"/>
                    </a:lnTo>
                    <a:lnTo>
                      <a:pt x="52" y="68"/>
                    </a:lnTo>
                    <a:lnTo>
                      <a:pt x="63" y="54"/>
                    </a:lnTo>
                    <a:lnTo>
                      <a:pt x="61" y="12"/>
                    </a:lnTo>
                    <a:lnTo>
                      <a:pt x="63" y="54"/>
                    </a:lnTo>
                    <a:lnTo>
                      <a:pt x="67" y="47"/>
                    </a:lnTo>
                    <a:lnTo>
                      <a:pt x="69" y="41"/>
                    </a:lnTo>
                    <a:lnTo>
                      <a:pt x="71" y="34"/>
                    </a:lnTo>
                    <a:lnTo>
                      <a:pt x="69" y="29"/>
                    </a:lnTo>
                    <a:lnTo>
                      <a:pt x="68" y="22"/>
                    </a:lnTo>
                    <a:lnTo>
                      <a:pt x="65" y="17"/>
                    </a:lnTo>
                    <a:lnTo>
                      <a:pt x="61" y="11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21" y="3"/>
                    </a:lnTo>
                    <a:lnTo>
                      <a:pt x="15" y="8"/>
                    </a:lnTo>
                    <a:lnTo>
                      <a:pt x="9" y="13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91" name="Freeform 2534"/>
              <p:cNvSpPr>
                <a:spLocks/>
              </p:cNvSpPr>
              <p:nvPr/>
            </p:nvSpPr>
            <p:spPr bwMode="auto">
              <a:xfrm>
                <a:off x="4851" y="3712"/>
                <a:ext cx="14" cy="14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65" y="18"/>
                  </a:cxn>
                  <a:cxn ang="0">
                    <a:pos x="50" y="0"/>
                  </a:cxn>
                  <a:cxn ang="0">
                    <a:pos x="0" y="43"/>
                  </a:cxn>
                  <a:cxn ang="0">
                    <a:pos x="15" y="60"/>
                  </a:cxn>
                  <a:cxn ang="0">
                    <a:pos x="72" y="29"/>
                  </a:cxn>
                  <a:cxn ang="0">
                    <a:pos x="15" y="60"/>
                  </a:cxn>
                  <a:cxn ang="0">
                    <a:pos x="20" y="66"/>
                  </a:cxn>
                  <a:cxn ang="0">
                    <a:pos x="26" y="70"/>
                  </a:cxn>
                  <a:cxn ang="0">
                    <a:pos x="32" y="72"/>
                  </a:cxn>
                  <a:cxn ang="0">
                    <a:pos x="39" y="73"/>
                  </a:cxn>
                  <a:cxn ang="0">
                    <a:pos x="45" y="73"/>
                  </a:cxn>
                  <a:cxn ang="0">
                    <a:pos x="50" y="71"/>
                  </a:cxn>
                  <a:cxn ang="0">
                    <a:pos x="56" y="68"/>
                  </a:cxn>
                  <a:cxn ang="0">
                    <a:pos x="62" y="65"/>
                  </a:cxn>
                  <a:cxn ang="0">
                    <a:pos x="65" y="60"/>
                  </a:cxn>
                  <a:cxn ang="0">
                    <a:pos x="70" y="56"/>
                  </a:cxn>
                  <a:cxn ang="0">
                    <a:pos x="72" y="50"/>
                  </a:cxn>
                  <a:cxn ang="0">
                    <a:pos x="73" y="43"/>
                  </a:cxn>
                  <a:cxn ang="0">
                    <a:pos x="73" y="37"/>
                  </a:cxn>
                  <a:cxn ang="0">
                    <a:pos x="72" y="30"/>
                  </a:cxn>
                  <a:cxn ang="0">
                    <a:pos x="70" y="25"/>
                  </a:cxn>
                  <a:cxn ang="0">
                    <a:pos x="65" y="18"/>
                  </a:cxn>
                  <a:cxn ang="0">
                    <a:pos x="72" y="29"/>
                  </a:cxn>
                </a:cxnLst>
                <a:rect l="0" t="0" r="r" b="b"/>
                <a:pathLst>
                  <a:path w="73" h="73">
                    <a:moveTo>
                      <a:pt x="72" y="29"/>
                    </a:moveTo>
                    <a:lnTo>
                      <a:pt x="65" y="18"/>
                    </a:lnTo>
                    <a:lnTo>
                      <a:pt x="50" y="0"/>
                    </a:lnTo>
                    <a:lnTo>
                      <a:pt x="0" y="43"/>
                    </a:lnTo>
                    <a:lnTo>
                      <a:pt x="15" y="60"/>
                    </a:lnTo>
                    <a:lnTo>
                      <a:pt x="72" y="29"/>
                    </a:lnTo>
                    <a:lnTo>
                      <a:pt x="15" y="60"/>
                    </a:lnTo>
                    <a:lnTo>
                      <a:pt x="20" y="66"/>
                    </a:lnTo>
                    <a:lnTo>
                      <a:pt x="26" y="70"/>
                    </a:lnTo>
                    <a:lnTo>
                      <a:pt x="32" y="72"/>
                    </a:lnTo>
                    <a:lnTo>
                      <a:pt x="39" y="73"/>
                    </a:lnTo>
                    <a:lnTo>
                      <a:pt x="45" y="73"/>
                    </a:lnTo>
                    <a:lnTo>
                      <a:pt x="50" y="71"/>
                    </a:lnTo>
                    <a:lnTo>
                      <a:pt x="56" y="68"/>
                    </a:lnTo>
                    <a:lnTo>
                      <a:pt x="62" y="65"/>
                    </a:lnTo>
                    <a:lnTo>
                      <a:pt x="65" y="60"/>
                    </a:lnTo>
                    <a:lnTo>
                      <a:pt x="70" y="56"/>
                    </a:lnTo>
                    <a:lnTo>
                      <a:pt x="72" y="50"/>
                    </a:lnTo>
                    <a:lnTo>
                      <a:pt x="73" y="43"/>
                    </a:lnTo>
                    <a:lnTo>
                      <a:pt x="73" y="37"/>
                    </a:lnTo>
                    <a:lnTo>
                      <a:pt x="72" y="30"/>
                    </a:lnTo>
                    <a:lnTo>
                      <a:pt x="70" y="25"/>
                    </a:lnTo>
                    <a:lnTo>
                      <a:pt x="65" y="18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92" name="Freeform 2535"/>
              <p:cNvSpPr>
                <a:spLocks/>
              </p:cNvSpPr>
              <p:nvPr/>
            </p:nvSpPr>
            <p:spPr bwMode="auto">
              <a:xfrm>
                <a:off x="4851" y="3714"/>
                <a:ext cx="14" cy="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1" y="14"/>
                  </a:cxn>
                  <a:cxn ang="0">
                    <a:pos x="2" y="19"/>
                  </a:cxn>
                  <a:cxn ang="0">
                    <a:pos x="2" y="23"/>
                  </a:cxn>
                  <a:cxn ang="0">
                    <a:pos x="3" y="28"/>
                  </a:cxn>
                  <a:cxn ang="0">
                    <a:pos x="5" y="32"/>
                  </a:cxn>
                  <a:cxn ang="0">
                    <a:pos x="7" y="37"/>
                  </a:cxn>
                  <a:cxn ang="0">
                    <a:pos x="70" y="16"/>
                  </a:cxn>
                  <a:cxn ang="0">
                    <a:pos x="69" y="13"/>
                  </a:cxn>
                  <a:cxn ang="0">
                    <a:pos x="68" y="10"/>
                  </a:cxn>
                  <a:cxn ang="0">
                    <a:pos x="68" y="8"/>
                  </a:cxn>
                  <a:cxn ang="0">
                    <a:pos x="67" y="7"/>
                  </a:cxn>
                  <a:cxn ang="0">
                    <a:pos x="67" y="5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7" y="2"/>
                  </a:cxn>
                  <a:cxn ang="0">
                    <a:pos x="67" y="2"/>
                  </a:cxn>
                  <a:cxn ang="0">
                    <a:pos x="0" y="1"/>
                  </a:cxn>
                </a:cxnLst>
                <a:rect l="0" t="0" r="r" b="b"/>
                <a:pathLst>
                  <a:path w="70" h="37">
                    <a:moveTo>
                      <a:pt x="0" y="1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1" y="14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3" y="28"/>
                    </a:lnTo>
                    <a:lnTo>
                      <a:pt x="5" y="32"/>
                    </a:lnTo>
                    <a:lnTo>
                      <a:pt x="7" y="37"/>
                    </a:lnTo>
                    <a:lnTo>
                      <a:pt x="70" y="16"/>
                    </a:lnTo>
                    <a:lnTo>
                      <a:pt x="69" y="13"/>
                    </a:lnTo>
                    <a:lnTo>
                      <a:pt x="68" y="10"/>
                    </a:lnTo>
                    <a:lnTo>
                      <a:pt x="68" y="8"/>
                    </a:lnTo>
                    <a:lnTo>
                      <a:pt x="67" y="7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93" name="Freeform 2536"/>
              <p:cNvSpPr>
                <a:spLocks/>
              </p:cNvSpPr>
              <p:nvPr/>
            </p:nvSpPr>
            <p:spPr bwMode="auto">
              <a:xfrm>
                <a:off x="4851" y="3707"/>
                <a:ext cx="14" cy="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10" y="4"/>
                  </a:cxn>
                  <a:cxn ang="0">
                    <a:pos x="7" y="8"/>
                  </a:cxn>
                  <a:cxn ang="0">
                    <a:pos x="5" y="13"/>
                  </a:cxn>
                  <a:cxn ang="0">
                    <a:pos x="3" y="18"/>
                  </a:cxn>
                  <a:cxn ang="0">
                    <a:pos x="2" y="22"/>
                  </a:cxn>
                  <a:cxn ang="0">
                    <a:pos x="1" y="28"/>
                  </a:cxn>
                  <a:cxn ang="0">
                    <a:pos x="0" y="33"/>
                  </a:cxn>
                  <a:cxn ang="0">
                    <a:pos x="0" y="37"/>
                  </a:cxn>
                  <a:cxn ang="0">
                    <a:pos x="67" y="38"/>
                  </a:cxn>
                  <a:cxn ang="0">
                    <a:pos x="67" y="37"/>
                  </a:cxn>
                  <a:cxn ang="0">
                    <a:pos x="67" y="37"/>
                  </a:cxn>
                  <a:cxn ang="0">
                    <a:pos x="67" y="38"/>
                  </a:cxn>
                  <a:cxn ang="0">
                    <a:pos x="67" y="38"/>
                  </a:cxn>
                  <a:cxn ang="0">
                    <a:pos x="67" y="40"/>
                  </a:cxn>
                  <a:cxn ang="0">
                    <a:pos x="66" y="40"/>
                  </a:cxn>
                  <a:cxn ang="0">
                    <a:pos x="66" y="41"/>
                  </a:cxn>
                  <a:cxn ang="0">
                    <a:pos x="66" y="41"/>
                  </a:cxn>
                  <a:cxn ang="0">
                    <a:pos x="66" y="41"/>
                  </a:cxn>
                  <a:cxn ang="0">
                    <a:pos x="13" y="0"/>
                  </a:cxn>
                </a:cxnLst>
                <a:rect l="0" t="0" r="r" b="b"/>
                <a:pathLst>
                  <a:path w="67" h="41">
                    <a:moveTo>
                      <a:pt x="13" y="0"/>
                    </a:moveTo>
                    <a:lnTo>
                      <a:pt x="13" y="0"/>
                    </a:lnTo>
                    <a:lnTo>
                      <a:pt x="10" y="4"/>
                    </a:lnTo>
                    <a:lnTo>
                      <a:pt x="7" y="8"/>
                    </a:lnTo>
                    <a:lnTo>
                      <a:pt x="5" y="13"/>
                    </a:lnTo>
                    <a:lnTo>
                      <a:pt x="3" y="18"/>
                    </a:lnTo>
                    <a:lnTo>
                      <a:pt x="2" y="22"/>
                    </a:lnTo>
                    <a:lnTo>
                      <a:pt x="1" y="28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67" y="38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7" y="40"/>
                    </a:lnTo>
                    <a:lnTo>
                      <a:pt x="66" y="40"/>
                    </a:lnTo>
                    <a:lnTo>
                      <a:pt x="66" y="41"/>
                    </a:lnTo>
                    <a:lnTo>
                      <a:pt x="66" y="41"/>
                    </a:lnTo>
                    <a:lnTo>
                      <a:pt x="66" y="4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94" name="Freeform 2537"/>
              <p:cNvSpPr>
                <a:spLocks/>
              </p:cNvSpPr>
              <p:nvPr/>
            </p:nvSpPr>
            <p:spPr bwMode="auto">
              <a:xfrm>
                <a:off x="4854" y="3703"/>
                <a:ext cx="14" cy="13"/>
              </a:xfrm>
              <a:custGeom>
                <a:avLst/>
                <a:gdLst/>
                <a:ahLst/>
                <a:cxnLst>
                  <a:cxn ang="0">
                    <a:pos x="68" y="19"/>
                  </a:cxn>
                  <a:cxn ang="0">
                    <a:pos x="23" y="4"/>
                  </a:cxn>
                  <a:cxn ang="0">
                    <a:pos x="20" y="6"/>
                  </a:cxn>
                  <a:cxn ang="0">
                    <a:pos x="17" y="7"/>
                  </a:cxn>
                  <a:cxn ang="0">
                    <a:pos x="15" y="10"/>
                  </a:cxn>
                  <a:cxn ang="0">
                    <a:pos x="11" y="11"/>
                  </a:cxn>
                  <a:cxn ang="0">
                    <a:pos x="8" y="13"/>
                  </a:cxn>
                  <a:cxn ang="0">
                    <a:pos x="5" y="15"/>
                  </a:cxn>
                  <a:cxn ang="0">
                    <a:pos x="2" y="19"/>
                  </a:cxn>
                  <a:cxn ang="0">
                    <a:pos x="0" y="22"/>
                  </a:cxn>
                  <a:cxn ang="0">
                    <a:pos x="53" y="63"/>
                  </a:cxn>
                  <a:cxn ang="0">
                    <a:pos x="52" y="64"/>
                  </a:cxn>
                  <a:cxn ang="0">
                    <a:pos x="50" y="65"/>
                  </a:cxn>
                  <a:cxn ang="0">
                    <a:pos x="50" y="65"/>
                  </a:cxn>
                  <a:cxn ang="0">
                    <a:pos x="50" y="65"/>
                  </a:cxn>
                  <a:cxn ang="0">
                    <a:pos x="50" y="65"/>
                  </a:cxn>
                  <a:cxn ang="0">
                    <a:pos x="50" y="65"/>
                  </a:cxn>
                  <a:cxn ang="0">
                    <a:pos x="52" y="65"/>
                  </a:cxn>
                  <a:cxn ang="0">
                    <a:pos x="53" y="64"/>
                  </a:cxn>
                  <a:cxn ang="0">
                    <a:pos x="8" y="50"/>
                  </a:cxn>
                  <a:cxn ang="0">
                    <a:pos x="53" y="64"/>
                  </a:cxn>
                  <a:cxn ang="0">
                    <a:pos x="58" y="60"/>
                  </a:cxn>
                  <a:cxn ang="0">
                    <a:pos x="64" y="56"/>
                  </a:cxn>
                  <a:cxn ang="0">
                    <a:pos x="68" y="50"/>
                  </a:cxn>
                  <a:cxn ang="0">
                    <a:pos x="70" y="44"/>
                  </a:cxn>
                  <a:cxn ang="0">
                    <a:pos x="71" y="37"/>
                  </a:cxn>
                  <a:cxn ang="0">
                    <a:pos x="71" y="31"/>
                  </a:cxn>
                  <a:cxn ang="0">
                    <a:pos x="70" y="26"/>
                  </a:cxn>
                  <a:cxn ang="0">
                    <a:pos x="68" y="20"/>
                  </a:cxn>
                  <a:cxn ang="0">
                    <a:pos x="64" y="14"/>
                  </a:cxn>
                  <a:cxn ang="0">
                    <a:pos x="61" y="10"/>
                  </a:cxn>
                  <a:cxn ang="0">
                    <a:pos x="56" y="6"/>
                  </a:cxn>
                  <a:cxn ang="0">
                    <a:pos x="50" y="3"/>
                  </a:cxn>
                  <a:cxn ang="0">
                    <a:pos x="45" y="0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3" y="4"/>
                  </a:cxn>
                  <a:cxn ang="0">
                    <a:pos x="68" y="19"/>
                  </a:cxn>
                </a:cxnLst>
                <a:rect l="0" t="0" r="r" b="b"/>
                <a:pathLst>
                  <a:path w="71" h="65">
                    <a:moveTo>
                      <a:pt x="68" y="19"/>
                    </a:moveTo>
                    <a:lnTo>
                      <a:pt x="23" y="4"/>
                    </a:lnTo>
                    <a:lnTo>
                      <a:pt x="20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1" y="11"/>
                    </a:lnTo>
                    <a:lnTo>
                      <a:pt x="8" y="13"/>
                    </a:lnTo>
                    <a:lnTo>
                      <a:pt x="5" y="15"/>
                    </a:lnTo>
                    <a:lnTo>
                      <a:pt x="2" y="19"/>
                    </a:lnTo>
                    <a:lnTo>
                      <a:pt x="0" y="22"/>
                    </a:lnTo>
                    <a:lnTo>
                      <a:pt x="53" y="63"/>
                    </a:lnTo>
                    <a:lnTo>
                      <a:pt x="52" y="64"/>
                    </a:lnTo>
                    <a:lnTo>
                      <a:pt x="50" y="65"/>
                    </a:lnTo>
                    <a:lnTo>
                      <a:pt x="50" y="65"/>
                    </a:lnTo>
                    <a:lnTo>
                      <a:pt x="50" y="65"/>
                    </a:lnTo>
                    <a:lnTo>
                      <a:pt x="50" y="65"/>
                    </a:lnTo>
                    <a:lnTo>
                      <a:pt x="50" y="65"/>
                    </a:lnTo>
                    <a:lnTo>
                      <a:pt x="52" y="65"/>
                    </a:lnTo>
                    <a:lnTo>
                      <a:pt x="53" y="64"/>
                    </a:lnTo>
                    <a:lnTo>
                      <a:pt x="8" y="50"/>
                    </a:lnTo>
                    <a:lnTo>
                      <a:pt x="53" y="64"/>
                    </a:lnTo>
                    <a:lnTo>
                      <a:pt x="58" y="60"/>
                    </a:lnTo>
                    <a:lnTo>
                      <a:pt x="64" y="56"/>
                    </a:lnTo>
                    <a:lnTo>
                      <a:pt x="68" y="50"/>
                    </a:lnTo>
                    <a:lnTo>
                      <a:pt x="70" y="44"/>
                    </a:lnTo>
                    <a:lnTo>
                      <a:pt x="71" y="37"/>
                    </a:lnTo>
                    <a:lnTo>
                      <a:pt x="71" y="31"/>
                    </a:lnTo>
                    <a:lnTo>
                      <a:pt x="70" y="26"/>
                    </a:lnTo>
                    <a:lnTo>
                      <a:pt x="68" y="20"/>
                    </a:lnTo>
                    <a:lnTo>
                      <a:pt x="64" y="14"/>
                    </a:lnTo>
                    <a:lnTo>
                      <a:pt x="61" y="10"/>
                    </a:lnTo>
                    <a:lnTo>
                      <a:pt x="56" y="6"/>
                    </a:lnTo>
                    <a:lnTo>
                      <a:pt x="50" y="3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3" y="4"/>
                    </a:lnTo>
                    <a:lnTo>
                      <a:pt x="68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95" name="Freeform 2538"/>
              <p:cNvSpPr>
                <a:spLocks/>
              </p:cNvSpPr>
              <p:nvPr/>
            </p:nvSpPr>
            <p:spPr bwMode="auto">
              <a:xfrm>
                <a:off x="4855" y="3706"/>
                <a:ext cx="15" cy="14"/>
              </a:xfrm>
              <a:custGeom>
                <a:avLst/>
                <a:gdLst/>
                <a:ahLst/>
                <a:cxnLst>
                  <a:cxn ang="0">
                    <a:pos x="48" y="64"/>
                  </a:cxn>
                  <a:cxn ang="0">
                    <a:pos x="68" y="16"/>
                  </a:cxn>
                  <a:cxn ang="0">
                    <a:pos x="60" y="0"/>
                  </a:cxn>
                  <a:cxn ang="0">
                    <a:pos x="0" y="31"/>
                  </a:cxn>
                  <a:cxn ang="0">
                    <a:pos x="9" y="47"/>
                  </a:cxn>
                  <a:cxn ang="0">
                    <a:pos x="48" y="64"/>
                  </a:cxn>
                  <a:cxn ang="0">
                    <a:pos x="9" y="47"/>
                  </a:cxn>
                  <a:cxn ang="0">
                    <a:pos x="14" y="54"/>
                  </a:cxn>
                  <a:cxn ang="0">
                    <a:pos x="18" y="59"/>
                  </a:cxn>
                  <a:cxn ang="0">
                    <a:pos x="24" y="63"/>
                  </a:cxn>
                  <a:cxn ang="0">
                    <a:pos x="30" y="64"/>
                  </a:cxn>
                  <a:cxn ang="0">
                    <a:pos x="37" y="66"/>
                  </a:cxn>
                  <a:cxn ang="0">
                    <a:pos x="42" y="66"/>
                  </a:cxn>
                  <a:cxn ang="0">
                    <a:pos x="48" y="64"/>
                  </a:cxn>
                  <a:cxn ang="0">
                    <a:pos x="54" y="61"/>
                  </a:cxn>
                  <a:cxn ang="0">
                    <a:pos x="60" y="59"/>
                  </a:cxn>
                  <a:cxn ang="0">
                    <a:pos x="64" y="54"/>
                  </a:cxn>
                  <a:cxn ang="0">
                    <a:pos x="68" y="49"/>
                  </a:cxn>
                  <a:cxn ang="0">
                    <a:pos x="71" y="44"/>
                  </a:cxn>
                  <a:cxn ang="0">
                    <a:pos x="72" y="37"/>
                  </a:cxn>
                  <a:cxn ang="0">
                    <a:pos x="72" y="31"/>
                  </a:cxn>
                  <a:cxn ang="0">
                    <a:pos x="71" y="24"/>
                  </a:cxn>
                  <a:cxn ang="0">
                    <a:pos x="68" y="16"/>
                  </a:cxn>
                  <a:cxn ang="0">
                    <a:pos x="48" y="64"/>
                  </a:cxn>
                </a:cxnLst>
                <a:rect l="0" t="0" r="r" b="b"/>
                <a:pathLst>
                  <a:path w="72" h="66">
                    <a:moveTo>
                      <a:pt x="48" y="64"/>
                    </a:moveTo>
                    <a:lnTo>
                      <a:pt x="68" y="16"/>
                    </a:lnTo>
                    <a:lnTo>
                      <a:pt x="60" y="0"/>
                    </a:lnTo>
                    <a:lnTo>
                      <a:pt x="0" y="31"/>
                    </a:lnTo>
                    <a:lnTo>
                      <a:pt x="9" y="47"/>
                    </a:lnTo>
                    <a:lnTo>
                      <a:pt x="48" y="64"/>
                    </a:lnTo>
                    <a:lnTo>
                      <a:pt x="9" y="47"/>
                    </a:lnTo>
                    <a:lnTo>
                      <a:pt x="14" y="54"/>
                    </a:lnTo>
                    <a:lnTo>
                      <a:pt x="18" y="59"/>
                    </a:lnTo>
                    <a:lnTo>
                      <a:pt x="24" y="63"/>
                    </a:lnTo>
                    <a:lnTo>
                      <a:pt x="30" y="64"/>
                    </a:lnTo>
                    <a:lnTo>
                      <a:pt x="37" y="66"/>
                    </a:lnTo>
                    <a:lnTo>
                      <a:pt x="42" y="66"/>
                    </a:lnTo>
                    <a:lnTo>
                      <a:pt x="48" y="64"/>
                    </a:lnTo>
                    <a:lnTo>
                      <a:pt x="54" y="61"/>
                    </a:lnTo>
                    <a:lnTo>
                      <a:pt x="60" y="59"/>
                    </a:lnTo>
                    <a:lnTo>
                      <a:pt x="64" y="54"/>
                    </a:lnTo>
                    <a:lnTo>
                      <a:pt x="68" y="49"/>
                    </a:lnTo>
                    <a:lnTo>
                      <a:pt x="71" y="44"/>
                    </a:lnTo>
                    <a:lnTo>
                      <a:pt x="72" y="37"/>
                    </a:lnTo>
                    <a:lnTo>
                      <a:pt x="72" y="31"/>
                    </a:lnTo>
                    <a:lnTo>
                      <a:pt x="71" y="24"/>
                    </a:lnTo>
                    <a:lnTo>
                      <a:pt x="68" y="16"/>
                    </a:lnTo>
                    <a:lnTo>
                      <a:pt x="48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96" name="Freeform 2539"/>
              <p:cNvSpPr>
                <a:spLocks/>
              </p:cNvSpPr>
              <p:nvPr/>
            </p:nvSpPr>
            <p:spPr bwMode="auto">
              <a:xfrm>
                <a:off x="4856" y="3706"/>
                <a:ext cx="10" cy="13"/>
              </a:xfrm>
              <a:custGeom>
                <a:avLst/>
                <a:gdLst/>
                <a:ahLst/>
                <a:cxnLst>
                  <a:cxn ang="0">
                    <a:pos x="52" y="59"/>
                  </a:cxn>
                  <a:cxn ang="0">
                    <a:pos x="52" y="59"/>
                  </a:cxn>
                  <a:cxn ang="0">
                    <a:pos x="52" y="60"/>
                  </a:cxn>
                  <a:cxn ang="0">
                    <a:pos x="51" y="61"/>
                  </a:cxn>
                  <a:cxn ang="0">
                    <a:pos x="50" y="61"/>
                  </a:cxn>
                  <a:cxn ang="0">
                    <a:pos x="49" y="62"/>
                  </a:cxn>
                  <a:cxn ang="0">
                    <a:pos x="47" y="63"/>
                  </a:cxn>
                  <a:cxn ang="0">
                    <a:pos x="46" y="63"/>
                  </a:cxn>
                  <a:cxn ang="0">
                    <a:pos x="45" y="63"/>
                  </a:cxn>
                  <a:cxn ang="0">
                    <a:pos x="45" y="64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2" y="7"/>
                  </a:cxn>
                  <a:cxn ang="0">
                    <a:pos x="8" y="9"/>
                  </a:cxn>
                  <a:cxn ang="0">
                    <a:pos x="6" y="11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52" y="59"/>
                  </a:cxn>
                </a:cxnLst>
                <a:rect l="0" t="0" r="r" b="b"/>
                <a:pathLst>
                  <a:path w="52" h="64">
                    <a:moveTo>
                      <a:pt x="52" y="59"/>
                    </a:moveTo>
                    <a:lnTo>
                      <a:pt x="52" y="59"/>
                    </a:lnTo>
                    <a:lnTo>
                      <a:pt x="52" y="60"/>
                    </a:lnTo>
                    <a:lnTo>
                      <a:pt x="51" y="61"/>
                    </a:lnTo>
                    <a:lnTo>
                      <a:pt x="50" y="61"/>
                    </a:lnTo>
                    <a:lnTo>
                      <a:pt x="49" y="62"/>
                    </a:lnTo>
                    <a:lnTo>
                      <a:pt x="47" y="63"/>
                    </a:lnTo>
                    <a:lnTo>
                      <a:pt x="46" y="63"/>
                    </a:lnTo>
                    <a:lnTo>
                      <a:pt x="45" y="63"/>
                    </a:lnTo>
                    <a:lnTo>
                      <a:pt x="45" y="64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2" y="7"/>
                    </a:lnTo>
                    <a:lnTo>
                      <a:pt x="8" y="9"/>
                    </a:lnTo>
                    <a:lnTo>
                      <a:pt x="6" y="11"/>
                    </a:lnTo>
                    <a:lnTo>
                      <a:pt x="2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52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97" name="Freeform 2540"/>
              <p:cNvSpPr>
                <a:spLocks/>
              </p:cNvSpPr>
              <p:nvPr/>
            </p:nvSpPr>
            <p:spPr bwMode="auto">
              <a:xfrm>
                <a:off x="4854" y="3710"/>
                <a:ext cx="13" cy="10"/>
              </a:xfrm>
              <a:custGeom>
                <a:avLst/>
                <a:gdLst/>
                <a:ahLst/>
                <a:cxnLst>
                  <a:cxn ang="0">
                    <a:pos x="67" y="39"/>
                  </a:cxn>
                  <a:cxn ang="0">
                    <a:pos x="67" y="39"/>
                  </a:cxn>
                  <a:cxn ang="0">
                    <a:pos x="67" y="37"/>
                  </a:cxn>
                  <a:cxn ang="0">
                    <a:pos x="67" y="37"/>
                  </a:cxn>
                  <a:cxn ang="0">
                    <a:pos x="67" y="36"/>
                  </a:cxn>
                  <a:cxn ang="0">
                    <a:pos x="67" y="36"/>
                  </a:cxn>
                  <a:cxn ang="0">
                    <a:pos x="65" y="37"/>
                  </a:cxn>
                  <a:cxn ang="0">
                    <a:pos x="65" y="38"/>
                  </a:cxn>
                  <a:cxn ang="0">
                    <a:pos x="64" y="41"/>
                  </a:cxn>
                  <a:cxn ang="0">
                    <a:pos x="63" y="42"/>
                  </a:cxn>
                  <a:cxn ang="0">
                    <a:pos x="11" y="0"/>
                  </a:cxn>
                  <a:cxn ang="0">
                    <a:pos x="7" y="7"/>
                  </a:cxn>
                  <a:cxn ang="0">
                    <a:pos x="4" y="13"/>
                  </a:cxn>
                  <a:cxn ang="0">
                    <a:pos x="2" y="19"/>
                  </a:cxn>
                  <a:cxn ang="0">
                    <a:pos x="1" y="26"/>
                  </a:cxn>
                  <a:cxn ang="0">
                    <a:pos x="0" y="31"/>
                  </a:cxn>
                  <a:cxn ang="0">
                    <a:pos x="0" y="37"/>
                  </a:cxn>
                  <a:cxn ang="0">
                    <a:pos x="0" y="43"/>
                  </a:cxn>
                  <a:cxn ang="0">
                    <a:pos x="1" y="49"/>
                  </a:cxn>
                  <a:cxn ang="0">
                    <a:pos x="1" y="49"/>
                  </a:cxn>
                  <a:cxn ang="0">
                    <a:pos x="67" y="39"/>
                  </a:cxn>
                </a:cxnLst>
                <a:rect l="0" t="0" r="r" b="b"/>
                <a:pathLst>
                  <a:path w="67" h="49">
                    <a:moveTo>
                      <a:pt x="67" y="39"/>
                    </a:moveTo>
                    <a:lnTo>
                      <a:pt x="67" y="39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67" y="36"/>
                    </a:lnTo>
                    <a:lnTo>
                      <a:pt x="67" y="36"/>
                    </a:lnTo>
                    <a:lnTo>
                      <a:pt x="65" y="37"/>
                    </a:lnTo>
                    <a:lnTo>
                      <a:pt x="65" y="38"/>
                    </a:lnTo>
                    <a:lnTo>
                      <a:pt x="64" y="41"/>
                    </a:lnTo>
                    <a:lnTo>
                      <a:pt x="63" y="42"/>
                    </a:lnTo>
                    <a:lnTo>
                      <a:pt x="11" y="0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0" y="43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6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98" name="Freeform 2541"/>
              <p:cNvSpPr>
                <a:spLocks/>
              </p:cNvSpPr>
              <p:nvPr/>
            </p:nvSpPr>
            <p:spPr bwMode="auto">
              <a:xfrm>
                <a:off x="4854" y="3718"/>
                <a:ext cx="16" cy="12"/>
              </a:xfrm>
              <a:custGeom>
                <a:avLst/>
                <a:gdLst/>
                <a:ahLst/>
                <a:cxnLst>
                  <a:cxn ang="0">
                    <a:pos x="79" y="21"/>
                  </a:cxn>
                  <a:cxn ang="0">
                    <a:pos x="79" y="21"/>
                  </a:cxn>
                  <a:cxn ang="0">
                    <a:pos x="75" y="17"/>
                  </a:cxn>
                  <a:cxn ang="0">
                    <a:pos x="73" y="12"/>
                  </a:cxn>
                  <a:cxn ang="0">
                    <a:pos x="70" y="8"/>
                  </a:cxn>
                  <a:cxn ang="0">
                    <a:pos x="68" y="5"/>
                  </a:cxn>
                  <a:cxn ang="0">
                    <a:pos x="67" y="3"/>
                  </a:cxn>
                  <a:cxn ang="0">
                    <a:pos x="66" y="2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0" y="10"/>
                  </a:cxn>
                  <a:cxn ang="0">
                    <a:pos x="1" y="18"/>
                  </a:cxn>
                  <a:cxn ang="0">
                    <a:pos x="3" y="25"/>
                  </a:cxn>
                  <a:cxn ang="0">
                    <a:pos x="7" y="32"/>
                  </a:cxn>
                  <a:cxn ang="0">
                    <a:pos x="10" y="38"/>
                  </a:cxn>
                  <a:cxn ang="0">
                    <a:pos x="14" y="44"/>
                  </a:cxn>
                  <a:cxn ang="0">
                    <a:pos x="18" y="51"/>
                  </a:cxn>
                  <a:cxn ang="0">
                    <a:pos x="23" y="57"/>
                  </a:cxn>
                  <a:cxn ang="0">
                    <a:pos x="27" y="64"/>
                  </a:cxn>
                  <a:cxn ang="0">
                    <a:pos x="27" y="64"/>
                  </a:cxn>
                  <a:cxn ang="0">
                    <a:pos x="79" y="21"/>
                  </a:cxn>
                </a:cxnLst>
                <a:rect l="0" t="0" r="r" b="b"/>
                <a:pathLst>
                  <a:path w="79" h="64">
                    <a:moveTo>
                      <a:pt x="79" y="21"/>
                    </a:moveTo>
                    <a:lnTo>
                      <a:pt x="79" y="21"/>
                    </a:lnTo>
                    <a:lnTo>
                      <a:pt x="75" y="17"/>
                    </a:lnTo>
                    <a:lnTo>
                      <a:pt x="73" y="12"/>
                    </a:lnTo>
                    <a:lnTo>
                      <a:pt x="70" y="8"/>
                    </a:lnTo>
                    <a:lnTo>
                      <a:pt x="68" y="5"/>
                    </a:lnTo>
                    <a:lnTo>
                      <a:pt x="67" y="3"/>
                    </a:lnTo>
                    <a:lnTo>
                      <a:pt x="66" y="2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0" y="10"/>
                    </a:lnTo>
                    <a:lnTo>
                      <a:pt x="1" y="18"/>
                    </a:lnTo>
                    <a:lnTo>
                      <a:pt x="3" y="25"/>
                    </a:lnTo>
                    <a:lnTo>
                      <a:pt x="7" y="32"/>
                    </a:lnTo>
                    <a:lnTo>
                      <a:pt x="10" y="38"/>
                    </a:lnTo>
                    <a:lnTo>
                      <a:pt x="14" y="44"/>
                    </a:lnTo>
                    <a:lnTo>
                      <a:pt x="18" y="51"/>
                    </a:lnTo>
                    <a:lnTo>
                      <a:pt x="23" y="57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79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99" name="Freeform 2542"/>
              <p:cNvSpPr>
                <a:spLocks/>
              </p:cNvSpPr>
              <p:nvPr/>
            </p:nvSpPr>
            <p:spPr bwMode="auto">
              <a:xfrm>
                <a:off x="4859" y="3722"/>
                <a:ext cx="18" cy="18"/>
              </a:xfrm>
              <a:custGeom>
                <a:avLst/>
                <a:gdLst/>
                <a:ahLst/>
                <a:cxnLst>
                  <a:cxn ang="0">
                    <a:pos x="81" y="76"/>
                  </a:cxn>
                  <a:cxn ang="0">
                    <a:pos x="81" y="35"/>
                  </a:cxn>
                  <a:cxn ang="0">
                    <a:pos x="52" y="0"/>
                  </a:cxn>
                  <a:cxn ang="0">
                    <a:pos x="0" y="43"/>
                  </a:cxn>
                  <a:cxn ang="0">
                    <a:pos x="29" y="77"/>
                  </a:cxn>
                  <a:cxn ang="0">
                    <a:pos x="81" y="76"/>
                  </a:cxn>
                  <a:cxn ang="0">
                    <a:pos x="29" y="77"/>
                  </a:cxn>
                  <a:cxn ang="0">
                    <a:pos x="35" y="83"/>
                  </a:cxn>
                  <a:cxn ang="0">
                    <a:pos x="41" y="87"/>
                  </a:cxn>
                  <a:cxn ang="0">
                    <a:pos x="48" y="89"/>
                  </a:cxn>
                  <a:cxn ang="0">
                    <a:pos x="54" y="90"/>
                  </a:cxn>
                  <a:cxn ang="0">
                    <a:pos x="61" y="89"/>
                  </a:cxn>
                  <a:cxn ang="0">
                    <a:pos x="66" y="88"/>
                  </a:cxn>
                  <a:cxn ang="0">
                    <a:pos x="72" y="86"/>
                  </a:cxn>
                  <a:cxn ang="0">
                    <a:pos x="77" y="82"/>
                  </a:cxn>
                  <a:cxn ang="0">
                    <a:pos x="81" y="77"/>
                  </a:cxn>
                  <a:cxn ang="0">
                    <a:pos x="85" y="72"/>
                  </a:cxn>
                  <a:cxn ang="0">
                    <a:pos x="87" y="66"/>
                  </a:cxn>
                  <a:cxn ang="0">
                    <a:pos x="89" y="60"/>
                  </a:cxn>
                  <a:cxn ang="0">
                    <a:pos x="89" y="54"/>
                  </a:cxn>
                  <a:cxn ang="0">
                    <a:pos x="88" y="47"/>
                  </a:cxn>
                  <a:cxn ang="0">
                    <a:pos x="86" y="41"/>
                  </a:cxn>
                  <a:cxn ang="0">
                    <a:pos x="81" y="35"/>
                  </a:cxn>
                  <a:cxn ang="0">
                    <a:pos x="81" y="76"/>
                  </a:cxn>
                </a:cxnLst>
                <a:rect l="0" t="0" r="r" b="b"/>
                <a:pathLst>
                  <a:path w="89" h="90">
                    <a:moveTo>
                      <a:pt x="81" y="76"/>
                    </a:moveTo>
                    <a:lnTo>
                      <a:pt x="81" y="35"/>
                    </a:lnTo>
                    <a:lnTo>
                      <a:pt x="52" y="0"/>
                    </a:lnTo>
                    <a:lnTo>
                      <a:pt x="0" y="43"/>
                    </a:lnTo>
                    <a:lnTo>
                      <a:pt x="29" y="77"/>
                    </a:lnTo>
                    <a:lnTo>
                      <a:pt x="81" y="76"/>
                    </a:lnTo>
                    <a:lnTo>
                      <a:pt x="29" y="77"/>
                    </a:lnTo>
                    <a:lnTo>
                      <a:pt x="35" y="83"/>
                    </a:lnTo>
                    <a:lnTo>
                      <a:pt x="41" y="87"/>
                    </a:lnTo>
                    <a:lnTo>
                      <a:pt x="48" y="89"/>
                    </a:lnTo>
                    <a:lnTo>
                      <a:pt x="54" y="90"/>
                    </a:lnTo>
                    <a:lnTo>
                      <a:pt x="61" y="89"/>
                    </a:lnTo>
                    <a:lnTo>
                      <a:pt x="66" y="88"/>
                    </a:lnTo>
                    <a:lnTo>
                      <a:pt x="72" y="86"/>
                    </a:lnTo>
                    <a:lnTo>
                      <a:pt x="77" y="82"/>
                    </a:lnTo>
                    <a:lnTo>
                      <a:pt x="81" y="77"/>
                    </a:lnTo>
                    <a:lnTo>
                      <a:pt x="85" y="72"/>
                    </a:lnTo>
                    <a:lnTo>
                      <a:pt x="87" y="66"/>
                    </a:lnTo>
                    <a:lnTo>
                      <a:pt x="89" y="60"/>
                    </a:lnTo>
                    <a:lnTo>
                      <a:pt x="89" y="54"/>
                    </a:lnTo>
                    <a:lnTo>
                      <a:pt x="88" y="47"/>
                    </a:lnTo>
                    <a:lnTo>
                      <a:pt x="86" y="41"/>
                    </a:lnTo>
                    <a:lnTo>
                      <a:pt x="81" y="35"/>
                    </a:lnTo>
                    <a:lnTo>
                      <a:pt x="81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00" name="Freeform 2543"/>
              <p:cNvSpPr>
                <a:spLocks/>
              </p:cNvSpPr>
              <p:nvPr/>
            </p:nvSpPr>
            <p:spPr bwMode="auto">
              <a:xfrm>
                <a:off x="4862" y="3729"/>
                <a:ext cx="14" cy="14"/>
              </a:xfrm>
              <a:custGeom>
                <a:avLst/>
                <a:gdLst/>
                <a:ahLst/>
                <a:cxnLst>
                  <a:cxn ang="0">
                    <a:pos x="8" y="56"/>
                  </a:cxn>
                  <a:cxn ang="0">
                    <a:pos x="60" y="55"/>
                  </a:cxn>
                  <a:cxn ang="0">
                    <a:pos x="70" y="41"/>
                  </a:cxn>
                  <a:cxn ang="0">
                    <a:pos x="18" y="0"/>
                  </a:cxn>
                  <a:cxn ang="0">
                    <a:pos x="7" y="15"/>
                  </a:cxn>
                  <a:cxn ang="0">
                    <a:pos x="8" y="56"/>
                  </a:cxn>
                  <a:cxn ang="0">
                    <a:pos x="7" y="15"/>
                  </a:cxn>
                  <a:cxn ang="0">
                    <a:pos x="3" y="21"/>
                  </a:cxn>
                  <a:cxn ang="0">
                    <a:pos x="1" y="27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8" y="56"/>
                  </a:cxn>
                  <a:cxn ang="0">
                    <a:pos x="13" y="61"/>
                  </a:cxn>
                  <a:cxn ang="0">
                    <a:pos x="18" y="64"/>
                  </a:cxn>
                  <a:cxn ang="0">
                    <a:pos x="24" y="67"/>
                  </a:cxn>
                  <a:cxn ang="0">
                    <a:pos x="30" y="69"/>
                  </a:cxn>
                  <a:cxn ang="0">
                    <a:pos x="36" y="69"/>
                  </a:cxn>
                  <a:cxn ang="0">
                    <a:pos x="43" y="68"/>
                  </a:cxn>
                  <a:cxn ang="0">
                    <a:pos x="48" y="66"/>
                  </a:cxn>
                  <a:cxn ang="0">
                    <a:pos x="54" y="61"/>
                  </a:cxn>
                  <a:cxn ang="0">
                    <a:pos x="60" y="55"/>
                  </a:cxn>
                  <a:cxn ang="0">
                    <a:pos x="8" y="56"/>
                  </a:cxn>
                </a:cxnLst>
                <a:rect l="0" t="0" r="r" b="b"/>
                <a:pathLst>
                  <a:path w="70" h="69">
                    <a:moveTo>
                      <a:pt x="8" y="56"/>
                    </a:moveTo>
                    <a:lnTo>
                      <a:pt x="60" y="55"/>
                    </a:lnTo>
                    <a:lnTo>
                      <a:pt x="70" y="41"/>
                    </a:lnTo>
                    <a:lnTo>
                      <a:pt x="18" y="0"/>
                    </a:lnTo>
                    <a:lnTo>
                      <a:pt x="7" y="15"/>
                    </a:lnTo>
                    <a:lnTo>
                      <a:pt x="8" y="56"/>
                    </a:lnTo>
                    <a:lnTo>
                      <a:pt x="7" y="15"/>
                    </a:lnTo>
                    <a:lnTo>
                      <a:pt x="3" y="21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8" y="56"/>
                    </a:lnTo>
                    <a:lnTo>
                      <a:pt x="13" y="61"/>
                    </a:lnTo>
                    <a:lnTo>
                      <a:pt x="18" y="64"/>
                    </a:lnTo>
                    <a:lnTo>
                      <a:pt x="24" y="67"/>
                    </a:lnTo>
                    <a:lnTo>
                      <a:pt x="30" y="69"/>
                    </a:lnTo>
                    <a:lnTo>
                      <a:pt x="36" y="69"/>
                    </a:lnTo>
                    <a:lnTo>
                      <a:pt x="43" y="68"/>
                    </a:lnTo>
                    <a:lnTo>
                      <a:pt x="48" y="66"/>
                    </a:lnTo>
                    <a:lnTo>
                      <a:pt x="54" y="61"/>
                    </a:lnTo>
                    <a:lnTo>
                      <a:pt x="60" y="55"/>
                    </a:lnTo>
                    <a:lnTo>
                      <a:pt x="8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01" name="Freeform 2544"/>
              <p:cNvSpPr>
                <a:spLocks/>
              </p:cNvSpPr>
              <p:nvPr/>
            </p:nvSpPr>
            <p:spPr bwMode="auto">
              <a:xfrm>
                <a:off x="4876" y="3698"/>
                <a:ext cx="15" cy="14"/>
              </a:xfrm>
              <a:custGeom>
                <a:avLst/>
                <a:gdLst/>
                <a:ahLst/>
                <a:cxnLst>
                  <a:cxn ang="0">
                    <a:pos x="64" y="15"/>
                  </a:cxn>
                  <a:cxn ang="0">
                    <a:pos x="12" y="12"/>
                  </a:cxn>
                  <a:cxn ang="0">
                    <a:pos x="0" y="24"/>
                  </a:cxn>
                  <a:cxn ang="0">
                    <a:pos x="48" y="70"/>
                  </a:cxn>
                  <a:cxn ang="0">
                    <a:pos x="61" y="58"/>
                  </a:cxn>
                  <a:cxn ang="0">
                    <a:pos x="64" y="15"/>
                  </a:cxn>
                  <a:cxn ang="0">
                    <a:pos x="61" y="58"/>
                  </a:cxn>
                  <a:cxn ang="0">
                    <a:pos x="66" y="51"/>
                  </a:cxn>
                  <a:cxn ang="0">
                    <a:pos x="69" y="45"/>
                  </a:cxn>
                  <a:cxn ang="0">
                    <a:pos x="70" y="38"/>
                  </a:cxn>
                  <a:cxn ang="0">
                    <a:pos x="71" y="32"/>
                  </a:cxn>
                  <a:cxn ang="0">
                    <a:pos x="70" y="27"/>
                  </a:cxn>
                  <a:cxn ang="0">
                    <a:pos x="68" y="21"/>
                  </a:cxn>
                  <a:cxn ang="0">
                    <a:pos x="64" y="15"/>
                  </a:cxn>
                  <a:cxn ang="0">
                    <a:pos x="60" y="10"/>
                  </a:cxn>
                  <a:cxn ang="0">
                    <a:pos x="55" y="7"/>
                  </a:cxn>
                  <a:cxn ang="0">
                    <a:pos x="49" y="4"/>
                  </a:cxn>
                  <a:cxn ang="0">
                    <a:pos x="44" y="1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5" y="2"/>
                  </a:cxn>
                  <a:cxn ang="0">
                    <a:pos x="19" y="6"/>
                  </a:cxn>
                  <a:cxn ang="0">
                    <a:pos x="12" y="12"/>
                  </a:cxn>
                  <a:cxn ang="0">
                    <a:pos x="64" y="15"/>
                  </a:cxn>
                </a:cxnLst>
                <a:rect l="0" t="0" r="r" b="b"/>
                <a:pathLst>
                  <a:path w="71" h="70">
                    <a:moveTo>
                      <a:pt x="64" y="15"/>
                    </a:moveTo>
                    <a:lnTo>
                      <a:pt x="12" y="12"/>
                    </a:lnTo>
                    <a:lnTo>
                      <a:pt x="0" y="24"/>
                    </a:lnTo>
                    <a:lnTo>
                      <a:pt x="48" y="70"/>
                    </a:lnTo>
                    <a:lnTo>
                      <a:pt x="61" y="58"/>
                    </a:lnTo>
                    <a:lnTo>
                      <a:pt x="64" y="15"/>
                    </a:lnTo>
                    <a:lnTo>
                      <a:pt x="61" y="58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70" y="38"/>
                    </a:lnTo>
                    <a:lnTo>
                      <a:pt x="71" y="32"/>
                    </a:lnTo>
                    <a:lnTo>
                      <a:pt x="70" y="27"/>
                    </a:lnTo>
                    <a:lnTo>
                      <a:pt x="68" y="21"/>
                    </a:lnTo>
                    <a:lnTo>
                      <a:pt x="64" y="15"/>
                    </a:lnTo>
                    <a:lnTo>
                      <a:pt x="60" y="10"/>
                    </a:lnTo>
                    <a:lnTo>
                      <a:pt x="55" y="7"/>
                    </a:lnTo>
                    <a:lnTo>
                      <a:pt x="49" y="4"/>
                    </a:lnTo>
                    <a:lnTo>
                      <a:pt x="44" y="1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64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02" name="Freeform 2545"/>
              <p:cNvSpPr>
                <a:spLocks/>
              </p:cNvSpPr>
              <p:nvPr/>
            </p:nvSpPr>
            <p:spPr bwMode="auto">
              <a:xfrm>
                <a:off x="4878" y="3701"/>
                <a:ext cx="14" cy="10"/>
              </a:xfrm>
              <a:custGeom>
                <a:avLst/>
                <a:gdLst/>
                <a:ahLst/>
                <a:cxnLst>
                  <a:cxn ang="0">
                    <a:pos x="69" y="49"/>
                  </a:cxn>
                  <a:cxn ang="0">
                    <a:pos x="69" y="49"/>
                  </a:cxn>
                  <a:cxn ang="0">
                    <a:pos x="69" y="42"/>
                  </a:cxn>
                  <a:cxn ang="0">
                    <a:pos x="68" y="36"/>
                  </a:cxn>
                  <a:cxn ang="0">
                    <a:pos x="67" y="29"/>
                  </a:cxn>
                  <a:cxn ang="0">
                    <a:pos x="66" y="23"/>
                  </a:cxn>
                  <a:cxn ang="0">
                    <a:pos x="64" y="17"/>
                  </a:cxn>
                  <a:cxn ang="0">
                    <a:pos x="60" y="12"/>
                  </a:cxn>
                  <a:cxn ang="0">
                    <a:pos x="58" y="6"/>
                  </a:cxn>
                  <a:cxn ang="0">
                    <a:pos x="54" y="0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0" y="40"/>
                  </a:cxn>
                  <a:cxn ang="0">
                    <a:pos x="1" y="40"/>
                  </a:cxn>
                  <a:cxn ang="0">
                    <a:pos x="1" y="43"/>
                  </a:cxn>
                  <a:cxn ang="0">
                    <a:pos x="2" y="44"/>
                  </a:cxn>
                  <a:cxn ang="0">
                    <a:pos x="2" y="46"/>
                  </a:cxn>
                  <a:cxn ang="0">
                    <a:pos x="2" y="49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69" y="49"/>
                  </a:cxn>
                </a:cxnLst>
                <a:rect l="0" t="0" r="r" b="b"/>
                <a:pathLst>
                  <a:path w="69" h="51">
                    <a:moveTo>
                      <a:pt x="69" y="49"/>
                    </a:moveTo>
                    <a:lnTo>
                      <a:pt x="69" y="49"/>
                    </a:lnTo>
                    <a:lnTo>
                      <a:pt x="69" y="42"/>
                    </a:lnTo>
                    <a:lnTo>
                      <a:pt x="68" y="36"/>
                    </a:lnTo>
                    <a:lnTo>
                      <a:pt x="67" y="29"/>
                    </a:lnTo>
                    <a:lnTo>
                      <a:pt x="66" y="23"/>
                    </a:lnTo>
                    <a:lnTo>
                      <a:pt x="64" y="17"/>
                    </a:lnTo>
                    <a:lnTo>
                      <a:pt x="60" y="12"/>
                    </a:lnTo>
                    <a:lnTo>
                      <a:pt x="58" y="6"/>
                    </a:lnTo>
                    <a:lnTo>
                      <a:pt x="54" y="0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1" y="40"/>
                    </a:lnTo>
                    <a:lnTo>
                      <a:pt x="1" y="43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69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03" name="Freeform 2546"/>
              <p:cNvSpPr>
                <a:spLocks/>
              </p:cNvSpPr>
              <p:nvPr/>
            </p:nvSpPr>
            <p:spPr bwMode="auto">
              <a:xfrm>
                <a:off x="4878" y="3711"/>
                <a:ext cx="14" cy="11"/>
              </a:xfrm>
              <a:custGeom>
                <a:avLst/>
                <a:gdLst/>
                <a:ahLst/>
                <a:cxnLst>
                  <a:cxn ang="0">
                    <a:pos x="52" y="55"/>
                  </a:cxn>
                  <a:cxn ang="0">
                    <a:pos x="52" y="55"/>
                  </a:cxn>
                  <a:cxn ang="0">
                    <a:pos x="57" y="49"/>
                  </a:cxn>
                  <a:cxn ang="0">
                    <a:pos x="60" y="43"/>
                  </a:cxn>
                  <a:cxn ang="0">
                    <a:pos x="64" y="37"/>
                  </a:cxn>
                  <a:cxn ang="0">
                    <a:pos x="67" y="30"/>
                  </a:cxn>
                  <a:cxn ang="0">
                    <a:pos x="68" y="22"/>
                  </a:cxn>
                  <a:cxn ang="0">
                    <a:pos x="69" y="15"/>
                  </a:cxn>
                  <a:cxn ang="0">
                    <a:pos x="70" y="6"/>
                  </a:cxn>
                  <a:cxn ang="0">
                    <a:pos x="70" y="0"/>
                  </a:cxn>
                  <a:cxn ang="0">
                    <a:pos x="3" y="2"/>
                  </a:cxn>
                  <a:cxn ang="0">
                    <a:pos x="3" y="4"/>
                  </a:cxn>
                  <a:cxn ang="0">
                    <a:pos x="3" y="5"/>
                  </a:cxn>
                  <a:cxn ang="0">
                    <a:pos x="3" y="6"/>
                  </a:cxn>
                  <a:cxn ang="0">
                    <a:pos x="3" y="8"/>
                  </a:cxn>
                  <a:cxn ang="0">
                    <a:pos x="2" y="10"/>
                  </a:cxn>
                  <a:cxn ang="0">
                    <a:pos x="2" y="11"/>
                  </a:cxn>
                  <a:cxn ang="0">
                    <a:pos x="1" y="12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52" y="55"/>
                  </a:cxn>
                </a:cxnLst>
                <a:rect l="0" t="0" r="r" b="b"/>
                <a:pathLst>
                  <a:path w="70" h="55">
                    <a:moveTo>
                      <a:pt x="52" y="55"/>
                    </a:moveTo>
                    <a:lnTo>
                      <a:pt x="52" y="55"/>
                    </a:lnTo>
                    <a:lnTo>
                      <a:pt x="57" y="49"/>
                    </a:lnTo>
                    <a:lnTo>
                      <a:pt x="60" y="43"/>
                    </a:lnTo>
                    <a:lnTo>
                      <a:pt x="64" y="37"/>
                    </a:lnTo>
                    <a:lnTo>
                      <a:pt x="67" y="30"/>
                    </a:lnTo>
                    <a:lnTo>
                      <a:pt x="68" y="22"/>
                    </a:lnTo>
                    <a:lnTo>
                      <a:pt x="69" y="15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04" name="Freeform 2547"/>
              <p:cNvSpPr>
                <a:spLocks/>
              </p:cNvSpPr>
              <p:nvPr/>
            </p:nvSpPr>
            <p:spPr bwMode="auto">
              <a:xfrm>
                <a:off x="4877" y="3714"/>
                <a:ext cx="12" cy="12"/>
              </a:xfrm>
              <a:custGeom>
                <a:avLst/>
                <a:gdLst/>
                <a:ahLst/>
                <a:cxnLst>
                  <a:cxn ang="0">
                    <a:pos x="27" y="64"/>
                  </a:cxn>
                  <a:cxn ang="0">
                    <a:pos x="27" y="64"/>
                  </a:cxn>
                  <a:cxn ang="0">
                    <a:pos x="31" y="63"/>
                  </a:cxn>
                  <a:cxn ang="0">
                    <a:pos x="36" y="61"/>
                  </a:cxn>
                  <a:cxn ang="0">
                    <a:pos x="40" y="57"/>
                  </a:cxn>
                  <a:cxn ang="0">
                    <a:pos x="44" y="55"/>
                  </a:cxn>
                  <a:cxn ang="0">
                    <a:pos x="48" y="52"/>
                  </a:cxn>
                  <a:cxn ang="0">
                    <a:pos x="51" y="48"/>
                  </a:cxn>
                  <a:cxn ang="0">
                    <a:pos x="55" y="45"/>
                  </a:cxn>
                  <a:cxn ang="0">
                    <a:pos x="58" y="4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7" y="64"/>
                  </a:cxn>
                </a:cxnLst>
                <a:rect l="0" t="0" r="r" b="b"/>
                <a:pathLst>
                  <a:path w="58" h="64">
                    <a:moveTo>
                      <a:pt x="27" y="64"/>
                    </a:moveTo>
                    <a:lnTo>
                      <a:pt x="27" y="64"/>
                    </a:lnTo>
                    <a:lnTo>
                      <a:pt x="31" y="63"/>
                    </a:lnTo>
                    <a:lnTo>
                      <a:pt x="36" y="61"/>
                    </a:lnTo>
                    <a:lnTo>
                      <a:pt x="40" y="57"/>
                    </a:lnTo>
                    <a:lnTo>
                      <a:pt x="44" y="55"/>
                    </a:lnTo>
                    <a:lnTo>
                      <a:pt x="48" y="52"/>
                    </a:lnTo>
                    <a:lnTo>
                      <a:pt x="51" y="48"/>
                    </a:lnTo>
                    <a:lnTo>
                      <a:pt x="55" y="45"/>
                    </a:lnTo>
                    <a:lnTo>
                      <a:pt x="58" y="4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05" name="Freeform 2548"/>
              <p:cNvSpPr>
                <a:spLocks/>
              </p:cNvSpPr>
              <p:nvPr/>
            </p:nvSpPr>
            <p:spPr bwMode="auto">
              <a:xfrm>
                <a:off x="4874" y="3714"/>
                <a:ext cx="8" cy="14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0" y="66"/>
                  </a:cxn>
                  <a:cxn ang="0">
                    <a:pos x="6" y="67"/>
                  </a:cxn>
                  <a:cxn ang="0">
                    <a:pos x="10" y="67"/>
                  </a:cxn>
                  <a:cxn ang="0">
                    <a:pos x="16" y="67"/>
                  </a:cxn>
                  <a:cxn ang="0">
                    <a:pos x="22" y="67"/>
                  </a:cxn>
                  <a:cxn ang="0">
                    <a:pos x="27" y="66"/>
                  </a:cxn>
                  <a:cxn ang="0">
                    <a:pos x="32" y="66"/>
                  </a:cxn>
                  <a:cxn ang="0">
                    <a:pos x="37" y="64"/>
                  </a:cxn>
                  <a:cxn ang="0">
                    <a:pos x="43" y="61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0" y="66"/>
                  </a:cxn>
                </a:cxnLst>
                <a:rect l="0" t="0" r="r" b="b"/>
                <a:pathLst>
                  <a:path w="43" h="67">
                    <a:moveTo>
                      <a:pt x="0" y="66"/>
                    </a:moveTo>
                    <a:lnTo>
                      <a:pt x="0" y="66"/>
                    </a:lnTo>
                    <a:lnTo>
                      <a:pt x="6" y="67"/>
                    </a:lnTo>
                    <a:lnTo>
                      <a:pt x="10" y="67"/>
                    </a:lnTo>
                    <a:lnTo>
                      <a:pt x="16" y="67"/>
                    </a:lnTo>
                    <a:lnTo>
                      <a:pt x="22" y="67"/>
                    </a:lnTo>
                    <a:lnTo>
                      <a:pt x="27" y="66"/>
                    </a:lnTo>
                    <a:lnTo>
                      <a:pt x="32" y="66"/>
                    </a:lnTo>
                    <a:lnTo>
                      <a:pt x="37" y="64"/>
                    </a:lnTo>
                    <a:lnTo>
                      <a:pt x="43" y="6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06" name="Freeform 2549"/>
              <p:cNvSpPr>
                <a:spLocks/>
              </p:cNvSpPr>
              <p:nvPr/>
            </p:nvSpPr>
            <p:spPr bwMode="auto">
              <a:xfrm>
                <a:off x="4866" y="3713"/>
                <a:ext cx="11" cy="14"/>
              </a:xfrm>
              <a:custGeom>
                <a:avLst/>
                <a:gdLst/>
                <a:ahLst/>
                <a:cxnLst>
                  <a:cxn ang="0">
                    <a:pos x="1" y="54"/>
                  </a:cxn>
                  <a:cxn ang="0">
                    <a:pos x="0" y="54"/>
                  </a:cxn>
                  <a:cxn ang="0">
                    <a:pos x="5" y="56"/>
                  </a:cxn>
                  <a:cxn ang="0">
                    <a:pos x="9" y="59"/>
                  </a:cxn>
                  <a:cxn ang="0">
                    <a:pos x="13" y="62"/>
                  </a:cxn>
                  <a:cxn ang="0">
                    <a:pos x="17" y="64"/>
                  </a:cxn>
                  <a:cxn ang="0">
                    <a:pos x="22" y="66"/>
                  </a:cxn>
                  <a:cxn ang="0">
                    <a:pos x="27" y="69"/>
                  </a:cxn>
                  <a:cxn ang="0">
                    <a:pos x="32" y="70"/>
                  </a:cxn>
                  <a:cxn ang="0">
                    <a:pos x="37" y="71"/>
                  </a:cxn>
                  <a:cxn ang="0">
                    <a:pos x="51" y="5"/>
                  </a:cxn>
                  <a:cxn ang="0">
                    <a:pos x="50" y="5"/>
                  </a:cxn>
                  <a:cxn ang="0">
                    <a:pos x="49" y="5"/>
                  </a:cxn>
                  <a:cxn ang="0">
                    <a:pos x="47" y="5"/>
                  </a:cxn>
                  <a:cxn ang="0">
                    <a:pos x="47" y="4"/>
                  </a:cxn>
                  <a:cxn ang="0">
                    <a:pos x="46" y="4"/>
                  </a:cxn>
                  <a:cxn ang="0">
                    <a:pos x="45" y="3"/>
                  </a:cxn>
                  <a:cxn ang="0">
                    <a:pos x="43" y="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1" y="54"/>
                  </a:cxn>
                </a:cxnLst>
                <a:rect l="0" t="0" r="r" b="b"/>
                <a:pathLst>
                  <a:path w="51" h="71">
                    <a:moveTo>
                      <a:pt x="1" y="54"/>
                    </a:moveTo>
                    <a:lnTo>
                      <a:pt x="0" y="54"/>
                    </a:lnTo>
                    <a:lnTo>
                      <a:pt x="5" y="56"/>
                    </a:lnTo>
                    <a:lnTo>
                      <a:pt x="9" y="59"/>
                    </a:lnTo>
                    <a:lnTo>
                      <a:pt x="13" y="62"/>
                    </a:lnTo>
                    <a:lnTo>
                      <a:pt x="17" y="64"/>
                    </a:lnTo>
                    <a:lnTo>
                      <a:pt x="22" y="66"/>
                    </a:lnTo>
                    <a:lnTo>
                      <a:pt x="27" y="69"/>
                    </a:lnTo>
                    <a:lnTo>
                      <a:pt x="32" y="70"/>
                    </a:lnTo>
                    <a:lnTo>
                      <a:pt x="37" y="71"/>
                    </a:lnTo>
                    <a:lnTo>
                      <a:pt x="51" y="5"/>
                    </a:lnTo>
                    <a:lnTo>
                      <a:pt x="50" y="5"/>
                    </a:lnTo>
                    <a:lnTo>
                      <a:pt x="49" y="5"/>
                    </a:lnTo>
                    <a:lnTo>
                      <a:pt x="47" y="5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5" y="3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1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07" name="Freeform 2550"/>
              <p:cNvSpPr>
                <a:spLocks/>
              </p:cNvSpPr>
              <p:nvPr/>
            </p:nvSpPr>
            <p:spPr bwMode="auto">
              <a:xfrm>
                <a:off x="4860" y="3710"/>
                <a:ext cx="15" cy="14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0" y="29"/>
                  </a:cxn>
                  <a:cxn ang="0">
                    <a:pos x="2" y="35"/>
                  </a:cxn>
                  <a:cxn ang="0">
                    <a:pos x="6" y="41"/>
                  </a:cxn>
                  <a:cxn ang="0">
                    <a:pos x="9" y="46"/>
                  </a:cxn>
                  <a:cxn ang="0">
                    <a:pos x="14" y="51"/>
                  </a:cxn>
                  <a:cxn ang="0">
                    <a:pos x="17" y="56"/>
                  </a:cxn>
                  <a:cxn ang="0">
                    <a:pos x="22" y="60"/>
                  </a:cxn>
                  <a:cxn ang="0">
                    <a:pos x="26" y="65"/>
                  </a:cxn>
                  <a:cxn ang="0">
                    <a:pos x="32" y="70"/>
                  </a:cxn>
                  <a:cxn ang="0">
                    <a:pos x="73" y="16"/>
                  </a:cxn>
                  <a:cxn ang="0">
                    <a:pos x="70" y="15"/>
                  </a:cxn>
                  <a:cxn ang="0">
                    <a:pos x="69" y="13"/>
                  </a:cxn>
                  <a:cxn ang="0">
                    <a:pos x="67" y="12"/>
                  </a:cxn>
                  <a:cxn ang="0">
                    <a:pos x="66" y="9"/>
                  </a:cxn>
                  <a:cxn ang="0">
                    <a:pos x="65" y="7"/>
                  </a:cxn>
                  <a:cxn ang="0">
                    <a:pos x="62" y="5"/>
                  </a:cxn>
                  <a:cxn ang="0">
                    <a:pos x="61" y="3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0" y="29"/>
                  </a:cxn>
                </a:cxnLst>
                <a:rect l="0" t="0" r="r" b="b"/>
                <a:pathLst>
                  <a:path w="73" h="70">
                    <a:moveTo>
                      <a:pt x="0" y="29"/>
                    </a:moveTo>
                    <a:lnTo>
                      <a:pt x="0" y="29"/>
                    </a:lnTo>
                    <a:lnTo>
                      <a:pt x="2" y="35"/>
                    </a:lnTo>
                    <a:lnTo>
                      <a:pt x="6" y="41"/>
                    </a:lnTo>
                    <a:lnTo>
                      <a:pt x="9" y="46"/>
                    </a:lnTo>
                    <a:lnTo>
                      <a:pt x="14" y="51"/>
                    </a:lnTo>
                    <a:lnTo>
                      <a:pt x="17" y="56"/>
                    </a:lnTo>
                    <a:lnTo>
                      <a:pt x="22" y="60"/>
                    </a:lnTo>
                    <a:lnTo>
                      <a:pt x="26" y="65"/>
                    </a:lnTo>
                    <a:lnTo>
                      <a:pt x="32" y="70"/>
                    </a:lnTo>
                    <a:lnTo>
                      <a:pt x="73" y="16"/>
                    </a:lnTo>
                    <a:lnTo>
                      <a:pt x="70" y="15"/>
                    </a:lnTo>
                    <a:lnTo>
                      <a:pt x="69" y="13"/>
                    </a:lnTo>
                    <a:lnTo>
                      <a:pt x="67" y="12"/>
                    </a:lnTo>
                    <a:lnTo>
                      <a:pt x="66" y="9"/>
                    </a:lnTo>
                    <a:lnTo>
                      <a:pt x="65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08" name="Freeform 2551"/>
              <p:cNvSpPr>
                <a:spLocks/>
              </p:cNvSpPr>
              <p:nvPr/>
            </p:nvSpPr>
            <p:spPr bwMode="auto">
              <a:xfrm>
                <a:off x="4858" y="3706"/>
                <a:ext cx="14" cy="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1" y="20"/>
                  </a:cxn>
                  <a:cxn ang="0">
                    <a:pos x="2" y="27"/>
                  </a:cxn>
                  <a:cxn ang="0">
                    <a:pos x="3" y="33"/>
                  </a:cxn>
                  <a:cxn ang="0">
                    <a:pos x="4" y="40"/>
                  </a:cxn>
                  <a:cxn ang="0">
                    <a:pos x="8" y="45"/>
                  </a:cxn>
                  <a:cxn ang="0">
                    <a:pos x="10" y="51"/>
                  </a:cxn>
                  <a:cxn ang="0">
                    <a:pos x="70" y="22"/>
                  </a:cxn>
                  <a:cxn ang="0">
                    <a:pos x="69" y="20"/>
                  </a:cxn>
                  <a:cxn ang="0">
                    <a:pos x="68" y="18"/>
                  </a:cxn>
                  <a:cxn ang="0">
                    <a:pos x="68" y="15"/>
                  </a:cxn>
                  <a:cxn ang="0">
                    <a:pos x="67" y="14"/>
                  </a:cxn>
                  <a:cxn ang="0">
                    <a:pos x="67" y="12"/>
                  </a:cxn>
                  <a:cxn ang="0">
                    <a:pos x="67" y="11"/>
                  </a:cxn>
                  <a:cxn ang="0">
                    <a:pos x="67" y="10"/>
                  </a:cxn>
                  <a:cxn ang="0">
                    <a:pos x="67" y="8"/>
                  </a:cxn>
                  <a:cxn ang="0">
                    <a:pos x="67" y="7"/>
                  </a:cxn>
                  <a:cxn ang="0">
                    <a:pos x="1" y="0"/>
                  </a:cxn>
                </a:cxnLst>
                <a:rect l="0" t="0" r="r" b="b"/>
                <a:pathLst>
                  <a:path w="70" h="51">
                    <a:moveTo>
                      <a:pt x="1" y="0"/>
                    </a:moveTo>
                    <a:lnTo>
                      <a:pt x="1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1" y="20"/>
                    </a:lnTo>
                    <a:lnTo>
                      <a:pt x="2" y="27"/>
                    </a:lnTo>
                    <a:lnTo>
                      <a:pt x="3" y="33"/>
                    </a:lnTo>
                    <a:lnTo>
                      <a:pt x="4" y="40"/>
                    </a:lnTo>
                    <a:lnTo>
                      <a:pt x="8" y="45"/>
                    </a:lnTo>
                    <a:lnTo>
                      <a:pt x="10" y="51"/>
                    </a:lnTo>
                    <a:lnTo>
                      <a:pt x="70" y="22"/>
                    </a:lnTo>
                    <a:lnTo>
                      <a:pt x="69" y="20"/>
                    </a:lnTo>
                    <a:lnTo>
                      <a:pt x="68" y="18"/>
                    </a:lnTo>
                    <a:lnTo>
                      <a:pt x="68" y="15"/>
                    </a:lnTo>
                    <a:lnTo>
                      <a:pt x="67" y="14"/>
                    </a:lnTo>
                    <a:lnTo>
                      <a:pt x="67" y="12"/>
                    </a:lnTo>
                    <a:lnTo>
                      <a:pt x="67" y="11"/>
                    </a:lnTo>
                    <a:lnTo>
                      <a:pt x="67" y="10"/>
                    </a:lnTo>
                    <a:lnTo>
                      <a:pt x="67" y="8"/>
                    </a:lnTo>
                    <a:lnTo>
                      <a:pt x="67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09" name="Freeform 2552"/>
              <p:cNvSpPr>
                <a:spLocks/>
              </p:cNvSpPr>
              <p:nvPr/>
            </p:nvSpPr>
            <p:spPr bwMode="auto">
              <a:xfrm>
                <a:off x="4858" y="3697"/>
                <a:ext cx="14" cy="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1"/>
                  </a:cxn>
                  <a:cxn ang="0">
                    <a:pos x="14" y="6"/>
                  </a:cxn>
                  <a:cxn ang="0">
                    <a:pos x="10" y="11"/>
                  </a:cxn>
                  <a:cxn ang="0">
                    <a:pos x="8" y="16"/>
                  </a:cxn>
                  <a:cxn ang="0">
                    <a:pos x="5" y="22"/>
                  </a:cxn>
                  <a:cxn ang="0">
                    <a:pos x="3" y="28"/>
                  </a:cxn>
                  <a:cxn ang="0">
                    <a:pos x="1" y="34"/>
                  </a:cxn>
                  <a:cxn ang="0">
                    <a:pos x="0" y="40"/>
                  </a:cxn>
                  <a:cxn ang="0">
                    <a:pos x="0" y="45"/>
                  </a:cxn>
                  <a:cxn ang="0">
                    <a:pos x="66" y="52"/>
                  </a:cxn>
                  <a:cxn ang="0">
                    <a:pos x="66" y="51"/>
                  </a:cxn>
                  <a:cxn ang="0">
                    <a:pos x="67" y="50"/>
                  </a:cxn>
                  <a:cxn ang="0">
                    <a:pos x="67" y="49"/>
                  </a:cxn>
                  <a:cxn ang="0">
                    <a:pos x="67" y="46"/>
                  </a:cxn>
                  <a:cxn ang="0">
                    <a:pos x="68" y="45"/>
                  </a:cxn>
                  <a:cxn ang="0">
                    <a:pos x="68" y="44"/>
                  </a:cxn>
                  <a:cxn ang="0">
                    <a:pos x="69" y="43"/>
                  </a:cxn>
                  <a:cxn ang="0">
                    <a:pos x="70" y="42"/>
                  </a:cxn>
                  <a:cxn ang="0">
                    <a:pos x="70" y="42"/>
                  </a:cxn>
                  <a:cxn ang="0">
                    <a:pos x="17" y="0"/>
                  </a:cxn>
                </a:cxnLst>
                <a:rect l="0" t="0" r="r" b="b"/>
                <a:pathLst>
                  <a:path w="70" h="52">
                    <a:moveTo>
                      <a:pt x="17" y="0"/>
                    </a:moveTo>
                    <a:lnTo>
                      <a:pt x="17" y="1"/>
                    </a:lnTo>
                    <a:lnTo>
                      <a:pt x="14" y="6"/>
                    </a:lnTo>
                    <a:lnTo>
                      <a:pt x="10" y="11"/>
                    </a:lnTo>
                    <a:lnTo>
                      <a:pt x="8" y="16"/>
                    </a:lnTo>
                    <a:lnTo>
                      <a:pt x="5" y="22"/>
                    </a:lnTo>
                    <a:lnTo>
                      <a:pt x="3" y="28"/>
                    </a:lnTo>
                    <a:lnTo>
                      <a:pt x="1" y="34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66" y="52"/>
                    </a:lnTo>
                    <a:lnTo>
                      <a:pt x="66" y="51"/>
                    </a:lnTo>
                    <a:lnTo>
                      <a:pt x="67" y="50"/>
                    </a:lnTo>
                    <a:lnTo>
                      <a:pt x="67" y="49"/>
                    </a:lnTo>
                    <a:lnTo>
                      <a:pt x="67" y="46"/>
                    </a:lnTo>
                    <a:lnTo>
                      <a:pt x="68" y="45"/>
                    </a:lnTo>
                    <a:lnTo>
                      <a:pt x="68" y="44"/>
                    </a:lnTo>
                    <a:lnTo>
                      <a:pt x="69" y="43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10" name="Freeform 2553"/>
              <p:cNvSpPr>
                <a:spLocks/>
              </p:cNvSpPr>
              <p:nvPr/>
            </p:nvSpPr>
            <p:spPr bwMode="auto">
              <a:xfrm>
                <a:off x="4862" y="3691"/>
                <a:ext cx="12" cy="14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2" y="0"/>
                  </a:cxn>
                  <a:cxn ang="0">
                    <a:pos x="45" y="2"/>
                  </a:cxn>
                  <a:cxn ang="0">
                    <a:pos x="37" y="3"/>
                  </a:cxn>
                  <a:cxn ang="0">
                    <a:pos x="30" y="6"/>
                  </a:cxn>
                  <a:cxn ang="0">
                    <a:pos x="23" y="10"/>
                  </a:cxn>
                  <a:cxn ang="0">
                    <a:pos x="16" y="14"/>
                  </a:cxn>
                  <a:cxn ang="0">
                    <a:pos x="10" y="19"/>
                  </a:cxn>
                  <a:cxn ang="0">
                    <a:pos x="6" y="24"/>
                  </a:cxn>
                  <a:cxn ang="0">
                    <a:pos x="0" y="29"/>
                  </a:cxn>
                  <a:cxn ang="0">
                    <a:pos x="53" y="71"/>
                  </a:cxn>
                  <a:cxn ang="0">
                    <a:pos x="54" y="70"/>
                  </a:cxn>
                  <a:cxn ang="0">
                    <a:pos x="55" y="69"/>
                  </a:cxn>
                  <a:cxn ang="0">
                    <a:pos x="57" y="67"/>
                  </a:cxn>
                  <a:cxn ang="0">
                    <a:pos x="57" y="67"/>
                  </a:cxn>
                  <a:cxn ang="0">
                    <a:pos x="58" y="67"/>
                  </a:cxn>
                  <a:cxn ang="0">
                    <a:pos x="58" y="66"/>
                  </a:cxn>
                  <a:cxn ang="0">
                    <a:pos x="59" y="66"/>
                  </a:cxn>
                  <a:cxn ang="0">
                    <a:pos x="59" y="66"/>
                  </a:cxn>
                  <a:cxn ang="0">
                    <a:pos x="59" y="66"/>
                  </a:cxn>
                  <a:cxn ang="0">
                    <a:pos x="53" y="0"/>
                  </a:cxn>
                </a:cxnLst>
                <a:rect l="0" t="0" r="r" b="b"/>
                <a:pathLst>
                  <a:path w="59" h="71">
                    <a:moveTo>
                      <a:pt x="53" y="0"/>
                    </a:moveTo>
                    <a:lnTo>
                      <a:pt x="52" y="0"/>
                    </a:lnTo>
                    <a:lnTo>
                      <a:pt x="45" y="2"/>
                    </a:lnTo>
                    <a:lnTo>
                      <a:pt x="37" y="3"/>
                    </a:lnTo>
                    <a:lnTo>
                      <a:pt x="30" y="6"/>
                    </a:lnTo>
                    <a:lnTo>
                      <a:pt x="23" y="10"/>
                    </a:lnTo>
                    <a:lnTo>
                      <a:pt x="16" y="14"/>
                    </a:lnTo>
                    <a:lnTo>
                      <a:pt x="10" y="19"/>
                    </a:lnTo>
                    <a:lnTo>
                      <a:pt x="6" y="24"/>
                    </a:lnTo>
                    <a:lnTo>
                      <a:pt x="0" y="29"/>
                    </a:lnTo>
                    <a:lnTo>
                      <a:pt x="53" y="71"/>
                    </a:lnTo>
                    <a:lnTo>
                      <a:pt x="54" y="70"/>
                    </a:lnTo>
                    <a:lnTo>
                      <a:pt x="55" y="69"/>
                    </a:lnTo>
                    <a:lnTo>
                      <a:pt x="57" y="67"/>
                    </a:lnTo>
                    <a:lnTo>
                      <a:pt x="57" y="67"/>
                    </a:lnTo>
                    <a:lnTo>
                      <a:pt x="58" y="67"/>
                    </a:lnTo>
                    <a:lnTo>
                      <a:pt x="58" y="66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11" name="Freeform 2554"/>
              <p:cNvSpPr>
                <a:spLocks/>
              </p:cNvSpPr>
              <p:nvPr/>
            </p:nvSpPr>
            <p:spPr bwMode="auto">
              <a:xfrm>
                <a:off x="4872" y="3691"/>
                <a:ext cx="12" cy="14"/>
              </a:xfrm>
              <a:custGeom>
                <a:avLst/>
                <a:gdLst/>
                <a:ahLst/>
                <a:cxnLst>
                  <a:cxn ang="0">
                    <a:pos x="57" y="20"/>
                  </a:cxn>
                  <a:cxn ang="0">
                    <a:pos x="57" y="20"/>
                  </a:cxn>
                  <a:cxn ang="0">
                    <a:pos x="51" y="15"/>
                  </a:cxn>
                  <a:cxn ang="0">
                    <a:pos x="44" y="11"/>
                  </a:cxn>
                  <a:cxn ang="0">
                    <a:pos x="37" y="7"/>
                  </a:cxn>
                  <a:cxn ang="0">
                    <a:pos x="30" y="5"/>
                  </a:cxn>
                  <a:cxn ang="0">
                    <a:pos x="23" y="3"/>
                  </a:cxn>
                  <a:cxn ang="0">
                    <a:pos x="15" y="1"/>
                  </a:cxn>
                  <a:cxn ang="0">
                    <a:pos x="7" y="0"/>
                  </a:cxn>
                  <a:cxn ang="0">
                    <a:pos x="0" y="1"/>
                  </a:cxn>
                  <a:cxn ang="0">
                    <a:pos x="6" y="67"/>
                  </a:cxn>
                  <a:cxn ang="0">
                    <a:pos x="7" y="67"/>
                  </a:cxn>
                  <a:cxn ang="0">
                    <a:pos x="7" y="67"/>
                  </a:cxn>
                  <a:cxn ang="0">
                    <a:pos x="8" y="67"/>
                  </a:cxn>
                  <a:cxn ang="0">
                    <a:pos x="9" y="68"/>
                  </a:cxn>
                  <a:cxn ang="0">
                    <a:pos x="11" y="68"/>
                  </a:cxn>
                  <a:cxn ang="0">
                    <a:pos x="12" y="70"/>
                  </a:cxn>
                  <a:cxn ang="0">
                    <a:pos x="14" y="71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57" y="20"/>
                  </a:cxn>
                </a:cxnLst>
                <a:rect l="0" t="0" r="r" b="b"/>
                <a:pathLst>
                  <a:path w="57" h="72">
                    <a:moveTo>
                      <a:pt x="57" y="20"/>
                    </a:moveTo>
                    <a:lnTo>
                      <a:pt x="57" y="20"/>
                    </a:lnTo>
                    <a:lnTo>
                      <a:pt x="51" y="15"/>
                    </a:lnTo>
                    <a:lnTo>
                      <a:pt x="44" y="11"/>
                    </a:lnTo>
                    <a:lnTo>
                      <a:pt x="37" y="7"/>
                    </a:lnTo>
                    <a:lnTo>
                      <a:pt x="30" y="5"/>
                    </a:lnTo>
                    <a:lnTo>
                      <a:pt x="23" y="3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6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8" y="67"/>
                    </a:lnTo>
                    <a:lnTo>
                      <a:pt x="9" y="68"/>
                    </a:lnTo>
                    <a:lnTo>
                      <a:pt x="11" y="68"/>
                    </a:lnTo>
                    <a:lnTo>
                      <a:pt x="12" y="70"/>
                    </a:lnTo>
                    <a:lnTo>
                      <a:pt x="14" y="71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57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12" name="Freeform 2555"/>
              <p:cNvSpPr>
                <a:spLocks/>
              </p:cNvSpPr>
              <p:nvPr/>
            </p:nvSpPr>
            <p:spPr bwMode="auto">
              <a:xfrm>
                <a:off x="4876" y="3695"/>
                <a:ext cx="13" cy="14"/>
              </a:xfrm>
              <a:custGeom>
                <a:avLst/>
                <a:gdLst/>
                <a:ahLst/>
                <a:cxnLst>
                  <a:cxn ang="0">
                    <a:pos x="59" y="58"/>
                  </a:cxn>
                  <a:cxn ang="0">
                    <a:pos x="57" y="15"/>
                  </a:cxn>
                  <a:cxn ang="0">
                    <a:pos x="56" y="13"/>
                  </a:cxn>
                  <a:cxn ang="0">
                    <a:pos x="53" y="10"/>
                  </a:cxn>
                  <a:cxn ang="0">
                    <a:pos x="51" y="8"/>
                  </a:cxn>
                  <a:cxn ang="0">
                    <a:pos x="50" y="7"/>
                  </a:cxn>
                  <a:cxn ang="0">
                    <a:pos x="48" y="5"/>
                  </a:cxn>
                  <a:cxn ang="0">
                    <a:pos x="45" y="3"/>
                  </a:cxn>
                  <a:cxn ang="0">
                    <a:pos x="43" y="1"/>
                  </a:cxn>
                  <a:cxn ang="0">
                    <a:pos x="41" y="0"/>
                  </a:cxn>
                  <a:cxn ang="0">
                    <a:pos x="0" y="52"/>
                  </a:cxn>
                  <a:cxn ang="0">
                    <a:pos x="0" y="53"/>
                  </a:cxn>
                  <a:cxn ang="0">
                    <a:pos x="1" y="54"/>
                  </a:cxn>
                  <a:cxn ang="0">
                    <a:pos x="3" y="54"/>
                  </a:cxn>
                  <a:cxn ang="0">
                    <a:pos x="4" y="55"/>
                  </a:cxn>
                  <a:cxn ang="0">
                    <a:pos x="5" y="56"/>
                  </a:cxn>
                  <a:cxn ang="0">
                    <a:pos x="6" y="58"/>
                  </a:cxn>
                  <a:cxn ang="0">
                    <a:pos x="7" y="59"/>
                  </a:cxn>
                  <a:cxn ang="0">
                    <a:pos x="7" y="60"/>
                  </a:cxn>
                  <a:cxn ang="0">
                    <a:pos x="6" y="16"/>
                  </a:cxn>
                  <a:cxn ang="0">
                    <a:pos x="7" y="60"/>
                  </a:cxn>
                  <a:cxn ang="0">
                    <a:pos x="14" y="65"/>
                  </a:cxn>
                  <a:cxn ang="0">
                    <a:pos x="20" y="68"/>
                  </a:cxn>
                  <a:cxn ang="0">
                    <a:pos x="26" y="70"/>
                  </a:cxn>
                  <a:cxn ang="0">
                    <a:pos x="33" y="71"/>
                  </a:cxn>
                  <a:cxn ang="0">
                    <a:pos x="38" y="70"/>
                  </a:cxn>
                  <a:cxn ang="0">
                    <a:pos x="44" y="68"/>
                  </a:cxn>
                  <a:cxn ang="0">
                    <a:pos x="50" y="66"/>
                  </a:cxn>
                  <a:cxn ang="0">
                    <a:pos x="55" y="62"/>
                  </a:cxn>
                  <a:cxn ang="0">
                    <a:pos x="59" y="58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66" y="40"/>
                  </a:cxn>
                  <a:cxn ang="0">
                    <a:pos x="66" y="35"/>
                  </a:cxn>
                  <a:cxn ang="0">
                    <a:pos x="65" y="28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59" y="58"/>
                  </a:cxn>
                </a:cxnLst>
                <a:rect l="0" t="0" r="r" b="b"/>
                <a:pathLst>
                  <a:path w="66" h="71">
                    <a:moveTo>
                      <a:pt x="59" y="58"/>
                    </a:moveTo>
                    <a:lnTo>
                      <a:pt x="57" y="15"/>
                    </a:lnTo>
                    <a:lnTo>
                      <a:pt x="56" y="13"/>
                    </a:lnTo>
                    <a:lnTo>
                      <a:pt x="53" y="10"/>
                    </a:lnTo>
                    <a:lnTo>
                      <a:pt x="51" y="8"/>
                    </a:lnTo>
                    <a:lnTo>
                      <a:pt x="50" y="7"/>
                    </a:lnTo>
                    <a:lnTo>
                      <a:pt x="48" y="5"/>
                    </a:lnTo>
                    <a:lnTo>
                      <a:pt x="45" y="3"/>
                    </a:lnTo>
                    <a:lnTo>
                      <a:pt x="43" y="1"/>
                    </a:lnTo>
                    <a:lnTo>
                      <a:pt x="41" y="0"/>
                    </a:lnTo>
                    <a:lnTo>
                      <a:pt x="0" y="52"/>
                    </a:lnTo>
                    <a:lnTo>
                      <a:pt x="0" y="53"/>
                    </a:lnTo>
                    <a:lnTo>
                      <a:pt x="1" y="54"/>
                    </a:lnTo>
                    <a:lnTo>
                      <a:pt x="3" y="54"/>
                    </a:lnTo>
                    <a:lnTo>
                      <a:pt x="4" y="55"/>
                    </a:lnTo>
                    <a:lnTo>
                      <a:pt x="5" y="56"/>
                    </a:lnTo>
                    <a:lnTo>
                      <a:pt x="6" y="58"/>
                    </a:lnTo>
                    <a:lnTo>
                      <a:pt x="7" y="59"/>
                    </a:lnTo>
                    <a:lnTo>
                      <a:pt x="7" y="60"/>
                    </a:lnTo>
                    <a:lnTo>
                      <a:pt x="6" y="16"/>
                    </a:lnTo>
                    <a:lnTo>
                      <a:pt x="7" y="60"/>
                    </a:lnTo>
                    <a:lnTo>
                      <a:pt x="14" y="65"/>
                    </a:lnTo>
                    <a:lnTo>
                      <a:pt x="20" y="68"/>
                    </a:lnTo>
                    <a:lnTo>
                      <a:pt x="26" y="70"/>
                    </a:lnTo>
                    <a:lnTo>
                      <a:pt x="33" y="71"/>
                    </a:lnTo>
                    <a:lnTo>
                      <a:pt x="38" y="70"/>
                    </a:lnTo>
                    <a:lnTo>
                      <a:pt x="44" y="68"/>
                    </a:lnTo>
                    <a:lnTo>
                      <a:pt x="50" y="66"/>
                    </a:lnTo>
                    <a:lnTo>
                      <a:pt x="55" y="62"/>
                    </a:lnTo>
                    <a:lnTo>
                      <a:pt x="59" y="58"/>
                    </a:lnTo>
                    <a:lnTo>
                      <a:pt x="63" y="52"/>
                    </a:lnTo>
                    <a:lnTo>
                      <a:pt x="65" y="46"/>
                    </a:lnTo>
                    <a:lnTo>
                      <a:pt x="66" y="40"/>
                    </a:lnTo>
                    <a:lnTo>
                      <a:pt x="66" y="35"/>
                    </a:lnTo>
                    <a:lnTo>
                      <a:pt x="65" y="28"/>
                    </a:lnTo>
                    <a:lnTo>
                      <a:pt x="63" y="21"/>
                    </a:lnTo>
                    <a:lnTo>
                      <a:pt x="57" y="15"/>
                    </a:lnTo>
                    <a:lnTo>
                      <a:pt x="59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13" name="Freeform 2556"/>
              <p:cNvSpPr>
                <a:spLocks/>
              </p:cNvSpPr>
              <p:nvPr/>
            </p:nvSpPr>
            <p:spPr bwMode="auto">
              <a:xfrm>
                <a:off x="4865" y="3698"/>
                <a:ext cx="22" cy="24"/>
              </a:xfrm>
              <a:custGeom>
                <a:avLst/>
                <a:gdLst/>
                <a:ahLst/>
                <a:cxnLst>
                  <a:cxn ang="0">
                    <a:pos x="11" y="109"/>
                  </a:cxn>
                  <a:cxn ang="0">
                    <a:pos x="60" y="105"/>
                  </a:cxn>
                  <a:cxn ang="0">
                    <a:pos x="111" y="42"/>
                  </a:cxn>
                  <a:cxn ang="0">
                    <a:pos x="58" y="0"/>
                  </a:cxn>
                  <a:cxn ang="0">
                    <a:pos x="8" y="65"/>
                  </a:cxn>
                  <a:cxn ang="0">
                    <a:pos x="11" y="109"/>
                  </a:cxn>
                  <a:cxn ang="0">
                    <a:pos x="8" y="65"/>
                  </a:cxn>
                  <a:cxn ang="0">
                    <a:pos x="4" y="70"/>
                  </a:cxn>
                  <a:cxn ang="0">
                    <a:pos x="1" y="77"/>
                  </a:cxn>
                  <a:cxn ang="0">
                    <a:pos x="0" y="84"/>
                  </a:cxn>
                  <a:cxn ang="0">
                    <a:pos x="0" y="90"/>
                  </a:cxn>
                  <a:cxn ang="0">
                    <a:pos x="3" y="97"/>
                  </a:cxn>
                  <a:cxn ang="0">
                    <a:pos x="5" y="102"/>
                  </a:cxn>
                  <a:cxn ang="0">
                    <a:pos x="10" y="107"/>
                  </a:cxn>
                  <a:cxn ang="0">
                    <a:pos x="14" y="111"/>
                  </a:cxn>
                  <a:cxn ang="0">
                    <a:pos x="19" y="114"/>
                  </a:cxn>
                  <a:cxn ang="0">
                    <a:pos x="25" y="117"/>
                  </a:cxn>
                  <a:cxn ang="0">
                    <a:pos x="30" y="119"/>
                  </a:cxn>
                  <a:cxn ang="0">
                    <a:pos x="37" y="119"/>
                  </a:cxn>
                  <a:cxn ang="0">
                    <a:pos x="43" y="118"/>
                  </a:cxn>
                  <a:cxn ang="0">
                    <a:pos x="49" y="116"/>
                  </a:cxn>
                  <a:cxn ang="0">
                    <a:pos x="56" y="111"/>
                  </a:cxn>
                  <a:cxn ang="0">
                    <a:pos x="60" y="105"/>
                  </a:cxn>
                  <a:cxn ang="0">
                    <a:pos x="11" y="109"/>
                  </a:cxn>
                </a:cxnLst>
                <a:rect l="0" t="0" r="r" b="b"/>
                <a:pathLst>
                  <a:path w="111" h="119">
                    <a:moveTo>
                      <a:pt x="11" y="109"/>
                    </a:moveTo>
                    <a:lnTo>
                      <a:pt x="60" y="105"/>
                    </a:lnTo>
                    <a:lnTo>
                      <a:pt x="111" y="42"/>
                    </a:lnTo>
                    <a:lnTo>
                      <a:pt x="58" y="0"/>
                    </a:lnTo>
                    <a:lnTo>
                      <a:pt x="8" y="65"/>
                    </a:lnTo>
                    <a:lnTo>
                      <a:pt x="11" y="109"/>
                    </a:lnTo>
                    <a:lnTo>
                      <a:pt x="8" y="65"/>
                    </a:lnTo>
                    <a:lnTo>
                      <a:pt x="4" y="70"/>
                    </a:lnTo>
                    <a:lnTo>
                      <a:pt x="1" y="77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3" y="97"/>
                    </a:lnTo>
                    <a:lnTo>
                      <a:pt x="5" y="102"/>
                    </a:lnTo>
                    <a:lnTo>
                      <a:pt x="10" y="107"/>
                    </a:lnTo>
                    <a:lnTo>
                      <a:pt x="14" y="111"/>
                    </a:lnTo>
                    <a:lnTo>
                      <a:pt x="19" y="114"/>
                    </a:lnTo>
                    <a:lnTo>
                      <a:pt x="25" y="117"/>
                    </a:lnTo>
                    <a:lnTo>
                      <a:pt x="30" y="119"/>
                    </a:lnTo>
                    <a:lnTo>
                      <a:pt x="37" y="119"/>
                    </a:lnTo>
                    <a:lnTo>
                      <a:pt x="43" y="118"/>
                    </a:lnTo>
                    <a:lnTo>
                      <a:pt x="49" y="116"/>
                    </a:lnTo>
                    <a:lnTo>
                      <a:pt x="56" y="111"/>
                    </a:lnTo>
                    <a:lnTo>
                      <a:pt x="60" y="105"/>
                    </a:lnTo>
                    <a:lnTo>
                      <a:pt x="11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14" name="Freeform 2557"/>
              <p:cNvSpPr>
                <a:spLocks/>
              </p:cNvSpPr>
              <p:nvPr/>
            </p:nvSpPr>
            <p:spPr bwMode="auto">
              <a:xfrm>
                <a:off x="4867" y="3710"/>
                <a:ext cx="10" cy="11"/>
              </a:xfrm>
              <a:custGeom>
                <a:avLst/>
                <a:gdLst/>
                <a:ahLst/>
                <a:cxnLst>
                  <a:cxn ang="0">
                    <a:pos x="48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47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47" y="0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" y="49"/>
                  </a:cxn>
                  <a:cxn ang="0">
                    <a:pos x="2" y="50"/>
                  </a:cxn>
                  <a:cxn ang="0">
                    <a:pos x="3" y="51"/>
                  </a:cxn>
                  <a:cxn ang="0">
                    <a:pos x="4" y="52"/>
                  </a:cxn>
                  <a:cxn ang="0">
                    <a:pos x="6" y="52"/>
                  </a:cxn>
                  <a:cxn ang="0">
                    <a:pos x="7" y="53"/>
                  </a:cxn>
                  <a:cxn ang="0">
                    <a:pos x="7" y="55"/>
                  </a:cxn>
                  <a:cxn ang="0">
                    <a:pos x="7" y="55"/>
                  </a:cxn>
                  <a:cxn ang="0">
                    <a:pos x="48" y="1"/>
                  </a:cxn>
                </a:cxnLst>
                <a:rect l="0" t="0" r="r" b="b"/>
                <a:pathLst>
                  <a:path w="48" h="55">
                    <a:moveTo>
                      <a:pt x="48" y="1"/>
                    </a:moveTo>
                    <a:lnTo>
                      <a:pt x="48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7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7" y="53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15" name="Freeform 2558"/>
              <p:cNvSpPr>
                <a:spLocks/>
              </p:cNvSpPr>
              <p:nvPr/>
            </p:nvSpPr>
            <p:spPr bwMode="auto">
              <a:xfrm>
                <a:off x="4869" y="3710"/>
                <a:ext cx="9" cy="14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42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3"/>
                  </a:cxn>
                  <a:cxn ang="0">
                    <a:pos x="45" y="3"/>
                  </a:cxn>
                  <a:cxn ang="0">
                    <a:pos x="45" y="3"/>
                  </a:cxn>
                  <a:cxn ang="0">
                    <a:pos x="44" y="3"/>
                  </a:cxn>
                  <a:cxn ang="0">
                    <a:pos x="42" y="2"/>
                  </a:cxn>
                  <a:cxn ang="0">
                    <a:pos x="41" y="0"/>
                  </a:cxn>
                  <a:cxn ang="0">
                    <a:pos x="0" y="54"/>
                  </a:cxn>
                  <a:cxn ang="0">
                    <a:pos x="4" y="57"/>
                  </a:cxn>
                  <a:cxn ang="0">
                    <a:pos x="10" y="59"/>
                  </a:cxn>
                  <a:cxn ang="0">
                    <a:pos x="15" y="63"/>
                  </a:cxn>
                  <a:cxn ang="0">
                    <a:pos x="20" y="65"/>
                  </a:cxn>
                  <a:cxn ang="0">
                    <a:pos x="26" y="67"/>
                  </a:cxn>
                  <a:cxn ang="0">
                    <a:pos x="32" y="69"/>
                  </a:cxn>
                  <a:cxn ang="0">
                    <a:pos x="39" y="70"/>
                  </a:cxn>
                  <a:cxn ang="0">
                    <a:pos x="46" y="70"/>
                  </a:cxn>
                  <a:cxn ang="0">
                    <a:pos x="46" y="70"/>
                  </a:cxn>
                  <a:cxn ang="0">
                    <a:pos x="42" y="3"/>
                  </a:cxn>
                </a:cxnLst>
                <a:rect l="0" t="0" r="r" b="b"/>
                <a:pathLst>
                  <a:path w="46" h="70">
                    <a:moveTo>
                      <a:pt x="42" y="3"/>
                    </a:moveTo>
                    <a:lnTo>
                      <a:pt x="42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2" y="2"/>
                    </a:lnTo>
                    <a:lnTo>
                      <a:pt x="41" y="0"/>
                    </a:lnTo>
                    <a:lnTo>
                      <a:pt x="0" y="54"/>
                    </a:lnTo>
                    <a:lnTo>
                      <a:pt x="4" y="57"/>
                    </a:lnTo>
                    <a:lnTo>
                      <a:pt x="10" y="59"/>
                    </a:lnTo>
                    <a:lnTo>
                      <a:pt x="15" y="63"/>
                    </a:lnTo>
                    <a:lnTo>
                      <a:pt x="20" y="65"/>
                    </a:lnTo>
                    <a:lnTo>
                      <a:pt x="26" y="67"/>
                    </a:lnTo>
                    <a:lnTo>
                      <a:pt x="32" y="69"/>
                    </a:lnTo>
                    <a:lnTo>
                      <a:pt x="39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16" name="Freeform 2559"/>
              <p:cNvSpPr>
                <a:spLocks/>
              </p:cNvSpPr>
              <p:nvPr/>
            </p:nvSpPr>
            <p:spPr bwMode="auto">
              <a:xfrm>
                <a:off x="4876" y="3711"/>
                <a:ext cx="10" cy="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12" y="67"/>
                  </a:cxn>
                  <a:cxn ang="0">
                    <a:pos x="16" y="66"/>
                  </a:cxn>
                  <a:cxn ang="0">
                    <a:pos x="23" y="64"/>
                  </a:cxn>
                  <a:cxn ang="0">
                    <a:pos x="29" y="63"/>
                  </a:cxn>
                  <a:cxn ang="0">
                    <a:pos x="35" y="60"/>
                  </a:cxn>
                  <a:cxn ang="0">
                    <a:pos x="40" y="57"/>
                  </a:cxn>
                  <a:cxn ang="0">
                    <a:pos x="44" y="54"/>
                  </a:cxn>
                  <a:cxn ang="0">
                    <a:pos x="49" y="49"/>
                  </a:cxn>
                  <a:cxn ang="0">
                    <a:pos x="53" y="45"/>
                  </a:cxn>
                  <a:cxn ang="0">
                    <a:pos x="53" y="45"/>
                  </a:cxn>
                  <a:cxn ang="0">
                    <a:pos x="0" y="3"/>
                  </a:cxn>
                </a:cxnLst>
                <a:rect l="0" t="0" r="r" b="b"/>
                <a:pathLst>
                  <a:path w="53" h="67">
                    <a:moveTo>
                      <a:pt x="0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2" y="67"/>
                    </a:lnTo>
                    <a:lnTo>
                      <a:pt x="16" y="66"/>
                    </a:lnTo>
                    <a:lnTo>
                      <a:pt x="23" y="64"/>
                    </a:lnTo>
                    <a:lnTo>
                      <a:pt x="29" y="63"/>
                    </a:lnTo>
                    <a:lnTo>
                      <a:pt x="35" y="60"/>
                    </a:lnTo>
                    <a:lnTo>
                      <a:pt x="40" y="57"/>
                    </a:lnTo>
                    <a:lnTo>
                      <a:pt x="44" y="54"/>
                    </a:lnTo>
                    <a:lnTo>
                      <a:pt x="49" y="49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17" name="Freeform 2560"/>
              <p:cNvSpPr>
                <a:spLocks/>
              </p:cNvSpPr>
              <p:nvPr/>
            </p:nvSpPr>
            <p:spPr bwMode="auto">
              <a:xfrm>
                <a:off x="4876" y="3711"/>
                <a:ext cx="13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53" y="42"/>
                  </a:cxn>
                  <a:cxn ang="0">
                    <a:pos x="56" y="38"/>
                  </a:cxn>
                  <a:cxn ang="0">
                    <a:pos x="59" y="34"/>
                  </a:cxn>
                  <a:cxn ang="0">
                    <a:pos x="62" y="29"/>
                  </a:cxn>
                  <a:cxn ang="0">
                    <a:pos x="63" y="24"/>
                  </a:cxn>
                  <a:cxn ang="0">
                    <a:pos x="65" y="19"/>
                  </a:cxn>
                  <a:cxn ang="0">
                    <a:pos x="66" y="14"/>
                  </a:cxn>
                  <a:cxn ang="0">
                    <a:pos x="66" y="9"/>
                  </a:cxn>
                  <a:cxn ang="0">
                    <a:pos x="67" y="5"/>
                  </a:cxn>
                  <a:cxn ang="0">
                    <a:pos x="67" y="5"/>
                  </a:cxn>
                  <a:cxn ang="0">
                    <a:pos x="0" y="0"/>
                  </a:cxn>
                </a:cxnLst>
                <a:rect l="0" t="0" r="r" b="b"/>
                <a:pathLst>
                  <a:path w="67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3" y="42"/>
                    </a:lnTo>
                    <a:lnTo>
                      <a:pt x="56" y="38"/>
                    </a:lnTo>
                    <a:lnTo>
                      <a:pt x="59" y="34"/>
                    </a:lnTo>
                    <a:lnTo>
                      <a:pt x="62" y="29"/>
                    </a:lnTo>
                    <a:lnTo>
                      <a:pt x="63" y="24"/>
                    </a:lnTo>
                    <a:lnTo>
                      <a:pt x="65" y="19"/>
                    </a:lnTo>
                    <a:lnTo>
                      <a:pt x="66" y="14"/>
                    </a:lnTo>
                    <a:lnTo>
                      <a:pt x="66" y="9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18" name="Freeform 2561"/>
              <p:cNvSpPr>
                <a:spLocks/>
              </p:cNvSpPr>
              <p:nvPr/>
            </p:nvSpPr>
            <p:spPr bwMode="auto">
              <a:xfrm>
                <a:off x="4875" y="3701"/>
                <a:ext cx="14" cy="11"/>
              </a:xfrm>
              <a:custGeom>
                <a:avLst/>
                <a:gdLst/>
                <a:ahLst/>
                <a:cxnLst>
                  <a:cxn ang="0">
                    <a:pos x="9" y="10"/>
                  </a:cxn>
                  <a:cxn ang="0">
                    <a:pos x="4" y="50"/>
                  </a:cxn>
                  <a:cxn ang="0">
                    <a:pos x="4" y="51"/>
                  </a:cxn>
                  <a:cxn ang="0">
                    <a:pos x="5" y="52"/>
                  </a:cxn>
                  <a:cxn ang="0">
                    <a:pos x="5" y="52"/>
                  </a:cxn>
                  <a:cxn ang="0">
                    <a:pos x="5" y="53"/>
                  </a:cxn>
                  <a:cxn ang="0">
                    <a:pos x="5" y="53"/>
                  </a:cxn>
                  <a:cxn ang="0">
                    <a:pos x="5" y="53"/>
                  </a:cxn>
                  <a:cxn ang="0">
                    <a:pos x="5" y="54"/>
                  </a:cxn>
                  <a:cxn ang="0">
                    <a:pos x="5" y="54"/>
                  </a:cxn>
                  <a:cxn ang="0">
                    <a:pos x="72" y="59"/>
                  </a:cxn>
                  <a:cxn ang="0">
                    <a:pos x="72" y="53"/>
                  </a:cxn>
                  <a:cxn ang="0">
                    <a:pos x="72" y="48"/>
                  </a:cxn>
                  <a:cxn ang="0">
                    <a:pos x="71" y="43"/>
                  </a:cxn>
                  <a:cxn ang="0">
                    <a:pos x="70" y="38"/>
                  </a:cxn>
                  <a:cxn ang="0">
                    <a:pos x="69" y="32"/>
                  </a:cxn>
                  <a:cxn ang="0">
                    <a:pos x="67" y="28"/>
                  </a:cxn>
                  <a:cxn ang="0">
                    <a:pos x="65" y="23"/>
                  </a:cxn>
                  <a:cxn ang="0">
                    <a:pos x="63" y="18"/>
                  </a:cxn>
                  <a:cxn ang="0">
                    <a:pos x="57" y="56"/>
                  </a:cxn>
                  <a:cxn ang="0">
                    <a:pos x="63" y="18"/>
                  </a:cxn>
                  <a:cxn ang="0">
                    <a:pos x="58" y="11"/>
                  </a:cxn>
                  <a:cxn ang="0">
                    <a:pos x="53" y="7"/>
                  </a:cxn>
                  <a:cxn ang="0">
                    <a:pos x="48" y="3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8" y="5"/>
                  </a:cxn>
                  <a:cxn ang="0">
                    <a:pos x="12" y="8"/>
                  </a:cxn>
                  <a:cxn ang="0">
                    <a:pos x="8" y="11"/>
                  </a:cxn>
                  <a:cxn ang="0">
                    <a:pos x="4" y="17"/>
                  </a:cxn>
                  <a:cxn ang="0">
                    <a:pos x="1" y="23"/>
                  </a:cxn>
                  <a:cxn ang="0">
                    <a:pos x="0" y="29"/>
                  </a:cxn>
                  <a:cxn ang="0">
                    <a:pos x="0" y="36"/>
                  </a:cxn>
                  <a:cxn ang="0">
                    <a:pos x="1" y="43"/>
                  </a:cxn>
                  <a:cxn ang="0">
                    <a:pos x="4" y="50"/>
                  </a:cxn>
                  <a:cxn ang="0">
                    <a:pos x="9" y="10"/>
                  </a:cxn>
                </a:cxnLst>
                <a:rect l="0" t="0" r="r" b="b"/>
                <a:pathLst>
                  <a:path w="72" h="59">
                    <a:moveTo>
                      <a:pt x="9" y="10"/>
                    </a:moveTo>
                    <a:lnTo>
                      <a:pt x="4" y="50"/>
                    </a:lnTo>
                    <a:lnTo>
                      <a:pt x="4" y="51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72" y="59"/>
                    </a:lnTo>
                    <a:lnTo>
                      <a:pt x="72" y="53"/>
                    </a:lnTo>
                    <a:lnTo>
                      <a:pt x="72" y="48"/>
                    </a:lnTo>
                    <a:lnTo>
                      <a:pt x="71" y="43"/>
                    </a:lnTo>
                    <a:lnTo>
                      <a:pt x="70" y="38"/>
                    </a:lnTo>
                    <a:lnTo>
                      <a:pt x="69" y="32"/>
                    </a:lnTo>
                    <a:lnTo>
                      <a:pt x="67" y="28"/>
                    </a:lnTo>
                    <a:lnTo>
                      <a:pt x="65" y="23"/>
                    </a:lnTo>
                    <a:lnTo>
                      <a:pt x="63" y="18"/>
                    </a:lnTo>
                    <a:lnTo>
                      <a:pt x="57" y="56"/>
                    </a:lnTo>
                    <a:lnTo>
                      <a:pt x="63" y="18"/>
                    </a:lnTo>
                    <a:lnTo>
                      <a:pt x="58" y="11"/>
                    </a:lnTo>
                    <a:lnTo>
                      <a:pt x="53" y="7"/>
                    </a:lnTo>
                    <a:lnTo>
                      <a:pt x="48" y="3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8" y="5"/>
                    </a:lnTo>
                    <a:lnTo>
                      <a:pt x="12" y="8"/>
                    </a:lnTo>
                    <a:lnTo>
                      <a:pt x="8" y="11"/>
                    </a:lnTo>
                    <a:lnTo>
                      <a:pt x="4" y="17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4" y="50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19" name="Freeform 2562"/>
              <p:cNvSpPr>
                <a:spLocks/>
              </p:cNvSpPr>
              <p:nvPr/>
            </p:nvSpPr>
            <p:spPr bwMode="auto">
              <a:xfrm>
                <a:off x="4865" y="3696"/>
                <a:ext cx="20" cy="21"/>
              </a:xfrm>
              <a:custGeom>
                <a:avLst/>
                <a:gdLst/>
                <a:ahLst/>
                <a:cxnLst>
                  <a:cxn ang="0">
                    <a:pos x="86" y="8"/>
                  </a:cxn>
                  <a:cxn ang="0">
                    <a:pos x="38" y="14"/>
                  </a:cxn>
                  <a:cxn ang="0">
                    <a:pos x="0" y="62"/>
                  </a:cxn>
                  <a:cxn ang="0">
                    <a:pos x="52" y="104"/>
                  </a:cxn>
                  <a:cxn ang="0">
                    <a:pos x="90" y="54"/>
                  </a:cxn>
                  <a:cxn ang="0">
                    <a:pos x="86" y="8"/>
                  </a:cxn>
                  <a:cxn ang="0">
                    <a:pos x="90" y="54"/>
                  </a:cxn>
                  <a:cxn ang="0">
                    <a:pos x="95" y="48"/>
                  </a:cxn>
                  <a:cxn ang="0">
                    <a:pos x="97" y="41"/>
                  </a:cxn>
                  <a:cxn ang="0">
                    <a:pos x="98" y="34"/>
                  </a:cxn>
                  <a:cxn ang="0">
                    <a:pos x="98" y="29"/>
                  </a:cxn>
                  <a:cxn ang="0">
                    <a:pos x="96" y="23"/>
                  </a:cxn>
                  <a:cxn ang="0">
                    <a:pos x="94" y="17"/>
                  </a:cxn>
                  <a:cxn ang="0">
                    <a:pos x="89" y="13"/>
                  </a:cxn>
                  <a:cxn ang="0">
                    <a:pos x="85" y="8"/>
                  </a:cxn>
                  <a:cxn ang="0">
                    <a:pos x="80" y="4"/>
                  </a:cxn>
                  <a:cxn ang="0">
                    <a:pos x="74" y="2"/>
                  </a:cxn>
                  <a:cxn ang="0">
                    <a:pos x="68" y="0"/>
                  </a:cxn>
                  <a:cxn ang="0">
                    <a:pos x="61" y="0"/>
                  </a:cxn>
                  <a:cxn ang="0">
                    <a:pos x="56" y="1"/>
                  </a:cxn>
                  <a:cxn ang="0">
                    <a:pos x="49" y="3"/>
                  </a:cxn>
                  <a:cxn ang="0">
                    <a:pos x="43" y="8"/>
                  </a:cxn>
                  <a:cxn ang="0">
                    <a:pos x="38" y="14"/>
                  </a:cxn>
                  <a:cxn ang="0">
                    <a:pos x="86" y="8"/>
                  </a:cxn>
                </a:cxnLst>
                <a:rect l="0" t="0" r="r" b="b"/>
                <a:pathLst>
                  <a:path w="98" h="104">
                    <a:moveTo>
                      <a:pt x="86" y="8"/>
                    </a:moveTo>
                    <a:lnTo>
                      <a:pt x="38" y="14"/>
                    </a:lnTo>
                    <a:lnTo>
                      <a:pt x="0" y="62"/>
                    </a:lnTo>
                    <a:lnTo>
                      <a:pt x="52" y="104"/>
                    </a:lnTo>
                    <a:lnTo>
                      <a:pt x="90" y="54"/>
                    </a:lnTo>
                    <a:lnTo>
                      <a:pt x="86" y="8"/>
                    </a:lnTo>
                    <a:lnTo>
                      <a:pt x="90" y="54"/>
                    </a:lnTo>
                    <a:lnTo>
                      <a:pt x="95" y="48"/>
                    </a:lnTo>
                    <a:lnTo>
                      <a:pt x="97" y="41"/>
                    </a:lnTo>
                    <a:lnTo>
                      <a:pt x="98" y="34"/>
                    </a:lnTo>
                    <a:lnTo>
                      <a:pt x="98" y="29"/>
                    </a:lnTo>
                    <a:lnTo>
                      <a:pt x="96" y="23"/>
                    </a:lnTo>
                    <a:lnTo>
                      <a:pt x="94" y="17"/>
                    </a:lnTo>
                    <a:lnTo>
                      <a:pt x="89" y="13"/>
                    </a:lnTo>
                    <a:lnTo>
                      <a:pt x="85" y="8"/>
                    </a:lnTo>
                    <a:lnTo>
                      <a:pt x="80" y="4"/>
                    </a:lnTo>
                    <a:lnTo>
                      <a:pt x="74" y="2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56" y="1"/>
                    </a:lnTo>
                    <a:lnTo>
                      <a:pt x="49" y="3"/>
                    </a:lnTo>
                    <a:lnTo>
                      <a:pt x="43" y="8"/>
                    </a:lnTo>
                    <a:lnTo>
                      <a:pt x="38" y="14"/>
                    </a:lnTo>
                    <a:lnTo>
                      <a:pt x="8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20" name="Freeform 2563"/>
              <p:cNvSpPr>
                <a:spLocks/>
              </p:cNvSpPr>
              <p:nvPr/>
            </p:nvSpPr>
            <p:spPr bwMode="auto">
              <a:xfrm>
                <a:off x="4873" y="3697"/>
                <a:ext cx="9" cy="11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2" y="52"/>
                  </a:cxn>
                  <a:cxn ang="0">
                    <a:pos x="0" y="52"/>
                  </a:cxn>
                  <a:cxn ang="0">
                    <a:pos x="2" y="52"/>
                  </a:cxn>
                  <a:cxn ang="0">
                    <a:pos x="2" y="53"/>
                  </a:cxn>
                  <a:cxn ang="0">
                    <a:pos x="2" y="53"/>
                  </a:cxn>
                  <a:cxn ang="0">
                    <a:pos x="3" y="53"/>
                  </a:cxn>
                  <a:cxn ang="0">
                    <a:pos x="3" y="53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7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1"/>
                  </a:cxn>
                  <a:cxn ang="0">
                    <a:pos x="44" y="1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2" y="52"/>
                  </a:cxn>
                </a:cxnLst>
                <a:rect l="0" t="0" r="r" b="b"/>
                <a:pathLst>
                  <a:path w="47" h="54">
                    <a:moveTo>
                      <a:pt x="2" y="52"/>
                    </a:moveTo>
                    <a:lnTo>
                      <a:pt x="2" y="52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2" y="53"/>
                    </a:lnTo>
                    <a:lnTo>
                      <a:pt x="2" y="53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7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1"/>
                    </a:lnTo>
                    <a:lnTo>
                      <a:pt x="44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2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21" name="Freeform 2564"/>
              <p:cNvSpPr>
                <a:spLocks/>
              </p:cNvSpPr>
              <p:nvPr/>
            </p:nvSpPr>
            <p:spPr bwMode="auto">
              <a:xfrm>
                <a:off x="4872" y="3694"/>
                <a:ext cx="9" cy="14"/>
              </a:xfrm>
              <a:custGeom>
                <a:avLst/>
                <a:gdLst/>
                <a:ahLst/>
                <a:cxnLst>
                  <a:cxn ang="0">
                    <a:pos x="6" y="65"/>
                  </a:cxn>
                  <a:cxn ang="0">
                    <a:pos x="6" y="65"/>
                  </a:cxn>
                  <a:cxn ang="0">
                    <a:pos x="5" y="65"/>
                  </a:cxn>
                  <a:cxn ang="0">
                    <a:pos x="4" y="65"/>
                  </a:cxn>
                  <a:cxn ang="0">
                    <a:pos x="2" y="65"/>
                  </a:cxn>
                  <a:cxn ang="0">
                    <a:pos x="1" y="65"/>
                  </a:cxn>
                  <a:cxn ang="0">
                    <a:pos x="1" y="65"/>
                  </a:cxn>
                  <a:cxn ang="0">
                    <a:pos x="1" y="65"/>
                  </a:cxn>
                  <a:cxn ang="0">
                    <a:pos x="2" y="65"/>
                  </a:cxn>
                  <a:cxn ang="0">
                    <a:pos x="4" y="67"/>
                  </a:cxn>
                  <a:cxn ang="0">
                    <a:pos x="45" y="15"/>
                  </a:cxn>
                  <a:cxn ang="0">
                    <a:pos x="41" y="11"/>
                  </a:cxn>
                  <a:cxn ang="0">
                    <a:pos x="35" y="8"/>
                  </a:cxn>
                  <a:cxn ang="0">
                    <a:pos x="30" y="5"/>
                  </a:cxn>
                  <a:cxn ang="0">
                    <a:pos x="24" y="3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5"/>
                  </a:cxn>
                </a:cxnLst>
                <a:rect l="0" t="0" r="r" b="b"/>
                <a:pathLst>
                  <a:path w="45" h="67">
                    <a:moveTo>
                      <a:pt x="6" y="65"/>
                    </a:moveTo>
                    <a:lnTo>
                      <a:pt x="6" y="65"/>
                    </a:lnTo>
                    <a:lnTo>
                      <a:pt x="5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2" y="65"/>
                    </a:lnTo>
                    <a:lnTo>
                      <a:pt x="4" y="67"/>
                    </a:lnTo>
                    <a:lnTo>
                      <a:pt x="45" y="15"/>
                    </a:lnTo>
                    <a:lnTo>
                      <a:pt x="41" y="11"/>
                    </a:lnTo>
                    <a:lnTo>
                      <a:pt x="35" y="8"/>
                    </a:lnTo>
                    <a:lnTo>
                      <a:pt x="30" y="5"/>
                    </a:lnTo>
                    <a:lnTo>
                      <a:pt x="24" y="3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22" name="Freeform 2565"/>
              <p:cNvSpPr>
                <a:spLocks/>
              </p:cNvSpPr>
              <p:nvPr/>
            </p:nvSpPr>
            <p:spPr bwMode="auto">
              <a:xfrm>
                <a:off x="4864" y="3694"/>
                <a:ext cx="11" cy="13"/>
              </a:xfrm>
              <a:custGeom>
                <a:avLst/>
                <a:gdLst/>
                <a:ahLst/>
                <a:cxnLst>
                  <a:cxn ang="0">
                    <a:pos x="52" y="63"/>
                  </a:cxn>
                  <a:cxn ang="0">
                    <a:pos x="52" y="63"/>
                  </a:cxn>
                  <a:cxn ang="0">
                    <a:pos x="52" y="63"/>
                  </a:cxn>
                  <a:cxn ang="0">
                    <a:pos x="52" y="63"/>
                  </a:cxn>
                  <a:cxn ang="0">
                    <a:pos x="51" y="64"/>
                  </a:cxn>
                  <a:cxn ang="0">
                    <a:pos x="49" y="64"/>
                  </a:cxn>
                  <a:cxn ang="0">
                    <a:pos x="48" y="65"/>
                  </a:cxn>
                  <a:cxn ang="0">
                    <a:pos x="47" y="65"/>
                  </a:cxn>
                  <a:cxn ang="0">
                    <a:pos x="46" y="65"/>
                  </a:cxn>
                  <a:cxn ang="0">
                    <a:pos x="46" y="65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9" y="2"/>
                  </a:cxn>
                  <a:cxn ang="0">
                    <a:pos x="23" y="3"/>
                  </a:cxn>
                  <a:cxn ang="0">
                    <a:pos x="17" y="7"/>
                  </a:cxn>
                  <a:cxn ang="0">
                    <a:pos x="11" y="10"/>
                  </a:cxn>
                  <a:cxn ang="0">
                    <a:pos x="7" y="13"/>
                  </a:cxn>
                  <a:cxn ang="0">
                    <a:pos x="3" y="17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52" y="63"/>
                  </a:cxn>
                </a:cxnLst>
                <a:rect l="0" t="0" r="r" b="b"/>
                <a:pathLst>
                  <a:path w="52" h="65">
                    <a:moveTo>
                      <a:pt x="52" y="63"/>
                    </a:moveTo>
                    <a:lnTo>
                      <a:pt x="52" y="63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1" y="64"/>
                    </a:lnTo>
                    <a:lnTo>
                      <a:pt x="49" y="64"/>
                    </a:lnTo>
                    <a:lnTo>
                      <a:pt x="48" y="65"/>
                    </a:lnTo>
                    <a:lnTo>
                      <a:pt x="47" y="65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0"/>
                    </a:lnTo>
                    <a:lnTo>
                      <a:pt x="7" y="13"/>
                    </a:lnTo>
                    <a:lnTo>
                      <a:pt x="3" y="1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52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23" name="Freeform 2566"/>
              <p:cNvSpPr>
                <a:spLocks/>
              </p:cNvSpPr>
              <p:nvPr/>
            </p:nvSpPr>
            <p:spPr bwMode="auto">
              <a:xfrm>
                <a:off x="4861" y="3699"/>
                <a:ext cx="14" cy="8"/>
              </a:xfrm>
              <a:custGeom>
                <a:avLst/>
                <a:gdLst/>
                <a:ahLst/>
                <a:cxnLst>
                  <a:cxn ang="0">
                    <a:pos x="67" y="41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67" y="40"/>
                  </a:cxn>
                  <a:cxn ang="0">
                    <a:pos x="67" y="40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15" y="0"/>
                  </a:cxn>
                  <a:cxn ang="0">
                    <a:pos x="11" y="4"/>
                  </a:cxn>
                  <a:cxn ang="0">
                    <a:pos x="8" y="10"/>
                  </a:cxn>
                  <a:cxn ang="0">
                    <a:pos x="5" y="15"/>
                  </a:cxn>
                  <a:cxn ang="0">
                    <a:pos x="3" y="20"/>
                  </a:cxn>
                  <a:cxn ang="0">
                    <a:pos x="2" y="26"/>
                  </a:cxn>
                  <a:cxn ang="0">
                    <a:pos x="1" y="32"/>
                  </a:cxn>
                  <a:cxn ang="0">
                    <a:pos x="0" y="38"/>
                  </a:cxn>
                  <a:cxn ang="0">
                    <a:pos x="0" y="43"/>
                  </a:cxn>
                  <a:cxn ang="0">
                    <a:pos x="0" y="43"/>
                  </a:cxn>
                  <a:cxn ang="0">
                    <a:pos x="67" y="41"/>
                  </a:cxn>
                </a:cxnLst>
                <a:rect l="0" t="0" r="r" b="b"/>
                <a:pathLst>
                  <a:path w="67" h="43">
                    <a:moveTo>
                      <a:pt x="67" y="41"/>
                    </a:moveTo>
                    <a:lnTo>
                      <a:pt x="67" y="41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15" y="0"/>
                    </a:lnTo>
                    <a:lnTo>
                      <a:pt x="11" y="4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3" y="20"/>
                    </a:lnTo>
                    <a:lnTo>
                      <a:pt x="2" y="26"/>
                    </a:lnTo>
                    <a:lnTo>
                      <a:pt x="1" y="32"/>
                    </a:lnTo>
                    <a:lnTo>
                      <a:pt x="0" y="38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67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24" name="Freeform 2567"/>
              <p:cNvSpPr>
                <a:spLocks/>
              </p:cNvSpPr>
              <p:nvPr/>
            </p:nvSpPr>
            <p:spPr bwMode="auto">
              <a:xfrm>
                <a:off x="4861" y="3707"/>
                <a:ext cx="16" cy="12"/>
              </a:xfrm>
              <a:custGeom>
                <a:avLst/>
                <a:gdLst/>
                <a:ahLst/>
                <a:cxnLst>
                  <a:cxn ang="0">
                    <a:pos x="18" y="8"/>
                  </a:cxn>
                  <a:cxn ang="0">
                    <a:pos x="71" y="9"/>
                  </a:cxn>
                  <a:cxn ang="0">
                    <a:pos x="70" y="7"/>
                  </a:cxn>
                  <a:cxn ang="0">
                    <a:pos x="69" y="6"/>
                  </a:cxn>
                  <a:cxn ang="0">
                    <a:pos x="68" y="4"/>
                  </a:cxn>
                  <a:cxn ang="0">
                    <a:pos x="68" y="2"/>
                  </a:cxn>
                  <a:cxn ang="0">
                    <a:pos x="67" y="2"/>
                  </a:cxn>
                  <a:cxn ang="0">
                    <a:pos x="67" y="1"/>
                  </a:cxn>
                  <a:cxn ang="0">
                    <a:pos x="67" y="1"/>
                  </a:cxn>
                  <a:cxn ang="0">
                    <a:pos x="67" y="0"/>
                  </a:cxn>
                  <a:cxn ang="0">
                    <a:pos x="0" y="2"/>
                  </a:cxn>
                  <a:cxn ang="0">
                    <a:pos x="1" y="9"/>
                  </a:cxn>
                  <a:cxn ang="0">
                    <a:pos x="2" y="15"/>
                  </a:cxn>
                  <a:cxn ang="0">
                    <a:pos x="3" y="21"/>
                  </a:cxn>
                  <a:cxn ang="0">
                    <a:pos x="5" y="27"/>
                  </a:cxn>
                  <a:cxn ang="0">
                    <a:pos x="8" y="32"/>
                  </a:cxn>
                  <a:cxn ang="0">
                    <a:pos x="10" y="38"/>
                  </a:cxn>
                  <a:cxn ang="0">
                    <a:pos x="14" y="43"/>
                  </a:cxn>
                  <a:cxn ang="0">
                    <a:pos x="17" y="49"/>
                  </a:cxn>
                  <a:cxn ang="0">
                    <a:pos x="70" y="50"/>
                  </a:cxn>
                  <a:cxn ang="0">
                    <a:pos x="17" y="49"/>
                  </a:cxn>
                  <a:cxn ang="0">
                    <a:pos x="22" y="54"/>
                  </a:cxn>
                  <a:cxn ang="0">
                    <a:pos x="27" y="58"/>
                  </a:cxn>
                  <a:cxn ang="0">
                    <a:pos x="33" y="61"/>
                  </a:cxn>
                  <a:cxn ang="0">
                    <a:pos x="40" y="62"/>
                  </a:cxn>
                  <a:cxn ang="0">
                    <a:pos x="46" y="62"/>
                  </a:cxn>
                  <a:cxn ang="0">
                    <a:pos x="52" y="61"/>
                  </a:cxn>
                  <a:cxn ang="0">
                    <a:pos x="57" y="59"/>
                  </a:cxn>
                  <a:cxn ang="0">
                    <a:pos x="63" y="56"/>
                  </a:cxn>
                  <a:cxn ang="0">
                    <a:pos x="68" y="52"/>
                  </a:cxn>
                  <a:cxn ang="0">
                    <a:pos x="72" y="47"/>
                  </a:cxn>
                  <a:cxn ang="0">
                    <a:pos x="75" y="42"/>
                  </a:cxn>
                  <a:cxn ang="0">
                    <a:pos x="77" y="36"/>
                  </a:cxn>
                  <a:cxn ang="0">
                    <a:pos x="78" y="30"/>
                  </a:cxn>
                  <a:cxn ang="0">
                    <a:pos x="77" y="23"/>
                  </a:cxn>
                  <a:cxn ang="0">
                    <a:pos x="75" y="16"/>
                  </a:cxn>
                  <a:cxn ang="0">
                    <a:pos x="71" y="9"/>
                  </a:cxn>
                  <a:cxn ang="0">
                    <a:pos x="18" y="8"/>
                  </a:cxn>
                </a:cxnLst>
                <a:rect l="0" t="0" r="r" b="b"/>
                <a:pathLst>
                  <a:path w="78" h="62">
                    <a:moveTo>
                      <a:pt x="18" y="8"/>
                    </a:moveTo>
                    <a:lnTo>
                      <a:pt x="71" y="9"/>
                    </a:lnTo>
                    <a:lnTo>
                      <a:pt x="70" y="7"/>
                    </a:lnTo>
                    <a:lnTo>
                      <a:pt x="69" y="6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0" y="2"/>
                    </a:lnTo>
                    <a:lnTo>
                      <a:pt x="1" y="9"/>
                    </a:lnTo>
                    <a:lnTo>
                      <a:pt x="2" y="15"/>
                    </a:lnTo>
                    <a:lnTo>
                      <a:pt x="3" y="21"/>
                    </a:lnTo>
                    <a:lnTo>
                      <a:pt x="5" y="27"/>
                    </a:lnTo>
                    <a:lnTo>
                      <a:pt x="8" y="32"/>
                    </a:lnTo>
                    <a:lnTo>
                      <a:pt x="10" y="38"/>
                    </a:lnTo>
                    <a:lnTo>
                      <a:pt x="14" y="43"/>
                    </a:lnTo>
                    <a:lnTo>
                      <a:pt x="17" y="49"/>
                    </a:lnTo>
                    <a:lnTo>
                      <a:pt x="70" y="50"/>
                    </a:lnTo>
                    <a:lnTo>
                      <a:pt x="17" y="49"/>
                    </a:lnTo>
                    <a:lnTo>
                      <a:pt x="22" y="54"/>
                    </a:lnTo>
                    <a:lnTo>
                      <a:pt x="27" y="58"/>
                    </a:lnTo>
                    <a:lnTo>
                      <a:pt x="33" y="61"/>
                    </a:lnTo>
                    <a:lnTo>
                      <a:pt x="40" y="62"/>
                    </a:lnTo>
                    <a:lnTo>
                      <a:pt x="46" y="62"/>
                    </a:lnTo>
                    <a:lnTo>
                      <a:pt x="52" y="61"/>
                    </a:lnTo>
                    <a:lnTo>
                      <a:pt x="57" y="59"/>
                    </a:lnTo>
                    <a:lnTo>
                      <a:pt x="63" y="56"/>
                    </a:lnTo>
                    <a:lnTo>
                      <a:pt x="68" y="52"/>
                    </a:lnTo>
                    <a:lnTo>
                      <a:pt x="72" y="47"/>
                    </a:lnTo>
                    <a:lnTo>
                      <a:pt x="75" y="42"/>
                    </a:lnTo>
                    <a:lnTo>
                      <a:pt x="77" y="36"/>
                    </a:lnTo>
                    <a:lnTo>
                      <a:pt x="78" y="30"/>
                    </a:lnTo>
                    <a:lnTo>
                      <a:pt x="77" y="23"/>
                    </a:lnTo>
                    <a:lnTo>
                      <a:pt x="75" y="16"/>
                    </a:lnTo>
                    <a:lnTo>
                      <a:pt x="71" y="9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25" name="Freeform 2568"/>
              <p:cNvSpPr>
                <a:spLocks/>
              </p:cNvSpPr>
              <p:nvPr/>
            </p:nvSpPr>
            <p:spPr bwMode="auto">
              <a:xfrm>
                <a:off x="4901" y="3662"/>
                <a:ext cx="15" cy="14"/>
              </a:xfrm>
              <a:custGeom>
                <a:avLst/>
                <a:gdLst/>
                <a:ahLst/>
                <a:cxnLst>
                  <a:cxn ang="0">
                    <a:pos x="65" y="16"/>
                  </a:cxn>
                  <a:cxn ang="0">
                    <a:pos x="13" y="10"/>
                  </a:cxn>
                  <a:cxn ang="0">
                    <a:pos x="0" y="24"/>
                  </a:cxn>
                  <a:cxn ang="0">
                    <a:pos x="46" y="73"/>
                  </a:cxn>
                  <a:cxn ang="0">
                    <a:pos x="60" y="59"/>
                  </a:cxn>
                  <a:cxn ang="0">
                    <a:pos x="65" y="16"/>
                  </a:cxn>
                  <a:cxn ang="0">
                    <a:pos x="60" y="59"/>
                  </a:cxn>
                  <a:cxn ang="0">
                    <a:pos x="65" y="52"/>
                  </a:cxn>
                  <a:cxn ang="0">
                    <a:pos x="69" y="46"/>
                  </a:cxn>
                  <a:cxn ang="0">
                    <a:pos x="70" y="40"/>
                  </a:cxn>
                  <a:cxn ang="0">
                    <a:pos x="71" y="33"/>
                  </a:cxn>
                  <a:cxn ang="0">
                    <a:pos x="70" y="28"/>
                  </a:cxn>
                  <a:cxn ang="0">
                    <a:pos x="68" y="22"/>
                  </a:cxn>
                  <a:cxn ang="0">
                    <a:pos x="65" y="16"/>
                  </a:cxn>
                  <a:cxn ang="0">
                    <a:pos x="61" y="11"/>
                  </a:cxn>
                  <a:cxn ang="0">
                    <a:pos x="56" y="7"/>
                  </a:cxn>
                  <a:cxn ang="0">
                    <a:pos x="51" y="3"/>
                  </a:cxn>
                  <a:cxn ang="0">
                    <a:pos x="46" y="1"/>
                  </a:cxn>
                  <a:cxn ang="0">
                    <a:pos x="39" y="0"/>
                  </a:cxn>
                  <a:cxn ang="0">
                    <a:pos x="33" y="1"/>
                  </a:cxn>
                  <a:cxn ang="0">
                    <a:pos x="26" y="2"/>
                  </a:cxn>
                  <a:cxn ang="0">
                    <a:pos x="20" y="6"/>
                  </a:cxn>
                  <a:cxn ang="0">
                    <a:pos x="13" y="10"/>
                  </a:cxn>
                  <a:cxn ang="0">
                    <a:pos x="65" y="16"/>
                  </a:cxn>
                </a:cxnLst>
                <a:rect l="0" t="0" r="r" b="b"/>
                <a:pathLst>
                  <a:path w="71" h="73">
                    <a:moveTo>
                      <a:pt x="65" y="16"/>
                    </a:moveTo>
                    <a:lnTo>
                      <a:pt x="13" y="10"/>
                    </a:lnTo>
                    <a:lnTo>
                      <a:pt x="0" y="24"/>
                    </a:lnTo>
                    <a:lnTo>
                      <a:pt x="46" y="73"/>
                    </a:lnTo>
                    <a:lnTo>
                      <a:pt x="60" y="59"/>
                    </a:lnTo>
                    <a:lnTo>
                      <a:pt x="65" y="16"/>
                    </a:lnTo>
                    <a:lnTo>
                      <a:pt x="60" y="59"/>
                    </a:lnTo>
                    <a:lnTo>
                      <a:pt x="65" y="52"/>
                    </a:lnTo>
                    <a:lnTo>
                      <a:pt x="69" y="46"/>
                    </a:lnTo>
                    <a:lnTo>
                      <a:pt x="70" y="40"/>
                    </a:lnTo>
                    <a:lnTo>
                      <a:pt x="71" y="33"/>
                    </a:lnTo>
                    <a:lnTo>
                      <a:pt x="70" y="28"/>
                    </a:lnTo>
                    <a:lnTo>
                      <a:pt x="68" y="22"/>
                    </a:lnTo>
                    <a:lnTo>
                      <a:pt x="65" y="16"/>
                    </a:lnTo>
                    <a:lnTo>
                      <a:pt x="61" y="11"/>
                    </a:lnTo>
                    <a:lnTo>
                      <a:pt x="56" y="7"/>
                    </a:lnTo>
                    <a:lnTo>
                      <a:pt x="51" y="3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3" y="1"/>
                    </a:lnTo>
                    <a:lnTo>
                      <a:pt x="26" y="2"/>
                    </a:lnTo>
                    <a:lnTo>
                      <a:pt x="20" y="6"/>
                    </a:lnTo>
                    <a:lnTo>
                      <a:pt x="13" y="10"/>
                    </a:lnTo>
                    <a:lnTo>
                      <a:pt x="65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26" name="Freeform 2569"/>
              <p:cNvSpPr>
                <a:spLocks/>
              </p:cNvSpPr>
              <p:nvPr/>
            </p:nvSpPr>
            <p:spPr bwMode="auto">
              <a:xfrm>
                <a:off x="4903" y="3665"/>
                <a:ext cx="15" cy="13"/>
              </a:xfrm>
              <a:custGeom>
                <a:avLst/>
                <a:gdLst/>
                <a:ahLst/>
                <a:cxnLst>
                  <a:cxn ang="0">
                    <a:pos x="76" y="66"/>
                  </a:cxn>
                  <a:cxn ang="0">
                    <a:pos x="76" y="66"/>
                  </a:cxn>
                  <a:cxn ang="0">
                    <a:pos x="75" y="58"/>
                  </a:cxn>
                  <a:cxn ang="0">
                    <a:pos x="75" y="48"/>
                  </a:cxn>
                  <a:cxn ang="0">
                    <a:pos x="73" y="40"/>
                  </a:cxn>
                  <a:cxn ang="0">
                    <a:pos x="70" y="32"/>
                  </a:cxn>
                  <a:cxn ang="0">
                    <a:pos x="68" y="24"/>
                  </a:cxn>
                  <a:cxn ang="0">
                    <a:pos x="64" y="16"/>
                  </a:cxn>
                  <a:cxn ang="0">
                    <a:pos x="61" y="8"/>
                  </a:cxn>
                  <a:cxn ang="0">
                    <a:pos x="56" y="0"/>
                  </a:cxn>
                  <a:cxn ang="0">
                    <a:pos x="0" y="36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6" y="47"/>
                  </a:cxn>
                  <a:cxn ang="0">
                    <a:pos x="7" y="52"/>
                  </a:cxn>
                  <a:cxn ang="0">
                    <a:pos x="8" y="54"/>
                  </a:cxn>
                  <a:cxn ang="0">
                    <a:pos x="8" y="58"/>
                  </a:cxn>
                  <a:cxn ang="0">
                    <a:pos x="9" y="61"/>
                  </a:cxn>
                  <a:cxn ang="0">
                    <a:pos x="9" y="64"/>
                  </a:cxn>
                  <a:cxn ang="0">
                    <a:pos x="9" y="64"/>
                  </a:cxn>
                  <a:cxn ang="0">
                    <a:pos x="76" y="66"/>
                  </a:cxn>
                </a:cxnLst>
                <a:rect l="0" t="0" r="r" b="b"/>
                <a:pathLst>
                  <a:path w="76" h="66">
                    <a:moveTo>
                      <a:pt x="76" y="66"/>
                    </a:moveTo>
                    <a:lnTo>
                      <a:pt x="76" y="66"/>
                    </a:lnTo>
                    <a:lnTo>
                      <a:pt x="75" y="58"/>
                    </a:lnTo>
                    <a:lnTo>
                      <a:pt x="75" y="48"/>
                    </a:lnTo>
                    <a:lnTo>
                      <a:pt x="73" y="40"/>
                    </a:lnTo>
                    <a:lnTo>
                      <a:pt x="70" y="32"/>
                    </a:lnTo>
                    <a:lnTo>
                      <a:pt x="68" y="24"/>
                    </a:lnTo>
                    <a:lnTo>
                      <a:pt x="64" y="16"/>
                    </a:lnTo>
                    <a:lnTo>
                      <a:pt x="61" y="8"/>
                    </a:lnTo>
                    <a:lnTo>
                      <a:pt x="56" y="0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6" y="47"/>
                    </a:lnTo>
                    <a:lnTo>
                      <a:pt x="7" y="52"/>
                    </a:lnTo>
                    <a:lnTo>
                      <a:pt x="8" y="54"/>
                    </a:lnTo>
                    <a:lnTo>
                      <a:pt x="8" y="58"/>
                    </a:lnTo>
                    <a:lnTo>
                      <a:pt x="9" y="61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76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27" name="Freeform 2570"/>
              <p:cNvSpPr>
                <a:spLocks/>
              </p:cNvSpPr>
              <p:nvPr/>
            </p:nvSpPr>
            <p:spPr bwMode="auto">
              <a:xfrm>
                <a:off x="4903" y="3678"/>
                <a:ext cx="15" cy="12"/>
              </a:xfrm>
              <a:custGeom>
                <a:avLst/>
                <a:gdLst/>
                <a:ahLst/>
                <a:cxnLst>
                  <a:cxn ang="0">
                    <a:pos x="53" y="62"/>
                  </a:cxn>
                  <a:cxn ang="0">
                    <a:pos x="53" y="62"/>
                  </a:cxn>
                  <a:cxn ang="0">
                    <a:pos x="58" y="55"/>
                  </a:cxn>
                  <a:cxn ang="0">
                    <a:pos x="61" y="48"/>
                  </a:cxn>
                  <a:cxn ang="0">
                    <a:pos x="66" y="41"/>
                  </a:cxn>
                  <a:cxn ang="0">
                    <a:pos x="68" y="34"/>
                  </a:cxn>
                  <a:cxn ang="0">
                    <a:pos x="72" y="26"/>
                  </a:cxn>
                  <a:cxn ang="0">
                    <a:pos x="73" y="18"/>
                  </a:cxn>
                  <a:cxn ang="0">
                    <a:pos x="74" y="10"/>
                  </a:cxn>
                  <a:cxn ang="0">
                    <a:pos x="75" y="2"/>
                  </a:cxn>
                  <a:cxn ang="0">
                    <a:pos x="8" y="0"/>
                  </a:cxn>
                  <a:cxn ang="0">
                    <a:pos x="8" y="3"/>
                  </a:cxn>
                  <a:cxn ang="0">
                    <a:pos x="7" y="5"/>
                  </a:cxn>
                  <a:cxn ang="0">
                    <a:pos x="7" y="9"/>
                  </a:cxn>
                  <a:cxn ang="0">
                    <a:pos x="6" y="11"/>
                  </a:cxn>
                  <a:cxn ang="0">
                    <a:pos x="5" y="13"/>
                  </a:cxn>
                  <a:cxn ang="0">
                    <a:pos x="3" y="16"/>
                  </a:cxn>
                  <a:cxn ang="0">
                    <a:pos x="2" y="1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53" y="62"/>
                  </a:cxn>
                </a:cxnLst>
                <a:rect l="0" t="0" r="r" b="b"/>
                <a:pathLst>
                  <a:path w="75" h="62">
                    <a:moveTo>
                      <a:pt x="53" y="62"/>
                    </a:moveTo>
                    <a:lnTo>
                      <a:pt x="53" y="62"/>
                    </a:lnTo>
                    <a:lnTo>
                      <a:pt x="58" y="55"/>
                    </a:lnTo>
                    <a:lnTo>
                      <a:pt x="61" y="48"/>
                    </a:lnTo>
                    <a:lnTo>
                      <a:pt x="66" y="41"/>
                    </a:lnTo>
                    <a:lnTo>
                      <a:pt x="68" y="34"/>
                    </a:lnTo>
                    <a:lnTo>
                      <a:pt x="72" y="26"/>
                    </a:lnTo>
                    <a:lnTo>
                      <a:pt x="73" y="18"/>
                    </a:lnTo>
                    <a:lnTo>
                      <a:pt x="74" y="10"/>
                    </a:lnTo>
                    <a:lnTo>
                      <a:pt x="75" y="2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7" y="5"/>
                    </a:lnTo>
                    <a:lnTo>
                      <a:pt x="7" y="9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6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53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28" name="Freeform 2571"/>
              <p:cNvSpPr>
                <a:spLocks/>
              </p:cNvSpPr>
              <p:nvPr/>
            </p:nvSpPr>
            <p:spPr bwMode="auto">
              <a:xfrm>
                <a:off x="4900" y="3682"/>
                <a:ext cx="14" cy="15"/>
              </a:xfrm>
              <a:custGeom>
                <a:avLst/>
                <a:gdLst/>
                <a:ahLst/>
                <a:cxnLst>
                  <a:cxn ang="0">
                    <a:pos x="7" y="79"/>
                  </a:cxn>
                  <a:cxn ang="0">
                    <a:pos x="7" y="79"/>
                  </a:cxn>
                  <a:cxn ang="0">
                    <a:pos x="16" y="78"/>
                  </a:cxn>
                  <a:cxn ang="0">
                    <a:pos x="25" y="75"/>
                  </a:cxn>
                  <a:cxn ang="0">
                    <a:pos x="33" y="72"/>
                  </a:cxn>
                  <a:cxn ang="0">
                    <a:pos x="41" y="67"/>
                  </a:cxn>
                  <a:cxn ang="0">
                    <a:pos x="49" y="61"/>
                  </a:cxn>
                  <a:cxn ang="0">
                    <a:pos x="57" y="56"/>
                  </a:cxn>
                  <a:cxn ang="0">
                    <a:pos x="63" y="49"/>
                  </a:cxn>
                  <a:cxn ang="0">
                    <a:pos x="70" y="42"/>
                  </a:cxn>
                  <a:cxn ang="0">
                    <a:pos x="17" y="0"/>
                  </a:cxn>
                  <a:cxn ang="0">
                    <a:pos x="15" y="4"/>
                  </a:cxn>
                  <a:cxn ang="0">
                    <a:pos x="12" y="6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5" y="11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7" y="79"/>
                  </a:cxn>
                </a:cxnLst>
                <a:rect l="0" t="0" r="r" b="b"/>
                <a:pathLst>
                  <a:path w="70" h="79">
                    <a:moveTo>
                      <a:pt x="7" y="79"/>
                    </a:moveTo>
                    <a:lnTo>
                      <a:pt x="7" y="79"/>
                    </a:lnTo>
                    <a:lnTo>
                      <a:pt x="16" y="78"/>
                    </a:lnTo>
                    <a:lnTo>
                      <a:pt x="25" y="75"/>
                    </a:lnTo>
                    <a:lnTo>
                      <a:pt x="33" y="72"/>
                    </a:lnTo>
                    <a:lnTo>
                      <a:pt x="41" y="67"/>
                    </a:lnTo>
                    <a:lnTo>
                      <a:pt x="49" y="61"/>
                    </a:lnTo>
                    <a:lnTo>
                      <a:pt x="57" y="56"/>
                    </a:lnTo>
                    <a:lnTo>
                      <a:pt x="63" y="49"/>
                    </a:lnTo>
                    <a:lnTo>
                      <a:pt x="70" y="42"/>
                    </a:lnTo>
                    <a:lnTo>
                      <a:pt x="17" y="0"/>
                    </a:lnTo>
                    <a:lnTo>
                      <a:pt x="15" y="4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5" y="11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7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29" name="Freeform 2572"/>
              <p:cNvSpPr>
                <a:spLocks/>
              </p:cNvSpPr>
              <p:nvPr/>
            </p:nvSpPr>
            <p:spPr bwMode="auto">
              <a:xfrm>
                <a:off x="4887" y="3682"/>
                <a:ext cx="14" cy="15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52"/>
                  </a:cxn>
                  <a:cxn ang="0">
                    <a:pos x="8" y="57"/>
                  </a:cxn>
                  <a:cxn ang="0">
                    <a:pos x="16" y="63"/>
                  </a:cxn>
                  <a:cxn ang="0">
                    <a:pos x="25" y="68"/>
                  </a:cxn>
                  <a:cxn ang="0">
                    <a:pos x="34" y="71"/>
                  </a:cxn>
                  <a:cxn ang="0">
                    <a:pos x="42" y="73"/>
                  </a:cxn>
                  <a:cxn ang="0">
                    <a:pos x="53" y="76"/>
                  </a:cxn>
                  <a:cxn ang="0">
                    <a:pos x="62" y="76"/>
                  </a:cxn>
                  <a:cxn ang="0">
                    <a:pos x="73" y="76"/>
                  </a:cxn>
                  <a:cxn ang="0">
                    <a:pos x="66" y="9"/>
                  </a:cxn>
                  <a:cxn ang="0">
                    <a:pos x="63" y="9"/>
                  </a:cxn>
                  <a:cxn ang="0">
                    <a:pos x="61" y="9"/>
                  </a:cxn>
                  <a:cxn ang="0">
                    <a:pos x="59" y="9"/>
                  </a:cxn>
                  <a:cxn ang="0">
                    <a:pos x="56" y="8"/>
                  </a:cxn>
                  <a:cxn ang="0">
                    <a:pos x="53" y="7"/>
                  </a:cxn>
                  <a:cxn ang="0">
                    <a:pos x="49" y="4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0" y="52"/>
                  </a:cxn>
                </a:cxnLst>
                <a:rect l="0" t="0" r="r" b="b"/>
                <a:pathLst>
                  <a:path w="73" h="76">
                    <a:moveTo>
                      <a:pt x="0" y="52"/>
                    </a:moveTo>
                    <a:lnTo>
                      <a:pt x="0" y="52"/>
                    </a:lnTo>
                    <a:lnTo>
                      <a:pt x="8" y="57"/>
                    </a:lnTo>
                    <a:lnTo>
                      <a:pt x="16" y="63"/>
                    </a:lnTo>
                    <a:lnTo>
                      <a:pt x="25" y="68"/>
                    </a:lnTo>
                    <a:lnTo>
                      <a:pt x="34" y="71"/>
                    </a:lnTo>
                    <a:lnTo>
                      <a:pt x="42" y="73"/>
                    </a:lnTo>
                    <a:lnTo>
                      <a:pt x="53" y="76"/>
                    </a:lnTo>
                    <a:lnTo>
                      <a:pt x="62" y="76"/>
                    </a:lnTo>
                    <a:lnTo>
                      <a:pt x="73" y="76"/>
                    </a:lnTo>
                    <a:lnTo>
                      <a:pt x="66" y="9"/>
                    </a:lnTo>
                    <a:lnTo>
                      <a:pt x="63" y="9"/>
                    </a:lnTo>
                    <a:lnTo>
                      <a:pt x="61" y="9"/>
                    </a:lnTo>
                    <a:lnTo>
                      <a:pt x="59" y="9"/>
                    </a:lnTo>
                    <a:lnTo>
                      <a:pt x="56" y="8"/>
                    </a:lnTo>
                    <a:lnTo>
                      <a:pt x="53" y="7"/>
                    </a:lnTo>
                    <a:lnTo>
                      <a:pt x="49" y="4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30" name="Freeform 2573"/>
              <p:cNvSpPr>
                <a:spLocks/>
              </p:cNvSpPr>
              <p:nvPr/>
            </p:nvSpPr>
            <p:spPr bwMode="auto">
              <a:xfrm>
                <a:off x="4877" y="3674"/>
                <a:ext cx="18" cy="19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3" y="23"/>
                  </a:cxn>
                  <a:cxn ang="0">
                    <a:pos x="7" y="35"/>
                  </a:cxn>
                  <a:cxn ang="0">
                    <a:pos x="11" y="46"/>
                  </a:cxn>
                  <a:cxn ang="0">
                    <a:pos x="17" y="57"/>
                  </a:cxn>
                  <a:cxn ang="0">
                    <a:pos x="24" y="67"/>
                  </a:cxn>
                  <a:cxn ang="0">
                    <a:pos x="32" y="76"/>
                  </a:cxn>
                  <a:cxn ang="0">
                    <a:pos x="42" y="85"/>
                  </a:cxn>
                  <a:cxn ang="0">
                    <a:pos x="51" y="94"/>
                  </a:cxn>
                  <a:cxn ang="0">
                    <a:pos x="92" y="42"/>
                  </a:cxn>
                  <a:cxn ang="0">
                    <a:pos x="87" y="36"/>
                  </a:cxn>
                  <a:cxn ang="0">
                    <a:pos x="82" y="31"/>
                  </a:cxn>
                  <a:cxn ang="0">
                    <a:pos x="77" y="27"/>
                  </a:cxn>
                  <a:cxn ang="0">
                    <a:pos x="74" y="22"/>
                  </a:cxn>
                  <a:cxn ang="0">
                    <a:pos x="72" y="16"/>
                  </a:cxn>
                  <a:cxn ang="0">
                    <a:pos x="69" y="12"/>
                  </a:cxn>
                  <a:cxn ang="0">
                    <a:pos x="67" y="6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0" y="12"/>
                  </a:cxn>
                </a:cxnLst>
                <a:rect l="0" t="0" r="r" b="b"/>
                <a:pathLst>
                  <a:path w="92" h="94">
                    <a:moveTo>
                      <a:pt x="0" y="12"/>
                    </a:moveTo>
                    <a:lnTo>
                      <a:pt x="0" y="12"/>
                    </a:lnTo>
                    <a:lnTo>
                      <a:pt x="3" y="23"/>
                    </a:lnTo>
                    <a:lnTo>
                      <a:pt x="7" y="35"/>
                    </a:lnTo>
                    <a:lnTo>
                      <a:pt x="11" y="46"/>
                    </a:lnTo>
                    <a:lnTo>
                      <a:pt x="17" y="57"/>
                    </a:lnTo>
                    <a:lnTo>
                      <a:pt x="24" y="67"/>
                    </a:lnTo>
                    <a:lnTo>
                      <a:pt x="32" y="76"/>
                    </a:lnTo>
                    <a:lnTo>
                      <a:pt x="42" y="85"/>
                    </a:lnTo>
                    <a:lnTo>
                      <a:pt x="51" y="94"/>
                    </a:lnTo>
                    <a:lnTo>
                      <a:pt x="92" y="42"/>
                    </a:lnTo>
                    <a:lnTo>
                      <a:pt x="87" y="36"/>
                    </a:lnTo>
                    <a:lnTo>
                      <a:pt x="82" y="31"/>
                    </a:lnTo>
                    <a:lnTo>
                      <a:pt x="77" y="27"/>
                    </a:lnTo>
                    <a:lnTo>
                      <a:pt x="74" y="22"/>
                    </a:lnTo>
                    <a:lnTo>
                      <a:pt x="72" y="16"/>
                    </a:lnTo>
                    <a:lnTo>
                      <a:pt x="69" y="12"/>
                    </a:lnTo>
                    <a:lnTo>
                      <a:pt x="67" y="6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31" name="Freeform 2574"/>
              <p:cNvSpPr>
                <a:spLocks/>
              </p:cNvSpPr>
              <p:nvPr/>
            </p:nvSpPr>
            <p:spPr bwMode="auto">
              <a:xfrm>
                <a:off x="4876" y="3659"/>
                <a:ext cx="16" cy="1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3" y="0"/>
                  </a:cxn>
                  <a:cxn ang="0">
                    <a:pos x="16" y="10"/>
                  </a:cxn>
                  <a:cxn ang="0">
                    <a:pos x="11" y="19"/>
                  </a:cxn>
                  <a:cxn ang="0">
                    <a:pos x="7" y="29"/>
                  </a:cxn>
                  <a:cxn ang="0">
                    <a:pos x="3" y="40"/>
                  </a:cxn>
                  <a:cxn ang="0">
                    <a:pos x="1" y="51"/>
                  </a:cxn>
                  <a:cxn ang="0">
                    <a:pos x="0" y="61"/>
                  </a:cxn>
                  <a:cxn ang="0">
                    <a:pos x="0" y="73"/>
                  </a:cxn>
                  <a:cxn ang="0">
                    <a:pos x="1" y="85"/>
                  </a:cxn>
                  <a:cxn ang="0">
                    <a:pos x="67" y="73"/>
                  </a:cxn>
                  <a:cxn ang="0">
                    <a:pos x="67" y="68"/>
                  </a:cxn>
                  <a:cxn ang="0">
                    <a:pos x="67" y="64"/>
                  </a:cxn>
                  <a:cxn ang="0">
                    <a:pos x="67" y="60"/>
                  </a:cxn>
                  <a:cxn ang="0">
                    <a:pos x="68" y="57"/>
                  </a:cxn>
                  <a:cxn ang="0">
                    <a:pos x="69" y="53"/>
                  </a:cxn>
                  <a:cxn ang="0">
                    <a:pos x="70" y="49"/>
                  </a:cxn>
                  <a:cxn ang="0">
                    <a:pos x="73" y="45"/>
                  </a:cxn>
                  <a:cxn ang="0">
                    <a:pos x="76" y="42"/>
                  </a:cxn>
                  <a:cxn ang="0">
                    <a:pos x="76" y="42"/>
                  </a:cxn>
                  <a:cxn ang="0">
                    <a:pos x="23" y="0"/>
                  </a:cxn>
                </a:cxnLst>
                <a:rect l="0" t="0" r="r" b="b"/>
                <a:pathLst>
                  <a:path w="76" h="85">
                    <a:moveTo>
                      <a:pt x="23" y="0"/>
                    </a:moveTo>
                    <a:lnTo>
                      <a:pt x="23" y="0"/>
                    </a:lnTo>
                    <a:lnTo>
                      <a:pt x="16" y="10"/>
                    </a:lnTo>
                    <a:lnTo>
                      <a:pt x="11" y="19"/>
                    </a:lnTo>
                    <a:lnTo>
                      <a:pt x="7" y="29"/>
                    </a:lnTo>
                    <a:lnTo>
                      <a:pt x="3" y="40"/>
                    </a:lnTo>
                    <a:lnTo>
                      <a:pt x="1" y="51"/>
                    </a:lnTo>
                    <a:lnTo>
                      <a:pt x="0" y="61"/>
                    </a:lnTo>
                    <a:lnTo>
                      <a:pt x="0" y="73"/>
                    </a:lnTo>
                    <a:lnTo>
                      <a:pt x="1" y="85"/>
                    </a:lnTo>
                    <a:lnTo>
                      <a:pt x="67" y="73"/>
                    </a:lnTo>
                    <a:lnTo>
                      <a:pt x="67" y="68"/>
                    </a:lnTo>
                    <a:lnTo>
                      <a:pt x="67" y="64"/>
                    </a:lnTo>
                    <a:lnTo>
                      <a:pt x="67" y="60"/>
                    </a:lnTo>
                    <a:lnTo>
                      <a:pt x="68" y="57"/>
                    </a:lnTo>
                    <a:lnTo>
                      <a:pt x="69" y="53"/>
                    </a:lnTo>
                    <a:lnTo>
                      <a:pt x="70" y="49"/>
                    </a:lnTo>
                    <a:lnTo>
                      <a:pt x="73" y="45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32" name="Freeform 2575"/>
              <p:cNvSpPr>
                <a:spLocks/>
              </p:cNvSpPr>
              <p:nvPr/>
            </p:nvSpPr>
            <p:spPr bwMode="auto">
              <a:xfrm>
                <a:off x="4881" y="3652"/>
                <a:ext cx="13" cy="1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46" y="1"/>
                  </a:cxn>
                  <a:cxn ang="0">
                    <a:pos x="39" y="4"/>
                  </a:cxn>
                  <a:cxn ang="0">
                    <a:pos x="31" y="8"/>
                  </a:cxn>
                  <a:cxn ang="0">
                    <a:pos x="24" y="12"/>
                  </a:cxn>
                  <a:cxn ang="0">
                    <a:pos x="17" y="17"/>
                  </a:cxn>
                  <a:cxn ang="0">
                    <a:pos x="11" y="22"/>
                  </a:cxn>
                  <a:cxn ang="0">
                    <a:pos x="6" y="29"/>
                  </a:cxn>
                  <a:cxn ang="0">
                    <a:pos x="0" y="34"/>
                  </a:cxn>
                  <a:cxn ang="0">
                    <a:pos x="53" y="76"/>
                  </a:cxn>
                  <a:cxn ang="0">
                    <a:pos x="55" y="72"/>
                  </a:cxn>
                  <a:cxn ang="0">
                    <a:pos x="56" y="70"/>
                  </a:cxn>
                  <a:cxn ang="0">
                    <a:pos x="59" y="69"/>
                  </a:cxn>
                  <a:cxn ang="0">
                    <a:pos x="61" y="68"/>
                  </a:cxn>
                  <a:cxn ang="0">
                    <a:pos x="62" y="67"/>
                  </a:cxn>
                  <a:cxn ang="0">
                    <a:pos x="63" y="65"/>
                  </a:cxn>
                  <a:cxn ang="0">
                    <a:pos x="66" y="65"/>
                  </a:cxn>
                  <a:cxn ang="0">
                    <a:pos x="67" y="64"/>
                  </a:cxn>
                  <a:cxn ang="0">
                    <a:pos x="67" y="64"/>
                  </a:cxn>
                  <a:cxn ang="0">
                    <a:pos x="54" y="0"/>
                  </a:cxn>
                </a:cxnLst>
                <a:rect l="0" t="0" r="r" b="b"/>
                <a:pathLst>
                  <a:path w="67" h="76">
                    <a:moveTo>
                      <a:pt x="54" y="0"/>
                    </a:moveTo>
                    <a:lnTo>
                      <a:pt x="54" y="0"/>
                    </a:lnTo>
                    <a:lnTo>
                      <a:pt x="46" y="1"/>
                    </a:lnTo>
                    <a:lnTo>
                      <a:pt x="39" y="4"/>
                    </a:lnTo>
                    <a:lnTo>
                      <a:pt x="31" y="8"/>
                    </a:lnTo>
                    <a:lnTo>
                      <a:pt x="24" y="12"/>
                    </a:lnTo>
                    <a:lnTo>
                      <a:pt x="17" y="17"/>
                    </a:lnTo>
                    <a:lnTo>
                      <a:pt x="11" y="22"/>
                    </a:lnTo>
                    <a:lnTo>
                      <a:pt x="6" y="29"/>
                    </a:lnTo>
                    <a:lnTo>
                      <a:pt x="0" y="34"/>
                    </a:lnTo>
                    <a:lnTo>
                      <a:pt x="53" y="76"/>
                    </a:lnTo>
                    <a:lnTo>
                      <a:pt x="55" y="72"/>
                    </a:lnTo>
                    <a:lnTo>
                      <a:pt x="56" y="70"/>
                    </a:lnTo>
                    <a:lnTo>
                      <a:pt x="59" y="69"/>
                    </a:lnTo>
                    <a:lnTo>
                      <a:pt x="61" y="68"/>
                    </a:lnTo>
                    <a:lnTo>
                      <a:pt x="62" y="67"/>
                    </a:lnTo>
                    <a:lnTo>
                      <a:pt x="63" y="65"/>
                    </a:lnTo>
                    <a:lnTo>
                      <a:pt x="66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33" name="Freeform 2576"/>
              <p:cNvSpPr>
                <a:spLocks/>
              </p:cNvSpPr>
              <p:nvPr/>
            </p:nvSpPr>
            <p:spPr bwMode="auto">
              <a:xfrm>
                <a:off x="4892" y="3652"/>
                <a:ext cx="16" cy="15"/>
              </a:xfrm>
              <a:custGeom>
                <a:avLst/>
                <a:gdLst/>
                <a:ahLst/>
                <a:cxnLst>
                  <a:cxn ang="0">
                    <a:pos x="73" y="62"/>
                  </a:cxn>
                  <a:cxn ang="0">
                    <a:pos x="63" y="14"/>
                  </a:cxn>
                  <a:cxn ang="0">
                    <a:pos x="56" y="11"/>
                  </a:cxn>
                  <a:cxn ang="0">
                    <a:pos x="49" y="7"/>
                  </a:cxn>
                  <a:cxn ang="0">
                    <a:pos x="41" y="5"/>
                  </a:cxn>
                  <a:cxn ang="0">
                    <a:pos x="33" y="3"/>
                  </a:cxn>
                  <a:cxn ang="0">
                    <a:pos x="24" y="2"/>
                  </a:cxn>
                  <a:cxn ang="0">
                    <a:pos x="16" y="0"/>
                  </a:cxn>
                  <a:cxn ang="0">
                    <a:pos x="8" y="2"/>
                  </a:cxn>
                  <a:cxn ang="0">
                    <a:pos x="0" y="3"/>
                  </a:cxn>
                  <a:cxn ang="0">
                    <a:pos x="13" y="67"/>
                  </a:cxn>
                  <a:cxn ang="0">
                    <a:pos x="15" y="67"/>
                  </a:cxn>
                  <a:cxn ang="0">
                    <a:pos x="16" y="67"/>
                  </a:cxn>
                  <a:cxn ang="0">
                    <a:pos x="17" y="67"/>
                  </a:cxn>
                  <a:cxn ang="0">
                    <a:pos x="20" y="67"/>
                  </a:cxn>
                  <a:cxn ang="0">
                    <a:pos x="21" y="68"/>
                  </a:cxn>
                  <a:cxn ang="0">
                    <a:pos x="23" y="68"/>
                  </a:cxn>
                  <a:cxn ang="0">
                    <a:pos x="26" y="70"/>
                  </a:cxn>
                  <a:cxn ang="0">
                    <a:pos x="28" y="71"/>
                  </a:cxn>
                  <a:cxn ang="0">
                    <a:pos x="17" y="25"/>
                  </a:cxn>
                  <a:cxn ang="0">
                    <a:pos x="28" y="71"/>
                  </a:cxn>
                  <a:cxn ang="0">
                    <a:pos x="35" y="74"/>
                  </a:cxn>
                  <a:cxn ang="0">
                    <a:pos x="42" y="77"/>
                  </a:cxn>
                  <a:cxn ang="0">
                    <a:pos x="48" y="77"/>
                  </a:cxn>
                  <a:cxn ang="0">
                    <a:pos x="54" y="75"/>
                  </a:cxn>
                  <a:cxn ang="0">
                    <a:pos x="60" y="73"/>
                  </a:cxn>
                  <a:cxn ang="0">
                    <a:pos x="65" y="70"/>
                  </a:cxn>
                  <a:cxn ang="0">
                    <a:pos x="69" y="66"/>
                  </a:cxn>
                  <a:cxn ang="0">
                    <a:pos x="73" y="60"/>
                  </a:cxn>
                  <a:cxn ang="0">
                    <a:pos x="76" y="55"/>
                  </a:cxn>
                  <a:cxn ang="0">
                    <a:pos x="78" y="49"/>
                  </a:cxn>
                  <a:cxn ang="0">
                    <a:pos x="79" y="43"/>
                  </a:cxn>
                  <a:cxn ang="0">
                    <a:pos x="79" y="36"/>
                  </a:cxn>
                  <a:cxn ang="0">
                    <a:pos x="76" y="30"/>
                  </a:cxn>
                  <a:cxn ang="0">
                    <a:pos x="74" y="25"/>
                  </a:cxn>
                  <a:cxn ang="0">
                    <a:pos x="68" y="19"/>
                  </a:cxn>
                  <a:cxn ang="0">
                    <a:pos x="63" y="14"/>
                  </a:cxn>
                  <a:cxn ang="0">
                    <a:pos x="73" y="62"/>
                  </a:cxn>
                </a:cxnLst>
                <a:rect l="0" t="0" r="r" b="b"/>
                <a:pathLst>
                  <a:path w="79" h="77">
                    <a:moveTo>
                      <a:pt x="73" y="62"/>
                    </a:moveTo>
                    <a:lnTo>
                      <a:pt x="63" y="14"/>
                    </a:lnTo>
                    <a:lnTo>
                      <a:pt x="56" y="11"/>
                    </a:lnTo>
                    <a:lnTo>
                      <a:pt x="49" y="7"/>
                    </a:lnTo>
                    <a:lnTo>
                      <a:pt x="41" y="5"/>
                    </a:lnTo>
                    <a:lnTo>
                      <a:pt x="33" y="3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0" y="3"/>
                    </a:lnTo>
                    <a:lnTo>
                      <a:pt x="13" y="67"/>
                    </a:lnTo>
                    <a:lnTo>
                      <a:pt x="15" y="67"/>
                    </a:lnTo>
                    <a:lnTo>
                      <a:pt x="16" y="67"/>
                    </a:lnTo>
                    <a:lnTo>
                      <a:pt x="17" y="67"/>
                    </a:lnTo>
                    <a:lnTo>
                      <a:pt x="20" y="67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6" y="70"/>
                    </a:lnTo>
                    <a:lnTo>
                      <a:pt x="28" y="71"/>
                    </a:lnTo>
                    <a:lnTo>
                      <a:pt x="17" y="25"/>
                    </a:lnTo>
                    <a:lnTo>
                      <a:pt x="28" y="71"/>
                    </a:lnTo>
                    <a:lnTo>
                      <a:pt x="35" y="74"/>
                    </a:lnTo>
                    <a:lnTo>
                      <a:pt x="42" y="77"/>
                    </a:lnTo>
                    <a:lnTo>
                      <a:pt x="48" y="77"/>
                    </a:lnTo>
                    <a:lnTo>
                      <a:pt x="54" y="75"/>
                    </a:lnTo>
                    <a:lnTo>
                      <a:pt x="60" y="73"/>
                    </a:lnTo>
                    <a:lnTo>
                      <a:pt x="65" y="70"/>
                    </a:lnTo>
                    <a:lnTo>
                      <a:pt x="69" y="66"/>
                    </a:lnTo>
                    <a:lnTo>
                      <a:pt x="73" y="60"/>
                    </a:lnTo>
                    <a:lnTo>
                      <a:pt x="76" y="55"/>
                    </a:lnTo>
                    <a:lnTo>
                      <a:pt x="78" y="49"/>
                    </a:lnTo>
                    <a:lnTo>
                      <a:pt x="79" y="43"/>
                    </a:lnTo>
                    <a:lnTo>
                      <a:pt x="79" y="36"/>
                    </a:lnTo>
                    <a:lnTo>
                      <a:pt x="76" y="30"/>
                    </a:lnTo>
                    <a:lnTo>
                      <a:pt x="74" y="25"/>
                    </a:lnTo>
                    <a:lnTo>
                      <a:pt x="68" y="19"/>
                    </a:lnTo>
                    <a:lnTo>
                      <a:pt x="63" y="14"/>
                    </a:lnTo>
                    <a:lnTo>
                      <a:pt x="73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34" name="Freeform 2577"/>
              <p:cNvSpPr>
                <a:spLocks/>
              </p:cNvSpPr>
              <p:nvPr/>
            </p:nvSpPr>
            <p:spPr bwMode="auto">
              <a:xfrm>
                <a:off x="4892" y="3657"/>
                <a:ext cx="14" cy="13"/>
              </a:xfrm>
              <a:custGeom>
                <a:avLst/>
                <a:gdLst/>
                <a:ahLst/>
                <a:cxnLst>
                  <a:cxn ang="0">
                    <a:pos x="19" y="63"/>
                  </a:cxn>
                  <a:cxn ang="0">
                    <a:pos x="63" y="53"/>
                  </a:cxn>
                  <a:cxn ang="0">
                    <a:pos x="73" y="37"/>
                  </a:cxn>
                  <a:cxn ang="0">
                    <a:pos x="17" y="0"/>
                  </a:cxn>
                  <a:cxn ang="0">
                    <a:pos x="7" y="16"/>
                  </a:cxn>
                  <a:cxn ang="0">
                    <a:pos x="19" y="63"/>
                  </a:cxn>
                  <a:cxn ang="0">
                    <a:pos x="7" y="16"/>
                  </a:cxn>
                  <a:cxn ang="0">
                    <a:pos x="2" y="23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1" y="42"/>
                  </a:cxn>
                  <a:cxn ang="0">
                    <a:pos x="4" y="48"/>
                  </a:cxn>
                  <a:cxn ang="0">
                    <a:pos x="7" y="54"/>
                  </a:cxn>
                  <a:cxn ang="0">
                    <a:pos x="12" y="58"/>
                  </a:cxn>
                  <a:cxn ang="0">
                    <a:pos x="16" y="62"/>
                  </a:cxn>
                  <a:cxn ang="0">
                    <a:pos x="22" y="65"/>
                  </a:cxn>
                  <a:cxn ang="0">
                    <a:pos x="28" y="67"/>
                  </a:cxn>
                  <a:cxn ang="0">
                    <a:pos x="34" y="68"/>
                  </a:cxn>
                  <a:cxn ang="0">
                    <a:pos x="41" y="68"/>
                  </a:cxn>
                  <a:cxn ang="0">
                    <a:pos x="46" y="65"/>
                  </a:cxn>
                  <a:cxn ang="0">
                    <a:pos x="52" y="63"/>
                  </a:cxn>
                  <a:cxn ang="0">
                    <a:pos x="58" y="58"/>
                  </a:cxn>
                  <a:cxn ang="0">
                    <a:pos x="63" y="53"/>
                  </a:cxn>
                  <a:cxn ang="0">
                    <a:pos x="19" y="63"/>
                  </a:cxn>
                </a:cxnLst>
                <a:rect l="0" t="0" r="r" b="b"/>
                <a:pathLst>
                  <a:path w="73" h="68">
                    <a:moveTo>
                      <a:pt x="19" y="63"/>
                    </a:moveTo>
                    <a:lnTo>
                      <a:pt x="63" y="53"/>
                    </a:lnTo>
                    <a:lnTo>
                      <a:pt x="73" y="37"/>
                    </a:lnTo>
                    <a:lnTo>
                      <a:pt x="17" y="0"/>
                    </a:lnTo>
                    <a:lnTo>
                      <a:pt x="7" y="16"/>
                    </a:lnTo>
                    <a:lnTo>
                      <a:pt x="19" y="63"/>
                    </a:lnTo>
                    <a:lnTo>
                      <a:pt x="7" y="16"/>
                    </a:lnTo>
                    <a:lnTo>
                      <a:pt x="2" y="23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2"/>
                    </a:lnTo>
                    <a:lnTo>
                      <a:pt x="4" y="48"/>
                    </a:lnTo>
                    <a:lnTo>
                      <a:pt x="7" y="54"/>
                    </a:lnTo>
                    <a:lnTo>
                      <a:pt x="12" y="58"/>
                    </a:lnTo>
                    <a:lnTo>
                      <a:pt x="16" y="62"/>
                    </a:lnTo>
                    <a:lnTo>
                      <a:pt x="22" y="65"/>
                    </a:lnTo>
                    <a:lnTo>
                      <a:pt x="28" y="67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6" y="65"/>
                    </a:lnTo>
                    <a:lnTo>
                      <a:pt x="52" y="63"/>
                    </a:lnTo>
                    <a:lnTo>
                      <a:pt x="58" y="58"/>
                    </a:lnTo>
                    <a:lnTo>
                      <a:pt x="63" y="53"/>
                    </a:lnTo>
                    <a:lnTo>
                      <a:pt x="19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35" name="Freeform 2578"/>
              <p:cNvSpPr>
                <a:spLocks/>
              </p:cNvSpPr>
              <p:nvPr/>
            </p:nvSpPr>
            <p:spPr bwMode="auto">
              <a:xfrm>
                <a:off x="4892" y="3656"/>
                <a:ext cx="10" cy="13"/>
              </a:xfrm>
              <a:custGeom>
                <a:avLst/>
                <a:gdLst/>
                <a:ahLst/>
                <a:cxnLst>
                  <a:cxn ang="0">
                    <a:pos x="13" y="66"/>
                  </a:cxn>
                  <a:cxn ang="0">
                    <a:pos x="13" y="66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13" y="67"/>
                  </a:cxn>
                  <a:cxn ang="0">
                    <a:pos x="13" y="67"/>
                  </a:cxn>
                  <a:cxn ang="0">
                    <a:pos x="14" y="67"/>
                  </a:cxn>
                  <a:cxn ang="0">
                    <a:pos x="16" y="68"/>
                  </a:cxn>
                  <a:cxn ang="0">
                    <a:pos x="18" y="68"/>
                  </a:cxn>
                  <a:cxn ang="0">
                    <a:pos x="49" y="9"/>
                  </a:cxn>
                  <a:cxn ang="0">
                    <a:pos x="44" y="7"/>
                  </a:cxn>
                  <a:cxn ang="0">
                    <a:pos x="38" y="5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3" y="66"/>
                  </a:cxn>
                </a:cxnLst>
                <a:rect l="0" t="0" r="r" b="b"/>
                <a:pathLst>
                  <a:path w="49" h="68">
                    <a:moveTo>
                      <a:pt x="13" y="66"/>
                    </a:moveTo>
                    <a:lnTo>
                      <a:pt x="13" y="66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13" y="67"/>
                    </a:lnTo>
                    <a:lnTo>
                      <a:pt x="13" y="67"/>
                    </a:lnTo>
                    <a:lnTo>
                      <a:pt x="14" y="67"/>
                    </a:lnTo>
                    <a:lnTo>
                      <a:pt x="16" y="68"/>
                    </a:lnTo>
                    <a:lnTo>
                      <a:pt x="18" y="68"/>
                    </a:lnTo>
                    <a:lnTo>
                      <a:pt x="49" y="9"/>
                    </a:lnTo>
                    <a:lnTo>
                      <a:pt x="44" y="7"/>
                    </a:lnTo>
                    <a:lnTo>
                      <a:pt x="38" y="5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3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36" name="Freeform 2579"/>
              <p:cNvSpPr>
                <a:spLocks/>
              </p:cNvSpPr>
              <p:nvPr/>
            </p:nvSpPr>
            <p:spPr bwMode="auto">
              <a:xfrm>
                <a:off x="4884" y="3656"/>
                <a:ext cx="11" cy="13"/>
              </a:xfrm>
              <a:custGeom>
                <a:avLst/>
                <a:gdLst/>
                <a:ahLst/>
                <a:cxnLst>
                  <a:cxn ang="0">
                    <a:pos x="53" y="67"/>
                  </a:cxn>
                  <a:cxn ang="0">
                    <a:pos x="53" y="67"/>
                  </a:cxn>
                  <a:cxn ang="0">
                    <a:pos x="53" y="66"/>
                  </a:cxn>
                  <a:cxn ang="0">
                    <a:pos x="54" y="66"/>
                  </a:cxn>
                  <a:cxn ang="0">
                    <a:pos x="54" y="65"/>
                  </a:cxn>
                  <a:cxn ang="0">
                    <a:pos x="54" y="65"/>
                  </a:cxn>
                  <a:cxn ang="0">
                    <a:pos x="54" y="65"/>
                  </a:cxn>
                  <a:cxn ang="0">
                    <a:pos x="54" y="65"/>
                  </a:cxn>
                  <a:cxn ang="0">
                    <a:pos x="54" y="65"/>
                  </a:cxn>
                  <a:cxn ang="0">
                    <a:pos x="54" y="65"/>
                  </a:cxn>
                  <a:cxn ang="0">
                    <a:pos x="41" y="0"/>
                  </a:cxn>
                  <a:cxn ang="0">
                    <a:pos x="34" y="1"/>
                  </a:cxn>
                  <a:cxn ang="0">
                    <a:pos x="29" y="4"/>
                  </a:cxn>
                  <a:cxn ang="0">
                    <a:pos x="23" y="6"/>
                  </a:cxn>
                  <a:cxn ang="0">
                    <a:pos x="18" y="9"/>
                  </a:cxn>
                  <a:cxn ang="0">
                    <a:pos x="12" y="13"/>
                  </a:cxn>
                  <a:cxn ang="0">
                    <a:pos x="8" y="17"/>
                  </a:cxn>
                  <a:cxn ang="0">
                    <a:pos x="3" y="21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53" y="67"/>
                  </a:cxn>
                </a:cxnLst>
                <a:rect l="0" t="0" r="r" b="b"/>
                <a:pathLst>
                  <a:path w="54" h="67">
                    <a:moveTo>
                      <a:pt x="53" y="67"/>
                    </a:moveTo>
                    <a:lnTo>
                      <a:pt x="53" y="67"/>
                    </a:lnTo>
                    <a:lnTo>
                      <a:pt x="53" y="66"/>
                    </a:lnTo>
                    <a:lnTo>
                      <a:pt x="54" y="66"/>
                    </a:lnTo>
                    <a:lnTo>
                      <a:pt x="54" y="65"/>
                    </a:lnTo>
                    <a:lnTo>
                      <a:pt x="54" y="65"/>
                    </a:lnTo>
                    <a:lnTo>
                      <a:pt x="54" y="65"/>
                    </a:lnTo>
                    <a:lnTo>
                      <a:pt x="54" y="65"/>
                    </a:lnTo>
                    <a:lnTo>
                      <a:pt x="54" y="65"/>
                    </a:lnTo>
                    <a:lnTo>
                      <a:pt x="54" y="65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9" y="4"/>
                    </a:lnTo>
                    <a:lnTo>
                      <a:pt x="23" y="6"/>
                    </a:lnTo>
                    <a:lnTo>
                      <a:pt x="18" y="9"/>
                    </a:lnTo>
                    <a:lnTo>
                      <a:pt x="12" y="13"/>
                    </a:lnTo>
                    <a:lnTo>
                      <a:pt x="8" y="17"/>
                    </a:lnTo>
                    <a:lnTo>
                      <a:pt x="3" y="2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53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37" name="Freeform 2580"/>
              <p:cNvSpPr>
                <a:spLocks/>
              </p:cNvSpPr>
              <p:nvPr/>
            </p:nvSpPr>
            <p:spPr bwMode="auto">
              <a:xfrm>
                <a:off x="4880" y="3661"/>
                <a:ext cx="14" cy="17"/>
              </a:xfrm>
              <a:custGeom>
                <a:avLst/>
                <a:gdLst/>
                <a:ahLst/>
                <a:cxnLst>
                  <a:cxn ang="0">
                    <a:pos x="68" y="62"/>
                  </a:cxn>
                  <a:cxn ang="0">
                    <a:pos x="68" y="62"/>
                  </a:cxn>
                  <a:cxn ang="0">
                    <a:pos x="67" y="57"/>
                  </a:cxn>
                  <a:cxn ang="0">
                    <a:pos x="67" y="55"/>
                  </a:cxn>
                  <a:cxn ang="0">
                    <a:pos x="67" y="51"/>
                  </a:cxn>
                  <a:cxn ang="0">
                    <a:pos x="67" y="49"/>
                  </a:cxn>
                  <a:cxn ang="0">
                    <a:pos x="67" y="48"/>
                  </a:cxn>
                  <a:cxn ang="0">
                    <a:pos x="68" y="46"/>
                  </a:cxn>
                  <a:cxn ang="0">
                    <a:pos x="70" y="43"/>
                  </a:cxn>
                  <a:cxn ang="0">
                    <a:pos x="72" y="41"/>
                  </a:cxn>
                  <a:cxn ang="0">
                    <a:pos x="19" y="0"/>
                  </a:cxn>
                  <a:cxn ang="0">
                    <a:pos x="13" y="9"/>
                  </a:cxn>
                  <a:cxn ang="0">
                    <a:pos x="7" y="18"/>
                  </a:cxn>
                  <a:cxn ang="0">
                    <a:pos x="4" y="28"/>
                  </a:cxn>
                  <a:cxn ang="0">
                    <a:pos x="1" y="3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3" y="71"/>
                  </a:cxn>
                  <a:cxn ang="0">
                    <a:pos x="5" y="82"/>
                  </a:cxn>
                  <a:cxn ang="0">
                    <a:pos x="5" y="82"/>
                  </a:cxn>
                  <a:cxn ang="0">
                    <a:pos x="68" y="62"/>
                  </a:cxn>
                </a:cxnLst>
                <a:rect l="0" t="0" r="r" b="b"/>
                <a:pathLst>
                  <a:path w="72" h="82">
                    <a:moveTo>
                      <a:pt x="68" y="62"/>
                    </a:moveTo>
                    <a:lnTo>
                      <a:pt x="68" y="62"/>
                    </a:lnTo>
                    <a:lnTo>
                      <a:pt x="67" y="57"/>
                    </a:lnTo>
                    <a:lnTo>
                      <a:pt x="67" y="55"/>
                    </a:lnTo>
                    <a:lnTo>
                      <a:pt x="67" y="51"/>
                    </a:lnTo>
                    <a:lnTo>
                      <a:pt x="67" y="49"/>
                    </a:lnTo>
                    <a:lnTo>
                      <a:pt x="67" y="48"/>
                    </a:lnTo>
                    <a:lnTo>
                      <a:pt x="68" y="46"/>
                    </a:lnTo>
                    <a:lnTo>
                      <a:pt x="70" y="43"/>
                    </a:lnTo>
                    <a:lnTo>
                      <a:pt x="72" y="41"/>
                    </a:lnTo>
                    <a:lnTo>
                      <a:pt x="19" y="0"/>
                    </a:lnTo>
                    <a:lnTo>
                      <a:pt x="13" y="9"/>
                    </a:lnTo>
                    <a:lnTo>
                      <a:pt x="7" y="18"/>
                    </a:lnTo>
                    <a:lnTo>
                      <a:pt x="4" y="28"/>
                    </a:lnTo>
                    <a:lnTo>
                      <a:pt x="1" y="39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3" y="71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68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38" name="Freeform 2581"/>
              <p:cNvSpPr>
                <a:spLocks/>
              </p:cNvSpPr>
              <p:nvPr/>
            </p:nvSpPr>
            <p:spPr bwMode="auto">
              <a:xfrm>
                <a:off x="4881" y="3674"/>
                <a:ext cx="17" cy="15"/>
              </a:xfrm>
              <a:custGeom>
                <a:avLst/>
                <a:gdLst/>
                <a:ahLst/>
                <a:cxnLst>
                  <a:cxn ang="0">
                    <a:pos x="83" y="26"/>
                  </a:cxn>
                  <a:cxn ang="0">
                    <a:pos x="83" y="26"/>
                  </a:cxn>
                  <a:cxn ang="0">
                    <a:pos x="80" y="23"/>
                  </a:cxn>
                  <a:cxn ang="0">
                    <a:pos x="76" y="20"/>
                  </a:cxn>
                  <a:cxn ang="0">
                    <a:pos x="73" y="17"/>
                  </a:cxn>
                  <a:cxn ang="0">
                    <a:pos x="70" y="14"/>
                  </a:cxn>
                  <a:cxn ang="0">
                    <a:pos x="68" y="10"/>
                  </a:cxn>
                  <a:cxn ang="0">
                    <a:pos x="67" y="7"/>
                  </a:cxn>
                  <a:cxn ang="0">
                    <a:pos x="65" y="3"/>
                  </a:cxn>
                  <a:cxn ang="0">
                    <a:pos x="63" y="0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7" y="36"/>
                  </a:cxn>
                  <a:cxn ang="0">
                    <a:pos x="11" y="45"/>
                  </a:cxn>
                  <a:cxn ang="0">
                    <a:pos x="16" y="52"/>
                  </a:cxn>
                  <a:cxn ang="0">
                    <a:pos x="22" y="59"/>
                  </a:cxn>
                  <a:cxn ang="0">
                    <a:pos x="28" y="67"/>
                  </a:cxn>
                  <a:cxn ang="0">
                    <a:pos x="35" y="73"/>
                  </a:cxn>
                  <a:cxn ang="0">
                    <a:pos x="41" y="78"/>
                  </a:cxn>
                  <a:cxn ang="0">
                    <a:pos x="41" y="78"/>
                  </a:cxn>
                  <a:cxn ang="0">
                    <a:pos x="83" y="26"/>
                  </a:cxn>
                </a:cxnLst>
                <a:rect l="0" t="0" r="r" b="b"/>
                <a:pathLst>
                  <a:path w="83" h="78">
                    <a:moveTo>
                      <a:pt x="83" y="26"/>
                    </a:moveTo>
                    <a:lnTo>
                      <a:pt x="83" y="26"/>
                    </a:lnTo>
                    <a:lnTo>
                      <a:pt x="80" y="23"/>
                    </a:lnTo>
                    <a:lnTo>
                      <a:pt x="76" y="20"/>
                    </a:lnTo>
                    <a:lnTo>
                      <a:pt x="73" y="17"/>
                    </a:lnTo>
                    <a:lnTo>
                      <a:pt x="70" y="14"/>
                    </a:lnTo>
                    <a:lnTo>
                      <a:pt x="68" y="10"/>
                    </a:lnTo>
                    <a:lnTo>
                      <a:pt x="67" y="7"/>
                    </a:lnTo>
                    <a:lnTo>
                      <a:pt x="65" y="3"/>
                    </a:lnTo>
                    <a:lnTo>
                      <a:pt x="63" y="0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7" y="36"/>
                    </a:lnTo>
                    <a:lnTo>
                      <a:pt x="11" y="45"/>
                    </a:lnTo>
                    <a:lnTo>
                      <a:pt x="16" y="52"/>
                    </a:lnTo>
                    <a:lnTo>
                      <a:pt x="22" y="59"/>
                    </a:lnTo>
                    <a:lnTo>
                      <a:pt x="28" y="67"/>
                    </a:lnTo>
                    <a:lnTo>
                      <a:pt x="35" y="73"/>
                    </a:lnTo>
                    <a:lnTo>
                      <a:pt x="41" y="78"/>
                    </a:lnTo>
                    <a:lnTo>
                      <a:pt x="41" y="78"/>
                    </a:lnTo>
                    <a:lnTo>
                      <a:pt x="83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39" name="Freeform 2582"/>
              <p:cNvSpPr>
                <a:spLocks/>
              </p:cNvSpPr>
              <p:nvPr/>
            </p:nvSpPr>
            <p:spPr bwMode="auto">
              <a:xfrm>
                <a:off x="4889" y="3679"/>
                <a:ext cx="12" cy="14"/>
              </a:xfrm>
              <a:custGeom>
                <a:avLst/>
                <a:gdLst/>
                <a:ahLst/>
                <a:cxnLst>
                  <a:cxn ang="0">
                    <a:pos x="54" y="6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52" y="6"/>
                  </a:cxn>
                  <a:cxn ang="0">
                    <a:pos x="51" y="6"/>
                  </a:cxn>
                  <a:cxn ang="0">
                    <a:pos x="49" y="5"/>
                  </a:cxn>
                  <a:cxn ang="0">
                    <a:pos x="48" y="4"/>
                  </a:cxn>
                  <a:cxn ang="0">
                    <a:pos x="44" y="3"/>
                  </a:cxn>
                  <a:cxn ang="0">
                    <a:pos x="42" y="0"/>
                  </a:cxn>
                  <a:cxn ang="0">
                    <a:pos x="0" y="52"/>
                  </a:cxn>
                  <a:cxn ang="0">
                    <a:pos x="7" y="57"/>
                  </a:cxn>
                  <a:cxn ang="0">
                    <a:pos x="14" y="62"/>
                  </a:cxn>
                  <a:cxn ang="0">
                    <a:pos x="20" y="65"/>
                  </a:cxn>
                  <a:cxn ang="0">
                    <a:pos x="28" y="69"/>
                  </a:cxn>
                  <a:cxn ang="0">
                    <a:pos x="35" y="71"/>
                  </a:cxn>
                  <a:cxn ang="0">
                    <a:pos x="43" y="72"/>
                  </a:cxn>
                  <a:cxn ang="0">
                    <a:pos x="51" y="73"/>
                  </a:cxn>
                  <a:cxn ang="0">
                    <a:pos x="59" y="73"/>
                  </a:cxn>
                  <a:cxn ang="0">
                    <a:pos x="59" y="73"/>
                  </a:cxn>
                  <a:cxn ang="0">
                    <a:pos x="54" y="6"/>
                  </a:cxn>
                </a:cxnLst>
                <a:rect l="0" t="0" r="r" b="b"/>
                <a:pathLst>
                  <a:path w="59" h="73">
                    <a:moveTo>
                      <a:pt x="54" y="6"/>
                    </a:move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2" y="6"/>
                    </a:lnTo>
                    <a:lnTo>
                      <a:pt x="51" y="6"/>
                    </a:lnTo>
                    <a:lnTo>
                      <a:pt x="49" y="5"/>
                    </a:lnTo>
                    <a:lnTo>
                      <a:pt x="48" y="4"/>
                    </a:lnTo>
                    <a:lnTo>
                      <a:pt x="44" y="3"/>
                    </a:lnTo>
                    <a:lnTo>
                      <a:pt x="42" y="0"/>
                    </a:lnTo>
                    <a:lnTo>
                      <a:pt x="0" y="52"/>
                    </a:lnTo>
                    <a:lnTo>
                      <a:pt x="7" y="57"/>
                    </a:lnTo>
                    <a:lnTo>
                      <a:pt x="14" y="62"/>
                    </a:lnTo>
                    <a:lnTo>
                      <a:pt x="20" y="65"/>
                    </a:lnTo>
                    <a:lnTo>
                      <a:pt x="28" y="69"/>
                    </a:lnTo>
                    <a:lnTo>
                      <a:pt x="35" y="71"/>
                    </a:lnTo>
                    <a:lnTo>
                      <a:pt x="43" y="72"/>
                    </a:lnTo>
                    <a:lnTo>
                      <a:pt x="51" y="73"/>
                    </a:lnTo>
                    <a:lnTo>
                      <a:pt x="59" y="73"/>
                    </a:lnTo>
                    <a:lnTo>
                      <a:pt x="59" y="73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40" name="Freeform 2583"/>
              <p:cNvSpPr>
                <a:spLocks/>
              </p:cNvSpPr>
              <p:nvPr/>
            </p:nvSpPr>
            <p:spPr bwMode="auto">
              <a:xfrm>
                <a:off x="4900" y="3679"/>
                <a:ext cx="11" cy="1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5" y="70"/>
                  </a:cxn>
                  <a:cxn ang="0">
                    <a:pos x="13" y="69"/>
                  </a:cxn>
                  <a:cxn ang="0">
                    <a:pos x="20" y="67"/>
                  </a:cxn>
                  <a:cxn ang="0">
                    <a:pos x="27" y="64"/>
                  </a:cxn>
                  <a:cxn ang="0">
                    <a:pos x="34" y="61"/>
                  </a:cxn>
                  <a:cxn ang="0">
                    <a:pos x="41" y="57"/>
                  </a:cxn>
                  <a:cxn ang="0">
                    <a:pos x="47" y="53"/>
                  </a:cxn>
                  <a:cxn ang="0">
                    <a:pos x="53" y="47"/>
                  </a:cxn>
                  <a:cxn ang="0">
                    <a:pos x="57" y="41"/>
                  </a:cxn>
                  <a:cxn ang="0">
                    <a:pos x="57" y="41"/>
                  </a:cxn>
                  <a:cxn ang="0">
                    <a:pos x="4" y="0"/>
                  </a:cxn>
                </a:cxnLst>
                <a:rect l="0" t="0" r="r" b="b"/>
                <a:pathLst>
                  <a:path w="57" h="70">
                    <a:moveTo>
                      <a:pt x="4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5" y="70"/>
                    </a:lnTo>
                    <a:lnTo>
                      <a:pt x="13" y="69"/>
                    </a:lnTo>
                    <a:lnTo>
                      <a:pt x="20" y="67"/>
                    </a:lnTo>
                    <a:lnTo>
                      <a:pt x="27" y="64"/>
                    </a:lnTo>
                    <a:lnTo>
                      <a:pt x="34" y="61"/>
                    </a:lnTo>
                    <a:lnTo>
                      <a:pt x="41" y="57"/>
                    </a:lnTo>
                    <a:lnTo>
                      <a:pt x="47" y="53"/>
                    </a:lnTo>
                    <a:lnTo>
                      <a:pt x="53" y="47"/>
                    </a:lnTo>
                    <a:lnTo>
                      <a:pt x="57" y="41"/>
                    </a:lnTo>
                    <a:lnTo>
                      <a:pt x="57" y="4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41" name="Freeform 2584"/>
              <p:cNvSpPr>
                <a:spLocks/>
              </p:cNvSpPr>
              <p:nvPr/>
            </p:nvSpPr>
            <p:spPr bwMode="auto">
              <a:xfrm>
                <a:off x="4901" y="3678"/>
                <a:ext cx="14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5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53" y="49"/>
                  </a:cxn>
                  <a:cxn ang="0">
                    <a:pos x="57" y="44"/>
                  </a:cxn>
                  <a:cxn ang="0">
                    <a:pos x="60" y="38"/>
                  </a:cxn>
                  <a:cxn ang="0">
                    <a:pos x="64" y="32"/>
                  </a:cxn>
                  <a:cxn ang="0">
                    <a:pos x="66" y="26"/>
                  </a:cxn>
                  <a:cxn ang="0">
                    <a:pos x="68" y="19"/>
                  </a:cxn>
                  <a:cxn ang="0">
                    <a:pos x="70" y="12"/>
                  </a:cxn>
                  <a:cxn ang="0">
                    <a:pos x="70" y="7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4" y="0"/>
                  </a:cxn>
                </a:cxnLst>
                <a:rect l="0" t="0" r="r" b="b"/>
                <a:pathLst>
                  <a:path w="70" h="49">
                    <a:moveTo>
                      <a:pt x="4" y="0"/>
                    </a:moveTo>
                    <a:lnTo>
                      <a:pt x="4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53" y="49"/>
                    </a:lnTo>
                    <a:lnTo>
                      <a:pt x="57" y="44"/>
                    </a:lnTo>
                    <a:lnTo>
                      <a:pt x="60" y="38"/>
                    </a:lnTo>
                    <a:lnTo>
                      <a:pt x="64" y="32"/>
                    </a:lnTo>
                    <a:lnTo>
                      <a:pt x="66" y="26"/>
                    </a:lnTo>
                    <a:lnTo>
                      <a:pt x="68" y="19"/>
                    </a:lnTo>
                    <a:lnTo>
                      <a:pt x="70" y="12"/>
                    </a:lnTo>
                    <a:lnTo>
                      <a:pt x="70" y="7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42" name="Freeform 2585"/>
              <p:cNvSpPr>
                <a:spLocks/>
              </p:cNvSpPr>
              <p:nvPr/>
            </p:nvSpPr>
            <p:spPr bwMode="auto">
              <a:xfrm>
                <a:off x="4899" y="3665"/>
                <a:ext cx="16" cy="13"/>
              </a:xfrm>
              <a:custGeom>
                <a:avLst/>
                <a:gdLst/>
                <a:ahLst/>
                <a:cxnLst>
                  <a:cxn ang="0">
                    <a:pos x="12" y="9"/>
                  </a:cxn>
                  <a:cxn ang="0">
                    <a:pos x="7" y="52"/>
                  </a:cxn>
                  <a:cxn ang="0">
                    <a:pos x="8" y="54"/>
                  </a:cxn>
                  <a:cxn ang="0">
                    <a:pos x="9" y="56"/>
                  </a:cxn>
                  <a:cxn ang="0">
                    <a:pos x="10" y="59"/>
                  </a:cxn>
                  <a:cxn ang="0">
                    <a:pos x="12" y="61"/>
                  </a:cxn>
                  <a:cxn ang="0">
                    <a:pos x="12" y="62"/>
                  </a:cxn>
                  <a:cxn ang="0">
                    <a:pos x="12" y="63"/>
                  </a:cxn>
                  <a:cxn ang="0">
                    <a:pos x="13" y="65"/>
                  </a:cxn>
                  <a:cxn ang="0">
                    <a:pos x="13" y="66"/>
                  </a:cxn>
                  <a:cxn ang="0">
                    <a:pos x="79" y="66"/>
                  </a:cxn>
                  <a:cxn ang="0">
                    <a:pos x="79" y="59"/>
                  </a:cxn>
                  <a:cxn ang="0">
                    <a:pos x="77" y="52"/>
                  </a:cxn>
                  <a:cxn ang="0">
                    <a:pos x="76" y="45"/>
                  </a:cxn>
                  <a:cxn ang="0">
                    <a:pos x="74" y="39"/>
                  </a:cxn>
                  <a:cxn ang="0">
                    <a:pos x="72" y="32"/>
                  </a:cxn>
                  <a:cxn ang="0">
                    <a:pos x="69" y="26"/>
                  </a:cxn>
                  <a:cxn ang="0">
                    <a:pos x="66" y="21"/>
                  </a:cxn>
                  <a:cxn ang="0">
                    <a:pos x="61" y="15"/>
                  </a:cxn>
                  <a:cxn ang="0">
                    <a:pos x="58" y="58"/>
                  </a:cxn>
                  <a:cxn ang="0">
                    <a:pos x="61" y="15"/>
                  </a:cxn>
                  <a:cxn ang="0">
                    <a:pos x="57" y="8"/>
                  </a:cxn>
                  <a:cxn ang="0">
                    <a:pos x="51" y="4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1" y="3"/>
                  </a:cxn>
                  <a:cxn ang="0">
                    <a:pos x="15" y="6"/>
                  </a:cxn>
                  <a:cxn ang="0">
                    <a:pos x="10" y="10"/>
                  </a:cxn>
                  <a:cxn ang="0">
                    <a:pos x="7" y="15"/>
                  </a:cxn>
                  <a:cxn ang="0">
                    <a:pos x="3" y="19"/>
                  </a:cxn>
                  <a:cxn ang="0">
                    <a:pos x="1" y="25"/>
                  </a:cxn>
                  <a:cxn ang="0">
                    <a:pos x="0" y="32"/>
                  </a:cxn>
                  <a:cxn ang="0">
                    <a:pos x="1" y="39"/>
                  </a:cxn>
                  <a:cxn ang="0">
                    <a:pos x="3" y="45"/>
                  </a:cxn>
                  <a:cxn ang="0">
                    <a:pos x="7" y="52"/>
                  </a:cxn>
                  <a:cxn ang="0">
                    <a:pos x="12" y="9"/>
                  </a:cxn>
                </a:cxnLst>
                <a:rect l="0" t="0" r="r" b="b"/>
                <a:pathLst>
                  <a:path w="79" h="66">
                    <a:moveTo>
                      <a:pt x="12" y="9"/>
                    </a:moveTo>
                    <a:lnTo>
                      <a:pt x="7" y="52"/>
                    </a:lnTo>
                    <a:lnTo>
                      <a:pt x="8" y="54"/>
                    </a:lnTo>
                    <a:lnTo>
                      <a:pt x="9" y="56"/>
                    </a:lnTo>
                    <a:lnTo>
                      <a:pt x="10" y="59"/>
                    </a:lnTo>
                    <a:lnTo>
                      <a:pt x="12" y="61"/>
                    </a:lnTo>
                    <a:lnTo>
                      <a:pt x="12" y="62"/>
                    </a:lnTo>
                    <a:lnTo>
                      <a:pt x="12" y="63"/>
                    </a:lnTo>
                    <a:lnTo>
                      <a:pt x="13" y="65"/>
                    </a:lnTo>
                    <a:lnTo>
                      <a:pt x="13" y="66"/>
                    </a:lnTo>
                    <a:lnTo>
                      <a:pt x="79" y="66"/>
                    </a:lnTo>
                    <a:lnTo>
                      <a:pt x="79" y="59"/>
                    </a:lnTo>
                    <a:lnTo>
                      <a:pt x="77" y="52"/>
                    </a:lnTo>
                    <a:lnTo>
                      <a:pt x="76" y="45"/>
                    </a:lnTo>
                    <a:lnTo>
                      <a:pt x="74" y="39"/>
                    </a:lnTo>
                    <a:lnTo>
                      <a:pt x="72" y="32"/>
                    </a:lnTo>
                    <a:lnTo>
                      <a:pt x="69" y="26"/>
                    </a:lnTo>
                    <a:lnTo>
                      <a:pt x="66" y="21"/>
                    </a:lnTo>
                    <a:lnTo>
                      <a:pt x="61" y="15"/>
                    </a:lnTo>
                    <a:lnTo>
                      <a:pt x="58" y="58"/>
                    </a:lnTo>
                    <a:lnTo>
                      <a:pt x="61" y="15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7" y="15"/>
                    </a:lnTo>
                    <a:lnTo>
                      <a:pt x="3" y="19"/>
                    </a:lnTo>
                    <a:lnTo>
                      <a:pt x="1" y="25"/>
                    </a:lnTo>
                    <a:lnTo>
                      <a:pt x="0" y="32"/>
                    </a:lnTo>
                    <a:lnTo>
                      <a:pt x="1" y="39"/>
                    </a:lnTo>
                    <a:lnTo>
                      <a:pt x="3" y="45"/>
                    </a:lnTo>
                    <a:lnTo>
                      <a:pt x="7" y="52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43" name="Freeform 2586"/>
              <p:cNvSpPr>
                <a:spLocks/>
              </p:cNvSpPr>
              <p:nvPr/>
            </p:nvSpPr>
            <p:spPr bwMode="auto">
              <a:xfrm>
                <a:off x="4919" y="3659"/>
                <a:ext cx="13" cy="7"/>
              </a:xfrm>
              <a:custGeom>
                <a:avLst/>
                <a:gdLst/>
                <a:ahLst/>
                <a:cxnLst>
                  <a:cxn ang="0">
                    <a:pos x="65" y="33"/>
                  </a:cxn>
                  <a:cxn ang="0">
                    <a:pos x="65" y="33"/>
                  </a:cxn>
                  <a:cxn ang="0">
                    <a:pos x="66" y="28"/>
                  </a:cxn>
                  <a:cxn ang="0">
                    <a:pos x="67" y="25"/>
                  </a:cxn>
                  <a:cxn ang="0">
                    <a:pos x="67" y="21"/>
                  </a:cxn>
                  <a:cxn ang="0">
                    <a:pos x="67" y="16"/>
                  </a:cxn>
                  <a:cxn ang="0">
                    <a:pos x="68" y="12"/>
                  </a:cxn>
                  <a:cxn ang="0">
                    <a:pos x="68" y="8"/>
                  </a:cxn>
                  <a:cxn ang="0">
                    <a:pos x="68" y="4"/>
                  </a:cxn>
                  <a:cxn ang="0">
                    <a:pos x="68" y="0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7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1" y="12"/>
                  </a:cxn>
                  <a:cxn ang="0">
                    <a:pos x="0" y="13"/>
                  </a:cxn>
                  <a:cxn ang="0">
                    <a:pos x="0" y="14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65" y="33"/>
                  </a:cxn>
                </a:cxnLst>
                <a:rect l="0" t="0" r="r" b="b"/>
                <a:pathLst>
                  <a:path w="68" h="33">
                    <a:moveTo>
                      <a:pt x="65" y="33"/>
                    </a:moveTo>
                    <a:lnTo>
                      <a:pt x="65" y="33"/>
                    </a:lnTo>
                    <a:lnTo>
                      <a:pt x="66" y="28"/>
                    </a:lnTo>
                    <a:lnTo>
                      <a:pt x="67" y="25"/>
                    </a:lnTo>
                    <a:lnTo>
                      <a:pt x="67" y="21"/>
                    </a:lnTo>
                    <a:lnTo>
                      <a:pt x="67" y="16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8" y="0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65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44" name="Freeform 2587"/>
              <p:cNvSpPr>
                <a:spLocks/>
              </p:cNvSpPr>
              <p:nvPr/>
            </p:nvSpPr>
            <p:spPr bwMode="auto">
              <a:xfrm>
                <a:off x="4918" y="3662"/>
                <a:ext cx="14" cy="10"/>
              </a:xfrm>
              <a:custGeom>
                <a:avLst/>
                <a:gdLst/>
                <a:ahLst/>
                <a:cxnLst>
                  <a:cxn ang="0">
                    <a:pos x="52" y="48"/>
                  </a:cxn>
                  <a:cxn ang="0">
                    <a:pos x="52" y="48"/>
                  </a:cxn>
                  <a:cxn ang="0">
                    <a:pos x="54" y="44"/>
                  </a:cxn>
                  <a:cxn ang="0">
                    <a:pos x="56" y="41"/>
                  </a:cxn>
                  <a:cxn ang="0">
                    <a:pos x="59" y="37"/>
                  </a:cxn>
                  <a:cxn ang="0">
                    <a:pos x="61" y="33"/>
                  </a:cxn>
                  <a:cxn ang="0">
                    <a:pos x="62" y="29"/>
                  </a:cxn>
                  <a:cxn ang="0">
                    <a:pos x="65" y="26"/>
                  </a:cxn>
                  <a:cxn ang="0">
                    <a:pos x="66" y="21"/>
                  </a:cxn>
                  <a:cxn ang="0">
                    <a:pos x="67" y="18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52" y="48"/>
                  </a:cxn>
                </a:cxnLst>
                <a:rect l="0" t="0" r="r" b="b"/>
                <a:pathLst>
                  <a:path w="67" h="48">
                    <a:moveTo>
                      <a:pt x="52" y="48"/>
                    </a:moveTo>
                    <a:lnTo>
                      <a:pt x="52" y="48"/>
                    </a:lnTo>
                    <a:lnTo>
                      <a:pt x="54" y="44"/>
                    </a:lnTo>
                    <a:lnTo>
                      <a:pt x="56" y="41"/>
                    </a:lnTo>
                    <a:lnTo>
                      <a:pt x="59" y="37"/>
                    </a:lnTo>
                    <a:lnTo>
                      <a:pt x="61" y="33"/>
                    </a:lnTo>
                    <a:lnTo>
                      <a:pt x="62" y="29"/>
                    </a:lnTo>
                    <a:lnTo>
                      <a:pt x="65" y="26"/>
                    </a:lnTo>
                    <a:lnTo>
                      <a:pt x="66" y="21"/>
                    </a:lnTo>
                    <a:lnTo>
                      <a:pt x="67" y="18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52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45" name="Freeform 2588"/>
              <p:cNvSpPr>
                <a:spLocks/>
              </p:cNvSpPr>
              <p:nvPr/>
            </p:nvSpPr>
            <p:spPr bwMode="auto">
              <a:xfrm>
                <a:off x="4918" y="3663"/>
                <a:ext cx="11" cy="14"/>
              </a:xfrm>
              <a:custGeom>
                <a:avLst/>
                <a:gdLst/>
                <a:ahLst/>
                <a:cxnLst>
                  <a:cxn ang="0">
                    <a:pos x="10" y="67"/>
                  </a:cxn>
                  <a:cxn ang="0">
                    <a:pos x="10" y="67"/>
                  </a:cxn>
                  <a:cxn ang="0">
                    <a:pos x="17" y="66"/>
                  </a:cxn>
                  <a:cxn ang="0">
                    <a:pos x="23" y="65"/>
                  </a:cxn>
                  <a:cxn ang="0">
                    <a:pos x="30" y="61"/>
                  </a:cxn>
                  <a:cxn ang="0">
                    <a:pos x="35" y="59"/>
                  </a:cxn>
                  <a:cxn ang="0">
                    <a:pos x="40" y="54"/>
                  </a:cxn>
                  <a:cxn ang="0">
                    <a:pos x="46" y="51"/>
                  </a:cxn>
                  <a:cxn ang="0">
                    <a:pos x="50" y="46"/>
                  </a:cxn>
                  <a:cxn ang="0">
                    <a:pos x="54" y="42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0" y="67"/>
                  </a:cxn>
                </a:cxnLst>
                <a:rect l="0" t="0" r="r" b="b"/>
                <a:pathLst>
                  <a:path w="54" h="67">
                    <a:moveTo>
                      <a:pt x="10" y="67"/>
                    </a:moveTo>
                    <a:lnTo>
                      <a:pt x="10" y="67"/>
                    </a:lnTo>
                    <a:lnTo>
                      <a:pt x="17" y="66"/>
                    </a:lnTo>
                    <a:lnTo>
                      <a:pt x="23" y="65"/>
                    </a:lnTo>
                    <a:lnTo>
                      <a:pt x="30" y="61"/>
                    </a:lnTo>
                    <a:lnTo>
                      <a:pt x="35" y="59"/>
                    </a:lnTo>
                    <a:lnTo>
                      <a:pt x="40" y="54"/>
                    </a:lnTo>
                    <a:lnTo>
                      <a:pt x="46" y="51"/>
                    </a:lnTo>
                    <a:lnTo>
                      <a:pt x="50" y="46"/>
                    </a:lnTo>
                    <a:lnTo>
                      <a:pt x="54" y="42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46" name="Freeform 2589"/>
              <p:cNvSpPr>
                <a:spLocks/>
              </p:cNvSpPr>
              <p:nvPr/>
            </p:nvSpPr>
            <p:spPr bwMode="auto">
              <a:xfrm>
                <a:off x="4910" y="3664"/>
                <a:ext cx="10" cy="13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1" y="53"/>
                  </a:cxn>
                  <a:cxn ang="0">
                    <a:pos x="6" y="57"/>
                  </a:cxn>
                  <a:cxn ang="0">
                    <a:pos x="12" y="60"/>
                  </a:cxn>
                  <a:cxn ang="0">
                    <a:pos x="18" y="63"/>
                  </a:cxn>
                  <a:cxn ang="0">
                    <a:pos x="23" y="65"/>
                  </a:cxn>
                  <a:cxn ang="0">
                    <a:pos x="30" y="66"/>
                  </a:cxn>
                  <a:cxn ang="0">
                    <a:pos x="37" y="67"/>
                  </a:cxn>
                  <a:cxn ang="0">
                    <a:pos x="43" y="67"/>
                  </a:cxn>
                  <a:cxn ang="0">
                    <a:pos x="50" y="66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0" y="52"/>
                  </a:cxn>
                </a:cxnLst>
                <a:rect l="0" t="0" r="r" b="b"/>
                <a:pathLst>
                  <a:path w="50" h="67">
                    <a:moveTo>
                      <a:pt x="0" y="52"/>
                    </a:moveTo>
                    <a:lnTo>
                      <a:pt x="1" y="53"/>
                    </a:lnTo>
                    <a:lnTo>
                      <a:pt x="6" y="57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3" y="65"/>
                    </a:lnTo>
                    <a:lnTo>
                      <a:pt x="30" y="66"/>
                    </a:lnTo>
                    <a:lnTo>
                      <a:pt x="37" y="67"/>
                    </a:lnTo>
                    <a:lnTo>
                      <a:pt x="43" y="67"/>
                    </a:lnTo>
                    <a:lnTo>
                      <a:pt x="50" y="66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47" name="Freeform 2590"/>
              <p:cNvSpPr>
                <a:spLocks/>
              </p:cNvSpPr>
              <p:nvPr/>
            </p:nvSpPr>
            <p:spPr bwMode="auto">
              <a:xfrm>
                <a:off x="4906" y="3664"/>
                <a:ext cx="12" cy="10"/>
              </a:xfrm>
              <a:custGeom>
                <a:avLst/>
                <a:gdLst/>
                <a:ahLst/>
                <a:cxnLst>
                  <a:cxn ang="0">
                    <a:pos x="2" y="26"/>
                  </a:cxn>
                  <a:cxn ang="0">
                    <a:pos x="0" y="26"/>
                  </a:cxn>
                  <a:cxn ang="0">
                    <a:pos x="3" y="29"/>
                  </a:cxn>
                  <a:cxn ang="0">
                    <a:pos x="5" y="34"/>
                  </a:cxn>
                  <a:cxn ang="0">
                    <a:pos x="7" y="37"/>
                  </a:cxn>
                  <a:cxn ang="0">
                    <a:pos x="10" y="41"/>
                  </a:cxn>
                  <a:cxn ang="0">
                    <a:pos x="12" y="44"/>
                  </a:cxn>
                  <a:cxn ang="0">
                    <a:pos x="15" y="48"/>
                  </a:cxn>
                  <a:cxn ang="0">
                    <a:pos x="19" y="50"/>
                  </a:cxn>
                  <a:cxn ang="0">
                    <a:pos x="21" y="52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1"/>
                  </a:cxn>
                  <a:cxn ang="0">
                    <a:pos x="64" y="1"/>
                  </a:cxn>
                  <a:cxn ang="0">
                    <a:pos x="63" y="1"/>
                  </a:cxn>
                  <a:cxn ang="0">
                    <a:pos x="2" y="26"/>
                  </a:cxn>
                </a:cxnLst>
                <a:rect l="0" t="0" r="r" b="b"/>
                <a:pathLst>
                  <a:path w="64" h="52">
                    <a:moveTo>
                      <a:pt x="2" y="26"/>
                    </a:moveTo>
                    <a:lnTo>
                      <a:pt x="0" y="26"/>
                    </a:lnTo>
                    <a:lnTo>
                      <a:pt x="3" y="29"/>
                    </a:lnTo>
                    <a:lnTo>
                      <a:pt x="5" y="34"/>
                    </a:lnTo>
                    <a:lnTo>
                      <a:pt x="7" y="37"/>
                    </a:lnTo>
                    <a:lnTo>
                      <a:pt x="10" y="41"/>
                    </a:lnTo>
                    <a:lnTo>
                      <a:pt x="12" y="44"/>
                    </a:lnTo>
                    <a:lnTo>
                      <a:pt x="15" y="48"/>
                    </a:lnTo>
                    <a:lnTo>
                      <a:pt x="19" y="50"/>
                    </a:lnTo>
                    <a:lnTo>
                      <a:pt x="21" y="52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3" y="1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48" name="Freeform 2591"/>
              <p:cNvSpPr>
                <a:spLocks/>
              </p:cNvSpPr>
              <p:nvPr/>
            </p:nvSpPr>
            <p:spPr bwMode="auto">
              <a:xfrm>
                <a:off x="4905" y="3662"/>
                <a:ext cx="1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1" y="21"/>
                  </a:cxn>
                  <a:cxn ang="0">
                    <a:pos x="1" y="25"/>
                  </a:cxn>
                  <a:cxn ang="0">
                    <a:pos x="2" y="28"/>
                  </a:cxn>
                  <a:cxn ang="0">
                    <a:pos x="5" y="33"/>
                  </a:cxn>
                  <a:cxn ang="0">
                    <a:pos x="66" y="8"/>
                  </a:cxn>
                  <a:cxn ang="0">
                    <a:pos x="66" y="8"/>
                  </a:cxn>
                  <a:cxn ang="0">
                    <a:pos x="66" y="8"/>
                  </a:cxn>
                  <a:cxn ang="0">
                    <a:pos x="66" y="8"/>
                  </a:cxn>
                  <a:cxn ang="0">
                    <a:pos x="66" y="8"/>
                  </a:cxn>
                  <a:cxn ang="0">
                    <a:pos x="66" y="8"/>
                  </a:cxn>
                  <a:cxn ang="0">
                    <a:pos x="66" y="8"/>
                  </a:cxn>
                  <a:cxn ang="0">
                    <a:pos x="67" y="8"/>
                  </a:cxn>
                  <a:cxn ang="0">
                    <a:pos x="66" y="8"/>
                  </a:cxn>
                  <a:cxn ang="0">
                    <a:pos x="66" y="8"/>
                  </a:cxn>
                  <a:cxn ang="0">
                    <a:pos x="0" y="0"/>
                  </a:cxn>
                </a:cxnLst>
                <a:rect l="0" t="0" r="r" b="b"/>
                <a:pathLst>
                  <a:path w="67" h="33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2" y="28"/>
                    </a:lnTo>
                    <a:lnTo>
                      <a:pt x="5" y="33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49" name="Freeform 2592"/>
              <p:cNvSpPr>
                <a:spLocks/>
              </p:cNvSpPr>
              <p:nvPr/>
            </p:nvSpPr>
            <p:spPr bwMode="auto">
              <a:xfrm>
                <a:off x="4905" y="3656"/>
                <a:ext cx="14" cy="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7" y="4"/>
                  </a:cxn>
                  <a:cxn ang="0">
                    <a:pos x="6" y="7"/>
                  </a:cxn>
                  <a:cxn ang="0">
                    <a:pos x="5" y="11"/>
                  </a:cxn>
                  <a:cxn ang="0">
                    <a:pos x="3" y="14"/>
                  </a:cxn>
                  <a:cxn ang="0">
                    <a:pos x="2" y="18"/>
                  </a:cxn>
                  <a:cxn ang="0">
                    <a:pos x="1" y="22"/>
                  </a:cxn>
                  <a:cxn ang="0">
                    <a:pos x="0" y="26"/>
                  </a:cxn>
                  <a:cxn ang="0">
                    <a:pos x="0" y="29"/>
                  </a:cxn>
                  <a:cxn ang="0">
                    <a:pos x="66" y="37"/>
                  </a:cxn>
                  <a:cxn ang="0">
                    <a:pos x="66" y="36"/>
                  </a:cxn>
                  <a:cxn ang="0">
                    <a:pos x="66" y="36"/>
                  </a:cxn>
                  <a:cxn ang="0">
                    <a:pos x="67" y="36"/>
                  </a:cxn>
                  <a:cxn ang="0">
                    <a:pos x="67" y="35"/>
                  </a:cxn>
                  <a:cxn ang="0">
                    <a:pos x="67" y="35"/>
                  </a:cxn>
                  <a:cxn ang="0">
                    <a:pos x="67" y="34"/>
                  </a:cxn>
                  <a:cxn ang="0">
                    <a:pos x="68" y="33"/>
                  </a:cxn>
                  <a:cxn ang="0">
                    <a:pos x="68" y="32"/>
                  </a:cxn>
                  <a:cxn ang="0">
                    <a:pos x="68" y="32"/>
                  </a:cxn>
                  <a:cxn ang="0">
                    <a:pos x="9" y="0"/>
                  </a:cxn>
                </a:cxnLst>
                <a:rect l="0" t="0" r="r" b="b"/>
                <a:pathLst>
                  <a:path w="68" h="37">
                    <a:moveTo>
                      <a:pt x="9" y="0"/>
                    </a:moveTo>
                    <a:lnTo>
                      <a:pt x="9" y="0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5" y="11"/>
                    </a:lnTo>
                    <a:lnTo>
                      <a:pt x="3" y="14"/>
                    </a:lnTo>
                    <a:lnTo>
                      <a:pt x="2" y="18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66" y="37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7" y="35"/>
                    </a:lnTo>
                    <a:lnTo>
                      <a:pt x="67" y="35"/>
                    </a:lnTo>
                    <a:lnTo>
                      <a:pt x="67" y="34"/>
                    </a:lnTo>
                    <a:lnTo>
                      <a:pt x="68" y="33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50" name="Freeform 2593"/>
              <p:cNvSpPr>
                <a:spLocks/>
              </p:cNvSpPr>
              <p:nvPr/>
            </p:nvSpPr>
            <p:spPr bwMode="auto">
              <a:xfrm>
                <a:off x="4907" y="3652"/>
                <a:ext cx="14" cy="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3" y="4"/>
                  </a:cxn>
                  <a:cxn ang="0">
                    <a:pos x="11" y="7"/>
                  </a:cxn>
                  <a:cxn ang="0">
                    <a:pos x="8" y="11"/>
                  </a:cxn>
                  <a:cxn ang="0">
                    <a:pos x="7" y="14"/>
                  </a:cxn>
                  <a:cxn ang="0">
                    <a:pos x="5" y="16"/>
                  </a:cxn>
                  <a:cxn ang="0">
                    <a:pos x="3" y="20"/>
                  </a:cxn>
                  <a:cxn ang="0">
                    <a:pos x="1" y="22"/>
                  </a:cxn>
                  <a:cxn ang="0">
                    <a:pos x="0" y="24"/>
                  </a:cxn>
                  <a:cxn ang="0">
                    <a:pos x="59" y="56"/>
                  </a:cxn>
                  <a:cxn ang="0">
                    <a:pos x="60" y="54"/>
                  </a:cxn>
                  <a:cxn ang="0">
                    <a:pos x="60" y="54"/>
                  </a:cxn>
                  <a:cxn ang="0">
                    <a:pos x="61" y="52"/>
                  </a:cxn>
                  <a:cxn ang="0">
                    <a:pos x="63" y="51"/>
                  </a:cxn>
                  <a:cxn ang="0">
                    <a:pos x="64" y="49"/>
                  </a:cxn>
                  <a:cxn ang="0">
                    <a:pos x="66" y="45"/>
                  </a:cxn>
                  <a:cxn ang="0">
                    <a:pos x="68" y="43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16" y="0"/>
                  </a:cxn>
                </a:cxnLst>
                <a:rect l="0" t="0" r="r" b="b"/>
                <a:pathLst>
                  <a:path w="71" h="56">
                    <a:moveTo>
                      <a:pt x="16" y="0"/>
                    </a:moveTo>
                    <a:lnTo>
                      <a:pt x="16" y="0"/>
                    </a:lnTo>
                    <a:lnTo>
                      <a:pt x="13" y="4"/>
                    </a:lnTo>
                    <a:lnTo>
                      <a:pt x="11" y="7"/>
                    </a:lnTo>
                    <a:lnTo>
                      <a:pt x="8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3" y="20"/>
                    </a:lnTo>
                    <a:lnTo>
                      <a:pt x="1" y="22"/>
                    </a:lnTo>
                    <a:lnTo>
                      <a:pt x="0" y="24"/>
                    </a:lnTo>
                    <a:lnTo>
                      <a:pt x="59" y="5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1" y="52"/>
                    </a:lnTo>
                    <a:lnTo>
                      <a:pt x="63" y="51"/>
                    </a:lnTo>
                    <a:lnTo>
                      <a:pt x="64" y="49"/>
                    </a:lnTo>
                    <a:lnTo>
                      <a:pt x="66" y="45"/>
                    </a:lnTo>
                    <a:lnTo>
                      <a:pt x="68" y="43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51" name="Freeform 2594"/>
              <p:cNvSpPr>
                <a:spLocks/>
              </p:cNvSpPr>
              <p:nvPr/>
            </p:nvSpPr>
            <p:spPr bwMode="auto">
              <a:xfrm>
                <a:off x="4910" y="3644"/>
                <a:ext cx="15" cy="15"/>
              </a:xfrm>
              <a:custGeom>
                <a:avLst/>
                <a:gdLst/>
                <a:ahLst/>
                <a:cxnLst>
                  <a:cxn ang="0">
                    <a:pos x="13" y="54"/>
                  </a:cxn>
                  <a:cxn ang="0">
                    <a:pos x="7" y="24"/>
                  </a:cxn>
                  <a:cxn ang="0">
                    <a:pos x="8" y="24"/>
                  </a:cxn>
                  <a:cxn ang="0">
                    <a:pos x="7" y="24"/>
                  </a:cxn>
                  <a:cxn ang="0">
                    <a:pos x="7" y="25"/>
                  </a:cxn>
                  <a:cxn ang="0">
                    <a:pos x="6" y="27"/>
                  </a:cxn>
                  <a:cxn ang="0">
                    <a:pos x="5" y="28"/>
                  </a:cxn>
                  <a:cxn ang="0">
                    <a:pos x="4" y="30"/>
                  </a:cxn>
                  <a:cxn ang="0">
                    <a:pos x="3" y="34"/>
                  </a:cxn>
                  <a:cxn ang="0">
                    <a:pos x="0" y="36"/>
                  </a:cxn>
                  <a:cxn ang="0">
                    <a:pos x="55" y="75"/>
                  </a:cxn>
                  <a:cxn ang="0">
                    <a:pos x="57" y="71"/>
                  </a:cxn>
                  <a:cxn ang="0">
                    <a:pos x="59" y="67"/>
                  </a:cxn>
                  <a:cxn ang="0">
                    <a:pos x="62" y="64"/>
                  </a:cxn>
                  <a:cxn ang="0">
                    <a:pos x="65" y="59"/>
                  </a:cxn>
                  <a:cxn ang="0">
                    <a:pos x="66" y="56"/>
                  </a:cxn>
                  <a:cxn ang="0">
                    <a:pos x="69" y="52"/>
                  </a:cxn>
                  <a:cxn ang="0">
                    <a:pos x="71" y="48"/>
                  </a:cxn>
                  <a:cxn ang="0">
                    <a:pos x="72" y="43"/>
                  </a:cxn>
                  <a:cxn ang="0">
                    <a:pos x="67" y="14"/>
                  </a:cxn>
                  <a:cxn ang="0">
                    <a:pos x="72" y="43"/>
                  </a:cxn>
                  <a:cxn ang="0">
                    <a:pos x="73" y="35"/>
                  </a:cxn>
                  <a:cxn ang="0">
                    <a:pos x="73" y="28"/>
                  </a:cxn>
                  <a:cxn ang="0">
                    <a:pos x="72" y="22"/>
                  </a:cxn>
                  <a:cxn ang="0">
                    <a:pos x="70" y="17"/>
                  </a:cxn>
                  <a:cxn ang="0">
                    <a:pos x="65" y="11"/>
                  </a:cxn>
                  <a:cxn ang="0">
                    <a:pos x="60" y="7"/>
                  </a:cxn>
                  <a:cxn ang="0">
                    <a:pos x="56" y="4"/>
                  </a:cxn>
                  <a:cxn ang="0">
                    <a:pos x="50" y="2"/>
                  </a:cxn>
                  <a:cxn ang="0">
                    <a:pos x="43" y="0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25" y="3"/>
                  </a:cxn>
                  <a:cxn ang="0">
                    <a:pos x="20" y="6"/>
                  </a:cxn>
                  <a:cxn ang="0">
                    <a:pos x="15" y="11"/>
                  </a:cxn>
                  <a:cxn ang="0">
                    <a:pos x="11" y="17"/>
                  </a:cxn>
                  <a:cxn ang="0">
                    <a:pos x="7" y="24"/>
                  </a:cxn>
                  <a:cxn ang="0">
                    <a:pos x="13" y="54"/>
                  </a:cxn>
                </a:cxnLst>
                <a:rect l="0" t="0" r="r" b="b"/>
                <a:pathLst>
                  <a:path w="73" h="75">
                    <a:moveTo>
                      <a:pt x="13" y="54"/>
                    </a:moveTo>
                    <a:lnTo>
                      <a:pt x="7" y="24"/>
                    </a:lnTo>
                    <a:lnTo>
                      <a:pt x="8" y="24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6" y="27"/>
                    </a:lnTo>
                    <a:lnTo>
                      <a:pt x="5" y="28"/>
                    </a:lnTo>
                    <a:lnTo>
                      <a:pt x="4" y="30"/>
                    </a:lnTo>
                    <a:lnTo>
                      <a:pt x="3" y="34"/>
                    </a:lnTo>
                    <a:lnTo>
                      <a:pt x="0" y="36"/>
                    </a:lnTo>
                    <a:lnTo>
                      <a:pt x="55" y="75"/>
                    </a:lnTo>
                    <a:lnTo>
                      <a:pt x="57" y="71"/>
                    </a:lnTo>
                    <a:lnTo>
                      <a:pt x="59" y="67"/>
                    </a:lnTo>
                    <a:lnTo>
                      <a:pt x="62" y="64"/>
                    </a:lnTo>
                    <a:lnTo>
                      <a:pt x="65" y="59"/>
                    </a:lnTo>
                    <a:lnTo>
                      <a:pt x="66" y="56"/>
                    </a:lnTo>
                    <a:lnTo>
                      <a:pt x="69" y="52"/>
                    </a:lnTo>
                    <a:lnTo>
                      <a:pt x="71" y="48"/>
                    </a:lnTo>
                    <a:lnTo>
                      <a:pt x="72" y="43"/>
                    </a:lnTo>
                    <a:lnTo>
                      <a:pt x="67" y="14"/>
                    </a:lnTo>
                    <a:lnTo>
                      <a:pt x="72" y="43"/>
                    </a:lnTo>
                    <a:lnTo>
                      <a:pt x="73" y="35"/>
                    </a:lnTo>
                    <a:lnTo>
                      <a:pt x="73" y="28"/>
                    </a:lnTo>
                    <a:lnTo>
                      <a:pt x="72" y="22"/>
                    </a:lnTo>
                    <a:lnTo>
                      <a:pt x="70" y="17"/>
                    </a:lnTo>
                    <a:lnTo>
                      <a:pt x="65" y="11"/>
                    </a:lnTo>
                    <a:lnTo>
                      <a:pt x="60" y="7"/>
                    </a:lnTo>
                    <a:lnTo>
                      <a:pt x="56" y="4"/>
                    </a:lnTo>
                    <a:lnTo>
                      <a:pt x="50" y="2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20" y="6"/>
                    </a:lnTo>
                    <a:lnTo>
                      <a:pt x="15" y="11"/>
                    </a:lnTo>
                    <a:lnTo>
                      <a:pt x="11" y="17"/>
                    </a:lnTo>
                    <a:lnTo>
                      <a:pt x="7" y="24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52" name="Freeform 2595"/>
              <p:cNvSpPr>
                <a:spLocks/>
              </p:cNvSpPr>
              <p:nvPr/>
            </p:nvSpPr>
            <p:spPr bwMode="auto">
              <a:xfrm>
                <a:off x="4912" y="3644"/>
                <a:ext cx="11" cy="11"/>
              </a:xfrm>
              <a:custGeom>
                <a:avLst/>
                <a:gdLst/>
                <a:ahLst/>
                <a:cxnLst>
                  <a:cxn ang="0">
                    <a:pos x="1" y="52"/>
                  </a:cxn>
                  <a:cxn ang="0">
                    <a:pos x="1" y="52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1" y="53"/>
                  </a:cxn>
                  <a:cxn ang="0">
                    <a:pos x="2" y="53"/>
                  </a:cxn>
                  <a:cxn ang="0">
                    <a:pos x="2" y="54"/>
                  </a:cxn>
                  <a:cxn ang="0">
                    <a:pos x="3" y="56"/>
                  </a:cxn>
                  <a:cxn ang="0">
                    <a:pos x="57" y="16"/>
                  </a:cxn>
                  <a:cxn ang="0">
                    <a:pos x="55" y="14"/>
                  </a:cxn>
                  <a:cxn ang="0">
                    <a:pos x="54" y="12"/>
                  </a:cxn>
                  <a:cxn ang="0">
                    <a:pos x="52" y="9"/>
                  </a:cxn>
                  <a:cxn ang="0">
                    <a:pos x="50" y="7"/>
                  </a:cxn>
                  <a:cxn ang="0">
                    <a:pos x="48" y="6"/>
                  </a:cxn>
                  <a:cxn ang="0">
                    <a:pos x="46" y="4"/>
                  </a:cxn>
                  <a:cxn ang="0">
                    <a:pos x="45" y="1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1" y="52"/>
                  </a:cxn>
                </a:cxnLst>
                <a:rect l="0" t="0" r="r" b="b"/>
                <a:pathLst>
                  <a:path w="57" h="56">
                    <a:moveTo>
                      <a:pt x="1" y="52"/>
                    </a:moveTo>
                    <a:lnTo>
                      <a:pt x="1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3"/>
                    </a:lnTo>
                    <a:lnTo>
                      <a:pt x="2" y="53"/>
                    </a:lnTo>
                    <a:lnTo>
                      <a:pt x="2" y="54"/>
                    </a:lnTo>
                    <a:lnTo>
                      <a:pt x="3" y="56"/>
                    </a:lnTo>
                    <a:lnTo>
                      <a:pt x="57" y="16"/>
                    </a:lnTo>
                    <a:lnTo>
                      <a:pt x="55" y="14"/>
                    </a:lnTo>
                    <a:lnTo>
                      <a:pt x="54" y="12"/>
                    </a:lnTo>
                    <a:lnTo>
                      <a:pt x="52" y="9"/>
                    </a:lnTo>
                    <a:lnTo>
                      <a:pt x="50" y="7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5" y="1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1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53" name="Freeform 2596"/>
              <p:cNvSpPr>
                <a:spLocks/>
              </p:cNvSpPr>
              <p:nvPr/>
            </p:nvSpPr>
            <p:spPr bwMode="auto">
              <a:xfrm>
                <a:off x="4912" y="3642"/>
                <a:ext cx="8" cy="13"/>
              </a:xfrm>
              <a:custGeom>
                <a:avLst/>
                <a:gdLst/>
                <a:ahLst/>
                <a:cxnLst>
                  <a:cxn ang="0">
                    <a:pos x="17" y="66"/>
                  </a:cxn>
                  <a:cxn ang="0">
                    <a:pos x="17" y="66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0" y="67"/>
                  </a:cxn>
                  <a:cxn ang="0">
                    <a:pos x="7" y="66"/>
                  </a:cxn>
                  <a:cxn ang="0">
                    <a:pos x="4" y="66"/>
                  </a:cxn>
                  <a:cxn ang="0">
                    <a:pos x="3" y="64"/>
                  </a:cxn>
                  <a:cxn ang="0">
                    <a:pos x="1" y="63"/>
                  </a:cxn>
                  <a:cxn ang="0">
                    <a:pos x="0" y="62"/>
                  </a:cxn>
                  <a:cxn ang="0">
                    <a:pos x="40" y="10"/>
                  </a:cxn>
                  <a:cxn ang="0">
                    <a:pos x="37" y="7"/>
                  </a:cxn>
                  <a:cxn ang="0">
                    <a:pos x="32" y="4"/>
                  </a:cxn>
                  <a:cxn ang="0">
                    <a:pos x="28" y="2"/>
                  </a:cxn>
                  <a:cxn ang="0">
                    <a:pos x="23" y="1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17" y="66"/>
                  </a:cxn>
                </a:cxnLst>
                <a:rect l="0" t="0" r="r" b="b"/>
                <a:pathLst>
                  <a:path w="40" h="67">
                    <a:moveTo>
                      <a:pt x="17" y="66"/>
                    </a:moveTo>
                    <a:lnTo>
                      <a:pt x="17" y="66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0" y="67"/>
                    </a:lnTo>
                    <a:lnTo>
                      <a:pt x="7" y="66"/>
                    </a:lnTo>
                    <a:lnTo>
                      <a:pt x="4" y="66"/>
                    </a:lnTo>
                    <a:lnTo>
                      <a:pt x="3" y="64"/>
                    </a:lnTo>
                    <a:lnTo>
                      <a:pt x="1" y="63"/>
                    </a:lnTo>
                    <a:lnTo>
                      <a:pt x="0" y="62"/>
                    </a:lnTo>
                    <a:lnTo>
                      <a:pt x="40" y="10"/>
                    </a:lnTo>
                    <a:lnTo>
                      <a:pt x="37" y="7"/>
                    </a:lnTo>
                    <a:lnTo>
                      <a:pt x="32" y="4"/>
                    </a:lnTo>
                    <a:lnTo>
                      <a:pt x="28" y="2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7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54" name="Freeform 2597"/>
              <p:cNvSpPr>
                <a:spLocks/>
              </p:cNvSpPr>
              <p:nvPr/>
            </p:nvSpPr>
            <p:spPr bwMode="auto">
              <a:xfrm>
                <a:off x="4906" y="3642"/>
                <a:ext cx="10" cy="13"/>
              </a:xfrm>
              <a:custGeom>
                <a:avLst/>
                <a:gdLst/>
                <a:ahLst/>
                <a:cxnLst>
                  <a:cxn ang="0">
                    <a:pos x="52" y="65"/>
                  </a:cxn>
                  <a:cxn ang="0">
                    <a:pos x="52" y="65"/>
                  </a:cxn>
                  <a:cxn ang="0">
                    <a:pos x="54" y="65"/>
                  </a:cxn>
                  <a:cxn ang="0">
                    <a:pos x="54" y="63"/>
                  </a:cxn>
                  <a:cxn ang="0">
                    <a:pos x="54" y="63"/>
                  </a:cxn>
                  <a:cxn ang="0">
                    <a:pos x="54" y="63"/>
                  </a:cxn>
                  <a:cxn ang="0">
                    <a:pos x="54" y="63"/>
                  </a:cxn>
                  <a:cxn ang="0">
                    <a:pos x="52" y="63"/>
                  </a:cxn>
                  <a:cxn ang="0">
                    <a:pos x="51" y="65"/>
                  </a:cxn>
                  <a:cxn ang="0">
                    <a:pos x="50" y="65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4" y="3"/>
                  </a:cxn>
                  <a:cxn ang="0">
                    <a:pos x="19" y="7"/>
                  </a:cxn>
                  <a:cxn ang="0">
                    <a:pos x="14" y="9"/>
                  </a:cxn>
                  <a:cxn ang="0">
                    <a:pos x="10" y="13"/>
                  </a:cxn>
                  <a:cxn ang="0">
                    <a:pos x="6" y="16"/>
                  </a:cxn>
                  <a:cxn ang="0">
                    <a:pos x="3" y="2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52" y="65"/>
                  </a:cxn>
                </a:cxnLst>
                <a:rect l="0" t="0" r="r" b="b"/>
                <a:pathLst>
                  <a:path w="54" h="65">
                    <a:moveTo>
                      <a:pt x="52" y="65"/>
                    </a:moveTo>
                    <a:lnTo>
                      <a:pt x="52" y="65"/>
                    </a:lnTo>
                    <a:lnTo>
                      <a:pt x="54" y="65"/>
                    </a:lnTo>
                    <a:lnTo>
                      <a:pt x="54" y="63"/>
                    </a:lnTo>
                    <a:lnTo>
                      <a:pt x="54" y="63"/>
                    </a:lnTo>
                    <a:lnTo>
                      <a:pt x="54" y="63"/>
                    </a:lnTo>
                    <a:lnTo>
                      <a:pt x="54" y="63"/>
                    </a:lnTo>
                    <a:lnTo>
                      <a:pt x="52" y="63"/>
                    </a:lnTo>
                    <a:lnTo>
                      <a:pt x="51" y="65"/>
                    </a:lnTo>
                    <a:lnTo>
                      <a:pt x="50" y="65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4" y="3"/>
                    </a:lnTo>
                    <a:lnTo>
                      <a:pt x="19" y="7"/>
                    </a:lnTo>
                    <a:lnTo>
                      <a:pt x="14" y="9"/>
                    </a:lnTo>
                    <a:lnTo>
                      <a:pt x="10" y="13"/>
                    </a:lnTo>
                    <a:lnTo>
                      <a:pt x="6" y="16"/>
                    </a:lnTo>
                    <a:lnTo>
                      <a:pt x="3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52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55" name="Freeform 2598"/>
              <p:cNvSpPr>
                <a:spLocks/>
              </p:cNvSpPr>
              <p:nvPr/>
            </p:nvSpPr>
            <p:spPr bwMode="auto">
              <a:xfrm>
                <a:off x="4903" y="3647"/>
                <a:ext cx="13" cy="9"/>
              </a:xfrm>
              <a:custGeom>
                <a:avLst/>
                <a:gdLst/>
                <a:ahLst/>
                <a:cxnLst>
                  <a:cxn ang="0">
                    <a:pos x="66" y="41"/>
                  </a:cxn>
                  <a:cxn ang="0">
                    <a:pos x="66" y="41"/>
                  </a:cxn>
                  <a:cxn ang="0">
                    <a:pos x="66" y="42"/>
                  </a:cxn>
                  <a:cxn ang="0">
                    <a:pos x="66" y="42"/>
                  </a:cxn>
                  <a:cxn ang="0">
                    <a:pos x="66" y="43"/>
                  </a:cxn>
                  <a:cxn ang="0">
                    <a:pos x="66" y="43"/>
                  </a:cxn>
                  <a:cxn ang="0">
                    <a:pos x="66" y="43"/>
                  </a:cxn>
                  <a:cxn ang="0">
                    <a:pos x="66" y="42"/>
                  </a:cxn>
                  <a:cxn ang="0">
                    <a:pos x="67" y="42"/>
                  </a:cxn>
                  <a:cxn ang="0">
                    <a:pos x="67" y="41"/>
                  </a:cxn>
                  <a:cxn ang="0">
                    <a:pos x="15" y="0"/>
                  </a:cxn>
                  <a:cxn ang="0">
                    <a:pos x="12" y="4"/>
                  </a:cxn>
                  <a:cxn ang="0">
                    <a:pos x="10" y="8"/>
                  </a:cxn>
                  <a:cxn ang="0">
                    <a:pos x="7" y="12"/>
                  </a:cxn>
                  <a:cxn ang="0">
                    <a:pos x="5" y="16"/>
                  </a:cxn>
                  <a:cxn ang="0">
                    <a:pos x="3" y="21"/>
                  </a:cxn>
                  <a:cxn ang="0">
                    <a:pos x="2" y="27"/>
                  </a:cxn>
                  <a:cxn ang="0">
                    <a:pos x="0" y="31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66" y="41"/>
                  </a:cxn>
                </a:cxnLst>
                <a:rect l="0" t="0" r="r" b="b"/>
                <a:pathLst>
                  <a:path w="67" h="43">
                    <a:moveTo>
                      <a:pt x="66" y="41"/>
                    </a:moveTo>
                    <a:lnTo>
                      <a:pt x="66" y="41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2"/>
                    </a:lnTo>
                    <a:lnTo>
                      <a:pt x="67" y="42"/>
                    </a:lnTo>
                    <a:lnTo>
                      <a:pt x="67" y="41"/>
                    </a:lnTo>
                    <a:lnTo>
                      <a:pt x="15" y="0"/>
                    </a:lnTo>
                    <a:lnTo>
                      <a:pt x="12" y="4"/>
                    </a:lnTo>
                    <a:lnTo>
                      <a:pt x="10" y="8"/>
                    </a:lnTo>
                    <a:lnTo>
                      <a:pt x="7" y="12"/>
                    </a:lnTo>
                    <a:lnTo>
                      <a:pt x="5" y="16"/>
                    </a:lnTo>
                    <a:lnTo>
                      <a:pt x="3" y="21"/>
                    </a:lnTo>
                    <a:lnTo>
                      <a:pt x="2" y="27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66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56" name="Freeform 2599"/>
              <p:cNvSpPr>
                <a:spLocks/>
              </p:cNvSpPr>
              <p:nvPr/>
            </p:nvSpPr>
            <p:spPr bwMode="auto">
              <a:xfrm>
                <a:off x="4903" y="3654"/>
                <a:ext cx="14" cy="11"/>
              </a:xfrm>
              <a:custGeom>
                <a:avLst/>
                <a:gdLst/>
                <a:ahLst/>
                <a:cxnLst>
                  <a:cxn ang="0">
                    <a:pos x="63" y="46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5"/>
                  </a:cxn>
                  <a:cxn ang="0">
                    <a:pos x="66" y="5"/>
                  </a:cxn>
                  <a:cxn ang="0">
                    <a:pos x="66" y="5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3" y="23"/>
                  </a:cxn>
                  <a:cxn ang="0">
                    <a:pos x="4" y="27"/>
                  </a:cxn>
                  <a:cxn ang="0">
                    <a:pos x="5" y="32"/>
                  </a:cxn>
                  <a:cxn ang="0">
                    <a:pos x="7" y="37"/>
                  </a:cxn>
                  <a:cxn ang="0">
                    <a:pos x="10" y="40"/>
                  </a:cxn>
                  <a:cxn ang="0">
                    <a:pos x="14" y="0"/>
                  </a:cxn>
                  <a:cxn ang="0">
                    <a:pos x="10" y="40"/>
                  </a:cxn>
                  <a:cxn ang="0">
                    <a:pos x="15" y="47"/>
                  </a:cxn>
                  <a:cxn ang="0">
                    <a:pos x="20" y="52"/>
                  </a:cxn>
                  <a:cxn ang="0">
                    <a:pos x="26" y="54"/>
                  </a:cxn>
                  <a:cxn ang="0">
                    <a:pos x="33" y="56"/>
                  </a:cxn>
                  <a:cxn ang="0">
                    <a:pos x="39" y="56"/>
                  </a:cxn>
                  <a:cxn ang="0">
                    <a:pos x="44" y="55"/>
                  </a:cxn>
                  <a:cxn ang="0">
                    <a:pos x="50" y="54"/>
                  </a:cxn>
                  <a:cxn ang="0">
                    <a:pos x="56" y="50"/>
                  </a:cxn>
                  <a:cxn ang="0">
                    <a:pos x="62" y="47"/>
                  </a:cxn>
                  <a:cxn ang="0">
                    <a:pos x="65" y="42"/>
                  </a:cxn>
                  <a:cxn ang="0">
                    <a:pos x="69" y="38"/>
                  </a:cxn>
                  <a:cxn ang="0">
                    <a:pos x="71" y="32"/>
                  </a:cxn>
                  <a:cxn ang="0">
                    <a:pos x="72" y="25"/>
                  </a:cxn>
                  <a:cxn ang="0">
                    <a:pos x="72" y="18"/>
                  </a:cxn>
                  <a:cxn ang="0">
                    <a:pos x="70" y="11"/>
                  </a:cxn>
                  <a:cxn ang="0">
                    <a:pos x="66" y="4"/>
                  </a:cxn>
                  <a:cxn ang="0">
                    <a:pos x="63" y="46"/>
                  </a:cxn>
                </a:cxnLst>
                <a:rect l="0" t="0" r="r" b="b"/>
                <a:pathLst>
                  <a:path w="72" h="56">
                    <a:moveTo>
                      <a:pt x="63" y="46"/>
                    </a:moveTo>
                    <a:lnTo>
                      <a:pt x="66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4" y="27"/>
                    </a:lnTo>
                    <a:lnTo>
                      <a:pt x="5" y="32"/>
                    </a:lnTo>
                    <a:lnTo>
                      <a:pt x="7" y="37"/>
                    </a:lnTo>
                    <a:lnTo>
                      <a:pt x="10" y="40"/>
                    </a:lnTo>
                    <a:lnTo>
                      <a:pt x="14" y="0"/>
                    </a:lnTo>
                    <a:lnTo>
                      <a:pt x="10" y="40"/>
                    </a:lnTo>
                    <a:lnTo>
                      <a:pt x="15" y="47"/>
                    </a:lnTo>
                    <a:lnTo>
                      <a:pt x="20" y="52"/>
                    </a:lnTo>
                    <a:lnTo>
                      <a:pt x="26" y="54"/>
                    </a:lnTo>
                    <a:lnTo>
                      <a:pt x="33" y="56"/>
                    </a:lnTo>
                    <a:lnTo>
                      <a:pt x="39" y="56"/>
                    </a:lnTo>
                    <a:lnTo>
                      <a:pt x="44" y="55"/>
                    </a:lnTo>
                    <a:lnTo>
                      <a:pt x="50" y="54"/>
                    </a:lnTo>
                    <a:lnTo>
                      <a:pt x="56" y="50"/>
                    </a:lnTo>
                    <a:lnTo>
                      <a:pt x="62" y="47"/>
                    </a:lnTo>
                    <a:lnTo>
                      <a:pt x="65" y="42"/>
                    </a:lnTo>
                    <a:lnTo>
                      <a:pt x="69" y="38"/>
                    </a:lnTo>
                    <a:lnTo>
                      <a:pt x="71" y="32"/>
                    </a:lnTo>
                    <a:lnTo>
                      <a:pt x="72" y="25"/>
                    </a:lnTo>
                    <a:lnTo>
                      <a:pt x="72" y="18"/>
                    </a:lnTo>
                    <a:lnTo>
                      <a:pt x="70" y="11"/>
                    </a:lnTo>
                    <a:lnTo>
                      <a:pt x="66" y="4"/>
                    </a:lnTo>
                    <a:lnTo>
                      <a:pt x="63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57" name="Freeform 2600"/>
              <p:cNvSpPr>
                <a:spLocks/>
              </p:cNvSpPr>
              <p:nvPr/>
            </p:nvSpPr>
            <p:spPr bwMode="auto">
              <a:xfrm>
                <a:off x="4901" y="3654"/>
                <a:ext cx="14" cy="14"/>
              </a:xfrm>
              <a:custGeom>
                <a:avLst/>
                <a:gdLst/>
                <a:ahLst/>
                <a:cxnLst>
                  <a:cxn ang="0">
                    <a:pos x="6" y="54"/>
                  </a:cxn>
                  <a:cxn ang="0">
                    <a:pos x="59" y="60"/>
                  </a:cxn>
                  <a:cxn ang="0">
                    <a:pos x="72" y="46"/>
                  </a:cxn>
                  <a:cxn ang="0">
                    <a:pos x="23" y="0"/>
                  </a:cxn>
                  <a:cxn ang="0">
                    <a:pos x="9" y="13"/>
                  </a:cxn>
                  <a:cxn ang="0">
                    <a:pos x="6" y="54"/>
                  </a:cxn>
                  <a:cxn ang="0">
                    <a:pos x="9" y="13"/>
                  </a:cxn>
                  <a:cxn ang="0">
                    <a:pos x="5" y="20"/>
                  </a:cxn>
                  <a:cxn ang="0">
                    <a:pos x="3" y="26"/>
                  </a:cxn>
                  <a:cxn ang="0">
                    <a:pos x="0" y="33"/>
                  </a:cxn>
                  <a:cxn ang="0">
                    <a:pos x="0" y="39"/>
                  </a:cxn>
                  <a:cxn ang="0">
                    <a:pos x="1" y="45"/>
                  </a:cxn>
                  <a:cxn ang="0">
                    <a:pos x="4" y="50"/>
                  </a:cxn>
                  <a:cxn ang="0">
                    <a:pos x="7" y="56"/>
                  </a:cxn>
                  <a:cxn ang="0">
                    <a:pos x="12" y="61"/>
                  </a:cxn>
                  <a:cxn ang="0">
                    <a:pos x="16" y="64"/>
                  </a:cxn>
                  <a:cxn ang="0">
                    <a:pos x="22" y="68"/>
                  </a:cxn>
                  <a:cxn ang="0">
                    <a:pos x="28" y="70"/>
                  </a:cxn>
                  <a:cxn ang="0">
                    <a:pos x="34" y="70"/>
                  </a:cxn>
                  <a:cxn ang="0">
                    <a:pos x="41" y="70"/>
                  </a:cxn>
                  <a:cxn ang="0">
                    <a:pos x="46" y="68"/>
                  </a:cxn>
                  <a:cxn ang="0">
                    <a:pos x="52" y="64"/>
                  </a:cxn>
                  <a:cxn ang="0">
                    <a:pos x="59" y="60"/>
                  </a:cxn>
                  <a:cxn ang="0">
                    <a:pos x="6" y="54"/>
                  </a:cxn>
                </a:cxnLst>
                <a:rect l="0" t="0" r="r" b="b"/>
                <a:pathLst>
                  <a:path w="72" h="70">
                    <a:moveTo>
                      <a:pt x="6" y="54"/>
                    </a:moveTo>
                    <a:lnTo>
                      <a:pt x="59" y="60"/>
                    </a:lnTo>
                    <a:lnTo>
                      <a:pt x="72" y="46"/>
                    </a:lnTo>
                    <a:lnTo>
                      <a:pt x="23" y="0"/>
                    </a:lnTo>
                    <a:lnTo>
                      <a:pt x="9" y="13"/>
                    </a:lnTo>
                    <a:lnTo>
                      <a:pt x="6" y="54"/>
                    </a:lnTo>
                    <a:lnTo>
                      <a:pt x="9" y="13"/>
                    </a:lnTo>
                    <a:lnTo>
                      <a:pt x="5" y="20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2" y="61"/>
                    </a:lnTo>
                    <a:lnTo>
                      <a:pt x="16" y="64"/>
                    </a:lnTo>
                    <a:lnTo>
                      <a:pt x="22" y="68"/>
                    </a:lnTo>
                    <a:lnTo>
                      <a:pt x="28" y="70"/>
                    </a:lnTo>
                    <a:lnTo>
                      <a:pt x="34" y="70"/>
                    </a:lnTo>
                    <a:lnTo>
                      <a:pt x="41" y="70"/>
                    </a:lnTo>
                    <a:lnTo>
                      <a:pt x="46" y="68"/>
                    </a:lnTo>
                    <a:lnTo>
                      <a:pt x="52" y="64"/>
                    </a:lnTo>
                    <a:lnTo>
                      <a:pt x="59" y="60"/>
                    </a:lnTo>
                    <a:lnTo>
                      <a:pt x="6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58" name="Freeform 2601"/>
              <p:cNvSpPr>
                <a:spLocks/>
              </p:cNvSpPr>
              <p:nvPr/>
            </p:nvSpPr>
            <p:spPr bwMode="auto">
              <a:xfrm>
                <a:off x="4899" y="3655"/>
                <a:ext cx="14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" y="14"/>
                  </a:cxn>
                  <a:cxn ang="0">
                    <a:pos x="1" y="20"/>
                  </a:cxn>
                  <a:cxn ang="0">
                    <a:pos x="4" y="27"/>
                  </a:cxn>
                  <a:cxn ang="0">
                    <a:pos x="6" y="33"/>
                  </a:cxn>
                  <a:cxn ang="0">
                    <a:pos x="8" y="39"/>
                  </a:cxn>
                  <a:cxn ang="0">
                    <a:pos x="11" y="45"/>
                  </a:cxn>
                  <a:cxn ang="0">
                    <a:pos x="14" y="50"/>
                  </a:cxn>
                  <a:cxn ang="0">
                    <a:pos x="71" y="15"/>
                  </a:cxn>
                  <a:cxn ang="0">
                    <a:pos x="69" y="13"/>
                  </a:cxn>
                  <a:cxn ang="0">
                    <a:pos x="68" y="12"/>
                  </a:cxn>
                  <a:cxn ang="0">
                    <a:pos x="68" y="9"/>
                  </a:cxn>
                  <a:cxn ang="0">
                    <a:pos x="67" y="8"/>
                  </a:cxn>
                  <a:cxn ang="0">
                    <a:pos x="67" y="7"/>
                  </a:cxn>
                  <a:cxn ang="0">
                    <a:pos x="67" y="6"/>
                  </a:cxn>
                  <a:cxn ang="0">
                    <a:pos x="67" y="6"/>
                  </a:cxn>
                  <a:cxn ang="0">
                    <a:pos x="67" y="5"/>
                  </a:cxn>
                  <a:cxn ang="0">
                    <a:pos x="67" y="5"/>
                  </a:cxn>
                  <a:cxn ang="0">
                    <a:pos x="0" y="0"/>
                  </a:cxn>
                </a:cxnLst>
                <a:rect l="0" t="0" r="r" b="b"/>
                <a:pathLst>
                  <a:path w="71" h="50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" y="14"/>
                    </a:lnTo>
                    <a:lnTo>
                      <a:pt x="1" y="20"/>
                    </a:lnTo>
                    <a:lnTo>
                      <a:pt x="4" y="27"/>
                    </a:lnTo>
                    <a:lnTo>
                      <a:pt x="6" y="33"/>
                    </a:lnTo>
                    <a:lnTo>
                      <a:pt x="8" y="39"/>
                    </a:lnTo>
                    <a:lnTo>
                      <a:pt x="11" y="45"/>
                    </a:lnTo>
                    <a:lnTo>
                      <a:pt x="14" y="50"/>
                    </a:lnTo>
                    <a:lnTo>
                      <a:pt x="71" y="15"/>
                    </a:lnTo>
                    <a:lnTo>
                      <a:pt x="69" y="13"/>
                    </a:lnTo>
                    <a:lnTo>
                      <a:pt x="68" y="12"/>
                    </a:lnTo>
                    <a:lnTo>
                      <a:pt x="68" y="9"/>
                    </a:lnTo>
                    <a:lnTo>
                      <a:pt x="67" y="8"/>
                    </a:lnTo>
                    <a:lnTo>
                      <a:pt x="67" y="7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59" name="Freeform 2602"/>
              <p:cNvSpPr>
                <a:spLocks/>
              </p:cNvSpPr>
              <p:nvPr/>
            </p:nvSpPr>
            <p:spPr bwMode="auto">
              <a:xfrm>
                <a:off x="4899" y="3645"/>
                <a:ext cx="15" cy="1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16" y="4"/>
                  </a:cxn>
                  <a:cxn ang="0">
                    <a:pos x="13" y="10"/>
                  </a:cxn>
                  <a:cxn ang="0">
                    <a:pos x="9" y="16"/>
                  </a:cxn>
                  <a:cxn ang="0">
                    <a:pos x="7" y="23"/>
                  </a:cxn>
                  <a:cxn ang="0">
                    <a:pos x="5" y="29"/>
                  </a:cxn>
                  <a:cxn ang="0">
                    <a:pos x="2" y="36"/>
                  </a:cxn>
                  <a:cxn ang="0">
                    <a:pos x="1" y="41"/>
                  </a:cxn>
                  <a:cxn ang="0">
                    <a:pos x="0" y="48"/>
                  </a:cxn>
                  <a:cxn ang="0">
                    <a:pos x="67" y="53"/>
                  </a:cxn>
                  <a:cxn ang="0">
                    <a:pos x="67" y="52"/>
                  </a:cxn>
                  <a:cxn ang="0">
                    <a:pos x="67" y="51"/>
                  </a:cxn>
                  <a:cxn ang="0">
                    <a:pos x="68" y="49"/>
                  </a:cxn>
                  <a:cxn ang="0">
                    <a:pos x="68" y="48"/>
                  </a:cxn>
                  <a:cxn ang="0">
                    <a:pos x="69" y="47"/>
                  </a:cxn>
                  <a:cxn ang="0">
                    <a:pos x="71" y="45"/>
                  </a:cxn>
                  <a:cxn ang="0">
                    <a:pos x="72" y="42"/>
                  </a:cxn>
                  <a:cxn ang="0">
                    <a:pos x="73" y="40"/>
                  </a:cxn>
                  <a:cxn ang="0">
                    <a:pos x="73" y="40"/>
                  </a:cxn>
                  <a:cxn ang="0">
                    <a:pos x="21" y="0"/>
                  </a:cxn>
                </a:cxnLst>
                <a:rect l="0" t="0" r="r" b="b"/>
                <a:pathLst>
                  <a:path w="73" h="53">
                    <a:moveTo>
                      <a:pt x="21" y="0"/>
                    </a:moveTo>
                    <a:lnTo>
                      <a:pt x="21" y="0"/>
                    </a:lnTo>
                    <a:lnTo>
                      <a:pt x="16" y="4"/>
                    </a:lnTo>
                    <a:lnTo>
                      <a:pt x="13" y="10"/>
                    </a:lnTo>
                    <a:lnTo>
                      <a:pt x="9" y="16"/>
                    </a:lnTo>
                    <a:lnTo>
                      <a:pt x="7" y="23"/>
                    </a:lnTo>
                    <a:lnTo>
                      <a:pt x="5" y="29"/>
                    </a:lnTo>
                    <a:lnTo>
                      <a:pt x="2" y="36"/>
                    </a:lnTo>
                    <a:lnTo>
                      <a:pt x="1" y="41"/>
                    </a:lnTo>
                    <a:lnTo>
                      <a:pt x="0" y="48"/>
                    </a:lnTo>
                    <a:lnTo>
                      <a:pt x="67" y="53"/>
                    </a:lnTo>
                    <a:lnTo>
                      <a:pt x="67" y="52"/>
                    </a:lnTo>
                    <a:lnTo>
                      <a:pt x="67" y="51"/>
                    </a:lnTo>
                    <a:lnTo>
                      <a:pt x="68" y="49"/>
                    </a:lnTo>
                    <a:lnTo>
                      <a:pt x="68" y="48"/>
                    </a:lnTo>
                    <a:lnTo>
                      <a:pt x="69" y="47"/>
                    </a:lnTo>
                    <a:lnTo>
                      <a:pt x="71" y="45"/>
                    </a:lnTo>
                    <a:lnTo>
                      <a:pt x="72" y="42"/>
                    </a:lnTo>
                    <a:lnTo>
                      <a:pt x="73" y="40"/>
                    </a:lnTo>
                    <a:lnTo>
                      <a:pt x="73" y="4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60" name="Freeform 2603"/>
              <p:cNvSpPr>
                <a:spLocks/>
              </p:cNvSpPr>
              <p:nvPr/>
            </p:nvSpPr>
            <p:spPr bwMode="auto">
              <a:xfrm>
                <a:off x="4903" y="3639"/>
                <a:ext cx="13" cy="1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39" y="1"/>
                  </a:cxn>
                  <a:cxn ang="0">
                    <a:pos x="32" y="3"/>
                  </a:cxn>
                  <a:cxn ang="0">
                    <a:pos x="25" y="7"/>
                  </a:cxn>
                  <a:cxn ang="0">
                    <a:pos x="20" y="11"/>
                  </a:cxn>
                  <a:cxn ang="0">
                    <a:pos x="14" y="15"/>
                  </a:cxn>
                  <a:cxn ang="0">
                    <a:pos x="9" y="20"/>
                  </a:cxn>
                  <a:cxn ang="0">
                    <a:pos x="3" y="25"/>
                  </a:cxn>
                  <a:cxn ang="0">
                    <a:pos x="0" y="31"/>
                  </a:cxn>
                  <a:cxn ang="0">
                    <a:pos x="52" y="71"/>
                  </a:cxn>
                  <a:cxn ang="0">
                    <a:pos x="54" y="70"/>
                  </a:cxn>
                  <a:cxn ang="0">
                    <a:pos x="55" y="68"/>
                  </a:cxn>
                  <a:cxn ang="0">
                    <a:pos x="57" y="67"/>
                  </a:cxn>
                  <a:cxn ang="0">
                    <a:pos x="58" y="65"/>
                  </a:cxn>
                  <a:cxn ang="0">
                    <a:pos x="59" y="64"/>
                  </a:cxn>
                  <a:cxn ang="0">
                    <a:pos x="60" y="64"/>
                  </a:cxn>
                  <a:cxn ang="0">
                    <a:pos x="60" y="64"/>
                  </a:cxn>
                  <a:cxn ang="0">
                    <a:pos x="61" y="64"/>
                  </a:cxn>
                  <a:cxn ang="0">
                    <a:pos x="61" y="64"/>
                  </a:cxn>
                  <a:cxn ang="0">
                    <a:pos x="46" y="0"/>
                  </a:cxn>
                </a:cxnLst>
                <a:rect l="0" t="0" r="r" b="b"/>
                <a:pathLst>
                  <a:path w="61" h="71">
                    <a:moveTo>
                      <a:pt x="46" y="0"/>
                    </a:moveTo>
                    <a:lnTo>
                      <a:pt x="46" y="0"/>
                    </a:lnTo>
                    <a:lnTo>
                      <a:pt x="39" y="1"/>
                    </a:lnTo>
                    <a:lnTo>
                      <a:pt x="32" y="3"/>
                    </a:lnTo>
                    <a:lnTo>
                      <a:pt x="25" y="7"/>
                    </a:lnTo>
                    <a:lnTo>
                      <a:pt x="20" y="11"/>
                    </a:lnTo>
                    <a:lnTo>
                      <a:pt x="14" y="15"/>
                    </a:lnTo>
                    <a:lnTo>
                      <a:pt x="9" y="20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52" y="71"/>
                    </a:lnTo>
                    <a:lnTo>
                      <a:pt x="54" y="70"/>
                    </a:lnTo>
                    <a:lnTo>
                      <a:pt x="55" y="68"/>
                    </a:lnTo>
                    <a:lnTo>
                      <a:pt x="57" y="67"/>
                    </a:lnTo>
                    <a:lnTo>
                      <a:pt x="58" y="65"/>
                    </a:lnTo>
                    <a:lnTo>
                      <a:pt x="59" y="64"/>
                    </a:lnTo>
                    <a:lnTo>
                      <a:pt x="60" y="64"/>
                    </a:lnTo>
                    <a:lnTo>
                      <a:pt x="60" y="64"/>
                    </a:lnTo>
                    <a:lnTo>
                      <a:pt x="61" y="64"/>
                    </a:lnTo>
                    <a:lnTo>
                      <a:pt x="61" y="6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61" name="Freeform 2604"/>
              <p:cNvSpPr>
                <a:spLocks/>
              </p:cNvSpPr>
              <p:nvPr/>
            </p:nvSpPr>
            <p:spPr bwMode="auto">
              <a:xfrm>
                <a:off x="4913" y="3638"/>
                <a:ext cx="9" cy="14"/>
              </a:xfrm>
              <a:custGeom>
                <a:avLst/>
                <a:gdLst/>
                <a:ahLst/>
                <a:cxnLst>
                  <a:cxn ang="0">
                    <a:pos x="49" y="13"/>
                  </a:cxn>
                  <a:cxn ang="0">
                    <a:pos x="49" y="13"/>
                  </a:cxn>
                  <a:cxn ang="0">
                    <a:pos x="44" y="10"/>
                  </a:cxn>
                  <a:cxn ang="0">
                    <a:pos x="38" y="6"/>
                  </a:cxn>
                  <a:cxn ang="0">
                    <a:pos x="31" y="4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1"/>
                  </a:cxn>
                  <a:cxn ang="0">
                    <a:pos x="0" y="3"/>
                  </a:cxn>
                  <a:cxn ang="0">
                    <a:pos x="15" y="67"/>
                  </a:cxn>
                  <a:cxn ang="0">
                    <a:pos x="15" y="67"/>
                  </a:cxn>
                  <a:cxn ang="0">
                    <a:pos x="14" y="67"/>
                  </a:cxn>
                  <a:cxn ang="0">
                    <a:pos x="13" y="67"/>
                  </a:cxn>
                  <a:cxn ang="0">
                    <a:pos x="11" y="67"/>
                  </a:cxn>
                  <a:cxn ang="0">
                    <a:pos x="9" y="66"/>
                  </a:cxn>
                  <a:cxn ang="0">
                    <a:pos x="8" y="66"/>
                  </a:cxn>
                  <a:cxn ang="0">
                    <a:pos x="8" y="66"/>
                  </a:cxn>
                  <a:cxn ang="0">
                    <a:pos x="7" y="65"/>
                  </a:cxn>
                  <a:cxn ang="0">
                    <a:pos x="7" y="65"/>
                  </a:cxn>
                  <a:cxn ang="0">
                    <a:pos x="49" y="13"/>
                  </a:cxn>
                </a:cxnLst>
                <a:rect l="0" t="0" r="r" b="b"/>
                <a:pathLst>
                  <a:path w="49" h="67">
                    <a:moveTo>
                      <a:pt x="49" y="13"/>
                    </a:moveTo>
                    <a:lnTo>
                      <a:pt x="49" y="13"/>
                    </a:lnTo>
                    <a:lnTo>
                      <a:pt x="44" y="10"/>
                    </a:lnTo>
                    <a:lnTo>
                      <a:pt x="38" y="6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1" y="67"/>
                    </a:lnTo>
                    <a:lnTo>
                      <a:pt x="9" y="66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49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62" name="Freeform 2605"/>
              <p:cNvSpPr>
                <a:spLocks/>
              </p:cNvSpPr>
              <p:nvPr/>
            </p:nvSpPr>
            <p:spPr bwMode="auto">
              <a:xfrm>
                <a:off x="4914" y="3641"/>
                <a:ext cx="12" cy="12"/>
              </a:xfrm>
              <a:custGeom>
                <a:avLst/>
                <a:gdLst/>
                <a:ahLst/>
                <a:cxnLst>
                  <a:cxn ang="0">
                    <a:pos x="61" y="20"/>
                  </a:cxn>
                  <a:cxn ang="0">
                    <a:pos x="61" y="20"/>
                  </a:cxn>
                  <a:cxn ang="0">
                    <a:pos x="59" y="17"/>
                  </a:cxn>
                  <a:cxn ang="0">
                    <a:pos x="57" y="14"/>
                  </a:cxn>
                  <a:cxn ang="0">
                    <a:pos x="54" y="12"/>
                  </a:cxn>
                  <a:cxn ang="0">
                    <a:pos x="52" y="9"/>
                  </a:cxn>
                  <a:cxn ang="0">
                    <a:pos x="50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0" y="52"/>
                  </a:cxn>
                  <a:cxn ang="0">
                    <a:pos x="1" y="53"/>
                  </a:cxn>
                  <a:cxn ang="0">
                    <a:pos x="2" y="54"/>
                  </a:cxn>
                  <a:cxn ang="0">
                    <a:pos x="4" y="54"/>
                  </a:cxn>
                  <a:cxn ang="0">
                    <a:pos x="5" y="57"/>
                  </a:cxn>
                  <a:cxn ang="0">
                    <a:pos x="6" y="58"/>
                  </a:cxn>
                  <a:cxn ang="0">
                    <a:pos x="7" y="59"/>
                  </a:cxn>
                  <a:cxn ang="0">
                    <a:pos x="8" y="60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61" y="20"/>
                  </a:cxn>
                </a:cxnLst>
                <a:rect l="0" t="0" r="r" b="b"/>
                <a:pathLst>
                  <a:path w="61" h="62">
                    <a:moveTo>
                      <a:pt x="61" y="20"/>
                    </a:moveTo>
                    <a:lnTo>
                      <a:pt x="61" y="20"/>
                    </a:lnTo>
                    <a:lnTo>
                      <a:pt x="59" y="17"/>
                    </a:lnTo>
                    <a:lnTo>
                      <a:pt x="57" y="14"/>
                    </a:lnTo>
                    <a:lnTo>
                      <a:pt x="54" y="12"/>
                    </a:lnTo>
                    <a:lnTo>
                      <a:pt x="52" y="9"/>
                    </a:lnTo>
                    <a:lnTo>
                      <a:pt x="50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0" y="52"/>
                    </a:lnTo>
                    <a:lnTo>
                      <a:pt x="1" y="53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5" y="57"/>
                    </a:lnTo>
                    <a:lnTo>
                      <a:pt x="6" y="58"/>
                    </a:lnTo>
                    <a:lnTo>
                      <a:pt x="7" y="59"/>
                    </a:lnTo>
                    <a:lnTo>
                      <a:pt x="8" y="60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61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63" name="Freeform 2606"/>
              <p:cNvSpPr>
                <a:spLocks/>
              </p:cNvSpPr>
              <p:nvPr/>
            </p:nvSpPr>
            <p:spPr bwMode="auto">
              <a:xfrm>
                <a:off x="4916" y="3645"/>
                <a:ext cx="14" cy="13"/>
              </a:xfrm>
              <a:custGeom>
                <a:avLst/>
                <a:gdLst/>
                <a:ahLst/>
                <a:cxnLst>
                  <a:cxn ang="0">
                    <a:pos x="19" y="64"/>
                  </a:cxn>
                  <a:cxn ang="0">
                    <a:pos x="70" y="22"/>
                  </a:cxn>
                  <a:cxn ang="0">
                    <a:pos x="52" y="0"/>
                  </a:cxn>
                  <a:cxn ang="0">
                    <a:pos x="0" y="42"/>
                  </a:cxn>
                  <a:cxn ang="0">
                    <a:pos x="19" y="63"/>
                  </a:cxn>
                  <a:cxn ang="0">
                    <a:pos x="19" y="64"/>
                  </a:cxn>
                </a:cxnLst>
                <a:rect l="0" t="0" r="r" b="b"/>
                <a:pathLst>
                  <a:path w="70" h="64">
                    <a:moveTo>
                      <a:pt x="19" y="64"/>
                    </a:moveTo>
                    <a:lnTo>
                      <a:pt x="70" y="22"/>
                    </a:lnTo>
                    <a:lnTo>
                      <a:pt x="52" y="0"/>
                    </a:lnTo>
                    <a:lnTo>
                      <a:pt x="0" y="42"/>
                    </a:lnTo>
                    <a:lnTo>
                      <a:pt x="19" y="63"/>
                    </a:lnTo>
                    <a:lnTo>
                      <a:pt x="19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64" name="Freeform 2607"/>
              <p:cNvSpPr>
                <a:spLocks/>
              </p:cNvSpPr>
              <p:nvPr/>
            </p:nvSpPr>
            <p:spPr bwMode="auto">
              <a:xfrm>
                <a:off x="4920" y="3649"/>
                <a:ext cx="12" cy="13"/>
              </a:xfrm>
              <a:custGeom>
                <a:avLst/>
                <a:gdLst/>
                <a:ahLst/>
                <a:cxnLst>
                  <a:cxn ang="0">
                    <a:pos x="61" y="10"/>
                  </a:cxn>
                  <a:cxn ang="0">
                    <a:pos x="61" y="10"/>
                  </a:cxn>
                  <a:cxn ang="0">
                    <a:pos x="60" y="9"/>
                  </a:cxn>
                  <a:cxn ang="0">
                    <a:pos x="60" y="9"/>
                  </a:cxn>
                  <a:cxn ang="0">
                    <a:pos x="59" y="8"/>
                  </a:cxn>
                  <a:cxn ang="0">
                    <a:pos x="58" y="6"/>
                  </a:cxn>
                  <a:cxn ang="0">
                    <a:pos x="56" y="5"/>
                  </a:cxn>
                  <a:cxn ang="0">
                    <a:pos x="54" y="3"/>
                  </a:cxn>
                  <a:cxn ang="0">
                    <a:pos x="53" y="2"/>
                  </a:cxn>
                  <a:cxn ang="0">
                    <a:pos x="51" y="0"/>
                  </a:cxn>
                  <a:cxn ang="0">
                    <a:pos x="0" y="42"/>
                  </a:cxn>
                  <a:cxn ang="0">
                    <a:pos x="2" y="45"/>
                  </a:cxn>
                  <a:cxn ang="0">
                    <a:pos x="4" y="48"/>
                  </a:cxn>
                  <a:cxn ang="0">
                    <a:pos x="7" y="50"/>
                  </a:cxn>
                  <a:cxn ang="0">
                    <a:pos x="9" y="53"/>
                  </a:cxn>
                  <a:cxn ang="0">
                    <a:pos x="11" y="55"/>
                  </a:cxn>
                  <a:cxn ang="0">
                    <a:pos x="15" y="57"/>
                  </a:cxn>
                  <a:cxn ang="0">
                    <a:pos x="17" y="60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61" y="10"/>
                  </a:cxn>
                </a:cxnLst>
                <a:rect l="0" t="0" r="r" b="b"/>
                <a:pathLst>
                  <a:path w="61" h="62">
                    <a:moveTo>
                      <a:pt x="61" y="10"/>
                    </a:moveTo>
                    <a:lnTo>
                      <a:pt x="61" y="10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59" y="8"/>
                    </a:lnTo>
                    <a:lnTo>
                      <a:pt x="58" y="6"/>
                    </a:lnTo>
                    <a:lnTo>
                      <a:pt x="56" y="5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51" y="0"/>
                    </a:lnTo>
                    <a:lnTo>
                      <a:pt x="0" y="42"/>
                    </a:lnTo>
                    <a:lnTo>
                      <a:pt x="2" y="45"/>
                    </a:lnTo>
                    <a:lnTo>
                      <a:pt x="4" y="48"/>
                    </a:lnTo>
                    <a:lnTo>
                      <a:pt x="7" y="50"/>
                    </a:lnTo>
                    <a:lnTo>
                      <a:pt x="9" y="53"/>
                    </a:lnTo>
                    <a:lnTo>
                      <a:pt x="11" y="55"/>
                    </a:lnTo>
                    <a:lnTo>
                      <a:pt x="15" y="57"/>
                    </a:lnTo>
                    <a:lnTo>
                      <a:pt x="17" y="60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61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65" name="Freeform 2608"/>
              <p:cNvSpPr>
                <a:spLocks/>
              </p:cNvSpPr>
              <p:nvPr/>
            </p:nvSpPr>
            <p:spPr bwMode="auto">
              <a:xfrm>
                <a:off x="4923" y="3651"/>
                <a:ext cx="14" cy="14"/>
              </a:xfrm>
              <a:custGeom>
                <a:avLst/>
                <a:gdLst/>
                <a:ahLst/>
                <a:cxnLst>
                  <a:cxn ang="0">
                    <a:pos x="60" y="54"/>
                  </a:cxn>
                  <a:cxn ang="0">
                    <a:pos x="49" y="3"/>
                  </a:cxn>
                  <a:cxn ang="0">
                    <a:pos x="47" y="2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0" y="52"/>
                  </a:cxn>
                  <a:cxn ang="0">
                    <a:pos x="3" y="54"/>
                  </a:cxn>
                  <a:cxn ang="0">
                    <a:pos x="5" y="55"/>
                  </a:cxn>
                  <a:cxn ang="0">
                    <a:pos x="7" y="58"/>
                  </a:cxn>
                  <a:cxn ang="0">
                    <a:pos x="11" y="59"/>
                  </a:cxn>
                  <a:cxn ang="0">
                    <a:pos x="13" y="60"/>
                  </a:cxn>
                  <a:cxn ang="0">
                    <a:pos x="15" y="61"/>
                  </a:cxn>
                  <a:cxn ang="0">
                    <a:pos x="18" y="62"/>
                  </a:cxn>
                  <a:cxn ang="0">
                    <a:pos x="20" y="63"/>
                  </a:cxn>
                  <a:cxn ang="0">
                    <a:pos x="8" y="13"/>
                  </a:cxn>
                  <a:cxn ang="0">
                    <a:pos x="20" y="63"/>
                  </a:cxn>
                  <a:cxn ang="0">
                    <a:pos x="28" y="66"/>
                  </a:cxn>
                  <a:cxn ang="0">
                    <a:pos x="35" y="67"/>
                  </a:cxn>
                  <a:cxn ang="0">
                    <a:pos x="41" y="67"/>
                  </a:cxn>
                  <a:cxn ang="0">
                    <a:pos x="48" y="65"/>
                  </a:cxn>
                  <a:cxn ang="0">
                    <a:pos x="52" y="62"/>
                  </a:cxn>
                  <a:cxn ang="0">
                    <a:pos x="57" y="58"/>
                  </a:cxn>
                  <a:cxn ang="0">
                    <a:pos x="62" y="53"/>
                  </a:cxn>
                  <a:cxn ang="0">
                    <a:pos x="65" y="47"/>
                  </a:cxn>
                  <a:cxn ang="0">
                    <a:pos x="66" y="41"/>
                  </a:cxn>
                  <a:cxn ang="0">
                    <a:pos x="67" y="36"/>
                  </a:cxn>
                  <a:cxn ang="0">
                    <a:pos x="67" y="30"/>
                  </a:cxn>
                  <a:cxn ang="0">
                    <a:pos x="66" y="23"/>
                  </a:cxn>
                  <a:cxn ang="0">
                    <a:pos x="64" y="17"/>
                  </a:cxn>
                  <a:cxn ang="0">
                    <a:pos x="60" y="11"/>
                  </a:cxn>
                  <a:cxn ang="0">
                    <a:pos x="56" y="7"/>
                  </a:cxn>
                  <a:cxn ang="0">
                    <a:pos x="49" y="3"/>
                  </a:cxn>
                  <a:cxn ang="0">
                    <a:pos x="60" y="54"/>
                  </a:cxn>
                </a:cxnLst>
                <a:rect l="0" t="0" r="r" b="b"/>
                <a:pathLst>
                  <a:path w="67" h="67">
                    <a:moveTo>
                      <a:pt x="60" y="54"/>
                    </a:moveTo>
                    <a:lnTo>
                      <a:pt x="49" y="3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52"/>
                    </a:lnTo>
                    <a:lnTo>
                      <a:pt x="3" y="54"/>
                    </a:lnTo>
                    <a:lnTo>
                      <a:pt x="5" y="55"/>
                    </a:lnTo>
                    <a:lnTo>
                      <a:pt x="7" y="58"/>
                    </a:lnTo>
                    <a:lnTo>
                      <a:pt x="11" y="59"/>
                    </a:lnTo>
                    <a:lnTo>
                      <a:pt x="13" y="60"/>
                    </a:lnTo>
                    <a:lnTo>
                      <a:pt x="15" y="61"/>
                    </a:lnTo>
                    <a:lnTo>
                      <a:pt x="18" y="62"/>
                    </a:lnTo>
                    <a:lnTo>
                      <a:pt x="20" y="63"/>
                    </a:lnTo>
                    <a:lnTo>
                      <a:pt x="8" y="13"/>
                    </a:lnTo>
                    <a:lnTo>
                      <a:pt x="20" y="63"/>
                    </a:lnTo>
                    <a:lnTo>
                      <a:pt x="28" y="66"/>
                    </a:lnTo>
                    <a:lnTo>
                      <a:pt x="35" y="67"/>
                    </a:lnTo>
                    <a:lnTo>
                      <a:pt x="41" y="67"/>
                    </a:lnTo>
                    <a:lnTo>
                      <a:pt x="48" y="65"/>
                    </a:lnTo>
                    <a:lnTo>
                      <a:pt x="52" y="62"/>
                    </a:lnTo>
                    <a:lnTo>
                      <a:pt x="57" y="58"/>
                    </a:lnTo>
                    <a:lnTo>
                      <a:pt x="62" y="53"/>
                    </a:lnTo>
                    <a:lnTo>
                      <a:pt x="65" y="47"/>
                    </a:lnTo>
                    <a:lnTo>
                      <a:pt x="66" y="41"/>
                    </a:lnTo>
                    <a:lnTo>
                      <a:pt x="67" y="36"/>
                    </a:lnTo>
                    <a:lnTo>
                      <a:pt x="67" y="30"/>
                    </a:lnTo>
                    <a:lnTo>
                      <a:pt x="66" y="23"/>
                    </a:lnTo>
                    <a:lnTo>
                      <a:pt x="64" y="17"/>
                    </a:lnTo>
                    <a:lnTo>
                      <a:pt x="60" y="11"/>
                    </a:lnTo>
                    <a:lnTo>
                      <a:pt x="56" y="7"/>
                    </a:lnTo>
                    <a:lnTo>
                      <a:pt x="49" y="3"/>
                    </a:lnTo>
                    <a:lnTo>
                      <a:pt x="60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66" name="Freeform 2609"/>
              <p:cNvSpPr>
                <a:spLocks/>
              </p:cNvSpPr>
              <p:nvPr/>
            </p:nvSpPr>
            <p:spPr bwMode="auto">
              <a:xfrm>
                <a:off x="4921" y="3654"/>
                <a:ext cx="14" cy="14"/>
              </a:xfrm>
              <a:custGeom>
                <a:avLst/>
                <a:gdLst/>
                <a:ahLst/>
                <a:cxnLst>
                  <a:cxn ang="0">
                    <a:pos x="22" y="67"/>
                  </a:cxn>
                  <a:cxn ang="0">
                    <a:pos x="60" y="56"/>
                  </a:cxn>
                  <a:cxn ang="0">
                    <a:pos x="71" y="41"/>
                  </a:cxn>
                  <a:cxn ang="0">
                    <a:pos x="19" y="0"/>
                  </a:cxn>
                  <a:cxn ang="0">
                    <a:pos x="8" y="15"/>
                  </a:cxn>
                  <a:cxn ang="0">
                    <a:pos x="22" y="67"/>
                  </a:cxn>
                  <a:cxn ang="0">
                    <a:pos x="8" y="15"/>
                  </a:cxn>
                  <a:cxn ang="0">
                    <a:pos x="3" y="22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0" y="41"/>
                  </a:cxn>
                  <a:cxn ang="0">
                    <a:pos x="2" y="47"/>
                  </a:cxn>
                  <a:cxn ang="0">
                    <a:pos x="4" y="53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5"/>
                  </a:cxn>
                  <a:cxn ang="0">
                    <a:pos x="24" y="68"/>
                  </a:cxn>
                  <a:cxn ang="0">
                    <a:pos x="30" y="69"/>
                  </a:cxn>
                  <a:cxn ang="0">
                    <a:pos x="36" y="69"/>
                  </a:cxn>
                  <a:cxn ang="0">
                    <a:pos x="43" y="68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0" y="56"/>
                  </a:cxn>
                  <a:cxn ang="0">
                    <a:pos x="22" y="67"/>
                  </a:cxn>
                </a:cxnLst>
                <a:rect l="0" t="0" r="r" b="b"/>
                <a:pathLst>
                  <a:path w="71" h="69">
                    <a:moveTo>
                      <a:pt x="22" y="67"/>
                    </a:moveTo>
                    <a:lnTo>
                      <a:pt x="60" y="56"/>
                    </a:lnTo>
                    <a:lnTo>
                      <a:pt x="71" y="41"/>
                    </a:lnTo>
                    <a:lnTo>
                      <a:pt x="19" y="0"/>
                    </a:lnTo>
                    <a:lnTo>
                      <a:pt x="8" y="15"/>
                    </a:lnTo>
                    <a:lnTo>
                      <a:pt x="22" y="67"/>
                    </a:lnTo>
                    <a:lnTo>
                      <a:pt x="8" y="15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2" y="47"/>
                    </a:lnTo>
                    <a:lnTo>
                      <a:pt x="4" y="53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5"/>
                    </a:lnTo>
                    <a:lnTo>
                      <a:pt x="24" y="68"/>
                    </a:lnTo>
                    <a:lnTo>
                      <a:pt x="30" y="69"/>
                    </a:lnTo>
                    <a:lnTo>
                      <a:pt x="36" y="69"/>
                    </a:lnTo>
                    <a:lnTo>
                      <a:pt x="43" y="68"/>
                    </a:lnTo>
                    <a:lnTo>
                      <a:pt x="48" y="65"/>
                    </a:lnTo>
                    <a:lnTo>
                      <a:pt x="54" y="62"/>
                    </a:lnTo>
                    <a:lnTo>
                      <a:pt x="60" y="56"/>
                    </a:lnTo>
                    <a:lnTo>
                      <a:pt x="22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67" name="Freeform 2610"/>
              <p:cNvSpPr>
                <a:spLocks/>
              </p:cNvSpPr>
              <p:nvPr/>
            </p:nvSpPr>
            <p:spPr bwMode="auto">
              <a:xfrm>
                <a:off x="4919" y="3653"/>
                <a:ext cx="13" cy="14"/>
              </a:xfrm>
              <a:custGeom>
                <a:avLst/>
                <a:gdLst/>
                <a:ahLst/>
                <a:cxnLst>
                  <a:cxn ang="0">
                    <a:pos x="68" y="32"/>
                  </a:cxn>
                  <a:cxn ang="0">
                    <a:pos x="16" y="61"/>
                  </a:cxn>
                  <a:cxn ang="0">
                    <a:pos x="17" y="62"/>
                  </a:cxn>
                  <a:cxn ang="0">
                    <a:pos x="20" y="65"/>
                  </a:cxn>
                  <a:cxn ang="0">
                    <a:pos x="22" y="66"/>
                  </a:cxn>
                  <a:cxn ang="0">
                    <a:pos x="24" y="67"/>
                  </a:cxn>
                  <a:cxn ang="0">
                    <a:pos x="27" y="68"/>
                  </a:cxn>
                  <a:cxn ang="0">
                    <a:pos x="29" y="69"/>
                  </a:cxn>
                  <a:cxn ang="0">
                    <a:pos x="31" y="70"/>
                  </a:cxn>
                  <a:cxn ang="0">
                    <a:pos x="35" y="72"/>
                  </a:cxn>
                  <a:cxn ang="0">
                    <a:pos x="59" y="9"/>
                  </a:cxn>
                  <a:cxn ang="0">
                    <a:pos x="59" y="9"/>
                  </a:cxn>
                  <a:cxn ang="0">
                    <a:pos x="58" y="9"/>
                  </a:cxn>
                  <a:cxn ang="0">
                    <a:pos x="58" y="9"/>
                  </a:cxn>
                  <a:cxn ang="0">
                    <a:pos x="58" y="8"/>
                  </a:cxn>
                  <a:cxn ang="0">
                    <a:pos x="57" y="8"/>
                  </a:cxn>
                  <a:cxn ang="0">
                    <a:pos x="56" y="7"/>
                  </a:cxn>
                  <a:cxn ang="0">
                    <a:pos x="54" y="7"/>
                  </a:cxn>
                  <a:cxn ang="0">
                    <a:pos x="53" y="6"/>
                  </a:cxn>
                  <a:cxn ang="0">
                    <a:pos x="1" y="35"/>
                  </a:cxn>
                  <a:cxn ang="0">
                    <a:pos x="53" y="6"/>
                  </a:cxn>
                  <a:cxn ang="0">
                    <a:pos x="46" y="2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1" y="3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7" y="15"/>
                  </a:cxn>
                  <a:cxn ang="0">
                    <a:pos x="4" y="21"/>
                  </a:cxn>
                  <a:cxn ang="0">
                    <a:pos x="1" y="27"/>
                  </a:cxn>
                  <a:cxn ang="0">
                    <a:pos x="0" y="32"/>
                  </a:cxn>
                  <a:cxn ang="0">
                    <a:pos x="1" y="39"/>
                  </a:cxn>
                  <a:cxn ang="0">
                    <a:pos x="2" y="45"/>
                  </a:cxn>
                  <a:cxn ang="0">
                    <a:pos x="6" y="51"/>
                  </a:cxn>
                  <a:cxn ang="0">
                    <a:pos x="9" y="57"/>
                  </a:cxn>
                  <a:cxn ang="0">
                    <a:pos x="16" y="61"/>
                  </a:cxn>
                  <a:cxn ang="0">
                    <a:pos x="68" y="32"/>
                  </a:cxn>
                </a:cxnLst>
                <a:rect l="0" t="0" r="r" b="b"/>
                <a:pathLst>
                  <a:path w="68" h="72">
                    <a:moveTo>
                      <a:pt x="68" y="32"/>
                    </a:moveTo>
                    <a:lnTo>
                      <a:pt x="16" y="61"/>
                    </a:lnTo>
                    <a:lnTo>
                      <a:pt x="17" y="62"/>
                    </a:lnTo>
                    <a:lnTo>
                      <a:pt x="20" y="65"/>
                    </a:lnTo>
                    <a:lnTo>
                      <a:pt x="22" y="66"/>
                    </a:lnTo>
                    <a:lnTo>
                      <a:pt x="24" y="67"/>
                    </a:lnTo>
                    <a:lnTo>
                      <a:pt x="27" y="68"/>
                    </a:lnTo>
                    <a:lnTo>
                      <a:pt x="29" y="69"/>
                    </a:lnTo>
                    <a:lnTo>
                      <a:pt x="31" y="70"/>
                    </a:lnTo>
                    <a:lnTo>
                      <a:pt x="35" y="72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8" y="8"/>
                    </a:lnTo>
                    <a:lnTo>
                      <a:pt x="57" y="8"/>
                    </a:lnTo>
                    <a:lnTo>
                      <a:pt x="56" y="7"/>
                    </a:lnTo>
                    <a:lnTo>
                      <a:pt x="54" y="7"/>
                    </a:lnTo>
                    <a:lnTo>
                      <a:pt x="53" y="6"/>
                    </a:lnTo>
                    <a:lnTo>
                      <a:pt x="1" y="35"/>
                    </a:lnTo>
                    <a:lnTo>
                      <a:pt x="53" y="6"/>
                    </a:lnTo>
                    <a:lnTo>
                      <a:pt x="46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7" y="15"/>
                    </a:lnTo>
                    <a:lnTo>
                      <a:pt x="4" y="21"/>
                    </a:lnTo>
                    <a:lnTo>
                      <a:pt x="1" y="27"/>
                    </a:lnTo>
                    <a:lnTo>
                      <a:pt x="0" y="32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6" y="51"/>
                    </a:lnTo>
                    <a:lnTo>
                      <a:pt x="9" y="57"/>
                    </a:lnTo>
                    <a:lnTo>
                      <a:pt x="16" y="61"/>
                    </a:lnTo>
                    <a:lnTo>
                      <a:pt x="68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68" name="Freeform 2611"/>
              <p:cNvSpPr>
                <a:spLocks/>
              </p:cNvSpPr>
              <p:nvPr/>
            </p:nvSpPr>
            <p:spPr bwMode="auto">
              <a:xfrm>
                <a:off x="4913" y="3651"/>
                <a:ext cx="13" cy="7"/>
              </a:xfrm>
              <a:custGeom>
                <a:avLst/>
                <a:gdLst/>
                <a:ahLst/>
                <a:cxnLst>
                  <a:cxn ang="0">
                    <a:pos x="59" y="33"/>
                  </a:cxn>
                  <a:cxn ang="0">
                    <a:pos x="59" y="33"/>
                  </a:cxn>
                  <a:cxn ang="0">
                    <a:pos x="60" y="32"/>
                  </a:cxn>
                  <a:cxn ang="0">
                    <a:pos x="62" y="31"/>
                  </a:cxn>
                  <a:cxn ang="0">
                    <a:pos x="63" y="29"/>
                  </a:cxn>
                  <a:cxn ang="0">
                    <a:pos x="63" y="26"/>
                  </a:cxn>
                  <a:cxn ang="0">
                    <a:pos x="64" y="25"/>
                  </a:cxn>
                  <a:cxn ang="0">
                    <a:pos x="64" y="23"/>
                  </a:cxn>
                  <a:cxn ang="0">
                    <a:pos x="65" y="22"/>
                  </a:cxn>
                  <a:cxn ang="0">
                    <a:pos x="66" y="2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9" y="33"/>
                  </a:cxn>
                </a:cxnLst>
                <a:rect l="0" t="0" r="r" b="b"/>
                <a:pathLst>
                  <a:path w="66" h="33">
                    <a:moveTo>
                      <a:pt x="59" y="33"/>
                    </a:moveTo>
                    <a:lnTo>
                      <a:pt x="59" y="33"/>
                    </a:lnTo>
                    <a:lnTo>
                      <a:pt x="60" y="32"/>
                    </a:lnTo>
                    <a:lnTo>
                      <a:pt x="62" y="31"/>
                    </a:lnTo>
                    <a:lnTo>
                      <a:pt x="63" y="29"/>
                    </a:lnTo>
                    <a:lnTo>
                      <a:pt x="63" y="26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5" y="22"/>
                    </a:lnTo>
                    <a:lnTo>
                      <a:pt x="66" y="2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9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69" name="Freeform 2612"/>
              <p:cNvSpPr>
                <a:spLocks/>
              </p:cNvSpPr>
              <p:nvPr/>
            </p:nvSpPr>
            <p:spPr bwMode="auto">
              <a:xfrm>
                <a:off x="4912" y="3652"/>
                <a:ext cx="13" cy="9"/>
              </a:xfrm>
              <a:custGeom>
                <a:avLst/>
                <a:gdLst/>
                <a:ahLst/>
                <a:cxnLst>
                  <a:cxn ang="0">
                    <a:pos x="55" y="48"/>
                  </a:cxn>
                  <a:cxn ang="0">
                    <a:pos x="55" y="48"/>
                  </a:cxn>
                  <a:cxn ang="0">
                    <a:pos x="56" y="45"/>
                  </a:cxn>
                  <a:cxn ang="0">
                    <a:pos x="59" y="43"/>
                  </a:cxn>
                  <a:cxn ang="0">
                    <a:pos x="60" y="41"/>
                  </a:cxn>
                  <a:cxn ang="0">
                    <a:pos x="61" y="38"/>
                  </a:cxn>
                  <a:cxn ang="0">
                    <a:pos x="62" y="37"/>
                  </a:cxn>
                  <a:cxn ang="0">
                    <a:pos x="63" y="35"/>
                  </a:cxn>
                  <a:cxn ang="0">
                    <a:pos x="64" y="34"/>
                  </a:cxn>
                  <a:cxn ang="0">
                    <a:pos x="64" y="31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4"/>
                  </a:cxn>
                  <a:cxn ang="0">
                    <a:pos x="3" y="6"/>
                  </a:cxn>
                  <a:cxn ang="0">
                    <a:pos x="2" y="7"/>
                  </a:cxn>
                  <a:cxn ang="0">
                    <a:pos x="1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55" y="48"/>
                  </a:cxn>
                </a:cxnLst>
                <a:rect l="0" t="0" r="r" b="b"/>
                <a:pathLst>
                  <a:path w="64" h="48">
                    <a:moveTo>
                      <a:pt x="55" y="48"/>
                    </a:moveTo>
                    <a:lnTo>
                      <a:pt x="55" y="48"/>
                    </a:lnTo>
                    <a:lnTo>
                      <a:pt x="56" y="45"/>
                    </a:lnTo>
                    <a:lnTo>
                      <a:pt x="59" y="43"/>
                    </a:lnTo>
                    <a:lnTo>
                      <a:pt x="60" y="41"/>
                    </a:lnTo>
                    <a:lnTo>
                      <a:pt x="61" y="38"/>
                    </a:lnTo>
                    <a:lnTo>
                      <a:pt x="62" y="37"/>
                    </a:lnTo>
                    <a:lnTo>
                      <a:pt x="63" y="35"/>
                    </a:lnTo>
                    <a:lnTo>
                      <a:pt x="64" y="34"/>
                    </a:lnTo>
                    <a:lnTo>
                      <a:pt x="64" y="3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55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70" name="Freeform 2613"/>
              <p:cNvSpPr>
                <a:spLocks/>
              </p:cNvSpPr>
              <p:nvPr/>
            </p:nvSpPr>
            <p:spPr bwMode="auto">
              <a:xfrm>
                <a:off x="4909" y="3654"/>
                <a:ext cx="14" cy="10"/>
              </a:xfrm>
              <a:custGeom>
                <a:avLst/>
                <a:gdLst/>
                <a:ahLst/>
                <a:cxnLst>
                  <a:cxn ang="0">
                    <a:pos x="62" y="50"/>
                  </a:cxn>
                  <a:cxn ang="0">
                    <a:pos x="62" y="50"/>
                  </a:cxn>
                  <a:cxn ang="0">
                    <a:pos x="62" y="50"/>
                  </a:cxn>
                  <a:cxn ang="0">
                    <a:pos x="63" y="49"/>
                  </a:cxn>
                  <a:cxn ang="0">
                    <a:pos x="63" y="48"/>
                  </a:cxn>
                  <a:cxn ang="0">
                    <a:pos x="64" y="47"/>
                  </a:cxn>
                  <a:cxn ang="0">
                    <a:pos x="65" y="45"/>
                  </a:cxn>
                  <a:cxn ang="0">
                    <a:pos x="67" y="42"/>
                  </a:cxn>
                  <a:cxn ang="0">
                    <a:pos x="69" y="40"/>
                  </a:cxn>
                  <a:cxn ang="0">
                    <a:pos x="70" y="37"/>
                  </a:cxn>
                  <a:cxn ang="0">
                    <a:pos x="15" y="0"/>
                  </a:cxn>
                  <a:cxn ang="0">
                    <a:pos x="12" y="3"/>
                  </a:cxn>
                  <a:cxn ang="0">
                    <a:pos x="10" y="8"/>
                  </a:cxn>
                  <a:cxn ang="0">
                    <a:pos x="8" y="11"/>
                  </a:cxn>
                  <a:cxn ang="0">
                    <a:pos x="5" y="15"/>
                  </a:cxn>
                  <a:cxn ang="0">
                    <a:pos x="4" y="17"/>
                  </a:cxn>
                  <a:cxn ang="0">
                    <a:pos x="2" y="20"/>
                  </a:cxn>
                  <a:cxn ang="0">
                    <a:pos x="1" y="24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62" y="50"/>
                  </a:cxn>
                </a:cxnLst>
                <a:rect l="0" t="0" r="r" b="b"/>
                <a:pathLst>
                  <a:path w="70" h="50">
                    <a:moveTo>
                      <a:pt x="62" y="50"/>
                    </a:moveTo>
                    <a:lnTo>
                      <a:pt x="62" y="50"/>
                    </a:lnTo>
                    <a:lnTo>
                      <a:pt x="62" y="50"/>
                    </a:lnTo>
                    <a:lnTo>
                      <a:pt x="63" y="49"/>
                    </a:lnTo>
                    <a:lnTo>
                      <a:pt x="63" y="48"/>
                    </a:lnTo>
                    <a:lnTo>
                      <a:pt x="64" y="47"/>
                    </a:lnTo>
                    <a:lnTo>
                      <a:pt x="65" y="45"/>
                    </a:lnTo>
                    <a:lnTo>
                      <a:pt x="67" y="42"/>
                    </a:lnTo>
                    <a:lnTo>
                      <a:pt x="69" y="40"/>
                    </a:lnTo>
                    <a:lnTo>
                      <a:pt x="70" y="37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10" y="8"/>
                    </a:lnTo>
                    <a:lnTo>
                      <a:pt x="8" y="11"/>
                    </a:lnTo>
                    <a:lnTo>
                      <a:pt x="5" y="15"/>
                    </a:lnTo>
                    <a:lnTo>
                      <a:pt x="4" y="17"/>
                    </a:lnTo>
                    <a:lnTo>
                      <a:pt x="2" y="20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62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71" name="Freeform 2614"/>
              <p:cNvSpPr>
                <a:spLocks/>
              </p:cNvSpPr>
              <p:nvPr/>
            </p:nvSpPr>
            <p:spPr bwMode="auto">
              <a:xfrm>
                <a:off x="4908" y="3659"/>
                <a:ext cx="14" cy="7"/>
              </a:xfrm>
              <a:custGeom>
                <a:avLst/>
                <a:gdLst/>
                <a:ahLst/>
                <a:cxnLst>
                  <a:cxn ang="0">
                    <a:pos x="66" y="14"/>
                  </a:cxn>
                  <a:cxn ang="0">
                    <a:pos x="66" y="14"/>
                  </a:cxn>
                  <a:cxn ang="0">
                    <a:pos x="66" y="15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0"/>
                  </a:cxn>
                  <a:cxn ang="0">
                    <a:pos x="67" y="21"/>
                  </a:cxn>
                  <a:cxn ang="0">
                    <a:pos x="67" y="22"/>
                  </a:cxn>
                  <a:cxn ang="0">
                    <a:pos x="66" y="22"/>
                  </a:cxn>
                  <a:cxn ang="0">
                    <a:pos x="66" y="23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5"/>
                  </a:cxn>
                  <a:cxn ang="0">
                    <a:pos x="1" y="29"/>
                  </a:cxn>
                  <a:cxn ang="0">
                    <a:pos x="2" y="34"/>
                  </a:cxn>
                  <a:cxn ang="0">
                    <a:pos x="2" y="34"/>
                  </a:cxn>
                  <a:cxn ang="0">
                    <a:pos x="66" y="14"/>
                  </a:cxn>
                </a:cxnLst>
                <a:rect l="0" t="0" r="r" b="b"/>
                <a:pathLst>
                  <a:path w="67" h="34">
                    <a:moveTo>
                      <a:pt x="66" y="14"/>
                    </a:moveTo>
                    <a:lnTo>
                      <a:pt x="66" y="14"/>
                    </a:lnTo>
                    <a:lnTo>
                      <a:pt x="66" y="15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0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6" y="22"/>
                    </a:lnTo>
                    <a:lnTo>
                      <a:pt x="66" y="23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66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72" name="Freeform 2615"/>
              <p:cNvSpPr>
                <a:spLocks/>
              </p:cNvSpPr>
              <p:nvPr/>
            </p:nvSpPr>
            <p:spPr bwMode="auto">
              <a:xfrm>
                <a:off x="4909" y="3661"/>
                <a:ext cx="12" cy="1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61" y="1"/>
                  </a:cxn>
                  <a:cxn ang="0">
                    <a:pos x="62" y="3"/>
                  </a:cxn>
                  <a:cxn ang="0">
                    <a:pos x="62" y="4"/>
                  </a:cxn>
                  <a:cxn ang="0">
                    <a:pos x="63" y="5"/>
                  </a:cxn>
                  <a:cxn ang="0">
                    <a:pos x="64" y="6"/>
                  </a:cxn>
                  <a:cxn ang="0">
                    <a:pos x="64" y="7"/>
                  </a:cxn>
                  <a:cxn ang="0">
                    <a:pos x="64" y="7"/>
                  </a:cxn>
                  <a:cxn ang="0">
                    <a:pos x="0" y="27"/>
                  </a:cxn>
                  <a:cxn ang="0">
                    <a:pos x="2" y="30"/>
                  </a:cxn>
                  <a:cxn ang="0">
                    <a:pos x="3" y="34"/>
                  </a:cxn>
                  <a:cxn ang="0">
                    <a:pos x="5" y="37"/>
                  </a:cxn>
                  <a:cxn ang="0">
                    <a:pos x="7" y="41"/>
                  </a:cxn>
                  <a:cxn ang="0">
                    <a:pos x="10" y="44"/>
                  </a:cxn>
                  <a:cxn ang="0">
                    <a:pos x="12" y="48"/>
                  </a:cxn>
                  <a:cxn ang="0">
                    <a:pos x="15" y="50"/>
                  </a:cxn>
                  <a:cxn ang="0">
                    <a:pos x="18" y="53"/>
                  </a:cxn>
                  <a:cxn ang="0">
                    <a:pos x="18" y="52"/>
                  </a:cxn>
                  <a:cxn ang="0">
                    <a:pos x="59" y="0"/>
                  </a:cxn>
                </a:cxnLst>
                <a:rect l="0" t="0" r="r" b="b"/>
                <a:pathLst>
                  <a:path w="64" h="53">
                    <a:moveTo>
                      <a:pt x="59" y="0"/>
                    </a:moveTo>
                    <a:lnTo>
                      <a:pt x="59" y="0"/>
                    </a:lnTo>
                    <a:lnTo>
                      <a:pt x="59" y="0"/>
                    </a:lnTo>
                    <a:lnTo>
                      <a:pt x="61" y="1"/>
                    </a:lnTo>
                    <a:lnTo>
                      <a:pt x="62" y="3"/>
                    </a:lnTo>
                    <a:lnTo>
                      <a:pt x="62" y="4"/>
                    </a:lnTo>
                    <a:lnTo>
                      <a:pt x="63" y="5"/>
                    </a:lnTo>
                    <a:lnTo>
                      <a:pt x="64" y="6"/>
                    </a:lnTo>
                    <a:lnTo>
                      <a:pt x="64" y="7"/>
                    </a:lnTo>
                    <a:lnTo>
                      <a:pt x="64" y="7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7" y="41"/>
                    </a:lnTo>
                    <a:lnTo>
                      <a:pt x="10" y="44"/>
                    </a:lnTo>
                    <a:lnTo>
                      <a:pt x="12" y="48"/>
                    </a:lnTo>
                    <a:lnTo>
                      <a:pt x="15" y="50"/>
                    </a:lnTo>
                    <a:lnTo>
                      <a:pt x="18" y="53"/>
                    </a:lnTo>
                    <a:lnTo>
                      <a:pt x="18" y="5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73" name="Freeform 2616"/>
              <p:cNvSpPr>
                <a:spLocks/>
              </p:cNvSpPr>
              <p:nvPr/>
            </p:nvSpPr>
            <p:spPr bwMode="auto">
              <a:xfrm>
                <a:off x="4912" y="3660"/>
                <a:ext cx="8" cy="1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0"/>
                  </a:cxn>
                  <a:cxn ang="0">
                    <a:pos x="30" y="0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9" y="2"/>
                  </a:cxn>
                  <a:cxn ang="0">
                    <a:pos x="40" y="2"/>
                  </a:cxn>
                  <a:cxn ang="0">
                    <a:pos x="41" y="3"/>
                  </a:cxn>
                  <a:cxn ang="0">
                    <a:pos x="0" y="55"/>
                  </a:cxn>
                  <a:cxn ang="0">
                    <a:pos x="3" y="59"/>
                  </a:cxn>
                  <a:cxn ang="0">
                    <a:pos x="8" y="61"/>
                  </a:cxn>
                  <a:cxn ang="0">
                    <a:pos x="14" y="63"/>
                  </a:cxn>
                  <a:cxn ang="0">
                    <a:pos x="18" y="66"/>
                  </a:cxn>
                  <a:cxn ang="0">
                    <a:pos x="24" y="67"/>
                  </a:cxn>
                  <a:cxn ang="0">
                    <a:pos x="29" y="67"/>
                  </a:cxn>
                  <a:cxn ang="0">
                    <a:pos x="34" y="67"/>
                  </a:cxn>
                  <a:cxn ang="0">
                    <a:pos x="39" y="66"/>
                  </a:cxn>
                  <a:cxn ang="0">
                    <a:pos x="39" y="67"/>
                  </a:cxn>
                  <a:cxn ang="0">
                    <a:pos x="29" y="0"/>
                  </a:cxn>
                </a:cxnLst>
                <a:rect l="0" t="0" r="r" b="b"/>
                <a:pathLst>
                  <a:path w="41" h="67">
                    <a:moveTo>
                      <a:pt x="29" y="0"/>
                    </a:moveTo>
                    <a:lnTo>
                      <a:pt x="29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3"/>
                    </a:lnTo>
                    <a:lnTo>
                      <a:pt x="0" y="55"/>
                    </a:lnTo>
                    <a:lnTo>
                      <a:pt x="3" y="59"/>
                    </a:lnTo>
                    <a:lnTo>
                      <a:pt x="8" y="61"/>
                    </a:lnTo>
                    <a:lnTo>
                      <a:pt x="14" y="63"/>
                    </a:lnTo>
                    <a:lnTo>
                      <a:pt x="18" y="66"/>
                    </a:lnTo>
                    <a:lnTo>
                      <a:pt x="24" y="67"/>
                    </a:lnTo>
                    <a:lnTo>
                      <a:pt x="29" y="67"/>
                    </a:lnTo>
                    <a:lnTo>
                      <a:pt x="34" y="67"/>
                    </a:lnTo>
                    <a:lnTo>
                      <a:pt x="39" y="66"/>
                    </a:lnTo>
                    <a:lnTo>
                      <a:pt x="39" y="6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74" name="Freeform 2617"/>
              <p:cNvSpPr>
                <a:spLocks/>
              </p:cNvSpPr>
              <p:nvPr/>
            </p:nvSpPr>
            <p:spPr bwMode="auto">
              <a:xfrm>
                <a:off x="4917" y="3660"/>
                <a:ext cx="10" cy="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17" y="67"/>
                  </a:cxn>
                  <a:cxn ang="0">
                    <a:pos x="23" y="66"/>
                  </a:cxn>
                  <a:cxn ang="0">
                    <a:pos x="29" y="63"/>
                  </a:cxn>
                  <a:cxn ang="0">
                    <a:pos x="33" y="61"/>
                  </a:cxn>
                  <a:cxn ang="0">
                    <a:pos x="38" y="59"/>
                  </a:cxn>
                  <a:cxn ang="0">
                    <a:pos x="41" y="55"/>
                  </a:cxn>
                  <a:cxn ang="0">
                    <a:pos x="46" y="52"/>
                  </a:cxn>
                  <a:cxn ang="0">
                    <a:pos x="49" y="48"/>
                  </a:cxn>
                  <a:cxn ang="0">
                    <a:pos x="52" y="45"/>
                  </a:cxn>
                  <a:cxn ang="0">
                    <a:pos x="52" y="45"/>
                  </a:cxn>
                  <a:cxn ang="0">
                    <a:pos x="0" y="3"/>
                  </a:cxn>
                </a:cxnLst>
                <a:rect l="0" t="0" r="r" b="b"/>
                <a:pathLst>
                  <a:path w="52" h="67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7" y="67"/>
                    </a:lnTo>
                    <a:lnTo>
                      <a:pt x="23" y="66"/>
                    </a:lnTo>
                    <a:lnTo>
                      <a:pt x="29" y="63"/>
                    </a:lnTo>
                    <a:lnTo>
                      <a:pt x="33" y="61"/>
                    </a:lnTo>
                    <a:lnTo>
                      <a:pt x="38" y="59"/>
                    </a:lnTo>
                    <a:lnTo>
                      <a:pt x="41" y="55"/>
                    </a:lnTo>
                    <a:lnTo>
                      <a:pt x="46" y="52"/>
                    </a:lnTo>
                    <a:lnTo>
                      <a:pt x="49" y="48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75" name="Freeform 2618"/>
              <p:cNvSpPr>
                <a:spLocks/>
              </p:cNvSpPr>
              <p:nvPr/>
            </p:nvSpPr>
            <p:spPr bwMode="auto">
              <a:xfrm>
                <a:off x="4917" y="3660"/>
                <a:ext cx="13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2" y="43"/>
                  </a:cxn>
                  <a:cxn ang="0">
                    <a:pos x="55" y="39"/>
                  </a:cxn>
                  <a:cxn ang="0">
                    <a:pos x="58" y="36"/>
                  </a:cxn>
                  <a:cxn ang="0">
                    <a:pos x="60" y="31"/>
                  </a:cxn>
                  <a:cxn ang="0">
                    <a:pos x="61" y="27"/>
                  </a:cxn>
                  <a:cxn ang="0">
                    <a:pos x="63" y="23"/>
                  </a:cxn>
                  <a:cxn ang="0">
                    <a:pos x="64" y="19"/>
                  </a:cxn>
                  <a:cxn ang="0">
                    <a:pos x="66" y="14"/>
                  </a:cxn>
                  <a:cxn ang="0">
                    <a:pos x="66" y="9"/>
                  </a:cxn>
                  <a:cxn ang="0">
                    <a:pos x="66" y="9"/>
                  </a:cxn>
                  <a:cxn ang="0">
                    <a:pos x="0" y="0"/>
                  </a:cxn>
                </a:cxnLst>
                <a:rect l="0" t="0" r="r" b="b"/>
                <a:pathLst>
                  <a:path w="66" h="4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2" y="43"/>
                    </a:lnTo>
                    <a:lnTo>
                      <a:pt x="55" y="39"/>
                    </a:lnTo>
                    <a:lnTo>
                      <a:pt x="58" y="36"/>
                    </a:lnTo>
                    <a:lnTo>
                      <a:pt x="60" y="31"/>
                    </a:lnTo>
                    <a:lnTo>
                      <a:pt x="61" y="27"/>
                    </a:lnTo>
                    <a:lnTo>
                      <a:pt x="63" y="23"/>
                    </a:lnTo>
                    <a:lnTo>
                      <a:pt x="64" y="19"/>
                    </a:lnTo>
                    <a:lnTo>
                      <a:pt x="66" y="14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31" name="Group 2619"/>
            <p:cNvGrpSpPr>
              <a:grpSpLocks/>
            </p:cNvGrpSpPr>
            <p:nvPr/>
          </p:nvGrpSpPr>
          <p:grpSpPr bwMode="auto">
            <a:xfrm>
              <a:off x="1640" y="1374"/>
              <a:ext cx="3366" cy="2435"/>
              <a:chOff x="1640" y="1374"/>
              <a:chExt cx="3366" cy="2435"/>
            </a:xfrm>
          </p:grpSpPr>
          <p:sp>
            <p:nvSpPr>
              <p:cNvPr id="1476" name="Freeform 2620"/>
              <p:cNvSpPr>
                <a:spLocks/>
              </p:cNvSpPr>
              <p:nvPr/>
            </p:nvSpPr>
            <p:spPr bwMode="auto">
              <a:xfrm>
                <a:off x="4917" y="3655"/>
                <a:ext cx="13" cy="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66" y="37"/>
                  </a:cxn>
                  <a:cxn ang="0">
                    <a:pos x="67" y="33"/>
                  </a:cxn>
                  <a:cxn ang="0">
                    <a:pos x="67" y="28"/>
                  </a:cxn>
                  <a:cxn ang="0">
                    <a:pos x="67" y="23"/>
                  </a:cxn>
                  <a:cxn ang="0">
                    <a:pos x="67" y="19"/>
                  </a:cxn>
                  <a:cxn ang="0">
                    <a:pos x="66" y="14"/>
                  </a:cxn>
                  <a:cxn ang="0">
                    <a:pos x="64" y="10"/>
                  </a:cxn>
                  <a:cxn ang="0">
                    <a:pos x="63" y="5"/>
                  </a:cxn>
                  <a:cxn ang="0">
                    <a:pos x="61" y="0"/>
                  </a:cxn>
                  <a:cxn ang="0">
                    <a:pos x="62" y="2"/>
                  </a:cxn>
                  <a:cxn ang="0">
                    <a:pos x="0" y="27"/>
                  </a:cxn>
                </a:cxnLst>
                <a:rect l="0" t="0" r="r" b="b"/>
                <a:pathLst>
                  <a:path w="67" h="37">
                    <a:moveTo>
                      <a:pt x="0" y="27"/>
                    </a:move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66" y="37"/>
                    </a:lnTo>
                    <a:lnTo>
                      <a:pt x="67" y="33"/>
                    </a:lnTo>
                    <a:lnTo>
                      <a:pt x="67" y="28"/>
                    </a:lnTo>
                    <a:lnTo>
                      <a:pt x="67" y="23"/>
                    </a:lnTo>
                    <a:lnTo>
                      <a:pt x="67" y="19"/>
                    </a:lnTo>
                    <a:lnTo>
                      <a:pt x="66" y="14"/>
                    </a:lnTo>
                    <a:lnTo>
                      <a:pt x="64" y="10"/>
                    </a:lnTo>
                    <a:lnTo>
                      <a:pt x="63" y="5"/>
                    </a:lnTo>
                    <a:lnTo>
                      <a:pt x="61" y="0"/>
                    </a:lnTo>
                    <a:lnTo>
                      <a:pt x="62" y="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7" name="Freeform 2621"/>
              <p:cNvSpPr>
                <a:spLocks/>
              </p:cNvSpPr>
              <p:nvPr/>
            </p:nvSpPr>
            <p:spPr bwMode="auto">
              <a:xfrm>
                <a:off x="4913" y="3646"/>
                <a:ext cx="16" cy="14"/>
              </a:xfrm>
              <a:custGeom>
                <a:avLst/>
                <a:gdLst/>
                <a:ahLst/>
                <a:cxnLst>
                  <a:cxn ang="0">
                    <a:pos x="67" y="44"/>
                  </a:cxn>
                  <a:cxn ang="0">
                    <a:pos x="10" y="56"/>
                  </a:cxn>
                  <a:cxn ang="0">
                    <a:pos x="12" y="59"/>
                  </a:cxn>
                  <a:cxn ang="0">
                    <a:pos x="14" y="61"/>
                  </a:cxn>
                  <a:cxn ang="0">
                    <a:pos x="15" y="63"/>
                  </a:cxn>
                  <a:cxn ang="0">
                    <a:pos x="16" y="64"/>
                  </a:cxn>
                  <a:cxn ang="0">
                    <a:pos x="18" y="65"/>
                  </a:cxn>
                  <a:cxn ang="0">
                    <a:pos x="18" y="68"/>
                  </a:cxn>
                  <a:cxn ang="0">
                    <a:pos x="19" y="68"/>
                  </a:cxn>
                  <a:cxn ang="0">
                    <a:pos x="19" y="69"/>
                  </a:cxn>
                  <a:cxn ang="0">
                    <a:pos x="81" y="44"/>
                  </a:cxn>
                  <a:cxn ang="0">
                    <a:pos x="79" y="39"/>
                  </a:cxn>
                  <a:cxn ang="0">
                    <a:pos x="77" y="34"/>
                  </a:cxn>
                  <a:cxn ang="0">
                    <a:pos x="74" y="31"/>
                  </a:cxn>
                  <a:cxn ang="0">
                    <a:pos x="72" y="27"/>
                  </a:cxn>
                  <a:cxn ang="0">
                    <a:pos x="68" y="23"/>
                  </a:cxn>
                  <a:cxn ang="0">
                    <a:pos x="66" y="19"/>
                  </a:cxn>
                  <a:cxn ang="0">
                    <a:pos x="63" y="16"/>
                  </a:cxn>
                  <a:cxn ang="0">
                    <a:pos x="59" y="11"/>
                  </a:cxn>
                  <a:cxn ang="0">
                    <a:pos x="3" y="24"/>
                  </a:cxn>
                  <a:cxn ang="0">
                    <a:pos x="59" y="11"/>
                  </a:cxn>
                  <a:cxn ang="0">
                    <a:pos x="53" y="7"/>
                  </a:cxn>
                  <a:cxn ang="0">
                    <a:pos x="48" y="3"/>
                  </a:cxn>
                  <a:cxn ang="0">
                    <a:pos x="42" y="1"/>
                  </a:cxn>
                  <a:cxn ang="0">
                    <a:pos x="35" y="0"/>
                  </a:cxn>
                  <a:cxn ang="0">
                    <a:pos x="29" y="1"/>
                  </a:cxn>
                  <a:cxn ang="0">
                    <a:pos x="23" y="3"/>
                  </a:cxn>
                  <a:cxn ang="0">
                    <a:pos x="18" y="5"/>
                  </a:cxn>
                  <a:cxn ang="0">
                    <a:pos x="12" y="9"/>
                  </a:cxn>
                  <a:cxn ang="0">
                    <a:pos x="8" y="14"/>
                  </a:cxn>
                  <a:cxn ang="0">
                    <a:pos x="5" y="19"/>
                  </a:cxn>
                  <a:cxn ang="0">
                    <a:pos x="3" y="25"/>
                  </a:cxn>
                  <a:cxn ang="0">
                    <a:pos x="0" y="31"/>
                  </a:cxn>
                  <a:cxn ang="0">
                    <a:pos x="0" y="37"/>
                  </a:cxn>
                  <a:cxn ang="0">
                    <a:pos x="3" y="44"/>
                  </a:cxn>
                  <a:cxn ang="0">
                    <a:pos x="5" y="50"/>
                  </a:cxn>
                  <a:cxn ang="0">
                    <a:pos x="10" y="56"/>
                  </a:cxn>
                  <a:cxn ang="0">
                    <a:pos x="67" y="44"/>
                  </a:cxn>
                </a:cxnLst>
                <a:rect l="0" t="0" r="r" b="b"/>
                <a:pathLst>
                  <a:path w="81" h="69">
                    <a:moveTo>
                      <a:pt x="67" y="44"/>
                    </a:moveTo>
                    <a:lnTo>
                      <a:pt x="10" y="56"/>
                    </a:lnTo>
                    <a:lnTo>
                      <a:pt x="12" y="59"/>
                    </a:lnTo>
                    <a:lnTo>
                      <a:pt x="14" y="61"/>
                    </a:lnTo>
                    <a:lnTo>
                      <a:pt x="15" y="63"/>
                    </a:lnTo>
                    <a:lnTo>
                      <a:pt x="16" y="64"/>
                    </a:lnTo>
                    <a:lnTo>
                      <a:pt x="18" y="65"/>
                    </a:lnTo>
                    <a:lnTo>
                      <a:pt x="18" y="68"/>
                    </a:lnTo>
                    <a:lnTo>
                      <a:pt x="19" y="68"/>
                    </a:lnTo>
                    <a:lnTo>
                      <a:pt x="19" y="69"/>
                    </a:lnTo>
                    <a:lnTo>
                      <a:pt x="81" y="44"/>
                    </a:lnTo>
                    <a:lnTo>
                      <a:pt x="79" y="39"/>
                    </a:lnTo>
                    <a:lnTo>
                      <a:pt x="77" y="34"/>
                    </a:lnTo>
                    <a:lnTo>
                      <a:pt x="74" y="31"/>
                    </a:lnTo>
                    <a:lnTo>
                      <a:pt x="72" y="27"/>
                    </a:lnTo>
                    <a:lnTo>
                      <a:pt x="68" y="23"/>
                    </a:lnTo>
                    <a:lnTo>
                      <a:pt x="66" y="19"/>
                    </a:lnTo>
                    <a:lnTo>
                      <a:pt x="63" y="16"/>
                    </a:lnTo>
                    <a:lnTo>
                      <a:pt x="59" y="11"/>
                    </a:lnTo>
                    <a:lnTo>
                      <a:pt x="3" y="24"/>
                    </a:lnTo>
                    <a:lnTo>
                      <a:pt x="59" y="11"/>
                    </a:lnTo>
                    <a:lnTo>
                      <a:pt x="53" y="7"/>
                    </a:lnTo>
                    <a:lnTo>
                      <a:pt x="48" y="3"/>
                    </a:lnTo>
                    <a:lnTo>
                      <a:pt x="42" y="1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3" y="3"/>
                    </a:lnTo>
                    <a:lnTo>
                      <a:pt x="18" y="5"/>
                    </a:lnTo>
                    <a:lnTo>
                      <a:pt x="12" y="9"/>
                    </a:lnTo>
                    <a:lnTo>
                      <a:pt x="8" y="14"/>
                    </a:lnTo>
                    <a:lnTo>
                      <a:pt x="5" y="19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3" y="44"/>
                    </a:lnTo>
                    <a:lnTo>
                      <a:pt x="5" y="50"/>
                    </a:lnTo>
                    <a:lnTo>
                      <a:pt x="10" y="56"/>
                    </a:lnTo>
                    <a:lnTo>
                      <a:pt x="67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8" name="Freeform 2622"/>
              <p:cNvSpPr>
                <a:spLocks/>
              </p:cNvSpPr>
              <p:nvPr/>
            </p:nvSpPr>
            <p:spPr bwMode="auto">
              <a:xfrm>
                <a:off x="4930" y="3652"/>
                <a:ext cx="14" cy="14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1" y="59"/>
                  </a:cxn>
                  <a:cxn ang="0">
                    <a:pos x="24" y="71"/>
                  </a:cxn>
                  <a:cxn ang="0">
                    <a:pos x="69" y="21"/>
                  </a:cxn>
                  <a:cxn ang="0">
                    <a:pos x="55" y="9"/>
                  </a:cxn>
                  <a:cxn ang="0">
                    <a:pos x="13" y="7"/>
                  </a:cxn>
                  <a:cxn ang="0">
                    <a:pos x="55" y="9"/>
                  </a:cxn>
                  <a:cxn ang="0">
                    <a:pos x="49" y="5"/>
                  </a:cxn>
                  <a:cxn ang="0">
                    <a:pos x="42" y="1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4" y="1"/>
                  </a:cxn>
                  <a:cxn ang="0">
                    <a:pos x="18" y="4"/>
                  </a:cxn>
                  <a:cxn ang="0">
                    <a:pos x="12" y="7"/>
                  </a:cxn>
                  <a:cxn ang="0">
                    <a:pos x="8" y="12"/>
                  </a:cxn>
                  <a:cxn ang="0">
                    <a:pos x="4" y="16"/>
                  </a:cxn>
                  <a:cxn ang="0">
                    <a:pos x="2" y="22"/>
                  </a:cxn>
                  <a:cxn ang="0">
                    <a:pos x="0" y="28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2" y="48"/>
                  </a:cxn>
                  <a:cxn ang="0">
                    <a:pos x="5" y="53"/>
                  </a:cxn>
                  <a:cxn ang="0">
                    <a:pos x="11" y="59"/>
                  </a:cxn>
                  <a:cxn ang="0">
                    <a:pos x="13" y="7"/>
                  </a:cxn>
                </a:cxnLst>
                <a:rect l="0" t="0" r="r" b="b"/>
                <a:pathLst>
                  <a:path w="69" h="71">
                    <a:moveTo>
                      <a:pt x="13" y="7"/>
                    </a:moveTo>
                    <a:lnTo>
                      <a:pt x="11" y="59"/>
                    </a:lnTo>
                    <a:lnTo>
                      <a:pt x="24" y="71"/>
                    </a:lnTo>
                    <a:lnTo>
                      <a:pt x="69" y="21"/>
                    </a:lnTo>
                    <a:lnTo>
                      <a:pt x="55" y="9"/>
                    </a:lnTo>
                    <a:lnTo>
                      <a:pt x="13" y="7"/>
                    </a:lnTo>
                    <a:lnTo>
                      <a:pt x="55" y="9"/>
                    </a:lnTo>
                    <a:lnTo>
                      <a:pt x="49" y="5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4" y="1"/>
                    </a:lnTo>
                    <a:lnTo>
                      <a:pt x="18" y="4"/>
                    </a:lnTo>
                    <a:lnTo>
                      <a:pt x="12" y="7"/>
                    </a:lnTo>
                    <a:lnTo>
                      <a:pt x="8" y="12"/>
                    </a:lnTo>
                    <a:lnTo>
                      <a:pt x="4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2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9" name="Freeform 2623"/>
              <p:cNvSpPr>
                <a:spLocks/>
              </p:cNvSpPr>
              <p:nvPr/>
            </p:nvSpPr>
            <p:spPr bwMode="auto">
              <a:xfrm>
                <a:off x="4932" y="3653"/>
                <a:ext cx="11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0" y="55"/>
                  </a:cxn>
                  <a:cxn ang="0">
                    <a:pos x="42" y="54"/>
                  </a:cxn>
                  <a:cxn ang="0">
                    <a:pos x="43" y="52"/>
                  </a:cxn>
                  <a:cxn ang="0">
                    <a:pos x="45" y="51"/>
                  </a:cxn>
                  <a:cxn ang="0">
                    <a:pos x="48" y="48"/>
                  </a:cxn>
                  <a:cxn ang="0">
                    <a:pos x="49" y="47"/>
                  </a:cxn>
                  <a:cxn ang="0">
                    <a:pos x="51" y="45"/>
                  </a:cxn>
                  <a:cxn ang="0">
                    <a:pos x="54" y="43"/>
                  </a:cxn>
                  <a:cxn ang="0">
                    <a:pos x="55" y="40"/>
                  </a:cxn>
                  <a:cxn ang="0">
                    <a:pos x="55" y="40"/>
                  </a:cxn>
                  <a:cxn ang="0">
                    <a:pos x="2" y="0"/>
                  </a:cxn>
                </a:cxnLst>
                <a:rect l="0" t="0" r="r" b="b"/>
                <a:pathLst>
                  <a:path w="55" h="5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0" y="55"/>
                    </a:lnTo>
                    <a:lnTo>
                      <a:pt x="42" y="54"/>
                    </a:lnTo>
                    <a:lnTo>
                      <a:pt x="43" y="52"/>
                    </a:lnTo>
                    <a:lnTo>
                      <a:pt x="45" y="51"/>
                    </a:lnTo>
                    <a:lnTo>
                      <a:pt x="48" y="48"/>
                    </a:lnTo>
                    <a:lnTo>
                      <a:pt x="49" y="47"/>
                    </a:lnTo>
                    <a:lnTo>
                      <a:pt x="51" y="45"/>
                    </a:lnTo>
                    <a:lnTo>
                      <a:pt x="54" y="43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0" name="Freeform 2624"/>
              <p:cNvSpPr>
                <a:spLocks/>
              </p:cNvSpPr>
              <p:nvPr/>
            </p:nvSpPr>
            <p:spPr bwMode="auto">
              <a:xfrm>
                <a:off x="4932" y="3653"/>
                <a:ext cx="13" cy="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1" y="8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7" y="40"/>
                  </a:cxn>
                  <a:cxn ang="0">
                    <a:pos x="59" y="38"/>
                  </a:cxn>
                  <a:cxn ang="0">
                    <a:pos x="60" y="36"/>
                  </a:cxn>
                  <a:cxn ang="0">
                    <a:pos x="63" y="32"/>
                  </a:cxn>
                  <a:cxn ang="0">
                    <a:pos x="64" y="29"/>
                  </a:cxn>
                  <a:cxn ang="0">
                    <a:pos x="65" y="25"/>
                  </a:cxn>
                  <a:cxn ang="0">
                    <a:pos x="66" y="21"/>
                  </a:cxn>
                  <a:cxn ang="0">
                    <a:pos x="67" y="17"/>
                  </a:cxn>
                  <a:cxn ang="0">
                    <a:pos x="67" y="13"/>
                  </a:cxn>
                  <a:cxn ang="0">
                    <a:pos x="67" y="12"/>
                  </a:cxn>
                  <a:cxn ang="0">
                    <a:pos x="0" y="10"/>
                  </a:cxn>
                </a:cxnLst>
                <a:rect l="0" t="0" r="r" b="b"/>
                <a:pathLst>
                  <a:path w="67" h="40">
                    <a:moveTo>
                      <a:pt x="0" y="10"/>
                    </a:moveTo>
                    <a:lnTo>
                      <a:pt x="0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7" y="40"/>
                    </a:lnTo>
                    <a:lnTo>
                      <a:pt x="59" y="38"/>
                    </a:lnTo>
                    <a:lnTo>
                      <a:pt x="60" y="36"/>
                    </a:lnTo>
                    <a:lnTo>
                      <a:pt x="63" y="32"/>
                    </a:lnTo>
                    <a:lnTo>
                      <a:pt x="64" y="29"/>
                    </a:lnTo>
                    <a:lnTo>
                      <a:pt x="65" y="25"/>
                    </a:lnTo>
                    <a:lnTo>
                      <a:pt x="66" y="21"/>
                    </a:lnTo>
                    <a:lnTo>
                      <a:pt x="67" y="17"/>
                    </a:lnTo>
                    <a:lnTo>
                      <a:pt x="67" y="13"/>
                    </a:lnTo>
                    <a:lnTo>
                      <a:pt x="67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1" name="Freeform 2625"/>
              <p:cNvSpPr>
                <a:spLocks/>
              </p:cNvSpPr>
              <p:nvPr/>
            </p:nvSpPr>
            <p:spPr bwMode="auto">
              <a:xfrm>
                <a:off x="4932" y="3649"/>
                <a:ext cx="13" cy="6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5"/>
                  </a:cxn>
                  <a:cxn ang="0">
                    <a:pos x="1" y="26"/>
                  </a:cxn>
                  <a:cxn ang="0">
                    <a:pos x="1" y="29"/>
                  </a:cxn>
                  <a:cxn ang="0">
                    <a:pos x="1" y="29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1" y="30"/>
                  </a:cxn>
                  <a:cxn ang="0">
                    <a:pos x="1" y="29"/>
                  </a:cxn>
                  <a:cxn ang="0">
                    <a:pos x="1" y="27"/>
                  </a:cxn>
                  <a:cxn ang="0">
                    <a:pos x="68" y="29"/>
                  </a:cxn>
                  <a:cxn ang="0">
                    <a:pos x="68" y="25"/>
                  </a:cxn>
                  <a:cxn ang="0">
                    <a:pos x="68" y="20"/>
                  </a:cxn>
                  <a:cxn ang="0">
                    <a:pos x="67" y="17"/>
                  </a:cxn>
                  <a:cxn ang="0">
                    <a:pos x="67" y="14"/>
                  </a:cxn>
                  <a:cxn ang="0">
                    <a:pos x="66" y="10"/>
                  </a:cxn>
                  <a:cxn ang="0">
                    <a:pos x="65" y="7"/>
                  </a:cxn>
                  <a:cxn ang="0">
                    <a:pos x="64" y="3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0" y="25"/>
                  </a:cxn>
                </a:cxnLst>
                <a:rect l="0" t="0" r="r" b="b"/>
                <a:pathLst>
                  <a:path w="68" h="30">
                    <a:moveTo>
                      <a:pt x="0" y="25"/>
                    </a:moveTo>
                    <a:lnTo>
                      <a:pt x="0" y="25"/>
                    </a:lnTo>
                    <a:lnTo>
                      <a:pt x="1" y="26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68" y="29"/>
                    </a:lnTo>
                    <a:lnTo>
                      <a:pt x="68" y="25"/>
                    </a:lnTo>
                    <a:lnTo>
                      <a:pt x="68" y="20"/>
                    </a:lnTo>
                    <a:lnTo>
                      <a:pt x="67" y="17"/>
                    </a:lnTo>
                    <a:lnTo>
                      <a:pt x="67" y="14"/>
                    </a:lnTo>
                    <a:lnTo>
                      <a:pt x="66" y="10"/>
                    </a:lnTo>
                    <a:lnTo>
                      <a:pt x="65" y="7"/>
                    </a:lnTo>
                    <a:lnTo>
                      <a:pt x="64" y="3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2" name="Freeform 2626"/>
              <p:cNvSpPr>
                <a:spLocks/>
              </p:cNvSpPr>
              <p:nvPr/>
            </p:nvSpPr>
            <p:spPr bwMode="auto">
              <a:xfrm>
                <a:off x="4930" y="3643"/>
                <a:ext cx="14" cy="11"/>
              </a:xfrm>
              <a:custGeom>
                <a:avLst/>
                <a:gdLst/>
                <a:ahLst/>
                <a:cxnLst>
                  <a:cxn ang="0">
                    <a:pos x="50" y="5"/>
                  </a:cxn>
                  <a:cxn ang="0">
                    <a:pos x="2" y="47"/>
                  </a:cxn>
                  <a:cxn ang="0">
                    <a:pos x="7" y="58"/>
                  </a:cxn>
                  <a:cxn ang="0">
                    <a:pos x="69" y="33"/>
                  </a:cxn>
                  <a:cxn ang="0">
                    <a:pos x="65" y="21"/>
                  </a:cxn>
                  <a:cxn ang="0">
                    <a:pos x="50" y="5"/>
                  </a:cxn>
                  <a:cxn ang="0">
                    <a:pos x="65" y="21"/>
                  </a:cxn>
                  <a:cxn ang="0">
                    <a:pos x="60" y="14"/>
                  </a:cxn>
                  <a:cxn ang="0">
                    <a:pos x="55" y="8"/>
                  </a:cxn>
                  <a:cxn ang="0">
                    <a:pos x="51" y="5"/>
                  </a:cxn>
                  <a:cxn ang="0">
                    <a:pos x="45" y="3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7" y="2"/>
                  </a:cxn>
                  <a:cxn ang="0">
                    <a:pos x="21" y="4"/>
                  </a:cxn>
                  <a:cxn ang="0">
                    <a:pos x="15" y="6"/>
                  </a:cxn>
                  <a:cxn ang="0">
                    <a:pos x="10" y="10"/>
                  </a:cxn>
                  <a:cxn ang="0">
                    <a:pos x="6" y="14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3"/>
                  </a:cxn>
                  <a:cxn ang="0">
                    <a:pos x="0" y="40"/>
                  </a:cxn>
                  <a:cxn ang="0">
                    <a:pos x="2" y="47"/>
                  </a:cxn>
                  <a:cxn ang="0">
                    <a:pos x="50" y="5"/>
                  </a:cxn>
                </a:cxnLst>
                <a:rect l="0" t="0" r="r" b="b"/>
                <a:pathLst>
                  <a:path w="69" h="58">
                    <a:moveTo>
                      <a:pt x="50" y="5"/>
                    </a:moveTo>
                    <a:lnTo>
                      <a:pt x="2" y="47"/>
                    </a:lnTo>
                    <a:lnTo>
                      <a:pt x="7" y="58"/>
                    </a:lnTo>
                    <a:lnTo>
                      <a:pt x="69" y="33"/>
                    </a:lnTo>
                    <a:lnTo>
                      <a:pt x="65" y="21"/>
                    </a:lnTo>
                    <a:lnTo>
                      <a:pt x="50" y="5"/>
                    </a:lnTo>
                    <a:lnTo>
                      <a:pt x="65" y="21"/>
                    </a:lnTo>
                    <a:lnTo>
                      <a:pt x="60" y="14"/>
                    </a:lnTo>
                    <a:lnTo>
                      <a:pt x="55" y="8"/>
                    </a:lnTo>
                    <a:lnTo>
                      <a:pt x="51" y="5"/>
                    </a:lnTo>
                    <a:lnTo>
                      <a:pt x="45" y="3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3" name="Freeform 2627"/>
              <p:cNvSpPr>
                <a:spLocks/>
              </p:cNvSpPr>
              <p:nvPr/>
            </p:nvSpPr>
            <p:spPr bwMode="auto">
              <a:xfrm>
                <a:off x="4911" y="3632"/>
                <a:ext cx="29" cy="24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18" y="64"/>
                  </a:cxn>
                  <a:cxn ang="0">
                    <a:pos x="116" y="118"/>
                  </a:cxn>
                  <a:cxn ang="0">
                    <a:pos x="149" y="59"/>
                  </a:cxn>
                  <a:cxn ang="0">
                    <a:pos x="51" y="5"/>
                  </a:cxn>
                  <a:cxn ang="0">
                    <a:pos x="8" y="14"/>
                  </a:cxn>
                  <a:cxn ang="0">
                    <a:pos x="51" y="5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3" y="2"/>
                  </a:cxn>
                  <a:cxn ang="0">
                    <a:pos x="17" y="5"/>
                  </a:cxn>
                  <a:cxn ang="0">
                    <a:pos x="12" y="8"/>
                  </a:cxn>
                  <a:cxn ang="0">
                    <a:pos x="8" y="13"/>
                  </a:cxn>
                  <a:cxn ang="0">
                    <a:pos x="4" y="19"/>
                  </a:cxn>
                  <a:cxn ang="0">
                    <a:pos x="2" y="24"/>
                  </a:cxn>
                  <a:cxn ang="0">
                    <a:pos x="1" y="30"/>
                  </a:cxn>
                  <a:cxn ang="0">
                    <a:pos x="0" y="36"/>
                  </a:cxn>
                  <a:cxn ang="0">
                    <a:pos x="1" y="43"/>
                  </a:cxn>
                  <a:cxn ang="0">
                    <a:pos x="3" y="49"/>
                  </a:cxn>
                  <a:cxn ang="0">
                    <a:pos x="7" y="54"/>
                  </a:cxn>
                  <a:cxn ang="0">
                    <a:pos x="11" y="59"/>
                  </a:cxn>
                  <a:cxn ang="0">
                    <a:pos x="18" y="64"/>
                  </a:cxn>
                  <a:cxn ang="0">
                    <a:pos x="8" y="14"/>
                  </a:cxn>
                </a:cxnLst>
                <a:rect l="0" t="0" r="r" b="b"/>
                <a:pathLst>
                  <a:path w="149" h="118">
                    <a:moveTo>
                      <a:pt x="8" y="14"/>
                    </a:moveTo>
                    <a:lnTo>
                      <a:pt x="18" y="64"/>
                    </a:lnTo>
                    <a:lnTo>
                      <a:pt x="116" y="118"/>
                    </a:lnTo>
                    <a:lnTo>
                      <a:pt x="149" y="59"/>
                    </a:lnTo>
                    <a:lnTo>
                      <a:pt x="51" y="5"/>
                    </a:lnTo>
                    <a:lnTo>
                      <a:pt x="8" y="14"/>
                    </a:lnTo>
                    <a:lnTo>
                      <a:pt x="51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7" y="5"/>
                    </a:lnTo>
                    <a:lnTo>
                      <a:pt x="12" y="8"/>
                    </a:lnTo>
                    <a:lnTo>
                      <a:pt x="8" y="13"/>
                    </a:lnTo>
                    <a:lnTo>
                      <a:pt x="4" y="19"/>
                    </a:lnTo>
                    <a:lnTo>
                      <a:pt x="2" y="24"/>
                    </a:lnTo>
                    <a:lnTo>
                      <a:pt x="1" y="30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49"/>
                    </a:lnTo>
                    <a:lnTo>
                      <a:pt x="7" y="54"/>
                    </a:lnTo>
                    <a:lnTo>
                      <a:pt x="11" y="59"/>
                    </a:lnTo>
                    <a:lnTo>
                      <a:pt x="18" y="6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4" name="Freeform 2628"/>
              <p:cNvSpPr>
                <a:spLocks/>
              </p:cNvSpPr>
              <p:nvPr/>
            </p:nvSpPr>
            <p:spPr bwMode="auto">
              <a:xfrm>
                <a:off x="4912" y="3629"/>
                <a:ext cx="14" cy="14"/>
              </a:xfrm>
              <a:custGeom>
                <a:avLst/>
                <a:gdLst/>
                <a:ahLst/>
                <a:cxnLst>
                  <a:cxn ang="0">
                    <a:pos x="54" y="5"/>
                  </a:cxn>
                  <a:cxn ang="0">
                    <a:pos x="11" y="13"/>
                  </a:cxn>
                  <a:cxn ang="0">
                    <a:pos x="0" y="28"/>
                  </a:cxn>
                  <a:cxn ang="0">
                    <a:pos x="52" y="68"/>
                  </a:cxn>
                  <a:cxn ang="0">
                    <a:pos x="63" y="55"/>
                  </a:cxn>
                  <a:cxn ang="0">
                    <a:pos x="54" y="5"/>
                  </a:cxn>
                  <a:cxn ang="0">
                    <a:pos x="63" y="55"/>
                  </a:cxn>
                  <a:cxn ang="0">
                    <a:pos x="68" y="48"/>
                  </a:cxn>
                  <a:cxn ang="0">
                    <a:pos x="70" y="41"/>
                  </a:cxn>
                  <a:cxn ang="0">
                    <a:pos x="71" y="35"/>
                  </a:cxn>
                  <a:cxn ang="0">
                    <a:pos x="70" y="28"/>
                  </a:cxn>
                  <a:cxn ang="0">
                    <a:pos x="69" y="22"/>
                  </a:cxn>
                  <a:cxn ang="0">
                    <a:pos x="66" y="16"/>
                  </a:cxn>
                  <a:cxn ang="0">
                    <a:pos x="62" y="12"/>
                  </a:cxn>
                  <a:cxn ang="0">
                    <a:pos x="58" y="7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9" y="1"/>
                  </a:cxn>
                  <a:cxn ang="0">
                    <a:pos x="22" y="4"/>
                  </a:cxn>
                  <a:cxn ang="0">
                    <a:pos x="16" y="7"/>
                  </a:cxn>
                  <a:cxn ang="0">
                    <a:pos x="11" y="13"/>
                  </a:cxn>
                  <a:cxn ang="0">
                    <a:pos x="54" y="5"/>
                  </a:cxn>
                </a:cxnLst>
                <a:rect l="0" t="0" r="r" b="b"/>
                <a:pathLst>
                  <a:path w="71" h="68">
                    <a:moveTo>
                      <a:pt x="54" y="5"/>
                    </a:moveTo>
                    <a:lnTo>
                      <a:pt x="11" y="13"/>
                    </a:lnTo>
                    <a:lnTo>
                      <a:pt x="0" y="28"/>
                    </a:lnTo>
                    <a:lnTo>
                      <a:pt x="52" y="68"/>
                    </a:lnTo>
                    <a:lnTo>
                      <a:pt x="63" y="55"/>
                    </a:lnTo>
                    <a:lnTo>
                      <a:pt x="54" y="5"/>
                    </a:lnTo>
                    <a:lnTo>
                      <a:pt x="63" y="55"/>
                    </a:lnTo>
                    <a:lnTo>
                      <a:pt x="68" y="48"/>
                    </a:lnTo>
                    <a:lnTo>
                      <a:pt x="70" y="41"/>
                    </a:lnTo>
                    <a:lnTo>
                      <a:pt x="71" y="35"/>
                    </a:lnTo>
                    <a:lnTo>
                      <a:pt x="70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2" y="12"/>
                    </a:lnTo>
                    <a:lnTo>
                      <a:pt x="58" y="7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9" y="1"/>
                    </a:lnTo>
                    <a:lnTo>
                      <a:pt x="22" y="4"/>
                    </a:lnTo>
                    <a:lnTo>
                      <a:pt x="16" y="7"/>
                    </a:lnTo>
                    <a:lnTo>
                      <a:pt x="11" y="13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5" name="Freeform 2629"/>
              <p:cNvSpPr>
                <a:spLocks/>
              </p:cNvSpPr>
              <p:nvPr/>
            </p:nvSpPr>
            <p:spPr bwMode="auto">
              <a:xfrm>
                <a:off x="4916" y="3630"/>
                <a:ext cx="17" cy="17"/>
              </a:xfrm>
              <a:custGeom>
                <a:avLst/>
                <a:gdLst/>
                <a:ahLst/>
                <a:cxnLst>
                  <a:cxn ang="0">
                    <a:pos x="49" y="85"/>
                  </a:cxn>
                  <a:cxn ang="0">
                    <a:pos x="82" y="28"/>
                  </a:cxn>
                  <a:cxn ang="0">
                    <a:pos x="33" y="0"/>
                  </a:cxn>
                  <a:cxn ang="0">
                    <a:pos x="0" y="58"/>
                  </a:cxn>
                  <a:cxn ang="0">
                    <a:pos x="49" y="85"/>
                  </a:cxn>
                  <a:cxn ang="0">
                    <a:pos x="49" y="85"/>
                  </a:cxn>
                </a:cxnLst>
                <a:rect l="0" t="0" r="r" b="b"/>
                <a:pathLst>
                  <a:path w="82" h="85">
                    <a:moveTo>
                      <a:pt x="49" y="85"/>
                    </a:moveTo>
                    <a:lnTo>
                      <a:pt x="82" y="28"/>
                    </a:lnTo>
                    <a:lnTo>
                      <a:pt x="33" y="0"/>
                    </a:lnTo>
                    <a:lnTo>
                      <a:pt x="0" y="58"/>
                    </a:lnTo>
                    <a:lnTo>
                      <a:pt x="49" y="85"/>
                    </a:lnTo>
                    <a:lnTo>
                      <a:pt x="49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6" name="Freeform 2630"/>
              <p:cNvSpPr>
                <a:spLocks/>
              </p:cNvSpPr>
              <p:nvPr/>
            </p:nvSpPr>
            <p:spPr bwMode="auto">
              <a:xfrm>
                <a:off x="4926" y="3636"/>
                <a:ext cx="16" cy="16"/>
              </a:xfrm>
              <a:custGeom>
                <a:avLst/>
                <a:gdLst/>
                <a:ahLst/>
                <a:cxnLst>
                  <a:cxn ang="0">
                    <a:pos x="14" y="58"/>
                  </a:cxn>
                  <a:cxn ang="0">
                    <a:pos x="63" y="18"/>
                  </a:cxn>
                  <a:cxn ang="0">
                    <a:pos x="59" y="16"/>
                  </a:cxn>
                  <a:cxn ang="0">
                    <a:pos x="56" y="13"/>
                  </a:cxn>
                  <a:cxn ang="0">
                    <a:pos x="51" y="11"/>
                  </a:cxn>
                  <a:cxn ang="0">
                    <a:pos x="48" y="9"/>
                  </a:cxn>
                  <a:cxn ang="0">
                    <a:pos x="44" y="6"/>
                  </a:cxn>
                  <a:cxn ang="0">
                    <a:pos x="41" y="4"/>
                  </a:cxn>
                  <a:cxn ang="0">
                    <a:pos x="37" y="2"/>
                  </a:cxn>
                  <a:cxn ang="0">
                    <a:pos x="33" y="0"/>
                  </a:cxn>
                  <a:cxn ang="0">
                    <a:pos x="0" y="57"/>
                  </a:cxn>
                  <a:cxn ang="0">
                    <a:pos x="4" y="60"/>
                  </a:cxn>
                  <a:cxn ang="0">
                    <a:pos x="7" y="62"/>
                  </a:cxn>
                  <a:cxn ang="0">
                    <a:pos x="11" y="63"/>
                  </a:cxn>
                  <a:cxn ang="0">
                    <a:pos x="14" y="65"/>
                  </a:cxn>
                  <a:cxn ang="0">
                    <a:pos x="18" y="68"/>
                  </a:cxn>
                  <a:cxn ang="0">
                    <a:pos x="21" y="70"/>
                  </a:cxn>
                  <a:cxn ang="0">
                    <a:pos x="25" y="72"/>
                  </a:cxn>
                  <a:cxn ang="0">
                    <a:pos x="27" y="73"/>
                  </a:cxn>
                  <a:cxn ang="0">
                    <a:pos x="75" y="33"/>
                  </a:cxn>
                  <a:cxn ang="0">
                    <a:pos x="27" y="73"/>
                  </a:cxn>
                  <a:cxn ang="0">
                    <a:pos x="34" y="77"/>
                  </a:cxn>
                  <a:cxn ang="0">
                    <a:pos x="41" y="79"/>
                  </a:cxn>
                  <a:cxn ang="0">
                    <a:pos x="48" y="79"/>
                  </a:cxn>
                  <a:cxn ang="0">
                    <a:pos x="53" y="78"/>
                  </a:cxn>
                  <a:cxn ang="0">
                    <a:pos x="59" y="76"/>
                  </a:cxn>
                  <a:cxn ang="0">
                    <a:pos x="65" y="72"/>
                  </a:cxn>
                  <a:cxn ang="0">
                    <a:pos x="70" y="69"/>
                  </a:cxn>
                  <a:cxn ang="0">
                    <a:pos x="73" y="63"/>
                  </a:cxn>
                  <a:cxn ang="0">
                    <a:pos x="76" y="58"/>
                  </a:cxn>
                  <a:cxn ang="0">
                    <a:pos x="78" y="52"/>
                  </a:cxn>
                  <a:cxn ang="0">
                    <a:pos x="79" y="46"/>
                  </a:cxn>
                  <a:cxn ang="0">
                    <a:pos x="79" y="40"/>
                  </a:cxn>
                  <a:cxn ang="0">
                    <a:pos x="76" y="33"/>
                  </a:cxn>
                  <a:cxn ang="0">
                    <a:pos x="73" y="27"/>
                  </a:cxn>
                  <a:cxn ang="0">
                    <a:pos x="70" y="23"/>
                  </a:cxn>
                  <a:cxn ang="0">
                    <a:pos x="63" y="18"/>
                  </a:cxn>
                  <a:cxn ang="0">
                    <a:pos x="14" y="58"/>
                  </a:cxn>
                </a:cxnLst>
                <a:rect l="0" t="0" r="r" b="b"/>
                <a:pathLst>
                  <a:path w="79" h="79">
                    <a:moveTo>
                      <a:pt x="14" y="58"/>
                    </a:moveTo>
                    <a:lnTo>
                      <a:pt x="63" y="18"/>
                    </a:lnTo>
                    <a:lnTo>
                      <a:pt x="59" y="16"/>
                    </a:lnTo>
                    <a:lnTo>
                      <a:pt x="56" y="13"/>
                    </a:lnTo>
                    <a:lnTo>
                      <a:pt x="51" y="11"/>
                    </a:lnTo>
                    <a:lnTo>
                      <a:pt x="48" y="9"/>
                    </a:lnTo>
                    <a:lnTo>
                      <a:pt x="44" y="6"/>
                    </a:lnTo>
                    <a:lnTo>
                      <a:pt x="41" y="4"/>
                    </a:lnTo>
                    <a:lnTo>
                      <a:pt x="37" y="2"/>
                    </a:lnTo>
                    <a:lnTo>
                      <a:pt x="33" y="0"/>
                    </a:lnTo>
                    <a:lnTo>
                      <a:pt x="0" y="57"/>
                    </a:lnTo>
                    <a:lnTo>
                      <a:pt x="4" y="60"/>
                    </a:lnTo>
                    <a:lnTo>
                      <a:pt x="7" y="62"/>
                    </a:lnTo>
                    <a:lnTo>
                      <a:pt x="11" y="63"/>
                    </a:lnTo>
                    <a:lnTo>
                      <a:pt x="14" y="65"/>
                    </a:lnTo>
                    <a:lnTo>
                      <a:pt x="18" y="68"/>
                    </a:lnTo>
                    <a:lnTo>
                      <a:pt x="21" y="70"/>
                    </a:lnTo>
                    <a:lnTo>
                      <a:pt x="25" y="72"/>
                    </a:lnTo>
                    <a:lnTo>
                      <a:pt x="27" y="73"/>
                    </a:lnTo>
                    <a:lnTo>
                      <a:pt x="75" y="33"/>
                    </a:lnTo>
                    <a:lnTo>
                      <a:pt x="27" y="73"/>
                    </a:lnTo>
                    <a:lnTo>
                      <a:pt x="34" y="77"/>
                    </a:lnTo>
                    <a:lnTo>
                      <a:pt x="41" y="79"/>
                    </a:lnTo>
                    <a:lnTo>
                      <a:pt x="48" y="79"/>
                    </a:lnTo>
                    <a:lnTo>
                      <a:pt x="53" y="78"/>
                    </a:lnTo>
                    <a:lnTo>
                      <a:pt x="59" y="76"/>
                    </a:lnTo>
                    <a:lnTo>
                      <a:pt x="65" y="72"/>
                    </a:lnTo>
                    <a:lnTo>
                      <a:pt x="70" y="69"/>
                    </a:lnTo>
                    <a:lnTo>
                      <a:pt x="73" y="63"/>
                    </a:lnTo>
                    <a:lnTo>
                      <a:pt x="76" y="58"/>
                    </a:lnTo>
                    <a:lnTo>
                      <a:pt x="78" y="52"/>
                    </a:lnTo>
                    <a:lnTo>
                      <a:pt x="79" y="46"/>
                    </a:lnTo>
                    <a:lnTo>
                      <a:pt x="79" y="40"/>
                    </a:lnTo>
                    <a:lnTo>
                      <a:pt x="76" y="33"/>
                    </a:lnTo>
                    <a:lnTo>
                      <a:pt x="73" y="27"/>
                    </a:lnTo>
                    <a:lnTo>
                      <a:pt x="70" y="23"/>
                    </a:lnTo>
                    <a:lnTo>
                      <a:pt x="63" y="18"/>
                    </a:lnTo>
                    <a:lnTo>
                      <a:pt x="14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7" name="Freeform 2631"/>
              <p:cNvSpPr>
                <a:spLocks/>
              </p:cNvSpPr>
              <p:nvPr/>
            </p:nvSpPr>
            <p:spPr bwMode="auto">
              <a:xfrm>
                <a:off x="4920" y="3620"/>
                <a:ext cx="21" cy="27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4" y="46"/>
                  </a:cxn>
                  <a:cxn ang="0">
                    <a:pos x="43" y="139"/>
                  </a:cxn>
                  <a:cxn ang="0">
                    <a:pos x="104" y="114"/>
                  </a:cxn>
                  <a:cxn ang="0">
                    <a:pos x="65" y="21"/>
                  </a:cxn>
                  <a:cxn ang="0">
                    <a:pos x="8" y="12"/>
                  </a:cxn>
                  <a:cxn ang="0">
                    <a:pos x="65" y="21"/>
                  </a:cxn>
                  <a:cxn ang="0">
                    <a:pos x="62" y="14"/>
                  </a:cxn>
                  <a:cxn ang="0">
                    <a:pos x="57" y="8"/>
                  </a:cxn>
                  <a:cxn ang="0">
                    <a:pos x="52" y="3"/>
                  </a:cxn>
                  <a:cxn ang="0">
                    <a:pos x="47" y="1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1" y="2"/>
                  </a:cxn>
                  <a:cxn ang="0">
                    <a:pos x="17" y="6"/>
                  </a:cxn>
                  <a:cxn ang="0">
                    <a:pos x="11" y="9"/>
                  </a:cxn>
                  <a:cxn ang="0">
                    <a:pos x="7" y="14"/>
                  </a:cxn>
                  <a:cxn ang="0">
                    <a:pos x="4" y="18"/>
                  </a:cxn>
                  <a:cxn ang="0">
                    <a:pos x="2" y="25"/>
                  </a:cxn>
                  <a:cxn ang="0">
                    <a:pos x="0" y="31"/>
                  </a:cxn>
                  <a:cxn ang="0">
                    <a:pos x="2" y="38"/>
                  </a:cxn>
                  <a:cxn ang="0">
                    <a:pos x="4" y="46"/>
                  </a:cxn>
                  <a:cxn ang="0">
                    <a:pos x="8" y="12"/>
                  </a:cxn>
                </a:cxnLst>
                <a:rect l="0" t="0" r="r" b="b"/>
                <a:pathLst>
                  <a:path w="104" h="139">
                    <a:moveTo>
                      <a:pt x="8" y="12"/>
                    </a:moveTo>
                    <a:lnTo>
                      <a:pt x="4" y="46"/>
                    </a:lnTo>
                    <a:lnTo>
                      <a:pt x="43" y="139"/>
                    </a:lnTo>
                    <a:lnTo>
                      <a:pt x="104" y="114"/>
                    </a:lnTo>
                    <a:lnTo>
                      <a:pt x="65" y="21"/>
                    </a:lnTo>
                    <a:lnTo>
                      <a:pt x="8" y="12"/>
                    </a:lnTo>
                    <a:lnTo>
                      <a:pt x="65" y="21"/>
                    </a:lnTo>
                    <a:lnTo>
                      <a:pt x="62" y="14"/>
                    </a:lnTo>
                    <a:lnTo>
                      <a:pt x="57" y="8"/>
                    </a:lnTo>
                    <a:lnTo>
                      <a:pt x="52" y="3"/>
                    </a:lnTo>
                    <a:lnTo>
                      <a:pt x="47" y="1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7" y="6"/>
                    </a:lnTo>
                    <a:lnTo>
                      <a:pt x="11" y="9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8"/>
                    </a:lnTo>
                    <a:lnTo>
                      <a:pt x="4" y="46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8" name="Freeform 2632"/>
              <p:cNvSpPr>
                <a:spLocks/>
              </p:cNvSpPr>
              <p:nvPr/>
            </p:nvSpPr>
            <p:spPr bwMode="auto">
              <a:xfrm>
                <a:off x="4922" y="3616"/>
                <a:ext cx="15" cy="14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12" y="13"/>
                  </a:cxn>
                  <a:cxn ang="0">
                    <a:pos x="0" y="28"/>
                  </a:cxn>
                  <a:cxn ang="0">
                    <a:pos x="52" y="70"/>
                  </a:cxn>
                  <a:cxn ang="0">
                    <a:pos x="65" y="54"/>
                  </a:cxn>
                  <a:cxn ang="0">
                    <a:pos x="70" y="20"/>
                  </a:cxn>
                  <a:cxn ang="0">
                    <a:pos x="65" y="54"/>
                  </a:cxn>
                  <a:cxn ang="0">
                    <a:pos x="70" y="48"/>
                  </a:cxn>
                  <a:cxn ang="0">
                    <a:pos x="72" y="41"/>
                  </a:cxn>
                  <a:cxn ang="0">
                    <a:pos x="73" y="34"/>
                  </a:cxn>
                  <a:cxn ang="0">
                    <a:pos x="72" y="28"/>
                  </a:cxn>
                  <a:cxn ang="0">
                    <a:pos x="71" y="22"/>
                  </a:cxn>
                  <a:cxn ang="0">
                    <a:pos x="67" y="17"/>
                  </a:cxn>
                  <a:cxn ang="0">
                    <a:pos x="64" y="11"/>
                  </a:cxn>
                  <a:cxn ang="0">
                    <a:pos x="59" y="8"/>
                  </a:cxn>
                  <a:cxn ang="0">
                    <a:pos x="55" y="4"/>
                  </a:cxn>
                  <a:cxn ang="0">
                    <a:pos x="49" y="2"/>
                  </a:cxn>
                  <a:cxn ang="0">
                    <a:pos x="42" y="0"/>
                  </a:cxn>
                  <a:cxn ang="0">
                    <a:pos x="36" y="0"/>
                  </a:cxn>
                  <a:cxn ang="0">
                    <a:pos x="31" y="1"/>
                  </a:cxn>
                  <a:cxn ang="0">
                    <a:pos x="24" y="3"/>
                  </a:cxn>
                  <a:cxn ang="0">
                    <a:pos x="18" y="8"/>
                  </a:cxn>
                  <a:cxn ang="0">
                    <a:pos x="12" y="13"/>
                  </a:cxn>
                  <a:cxn ang="0">
                    <a:pos x="70" y="20"/>
                  </a:cxn>
                </a:cxnLst>
                <a:rect l="0" t="0" r="r" b="b"/>
                <a:pathLst>
                  <a:path w="73" h="70">
                    <a:moveTo>
                      <a:pt x="70" y="20"/>
                    </a:moveTo>
                    <a:lnTo>
                      <a:pt x="12" y="13"/>
                    </a:lnTo>
                    <a:lnTo>
                      <a:pt x="0" y="28"/>
                    </a:lnTo>
                    <a:lnTo>
                      <a:pt x="52" y="70"/>
                    </a:lnTo>
                    <a:lnTo>
                      <a:pt x="65" y="54"/>
                    </a:lnTo>
                    <a:lnTo>
                      <a:pt x="70" y="20"/>
                    </a:lnTo>
                    <a:lnTo>
                      <a:pt x="65" y="54"/>
                    </a:lnTo>
                    <a:lnTo>
                      <a:pt x="70" y="48"/>
                    </a:lnTo>
                    <a:lnTo>
                      <a:pt x="72" y="41"/>
                    </a:lnTo>
                    <a:lnTo>
                      <a:pt x="73" y="34"/>
                    </a:lnTo>
                    <a:lnTo>
                      <a:pt x="72" y="28"/>
                    </a:lnTo>
                    <a:lnTo>
                      <a:pt x="71" y="22"/>
                    </a:lnTo>
                    <a:lnTo>
                      <a:pt x="67" y="17"/>
                    </a:lnTo>
                    <a:lnTo>
                      <a:pt x="64" y="11"/>
                    </a:lnTo>
                    <a:lnTo>
                      <a:pt x="59" y="8"/>
                    </a:lnTo>
                    <a:lnTo>
                      <a:pt x="55" y="4"/>
                    </a:lnTo>
                    <a:lnTo>
                      <a:pt x="49" y="2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8" y="8"/>
                    </a:lnTo>
                    <a:lnTo>
                      <a:pt x="12" y="13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9" name="Freeform 2633"/>
              <p:cNvSpPr>
                <a:spLocks/>
              </p:cNvSpPr>
              <p:nvPr/>
            </p:nvSpPr>
            <p:spPr bwMode="auto">
              <a:xfrm>
                <a:off x="4923" y="3620"/>
                <a:ext cx="24" cy="32"/>
              </a:xfrm>
              <a:custGeom>
                <a:avLst/>
                <a:gdLst/>
                <a:ahLst/>
                <a:cxnLst>
                  <a:cxn ang="0">
                    <a:pos x="56" y="159"/>
                  </a:cxn>
                  <a:cxn ang="0">
                    <a:pos x="117" y="133"/>
                  </a:cxn>
                  <a:cxn ang="0">
                    <a:pos x="63" y="0"/>
                  </a:cxn>
                  <a:cxn ang="0">
                    <a:pos x="0" y="26"/>
                  </a:cxn>
                  <a:cxn ang="0">
                    <a:pos x="56" y="159"/>
                  </a:cxn>
                  <a:cxn ang="0">
                    <a:pos x="56" y="159"/>
                  </a:cxn>
                </a:cxnLst>
                <a:rect l="0" t="0" r="r" b="b"/>
                <a:pathLst>
                  <a:path w="117" h="159">
                    <a:moveTo>
                      <a:pt x="56" y="159"/>
                    </a:moveTo>
                    <a:lnTo>
                      <a:pt x="117" y="133"/>
                    </a:lnTo>
                    <a:lnTo>
                      <a:pt x="63" y="0"/>
                    </a:lnTo>
                    <a:lnTo>
                      <a:pt x="0" y="26"/>
                    </a:lnTo>
                    <a:lnTo>
                      <a:pt x="56" y="159"/>
                    </a:lnTo>
                    <a:lnTo>
                      <a:pt x="56" y="1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0" name="Freeform 2634"/>
              <p:cNvSpPr>
                <a:spLocks/>
              </p:cNvSpPr>
              <p:nvPr/>
            </p:nvSpPr>
            <p:spPr bwMode="auto">
              <a:xfrm>
                <a:off x="4935" y="3647"/>
                <a:ext cx="14" cy="9"/>
              </a:xfrm>
              <a:custGeom>
                <a:avLst/>
                <a:gdLst/>
                <a:ahLst/>
                <a:cxnLst>
                  <a:cxn ang="0">
                    <a:pos x="71" y="43"/>
                  </a:cxn>
                  <a:cxn ang="0">
                    <a:pos x="71" y="43"/>
                  </a:cxn>
                  <a:cxn ang="0">
                    <a:pos x="71" y="37"/>
                  </a:cxn>
                  <a:cxn ang="0">
                    <a:pos x="71" y="31"/>
                  </a:cxn>
                  <a:cxn ang="0">
                    <a:pos x="70" y="27"/>
                  </a:cxn>
                  <a:cxn ang="0">
                    <a:pos x="69" y="21"/>
                  </a:cxn>
                  <a:cxn ang="0">
                    <a:pos x="68" y="16"/>
                  </a:cxn>
                  <a:cxn ang="0">
                    <a:pos x="66" y="11"/>
                  </a:cxn>
                  <a:cxn ang="0">
                    <a:pos x="63" y="6"/>
                  </a:cxn>
                  <a:cxn ang="0">
                    <a:pos x="61" y="0"/>
                  </a:cxn>
                  <a:cxn ang="0">
                    <a:pos x="0" y="26"/>
                  </a:cxn>
                  <a:cxn ang="0">
                    <a:pos x="1" y="30"/>
                  </a:cxn>
                  <a:cxn ang="0">
                    <a:pos x="2" y="34"/>
                  </a:cxn>
                  <a:cxn ang="0">
                    <a:pos x="3" y="36"/>
                  </a:cxn>
                  <a:cxn ang="0">
                    <a:pos x="4" y="38"/>
                  </a:cxn>
                  <a:cxn ang="0">
                    <a:pos x="4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6" y="42"/>
                  </a:cxn>
                  <a:cxn ang="0">
                    <a:pos x="6" y="42"/>
                  </a:cxn>
                  <a:cxn ang="0">
                    <a:pos x="71" y="43"/>
                  </a:cxn>
                </a:cxnLst>
                <a:rect l="0" t="0" r="r" b="b"/>
                <a:pathLst>
                  <a:path w="71" h="43">
                    <a:moveTo>
                      <a:pt x="71" y="43"/>
                    </a:moveTo>
                    <a:lnTo>
                      <a:pt x="71" y="43"/>
                    </a:lnTo>
                    <a:lnTo>
                      <a:pt x="71" y="37"/>
                    </a:lnTo>
                    <a:lnTo>
                      <a:pt x="71" y="31"/>
                    </a:lnTo>
                    <a:lnTo>
                      <a:pt x="70" y="27"/>
                    </a:lnTo>
                    <a:lnTo>
                      <a:pt x="69" y="21"/>
                    </a:lnTo>
                    <a:lnTo>
                      <a:pt x="68" y="16"/>
                    </a:lnTo>
                    <a:lnTo>
                      <a:pt x="66" y="11"/>
                    </a:lnTo>
                    <a:lnTo>
                      <a:pt x="63" y="6"/>
                    </a:lnTo>
                    <a:lnTo>
                      <a:pt x="61" y="0"/>
                    </a:lnTo>
                    <a:lnTo>
                      <a:pt x="0" y="26"/>
                    </a:lnTo>
                    <a:lnTo>
                      <a:pt x="1" y="30"/>
                    </a:lnTo>
                    <a:lnTo>
                      <a:pt x="2" y="34"/>
                    </a:lnTo>
                    <a:lnTo>
                      <a:pt x="3" y="36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71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1" name="Freeform 2635"/>
              <p:cNvSpPr>
                <a:spLocks/>
              </p:cNvSpPr>
              <p:nvPr/>
            </p:nvSpPr>
            <p:spPr bwMode="auto">
              <a:xfrm>
                <a:off x="4936" y="3655"/>
                <a:ext cx="13" cy="8"/>
              </a:xfrm>
              <a:custGeom>
                <a:avLst/>
                <a:gdLst/>
                <a:ahLst/>
                <a:cxnLst>
                  <a:cxn ang="0">
                    <a:pos x="53" y="42"/>
                  </a:cxn>
                  <a:cxn ang="0">
                    <a:pos x="52" y="42"/>
                  </a:cxn>
                  <a:cxn ang="0">
                    <a:pos x="55" y="37"/>
                  </a:cxn>
                  <a:cxn ang="0">
                    <a:pos x="57" y="34"/>
                  </a:cxn>
                  <a:cxn ang="0">
                    <a:pos x="60" y="29"/>
                  </a:cxn>
                  <a:cxn ang="0">
                    <a:pos x="62" y="25"/>
                  </a:cxn>
                  <a:cxn ang="0">
                    <a:pos x="64" y="19"/>
                  </a:cxn>
                  <a:cxn ang="0">
                    <a:pos x="64" y="14"/>
                  </a:cxn>
                  <a:cxn ang="0">
                    <a:pos x="65" y="10"/>
                  </a:cxn>
                  <a:cxn ang="0">
                    <a:pos x="65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3" y="42"/>
                  </a:cxn>
                </a:cxnLst>
                <a:rect l="0" t="0" r="r" b="b"/>
                <a:pathLst>
                  <a:path w="65" h="42">
                    <a:moveTo>
                      <a:pt x="53" y="42"/>
                    </a:moveTo>
                    <a:lnTo>
                      <a:pt x="52" y="42"/>
                    </a:lnTo>
                    <a:lnTo>
                      <a:pt x="55" y="37"/>
                    </a:lnTo>
                    <a:lnTo>
                      <a:pt x="57" y="34"/>
                    </a:lnTo>
                    <a:lnTo>
                      <a:pt x="60" y="29"/>
                    </a:lnTo>
                    <a:lnTo>
                      <a:pt x="62" y="25"/>
                    </a:lnTo>
                    <a:lnTo>
                      <a:pt x="64" y="19"/>
                    </a:lnTo>
                    <a:lnTo>
                      <a:pt x="64" y="14"/>
                    </a:lnTo>
                    <a:lnTo>
                      <a:pt x="65" y="10"/>
                    </a:lnTo>
                    <a:lnTo>
                      <a:pt x="65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3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2" name="Freeform 2636"/>
              <p:cNvSpPr>
                <a:spLocks/>
              </p:cNvSpPr>
              <p:nvPr/>
            </p:nvSpPr>
            <p:spPr bwMode="auto">
              <a:xfrm>
                <a:off x="4932" y="3655"/>
                <a:ext cx="14" cy="13"/>
              </a:xfrm>
              <a:custGeom>
                <a:avLst/>
                <a:gdLst/>
                <a:ahLst/>
                <a:cxnLst>
                  <a:cxn ang="0">
                    <a:pos x="12" y="55"/>
                  </a:cxn>
                  <a:cxn ang="0">
                    <a:pos x="52" y="58"/>
                  </a:cxn>
                  <a:cxn ang="0">
                    <a:pos x="55" y="57"/>
                  </a:cxn>
                  <a:cxn ang="0">
                    <a:pos x="57" y="55"/>
                  </a:cxn>
                  <a:cxn ang="0">
                    <a:pos x="59" y="52"/>
                  </a:cxn>
                  <a:cxn ang="0">
                    <a:pos x="62" y="51"/>
                  </a:cxn>
                  <a:cxn ang="0">
                    <a:pos x="64" y="49"/>
                  </a:cxn>
                  <a:cxn ang="0">
                    <a:pos x="66" y="47"/>
                  </a:cxn>
                  <a:cxn ang="0">
                    <a:pos x="68" y="44"/>
                  </a:cxn>
                  <a:cxn ang="0">
                    <a:pos x="71" y="42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57" y="5"/>
                  </a:cxn>
                  <a:cxn ang="0">
                    <a:pos x="16" y="2"/>
                  </a:cxn>
                  <a:cxn ang="0">
                    <a:pos x="10" y="6"/>
                  </a:cxn>
                  <a:cxn ang="0">
                    <a:pos x="6" y="12"/>
                  </a:cxn>
                  <a:cxn ang="0">
                    <a:pos x="3" y="18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4" y="42"/>
                  </a:cxn>
                  <a:cxn ang="0">
                    <a:pos x="6" y="48"/>
                  </a:cxn>
                  <a:cxn ang="0">
                    <a:pos x="10" y="53"/>
                  </a:cxn>
                  <a:cxn ang="0">
                    <a:pos x="14" y="57"/>
                  </a:cxn>
                  <a:cxn ang="0">
                    <a:pos x="20" y="60"/>
                  </a:cxn>
                  <a:cxn ang="0">
                    <a:pos x="26" y="63"/>
                  </a:cxn>
                  <a:cxn ang="0">
                    <a:pos x="31" y="64"/>
                  </a:cxn>
                  <a:cxn ang="0">
                    <a:pos x="38" y="64"/>
                  </a:cxn>
                  <a:cxn ang="0">
                    <a:pos x="45" y="62"/>
                  </a:cxn>
                  <a:cxn ang="0">
                    <a:pos x="52" y="58"/>
                  </a:cxn>
                  <a:cxn ang="0">
                    <a:pos x="12" y="55"/>
                  </a:cxn>
                </a:cxnLst>
                <a:rect l="0" t="0" r="r" b="b"/>
                <a:pathLst>
                  <a:path w="71" h="64">
                    <a:moveTo>
                      <a:pt x="12" y="55"/>
                    </a:moveTo>
                    <a:lnTo>
                      <a:pt x="52" y="58"/>
                    </a:lnTo>
                    <a:lnTo>
                      <a:pt x="55" y="57"/>
                    </a:lnTo>
                    <a:lnTo>
                      <a:pt x="57" y="55"/>
                    </a:lnTo>
                    <a:lnTo>
                      <a:pt x="59" y="52"/>
                    </a:lnTo>
                    <a:lnTo>
                      <a:pt x="62" y="51"/>
                    </a:lnTo>
                    <a:lnTo>
                      <a:pt x="64" y="49"/>
                    </a:lnTo>
                    <a:lnTo>
                      <a:pt x="66" y="47"/>
                    </a:lnTo>
                    <a:lnTo>
                      <a:pt x="68" y="44"/>
                    </a:lnTo>
                    <a:lnTo>
                      <a:pt x="71" y="4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57" y="5"/>
                    </a:lnTo>
                    <a:lnTo>
                      <a:pt x="16" y="2"/>
                    </a:lnTo>
                    <a:lnTo>
                      <a:pt x="10" y="6"/>
                    </a:lnTo>
                    <a:lnTo>
                      <a:pt x="6" y="12"/>
                    </a:lnTo>
                    <a:lnTo>
                      <a:pt x="3" y="18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10" y="53"/>
                    </a:lnTo>
                    <a:lnTo>
                      <a:pt x="14" y="57"/>
                    </a:lnTo>
                    <a:lnTo>
                      <a:pt x="20" y="60"/>
                    </a:lnTo>
                    <a:lnTo>
                      <a:pt x="26" y="63"/>
                    </a:lnTo>
                    <a:lnTo>
                      <a:pt x="31" y="64"/>
                    </a:lnTo>
                    <a:lnTo>
                      <a:pt x="38" y="64"/>
                    </a:lnTo>
                    <a:lnTo>
                      <a:pt x="45" y="62"/>
                    </a:lnTo>
                    <a:lnTo>
                      <a:pt x="52" y="58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3" name="Freeform 2637"/>
              <p:cNvSpPr>
                <a:spLocks/>
              </p:cNvSpPr>
              <p:nvPr/>
            </p:nvSpPr>
            <p:spPr bwMode="auto">
              <a:xfrm>
                <a:off x="4946" y="3611"/>
                <a:ext cx="14" cy="14"/>
              </a:xfrm>
              <a:custGeom>
                <a:avLst/>
                <a:gdLst/>
                <a:ahLst/>
                <a:cxnLst>
                  <a:cxn ang="0">
                    <a:pos x="64" y="14"/>
                  </a:cxn>
                  <a:cxn ang="0">
                    <a:pos x="13" y="10"/>
                  </a:cxn>
                  <a:cxn ang="0">
                    <a:pos x="0" y="24"/>
                  </a:cxn>
                  <a:cxn ang="0">
                    <a:pos x="48" y="70"/>
                  </a:cxn>
                  <a:cxn ang="0">
                    <a:pos x="60" y="57"/>
                  </a:cxn>
                  <a:cxn ang="0">
                    <a:pos x="64" y="14"/>
                  </a:cxn>
                  <a:cxn ang="0">
                    <a:pos x="60" y="57"/>
                  </a:cxn>
                  <a:cxn ang="0">
                    <a:pos x="66" y="51"/>
                  </a:cxn>
                  <a:cxn ang="0">
                    <a:pos x="69" y="44"/>
                  </a:cxn>
                  <a:cxn ang="0">
                    <a:pos x="71" y="38"/>
                  </a:cxn>
                  <a:cxn ang="0">
                    <a:pos x="71" y="31"/>
                  </a:cxn>
                  <a:cxn ang="0">
                    <a:pos x="70" y="25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60" y="9"/>
                  </a:cxn>
                  <a:cxn ang="0">
                    <a:pos x="55" y="6"/>
                  </a:cxn>
                  <a:cxn ang="0">
                    <a:pos x="50" y="2"/>
                  </a:cxn>
                  <a:cxn ang="0">
                    <a:pos x="44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25" y="2"/>
                  </a:cxn>
                  <a:cxn ang="0">
                    <a:pos x="19" y="6"/>
                  </a:cxn>
                  <a:cxn ang="0">
                    <a:pos x="13" y="10"/>
                  </a:cxn>
                  <a:cxn ang="0">
                    <a:pos x="64" y="14"/>
                  </a:cxn>
                </a:cxnLst>
                <a:rect l="0" t="0" r="r" b="b"/>
                <a:pathLst>
                  <a:path w="71" h="70">
                    <a:moveTo>
                      <a:pt x="64" y="14"/>
                    </a:moveTo>
                    <a:lnTo>
                      <a:pt x="13" y="10"/>
                    </a:lnTo>
                    <a:lnTo>
                      <a:pt x="0" y="24"/>
                    </a:lnTo>
                    <a:lnTo>
                      <a:pt x="48" y="70"/>
                    </a:lnTo>
                    <a:lnTo>
                      <a:pt x="60" y="57"/>
                    </a:lnTo>
                    <a:lnTo>
                      <a:pt x="64" y="14"/>
                    </a:lnTo>
                    <a:lnTo>
                      <a:pt x="60" y="57"/>
                    </a:lnTo>
                    <a:lnTo>
                      <a:pt x="66" y="51"/>
                    </a:lnTo>
                    <a:lnTo>
                      <a:pt x="69" y="44"/>
                    </a:lnTo>
                    <a:lnTo>
                      <a:pt x="71" y="38"/>
                    </a:lnTo>
                    <a:lnTo>
                      <a:pt x="71" y="31"/>
                    </a:lnTo>
                    <a:lnTo>
                      <a:pt x="70" y="25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60" y="9"/>
                    </a:lnTo>
                    <a:lnTo>
                      <a:pt x="55" y="6"/>
                    </a:lnTo>
                    <a:lnTo>
                      <a:pt x="50" y="2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2" y="0"/>
                    </a:lnTo>
                    <a:lnTo>
                      <a:pt x="25" y="2"/>
                    </a:lnTo>
                    <a:lnTo>
                      <a:pt x="19" y="6"/>
                    </a:lnTo>
                    <a:lnTo>
                      <a:pt x="13" y="10"/>
                    </a:lnTo>
                    <a:lnTo>
                      <a:pt x="64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4" name="Freeform 2638"/>
              <p:cNvSpPr>
                <a:spLocks/>
              </p:cNvSpPr>
              <p:nvPr/>
            </p:nvSpPr>
            <p:spPr bwMode="auto">
              <a:xfrm>
                <a:off x="4948" y="3614"/>
                <a:ext cx="14" cy="10"/>
              </a:xfrm>
              <a:custGeom>
                <a:avLst/>
                <a:gdLst/>
                <a:ahLst/>
                <a:cxnLst>
                  <a:cxn ang="0">
                    <a:pos x="69" y="48"/>
                  </a:cxn>
                  <a:cxn ang="0">
                    <a:pos x="69" y="48"/>
                  </a:cxn>
                  <a:cxn ang="0">
                    <a:pos x="69" y="41"/>
                  </a:cxn>
                  <a:cxn ang="0">
                    <a:pos x="68" y="36"/>
                  </a:cxn>
                  <a:cxn ang="0">
                    <a:pos x="67" y="30"/>
                  </a:cxn>
                  <a:cxn ang="0">
                    <a:pos x="66" y="23"/>
                  </a:cxn>
                  <a:cxn ang="0">
                    <a:pos x="63" y="17"/>
                  </a:cxn>
                  <a:cxn ang="0">
                    <a:pos x="61" y="11"/>
                  </a:cxn>
                  <a:cxn ang="0">
                    <a:pos x="57" y="6"/>
                  </a:cxn>
                  <a:cxn ang="0">
                    <a:pos x="54" y="0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1" y="40"/>
                  </a:cxn>
                  <a:cxn ang="0">
                    <a:pos x="1" y="41"/>
                  </a:cxn>
                  <a:cxn ang="0">
                    <a:pos x="1" y="43"/>
                  </a:cxn>
                  <a:cxn ang="0">
                    <a:pos x="2" y="44"/>
                  </a:cxn>
                  <a:cxn ang="0">
                    <a:pos x="2" y="46"/>
                  </a:cxn>
                  <a:cxn ang="0">
                    <a:pos x="2" y="48"/>
                  </a:cxn>
                  <a:cxn ang="0">
                    <a:pos x="3" y="52"/>
                  </a:cxn>
                  <a:cxn ang="0">
                    <a:pos x="3" y="52"/>
                  </a:cxn>
                  <a:cxn ang="0">
                    <a:pos x="69" y="48"/>
                  </a:cxn>
                </a:cxnLst>
                <a:rect l="0" t="0" r="r" b="b"/>
                <a:pathLst>
                  <a:path w="69" h="52">
                    <a:moveTo>
                      <a:pt x="69" y="48"/>
                    </a:moveTo>
                    <a:lnTo>
                      <a:pt x="69" y="48"/>
                    </a:lnTo>
                    <a:lnTo>
                      <a:pt x="69" y="41"/>
                    </a:lnTo>
                    <a:lnTo>
                      <a:pt x="68" y="36"/>
                    </a:lnTo>
                    <a:lnTo>
                      <a:pt x="67" y="30"/>
                    </a:lnTo>
                    <a:lnTo>
                      <a:pt x="66" y="23"/>
                    </a:lnTo>
                    <a:lnTo>
                      <a:pt x="63" y="17"/>
                    </a:lnTo>
                    <a:lnTo>
                      <a:pt x="61" y="11"/>
                    </a:lnTo>
                    <a:lnTo>
                      <a:pt x="57" y="6"/>
                    </a:lnTo>
                    <a:lnTo>
                      <a:pt x="54" y="0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1" y="41"/>
                    </a:lnTo>
                    <a:lnTo>
                      <a:pt x="1" y="43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69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5" name="Freeform 2639"/>
              <p:cNvSpPr>
                <a:spLocks/>
              </p:cNvSpPr>
              <p:nvPr/>
            </p:nvSpPr>
            <p:spPr bwMode="auto">
              <a:xfrm>
                <a:off x="4948" y="3623"/>
                <a:ext cx="14" cy="12"/>
              </a:xfrm>
              <a:custGeom>
                <a:avLst/>
                <a:gdLst/>
                <a:ahLst/>
                <a:cxnLst>
                  <a:cxn ang="0">
                    <a:pos x="53" y="57"/>
                  </a:cxn>
                  <a:cxn ang="0">
                    <a:pos x="53" y="57"/>
                  </a:cxn>
                  <a:cxn ang="0">
                    <a:pos x="56" y="51"/>
                  </a:cxn>
                  <a:cxn ang="0">
                    <a:pos x="61" y="44"/>
                  </a:cxn>
                  <a:cxn ang="0">
                    <a:pos x="64" y="37"/>
                  </a:cxn>
                  <a:cxn ang="0">
                    <a:pos x="67" y="30"/>
                  </a:cxn>
                  <a:cxn ang="0">
                    <a:pos x="69" y="23"/>
                  </a:cxn>
                  <a:cxn ang="0">
                    <a:pos x="70" y="15"/>
                  </a:cxn>
                  <a:cxn ang="0">
                    <a:pos x="70" y="8"/>
                  </a:cxn>
                  <a:cxn ang="0">
                    <a:pos x="70" y="0"/>
                  </a:cxn>
                  <a:cxn ang="0">
                    <a:pos x="4" y="4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3" y="8"/>
                  </a:cxn>
                  <a:cxn ang="0">
                    <a:pos x="3" y="10"/>
                  </a:cxn>
                  <a:cxn ang="0">
                    <a:pos x="3" y="11"/>
                  </a:cxn>
                  <a:cxn ang="0">
                    <a:pos x="2" y="12"/>
                  </a:cxn>
                  <a:cxn ang="0">
                    <a:pos x="1" y="14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53" y="57"/>
                  </a:cxn>
                </a:cxnLst>
                <a:rect l="0" t="0" r="r" b="b"/>
                <a:pathLst>
                  <a:path w="70" h="57">
                    <a:moveTo>
                      <a:pt x="53" y="57"/>
                    </a:moveTo>
                    <a:lnTo>
                      <a:pt x="53" y="57"/>
                    </a:lnTo>
                    <a:lnTo>
                      <a:pt x="56" y="51"/>
                    </a:lnTo>
                    <a:lnTo>
                      <a:pt x="61" y="44"/>
                    </a:lnTo>
                    <a:lnTo>
                      <a:pt x="64" y="37"/>
                    </a:lnTo>
                    <a:lnTo>
                      <a:pt x="67" y="30"/>
                    </a:lnTo>
                    <a:lnTo>
                      <a:pt x="69" y="23"/>
                    </a:lnTo>
                    <a:lnTo>
                      <a:pt x="70" y="15"/>
                    </a:lnTo>
                    <a:lnTo>
                      <a:pt x="70" y="8"/>
                    </a:lnTo>
                    <a:lnTo>
                      <a:pt x="70" y="0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1" y="14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3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6" name="Freeform 2640"/>
              <p:cNvSpPr>
                <a:spLocks/>
              </p:cNvSpPr>
              <p:nvPr/>
            </p:nvSpPr>
            <p:spPr bwMode="auto">
              <a:xfrm>
                <a:off x="4947" y="3626"/>
                <a:ext cx="11" cy="14"/>
              </a:xfrm>
              <a:custGeom>
                <a:avLst/>
                <a:gdLst/>
                <a:ahLst/>
                <a:cxnLst>
                  <a:cxn ang="0">
                    <a:pos x="25" y="66"/>
                  </a:cxn>
                  <a:cxn ang="0">
                    <a:pos x="25" y="66"/>
                  </a:cxn>
                  <a:cxn ang="0">
                    <a:pos x="30" y="64"/>
                  </a:cxn>
                  <a:cxn ang="0">
                    <a:pos x="35" y="62"/>
                  </a:cxn>
                  <a:cxn ang="0">
                    <a:pos x="39" y="59"/>
                  </a:cxn>
                  <a:cxn ang="0">
                    <a:pos x="43" y="56"/>
                  </a:cxn>
                  <a:cxn ang="0">
                    <a:pos x="47" y="52"/>
                  </a:cxn>
                  <a:cxn ang="0">
                    <a:pos x="51" y="49"/>
                  </a:cxn>
                  <a:cxn ang="0">
                    <a:pos x="54" y="45"/>
                  </a:cxn>
                  <a:cxn ang="0">
                    <a:pos x="58" y="42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5" y="66"/>
                  </a:cxn>
                </a:cxnLst>
                <a:rect l="0" t="0" r="r" b="b"/>
                <a:pathLst>
                  <a:path w="58" h="66">
                    <a:moveTo>
                      <a:pt x="25" y="66"/>
                    </a:moveTo>
                    <a:lnTo>
                      <a:pt x="25" y="66"/>
                    </a:lnTo>
                    <a:lnTo>
                      <a:pt x="30" y="64"/>
                    </a:lnTo>
                    <a:lnTo>
                      <a:pt x="35" y="62"/>
                    </a:lnTo>
                    <a:lnTo>
                      <a:pt x="39" y="59"/>
                    </a:lnTo>
                    <a:lnTo>
                      <a:pt x="43" y="56"/>
                    </a:lnTo>
                    <a:lnTo>
                      <a:pt x="47" y="52"/>
                    </a:lnTo>
                    <a:lnTo>
                      <a:pt x="51" y="49"/>
                    </a:lnTo>
                    <a:lnTo>
                      <a:pt x="54" y="45"/>
                    </a:lnTo>
                    <a:lnTo>
                      <a:pt x="58" y="4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5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7" name="Freeform 2641"/>
              <p:cNvSpPr>
                <a:spLocks/>
              </p:cNvSpPr>
              <p:nvPr/>
            </p:nvSpPr>
            <p:spPr bwMode="auto">
              <a:xfrm>
                <a:off x="4943" y="3627"/>
                <a:ext cx="9" cy="14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0" y="65"/>
                  </a:cxn>
                  <a:cxn ang="0">
                    <a:pos x="5" y="66"/>
                  </a:cxn>
                  <a:cxn ang="0">
                    <a:pos x="11" y="67"/>
                  </a:cxn>
                  <a:cxn ang="0">
                    <a:pos x="16" y="67"/>
                  </a:cxn>
                  <a:cxn ang="0">
                    <a:pos x="22" y="67"/>
                  </a:cxn>
                  <a:cxn ang="0">
                    <a:pos x="27" y="66"/>
                  </a:cxn>
                  <a:cxn ang="0">
                    <a:pos x="32" y="65"/>
                  </a:cxn>
                  <a:cxn ang="0">
                    <a:pos x="38" y="64"/>
                  </a:cxn>
                  <a:cxn ang="0">
                    <a:pos x="42" y="6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0" y="65"/>
                  </a:cxn>
                </a:cxnLst>
                <a:rect l="0" t="0" r="r" b="b"/>
                <a:pathLst>
                  <a:path w="42" h="67">
                    <a:moveTo>
                      <a:pt x="0" y="65"/>
                    </a:moveTo>
                    <a:lnTo>
                      <a:pt x="0" y="65"/>
                    </a:lnTo>
                    <a:lnTo>
                      <a:pt x="5" y="66"/>
                    </a:lnTo>
                    <a:lnTo>
                      <a:pt x="11" y="67"/>
                    </a:lnTo>
                    <a:lnTo>
                      <a:pt x="16" y="67"/>
                    </a:lnTo>
                    <a:lnTo>
                      <a:pt x="22" y="67"/>
                    </a:lnTo>
                    <a:lnTo>
                      <a:pt x="27" y="66"/>
                    </a:lnTo>
                    <a:lnTo>
                      <a:pt x="32" y="65"/>
                    </a:lnTo>
                    <a:lnTo>
                      <a:pt x="38" y="64"/>
                    </a:lnTo>
                    <a:lnTo>
                      <a:pt x="42" y="61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8" name="Freeform 2642"/>
              <p:cNvSpPr>
                <a:spLocks/>
              </p:cNvSpPr>
              <p:nvPr/>
            </p:nvSpPr>
            <p:spPr bwMode="auto">
              <a:xfrm>
                <a:off x="4936" y="3626"/>
                <a:ext cx="10" cy="1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52"/>
                  </a:cxn>
                  <a:cxn ang="0">
                    <a:pos x="3" y="56"/>
                  </a:cxn>
                  <a:cxn ang="0">
                    <a:pos x="8" y="58"/>
                  </a:cxn>
                  <a:cxn ang="0">
                    <a:pos x="12" y="62"/>
                  </a:cxn>
                  <a:cxn ang="0">
                    <a:pos x="17" y="64"/>
                  </a:cxn>
                  <a:cxn ang="0">
                    <a:pos x="22" y="65"/>
                  </a:cxn>
                  <a:cxn ang="0">
                    <a:pos x="26" y="67"/>
                  </a:cxn>
                  <a:cxn ang="0">
                    <a:pos x="31" y="69"/>
                  </a:cxn>
                  <a:cxn ang="0">
                    <a:pos x="36" y="70"/>
                  </a:cxn>
                  <a:cxn ang="0">
                    <a:pos x="49" y="5"/>
                  </a:cxn>
                  <a:cxn ang="0">
                    <a:pos x="48" y="5"/>
                  </a:cxn>
                  <a:cxn ang="0">
                    <a:pos x="48" y="4"/>
                  </a:cxn>
                  <a:cxn ang="0">
                    <a:pos x="47" y="4"/>
                  </a:cxn>
                  <a:cxn ang="0">
                    <a:pos x="46" y="4"/>
                  </a:cxn>
                  <a:cxn ang="0">
                    <a:pos x="45" y="3"/>
                  </a:cxn>
                  <a:cxn ang="0">
                    <a:pos x="44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40" y="0"/>
                  </a:cxn>
                  <a:cxn ang="0">
                    <a:pos x="0" y="52"/>
                  </a:cxn>
                </a:cxnLst>
                <a:rect l="0" t="0" r="r" b="b"/>
                <a:pathLst>
                  <a:path w="49" h="70">
                    <a:moveTo>
                      <a:pt x="0" y="52"/>
                    </a:moveTo>
                    <a:lnTo>
                      <a:pt x="0" y="52"/>
                    </a:lnTo>
                    <a:lnTo>
                      <a:pt x="3" y="56"/>
                    </a:lnTo>
                    <a:lnTo>
                      <a:pt x="8" y="58"/>
                    </a:lnTo>
                    <a:lnTo>
                      <a:pt x="12" y="62"/>
                    </a:lnTo>
                    <a:lnTo>
                      <a:pt x="17" y="64"/>
                    </a:lnTo>
                    <a:lnTo>
                      <a:pt x="22" y="65"/>
                    </a:lnTo>
                    <a:lnTo>
                      <a:pt x="26" y="67"/>
                    </a:lnTo>
                    <a:lnTo>
                      <a:pt x="31" y="69"/>
                    </a:lnTo>
                    <a:lnTo>
                      <a:pt x="36" y="70"/>
                    </a:lnTo>
                    <a:lnTo>
                      <a:pt x="49" y="5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3" y="2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9" name="Freeform 2643"/>
              <p:cNvSpPr>
                <a:spLocks/>
              </p:cNvSpPr>
              <p:nvPr/>
            </p:nvSpPr>
            <p:spPr bwMode="auto">
              <a:xfrm>
                <a:off x="4929" y="3623"/>
                <a:ext cx="15" cy="14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0" y="30"/>
                  </a:cxn>
                  <a:cxn ang="0">
                    <a:pos x="4" y="36"/>
                  </a:cxn>
                  <a:cxn ang="0">
                    <a:pos x="7" y="40"/>
                  </a:cxn>
                  <a:cxn ang="0">
                    <a:pos x="11" y="46"/>
                  </a:cxn>
                  <a:cxn ang="0">
                    <a:pos x="14" y="52"/>
                  </a:cxn>
                  <a:cxn ang="0">
                    <a:pos x="19" y="57"/>
                  </a:cxn>
                  <a:cxn ang="0">
                    <a:pos x="22" y="61"/>
                  </a:cxn>
                  <a:cxn ang="0">
                    <a:pos x="28" y="66"/>
                  </a:cxn>
                  <a:cxn ang="0">
                    <a:pos x="33" y="69"/>
                  </a:cxn>
                  <a:cxn ang="0">
                    <a:pos x="73" y="17"/>
                  </a:cxn>
                  <a:cxn ang="0">
                    <a:pos x="72" y="15"/>
                  </a:cxn>
                  <a:cxn ang="0">
                    <a:pos x="70" y="14"/>
                  </a:cxn>
                  <a:cxn ang="0">
                    <a:pos x="69" y="12"/>
                  </a:cxn>
                  <a:cxn ang="0">
                    <a:pos x="66" y="10"/>
                  </a:cxn>
                  <a:cxn ang="0">
                    <a:pos x="65" y="8"/>
                  </a:cxn>
                  <a:cxn ang="0">
                    <a:pos x="64" y="6"/>
                  </a:cxn>
                  <a:cxn ang="0">
                    <a:pos x="62" y="4"/>
                  </a:cxn>
                  <a:cxn ang="0">
                    <a:pos x="60" y="0"/>
                  </a:cxn>
                  <a:cxn ang="0">
                    <a:pos x="60" y="1"/>
                  </a:cxn>
                  <a:cxn ang="0">
                    <a:pos x="0" y="29"/>
                  </a:cxn>
                </a:cxnLst>
                <a:rect l="0" t="0" r="r" b="b"/>
                <a:pathLst>
                  <a:path w="73" h="69">
                    <a:moveTo>
                      <a:pt x="0" y="29"/>
                    </a:moveTo>
                    <a:lnTo>
                      <a:pt x="0" y="30"/>
                    </a:lnTo>
                    <a:lnTo>
                      <a:pt x="4" y="36"/>
                    </a:lnTo>
                    <a:lnTo>
                      <a:pt x="7" y="40"/>
                    </a:lnTo>
                    <a:lnTo>
                      <a:pt x="11" y="46"/>
                    </a:lnTo>
                    <a:lnTo>
                      <a:pt x="14" y="52"/>
                    </a:lnTo>
                    <a:lnTo>
                      <a:pt x="19" y="57"/>
                    </a:lnTo>
                    <a:lnTo>
                      <a:pt x="22" y="61"/>
                    </a:lnTo>
                    <a:lnTo>
                      <a:pt x="28" y="66"/>
                    </a:lnTo>
                    <a:lnTo>
                      <a:pt x="33" y="69"/>
                    </a:lnTo>
                    <a:lnTo>
                      <a:pt x="73" y="17"/>
                    </a:lnTo>
                    <a:lnTo>
                      <a:pt x="72" y="15"/>
                    </a:lnTo>
                    <a:lnTo>
                      <a:pt x="70" y="14"/>
                    </a:lnTo>
                    <a:lnTo>
                      <a:pt x="69" y="12"/>
                    </a:lnTo>
                    <a:lnTo>
                      <a:pt x="66" y="10"/>
                    </a:lnTo>
                    <a:lnTo>
                      <a:pt x="65" y="8"/>
                    </a:lnTo>
                    <a:lnTo>
                      <a:pt x="64" y="6"/>
                    </a:lnTo>
                    <a:lnTo>
                      <a:pt x="62" y="4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0" name="Freeform 2644"/>
              <p:cNvSpPr>
                <a:spLocks/>
              </p:cNvSpPr>
              <p:nvPr/>
            </p:nvSpPr>
            <p:spPr bwMode="auto">
              <a:xfrm>
                <a:off x="4927" y="3619"/>
                <a:ext cx="14" cy="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0" y="13"/>
                  </a:cxn>
                  <a:cxn ang="0">
                    <a:pos x="1" y="20"/>
                  </a:cxn>
                  <a:cxn ang="0">
                    <a:pos x="2" y="26"/>
                  </a:cxn>
                  <a:cxn ang="0">
                    <a:pos x="4" y="33"/>
                  </a:cxn>
                  <a:cxn ang="0">
                    <a:pos x="6" y="38"/>
                  </a:cxn>
                  <a:cxn ang="0">
                    <a:pos x="8" y="44"/>
                  </a:cxn>
                  <a:cxn ang="0">
                    <a:pos x="10" y="50"/>
                  </a:cxn>
                  <a:cxn ang="0">
                    <a:pos x="70" y="22"/>
                  </a:cxn>
                  <a:cxn ang="0">
                    <a:pos x="69" y="19"/>
                  </a:cxn>
                  <a:cxn ang="0">
                    <a:pos x="69" y="16"/>
                  </a:cxn>
                  <a:cxn ang="0">
                    <a:pos x="68" y="15"/>
                  </a:cxn>
                  <a:cxn ang="0">
                    <a:pos x="68" y="13"/>
                  </a:cxn>
                  <a:cxn ang="0">
                    <a:pos x="67" y="12"/>
                  </a:cxn>
                  <a:cxn ang="0">
                    <a:pos x="67" y="10"/>
                  </a:cxn>
                  <a:cxn ang="0">
                    <a:pos x="67" y="8"/>
                  </a:cxn>
                  <a:cxn ang="0">
                    <a:pos x="67" y="7"/>
                  </a:cxn>
                  <a:cxn ang="0">
                    <a:pos x="67" y="7"/>
                  </a:cxn>
                  <a:cxn ang="0">
                    <a:pos x="1" y="0"/>
                  </a:cxn>
                </a:cxnLst>
                <a:rect l="0" t="0" r="r" b="b"/>
                <a:pathLst>
                  <a:path w="70" h="50">
                    <a:moveTo>
                      <a:pt x="1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1" y="20"/>
                    </a:lnTo>
                    <a:lnTo>
                      <a:pt x="2" y="26"/>
                    </a:lnTo>
                    <a:lnTo>
                      <a:pt x="4" y="33"/>
                    </a:lnTo>
                    <a:lnTo>
                      <a:pt x="6" y="38"/>
                    </a:lnTo>
                    <a:lnTo>
                      <a:pt x="8" y="44"/>
                    </a:lnTo>
                    <a:lnTo>
                      <a:pt x="10" y="50"/>
                    </a:lnTo>
                    <a:lnTo>
                      <a:pt x="70" y="22"/>
                    </a:lnTo>
                    <a:lnTo>
                      <a:pt x="69" y="19"/>
                    </a:lnTo>
                    <a:lnTo>
                      <a:pt x="69" y="16"/>
                    </a:lnTo>
                    <a:lnTo>
                      <a:pt x="68" y="15"/>
                    </a:lnTo>
                    <a:lnTo>
                      <a:pt x="68" y="13"/>
                    </a:lnTo>
                    <a:lnTo>
                      <a:pt x="67" y="12"/>
                    </a:lnTo>
                    <a:lnTo>
                      <a:pt x="67" y="10"/>
                    </a:lnTo>
                    <a:lnTo>
                      <a:pt x="67" y="8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1" name="Freeform 2645"/>
              <p:cNvSpPr>
                <a:spLocks/>
              </p:cNvSpPr>
              <p:nvPr/>
            </p:nvSpPr>
            <p:spPr bwMode="auto">
              <a:xfrm>
                <a:off x="4928" y="3610"/>
                <a:ext cx="14" cy="1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0"/>
                  </a:cxn>
                  <a:cxn ang="0">
                    <a:pos x="15" y="5"/>
                  </a:cxn>
                  <a:cxn ang="0">
                    <a:pos x="12" y="11"/>
                  </a:cxn>
                  <a:cxn ang="0">
                    <a:pos x="8" y="15"/>
                  </a:cxn>
                  <a:cxn ang="0">
                    <a:pos x="6" y="21"/>
                  </a:cxn>
                  <a:cxn ang="0">
                    <a:pos x="4" y="27"/>
                  </a:cxn>
                  <a:cxn ang="0">
                    <a:pos x="3" y="33"/>
                  </a:cxn>
                  <a:cxn ang="0">
                    <a:pos x="1" y="38"/>
                  </a:cxn>
                  <a:cxn ang="0">
                    <a:pos x="0" y="45"/>
                  </a:cxn>
                  <a:cxn ang="0">
                    <a:pos x="66" y="52"/>
                  </a:cxn>
                  <a:cxn ang="0">
                    <a:pos x="67" y="50"/>
                  </a:cxn>
                  <a:cxn ang="0">
                    <a:pos x="67" y="49"/>
                  </a:cxn>
                  <a:cxn ang="0">
                    <a:pos x="67" y="48"/>
                  </a:cxn>
                  <a:cxn ang="0">
                    <a:pos x="68" y="46"/>
                  </a:cxn>
                  <a:cxn ang="0">
                    <a:pos x="68" y="45"/>
                  </a:cxn>
                  <a:cxn ang="0">
                    <a:pos x="69" y="44"/>
                  </a:cxn>
                  <a:cxn ang="0">
                    <a:pos x="69" y="43"/>
                  </a:cxn>
                  <a:cxn ang="0">
                    <a:pos x="71" y="41"/>
                  </a:cxn>
                  <a:cxn ang="0">
                    <a:pos x="71" y="42"/>
                  </a:cxn>
                  <a:cxn ang="0">
                    <a:pos x="19" y="0"/>
                  </a:cxn>
                </a:cxnLst>
                <a:rect l="0" t="0" r="r" b="b"/>
                <a:pathLst>
                  <a:path w="71" h="52">
                    <a:moveTo>
                      <a:pt x="19" y="0"/>
                    </a:moveTo>
                    <a:lnTo>
                      <a:pt x="19" y="0"/>
                    </a:lnTo>
                    <a:lnTo>
                      <a:pt x="15" y="5"/>
                    </a:lnTo>
                    <a:lnTo>
                      <a:pt x="12" y="11"/>
                    </a:lnTo>
                    <a:lnTo>
                      <a:pt x="8" y="15"/>
                    </a:lnTo>
                    <a:lnTo>
                      <a:pt x="6" y="21"/>
                    </a:lnTo>
                    <a:lnTo>
                      <a:pt x="4" y="27"/>
                    </a:lnTo>
                    <a:lnTo>
                      <a:pt x="3" y="33"/>
                    </a:lnTo>
                    <a:lnTo>
                      <a:pt x="1" y="38"/>
                    </a:lnTo>
                    <a:lnTo>
                      <a:pt x="0" y="45"/>
                    </a:lnTo>
                    <a:lnTo>
                      <a:pt x="66" y="52"/>
                    </a:lnTo>
                    <a:lnTo>
                      <a:pt x="67" y="50"/>
                    </a:lnTo>
                    <a:lnTo>
                      <a:pt x="67" y="49"/>
                    </a:lnTo>
                    <a:lnTo>
                      <a:pt x="67" y="48"/>
                    </a:lnTo>
                    <a:lnTo>
                      <a:pt x="68" y="46"/>
                    </a:lnTo>
                    <a:lnTo>
                      <a:pt x="68" y="45"/>
                    </a:lnTo>
                    <a:lnTo>
                      <a:pt x="69" y="44"/>
                    </a:lnTo>
                    <a:lnTo>
                      <a:pt x="69" y="43"/>
                    </a:lnTo>
                    <a:lnTo>
                      <a:pt x="71" y="41"/>
                    </a:lnTo>
                    <a:lnTo>
                      <a:pt x="71" y="4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2" name="Freeform 2646"/>
              <p:cNvSpPr>
                <a:spLocks/>
              </p:cNvSpPr>
              <p:nvPr/>
            </p:nvSpPr>
            <p:spPr bwMode="auto">
              <a:xfrm>
                <a:off x="4931" y="3604"/>
                <a:ext cx="12" cy="14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4" y="1"/>
                  </a:cxn>
                  <a:cxn ang="0">
                    <a:pos x="37" y="4"/>
                  </a:cxn>
                  <a:cxn ang="0">
                    <a:pos x="29" y="6"/>
                  </a:cxn>
                  <a:cxn ang="0">
                    <a:pos x="22" y="10"/>
                  </a:cxn>
                  <a:cxn ang="0">
                    <a:pos x="16" y="14"/>
                  </a:cxn>
                  <a:cxn ang="0">
                    <a:pos x="10" y="19"/>
                  </a:cxn>
                  <a:cxn ang="0">
                    <a:pos x="4" y="25"/>
                  </a:cxn>
                  <a:cxn ang="0">
                    <a:pos x="0" y="30"/>
                  </a:cxn>
                  <a:cxn ang="0">
                    <a:pos x="52" y="72"/>
                  </a:cxn>
                  <a:cxn ang="0">
                    <a:pos x="53" y="70"/>
                  </a:cxn>
                  <a:cxn ang="0">
                    <a:pos x="54" y="68"/>
                  </a:cxn>
                  <a:cxn ang="0">
                    <a:pos x="55" y="68"/>
                  </a:cxn>
                  <a:cxn ang="0">
                    <a:pos x="56" y="67"/>
                  </a:cxn>
                  <a:cxn ang="0">
                    <a:pos x="56" y="67"/>
                  </a:cxn>
                  <a:cxn ang="0">
                    <a:pos x="57" y="67"/>
                  </a:cxn>
                  <a:cxn ang="0">
                    <a:pos x="57" y="67"/>
                  </a:cxn>
                  <a:cxn ang="0">
                    <a:pos x="59" y="67"/>
                  </a:cxn>
                  <a:cxn ang="0">
                    <a:pos x="59" y="67"/>
                  </a:cxn>
                  <a:cxn ang="0">
                    <a:pos x="52" y="0"/>
                  </a:cxn>
                </a:cxnLst>
                <a:rect l="0" t="0" r="r" b="b"/>
                <a:pathLst>
                  <a:path w="59" h="72">
                    <a:moveTo>
                      <a:pt x="52" y="0"/>
                    </a:moveTo>
                    <a:lnTo>
                      <a:pt x="52" y="0"/>
                    </a:lnTo>
                    <a:lnTo>
                      <a:pt x="44" y="1"/>
                    </a:lnTo>
                    <a:lnTo>
                      <a:pt x="37" y="4"/>
                    </a:lnTo>
                    <a:lnTo>
                      <a:pt x="29" y="6"/>
                    </a:lnTo>
                    <a:lnTo>
                      <a:pt x="22" y="10"/>
                    </a:lnTo>
                    <a:lnTo>
                      <a:pt x="16" y="14"/>
                    </a:lnTo>
                    <a:lnTo>
                      <a:pt x="10" y="19"/>
                    </a:lnTo>
                    <a:lnTo>
                      <a:pt x="4" y="25"/>
                    </a:lnTo>
                    <a:lnTo>
                      <a:pt x="0" y="30"/>
                    </a:lnTo>
                    <a:lnTo>
                      <a:pt x="52" y="72"/>
                    </a:lnTo>
                    <a:lnTo>
                      <a:pt x="53" y="70"/>
                    </a:lnTo>
                    <a:lnTo>
                      <a:pt x="54" y="68"/>
                    </a:lnTo>
                    <a:lnTo>
                      <a:pt x="55" y="68"/>
                    </a:lnTo>
                    <a:lnTo>
                      <a:pt x="56" y="67"/>
                    </a:lnTo>
                    <a:lnTo>
                      <a:pt x="56" y="67"/>
                    </a:lnTo>
                    <a:lnTo>
                      <a:pt x="57" y="67"/>
                    </a:lnTo>
                    <a:lnTo>
                      <a:pt x="57" y="67"/>
                    </a:lnTo>
                    <a:lnTo>
                      <a:pt x="59" y="67"/>
                    </a:lnTo>
                    <a:lnTo>
                      <a:pt x="59" y="6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3" name="Freeform 2647"/>
              <p:cNvSpPr>
                <a:spLocks/>
              </p:cNvSpPr>
              <p:nvPr/>
            </p:nvSpPr>
            <p:spPr bwMode="auto">
              <a:xfrm>
                <a:off x="4942" y="3604"/>
                <a:ext cx="11" cy="14"/>
              </a:xfrm>
              <a:custGeom>
                <a:avLst/>
                <a:gdLst/>
                <a:ahLst/>
                <a:cxnLst>
                  <a:cxn ang="0">
                    <a:pos x="57" y="19"/>
                  </a:cxn>
                  <a:cxn ang="0">
                    <a:pos x="57" y="19"/>
                  </a:cxn>
                  <a:cxn ang="0">
                    <a:pos x="50" y="14"/>
                  </a:cxn>
                  <a:cxn ang="0">
                    <a:pos x="45" y="11"/>
                  </a:cxn>
                  <a:cxn ang="0">
                    <a:pos x="38" y="7"/>
                  </a:cxn>
                  <a:cxn ang="0">
                    <a:pos x="31" y="4"/>
                  </a:cxn>
                  <a:cxn ang="0">
                    <a:pos x="23" y="1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7" y="67"/>
                  </a:cxn>
                  <a:cxn ang="0">
                    <a:pos x="7" y="67"/>
                  </a:cxn>
                  <a:cxn ang="0">
                    <a:pos x="8" y="67"/>
                  </a:cxn>
                  <a:cxn ang="0">
                    <a:pos x="8" y="67"/>
                  </a:cxn>
                  <a:cxn ang="0">
                    <a:pos x="9" y="67"/>
                  </a:cxn>
                  <a:cxn ang="0">
                    <a:pos x="10" y="67"/>
                  </a:cxn>
                  <a:cxn ang="0">
                    <a:pos x="11" y="68"/>
                  </a:cxn>
                  <a:cxn ang="0">
                    <a:pos x="14" y="70"/>
                  </a:cxn>
                  <a:cxn ang="0">
                    <a:pos x="16" y="71"/>
                  </a:cxn>
                  <a:cxn ang="0">
                    <a:pos x="16" y="71"/>
                  </a:cxn>
                  <a:cxn ang="0">
                    <a:pos x="57" y="19"/>
                  </a:cxn>
                </a:cxnLst>
                <a:rect l="0" t="0" r="r" b="b"/>
                <a:pathLst>
                  <a:path w="57" h="71">
                    <a:moveTo>
                      <a:pt x="57" y="19"/>
                    </a:moveTo>
                    <a:lnTo>
                      <a:pt x="57" y="19"/>
                    </a:lnTo>
                    <a:lnTo>
                      <a:pt x="50" y="14"/>
                    </a:lnTo>
                    <a:lnTo>
                      <a:pt x="45" y="11"/>
                    </a:lnTo>
                    <a:lnTo>
                      <a:pt x="38" y="7"/>
                    </a:lnTo>
                    <a:lnTo>
                      <a:pt x="31" y="4"/>
                    </a:lnTo>
                    <a:lnTo>
                      <a:pt x="23" y="1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9" y="67"/>
                    </a:lnTo>
                    <a:lnTo>
                      <a:pt x="10" y="67"/>
                    </a:lnTo>
                    <a:lnTo>
                      <a:pt x="11" y="68"/>
                    </a:lnTo>
                    <a:lnTo>
                      <a:pt x="14" y="70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57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4" name="Freeform 2648"/>
              <p:cNvSpPr>
                <a:spLocks/>
              </p:cNvSpPr>
              <p:nvPr/>
            </p:nvSpPr>
            <p:spPr bwMode="auto">
              <a:xfrm>
                <a:off x="4945" y="3608"/>
                <a:ext cx="13" cy="14"/>
              </a:xfrm>
              <a:custGeom>
                <a:avLst/>
                <a:gdLst/>
                <a:ahLst/>
                <a:cxnLst>
                  <a:cxn ang="0">
                    <a:pos x="59" y="57"/>
                  </a:cxn>
                  <a:cxn ang="0">
                    <a:pos x="58" y="15"/>
                  </a:cxn>
                  <a:cxn ang="0">
                    <a:pos x="55" y="12"/>
                  </a:cxn>
                  <a:cxn ang="0">
                    <a:pos x="53" y="11"/>
                  </a:cxn>
                  <a:cxn ang="0">
                    <a:pos x="52" y="9"/>
                  </a:cxn>
                  <a:cxn ang="0">
                    <a:pos x="49" y="7"/>
                  </a:cxn>
                  <a:cxn ang="0">
                    <a:pos x="47" y="6"/>
                  </a:cxn>
                  <a:cxn ang="0">
                    <a:pos x="45" y="3"/>
                  </a:cxn>
                  <a:cxn ang="0">
                    <a:pos x="44" y="2"/>
                  </a:cxn>
                  <a:cxn ang="0">
                    <a:pos x="41" y="0"/>
                  </a:cxn>
                  <a:cxn ang="0">
                    <a:pos x="0" y="52"/>
                  </a:cxn>
                  <a:cxn ang="0">
                    <a:pos x="1" y="53"/>
                  </a:cxn>
                  <a:cxn ang="0">
                    <a:pos x="2" y="54"/>
                  </a:cxn>
                  <a:cxn ang="0">
                    <a:pos x="3" y="55"/>
                  </a:cxn>
                  <a:cxn ang="0">
                    <a:pos x="3" y="56"/>
                  </a:cxn>
                  <a:cxn ang="0">
                    <a:pos x="4" y="56"/>
                  </a:cxn>
                  <a:cxn ang="0">
                    <a:pos x="6" y="57"/>
                  </a:cxn>
                  <a:cxn ang="0">
                    <a:pos x="7" y="59"/>
                  </a:cxn>
                  <a:cxn ang="0">
                    <a:pos x="8" y="60"/>
                  </a:cxn>
                  <a:cxn ang="0">
                    <a:pos x="7" y="17"/>
                  </a:cxn>
                  <a:cxn ang="0">
                    <a:pos x="8" y="60"/>
                  </a:cxn>
                  <a:cxn ang="0">
                    <a:pos x="14" y="66"/>
                  </a:cxn>
                  <a:cxn ang="0">
                    <a:pos x="19" y="69"/>
                  </a:cxn>
                  <a:cxn ang="0">
                    <a:pos x="26" y="70"/>
                  </a:cxn>
                  <a:cxn ang="0">
                    <a:pos x="32" y="71"/>
                  </a:cxn>
                  <a:cxn ang="0">
                    <a:pos x="38" y="70"/>
                  </a:cxn>
                  <a:cxn ang="0">
                    <a:pos x="45" y="69"/>
                  </a:cxn>
                  <a:cxn ang="0">
                    <a:pos x="49" y="66"/>
                  </a:cxn>
                  <a:cxn ang="0">
                    <a:pos x="55" y="62"/>
                  </a:cxn>
                  <a:cxn ang="0">
                    <a:pos x="59" y="57"/>
                  </a:cxn>
                  <a:cxn ang="0">
                    <a:pos x="62" y="53"/>
                  </a:cxn>
                  <a:cxn ang="0">
                    <a:pos x="64" y="47"/>
                  </a:cxn>
                  <a:cxn ang="0">
                    <a:pos x="67" y="40"/>
                  </a:cxn>
                  <a:cxn ang="0">
                    <a:pos x="67" y="34"/>
                  </a:cxn>
                  <a:cxn ang="0">
                    <a:pos x="64" y="27"/>
                  </a:cxn>
                  <a:cxn ang="0">
                    <a:pos x="62" y="22"/>
                  </a:cxn>
                  <a:cxn ang="0">
                    <a:pos x="58" y="15"/>
                  </a:cxn>
                  <a:cxn ang="0">
                    <a:pos x="59" y="57"/>
                  </a:cxn>
                </a:cxnLst>
                <a:rect l="0" t="0" r="r" b="b"/>
                <a:pathLst>
                  <a:path w="67" h="71">
                    <a:moveTo>
                      <a:pt x="59" y="57"/>
                    </a:moveTo>
                    <a:lnTo>
                      <a:pt x="58" y="15"/>
                    </a:lnTo>
                    <a:lnTo>
                      <a:pt x="55" y="12"/>
                    </a:lnTo>
                    <a:lnTo>
                      <a:pt x="53" y="11"/>
                    </a:lnTo>
                    <a:lnTo>
                      <a:pt x="52" y="9"/>
                    </a:lnTo>
                    <a:lnTo>
                      <a:pt x="49" y="7"/>
                    </a:lnTo>
                    <a:lnTo>
                      <a:pt x="47" y="6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1" y="0"/>
                    </a:lnTo>
                    <a:lnTo>
                      <a:pt x="0" y="52"/>
                    </a:lnTo>
                    <a:lnTo>
                      <a:pt x="1" y="53"/>
                    </a:lnTo>
                    <a:lnTo>
                      <a:pt x="2" y="54"/>
                    </a:lnTo>
                    <a:lnTo>
                      <a:pt x="3" y="55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6" y="57"/>
                    </a:lnTo>
                    <a:lnTo>
                      <a:pt x="7" y="59"/>
                    </a:lnTo>
                    <a:lnTo>
                      <a:pt x="8" y="60"/>
                    </a:lnTo>
                    <a:lnTo>
                      <a:pt x="7" y="17"/>
                    </a:lnTo>
                    <a:lnTo>
                      <a:pt x="8" y="60"/>
                    </a:lnTo>
                    <a:lnTo>
                      <a:pt x="14" y="66"/>
                    </a:lnTo>
                    <a:lnTo>
                      <a:pt x="19" y="69"/>
                    </a:lnTo>
                    <a:lnTo>
                      <a:pt x="26" y="70"/>
                    </a:lnTo>
                    <a:lnTo>
                      <a:pt x="32" y="71"/>
                    </a:lnTo>
                    <a:lnTo>
                      <a:pt x="38" y="70"/>
                    </a:lnTo>
                    <a:lnTo>
                      <a:pt x="45" y="69"/>
                    </a:lnTo>
                    <a:lnTo>
                      <a:pt x="49" y="66"/>
                    </a:lnTo>
                    <a:lnTo>
                      <a:pt x="55" y="62"/>
                    </a:lnTo>
                    <a:lnTo>
                      <a:pt x="59" y="57"/>
                    </a:lnTo>
                    <a:lnTo>
                      <a:pt x="62" y="53"/>
                    </a:lnTo>
                    <a:lnTo>
                      <a:pt x="64" y="47"/>
                    </a:lnTo>
                    <a:lnTo>
                      <a:pt x="67" y="40"/>
                    </a:lnTo>
                    <a:lnTo>
                      <a:pt x="67" y="34"/>
                    </a:lnTo>
                    <a:lnTo>
                      <a:pt x="64" y="27"/>
                    </a:lnTo>
                    <a:lnTo>
                      <a:pt x="62" y="22"/>
                    </a:lnTo>
                    <a:lnTo>
                      <a:pt x="58" y="15"/>
                    </a:lnTo>
                    <a:lnTo>
                      <a:pt x="59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5" name="Freeform 2649"/>
              <p:cNvSpPr>
                <a:spLocks/>
              </p:cNvSpPr>
              <p:nvPr/>
            </p:nvSpPr>
            <p:spPr bwMode="auto">
              <a:xfrm>
                <a:off x="4935" y="3611"/>
                <a:ext cx="22" cy="24"/>
              </a:xfrm>
              <a:custGeom>
                <a:avLst/>
                <a:gdLst/>
                <a:ahLst/>
                <a:cxnLst>
                  <a:cxn ang="0">
                    <a:pos x="10" y="107"/>
                  </a:cxn>
                  <a:cxn ang="0">
                    <a:pos x="61" y="105"/>
                  </a:cxn>
                  <a:cxn ang="0">
                    <a:pos x="111" y="40"/>
                  </a:cxn>
                  <a:cxn ang="0">
                    <a:pos x="59" y="0"/>
                  </a:cxn>
                  <a:cxn ang="0">
                    <a:pos x="8" y="64"/>
                  </a:cxn>
                  <a:cxn ang="0">
                    <a:pos x="10" y="107"/>
                  </a:cxn>
                  <a:cxn ang="0">
                    <a:pos x="8" y="64"/>
                  </a:cxn>
                  <a:cxn ang="0">
                    <a:pos x="3" y="70"/>
                  </a:cxn>
                  <a:cxn ang="0">
                    <a:pos x="1" y="77"/>
                  </a:cxn>
                  <a:cxn ang="0">
                    <a:pos x="0" y="83"/>
                  </a:cxn>
                  <a:cxn ang="0">
                    <a:pos x="1" y="90"/>
                  </a:cxn>
                  <a:cxn ang="0">
                    <a:pos x="2" y="96"/>
                  </a:cxn>
                  <a:cxn ang="0">
                    <a:pos x="6" y="102"/>
                  </a:cxn>
                  <a:cxn ang="0">
                    <a:pos x="9" y="106"/>
                  </a:cxn>
                  <a:cxn ang="0">
                    <a:pos x="14" y="111"/>
                  </a:cxn>
                  <a:cxn ang="0">
                    <a:pos x="18" y="114"/>
                  </a:cxn>
                  <a:cxn ang="0">
                    <a:pos x="24" y="117"/>
                  </a:cxn>
                  <a:cxn ang="0">
                    <a:pos x="31" y="118"/>
                  </a:cxn>
                  <a:cxn ang="0">
                    <a:pos x="37" y="118"/>
                  </a:cxn>
                  <a:cxn ang="0">
                    <a:pos x="43" y="117"/>
                  </a:cxn>
                  <a:cxn ang="0">
                    <a:pos x="50" y="114"/>
                  </a:cxn>
                  <a:cxn ang="0">
                    <a:pos x="55" y="111"/>
                  </a:cxn>
                  <a:cxn ang="0">
                    <a:pos x="61" y="105"/>
                  </a:cxn>
                  <a:cxn ang="0">
                    <a:pos x="10" y="107"/>
                  </a:cxn>
                </a:cxnLst>
                <a:rect l="0" t="0" r="r" b="b"/>
                <a:pathLst>
                  <a:path w="111" h="118">
                    <a:moveTo>
                      <a:pt x="10" y="107"/>
                    </a:moveTo>
                    <a:lnTo>
                      <a:pt x="61" y="105"/>
                    </a:lnTo>
                    <a:lnTo>
                      <a:pt x="111" y="40"/>
                    </a:lnTo>
                    <a:lnTo>
                      <a:pt x="59" y="0"/>
                    </a:lnTo>
                    <a:lnTo>
                      <a:pt x="8" y="64"/>
                    </a:lnTo>
                    <a:lnTo>
                      <a:pt x="10" y="107"/>
                    </a:lnTo>
                    <a:lnTo>
                      <a:pt x="8" y="64"/>
                    </a:lnTo>
                    <a:lnTo>
                      <a:pt x="3" y="70"/>
                    </a:lnTo>
                    <a:lnTo>
                      <a:pt x="1" y="77"/>
                    </a:lnTo>
                    <a:lnTo>
                      <a:pt x="0" y="83"/>
                    </a:lnTo>
                    <a:lnTo>
                      <a:pt x="1" y="90"/>
                    </a:lnTo>
                    <a:lnTo>
                      <a:pt x="2" y="96"/>
                    </a:lnTo>
                    <a:lnTo>
                      <a:pt x="6" y="102"/>
                    </a:lnTo>
                    <a:lnTo>
                      <a:pt x="9" y="106"/>
                    </a:lnTo>
                    <a:lnTo>
                      <a:pt x="14" y="111"/>
                    </a:lnTo>
                    <a:lnTo>
                      <a:pt x="18" y="114"/>
                    </a:lnTo>
                    <a:lnTo>
                      <a:pt x="24" y="117"/>
                    </a:lnTo>
                    <a:lnTo>
                      <a:pt x="31" y="118"/>
                    </a:lnTo>
                    <a:lnTo>
                      <a:pt x="37" y="118"/>
                    </a:lnTo>
                    <a:lnTo>
                      <a:pt x="43" y="117"/>
                    </a:lnTo>
                    <a:lnTo>
                      <a:pt x="50" y="114"/>
                    </a:lnTo>
                    <a:lnTo>
                      <a:pt x="55" y="111"/>
                    </a:lnTo>
                    <a:lnTo>
                      <a:pt x="61" y="105"/>
                    </a:lnTo>
                    <a:lnTo>
                      <a:pt x="10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6" name="Freeform 2650"/>
              <p:cNvSpPr>
                <a:spLocks/>
              </p:cNvSpPr>
              <p:nvPr/>
            </p:nvSpPr>
            <p:spPr bwMode="auto">
              <a:xfrm>
                <a:off x="4937" y="3623"/>
                <a:ext cx="10" cy="11"/>
              </a:xfrm>
              <a:custGeom>
                <a:avLst/>
                <a:gdLst/>
                <a:ahLst/>
                <a:cxnLst>
                  <a:cxn ang="0">
                    <a:pos x="49" y="1"/>
                  </a:cxn>
                  <a:cxn ang="0">
                    <a:pos x="50" y="1"/>
                  </a:cxn>
                  <a:cxn ang="0">
                    <a:pos x="49" y="0"/>
                  </a:cxn>
                  <a:cxn ang="0">
                    <a:pos x="4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0" y="46"/>
                  </a:cxn>
                  <a:cxn ang="0">
                    <a:pos x="0" y="48"/>
                  </a:cxn>
                  <a:cxn ang="0">
                    <a:pos x="3" y="49"/>
                  </a:cxn>
                  <a:cxn ang="0">
                    <a:pos x="4" y="50"/>
                  </a:cxn>
                  <a:cxn ang="0">
                    <a:pos x="4" y="50"/>
                  </a:cxn>
                  <a:cxn ang="0">
                    <a:pos x="5" y="51"/>
                  </a:cxn>
                  <a:cxn ang="0">
                    <a:pos x="6" y="52"/>
                  </a:cxn>
                  <a:cxn ang="0">
                    <a:pos x="7" y="53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49" y="1"/>
                  </a:cxn>
                </a:cxnLst>
                <a:rect l="0" t="0" r="r" b="b"/>
                <a:pathLst>
                  <a:path w="50" h="53">
                    <a:moveTo>
                      <a:pt x="49" y="1"/>
                    </a:moveTo>
                    <a:lnTo>
                      <a:pt x="50" y="1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3" y="49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5" y="51"/>
                    </a:lnTo>
                    <a:lnTo>
                      <a:pt x="6" y="52"/>
                    </a:lnTo>
                    <a:lnTo>
                      <a:pt x="7" y="53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7" name="Freeform 2651"/>
              <p:cNvSpPr>
                <a:spLocks/>
              </p:cNvSpPr>
              <p:nvPr/>
            </p:nvSpPr>
            <p:spPr bwMode="auto">
              <a:xfrm>
                <a:off x="4938" y="3623"/>
                <a:ext cx="9" cy="14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42" y="2"/>
                  </a:cxn>
                  <a:cxn ang="0">
                    <a:pos x="43" y="2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4" y="3"/>
                  </a:cxn>
                  <a:cxn ang="0">
                    <a:pos x="44" y="2"/>
                  </a:cxn>
                  <a:cxn ang="0">
                    <a:pos x="43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0" y="52"/>
                  </a:cxn>
                  <a:cxn ang="0">
                    <a:pos x="5" y="56"/>
                  </a:cxn>
                  <a:cxn ang="0">
                    <a:pos x="10" y="59"/>
                  </a:cxn>
                  <a:cxn ang="0">
                    <a:pos x="14" y="62"/>
                  </a:cxn>
                  <a:cxn ang="0">
                    <a:pos x="20" y="64"/>
                  </a:cxn>
                  <a:cxn ang="0">
                    <a:pos x="26" y="66"/>
                  </a:cxn>
                  <a:cxn ang="0">
                    <a:pos x="33" y="67"/>
                  </a:cxn>
                  <a:cxn ang="0">
                    <a:pos x="38" y="68"/>
                  </a:cxn>
                  <a:cxn ang="0">
                    <a:pos x="45" y="68"/>
                  </a:cxn>
                  <a:cxn ang="0">
                    <a:pos x="45" y="68"/>
                  </a:cxn>
                  <a:cxn ang="0">
                    <a:pos x="42" y="2"/>
                  </a:cxn>
                </a:cxnLst>
                <a:rect l="0" t="0" r="r" b="b"/>
                <a:pathLst>
                  <a:path w="45" h="68">
                    <a:moveTo>
                      <a:pt x="42" y="2"/>
                    </a:moveTo>
                    <a:lnTo>
                      <a:pt x="42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3"/>
                    </a:lnTo>
                    <a:lnTo>
                      <a:pt x="44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1" y="0"/>
                    </a:lnTo>
                    <a:lnTo>
                      <a:pt x="0" y="52"/>
                    </a:lnTo>
                    <a:lnTo>
                      <a:pt x="5" y="56"/>
                    </a:lnTo>
                    <a:lnTo>
                      <a:pt x="10" y="59"/>
                    </a:lnTo>
                    <a:lnTo>
                      <a:pt x="14" y="62"/>
                    </a:lnTo>
                    <a:lnTo>
                      <a:pt x="20" y="64"/>
                    </a:lnTo>
                    <a:lnTo>
                      <a:pt x="26" y="66"/>
                    </a:lnTo>
                    <a:lnTo>
                      <a:pt x="33" y="67"/>
                    </a:lnTo>
                    <a:lnTo>
                      <a:pt x="38" y="68"/>
                    </a:lnTo>
                    <a:lnTo>
                      <a:pt x="45" y="68"/>
                    </a:lnTo>
                    <a:lnTo>
                      <a:pt x="45" y="68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8" name="Freeform 2652"/>
              <p:cNvSpPr>
                <a:spLocks/>
              </p:cNvSpPr>
              <p:nvPr/>
            </p:nvSpPr>
            <p:spPr bwMode="auto">
              <a:xfrm>
                <a:off x="4945" y="3624"/>
                <a:ext cx="1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0" y="66"/>
                  </a:cxn>
                  <a:cxn ang="0">
                    <a:pos x="16" y="66"/>
                  </a:cxn>
                  <a:cxn ang="0">
                    <a:pos x="22" y="65"/>
                  </a:cxn>
                  <a:cxn ang="0">
                    <a:pos x="28" y="63"/>
                  </a:cxn>
                  <a:cxn ang="0">
                    <a:pos x="33" y="61"/>
                  </a:cxn>
                  <a:cxn ang="0">
                    <a:pos x="39" y="57"/>
                  </a:cxn>
                  <a:cxn ang="0">
                    <a:pos x="44" y="54"/>
                  </a:cxn>
                  <a:cxn ang="0">
                    <a:pos x="48" y="49"/>
                  </a:cxn>
                  <a:cxn ang="0">
                    <a:pos x="52" y="46"/>
                  </a:cxn>
                  <a:cxn ang="0">
                    <a:pos x="52" y="46"/>
                  </a:cxn>
                  <a:cxn ang="0">
                    <a:pos x="0" y="4"/>
                  </a:cxn>
                </a:cxnLst>
                <a:rect l="0" t="0" r="r" b="b"/>
                <a:pathLst>
                  <a:path w="52" h="66">
                    <a:moveTo>
                      <a:pt x="0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66"/>
                    </a:lnTo>
                    <a:lnTo>
                      <a:pt x="16" y="66"/>
                    </a:lnTo>
                    <a:lnTo>
                      <a:pt x="22" y="65"/>
                    </a:lnTo>
                    <a:lnTo>
                      <a:pt x="28" y="63"/>
                    </a:lnTo>
                    <a:lnTo>
                      <a:pt x="33" y="61"/>
                    </a:lnTo>
                    <a:lnTo>
                      <a:pt x="39" y="57"/>
                    </a:lnTo>
                    <a:lnTo>
                      <a:pt x="44" y="54"/>
                    </a:lnTo>
                    <a:lnTo>
                      <a:pt x="48" y="49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9" name="Freeform 2653"/>
              <p:cNvSpPr>
                <a:spLocks/>
              </p:cNvSpPr>
              <p:nvPr/>
            </p:nvSpPr>
            <p:spPr bwMode="auto">
              <a:xfrm>
                <a:off x="4945" y="3624"/>
                <a:ext cx="13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53" y="43"/>
                  </a:cxn>
                  <a:cxn ang="0">
                    <a:pos x="56" y="38"/>
                  </a:cxn>
                  <a:cxn ang="0">
                    <a:pos x="59" y="33"/>
                  </a:cxn>
                  <a:cxn ang="0">
                    <a:pos x="61" y="29"/>
                  </a:cxn>
                  <a:cxn ang="0">
                    <a:pos x="63" y="24"/>
                  </a:cxn>
                  <a:cxn ang="0">
                    <a:pos x="64" y="20"/>
                  </a:cxn>
                  <a:cxn ang="0">
                    <a:pos x="66" y="15"/>
                  </a:cxn>
                  <a:cxn ang="0">
                    <a:pos x="67" y="9"/>
                  </a:cxn>
                  <a:cxn ang="0">
                    <a:pos x="67" y="5"/>
                  </a:cxn>
                  <a:cxn ang="0">
                    <a:pos x="67" y="5"/>
                  </a:cxn>
                  <a:cxn ang="0">
                    <a:pos x="0" y="0"/>
                  </a:cxn>
                </a:cxnLst>
                <a:rect l="0" t="0" r="r" b="b"/>
                <a:pathLst>
                  <a:path w="67" h="4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53" y="43"/>
                    </a:lnTo>
                    <a:lnTo>
                      <a:pt x="56" y="38"/>
                    </a:lnTo>
                    <a:lnTo>
                      <a:pt x="59" y="33"/>
                    </a:lnTo>
                    <a:lnTo>
                      <a:pt x="61" y="29"/>
                    </a:lnTo>
                    <a:lnTo>
                      <a:pt x="63" y="24"/>
                    </a:lnTo>
                    <a:lnTo>
                      <a:pt x="64" y="20"/>
                    </a:lnTo>
                    <a:lnTo>
                      <a:pt x="66" y="15"/>
                    </a:lnTo>
                    <a:lnTo>
                      <a:pt x="67" y="9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0" name="Freeform 2654"/>
              <p:cNvSpPr>
                <a:spLocks/>
              </p:cNvSpPr>
              <p:nvPr/>
            </p:nvSpPr>
            <p:spPr bwMode="auto">
              <a:xfrm>
                <a:off x="4944" y="3614"/>
                <a:ext cx="14" cy="11"/>
              </a:xfrm>
              <a:custGeom>
                <a:avLst/>
                <a:gdLst/>
                <a:ahLst/>
                <a:cxnLst>
                  <a:cxn ang="0">
                    <a:pos x="10" y="11"/>
                  </a:cxn>
                  <a:cxn ang="0">
                    <a:pos x="5" y="49"/>
                  </a:cxn>
                  <a:cxn ang="0">
                    <a:pos x="6" y="51"/>
                  </a:cxn>
                  <a:cxn ang="0">
                    <a:pos x="6" y="52"/>
                  </a:cxn>
                  <a:cxn ang="0">
                    <a:pos x="6" y="53"/>
                  </a:cxn>
                  <a:cxn ang="0">
                    <a:pos x="6" y="53"/>
                  </a:cxn>
                  <a:cxn ang="0">
                    <a:pos x="6" y="53"/>
                  </a:cxn>
                  <a:cxn ang="0">
                    <a:pos x="6" y="54"/>
                  </a:cxn>
                  <a:cxn ang="0">
                    <a:pos x="6" y="54"/>
                  </a:cxn>
                  <a:cxn ang="0">
                    <a:pos x="6" y="54"/>
                  </a:cxn>
                  <a:cxn ang="0">
                    <a:pos x="73" y="59"/>
                  </a:cxn>
                  <a:cxn ang="0">
                    <a:pos x="73" y="54"/>
                  </a:cxn>
                  <a:cxn ang="0">
                    <a:pos x="73" y="48"/>
                  </a:cxn>
                  <a:cxn ang="0">
                    <a:pos x="72" y="42"/>
                  </a:cxn>
                  <a:cxn ang="0">
                    <a:pos x="72" y="38"/>
                  </a:cxn>
                  <a:cxn ang="0">
                    <a:pos x="69" y="32"/>
                  </a:cxn>
                  <a:cxn ang="0">
                    <a:pos x="68" y="27"/>
                  </a:cxn>
                  <a:cxn ang="0">
                    <a:pos x="66" y="23"/>
                  </a:cxn>
                  <a:cxn ang="0">
                    <a:pos x="64" y="18"/>
                  </a:cxn>
                  <a:cxn ang="0">
                    <a:pos x="58" y="57"/>
                  </a:cxn>
                  <a:cxn ang="0">
                    <a:pos x="64" y="18"/>
                  </a:cxn>
                  <a:cxn ang="0">
                    <a:pos x="59" y="11"/>
                  </a:cxn>
                  <a:cxn ang="0">
                    <a:pos x="54" y="7"/>
                  </a:cxn>
                  <a:cxn ang="0">
                    <a:pos x="49" y="3"/>
                  </a:cxn>
                  <a:cxn ang="0">
                    <a:pos x="43" y="1"/>
                  </a:cxn>
                  <a:cxn ang="0">
                    <a:pos x="36" y="0"/>
                  </a:cxn>
                  <a:cxn ang="0">
                    <a:pos x="30" y="1"/>
                  </a:cxn>
                  <a:cxn ang="0">
                    <a:pos x="24" y="2"/>
                  </a:cxn>
                  <a:cxn ang="0">
                    <a:pos x="19" y="4"/>
                  </a:cxn>
                  <a:cxn ang="0">
                    <a:pos x="13" y="8"/>
                  </a:cxn>
                  <a:cxn ang="0">
                    <a:pos x="8" y="12"/>
                  </a:cxn>
                  <a:cxn ang="0">
                    <a:pos x="5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0" y="36"/>
                  </a:cxn>
                  <a:cxn ang="0">
                    <a:pos x="1" y="42"/>
                  </a:cxn>
                  <a:cxn ang="0">
                    <a:pos x="5" y="49"/>
                  </a:cxn>
                  <a:cxn ang="0">
                    <a:pos x="10" y="11"/>
                  </a:cxn>
                </a:cxnLst>
                <a:rect l="0" t="0" r="r" b="b"/>
                <a:pathLst>
                  <a:path w="73" h="59">
                    <a:moveTo>
                      <a:pt x="10" y="11"/>
                    </a:moveTo>
                    <a:lnTo>
                      <a:pt x="5" y="49"/>
                    </a:lnTo>
                    <a:lnTo>
                      <a:pt x="6" y="51"/>
                    </a:lnTo>
                    <a:lnTo>
                      <a:pt x="6" y="52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73" y="59"/>
                    </a:lnTo>
                    <a:lnTo>
                      <a:pt x="73" y="54"/>
                    </a:lnTo>
                    <a:lnTo>
                      <a:pt x="73" y="48"/>
                    </a:lnTo>
                    <a:lnTo>
                      <a:pt x="72" y="42"/>
                    </a:lnTo>
                    <a:lnTo>
                      <a:pt x="72" y="38"/>
                    </a:lnTo>
                    <a:lnTo>
                      <a:pt x="69" y="32"/>
                    </a:lnTo>
                    <a:lnTo>
                      <a:pt x="68" y="27"/>
                    </a:lnTo>
                    <a:lnTo>
                      <a:pt x="66" y="23"/>
                    </a:lnTo>
                    <a:lnTo>
                      <a:pt x="64" y="18"/>
                    </a:lnTo>
                    <a:lnTo>
                      <a:pt x="58" y="57"/>
                    </a:lnTo>
                    <a:lnTo>
                      <a:pt x="64" y="18"/>
                    </a:lnTo>
                    <a:lnTo>
                      <a:pt x="59" y="11"/>
                    </a:lnTo>
                    <a:lnTo>
                      <a:pt x="54" y="7"/>
                    </a:lnTo>
                    <a:lnTo>
                      <a:pt x="49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0" y="1"/>
                    </a:lnTo>
                    <a:lnTo>
                      <a:pt x="24" y="2"/>
                    </a:lnTo>
                    <a:lnTo>
                      <a:pt x="19" y="4"/>
                    </a:lnTo>
                    <a:lnTo>
                      <a:pt x="13" y="8"/>
                    </a:lnTo>
                    <a:lnTo>
                      <a:pt x="8" y="12"/>
                    </a:lnTo>
                    <a:lnTo>
                      <a:pt x="5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1" y="42"/>
                    </a:lnTo>
                    <a:lnTo>
                      <a:pt x="5" y="49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1" name="Freeform 2655"/>
              <p:cNvSpPr>
                <a:spLocks/>
              </p:cNvSpPr>
              <p:nvPr/>
            </p:nvSpPr>
            <p:spPr bwMode="auto">
              <a:xfrm>
                <a:off x="4934" y="3609"/>
                <a:ext cx="20" cy="21"/>
              </a:xfrm>
              <a:custGeom>
                <a:avLst/>
                <a:gdLst/>
                <a:ahLst/>
                <a:cxnLst>
                  <a:cxn ang="0">
                    <a:pos x="85" y="8"/>
                  </a:cxn>
                  <a:cxn ang="0">
                    <a:pos x="38" y="13"/>
                  </a:cxn>
                  <a:cxn ang="0">
                    <a:pos x="0" y="61"/>
                  </a:cxn>
                  <a:cxn ang="0">
                    <a:pos x="52" y="103"/>
                  </a:cxn>
                  <a:cxn ang="0">
                    <a:pos x="91" y="54"/>
                  </a:cxn>
                  <a:cxn ang="0">
                    <a:pos x="85" y="8"/>
                  </a:cxn>
                  <a:cxn ang="0">
                    <a:pos x="91" y="54"/>
                  </a:cxn>
                  <a:cxn ang="0">
                    <a:pos x="94" y="47"/>
                  </a:cxn>
                  <a:cxn ang="0">
                    <a:pos x="97" y="40"/>
                  </a:cxn>
                  <a:cxn ang="0">
                    <a:pos x="98" y="34"/>
                  </a:cxn>
                  <a:cxn ang="0">
                    <a:pos x="98" y="28"/>
                  </a:cxn>
                  <a:cxn ang="0">
                    <a:pos x="96" y="22"/>
                  </a:cxn>
                  <a:cxn ang="0">
                    <a:pos x="93" y="16"/>
                  </a:cxn>
                  <a:cxn ang="0">
                    <a:pos x="90" y="11"/>
                  </a:cxn>
                  <a:cxn ang="0">
                    <a:pos x="85" y="7"/>
                  </a:cxn>
                  <a:cxn ang="0">
                    <a:pos x="79" y="3"/>
                  </a:cxn>
                  <a:cxn ang="0">
                    <a:pos x="74" y="1"/>
                  </a:cxn>
                  <a:cxn ang="0">
                    <a:pos x="68" y="0"/>
                  </a:cxn>
                  <a:cxn ang="0">
                    <a:pos x="62" y="0"/>
                  </a:cxn>
                  <a:cxn ang="0">
                    <a:pos x="55" y="1"/>
                  </a:cxn>
                  <a:cxn ang="0">
                    <a:pos x="49" y="3"/>
                  </a:cxn>
                  <a:cxn ang="0">
                    <a:pos x="44" y="7"/>
                  </a:cxn>
                  <a:cxn ang="0">
                    <a:pos x="38" y="13"/>
                  </a:cxn>
                  <a:cxn ang="0">
                    <a:pos x="85" y="8"/>
                  </a:cxn>
                </a:cxnLst>
                <a:rect l="0" t="0" r="r" b="b"/>
                <a:pathLst>
                  <a:path w="98" h="103">
                    <a:moveTo>
                      <a:pt x="85" y="8"/>
                    </a:moveTo>
                    <a:lnTo>
                      <a:pt x="38" y="13"/>
                    </a:lnTo>
                    <a:lnTo>
                      <a:pt x="0" y="61"/>
                    </a:lnTo>
                    <a:lnTo>
                      <a:pt x="52" y="103"/>
                    </a:lnTo>
                    <a:lnTo>
                      <a:pt x="91" y="54"/>
                    </a:lnTo>
                    <a:lnTo>
                      <a:pt x="85" y="8"/>
                    </a:lnTo>
                    <a:lnTo>
                      <a:pt x="91" y="54"/>
                    </a:lnTo>
                    <a:lnTo>
                      <a:pt x="94" y="47"/>
                    </a:lnTo>
                    <a:lnTo>
                      <a:pt x="97" y="40"/>
                    </a:lnTo>
                    <a:lnTo>
                      <a:pt x="98" y="34"/>
                    </a:lnTo>
                    <a:lnTo>
                      <a:pt x="98" y="28"/>
                    </a:lnTo>
                    <a:lnTo>
                      <a:pt x="96" y="22"/>
                    </a:lnTo>
                    <a:lnTo>
                      <a:pt x="93" y="16"/>
                    </a:lnTo>
                    <a:lnTo>
                      <a:pt x="90" y="11"/>
                    </a:lnTo>
                    <a:lnTo>
                      <a:pt x="85" y="7"/>
                    </a:lnTo>
                    <a:lnTo>
                      <a:pt x="79" y="3"/>
                    </a:lnTo>
                    <a:lnTo>
                      <a:pt x="74" y="1"/>
                    </a:lnTo>
                    <a:lnTo>
                      <a:pt x="68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9" y="3"/>
                    </a:lnTo>
                    <a:lnTo>
                      <a:pt x="44" y="7"/>
                    </a:lnTo>
                    <a:lnTo>
                      <a:pt x="38" y="13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2" name="Freeform 2656"/>
              <p:cNvSpPr>
                <a:spLocks/>
              </p:cNvSpPr>
              <p:nvPr/>
            </p:nvSpPr>
            <p:spPr bwMode="auto">
              <a:xfrm>
                <a:off x="4942" y="3610"/>
                <a:ext cx="9" cy="11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4"/>
                  </a:cxn>
                  <a:cxn ang="0">
                    <a:pos x="1" y="54"/>
                  </a:cxn>
                  <a:cxn ang="0">
                    <a:pos x="1" y="54"/>
                  </a:cxn>
                  <a:cxn ang="0">
                    <a:pos x="1" y="54"/>
                  </a:cxn>
                  <a:cxn ang="0">
                    <a:pos x="2" y="55"/>
                  </a:cxn>
                  <a:cxn ang="0">
                    <a:pos x="2" y="55"/>
                  </a:cxn>
                  <a:cxn ang="0">
                    <a:pos x="45" y="4"/>
                  </a:cxn>
                  <a:cxn ang="0">
                    <a:pos x="45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3" y="2"/>
                  </a:cxn>
                  <a:cxn ang="0">
                    <a:pos x="43" y="2"/>
                  </a:cxn>
                  <a:cxn ang="0">
                    <a:pos x="43" y="2"/>
                  </a:cxn>
                  <a:cxn ang="0">
                    <a:pos x="43" y="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0" y="52"/>
                  </a:cxn>
                </a:cxnLst>
                <a:rect l="0" t="0" r="r" b="b"/>
                <a:pathLst>
                  <a:path w="45" h="55">
                    <a:moveTo>
                      <a:pt x="0" y="52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3" name="Freeform 2657"/>
              <p:cNvSpPr>
                <a:spLocks/>
              </p:cNvSpPr>
              <p:nvPr/>
            </p:nvSpPr>
            <p:spPr bwMode="auto">
              <a:xfrm>
                <a:off x="4942" y="3607"/>
                <a:ext cx="9" cy="13"/>
              </a:xfrm>
              <a:custGeom>
                <a:avLst/>
                <a:gdLst/>
                <a:ahLst/>
                <a:cxnLst>
                  <a:cxn ang="0">
                    <a:pos x="5" y="67"/>
                  </a:cxn>
                  <a:cxn ang="0">
                    <a:pos x="5" y="67"/>
                  </a:cxn>
                  <a:cxn ang="0">
                    <a:pos x="4" y="67"/>
                  </a:cxn>
                  <a:cxn ang="0">
                    <a:pos x="3" y="67"/>
                  </a:cxn>
                  <a:cxn ang="0">
                    <a:pos x="2" y="67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2" y="67"/>
                  </a:cxn>
                  <a:cxn ang="0">
                    <a:pos x="3" y="67"/>
                  </a:cxn>
                  <a:cxn ang="0">
                    <a:pos x="45" y="15"/>
                  </a:cxn>
                  <a:cxn ang="0">
                    <a:pos x="40" y="12"/>
                  </a:cxn>
                  <a:cxn ang="0">
                    <a:pos x="35" y="9"/>
                  </a:cxn>
                  <a:cxn ang="0">
                    <a:pos x="30" y="6"/>
                  </a:cxn>
                  <a:cxn ang="0">
                    <a:pos x="25" y="4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67"/>
                  </a:cxn>
                </a:cxnLst>
                <a:rect l="0" t="0" r="r" b="b"/>
                <a:pathLst>
                  <a:path w="45" h="67">
                    <a:moveTo>
                      <a:pt x="5" y="67"/>
                    </a:moveTo>
                    <a:lnTo>
                      <a:pt x="5" y="67"/>
                    </a:lnTo>
                    <a:lnTo>
                      <a:pt x="4" y="67"/>
                    </a:lnTo>
                    <a:lnTo>
                      <a:pt x="3" y="67"/>
                    </a:lnTo>
                    <a:lnTo>
                      <a:pt x="2" y="67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7"/>
                    </a:lnTo>
                    <a:lnTo>
                      <a:pt x="3" y="67"/>
                    </a:lnTo>
                    <a:lnTo>
                      <a:pt x="45" y="15"/>
                    </a:lnTo>
                    <a:lnTo>
                      <a:pt x="40" y="12"/>
                    </a:lnTo>
                    <a:lnTo>
                      <a:pt x="35" y="9"/>
                    </a:lnTo>
                    <a:lnTo>
                      <a:pt x="30" y="6"/>
                    </a:lnTo>
                    <a:lnTo>
                      <a:pt x="25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4" name="Freeform 2658"/>
              <p:cNvSpPr>
                <a:spLocks/>
              </p:cNvSpPr>
              <p:nvPr/>
            </p:nvSpPr>
            <p:spPr bwMode="auto">
              <a:xfrm>
                <a:off x="4934" y="3607"/>
                <a:ext cx="10" cy="13"/>
              </a:xfrm>
              <a:custGeom>
                <a:avLst/>
                <a:gdLst/>
                <a:ahLst/>
                <a:cxnLst>
                  <a:cxn ang="0">
                    <a:pos x="52" y="64"/>
                  </a:cxn>
                  <a:cxn ang="0">
                    <a:pos x="52" y="64"/>
                  </a:cxn>
                  <a:cxn ang="0">
                    <a:pos x="52" y="64"/>
                  </a:cxn>
                  <a:cxn ang="0">
                    <a:pos x="52" y="65"/>
                  </a:cxn>
                  <a:cxn ang="0">
                    <a:pos x="51" y="65"/>
                  </a:cxn>
                  <a:cxn ang="0">
                    <a:pos x="50" y="66"/>
                  </a:cxn>
                  <a:cxn ang="0">
                    <a:pos x="50" y="66"/>
                  </a:cxn>
                  <a:cxn ang="0">
                    <a:pos x="48" y="66"/>
                  </a:cxn>
                  <a:cxn ang="0">
                    <a:pos x="48" y="67"/>
                  </a:cxn>
                  <a:cxn ang="0">
                    <a:pos x="46" y="67"/>
                  </a:cxn>
                  <a:cxn ang="0">
                    <a:pos x="41" y="0"/>
                  </a:cxn>
                  <a:cxn ang="0">
                    <a:pos x="35" y="2"/>
                  </a:cxn>
                  <a:cxn ang="0">
                    <a:pos x="29" y="3"/>
                  </a:cxn>
                  <a:cxn ang="0">
                    <a:pos x="23" y="5"/>
                  </a:cxn>
                  <a:cxn ang="0">
                    <a:pos x="18" y="7"/>
                  </a:cxn>
                  <a:cxn ang="0">
                    <a:pos x="13" y="11"/>
                  </a:cxn>
                  <a:cxn ang="0">
                    <a:pos x="8" y="14"/>
                  </a:cxn>
                  <a:cxn ang="0">
                    <a:pos x="4" y="19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52" y="64"/>
                  </a:cxn>
                </a:cxnLst>
                <a:rect l="0" t="0" r="r" b="b"/>
                <a:pathLst>
                  <a:path w="52" h="67">
                    <a:moveTo>
                      <a:pt x="52" y="64"/>
                    </a:moveTo>
                    <a:lnTo>
                      <a:pt x="52" y="64"/>
                    </a:lnTo>
                    <a:lnTo>
                      <a:pt x="52" y="64"/>
                    </a:lnTo>
                    <a:lnTo>
                      <a:pt x="52" y="65"/>
                    </a:lnTo>
                    <a:lnTo>
                      <a:pt x="51" y="65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48" y="66"/>
                    </a:lnTo>
                    <a:lnTo>
                      <a:pt x="48" y="67"/>
                    </a:lnTo>
                    <a:lnTo>
                      <a:pt x="46" y="67"/>
                    </a:lnTo>
                    <a:lnTo>
                      <a:pt x="41" y="0"/>
                    </a:lnTo>
                    <a:lnTo>
                      <a:pt x="35" y="2"/>
                    </a:lnTo>
                    <a:lnTo>
                      <a:pt x="29" y="3"/>
                    </a:lnTo>
                    <a:lnTo>
                      <a:pt x="23" y="5"/>
                    </a:lnTo>
                    <a:lnTo>
                      <a:pt x="18" y="7"/>
                    </a:lnTo>
                    <a:lnTo>
                      <a:pt x="13" y="11"/>
                    </a:lnTo>
                    <a:lnTo>
                      <a:pt x="8" y="14"/>
                    </a:lnTo>
                    <a:lnTo>
                      <a:pt x="4" y="19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52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5" name="Freeform 2659"/>
              <p:cNvSpPr>
                <a:spLocks/>
              </p:cNvSpPr>
              <p:nvPr/>
            </p:nvSpPr>
            <p:spPr bwMode="auto">
              <a:xfrm>
                <a:off x="4931" y="3611"/>
                <a:ext cx="13" cy="9"/>
              </a:xfrm>
              <a:custGeom>
                <a:avLst/>
                <a:gdLst/>
                <a:ahLst/>
                <a:cxnLst>
                  <a:cxn ang="0">
                    <a:pos x="67" y="43"/>
                  </a:cxn>
                  <a:cxn ang="0">
                    <a:pos x="67" y="43"/>
                  </a:cxn>
                  <a:cxn ang="0">
                    <a:pos x="67" y="42"/>
                  </a:cxn>
                  <a:cxn ang="0">
                    <a:pos x="67" y="42"/>
                  </a:cxn>
                  <a:cxn ang="0">
                    <a:pos x="67" y="42"/>
                  </a:cxn>
                  <a:cxn ang="0">
                    <a:pos x="66" y="42"/>
                  </a:cxn>
                  <a:cxn ang="0">
                    <a:pos x="66" y="42"/>
                  </a:cxn>
                  <a:cxn ang="0">
                    <a:pos x="66" y="42"/>
                  </a:cxn>
                  <a:cxn ang="0">
                    <a:pos x="66" y="42"/>
                  </a:cxn>
                  <a:cxn ang="0">
                    <a:pos x="66" y="42"/>
                  </a:cxn>
                  <a:cxn ang="0">
                    <a:pos x="14" y="0"/>
                  </a:cxn>
                  <a:cxn ang="0">
                    <a:pos x="11" y="6"/>
                  </a:cxn>
                  <a:cxn ang="0">
                    <a:pos x="7" y="11"/>
                  </a:cxn>
                  <a:cxn ang="0">
                    <a:pos x="5" y="17"/>
                  </a:cxn>
                  <a:cxn ang="0">
                    <a:pos x="3" y="22"/>
                  </a:cxn>
                  <a:cxn ang="0">
                    <a:pos x="2" y="28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67" y="43"/>
                  </a:cxn>
                </a:cxnLst>
                <a:rect l="0" t="0" r="r" b="b"/>
                <a:pathLst>
                  <a:path w="67" h="45">
                    <a:moveTo>
                      <a:pt x="67" y="43"/>
                    </a:moveTo>
                    <a:lnTo>
                      <a:pt x="67" y="43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14" y="0"/>
                    </a:lnTo>
                    <a:lnTo>
                      <a:pt x="11" y="6"/>
                    </a:lnTo>
                    <a:lnTo>
                      <a:pt x="7" y="11"/>
                    </a:lnTo>
                    <a:lnTo>
                      <a:pt x="5" y="17"/>
                    </a:lnTo>
                    <a:lnTo>
                      <a:pt x="3" y="22"/>
                    </a:lnTo>
                    <a:lnTo>
                      <a:pt x="2" y="28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6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6" name="Freeform 2660"/>
              <p:cNvSpPr>
                <a:spLocks/>
              </p:cNvSpPr>
              <p:nvPr/>
            </p:nvSpPr>
            <p:spPr bwMode="auto">
              <a:xfrm>
                <a:off x="4931" y="3620"/>
                <a:ext cx="15" cy="12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71" y="8"/>
                  </a:cxn>
                  <a:cxn ang="0">
                    <a:pos x="70" y="7"/>
                  </a:cxn>
                  <a:cxn ang="0">
                    <a:pos x="69" y="5"/>
                  </a:cxn>
                  <a:cxn ang="0">
                    <a:pos x="67" y="4"/>
                  </a:cxn>
                  <a:cxn ang="0">
                    <a:pos x="67" y="2"/>
                  </a:cxn>
                  <a:cxn ang="0">
                    <a:pos x="67" y="1"/>
                  </a:cxn>
                  <a:cxn ang="0">
                    <a:pos x="67" y="0"/>
                  </a:cxn>
                  <a:cxn ang="0">
                    <a:pos x="66" y="0"/>
                  </a:cxn>
                  <a:cxn ang="0">
                    <a:pos x="67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2" y="14"/>
                  </a:cxn>
                  <a:cxn ang="0">
                    <a:pos x="3" y="21"/>
                  </a:cxn>
                  <a:cxn ang="0">
                    <a:pos x="5" y="27"/>
                  </a:cxn>
                  <a:cxn ang="0">
                    <a:pos x="7" y="31"/>
                  </a:cxn>
                  <a:cxn ang="0">
                    <a:pos x="10" y="37"/>
                  </a:cxn>
                  <a:cxn ang="0">
                    <a:pos x="13" y="43"/>
                  </a:cxn>
                  <a:cxn ang="0">
                    <a:pos x="17" y="47"/>
                  </a:cxn>
                  <a:cxn ang="0">
                    <a:pos x="70" y="49"/>
                  </a:cxn>
                  <a:cxn ang="0">
                    <a:pos x="17" y="47"/>
                  </a:cxn>
                  <a:cxn ang="0">
                    <a:pos x="22" y="53"/>
                  </a:cxn>
                  <a:cxn ang="0">
                    <a:pos x="27" y="58"/>
                  </a:cxn>
                  <a:cxn ang="0">
                    <a:pos x="34" y="60"/>
                  </a:cxn>
                  <a:cxn ang="0">
                    <a:pos x="40" y="61"/>
                  </a:cxn>
                  <a:cxn ang="0">
                    <a:pos x="45" y="61"/>
                  </a:cxn>
                  <a:cxn ang="0">
                    <a:pos x="52" y="60"/>
                  </a:cxn>
                  <a:cxn ang="0">
                    <a:pos x="58" y="59"/>
                  </a:cxn>
                  <a:cxn ang="0">
                    <a:pos x="63" y="55"/>
                  </a:cxn>
                  <a:cxn ang="0">
                    <a:pos x="69" y="51"/>
                  </a:cxn>
                  <a:cxn ang="0">
                    <a:pos x="72" y="46"/>
                  </a:cxn>
                  <a:cxn ang="0">
                    <a:pos x="75" y="40"/>
                  </a:cxn>
                  <a:cxn ang="0">
                    <a:pos x="77" y="35"/>
                  </a:cxn>
                  <a:cxn ang="0">
                    <a:pos x="78" y="29"/>
                  </a:cxn>
                  <a:cxn ang="0">
                    <a:pos x="78" y="22"/>
                  </a:cxn>
                  <a:cxn ang="0">
                    <a:pos x="75" y="15"/>
                  </a:cxn>
                  <a:cxn ang="0">
                    <a:pos x="71" y="8"/>
                  </a:cxn>
                  <a:cxn ang="0">
                    <a:pos x="18" y="7"/>
                  </a:cxn>
                </a:cxnLst>
                <a:rect l="0" t="0" r="r" b="b"/>
                <a:pathLst>
                  <a:path w="78" h="61">
                    <a:moveTo>
                      <a:pt x="18" y="7"/>
                    </a:moveTo>
                    <a:lnTo>
                      <a:pt x="71" y="8"/>
                    </a:lnTo>
                    <a:lnTo>
                      <a:pt x="70" y="7"/>
                    </a:lnTo>
                    <a:lnTo>
                      <a:pt x="69" y="5"/>
                    </a:lnTo>
                    <a:lnTo>
                      <a:pt x="67" y="4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3" y="21"/>
                    </a:lnTo>
                    <a:lnTo>
                      <a:pt x="5" y="27"/>
                    </a:lnTo>
                    <a:lnTo>
                      <a:pt x="7" y="31"/>
                    </a:lnTo>
                    <a:lnTo>
                      <a:pt x="10" y="37"/>
                    </a:lnTo>
                    <a:lnTo>
                      <a:pt x="13" y="43"/>
                    </a:lnTo>
                    <a:lnTo>
                      <a:pt x="17" y="47"/>
                    </a:lnTo>
                    <a:lnTo>
                      <a:pt x="70" y="49"/>
                    </a:lnTo>
                    <a:lnTo>
                      <a:pt x="17" y="47"/>
                    </a:lnTo>
                    <a:lnTo>
                      <a:pt x="22" y="53"/>
                    </a:lnTo>
                    <a:lnTo>
                      <a:pt x="27" y="58"/>
                    </a:lnTo>
                    <a:lnTo>
                      <a:pt x="34" y="60"/>
                    </a:lnTo>
                    <a:lnTo>
                      <a:pt x="40" y="61"/>
                    </a:lnTo>
                    <a:lnTo>
                      <a:pt x="45" y="61"/>
                    </a:lnTo>
                    <a:lnTo>
                      <a:pt x="52" y="60"/>
                    </a:lnTo>
                    <a:lnTo>
                      <a:pt x="58" y="59"/>
                    </a:lnTo>
                    <a:lnTo>
                      <a:pt x="63" y="55"/>
                    </a:lnTo>
                    <a:lnTo>
                      <a:pt x="69" y="51"/>
                    </a:lnTo>
                    <a:lnTo>
                      <a:pt x="72" y="46"/>
                    </a:lnTo>
                    <a:lnTo>
                      <a:pt x="75" y="40"/>
                    </a:lnTo>
                    <a:lnTo>
                      <a:pt x="77" y="35"/>
                    </a:lnTo>
                    <a:lnTo>
                      <a:pt x="78" y="29"/>
                    </a:lnTo>
                    <a:lnTo>
                      <a:pt x="78" y="22"/>
                    </a:lnTo>
                    <a:lnTo>
                      <a:pt x="75" y="15"/>
                    </a:lnTo>
                    <a:lnTo>
                      <a:pt x="71" y="8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7" name="Freeform 2661"/>
              <p:cNvSpPr>
                <a:spLocks/>
              </p:cNvSpPr>
              <p:nvPr/>
            </p:nvSpPr>
            <p:spPr bwMode="auto">
              <a:xfrm>
                <a:off x="4940" y="3595"/>
                <a:ext cx="26" cy="28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10" y="55"/>
                  </a:cxn>
                  <a:cxn ang="0">
                    <a:pos x="81" y="140"/>
                  </a:cxn>
                  <a:cxn ang="0">
                    <a:pos x="133" y="98"/>
                  </a:cxn>
                  <a:cxn ang="0">
                    <a:pos x="60" y="11"/>
                  </a:cxn>
                  <a:cxn ang="0">
                    <a:pos x="8" y="12"/>
                  </a:cxn>
                  <a:cxn ang="0">
                    <a:pos x="60" y="11"/>
                  </a:cxn>
                  <a:cxn ang="0">
                    <a:pos x="55" y="6"/>
                  </a:cxn>
                  <a:cxn ang="0">
                    <a:pos x="49" y="2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19" y="4"/>
                  </a:cxn>
                  <a:cxn ang="0">
                    <a:pos x="13" y="8"/>
                  </a:cxn>
                  <a:cxn ang="0">
                    <a:pos x="8" y="12"/>
                  </a:cxn>
                  <a:cxn ang="0">
                    <a:pos x="5" y="17"/>
                  </a:cxn>
                  <a:cxn ang="0">
                    <a:pos x="3" y="23"/>
                  </a:cxn>
                  <a:cxn ang="0">
                    <a:pos x="2" y="28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5" y="48"/>
                  </a:cxn>
                  <a:cxn ang="0">
                    <a:pos x="10" y="55"/>
                  </a:cxn>
                  <a:cxn ang="0">
                    <a:pos x="8" y="12"/>
                  </a:cxn>
                </a:cxnLst>
                <a:rect l="0" t="0" r="r" b="b"/>
                <a:pathLst>
                  <a:path w="133" h="140">
                    <a:moveTo>
                      <a:pt x="8" y="12"/>
                    </a:moveTo>
                    <a:lnTo>
                      <a:pt x="10" y="55"/>
                    </a:lnTo>
                    <a:lnTo>
                      <a:pt x="81" y="140"/>
                    </a:lnTo>
                    <a:lnTo>
                      <a:pt x="133" y="98"/>
                    </a:lnTo>
                    <a:lnTo>
                      <a:pt x="60" y="11"/>
                    </a:lnTo>
                    <a:lnTo>
                      <a:pt x="8" y="12"/>
                    </a:lnTo>
                    <a:lnTo>
                      <a:pt x="60" y="11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19" y="4"/>
                    </a:lnTo>
                    <a:lnTo>
                      <a:pt x="13" y="8"/>
                    </a:lnTo>
                    <a:lnTo>
                      <a:pt x="8" y="12"/>
                    </a:lnTo>
                    <a:lnTo>
                      <a:pt x="5" y="17"/>
                    </a:lnTo>
                    <a:lnTo>
                      <a:pt x="3" y="23"/>
                    </a:lnTo>
                    <a:lnTo>
                      <a:pt x="2" y="28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5" y="48"/>
                    </a:lnTo>
                    <a:lnTo>
                      <a:pt x="10" y="55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8" name="Freeform 2662"/>
              <p:cNvSpPr>
                <a:spLocks/>
              </p:cNvSpPr>
              <p:nvPr/>
            </p:nvSpPr>
            <p:spPr bwMode="auto">
              <a:xfrm>
                <a:off x="4941" y="3593"/>
                <a:ext cx="15" cy="13"/>
              </a:xfrm>
              <a:custGeom>
                <a:avLst/>
                <a:gdLst/>
                <a:ahLst/>
                <a:cxnLst>
                  <a:cxn ang="0">
                    <a:pos x="63" y="12"/>
                  </a:cxn>
                  <a:cxn ang="0">
                    <a:pos x="11" y="12"/>
                  </a:cxn>
                  <a:cxn ang="0">
                    <a:pos x="0" y="26"/>
                  </a:cxn>
                  <a:cxn ang="0">
                    <a:pos x="54" y="68"/>
                  </a:cxn>
                  <a:cxn ang="0">
                    <a:pos x="64" y="54"/>
                  </a:cxn>
                  <a:cxn ang="0">
                    <a:pos x="63" y="12"/>
                  </a:cxn>
                  <a:cxn ang="0">
                    <a:pos x="64" y="54"/>
                  </a:cxn>
                  <a:cxn ang="0">
                    <a:pos x="67" y="47"/>
                  </a:cxn>
                  <a:cxn ang="0">
                    <a:pos x="71" y="41"/>
                  </a:cxn>
                  <a:cxn ang="0">
                    <a:pos x="71" y="34"/>
                  </a:cxn>
                  <a:cxn ang="0">
                    <a:pos x="71" y="29"/>
                  </a:cxn>
                  <a:cxn ang="0">
                    <a:pos x="69" y="22"/>
                  </a:cxn>
                  <a:cxn ang="0">
                    <a:pos x="66" y="17"/>
                  </a:cxn>
                  <a:cxn ang="0">
                    <a:pos x="63" y="11"/>
                  </a:cxn>
                  <a:cxn ang="0">
                    <a:pos x="58" y="8"/>
                  </a:cxn>
                  <a:cxn ang="0">
                    <a:pos x="52" y="4"/>
                  </a:cxn>
                  <a:cxn ang="0">
                    <a:pos x="47" y="1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3"/>
                  </a:cxn>
                  <a:cxn ang="0">
                    <a:pos x="17" y="8"/>
                  </a:cxn>
                  <a:cxn ang="0">
                    <a:pos x="11" y="12"/>
                  </a:cxn>
                  <a:cxn ang="0">
                    <a:pos x="63" y="12"/>
                  </a:cxn>
                </a:cxnLst>
                <a:rect l="0" t="0" r="r" b="b"/>
                <a:pathLst>
                  <a:path w="71" h="68">
                    <a:moveTo>
                      <a:pt x="63" y="12"/>
                    </a:moveTo>
                    <a:lnTo>
                      <a:pt x="11" y="12"/>
                    </a:lnTo>
                    <a:lnTo>
                      <a:pt x="0" y="26"/>
                    </a:lnTo>
                    <a:lnTo>
                      <a:pt x="54" y="68"/>
                    </a:lnTo>
                    <a:lnTo>
                      <a:pt x="64" y="54"/>
                    </a:lnTo>
                    <a:lnTo>
                      <a:pt x="63" y="12"/>
                    </a:lnTo>
                    <a:lnTo>
                      <a:pt x="64" y="54"/>
                    </a:lnTo>
                    <a:lnTo>
                      <a:pt x="67" y="47"/>
                    </a:lnTo>
                    <a:lnTo>
                      <a:pt x="71" y="41"/>
                    </a:lnTo>
                    <a:lnTo>
                      <a:pt x="71" y="34"/>
                    </a:lnTo>
                    <a:lnTo>
                      <a:pt x="71" y="29"/>
                    </a:lnTo>
                    <a:lnTo>
                      <a:pt x="69" y="22"/>
                    </a:lnTo>
                    <a:lnTo>
                      <a:pt x="66" y="17"/>
                    </a:lnTo>
                    <a:lnTo>
                      <a:pt x="63" y="11"/>
                    </a:lnTo>
                    <a:lnTo>
                      <a:pt x="58" y="8"/>
                    </a:lnTo>
                    <a:lnTo>
                      <a:pt x="52" y="4"/>
                    </a:lnTo>
                    <a:lnTo>
                      <a:pt x="47" y="1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3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3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9" name="Freeform 2663"/>
              <p:cNvSpPr>
                <a:spLocks/>
              </p:cNvSpPr>
              <p:nvPr/>
            </p:nvSpPr>
            <p:spPr bwMode="auto">
              <a:xfrm>
                <a:off x="4944" y="3595"/>
                <a:ext cx="14" cy="14"/>
              </a:xfrm>
              <a:custGeom>
                <a:avLst/>
                <a:gdLst/>
                <a:ahLst/>
                <a:cxnLst>
                  <a:cxn ang="0">
                    <a:pos x="72" y="33"/>
                  </a:cxn>
                  <a:cxn ang="0">
                    <a:pos x="64" y="15"/>
                  </a:cxn>
                  <a:cxn ang="0">
                    <a:pos x="51" y="0"/>
                  </a:cxn>
                  <a:cxn ang="0">
                    <a:pos x="0" y="43"/>
                  </a:cxn>
                  <a:cxn ang="0">
                    <a:pos x="13" y="58"/>
                  </a:cxn>
                  <a:cxn ang="0">
                    <a:pos x="72" y="33"/>
                  </a:cxn>
                  <a:cxn ang="0">
                    <a:pos x="13" y="58"/>
                  </a:cxn>
                  <a:cxn ang="0">
                    <a:pos x="19" y="64"/>
                  </a:cxn>
                  <a:cxn ang="0">
                    <a:pos x="24" y="67"/>
                  </a:cxn>
                  <a:cxn ang="0">
                    <a:pos x="30" y="70"/>
                  </a:cxn>
                  <a:cxn ang="0">
                    <a:pos x="37" y="71"/>
                  </a:cxn>
                  <a:cxn ang="0">
                    <a:pos x="43" y="70"/>
                  </a:cxn>
                  <a:cxn ang="0">
                    <a:pos x="49" y="69"/>
                  </a:cxn>
                  <a:cxn ang="0">
                    <a:pos x="54" y="66"/>
                  </a:cxn>
                  <a:cxn ang="0">
                    <a:pos x="59" y="63"/>
                  </a:cxn>
                  <a:cxn ang="0">
                    <a:pos x="64" y="58"/>
                  </a:cxn>
                  <a:cxn ang="0">
                    <a:pos x="67" y="52"/>
                  </a:cxn>
                  <a:cxn ang="0">
                    <a:pos x="70" y="47"/>
                  </a:cxn>
                  <a:cxn ang="0">
                    <a:pos x="72" y="41"/>
                  </a:cxn>
                  <a:cxn ang="0">
                    <a:pos x="72" y="35"/>
                  </a:cxn>
                  <a:cxn ang="0">
                    <a:pos x="70" y="28"/>
                  </a:cxn>
                  <a:cxn ang="0">
                    <a:pos x="68" y="21"/>
                  </a:cxn>
                  <a:cxn ang="0">
                    <a:pos x="64" y="15"/>
                  </a:cxn>
                  <a:cxn ang="0">
                    <a:pos x="72" y="33"/>
                  </a:cxn>
                </a:cxnLst>
                <a:rect l="0" t="0" r="r" b="b"/>
                <a:pathLst>
                  <a:path w="72" h="71">
                    <a:moveTo>
                      <a:pt x="72" y="33"/>
                    </a:moveTo>
                    <a:lnTo>
                      <a:pt x="64" y="15"/>
                    </a:lnTo>
                    <a:lnTo>
                      <a:pt x="51" y="0"/>
                    </a:lnTo>
                    <a:lnTo>
                      <a:pt x="0" y="43"/>
                    </a:lnTo>
                    <a:lnTo>
                      <a:pt x="13" y="58"/>
                    </a:lnTo>
                    <a:lnTo>
                      <a:pt x="72" y="33"/>
                    </a:lnTo>
                    <a:lnTo>
                      <a:pt x="13" y="58"/>
                    </a:lnTo>
                    <a:lnTo>
                      <a:pt x="19" y="64"/>
                    </a:lnTo>
                    <a:lnTo>
                      <a:pt x="24" y="67"/>
                    </a:lnTo>
                    <a:lnTo>
                      <a:pt x="30" y="70"/>
                    </a:lnTo>
                    <a:lnTo>
                      <a:pt x="37" y="71"/>
                    </a:lnTo>
                    <a:lnTo>
                      <a:pt x="43" y="70"/>
                    </a:lnTo>
                    <a:lnTo>
                      <a:pt x="49" y="69"/>
                    </a:lnTo>
                    <a:lnTo>
                      <a:pt x="54" y="66"/>
                    </a:lnTo>
                    <a:lnTo>
                      <a:pt x="59" y="63"/>
                    </a:lnTo>
                    <a:lnTo>
                      <a:pt x="64" y="58"/>
                    </a:lnTo>
                    <a:lnTo>
                      <a:pt x="67" y="52"/>
                    </a:lnTo>
                    <a:lnTo>
                      <a:pt x="70" y="47"/>
                    </a:lnTo>
                    <a:lnTo>
                      <a:pt x="72" y="41"/>
                    </a:lnTo>
                    <a:lnTo>
                      <a:pt x="72" y="35"/>
                    </a:lnTo>
                    <a:lnTo>
                      <a:pt x="70" y="28"/>
                    </a:lnTo>
                    <a:lnTo>
                      <a:pt x="68" y="21"/>
                    </a:lnTo>
                    <a:lnTo>
                      <a:pt x="64" y="15"/>
                    </a:lnTo>
                    <a:lnTo>
                      <a:pt x="72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0" name="Freeform 2664"/>
              <p:cNvSpPr>
                <a:spLocks/>
              </p:cNvSpPr>
              <p:nvPr/>
            </p:nvSpPr>
            <p:spPr bwMode="auto">
              <a:xfrm>
                <a:off x="4945" y="3596"/>
                <a:ext cx="13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4"/>
                  </a:cxn>
                  <a:cxn ang="0">
                    <a:pos x="0" y="9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1" y="32"/>
                  </a:cxn>
                  <a:cxn ang="0">
                    <a:pos x="1" y="37"/>
                  </a:cxn>
                  <a:cxn ang="0">
                    <a:pos x="68" y="29"/>
                  </a:cxn>
                  <a:cxn ang="0">
                    <a:pos x="66" y="25"/>
                  </a:cxn>
                  <a:cxn ang="0">
                    <a:pos x="66" y="23"/>
                  </a:cxn>
                  <a:cxn ang="0">
                    <a:pos x="66" y="21"/>
                  </a:cxn>
                  <a:cxn ang="0">
                    <a:pos x="66" y="18"/>
                  </a:cxn>
                  <a:cxn ang="0">
                    <a:pos x="66" y="16"/>
                  </a:cxn>
                  <a:cxn ang="0">
                    <a:pos x="66" y="14"/>
                  </a:cxn>
                  <a:cxn ang="0">
                    <a:pos x="66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1" y="0"/>
                  </a:cxn>
                </a:cxnLst>
                <a:rect l="0" t="0" r="r" b="b"/>
                <a:pathLst>
                  <a:path w="68" h="37">
                    <a:moveTo>
                      <a:pt x="1" y="0"/>
                    </a:moveTo>
                    <a:lnTo>
                      <a:pt x="1" y="0"/>
                    </a:lnTo>
                    <a:lnTo>
                      <a:pt x="1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1" y="32"/>
                    </a:lnTo>
                    <a:lnTo>
                      <a:pt x="1" y="37"/>
                    </a:lnTo>
                    <a:lnTo>
                      <a:pt x="68" y="29"/>
                    </a:lnTo>
                    <a:lnTo>
                      <a:pt x="66" y="25"/>
                    </a:lnTo>
                    <a:lnTo>
                      <a:pt x="66" y="23"/>
                    </a:lnTo>
                    <a:lnTo>
                      <a:pt x="66" y="21"/>
                    </a:lnTo>
                    <a:lnTo>
                      <a:pt x="66" y="18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1" name="Freeform 2665"/>
              <p:cNvSpPr>
                <a:spLocks/>
              </p:cNvSpPr>
              <p:nvPr/>
            </p:nvSpPr>
            <p:spPr bwMode="auto">
              <a:xfrm>
                <a:off x="4945" y="3589"/>
                <a:ext cx="13" cy="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2" y="4"/>
                  </a:cxn>
                  <a:cxn ang="0">
                    <a:pos x="10" y="8"/>
                  </a:cxn>
                  <a:cxn ang="0">
                    <a:pos x="7" y="13"/>
                  </a:cxn>
                  <a:cxn ang="0">
                    <a:pos x="5" y="17"/>
                  </a:cxn>
                  <a:cxn ang="0">
                    <a:pos x="3" y="21"/>
                  </a:cxn>
                  <a:cxn ang="0">
                    <a:pos x="2" y="26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65" y="45"/>
                  </a:cxn>
                  <a:cxn ang="0">
                    <a:pos x="65" y="45"/>
                  </a:cxn>
                  <a:cxn ang="0">
                    <a:pos x="65" y="44"/>
                  </a:cxn>
                  <a:cxn ang="0">
                    <a:pos x="67" y="44"/>
                  </a:cxn>
                  <a:cxn ang="0">
                    <a:pos x="67" y="43"/>
                  </a:cxn>
                  <a:cxn ang="0">
                    <a:pos x="67" y="43"/>
                  </a:cxn>
                  <a:cxn ang="0">
                    <a:pos x="67" y="43"/>
                  </a:cxn>
                  <a:cxn ang="0">
                    <a:pos x="67" y="42"/>
                  </a:cxn>
                  <a:cxn ang="0">
                    <a:pos x="68" y="42"/>
                  </a:cxn>
                  <a:cxn ang="0">
                    <a:pos x="68" y="42"/>
                  </a:cxn>
                  <a:cxn ang="0">
                    <a:pos x="15" y="0"/>
                  </a:cxn>
                </a:cxnLst>
                <a:rect l="0" t="0" r="r" b="b"/>
                <a:pathLst>
                  <a:path w="68" h="45">
                    <a:moveTo>
                      <a:pt x="15" y="0"/>
                    </a:moveTo>
                    <a:lnTo>
                      <a:pt x="15" y="0"/>
                    </a:lnTo>
                    <a:lnTo>
                      <a:pt x="12" y="4"/>
                    </a:lnTo>
                    <a:lnTo>
                      <a:pt x="10" y="8"/>
                    </a:lnTo>
                    <a:lnTo>
                      <a:pt x="7" y="13"/>
                    </a:lnTo>
                    <a:lnTo>
                      <a:pt x="5" y="17"/>
                    </a:lnTo>
                    <a:lnTo>
                      <a:pt x="3" y="21"/>
                    </a:lnTo>
                    <a:lnTo>
                      <a:pt x="2" y="26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65" y="44"/>
                    </a:lnTo>
                    <a:lnTo>
                      <a:pt x="67" y="44"/>
                    </a:lnTo>
                    <a:lnTo>
                      <a:pt x="67" y="43"/>
                    </a:lnTo>
                    <a:lnTo>
                      <a:pt x="67" y="43"/>
                    </a:lnTo>
                    <a:lnTo>
                      <a:pt x="67" y="43"/>
                    </a:lnTo>
                    <a:lnTo>
                      <a:pt x="67" y="42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2" name="Freeform 2666"/>
              <p:cNvSpPr>
                <a:spLocks/>
              </p:cNvSpPr>
              <p:nvPr/>
            </p:nvSpPr>
            <p:spPr bwMode="auto">
              <a:xfrm>
                <a:off x="4948" y="3584"/>
                <a:ext cx="10" cy="1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3" y="1"/>
                  </a:cxn>
                  <a:cxn ang="0">
                    <a:pos x="27" y="4"/>
                  </a:cxn>
                  <a:cxn ang="0">
                    <a:pos x="22" y="6"/>
                  </a:cxn>
                  <a:cxn ang="0">
                    <a:pos x="17" y="9"/>
                  </a:cxn>
                  <a:cxn ang="0">
                    <a:pos x="12" y="13"/>
                  </a:cxn>
                  <a:cxn ang="0">
                    <a:pos x="8" y="16"/>
                  </a:cxn>
                  <a:cxn ang="0">
                    <a:pos x="3" y="21"/>
                  </a:cxn>
                  <a:cxn ang="0">
                    <a:pos x="0" y="24"/>
                  </a:cxn>
                  <a:cxn ang="0">
                    <a:pos x="53" y="66"/>
                  </a:cxn>
                  <a:cxn ang="0">
                    <a:pos x="53" y="65"/>
                  </a:cxn>
                  <a:cxn ang="0">
                    <a:pos x="53" y="65"/>
                  </a:cxn>
                  <a:cxn ang="0">
                    <a:pos x="53" y="65"/>
                  </a:cxn>
                  <a:cxn ang="0">
                    <a:pos x="53" y="65"/>
                  </a:cxn>
                  <a:cxn ang="0">
                    <a:pos x="53" y="66"/>
                  </a:cxn>
                  <a:cxn ang="0">
                    <a:pos x="52" y="66"/>
                  </a:cxn>
                  <a:cxn ang="0">
                    <a:pos x="50" y="66"/>
                  </a:cxn>
                  <a:cxn ang="0">
                    <a:pos x="49" y="66"/>
                  </a:cxn>
                  <a:cxn ang="0">
                    <a:pos x="49" y="66"/>
                  </a:cxn>
                  <a:cxn ang="0">
                    <a:pos x="40" y="0"/>
                  </a:cxn>
                </a:cxnLst>
                <a:rect l="0" t="0" r="r" b="b"/>
                <a:pathLst>
                  <a:path w="53" h="66">
                    <a:moveTo>
                      <a:pt x="40" y="0"/>
                    </a:moveTo>
                    <a:lnTo>
                      <a:pt x="40" y="0"/>
                    </a:lnTo>
                    <a:lnTo>
                      <a:pt x="33" y="1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7" y="9"/>
                    </a:lnTo>
                    <a:lnTo>
                      <a:pt x="12" y="13"/>
                    </a:lnTo>
                    <a:lnTo>
                      <a:pt x="8" y="16"/>
                    </a:lnTo>
                    <a:lnTo>
                      <a:pt x="3" y="21"/>
                    </a:lnTo>
                    <a:lnTo>
                      <a:pt x="0" y="24"/>
                    </a:lnTo>
                    <a:lnTo>
                      <a:pt x="53" y="66"/>
                    </a:lnTo>
                    <a:lnTo>
                      <a:pt x="53" y="65"/>
                    </a:lnTo>
                    <a:lnTo>
                      <a:pt x="53" y="65"/>
                    </a:lnTo>
                    <a:lnTo>
                      <a:pt x="53" y="65"/>
                    </a:lnTo>
                    <a:lnTo>
                      <a:pt x="53" y="65"/>
                    </a:lnTo>
                    <a:lnTo>
                      <a:pt x="53" y="66"/>
                    </a:lnTo>
                    <a:lnTo>
                      <a:pt x="52" y="66"/>
                    </a:lnTo>
                    <a:lnTo>
                      <a:pt x="50" y="66"/>
                    </a:lnTo>
                    <a:lnTo>
                      <a:pt x="49" y="66"/>
                    </a:lnTo>
                    <a:lnTo>
                      <a:pt x="49" y="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3" name="Freeform 2667"/>
              <p:cNvSpPr>
                <a:spLocks/>
              </p:cNvSpPr>
              <p:nvPr/>
            </p:nvSpPr>
            <p:spPr bwMode="auto">
              <a:xfrm>
                <a:off x="4956" y="3584"/>
                <a:ext cx="9" cy="13"/>
              </a:xfrm>
              <a:custGeom>
                <a:avLst/>
                <a:gdLst/>
                <a:ahLst/>
                <a:cxnLst>
                  <a:cxn ang="0">
                    <a:pos x="45" y="13"/>
                  </a:cxn>
                  <a:cxn ang="0">
                    <a:pos x="45" y="13"/>
                  </a:cxn>
                  <a:cxn ang="0">
                    <a:pos x="41" y="9"/>
                  </a:cxn>
                  <a:cxn ang="0">
                    <a:pos x="36" y="7"/>
                  </a:cxn>
                  <a:cxn ang="0">
                    <a:pos x="30" y="4"/>
                  </a:cxn>
                  <a:cxn ang="0">
                    <a:pos x="24" y="2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9" y="66"/>
                  </a:cxn>
                  <a:cxn ang="0">
                    <a:pos x="8" y="66"/>
                  </a:cxn>
                  <a:cxn ang="0">
                    <a:pos x="7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5" y="66"/>
                  </a:cxn>
                  <a:cxn ang="0">
                    <a:pos x="4" y="66"/>
                  </a:cxn>
                  <a:cxn ang="0">
                    <a:pos x="4" y="66"/>
                  </a:cxn>
                  <a:cxn ang="0">
                    <a:pos x="4" y="66"/>
                  </a:cxn>
                  <a:cxn ang="0">
                    <a:pos x="4" y="66"/>
                  </a:cxn>
                  <a:cxn ang="0">
                    <a:pos x="45" y="13"/>
                  </a:cxn>
                </a:cxnLst>
                <a:rect l="0" t="0" r="r" b="b"/>
                <a:pathLst>
                  <a:path w="45" h="66">
                    <a:moveTo>
                      <a:pt x="45" y="13"/>
                    </a:moveTo>
                    <a:lnTo>
                      <a:pt x="45" y="13"/>
                    </a:lnTo>
                    <a:lnTo>
                      <a:pt x="41" y="9"/>
                    </a:lnTo>
                    <a:lnTo>
                      <a:pt x="36" y="7"/>
                    </a:lnTo>
                    <a:lnTo>
                      <a:pt x="30" y="4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9" y="66"/>
                    </a:lnTo>
                    <a:lnTo>
                      <a:pt x="8" y="66"/>
                    </a:lnTo>
                    <a:lnTo>
                      <a:pt x="7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5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5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4" name="Freeform 2668"/>
              <p:cNvSpPr>
                <a:spLocks/>
              </p:cNvSpPr>
              <p:nvPr/>
            </p:nvSpPr>
            <p:spPr bwMode="auto">
              <a:xfrm>
                <a:off x="4957" y="3587"/>
                <a:ext cx="12" cy="12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60" y="18"/>
                  </a:cxn>
                  <a:cxn ang="0">
                    <a:pos x="57" y="16"/>
                  </a:cxn>
                  <a:cxn ang="0">
                    <a:pos x="55" y="14"/>
                  </a:cxn>
                  <a:cxn ang="0">
                    <a:pos x="53" y="11"/>
                  </a:cxn>
                  <a:cxn ang="0">
                    <a:pos x="50" y="9"/>
                  </a:cxn>
                  <a:cxn ang="0">
                    <a:pos x="48" y="7"/>
                  </a:cxn>
                  <a:cxn ang="0">
                    <a:pos x="46" y="4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53"/>
                  </a:cxn>
                  <a:cxn ang="0">
                    <a:pos x="2" y="54"/>
                  </a:cxn>
                  <a:cxn ang="0">
                    <a:pos x="2" y="55"/>
                  </a:cxn>
                  <a:cxn ang="0">
                    <a:pos x="4" y="56"/>
                  </a:cxn>
                  <a:cxn ang="0">
                    <a:pos x="5" y="58"/>
                  </a:cxn>
                  <a:cxn ang="0">
                    <a:pos x="6" y="60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60" y="19"/>
                  </a:cxn>
                </a:cxnLst>
                <a:rect l="0" t="0" r="r" b="b"/>
                <a:pathLst>
                  <a:path w="60" h="62">
                    <a:moveTo>
                      <a:pt x="60" y="19"/>
                    </a:moveTo>
                    <a:lnTo>
                      <a:pt x="60" y="18"/>
                    </a:lnTo>
                    <a:lnTo>
                      <a:pt x="57" y="16"/>
                    </a:lnTo>
                    <a:lnTo>
                      <a:pt x="55" y="14"/>
                    </a:lnTo>
                    <a:lnTo>
                      <a:pt x="53" y="11"/>
                    </a:lnTo>
                    <a:lnTo>
                      <a:pt x="50" y="9"/>
                    </a:lnTo>
                    <a:lnTo>
                      <a:pt x="48" y="7"/>
                    </a:lnTo>
                    <a:lnTo>
                      <a:pt x="46" y="4"/>
                    </a:lnTo>
                    <a:lnTo>
                      <a:pt x="43" y="2"/>
                    </a:lnTo>
                    <a:lnTo>
                      <a:pt x="41" y="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53"/>
                    </a:lnTo>
                    <a:lnTo>
                      <a:pt x="2" y="54"/>
                    </a:lnTo>
                    <a:lnTo>
                      <a:pt x="2" y="55"/>
                    </a:lnTo>
                    <a:lnTo>
                      <a:pt x="4" y="56"/>
                    </a:lnTo>
                    <a:lnTo>
                      <a:pt x="5" y="58"/>
                    </a:lnTo>
                    <a:lnTo>
                      <a:pt x="6" y="60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5" name="Freeform 2669"/>
              <p:cNvSpPr>
                <a:spLocks/>
              </p:cNvSpPr>
              <p:nvPr/>
            </p:nvSpPr>
            <p:spPr bwMode="auto">
              <a:xfrm>
                <a:off x="4958" y="3591"/>
                <a:ext cx="21" cy="21"/>
              </a:xfrm>
              <a:custGeom>
                <a:avLst/>
                <a:gdLst/>
                <a:ahLst/>
                <a:cxnLst>
                  <a:cxn ang="0">
                    <a:pos x="96" y="94"/>
                  </a:cxn>
                  <a:cxn ang="0">
                    <a:pos x="95" y="52"/>
                  </a:cxn>
                  <a:cxn ang="0">
                    <a:pos x="51" y="0"/>
                  </a:cxn>
                  <a:cxn ang="0">
                    <a:pos x="0" y="43"/>
                  </a:cxn>
                  <a:cxn ang="0">
                    <a:pos x="44" y="95"/>
                  </a:cxn>
                  <a:cxn ang="0">
                    <a:pos x="96" y="94"/>
                  </a:cxn>
                  <a:cxn ang="0">
                    <a:pos x="44" y="95"/>
                  </a:cxn>
                  <a:cxn ang="0">
                    <a:pos x="49" y="101"/>
                  </a:cxn>
                  <a:cxn ang="0">
                    <a:pos x="55" y="104"/>
                  </a:cxn>
                  <a:cxn ang="0">
                    <a:pos x="61" y="107"/>
                  </a:cxn>
                  <a:cxn ang="0">
                    <a:pos x="68" y="108"/>
                  </a:cxn>
                  <a:cxn ang="0">
                    <a:pos x="74" y="107"/>
                  </a:cxn>
                  <a:cxn ang="0">
                    <a:pos x="80" y="106"/>
                  </a:cxn>
                  <a:cxn ang="0">
                    <a:pos x="85" y="103"/>
                  </a:cxn>
                  <a:cxn ang="0">
                    <a:pos x="91" y="100"/>
                  </a:cxn>
                  <a:cxn ang="0">
                    <a:pos x="95" y="95"/>
                  </a:cxn>
                  <a:cxn ang="0">
                    <a:pos x="99" y="89"/>
                  </a:cxn>
                  <a:cxn ang="0">
                    <a:pos x="101" y="85"/>
                  </a:cxn>
                  <a:cxn ang="0">
                    <a:pos x="103" y="78"/>
                  </a:cxn>
                  <a:cxn ang="0">
                    <a:pos x="103" y="72"/>
                  </a:cxn>
                  <a:cxn ang="0">
                    <a:pos x="101" y="65"/>
                  </a:cxn>
                  <a:cxn ang="0">
                    <a:pos x="99" y="58"/>
                  </a:cxn>
                  <a:cxn ang="0">
                    <a:pos x="95" y="52"/>
                  </a:cxn>
                  <a:cxn ang="0">
                    <a:pos x="96" y="94"/>
                  </a:cxn>
                </a:cxnLst>
                <a:rect l="0" t="0" r="r" b="b"/>
                <a:pathLst>
                  <a:path w="103" h="108">
                    <a:moveTo>
                      <a:pt x="96" y="94"/>
                    </a:moveTo>
                    <a:lnTo>
                      <a:pt x="95" y="52"/>
                    </a:lnTo>
                    <a:lnTo>
                      <a:pt x="51" y="0"/>
                    </a:lnTo>
                    <a:lnTo>
                      <a:pt x="0" y="43"/>
                    </a:lnTo>
                    <a:lnTo>
                      <a:pt x="44" y="95"/>
                    </a:lnTo>
                    <a:lnTo>
                      <a:pt x="96" y="94"/>
                    </a:lnTo>
                    <a:lnTo>
                      <a:pt x="44" y="95"/>
                    </a:lnTo>
                    <a:lnTo>
                      <a:pt x="49" y="101"/>
                    </a:lnTo>
                    <a:lnTo>
                      <a:pt x="55" y="104"/>
                    </a:lnTo>
                    <a:lnTo>
                      <a:pt x="61" y="107"/>
                    </a:lnTo>
                    <a:lnTo>
                      <a:pt x="68" y="108"/>
                    </a:lnTo>
                    <a:lnTo>
                      <a:pt x="74" y="107"/>
                    </a:lnTo>
                    <a:lnTo>
                      <a:pt x="80" y="106"/>
                    </a:lnTo>
                    <a:lnTo>
                      <a:pt x="85" y="103"/>
                    </a:lnTo>
                    <a:lnTo>
                      <a:pt x="91" y="100"/>
                    </a:lnTo>
                    <a:lnTo>
                      <a:pt x="95" y="95"/>
                    </a:lnTo>
                    <a:lnTo>
                      <a:pt x="99" y="89"/>
                    </a:lnTo>
                    <a:lnTo>
                      <a:pt x="101" y="85"/>
                    </a:lnTo>
                    <a:lnTo>
                      <a:pt x="103" y="78"/>
                    </a:lnTo>
                    <a:lnTo>
                      <a:pt x="103" y="72"/>
                    </a:lnTo>
                    <a:lnTo>
                      <a:pt x="101" y="65"/>
                    </a:lnTo>
                    <a:lnTo>
                      <a:pt x="99" y="58"/>
                    </a:lnTo>
                    <a:lnTo>
                      <a:pt x="95" y="52"/>
                    </a:lnTo>
                    <a:lnTo>
                      <a:pt x="96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6" name="Freeform 2670"/>
              <p:cNvSpPr>
                <a:spLocks/>
              </p:cNvSpPr>
              <p:nvPr/>
            </p:nvSpPr>
            <p:spPr bwMode="auto">
              <a:xfrm>
                <a:off x="4963" y="3601"/>
                <a:ext cx="15" cy="14"/>
              </a:xfrm>
              <a:custGeom>
                <a:avLst/>
                <a:gdLst/>
                <a:ahLst/>
                <a:cxnLst>
                  <a:cxn ang="0">
                    <a:pos x="9" y="56"/>
                  </a:cxn>
                  <a:cxn ang="0">
                    <a:pos x="61" y="55"/>
                  </a:cxn>
                  <a:cxn ang="0">
                    <a:pos x="73" y="40"/>
                  </a:cxn>
                  <a:cxn ang="0">
                    <a:pos x="20" y="0"/>
                  </a:cxn>
                  <a:cxn ang="0">
                    <a:pos x="8" y="13"/>
                  </a:cxn>
                  <a:cxn ang="0">
                    <a:pos x="9" y="56"/>
                  </a:cxn>
                  <a:cxn ang="0">
                    <a:pos x="8" y="13"/>
                  </a:cxn>
                  <a:cxn ang="0">
                    <a:pos x="5" y="20"/>
                  </a:cxn>
                  <a:cxn ang="0">
                    <a:pos x="1" y="27"/>
                  </a:cxn>
                  <a:cxn ang="0">
                    <a:pos x="0" y="34"/>
                  </a:cxn>
                  <a:cxn ang="0">
                    <a:pos x="1" y="40"/>
                  </a:cxn>
                  <a:cxn ang="0">
                    <a:pos x="2" y="46"/>
                  </a:cxn>
                  <a:cxn ang="0">
                    <a:pos x="6" y="52"/>
                  </a:cxn>
                  <a:cxn ang="0">
                    <a:pos x="9" y="56"/>
                  </a:cxn>
                  <a:cxn ang="0">
                    <a:pos x="14" y="61"/>
                  </a:cxn>
                  <a:cxn ang="0">
                    <a:pos x="20" y="64"/>
                  </a:cxn>
                  <a:cxn ang="0">
                    <a:pos x="25" y="67"/>
                  </a:cxn>
                  <a:cxn ang="0">
                    <a:pos x="31" y="68"/>
                  </a:cxn>
                  <a:cxn ang="0">
                    <a:pos x="37" y="69"/>
                  </a:cxn>
                  <a:cxn ang="0">
                    <a:pos x="44" y="68"/>
                  </a:cxn>
                  <a:cxn ang="0">
                    <a:pos x="50" y="65"/>
                  </a:cxn>
                  <a:cxn ang="0">
                    <a:pos x="55" y="61"/>
                  </a:cxn>
                  <a:cxn ang="0">
                    <a:pos x="61" y="55"/>
                  </a:cxn>
                  <a:cxn ang="0">
                    <a:pos x="9" y="56"/>
                  </a:cxn>
                </a:cxnLst>
                <a:rect l="0" t="0" r="r" b="b"/>
                <a:pathLst>
                  <a:path w="73" h="69">
                    <a:moveTo>
                      <a:pt x="9" y="56"/>
                    </a:moveTo>
                    <a:lnTo>
                      <a:pt x="61" y="55"/>
                    </a:lnTo>
                    <a:lnTo>
                      <a:pt x="73" y="40"/>
                    </a:lnTo>
                    <a:lnTo>
                      <a:pt x="20" y="0"/>
                    </a:lnTo>
                    <a:lnTo>
                      <a:pt x="8" y="13"/>
                    </a:lnTo>
                    <a:lnTo>
                      <a:pt x="9" y="56"/>
                    </a:lnTo>
                    <a:lnTo>
                      <a:pt x="8" y="13"/>
                    </a:lnTo>
                    <a:lnTo>
                      <a:pt x="5" y="20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1" y="40"/>
                    </a:lnTo>
                    <a:lnTo>
                      <a:pt x="2" y="46"/>
                    </a:lnTo>
                    <a:lnTo>
                      <a:pt x="6" y="52"/>
                    </a:lnTo>
                    <a:lnTo>
                      <a:pt x="9" y="56"/>
                    </a:lnTo>
                    <a:lnTo>
                      <a:pt x="14" y="61"/>
                    </a:lnTo>
                    <a:lnTo>
                      <a:pt x="20" y="64"/>
                    </a:lnTo>
                    <a:lnTo>
                      <a:pt x="25" y="67"/>
                    </a:lnTo>
                    <a:lnTo>
                      <a:pt x="31" y="68"/>
                    </a:lnTo>
                    <a:lnTo>
                      <a:pt x="37" y="69"/>
                    </a:lnTo>
                    <a:lnTo>
                      <a:pt x="44" y="68"/>
                    </a:lnTo>
                    <a:lnTo>
                      <a:pt x="50" y="65"/>
                    </a:lnTo>
                    <a:lnTo>
                      <a:pt x="55" y="61"/>
                    </a:lnTo>
                    <a:lnTo>
                      <a:pt x="61" y="55"/>
                    </a:lnTo>
                    <a:lnTo>
                      <a:pt x="9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7" name="Freeform 2671"/>
              <p:cNvSpPr>
                <a:spLocks/>
              </p:cNvSpPr>
              <p:nvPr/>
            </p:nvSpPr>
            <p:spPr bwMode="auto">
              <a:xfrm>
                <a:off x="4956" y="3593"/>
                <a:ext cx="19" cy="20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0" y="43"/>
                  </a:cxn>
                  <a:cxn ang="0">
                    <a:pos x="46" y="98"/>
                  </a:cxn>
                  <a:cxn ang="0">
                    <a:pos x="97" y="55"/>
                  </a:cxn>
                  <a:cxn ang="0">
                    <a:pos x="51" y="0"/>
                  </a:cxn>
                  <a:cxn ang="0">
                    <a:pos x="0" y="43"/>
                  </a:cxn>
                </a:cxnLst>
                <a:rect l="0" t="0" r="r" b="b"/>
                <a:pathLst>
                  <a:path w="97" h="98">
                    <a:moveTo>
                      <a:pt x="0" y="43"/>
                    </a:moveTo>
                    <a:lnTo>
                      <a:pt x="0" y="43"/>
                    </a:lnTo>
                    <a:lnTo>
                      <a:pt x="46" y="98"/>
                    </a:lnTo>
                    <a:lnTo>
                      <a:pt x="97" y="55"/>
                    </a:lnTo>
                    <a:lnTo>
                      <a:pt x="5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8" name="Freeform 2672"/>
              <p:cNvSpPr>
                <a:spLocks/>
              </p:cNvSpPr>
              <p:nvPr/>
            </p:nvSpPr>
            <p:spPr bwMode="auto">
              <a:xfrm>
                <a:off x="4954" y="3590"/>
                <a:ext cx="12" cy="12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1" y="52"/>
                  </a:cxn>
                  <a:cxn ang="0">
                    <a:pos x="1" y="53"/>
                  </a:cxn>
                  <a:cxn ang="0">
                    <a:pos x="2" y="54"/>
                  </a:cxn>
                  <a:cxn ang="0">
                    <a:pos x="4" y="55"/>
                  </a:cxn>
                  <a:cxn ang="0">
                    <a:pos x="5" y="57"/>
                  </a:cxn>
                  <a:cxn ang="0">
                    <a:pos x="6" y="58"/>
                  </a:cxn>
                  <a:cxn ang="0">
                    <a:pos x="57" y="15"/>
                  </a:cxn>
                  <a:cxn ang="0">
                    <a:pos x="56" y="13"/>
                  </a:cxn>
                  <a:cxn ang="0">
                    <a:pos x="53" y="12"/>
                  </a:cxn>
                  <a:cxn ang="0">
                    <a:pos x="52" y="9"/>
                  </a:cxn>
                  <a:cxn ang="0">
                    <a:pos x="50" y="7"/>
                  </a:cxn>
                  <a:cxn ang="0">
                    <a:pos x="48" y="5"/>
                  </a:cxn>
                  <a:cxn ang="0">
                    <a:pos x="46" y="3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0" y="52"/>
                  </a:cxn>
                </a:cxnLst>
                <a:rect l="0" t="0" r="r" b="b"/>
                <a:pathLst>
                  <a:path w="57" h="58">
                    <a:moveTo>
                      <a:pt x="0" y="52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1" y="53"/>
                    </a:lnTo>
                    <a:lnTo>
                      <a:pt x="2" y="54"/>
                    </a:lnTo>
                    <a:lnTo>
                      <a:pt x="4" y="55"/>
                    </a:lnTo>
                    <a:lnTo>
                      <a:pt x="5" y="57"/>
                    </a:lnTo>
                    <a:lnTo>
                      <a:pt x="6" y="58"/>
                    </a:lnTo>
                    <a:lnTo>
                      <a:pt x="57" y="15"/>
                    </a:lnTo>
                    <a:lnTo>
                      <a:pt x="56" y="13"/>
                    </a:lnTo>
                    <a:lnTo>
                      <a:pt x="53" y="12"/>
                    </a:lnTo>
                    <a:lnTo>
                      <a:pt x="52" y="9"/>
                    </a:lnTo>
                    <a:lnTo>
                      <a:pt x="50" y="7"/>
                    </a:lnTo>
                    <a:lnTo>
                      <a:pt x="48" y="5"/>
                    </a:lnTo>
                    <a:lnTo>
                      <a:pt x="46" y="3"/>
                    </a:lnTo>
                    <a:lnTo>
                      <a:pt x="44" y="1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9" name="Freeform 2673"/>
              <p:cNvSpPr>
                <a:spLocks/>
              </p:cNvSpPr>
              <p:nvPr/>
            </p:nvSpPr>
            <p:spPr bwMode="auto">
              <a:xfrm>
                <a:off x="4954" y="3588"/>
                <a:ext cx="9" cy="13"/>
              </a:xfrm>
              <a:custGeom>
                <a:avLst/>
                <a:gdLst/>
                <a:ahLst/>
                <a:cxnLst>
                  <a:cxn ang="0">
                    <a:pos x="17" y="67"/>
                  </a:cxn>
                  <a:cxn ang="0">
                    <a:pos x="17" y="67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1" y="67"/>
                  </a:cxn>
                  <a:cxn ang="0">
                    <a:pos x="8" y="65"/>
                  </a:cxn>
                  <a:cxn ang="0">
                    <a:pos x="6" y="65"/>
                  </a:cxn>
                  <a:cxn ang="0">
                    <a:pos x="4" y="64"/>
                  </a:cxn>
                  <a:cxn ang="0">
                    <a:pos x="1" y="63"/>
                  </a:cxn>
                  <a:cxn ang="0">
                    <a:pos x="0" y="62"/>
                  </a:cxn>
                  <a:cxn ang="0">
                    <a:pos x="42" y="10"/>
                  </a:cxn>
                  <a:cxn ang="0">
                    <a:pos x="38" y="7"/>
                  </a:cxn>
                  <a:cxn ang="0">
                    <a:pos x="34" y="4"/>
                  </a:cxn>
                  <a:cxn ang="0">
                    <a:pos x="30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17" y="67"/>
                  </a:cxn>
                </a:cxnLst>
                <a:rect l="0" t="0" r="r" b="b"/>
                <a:pathLst>
                  <a:path w="42" h="67">
                    <a:moveTo>
                      <a:pt x="17" y="67"/>
                    </a:moveTo>
                    <a:lnTo>
                      <a:pt x="17" y="67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1" y="67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4" y="64"/>
                    </a:lnTo>
                    <a:lnTo>
                      <a:pt x="1" y="63"/>
                    </a:lnTo>
                    <a:lnTo>
                      <a:pt x="0" y="62"/>
                    </a:lnTo>
                    <a:lnTo>
                      <a:pt x="42" y="10"/>
                    </a:lnTo>
                    <a:lnTo>
                      <a:pt x="38" y="7"/>
                    </a:lnTo>
                    <a:lnTo>
                      <a:pt x="34" y="4"/>
                    </a:lnTo>
                    <a:lnTo>
                      <a:pt x="30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17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0" name="Freeform 2674"/>
              <p:cNvSpPr>
                <a:spLocks/>
              </p:cNvSpPr>
              <p:nvPr/>
            </p:nvSpPr>
            <p:spPr bwMode="auto">
              <a:xfrm>
                <a:off x="4950" y="3588"/>
                <a:ext cx="10" cy="13"/>
              </a:xfrm>
              <a:custGeom>
                <a:avLst/>
                <a:gdLst/>
                <a:ahLst/>
                <a:cxnLst>
                  <a:cxn ang="0">
                    <a:pos x="52" y="60"/>
                  </a:cxn>
                  <a:cxn ang="0">
                    <a:pos x="52" y="60"/>
                  </a:cxn>
                  <a:cxn ang="0">
                    <a:pos x="52" y="60"/>
                  </a:cxn>
                  <a:cxn ang="0">
                    <a:pos x="52" y="60"/>
                  </a:cxn>
                  <a:cxn ang="0">
                    <a:pos x="51" y="61"/>
                  </a:cxn>
                  <a:cxn ang="0">
                    <a:pos x="50" y="62"/>
                  </a:cxn>
                  <a:cxn ang="0">
                    <a:pos x="48" y="63"/>
                  </a:cxn>
                  <a:cxn ang="0">
                    <a:pos x="46" y="63"/>
                  </a:cxn>
                  <a:cxn ang="0">
                    <a:pos x="44" y="64"/>
                  </a:cxn>
                  <a:cxn ang="0">
                    <a:pos x="41" y="66"/>
                  </a:cxn>
                  <a:cxn ang="0">
                    <a:pos x="30" y="0"/>
                  </a:cxn>
                  <a:cxn ang="0">
                    <a:pos x="24" y="1"/>
                  </a:cxn>
                  <a:cxn ang="0">
                    <a:pos x="21" y="2"/>
                  </a:cxn>
                  <a:cxn ang="0">
                    <a:pos x="16" y="4"/>
                  </a:cxn>
                  <a:cxn ang="0">
                    <a:pos x="11" y="7"/>
                  </a:cxn>
                  <a:cxn ang="0">
                    <a:pos x="8" y="9"/>
                  </a:cxn>
                  <a:cxn ang="0">
                    <a:pos x="6" y="12"/>
                  </a:cxn>
                  <a:cxn ang="0">
                    <a:pos x="2" y="15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52" y="60"/>
                  </a:cxn>
                </a:cxnLst>
                <a:rect l="0" t="0" r="r" b="b"/>
                <a:pathLst>
                  <a:path w="52" h="66">
                    <a:moveTo>
                      <a:pt x="52" y="60"/>
                    </a:moveTo>
                    <a:lnTo>
                      <a:pt x="52" y="60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1" y="61"/>
                    </a:lnTo>
                    <a:lnTo>
                      <a:pt x="50" y="62"/>
                    </a:lnTo>
                    <a:lnTo>
                      <a:pt x="48" y="63"/>
                    </a:lnTo>
                    <a:lnTo>
                      <a:pt x="46" y="63"/>
                    </a:lnTo>
                    <a:lnTo>
                      <a:pt x="44" y="64"/>
                    </a:lnTo>
                    <a:lnTo>
                      <a:pt x="41" y="66"/>
                    </a:lnTo>
                    <a:lnTo>
                      <a:pt x="30" y="0"/>
                    </a:lnTo>
                    <a:lnTo>
                      <a:pt x="24" y="1"/>
                    </a:lnTo>
                    <a:lnTo>
                      <a:pt x="21" y="2"/>
                    </a:lnTo>
                    <a:lnTo>
                      <a:pt x="16" y="4"/>
                    </a:lnTo>
                    <a:lnTo>
                      <a:pt x="11" y="7"/>
                    </a:lnTo>
                    <a:lnTo>
                      <a:pt x="8" y="9"/>
                    </a:lnTo>
                    <a:lnTo>
                      <a:pt x="6" y="12"/>
                    </a:lnTo>
                    <a:lnTo>
                      <a:pt x="2" y="1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52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1" name="Freeform 2675"/>
              <p:cNvSpPr>
                <a:spLocks/>
              </p:cNvSpPr>
              <p:nvPr/>
            </p:nvSpPr>
            <p:spPr bwMode="auto">
              <a:xfrm>
                <a:off x="4947" y="3592"/>
                <a:ext cx="13" cy="10"/>
              </a:xfrm>
              <a:custGeom>
                <a:avLst/>
                <a:gdLst/>
                <a:ahLst/>
                <a:cxnLst>
                  <a:cxn ang="0">
                    <a:pos x="67" y="45"/>
                  </a:cxn>
                  <a:cxn ang="0">
                    <a:pos x="67" y="45"/>
                  </a:cxn>
                  <a:cxn ang="0">
                    <a:pos x="67" y="44"/>
                  </a:cxn>
                  <a:cxn ang="0">
                    <a:pos x="67" y="43"/>
                  </a:cxn>
                  <a:cxn ang="0">
                    <a:pos x="67" y="43"/>
                  </a:cxn>
                  <a:cxn ang="0">
                    <a:pos x="67" y="42"/>
                  </a:cxn>
                  <a:cxn ang="0">
                    <a:pos x="67" y="42"/>
                  </a:cxn>
                  <a:cxn ang="0">
                    <a:pos x="67" y="42"/>
                  </a:cxn>
                  <a:cxn ang="0">
                    <a:pos x="67" y="42"/>
                  </a:cxn>
                  <a:cxn ang="0">
                    <a:pos x="67" y="42"/>
                  </a:cxn>
                  <a:cxn ang="0">
                    <a:pos x="15" y="0"/>
                  </a:cxn>
                  <a:cxn ang="0">
                    <a:pos x="11" y="6"/>
                  </a:cxn>
                  <a:cxn ang="0">
                    <a:pos x="8" y="11"/>
                  </a:cxn>
                  <a:cxn ang="0">
                    <a:pos x="5" y="18"/>
                  </a:cxn>
                  <a:cxn ang="0">
                    <a:pos x="2" y="23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0" y="44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67" y="45"/>
                  </a:cxn>
                </a:cxnLst>
                <a:rect l="0" t="0" r="r" b="b"/>
                <a:pathLst>
                  <a:path w="67" h="50">
                    <a:moveTo>
                      <a:pt x="67" y="45"/>
                    </a:moveTo>
                    <a:lnTo>
                      <a:pt x="67" y="45"/>
                    </a:lnTo>
                    <a:lnTo>
                      <a:pt x="67" y="44"/>
                    </a:lnTo>
                    <a:lnTo>
                      <a:pt x="67" y="43"/>
                    </a:lnTo>
                    <a:lnTo>
                      <a:pt x="67" y="43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15" y="0"/>
                    </a:lnTo>
                    <a:lnTo>
                      <a:pt x="11" y="6"/>
                    </a:lnTo>
                    <a:lnTo>
                      <a:pt x="8" y="11"/>
                    </a:lnTo>
                    <a:lnTo>
                      <a:pt x="5" y="18"/>
                    </a:lnTo>
                    <a:lnTo>
                      <a:pt x="2" y="23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67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2" name="Freeform 2676"/>
              <p:cNvSpPr>
                <a:spLocks/>
              </p:cNvSpPr>
              <p:nvPr/>
            </p:nvSpPr>
            <p:spPr bwMode="auto">
              <a:xfrm>
                <a:off x="4947" y="3601"/>
                <a:ext cx="15" cy="12"/>
              </a:xfrm>
              <a:custGeom>
                <a:avLst/>
                <a:gdLst/>
                <a:ahLst/>
                <a:cxnLst>
                  <a:cxn ang="0">
                    <a:pos x="77" y="16"/>
                  </a:cxn>
                  <a:cxn ang="0">
                    <a:pos x="77" y="16"/>
                  </a:cxn>
                  <a:cxn ang="0">
                    <a:pos x="74" y="12"/>
                  </a:cxn>
                  <a:cxn ang="0">
                    <a:pos x="72" y="10"/>
                  </a:cxn>
                  <a:cxn ang="0">
                    <a:pos x="69" y="6"/>
                  </a:cxn>
                  <a:cxn ang="0">
                    <a:pos x="68" y="4"/>
                  </a:cxn>
                  <a:cxn ang="0">
                    <a:pos x="67" y="1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0" y="5"/>
                  </a:cxn>
                  <a:cxn ang="0">
                    <a:pos x="1" y="13"/>
                  </a:cxn>
                  <a:cxn ang="0">
                    <a:pos x="3" y="20"/>
                  </a:cxn>
                  <a:cxn ang="0">
                    <a:pos x="6" y="27"/>
                  </a:cxn>
                  <a:cxn ang="0">
                    <a:pos x="9" y="34"/>
                  </a:cxn>
                  <a:cxn ang="0">
                    <a:pos x="13" y="41"/>
                  </a:cxn>
                  <a:cxn ang="0">
                    <a:pos x="16" y="46"/>
                  </a:cxn>
                  <a:cxn ang="0">
                    <a:pos x="21" y="52"/>
                  </a:cxn>
                  <a:cxn ang="0">
                    <a:pos x="25" y="59"/>
                  </a:cxn>
                  <a:cxn ang="0">
                    <a:pos x="25" y="59"/>
                  </a:cxn>
                  <a:cxn ang="0">
                    <a:pos x="77" y="16"/>
                  </a:cxn>
                </a:cxnLst>
                <a:rect l="0" t="0" r="r" b="b"/>
                <a:pathLst>
                  <a:path w="77" h="59">
                    <a:moveTo>
                      <a:pt x="77" y="16"/>
                    </a:moveTo>
                    <a:lnTo>
                      <a:pt x="77" y="16"/>
                    </a:lnTo>
                    <a:lnTo>
                      <a:pt x="74" y="12"/>
                    </a:lnTo>
                    <a:lnTo>
                      <a:pt x="72" y="10"/>
                    </a:lnTo>
                    <a:lnTo>
                      <a:pt x="69" y="6"/>
                    </a:lnTo>
                    <a:lnTo>
                      <a:pt x="68" y="4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3" y="20"/>
                    </a:lnTo>
                    <a:lnTo>
                      <a:pt x="6" y="27"/>
                    </a:lnTo>
                    <a:lnTo>
                      <a:pt x="9" y="34"/>
                    </a:lnTo>
                    <a:lnTo>
                      <a:pt x="13" y="41"/>
                    </a:lnTo>
                    <a:lnTo>
                      <a:pt x="16" y="46"/>
                    </a:lnTo>
                    <a:lnTo>
                      <a:pt x="21" y="52"/>
                    </a:lnTo>
                    <a:lnTo>
                      <a:pt x="25" y="59"/>
                    </a:lnTo>
                    <a:lnTo>
                      <a:pt x="25" y="59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3" name="Freeform 2677"/>
              <p:cNvSpPr>
                <a:spLocks/>
              </p:cNvSpPr>
              <p:nvPr/>
            </p:nvSpPr>
            <p:spPr bwMode="auto">
              <a:xfrm>
                <a:off x="4952" y="3604"/>
                <a:ext cx="18" cy="19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86" y="40"/>
                  </a:cxn>
                  <a:cxn ang="0">
                    <a:pos x="52" y="0"/>
                  </a:cxn>
                  <a:cxn ang="0">
                    <a:pos x="0" y="43"/>
                  </a:cxn>
                  <a:cxn ang="0">
                    <a:pos x="35" y="82"/>
                  </a:cxn>
                  <a:cxn ang="0">
                    <a:pos x="86" y="82"/>
                  </a:cxn>
                  <a:cxn ang="0">
                    <a:pos x="35" y="82"/>
                  </a:cxn>
                  <a:cxn ang="0">
                    <a:pos x="40" y="88"/>
                  </a:cxn>
                  <a:cxn ang="0">
                    <a:pos x="47" y="93"/>
                  </a:cxn>
                  <a:cxn ang="0">
                    <a:pos x="52" y="95"/>
                  </a:cxn>
                  <a:cxn ang="0">
                    <a:pos x="58" y="95"/>
                  </a:cxn>
                  <a:cxn ang="0">
                    <a:pos x="65" y="95"/>
                  </a:cxn>
                  <a:cxn ang="0">
                    <a:pos x="71" y="93"/>
                  </a:cxn>
                  <a:cxn ang="0">
                    <a:pos x="77" y="90"/>
                  </a:cxn>
                  <a:cxn ang="0">
                    <a:pos x="81" y="87"/>
                  </a:cxn>
                  <a:cxn ang="0">
                    <a:pos x="86" y="82"/>
                  </a:cxn>
                  <a:cxn ang="0">
                    <a:pos x="89" y="78"/>
                  </a:cxn>
                  <a:cxn ang="0">
                    <a:pos x="92" y="72"/>
                  </a:cxn>
                  <a:cxn ang="0">
                    <a:pos x="94" y="66"/>
                  </a:cxn>
                  <a:cxn ang="0">
                    <a:pos x="94" y="59"/>
                  </a:cxn>
                  <a:cxn ang="0">
                    <a:pos x="93" y="54"/>
                  </a:cxn>
                  <a:cxn ang="0">
                    <a:pos x="90" y="47"/>
                  </a:cxn>
                  <a:cxn ang="0">
                    <a:pos x="86" y="40"/>
                  </a:cxn>
                  <a:cxn ang="0">
                    <a:pos x="86" y="82"/>
                  </a:cxn>
                </a:cxnLst>
                <a:rect l="0" t="0" r="r" b="b"/>
                <a:pathLst>
                  <a:path w="94" h="95">
                    <a:moveTo>
                      <a:pt x="86" y="82"/>
                    </a:moveTo>
                    <a:lnTo>
                      <a:pt x="86" y="40"/>
                    </a:lnTo>
                    <a:lnTo>
                      <a:pt x="52" y="0"/>
                    </a:lnTo>
                    <a:lnTo>
                      <a:pt x="0" y="43"/>
                    </a:lnTo>
                    <a:lnTo>
                      <a:pt x="35" y="82"/>
                    </a:lnTo>
                    <a:lnTo>
                      <a:pt x="86" y="82"/>
                    </a:lnTo>
                    <a:lnTo>
                      <a:pt x="35" y="82"/>
                    </a:lnTo>
                    <a:lnTo>
                      <a:pt x="40" y="88"/>
                    </a:lnTo>
                    <a:lnTo>
                      <a:pt x="47" y="93"/>
                    </a:lnTo>
                    <a:lnTo>
                      <a:pt x="52" y="95"/>
                    </a:lnTo>
                    <a:lnTo>
                      <a:pt x="58" y="95"/>
                    </a:lnTo>
                    <a:lnTo>
                      <a:pt x="65" y="95"/>
                    </a:lnTo>
                    <a:lnTo>
                      <a:pt x="71" y="93"/>
                    </a:lnTo>
                    <a:lnTo>
                      <a:pt x="77" y="90"/>
                    </a:lnTo>
                    <a:lnTo>
                      <a:pt x="81" y="87"/>
                    </a:lnTo>
                    <a:lnTo>
                      <a:pt x="86" y="82"/>
                    </a:lnTo>
                    <a:lnTo>
                      <a:pt x="89" y="78"/>
                    </a:lnTo>
                    <a:lnTo>
                      <a:pt x="92" y="72"/>
                    </a:lnTo>
                    <a:lnTo>
                      <a:pt x="94" y="66"/>
                    </a:lnTo>
                    <a:lnTo>
                      <a:pt x="94" y="59"/>
                    </a:lnTo>
                    <a:lnTo>
                      <a:pt x="93" y="54"/>
                    </a:lnTo>
                    <a:lnTo>
                      <a:pt x="90" y="47"/>
                    </a:lnTo>
                    <a:lnTo>
                      <a:pt x="86" y="4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4" name="Freeform 2678"/>
              <p:cNvSpPr>
                <a:spLocks/>
              </p:cNvSpPr>
              <p:nvPr/>
            </p:nvSpPr>
            <p:spPr bwMode="auto">
              <a:xfrm>
                <a:off x="4954" y="3612"/>
                <a:ext cx="15" cy="14"/>
              </a:xfrm>
              <a:custGeom>
                <a:avLst/>
                <a:gdLst/>
                <a:ahLst/>
                <a:cxnLst>
                  <a:cxn ang="0">
                    <a:pos x="8" y="56"/>
                  </a:cxn>
                  <a:cxn ang="0">
                    <a:pos x="60" y="56"/>
                  </a:cxn>
                  <a:cxn ang="0">
                    <a:pos x="72" y="41"/>
                  </a:cxn>
                  <a:cxn ang="0">
                    <a:pos x="20" y="0"/>
                  </a:cxn>
                  <a:cxn ang="0">
                    <a:pos x="8" y="15"/>
                  </a:cxn>
                  <a:cxn ang="0">
                    <a:pos x="8" y="56"/>
                  </a:cxn>
                  <a:cxn ang="0">
                    <a:pos x="8" y="15"/>
                  </a:cxn>
                  <a:cxn ang="0">
                    <a:pos x="4" y="22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1" y="40"/>
                  </a:cxn>
                  <a:cxn ang="0">
                    <a:pos x="2" y="47"/>
                  </a:cxn>
                  <a:cxn ang="0">
                    <a:pos x="5" y="52"/>
                  </a:cxn>
                  <a:cxn ang="0">
                    <a:pos x="9" y="58"/>
                  </a:cxn>
                  <a:cxn ang="0">
                    <a:pos x="14" y="61"/>
                  </a:cxn>
                  <a:cxn ang="0">
                    <a:pos x="19" y="64"/>
                  </a:cxn>
                  <a:cxn ang="0">
                    <a:pos x="24" y="68"/>
                  </a:cxn>
                  <a:cxn ang="0">
                    <a:pos x="30" y="69"/>
                  </a:cxn>
                  <a:cxn ang="0">
                    <a:pos x="37" y="69"/>
                  </a:cxn>
                  <a:cxn ang="0">
                    <a:pos x="43" y="68"/>
                  </a:cxn>
                  <a:cxn ang="0">
                    <a:pos x="50" y="66"/>
                  </a:cxn>
                  <a:cxn ang="0">
                    <a:pos x="56" y="62"/>
                  </a:cxn>
                  <a:cxn ang="0">
                    <a:pos x="60" y="56"/>
                  </a:cxn>
                  <a:cxn ang="0">
                    <a:pos x="8" y="56"/>
                  </a:cxn>
                </a:cxnLst>
                <a:rect l="0" t="0" r="r" b="b"/>
                <a:pathLst>
                  <a:path w="72" h="69">
                    <a:moveTo>
                      <a:pt x="8" y="56"/>
                    </a:moveTo>
                    <a:lnTo>
                      <a:pt x="60" y="56"/>
                    </a:lnTo>
                    <a:lnTo>
                      <a:pt x="72" y="41"/>
                    </a:lnTo>
                    <a:lnTo>
                      <a:pt x="20" y="0"/>
                    </a:lnTo>
                    <a:lnTo>
                      <a:pt x="8" y="15"/>
                    </a:lnTo>
                    <a:lnTo>
                      <a:pt x="8" y="56"/>
                    </a:lnTo>
                    <a:lnTo>
                      <a:pt x="8" y="15"/>
                    </a:lnTo>
                    <a:lnTo>
                      <a:pt x="4" y="22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1" y="40"/>
                    </a:lnTo>
                    <a:lnTo>
                      <a:pt x="2" y="47"/>
                    </a:lnTo>
                    <a:lnTo>
                      <a:pt x="5" y="52"/>
                    </a:lnTo>
                    <a:lnTo>
                      <a:pt x="9" y="58"/>
                    </a:lnTo>
                    <a:lnTo>
                      <a:pt x="14" y="61"/>
                    </a:lnTo>
                    <a:lnTo>
                      <a:pt x="19" y="64"/>
                    </a:lnTo>
                    <a:lnTo>
                      <a:pt x="24" y="68"/>
                    </a:lnTo>
                    <a:lnTo>
                      <a:pt x="30" y="69"/>
                    </a:lnTo>
                    <a:lnTo>
                      <a:pt x="37" y="69"/>
                    </a:lnTo>
                    <a:lnTo>
                      <a:pt x="43" y="68"/>
                    </a:lnTo>
                    <a:lnTo>
                      <a:pt x="50" y="66"/>
                    </a:lnTo>
                    <a:lnTo>
                      <a:pt x="56" y="62"/>
                    </a:lnTo>
                    <a:lnTo>
                      <a:pt x="60" y="56"/>
                    </a:lnTo>
                    <a:lnTo>
                      <a:pt x="8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5" name="Freeform 2679"/>
              <p:cNvSpPr>
                <a:spLocks/>
              </p:cNvSpPr>
              <p:nvPr/>
            </p:nvSpPr>
            <p:spPr bwMode="auto">
              <a:xfrm>
                <a:off x="4955" y="3577"/>
                <a:ext cx="26" cy="28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10" y="55"/>
                  </a:cxn>
                  <a:cxn ang="0">
                    <a:pos x="81" y="142"/>
                  </a:cxn>
                  <a:cxn ang="0">
                    <a:pos x="133" y="99"/>
                  </a:cxn>
                  <a:cxn ang="0">
                    <a:pos x="60" y="13"/>
                  </a:cxn>
                  <a:cxn ang="0">
                    <a:pos x="8" y="14"/>
                  </a:cxn>
                  <a:cxn ang="0">
                    <a:pos x="60" y="13"/>
                  </a:cxn>
                  <a:cxn ang="0">
                    <a:pos x="55" y="7"/>
                  </a:cxn>
                  <a:cxn ang="0">
                    <a:pos x="49" y="4"/>
                  </a:cxn>
                  <a:cxn ang="0">
                    <a:pos x="43" y="1"/>
                  </a:cxn>
                  <a:cxn ang="0">
                    <a:pos x="36" y="0"/>
                  </a:cxn>
                  <a:cxn ang="0">
                    <a:pos x="30" y="1"/>
                  </a:cxn>
                  <a:cxn ang="0">
                    <a:pos x="23" y="2"/>
                  </a:cxn>
                  <a:cxn ang="0">
                    <a:pos x="19" y="5"/>
                  </a:cxn>
                  <a:cxn ang="0">
                    <a:pos x="13" y="9"/>
                  </a:cxn>
                  <a:cxn ang="0">
                    <a:pos x="8" y="13"/>
                  </a:cxn>
                  <a:cxn ang="0">
                    <a:pos x="5" y="19"/>
                  </a:cxn>
                  <a:cxn ang="0">
                    <a:pos x="3" y="24"/>
                  </a:cxn>
                  <a:cxn ang="0">
                    <a:pos x="1" y="30"/>
                  </a:cxn>
                  <a:cxn ang="0">
                    <a:pos x="0" y="36"/>
                  </a:cxn>
                  <a:cxn ang="0">
                    <a:pos x="1" y="43"/>
                  </a:cxn>
                  <a:cxn ang="0">
                    <a:pos x="5" y="50"/>
                  </a:cxn>
                  <a:cxn ang="0">
                    <a:pos x="10" y="55"/>
                  </a:cxn>
                  <a:cxn ang="0">
                    <a:pos x="8" y="14"/>
                  </a:cxn>
                </a:cxnLst>
                <a:rect l="0" t="0" r="r" b="b"/>
                <a:pathLst>
                  <a:path w="133" h="142">
                    <a:moveTo>
                      <a:pt x="8" y="14"/>
                    </a:moveTo>
                    <a:lnTo>
                      <a:pt x="10" y="55"/>
                    </a:lnTo>
                    <a:lnTo>
                      <a:pt x="81" y="142"/>
                    </a:lnTo>
                    <a:lnTo>
                      <a:pt x="133" y="99"/>
                    </a:lnTo>
                    <a:lnTo>
                      <a:pt x="60" y="13"/>
                    </a:lnTo>
                    <a:lnTo>
                      <a:pt x="8" y="14"/>
                    </a:lnTo>
                    <a:lnTo>
                      <a:pt x="60" y="13"/>
                    </a:lnTo>
                    <a:lnTo>
                      <a:pt x="55" y="7"/>
                    </a:lnTo>
                    <a:lnTo>
                      <a:pt x="49" y="4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0" y="1"/>
                    </a:lnTo>
                    <a:lnTo>
                      <a:pt x="23" y="2"/>
                    </a:lnTo>
                    <a:lnTo>
                      <a:pt x="19" y="5"/>
                    </a:lnTo>
                    <a:lnTo>
                      <a:pt x="13" y="9"/>
                    </a:lnTo>
                    <a:lnTo>
                      <a:pt x="8" y="13"/>
                    </a:lnTo>
                    <a:lnTo>
                      <a:pt x="5" y="19"/>
                    </a:lnTo>
                    <a:lnTo>
                      <a:pt x="3" y="24"/>
                    </a:lnTo>
                    <a:lnTo>
                      <a:pt x="1" y="30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5" y="50"/>
                    </a:lnTo>
                    <a:lnTo>
                      <a:pt x="10" y="55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6" name="Freeform 2680"/>
              <p:cNvSpPr>
                <a:spLocks/>
              </p:cNvSpPr>
              <p:nvPr/>
            </p:nvSpPr>
            <p:spPr bwMode="auto">
              <a:xfrm>
                <a:off x="4956" y="3574"/>
                <a:ext cx="14" cy="14"/>
              </a:xfrm>
              <a:custGeom>
                <a:avLst/>
                <a:gdLst/>
                <a:ahLst/>
                <a:cxnLst>
                  <a:cxn ang="0">
                    <a:pos x="63" y="13"/>
                  </a:cxn>
                  <a:cxn ang="0">
                    <a:pos x="11" y="13"/>
                  </a:cxn>
                  <a:cxn ang="0">
                    <a:pos x="0" y="27"/>
                  </a:cxn>
                  <a:cxn ang="0">
                    <a:pos x="52" y="68"/>
                  </a:cxn>
                  <a:cxn ang="0">
                    <a:pos x="64" y="55"/>
                  </a:cxn>
                  <a:cxn ang="0">
                    <a:pos x="63" y="13"/>
                  </a:cxn>
                  <a:cxn ang="0">
                    <a:pos x="64" y="55"/>
                  </a:cxn>
                  <a:cxn ang="0">
                    <a:pos x="67" y="48"/>
                  </a:cxn>
                  <a:cxn ang="0">
                    <a:pos x="70" y="42"/>
                  </a:cxn>
                  <a:cxn ang="0">
                    <a:pos x="71" y="35"/>
                  </a:cxn>
                  <a:cxn ang="0">
                    <a:pos x="71" y="28"/>
                  </a:cxn>
                  <a:cxn ang="0">
                    <a:pos x="69" y="22"/>
                  </a:cxn>
                  <a:cxn ang="0">
                    <a:pos x="66" y="17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2" y="4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28" y="2"/>
                  </a:cxn>
                  <a:cxn ang="0">
                    <a:pos x="22" y="4"/>
                  </a:cxn>
                  <a:cxn ang="0">
                    <a:pos x="17" y="7"/>
                  </a:cxn>
                  <a:cxn ang="0">
                    <a:pos x="11" y="13"/>
                  </a:cxn>
                  <a:cxn ang="0">
                    <a:pos x="63" y="13"/>
                  </a:cxn>
                </a:cxnLst>
                <a:rect l="0" t="0" r="r" b="b"/>
                <a:pathLst>
                  <a:path w="71" h="68">
                    <a:moveTo>
                      <a:pt x="63" y="13"/>
                    </a:moveTo>
                    <a:lnTo>
                      <a:pt x="11" y="13"/>
                    </a:lnTo>
                    <a:lnTo>
                      <a:pt x="0" y="27"/>
                    </a:lnTo>
                    <a:lnTo>
                      <a:pt x="52" y="68"/>
                    </a:lnTo>
                    <a:lnTo>
                      <a:pt x="64" y="55"/>
                    </a:lnTo>
                    <a:lnTo>
                      <a:pt x="63" y="13"/>
                    </a:lnTo>
                    <a:lnTo>
                      <a:pt x="64" y="55"/>
                    </a:lnTo>
                    <a:lnTo>
                      <a:pt x="67" y="48"/>
                    </a:lnTo>
                    <a:lnTo>
                      <a:pt x="70" y="42"/>
                    </a:lnTo>
                    <a:lnTo>
                      <a:pt x="71" y="35"/>
                    </a:lnTo>
                    <a:lnTo>
                      <a:pt x="71" y="28"/>
                    </a:lnTo>
                    <a:lnTo>
                      <a:pt x="69" y="22"/>
                    </a:lnTo>
                    <a:lnTo>
                      <a:pt x="66" y="17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2" y="4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63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7" name="Freeform 2681"/>
              <p:cNvSpPr>
                <a:spLocks/>
              </p:cNvSpPr>
              <p:nvPr/>
            </p:nvSpPr>
            <p:spPr bwMode="auto">
              <a:xfrm>
                <a:off x="4959" y="3577"/>
                <a:ext cx="14" cy="14"/>
              </a:xfrm>
              <a:custGeom>
                <a:avLst/>
                <a:gdLst/>
                <a:ahLst/>
                <a:cxnLst>
                  <a:cxn ang="0">
                    <a:pos x="70" y="32"/>
                  </a:cxn>
                  <a:cxn ang="0">
                    <a:pos x="63" y="15"/>
                  </a:cxn>
                  <a:cxn ang="0">
                    <a:pos x="51" y="0"/>
                  </a:cxn>
                  <a:cxn ang="0">
                    <a:pos x="0" y="43"/>
                  </a:cxn>
                  <a:cxn ang="0">
                    <a:pos x="13" y="58"/>
                  </a:cxn>
                  <a:cxn ang="0">
                    <a:pos x="70" y="32"/>
                  </a:cxn>
                  <a:cxn ang="0">
                    <a:pos x="13" y="58"/>
                  </a:cxn>
                  <a:cxn ang="0">
                    <a:pos x="17" y="64"/>
                  </a:cxn>
                  <a:cxn ang="0">
                    <a:pos x="24" y="67"/>
                  </a:cxn>
                  <a:cxn ang="0">
                    <a:pos x="30" y="69"/>
                  </a:cxn>
                  <a:cxn ang="0">
                    <a:pos x="36" y="70"/>
                  </a:cxn>
                  <a:cxn ang="0">
                    <a:pos x="43" y="69"/>
                  </a:cxn>
                  <a:cxn ang="0">
                    <a:pos x="48" y="68"/>
                  </a:cxn>
                  <a:cxn ang="0">
                    <a:pos x="54" y="65"/>
                  </a:cxn>
                  <a:cxn ang="0">
                    <a:pos x="59" y="61"/>
                  </a:cxn>
                  <a:cxn ang="0">
                    <a:pos x="63" y="58"/>
                  </a:cxn>
                  <a:cxn ang="0">
                    <a:pos x="67" y="52"/>
                  </a:cxn>
                  <a:cxn ang="0">
                    <a:pos x="70" y="46"/>
                  </a:cxn>
                  <a:cxn ang="0">
                    <a:pos x="72" y="40"/>
                  </a:cxn>
                  <a:cxn ang="0">
                    <a:pos x="72" y="35"/>
                  </a:cxn>
                  <a:cxn ang="0">
                    <a:pos x="70" y="28"/>
                  </a:cxn>
                  <a:cxn ang="0">
                    <a:pos x="68" y="21"/>
                  </a:cxn>
                  <a:cxn ang="0">
                    <a:pos x="63" y="15"/>
                  </a:cxn>
                  <a:cxn ang="0">
                    <a:pos x="70" y="32"/>
                  </a:cxn>
                </a:cxnLst>
                <a:rect l="0" t="0" r="r" b="b"/>
                <a:pathLst>
                  <a:path w="72" h="70">
                    <a:moveTo>
                      <a:pt x="70" y="32"/>
                    </a:moveTo>
                    <a:lnTo>
                      <a:pt x="63" y="15"/>
                    </a:lnTo>
                    <a:lnTo>
                      <a:pt x="51" y="0"/>
                    </a:lnTo>
                    <a:lnTo>
                      <a:pt x="0" y="43"/>
                    </a:lnTo>
                    <a:lnTo>
                      <a:pt x="13" y="58"/>
                    </a:lnTo>
                    <a:lnTo>
                      <a:pt x="70" y="32"/>
                    </a:lnTo>
                    <a:lnTo>
                      <a:pt x="13" y="58"/>
                    </a:lnTo>
                    <a:lnTo>
                      <a:pt x="17" y="64"/>
                    </a:lnTo>
                    <a:lnTo>
                      <a:pt x="24" y="67"/>
                    </a:lnTo>
                    <a:lnTo>
                      <a:pt x="30" y="69"/>
                    </a:lnTo>
                    <a:lnTo>
                      <a:pt x="36" y="70"/>
                    </a:lnTo>
                    <a:lnTo>
                      <a:pt x="43" y="69"/>
                    </a:lnTo>
                    <a:lnTo>
                      <a:pt x="48" y="68"/>
                    </a:lnTo>
                    <a:lnTo>
                      <a:pt x="54" y="65"/>
                    </a:lnTo>
                    <a:lnTo>
                      <a:pt x="59" y="61"/>
                    </a:lnTo>
                    <a:lnTo>
                      <a:pt x="63" y="58"/>
                    </a:lnTo>
                    <a:lnTo>
                      <a:pt x="67" y="52"/>
                    </a:lnTo>
                    <a:lnTo>
                      <a:pt x="70" y="46"/>
                    </a:lnTo>
                    <a:lnTo>
                      <a:pt x="72" y="40"/>
                    </a:lnTo>
                    <a:lnTo>
                      <a:pt x="72" y="35"/>
                    </a:lnTo>
                    <a:lnTo>
                      <a:pt x="70" y="28"/>
                    </a:lnTo>
                    <a:lnTo>
                      <a:pt x="68" y="21"/>
                    </a:lnTo>
                    <a:lnTo>
                      <a:pt x="63" y="15"/>
                    </a:lnTo>
                    <a:lnTo>
                      <a:pt x="7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8" name="Freeform 2682"/>
              <p:cNvSpPr>
                <a:spLocks/>
              </p:cNvSpPr>
              <p:nvPr/>
            </p:nvSpPr>
            <p:spPr bwMode="auto">
              <a:xfrm>
                <a:off x="4959" y="3577"/>
                <a:ext cx="14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8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2" y="36"/>
                  </a:cxn>
                  <a:cxn ang="0">
                    <a:pos x="67" y="28"/>
                  </a:cxn>
                  <a:cxn ang="0">
                    <a:pos x="67" y="25"/>
                  </a:cxn>
                  <a:cxn ang="0">
                    <a:pos x="67" y="23"/>
                  </a:cxn>
                  <a:cxn ang="0">
                    <a:pos x="67" y="19"/>
                  </a:cxn>
                  <a:cxn ang="0">
                    <a:pos x="67" y="18"/>
                  </a:cxn>
                  <a:cxn ang="0">
                    <a:pos x="67" y="16"/>
                  </a:cxn>
                  <a:cxn ang="0">
                    <a:pos x="67" y="13"/>
                  </a:cxn>
                  <a:cxn ang="0">
                    <a:pos x="67" y="12"/>
                  </a:cxn>
                  <a:cxn ang="0">
                    <a:pos x="67" y="11"/>
                  </a:cxn>
                  <a:cxn ang="0">
                    <a:pos x="67" y="11"/>
                  </a:cxn>
                  <a:cxn ang="0">
                    <a:pos x="2" y="0"/>
                  </a:cxn>
                </a:cxnLst>
                <a:rect l="0" t="0" r="r" b="b"/>
                <a:pathLst>
                  <a:path w="67" h="36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2" y="36"/>
                    </a:lnTo>
                    <a:lnTo>
                      <a:pt x="67" y="28"/>
                    </a:lnTo>
                    <a:lnTo>
                      <a:pt x="67" y="25"/>
                    </a:lnTo>
                    <a:lnTo>
                      <a:pt x="67" y="23"/>
                    </a:lnTo>
                    <a:lnTo>
                      <a:pt x="67" y="19"/>
                    </a:lnTo>
                    <a:lnTo>
                      <a:pt x="67" y="18"/>
                    </a:lnTo>
                    <a:lnTo>
                      <a:pt x="67" y="16"/>
                    </a:lnTo>
                    <a:lnTo>
                      <a:pt x="67" y="13"/>
                    </a:lnTo>
                    <a:lnTo>
                      <a:pt x="67" y="12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9" name="Freeform 2683"/>
              <p:cNvSpPr>
                <a:spLocks/>
              </p:cNvSpPr>
              <p:nvPr/>
            </p:nvSpPr>
            <p:spPr bwMode="auto">
              <a:xfrm>
                <a:off x="4960" y="3571"/>
                <a:ext cx="13" cy="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2" y="4"/>
                  </a:cxn>
                  <a:cxn ang="0">
                    <a:pos x="9" y="8"/>
                  </a:cxn>
                  <a:cxn ang="0">
                    <a:pos x="7" y="12"/>
                  </a:cxn>
                  <a:cxn ang="0">
                    <a:pos x="5" y="16"/>
                  </a:cxn>
                  <a:cxn ang="0">
                    <a:pos x="3" y="21"/>
                  </a:cxn>
                  <a:cxn ang="0">
                    <a:pos x="2" y="25"/>
                  </a:cxn>
                  <a:cxn ang="0">
                    <a:pos x="1" y="29"/>
                  </a:cxn>
                  <a:cxn ang="0">
                    <a:pos x="0" y="34"/>
                  </a:cxn>
                  <a:cxn ang="0">
                    <a:pos x="65" y="45"/>
                  </a:cxn>
                  <a:cxn ang="0">
                    <a:pos x="65" y="44"/>
                  </a:cxn>
                  <a:cxn ang="0">
                    <a:pos x="65" y="44"/>
                  </a:cxn>
                  <a:cxn ang="0">
                    <a:pos x="67" y="43"/>
                  </a:cxn>
                  <a:cxn ang="0">
                    <a:pos x="67" y="43"/>
                  </a:cxn>
                  <a:cxn ang="0">
                    <a:pos x="67" y="43"/>
                  </a:cxn>
                  <a:cxn ang="0">
                    <a:pos x="67" y="42"/>
                  </a:cxn>
                  <a:cxn ang="0">
                    <a:pos x="67" y="42"/>
                  </a:cxn>
                  <a:cxn ang="0">
                    <a:pos x="67" y="42"/>
                  </a:cxn>
                  <a:cxn ang="0">
                    <a:pos x="67" y="42"/>
                  </a:cxn>
                  <a:cxn ang="0">
                    <a:pos x="15" y="0"/>
                  </a:cxn>
                </a:cxnLst>
                <a:rect l="0" t="0" r="r" b="b"/>
                <a:pathLst>
                  <a:path w="67" h="45">
                    <a:moveTo>
                      <a:pt x="15" y="0"/>
                    </a:moveTo>
                    <a:lnTo>
                      <a:pt x="15" y="0"/>
                    </a:lnTo>
                    <a:lnTo>
                      <a:pt x="12" y="4"/>
                    </a:lnTo>
                    <a:lnTo>
                      <a:pt x="9" y="8"/>
                    </a:lnTo>
                    <a:lnTo>
                      <a:pt x="7" y="12"/>
                    </a:lnTo>
                    <a:lnTo>
                      <a:pt x="5" y="16"/>
                    </a:lnTo>
                    <a:lnTo>
                      <a:pt x="3" y="21"/>
                    </a:lnTo>
                    <a:lnTo>
                      <a:pt x="2" y="25"/>
                    </a:lnTo>
                    <a:lnTo>
                      <a:pt x="1" y="29"/>
                    </a:lnTo>
                    <a:lnTo>
                      <a:pt x="0" y="34"/>
                    </a:lnTo>
                    <a:lnTo>
                      <a:pt x="65" y="45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7" y="43"/>
                    </a:lnTo>
                    <a:lnTo>
                      <a:pt x="67" y="43"/>
                    </a:lnTo>
                    <a:lnTo>
                      <a:pt x="67" y="43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0" name="Freeform 2684"/>
              <p:cNvSpPr>
                <a:spLocks/>
              </p:cNvSpPr>
              <p:nvPr/>
            </p:nvSpPr>
            <p:spPr bwMode="auto">
              <a:xfrm>
                <a:off x="4963" y="3566"/>
                <a:ext cx="10" cy="1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3" y="1"/>
                  </a:cxn>
                  <a:cxn ang="0">
                    <a:pos x="27" y="3"/>
                  </a:cxn>
                  <a:cxn ang="0">
                    <a:pos x="22" y="6"/>
                  </a:cxn>
                  <a:cxn ang="0">
                    <a:pos x="17" y="8"/>
                  </a:cxn>
                  <a:cxn ang="0">
                    <a:pos x="11" y="11"/>
                  </a:cxn>
                  <a:cxn ang="0">
                    <a:pos x="8" y="16"/>
                  </a:cxn>
                  <a:cxn ang="0">
                    <a:pos x="3" y="19"/>
                  </a:cxn>
                  <a:cxn ang="0">
                    <a:pos x="0" y="24"/>
                  </a:cxn>
                  <a:cxn ang="0">
                    <a:pos x="52" y="66"/>
                  </a:cxn>
                  <a:cxn ang="0">
                    <a:pos x="53" y="64"/>
                  </a:cxn>
                  <a:cxn ang="0">
                    <a:pos x="53" y="64"/>
                  </a:cxn>
                  <a:cxn ang="0">
                    <a:pos x="53" y="64"/>
                  </a:cxn>
                  <a:cxn ang="0">
                    <a:pos x="53" y="64"/>
                  </a:cxn>
                  <a:cxn ang="0">
                    <a:pos x="53" y="64"/>
                  </a:cxn>
                  <a:cxn ang="0">
                    <a:pos x="52" y="66"/>
                  </a:cxn>
                  <a:cxn ang="0">
                    <a:pos x="50" y="66"/>
                  </a:cxn>
                  <a:cxn ang="0">
                    <a:pos x="49" y="66"/>
                  </a:cxn>
                  <a:cxn ang="0">
                    <a:pos x="49" y="66"/>
                  </a:cxn>
                  <a:cxn ang="0">
                    <a:pos x="40" y="0"/>
                  </a:cxn>
                </a:cxnLst>
                <a:rect l="0" t="0" r="r" b="b"/>
                <a:pathLst>
                  <a:path w="53" h="66">
                    <a:moveTo>
                      <a:pt x="40" y="0"/>
                    </a:moveTo>
                    <a:lnTo>
                      <a:pt x="40" y="0"/>
                    </a:lnTo>
                    <a:lnTo>
                      <a:pt x="33" y="1"/>
                    </a:lnTo>
                    <a:lnTo>
                      <a:pt x="27" y="3"/>
                    </a:lnTo>
                    <a:lnTo>
                      <a:pt x="22" y="6"/>
                    </a:lnTo>
                    <a:lnTo>
                      <a:pt x="17" y="8"/>
                    </a:lnTo>
                    <a:lnTo>
                      <a:pt x="11" y="11"/>
                    </a:lnTo>
                    <a:lnTo>
                      <a:pt x="8" y="16"/>
                    </a:lnTo>
                    <a:lnTo>
                      <a:pt x="3" y="19"/>
                    </a:lnTo>
                    <a:lnTo>
                      <a:pt x="0" y="24"/>
                    </a:lnTo>
                    <a:lnTo>
                      <a:pt x="52" y="66"/>
                    </a:lnTo>
                    <a:lnTo>
                      <a:pt x="53" y="64"/>
                    </a:lnTo>
                    <a:lnTo>
                      <a:pt x="53" y="64"/>
                    </a:lnTo>
                    <a:lnTo>
                      <a:pt x="53" y="64"/>
                    </a:lnTo>
                    <a:lnTo>
                      <a:pt x="53" y="64"/>
                    </a:lnTo>
                    <a:lnTo>
                      <a:pt x="53" y="64"/>
                    </a:lnTo>
                    <a:lnTo>
                      <a:pt x="52" y="66"/>
                    </a:lnTo>
                    <a:lnTo>
                      <a:pt x="50" y="66"/>
                    </a:lnTo>
                    <a:lnTo>
                      <a:pt x="49" y="66"/>
                    </a:lnTo>
                    <a:lnTo>
                      <a:pt x="49" y="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1" name="Freeform 2685"/>
              <p:cNvSpPr>
                <a:spLocks/>
              </p:cNvSpPr>
              <p:nvPr/>
            </p:nvSpPr>
            <p:spPr bwMode="auto">
              <a:xfrm>
                <a:off x="4971" y="3566"/>
                <a:ext cx="9" cy="13"/>
              </a:xfrm>
              <a:custGeom>
                <a:avLst/>
                <a:gdLst/>
                <a:ahLst/>
                <a:cxnLst>
                  <a:cxn ang="0">
                    <a:pos x="45" y="14"/>
                  </a:cxn>
                  <a:cxn ang="0">
                    <a:pos x="45" y="14"/>
                  </a:cxn>
                  <a:cxn ang="0">
                    <a:pos x="40" y="10"/>
                  </a:cxn>
                  <a:cxn ang="0">
                    <a:pos x="36" y="8"/>
                  </a:cxn>
                  <a:cxn ang="0">
                    <a:pos x="30" y="4"/>
                  </a:cxn>
                  <a:cxn ang="0">
                    <a:pos x="24" y="2"/>
                  </a:cxn>
                  <a:cxn ang="0">
                    <a:pos x="19" y="1"/>
                  </a:cxn>
                  <a:cxn ang="0">
                    <a:pos x="12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9" y="67"/>
                  </a:cxn>
                  <a:cxn ang="0">
                    <a:pos x="8" y="67"/>
                  </a:cxn>
                  <a:cxn ang="0">
                    <a:pos x="7" y="67"/>
                  </a:cxn>
                  <a:cxn ang="0">
                    <a:pos x="6" y="67"/>
                  </a:cxn>
                  <a:cxn ang="0">
                    <a:pos x="6" y="67"/>
                  </a:cxn>
                  <a:cxn ang="0">
                    <a:pos x="5" y="67"/>
                  </a:cxn>
                  <a:cxn ang="0">
                    <a:pos x="3" y="65"/>
                  </a:cxn>
                  <a:cxn ang="0">
                    <a:pos x="3" y="65"/>
                  </a:cxn>
                  <a:cxn ang="0">
                    <a:pos x="3" y="65"/>
                  </a:cxn>
                  <a:cxn ang="0">
                    <a:pos x="3" y="65"/>
                  </a:cxn>
                  <a:cxn ang="0">
                    <a:pos x="45" y="14"/>
                  </a:cxn>
                </a:cxnLst>
                <a:rect l="0" t="0" r="r" b="b"/>
                <a:pathLst>
                  <a:path w="45" h="67">
                    <a:moveTo>
                      <a:pt x="45" y="14"/>
                    </a:moveTo>
                    <a:lnTo>
                      <a:pt x="45" y="14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30" y="4"/>
                    </a:lnTo>
                    <a:lnTo>
                      <a:pt x="24" y="2"/>
                    </a:lnTo>
                    <a:lnTo>
                      <a:pt x="19" y="1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9" y="67"/>
                    </a:lnTo>
                    <a:lnTo>
                      <a:pt x="8" y="67"/>
                    </a:lnTo>
                    <a:lnTo>
                      <a:pt x="7" y="67"/>
                    </a:lnTo>
                    <a:lnTo>
                      <a:pt x="6" y="67"/>
                    </a:lnTo>
                    <a:lnTo>
                      <a:pt x="6" y="67"/>
                    </a:lnTo>
                    <a:lnTo>
                      <a:pt x="5" y="67"/>
                    </a:lnTo>
                    <a:lnTo>
                      <a:pt x="3" y="65"/>
                    </a:lnTo>
                    <a:lnTo>
                      <a:pt x="3" y="65"/>
                    </a:lnTo>
                    <a:lnTo>
                      <a:pt x="3" y="65"/>
                    </a:lnTo>
                    <a:lnTo>
                      <a:pt x="3" y="65"/>
                    </a:lnTo>
                    <a:lnTo>
                      <a:pt x="45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2" name="Freeform 2686"/>
              <p:cNvSpPr>
                <a:spLocks/>
              </p:cNvSpPr>
              <p:nvPr/>
            </p:nvSpPr>
            <p:spPr bwMode="auto">
              <a:xfrm>
                <a:off x="4971" y="3568"/>
                <a:ext cx="12" cy="13"/>
              </a:xfrm>
              <a:custGeom>
                <a:avLst/>
                <a:gdLst/>
                <a:ahLst/>
                <a:cxnLst>
                  <a:cxn ang="0">
                    <a:pos x="61" y="18"/>
                  </a:cxn>
                  <a:cxn ang="0">
                    <a:pos x="61" y="18"/>
                  </a:cxn>
                  <a:cxn ang="0">
                    <a:pos x="58" y="16"/>
                  </a:cxn>
                  <a:cxn ang="0">
                    <a:pos x="56" y="13"/>
                  </a:cxn>
                  <a:cxn ang="0">
                    <a:pos x="54" y="10"/>
                  </a:cxn>
                  <a:cxn ang="0">
                    <a:pos x="51" y="8"/>
                  </a:cxn>
                  <a:cxn ang="0">
                    <a:pos x="49" y="5"/>
                  </a:cxn>
                  <a:cxn ang="0">
                    <a:pos x="47" y="4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2" y="54"/>
                  </a:cxn>
                  <a:cxn ang="0">
                    <a:pos x="3" y="54"/>
                  </a:cxn>
                  <a:cxn ang="0">
                    <a:pos x="5" y="56"/>
                  </a:cxn>
                  <a:cxn ang="0">
                    <a:pos x="6" y="57"/>
                  </a:cxn>
                  <a:cxn ang="0">
                    <a:pos x="7" y="60"/>
                  </a:cxn>
                  <a:cxn ang="0">
                    <a:pos x="10" y="62"/>
                  </a:cxn>
                  <a:cxn ang="0">
                    <a:pos x="10" y="61"/>
                  </a:cxn>
                  <a:cxn ang="0">
                    <a:pos x="61" y="18"/>
                  </a:cxn>
                </a:cxnLst>
                <a:rect l="0" t="0" r="r" b="b"/>
                <a:pathLst>
                  <a:path w="61" h="62">
                    <a:moveTo>
                      <a:pt x="61" y="18"/>
                    </a:moveTo>
                    <a:lnTo>
                      <a:pt x="61" y="18"/>
                    </a:lnTo>
                    <a:lnTo>
                      <a:pt x="58" y="16"/>
                    </a:lnTo>
                    <a:lnTo>
                      <a:pt x="56" y="13"/>
                    </a:lnTo>
                    <a:lnTo>
                      <a:pt x="54" y="10"/>
                    </a:lnTo>
                    <a:lnTo>
                      <a:pt x="51" y="8"/>
                    </a:lnTo>
                    <a:lnTo>
                      <a:pt x="49" y="5"/>
                    </a:lnTo>
                    <a:lnTo>
                      <a:pt x="47" y="4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2" y="54"/>
                    </a:lnTo>
                    <a:lnTo>
                      <a:pt x="3" y="54"/>
                    </a:lnTo>
                    <a:lnTo>
                      <a:pt x="5" y="56"/>
                    </a:lnTo>
                    <a:lnTo>
                      <a:pt x="6" y="57"/>
                    </a:lnTo>
                    <a:lnTo>
                      <a:pt x="7" y="60"/>
                    </a:lnTo>
                    <a:lnTo>
                      <a:pt x="10" y="62"/>
                    </a:lnTo>
                    <a:lnTo>
                      <a:pt x="10" y="61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3" name="Freeform 2687"/>
              <p:cNvSpPr>
                <a:spLocks/>
              </p:cNvSpPr>
              <p:nvPr/>
            </p:nvSpPr>
            <p:spPr bwMode="auto">
              <a:xfrm>
                <a:off x="4973" y="3572"/>
                <a:ext cx="21" cy="22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4" y="53"/>
                  </a:cxn>
                  <a:cxn ang="0">
                    <a:pos x="51" y="0"/>
                  </a:cxn>
                  <a:cxn ang="0">
                    <a:pos x="0" y="43"/>
                  </a:cxn>
                  <a:cxn ang="0">
                    <a:pos x="44" y="96"/>
                  </a:cxn>
                  <a:cxn ang="0">
                    <a:pos x="96" y="95"/>
                  </a:cxn>
                  <a:cxn ang="0">
                    <a:pos x="44" y="96"/>
                  </a:cxn>
                  <a:cxn ang="0">
                    <a:pos x="49" y="102"/>
                  </a:cxn>
                  <a:cxn ang="0">
                    <a:pos x="55" y="105"/>
                  </a:cxn>
                  <a:cxn ang="0">
                    <a:pos x="61" y="107"/>
                  </a:cxn>
                  <a:cxn ang="0">
                    <a:pos x="68" y="108"/>
                  </a:cxn>
                  <a:cxn ang="0">
                    <a:pos x="74" y="107"/>
                  </a:cxn>
                  <a:cxn ang="0">
                    <a:pos x="79" y="106"/>
                  </a:cxn>
                  <a:cxn ang="0">
                    <a:pos x="85" y="104"/>
                  </a:cxn>
                  <a:cxn ang="0">
                    <a:pos x="91" y="99"/>
                  </a:cxn>
                  <a:cxn ang="0">
                    <a:pos x="94" y="96"/>
                  </a:cxn>
                  <a:cxn ang="0">
                    <a:pos x="98" y="90"/>
                  </a:cxn>
                  <a:cxn ang="0">
                    <a:pos x="101" y="84"/>
                  </a:cxn>
                  <a:cxn ang="0">
                    <a:pos x="103" y="78"/>
                  </a:cxn>
                  <a:cxn ang="0">
                    <a:pos x="103" y="73"/>
                  </a:cxn>
                  <a:cxn ang="0">
                    <a:pos x="101" y="66"/>
                  </a:cxn>
                  <a:cxn ang="0">
                    <a:pos x="99" y="59"/>
                  </a:cxn>
                  <a:cxn ang="0">
                    <a:pos x="94" y="53"/>
                  </a:cxn>
                  <a:cxn ang="0">
                    <a:pos x="96" y="95"/>
                  </a:cxn>
                </a:cxnLst>
                <a:rect l="0" t="0" r="r" b="b"/>
                <a:pathLst>
                  <a:path w="103" h="108">
                    <a:moveTo>
                      <a:pt x="96" y="95"/>
                    </a:moveTo>
                    <a:lnTo>
                      <a:pt x="94" y="53"/>
                    </a:lnTo>
                    <a:lnTo>
                      <a:pt x="51" y="0"/>
                    </a:lnTo>
                    <a:lnTo>
                      <a:pt x="0" y="43"/>
                    </a:lnTo>
                    <a:lnTo>
                      <a:pt x="44" y="96"/>
                    </a:lnTo>
                    <a:lnTo>
                      <a:pt x="96" y="95"/>
                    </a:lnTo>
                    <a:lnTo>
                      <a:pt x="44" y="96"/>
                    </a:lnTo>
                    <a:lnTo>
                      <a:pt x="49" y="102"/>
                    </a:lnTo>
                    <a:lnTo>
                      <a:pt x="55" y="105"/>
                    </a:lnTo>
                    <a:lnTo>
                      <a:pt x="61" y="107"/>
                    </a:lnTo>
                    <a:lnTo>
                      <a:pt x="68" y="108"/>
                    </a:lnTo>
                    <a:lnTo>
                      <a:pt x="74" y="107"/>
                    </a:lnTo>
                    <a:lnTo>
                      <a:pt x="79" y="106"/>
                    </a:lnTo>
                    <a:lnTo>
                      <a:pt x="85" y="104"/>
                    </a:lnTo>
                    <a:lnTo>
                      <a:pt x="91" y="99"/>
                    </a:lnTo>
                    <a:lnTo>
                      <a:pt x="94" y="96"/>
                    </a:lnTo>
                    <a:lnTo>
                      <a:pt x="98" y="90"/>
                    </a:lnTo>
                    <a:lnTo>
                      <a:pt x="101" y="84"/>
                    </a:lnTo>
                    <a:lnTo>
                      <a:pt x="103" y="78"/>
                    </a:lnTo>
                    <a:lnTo>
                      <a:pt x="103" y="73"/>
                    </a:lnTo>
                    <a:lnTo>
                      <a:pt x="101" y="66"/>
                    </a:lnTo>
                    <a:lnTo>
                      <a:pt x="99" y="59"/>
                    </a:lnTo>
                    <a:lnTo>
                      <a:pt x="94" y="53"/>
                    </a:lnTo>
                    <a:lnTo>
                      <a:pt x="96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4" name="Freeform 2688"/>
              <p:cNvSpPr>
                <a:spLocks/>
              </p:cNvSpPr>
              <p:nvPr/>
            </p:nvSpPr>
            <p:spPr bwMode="auto">
              <a:xfrm>
                <a:off x="4978" y="3583"/>
                <a:ext cx="14" cy="13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61" y="57"/>
                  </a:cxn>
                  <a:cxn ang="0">
                    <a:pos x="73" y="42"/>
                  </a:cxn>
                  <a:cxn ang="0">
                    <a:pos x="19" y="0"/>
                  </a:cxn>
                  <a:cxn ang="0">
                    <a:pos x="8" y="15"/>
                  </a:cxn>
                  <a:cxn ang="0">
                    <a:pos x="9" y="58"/>
                  </a:cxn>
                  <a:cxn ang="0">
                    <a:pos x="8" y="15"/>
                  </a:cxn>
                  <a:cxn ang="0">
                    <a:pos x="3" y="22"/>
                  </a:cxn>
                  <a:cxn ang="0">
                    <a:pos x="1" y="29"/>
                  </a:cxn>
                  <a:cxn ang="0">
                    <a:pos x="0" y="35"/>
                  </a:cxn>
                  <a:cxn ang="0">
                    <a:pos x="1" y="42"/>
                  </a:cxn>
                  <a:cxn ang="0">
                    <a:pos x="2" y="47"/>
                  </a:cxn>
                  <a:cxn ang="0">
                    <a:pos x="6" y="53"/>
                  </a:cxn>
                  <a:cxn ang="0">
                    <a:pos x="9" y="58"/>
                  </a:cxn>
                  <a:cxn ang="0">
                    <a:pos x="14" y="62"/>
                  </a:cxn>
                  <a:cxn ang="0">
                    <a:pos x="19" y="66"/>
                  </a:cxn>
                  <a:cxn ang="0">
                    <a:pos x="24" y="68"/>
                  </a:cxn>
                  <a:cxn ang="0">
                    <a:pos x="31" y="69"/>
                  </a:cxn>
                  <a:cxn ang="0">
                    <a:pos x="37" y="69"/>
                  </a:cxn>
                  <a:cxn ang="0">
                    <a:pos x="44" y="69"/>
                  </a:cxn>
                  <a:cxn ang="0">
                    <a:pos x="49" y="66"/>
                  </a:cxn>
                  <a:cxn ang="0">
                    <a:pos x="55" y="62"/>
                  </a:cxn>
                  <a:cxn ang="0">
                    <a:pos x="61" y="57"/>
                  </a:cxn>
                  <a:cxn ang="0">
                    <a:pos x="9" y="58"/>
                  </a:cxn>
                </a:cxnLst>
                <a:rect l="0" t="0" r="r" b="b"/>
                <a:pathLst>
                  <a:path w="73" h="69">
                    <a:moveTo>
                      <a:pt x="9" y="58"/>
                    </a:moveTo>
                    <a:lnTo>
                      <a:pt x="61" y="57"/>
                    </a:lnTo>
                    <a:lnTo>
                      <a:pt x="73" y="42"/>
                    </a:lnTo>
                    <a:lnTo>
                      <a:pt x="19" y="0"/>
                    </a:lnTo>
                    <a:lnTo>
                      <a:pt x="8" y="15"/>
                    </a:lnTo>
                    <a:lnTo>
                      <a:pt x="9" y="58"/>
                    </a:lnTo>
                    <a:lnTo>
                      <a:pt x="8" y="15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5"/>
                    </a:lnTo>
                    <a:lnTo>
                      <a:pt x="1" y="42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8"/>
                    </a:lnTo>
                    <a:lnTo>
                      <a:pt x="14" y="62"/>
                    </a:lnTo>
                    <a:lnTo>
                      <a:pt x="19" y="66"/>
                    </a:lnTo>
                    <a:lnTo>
                      <a:pt x="24" y="68"/>
                    </a:lnTo>
                    <a:lnTo>
                      <a:pt x="31" y="69"/>
                    </a:lnTo>
                    <a:lnTo>
                      <a:pt x="37" y="69"/>
                    </a:lnTo>
                    <a:lnTo>
                      <a:pt x="44" y="69"/>
                    </a:lnTo>
                    <a:lnTo>
                      <a:pt x="49" y="66"/>
                    </a:lnTo>
                    <a:lnTo>
                      <a:pt x="55" y="62"/>
                    </a:lnTo>
                    <a:lnTo>
                      <a:pt x="61" y="57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5" name="Freeform 2689"/>
              <p:cNvSpPr>
                <a:spLocks/>
              </p:cNvSpPr>
              <p:nvPr/>
            </p:nvSpPr>
            <p:spPr bwMode="auto">
              <a:xfrm>
                <a:off x="4970" y="3575"/>
                <a:ext cx="20" cy="19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46" y="98"/>
                  </a:cxn>
                  <a:cxn ang="0">
                    <a:pos x="97" y="54"/>
                  </a:cxn>
                  <a:cxn ang="0">
                    <a:pos x="51" y="0"/>
                  </a:cxn>
                  <a:cxn ang="0">
                    <a:pos x="0" y="42"/>
                  </a:cxn>
                </a:cxnLst>
                <a:rect l="0" t="0" r="r" b="b"/>
                <a:pathLst>
                  <a:path w="97" h="98">
                    <a:moveTo>
                      <a:pt x="0" y="42"/>
                    </a:moveTo>
                    <a:lnTo>
                      <a:pt x="0" y="42"/>
                    </a:lnTo>
                    <a:lnTo>
                      <a:pt x="46" y="98"/>
                    </a:lnTo>
                    <a:lnTo>
                      <a:pt x="97" y="54"/>
                    </a:lnTo>
                    <a:lnTo>
                      <a:pt x="51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6" name="Freeform 2690"/>
              <p:cNvSpPr>
                <a:spLocks/>
              </p:cNvSpPr>
              <p:nvPr/>
            </p:nvSpPr>
            <p:spPr bwMode="auto">
              <a:xfrm>
                <a:off x="4969" y="3571"/>
                <a:ext cx="12" cy="12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54"/>
                  </a:cxn>
                  <a:cxn ang="0">
                    <a:pos x="2" y="55"/>
                  </a:cxn>
                  <a:cxn ang="0">
                    <a:pos x="4" y="56"/>
                  </a:cxn>
                  <a:cxn ang="0">
                    <a:pos x="5" y="57"/>
                  </a:cxn>
                  <a:cxn ang="0">
                    <a:pos x="6" y="58"/>
                  </a:cxn>
                  <a:cxn ang="0">
                    <a:pos x="57" y="16"/>
                  </a:cxn>
                  <a:cxn ang="0">
                    <a:pos x="56" y="13"/>
                  </a:cxn>
                  <a:cxn ang="0">
                    <a:pos x="53" y="11"/>
                  </a:cxn>
                  <a:cxn ang="0">
                    <a:pos x="52" y="10"/>
                  </a:cxn>
                  <a:cxn ang="0">
                    <a:pos x="50" y="8"/>
                  </a:cxn>
                  <a:cxn ang="0">
                    <a:pos x="47" y="5"/>
                  </a:cxn>
                  <a:cxn ang="0">
                    <a:pos x="46" y="4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0" y="53"/>
                  </a:cxn>
                </a:cxnLst>
                <a:rect l="0" t="0" r="r" b="b"/>
                <a:pathLst>
                  <a:path w="57" h="58">
                    <a:moveTo>
                      <a:pt x="0" y="53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54"/>
                    </a:lnTo>
                    <a:lnTo>
                      <a:pt x="2" y="55"/>
                    </a:lnTo>
                    <a:lnTo>
                      <a:pt x="4" y="56"/>
                    </a:lnTo>
                    <a:lnTo>
                      <a:pt x="5" y="57"/>
                    </a:lnTo>
                    <a:lnTo>
                      <a:pt x="6" y="58"/>
                    </a:lnTo>
                    <a:lnTo>
                      <a:pt x="57" y="16"/>
                    </a:lnTo>
                    <a:lnTo>
                      <a:pt x="56" y="13"/>
                    </a:lnTo>
                    <a:lnTo>
                      <a:pt x="53" y="11"/>
                    </a:lnTo>
                    <a:lnTo>
                      <a:pt x="52" y="10"/>
                    </a:lnTo>
                    <a:lnTo>
                      <a:pt x="50" y="8"/>
                    </a:lnTo>
                    <a:lnTo>
                      <a:pt x="47" y="5"/>
                    </a:lnTo>
                    <a:lnTo>
                      <a:pt x="46" y="4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7" name="Freeform 2691"/>
              <p:cNvSpPr>
                <a:spLocks/>
              </p:cNvSpPr>
              <p:nvPr/>
            </p:nvSpPr>
            <p:spPr bwMode="auto">
              <a:xfrm>
                <a:off x="4969" y="3569"/>
                <a:ext cx="9" cy="14"/>
              </a:xfrm>
              <a:custGeom>
                <a:avLst/>
                <a:gdLst/>
                <a:ahLst/>
                <a:cxnLst>
                  <a:cxn ang="0">
                    <a:pos x="17" y="66"/>
                  </a:cxn>
                  <a:cxn ang="0">
                    <a:pos x="17" y="66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0" y="67"/>
                  </a:cxn>
                  <a:cxn ang="0">
                    <a:pos x="8" y="66"/>
                  </a:cxn>
                  <a:cxn ang="0">
                    <a:pos x="6" y="65"/>
                  </a:cxn>
                  <a:cxn ang="0">
                    <a:pos x="4" y="65"/>
                  </a:cxn>
                  <a:cxn ang="0">
                    <a:pos x="1" y="64"/>
                  </a:cxn>
                  <a:cxn ang="0">
                    <a:pos x="0" y="63"/>
                  </a:cxn>
                  <a:cxn ang="0">
                    <a:pos x="42" y="10"/>
                  </a:cxn>
                  <a:cxn ang="0">
                    <a:pos x="38" y="7"/>
                  </a:cxn>
                  <a:cxn ang="0">
                    <a:pos x="34" y="5"/>
                  </a:cxn>
                  <a:cxn ang="0">
                    <a:pos x="30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7" y="66"/>
                  </a:cxn>
                </a:cxnLst>
                <a:rect l="0" t="0" r="r" b="b"/>
                <a:pathLst>
                  <a:path w="42" h="67">
                    <a:moveTo>
                      <a:pt x="17" y="66"/>
                    </a:moveTo>
                    <a:lnTo>
                      <a:pt x="17" y="66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0" y="67"/>
                    </a:lnTo>
                    <a:lnTo>
                      <a:pt x="8" y="66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1" y="64"/>
                    </a:lnTo>
                    <a:lnTo>
                      <a:pt x="0" y="63"/>
                    </a:lnTo>
                    <a:lnTo>
                      <a:pt x="42" y="10"/>
                    </a:lnTo>
                    <a:lnTo>
                      <a:pt x="38" y="7"/>
                    </a:lnTo>
                    <a:lnTo>
                      <a:pt x="34" y="5"/>
                    </a:lnTo>
                    <a:lnTo>
                      <a:pt x="30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7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8" name="Freeform 2692"/>
              <p:cNvSpPr>
                <a:spLocks/>
              </p:cNvSpPr>
              <p:nvPr/>
            </p:nvSpPr>
            <p:spPr bwMode="auto">
              <a:xfrm>
                <a:off x="4964" y="3569"/>
                <a:ext cx="11" cy="14"/>
              </a:xfrm>
              <a:custGeom>
                <a:avLst/>
                <a:gdLst/>
                <a:ahLst/>
                <a:cxnLst>
                  <a:cxn ang="0">
                    <a:pos x="52" y="60"/>
                  </a:cxn>
                  <a:cxn ang="0">
                    <a:pos x="52" y="60"/>
                  </a:cxn>
                  <a:cxn ang="0">
                    <a:pos x="52" y="61"/>
                  </a:cxn>
                  <a:cxn ang="0">
                    <a:pos x="52" y="61"/>
                  </a:cxn>
                  <a:cxn ang="0">
                    <a:pos x="51" y="63"/>
                  </a:cxn>
                  <a:cxn ang="0">
                    <a:pos x="50" y="64"/>
                  </a:cxn>
                  <a:cxn ang="0">
                    <a:pos x="48" y="64"/>
                  </a:cxn>
                  <a:cxn ang="0">
                    <a:pos x="46" y="65"/>
                  </a:cxn>
                  <a:cxn ang="0">
                    <a:pos x="44" y="66"/>
                  </a:cxn>
                  <a:cxn ang="0">
                    <a:pos x="41" y="66"/>
                  </a:cxn>
                  <a:cxn ang="0">
                    <a:pos x="30" y="0"/>
                  </a:cxn>
                  <a:cxn ang="0">
                    <a:pos x="24" y="1"/>
                  </a:cxn>
                  <a:cxn ang="0">
                    <a:pos x="21" y="4"/>
                  </a:cxn>
                  <a:cxn ang="0">
                    <a:pos x="16" y="6"/>
                  </a:cxn>
                  <a:cxn ang="0">
                    <a:pos x="11" y="8"/>
                  </a:cxn>
                  <a:cxn ang="0">
                    <a:pos x="8" y="11"/>
                  </a:cxn>
                  <a:cxn ang="0">
                    <a:pos x="6" y="14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52" y="60"/>
                  </a:cxn>
                </a:cxnLst>
                <a:rect l="0" t="0" r="r" b="b"/>
                <a:pathLst>
                  <a:path w="52" h="66">
                    <a:moveTo>
                      <a:pt x="52" y="60"/>
                    </a:moveTo>
                    <a:lnTo>
                      <a:pt x="52" y="60"/>
                    </a:lnTo>
                    <a:lnTo>
                      <a:pt x="52" y="61"/>
                    </a:lnTo>
                    <a:lnTo>
                      <a:pt x="52" y="61"/>
                    </a:lnTo>
                    <a:lnTo>
                      <a:pt x="51" y="63"/>
                    </a:lnTo>
                    <a:lnTo>
                      <a:pt x="50" y="64"/>
                    </a:lnTo>
                    <a:lnTo>
                      <a:pt x="48" y="64"/>
                    </a:lnTo>
                    <a:lnTo>
                      <a:pt x="46" y="65"/>
                    </a:lnTo>
                    <a:lnTo>
                      <a:pt x="44" y="66"/>
                    </a:lnTo>
                    <a:lnTo>
                      <a:pt x="41" y="66"/>
                    </a:lnTo>
                    <a:lnTo>
                      <a:pt x="30" y="0"/>
                    </a:lnTo>
                    <a:lnTo>
                      <a:pt x="24" y="1"/>
                    </a:lnTo>
                    <a:lnTo>
                      <a:pt x="21" y="4"/>
                    </a:lnTo>
                    <a:lnTo>
                      <a:pt x="16" y="6"/>
                    </a:lnTo>
                    <a:lnTo>
                      <a:pt x="11" y="8"/>
                    </a:lnTo>
                    <a:lnTo>
                      <a:pt x="8" y="11"/>
                    </a:lnTo>
                    <a:lnTo>
                      <a:pt x="6" y="14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52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9" name="Freeform 2693"/>
              <p:cNvSpPr>
                <a:spLocks/>
              </p:cNvSpPr>
              <p:nvPr/>
            </p:nvSpPr>
            <p:spPr bwMode="auto">
              <a:xfrm>
                <a:off x="4961" y="3573"/>
                <a:ext cx="14" cy="10"/>
              </a:xfrm>
              <a:custGeom>
                <a:avLst/>
                <a:gdLst/>
                <a:ahLst/>
                <a:cxnLst>
                  <a:cxn ang="0">
                    <a:pos x="67" y="44"/>
                  </a:cxn>
                  <a:cxn ang="0">
                    <a:pos x="67" y="44"/>
                  </a:cxn>
                  <a:cxn ang="0">
                    <a:pos x="67" y="43"/>
                  </a:cxn>
                  <a:cxn ang="0">
                    <a:pos x="67" y="4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67" y="40"/>
                  </a:cxn>
                  <a:cxn ang="0">
                    <a:pos x="15" y="0"/>
                  </a:cxn>
                  <a:cxn ang="0">
                    <a:pos x="11" y="5"/>
                  </a:cxn>
                  <a:cxn ang="0">
                    <a:pos x="8" y="10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0" y="43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67" y="44"/>
                  </a:cxn>
                </a:cxnLst>
                <a:rect l="0" t="0" r="r" b="b"/>
                <a:pathLst>
                  <a:path w="67" h="50">
                    <a:moveTo>
                      <a:pt x="67" y="44"/>
                    </a:moveTo>
                    <a:lnTo>
                      <a:pt x="67" y="44"/>
                    </a:lnTo>
                    <a:lnTo>
                      <a:pt x="67" y="43"/>
                    </a:lnTo>
                    <a:lnTo>
                      <a:pt x="67" y="4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67" y="40"/>
                    </a:lnTo>
                    <a:lnTo>
                      <a:pt x="15" y="0"/>
                    </a:lnTo>
                    <a:lnTo>
                      <a:pt x="11" y="5"/>
                    </a:lnTo>
                    <a:lnTo>
                      <a:pt x="8" y="10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0" y="43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67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0" name="Freeform 2694"/>
              <p:cNvSpPr>
                <a:spLocks/>
              </p:cNvSpPr>
              <p:nvPr/>
            </p:nvSpPr>
            <p:spPr bwMode="auto">
              <a:xfrm>
                <a:off x="4961" y="3582"/>
                <a:ext cx="16" cy="12"/>
              </a:xfrm>
              <a:custGeom>
                <a:avLst/>
                <a:gdLst/>
                <a:ahLst/>
                <a:cxnLst>
                  <a:cxn ang="0">
                    <a:pos x="76" y="16"/>
                  </a:cxn>
                  <a:cxn ang="0">
                    <a:pos x="77" y="16"/>
                  </a:cxn>
                  <a:cxn ang="0">
                    <a:pos x="74" y="12"/>
                  </a:cxn>
                  <a:cxn ang="0">
                    <a:pos x="71" y="9"/>
                  </a:cxn>
                  <a:cxn ang="0">
                    <a:pos x="69" y="7"/>
                  </a:cxn>
                  <a:cxn ang="0">
                    <a:pos x="68" y="4"/>
                  </a:cxn>
                  <a:cxn ang="0">
                    <a:pos x="67" y="2"/>
                  </a:cxn>
                  <a:cxn ang="0">
                    <a:pos x="67" y="1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0" y="6"/>
                  </a:cxn>
                  <a:cxn ang="0">
                    <a:pos x="1" y="14"/>
                  </a:cxn>
                  <a:cxn ang="0">
                    <a:pos x="3" y="21"/>
                  </a:cxn>
                  <a:cxn ang="0">
                    <a:pos x="6" y="27"/>
                  </a:cxn>
                  <a:cxn ang="0">
                    <a:pos x="9" y="34"/>
                  </a:cxn>
                  <a:cxn ang="0">
                    <a:pos x="13" y="41"/>
                  </a:cxn>
                  <a:cxn ang="0">
                    <a:pos x="16" y="47"/>
                  </a:cxn>
                  <a:cxn ang="0">
                    <a:pos x="21" y="53"/>
                  </a:cxn>
                  <a:cxn ang="0">
                    <a:pos x="25" y="60"/>
                  </a:cxn>
                  <a:cxn ang="0">
                    <a:pos x="25" y="60"/>
                  </a:cxn>
                  <a:cxn ang="0">
                    <a:pos x="76" y="16"/>
                  </a:cxn>
                </a:cxnLst>
                <a:rect l="0" t="0" r="r" b="b"/>
                <a:pathLst>
                  <a:path w="77" h="60">
                    <a:moveTo>
                      <a:pt x="76" y="16"/>
                    </a:moveTo>
                    <a:lnTo>
                      <a:pt x="77" y="16"/>
                    </a:lnTo>
                    <a:lnTo>
                      <a:pt x="74" y="12"/>
                    </a:lnTo>
                    <a:lnTo>
                      <a:pt x="71" y="9"/>
                    </a:lnTo>
                    <a:lnTo>
                      <a:pt x="69" y="7"/>
                    </a:lnTo>
                    <a:lnTo>
                      <a:pt x="68" y="4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0" y="6"/>
                    </a:lnTo>
                    <a:lnTo>
                      <a:pt x="1" y="14"/>
                    </a:lnTo>
                    <a:lnTo>
                      <a:pt x="3" y="21"/>
                    </a:lnTo>
                    <a:lnTo>
                      <a:pt x="6" y="27"/>
                    </a:lnTo>
                    <a:lnTo>
                      <a:pt x="9" y="34"/>
                    </a:lnTo>
                    <a:lnTo>
                      <a:pt x="13" y="41"/>
                    </a:lnTo>
                    <a:lnTo>
                      <a:pt x="16" y="47"/>
                    </a:lnTo>
                    <a:lnTo>
                      <a:pt x="21" y="53"/>
                    </a:lnTo>
                    <a:lnTo>
                      <a:pt x="25" y="60"/>
                    </a:lnTo>
                    <a:lnTo>
                      <a:pt x="25" y="60"/>
                    </a:lnTo>
                    <a:lnTo>
                      <a:pt x="76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1" name="Freeform 2695"/>
              <p:cNvSpPr>
                <a:spLocks/>
              </p:cNvSpPr>
              <p:nvPr/>
            </p:nvSpPr>
            <p:spPr bwMode="auto">
              <a:xfrm>
                <a:off x="4966" y="3585"/>
                <a:ext cx="19" cy="20"/>
              </a:xfrm>
              <a:custGeom>
                <a:avLst/>
                <a:gdLst/>
                <a:ahLst/>
                <a:cxnLst>
                  <a:cxn ang="0">
                    <a:pos x="86" y="83"/>
                  </a:cxn>
                  <a:cxn ang="0">
                    <a:pos x="86" y="40"/>
                  </a:cxn>
                  <a:cxn ang="0">
                    <a:pos x="51" y="0"/>
                  </a:cxn>
                  <a:cxn ang="0">
                    <a:pos x="0" y="44"/>
                  </a:cxn>
                  <a:cxn ang="0">
                    <a:pos x="35" y="83"/>
                  </a:cxn>
                  <a:cxn ang="0">
                    <a:pos x="86" y="83"/>
                  </a:cxn>
                  <a:cxn ang="0">
                    <a:pos x="35" y="83"/>
                  </a:cxn>
                  <a:cxn ang="0">
                    <a:pos x="40" y="89"/>
                  </a:cxn>
                  <a:cxn ang="0">
                    <a:pos x="46" y="92"/>
                  </a:cxn>
                  <a:cxn ang="0">
                    <a:pos x="52" y="95"/>
                  </a:cxn>
                  <a:cxn ang="0">
                    <a:pos x="58" y="96"/>
                  </a:cxn>
                  <a:cxn ang="0">
                    <a:pos x="65" y="96"/>
                  </a:cxn>
                  <a:cxn ang="0">
                    <a:pos x="71" y="93"/>
                  </a:cxn>
                  <a:cxn ang="0">
                    <a:pos x="76" y="91"/>
                  </a:cxn>
                  <a:cxn ang="0">
                    <a:pos x="81" y="88"/>
                  </a:cxn>
                  <a:cxn ang="0">
                    <a:pos x="86" y="83"/>
                  </a:cxn>
                  <a:cxn ang="0">
                    <a:pos x="89" y="78"/>
                  </a:cxn>
                  <a:cxn ang="0">
                    <a:pos x="91" y="73"/>
                  </a:cxn>
                  <a:cxn ang="0">
                    <a:pos x="94" y="67"/>
                  </a:cxn>
                  <a:cxn ang="0">
                    <a:pos x="94" y="60"/>
                  </a:cxn>
                  <a:cxn ang="0">
                    <a:pos x="93" y="53"/>
                  </a:cxn>
                  <a:cxn ang="0">
                    <a:pos x="90" y="47"/>
                  </a:cxn>
                  <a:cxn ang="0">
                    <a:pos x="86" y="40"/>
                  </a:cxn>
                  <a:cxn ang="0">
                    <a:pos x="86" y="83"/>
                  </a:cxn>
                </a:cxnLst>
                <a:rect l="0" t="0" r="r" b="b"/>
                <a:pathLst>
                  <a:path w="94" h="96">
                    <a:moveTo>
                      <a:pt x="86" y="83"/>
                    </a:moveTo>
                    <a:lnTo>
                      <a:pt x="86" y="40"/>
                    </a:lnTo>
                    <a:lnTo>
                      <a:pt x="51" y="0"/>
                    </a:lnTo>
                    <a:lnTo>
                      <a:pt x="0" y="44"/>
                    </a:lnTo>
                    <a:lnTo>
                      <a:pt x="35" y="83"/>
                    </a:lnTo>
                    <a:lnTo>
                      <a:pt x="86" y="83"/>
                    </a:lnTo>
                    <a:lnTo>
                      <a:pt x="35" y="83"/>
                    </a:lnTo>
                    <a:lnTo>
                      <a:pt x="40" y="89"/>
                    </a:lnTo>
                    <a:lnTo>
                      <a:pt x="46" y="92"/>
                    </a:lnTo>
                    <a:lnTo>
                      <a:pt x="52" y="95"/>
                    </a:lnTo>
                    <a:lnTo>
                      <a:pt x="58" y="96"/>
                    </a:lnTo>
                    <a:lnTo>
                      <a:pt x="65" y="96"/>
                    </a:lnTo>
                    <a:lnTo>
                      <a:pt x="71" y="93"/>
                    </a:lnTo>
                    <a:lnTo>
                      <a:pt x="76" y="91"/>
                    </a:lnTo>
                    <a:lnTo>
                      <a:pt x="81" y="88"/>
                    </a:lnTo>
                    <a:lnTo>
                      <a:pt x="86" y="83"/>
                    </a:lnTo>
                    <a:lnTo>
                      <a:pt x="89" y="78"/>
                    </a:lnTo>
                    <a:lnTo>
                      <a:pt x="91" y="73"/>
                    </a:lnTo>
                    <a:lnTo>
                      <a:pt x="94" y="67"/>
                    </a:lnTo>
                    <a:lnTo>
                      <a:pt x="94" y="60"/>
                    </a:lnTo>
                    <a:lnTo>
                      <a:pt x="93" y="53"/>
                    </a:lnTo>
                    <a:lnTo>
                      <a:pt x="90" y="47"/>
                    </a:lnTo>
                    <a:lnTo>
                      <a:pt x="86" y="40"/>
                    </a:lnTo>
                    <a:lnTo>
                      <a:pt x="86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2" name="Freeform 2696"/>
              <p:cNvSpPr>
                <a:spLocks/>
              </p:cNvSpPr>
              <p:nvPr/>
            </p:nvSpPr>
            <p:spPr bwMode="auto">
              <a:xfrm>
                <a:off x="4969" y="3594"/>
                <a:ext cx="15" cy="14"/>
              </a:xfrm>
              <a:custGeom>
                <a:avLst/>
                <a:gdLst/>
                <a:ahLst/>
                <a:cxnLst>
                  <a:cxn ang="0">
                    <a:pos x="8" y="57"/>
                  </a:cxn>
                  <a:cxn ang="0">
                    <a:pos x="60" y="56"/>
                  </a:cxn>
                  <a:cxn ang="0">
                    <a:pos x="72" y="42"/>
                  </a:cxn>
                  <a:cxn ang="0">
                    <a:pos x="20" y="0"/>
                  </a:cxn>
                  <a:cxn ang="0">
                    <a:pos x="8" y="15"/>
                  </a:cxn>
                  <a:cxn ang="0">
                    <a:pos x="8" y="57"/>
                  </a:cxn>
                  <a:cxn ang="0">
                    <a:pos x="8" y="15"/>
                  </a:cxn>
                  <a:cxn ang="0">
                    <a:pos x="4" y="21"/>
                  </a:cxn>
                  <a:cxn ang="0">
                    <a:pos x="1" y="28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2" y="48"/>
                  </a:cxn>
                  <a:cxn ang="0">
                    <a:pos x="5" y="52"/>
                  </a:cxn>
                  <a:cxn ang="0">
                    <a:pos x="9" y="58"/>
                  </a:cxn>
                  <a:cxn ang="0">
                    <a:pos x="14" y="62"/>
                  </a:cxn>
                  <a:cxn ang="0">
                    <a:pos x="19" y="65"/>
                  </a:cxn>
                  <a:cxn ang="0">
                    <a:pos x="24" y="67"/>
                  </a:cxn>
                  <a:cxn ang="0">
                    <a:pos x="30" y="70"/>
                  </a:cxn>
                  <a:cxn ang="0">
                    <a:pos x="37" y="70"/>
                  </a:cxn>
                  <a:cxn ang="0">
                    <a:pos x="43" y="69"/>
                  </a:cxn>
                  <a:cxn ang="0">
                    <a:pos x="50" y="66"/>
                  </a:cxn>
                  <a:cxn ang="0">
                    <a:pos x="56" y="62"/>
                  </a:cxn>
                  <a:cxn ang="0">
                    <a:pos x="60" y="56"/>
                  </a:cxn>
                  <a:cxn ang="0">
                    <a:pos x="8" y="57"/>
                  </a:cxn>
                </a:cxnLst>
                <a:rect l="0" t="0" r="r" b="b"/>
                <a:pathLst>
                  <a:path w="72" h="70">
                    <a:moveTo>
                      <a:pt x="8" y="57"/>
                    </a:moveTo>
                    <a:lnTo>
                      <a:pt x="60" y="56"/>
                    </a:lnTo>
                    <a:lnTo>
                      <a:pt x="72" y="42"/>
                    </a:lnTo>
                    <a:lnTo>
                      <a:pt x="20" y="0"/>
                    </a:lnTo>
                    <a:lnTo>
                      <a:pt x="8" y="15"/>
                    </a:lnTo>
                    <a:lnTo>
                      <a:pt x="8" y="57"/>
                    </a:lnTo>
                    <a:lnTo>
                      <a:pt x="8" y="15"/>
                    </a:lnTo>
                    <a:lnTo>
                      <a:pt x="4" y="21"/>
                    </a:lnTo>
                    <a:lnTo>
                      <a:pt x="1" y="28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2" y="48"/>
                    </a:lnTo>
                    <a:lnTo>
                      <a:pt x="5" y="52"/>
                    </a:lnTo>
                    <a:lnTo>
                      <a:pt x="9" y="58"/>
                    </a:lnTo>
                    <a:lnTo>
                      <a:pt x="14" y="62"/>
                    </a:lnTo>
                    <a:lnTo>
                      <a:pt x="19" y="65"/>
                    </a:lnTo>
                    <a:lnTo>
                      <a:pt x="24" y="67"/>
                    </a:lnTo>
                    <a:lnTo>
                      <a:pt x="30" y="70"/>
                    </a:lnTo>
                    <a:lnTo>
                      <a:pt x="37" y="70"/>
                    </a:lnTo>
                    <a:lnTo>
                      <a:pt x="43" y="69"/>
                    </a:lnTo>
                    <a:lnTo>
                      <a:pt x="50" y="66"/>
                    </a:lnTo>
                    <a:lnTo>
                      <a:pt x="56" y="62"/>
                    </a:lnTo>
                    <a:lnTo>
                      <a:pt x="60" y="56"/>
                    </a:lnTo>
                    <a:lnTo>
                      <a:pt x="8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3" name="Freeform 2697"/>
              <p:cNvSpPr>
                <a:spLocks/>
              </p:cNvSpPr>
              <p:nvPr/>
            </p:nvSpPr>
            <p:spPr bwMode="auto">
              <a:xfrm>
                <a:off x="4990" y="3555"/>
                <a:ext cx="14" cy="14"/>
              </a:xfrm>
              <a:custGeom>
                <a:avLst/>
                <a:gdLst/>
                <a:ahLst/>
                <a:cxnLst>
                  <a:cxn ang="0">
                    <a:pos x="64" y="15"/>
                  </a:cxn>
                  <a:cxn ang="0">
                    <a:pos x="13" y="11"/>
                  </a:cxn>
                  <a:cxn ang="0">
                    <a:pos x="0" y="24"/>
                  </a:cxn>
                  <a:cxn ang="0">
                    <a:pos x="48" y="70"/>
                  </a:cxn>
                  <a:cxn ang="0">
                    <a:pos x="60" y="58"/>
                  </a:cxn>
                  <a:cxn ang="0">
                    <a:pos x="64" y="15"/>
                  </a:cxn>
                  <a:cxn ang="0">
                    <a:pos x="60" y="58"/>
                  </a:cxn>
                  <a:cxn ang="0">
                    <a:pos x="65" y="51"/>
                  </a:cxn>
                  <a:cxn ang="0">
                    <a:pos x="68" y="45"/>
                  </a:cxn>
                  <a:cxn ang="0">
                    <a:pos x="71" y="38"/>
                  </a:cxn>
                  <a:cxn ang="0">
                    <a:pos x="71" y="32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4" y="15"/>
                  </a:cxn>
                  <a:cxn ang="0">
                    <a:pos x="59" y="10"/>
                  </a:cxn>
                  <a:cxn ang="0">
                    <a:pos x="54" y="6"/>
                  </a:cxn>
                  <a:cxn ang="0">
                    <a:pos x="50" y="3"/>
                  </a:cxn>
                  <a:cxn ang="0">
                    <a:pos x="43" y="1"/>
                  </a:cxn>
                  <a:cxn ang="0">
                    <a:pos x="37" y="0"/>
                  </a:cxn>
                  <a:cxn ang="0">
                    <a:pos x="31" y="1"/>
                  </a:cxn>
                  <a:cxn ang="0">
                    <a:pos x="24" y="2"/>
                  </a:cxn>
                  <a:cxn ang="0">
                    <a:pos x="19" y="6"/>
                  </a:cxn>
                  <a:cxn ang="0">
                    <a:pos x="13" y="11"/>
                  </a:cxn>
                  <a:cxn ang="0">
                    <a:pos x="64" y="15"/>
                  </a:cxn>
                </a:cxnLst>
                <a:rect l="0" t="0" r="r" b="b"/>
                <a:pathLst>
                  <a:path w="71" h="70">
                    <a:moveTo>
                      <a:pt x="64" y="15"/>
                    </a:moveTo>
                    <a:lnTo>
                      <a:pt x="13" y="11"/>
                    </a:lnTo>
                    <a:lnTo>
                      <a:pt x="0" y="24"/>
                    </a:lnTo>
                    <a:lnTo>
                      <a:pt x="48" y="70"/>
                    </a:lnTo>
                    <a:lnTo>
                      <a:pt x="60" y="58"/>
                    </a:lnTo>
                    <a:lnTo>
                      <a:pt x="64" y="15"/>
                    </a:lnTo>
                    <a:lnTo>
                      <a:pt x="60" y="58"/>
                    </a:lnTo>
                    <a:lnTo>
                      <a:pt x="65" y="51"/>
                    </a:lnTo>
                    <a:lnTo>
                      <a:pt x="68" y="45"/>
                    </a:lnTo>
                    <a:lnTo>
                      <a:pt x="71" y="38"/>
                    </a:lnTo>
                    <a:lnTo>
                      <a:pt x="71" y="32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4" y="15"/>
                    </a:lnTo>
                    <a:lnTo>
                      <a:pt x="59" y="10"/>
                    </a:lnTo>
                    <a:lnTo>
                      <a:pt x="54" y="6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7" y="0"/>
                    </a:lnTo>
                    <a:lnTo>
                      <a:pt x="31" y="1"/>
                    </a:lnTo>
                    <a:lnTo>
                      <a:pt x="24" y="2"/>
                    </a:lnTo>
                    <a:lnTo>
                      <a:pt x="19" y="6"/>
                    </a:lnTo>
                    <a:lnTo>
                      <a:pt x="13" y="11"/>
                    </a:lnTo>
                    <a:lnTo>
                      <a:pt x="64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4" name="Freeform 2698"/>
              <p:cNvSpPr>
                <a:spLocks/>
              </p:cNvSpPr>
              <p:nvPr/>
            </p:nvSpPr>
            <p:spPr bwMode="auto">
              <a:xfrm>
                <a:off x="4992" y="3558"/>
                <a:ext cx="14" cy="11"/>
              </a:xfrm>
              <a:custGeom>
                <a:avLst/>
                <a:gdLst/>
                <a:ahLst/>
                <a:cxnLst>
                  <a:cxn ang="0">
                    <a:pos x="70" y="48"/>
                  </a:cxn>
                  <a:cxn ang="0">
                    <a:pos x="70" y="48"/>
                  </a:cxn>
                  <a:cxn ang="0">
                    <a:pos x="70" y="41"/>
                  </a:cxn>
                  <a:cxn ang="0">
                    <a:pos x="69" y="36"/>
                  </a:cxn>
                  <a:cxn ang="0">
                    <a:pos x="67" y="29"/>
                  </a:cxn>
                  <a:cxn ang="0">
                    <a:pos x="66" y="23"/>
                  </a:cxn>
                  <a:cxn ang="0">
                    <a:pos x="64" y="17"/>
                  </a:cxn>
                  <a:cxn ang="0">
                    <a:pos x="62" y="11"/>
                  </a:cxn>
                  <a:cxn ang="0">
                    <a:pos x="58" y="6"/>
                  </a:cxn>
                  <a:cxn ang="0">
                    <a:pos x="55" y="0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2" y="39"/>
                  </a:cxn>
                  <a:cxn ang="0">
                    <a:pos x="2" y="40"/>
                  </a:cxn>
                  <a:cxn ang="0">
                    <a:pos x="2" y="41"/>
                  </a:cxn>
                  <a:cxn ang="0">
                    <a:pos x="3" y="44"/>
                  </a:cxn>
                  <a:cxn ang="0">
                    <a:pos x="3" y="46"/>
                  </a:cxn>
                  <a:cxn ang="0">
                    <a:pos x="3" y="48"/>
                  </a:cxn>
                  <a:cxn ang="0">
                    <a:pos x="3" y="51"/>
                  </a:cxn>
                  <a:cxn ang="0">
                    <a:pos x="3" y="51"/>
                  </a:cxn>
                  <a:cxn ang="0">
                    <a:pos x="70" y="48"/>
                  </a:cxn>
                </a:cxnLst>
                <a:rect l="0" t="0" r="r" b="b"/>
                <a:pathLst>
                  <a:path w="70" h="51">
                    <a:moveTo>
                      <a:pt x="70" y="48"/>
                    </a:moveTo>
                    <a:lnTo>
                      <a:pt x="70" y="48"/>
                    </a:lnTo>
                    <a:lnTo>
                      <a:pt x="70" y="41"/>
                    </a:lnTo>
                    <a:lnTo>
                      <a:pt x="69" y="36"/>
                    </a:lnTo>
                    <a:lnTo>
                      <a:pt x="67" y="29"/>
                    </a:lnTo>
                    <a:lnTo>
                      <a:pt x="66" y="23"/>
                    </a:lnTo>
                    <a:lnTo>
                      <a:pt x="64" y="17"/>
                    </a:lnTo>
                    <a:lnTo>
                      <a:pt x="62" y="11"/>
                    </a:lnTo>
                    <a:lnTo>
                      <a:pt x="58" y="6"/>
                    </a:lnTo>
                    <a:lnTo>
                      <a:pt x="55" y="0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39"/>
                    </a:lnTo>
                    <a:lnTo>
                      <a:pt x="2" y="40"/>
                    </a:lnTo>
                    <a:lnTo>
                      <a:pt x="2" y="41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7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5" name="Freeform 2699"/>
              <p:cNvSpPr>
                <a:spLocks/>
              </p:cNvSpPr>
              <p:nvPr/>
            </p:nvSpPr>
            <p:spPr bwMode="auto">
              <a:xfrm>
                <a:off x="4992" y="3568"/>
                <a:ext cx="14" cy="11"/>
              </a:xfrm>
              <a:custGeom>
                <a:avLst/>
                <a:gdLst/>
                <a:ahLst/>
                <a:cxnLst>
                  <a:cxn ang="0">
                    <a:pos x="52" y="56"/>
                  </a:cxn>
                  <a:cxn ang="0">
                    <a:pos x="52" y="56"/>
                  </a:cxn>
                  <a:cxn ang="0">
                    <a:pos x="57" y="50"/>
                  </a:cxn>
                  <a:cxn ang="0">
                    <a:pos x="60" y="43"/>
                  </a:cxn>
                  <a:cxn ang="0">
                    <a:pos x="64" y="37"/>
                  </a:cxn>
                  <a:cxn ang="0">
                    <a:pos x="67" y="29"/>
                  </a:cxn>
                  <a:cxn ang="0">
                    <a:pos x="68" y="22"/>
                  </a:cxn>
                  <a:cxn ang="0">
                    <a:pos x="71" y="15"/>
                  </a:cxn>
                  <a:cxn ang="0">
                    <a:pos x="71" y="7"/>
                  </a:cxn>
                  <a:cxn ang="0">
                    <a:pos x="71" y="0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4" y="6"/>
                  </a:cxn>
                  <a:cxn ang="0">
                    <a:pos x="4" y="7"/>
                  </a:cxn>
                  <a:cxn ang="0">
                    <a:pos x="4" y="8"/>
                  </a:cxn>
                  <a:cxn ang="0">
                    <a:pos x="3" y="10"/>
                  </a:cxn>
                  <a:cxn ang="0">
                    <a:pos x="3" y="12"/>
                  </a:cxn>
                  <a:cxn ang="0">
                    <a:pos x="1" y="13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52" y="56"/>
                  </a:cxn>
                </a:cxnLst>
                <a:rect l="0" t="0" r="r" b="b"/>
                <a:pathLst>
                  <a:path w="71" h="56">
                    <a:moveTo>
                      <a:pt x="52" y="56"/>
                    </a:moveTo>
                    <a:lnTo>
                      <a:pt x="52" y="56"/>
                    </a:lnTo>
                    <a:lnTo>
                      <a:pt x="57" y="50"/>
                    </a:lnTo>
                    <a:lnTo>
                      <a:pt x="60" y="43"/>
                    </a:lnTo>
                    <a:lnTo>
                      <a:pt x="64" y="37"/>
                    </a:lnTo>
                    <a:lnTo>
                      <a:pt x="67" y="29"/>
                    </a:lnTo>
                    <a:lnTo>
                      <a:pt x="68" y="22"/>
                    </a:lnTo>
                    <a:lnTo>
                      <a:pt x="71" y="15"/>
                    </a:lnTo>
                    <a:lnTo>
                      <a:pt x="71" y="7"/>
                    </a:lnTo>
                    <a:lnTo>
                      <a:pt x="71" y="0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2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6" name="Freeform 2700"/>
              <p:cNvSpPr>
                <a:spLocks/>
              </p:cNvSpPr>
              <p:nvPr/>
            </p:nvSpPr>
            <p:spPr bwMode="auto">
              <a:xfrm>
                <a:off x="4991" y="3571"/>
                <a:ext cx="11" cy="13"/>
              </a:xfrm>
              <a:custGeom>
                <a:avLst/>
                <a:gdLst/>
                <a:ahLst/>
                <a:cxnLst>
                  <a:cxn ang="0">
                    <a:pos x="26" y="65"/>
                  </a:cxn>
                  <a:cxn ang="0">
                    <a:pos x="26" y="65"/>
                  </a:cxn>
                  <a:cxn ang="0">
                    <a:pos x="31" y="64"/>
                  </a:cxn>
                  <a:cxn ang="0">
                    <a:pos x="35" y="62"/>
                  </a:cxn>
                  <a:cxn ang="0">
                    <a:pos x="39" y="58"/>
                  </a:cxn>
                  <a:cxn ang="0">
                    <a:pos x="43" y="56"/>
                  </a:cxn>
                  <a:cxn ang="0">
                    <a:pos x="47" y="52"/>
                  </a:cxn>
                  <a:cxn ang="0">
                    <a:pos x="51" y="49"/>
                  </a:cxn>
                  <a:cxn ang="0">
                    <a:pos x="55" y="45"/>
                  </a:cxn>
                  <a:cxn ang="0">
                    <a:pos x="57" y="4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6" y="65"/>
                  </a:cxn>
                </a:cxnLst>
                <a:rect l="0" t="0" r="r" b="b"/>
                <a:pathLst>
                  <a:path w="57" h="65">
                    <a:moveTo>
                      <a:pt x="26" y="65"/>
                    </a:moveTo>
                    <a:lnTo>
                      <a:pt x="26" y="65"/>
                    </a:lnTo>
                    <a:lnTo>
                      <a:pt x="31" y="64"/>
                    </a:lnTo>
                    <a:lnTo>
                      <a:pt x="35" y="62"/>
                    </a:lnTo>
                    <a:lnTo>
                      <a:pt x="39" y="58"/>
                    </a:lnTo>
                    <a:lnTo>
                      <a:pt x="43" y="56"/>
                    </a:lnTo>
                    <a:lnTo>
                      <a:pt x="47" y="52"/>
                    </a:lnTo>
                    <a:lnTo>
                      <a:pt x="51" y="49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6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7" name="Freeform 2701"/>
              <p:cNvSpPr>
                <a:spLocks/>
              </p:cNvSpPr>
              <p:nvPr/>
            </p:nvSpPr>
            <p:spPr bwMode="auto">
              <a:xfrm>
                <a:off x="4987" y="3572"/>
                <a:ext cx="9" cy="13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0" y="66"/>
                  </a:cxn>
                  <a:cxn ang="0">
                    <a:pos x="6" y="67"/>
                  </a:cxn>
                  <a:cxn ang="0">
                    <a:pos x="11" y="67"/>
                  </a:cxn>
                  <a:cxn ang="0">
                    <a:pos x="17" y="67"/>
                  </a:cxn>
                  <a:cxn ang="0">
                    <a:pos x="22" y="67"/>
                  </a:cxn>
                  <a:cxn ang="0">
                    <a:pos x="27" y="66"/>
                  </a:cxn>
                  <a:cxn ang="0">
                    <a:pos x="33" y="64"/>
                  </a:cxn>
                  <a:cxn ang="0">
                    <a:pos x="38" y="63"/>
                  </a:cxn>
                  <a:cxn ang="0">
                    <a:pos x="43" y="61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0" y="66"/>
                  </a:cxn>
                </a:cxnLst>
                <a:rect l="0" t="0" r="r" b="b"/>
                <a:pathLst>
                  <a:path w="43" h="67">
                    <a:moveTo>
                      <a:pt x="0" y="66"/>
                    </a:moveTo>
                    <a:lnTo>
                      <a:pt x="0" y="66"/>
                    </a:lnTo>
                    <a:lnTo>
                      <a:pt x="6" y="67"/>
                    </a:lnTo>
                    <a:lnTo>
                      <a:pt x="11" y="67"/>
                    </a:lnTo>
                    <a:lnTo>
                      <a:pt x="17" y="67"/>
                    </a:lnTo>
                    <a:lnTo>
                      <a:pt x="22" y="67"/>
                    </a:lnTo>
                    <a:lnTo>
                      <a:pt x="27" y="66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3" y="6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8" name="Freeform 2702"/>
              <p:cNvSpPr>
                <a:spLocks/>
              </p:cNvSpPr>
              <p:nvPr/>
            </p:nvSpPr>
            <p:spPr bwMode="auto">
              <a:xfrm>
                <a:off x="4980" y="3571"/>
                <a:ext cx="10" cy="14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3"/>
                  </a:cxn>
                  <a:cxn ang="0">
                    <a:pos x="3" y="56"/>
                  </a:cxn>
                  <a:cxn ang="0">
                    <a:pos x="8" y="59"/>
                  </a:cxn>
                  <a:cxn ang="0">
                    <a:pos x="12" y="61"/>
                  </a:cxn>
                  <a:cxn ang="0">
                    <a:pos x="17" y="64"/>
                  </a:cxn>
                  <a:cxn ang="0">
                    <a:pos x="20" y="66"/>
                  </a:cxn>
                  <a:cxn ang="0">
                    <a:pos x="26" y="68"/>
                  </a:cxn>
                  <a:cxn ang="0">
                    <a:pos x="31" y="69"/>
                  </a:cxn>
                  <a:cxn ang="0">
                    <a:pos x="35" y="71"/>
                  </a:cxn>
                  <a:cxn ang="0">
                    <a:pos x="49" y="5"/>
                  </a:cxn>
                  <a:cxn ang="0">
                    <a:pos x="48" y="5"/>
                  </a:cxn>
                  <a:cxn ang="0">
                    <a:pos x="47" y="5"/>
                  </a:cxn>
                  <a:cxn ang="0">
                    <a:pos x="47" y="5"/>
                  </a:cxn>
                  <a:cxn ang="0">
                    <a:pos x="46" y="4"/>
                  </a:cxn>
                  <a:cxn ang="0">
                    <a:pos x="45" y="4"/>
                  </a:cxn>
                  <a:cxn ang="0">
                    <a:pos x="43" y="3"/>
                  </a:cxn>
                  <a:cxn ang="0">
                    <a:pos x="42" y="1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0" y="53"/>
                  </a:cxn>
                </a:cxnLst>
                <a:rect l="0" t="0" r="r" b="b"/>
                <a:pathLst>
                  <a:path w="49" h="71">
                    <a:moveTo>
                      <a:pt x="0" y="53"/>
                    </a:moveTo>
                    <a:lnTo>
                      <a:pt x="0" y="53"/>
                    </a:lnTo>
                    <a:lnTo>
                      <a:pt x="3" y="56"/>
                    </a:lnTo>
                    <a:lnTo>
                      <a:pt x="8" y="59"/>
                    </a:lnTo>
                    <a:lnTo>
                      <a:pt x="12" y="61"/>
                    </a:lnTo>
                    <a:lnTo>
                      <a:pt x="17" y="64"/>
                    </a:lnTo>
                    <a:lnTo>
                      <a:pt x="20" y="66"/>
                    </a:lnTo>
                    <a:lnTo>
                      <a:pt x="26" y="68"/>
                    </a:lnTo>
                    <a:lnTo>
                      <a:pt x="31" y="69"/>
                    </a:lnTo>
                    <a:lnTo>
                      <a:pt x="35" y="71"/>
                    </a:lnTo>
                    <a:lnTo>
                      <a:pt x="49" y="5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6" y="4"/>
                    </a:lnTo>
                    <a:lnTo>
                      <a:pt x="45" y="4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9" name="Freeform 2703"/>
              <p:cNvSpPr>
                <a:spLocks/>
              </p:cNvSpPr>
              <p:nvPr/>
            </p:nvSpPr>
            <p:spPr bwMode="auto">
              <a:xfrm>
                <a:off x="4974" y="3568"/>
                <a:ext cx="14" cy="13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0" y="29"/>
                  </a:cxn>
                  <a:cxn ang="0">
                    <a:pos x="4" y="35"/>
                  </a:cxn>
                  <a:cxn ang="0">
                    <a:pos x="6" y="40"/>
                  </a:cxn>
                  <a:cxn ang="0">
                    <a:pos x="9" y="46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2" y="60"/>
                  </a:cxn>
                  <a:cxn ang="0">
                    <a:pos x="27" y="65"/>
                  </a:cxn>
                  <a:cxn ang="0">
                    <a:pos x="33" y="69"/>
                  </a:cxn>
                  <a:cxn ang="0">
                    <a:pos x="73" y="16"/>
                  </a:cxn>
                  <a:cxn ang="0">
                    <a:pos x="72" y="15"/>
                  </a:cxn>
                  <a:cxn ang="0">
                    <a:pos x="69" y="13"/>
                  </a:cxn>
                  <a:cxn ang="0">
                    <a:pos x="68" y="12"/>
                  </a:cxn>
                  <a:cxn ang="0">
                    <a:pos x="66" y="9"/>
                  </a:cxn>
                  <a:cxn ang="0">
                    <a:pos x="65" y="7"/>
                  </a:cxn>
                  <a:cxn ang="0">
                    <a:pos x="63" y="5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0" y="29"/>
                  </a:cxn>
                </a:cxnLst>
                <a:rect l="0" t="0" r="r" b="b"/>
                <a:pathLst>
                  <a:path w="73" h="69">
                    <a:moveTo>
                      <a:pt x="0" y="29"/>
                    </a:moveTo>
                    <a:lnTo>
                      <a:pt x="0" y="29"/>
                    </a:lnTo>
                    <a:lnTo>
                      <a:pt x="4" y="35"/>
                    </a:lnTo>
                    <a:lnTo>
                      <a:pt x="6" y="40"/>
                    </a:lnTo>
                    <a:lnTo>
                      <a:pt x="9" y="46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2" y="60"/>
                    </a:lnTo>
                    <a:lnTo>
                      <a:pt x="27" y="65"/>
                    </a:lnTo>
                    <a:lnTo>
                      <a:pt x="33" y="69"/>
                    </a:lnTo>
                    <a:lnTo>
                      <a:pt x="73" y="16"/>
                    </a:lnTo>
                    <a:lnTo>
                      <a:pt x="72" y="15"/>
                    </a:lnTo>
                    <a:lnTo>
                      <a:pt x="69" y="13"/>
                    </a:lnTo>
                    <a:lnTo>
                      <a:pt x="68" y="12"/>
                    </a:lnTo>
                    <a:lnTo>
                      <a:pt x="66" y="9"/>
                    </a:lnTo>
                    <a:lnTo>
                      <a:pt x="65" y="7"/>
                    </a:lnTo>
                    <a:lnTo>
                      <a:pt x="63" y="5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0" name="Freeform 2704"/>
              <p:cNvSpPr>
                <a:spLocks/>
              </p:cNvSpPr>
              <p:nvPr/>
            </p:nvSpPr>
            <p:spPr bwMode="auto">
              <a:xfrm>
                <a:off x="4972" y="3563"/>
                <a:ext cx="14" cy="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1" y="20"/>
                  </a:cxn>
                  <a:cxn ang="0">
                    <a:pos x="2" y="27"/>
                  </a:cxn>
                  <a:cxn ang="0">
                    <a:pos x="3" y="32"/>
                  </a:cxn>
                  <a:cxn ang="0">
                    <a:pos x="6" y="39"/>
                  </a:cxn>
                  <a:cxn ang="0">
                    <a:pos x="8" y="45"/>
                  </a:cxn>
                  <a:cxn ang="0">
                    <a:pos x="10" y="51"/>
                  </a:cxn>
                  <a:cxn ang="0">
                    <a:pos x="70" y="22"/>
                  </a:cxn>
                  <a:cxn ang="0">
                    <a:pos x="69" y="20"/>
                  </a:cxn>
                  <a:cxn ang="0">
                    <a:pos x="68" y="17"/>
                  </a:cxn>
                  <a:cxn ang="0">
                    <a:pos x="68" y="15"/>
                  </a:cxn>
                  <a:cxn ang="0">
                    <a:pos x="68" y="14"/>
                  </a:cxn>
                  <a:cxn ang="0">
                    <a:pos x="67" y="12"/>
                  </a:cxn>
                  <a:cxn ang="0">
                    <a:pos x="67" y="11"/>
                  </a:cxn>
                  <a:cxn ang="0">
                    <a:pos x="67" y="9"/>
                  </a:cxn>
                  <a:cxn ang="0">
                    <a:pos x="67" y="7"/>
                  </a:cxn>
                  <a:cxn ang="0">
                    <a:pos x="67" y="7"/>
                  </a:cxn>
                  <a:cxn ang="0">
                    <a:pos x="1" y="0"/>
                  </a:cxn>
                </a:cxnLst>
                <a:rect l="0" t="0" r="r" b="b"/>
                <a:pathLst>
                  <a:path w="70" h="51">
                    <a:moveTo>
                      <a:pt x="1" y="0"/>
                    </a:moveTo>
                    <a:lnTo>
                      <a:pt x="1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1" y="20"/>
                    </a:lnTo>
                    <a:lnTo>
                      <a:pt x="2" y="27"/>
                    </a:lnTo>
                    <a:lnTo>
                      <a:pt x="3" y="32"/>
                    </a:lnTo>
                    <a:lnTo>
                      <a:pt x="6" y="39"/>
                    </a:lnTo>
                    <a:lnTo>
                      <a:pt x="8" y="45"/>
                    </a:lnTo>
                    <a:lnTo>
                      <a:pt x="10" y="51"/>
                    </a:lnTo>
                    <a:lnTo>
                      <a:pt x="70" y="22"/>
                    </a:lnTo>
                    <a:lnTo>
                      <a:pt x="69" y="20"/>
                    </a:lnTo>
                    <a:lnTo>
                      <a:pt x="68" y="17"/>
                    </a:lnTo>
                    <a:lnTo>
                      <a:pt x="68" y="15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67" y="11"/>
                    </a:lnTo>
                    <a:lnTo>
                      <a:pt x="67" y="9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1" name="Freeform 2705"/>
              <p:cNvSpPr>
                <a:spLocks/>
              </p:cNvSpPr>
              <p:nvPr/>
            </p:nvSpPr>
            <p:spPr bwMode="auto">
              <a:xfrm>
                <a:off x="4972" y="3554"/>
                <a:ext cx="14" cy="11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14" y="6"/>
                  </a:cxn>
                  <a:cxn ang="0">
                    <a:pos x="10" y="10"/>
                  </a:cxn>
                  <a:cxn ang="0">
                    <a:pos x="8" y="16"/>
                  </a:cxn>
                  <a:cxn ang="0">
                    <a:pos x="6" y="22"/>
                  </a:cxn>
                  <a:cxn ang="0">
                    <a:pos x="3" y="28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66" y="52"/>
                  </a:cxn>
                  <a:cxn ang="0">
                    <a:pos x="66" y="51"/>
                  </a:cxn>
                  <a:cxn ang="0">
                    <a:pos x="67" y="50"/>
                  </a:cxn>
                  <a:cxn ang="0">
                    <a:pos x="67" y="49"/>
                  </a:cxn>
                  <a:cxn ang="0">
                    <a:pos x="67" y="46"/>
                  </a:cxn>
                  <a:cxn ang="0">
                    <a:pos x="68" y="45"/>
                  </a:cxn>
                  <a:cxn ang="0">
                    <a:pos x="69" y="44"/>
                  </a:cxn>
                  <a:cxn ang="0">
                    <a:pos x="69" y="43"/>
                  </a:cxn>
                  <a:cxn ang="0">
                    <a:pos x="70" y="42"/>
                  </a:cxn>
                  <a:cxn ang="0">
                    <a:pos x="70" y="42"/>
                  </a:cxn>
                  <a:cxn ang="0">
                    <a:pos x="17" y="0"/>
                  </a:cxn>
                </a:cxnLst>
                <a:rect l="0" t="0" r="r" b="b"/>
                <a:pathLst>
                  <a:path w="70" h="52">
                    <a:moveTo>
                      <a:pt x="17" y="0"/>
                    </a:moveTo>
                    <a:lnTo>
                      <a:pt x="17" y="0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6" y="22"/>
                    </a:lnTo>
                    <a:lnTo>
                      <a:pt x="3" y="28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66" y="52"/>
                    </a:lnTo>
                    <a:lnTo>
                      <a:pt x="66" y="51"/>
                    </a:lnTo>
                    <a:lnTo>
                      <a:pt x="67" y="50"/>
                    </a:lnTo>
                    <a:lnTo>
                      <a:pt x="67" y="49"/>
                    </a:lnTo>
                    <a:lnTo>
                      <a:pt x="67" y="46"/>
                    </a:lnTo>
                    <a:lnTo>
                      <a:pt x="68" y="45"/>
                    </a:lnTo>
                    <a:lnTo>
                      <a:pt x="69" y="44"/>
                    </a:lnTo>
                    <a:lnTo>
                      <a:pt x="69" y="43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2" name="Freeform 2706"/>
              <p:cNvSpPr>
                <a:spLocks/>
              </p:cNvSpPr>
              <p:nvPr/>
            </p:nvSpPr>
            <p:spPr bwMode="auto">
              <a:xfrm>
                <a:off x="4975" y="3548"/>
                <a:ext cx="12" cy="1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0"/>
                  </a:cxn>
                  <a:cxn ang="0">
                    <a:pos x="45" y="1"/>
                  </a:cxn>
                  <a:cxn ang="0">
                    <a:pos x="37" y="3"/>
                  </a:cxn>
                  <a:cxn ang="0">
                    <a:pos x="30" y="6"/>
                  </a:cxn>
                  <a:cxn ang="0">
                    <a:pos x="23" y="9"/>
                  </a:cxn>
                  <a:cxn ang="0">
                    <a:pos x="18" y="14"/>
                  </a:cxn>
                  <a:cxn ang="0">
                    <a:pos x="11" y="19"/>
                  </a:cxn>
                  <a:cxn ang="0">
                    <a:pos x="6" y="23"/>
                  </a:cxn>
                  <a:cxn ang="0">
                    <a:pos x="0" y="29"/>
                  </a:cxn>
                  <a:cxn ang="0">
                    <a:pos x="53" y="71"/>
                  </a:cxn>
                  <a:cxn ang="0">
                    <a:pos x="55" y="69"/>
                  </a:cxn>
                  <a:cxn ang="0">
                    <a:pos x="56" y="68"/>
                  </a:cxn>
                  <a:cxn ang="0">
                    <a:pos x="57" y="67"/>
                  </a:cxn>
                  <a:cxn ang="0">
                    <a:pos x="58" y="67"/>
                  </a:cxn>
                  <a:cxn ang="0">
                    <a:pos x="58" y="66"/>
                  </a:cxn>
                  <a:cxn ang="0">
                    <a:pos x="58" y="66"/>
                  </a:cxn>
                  <a:cxn ang="0">
                    <a:pos x="59" y="66"/>
                  </a:cxn>
                  <a:cxn ang="0">
                    <a:pos x="59" y="66"/>
                  </a:cxn>
                  <a:cxn ang="0">
                    <a:pos x="59" y="66"/>
                  </a:cxn>
                  <a:cxn ang="0">
                    <a:pos x="53" y="0"/>
                  </a:cxn>
                </a:cxnLst>
                <a:rect l="0" t="0" r="r" b="b"/>
                <a:pathLst>
                  <a:path w="59" h="71">
                    <a:moveTo>
                      <a:pt x="53" y="0"/>
                    </a:moveTo>
                    <a:lnTo>
                      <a:pt x="53" y="0"/>
                    </a:lnTo>
                    <a:lnTo>
                      <a:pt x="45" y="1"/>
                    </a:lnTo>
                    <a:lnTo>
                      <a:pt x="37" y="3"/>
                    </a:lnTo>
                    <a:lnTo>
                      <a:pt x="30" y="6"/>
                    </a:lnTo>
                    <a:lnTo>
                      <a:pt x="23" y="9"/>
                    </a:lnTo>
                    <a:lnTo>
                      <a:pt x="18" y="14"/>
                    </a:lnTo>
                    <a:lnTo>
                      <a:pt x="11" y="19"/>
                    </a:lnTo>
                    <a:lnTo>
                      <a:pt x="6" y="23"/>
                    </a:lnTo>
                    <a:lnTo>
                      <a:pt x="0" y="29"/>
                    </a:lnTo>
                    <a:lnTo>
                      <a:pt x="53" y="71"/>
                    </a:lnTo>
                    <a:lnTo>
                      <a:pt x="55" y="69"/>
                    </a:lnTo>
                    <a:lnTo>
                      <a:pt x="56" y="68"/>
                    </a:lnTo>
                    <a:lnTo>
                      <a:pt x="57" y="67"/>
                    </a:lnTo>
                    <a:lnTo>
                      <a:pt x="58" y="67"/>
                    </a:lnTo>
                    <a:lnTo>
                      <a:pt x="58" y="66"/>
                    </a:lnTo>
                    <a:lnTo>
                      <a:pt x="58" y="66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3" name="Freeform 2707"/>
              <p:cNvSpPr>
                <a:spLocks/>
              </p:cNvSpPr>
              <p:nvPr/>
            </p:nvSpPr>
            <p:spPr bwMode="auto">
              <a:xfrm>
                <a:off x="4986" y="3548"/>
                <a:ext cx="11" cy="15"/>
              </a:xfrm>
              <a:custGeom>
                <a:avLst/>
                <a:gdLst/>
                <a:ahLst/>
                <a:cxnLst>
                  <a:cxn ang="0">
                    <a:pos x="57" y="19"/>
                  </a:cxn>
                  <a:cxn ang="0">
                    <a:pos x="57" y="19"/>
                  </a:cxn>
                  <a:cxn ang="0">
                    <a:pos x="51" y="15"/>
                  </a:cxn>
                  <a:cxn ang="0">
                    <a:pos x="44" y="10"/>
                  </a:cxn>
                  <a:cxn ang="0">
                    <a:pos x="39" y="7"/>
                  </a:cxn>
                  <a:cxn ang="0">
                    <a:pos x="30" y="5"/>
                  </a:cxn>
                  <a:cxn ang="0">
                    <a:pos x="24" y="2"/>
                  </a:cxn>
                  <a:cxn ang="0">
                    <a:pos x="15" y="1"/>
                  </a:cxn>
                  <a:cxn ang="0">
                    <a:pos x="7" y="0"/>
                  </a:cxn>
                  <a:cxn ang="0">
                    <a:pos x="0" y="1"/>
                  </a:cxn>
                  <a:cxn ang="0">
                    <a:pos x="6" y="67"/>
                  </a:cxn>
                  <a:cxn ang="0">
                    <a:pos x="7" y="67"/>
                  </a:cxn>
                  <a:cxn ang="0">
                    <a:pos x="7" y="67"/>
                  </a:cxn>
                  <a:cxn ang="0">
                    <a:pos x="8" y="67"/>
                  </a:cxn>
                  <a:cxn ang="0">
                    <a:pos x="10" y="67"/>
                  </a:cxn>
                  <a:cxn ang="0">
                    <a:pos x="11" y="68"/>
                  </a:cxn>
                  <a:cxn ang="0">
                    <a:pos x="12" y="69"/>
                  </a:cxn>
                  <a:cxn ang="0">
                    <a:pos x="14" y="70"/>
                  </a:cxn>
                  <a:cxn ang="0">
                    <a:pos x="17" y="72"/>
                  </a:cxn>
                  <a:cxn ang="0">
                    <a:pos x="17" y="72"/>
                  </a:cxn>
                  <a:cxn ang="0">
                    <a:pos x="57" y="19"/>
                  </a:cxn>
                </a:cxnLst>
                <a:rect l="0" t="0" r="r" b="b"/>
                <a:pathLst>
                  <a:path w="57" h="72">
                    <a:moveTo>
                      <a:pt x="57" y="19"/>
                    </a:moveTo>
                    <a:lnTo>
                      <a:pt x="57" y="19"/>
                    </a:lnTo>
                    <a:lnTo>
                      <a:pt x="51" y="15"/>
                    </a:lnTo>
                    <a:lnTo>
                      <a:pt x="44" y="10"/>
                    </a:lnTo>
                    <a:lnTo>
                      <a:pt x="39" y="7"/>
                    </a:lnTo>
                    <a:lnTo>
                      <a:pt x="30" y="5"/>
                    </a:lnTo>
                    <a:lnTo>
                      <a:pt x="24" y="2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6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8" y="67"/>
                    </a:lnTo>
                    <a:lnTo>
                      <a:pt x="10" y="67"/>
                    </a:lnTo>
                    <a:lnTo>
                      <a:pt x="11" y="68"/>
                    </a:lnTo>
                    <a:lnTo>
                      <a:pt x="12" y="69"/>
                    </a:lnTo>
                    <a:lnTo>
                      <a:pt x="14" y="70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57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4" name="Freeform 2708"/>
              <p:cNvSpPr>
                <a:spLocks/>
              </p:cNvSpPr>
              <p:nvPr/>
            </p:nvSpPr>
            <p:spPr bwMode="auto">
              <a:xfrm>
                <a:off x="4989" y="3552"/>
                <a:ext cx="13" cy="14"/>
              </a:xfrm>
              <a:custGeom>
                <a:avLst/>
                <a:gdLst/>
                <a:ahLst/>
                <a:cxnLst>
                  <a:cxn ang="0">
                    <a:pos x="58" y="58"/>
                  </a:cxn>
                  <a:cxn ang="0">
                    <a:pos x="57" y="16"/>
                  </a:cxn>
                  <a:cxn ang="0">
                    <a:pos x="55" y="13"/>
                  </a:cxn>
                  <a:cxn ang="0">
                    <a:pos x="53" y="11"/>
                  </a:cxn>
                  <a:cxn ang="0">
                    <a:pos x="52" y="9"/>
                  </a:cxn>
                  <a:cxn ang="0">
                    <a:pos x="49" y="8"/>
                  </a:cxn>
                  <a:cxn ang="0">
                    <a:pos x="47" y="5"/>
                  </a:cxn>
                  <a:cxn ang="0">
                    <a:pos x="45" y="4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0" y="53"/>
                  </a:cxn>
                  <a:cxn ang="0">
                    <a:pos x="0" y="54"/>
                  </a:cxn>
                  <a:cxn ang="0">
                    <a:pos x="1" y="54"/>
                  </a:cxn>
                  <a:cxn ang="0">
                    <a:pos x="2" y="55"/>
                  </a:cxn>
                  <a:cxn ang="0">
                    <a:pos x="3" y="56"/>
                  </a:cxn>
                  <a:cxn ang="0">
                    <a:pos x="4" y="57"/>
                  </a:cxn>
                  <a:cxn ang="0">
                    <a:pos x="5" y="58"/>
                  </a:cxn>
                  <a:cxn ang="0">
                    <a:pos x="7" y="60"/>
                  </a:cxn>
                  <a:cxn ang="0">
                    <a:pos x="8" y="60"/>
                  </a:cxn>
                  <a:cxn ang="0">
                    <a:pos x="5" y="17"/>
                  </a:cxn>
                  <a:cxn ang="0">
                    <a:pos x="8" y="60"/>
                  </a:cxn>
                  <a:cxn ang="0">
                    <a:pos x="13" y="65"/>
                  </a:cxn>
                  <a:cxn ang="0">
                    <a:pos x="19" y="69"/>
                  </a:cxn>
                  <a:cxn ang="0">
                    <a:pos x="25" y="71"/>
                  </a:cxn>
                  <a:cxn ang="0">
                    <a:pos x="32" y="72"/>
                  </a:cxn>
                  <a:cxn ang="0">
                    <a:pos x="38" y="71"/>
                  </a:cxn>
                  <a:cxn ang="0">
                    <a:pos x="43" y="69"/>
                  </a:cxn>
                  <a:cxn ang="0">
                    <a:pos x="49" y="67"/>
                  </a:cxn>
                  <a:cxn ang="0">
                    <a:pos x="54" y="63"/>
                  </a:cxn>
                  <a:cxn ang="0">
                    <a:pos x="58" y="58"/>
                  </a:cxn>
                  <a:cxn ang="0">
                    <a:pos x="62" y="53"/>
                  </a:cxn>
                  <a:cxn ang="0">
                    <a:pos x="64" y="47"/>
                  </a:cxn>
                  <a:cxn ang="0">
                    <a:pos x="65" y="41"/>
                  </a:cxn>
                  <a:cxn ang="0">
                    <a:pos x="65" y="34"/>
                  </a:cxn>
                  <a:cxn ang="0">
                    <a:pos x="64" y="28"/>
                  </a:cxn>
                  <a:cxn ang="0">
                    <a:pos x="62" y="21"/>
                  </a:cxn>
                  <a:cxn ang="0">
                    <a:pos x="57" y="16"/>
                  </a:cxn>
                  <a:cxn ang="0">
                    <a:pos x="58" y="58"/>
                  </a:cxn>
                </a:cxnLst>
                <a:rect l="0" t="0" r="r" b="b"/>
                <a:pathLst>
                  <a:path w="65" h="72">
                    <a:moveTo>
                      <a:pt x="58" y="58"/>
                    </a:moveTo>
                    <a:lnTo>
                      <a:pt x="57" y="16"/>
                    </a:lnTo>
                    <a:lnTo>
                      <a:pt x="55" y="13"/>
                    </a:lnTo>
                    <a:lnTo>
                      <a:pt x="53" y="11"/>
                    </a:lnTo>
                    <a:lnTo>
                      <a:pt x="52" y="9"/>
                    </a:lnTo>
                    <a:lnTo>
                      <a:pt x="49" y="8"/>
                    </a:lnTo>
                    <a:lnTo>
                      <a:pt x="47" y="5"/>
                    </a:lnTo>
                    <a:lnTo>
                      <a:pt x="45" y="4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2" y="55"/>
                    </a:lnTo>
                    <a:lnTo>
                      <a:pt x="3" y="56"/>
                    </a:lnTo>
                    <a:lnTo>
                      <a:pt x="4" y="57"/>
                    </a:lnTo>
                    <a:lnTo>
                      <a:pt x="5" y="58"/>
                    </a:lnTo>
                    <a:lnTo>
                      <a:pt x="7" y="60"/>
                    </a:lnTo>
                    <a:lnTo>
                      <a:pt x="8" y="60"/>
                    </a:lnTo>
                    <a:lnTo>
                      <a:pt x="5" y="17"/>
                    </a:lnTo>
                    <a:lnTo>
                      <a:pt x="8" y="60"/>
                    </a:lnTo>
                    <a:lnTo>
                      <a:pt x="13" y="65"/>
                    </a:lnTo>
                    <a:lnTo>
                      <a:pt x="19" y="69"/>
                    </a:lnTo>
                    <a:lnTo>
                      <a:pt x="25" y="71"/>
                    </a:lnTo>
                    <a:lnTo>
                      <a:pt x="32" y="72"/>
                    </a:lnTo>
                    <a:lnTo>
                      <a:pt x="38" y="71"/>
                    </a:lnTo>
                    <a:lnTo>
                      <a:pt x="43" y="69"/>
                    </a:lnTo>
                    <a:lnTo>
                      <a:pt x="49" y="67"/>
                    </a:lnTo>
                    <a:lnTo>
                      <a:pt x="54" y="63"/>
                    </a:lnTo>
                    <a:lnTo>
                      <a:pt x="58" y="58"/>
                    </a:lnTo>
                    <a:lnTo>
                      <a:pt x="62" y="53"/>
                    </a:lnTo>
                    <a:lnTo>
                      <a:pt x="64" y="47"/>
                    </a:lnTo>
                    <a:lnTo>
                      <a:pt x="65" y="41"/>
                    </a:lnTo>
                    <a:lnTo>
                      <a:pt x="65" y="34"/>
                    </a:lnTo>
                    <a:lnTo>
                      <a:pt x="64" y="28"/>
                    </a:lnTo>
                    <a:lnTo>
                      <a:pt x="62" y="21"/>
                    </a:lnTo>
                    <a:lnTo>
                      <a:pt x="57" y="16"/>
                    </a:lnTo>
                    <a:lnTo>
                      <a:pt x="58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5" name="Freeform 2709"/>
              <p:cNvSpPr>
                <a:spLocks/>
              </p:cNvSpPr>
              <p:nvPr/>
            </p:nvSpPr>
            <p:spPr bwMode="auto">
              <a:xfrm>
                <a:off x="4979" y="3555"/>
                <a:ext cx="22" cy="24"/>
              </a:xfrm>
              <a:custGeom>
                <a:avLst/>
                <a:gdLst/>
                <a:ahLst/>
                <a:cxnLst>
                  <a:cxn ang="0">
                    <a:pos x="10" y="107"/>
                  </a:cxn>
                  <a:cxn ang="0">
                    <a:pos x="60" y="105"/>
                  </a:cxn>
                  <a:cxn ang="0">
                    <a:pos x="110" y="41"/>
                  </a:cxn>
                  <a:cxn ang="0">
                    <a:pos x="57" y="0"/>
                  </a:cxn>
                  <a:cxn ang="0">
                    <a:pos x="8" y="65"/>
                  </a:cxn>
                  <a:cxn ang="0">
                    <a:pos x="10" y="107"/>
                  </a:cxn>
                  <a:cxn ang="0">
                    <a:pos x="8" y="65"/>
                  </a:cxn>
                  <a:cxn ang="0">
                    <a:pos x="3" y="70"/>
                  </a:cxn>
                  <a:cxn ang="0">
                    <a:pos x="1" y="77"/>
                  </a:cxn>
                  <a:cxn ang="0">
                    <a:pos x="0" y="84"/>
                  </a:cxn>
                  <a:cxn ang="0">
                    <a:pos x="1" y="90"/>
                  </a:cxn>
                  <a:cxn ang="0">
                    <a:pos x="2" y="96"/>
                  </a:cxn>
                  <a:cxn ang="0">
                    <a:pos x="4" y="101"/>
                  </a:cxn>
                  <a:cxn ang="0">
                    <a:pos x="9" y="106"/>
                  </a:cxn>
                  <a:cxn ang="0">
                    <a:pos x="13" y="111"/>
                  </a:cxn>
                  <a:cxn ang="0">
                    <a:pos x="18" y="114"/>
                  </a:cxn>
                  <a:cxn ang="0">
                    <a:pos x="24" y="116"/>
                  </a:cxn>
                  <a:cxn ang="0">
                    <a:pos x="30" y="119"/>
                  </a:cxn>
                  <a:cxn ang="0">
                    <a:pos x="37" y="119"/>
                  </a:cxn>
                  <a:cxn ang="0">
                    <a:pos x="42" y="118"/>
                  </a:cxn>
                  <a:cxn ang="0">
                    <a:pos x="49" y="115"/>
                  </a:cxn>
                  <a:cxn ang="0">
                    <a:pos x="55" y="111"/>
                  </a:cxn>
                  <a:cxn ang="0">
                    <a:pos x="60" y="105"/>
                  </a:cxn>
                  <a:cxn ang="0">
                    <a:pos x="10" y="107"/>
                  </a:cxn>
                </a:cxnLst>
                <a:rect l="0" t="0" r="r" b="b"/>
                <a:pathLst>
                  <a:path w="110" h="119">
                    <a:moveTo>
                      <a:pt x="10" y="107"/>
                    </a:moveTo>
                    <a:lnTo>
                      <a:pt x="60" y="105"/>
                    </a:lnTo>
                    <a:lnTo>
                      <a:pt x="110" y="41"/>
                    </a:lnTo>
                    <a:lnTo>
                      <a:pt x="57" y="0"/>
                    </a:lnTo>
                    <a:lnTo>
                      <a:pt x="8" y="65"/>
                    </a:lnTo>
                    <a:lnTo>
                      <a:pt x="10" y="107"/>
                    </a:lnTo>
                    <a:lnTo>
                      <a:pt x="8" y="65"/>
                    </a:lnTo>
                    <a:lnTo>
                      <a:pt x="3" y="70"/>
                    </a:lnTo>
                    <a:lnTo>
                      <a:pt x="1" y="77"/>
                    </a:lnTo>
                    <a:lnTo>
                      <a:pt x="0" y="84"/>
                    </a:lnTo>
                    <a:lnTo>
                      <a:pt x="1" y="90"/>
                    </a:lnTo>
                    <a:lnTo>
                      <a:pt x="2" y="96"/>
                    </a:lnTo>
                    <a:lnTo>
                      <a:pt x="4" y="101"/>
                    </a:lnTo>
                    <a:lnTo>
                      <a:pt x="9" y="106"/>
                    </a:lnTo>
                    <a:lnTo>
                      <a:pt x="13" y="111"/>
                    </a:lnTo>
                    <a:lnTo>
                      <a:pt x="18" y="114"/>
                    </a:lnTo>
                    <a:lnTo>
                      <a:pt x="24" y="116"/>
                    </a:lnTo>
                    <a:lnTo>
                      <a:pt x="30" y="119"/>
                    </a:lnTo>
                    <a:lnTo>
                      <a:pt x="37" y="119"/>
                    </a:lnTo>
                    <a:lnTo>
                      <a:pt x="42" y="118"/>
                    </a:lnTo>
                    <a:lnTo>
                      <a:pt x="49" y="115"/>
                    </a:lnTo>
                    <a:lnTo>
                      <a:pt x="55" y="111"/>
                    </a:lnTo>
                    <a:lnTo>
                      <a:pt x="60" y="105"/>
                    </a:lnTo>
                    <a:lnTo>
                      <a:pt x="10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6" name="Freeform 2710"/>
              <p:cNvSpPr>
                <a:spLocks/>
              </p:cNvSpPr>
              <p:nvPr/>
            </p:nvSpPr>
            <p:spPr bwMode="auto">
              <a:xfrm>
                <a:off x="4981" y="3568"/>
                <a:ext cx="10" cy="10"/>
              </a:xfrm>
              <a:custGeom>
                <a:avLst/>
                <a:gdLst/>
                <a:ahLst/>
                <a:cxnLst>
                  <a:cxn ang="0">
                    <a:pos x="49" y="1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7" y="0"/>
                  </a:cxn>
                  <a:cxn ang="0">
                    <a:pos x="0" y="46"/>
                  </a:cxn>
                  <a:cxn ang="0">
                    <a:pos x="0" y="47"/>
                  </a:cxn>
                  <a:cxn ang="0">
                    <a:pos x="1" y="49"/>
                  </a:cxn>
                  <a:cxn ang="0">
                    <a:pos x="2" y="50"/>
                  </a:cxn>
                  <a:cxn ang="0">
                    <a:pos x="3" y="51"/>
                  </a:cxn>
                  <a:cxn ang="0">
                    <a:pos x="5" y="51"/>
                  </a:cxn>
                  <a:cxn ang="0">
                    <a:pos x="6" y="52"/>
                  </a:cxn>
                  <a:cxn ang="0">
                    <a:pos x="7" y="53"/>
                  </a:cxn>
                  <a:cxn ang="0">
                    <a:pos x="7" y="53"/>
                  </a:cxn>
                  <a:cxn ang="0">
                    <a:pos x="7" y="54"/>
                  </a:cxn>
                  <a:cxn ang="0">
                    <a:pos x="49" y="1"/>
                  </a:cxn>
                </a:cxnLst>
                <a:rect l="0" t="0" r="r" b="b"/>
                <a:pathLst>
                  <a:path w="49" h="54">
                    <a:moveTo>
                      <a:pt x="49" y="1"/>
                    </a:move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1" y="49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6" y="52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4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7" name="Freeform 2711"/>
              <p:cNvSpPr>
                <a:spLocks/>
              </p:cNvSpPr>
              <p:nvPr/>
            </p:nvSpPr>
            <p:spPr bwMode="auto">
              <a:xfrm>
                <a:off x="4982" y="3568"/>
                <a:ext cx="10" cy="14"/>
              </a:xfrm>
              <a:custGeom>
                <a:avLst/>
                <a:gdLst/>
                <a:ahLst/>
                <a:cxnLst>
                  <a:cxn ang="0">
                    <a:pos x="43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3"/>
                  </a:cxn>
                  <a:cxn ang="0">
                    <a:pos x="45" y="3"/>
                  </a:cxn>
                  <a:cxn ang="0">
                    <a:pos x="45" y="3"/>
                  </a:cxn>
                  <a:cxn ang="0">
                    <a:pos x="44" y="3"/>
                  </a:cxn>
                  <a:cxn ang="0">
                    <a:pos x="43" y="1"/>
                  </a:cxn>
                  <a:cxn ang="0">
                    <a:pos x="42" y="0"/>
                  </a:cxn>
                  <a:cxn ang="0">
                    <a:pos x="0" y="53"/>
                  </a:cxn>
                  <a:cxn ang="0">
                    <a:pos x="5" y="57"/>
                  </a:cxn>
                  <a:cxn ang="0">
                    <a:pos x="10" y="59"/>
                  </a:cxn>
                  <a:cxn ang="0">
                    <a:pos x="15" y="63"/>
                  </a:cxn>
                  <a:cxn ang="0">
                    <a:pos x="21" y="65"/>
                  </a:cxn>
                  <a:cxn ang="0">
                    <a:pos x="26" y="67"/>
                  </a:cxn>
                  <a:cxn ang="0">
                    <a:pos x="33" y="68"/>
                  </a:cxn>
                  <a:cxn ang="0">
                    <a:pos x="39" y="69"/>
                  </a:cxn>
                  <a:cxn ang="0">
                    <a:pos x="46" y="69"/>
                  </a:cxn>
                  <a:cxn ang="0">
                    <a:pos x="46" y="69"/>
                  </a:cxn>
                  <a:cxn ang="0">
                    <a:pos x="43" y="3"/>
                  </a:cxn>
                </a:cxnLst>
                <a:rect l="0" t="0" r="r" b="b"/>
                <a:pathLst>
                  <a:path w="46" h="69">
                    <a:moveTo>
                      <a:pt x="43" y="3"/>
                    </a:move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3" y="1"/>
                    </a:lnTo>
                    <a:lnTo>
                      <a:pt x="42" y="0"/>
                    </a:lnTo>
                    <a:lnTo>
                      <a:pt x="0" y="53"/>
                    </a:lnTo>
                    <a:lnTo>
                      <a:pt x="5" y="57"/>
                    </a:lnTo>
                    <a:lnTo>
                      <a:pt x="10" y="59"/>
                    </a:lnTo>
                    <a:lnTo>
                      <a:pt x="15" y="63"/>
                    </a:lnTo>
                    <a:lnTo>
                      <a:pt x="21" y="65"/>
                    </a:lnTo>
                    <a:lnTo>
                      <a:pt x="26" y="67"/>
                    </a:lnTo>
                    <a:lnTo>
                      <a:pt x="33" y="68"/>
                    </a:lnTo>
                    <a:lnTo>
                      <a:pt x="39" y="69"/>
                    </a:lnTo>
                    <a:lnTo>
                      <a:pt x="46" y="69"/>
                    </a:lnTo>
                    <a:lnTo>
                      <a:pt x="46" y="69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8" name="Freeform 2712"/>
              <p:cNvSpPr>
                <a:spLocks/>
              </p:cNvSpPr>
              <p:nvPr/>
            </p:nvSpPr>
            <p:spPr bwMode="auto">
              <a:xfrm>
                <a:off x="4989" y="3568"/>
                <a:ext cx="11" cy="1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11" y="66"/>
                  </a:cxn>
                  <a:cxn ang="0">
                    <a:pos x="17" y="65"/>
                  </a:cxn>
                  <a:cxn ang="0">
                    <a:pos x="23" y="64"/>
                  </a:cxn>
                  <a:cxn ang="0">
                    <a:pos x="28" y="63"/>
                  </a:cxn>
                  <a:cxn ang="0">
                    <a:pos x="34" y="60"/>
                  </a:cxn>
                  <a:cxn ang="0">
                    <a:pos x="39" y="57"/>
                  </a:cxn>
                  <a:cxn ang="0">
                    <a:pos x="45" y="54"/>
                  </a:cxn>
                  <a:cxn ang="0">
                    <a:pos x="48" y="49"/>
                  </a:cxn>
                  <a:cxn ang="0">
                    <a:pos x="53" y="45"/>
                  </a:cxn>
                  <a:cxn ang="0">
                    <a:pos x="53" y="45"/>
                  </a:cxn>
                  <a:cxn ang="0">
                    <a:pos x="0" y="3"/>
                  </a:cxn>
                </a:cxnLst>
                <a:rect l="0" t="0" r="r" b="b"/>
                <a:pathLst>
                  <a:path w="53" h="66">
                    <a:moveTo>
                      <a:pt x="0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1" y="66"/>
                    </a:lnTo>
                    <a:lnTo>
                      <a:pt x="17" y="65"/>
                    </a:lnTo>
                    <a:lnTo>
                      <a:pt x="23" y="64"/>
                    </a:lnTo>
                    <a:lnTo>
                      <a:pt x="28" y="63"/>
                    </a:lnTo>
                    <a:lnTo>
                      <a:pt x="34" y="60"/>
                    </a:lnTo>
                    <a:lnTo>
                      <a:pt x="39" y="57"/>
                    </a:lnTo>
                    <a:lnTo>
                      <a:pt x="45" y="54"/>
                    </a:lnTo>
                    <a:lnTo>
                      <a:pt x="48" y="49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9" name="Freeform 2713"/>
              <p:cNvSpPr>
                <a:spLocks/>
              </p:cNvSpPr>
              <p:nvPr/>
            </p:nvSpPr>
            <p:spPr bwMode="auto">
              <a:xfrm>
                <a:off x="4989" y="3569"/>
                <a:ext cx="1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53" y="42"/>
                  </a:cxn>
                  <a:cxn ang="0">
                    <a:pos x="55" y="37"/>
                  </a:cxn>
                  <a:cxn ang="0">
                    <a:pos x="58" y="33"/>
                  </a:cxn>
                  <a:cxn ang="0">
                    <a:pos x="61" y="29"/>
                  </a:cxn>
                  <a:cxn ang="0">
                    <a:pos x="62" y="23"/>
                  </a:cxn>
                  <a:cxn ang="0">
                    <a:pos x="64" y="18"/>
                  </a:cxn>
                  <a:cxn ang="0">
                    <a:pos x="65" y="14"/>
                  </a:cxn>
                  <a:cxn ang="0">
                    <a:pos x="65" y="9"/>
                  </a:cxn>
                  <a:cxn ang="0">
                    <a:pos x="67" y="5"/>
                  </a:cxn>
                  <a:cxn ang="0">
                    <a:pos x="67" y="5"/>
                  </a:cxn>
                  <a:cxn ang="0">
                    <a:pos x="0" y="0"/>
                  </a:cxn>
                </a:cxnLst>
                <a:rect l="0" t="0" r="r" b="b"/>
                <a:pathLst>
                  <a:path w="67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3" y="42"/>
                    </a:lnTo>
                    <a:lnTo>
                      <a:pt x="55" y="37"/>
                    </a:lnTo>
                    <a:lnTo>
                      <a:pt x="58" y="33"/>
                    </a:lnTo>
                    <a:lnTo>
                      <a:pt x="61" y="29"/>
                    </a:lnTo>
                    <a:lnTo>
                      <a:pt x="62" y="23"/>
                    </a:lnTo>
                    <a:lnTo>
                      <a:pt x="64" y="18"/>
                    </a:lnTo>
                    <a:lnTo>
                      <a:pt x="65" y="14"/>
                    </a:lnTo>
                    <a:lnTo>
                      <a:pt x="65" y="9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70" name="Freeform 2714"/>
              <p:cNvSpPr>
                <a:spLocks/>
              </p:cNvSpPr>
              <p:nvPr/>
            </p:nvSpPr>
            <p:spPr bwMode="auto">
              <a:xfrm>
                <a:off x="4988" y="3558"/>
                <a:ext cx="15" cy="12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4" y="49"/>
                  </a:cxn>
                  <a:cxn ang="0">
                    <a:pos x="4" y="51"/>
                  </a:cxn>
                  <a:cxn ang="0">
                    <a:pos x="6" y="51"/>
                  </a:cxn>
                  <a:cxn ang="0">
                    <a:pos x="6" y="52"/>
                  </a:cxn>
                  <a:cxn ang="0">
                    <a:pos x="6" y="53"/>
                  </a:cxn>
                  <a:cxn ang="0">
                    <a:pos x="6" y="53"/>
                  </a:cxn>
                  <a:cxn ang="0">
                    <a:pos x="6" y="53"/>
                  </a:cxn>
                  <a:cxn ang="0">
                    <a:pos x="6" y="53"/>
                  </a:cxn>
                  <a:cxn ang="0">
                    <a:pos x="6" y="54"/>
                  </a:cxn>
                  <a:cxn ang="0">
                    <a:pos x="73" y="59"/>
                  </a:cxn>
                  <a:cxn ang="0">
                    <a:pos x="73" y="53"/>
                  </a:cxn>
                  <a:cxn ang="0">
                    <a:pos x="73" y="48"/>
                  </a:cxn>
                  <a:cxn ang="0">
                    <a:pos x="71" y="42"/>
                  </a:cxn>
                  <a:cxn ang="0">
                    <a:pos x="70" y="37"/>
                  </a:cxn>
                  <a:cxn ang="0">
                    <a:pos x="69" y="32"/>
                  </a:cxn>
                  <a:cxn ang="0">
                    <a:pos x="68" y="27"/>
                  </a:cxn>
                  <a:cxn ang="0">
                    <a:pos x="66" y="22"/>
                  </a:cxn>
                  <a:cxn ang="0">
                    <a:pos x="63" y="17"/>
                  </a:cxn>
                  <a:cxn ang="0">
                    <a:pos x="58" y="56"/>
                  </a:cxn>
                  <a:cxn ang="0">
                    <a:pos x="63" y="17"/>
                  </a:cxn>
                  <a:cxn ang="0">
                    <a:pos x="59" y="11"/>
                  </a:cxn>
                  <a:cxn ang="0">
                    <a:pos x="54" y="5"/>
                  </a:cxn>
                  <a:cxn ang="0">
                    <a:pos x="48" y="2"/>
                  </a:cxn>
                  <a:cxn ang="0">
                    <a:pos x="43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1"/>
                  </a:cxn>
                  <a:cxn ang="0">
                    <a:pos x="18" y="4"/>
                  </a:cxn>
                  <a:cxn ang="0">
                    <a:pos x="13" y="8"/>
                  </a:cxn>
                  <a:cxn ang="0">
                    <a:pos x="8" y="11"/>
                  </a:cxn>
                  <a:cxn ang="0">
                    <a:pos x="4" y="17"/>
                  </a:cxn>
                  <a:cxn ang="0">
                    <a:pos x="2" y="22"/>
                  </a:cxn>
                  <a:cxn ang="0">
                    <a:pos x="0" y="29"/>
                  </a:cxn>
                  <a:cxn ang="0">
                    <a:pos x="0" y="34"/>
                  </a:cxn>
                  <a:cxn ang="0">
                    <a:pos x="1" y="42"/>
                  </a:cxn>
                  <a:cxn ang="0">
                    <a:pos x="4" y="49"/>
                  </a:cxn>
                  <a:cxn ang="0">
                    <a:pos x="10" y="10"/>
                  </a:cxn>
                </a:cxnLst>
                <a:rect l="0" t="0" r="r" b="b"/>
                <a:pathLst>
                  <a:path w="73" h="59">
                    <a:moveTo>
                      <a:pt x="10" y="10"/>
                    </a:moveTo>
                    <a:lnTo>
                      <a:pt x="4" y="49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6" y="52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6" y="54"/>
                    </a:lnTo>
                    <a:lnTo>
                      <a:pt x="73" y="59"/>
                    </a:lnTo>
                    <a:lnTo>
                      <a:pt x="73" y="53"/>
                    </a:lnTo>
                    <a:lnTo>
                      <a:pt x="73" y="48"/>
                    </a:lnTo>
                    <a:lnTo>
                      <a:pt x="71" y="42"/>
                    </a:lnTo>
                    <a:lnTo>
                      <a:pt x="70" y="37"/>
                    </a:lnTo>
                    <a:lnTo>
                      <a:pt x="69" y="32"/>
                    </a:lnTo>
                    <a:lnTo>
                      <a:pt x="68" y="27"/>
                    </a:lnTo>
                    <a:lnTo>
                      <a:pt x="66" y="22"/>
                    </a:lnTo>
                    <a:lnTo>
                      <a:pt x="63" y="17"/>
                    </a:lnTo>
                    <a:lnTo>
                      <a:pt x="58" y="56"/>
                    </a:lnTo>
                    <a:lnTo>
                      <a:pt x="63" y="17"/>
                    </a:lnTo>
                    <a:lnTo>
                      <a:pt x="59" y="11"/>
                    </a:lnTo>
                    <a:lnTo>
                      <a:pt x="54" y="5"/>
                    </a:lnTo>
                    <a:lnTo>
                      <a:pt x="48" y="2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1"/>
                    </a:lnTo>
                    <a:lnTo>
                      <a:pt x="18" y="4"/>
                    </a:lnTo>
                    <a:lnTo>
                      <a:pt x="13" y="8"/>
                    </a:lnTo>
                    <a:lnTo>
                      <a:pt x="8" y="11"/>
                    </a:lnTo>
                    <a:lnTo>
                      <a:pt x="4" y="17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1" y="42"/>
                    </a:lnTo>
                    <a:lnTo>
                      <a:pt x="4" y="49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71" name="Freeform 2715"/>
              <p:cNvSpPr>
                <a:spLocks/>
              </p:cNvSpPr>
              <p:nvPr/>
            </p:nvSpPr>
            <p:spPr bwMode="auto">
              <a:xfrm>
                <a:off x="4979" y="3554"/>
                <a:ext cx="19" cy="20"/>
              </a:xfrm>
              <a:custGeom>
                <a:avLst/>
                <a:gdLst/>
                <a:ahLst/>
                <a:cxnLst>
                  <a:cxn ang="0">
                    <a:pos x="86" y="8"/>
                  </a:cxn>
                  <a:cxn ang="0">
                    <a:pos x="39" y="13"/>
                  </a:cxn>
                  <a:cxn ang="0">
                    <a:pos x="0" y="62"/>
                  </a:cxn>
                  <a:cxn ang="0">
                    <a:pos x="52" y="104"/>
                  </a:cxn>
                  <a:cxn ang="0">
                    <a:pos x="91" y="54"/>
                  </a:cxn>
                  <a:cxn ang="0">
                    <a:pos x="86" y="8"/>
                  </a:cxn>
                  <a:cxn ang="0">
                    <a:pos x="91" y="54"/>
                  </a:cxn>
                  <a:cxn ang="0">
                    <a:pos x="95" y="48"/>
                  </a:cxn>
                  <a:cxn ang="0">
                    <a:pos x="97" y="41"/>
                  </a:cxn>
                  <a:cxn ang="0">
                    <a:pos x="99" y="34"/>
                  </a:cxn>
                  <a:cxn ang="0">
                    <a:pos x="99" y="28"/>
                  </a:cxn>
                  <a:cxn ang="0">
                    <a:pos x="96" y="23"/>
                  </a:cxn>
                  <a:cxn ang="0">
                    <a:pos x="94" y="17"/>
                  </a:cxn>
                  <a:cxn ang="0">
                    <a:pos x="89" y="11"/>
                  </a:cxn>
                  <a:cxn ang="0">
                    <a:pos x="85" y="8"/>
                  </a:cxn>
                  <a:cxn ang="0">
                    <a:pos x="80" y="4"/>
                  </a:cxn>
                  <a:cxn ang="0">
                    <a:pos x="74" y="2"/>
                  </a:cxn>
                  <a:cxn ang="0">
                    <a:pos x="69" y="0"/>
                  </a:cxn>
                  <a:cxn ang="0">
                    <a:pos x="62" y="0"/>
                  </a:cxn>
                  <a:cxn ang="0">
                    <a:pos x="56" y="1"/>
                  </a:cxn>
                  <a:cxn ang="0">
                    <a:pos x="50" y="3"/>
                  </a:cxn>
                  <a:cxn ang="0">
                    <a:pos x="44" y="8"/>
                  </a:cxn>
                  <a:cxn ang="0">
                    <a:pos x="39" y="13"/>
                  </a:cxn>
                  <a:cxn ang="0">
                    <a:pos x="86" y="8"/>
                  </a:cxn>
                </a:cxnLst>
                <a:rect l="0" t="0" r="r" b="b"/>
                <a:pathLst>
                  <a:path w="99" h="104">
                    <a:moveTo>
                      <a:pt x="86" y="8"/>
                    </a:moveTo>
                    <a:lnTo>
                      <a:pt x="39" y="13"/>
                    </a:lnTo>
                    <a:lnTo>
                      <a:pt x="0" y="62"/>
                    </a:lnTo>
                    <a:lnTo>
                      <a:pt x="52" y="104"/>
                    </a:lnTo>
                    <a:lnTo>
                      <a:pt x="91" y="54"/>
                    </a:lnTo>
                    <a:lnTo>
                      <a:pt x="86" y="8"/>
                    </a:lnTo>
                    <a:lnTo>
                      <a:pt x="91" y="54"/>
                    </a:lnTo>
                    <a:lnTo>
                      <a:pt x="95" y="48"/>
                    </a:lnTo>
                    <a:lnTo>
                      <a:pt x="97" y="41"/>
                    </a:lnTo>
                    <a:lnTo>
                      <a:pt x="99" y="34"/>
                    </a:lnTo>
                    <a:lnTo>
                      <a:pt x="99" y="28"/>
                    </a:lnTo>
                    <a:lnTo>
                      <a:pt x="96" y="23"/>
                    </a:lnTo>
                    <a:lnTo>
                      <a:pt x="94" y="17"/>
                    </a:lnTo>
                    <a:lnTo>
                      <a:pt x="89" y="11"/>
                    </a:lnTo>
                    <a:lnTo>
                      <a:pt x="85" y="8"/>
                    </a:lnTo>
                    <a:lnTo>
                      <a:pt x="80" y="4"/>
                    </a:lnTo>
                    <a:lnTo>
                      <a:pt x="74" y="2"/>
                    </a:lnTo>
                    <a:lnTo>
                      <a:pt x="69" y="0"/>
                    </a:lnTo>
                    <a:lnTo>
                      <a:pt x="62" y="0"/>
                    </a:lnTo>
                    <a:lnTo>
                      <a:pt x="56" y="1"/>
                    </a:lnTo>
                    <a:lnTo>
                      <a:pt x="50" y="3"/>
                    </a:lnTo>
                    <a:lnTo>
                      <a:pt x="44" y="8"/>
                    </a:lnTo>
                    <a:lnTo>
                      <a:pt x="39" y="13"/>
                    </a:lnTo>
                    <a:lnTo>
                      <a:pt x="8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72" name="Freeform 2716"/>
              <p:cNvSpPr>
                <a:spLocks/>
              </p:cNvSpPr>
              <p:nvPr/>
            </p:nvSpPr>
            <p:spPr bwMode="auto">
              <a:xfrm>
                <a:off x="4987" y="3554"/>
                <a:ext cx="9" cy="12"/>
              </a:xfrm>
              <a:custGeom>
                <a:avLst/>
                <a:gdLst/>
                <a:ahLst/>
                <a:cxnLst>
                  <a:cxn ang="0">
                    <a:pos x="1" y="53"/>
                  </a:cxn>
                  <a:cxn ang="0">
                    <a:pos x="1" y="53"/>
                  </a:cxn>
                  <a:cxn ang="0">
                    <a:pos x="0" y="53"/>
                  </a:cxn>
                  <a:cxn ang="0">
                    <a:pos x="1" y="53"/>
                  </a:cxn>
                  <a:cxn ang="0">
                    <a:pos x="1" y="55"/>
                  </a:cxn>
                  <a:cxn ang="0">
                    <a:pos x="2" y="55"/>
                  </a:cxn>
                  <a:cxn ang="0">
                    <a:pos x="2" y="55"/>
                  </a:cxn>
                  <a:cxn ang="0">
                    <a:pos x="2" y="55"/>
                  </a:cxn>
                  <a:cxn ang="0">
                    <a:pos x="3" y="56"/>
                  </a:cxn>
                  <a:cxn ang="0">
                    <a:pos x="3" y="56"/>
                  </a:cxn>
                  <a:cxn ang="0">
                    <a:pos x="46" y="4"/>
                  </a:cxn>
                  <a:cxn ang="0">
                    <a:pos x="45" y="4"/>
                  </a:cxn>
                  <a:cxn ang="0">
                    <a:pos x="45" y="4"/>
                  </a:cxn>
                  <a:cxn ang="0">
                    <a:pos x="45" y="3"/>
                  </a:cxn>
                  <a:cxn ang="0">
                    <a:pos x="44" y="3"/>
                  </a:cxn>
                  <a:cxn ang="0">
                    <a:pos x="44" y="1"/>
                  </a:cxn>
                  <a:cxn ang="0">
                    <a:pos x="44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1" y="53"/>
                  </a:cxn>
                </a:cxnLst>
                <a:rect l="0" t="0" r="r" b="b"/>
                <a:pathLst>
                  <a:path w="46" h="56">
                    <a:moveTo>
                      <a:pt x="1" y="53"/>
                    </a:moveTo>
                    <a:lnTo>
                      <a:pt x="1" y="53"/>
                    </a:lnTo>
                    <a:lnTo>
                      <a:pt x="0" y="53"/>
                    </a:lnTo>
                    <a:lnTo>
                      <a:pt x="1" y="53"/>
                    </a:lnTo>
                    <a:lnTo>
                      <a:pt x="1" y="55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46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1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73" name="Freeform 2717"/>
              <p:cNvSpPr>
                <a:spLocks/>
              </p:cNvSpPr>
              <p:nvPr/>
            </p:nvSpPr>
            <p:spPr bwMode="auto">
              <a:xfrm>
                <a:off x="4986" y="3551"/>
                <a:ext cx="9" cy="14"/>
              </a:xfrm>
              <a:custGeom>
                <a:avLst/>
                <a:gdLst/>
                <a:ahLst/>
                <a:cxnLst>
                  <a:cxn ang="0">
                    <a:pos x="6" y="67"/>
                  </a:cxn>
                  <a:cxn ang="0">
                    <a:pos x="6" y="67"/>
                  </a:cxn>
                  <a:cxn ang="0">
                    <a:pos x="5" y="67"/>
                  </a:cxn>
                  <a:cxn ang="0">
                    <a:pos x="4" y="67"/>
                  </a:cxn>
                  <a:cxn ang="0">
                    <a:pos x="3" y="67"/>
                  </a:cxn>
                  <a:cxn ang="0">
                    <a:pos x="2" y="67"/>
                  </a:cxn>
                  <a:cxn ang="0">
                    <a:pos x="2" y="67"/>
                  </a:cxn>
                  <a:cxn ang="0">
                    <a:pos x="3" y="67"/>
                  </a:cxn>
                  <a:cxn ang="0">
                    <a:pos x="3" y="67"/>
                  </a:cxn>
                  <a:cxn ang="0">
                    <a:pos x="4" y="68"/>
                  </a:cxn>
                  <a:cxn ang="0">
                    <a:pos x="45" y="15"/>
                  </a:cxn>
                  <a:cxn ang="0">
                    <a:pos x="41" y="13"/>
                  </a:cxn>
                  <a:cxn ang="0">
                    <a:pos x="36" y="9"/>
                  </a:cxn>
                  <a:cxn ang="0">
                    <a:pos x="30" y="7"/>
                  </a:cxn>
                  <a:cxn ang="0">
                    <a:pos x="25" y="5"/>
                  </a:cxn>
                  <a:cxn ang="0">
                    <a:pos x="19" y="3"/>
                  </a:cxn>
                  <a:cxn ang="0">
                    <a:pos x="13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67"/>
                  </a:cxn>
                </a:cxnLst>
                <a:rect l="0" t="0" r="r" b="b"/>
                <a:pathLst>
                  <a:path w="45" h="68">
                    <a:moveTo>
                      <a:pt x="6" y="67"/>
                    </a:moveTo>
                    <a:lnTo>
                      <a:pt x="6" y="67"/>
                    </a:lnTo>
                    <a:lnTo>
                      <a:pt x="5" y="67"/>
                    </a:lnTo>
                    <a:lnTo>
                      <a:pt x="4" y="67"/>
                    </a:lnTo>
                    <a:lnTo>
                      <a:pt x="3" y="67"/>
                    </a:lnTo>
                    <a:lnTo>
                      <a:pt x="2" y="67"/>
                    </a:lnTo>
                    <a:lnTo>
                      <a:pt x="2" y="67"/>
                    </a:lnTo>
                    <a:lnTo>
                      <a:pt x="3" y="67"/>
                    </a:lnTo>
                    <a:lnTo>
                      <a:pt x="3" y="67"/>
                    </a:lnTo>
                    <a:lnTo>
                      <a:pt x="4" y="68"/>
                    </a:lnTo>
                    <a:lnTo>
                      <a:pt x="45" y="15"/>
                    </a:lnTo>
                    <a:lnTo>
                      <a:pt x="41" y="13"/>
                    </a:lnTo>
                    <a:lnTo>
                      <a:pt x="36" y="9"/>
                    </a:lnTo>
                    <a:lnTo>
                      <a:pt x="30" y="7"/>
                    </a:lnTo>
                    <a:lnTo>
                      <a:pt x="25" y="5"/>
                    </a:lnTo>
                    <a:lnTo>
                      <a:pt x="19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74" name="Freeform 2718"/>
              <p:cNvSpPr>
                <a:spLocks/>
              </p:cNvSpPr>
              <p:nvPr/>
            </p:nvSpPr>
            <p:spPr bwMode="auto">
              <a:xfrm>
                <a:off x="4978" y="3552"/>
                <a:ext cx="10" cy="13"/>
              </a:xfrm>
              <a:custGeom>
                <a:avLst/>
                <a:gdLst/>
                <a:ahLst/>
                <a:cxnLst>
                  <a:cxn ang="0">
                    <a:pos x="52" y="64"/>
                  </a:cxn>
                  <a:cxn ang="0">
                    <a:pos x="52" y="64"/>
                  </a:cxn>
                  <a:cxn ang="0">
                    <a:pos x="52" y="64"/>
                  </a:cxn>
                  <a:cxn ang="0">
                    <a:pos x="52" y="64"/>
                  </a:cxn>
                  <a:cxn ang="0">
                    <a:pos x="51" y="65"/>
                  </a:cxn>
                  <a:cxn ang="0">
                    <a:pos x="50" y="65"/>
                  </a:cxn>
                  <a:cxn ang="0">
                    <a:pos x="48" y="66"/>
                  </a:cxn>
                  <a:cxn ang="0">
                    <a:pos x="47" y="66"/>
                  </a:cxn>
                  <a:cxn ang="0">
                    <a:pos x="46" y="66"/>
                  </a:cxn>
                  <a:cxn ang="0">
                    <a:pos x="46" y="66"/>
                  </a:cxn>
                  <a:cxn ang="0">
                    <a:pos x="40" y="0"/>
                  </a:cxn>
                  <a:cxn ang="0">
                    <a:pos x="35" y="0"/>
                  </a:cxn>
                  <a:cxn ang="0">
                    <a:pos x="29" y="3"/>
                  </a:cxn>
                  <a:cxn ang="0">
                    <a:pos x="23" y="4"/>
                  </a:cxn>
                  <a:cxn ang="0">
                    <a:pos x="17" y="7"/>
                  </a:cxn>
                  <a:cxn ang="0">
                    <a:pos x="13" y="11"/>
                  </a:cxn>
                  <a:cxn ang="0">
                    <a:pos x="7" y="14"/>
                  </a:cxn>
                  <a:cxn ang="0">
                    <a:pos x="3" y="1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52" y="64"/>
                  </a:cxn>
                </a:cxnLst>
                <a:rect l="0" t="0" r="r" b="b"/>
                <a:pathLst>
                  <a:path w="52" h="66">
                    <a:moveTo>
                      <a:pt x="52" y="64"/>
                    </a:moveTo>
                    <a:lnTo>
                      <a:pt x="52" y="64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1" y="65"/>
                    </a:lnTo>
                    <a:lnTo>
                      <a:pt x="50" y="65"/>
                    </a:lnTo>
                    <a:lnTo>
                      <a:pt x="48" y="66"/>
                    </a:lnTo>
                    <a:lnTo>
                      <a:pt x="47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29" y="3"/>
                    </a:lnTo>
                    <a:lnTo>
                      <a:pt x="23" y="4"/>
                    </a:lnTo>
                    <a:lnTo>
                      <a:pt x="17" y="7"/>
                    </a:lnTo>
                    <a:lnTo>
                      <a:pt x="13" y="11"/>
                    </a:lnTo>
                    <a:lnTo>
                      <a:pt x="7" y="14"/>
                    </a:lnTo>
                    <a:lnTo>
                      <a:pt x="3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52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75" name="Freeform 2719"/>
              <p:cNvSpPr>
                <a:spLocks/>
              </p:cNvSpPr>
              <p:nvPr/>
            </p:nvSpPr>
            <p:spPr bwMode="auto">
              <a:xfrm>
                <a:off x="4975" y="3556"/>
                <a:ext cx="13" cy="9"/>
              </a:xfrm>
              <a:custGeom>
                <a:avLst/>
                <a:gdLst/>
                <a:ahLst/>
                <a:cxnLst>
                  <a:cxn ang="0">
                    <a:pos x="67" y="42"/>
                  </a:cxn>
                  <a:cxn ang="0">
                    <a:pos x="67" y="42"/>
                  </a:cxn>
                  <a:cxn ang="0">
                    <a:pos x="67" y="42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67" y="42"/>
                  </a:cxn>
                  <a:cxn ang="0">
                    <a:pos x="67" y="42"/>
                  </a:cxn>
                  <a:cxn ang="0">
                    <a:pos x="67" y="42"/>
                  </a:cxn>
                  <a:cxn ang="0">
                    <a:pos x="15" y="0"/>
                  </a:cxn>
                  <a:cxn ang="0">
                    <a:pos x="12" y="5"/>
                  </a:cxn>
                  <a:cxn ang="0">
                    <a:pos x="8" y="11"/>
                  </a:cxn>
                  <a:cxn ang="0">
                    <a:pos x="6" y="15"/>
                  </a:cxn>
                  <a:cxn ang="0">
                    <a:pos x="3" y="21"/>
                  </a:cxn>
                  <a:cxn ang="0">
                    <a:pos x="2" y="27"/>
                  </a:cxn>
                  <a:cxn ang="0">
                    <a:pos x="1" y="33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67" y="42"/>
                  </a:cxn>
                </a:cxnLst>
                <a:rect l="0" t="0" r="r" b="b"/>
                <a:pathLst>
                  <a:path w="67" h="44">
                    <a:moveTo>
                      <a:pt x="67" y="42"/>
                    </a:moveTo>
                    <a:lnTo>
                      <a:pt x="67" y="42"/>
                    </a:lnTo>
                    <a:lnTo>
                      <a:pt x="67" y="42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15" y="0"/>
                    </a:lnTo>
                    <a:lnTo>
                      <a:pt x="12" y="5"/>
                    </a:lnTo>
                    <a:lnTo>
                      <a:pt x="8" y="11"/>
                    </a:lnTo>
                    <a:lnTo>
                      <a:pt x="6" y="15"/>
                    </a:lnTo>
                    <a:lnTo>
                      <a:pt x="3" y="21"/>
                    </a:lnTo>
                    <a:lnTo>
                      <a:pt x="2" y="27"/>
                    </a:lnTo>
                    <a:lnTo>
                      <a:pt x="1" y="33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67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76" name="Freeform 2720"/>
              <p:cNvSpPr>
                <a:spLocks/>
              </p:cNvSpPr>
              <p:nvPr/>
            </p:nvSpPr>
            <p:spPr bwMode="auto">
              <a:xfrm>
                <a:off x="4975" y="3564"/>
                <a:ext cx="16" cy="13"/>
              </a:xfrm>
              <a:custGeom>
                <a:avLst/>
                <a:gdLst/>
                <a:ahLst/>
                <a:cxnLst>
                  <a:cxn ang="0">
                    <a:pos x="18" y="8"/>
                  </a:cxn>
                  <a:cxn ang="0">
                    <a:pos x="72" y="9"/>
                  </a:cxn>
                  <a:cxn ang="0">
                    <a:pos x="70" y="7"/>
                  </a:cxn>
                  <a:cxn ang="0">
                    <a:pos x="69" y="6"/>
                  </a:cxn>
                  <a:cxn ang="0">
                    <a:pos x="68" y="3"/>
                  </a:cxn>
                  <a:cxn ang="0">
                    <a:pos x="68" y="2"/>
                  </a:cxn>
                  <a:cxn ang="0">
                    <a:pos x="67" y="1"/>
                  </a:cxn>
                  <a:cxn ang="0">
                    <a:pos x="67" y="1"/>
                  </a:cxn>
                  <a:cxn ang="0">
                    <a:pos x="67" y="1"/>
                  </a:cxn>
                  <a:cxn ang="0">
                    <a:pos x="67" y="0"/>
                  </a:cxn>
                  <a:cxn ang="0">
                    <a:pos x="0" y="2"/>
                  </a:cxn>
                  <a:cxn ang="0">
                    <a:pos x="1" y="9"/>
                  </a:cxn>
                  <a:cxn ang="0">
                    <a:pos x="2" y="15"/>
                  </a:cxn>
                  <a:cxn ang="0">
                    <a:pos x="3" y="21"/>
                  </a:cxn>
                  <a:cxn ang="0">
                    <a:pos x="6" y="26"/>
                  </a:cxn>
                  <a:cxn ang="0">
                    <a:pos x="8" y="32"/>
                  </a:cxn>
                  <a:cxn ang="0">
                    <a:pos x="10" y="38"/>
                  </a:cxn>
                  <a:cxn ang="0">
                    <a:pos x="14" y="43"/>
                  </a:cxn>
                  <a:cxn ang="0">
                    <a:pos x="17" y="47"/>
                  </a:cxn>
                  <a:cxn ang="0">
                    <a:pos x="70" y="50"/>
                  </a:cxn>
                  <a:cxn ang="0">
                    <a:pos x="17" y="47"/>
                  </a:cxn>
                  <a:cxn ang="0">
                    <a:pos x="22" y="54"/>
                  </a:cxn>
                  <a:cxn ang="0">
                    <a:pos x="28" y="58"/>
                  </a:cxn>
                  <a:cxn ang="0">
                    <a:pos x="33" y="61"/>
                  </a:cxn>
                  <a:cxn ang="0">
                    <a:pos x="40" y="62"/>
                  </a:cxn>
                  <a:cxn ang="0">
                    <a:pos x="46" y="62"/>
                  </a:cxn>
                  <a:cxn ang="0">
                    <a:pos x="53" y="61"/>
                  </a:cxn>
                  <a:cxn ang="0">
                    <a:pos x="59" y="59"/>
                  </a:cxn>
                  <a:cxn ang="0">
                    <a:pos x="63" y="55"/>
                  </a:cxn>
                  <a:cxn ang="0">
                    <a:pos x="68" y="52"/>
                  </a:cxn>
                  <a:cxn ang="0">
                    <a:pos x="73" y="47"/>
                  </a:cxn>
                  <a:cxn ang="0">
                    <a:pos x="75" y="41"/>
                  </a:cxn>
                  <a:cxn ang="0">
                    <a:pos x="77" y="36"/>
                  </a:cxn>
                  <a:cxn ang="0">
                    <a:pos x="79" y="29"/>
                  </a:cxn>
                  <a:cxn ang="0">
                    <a:pos x="77" y="23"/>
                  </a:cxn>
                  <a:cxn ang="0">
                    <a:pos x="75" y="16"/>
                  </a:cxn>
                  <a:cxn ang="0">
                    <a:pos x="72" y="9"/>
                  </a:cxn>
                  <a:cxn ang="0">
                    <a:pos x="18" y="8"/>
                  </a:cxn>
                </a:cxnLst>
                <a:rect l="0" t="0" r="r" b="b"/>
                <a:pathLst>
                  <a:path w="79" h="62">
                    <a:moveTo>
                      <a:pt x="18" y="8"/>
                    </a:moveTo>
                    <a:lnTo>
                      <a:pt x="72" y="9"/>
                    </a:lnTo>
                    <a:lnTo>
                      <a:pt x="70" y="7"/>
                    </a:lnTo>
                    <a:lnTo>
                      <a:pt x="69" y="6"/>
                    </a:lnTo>
                    <a:lnTo>
                      <a:pt x="68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0" y="2"/>
                    </a:lnTo>
                    <a:lnTo>
                      <a:pt x="1" y="9"/>
                    </a:lnTo>
                    <a:lnTo>
                      <a:pt x="2" y="15"/>
                    </a:lnTo>
                    <a:lnTo>
                      <a:pt x="3" y="21"/>
                    </a:lnTo>
                    <a:lnTo>
                      <a:pt x="6" y="26"/>
                    </a:lnTo>
                    <a:lnTo>
                      <a:pt x="8" y="32"/>
                    </a:lnTo>
                    <a:lnTo>
                      <a:pt x="10" y="38"/>
                    </a:lnTo>
                    <a:lnTo>
                      <a:pt x="14" y="43"/>
                    </a:lnTo>
                    <a:lnTo>
                      <a:pt x="17" y="47"/>
                    </a:lnTo>
                    <a:lnTo>
                      <a:pt x="70" y="50"/>
                    </a:lnTo>
                    <a:lnTo>
                      <a:pt x="17" y="47"/>
                    </a:lnTo>
                    <a:lnTo>
                      <a:pt x="22" y="54"/>
                    </a:lnTo>
                    <a:lnTo>
                      <a:pt x="28" y="58"/>
                    </a:lnTo>
                    <a:lnTo>
                      <a:pt x="33" y="61"/>
                    </a:lnTo>
                    <a:lnTo>
                      <a:pt x="40" y="62"/>
                    </a:lnTo>
                    <a:lnTo>
                      <a:pt x="46" y="62"/>
                    </a:lnTo>
                    <a:lnTo>
                      <a:pt x="53" y="61"/>
                    </a:lnTo>
                    <a:lnTo>
                      <a:pt x="59" y="59"/>
                    </a:lnTo>
                    <a:lnTo>
                      <a:pt x="63" y="55"/>
                    </a:lnTo>
                    <a:lnTo>
                      <a:pt x="68" y="52"/>
                    </a:lnTo>
                    <a:lnTo>
                      <a:pt x="73" y="47"/>
                    </a:lnTo>
                    <a:lnTo>
                      <a:pt x="75" y="41"/>
                    </a:lnTo>
                    <a:lnTo>
                      <a:pt x="77" y="36"/>
                    </a:lnTo>
                    <a:lnTo>
                      <a:pt x="79" y="29"/>
                    </a:lnTo>
                    <a:lnTo>
                      <a:pt x="77" y="23"/>
                    </a:lnTo>
                    <a:lnTo>
                      <a:pt x="75" y="16"/>
                    </a:lnTo>
                    <a:lnTo>
                      <a:pt x="72" y="9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77" name="Freeform 2721"/>
              <p:cNvSpPr>
                <a:spLocks noEditPoints="1"/>
              </p:cNvSpPr>
              <p:nvPr/>
            </p:nvSpPr>
            <p:spPr bwMode="auto">
              <a:xfrm>
                <a:off x="4790" y="3770"/>
                <a:ext cx="36" cy="39"/>
              </a:xfrm>
              <a:custGeom>
                <a:avLst/>
                <a:gdLst/>
                <a:ahLst/>
                <a:cxnLst>
                  <a:cxn ang="0">
                    <a:pos x="40" y="25"/>
                  </a:cxn>
                  <a:cxn ang="0">
                    <a:pos x="48" y="16"/>
                  </a:cxn>
                  <a:cxn ang="0">
                    <a:pos x="55" y="8"/>
                  </a:cxn>
                  <a:cxn ang="0">
                    <a:pos x="62" y="3"/>
                  </a:cxn>
                  <a:cxn ang="0">
                    <a:pos x="69" y="1"/>
                  </a:cxn>
                  <a:cxn ang="0">
                    <a:pos x="76" y="0"/>
                  </a:cxn>
                  <a:cxn ang="0">
                    <a:pos x="84" y="1"/>
                  </a:cxn>
                  <a:cxn ang="0">
                    <a:pos x="92" y="4"/>
                  </a:cxn>
                  <a:cxn ang="0">
                    <a:pos x="99" y="9"/>
                  </a:cxn>
                  <a:cxn ang="0">
                    <a:pos x="108" y="18"/>
                  </a:cxn>
                  <a:cxn ang="0">
                    <a:pos x="114" y="30"/>
                  </a:cxn>
                  <a:cxn ang="0">
                    <a:pos x="116" y="42"/>
                  </a:cxn>
                  <a:cxn ang="0">
                    <a:pos x="114" y="56"/>
                  </a:cxn>
                  <a:cxn ang="0">
                    <a:pos x="108" y="72"/>
                  </a:cxn>
                  <a:cxn ang="0">
                    <a:pos x="109" y="77"/>
                  </a:cxn>
                  <a:cxn ang="0">
                    <a:pos x="116" y="76"/>
                  </a:cxn>
                  <a:cxn ang="0">
                    <a:pos x="122" y="76"/>
                  </a:cxn>
                  <a:cxn ang="0">
                    <a:pos x="133" y="77"/>
                  </a:cxn>
                  <a:cxn ang="0">
                    <a:pos x="145" y="79"/>
                  </a:cxn>
                  <a:cxn ang="0">
                    <a:pos x="183" y="90"/>
                  </a:cxn>
                  <a:cxn ang="0">
                    <a:pos x="136" y="98"/>
                  </a:cxn>
                  <a:cxn ang="0">
                    <a:pos x="124" y="94"/>
                  </a:cxn>
                  <a:cxn ang="0">
                    <a:pos x="114" y="93"/>
                  </a:cxn>
                  <a:cxn ang="0">
                    <a:pos x="106" y="93"/>
                  </a:cxn>
                  <a:cxn ang="0">
                    <a:pos x="100" y="93"/>
                  </a:cxn>
                  <a:cxn ang="0">
                    <a:pos x="95" y="94"/>
                  </a:cxn>
                  <a:cxn ang="0">
                    <a:pos x="92" y="98"/>
                  </a:cxn>
                  <a:cxn ang="0">
                    <a:pos x="86" y="102"/>
                  </a:cxn>
                  <a:cxn ang="0">
                    <a:pos x="69" y="125"/>
                  </a:cxn>
                  <a:cxn ang="0">
                    <a:pos x="57" y="113"/>
                  </a:cxn>
                  <a:cxn ang="0">
                    <a:pos x="80" y="84"/>
                  </a:cxn>
                  <a:cxn ang="0">
                    <a:pos x="86" y="76"/>
                  </a:cxn>
                  <a:cxn ang="0">
                    <a:pos x="90" y="70"/>
                  </a:cxn>
                  <a:cxn ang="0">
                    <a:pos x="94" y="63"/>
                  </a:cxn>
                  <a:cxn ang="0">
                    <a:pos x="97" y="56"/>
                  </a:cxn>
                  <a:cxn ang="0">
                    <a:pos x="98" y="50"/>
                  </a:cxn>
                  <a:cxn ang="0">
                    <a:pos x="98" y="45"/>
                  </a:cxn>
                  <a:cxn ang="0">
                    <a:pos x="97" y="39"/>
                  </a:cxn>
                  <a:cxn ang="0">
                    <a:pos x="94" y="33"/>
                  </a:cxn>
                  <a:cxn ang="0">
                    <a:pos x="91" y="28"/>
                  </a:cxn>
                  <a:cxn ang="0">
                    <a:pos x="87" y="24"/>
                  </a:cxn>
                  <a:cxn ang="0">
                    <a:pos x="83" y="21"/>
                  </a:cxn>
                  <a:cxn ang="0">
                    <a:pos x="79" y="20"/>
                  </a:cxn>
                  <a:cxn ang="0">
                    <a:pos x="75" y="19"/>
                  </a:cxn>
                  <a:cxn ang="0">
                    <a:pos x="71" y="19"/>
                  </a:cxn>
                  <a:cxn ang="0">
                    <a:pos x="68" y="20"/>
                  </a:cxn>
                  <a:cxn ang="0">
                    <a:pos x="63" y="23"/>
                  </a:cxn>
                  <a:cxn ang="0">
                    <a:pos x="60" y="27"/>
                  </a:cxn>
                  <a:cxn ang="0">
                    <a:pos x="54" y="33"/>
                  </a:cxn>
                </a:cxnLst>
                <a:rect l="0" t="0" r="r" b="b"/>
                <a:pathLst>
                  <a:path w="183" h="195">
                    <a:moveTo>
                      <a:pt x="100" y="195"/>
                    </a:moveTo>
                    <a:lnTo>
                      <a:pt x="0" y="76"/>
                    </a:lnTo>
                    <a:lnTo>
                      <a:pt x="40" y="25"/>
                    </a:lnTo>
                    <a:lnTo>
                      <a:pt x="42" y="21"/>
                    </a:lnTo>
                    <a:lnTo>
                      <a:pt x="46" y="18"/>
                    </a:lnTo>
                    <a:lnTo>
                      <a:pt x="48" y="16"/>
                    </a:lnTo>
                    <a:lnTo>
                      <a:pt x="50" y="12"/>
                    </a:lnTo>
                    <a:lnTo>
                      <a:pt x="53" y="10"/>
                    </a:lnTo>
                    <a:lnTo>
                      <a:pt x="55" y="8"/>
                    </a:lnTo>
                    <a:lnTo>
                      <a:pt x="57" y="6"/>
                    </a:lnTo>
                    <a:lnTo>
                      <a:pt x="60" y="4"/>
                    </a:lnTo>
                    <a:lnTo>
                      <a:pt x="62" y="3"/>
                    </a:lnTo>
                    <a:lnTo>
                      <a:pt x="64" y="2"/>
                    </a:lnTo>
                    <a:lnTo>
                      <a:pt x="66" y="1"/>
                    </a:lnTo>
                    <a:lnTo>
                      <a:pt x="69" y="1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82" y="0"/>
                    </a:lnTo>
                    <a:lnTo>
                      <a:pt x="84" y="1"/>
                    </a:lnTo>
                    <a:lnTo>
                      <a:pt x="86" y="2"/>
                    </a:lnTo>
                    <a:lnTo>
                      <a:pt x="88" y="3"/>
                    </a:lnTo>
                    <a:lnTo>
                      <a:pt x="92" y="4"/>
                    </a:lnTo>
                    <a:lnTo>
                      <a:pt x="94" y="5"/>
                    </a:lnTo>
                    <a:lnTo>
                      <a:pt x="97" y="8"/>
                    </a:lnTo>
                    <a:lnTo>
                      <a:pt x="99" y="9"/>
                    </a:lnTo>
                    <a:lnTo>
                      <a:pt x="102" y="12"/>
                    </a:lnTo>
                    <a:lnTo>
                      <a:pt x="106" y="15"/>
                    </a:lnTo>
                    <a:lnTo>
                      <a:pt x="108" y="18"/>
                    </a:lnTo>
                    <a:lnTo>
                      <a:pt x="110" y="21"/>
                    </a:lnTo>
                    <a:lnTo>
                      <a:pt x="113" y="26"/>
                    </a:lnTo>
                    <a:lnTo>
                      <a:pt x="114" y="30"/>
                    </a:lnTo>
                    <a:lnTo>
                      <a:pt x="115" y="33"/>
                    </a:lnTo>
                    <a:lnTo>
                      <a:pt x="116" y="38"/>
                    </a:lnTo>
                    <a:lnTo>
                      <a:pt x="116" y="42"/>
                    </a:lnTo>
                    <a:lnTo>
                      <a:pt x="116" y="47"/>
                    </a:lnTo>
                    <a:lnTo>
                      <a:pt x="115" y="51"/>
                    </a:lnTo>
                    <a:lnTo>
                      <a:pt x="114" y="56"/>
                    </a:lnTo>
                    <a:lnTo>
                      <a:pt x="113" y="62"/>
                    </a:lnTo>
                    <a:lnTo>
                      <a:pt x="110" y="66"/>
                    </a:lnTo>
                    <a:lnTo>
                      <a:pt x="108" y="72"/>
                    </a:lnTo>
                    <a:lnTo>
                      <a:pt x="105" y="78"/>
                    </a:lnTo>
                    <a:lnTo>
                      <a:pt x="107" y="78"/>
                    </a:lnTo>
                    <a:lnTo>
                      <a:pt x="109" y="77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16" y="76"/>
                    </a:lnTo>
                    <a:lnTo>
                      <a:pt x="117" y="76"/>
                    </a:lnTo>
                    <a:lnTo>
                      <a:pt x="120" y="76"/>
                    </a:lnTo>
                    <a:lnTo>
                      <a:pt x="122" y="76"/>
                    </a:lnTo>
                    <a:lnTo>
                      <a:pt x="125" y="76"/>
                    </a:lnTo>
                    <a:lnTo>
                      <a:pt x="130" y="77"/>
                    </a:lnTo>
                    <a:lnTo>
                      <a:pt x="133" y="77"/>
                    </a:lnTo>
                    <a:lnTo>
                      <a:pt x="138" y="78"/>
                    </a:lnTo>
                    <a:lnTo>
                      <a:pt x="142" y="78"/>
                    </a:lnTo>
                    <a:lnTo>
                      <a:pt x="145" y="79"/>
                    </a:lnTo>
                    <a:lnTo>
                      <a:pt x="150" y="80"/>
                    </a:lnTo>
                    <a:lnTo>
                      <a:pt x="153" y="81"/>
                    </a:lnTo>
                    <a:lnTo>
                      <a:pt x="183" y="90"/>
                    </a:lnTo>
                    <a:lnTo>
                      <a:pt x="168" y="107"/>
                    </a:lnTo>
                    <a:lnTo>
                      <a:pt x="139" y="99"/>
                    </a:lnTo>
                    <a:lnTo>
                      <a:pt x="136" y="98"/>
                    </a:lnTo>
                    <a:lnTo>
                      <a:pt x="132" y="97"/>
                    </a:lnTo>
                    <a:lnTo>
                      <a:pt x="128" y="95"/>
                    </a:lnTo>
                    <a:lnTo>
                      <a:pt x="124" y="94"/>
                    </a:lnTo>
                    <a:lnTo>
                      <a:pt x="121" y="94"/>
                    </a:lnTo>
                    <a:lnTo>
                      <a:pt x="117" y="93"/>
                    </a:lnTo>
                    <a:lnTo>
                      <a:pt x="114" y="93"/>
                    </a:lnTo>
                    <a:lnTo>
                      <a:pt x="110" y="93"/>
                    </a:lnTo>
                    <a:lnTo>
                      <a:pt x="108" y="93"/>
                    </a:lnTo>
                    <a:lnTo>
                      <a:pt x="106" y="93"/>
                    </a:lnTo>
                    <a:lnTo>
                      <a:pt x="103" y="93"/>
                    </a:lnTo>
                    <a:lnTo>
                      <a:pt x="102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97" y="94"/>
                    </a:lnTo>
                    <a:lnTo>
                      <a:pt x="95" y="94"/>
                    </a:lnTo>
                    <a:lnTo>
                      <a:pt x="94" y="95"/>
                    </a:lnTo>
                    <a:lnTo>
                      <a:pt x="93" y="97"/>
                    </a:lnTo>
                    <a:lnTo>
                      <a:pt x="92" y="98"/>
                    </a:lnTo>
                    <a:lnTo>
                      <a:pt x="90" y="99"/>
                    </a:lnTo>
                    <a:lnTo>
                      <a:pt x="88" y="101"/>
                    </a:lnTo>
                    <a:lnTo>
                      <a:pt x="86" y="102"/>
                    </a:lnTo>
                    <a:lnTo>
                      <a:pt x="85" y="105"/>
                    </a:lnTo>
                    <a:lnTo>
                      <a:pt x="83" y="107"/>
                    </a:lnTo>
                    <a:lnTo>
                      <a:pt x="69" y="125"/>
                    </a:lnTo>
                    <a:lnTo>
                      <a:pt x="113" y="178"/>
                    </a:lnTo>
                    <a:lnTo>
                      <a:pt x="100" y="195"/>
                    </a:lnTo>
                    <a:close/>
                    <a:moveTo>
                      <a:pt x="57" y="113"/>
                    </a:moveTo>
                    <a:lnTo>
                      <a:pt x="75" y="91"/>
                    </a:lnTo>
                    <a:lnTo>
                      <a:pt x="78" y="87"/>
                    </a:lnTo>
                    <a:lnTo>
                      <a:pt x="80" y="84"/>
                    </a:lnTo>
                    <a:lnTo>
                      <a:pt x="83" y="80"/>
                    </a:lnTo>
                    <a:lnTo>
                      <a:pt x="85" y="78"/>
                    </a:lnTo>
                    <a:lnTo>
                      <a:pt x="86" y="76"/>
                    </a:lnTo>
                    <a:lnTo>
                      <a:pt x="88" y="73"/>
                    </a:lnTo>
                    <a:lnTo>
                      <a:pt x="90" y="71"/>
                    </a:lnTo>
                    <a:lnTo>
                      <a:pt x="90" y="70"/>
                    </a:lnTo>
                    <a:lnTo>
                      <a:pt x="92" y="68"/>
                    </a:lnTo>
                    <a:lnTo>
                      <a:pt x="93" y="65"/>
                    </a:lnTo>
                    <a:lnTo>
                      <a:pt x="94" y="63"/>
                    </a:lnTo>
                    <a:lnTo>
                      <a:pt x="95" y="61"/>
                    </a:lnTo>
                    <a:lnTo>
                      <a:pt x="97" y="58"/>
                    </a:lnTo>
                    <a:lnTo>
                      <a:pt x="97" y="56"/>
                    </a:lnTo>
                    <a:lnTo>
                      <a:pt x="98" y="54"/>
                    </a:lnTo>
                    <a:lnTo>
                      <a:pt x="98" y="53"/>
                    </a:lnTo>
                    <a:lnTo>
                      <a:pt x="98" y="50"/>
                    </a:lnTo>
                    <a:lnTo>
                      <a:pt x="98" y="48"/>
                    </a:lnTo>
                    <a:lnTo>
                      <a:pt x="98" y="46"/>
                    </a:lnTo>
                    <a:lnTo>
                      <a:pt x="98" y="45"/>
                    </a:lnTo>
                    <a:lnTo>
                      <a:pt x="98" y="42"/>
                    </a:lnTo>
                    <a:lnTo>
                      <a:pt x="98" y="40"/>
                    </a:lnTo>
                    <a:lnTo>
                      <a:pt x="97" y="39"/>
                    </a:lnTo>
                    <a:lnTo>
                      <a:pt x="97" y="36"/>
                    </a:lnTo>
                    <a:lnTo>
                      <a:pt x="95" y="34"/>
                    </a:lnTo>
                    <a:lnTo>
                      <a:pt x="94" y="33"/>
                    </a:lnTo>
                    <a:lnTo>
                      <a:pt x="93" y="31"/>
                    </a:lnTo>
                    <a:lnTo>
                      <a:pt x="93" y="30"/>
                    </a:lnTo>
                    <a:lnTo>
                      <a:pt x="91" y="28"/>
                    </a:lnTo>
                    <a:lnTo>
                      <a:pt x="90" y="27"/>
                    </a:lnTo>
                    <a:lnTo>
                      <a:pt x="88" y="25"/>
                    </a:lnTo>
                    <a:lnTo>
                      <a:pt x="87" y="24"/>
                    </a:lnTo>
                    <a:lnTo>
                      <a:pt x="86" y="23"/>
                    </a:lnTo>
                    <a:lnTo>
                      <a:pt x="85" y="23"/>
                    </a:lnTo>
                    <a:lnTo>
                      <a:pt x="83" y="21"/>
                    </a:lnTo>
                    <a:lnTo>
                      <a:pt x="82" y="20"/>
                    </a:lnTo>
                    <a:lnTo>
                      <a:pt x="80" y="20"/>
                    </a:lnTo>
                    <a:lnTo>
                      <a:pt x="79" y="20"/>
                    </a:lnTo>
                    <a:lnTo>
                      <a:pt x="78" y="19"/>
                    </a:lnTo>
                    <a:lnTo>
                      <a:pt x="76" y="19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2" y="19"/>
                    </a:lnTo>
                    <a:lnTo>
                      <a:pt x="71" y="19"/>
                    </a:lnTo>
                    <a:lnTo>
                      <a:pt x="70" y="20"/>
                    </a:lnTo>
                    <a:lnTo>
                      <a:pt x="69" y="20"/>
                    </a:lnTo>
                    <a:lnTo>
                      <a:pt x="68" y="20"/>
                    </a:lnTo>
                    <a:lnTo>
                      <a:pt x="66" y="21"/>
                    </a:lnTo>
                    <a:lnTo>
                      <a:pt x="65" y="23"/>
                    </a:lnTo>
                    <a:lnTo>
                      <a:pt x="63" y="23"/>
                    </a:lnTo>
                    <a:lnTo>
                      <a:pt x="62" y="24"/>
                    </a:lnTo>
                    <a:lnTo>
                      <a:pt x="61" y="26"/>
                    </a:lnTo>
                    <a:lnTo>
                      <a:pt x="60" y="27"/>
                    </a:lnTo>
                    <a:lnTo>
                      <a:pt x="57" y="30"/>
                    </a:lnTo>
                    <a:lnTo>
                      <a:pt x="56" y="31"/>
                    </a:lnTo>
                    <a:lnTo>
                      <a:pt x="54" y="33"/>
                    </a:lnTo>
                    <a:lnTo>
                      <a:pt x="24" y="72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78" name="Freeform 2722"/>
              <p:cNvSpPr>
                <a:spLocks noEditPoints="1"/>
              </p:cNvSpPr>
              <p:nvPr/>
            </p:nvSpPr>
            <p:spPr bwMode="auto">
              <a:xfrm>
                <a:off x="4808" y="3759"/>
                <a:ext cx="23" cy="27"/>
              </a:xfrm>
              <a:custGeom>
                <a:avLst/>
                <a:gdLst/>
                <a:ahLst/>
                <a:cxnLst>
                  <a:cxn ang="0">
                    <a:pos x="14" y="31"/>
                  </a:cxn>
                  <a:cxn ang="0">
                    <a:pos x="0" y="15"/>
                  </a:cxn>
                  <a:cxn ang="0">
                    <a:pos x="12" y="0"/>
                  </a:cxn>
                  <a:cxn ang="0">
                    <a:pos x="26" y="17"/>
                  </a:cxn>
                  <a:cxn ang="0">
                    <a:pos x="14" y="31"/>
                  </a:cxn>
                  <a:cxn ang="0">
                    <a:pos x="100" y="134"/>
                  </a:cxn>
                  <a:cxn ang="0">
                    <a:pos x="27" y="47"/>
                  </a:cxn>
                  <a:cxn ang="0">
                    <a:pos x="38" y="33"/>
                  </a:cxn>
                  <a:cxn ang="0">
                    <a:pos x="111" y="119"/>
                  </a:cxn>
                  <a:cxn ang="0">
                    <a:pos x="100" y="134"/>
                  </a:cxn>
                </a:cxnLst>
                <a:rect l="0" t="0" r="r" b="b"/>
                <a:pathLst>
                  <a:path w="111" h="134">
                    <a:moveTo>
                      <a:pt x="14" y="31"/>
                    </a:moveTo>
                    <a:lnTo>
                      <a:pt x="0" y="15"/>
                    </a:lnTo>
                    <a:lnTo>
                      <a:pt x="12" y="0"/>
                    </a:lnTo>
                    <a:lnTo>
                      <a:pt x="26" y="17"/>
                    </a:lnTo>
                    <a:lnTo>
                      <a:pt x="14" y="31"/>
                    </a:lnTo>
                    <a:close/>
                    <a:moveTo>
                      <a:pt x="100" y="134"/>
                    </a:moveTo>
                    <a:lnTo>
                      <a:pt x="27" y="47"/>
                    </a:lnTo>
                    <a:lnTo>
                      <a:pt x="38" y="33"/>
                    </a:lnTo>
                    <a:lnTo>
                      <a:pt x="111" y="119"/>
                    </a:lnTo>
                    <a:lnTo>
                      <a:pt x="100" y="1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79" name="Freeform 2723"/>
              <p:cNvSpPr>
                <a:spLocks/>
              </p:cNvSpPr>
              <p:nvPr/>
            </p:nvSpPr>
            <p:spPr bwMode="auto">
              <a:xfrm>
                <a:off x="4818" y="3747"/>
                <a:ext cx="22" cy="27"/>
              </a:xfrm>
              <a:custGeom>
                <a:avLst/>
                <a:gdLst/>
                <a:ahLst/>
                <a:cxnLst>
                  <a:cxn ang="0">
                    <a:pos x="98" y="135"/>
                  </a:cxn>
                  <a:cxn ang="0">
                    <a:pos x="0" y="81"/>
                  </a:cxn>
                  <a:cxn ang="0">
                    <a:pos x="11" y="67"/>
                  </a:cxn>
                  <a:cxn ang="0">
                    <a:pos x="64" y="97"/>
                  </a:cxn>
                  <a:cxn ang="0">
                    <a:pos x="67" y="98"/>
                  </a:cxn>
                  <a:cxn ang="0">
                    <a:pos x="70" y="99"/>
                  </a:cxn>
                  <a:cxn ang="0">
                    <a:pos x="72" y="102"/>
                  </a:cxn>
                  <a:cxn ang="0">
                    <a:pos x="76" y="104"/>
                  </a:cxn>
                  <a:cxn ang="0">
                    <a:pos x="79" y="105"/>
                  </a:cxn>
                  <a:cxn ang="0">
                    <a:pos x="84" y="108"/>
                  </a:cxn>
                  <a:cxn ang="0">
                    <a:pos x="89" y="111"/>
                  </a:cxn>
                  <a:cxn ang="0">
                    <a:pos x="93" y="114"/>
                  </a:cxn>
                  <a:cxn ang="0">
                    <a:pos x="91" y="111"/>
                  </a:cxn>
                  <a:cxn ang="0">
                    <a:pos x="90" y="107"/>
                  </a:cxn>
                  <a:cxn ang="0">
                    <a:pos x="89" y="104"/>
                  </a:cxn>
                  <a:cxn ang="0">
                    <a:pos x="86" y="102"/>
                  </a:cxn>
                  <a:cxn ang="0">
                    <a:pos x="85" y="98"/>
                  </a:cxn>
                  <a:cxn ang="0">
                    <a:pos x="84" y="93"/>
                  </a:cxn>
                  <a:cxn ang="0">
                    <a:pos x="82" y="90"/>
                  </a:cxn>
                  <a:cxn ang="0">
                    <a:pos x="81" y="87"/>
                  </a:cxn>
                  <a:cxn ang="0">
                    <a:pos x="51" y="16"/>
                  </a:cxn>
                  <a:cxn ang="0">
                    <a:pos x="63" y="0"/>
                  </a:cxn>
                  <a:cxn ang="0">
                    <a:pos x="111" y="119"/>
                  </a:cxn>
                  <a:cxn ang="0">
                    <a:pos x="98" y="135"/>
                  </a:cxn>
                </a:cxnLst>
                <a:rect l="0" t="0" r="r" b="b"/>
                <a:pathLst>
                  <a:path w="111" h="135">
                    <a:moveTo>
                      <a:pt x="98" y="135"/>
                    </a:moveTo>
                    <a:lnTo>
                      <a:pt x="0" y="81"/>
                    </a:lnTo>
                    <a:lnTo>
                      <a:pt x="11" y="67"/>
                    </a:lnTo>
                    <a:lnTo>
                      <a:pt x="64" y="97"/>
                    </a:lnTo>
                    <a:lnTo>
                      <a:pt x="67" y="98"/>
                    </a:lnTo>
                    <a:lnTo>
                      <a:pt x="70" y="99"/>
                    </a:lnTo>
                    <a:lnTo>
                      <a:pt x="72" y="102"/>
                    </a:lnTo>
                    <a:lnTo>
                      <a:pt x="76" y="104"/>
                    </a:lnTo>
                    <a:lnTo>
                      <a:pt x="79" y="105"/>
                    </a:lnTo>
                    <a:lnTo>
                      <a:pt x="84" y="108"/>
                    </a:lnTo>
                    <a:lnTo>
                      <a:pt x="89" y="111"/>
                    </a:lnTo>
                    <a:lnTo>
                      <a:pt x="93" y="114"/>
                    </a:lnTo>
                    <a:lnTo>
                      <a:pt x="91" y="111"/>
                    </a:lnTo>
                    <a:lnTo>
                      <a:pt x="90" y="107"/>
                    </a:lnTo>
                    <a:lnTo>
                      <a:pt x="89" y="104"/>
                    </a:lnTo>
                    <a:lnTo>
                      <a:pt x="86" y="102"/>
                    </a:lnTo>
                    <a:lnTo>
                      <a:pt x="85" y="98"/>
                    </a:lnTo>
                    <a:lnTo>
                      <a:pt x="84" y="93"/>
                    </a:lnTo>
                    <a:lnTo>
                      <a:pt x="82" y="90"/>
                    </a:lnTo>
                    <a:lnTo>
                      <a:pt x="81" y="87"/>
                    </a:lnTo>
                    <a:lnTo>
                      <a:pt x="51" y="16"/>
                    </a:lnTo>
                    <a:lnTo>
                      <a:pt x="63" y="0"/>
                    </a:lnTo>
                    <a:lnTo>
                      <a:pt x="111" y="119"/>
                    </a:lnTo>
                    <a:lnTo>
                      <a:pt x="98" y="1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80" name="Freeform 2724"/>
              <p:cNvSpPr>
                <a:spLocks noEditPoints="1"/>
              </p:cNvSpPr>
              <p:nvPr/>
            </p:nvSpPr>
            <p:spPr bwMode="auto">
              <a:xfrm>
                <a:off x="4828" y="3735"/>
                <a:ext cx="22" cy="27"/>
              </a:xfrm>
              <a:custGeom>
                <a:avLst/>
                <a:gdLst/>
                <a:ahLst/>
                <a:cxnLst>
                  <a:cxn ang="0">
                    <a:pos x="14" y="31"/>
                  </a:cxn>
                  <a:cxn ang="0">
                    <a:pos x="0" y="15"/>
                  </a:cxn>
                  <a:cxn ang="0">
                    <a:pos x="12" y="0"/>
                  </a:cxn>
                  <a:cxn ang="0">
                    <a:pos x="25" y="17"/>
                  </a:cxn>
                  <a:cxn ang="0">
                    <a:pos x="14" y="31"/>
                  </a:cxn>
                  <a:cxn ang="0">
                    <a:pos x="99" y="134"/>
                  </a:cxn>
                  <a:cxn ang="0">
                    <a:pos x="27" y="47"/>
                  </a:cxn>
                  <a:cxn ang="0">
                    <a:pos x="38" y="33"/>
                  </a:cxn>
                  <a:cxn ang="0">
                    <a:pos x="111" y="119"/>
                  </a:cxn>
                  <a:cxn ang="0">
                    <a:pos x="99" y="134"/>
                  </a:cxn>
                </a:cxnLst>
                <a:rect l="0" t="0" r="r" b="b"/>
                <a:pathLst>
                  <a:path w="111" h="134">
                    <a:moveTo>
                      <a:pt x="14" y="31"/>
                    </a:moveTo>
                    <a:lnTo>
                      <a:pt x="0" y="15"/>
                    </a:lnTo>
                    <a:lnTo>
                      <a:pt x="12" y="0"/>
                    </a:lnTo>
                    <a:lnTo>
                      <a:pt x="25" y="17"/>
                    </a:lnTo>
                    <a:lnTo>
                      <a:pt x="14" y="31"/>
                    </a:lnTo>
                    <a:close/>
                    <a:moveTo>
                      <a:pt x="99" y="134"/>
                    </a:moveTo>
                    <a:lnTo>
                      <a:pt x="27" y="47"/>
                    </a:lnTo>
                    <a:lnTo>
                      <a:pt x="38" y="33"/>
                    </a:lnTo>
                    <a:lnTo>
                      <a:pt x="111" y="119"/>
                    </a:lnTo>
                    <a:lnTo>
                      <a:pt x="99" y="1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81" name="Freeform 2725"/>
              <p:cNvSpPr>
                <a:spLocks noEditPoints="1"/>
              </p:cNvSpPr>
              <p:nvPr/>
            </p:nvSpPr>
            <p:spPr bwMode="auto">
              <a:xfrm>
                <a:off x="4841" y="3727"/>
                <a:ext cx="21" cy="24"/>
              </a:xfrm>
              <a:custGeom>
                <a:avLst/>
                <a:gdLst/>
                <a:ahLst/>
                <a:cxnLst>
                  <a:cxn ang="0">
                    <a:pos x="97" y="40"/>
                  </a:cxn>
                  <a:cxn ang="0">
                    <a:pos x="102" y="49"/>
                  </a:cxn>
                  <a:cxn ang="0">
                    <a:pos x="104" y="62"/>
                  </a:cxn>
                  <a:cxn ang="0">
                    <a:pos x="104" y="76"/>
                  </a:cxn>
                  <a:cxn ang="0">
                    <a:pos x="101" y="88"/>
                  </a:cxn>
                  <a:cxn ang="0">
                    <a:pos x="93" y="101"/>
                  </a:cxn>
                  <a:cxn ang="0">
                    <a:pos x="87" y="107"/>
                  </a:cxn>
                  <a:cxn ang="0">
                    <a:pos x="80" y="113"/>
                  </a:cxn>
                  <a:cxn ang="0">
                    <a:pos x="72" y="116"/>
                  </a:cxn>
                  <a:cxn ang="0">
                    <a:pos x="64" y="117"/>
                  </a:cxn>
                  <a:cxn ang="0">
                    <a:pos x="55" y="117"/>
                  </a:cxn>
                  <a:cxn ang="0">
                    <a:pos x="46" y="115"/>
                  </a:cxn>
                  <a:cxn ang="0">
                    <a:pos x="37" y="111"/>
                  </a:cxn>
                  <a:cxn ang="0">
                    <a:pos x="29" y="106"/>
                  </a:cxn>
                  <a:cxn ang="0">
                    <a:pos x="20" y="96"/>
                  </a:cxn>
                  <a:cxn ang="0">
                    <a:pos x="12" y="86"/>
                  </a:cxn>
                  <a:cxn ang="0">
                    <a:pos x="5" y="73"/>
                  </a:cxn>
                  <a:cxn ang="0">
                    <a:pos x="1" y="61"/>
                  </a:cxn>
                  <a:cxn ang="0">
                    <a:pos x="0" y="49"/>
                  </a:cxn>
                  <a:cxn ang="0">
                    <a:pos x="1" y="38"/>
                  </a:cxn>
                  <a:cxn ang="0">
                    <a:pos x="6" y="27"/>
                  </a:cxn>
                  <a:cxn ang="0">
                    <a:pos x="12" y="18"/>
                  </a:cxn>
                  <a:cxn ang="0">
                    <a:pos x="21" y="8"/>
                  </a:cxn>
                  <a:cxn ang="0">
                    <a:pos x="33" y="2"/>
                  </a:cxn>
                  <a:cxn ang="0">
                    <a:pos x="45" y="0"/>
                  </a:cxn>
                  <a:cxn ang="0">
                    <a:pos x="58" y="2"/>
                  </a:cxn>
                  <a:cxn ang="0">
                    <a:pos x="71" y="9"/>
                  </a:cxn>
                  <a:cxn ang="0">
                    <a:pos x="78" y="15"/>
                  </a:cxn>
                  <a:cxn ang="0">
                    <a:pos x="82" y="18"/>
                  </a:cxn>
                  <a:cxn ang="0">
                    <a:pos x="87" y="23"/>
                  </a:cxn>
                  <a:cxn ang="0">
                    <a:pos x="37" y="88"/>
                  </a:cxn>
                  <a:cxn ang="0">
                    <a:pos x="39" y="90"/>
                  </a:cxn>
                  <a:cxn ang="0">
                    <a:pos x="41" y="91"/>
                  </a:cxn>
                  <a:cxn ang="0">
                    <a:pos x="50" y="96"/>
                  </a:cxn>
                  <a:cxn ang="0">
                    <a:pos x="58" y="100"/>
                  </a:cxn>
                  <a:cxn ang="0">
                    <a:pos x="66" y="100"/>
                  </a:cxn>
                  <a:cxn ang="0">
                    <a:pos x="73" y="98"/>
                  </a:cxn>
                  <a:cxn ang="0">
                    <a:pos x="79" y="93"/>
                  </a:cxn>
                  <a:cxn ang="0">
                    <a:pos x="83" y="87"/>
                  </a:cxn>
                  <a:cxn ang="0">
                    <a:pos x="86" y="80"/>
                  </a:cxn>
                  <a:cxn ang="0">
                    <a:pos x="88" y="72"/>
                  </a:cxn>
                  <a:cxn ang="0">
                    <a:pos x="87" y="64"/>
                  </a:cxn>
                  <a:cxn ang="0">
                    <a:pos x="85" y="55"/>
                  </a:cxn>
                  <a:cxn ang="0">
                    <a:pos x="27" y="76"/>
                  </a:cxn>
                  <a:cxn ang="0">
                    <a:pos x="64" y="26"/>
                  </a:cxn>
                  <a:cxn ang="0">
                    <a:pos x="63" y="25"/>
                  </a:cxn>
                  <a:cxn ang="0">
                    <a:pos x="61" y="25"/>
                  </a:cxn>
                  <a:cxn ang="0">
                    <a:pos x="53" y="19"/>
                  </a:cxn>
                  <a:cxn ang="0">
                    <a:pos x="45" y="17"/>
                  </a:cxn>
                  <a:cxn ang="0">
                    <a:pos x="38" y="17"/>
                  </a:cxn>
                  <a:cxn ang="0">
                    <a:pos x="31" y="19"/>
                  </a:cxn>
                  <a:cxn ang="0">
                    <a:pos x="26" y="24"/>
                  </a:cxn>
                  <a:cxn ang="0">
                    <a:pos x="20" y="31"/>
                  </a:cxn>
                  <a:cxn ang="0">
                    <a:pos x="18" y="40"/>
                  </a:cxn>
                  <a:cxn ang="0">
                    <a:pos x="16" y="48"/>
                  </a:cxn>
                  <a:cxn ang="0">
                    <a:pos x="18" y="58"/>
                  </a:cxn>
                  <a:cxn ang="0">
                    <a:pos x="22" y="69"/>
                  </a:cxn>
                </a:cxnLst>
                <a:rect l="0" t="0" r="r" b="b"/>
                <a:pathLst>
                  <a:path w="104" h="118">
                    <a:moveTo>
                      <a:pt x="82" y="49"/>
                    </a:moveTo>
                    <a:lnTo>
                      <a:pt x="95" y="36"/>
                    </a:lnTo>
                    <a:lnTo>
                      <a:pt x="97" y="40"/>
                    </a:lnTo>
                    <a:lnTo>
                      <a:pt x="98" y="42"/>
                    </a:lnTo>
                    <a:lnTo>
                      <a:pt x="101" y="46"/>
                    </a:lnTo>
                    <a:lnTo>
                      <a:pt x="102" y="49"/>
                    </a:lnTo>
                    <a:lnTo>
                      <a:pt x="102" y="54"/>
                    </a:lnTo>
                    <a:lnTo>
                      <a:pt x="103" y="57"/>
                    </a:lnTo>
                    <a:lnTo>
                      <a:pt x="104" y="62"/>
                    </a:lnTo>
                    <a:lnTo>
                      <a:pt x="104" y="66"/>
                    </a:lnTo>
                    <a:lnTo>
                      <a:pt x="104" y="71"/>
                    </a:lnTo>
                    <a:lnTo>
                      <a:pt x="104" y="76"/>
                    </a:lnTo>
                    <a:lnTo>
                      <a:pt x="103" y="80"/>
                    </a:lnTo>
                    <a:lnTo>
                      <a:pt x="102" y="85"/>
                    </a:lnTo>
                    <a:lnTo>
                      <a:pt x="101" y="88"/>
                    </a:lnTo>
                    <a:lnTo>
                      <a:pt x="98" y="93"/>
                    </a:lnTo>
                    <a:lnTo>
                      <a:pt x="96" y="96"/>
                    </a:lnTo>
                    <a:lnTo>
                      <a:pt x="93" y="101"/>
                    </a:lnTo>
                    <a:lnTo>
                      <a:pt x="91" y="103"/>
                    </a:lnTo>
                    <a:lnTo>
                      <a:pt x="89" y="106"/>
                    </a:lnTo>
                    <a:lnTo>
                      <a:pt x="87" y="107"/>
                    </a:lnTo>
                    <a:lnTo>
                      <a:pt x="85" y="109"/>
                    </a:lnTo>
                    <a:lnTo>
                      <a:pt x="82" y="110"/>
                    </a:lnTo>
                    <a:lnTo>
                      <a:pt x="80" y="113"/>
                    </a:lnTo>
                    <a:lnTo>
                      <a:pt x="78" y="114"/>
                    </a:lnTo>
                    <a:lnTo>
                      <a:pt x="74" y="115"/>
                    </a:lnTo>
                    <a:lnTo>
                      <a:pt x="72" y="116"/>
                    </a:lnTo>
                    <a:lnTo>
                      <a:pt x="70" y="117"/>
                    </a:lnTo>
                    <a:lnTo>
                      <a:pt x="66" y="117"/>
                    </a:lnTo>
                    <a:lnTo>
                      <a:pt x="64" y="117"/>
                    </a:lnTo>
                    <a:lnTo>
                      <a:pt x="60" y="118"/>
                    </a:lnTo>
                    <a:lnTo>
                      <a:pt x="58" y="118"/>
                    </a:lnTo>
                    <a:lnTo>
                      <a:pt x="55" y="117"/>
                    </a:lnTo>
                    <a:lnTo>
                      <a:pt x="52" y="117"/>
                    </a:lnTo>
                    <a:lnTo>
                      <a:pt x="49" y="116"/>
                    </a:lnTo>
                    <a:lnTo>
                      <a:pt x="46" y="115"/>
                    </a:lnTo>
                    <a:lnTo>
                      <a:pt x="43" y="114"/>
                    </a:lnTo>
                    <a:lnTo>
                      <a:pt x="41" y="113"/>
                    </a:lnTo>
                    <a:lnTo>
                      <a:pt x="37" y="111"/>
                    </a:lnTo>
                    <a:lnTo>
                      <a:pt x="35" y="110"/>
                    </a:lnTo>
                    <a:lnTo>
                      <a:pt x="31" y="108"/>
                    </a:lnTo>
                    <a:lnTo>
                      <a:pt x="29" y="106"/>
                    </a:lnTo>
                    <a:lnTo>
                      <a:pt x="26" y="103"/>
                    </a:lnTo>
                    <a:lnTo>
                      <a:pt x="22" y="100"/>
                    </a:lnTo>
                    <a:lnTo>
                      <a:pt x="20" y="96"/>
                    </a:lnTo>
                    <a:lnTo>
                      <a:pt x="16" y="93"/>
                    </a:lnTo>
                    <a:lnTo>
                      <a:pt x="14" y="90"/>
                    </a:lnTo>
                    <a:lnTo>
                      <a:pt x="12" y="86"/>
                    </a:lnTo>
                    <a:lnTo>
                      <a:pt x="9" y="81"/>
                    </a:lnTo>
                    <a:lnTo>
                      <a:pt x="7" y="78"/>
                    </a:lnTo>
                    <a:lnTo>
                      <a:pt x="5" y="73"/>
                    </a:lnTo>
                    <a:lnTo>
                      <a:pt x="4" y="70"/>
                    </a:lnTo>
                    <a:lnTo>
                      <a:pt x="3" y="65"/>
                    </a:lnTo>
                    <a:lnTo>
                      <a:pt x="1" y="61"/>
                    </a:lnTo>
                    <a:lnTo>
                      <a:pt x="0" y="57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0" y="46"/>
                    </a:lnTo>
                    <a:lnTo>
                      <a:pt x="1" y="41"/>
                    </a:lnTo>
                    <a:lnTo>
                      <a:pt x="1" y="38"/>
                    </a:lnTo>
                    <a:lnTo>
                      <a:pt x="3" y="34"/>
                    </a:lnTo>
                    <a:lnTo>
                      <a:pt x="4" y="31"/>
                    </a:lnTo>
                    <a:lnTo>
                      <a:pt x="6" y="27"/>
                    </a:lnTo>
                    <a:lnTo>
                      <a:pt x="7" y="24"/>
                    </a:lnTo>
                    <a:lnTo>
                      <a:pt x="9" y="20"/>
                    </a:lnTo>
                    <a:lnTo>
                      <a:pt x="12" y="18"/>
                    </a:lnTo>
                    <a:lnTo>
                      <a:pt x="15" y="13"/>
                    </a:lnTo>
                    <a:lnTo>
                      <a:pt x="18" y="11"/>
                    </a:lnTo>
                    <a:lnTo>
                      <a:pt x="21" y="8"/>
                    </a:lnTo>
                    <a:lnTo>
                      <a:pt x="24" y="5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7" y="1"/>
                    </a:lnTo>
                    <a:lnTo>
                      <a:pt x="41" y="1"/>
                    </a:lnTo>
                    <a:lnTo>
                      <a:pt x="45" y="0"/>
                    </a:lnTo>
                    <a:lnTo>
                      <a:pt x="49" y="1"/>
                    </a:lnTo>
                    <a:lnTo>
                      <a:pt x="53" y="1"/>
                    </a:lnTo>
                    <a:lnTo>
                      <a:pt x="58" y="2"/>
                    </a:lnTo>
                    <a:lnTo>
                      <a:pt x="61" y="4"/>
                    </a:lnTo>
                    <a:lnTo>
                      <a:pt x="66" y="6"/>
                    </a:lnTo>
                    <a:lnTo>
                      <a:pt x="71" y="9"/>
                    </a:lnTo>
                    <a:lnTo>
                      <a:pt x="74" y="11"/>
                    </a:lnTo>
                    <a:lnTo>
                      <a:pt x="76" y="13"/>
                    </a:lnTo>
                    <a:lnTo>
                      <a:pt x="78" y="15"/>
                    </a:lnTo>
                    <a:lnTo>
                      <a:pt x="79" y="16"/>
                    </a:lnTo>
                    <a:lnTo>
                      <a:pt x="81" y="17"/>
                    </a:lnTo>
                    <a:lnTo>
                      <a:pt x="82" y="18"/>
                    </a:lnTo>
                    <a:lnTo>
                      <a:pt x="83" y="20"/>
                    </a:lnTo>
                    <a:lnTo>
                      <a:pt x="86" y="21"/>
                    </a:lnTo>
                    <a:lnTo>
                      <a:pt x="87" y="23"/>
                    </a:lnTo>
                    <a:lnTo>
                      <a:pt x="36" y="87"/>
                    </a:lnTo>
                    <a:lnTo>
                      <a:pt x="37" y="87"/>
                    </a:lnTo>
                    <a:lnTo>
                      <a:pt x="37" y="88"/>
                    </a:lnTo>
                    <a:lnTo>
                      <a:pt x="38" y="88"/>
                    </a:lnTo>
                    <a:lnTo>
                      <a:pt x="38" y="90"/>
                    </a:lnTo>
                    <a:lnTo>
                      <a:pt x="39" y="90"/>
                    </a:lnTo>
                    <a:lnTo>
                      <a:pt x="39" y="90"/>
                    </a:lnTo>
                    <a:lnTo>
                      <a:pt x="41" y="91"/>
                    </a:lnTo>
                    <a:lnTo>
                      <a:pt x="41" y="91"/>
                    </a:lnTo>
                    <a:lnTo>
                      <a:pt x="44" y="93"/>
                    </a:lnTo>
                    <a:lnTo>
                      <a:pt x="46" y="95"/>
                    </a:lnTo>
                    <a:lnTo>
                      <a:pt x="50" y="96"/>
                    </a:lnTo>
                    <a:lnTo>
                      <a:pt x="52" y="98"/>
                    </a:lnTo>
                    <a:lnTo>
                      <a:pt x="56" y="99"/>
                    </a:lnTo>
                    <a:lnTo>
                      <a:pt x="58" y="100"/>
                    </a:lnTo>
                    <a:lnTo>
                      <a:pt x="61" y="100"/>
                    </a:lnTo>
                    <a:lnTo>
                      <a:pt x="64" y="100"/>
                    </a:lnTo>
                    <a:lnTo>
                      <a:pt x="66" y="100"/>
                    </a:lnTo>
                    <a:lnTo>
                      <a:pt x="68" y="99"/>
                    </a:lnTo>
                    <a:lnTo>
                      <a:pt x="71" y="99"/>
                    </a:lnTo>
                    <a:lnTo>
                      <a:pt x="73" y="98"/>
                    </a:lnTo>
                    <a:lnTo>
                      <a:pt x="75" y="96"/>
                    </a:lnTo>
                    <a:lnTo>
                      <a:pt x="78" y="95"/>
                    </a:lnTo>
                    <a:lnTo>
                      <a:pt x="79" y="93"/>
                    </a:lnTo>
                    <a:lnTo>
                      <a:pt x="81" y="91"/>
                    </a:lnTo>
                    <a:lnTo>
                      <a:pt x="82" y="90"/>
                    </a:lnTo>
                    <a:lnTo>
                      <a:pt x="83" y="87"/>
                    </a:lnTo>
                    <a:lnTo>
                      <a:pt x="85" y="85"/>
                    </a:lnTo>
                    <a:lnTo>
                      <a:pt x="86" y="83"/>
                    </a:lnTo>
                    <a:lnTo>
                      <a:pt x="86" y="80"/>
                    </a:lnTo>
                    <a:lnTo>
                      <a:pt x="87" y="78"/>
                    </a:lnTo>
                    <a:lnTo>
                      <a:pt x="87" y="75"/>
                    </a:lnTo>
                    <a:lnTo>
                      <a:pt x="88" y="72"/>
                    </a:lnTo>
                    <a:lnTo>
                      <a:pt x="88" y="70"/>
                    </a:lnTo>
                    <a:lnTo>
                      <a:pt x="88" y="66"/>
                    </a:lnTo>
                    <a:lnTo>
                      <a:pt x="87" y="64"/>
                    </a:lnTo>
                    <a:lnTo>
                      <a:pt x="87" y="61"/>
                    </a:lnTo>
                    <a:lnTo>
                      <a:pt x="86" y="58"/>
                    </a:lnTo>
                    <a:lnTo>
                      <a:pt x="85" y="55"/>
                    </a:lnTo>
                    <a:lnTo>
                      <a:pt x="83" y="53"/>
                    </a:lnTo>
                    <a:lnTo>
                      <a:pt x="82" y="49"/>
                    </a:lnTo>
                    <a:close/>
                    <a:moveTo>
                      <a:pt x="27" y="76"/>
                    </a:moveTo>
                    <a:lnTo>
                      <a:pt x="65" y="27"/>
                    </a:lnTo>
                    <a:lnTo>
                      <a:pt x="65" y="26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4" y="25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1" y="25"/>
                    </a:lnTo>
                    <a:lnTo>
                      <a:pt x="59" y="23"/>
                    </a:lnTo>
                    <a:lnTo>
                      <a:pt x="57" y="20"/>
                    </a:lnTo>
                    <a:lnTo>
                      <a:pt x="53" y="19"/>
                    </a:lnTo>
                    <a:lnTo>
                      <a:pt x="51" y="18"/>
                    </a:lnTo>
                    <a:lnTo>
                      <a:pt x="49" y="17"/>
                    </a:lnTo>
                    <a:lnTo>
                      <a:pt x="45" y="17"/>
                    </a:lnTo>
                    <a:lnTo>
                      <a:pt x="43" y="17"/>
                    </a:lnTo>
                    <a:lnTo>
                      <a:pt x="41" y="17"/>
                    </a:lnTo>
                    <a:lnTo>
                      <a:pt x="38" y="17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1" y="19"/>
                    </a:lnTo>
                    <a:lnTo>
                      <a:pt x="29" y="20"/>
                    </a:lnTo>
                    <a:lnTo>
                      <a:pt x="27" y="23"/>
                    </a:lnTo>
                    <a:lnTo>
                      <a:pt x="26" y="24"/>
                    </a:lnTo>
                    <a:lnTo>
                      <a:pt x="23" y="26"/>
                    </a:lnTo>
                    <a:lnTo>
                      <a:pt x="22" y="28"/>
                    </a:lnTo>
                    <a:lnTo>
                      <a:pt x="20" y="31"/>
                    </a:lnTo>
                    <a:lnTo>
                      <a:pt x="19" y="34"/>
                    </a:lnTo>
                    <a:lnTo>
                      <a:pt x="18" y="36"/>
                    </a:lnTo>
                    <a:lnTo>
                      <a:pt x="18" y="40"/>
                    </a:lnTo>
                    <a:lnTo>
                      <a:pt x="16" y="42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6" y="51"/>
                    </a:lnTo>
                    <a:lnTo>
                      <a:pt x="18" y="55"/>
                    </a:lnTo>
                    <a:lnTo>
                      <a:pt x="18" y="58"/>
                    </a:lnTo>
                    <a:lnTo>
                      <a:pt x="19" y="62"/>
                    </a:lnTo>
                    <a:lnTo>
                      <a:pt x="21" y="65"/>
                    </a:lnTo>
                    <a:lnTo>
                      <a:pt x="22" y="69"/>
                    </a:lnTo>
                    <a:lnTo>
                      <a:pt x="24" y="72"/>
                    </a:lnTo>
                    <a:lnTo>
                      <a:pt x="27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82" name="Freeform 2726"/>
              <p:cNvSpPr>
                <a:spLocks/>
              </p:cNvSpPr>
              <p:nvPr/>
            </p:nvSpPr>
            <p:spPr bwMode="auto">
              <a:xfrm>
                <a:off x="4854" y="3709"/>
                <a:ext cx="17" cy="27"/>
              </a:xfrm>
              <a:custGeom>
                <a:avLst/>
                <a:gdLst/>
                <a:ahLst/>
                <a:cxnLst>
                  <a:cxn ang="0">
                    <a:pos x="72" y="133"/>
                  </a:cxn>
                  <a:cxn ang="0">
                    <a:pos x="0" y="46"/>
                  </a:cxn>
                  <a:cxn ang="0">
                    <a:pos x="10" y="32"/>
                  </a:cxn>
                  <a:cxn ang="0">
                    <a:pos x="25" y="51"/>
                  </a:cxn>
                  <a:cxn ang="0">
                    <a:pos x="24" y="47"/>
                  </a:cxn>
                  <a:cxn ang="0">
                    <a:pos x="23" y="44"/>
                  </a:cxn>
                  <a:cxn ang="0">
                    <a:pos x="23" y="40"/>
                  </a:cxn>
                  <a:cxn ang="0">
                    <a:pos x="22" y="37"/>
                  </a:cxn>
                  <a:cxn ang="0">
                    <a:pos x="22" y="33"/>
                  </a:cxn>
                  <a:cxn ang="0">
                    <a:pos x="20" y="31"/>
                  </a:cxn>
                  <a:cxn ang="0">
                    <a:pos x="20" y="28"/>
                  </a:cxn>
                  <a:cxn ang="0">
                    <a:pos x="20" y="25"/>
                  </a:cxn>
                  <a:cxn ang="0">
                    <a:pos x="20" y="23"/>
                  </a:cxn>
                  <a:cxn ang="0">
                    <a:pos x="20" y="21"/>
                  </a:cxn>
                  <a:cxn ang="0">
                    <a:pos x="22" y="18"/>
                  </a:cxn>
                  <a:cxn ang="0">
                    <a:pos x="22" y="16"/>
                  </a:cxn>
                  <a:cxn ang="0">
                    <a:pos x="23" y="14"/>
                  </a:cxn>
                  <a:cxn ang="0">
                    <a:pos x="24" y="12"/>
                  </a:cxn>
                  <a:cxn ang="0">
                    <a:pos x="25" y="10"/>
                  </a:cxn>
                  <a:cxn ang="0">
                    <a:pos x="26" y="9"/>
                  </a:cxn>
                  <a:cxn ang="0">
                    <a:pos x="27" y="8"/>
                  </a:cxn>
                  <a:cxn ang="0">
                    <a:pos x="28" y="7"/>
                  </a:cxn>
                  <a:cxn ang="0">
                    <a:pos x="30" y="6"/>
                  </a:cxn>
                  <a:cxn ang="0">
                    <a:pos x="31" y="4"/>
                  </a:cxn>
                  <a:cxn ang="0">
                    <a:pos x="32" y="3"/>
                  </a:cxn>
                  <a:cxn ang="0">
                    <a:pos x="34" y="2"/>
                  </a:cxn>
                  <a:cxn ang="0">
                    <a:pos x="35" y="1"/>
                  </a:cxn>
                  <a:cxn ang="0">
                    <a:pos x="38" y="0"/>
                  </a:cxn>
                  <a:cxn ang="0">
                    <a:pos x="47" y="17"/>
                  </a:cxn>
                  <a:cxn ang="0">
                    <a:pos x="46" y="17"/>
                  </a:cxn>
                  <a:cxn ang="0">
                    <a:pos x="43" y="18"/>
                  </a:cxn>
                  <a:cxn ang="0">
                    <a:pos x="42" y="18"/>
                  </a:cxn>
                  <a:cxn ang="0">
                    <a:pos x="41" y="19"/>
                  </a:cxn>
                  <a:cxn ang="0">
                    <a:pos x="40" y="21"/>
                  </a:cxn>
                  <a:cxn ang="0">
                    <a:pos x="39" y="21"/>
                  </a:cxn>
                  <a:cxn ang="0">
                    <a:pos x="38" y="22"/>
                  </a:cxn>
                  <a:cxn ang="0">
                    <a:pos x="38" y="23"/>
                  </a:cxn>
                  <a:cxn ang="0">
                    <a:pos x="35" y="25"/>
                  </a:cxn>
                  <a:cxn ang="0">
                    <a:pos x="34" y="28"/>
                  </a:cxn>
                  <a:cxn ang="0">
                    <a:pos x="34" y="30"/>
                  </a:cxn>
                  <a:cxn ang="0">
                    <a:pos x="33" y="33"/>
                  </a:cxn>
                  <a:cxn ang="0">
                    <a:pos x="33" y="36"/>
                  </a:cxn>
                  <a:cxn ang="0">
                    <a:pos x="33" y="39"/>
                  </a:cxn>
                  <a:cxn ang="0">
                    <a:pos x="33" y="43"/>
                  </a:cxn>
                  <a:cxn ang="0">
                    <a:pos x="33" y="46"/>
                  </a:cxn>
                  <a:cxn ang="0">
                    <a:pos x="34" y="49"/>
                  </a:cxn>
                  <a:cxn ang="0">
                    <a:pos x="35" y="54"/>
                  </a:cxn>
                  <a:cxn ang="0">
                    <a:pos x="38" y="59"/>
                  </a:cxn>
                  <a:cxn ang="0">
                    <a:pos x="40" y="63"/>
                  </a:cxn>
                  <a:cxn ang="0">
                    <a:pos x="42" y="68"/>
                  </a:cxn>
                  <a:cxn ang="0">
                    <a:pos x="46" y="73"/>
                  </a:cxn>
                  <a:cxn ang="0">
                    <a:pos x="50" y="78"/>
                  </a:cxn>
                  <a:cxn ang="0">
                    <a:pos x="54" y="83"/>
                  </a:cxn>
                  <a:cxn ang="0">
                    <a:pos x="84" y="118"/>
                  </a:cxn>
                  <a:cxn ang="0">
                    <a:pos x="72" y="133"/>
                  </a:cxn>
                </a:cxnLst>
                <a:rect l="0" t="0" r="r" b="b"/>
                <a:pathLst>
                  <a:path w="84" h="133">
                    <a:moveTo>
                      <a:pt x="72" y="133"/>
                    </a:moveTo>
                    <a:lnTo>
                      <a:pt x="0" y="46"/>
                    </a:lnTo>
                    <a:lnTo>
                      <a:pt x="10" y="32"/>
                    </a:lnTo>
                    <a:lnTo>
                      <a:pt x="25" y="51"/>
                    </a:lnTo>
                    <a:lnTo>
                      <a:pt x="24" y="47"/>
                    </a:lnTo>
                    <a:lnTo>
                      <a:pt x="23" y="44"/>
                    </a:lnTo>
                    <a:lnTo>
                      <a:pt x="23" y="40"/>
                    </a:lnTo>
                    <a:lnTo>
                      <a:pt x="22" y="37"/>
                    </a:lnTo>
                    <a:lnTo>
                      <a:pt x="22" y="33"/>
                    </a:lnTo>
                    <a:lnTo>
                      <a:pt x="20" y="31"/>
                    </a:lnTo>
                    <a:lnTo>
                      <a:pt x="20" y="28"/>
                    </a:lnTo>
                    <a:lnTo>
                      <a:pt x="20" y="25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2" y="18"/>
                    </a:lnTo>
                    <a:lnTo>
                      <a:pt x="22" y="16"/>
                    </a:lnTo>
                    <a:lnTo>
                      <a:pt x="23" y="14"/>
                    </a:lnTo>
                    <a:lnTo>
                      <a:pt x="24" y="12"/>
                    </a:lnTo>
                    <a:lnTo>
                      <a:pt x="25" y="10"/>
                    </a:lnTo>
                    <a:lnTo>
                      <a:pt x="26" y="9"/>
                    </a:lnTo>
                    <a:lnTo>
                      <a:pt x="27" y="8"/>
                    </a:lnTo>
                    <a:lnTo>
                      <a:pt x="28" y="7"/>
                    </a:lnTo>
                    <a:lnTo>
                      <a:pt x="30" y="6"/>
                    </a:lnTo>
                    <a:lnTo>
                      <a:pt x="31" y="4"/>
                    </a:lnTo>
                    <a:lnTo>
                      <a:pt x="32" y="3"/>
                    </a:lnTo>
                    <a:lnTo>
                      <a:pt x="34" y="2"/>
                    </a:lnTo>
                    <a:lnTo>
                      <a:pt x="35" y="1"/>
                    </a:lnTo>
                    <a:lnTo>
                      <a:pt x="38" y="0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41" y="19"/>
                    </a:lnTo>
                    <a:lnTo>
                      <a:pt x="40" y="21"/>
                    </a:lnTo>
                    <a:lnTo>
                      <a:pt x="39" y="21"/>
                    </a:lnTo>
                    <a:lnTo>
                      <a:pt x="38" y="22"/>
                    </a:lnTo>
                    <a:lnTo>
                      <a:pt x="38" y="23"/>
                    </a:lnTo>
                    <a:lnTo>
                      <a:pt x="35" y="25"/>
                    </a:lnTo>
                    <a:lnTo>
                      <a:pt x="34" y="28"/>
                    </a:lnTo>
                    <a:lnTo>
                      <a:pt x="34" y="30"/>
                    </a:lnTo>
                    <a:lnTo>
                      <a:pt x="33" y="33"/>
                    </a:lnTo>
                    <a:lnTo>
                      <a:pt x="33" y="36"/>
                    </a:lnTo>
                    <a:lnTo>
                      <a:pt x="33" y="39"/>
                    </a:lnTo>
                    <a:lnTo>
                      <a:pt x="33" y="43"/>
                    </a:lnTo>
                    <a:lnTo>
                      <a:pt x="33" y="46"/>
                    </a:lnTo>
                    <a:lnTo>
                      <a:pt x="34" y="49"/>
                    </a:lnTo>
                    <a:lnTo>
                      <a:pt x="35" y="54"/>
                    </a:lnTo>
                    <a:lnTo>
                      <a:pt x="38" y="59"/>
                    </a:lnTo>
                    <a:lnTo>
                      <a:pt x="40" y="63"/>
                    </a:lnTo>
                    <a:lnTo>
                      <a:pt x="42" y="68"/>
                    </a:lnTo>
                    <a:lnTo>
                      <a:pt x="46" y="73"/>
                    </a:lnTo>
                    <a:lnTo>
                      <a:pt x="50" y="78"/>
                    </a:lnTo>
                    <a:lnTo>
                      <a:pt x="54" y="83"/>
                    </a:lnTo>
                    <a:lnTo>
                      <a:pt x="84" y="118"/>
                    </a:lnTo>
                    <a:lnTo>
                      <a:pt x="72" y="1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83" name="Freeform 2727"/>
              <p:cNvSpPr>
                <a:spLocks noEditPoints="1"/>
              </p:cNvSpPr>
              <p:nvPr/>
            </p:nvSpPr>
            <p:spPr bwMode="auto">
              <a:xfrm>
                <a:off x="4865" y="3697"/>
                <a:ext cx="21" cy="24"/>
              </a:xfrm>
              <a:custGeom>
                <a:avLst/>
                <a:gdLst/>
                <a:ahLst/>
                <a:cxnLst>
                  <a:cxn ang="0">
                    <a:pos x="97" y="39"/>
                  </a:cxn>
                  <a:cxn ang="0">
                    <a:pos x="102" y="49"/>
                  </a:cxn>
                  <a:cxn ang="0">
                    <a:pos x="104" y="62"/>
                  </a:cxn>
                  <a:cxn ang="0">
                    <a:pos x="104" y="76"/>
                  </a:cxn>
                  <a:cxn ang="0">
                    <a:pos x="101" y="89"/>
                  </a:cxn>
                  <a:cxn ang="0">
                    <a:pos x="92" y="101"/>
                  </a:cxn>
                  <a:cxn ang="0">
                    <a:pos x="87" y="107"/>
                  </a:cxn>
                  <a:cxn ang="0">
                    <a:pos x="80" y="113"/>
                  </a:cxn>
                  <a:cxn ang="0">
                    <a:pos x="72" y="116"/>
                  </a:cxn>
                  <a:cxn ang="0">
                    <a:pos x="64" y="118"/>
                  </a:cxn>
                  <a:cxn ang="0">
                    <a:pos x="55" y="118"/>
                  </a:cxn>
                  <a:cxn ang="0">
                    <a:pos x="46" y="115"/>
                  </a:cxn>
                  <a:cxn ang="0">
                    <a:pos x="37" y="112"/>
                  </a:cxn>
                  <a:cxn ang="0">
                    <a:pos x="29" y="106"/>
                  </a:cxn>
                  <a:cxn ang="0">
                    <a:pos x="20" y="97"/>
                  </a:cxn>
                  <a:cxn ang="0">
                    <a:pos x="12" y="86"/>
                  </a:cxn>
                  <a:cxn ang="0">
                    <a:pos x="5" y="74"/>
                  </a:cxn>
                  <a:cxn ang="0">
                    <a:pos x="1" y="61"/>
                  </a:cxn>
                  <a:cxn ang="0">
                    <a:pos x="0" y="49"/>
                  </a:cxn>
                  <a:cxn ang="0">
                    <a:pos x="1" y="38"/>
                  </a:cxn>
                  <a:cxn ang="0">
                    <a:pos x="6" y="27"/>
                  </a:cxn>
                  <a:cxn ang="0">
                    <a:pos x="12" y="17"/>
                  </a:cxn>
                  <a:cxn ang="0">
                    <a:pos x="22" y="8"/>
                  </a:cxn>
                  <a:cxn ang="0">
                    <a:pos x="32" y="2"/>
                  </a:cxn>
                  <a:cxn ang="0">
                    <a:pos x="45" y="0"/>
                  </a:cxn>
                  <a:cxn ang="0">
                    <a:pos x="58" y="2"/>
                  </a:cxn>
                  <a:cxn ang="0">
                    <a:pos x="70" y="9"/>
                  </a:cxn>
                  <a:cxn ang="0">
                    <a:pos x="77" y="15"/>
                  </a:cxn>
                  <a:cxn ang="0">
                    <a:pos x="82" y="18"/>
                  </a:cxn>
                  <a:cxn ang="0">
                    <a:pos x="87" y="23"/>
                  </a:cxn>
                  <a:cxn ang="0">
                    <a:pos x="37" y="89"/>
                  </a:cxn>
                  <a:cxn ang="0">
                    <a:pos x="39" y="90"/>
                  </a:cxn>
                  <a:cxn ang="0">
                    <a:pos x="40" y="91"/>
                  </a:cxn>
                  <a:cxn ang="0">
                    <a:pos x="50" y="97"/>
                  </a:cxn>
                  <a:cxn ang="0">
                    <a:pos x="58" y="99"/>
                  </a:cxn>
                  <a:cxn ang="0">
                    <a:pos x="66" y="100"/>
                  </a:cxn>
                  <a:cxn ang="0">
                    <a:pos x="74" y="98"/>
                  </a:cxn>
                  <a:cxn ang="0">
                    <a:pos x="80" y="93"/>
                  </a:cxn>
                  <a:cxn ang="0">
                    <a:pos x="83" y="88"/>
                  </a:cxn>
                  <a:cxn ang="0">
                    <a:pos x="87" y="81"/>
                  </a:cxn>
                  <a:cxn ang="0">
                    <a:pos x="88" y="72"/>
                  </a:cxn>
                  <a:cxn ang="0">
                    <a:pos x="88" y="64"/>
                  </a:cxn>
                  <a:cxn ang="0">
                    <a:pos x="86" y="55"/>
                  </a:cxn>
                  <a:cxn ang="0">
                    <a:pos x="27" y="76"/>
                  </a:cxn>
                  <a:cxn ang="0">
                    <a:pos x="65" y="26"/>
                  </a:cxn>
                  <a:cxn ang="0">
                    <a:pos x="62" y="25"/>
                  </a:cxn>
                  <a:cxn ang="0">
                    <a:pos x="62" y="24"/>
                  </a:cxn>
                  <a:cxn ang="0">
                    <a:pos x="54" y="19"/>
                  </a:cxn>
                  <a:cxn ang="0">
                    <a:pos x="46" y="17"/>
                  </a:cxn>
                  <a:cxn ang="0">
                    <a:pos x="38" y="17"/>
                  </a:cxn>
                  <a:cxn ang="0">
                    <a:pos x="31" y="19"/>
                  </a:cxn>
                  <a:cxn ang="0">
                    <a:pos x="25" y="24"/>
                  </a:cxn>
                  <a:cxn ang="0">
                    <a:pos x="20" y="31"/>
                  </a:cxn>
                  <a:cxn ang="0">
                    <a:pos x="17" y="39"/>
                  </a:cxn>
                  <a:cxn ang="0">
                    <a:pos x="16" y="48"/>
                  </a:cxn>
                  <a:cxn ang="0">
                    <a:pos x="19" y="59"/>
                  </a:cxn>
                  <a:cxn ang="0">
                    <a:pos x="22" y="69"/>
                  </a:cxn>
                </a:cxnLst>
                <a:rect l="0" t="0" r="r" b="b"/>
                <a:pathLst>
                  <a:path w="104" h="118">
                    <a:moveTo>
                      <a:pt x="82" y="49"/>
                    </a:moveTo>
                    <a:lnTo>
                      <a:pt x="95" y="37"/>
                    </a:lnTo>
                    <a:lnTo>
                      <a:pt x="97" y="39"/>
                    </a:lnTo>
                    <a:lnTo>
                      <a:pt x="98" y="42"/>
                    </a:lnTo>
                    <a:lnTo>
                      <a:pt x="101" y="46"/>
                    </a:lnTo>
                    <a:lnTo>
                      <a:pt x="102" y="49"/>
                    </a:lnTo>
                    <a:lnTo>
                      <a:pt x="103" y="54"/>
                    </a:lnTo>
                    <a:lnTo>
                      <a:pt x="103" y="57"/>
                    </a:lnTo>
                    <a:lnTo>
                      <a:pt x="104" y="62"/>
                    </a:lnTo>
                    <a:lnTo>
                      <a:pt x="104" y="67"/>
                    </a:lnTo>
                    <a:lnTo>
                      <a:pt x="104" y="71"/>
                    </a:lnTo>
                    <a:lnTo>
                      <a:pt x="104" y="76"/>
                    </a:lnTo>
                    <a:lnTo>
                      <a:pt x="103" y="81"/>
                    </a:lnTo>
                    <a:lnTo>
                      <a:pt x="102" y="84"/>
                    </a:lnTo>
                    <a:lnTo>
                      <a:pt x="101" y="89"/>
                    </a:lnTo>
                    <a:lnTo>
                      <a:pt x="98" y="93"/>
                    </a:lnTo>
                    <a:lnTo>
                      <a:pt x="96" y="97"/>
                    </a:lnTo>
                    <a:lnTo>
                      <a:pt x="92" y="101"/>
                    </a:lnTo>
                    <a:lnTo>
                      <a:pt x="91" y="104"/>
                    </a:lnTo>
                    <a:lnTo>
                      <a:pt x="89" y="105"/>
                    </a:lnTo>
                    <a:lnTo>
                      <a:pt x="87" y="107"/>
                    </a:lnTo>
                    <a:lnTo>
                      <a:pt x="84" y="109"/>
                    </a:lnTo>
                    <a:lnTo>
                      <a:pt x="82" y="111"/>
                    </a:lnTo>
                    <a:lnTo>
                      <a:pt x="80" y="113"/>
                    </a:lnTo>
                    <a:lnTo>
                      <a:pt x="77" y="114"/>
                    </a:lnTo>
                    <a:lnTo>
                      <a:pt x="75" y="115"/>
                    </a:lnTo>
                    <a:lnTo>
                      <a:pt x="72" y="116"/>
                    </a:lnTo>
                    <a:lnTo>
                      <a:pt x="69" y="116"/>
                    </a:lnTo>
                    <a:lnTo>
                      <a:pt x="66" y="118"/>
                    </a:lnTo>
                    <a:lnTo>
                      <a:pt x="64" y="118"/>
                    </a:lnTo>
                    <a:lnTo>
                      <a:pt x="60" y="118"/>
                    </a:lnTo>
                    <a:lnTo>
                      <a:pt x="58" y="118"/>
                    </a:lnTo>
                    <a:lnTo>
                      <a:pt x="55" y="118"/>
                    </a:lnTo>
                    <a:lnTo>
                      <a:pt x="52" y="118"/>
                    </a:lnTo>
                    <a:lnTo>
                      <a:pt x="49" y="116"/>
                    </a:lnTo>
                    <a:lnTo>
                      <a:pt x="46" y="115"/>
                    </a:lnTo>
                    <a:lnTo>
                      <a:pt x="43" y="114"/>
                    </a:lnTo>
                    <a:lnTo>
                      <a:pt x="40" y="113"/>
                    </a:lnTo>
                    <a:lnTo>
                      <a:pt x="37" y="112"/>
                    </a:lnTo>
                    <a:lnTo>
                      <a:pt x="35" y="109"/>
                    </a:lnTo>
                    <a:lnTo>
                      <a:pt x="32" y="108"/>
                    </a:lnTo>
                    <a:lnTo>
                      <a:pt x="29" y="106"/>
                    </a:lnTo>
                    <a:lnTo>
                      <a:pt x="25" y="104"/>
                    </a:lnTo>
                    <a:lnTo>
                      <a:pt x="22" y="100"/>
                    </a:lnTo>
                    <a:lnTo>
                      <a:pt x="20" y="97"/>
                    </a:lnTo>
                    <a:lnTo>
                      <a:pt x="16" y="93"/>
                    </a:lnTo>
                    <a:lnTo>
                      <a:pt x="14" y="90"/>
                    </a:lnTo>
                    <a:lnTo>
                      <a:pt x="12" y="86"/>
                    </a:lnTo>
                    <a:lnTo>
                      <a:pt x="9" y="82"/>
                    </a:lnTo>
                    <a:lnTo>
                      <a:pt x="7" y="78"/>
                    </a:lnTo>
                    <a:lnTo>
                      <a:pt x="5" y="74"/>
                    </a:lnTo>
                    <a:lnTo>
                      <a:pt x="3" y="69"/>
                    </a:lnTo>
                    <a:lnTo>
                      <a:pt x="2" y="66"/>
                    </a:lnTo>
                    <a:lnTo>
                      <a:pt x="1" y="61"/>
                    </a:lnTo>
                    <a:lnTo>
                      <a:pt x="0" y="57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" y="41"/>
                    </a:lnTo>
                    <a:lnTo>
                      <a:pt x="1" y="38"/>
                    </a:lnTo>
                    <a:lnTo>
                      <a:pt x="2" y="34"/>
                    </a:lnTo>
                    <a:lnTo>
                      <a:pt x="5" y="31"/>
                    </a:lnTo>
                    <a:lnTo>
                      <a:pt x="6" y="27"/>
                    </a:lnTo>
                    <a:lnTo>
                      <a:pt x="7" y="24"/>
                    </a:lnTo>
                    <a:lnTo>
                      <a:pt x="9" y="21"/>
                    </a:lnTo>
                    <a:lnTo>
                      <a:pt x="12" y="17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2" y="8"/>
                    </a:lnTo>
                    <a:lnTo>
                      <a:pt x="25" y="6"/>
                    </a:lnTo>
                    <a:lnTo>
                      <a:pt x="29" y="3"/>
                    </a:lnTo>
                    <a:lnTo>
                      <a:pt x="32" y="2"/>
                    </a:lnTo>
                    <a:lnTo>
                      <a:pt x="37" y="1"/>
                    </a:lnTo>
                    <a:lnTo>
                      <a:pt x="40" y="0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3" y="1"/>
                    </a:lnTo>
                    <a:lnTo>
                      <a:pt x="58" y="2"/>
                    </a:lnTo>
                    <a:lnTo>
                      <a:pt x="62" y="4"/>
                    </a:lnTo>
                    <a:lnTo>
                      <a:pt x="66" y="6"/>
                    </a:lnTo>
                    <a:lnTo>
                      <a:pt x="70" y="9"/>
                    </a:lnTo>
                    <a:lnTo>
                      <a:pt x="74" y="11"/>
                    </a:lnTo>
                    <a:lnTo>
                      <a:pt x="76" y="12"/>
                    </a:lnTo>
                    <a:lnTo>
                      <a:pt x="77" y="15"/>
                    </a:lnTo>
                    <a:lnTo>
                      <a:pt x="79" y="16"/>
                    </a:lnTo>
                    <a:lnTo>
                      <a:pt x="81" y="17"/>
                    </a:lnTo>
                    <a:lnTo>
                      <a:pt x="82" y="18"/>
                    </a:lnTo>
                    <a:lnTo>
                      <a:pt x="83" y="19"/>
                    </a:lnTo>
                    <a:lnTo>
                      <a:pt x="86" y="22"/>
                    </a:lnTo>
                    <a:lnTo>
                      <a:pt x="87" y="23"/>
                    </a:lnTo>
                    <a:lnTo>
                      <a:pt x="36" y="88"/>
                    </a:lnTo>
                    <a:lnTo>
                      <a:pt x="37" y="88"/>
                    </a:lnTo>
                    <a:lnTo>
                      <a:pt x="37" y="89"/>
                    </a:lnTo>
                    <a:lnTo>
                      <a:pt x="38" y="89"/>
                    </a:lnTo>
                    <a:lnTo>
                      <a:pt x="38" y="89"/>
                    </a:lnTo>
                    <a:lnTo>
                      <a:pt x="39" y="90"/>
                    </a:lnTo>
                    <a:lnTo>
                      <a:pt x="39" y="90"/>
                    </a:lnTo>
                    <a:lnTo>
                      <a:pt x="40" y="91"/>
                    </a:lnTo>
                    <a:lnTo>
                      <a:pt x="40" y="91"/>
                    </a:lnTo>
                    <a:lnTo>
                      <a:pt x="44" y="93"/>
                    </a:lnTo>
                    <a:lnTo>
                      <a:pt x="46" y="96"/>
                    </a:lnTo>
                    <a:lnTo>
                      <a:pt x="50" y="97"/>
                    </a:lnTo>
                    <a:lnTo>
                      <a:pt x="52" y="98"/>
                    </a:lnTo>
                    <a:lnTo>
                      <a:pt x="55" y="99"/>
                    </a:lnTo>
                    <a:lnTo>
                      <a:pt x="58" y="99"/>
                    </a:lnTo>
                    <a:lnTo>
                      <a:pt x="61" y="100"/>
                    </a:lnTo>
                    <a:lnTo>
                      <a:pt x="64" y="100"/>
                    </a:lnTo>
                    <a:lnTo>
                      <a:pt x="66" y="100"/>
                    </a:lnTo>
                    <a:lnTo>
                      <a:pt x="69" y="99"/>
                    </a:lnTo>
                    <a:lnTo>
                      <a:pt x="72" y="98"/>
                    </a:lnTo>
                    <a:lnTo>
                      <a:pt x="74" y="98"/>
                    </a:lnTo>
                    <a:lnTo>
                      <a:pt x="75" y="97"/>
                    </a:lnTo>
                    <a:lnTo>
                      <a:pt x="77" y="94"/>
                    </a:lnTo>
                    <a:lnTo>
                      <a:pt x="80" y="93"/>
                    </a:lnTo>
                    <a:lnTo>
                      <a:pt x="81" y="91"/>
                    </a:lnTo>
                    <a:lnTo>
                      <a:pt x="82" y="90"/>
                    </a:lnTo>
                    <a:lnTo>
                      <a:pt x="83" y="88"/>
                    </a:lnTo>
                    <a:lnTo>
                      <a:pt x="84" y="85"/>
                    </a:lnTo>
                    <a:lnTo>
                      <a:pt x="86" y="83"/>
                    </a:lnTo>
                    <a:lnTo>
                      <a:pt x="87" y="81"/>
                    </a:lnTo>
                    <a:lnTo>
                      <a:pt x="87" y="78"/>
                    </a:lnTo>
                    <a:lnTo>
                      <a:pt x="88" y="75"/>
                    </a:lnTo>
                    <a:lnTo>
                      <a:pt x="88" y="72"/>
                    </a:lnTo>
                    <a:lnTo>
                      <a:pt x="88" y="69"/>
                    </a:lnTo>
                    <a:lnTo>
                      <a:pt x="88" y="67"/>
                    </a:lnTo>
                    <a:lnTo>
                      <a:pt x="88" y="64"/>
                    </a:lnTo>
                    <a:lnTo>
                      <a:pt x="87" y="61"/>
                    </a:lnTo>
                    <a:lnTo>
                      <a:pt x="86" y="59"/>
                    </a:lnTo>
                    <a:lnTo>
                      <a:pt x="86" y="55"/>
                    </a:lnTo>
                    <a:lnTo>
                      <a:pt x="83" y="53"/>
                    </a:lnTo>
                    <a:lnTo>
                      <a:pt x="82" y="49"/>
                    </a:lnTo>
                    <a:close/>
                    <a:moveTo>
                      <a:pt x="27" y="76"/>
                    </a:moveTo>
                    <a:lnTo>
                      <a:pt x="65" y="27"/>
                    </a:lnTo>
                    <a:lnTo>
                      <a:pt x="65" y="26"/>
                    </a:lnTo>
                    <a:lnTo>
                      <a:pt x="65" y="26"/>
                    </a:lnTo>
                    <a:lnTo>
                      <a:pt x="64" y="26"/>
                    </a:lnTo>
                    <a:lnTo>
                      <a:pt x="64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4"/>
                    </a:lnTo>
                    <a:lnTo>
                      <a:pt x="59" y="23"/>
                    </a:lnTo>
                    <a:lnTo>
                      <a:pt x="57" y="21"/>
                    </a:lnTo>
                    <a:lnTo>
                      <a:pt x="54" y="19"/>
                    </a:lnTo>
                    <a:lnTo>
                      <a:pt x="51" y="18"/>
                    </a:lnTo>
                    <a:lnTo>
                      <a:pt x="49" y="17"/>
                    </a:lnTo>
                    <a:lnTo>
                      <a:pt x="46" y="17"/>
                    </a:lnTo>
                    <a:lnTo>
                      <a:pt x="43" y="16"/>
                    </a:lnTo>
                    <a:lnTo>
                      <a:pt x="40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4" y="18"/>
                    </a:lnTo>
                    <a:lnTo>
                      <a:pt x="31" y="19"/>
                    </a:lnTo>
                    <a:lnTo>
                      <a:pt x="29" y="21"/>
                    </a:lnTo>
                    <a:lnTo>
                      <a:pt x="27" y="23"/>
                    </a:lnTo>
                    <a:lnTo>
                      <a:pt x="25" y="24"/>
                    </a:lnTo>
                    <a:lnTo>
                      <a:pt x="23" y="26"/>
                    </a:lnTo>
                    <a:lnTo>
                      <a:pt x="22" y="29"/>
                    </a:lnTo>
                    <a:lnTo>
                      <a:pt x="20" y="31"/>
                    </a:lnTo>
                    <a:lnTo>
                      <a:pt x="19" y="33"/>
                    </a:lnTo>
                    <a:lnTo>
                      <a:pt x="19" y="37"/>
                    </a:lnTo>
                    <a:lnTo>
                      <a:pt x="17" y="39"/>
                    </a:lnTo>
                    <a:lnTo>
                      <a:pt x="16" y="42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7" y="55"/>
                    </a:lnTo>
                    <a:lnTo>
                      <a:pt x="19" y="59"/>
                    </a:lnTo>
                    <a:lnTo>
                      <a:pt x="20" y="62"/>
                    </a:lnTo>
                    <a:lnTo>
                      <a:pt x="21" y="66"/>
                    </a:lnTo>
                    <a:lnTo>
                      <a:pt x="22" y="69"/>
                    </a:lnTo>
                    <a:lnTo>
                      <a:pt x="24" y="72"/>
                    </a:lnTo>
                    <a:lnTo>
                      <a:pt x="27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84" name="Freeform 2728"/>
              <p:cNvSpPr>
                <a:spLocks/>
              </p:cNvSpPr>
              <p:nvPr/>
            </p:nvSpPr>
            <p:spPr bwMode="auto">
              <a:xfrm>
                <a:off x="4883" y="3659"/>
                <a:ext cx="29" cy="32"/>
              </a:xfrm>
              <a:custGeom>
                <a:avLst/>
                <a:gdLst/>
                <a:ahLst/>
                <a:cxnLst>
                  <a:cxn ang="0">
                    <a:pos x="132" y="55"/>
                  </a:cxn>
                  <a:cxn ang="0">
                    <a:pos x="140" y="73"/>
                  </a:cxn>
                  <a:cxn ang="0">
                    <a:pos x="143" y="90"/>
                  </a:cxn>
                  <a:cxn ang="0">
                    <a:pos x="142" y="107"/>
                  </a:cxn>
                  <a:cxn ang="0">
                    <a:pos x="137" y="122"/>
                  </a:cxn>
                  <a:cxn ang="0">
                    <a:pos x="128" y="136"/>
                  </a:cxn>
                  <a:cxn ang="0">
                    <a:pos x="115" y="150"/>
                  </a:cxn>
                  <a:cxn ang="0">
                    <a:pos x="100" y="158"/>
                  </a:cxn>
                  <a:cxn ang="0">
                    <a:pos x="82" y="160"/>
                  </a:cxn>
                  <a:cxn ang="0">
                    <a:pos x="64" y="157"/>
                  </a:cxn>
                  <a:cxn ang="0">
                    <a:pos x="45" y="148"/>
                  </a:cxn>
                  <a:cxn ang="0">
                    <a:pos x="25" y="130"/>
                  </a:cxn>
                  <a:cxn ang="0">
                    <a:pos x="10" y="107"/>
                  </a:cxn>
                  <a:cxn ang="0">
                    <a:pos x="1" y="82"/>
                  </a:cxn>
                  <a:cxn ang="0">
                    <a:pos x="1" y="59"/>
                  </a:cxn>
                  <a:cxn ang="0">
                    <a:pos x="7" y="37"/>
                  </a:cxn>
                  <a:cxn ang="0">
                    <a:pos x="20" y="19"/>
                  </a:cxn>
                  <a:cxn ang="0">
                    <a:pos x="33" y="9"/>
                  </a:cxn>
                  <a:cxn ang="0">
                    <a:pos x="46" y="2"/>
                  </a:cxn>
                  <a:cxn ang="0">
                    <a:pos x="60" y="0"/>
                  </a:cxn>
                  <a:cxn ang="0">
                    <a:pos x="75" y="2"/>
                  </a:cxn>
                  <a:cxn ang="0">
                    <a:pos x="89" y="9"/>
                  </a:cxn>
                  <a:cxn ang="0">
                    <a:pos x="72" y="22"/>
                  </a:cxn>
                  <a:cxn ang="0">
                    <a:pos x="61" y="19"/>
                  </a:cxn>
                  <a:cxn ang="0">
                    <a:pos x="51" y="19"/>
                  </a:cxn>
                  <a:cxn ang="0">
                    <a:pos x="43" y="23"/>
                  </a:cxn>
                  <a:cxn ang="0">
                    <a:pos x="35" y="29"/>
                  </a:cxn>
                  <a:cxn ang="0">
                    <a:pos x="26" y="39"/>
                  </a:cxn>
                  <a:cxn ang="0">
                    <a:pos x="20" y="58"/>
                  </a:cxn>
                  <a:cxn ang="0">
                    <a:pos x="20" y="77"/>
                  </a:cxn>
                  <a:cxn ang="0">
                    <a:pos x="27" y="97"/>
                  </a:cxn>
                  <a:cxn ang="0">
                    <a:pos x="37" y="113"/>
                  </a:cxn>
                  <a:cxn ang="0">
                    <a:pos x="52" y="128"/>
                  </a:cxn>
                  <a:cxn ang="0">
                    <a:pos x="66" y="136"/>
                  </a:cxn>
                  <a:cxn ang="0">
                    <a:pos x="79" y="141"/>
                  </a:cxn>
                  <a:cxn ang="0">
                    <a:pos x="92" y="141"/>
                  </a:cxn>
                  <a:cxn ang="0">
                    <a:pos x="103" y="136"/>
                  </a:cxn>
                  <a:cxn ang="0">
                    <a:pos x="113" y="128"/>
                  </a:cxn>
                  <a:cxn ang="0">
                    <a:pos x="120" y="119"/>
                  </a:cxn>
                  <a:cxn ang="0">
                    <a:pos x="124" y="107"/>
                  </a:cxn>
                  <a:cxn ang="0">
                    <a:pos x="126" y="96"/>
                  </a:cxn>
                  <a:cxn ang="0">
                    <a:pos x="124" y="84"/>
                  </a:cxn>
                  <a:cxn ang="0">
                    <a:pos x="119" y="71"/>
                  </a:cxn>
                </a:cxnLst>
                <a:rect l="0" t="0" r="r" b="b"/>
                <a:pathLst>
                  <a:path w="143" h="160">
                    <a:moveTo>
                      <a:pt x="115" y="63"/>
                    </a:moveTo>
                    <a:lnTo>
                      <a:pt x="128" y="49"/>
                    </a:lnTo>
                    <a:lnTo>
                      <a:pt x="132" y="55"/>
                    </a:lnTo>
                    <a:lnTo>
                      <a:pt x="135" y="61"/>
                    </a:lnTo>
                    <a:lnTo>
                      <a:pt x="138" y="67"/>
                    </a:lnTo>
                    <a:lnTo>
                      <a:pt x="140" y="73"/>
                    </a:lnTo>
                    <a:lnTo>
                      <a:pt x="141" y="78"/>
                    </a:lnTo>
                    <a:lnTo>
                      <a:pt x="142" y="84"/>
                    </a:lnTo>
                    <a:lnTo>
                      <a:pt x="143" y="90"/>
                    </a:lnTo>
                    <a:lnTo>
                      <a:pt x="143" y="96"/>
                    </a:lnTo>
                    <a:lnTo>
                      <a:pt x="142" y="101"/>
                    </a:lnTo>
                    <a:lnTo>
                      <a:pt x="142" y="107"/>
                    </a:lnTo>
                    <a:lnTo>
                      <a:pt x="141" y="112"/>
                    </a:lnTo>
                    <a:lnTo>
                      <a:pt x="139" y="118"/>
                    </a:lnTo>
                    <a:lnTo>
                      <a:pt x="137" y="122"/>
                    </a:lnTo>
                    <a:lnTo>
                      <a:pt x="134" y="127"/>
                    </a:lnTo>
                    <a:lnTo>
                      <a:pt x="132" y="131"/>
                    </a:lnTo>
                    <a:lnTo>
                      <a:pt x="128" y="136"/>
                    </a:lnTo>
                    <a:lnTo>
                      <a:pt x="124" y="142"/>
                    </a:lnTo>
                    <a:lnTo>
                      <a:pt x="119" y="146"/>
                    </a:lnTo>
                    <a:lnTo>
                      <a:pt x="115" y="150"/>
                    </a:lnTo>
                    <a:lnTo>
                      <a:pt x="110" y="153"/>
                    </a:lnTo>
                    <a:lnTo>
                      <a:pt x="104" y="156"/>
                    </a:lnTo>
                    <a:lnTo>
                      <a:pt x="100" y="158"/>
                    </a:lnTo>
                    <a:lnTo>
                      <a:pt x="94" y="159"/>
                    </a:lnTo>
                    <a:lnTo>
                      <a:pt x="88" y="160"/>
                    </a:lnTo>
                    <a:lnTo>
                      <a:pt x="82" y="160"/>
                    </a:lnTo>
                    <a:lnTo>
                      <a:pt x="77" y="160"/>
                    </a:lnTo>
                    <a:lnTo>
                      <a:pt x="70" y="159"/>
                    </a:lnTo>
                    <a:lnTo>
                      <a:pt x="64" y="157"/>
                    </a:lnTo>
                    <a:lnTo>
                      <a:pt x="58" y="155"/>
                    </a:lnTo>
                    <a:lnTo>
                      <a:pt x="52" y="152"/>
                    </a:lnTo>
                    <a:lnTo>
                      <a:pt x="45" y="148"/>
                    </a:lnTo>
                    <a:lnTo>
                      <a:pt x="40" y="143"/>
                    </a:lnTo>
                    <a:lnTo>
                      <a:pt x="31" y="137"/>
                    </a:lnTo>
                    <a:lnTo>
                      <a:pt x="25" y="130"/>
                    </a:lnTo>
                    <a:lnTo>
                      <a:pt x="19" y="122"/>
                    </a:lnTo>
                    <a:lnTo>
                      <a:pt x="14" y="115"/>
                    </a:lnTo>
                    <a:lnTo>
                      <a:pt x="10" y="107"/>
                    </a:lnTo>
                    <a:lnTo>
                      <a:pt x="6" y="99"/>
                    </a:lnTo>
                    <a:lnTo>
                      <a:pt x="4" y="91"/>
                    </a:lnTo>
                    <a:lnTo>
                      <a:pt x="1" y="82"/>
                    </a:lnTo>
                    <a:lnTo>
                      <a:pt x="0" y="74"/>
                    </a:lnTo>
                    <a:lnTo>
                      <a:pt x="0" y="66"/>
                    </a:lnTo>
                    <a:lnTo>
                      <a:pt x="1" y="59"/>
                    </a:lnTo>
                    <a:lnTo>
                      <a:pt x="3" y="51"/>
                    </a:lnTo>
                    <a:lnTo>
                      <a:pt x="5" y="44"/>
                    </a:lnTo>
                    <a:lnTo>
                      <a:pt x="7" y="37"/>
                    </a:lnTo>
                    <a:lnTo>
                      <a:pt x="12" y="30"/>
                    </a:lnTo>
                    <a:lnTo>
                      <a:pt x="16" y="24"/>
                    </a:lnTo>
                    <a:lnTo>
                      <a:pt x="20" y="19"/>
                    </a:lnTo>
                    <a:lnTo>
                      <a:pt x="25" y="15"/>
                    </a:lnTo>
                    <a:lnTo>
                      <a:pt x="28" y="11"/>
                    </a:lnTo>
                    <a:lnTo>
                      <a:pt x="33" y="9"/>
                    </a:lnTo>
                    <a:lnTo>
                      <a:pt x="37" y="6"/>
                    </a:lnTo>
                    <a:lnTo>
                      <a:pt x="42" y="4"/>
                    </a:lnTo>
                    <a:lnTo>
                      <a:pt x="46" y="2"/>
                    </a:lnTo>
                    <a:lnTo>
                      <a:pt x="51" y="1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70" y="1"/>
                    </a:lnTo>
                    <a:lnTo>
                      <a:pt x="75" y="2"/>
                    </a:lnTo>
                    <a:lnTo>
                      <a:pt x="80" y="4"/>
                    </a:lnTo>
                    <a:lnTo>
                      <a:pt x="85" y="7"/>
                    </a:lnTo>
                    <a:lnTo>
                      <a:pt x="89" y="9"/>
                    </a:lnTo>
                    <a:lnTo>
                      <a:pt x="79" y="25"/>
                    </a:lnTo>
                    <a:lnTo>
                      <a:pt x="75" y="23"/>
                    </a:lnTo>
                    <a:lnTo>
                      <a:pt x="72" y="22"/>
                    </a:lnTo>
                    <a:lnTo>
                      <a:pt x="67" y="21"/>
                    </a:lnTo>
                    <a:lnTo>
                      <a:pt x="65" y="19"/>
                    </a:lnTo>
                    <a:lnTo>
                      <a:pt x="61" y="19"/>
                    </a:lnTo>
                    <a:lnTo>
                      <a:pt x="58" y="19"/>
                    </a:lnTo>
                    <a:lnTo>
                      <a:pt x="55" y="19"/>
                    </a:lnTo>
                    <a:lnTo>
                      <a:pt x="51" y="19"/>
                    </a:lnTo>
                    <a:lnTo>
                      <a:pt x="49" y="21"/>
                    </a:lnTo>
                    <a:lnTo>
                      <a:pt x="45" y="22"/>
                    </a:lnTo>
                    <a:lnTo>
                      <a:pt x="43" y="23"/>
                    </a:lnTo>
                    <a:lnTo>
                      <a:pt x="40" y="24"/>
                    </a:lnTo>
                    <a:lnTo>
                      <a:pt x="37" y="26"/>
                    </a:lnTo>
                    <a:lnTo>
                      <a:pt x="35" y="29"/>
                    </a:lnTo>
                    <a:lnTo>
                      <a:pt x="33" y="31"/>
                    </a:lnTo>
                    <a:lnTo>
                      <a:pt x="30" y="33"/>
                    </a:lnTo>
                    <a:lnTo>
                      <a:pt x="26" y="39"/>
                    </a:lnTo>
                    <a:lnTo>
                      <a:pt x="23" y="45"/>
                    </a:lnTo>
                    <a:lnTo>
                      <a:pt x="21" y="51"/>
                    </a:lnTo>
                    <a:lnTo>
                      <a:pt x="20" y="58"/>
                    </a:lnTo>
                    <a:lnTo>
                      <a:pt x="19" y="63"/>
                    </a:lnTo>
                    <a:lnTo>
                      <a:pt x="19" y="70"/>
                    </a:lnTo>
                    <a:lnTo>
                      <a:pt x="20" y="77"/>
                    </a:lnTo>
                    <a:lnTo>
                      <a:pt x="22" y="84"/>
                    </a:lnTo>
                    <a:lnTo>
                      <a:pt x="23" y="91"/>
                    </a:lnTo>
                    <a:lnTo>
                      <a:pt x="27" y="97"/>
                    </a:lnTo>
                    <a:lnTo>
                      <a:pt x="29" y="103"/>
                    </a:lnTo>
                    <a:lnTo>
                      <a:pt x="33" y="107"/>
                    </a:lnTo>
                    <a:lnTo>
                      <a:pt x="37" y="113"/>
                    </a:lnTo>
                    <a:lnTo>
                      <a:pt x="42" y="118"/>
                    </a:lnTo>
                    <a:lnTo>
                      <a:pt x="46" y="123"/>
                    </a:lnTo>
                    <a:lnTo>
                      <a:pt x="52" y="128"/>
                    </a:lnTo>
                    <a:lnTo>
                      <a:pt x="57" y="131"/>
                    </a:lnTo>
                    <a:lnTo>
                      <a:pt x="61" y="134"/>
                    </a:lnTo>
                    <a:lnTo>
                      <a:pt x="66" y="136"/>
                    </a:lnTo>
                    <a:lnTo>
                      <a:pt x="71" y="138"/>
                    </a:lnTo>
                    <a:lnTo>
                      <a:pt x="75" y="140"/>
                    </a:lnTo>
                    <a:lnTo>
                      <a:pt x="79" y="141"/>
                    </a:lnTo>
                    <a:lnTo>
                      <a:pt x="83" y="141"/>
                    </a:lnTo>
                    <a:lnTo>
                      <a:pt x="88" y="141"/>
                    </a:lnTo>
                    <a:lnTo>
                      <a:pt x="92" y="141"/>
                    </a:lnTo>
                    <a:lnTo>
                      <a:pt x="96" y="140"/>
                    </a:lnTo>
                    <a:lnTo>
                      <a:pt x="100" y="138"/>
                    </a:lnTo>
                    <a:lnTo>
                      <a:pt x="103" y="136"/>
                    </a:lnTo>
                    <a:lnTo>
                      <a:pt x="107" y="134"/>
                    </a:lnTo>
                    <a:lnTo>
                      <a:pt x="110" y="131"/>
                    </a:lnTo>
                    <a:lnTo>
                      <a:pt x="113" y="128"/>
                    </a:lnTo>
                    <a:lnTo>
                      <a:pt x="116" y="125"/>
                    </a:lnTo>
                    <a:lnTo>
                      <a:pt x="118" y="121"/>
                    </a:lnTo>
                    <a:lnTo>
                      <a:pt x="120" y="119"/>
                    </a:lnTo>
                    <a:lnTo>
                      <a:pt x="122" y="115"/>
                    </a:lnTo>
                    <a:lnTo>
                      <a:pt x="124" y="112"/>
                    </a:lnTo>
                    <a:lnTo>
                      <a:pt x="124" y="107"/>
                    </a:lnTo>
                    <a:lnTo>
                      <a:pt x="125" y="104"/>
                    </a:lnTo>
                    <a:lnTo>
                      <a:pt x="125" y="100"/>
                    </a:lnTo>
                    <a:lnTo>
                      <a:pt x="126" y="96"/>
                    </a:lnTo>
                    <a:lnTo>
                      <a:pt x="125" y="92"/>
                    </a:lnTo>
                    <a:lnTo>
                      <a:pt x="125" y="88"/>
                    </a:lnTo>
                    <a:lnTo>
                      <a:pt x="124" y="84"/>
                    </a:lnTo>
                    <a:lnTo>
                      <a:pt x="123" y="79"/>
                    </a:lnTo>
                    <a:lnTo>
                      <a:pt x="122" y="76"/>
                    </a:lnTo>
                    <a:lnTo>
                      <a:pt x="119" y="71"/>
                    </a:lnTo>
                    <a:lnTo>
                      <a:pt x="117" y="67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85" name="Freeform 2729"/>
              <p:cNvSpPr>
                <a:spLocks noEditPoints="1"/>
              </p:cNvSpPr>
              <p:nvPr/>
            </p:nvSpPr>
            <p:spPr bwMode="auto">
              <a:xfrm>
                <a:off x="4906" y="3645"/>
                <a:ext cx="24" cy="25"/>
              </a:xfrm>
              <a:custGeom>
                <a:avLst/>
                <a:gdLst/>
                <a:ahLst/>
                <a:cxnLst>
                  <a:cxn ang="0">
                    <a:pos x="98" y="85"/>
                  </a:cxn>
                  <a:cxn ang="0">
                    <a:pos x="94" y="98"/>
                  </a:cxn>
                  <a:cxn ang="0">
                    <a:pos x="90" y="108"/>
                  </a:cxn>
                  <a:cxn ang="0">
                    <a:pos x="79" y="120"/>
                  </a:cxn>
                  <a:cxn ang="0">
                    <a:pos x="64" y="127"/>
                  </a:cxn>
                  <a:cxn ang="0">
                    <a:pos x="49" y="124"/>
                  </a:cxn>
                  <a:cxn ang="0">
                    <a:pos x="37" y="116"/>
                  </a:cxn>
                  <a:cxn ang="0">
                    <a:pos x="31" y="108"/>
                  </a:cxn>
                  <a:cxn ang="0">
                    <a:pos x="28" y="98"/>
                  </a:cxn>
                  <a:cxn ang="0">
                    <a:pos x="28" y="89"/>
                  </a:cxn>
                  <a:cxn ang="0">
                    <a:pos x="32" y="77"/>
                  </a:cxn>
                  <a:cxn ang="0">
                    <a:pos x="37" y="68"/>
                  </a:cxn>
                  <a:cxn ang="0">
                    <a:pos x="47" y="53"/>
                  </a:cxn>
                  <a:cxn ang="0">
                    <a:pos x="57" y="38"/>
                  </a:cxn>
                  <a:cxn ang="0">
                    <a:pos x="57" y="27"/>
                  </a:cxn>
                  <a:cxn ang="0">
                    <a:pos x="53" y="22"/>
                  </a:cxn>
                  <a:cxn ang="0">
                    <a:pos x="46" y="18"/>
                  </a:cxn>
                  <a:cxn ang="0">
                    <a:pos x="38" y="19"/>
                  </a:cxn>
                  <a:cxn ang="0">
                    <a:pos x="28" y="26"/>
                  </a:cxn>
                  <a:cxn ang="0">
                    <a:pos x="19" y="37"/>
                  </a:cxn>
                  <a:cxn ang="0">
                    <a:pos x="17" y="48"/>
                  </a:cxn>
                  <a:cxn ang="0">
                    <a:pos x="18" y="60"/>
                  </a:cxn>
                  <a:cxn ang="0">
                    <a:pos x="7" y="77"/>
                  </a:cxn>
                  <a:cxn ang="0">
                    <a:pos x="0" y="59"/>
                  </a:cxn>
                  <a:cxn ang="0">
                    <a:pos x="2" y="39"/>
                  </a:cxn>
                  <a:cxn ang="0">
                    <a:pos x="12" y="21"/>
                  </a:cxn>
                  <a:cxn ang="0">
                    <a:pos x="30" y="4"/>
                  </a:cxn>
                  <a:cxn ang="0">
                    <a:pos x="46" y="0"/>
                  </a:cxn>
                  <a:cxn ang="0">
                    <a:pos x="59" y="3"/>
                  </a:cxn>
                  <a:cxn ang="0">
                    <a:pos x="68" y="11"/>
                  </a:cxn>
                  <a:cxn ang="0">
                    <a:pos x="93" y="41"/>
                  </a:cxn>
                  <a:cxn ang="0">
                    <a:pos x="104" y="53"/>
                  </a:cxn>
                  <a:cxn ang="0">
                    <a:pos x="111" y="59"/>
                  </a:cxn>
                  <a:cxn ang="0">
                    <a:pos x="120" y="63"/>
                  </a:cxn>
                  <a:cxn ang="0">
                    <a:pos x="106" y="77"/>
                  </a:cxn>
                  <a:cxn ang="0">
                    <a:pos x="98" y="72"/>
                  </a:cxn>
                  <a:cxn ang="0">
                    <a:pos x="68" y="45"/>
                  </a:cxn>
                  <a:cxn ang="0">
                    <a:pos x="64" y="51"/>
                  </a:cxn>
                  <a:cxn ang="0">
                    <a:pos x="60" y="59"/>
                  </a:cxn>
                  <a:cxn ang="0">
                    <a:pos x="52" y="71"/>
                  </a:cxn>
                  <a:cxn ang="0">
                    <a:pos x="46" y="83"/>
                  </a:cxn>
                  <a:cxn ang="0">
                    <a:pos x="45" y="91"/>
                  </a:cxn>
                  <a:cxn ang="0">
                    <a:pos x="46" y="98"/>
                  </a:cxn>
                  <a:cxn ang="0">
                    <a:pos x="50" y="104"/>
                  </a:cxn>
                  <a:cxn ang="0">
                    <a:pos x="59" y="108"/>
                  </a:cxn>
                  <a:cxn ang="0">
                    <a:pos x="67" y="108"/>
                  </a:cxn>
                  <a:cxn ang="0">
                    <a:pos x="76" y="102"/>
                  </a:cxn>
                  <a:cxn ang="0">
                    <a:pos x="83" y="93"/>
                  </a:cxn>
                  <a:cxn ang="0">
                    <a:pos x="86" y="82"/>
                  </a:cxn>
                  <a:cxn ang="0">
                    <a:pos x="86" y="70"/>
                  </a:cxn>
                  <a:cxn ang="0">
                    <a:pos x="82" y="57"/>
                  </a:cxn>
                  <a:cxn ang="0">
                    <a:pos x="71" y="44"/>
                  </a:cxn>
                </a:cxnLst>
                <a:rect l="0" t="0" r="r" b="b"/>
                <a:pathLst>
                  <a:path w="121" h="127">
                    <a:moveTo>
                      <a:pt x="98" y="72"/>
                    </a:moveTo>
                    <a:lnTo>
                      <a:pt x="98" y="76"/>
                    </a:lnTo>
                    <a:lnTo>
                      <a:pt x="98" y="79"/>
                    </a:lnTo>
                    <a:lnTo>
                      <a:pt x="98" y="82"/>
                    </a:lnTo>
                    <a:lnTo>
                      <a:pt x="98" y="85"/>
                    </a:lnTo>
                    <a:lnTo>
                      <a:pt x="97" y="87"/>
                    </a:lnTo>
                    <a:lnTo>
                      <a:pt x="97" y="90"/>
                    </a:lnTo>
                    <a:lnTo>
                      <a:pt x="97" y="92"/>
                    </a:lnTo>
                    <a:lnTo>
                      <a:pt x="95" y="96"/>
                    </a:lnTo>
                    <a:lnTo>
                      <a:pt x="94" y="98"/>
                    </a:lnTo>
                    <a:lnTo>
                      <a:pt x="94" y="100"/>
                    </a:lnTo>
                    <a:lnTo>
                      <a:pt x="93" y="102"/>
                    </a:lnTo>
                    <a:lnTo>
                      <a:pt x="92" y="104"/>
                    </a:lnTo>
                    <a:lnTo>
                      <a:pt x="91" y="106"/>
                    </a:lnTo>
                    <a:lnTo>
                      <a:pt x="90" y="108"/>
                    </a:lnTo>
                    <a:lnTo>
                      <a:pt x="89" y="111"/>
                    </a:lnTo>
                    <a:lnTo>
                      <a:pt x="86" y="113"/>
                    </a:lnTo>
                    <a:lnTo>
                      <a:pt x="84" y="115"/>
                    </a:lnTo>
                    <a:lnTo>
                      <a:pt x="82" y="117"/>
                    </a:lnTo>
                    <a:lnTo>
                      <a:pt x="79" y="120"/>
                    </a:lnTo>
                    <a:lnTo>
                      <a:pt x="76" y="122"/>
                    </a:lnTo>
                    <a:lnTo>
                      <a:pt x="74" y="123"/>
                    </a:lnTo>
                    <a:lnTo>
                      <a:pt x="70" y="124"/>
                    </a:lnTo>
                    <a:lnTo>
                      <a:pt x="68" y="126"/>
                    </a:lnTo>
                    <a:lnTo>
                      <a:pt x="64" y="127"/>
                    </a:lnTo>
                    <a:lnTo>
                      <a:pt x="61" y="127"/>
                    </a:lnTo>
                    <a:lnTo>
                      <a:pt x="59" y="127"/>
                    </a:lnTo>
                    <a:lnTo>
                      <a:pt x="55" y="127"/>
                    </a:lnTo>
                    <a:lnTo>
                      <a:pt x="52" y="126"/>
                    </a:lnTo>
                    <a:lnTo>
                      <a:pt x="49" y="124"/>
                    </a:lnTo>
                    <a:lnTo>
                      <a:pt x="46" y="123"/>
                    </a:lnTo>
                    <a:lnTo>
                      <a:pt x="44" y="122"/>
                    </a:lnTo>
                    <a:lnTo>
                      <a:pt x="40" y="120"/>
                    </a:lnTo>
                    <a:lnTo>
                      <a:pt x="39" y="119"/>
                    </a:lnTo>
                    <a:lnTo>
                      <a:pt x="37" y="116"/>
                    </a:lnTo>
                    <a:lnTo>
                      <a:pt x="35" y="115"/>
                    </a:lnTo>
                    <a:lnTo>
                      <a:pt x="34" y="113"/>
                    </a:lnTo>
                    <a:lnTo>
                      <a:pt x="33" y="112"/>
                    </a:lnTo>
                    <a:lnTo>
                      <a:pt x="32" y="109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0" y="104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28" y="98"/>
                    </a:lnTo>
                    <a:lnTo>
                      <a:pt x="28" y="97"/>
                    </a:lnTo>
                    <a:lnTo>
                      <a:pt x="27" y="94"/>
                    </a:lnTo>
                    <a:lnTo>
                      <a:pt x="28" y="92"/>
                    </a:lnTo>
                    <a:lnTo>
                      <a:pt x="28" y="90"/>
                    </a:lnTo>
                    <a:lnTo>
                      <a:pt x="28" y="89"/>
                    </a:lnTo>
                    <a:lnTo>
                      <a:pt x="28" y="86"/>
                    </a:lnTo>
                    <a:lnTo>
                      <a:pt x="30" y="84"/>
                    </a:lnTo>
                    <a:lnTo>
                      <a:pt x="30" y="82"/>
                    </a:lnTo>
                    <a:lnTo>
                      <a:pt x="31" y="79"/>
                    </a:lnTo>
                    <a:lnTo>
                      <a:pt x="32" y="77"/>
                    </a:lnTo>
                    <a:lnTo>
                      <a:pt x="33" y="75"/>
                    </a:lnTo>
                    <a:lnTo>
                      <a:pt x="34" y="74"/>
                    </a:lnTo>
                    <a:lnTo>
                      <a:pt x="34" y="71"/>
                    </a:lnTo>
                    <a:lnTo>
                      <a:pt x="35" y="70"/>
                    </a:lnTo>
                    <a:lnTo>
                      <a:pt x="37" y="68"/>
                    </a:lnTo>
                    <a:lnTo>
                      <a:pt x="39" y="66"/>
                    </a:lnTo>
                    <a:lnTo>
                      <a:pt x="40" y="62"/>
                    </a:lnTo>
                    <a:lnTo>
                      <a:pt x="42" y="60"/>
                    </a:lnTo>
                    <a:lnTo>
                      <a:pt x="45" y="56"/>
                    </a:lnTo>
                    <a:lnTo>
                      <a:pt x="47" y="53"/>
                    </a:lnTo>
                    <a:lnTo>
                      <a:pt x="49" y="49"/>
                    </a:lnTo>
                    <a:lnTo>
                      <a:pt x="52" y="46"/>
                    </a:lnTo>
                    <a:lnTo>
                      <a:pt x="54" y="44"/>
                    </a:lnTo>
                    <a:lnTo>
                      <a:pt x="55" y="40"/>
                    </a:lnTo>
                    <a:lnTo>
                      <a:pt x="57" y="38"/>
                    </a:lnTo>
                    <a:lnTo>
                      <a:pt x="59" y="36"/>
                    </a:lnTo>
                    <a:lnTo>
                      <a:pt x="60" y="33"/>
                    </a:lnTo>
                    <a:lnTo>
                      <a:pt x="60" y="31"/>
                    </a:lnTo>
                    <a:lnTo>
                      <a:pt x="59" y="29"/>
                    </a:lnTo>
                    <a:lnTo>
                      <a:pt x="57" y="27"/>
                    </a:lnTo>
                    <a:lnTo>
                      <a:pt x="56" y="26"/>
                    </a:lnTo>
                    <a:lnTo>
                      <a:pt x="55" y="25"/>
                    </a:lnTo>
                    <a:lnTo>
                      <a:pt x="54" y="24"/>
                    </a:lnTo>
                    <a:lnTo>
                      <a:pt x="53" y="23"/>
                    </a:lnTo>
                    <a:lnTo>
                      <a:pt x="53" y="22"/>
                    </a:lnTo>
                    <a:lnTo>
                      <a:pt x="52" y="21"/>
                    </a:lnTo>
                    <a:lnTo>
                      <a:pt x="50" y="21"/>
                    </a:lnTo>
                    <a:lnTo>
                      <a:pt x="48" y="19"/>
                    </a:lnTo>
                    <a:lnTo>
                      <a:pt x="47" y="18"/>
                    </a:lnTo>
                    <a:lnTo>
                      <a:pt x="46" y="18"/>
                    </a:lnTo>
                    <a:lnTo>
                      <a:pt x="45" y="18"/>
                    </a:lnTo>
                    <a:lnTo>
                      <a:pt x="44" y="18"/>
                    </a:lnTo>
                    <a:lnTo>
                      <a:pt x="41" y="18"/>
                    </a:lnTo>
                    <a:lnTo>
                      <a:pt x="40" y="18"/>
                    </a:lnTo>
                    <a:lnTo>
                      <a:pt x="38" y="19"/>
                    </a:lnTo>
                    <a:lnTo>
                      <a:pt x="37" y="19"/>
                    </a:lnTo>
                    <a:lnTo>
                      <a:pt x="34" y="21"/>
                    </a:lnTo>
                    <a:lnTo>
                      <a:pt x="32" y="23"/>
                    </a:lnTo>
                    <a:lnTo>
                      <a:pt x="30" y="24"/>
                    </a:lnTo>
                    <a:lnTo>
                      <a:pt x="28" y="26"/>
                    </a:lnTo>
                    <a:lnTo>
                      <a:pt x="26" y="27"/>
                    </a:lnTo>
                    <a:lnTo>
                      <a:pt x="24" y="30"/>
                    </a:lnTo>
                    <a:lnTo>
                      <a:pt x="23" y="32"/>
                    </a:lnTo>
                    <a:lnTo>
                      <a:pt x="20" y="34"/>
                    </a:lnTo>
                    <a:lnTo>
                      <a:pt x="19" y="37"/>
                    </a:lnTo>
                    <a:lnTo>
                      <a:pt x="18" y="39"/>
                    </a:lnTo>
                    <a:lnTo>
                      <a:pt x="18" y="41"/>
                    </a:lnTo>
                    <a:lnTo>
                      <a:pt x="17" y="44"/>
                    </a:lnTo>
                    <a:lnTo>
                      <a:pt x="17" y="46"/>
                    </a:lnTo>
                    <a:lnTo>
                      <a:pt x="17" y="48"/>
                    </a:lnTo>
                    <a:lnTo>
                      <a:pt x="16" y="51"/>
                    </a:lnTo>
                    <a:lnTo>
                      <a:pt x="17" y="53"/>
                    </a:lnTo>
                    <a:lnTo>
                      <a:pt x="17" y="55"/>
                    </a:lnTo>
                    <a:lnTo>
                      <a:pt x="17" y="57"/>
                    </a:lnTo>
                    <a:lnTo>
                      <a:pt x="18" y="60"/>
                    </a:lnTo>
                    <a:lnTo>
                      <a:pt x="19" y="62"/>
                    </a:lnTo>
                    <a:lnTo>
                      <a:pt x="20" y="64"/>
                    </a:lnTo>
                    <a:lnTo>
                      <a:pt x="22" y="67"/>
                    </a:lnTo>
                    <a:lnTo>
                      <a:pt x="9" y="81"/>
                    </a:lnTo>
                    <a:lnTo>
                      <a:pt x="7" y="77"/>
                    </a:lnTo>
                    <a:lnTo>
                      <a:pt x="4" y="74"/>
                    </a:lnTo>
                    <a:lnTo>
                      <a:pt x="3" y="69"/>
                    </a:lnTo>
                    <a:lnTo>
                      <a:pt x="2" y="66"/>
                    </a:lnTo>
                    <a:lnTo>
                      <a:pt x="1" y="62"/>
                    </a:lnTo>
                    <a:lnTo>
                      <a:pt x="0" y="59"/>
                    </a:lnTo>
                    <a:lnTo>
                      <a:pt x="0" y="54"/>
                    </a:lnTo>
                    <a:lnTo>
                      <a:pt x="0" y="51"/>
                    </a:lnTo>
                    <a:lnTo>
                      <a:pt x="1" y="47"/>
                    </a:lnTo>
                    <a:lnTo>
                      <a:pt x="1" y="42"/>
                    </a:lnTo>
                    <a:lnTo>
                      <a:pt x="2" y="39"/>
                    </a:lnTo>
                    <a:lnTo>
                      <a:pt x="3" y="36"/>
                    </a:lnTo>
                    <a:lnTo>
                      <a:pt x="5" y="31"/>
                    </a:lnTo>
                    <a:lnTo>
                      <a:pt x="8" y="27"/>
                    </a:lnTo>
                    <a:lnTo>
                      <a:pt x="10" y="24"/>
                    </a:lnTo>
                    <a:lnTo>
                      <a:pt x="12" y="21"/>
                    </a:lnTo>
                    <a:lnTo>
                      <a:pt x="16" y="16"/>
                    </a:lnTo>
                    <a:lnTo>
                      <a:pt x="19" y="12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30" y="4"/>
                    </a:lnTo>
                    <a:lnTo>
                      <a:pt x="33" y="3"/>
                    </a:lnTo>
                    <a:lnTo>
                      <a:pt x="37" y="2"/>
                    </a:lnTo>
                    <a:lnTo>
                      <a:pt x="40" y="1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6" y="2"/>
                    </a:lnTo>
                    <a:lnTo>
                      <a:pt x="59" y="3"/>
                    </a:lnTo>
                    <a:lnTo>
                      <a:pt x="61" y="6"/>
                    </a:lnTo>
                    <a:lnTo>
                      <a:pt x="63" y="7"/>
                    </a:lnTo>
                    <a:lnTo>
                      <a:pt x="64" y="8"/>
                    </a:lnTo>
                    <a:lnTo>
                      <a:pt x="67" y="10"/>
                    </a:lnTo>
                    <a:lnTo>
                      <a:pt x="68" y="11"/>
                    </a:lnTo>
                    <a:lnTo>
                      <a:pt x="70" y="14"/>
                    </a:lnTo>
                    <a:lnTo>
                      <a:pt x="71" y="16"/>
                    </a:lnTo>
                    <a:lnTo>
                      <a:pt x="74" y="17"/>
                    </a:lnTo>
                    <a:lnTo>
                      <a:pt x="76" y="19"/>
                    </a:lnTo>
                    <a:lnTo>
                      <a:pt x="93" y="41"/>
                    </a:lnTo>
                    <a:lnTo>
                      <a:pt x="95" y="44"/>
                    </a:lnTo>
                    <a:lnTo>
                      <a:pt x="98" y="46"/>
                    </a:lnTo>
                    <a:lnTo>
                      <a:pt x="99" y="48"/>
                    </a:lnTo>
                    <a:lnTo>
                      <a:pt x="101" y="51"/>
                    </a:lnTo>
                    <a:lnTo>
                      <a:pt x="104" y="53"/>
                    </a:lnTo>
                    <a:lnTo>
                      <a:pt x="105" y="54"/>
                    </a:lnTo>
                    <a:lnTo>
                      <a:pt x="107" y="55"/>
                    </a:lnTo>
                    <a:lnTo>
                      <a:pt x="108" y="57"/>
                    </a:lnTo>
                    <a:lnTo>
                      <a:pt x="109" y="57"/>
                    </a:lnTo>
                    <a:lnTo>
                      <a:pt x="111" y="59"/>
                    </a:lnTo>
                    <a:lnTo>
                      <a:pt x="112" y="60"/>
                    </a:lnTo>
                    <a:lnTo>
                      <a:pt x="114" y="61"/>
                    </a:lnTo>
                    <a:lnTo>
                      <a:pt x="115" y="61"/>
                    </a:lnTo>
                    <a:lnTo>
                      <a:pt x="117" y="62"/>
                    </a:lnTo>
                    <a:lnTo>
                      <a:pt x="120" y="63"/>
                    </a:lnTo>
                    <a:lnTo>
                      <a:pt x="121" y="64"/>
                    </a:lnTo>
                    <a:lnTo>
                      <a:pt x="109" y="79"/>
                    </a:lnTo>
                    <a:lnTo>
                      <a:pt x="108" y="79"/>
                    </a:lnTo>
                    <a:lnTo>
                      <a:pt x="107" y="78"/>
                    </a:lnTo>
                    <a:lnTo>
                      <a:pt x="106" y="77"/>
                    </a:lnTo>
                    <a:lnTo>
                      <a:pt x="104" y="77"/>
                    </a:lnTo>
                    <a:lnTo>
                      <a:pt x="102" y="76"/>
                    </a:lnTo>
                    <a:lnTo>
                      <a:pt x="101" y="75"/>
                    </a:lnTo>
                    <a:lnTo>
                      <a:pt x="99" y="74"/>
                    </a:lnTo>
                    <a:lnTo>
                      <a:pt x="98" y="72"/>
                    </a:lnTo>
                    <a:close/>
                    <a:moveTo>
                      <a:pt x="69" y="41"/>
                    </a:moveTo>
                    <a:lnTo>
                      <a:pt x="68" y="42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68" y="45"/>
                    </a:lnTo>
                    <a:lnTo>
                      <a:pt x="67" y="46"/>
                    </a:lnTo>
                    <a:lnTo>
                      <a:pt x="67" y="47"/>
                    </a:lnTo>
                    <a:lnTo>
                      <a:pt x="65" y="48"/>
                    </a:lnTo>
                    <a:lnTo>
                      <a:pt x="65" y="49"/>
                    </a:lnTo>
                    <a:lnTo>
                      <a:pt x="64" y="51"/>
                    </a:lnTo>
                    <a:lnTo>
                      <a:pt x="64" y="52"/>
                    </a:lnTo>
                    <a:lnTo>
                      <a:pt x="63" y="53"/>
                    </a:lnTo>
                    <a:lnTo>
                      <a:pt x="62" y="54"/>
                    </a:lnTo>
                    <a:lnTo>
                      <a:pt x="61" y="56"/>
                    </a:lnTo>
                    <a:lnTo>
                      <a:pt x="60" y="59"/>
                    </a:lnTo>
                    <a:lnTo>
                      <a:pt x="59" y="60"/>
                    </a:lnTo>
                    <a:lnTo>
                      <a:pt x="57" y="62"/>
                    </a:lnTo>
                    <a:lnTo>
                      <a:pt x="55" y="66"/>
                    </a:lnTo>
                    <a:lnTo>
                      <a:pt x="53" y="69"/>
                    </a:lnTo>
                    <a:lnTo>
                      <a:pt x="52" y="71"/>
                    </a:lnTo>
                    <a:lnTo>
                      <a:pt x="50" y="75"/>
                    </a:lnTo>
                    <a:lnTo>
                      <a:pt x="48" y="77"/>
                    </a:lnTo>
                    <a:lnTo>
                      <a:pt x="47" y="79"/>
                    </a:lnTo>
                    <a:lnTo>
                      <a:pt x="47" y="81"/>
                    </a:lnTo>
                    <a:lnTo>
                      <a:pt x="46" y="83"/>
                    </a:lnTo>
                    <a:lnTo>
                      <a:pt x="46" y="84"/>
                    </a:lnTo>
                    <a:lnTo>
                      <a:pt x="45" y="86"/>
                    </a:lnTo>
                    <a:lnTo>
                      <a:pt x="45" y="87"/>
                    </a:lnTo>
                    <a:lnTo>
                      <a:pt x="45" y="89"/>
                    </a:lnTo>
                    <a:lnTo>
                      <a:pt x="45" y="91"/>
                    </a:lnTo>
                    <a:lnTo>
                      <a:pt x="45" y="92"/>
                    </a:lnTo>
                    <a:lnTo>
                      <a:pt x="45" y="93"/>
                    </a:lnTo>
                    <a:lnTo>
                      <a:pt x="45" y="96"/>
                    </a:lnTo>
                    <a:lnTo>
                      <a:pt x="46" y="97"/>
                    </a:lnTo>
                    <a:lnTo>
                      <a:pt x="46" y="98"/>
                    </a:lnTo>
                    <a:lnTo>
                      <a:pt x="47" y="99"/>
                    </a:lnTo>
                    <a:lnTo>
                      <a:pt x="48" y="100"/>
                    </a:lnTo>
                    <a:lnTo>
                      <a:pt x="48" y="101"/>
                    </a:lnTo>
                    <a:lnTo>
                      <a:pt x="49" y="102"/>
                    </a:lnTo>
                    <a:lnTo>
                      <a:pt x="50" y="104"/>
                    </a:lnTo>
                    <a:lnTo>
                      <a:pt x="52" y="105"/>
                    </a:lnTo>
                    <a:lnTo>
                      <a:pt x="53" y="106"/>
                    </a:lnTo>
                    <a:lnTo>
                      <a:pt x="55" y="107"/>
                    </a:lnTo>
                    <a:lnTo>
                      <a:pt x="56" y="107"/>
                    </a:lnTo>
                    <a:lnTo>
                      <a:pt x="59" y="108"/>
                    </a:lnTo>
                    <a:lnTo>
                      <a:pt x="60" y="108"/>
                    </a:lnTo>
                    <a:lnTo>
                      <a:pt x="62" y="108"/>
                    </a:lnTo>
                    <a:lnTo>
                      <a:pt x="63" y="108"/>
                    </a:lnTo>
                    <a:lnTo>
                      <a:pt x="65" y="108"/>
                    </a:lnTo>
                    <a:lnTo>
                      <a:pt x="67" y="108"/>
                    </a:lnTo>
                    <a:lnTo>
                      <a:pt x="69" y="107"/>
                    </a:lnTo>
                    <a:lnTo>
                      <a:pt x="70" y="106"/>
                    </a:lnTo>
                    <a:lnTo>
                      <a:pt x="72" y="106"/>
                    </a:lnTo>
                    <a:lnTo>
                      <a:pt x="74" y="104"/>
                    </a:lnTo>
                    <a:lnTo>
                      <a:pt x="76" y="102"/>
                    </a:lnTo>
                    <a:lnTo>
                      <a:pt x="77" y="101"/>
                    </a:lnTo>
                    <a:lnTo>
                      <a:pt x="79" y="99"/>
                    </a:lnTo>
                    <a:lnTo>
                      <a:pt x="80" y="97"/>
                    </a:lnTo>
                    <a:lnTo>
                      <a:pt x="82" y="96"/>
                    </a:lnTo>
                    <a:lnTo>
                      <a:pt x="83" y="93"/>
                    </a:lnTo>
                    <a:lnTo>
                      <a:pt x="84" y="91"/>
                    </a:lnTo>
                    <a:lnTo>
                      <a:pt x="84" y="89"/>
                    </a:lnTo>
                    <a:lnTo>
                      <a:pt x="85" y="86"/>
                    </a:lnTo>
                    <a:lnTo>
                      <a:pt x="85" y="84"/>
                    </a:lnTo>
                    <a:lnTo>
                      <a:pt x="86" y="82"/>
                    </a:lnTo>
                    <a:lnTo>
                      <a:pt x="86" y="79"/>
                    </a:lnTo>
                    <a:lnTo>
                      <a:pt x="86" y="77"/>
                    </a:lnTo>
                    <a:lnTo>
                      <a:pt x="86" y="75"/>
                    </a:lnTo>
                    <a:lnTo>
                      <a:pt x="86" y="72"/>
                    </a:lnTo>
                    <a:lnTo>
                      <a:pt x="86" y="70"/>
                    </a:lnTo>
                    <a:lnTo>
                      <a:pt x="85" y="68"/>
                    </a:lnTo>
                    <a:lnTo>
                      <a:pt x="84" y="66"/>
                    </a:lnTo>
                    <a:lnTo>
                      <a:pt x="84" y="63"/>
                    </a:lnTo>
                    <a:lnTo>
                      <a:pt x="83" y="61"/>
                    </a:lnTo>
                    <a:lnTo>
                      <a:pt x="82" y="57"/>
                    </a:lnTo>
                    <a:lnTo>
                      <a:pt x="79" y="55"/>
                    </a:lnTo>
                    <a:lnTo>
                      <a:pt x="78" y="53"/>
                    </a:lnTo>
                    <a:lnTo>
                      <a:pt x="76" y="49"/>
                    </a:lnTo>
                    <a:lnTo>
                      <a:pt x="74" y="47"/>
                    </a:lnTo>
                    <a:lnTo>
                      <a:pt x="71" y="44"/>
                    </a:lnTo>
                    <a:lnTo>
                      <a:pt x="69" y="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86" name="Freeform 2730"/>
              <p:cNvSpPr>
                <a:spLocks/>
              </p:cNvSpPr>
              <p:nvPr/>
            </p:nvSpPr>
            <p:spPr bwMode="auto">
              <a:xfrm>
                <a:off x="4917" y="3623"/>
                <a:ext cx="25" cy="38"/>
              </a:xfrm>
              <a:custGeom>
                <a:avLst/>
                <a:gdLst/>
                <a:ahLst/>
                <a:cxnLst>
                  <a:cxn ang="0">
                    <a:pos x="95" y="177"/>
                  </a:cxn>
                  <a:cxn ang="0">
                    <a:pos x="97" y="176"/>
                  </a:cxn>
                  <a:cxn ang="0">
                    <a:pos x="100" y="173"/>
                  </a:cxn>
                  <a:cxn ang="0">
                    <a:pos x="102" y="171"/>
                  </a:cxn>
                  <a:cxn ang="0">
                    <a:pos x="103" y="170"/>
                  </a:cxn>
                  <a:cxn ang="0">
                    <a:pos x="105" y="167"/>
                  </a:cxn>
                  <a:cxn ang="0">
                    <a:pos x="107" y="165"/>
                  </a:cxn>
                  <a:cxn ang="0">
                    <a:pos x="107" y="163"/>
                  </a:cxn>
                  <a:cxn ang="0">
                    <a:pos x="107" y="161"/>
                  </a:cxn>
                  <a:cxn ang="0">
                    <a:pos x="107" y="157"/>
                  </a:cxn>
                  <a:cxn ang="0">
                    <a:pos x="107" y="154"/>
                  </a:cxn>
                  <a:cxn ang="0">
                    <a:pos x="104" y="149"/>
                  </a:cxn>
                  <a:cxn ang="0">
                    <a:pos x="103" y="144"/>
                  </a:cxn>
                  <a:cxn ang="0">
                    <a:pos x="0" y="80"/>
                  </a:cxn>
                  <a:cxn ang="0">
                    <a:pos x="60" y="92"/>
                  </a:cxn>
                  <a:cxn ang="0">
                    <a:pos x="67" y="97"/>
                  </a:cxn>
                  <a:cxn ang="0">
                    <a:pos x="74" y="101"/>
                  </a:cxn>
                  <a:cxn ang="0">
                    <a:pos x="82" y="105"/>
                  </a:cxn>
                  <a:cxn ang="0">
                    <a:pos x="89" y="110"/>
                  </a:cxn>
                  <a:cxn ang="0">
                    <a:pos x="62" y="0"/>
                  </a:cxn>
                  <a:cxn ang="0">
                    <a:pos x="118" y="137"/>
                  </a:cxn>
                  <a:cxn ang="0">
                    <a:pos x="122" y="147"/>
                  </a:cxn>
                  <a:cxn ang="0">
                    <a:pos x="124" y="154"/>
                  </a:cxn>
                  <a:cxn ang="0">
                    <a:pos x="124" y="159"/>
                  </a:cxn>
                  <a:cxn ang="0">
                    <a:pos x="124" y="165"/>
                  </a:cxn>
                  <a:cxn ang="0">
                    <a:pos x="124" y="170"/>
                  </a:cxn>
                  <a:cxn ang="0">
                    <a:pos x="122" y="174"/>
                  </a:cxn>
                  <a:cxn ang="0">
                    <a:pos x="119" y="178"/>
                  </a:cxn>
                  <a:cxn ang="0">
                    <a:pos x="117" y="181"/>
                  </a:cxn>
                  <a:cxn ang="0">
                    <a:pos x="115" y="184"/>
                  </a:cxn>
                  <a:cxn ang="0">
                    <a:pos x="112" y="186"/>
                  </a:cxn>
                  <a:cxn ang="0">
                    <a:pos x="110" y="188"/>
                  </a:cxn>
                </a:cxnLst>
                <a:rect l="0" t="0" r="r" b="b"/>
                <a:pathLst>
                  <a:path w="124" h="189">
                    <a:moveTo>
                      <a:pt x="108" y="189"/>
                    </a:moveTo>
                    <a:lnTo>
                      <a:pt x="95" y="177"/>
                    </a:lnTo>
                    <a:lnTo>
                      <a:pt x="96" y="177"/>
                    </a:lnTo>
                    <a:lnTo>
                      <a:pt x="97" y="176"/>
                    </a:lnTo>
                    <a:lnTo>
                      <a:pt x="99" y="174"/>
                    </a:lnTo>
                    <a:lnTo>
                      <a:pt x="100" y="173"/>
                    </a:lnTo>
                    <a:lnTo>
                      <a:pt x="101" y="172"/>
                    </a:lnTo>
                    <a:lnTo>
                      <a:pt x="102" y="171"/>
                    </a:lnTo>
                    <a:lnTo>
                      <a:pt x="102" y="170"/>
                    </a:lnTo>
                    <a:lnTo>
                      <a:pt x="103" y="170"/>
                    </a:lnTo>
                    <a:lnTo>
                      <a:pt x="104" y="169"/>
                    </a:lnTo>
                    <a:lnTo>
                      <a:pt x="105" y="167"/>
                    </a:lnTo>
                    <a:lnTo>
                      <a:pt x="105" y="166"/>
                    </a:lnTo>
                    <a:lnTo>
                      <a:pt x="107" y="165"/>
                    </a:lnTo>
                    <a:lnTo>
                      <a:pt x="107" y="164"/>
                    </a:lnTo>
                    <a:lnTo>
                      <a:pt x="107" y="163"/>
                    </a:lnTo>
                    <a:lnTo>
                      <a:pt x="107" y="162"/>
                    </a:lnTo>
                    <a:lnTo>
                      <a:pt x="107" y="161"/>
                    </a:lnTo>
                    <a:lnTo>
                      <a:pt x="107" y="159"/>
                    </a:lnTo>
                    <a:lnTo>
                      <a:pt x="107" y="157"/>
                    </a:lnTo>
                    <a:lnTo>
                      <a:pt x="107" y="156"/>
                    </a:lnTo>
                    <a:lnTo>
                      <a:pt x="107" y="154"/>
                    </a:lnTo>
                    <a:lnTo>
                      <a:pt x="105" y="151"/>
                    </a:lnTo>
                    <a:lnTo>
                      <a:pt x="104" y="149"/>
                    </a:lnTo>
                    <a:lnTo>
                      <a:pt x="104" y="147"/>
                    </a:lnTo>
                    <a:lnTo>
                      <a:pt x="103" y="144"/>
                    </a:lnTo>
                    <a:lnTo>
                      <a:pt x="99" y="133"/>
                    </a:lnTo>
                    <a:lnTo>
                      <a:pt x="0" y="80"/>
                    </a:lnTo>
                    <a:lnTo>
                      <a:pt x="11" y="65"/>
                    </a:lnTo>
                    <a:lnTo>
                      <a:pt x="60" y="92"/>
                    </a:lnTo>
                    <a:lnTo>
                      <a:pt x="64" y="95"/>
                    </a:lnTo>
                    <a:lnTo>
                      <a:pt x="67" y="97"/>
                    </a:lnTo>
                    <a:lnTo>
                      <a:pt x="71" y="99"/>
                    </a:lnTo>
                    <a:lnTo>
                      <a:pt x="74" y="101"/>
                    </a:lnTo>
                    <a:lnTo>
                      <a:pt x="79" y="103"/>
                    </a:lnTo>
                    <a:lnTo>
                      <a:pt x="82" y="105"/>
                    </a:lnTo>
                    <a:lnTo>
                      <a:pt x="86" y="107"/>
                    </a:lnTo>
                    <a:lnTo>
                      <a:pt x="89" y="110"/>
                    </a:lnTo>
                    <a:lnTo>
                      <a:pt x="50" y="16"/>
                    </a:lnTo>
                    <a:lnTo>
                      <a:pt x="62" y="0"/>
                    </a:lnTo>
                    <a:lnTo>
                      <a:pt x="117" y="133"/>
                    </a:lnTo>
                    <a:lnTo>
                      <a:pt x="118" y="137"/>
                    </a:lnTo>
                    <a:lnTo>
                      <a:pt x="120" y="142"/>
                    </a:lnTo>
                    <a:lnTo>
                      <a:pt x="122" y="147"/>
                    </a:lnTo>
                    <a:lnTo>
                      <a:pt x="123" y="150"/>
                    </a:lnTo>
                    <a:lnTo>
                      <a:pt x="124" y="154"/>
                    </a:lnTo>
                    <a:lnTo>
                      <a:pt x="124" y="157"/>
                    </a:lnTo>
                    <a:lnTo>
                      <a:pt x="124" y="159"/>
                    </a:lnTo>
                    <a:lnTo>
                      <a:pt x="124" y="163"/>
                    </a:lnTo>
                    <a:lnTo>
                      <a:pt x="124" y="165"/>
                    </a:lnTo>
                    <a:lnTo>
                      <a:pt x="124" y="167"/>
                    </a:lnTo>
                    <a:lnTo>
                      <a:pt x="124" y="170"/>
                    </a:lnTo>
                    <a:lnTo>
                      <a:pt x="123" y="172"/>
                    </a:lnTo>
                    <a:lnTo>
                      <a:pt x="122" y="174"/>
                    </a:lnTo>
                    <a:lnTo>
                      <a:pt x="120" y="176"/>
                    </a:lnTo>
                    <a:lnTo>
                      <a:pt x="119" y="178"/>
                    </a:lnTo>
                    <a:lnTo>
                      <a:pt x="118" y="180"/>
                    </a:lnTo>
                    <a:lnTo>
                      <a:pt x="117" y="181"/>
                    </a:lnTo>
                    <a:lnTo>
                      <a:pt x="116" y="182"/>
                    </a:lnTo>
                    <a:lnTo>
                      <a:pt x="115" y="184"/>
                    </a:lnTo>
                    <a:lnTo>
                      <a:pt x="114" y="185"/>
                    </a:lnTo>
                    <a:lnTo>
                      <a:pt x="112" y="186"/>
                    </a:lnTo>
                    <a:lnTo>
                      <a:pt x="111" y="187"/>
                    </a:lnTo>
                    <a:lnTo>
                      <a:pt x="110" y="188"/>
                    </a:lnTo>
                    <a:lnTo>
                      <a:pt x="108" y="18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87" name="Freeform 2731"/>
              <p:cNvSpPr>
                <a:spLocks noEditPoints="1"/>
              </p:cNvSpPr>
              <p:nvPr/>
            </p:nvSpPr>
            <p:spPr bwMode="auto">
              <a:xfrm>
                <a:off x="4934" y="3611"/>
                <a:ext cx="21" cy="23"/>
              </a:xfrm>
              <a:custGeom>
                <a:avLst/>
                <a:gdLst/>
                <a:ahLst/>
                <a:cxnLst>
                  <a:cxn ang="0">
                    <a:pos x="97" y="39"/>
                  </a:cxn>
                  <a:cxn ang="0">
                    <a:pos x="101" y="49"/>
                  </a:cxn>
                  <a:cxn ang="0">
                    <a:pos x="103" y="61"/>
                  </a:cxn>
                  <a:cxn ang="0">
                    <a:pos x="103" y="75"/>
                  </a:cxn>
                  <a:cxn ang="0">
                    <a:pos x="100" y="89"/>
                  </a:cxn>
                  <a:cxn ang="0">
                    <a:pos x="93" y="100"/>
                  </a:cxn>
                  <a:cxn ang="0">
                    <a:pos x="86" y="107"/>
                  </a:cxn>
                  <a:cxn ang="0">
                    <a:pos x="79" y="112"/>
                  </a:cxn>
                  <a:cxn ang="0">
                    <a:pos x="72" y="115"/>
                  </a:cxn>
                  <a:cxn ang="0">
                    <a:pos x="63" y="117"/>
                  </a:cxn>
                  <a:cxn ang="0">
                    <a:pos x="55" y="116"/>
                  </a:cxn>
                  <a:cxn ang="0">
                    <a:pos x="46" y="115"/>
                  </a:cxn>
                  <a:cxn ang="0">
                    <a:pos x="38" y="111"/>
                  </a:cxn>
                  <a:cxn ang="0">
                    <a:pos x="30" y="106"/>
                  </a:cxn>
                  <a:cxn ang="0">
                    <a:pos x="19" y="97"/>
                  </a:cxn>
                  <a:cxn ang="0">
                    <a:pos x="11" y="85"/>
                  </a:cxn>
                  <a:cxn ang="0">
                    <a:pos x="5" y="72"/>
                  </a:cxn>
                  <a:cxn ang="0">
                    <a:pos x="1" y="61"/>
                  </a:cxn>
                  <a:cxn ang="0">
                    <a:pos x="0" y="48"/>
                  </a:cxn>
                  <a:cxn ang="0">
                    <a:pos x="2" y="37"/>
                  </a:cxn>
                  <a:cxn ang="0">
                    <a:pos x="5" y="26"/>
                  </a:cxn>
                  <a:cxn ang="0">
                    <a:pos x="11" y="17"/>
                  </a:cxn>
                  <a:cxn ang="0">
                    <a:pos x="21" y="7"/>
                  </a:cxn>
                  <a:cxn ang="0">
                    <a:pos x="33" y="1"/>
                  </a:cxn>
                  <a:cxn ang="0">
                    <a:pos x="45" y="0"/>
                  </a:cxn>
                  <a:cxn ang="0">
                    <a:pos x="57" y="2"/>
                  </a:cxn>
                  <a:cxn ang="0">
                    <a:pos x="70" y="8"/>
                  </a:cxn>
                  <a:cxn ang="0">
                    <a:pos x="77" y="14"/>
                  </a:cxn>
                  <a:cxn ang="0">
                    <a:pos x="82" y="18"/>
                  </a:cxn>
                  <a:cxn ang="0">
                    <a:pos x="86" y="23"/>
                  </a:cxn>
                  <a:cxn ang="0">
                    <a:pos x="38" y="87"/>
                  </a:cxn>
                  <a:cxn ang="0">
                    <a:pos x="39" y="89"/>
                  </a:cxn>
                  <a:cxn ang="0">
                    <a:pos x="41" y="90"/>
                  </a:cxn>
                  <a:cxn ang="0">
                    <a:pos x="49" y="96"/>
                  </a:cxn>
                  <a:cxn ang="0">
                    <a:pos x="58" y="99"/>
                  </a:cxn>
                  <a:cxn ang="0">
                    <a:pos x="67" y="99"/>
                  </a:cxn>
                  <a:cxn ang="0">
                    <a:pos x="73" y="97"/>
                  </a:cxn>
                  <a:cxn ang="0">
                    <a:pos x="79" y="92"/>
                  </a:cxn>
                  <a:cxn ang="0">
                    <a:pos x="84" y="86"/>
                  </a:cxn>
                  <a:cxn ang="0">
                    <a:pos x="86" y="79"/>
                  </a:cxn>
                  <a:cxn ang="0">
                    <a:pos x="87" y="71"/>
                  </a:cxn>
                  <a:cxn ang="0">
                    <a:pos x="87" y="63"/>
                  </a:cxn>
                  <a:cxn ang="0">
                    <a:pos x="85" y="55"/>
                  </a:cxn>
                  <a:cxn ang="0">
                    <a:pos x="27" y="75"/>
                  </a:cxn>
                  <a:cxn ang="0">
                    <a:pos x="64" y="25"/>
                  </a:cxn>
                  <a:cxn ang="0">
                    <a:pos x="63" y="24"/>
                  </a:cxn>
                  <a:cxn ang="0">
                    <a:pos x="62" y="24"/>
                  </a:cxn>
                  <a:cxn ang="0">
                    <a:pos x="54" y="18"/>
                  </a:cxn>
                  <a:cxn ang="0">
                    <a:pos x="46" y="16"/>
                  </a:cxn>
                  <a:cxn ang="0">
                    <a:pos x="38" y="16"/>
                  </a:cxn>
                  <a:cxn ang="0">
                    <a:pos x="31" y="18"/>
                  </a:cxn>
                  <a:cxn ang="0">
                    <a:pos x="25" y="24"/>
                  </a:cxn>
                  <a:cxn ang="0">
                    <a:pos x="20" y="31"/>
                  </a:cxn>
                  <a:cxn ang="0">
                    <a:pos x="17" y="39"/>
                  </a:cxn>
                  <a:cxn ang="0">
                    <a:pos x="17" y="48"/>
                  </a:cxn>
                  <a:cxn ang="0">
                    <a:pos x="18" y="57"/>
                  </a:cxn>
                  <a:cxn ang="0">
                    <a:pos x="23" y="68"/>
                  </a:cxn>
                </a:cxnLst>
                <a:rect l="0" t="0" r="r" b="b"/>
                <a:pathLst>
                  <a:path w="105" h="117">
                    <a:moveTo>
                      <a:pt x="83" y="49"/>
                    </a:moveTo>
                    <a:lnTo>
                      <a:pt x="95" y="36"/>
                    </a:lnTo>
                    <a:lnTo>
                      <a:pt x="97" y="39"/>
                    </a:lnTo>
                    <a:lnTo>
                      <a:pt x="99" y="42"/>
                    </a:lnTo>
                    <a:lnTo>
                      <a:pt x="100" y="46"/>
                    </a:lnTo>
                    <a:lnTo>
                      <a:pt x="101" y="49"/>
                    </a:lnTo>
                    <a:lnTo>
                      <a:pt x="102" y="53"/>
                    </a:lnTo>
                    <a:lnTo>
                      <a:pt x="103" y="57"/>
                    </a:lnTo>
                    <a:lnTo>
                      <a:pt x="103" y="61"/>
                    </a:lnTo>
                    <a:lnTo>
                      <a:pt x="105" y="66"/>
                    </a:lnTo>
                    <a:lnTo>
                      <a:pt x="105" y="70"/>
                    </a:lnTo>
                    <a:lnTo>
                      <a:pt x="103" y="75"/>
                    </a:lnTo>
                    <a:lnTo>
                      <a:pt x="102" y="79"/>
                    </a:lnTo>
                    <a:lnTo>
                      <a:pt x="101" y="84"/>
                    </a:lnTo>
                    <a:lnTo>
                      <a:pt x="100" y="89"/>
                    </a:lnTo>
                    <a:lnTo>
                      <a:pt x="98" y="92"/>
                    </a:lnTo>
                    <a:lnTo>
                      <a:pt x="95" y="97"/>
                    </a:lnTo>
                    <a:lnTo>
                      <a:pt x="93" y="100"/>
                    </a:lnTo>
                    <a:lnTo>
                      <a:pt x="91" y="102"/>
                    </a:lnTo>
                    <a:lnTo>
                      <a:pt x="88" y="105"/>
                    </a:lnTo>
                    <a:lnTo>
                      <a:pt x="86" y="107"/>
                    </a:lnTo>
                    <a:lnTo>
                      <a:pt x="85" y="108"/>
                    </a:lnTo>
                    <a:lnTo>
                      <a:pt x="82" y="111"/>
                    </a:lnTo>
                    <a:lnTo>
                      <a:pt x="79" y="112"/>
                    </a:lnTo>
                    <a:lnTo>
                      <a:pt x="77" y="113"/>
                    </a:lnTo>
                    <a:lnTo>
                      <a:pt x="75" y="114"/>
                    </a:lnTo>
                    <a:lnTo>
                      <a:pt x="72" y="115"/>
                    </a:lnTo>
                    <a:lnTo>
                      <a:pt x="69" y="116"/>
                    </a:lnTo>
                    <a:lnTo>
                      <a:pt x="67" y="116"/>
                    </a:lnTo>
                    <a:lnTo>
                      <a:pt x="63" y="117"/>
                    </a:lnTo>
                    <a:lnTo>
                      <a:pt x="61" y="117"/>
                    </a:lnTo>
                    <a:lnTo>
                      <a:pt x="57" y="117"/>
                    </a:lnTo>
                    <a:lnTo>
                      <a:pt x="55" y="116"/>
                    </a:lnTo>
                    <a:lnTo>
                      <a:pt x="52" y="116"/>
                    </a:lnTo>
                    <a:lnTo>
                      <a:pt x="49" y="115"/>
                    </a:lnTo>
                    <a:lnTo>
                      <a:pt x="46" y="115"/>
                    </a:lnTo>
                    <a:lnTo>
                      <a:pt x="43" y="114"/>
                    </a:lnTo>
                    <a:lnTo>
                      <a:pt x="40" y="113"/>
                    </a:lnTo>
                    <a:lnTo>
                      <a:pt x="38" y="111"/>
                    </a:lnTo>
                    <a:lnTo>
                      <a:pt x="34" y="109"/>
                    </a:lnTo>
                    <a:lnTo>
                      <a:pt x="32" y="107"/>
                    </a:lnTo>
                    <a:lnTo>
                      <a:pt x="30" y="106"/>
                    </a:lnTo>
                    <a:lnTo>
                      <a:pt x="26" y="102"/>
                    </a:lnTo>
                    <a:lnTo>
                      <a:pt x="23" y="99"/>
                    </a:lnTo>
                    <a:lnTo>
                      <a:pt x="19" y="97"/>
                    </a:lnTo>
                    <a:lnTo>
                      <a:pt x="17" y="93"/>
                    </a:lnTo>
                    <a:lnTo>
                      <a:pt x="13" y="89"/>
                    </a:lnTo>
                    <a:lnTo>
                      <a:pt x="11" y="85"/>
                    </a:lnTo>
                    <a:lnTo>
                      <a:pt x="9" y="82"/>
                    </a:lnTo>
                    <a:lnTo>
                      <a:pt x="6" y="77"/>
                    </a:lnTo>
                    <a:lnTo>
                      <a:pt x="5" y="72"/>
                    </a:lnTo>
                    <a:lnTo>
                      <a:pt x="3" y="69"/>
                    </a:lnTo>
                    <a:lnTo>
                      <a:pt x="2" y="64"/>
                    </a:lnTo>
                    <a:lnTo>
                      <a:pt x="1" y="61"/>
                    </a:lnTo>
                    <a:lnTo>
                      <a:pt x="1" y="56"/>
                    </a:lnTo>
                    <a:lnTo>
                      <a:pt x="0" y="53"/>
                    </a:lnTo>
                    <a:lnTo>
                      <a:pt x="0" y="48"/>
                    </a:lnTo>
                    <a:lnTo>
                      <a:pt x="1" y="45"/>
                    </a:lnTo>
                    <a:lnTo>
                      <a:pt x="1" y="40"/>
                    </a:lnTo>
                    <a:lnTo>
                      <a:pt x="2" y="37"/>
                    </a:lnTo>
                    <a:lnTo>
                      <a:pt x="3" y="33"/>
                    </a:lnTo>
                    <a:lnTo>
                      <a:pt x="4" y="30"/>
                    </a:lnTo>
                    <a:lnTo>
                      <a:pt x="5" y="26"/>
                    </a:lnTo>
                    <a:lnTo>
                      <a:pt x="8" y="23"/>
                    </a:lnTo>
                    <a:lnTo>
                      <a:pt x="9" y="19"/>
                    </a:lnTo>
                    <a:lnTo>
                      <a:pt x="11" y="17"/>
                    </a:lnTo>
                    <a:lnTo>
                      <a:pt x="15" y="14"/>
                    </a:lnTo>
                    <a:lnTo>
                      <a:pt x="18" y="10"/>
                    </a:lnTo>
                    <a:lnTo>
                      <a:pt x="21" y="7"/>
                    </a:lnTo>
                    <a:lnTo>
                      <a:pt x="25" y="4"/>
                    </a:lnTo>
                    <a:lnTo>
                      <a:pt x="28" y="3"/>
                    </a:lnTo>
                    <a:lnTo>
                      <a:pt x="33" y="1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9" y="0"/>
                    </a:lnTo>
                    <a:lnTo>
                      <a:pt x="54" y="1"/>
                    </a:lnTo>
                    <a:lnTo>
                      <a:pt x="57" y="2"/>
                    </a:lnTo>
                    <a:lnTo>
                      <a:pt x="62" y="3"/>
                    </a:lnTo>
                    <a:lnTo>
                      <a:pt x="67" y="6"/>
                    </a:lnTo>
                    <a:lnTo>
                      <a:pt x="70" y="8"/>
                    </a:lnTo>
                    <a:lnTo>
                      <a:pt x="75" y="11"/>
                    </a:lnTo>
                    <a:lnTo>
                      <a:pt x="76" y="12"/>
                    </a:lnTo>
                    <a:lnTo>
                      <a:pt x="77" y="14"/>
                    </a:lnTo>
                    <a:lnTo>
                      <a:pt x="79" y="15"/>
                    </a:lnTo>
                    <a:lnTo>
                      <a:pt x="80" y="16"/>
                    </a:lnTo>
                    <a:lnTo>
                      <a:pt x="82" y="18"/>
                    </a:lnTo>
                    <a:lnTo>
                      <a:pt x="84" y="19"/>
                    </a:lnTo>
                    <a:lnTo>
                      <a:pt x="85" y="21"/>
                    </a:lnTo>
                    <a:lnTo>
                      <a:pt x="86" y="23"/>
                    </a:lnTo>
                    <a:lnTo>
                      <a:pt x="36" y="86"/>
                    </a:lnTo>
                    <a:lnTo>
                      <a:pt x="36" y="86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9" y="89"/>
                    </a:lnTo>
                    <a:lnTo>
                      <a:pt x="39" y="89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1" y="90"/>
                    </a:lnTo>
                    <a:lnTo>
                      <a:pt x="43" y="92"/>
                    </a:lnTo>
                    <a:lnTo>
                      <a:pt x="47" y="94"/>
                    </a:lnTo>
                    <a:lnTo>
                      <a:pt x="49" y="96"/>
                    </a:lnTo>
                    <a:lnTo>
                      <a:pt x="53" y="97"/>
                    </a:lnTo>
                    <a:lnTo>
                      <a:pt x="55" y="98"/>
                    </a:lnTo>
                    <a:lnTo>
                      <a:pt x="58" y="99"/>
                    </a:lnTo>
                    <a:lnTo>
                      <a:pt x="61" y="99"/>
                    </a:lnTo>
                    <a:lnTo>
                      <a:pt x="63" y="99"/>
                    </a:lnTo>
                    <a:lnTo>
                      <a:pt x="67" y="99"/>
                    </a:lnTo>
                    <a:lnTo>
                      <a:pt x="69" y="99"/>
                    </a:lnTo>
                    <a:lnTo>
                      <a:pt x="71" y="98"/>
                    </a:lnTo>
                    <a:lnTo>
                      <a:pt x="73" y="97"/>
                    </a:lnTo>
                    <a:lnTo>
                      <a:pt x="76" y="96"/>
                    </a:lnTo>
                    <a:lnTo>
                      <a:pt x="77" y="94"/>
                    </a:lnTo>
                    <a:lnTo>
                      <a:pt x="79" y="92"/>
                    </a:lnTo>
                    <a:lnTo>
                      <a:pt x="80" y="91"/>
                    </a:lnTo>
                    <a:lnTo>
                      <a:pt x="83" y="89"/>
                    </a:lnTo>
                    <a:lnTo>
                      <a:pt x="84" y="86"/>
                    </a:lnTo>
                    <a:lnTo>
                      <a:pt x="85" y="84"/>
                    </a:lnTo>
                    <a:lnTo>
                      <a:pt x="85" y="82"/>
                    </a:lnTo>
                    <a:lnTo>
                      <a:pt x="86" y="79"/>
                    </a:lnTo>
                    <a:lnTo>
                      <a:pt x="87" y="77"/>
                    </a:lnTo>
                    <a:lnTo>
                      <a:pt x="87" y="75"/>
                    </a:lnTo>
                    <a:lnTo>
                      <a:pt x="87" y="71"/>
                    </a:lnTo>
                    <a:lnTo>
                      <a:pt x="87" y="69"/>
                    </a:lnTo>
                    <a:lnTo>
                      <a:pt x="87" y="66"/>
                    </a:lnTo>
                    <a:lnTo>
                      <a:pt x="87" y="63"/>
                    </a:lnTo>
                    <a:lnTo>
                      <a:pt x="86" y="61"/>
                    </a:lnTo>
                    <a:lnTo>
                      <a:pt x="86" y="57"/>
                    </a:lnTo>
                    <a:lnTo>
                      <a:pt x="85" y="55"/>
                    </a:lnTo>
                    <a:lnTo>
                      <a:pt x="84" y="52"/>
                    </a:lnTo>
                    <a:lnTo>
                      <a:pt x="83" y="49"/>
                    </a:lnTo>
                    <a:close/>
                    <a:moveTo>
                      <a:pt x="27" y="75"/>
                    </a:moveTo>
                    <a:lnTo>
                      <a:pt x="65" y="26"/>
                    </a:lnTo>
                    <a:lnTo>
                      <a:pt x="64" y="26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3" y="25"/>
                    </a:lnTo>
                    <a:lnTo>
                      <a:pt x="63" y="24"/>
                    </a:lnTo>
                    <a:lnTo>
                      <a:pt x="63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0" y="22"/>
                    </a:lnTo>
                    <a:lnTo>
                      <a:pt x="56" y="19"/>
                    </a:lnTo>
                    <a:lnTo>
                      <a:pt x="54" y="18"/>
                    </a:lnTo>
                    <a:lnTo>
                      <a:pt x="52" y="17"/>
                    </a:lnTo>
                    <a:lnTo>
                      <a:pt x="48" y="17"/>
                    </a:lnTo>
                    <a:lnTo>
                      <a:pt x="46" y="16"/>
                    </a:lnTo>
                    <a:lnTo>
                      <a:pt x="43" y="16"/>
                    </a:lnTo>
                    <a:lnTo>
                      <a:pt x="41" y="16"/>
                    </a:lnTo>
                    <a:lnTo>
                      <a:pt x="38" y="16"/>
                    </a:lnTo>
                    <a:lnTo>
                      <a:pt x="35" y="17"/>
                    </a:lnTo>
                    <a:lnTo>
                      <a:pt x="33" y="17"/>
                    </a:lnTo>
                    <a:lnTo>
                      <a:pt x="31" y="18"/>
                    </a:lnTo>
                    <a:lnTo>
                      <a:pt x="30" y="21"/>
                    </a:lnTo>
                    <a:lnTo>
                      <a:pt x="27" y="22"/>
                    </a:lnTo>
                    <a:lnTo>
                      <a:pt x="25" y="24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20" y="31"/>
                    </a:lnTo>
                    <a:lnTo>
                      <a:pt x="19" y="33"/>
                    </a:lnTo>
                    <a:lnTo>
                      <a:pt x="18" y="36"/>
                    </a:lnTo>
                    <a:lnTo>
                      <a:pt x="17" y="39"/>
                    </a:lnTo>
                    <a:lnTo>
                      <a:pt x="17" y="41"/>
                    </a:lnTo>
                    <a:lnTo>
                      <a:pt x="17" y="45"/>
                    </a:lnTo>
                    <a:lnTo>
                      <a:pt x="17" y="48"/>
                    </a:lnTo>
                    <a:lnTo>
                      <a:pt x="17" y="52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19" y="61"/>
                    </a:lnTo>
                    <a:lnTo>
                      <a:pt x="20" y="64"/>
                    </a:lnTo>
                    <a:lnTo>
                      <a:pt x="23" y="68"/>
                    </a:lnTo>
                    <a:lnTo>
                      <a:pt x="25" y="71"/>
                    </a:lnTo>
                    <a:lnTo>
                      <a:pt x="27" y="7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88" name="Freeform 2732"/>
              <p:cNvSpPr>
                <a:spLocks/>
              </p:cNvSpPr>
              <p:nvPr/>
            </p:nvSpPr>
            <p:spPr bwMode="auto">
              <a:xfrm>
                <a:off x="4947" y="3591"/>
                <a:ext cx="25" cy="28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22" y="42"/>
                  </a:cxn>
                  <a:cxn ang="0">
                    <a:pos x="22" y="35"/>
                  </a:cxn>
                  <a:cxn ang="0">
                    <a:pos x="23" y="30"/>
                  </a:cxn>
                  <a:cxn ang="0">
                    <a:pos x="24" y="25"/>
                  </a:cxn>
                  <a:cxn ang="0">
                    <a:pos x="25" y="20"/>
                  </a:cxn>
                  <a:cxn ang="0">
                    <a:pos x="28" y="16"/>
                  </a:cxn>
                  <a:cxn ang="0">
                    <a:pos x="31" y="11"/>
                  </a:cxn>
                  <a:cxn ang="0">
                    <a:pos x="35" y="7"/>
                  </a:cxn>
                  <a:cxn ang="0">
                    <a:pos x="39" y="3"/>
                  </a:cxn>
                  <a:cxn ang="0">
                    <a:pos x="45" y="1"/>
                  </a:cxn>
                  <a:cxn ang="0">
                    <a:pos x="50" y="0"/>
                  </a:cxn>
                  <a:cxn ang="0">
                    <a:pos x="54" y="0"/>
                  </a:cxn>
                  <a:cxn ang="0">
                    <a:pos x="60" y="0"/>
                  </a:cxn>
                  <a:cxn ang="0">
                    <a:pos x="65" y="2"/>
                  </a:cxn>
                  <a:cxn ang="0">
                    <a:pos x="69" y="5"/>
                  </a:cxn>
                  <a:cxn ang="0">
                    <a:pos x="73" y="8"/>
                  </a:cxn>
                  <a:cxn ang="0">
                    <a:pos x="75" y="11"/>
                  </a:cxn>
                  <a:cxn ang="0">
                    <a:pos x="79" y="15"/>
                  </a:cxn>
                  <a:cxn ang="0">
                    <a:pos x="83" y="19"/>
                  </a:cxn>
                  <a:cxn ang="0">
                    <a:pos x="116" y="86"/>
                  </a:cxn>
                  <a:cxn ang="0">
                    <a:pos x="68" y="30"/>
                  </a:cxn>
                  <a:cxn ang="0">
                    <a:pos x="65" y="26"/>
                  </a:cxn>
                  <a:cxn ang="0">
                    <a:pos x="62" y="24"/>
                  </a:cxn>
                  <a:cxn ang="0">
                    <a:pos x="60" y="22"/>
                  </a:cxn>
                  <a:cxn ang="0">
                    <a:pos x="58" y="20"/>
                  </a:cxn>
                  <a:cxn ang="0">
                    <a:pos x="55" y="19"/>
                  </a:cxn>
                  <a:cxn ang="0">
                    <a:pos x="53" y="18"/>
                  </a:cxn>
                  <a:cxn ang="0">
                    <a:pos x="51" y="18"/>
                  </a:cxn>
                  <a:cxn ang="0">
                    <a:pos x="49" y="18"/>
                  </a:cxn>
                  <a:cxn ang="0">
                    <a:pos x="46" y="19"/>
                  </a:cxn>
                  <a:cxn ang="0">
                    <a:pos x="44" y="22"/>
                  </a:cxn>
                  <a:cxn ang="0">
                    <a:pos x="42" y="24"/>
                  </a:cxn>
                  <a:cxn ang="0">
                    <a:pos x="38" y="27"/>
                  </a:cxn>
                  <a:cxn ang="0">
                    <a:pos x="35" y="34"/>
                  </a:cxn>
                  <a:cxn ang="0">
                    <a:pos x="34" y="40"/>
                  </a:cxn>
                  <a:cxn ang="0">
                    <a:pos x="32" y="48"/>
                  </a:cxn>
                  <a:cxn ang="0">
                    <a:pos x="34" y="55"/>
                  </a:cxn>
                  <a:cxn ang="0">
                    <a:pos x="36" y="63"/>
                  </a:cxn>
                  <a:cxn ang="0">
                    <a:pos x="40" y="72"/>
                  </a:cxn>
                  <a:cxn ang="0">
                    <a:pos x="46" y="82"/>
                  </a:cxn>
                  <a:cxn ang="0">
                    <a:pos x="84" y="127"/>
                  </a:cxn>
                </a:cxnLst>
                <a:rect l="0" t="0" r="r" b="b"/>
                <a:pathLst>
                  <a:path w="127" h="142">
                    <a:moveTo>
                      <a:pt x="73" y="142"/>
                    </a:moveTo>
                    <a:lnTo>
                      <a:pt x="0" y="55"/>
                    </a:lnTo>
                    <a:lnTo>
                      <a:pt x="10" y="41"/>
                    </a:lnTo>
                    <a:lnTo>
                      <a:pt x="23" y="56"/>
                    </a:lnTo>
                    <a:lnTo>
                      <a:pt x="22" y="53"/>
                    </a:lnTo>
                    <a:lnTo>
                      <a:pt x="22" y="49"/>
                    </a:lnTo>
                    <a:lnTo>
                      <a:pt x="22" y="46"/>
                    </a:lnTo>
                    <a:lnTo>
                      <a:pt x="22" y="42"/>
                    </a:lnTo>
                    <a:lnTo>
                      <a:pt x="22" y="39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3" y="30"/>
                    </a:lnTo>
                    <a:lnTo>
                      <a:pt x="23" y="27"/>
                    </a:lnTo>
                    <a:lnTo>
                      <a:pt x="24" y="25"/>
                    </a:lnTo>
                    <a:lnTo>
                      <a:pt x="24" y="23"/>
                    </a:lnTo>
                    <a:lnTo>
                      <a:pt x="25" y="20"/>
                    </a:lnTo>
                    <a:lnTo>
                      <a:pt x="27" y="18"/>
                    </a:lnTo>
                    <a:lnTo>
                      <a:pt x="28" y="16"/>
                    </a:lnTo>
                    <a:lnTo>
                      <a:pt x="29" y="13"/>
                    </a:lnTo>
                    <a:lnTo>
                      <a:pt x="31" y="11"/>
                    </a:lnTo>
                    <a:lnTo>
                      <a:pt x="34" y="9"/>
                    </a:lnTo>
                    <a:lnTo>
                      <a:pt x="35" y="7"/>
                    </a:lnTo>
                    <a:lnTo>
                      <a:pt x="37" y="4"/>
                    </a:lnTo>
                    <a:lnTo>
                      <a:pt x="39" y="3"/>
                    </a:lnTo>
                    <a:lnTo>
                      <a:pt x="42" y="2"/>
                    </a:lnTo>
                    <a:lnTo>
                      <a:pt x="45" y="1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"/>
                    </a:lnTo>
                    <a:lnTo>
                      <a:pt x="65" y="2"/>
                    </a:lnTo>
                    <a:lnTo>
                      <a:pt x="67" y="3"/>
                    </a:lnTo>
                    <a:lnTo>
                      <a:pt x="69" y="5"/>
                    </a:lnTo>
                    <a:lnTo>
                      <a:pt x="71" y="7"/>
                    </a:lnTo>
                    <a:lnTo>
                      <a:pt x="73" y="8"/>
                    </a:lnTo>
                    <a:lnTo>
                      <a:pt x="74" y="9"/>
                    </a:lnTo>
                    <a:lnTo>
                      <a:pt x="75" y="11"/>
                    </a:lnTo>
                    <a:lnTo>
                      <a:pt x="77" y="12"/>
                    </a:lnTo>
                    <a:lnTo>
                      <a:pt x="79" y="15"/>
                    </a:lnTo>
                    <a:lnTo>
                      <a:pt x="81" y="17"/>
                    </a:lnTo>
                    <a:lnTo>
                      <a:pt x="83" y="19"/>
                    </a:lnTo>
                    <a:lnTo>
                      <a:pt x="127" y="71"/>
                    </a:lnTo>
                    <a:lnTo>
                      <a:pt x="116" y="86"/>
                    </a:lnTo>
                    <a:lnTo>
                      <a:pt x="69" y="32"/>
                    </a:lnTo>
                    <a:lnTo>
                      <a:pt x="68" y="30"/>
                    </a:lnTo>
                    <a:lnTo>
                      <a:pt x="66" y="28"/>
                    </a:lnTo>
                    <a:lnTo>
                      <a:pt x="65" y="26"/>
                    </a:lnTo>
                    <a:lnTo>
                      <a:pt x="64" y="25"/>
                    </a:lnTo>
                    <a:lnTo>
                      <a:pt x="62" y="24"/>
                    </a:lnTo>
                    <a:lnTo>
                      <a:pt x="61" y="23"/>
                    </a:lnTo>
                    <a:lnTo>
                      <a:pt x="60" y="22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7" y="19"/>
                    </a:lnTo>
                    <a:lnTo>
                      <a:pt x="55" y="19"/>
                    </a:lnTo>
                    <a:lnTo>
                      <a:pt x="54" y="18"/>
                    </a:lnTo>
                    <a:lnTo>
                      <a:pt x="53" y="18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50" y="18"/>
                    </a:lnTo>
                    <a:lnTo>
                      <a:pt x="49" y="18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5" y="20"/>
                    </a:lnTo>
                    <a:lnTo>
                      <a:pt x="44" y="22"/>
                    </a:lnTo>
                    <a:lnTo>
                      <a:pt x="43" y="23"/>
                    </a:lnTo>
                    <a:lnTo>
                      <a:pt x="42" y="24"/>
                    </a:lnTo>
                    <a:lnTo>
                      <a:pt x="40" y="25"/>
                    </a:lnTo>
                    <a:lnTo>
                      <a:pt x="38" y="27"/>
                    </a:lnTo>
                    <a:lnTo>
                      <a:pt x="36" y="31"/>
                    </a:lnTo>
                    <a:lnTo>
                      <a:pt x="35" y="34"/>
                    </a:lnTo>
                    <a:lnTo>
                      <a:pt x="34" y="37"/>
                    </a:lnTo>
                    <a:lnTo>
                      <a:pt x="34" y="40"/>
                    </a:lnTo>
                    <a:lnTo>
                      <a:pt x="32" y="43"/>
                    </a:lnTo>
                    <a:lnTo>
                      <a:pt x="32" y="48"/>
                    </a:lnTo>
                    <a:lnTo>
                      <a:pt x="32" y="52"/>
                    </a:lnTo>
                    <a:lnTo>
                      <a:pt x="34" y="55"/>
                    </a:lnTo>
                    <a:lnTo>
                      <a:pt x="34" y="60"/>
                    </a:lnTo>
                    <a:lnTo>
                      <a:pt x="36" y="63"/>
                    </a:lnTo>
                    <a:lnTo>
                      <a:pt x="37" y="68"/>
                    </a:lnTo>
                    <a:lnTo>
                      <a:pt x="40" y="72"/>
                    </a:lnTo>
                    <a:lnTo>
                      <a:pt x="43" y="77"/>
                    </a:lnTo>
                    <a:lnTo>
                      <a:pt x="46" y="82"/>
                    </a:lnTo>
                    <a:lnTo>
                      <a:pt x="50" y="86"/>
                    </a:lnTo>
                    <a:lnTo>
                      <a:pt x="84" y="127"/>
                    </a:lnTo>
                    <a:lnTo>
                      <a:pt x="73" y="1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89" name="Freeform 2733"/>
              <p:cNvSpPr>
                <a:spLocks/>
              </p:cNvSpPr>
              <p:nvPr/>
            </p:nvSpPr>
            <p:spPr bwMode="auto">
              <a:xfrm>
                <a:off x="4962" y="3572"/>
                <a:ext cx="25" cy="29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23" y="58"/>
                  </a:cxn>
                  <a:cxn ang="0">
                    <a:pos x="22" y="51"/>
                  </a:cxn>
                  <a:cxn ang="0">
                    <a:pos x="22" y="44"/>
                  </a:cxn>
                  <a:cxn ang="0">
                    <a:pos x="22" y="37"/>
                  </a:cxn>
                  <a:cxn ang="0">
                    <a:pos x="23" y="31"/>
                  </a:cxn>
                  <a:cxn ang="0">
                    <a:pos x="24" y="27"/>
                  </a:cxn>
                  <a:cxn ang="0">
                    <a:pos x="25" y="21"/>
                  </a:cxn>
                  <a:cxn ang="0">
                    <a:pos x="28" y="17"/>
                  </a:cxn>
                  <a:cxn ang="0">
                    <a:pos x="31" y="13"/>
                  </a:cxn>
                  <a:cxn ang="0">
                    <a:pos x="35" y="8"/>
                  </a:cxn>
                  <a:cxn ang="0">
                    <a:pos x="39" y="5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4" y="0"/>
                  </a:cxn>
                  <a:cxn ang="0">
                    <a:pos x="60" y="1"/>
                  </a:cxn>
                  <a:cxn ang="0">
                    <a:pos x="65" y="4"/>
                  </a:cxn>
                  <a:cxn ang="0">
                    <a:pos x="69" y="7"/>
                  </a:cxn>
                  <a:cxn ang="0">
                    <a:pos x="73" y="9"/>
                  </a:cxn>
                  <a:cxn ang="0">
                    <a:pos x="75" y="12"/>
                  </a:cxn>
                  <a:cxn ang="0">
                    <a:pos x="79" y="16"/>
                  </a:cxn>
                  <a:cxn ang="0">
                    <a:pos x="83" y="21"/>
                  </a:cxn>
                  <a:cxn ang="0">
                    <a:pos x="115" y="88"/>
                  </a:cxn>
                  <a:cxn ang="0">
                    <a:pos x="68" y="31"/>
                  </a:cxn>
                  <a:cxn ang="0">
                    <a:pos x="65" y="28"/>
                  </a:cxn>
                  <a:cxn ang="0">
                    <a:pos x="62" y="26"/>
                  </a:cxn>
                  <a:cxn ang="0">
                    <a:pos x="60" y="23"/>
                  </a:cxn>
                  <a:cxn ang="0">
                    <a:pos x="58" y="21"/>
                  </a:cxn>
                  <a:cxn ang="0">
                    <a:pos x="55" y="20"/>
                  </a:cxn>
                  <a:cxn ang="0">
                    <a:pos x="53" y="20"/>
                  </a:cxn>
                  <a:cxn ang="0">
                    <a:pos x="51" y="20"/>
                  </a:cxn>
                  <a:cxn ang="0">
                    <a:pos x="48" y="20"/>
                  </a:cxn>
                  <a:cxn ang="0">
                    <a:pos x="46" y="21"/>
                  </a:cxn>
                  <a:cxn ang="0">
                    <a:pos x="44" y="22"/>
                  </a:cxn>
                  <a:cxn ang="0">
                    <a:pos x="42" y="24"/>
                  </a:cxn>
                  <a:cxn ang="0">
                    <a:pos x="38" y="29"/>
                  </a:cxn>
                  <a:cxn ang="0">
                    <a:pos x="35" y="35"/>
                  </a:cxn>
                  <a:cxn ang="0">
                    <a:pos x="32" y="42"/>
                  </a:cxn>
                  <a:cxn ang="0">
                    <a:pos x="32" y="49"/>
                  </a:cxn>
                  <a:cxn ang="0">
                    <a:pos x="32" y="57"/>
                  </a:cxn>
                  <a:cxn ang="0">
                    <a:pos x="36" y="65"/>
                  </a:cxn>
                  <a:cxn ang="0">
                    <a:pos x="39" y="74"/>
                  </a:cxn>
                  <a:cxn ang="0">
                    <a:pos x="46" y="83"/>
                  </a:cxn>
                  <a:cxn ang="0">
                    <a:pos x="84" y="128"/>
                  </a:cxn>
                </a:cxnLst>
                <a:rect l="0" t="0" r="r" b="b"/>
                <a:pathLst>
                  <a:path w="127" h="143">
                    <a:moveTo>
                      <a:pt x="73" y="143"/>
                    </a:moveTo>
                    <a:lnTo>
                      <a:pt x="0" y="57"/>
                    </a:lnTo>
                    <a:lnTo>
                      <a:pt x="10" y="43"/>
                    </a:lnTo>
                    <a:lnTo>
                      <a:pt x="23" y="58"/>
                    </a:lnTo>
                    <a:lnTo>
                      <a:pt x="22" y="54"/>
                    </a:lnTo>
                    <a:lnTo>
                      <a:pt x="22" y="51"/>
                    </a:lnTo>
                    <a:lnTo>
                      <a:pt x="22" y="47"/>
                    </a:lnTo>
                    <a:lnTo>
                      <a:pt x="22" y="44"/>
                    </a:lnTo>
                    <a:lnTo>
                      <a:pt x="22" y="41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4" y="27"/>
                    </a:lnTo>
                    <a:lnTo>
                      <a:pt x="24" y="24"/>
                    </a:lnTo>
                    <a:lnTo>
                      <a:pt x="25" y="21"/>
                    </a:lnTo>
                    <a:lnTo>
                      <a:pt x="27" y="19"/>
                    </a:lnTo>
                    <a:lnTo>
                      <a:pt x="28" y="17"/>
                    </a:lnTo>
                    <a:lnTo>
                      <a:pt x="29" y="15"/>
                    </a:lnTo>
                    <a:lnTo>
                      <a:pt x="31" y="13"/>
                    </a:lnTo>
                    <a:lnTo>
                      <a:pt x="33" y="11"/>
                    </a:lnTo>
                    <a:lnTo>
                      <a:pt x="35" y="8"/>
                    </a:lnTo>
                    <a:lnTo>
                      <a:pt x="37" y="6"/>
                    </a:lnTo>
                    <a:lnTo>
                      <a:pt x="39" y="5"/>
                    </a:lnTo>
                    <a:lnTo>
                      <a:pt x="42" y="4"/>
                    </a:lnTo>
                    <a:lnTo>
                      <a:pt x="45" y="2"/>
                    </a:lnTo>
                    <a:lnTo>
                      <a:pt x="47" y="1"/>
                    </a:lnTo>
                    <a:lnTo>
                      <a:pt x="50" y="1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2" y="2"/>
                    </a:lnTo>
                    <a:lnTo>
                      <a:pt x="65" y="4"/>
                    </a:lnTo>
                    <a:lnTo>
                      <a:pt x="67" y="5"/>
                    </a:lnTo>
                    <a:lnTo>
                      <a:pt x="69" y="7"/>
                    </a:lnTo>
                    <a:lnTo>
                      <a:pt x="70" y="8"/>
                    </a:lnTo>
                    <a:lnTo>
                      <a:pt x="73" y="9"/>
                    </a:lnTo>
                    <a:lnTo>
                      <a:pt x="74" y="11"/>
                    </a:lnTo>
                    <a:lnTo>
                      <a:pt x="75" y="12"/>
                    </a:lnTo>
                    <a:lnTo>
                      <a:pt x="77" y="14"/>
                    </a:lnTo>
                    <a:lnTo>
                      <a:pt x="79" y="16"/>
                    </a:lnTo>
                    <a:lnTo>
                      <a:pt x="81" y="19"/>
                    </a:lnTo>
                    <a:lnTo>
                      <a:pt x="83" y="21"/>
                    </a:lnTo>
                    <a:lnTo>
                      <a:pt x="127" y="73"/>
                    </a:lnTo>
                    <a:lnTo>
                      <a:pt x="115" y="88"/>
                    </a:lnTo>
                    <a:lnTo>
                      <a:pt x="69" y="34"/>
                    </a:lnTo>
                    <a:lnTo>
                      <a:pt x="68" y="31"/>
                    </a:lnTo>
                    <a:lnTo>
                      <a:pt x="66" y="29"/>
                    </a:lnTo>
                    <a:lnTo>
                      <a:pt x="65" y="28"/>
                    </a:lnTo>
                    <a:lnTo>
                      <a:pt x="64" y="27"/>
                    </a:lnTo>
                    <a:lnTo>
                      <a:pt x="62" y="26"/>
                    </a:lnTo>
                    <a:lnTo>
                      <a:pt x="61" y="24"/>
                    </a:lnTo>
                    <a:lnTo>
                      <a:pt x="60" y="23"/>
                    </a:lnTo>
                    <a:lnTo>
                      <a:pt x="59" y="22"/>
                    </a:lnTo>
                    <a:lnTo>
                      <a:pt x="58" y="21"/>
                    </a:lnTo>
                    <a:lnTo>
                      <a:pt x="57" y="21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3" y="20"/>
                    </a:lnTo>
                    <a:lnTo>
                      <a:pt x="52" y="20"/>
                    </a:lnTo>
                    <a:lnTo>
                      <a:pt x="51" y="20"/>
                    </a:lnTo>
                    <a:lnTo>
                      <a:pt x="50" y="20"/>
                    </a:lnTo>
                    <a:lnTo>
                      <a:pt x="48" y="20"/>
                    </a:lnTo>
                    <a:lnTo>
                      <a:pt x="47" y="21"/>
                    </a:lnTo>
                    <a:lnTo>
                      <a:pt x="46" y="21"/>
                    </a:lnTo>
                    <a:lnTo>
                      <a:pt x="45" y="22"/>
                    </a:lnTo>
                    <a:lnTo>
                      <a:pt x="44" y="22"/>
                    </a:lnTo>
                    <a:lnTo>
                      <a:pt x="43" y="23"/>
                    </a:lnTo>
                    <a:lnTo>
                      <a:pt x="42" y="24"/>
                    </a:lnTo>
                    <a:lnTo>
                      <a:pt x="40" y="27"/>
                    </a:lnTo>
                    <a:lnTo>
                      <a:pt x="38" y="29"/>
                    </a:lnTo>
                    <a:lnTo>
                      <a:pt x="36" y="32"/>
                    </a:lnTo>
                    <a:lnTo>
                      <a:pt x="35" y="35"/>
                    </a:lnTo>
                    <a:lnTo>
                      <a:pt x="33" y="38"/>
                    </a:lnTo>
                    <a:lnTo>
                      <a:pt x="32" y="42"/>
                    </a:lnTo>
                    <a:lnTo>
                      <a:pt x="32" y="45"/>
                    </a:lnTo>
                    <a:lnTo>
                      <a:pt x="32" y="49"/>
                    </a:lnTo>
                    <a:lnTo>
                      <a:pt x="32" y="53"/>
                    </a:lnTo>
                    <a:lnTo>
                      <a:pt x="32" y="57"/>
                    </a:lnTo>
                    <a:lnTo>
                      <a:pt x="33" y="60"/>
                    </a:lnTo>
                    <a:lnTo>
                      <a:pt x="36" y="65"/>
                    </a:lnTo>
                    <a:lnTo>
                      <a:pt x="37" y="69"/>
                    </a:lnTo>
                    <a:lnTo>
                      <a:pt x="39" y="74"/>
                    </a:lnTo>
                    <a:lnTo>
                      <a:pt x="43" y="79"/>
                    </a:lnTo>
                    <a:lnTo>
                      <a:pt x="46" y="83"/>
                    </a:lnTo>
                    <a:lnTo>
                      <a:pt x="50" y="88"/>
                    </a:lnTo>
                    <a:lnTo>
                      <a:pt x="84" y="128"/>
                    </a:lnTo>
                    <a:lnTo>
                      <a:pt x="73" y="14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0" name="Freeform 2734"/>
              <p:cNvSpPr>
                <a:spLocks noEditPoints="1"/>
              </p:cNvSpPr>
              <p:nvPr/>
            </p:nvSpPr>
            <p:spPr bwMode="auto">
              <a:xfrm>
                <a:off x="4978" y="3555"/>
                <a:ext cx="21" cy="23"/>
              </a:xfrm>
              <a:custGeom>
                <a:avLst/>
                <a:gdLst/>
                <a:ahLst/>
                <a:cxnLst>
                  <a:cxn ang="0">
                    <a:pos x="97" y="39"/>
                  </a:cxn>
                  <a:cxn ang="0">
                    <a:pos x="102" y="49"/>
                  </a:cxn>
                  <a:cxn ang="0">
                    <a:pos x="104" y="62"/>
                  </a:cxn>
                  <a:cxn ang="0">
                    <a:pos x="104" y="76"/>
                  </a:cxn>
                  <a:cxn ang="0">
                    <a:pos x="101" y="88"/>
                  </a:cxn>
                  <a:cxn ang="0">
                    <a:pos x="94" y="100"/>
                  </a:cxn>
                  <a:cxn ang="0">
                    <a:pos x="87" y="107"/>
                  </a:cxn>
                  <a:cxn ang="0">
                    <a:pos x="80" y="113"/>
                  </a:cxn>
                  <a:cxn ang="0">
                    <a:pos x="72" y="116"/>
                  </a:cxn>
                  <a:cxn ang="0">
                    <a:pos x="64" y="117"/>
                  </a:cxn>
                  <a:cxn ang="0">
                    <a:pos x="56" y="117"/>
                  </a:cxn>
                  <a:cxn ang="0">
                    <a:pos x="46" y="115"/>
                  </a:cxn>
                  <a:cxn ang="0">
                    <a:pos x="38" y="112"/>
                  </a:cxn>
                  <a:cxn ang="0">
                    <a:pos x="29" y="106"/>
                  </a:cxn>
                  <a:cxn ang="0">
                    <a:pos x="20" y="97"/>
                  </a:cxn>
                  <a:cxn ang="0">
                    <a:pos x="12" y="86"/>
                  </a:cxn>
                  <a:cxn ang="0">
                    <a:pos x="5" y="73"/>
                  </a:cxn>
                  <a:cxn ang="0">
                    <a:pos x="1" y="61"/>
                  </a:cxn>
                  <a:cxn ang="0">
                    <a:pos x="0" y="49"/>
                  </a:cxn>
                  <a:cxn ang="0">
                    <a:pos x="3" y="38"/>
                  </a:cxn>
                  <a:cxn ang="0">
                    <a:pos x="6" y="27"/>
                  </a:cxn>
                  <a:cxn ang="0">
                    <a:pos x="12" y="17"/>
                  </a:cxn>
                  <a:cxn ang="0">
                    <a:pos x="22" y="8"/>
                  </a:cxn>
                  <a:cxn ang="0">
                    <a:pos x="33" y="2"/>
                  </a:cxn>
                  <a:cxn ang="0">
                    <a:pos x="45" y="0"/>
                  </a:cxn>
                  <a:cxn ang="0">
                    <a:pos x="58" y="2"/>
                  </a:cxn>
                  <a:cxn ang="0">
                    <a:pos x="71" y="9"/>
                  </a:cxn>
                  <a:cxn ang="0">
                    <a:pos x="78" y="13"/>
                  </a:cxn>
                  <a:cxn ang="0">
                    <a:pos x="82" y="18"/>
                  </a:cxn>
                  <a:cxn ang="0">
                    <a:pos x="87" y="23"/>
                  </a:cxn>
                  <a:cxn ang="0">
                    <a:pos x="38" y="87"/>
                  </a:cxn>
                  <a:cxn ang="0">
                    <a:pos x="40" y="90"/>
                  </a:cxn>
                  <a:cxn ang="0">
                    <a:pos x="41" y="91"/>
                  </a:cxn>
                  <a:cxn ang="0">
                    <a:pos x="50" y="97"/>
                  </a:cxn>
                  <a:cxn ang="0">
                    <a:pos x="59" y="99"/>
                  </a:cxn>
                  <a:cxn ang="0">
                    <a:pos x="67" y="99"/>
                  </a:cxn>
                  <a:cxn ang="0">
                    <a:pos x="74" y="98"/>
                  </a:cxn>
                  <a:cxn ang="0">
                    <a:pos x="80" y="93"/>
                  </a:cxn>
                  <a:cxn ang="0">
                    <a:pos x="83" y="87"/>
                  </a:cxn>
                  <a:cxn ang="0">
                    <a:pos x="87" y="80"/>
                  </a:cxn>
                  <a:cxn ang="0">
                    <a:pos x="88" y="72"/>
                  </a:cxn>
                  <a:cxn ang="0">
                    <a:pos x="88" y="63"/>
                  </a:cxn>
                  <a:cxn ang="0">
                    <a:pos x="86" y="55"/>
                  </a:cxn>
                  <a:cxn ang="0">
                    <a:pos x="27" y="76"/>
                  </a:cxn>
                  <a:cxn ang="0">
                    <a:pos x="65" y="26"/>
                  </a:cxn>
                  <a:cxn ang="0">
                    <a:pos x="64" y="25"/>
                  </a:cxn>
                  <a:cxn ang="0">
                    <a:pos x="63" y="24"/>
                  </a:cxn>
                  <a:cxn ang="0">
                    <a:pos x="55" y="19"/>
                  </a:cxn>
                  <a:cxn ang="0">
                    <a:pos x="46" y="17"/>
                  </a:cxn>
                  <a:cxn ang="0">
                    <a:pos x="38" y="17"/>
                  </a:cxn>
                  <a:cxn ang="0">
                    <a:pos x="31" y="19"/>
                  </a:cxn>
                  <a:cxn ang="0">
                    <a:pos x="26" y="24"/>
                  </a:cxn>
                  <a:cxn ang="0">
                    <a:pos x="21" y="31"/>
                  </a:cxn>
                  <a:cxn ang="0">
                    <a:pos x="18" y="39"/>
                  </a:cxn>
                  <a:cxn ang="0">
                    <a:pos x="16" y="48"/>
                  </a:cxn>
                  <a:cxn ang="0">
                    <a:pos x="19" y="58"/>
                  </a:cxn>
                  <a:cxn ang="0">
                    <a:pos x="23" y="69"/>
                  </a:cxn>
                </a:cxnLst>
                <a:rect l="0" t="0" r="r" b="b"/>
                <a:pathLst>
                  <a:path w="104" h="117">
                    <a:moveTo>
                      <a:pt x="82" y="49"/>
                    </a:moveTo>
                    <a:lnTo>
                      <a:pt x="95" y="36"/>
                    </a:lnTo>
                    <a:lnTo>
                      <a:pt x="97" y="39"/>
                    </a:lnTo>
                    <a:lnTo>
                      <a:pt x="100" y="42"/>
                    </a:lnTo>
                    <a:lnTo>
                      <a:pt x="101" y="46"/>
                    </a:lnTo>
                    <a:lnTo>
                      <a:pt x="102" y="49"/>
                    </a:lnTo>
                    <a:lnTo>
                      <a:pt x="103" y="54"/>
                    </a:lnTo>
                    <a:lnTo>
                      <a:pt x="104" y="57"/>
                    </a:lnTo>
                    <a:lnTo>
                      <a:pt x="104" y="62"/>
                    </a:lnTo>
                    <a:lnTo>
                      <a:pt x="104" y="67"/>
                    </a:lnTo>
                    <a:lnTo>
                      <a:pt x="104" y="71"/>
                    </a:lnTo>
                    <a:lnTo>
                      <a:pt x="104" y="76"/>
                    </a:lnTo>
                    <a:lnTo>
                      <a:pt x="103" y="80"/>
                    </a:lnTo>
                    <a:lnTo>
                      <a:pt x="102" y="84"/>
                    </a:lnTo>
                    <a:lnTo>
                      <a:pt x="101" y="88"/>
                    </a:lnTo>
                    <a:lnTo>
                      <a:pt x="98" y="93"/>
                    </a:lnTo>
                    <a:lnTo>
                      <a:pt x="96" y="97"/>
                    </a:lnTo>
                    <a:lnTo>
                      <a:pt x="94" y="100"/>
                    </a:lnTo>
                    <a:lnTo>
                      <a:pt x="92" y="102"/>
                    </a:lnTo>
                    <a:lnTo>
                      <a:pt x="89" y="105"/>
                    </a:lnTo>
                    <a:lnTo>
                      <a:pt x="87" y="107"/>
                    </a:lnTo>
                    <a:lnTo>
                      <a:pt x="85" y="109"/>
                    </a:lnTo>
                    <a:lnTo>
                      <a:pt x="82" y="110"/>
                    </a:lnTo>
                    <a:lnTo>
                      <a:pt x="80" y="113"/>
                    </a:lnTo>
                    <a:lnTo>
                      <a:pt x="78" y="114"/>
                    </a:lnTo>
                    <a:lnTo>
                      <a:pt x="75" y="115"/>
                    </a:lnTo>
                    <a:lnTo>
                      <a:pt x="72" y="116"/>
                    </a:lnTo>
                    <a:lnTo>
                      <a:pt x="70" y="116"/>
                    </a:lnTo>
                    <a:lnTo>
                      <a:pt x="67" y="117"/>
                    </a:lnTo>
                    <a:lnTo>
                      <a:pt x="64" y="117"/>
                    </a:lnTo>
                    <a:lnTo>
                      <a:pt x="62" y="117"/>
                    </a:lnTo>
                    <a:lnTo>
                      <a:pt x="58" y="117"/>
                    </a:lnTo>
                    <a:lnTo>
                      <a:pt x="56" y="117"/>
                    </a:lnTo>
                    <a:lnTo>
                      <a:pt x="52" y="117"/>
                    </a:lnTo>
                    <a:lnTo>
                      <a:pt x="50" y="116"/>
                    </a:lnTo>
                    <a:lnTo>
                      <a:pt x="46" y="115"/>
                    </a:lnTo>
                    <a:lnTo>
                      <a:pt x="44" y="114"/>
                    </a:lnTo>
                    <a:lnTo>
                      <a:pt x="41" y="113"/>
                    </a:lnTo>
                    <a:lnTo>
                      <a:pt x="38" y="112"/>
                    </a:lnTo>
                    <a:lnTo>
                      <a:pt x="35" y="109"/>
                    </a:lnTo>
                    <a:lnTo>
                      <a:pt x="33" y="108"/>
                    </a:lnTo>
                    <a:lnTo>
                      <a:pt x="29" y="106"/>
                    </a:lnTo>
                    <a:lnTo>
                      <a:pt x="26" y="103"/>
                    </a:lnTo>
                    <a:lnTo>
                      <a:pt x="23" y="100"/>
                    </a:lnTo>
                    <a:lnTo>
                      <a:pt x="20" y="97"/>
                    </a:lnTo>
                    <a:lnTo>
                      <a:pt x="16" y="93"/>
                    </a:lnTo>
                    <a:lnTo>
                      <a:pt x="14" y="90"/>
                    </a:lnTo>
                    <a:lnTo>
                      <a:pt x="12" y="86"/>
                    </a:lnTo>
                    <a:lnTo>
                      <a:pt x="10" y="82"/>
                    </a:lnTo>
                    <a:lnTo>
                      <a:pt x="7" y="78"/>
                    </a:lnTo>
                    <a:lnTo>
                      <a:pt x="5" y="73"/>
                    </a:lnTo>
                    <a:lnTo>
                      <a:pt x="4" y="69"/>
                    </a:lnTo>
                    <a:lnTo>
                      <a:pt x="3" y="65"/>
                    </a:lnTo>
                    <a:lnTo>
                      <a:pt x="1" y="61"/>
                    </a:lnTo>
                    <a:lnTo>
                      <a:pt x="1" y="57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" y="41"/>
                    </a:lnTo>
                    <a:lnTo>
                      <a:pt x="3" y="38"/>
                    </a:lnTo>
                    <a:lnTo>
                      <a:pt x="4" y="34"/>
                    </a:lnTo>
                    <a:lnTo>
                      <a:pt x="5" y="31"/>
                    </a:lnTo>
                    <a:lnTo>
                      <a:pt x="6" y="27"/>
                    </a:lnTo>
                    <a:lnTo>
                      <a:pt x="8" y="24"/>
                    </a:lnTo>
                    <a:lnTo>
                      <a:pt x="10" y="20"/>
                    </a:lnTo>
                    <a:lnTo>
                      <a:pt x="12" y="17"/>
                    </a:lnTo>
                    <a:lnTo>
                      <a:pt x="15" y="13"/>
                    </a:lnTo>
                    <a:lnTo>
                      <a:pt x="19" y="10"/>
                    </a:lnTo>
                    <a:lnTo>
                      <a:pt x="22" y="8"/>
                    </a:lnTo>
                    <a:lnTo>
                      <a:pt x="26" y="5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7" y="1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3" y="1"/>
                    </a:lnTo>
                    <a:lnTo>
                      <a:pt x="58" y="2"/>
                    </a:lnTo>
                    <a:lnTo>
                      <a:pt x="63" y="3"/>
                    </a:lnTo>
                    <a:lnTo>
                      <a:pt x="66" y="5"/>
                    </a:lnTo>
                    <a:lnTo>
                      <a:pt x="71" y="9"/>
                    </a:lnTo>
                    <a:lnTo>
                      <a:pt x="75" y="11"/>
                    </a:lnTo>
                    <a:lnTo>
                      <a:pt x="77" y="12"/>
                    </a:lnTo>
                    <a:lnTo>
                      <a:pt x="78" y="13"/>
                    </a:lnTo>
                    <a:lnTo>
                      <a:pt x="80" y="16"/>
                    </a:lnTo>
                    <a:lnTo>
                      <a:pt x="81" y="17"/>
                    </a:lnTo>
                    <a:lnTo>
                      <a:pt x="82" y="18"/>
                    </a:lnTo>
                    <a:lnTo>
                      <a:pt x="85" y="19"/>
                    </a:lnTo>
                    <a:lnTo>
                      <a:pt x="86" y="21"/>
                    </a:lnTo>
                    <a:lnTo>
                      <a:pt x="87" y="23"/>
                    </a:lnTo>
                    <a:lnTo>
                      <a:pt x="37" y="86"/>
                    </a:lnTo>
                    <a:lnTo>
                      <a:pt x="37" y="87"/>
                    </a:lnTo>
                    <a:lnTo>
                      <a:pt x="38" y="87"/>
                    </a:lnTo>
                    <a:lnTo>
                      <a:pt x="38" y="88"/>
                    </a:lnTo>
                    <a:lnTo>
                      <a:pt x="40" y="88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1" y="90"/>
                    </a:lnTo>
                    <a:lnTo>
                      <a:pt x="41" y="91"/>
                    </a:lnTo>
                    <a:lnTo>
                      <a:pt x="44" y="93"/>
                    </a:lnTo>
                    <a:lnTo>
                      <a:pt x="48" y="94"/>
                    </a:lnTo>
                    <a:lnTo>
                      <a:pt x="50" y="97"/>
                    </a:lnTo>
                    <a:lnTo>
                      <a:pt x="53" y="98"/>
                    </a:lnTo>
                    <a:lnTo>
                      <a:pt x="56" y="99"/>
                    </a:lnTo>
                    <a:lnTo>
                      <a:pt x="59" y="99"/>
                    </a:lnTo>
                    <a:lnTo>
                      <a:pt x="62" y="100"/>
                    </a:lnTo>
                    <a:lnTo>
                      <a:pt x="64" y="100"/>
                    </a:lnTo>
                    <a:lnTo>
                      <a:pt x="67" y="99"/>
                    </a:lnTo>
                    <a:lnTo>
                      <a:pt x="70" y="99"/>
                    </a:lnTo>
                    <a:lnTo>
                      <a:pt x="72" y="98"/>
                    </a:lnTo>
                    <a:lnTo>
                      <a:pt x="74" y="98"/>
                    </a:lnTo>
                    <a:lnTo>
                      <a:pt x="75" y="97"/>
                    </a:lnTo>
                    <a:lnTo>
                      <a:pt x="78" y="94"/>
                    </a:lnTo>
                    <a:lnTo>
                      <a:pt x="80" y="93"/>
                    </a:lnTo>
                    <a:lnTo>
                      <a:pt x="81" y="91"/>
                    </a:lnTo>
                    <a:lnTo>
                      <a:pt x="82" y="88"/>
                    </a:lnTo>
                    <a:lnTo>
                      <a:pt x="83" y="87"/>
                    </a:lnTo>
                    <a:lnTo>
                      <a:pt x="85" y="85"/>
                    </a:lnTo>
                    <a:lnTo>
                      <a:pt x="86" y="83"/>
                    </a:lnTo>
                    <a:lnTo>
                      <a:pt x="87" y="80"/>
                    </a:lnTo>
                    <a:lnTo>
                      <a:pt x="87" y="78"/>
                    </a:lnTo>
                    <a:lnTo>
                      <a:pt x="88" y="75"/>
                    </a:lnTo>
                    <a:lnTo>
                      <a:pt x="88" y="72"/>
                    </a:lnTo>
                    <a:lnTo>
                      <a:pt x="88" y="69"/>
                    </a:lnTo>
                    <a:lnTo>
                      <a:pt x="88" y="67"/>
                    </a:lnTo>
                    <a:lnTo>
                      <a:pt x="88" y="63"/>
                    </a:lnTo>
                    <a:lnTo>
                      <a:pt x="87" y="61"/>
                    </a:lnTo>
                    <a:lnTo>
                      <a:pt x="86" y="58"/>
                    </a:lnTo>
                    <a:lnTo>
                      <a:pt x="86" y="55"/>
                    </a:lnTo>
                    <a:lnTo>
                      <a:pt x="85" y="53"/>
                    </a:lnTo>
                    <a:lnTo>
                      <a:pt x="82" y="49"/>
                    </a:lnTo>
                    <a:close/>
                    <a:moveTo>
                      <a:pt x="27" y="76"/>
                    </a:moveTo>
                    <a:lnTo>
                      <a:pt x="66" y="27"/>
                    </a:lnTo>
                    <a:lnTo>
                      <a:pt x="65" y="26"/>
                    </a:lnTo>
                    <a:lnTo>
                      <a:pt x="65" y="26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3" y="25"/>
                    </a:lnTo>
                    <a:lnTo>
                      <a:pt x="63" y="24"/>
                    </a:lnTo>
                    <a:lnTo>
                      <a:pt x="63" y="24"/>
                    </a:lnTo>
                    <a:lnTo>
                      <a:pt x="59" y="21"/>
                    </a:lnTo>
                    <a:lnTo>
                      <a:pt x="57" y="20"/>
                    </a:lnTo>
                    <a:lnTo>
                      <a:pt x="55" y="19"/>
                    </a:lnTo>
                    <a:lnTo>
                      <a:pt x="51" y="18"/>
                    </a:lnTo>
                    <a:lnTo>
                      <a:pt x="49" y="17"/>
                    </a:lnTo>
                    <a:lnTo>
                      <a:pt x="46" y="17"/>
                    </a:lnTo>
                    <a:lnTo>
                      <a:pt x="44" y="16"/>
                    </a:lnTo>
                    <a:lnTo>
                      <a:pt x="41" y="16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4" y="18"/>
                    </a:lnTo>
                    <a:lnTo>
                      <a:pt x="31" y="19"/>
                    </a:lnTo>
                    <a:lnTo>
                      <a:pt x="29" y="20"/>
                    </a:lnTo>
                    <a:lnTo>
                      <a:pt x="28" y="21"/>
                    </a:lnTo>
                    <a:lnTo>
                      <a:pt x="26" y="24"/>
                    </a:lnTo>
                    <a:lnTo>
                      <a:pt x="23" y="26"/>
                    </a:lnTo>
                    <a:lnTo>
                      <a:pt x="22" y="28"/>
                    </a:lnTo>
                    <a:lnTo>
                      <a:pt x="21" y="31"/>
                    </a:lnTo>
                    <a:lnTo>
                      <a:pt x="20" y="33"/>
                    </a:lnTo>
                    <a:lnTo>
                      <a:pt x="19" y="36"/>
                    </a:lnTo>
                    <a:lnTo>
                      <a:pt x="18" y="39"/>
                    </a:lnTo>
                    <a:lnTo>
                      <a:pt x="18" y="42"/>
                    </a:lnTo>
                    <a:lnTo>
                      <a:pt x="16" y="45"/>
                    </a:lnTo>
                    <a:lnTo>
                      <a:pt x="16" y="48"/>
                    </a:lnTo>
                    <a:lnTo>
                      <a:pt x="18" y="52"/>
                    </a:lnTo>
                    <a:lnTo>
                      <a:pt x="18" y="55"/>
                    </a:lnTo>
                    <a:lnTo>
                      <a:pt x="19" y="58"/>
                    </a:lnTo>
                    <a:lnTo>
                      <a:pt x="20" y="62"/>
                    </a:lnTo>
                    <a:lnTo>
                      <a:pt x="21" y="65"/>
                    </a:lnTo>
                    <a:lnTo>
                      <a:pt x="23" y="69"/>
                    </a:lnTo>
                    <a:lnTo>
                      <a:pt x="25" y="72"/>
                    </a:lnTo>
                    <a:lnTo>
                      <a:pt x="27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1" name="Freeform 2735"/>
              <p:cNvSpPr>
                <a:spLocks/>
              </p:cNvSpPr>
              <p:nvPr/>
            </p:nvSpPr>
            <p:spPr bwMode="auto">
              <a:xfrm>
                <a:off x="1640" y="1374"/>
                <a:ext cx="14" cy="37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33"/>
                  </a:cxn>
                  <a:cxn ang="0">
                    <a:pos x="0" y="186"/>
                  </a:cxn>
                  <a:cxn ang="0">
                    <a:pos x="67" y="186"/>
                  </a:cxn>
                  <a:cxn ang="0">
                    <a:pos x="67" y="33"/>
                  </a:cxn>
                  <a:cxn ang="0">
                    <a:pos x="34" y="0"/>
                  </a:cxn>
                  <a:cxn ang="0">
                    <a:pos x="67" y="33"/>
                  </a:cxn>
                  <a:cxn ang="0">
                    <a:pos x="67" y="25"/>
                  </a:cxn>
                  <a:cxn ang="0">
                    <a:pos x="65" y="19"/>
                  </a:cxn>
                  <a:cxn ang="0">
                    <a:pos x="62" y="14"/>
                  </a:cxn>
                  <a:cxn ang="0">
                    <a:pos x="57" y="8"/>
                  </a:cxn>
                  <a:cxn ang="0">
                    <a:pos x="52" y="4"/>
                  </a:cxn>
                  <a:cxn ang="0">
                    <a:pos x="47" y="2"/>
                  </a:cxn>
                  <a:cxn ang="0">
                    <a:pos x="41" y="1"/>
                  </a:cxn>
                  <a:cxn ang="0">
                    <a:pos x="34" y="0"/>
                  </a:cxn>
                  <a:cxn ang="0">
                    <a:pos x="28" y="1"/>
                  </a:cxn>
                  <a:cxn ang="0">
                    <a:pos x="22" y="2"/>
                  </a:cxn>
                  <a:cxn ang="0">
                    <a:pos x="17" y="4"/>
                  </a:cxn>
                  <a:cxn ang="0">
                    <a:pos x="11" y="8"/>
                  </a:cxn>
                  <a:cxn ang="0">
                    <a:pos x="7" y="14"/>
                  </a:cxn>
                  <a:cxn ang="0">
                    <a:pos x="4" y="19"/>
                  </a:cxn>
                  <a:cxn ang="0">
                    <a:pos x="2" y="25"/>
                  </a:cxn>
                  <a:cxn ang="0">
                    <a:pos x="0" y="33"/>
                  </a:cxn>
                  <a:cxn ang="0">
                    <a:pos x="34" y="0"/>
                  </a:cxn>
                </a:cxnLst>
                <a:rect l="0" t="0" r="r" b="b"/>
                <a:pathLst>
                  <a:path w="67" h="186">
                    <a:moveTo>
                      <a:pt x="34" y="0"/>
                    </a:moveTo>
                    <a:lnTo>
                      <a:pt x="0" y="33"/>
                    </a:lnTo>
                    <a:lnTo>
                      <a:pt x="0" y="186"/>
                    </a:lnTo>
                    <a:lnTo>
                      <a:pt x="67" y="186"/>
                    </a:lnTo>
                    <a:lnTo>
                      <a:pt x="67" y="33"/>
                    </a:lnTo>
                    <a:lnTo>
                      <a:pt x="34" y="0"/>
                    </a:lnTo>
                    <a:lnTo>
                      <a:pt x="67" y="33"/>
                    </a:lnTo>
                    <a:lnTo>
                      <a:pt x="67" y="25"/>
                    </a:lnTo>
                    <a:lnTo>
                      <a:pt x="65" y="19"/>
                    </a:lnTo>
                    <a:lnTo>
                      <a:pt x="62" y="14"/>
                    </a:lnTo>
                    <a:lnTo>
                      <a:pt x="57" y="8"/>
                    </a:lnTo>
                    <a:lnTo>
                      <a:pt x="52" y="4"/>
                    </a:lnTo>
                    <a:lnTo>
                      <a:pt x="47" y="2"/>
                    </a:lnTo>
                    <a:lnTo>
                      <a:pt x="41" y="1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2" y="2"/>
                    </a:lnTo>
                    <a:lnTo>
                      <a:pt x="17" y="4"/>
                    </a:lnTo>
                    <a:lnTo>
                      <a:pt x="11" y="8"/>
                    </a:lnTo>
                    <a:lnTo>
                      <a:pt x="7" y="14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2" name="Freeform 2736"/>
              <p:cNvSpPr>
                <a:spLocks/>
              </p:cNvSpPr>
              <p:nvPr/>
            </p:nvSpPr>
            <p:spPr bwMode="auto">
              <a:xfrm>
                <a:off x="1647" y="1374"/>
                <a:ext cx="11" cy="14"/>
              </a:xfrm>
              <a:custGeom>
                <a:avLst/>
                <a:gdLst/>
                <a:ahLst/>
                <a:cxnLst>
                  <a:cxn ang="0">
                    <a:pos x="54" y="33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67"/>
                  </a:cxn>
                  <a:cxn ang="0">
                    <a:pos x="21" y="67"/>
                  </a:cxn>
                  <a:cxn ang="0">
                    <a:pos x="54" y="33"/>
                  </a:cxn>
                  <a:cxn ang="0">
                    <a:pos x="21" y="67"/>
                  </a:cxn>
                  <a:cxn ang="0">
                    <a:pos x="29" y="67"/>
                  </a:cxn>
                  <a:cxn ang="0">
                    <a:pos x="35" y="64"/>
                  </a:cxn>
                  <a:cxn ang="0">
                    <a:pos x="40" y="61"/>
                  </a:cxn>
                  <a:cxn ang="0">
                    <a:pos x="45" y="56"/>
                  </a:cxn>
                  <a:cxn ang="0">
                    <a:pos x="50" y="52"/>
                  </a:cxn>
                  <a:cxn ang="0">
                    <a:pos x="52" y="46"/>
                  </a:cxn>
                  <a:cxn ang="0">
                    <a:pos x="53" y="40"/>
                  </a:cxn>
                  <a:cxn ang="0">
                    <a:pos x="54" y="33"/>
                  </a:cxn>
                  <a:cxn ang="0">
                    <a:pos x="53" y="28"/>
                  </a:cxn>
                  <a:cxn ang="0">
                    <a:pos x="52" y="22"/>
                  </a:cxn>
                  <a:cxn ang="0">
                    <a:pos x="50" y="16"/>
                  </a:cxn>
                  <a:cxn ang="0">
                    <a:pos x="45" y="10"/>
                  </a:cxn>
                  <a:cxn ang="0">
                    <a:pos x="40" y="7"/>
                  </a:cxn>
                  <a:cxn ang="0">
                    <a:pos x="35" y="3"/>
                  </a:cxn>
                  <a:cxn ang="0">
                    <a:pos x="29" y="1"/>
                  </a:cxn>
                  <a:cxn ang="0">
                    <a:pos x="21" y="0"/>
                  </a:cxn>
                  <a:cxn ang="0">
                    <a:pos x="54" y="33"/>
                  </a:cxn>
                </a:cxnLst>
                <a:rect l="0" t="0" r="r" b="b"/>
                <a:pathLst>
                  <a:path w="54" h="67">
                    <a:moveTo>
                      <a:pt x="54" y="33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21" y="67"/>
                    </a:lnTo>
                    <a:lnTo>
                      <a:pt x="54" y="33"/>
                    </a:lnTo>
                    <a:lnTo>
                      <a:pt x="21" y="67"/>
                    </a:lnTo>
                    <a:lnTo>
                      <a:pt x="29" y="67"/>
                    </a:lnTo>
                    <a:lnTo>
                      <a:pt x="35" y="64"/>
                    </a:lnTo>
                    <a:lnTo>
                      <a:pt x="40" y="61"/>
                    </a:lnTo>
                    <a:lnTo>
                      <a:pt x="45" y="56"/>
                    </a:lnTo>
                    <a:lnTo>
                      <a:pt x="50" y="52"/>
                    </a:lnTo>
                    <a:lnTo>
                      <a:pt x="52" y="46"/>
                    </a:lnTo>
                    <a:lnTo>
                      <a:pt x="53" y="40"/>
                    </a:lnTo>
                    <a:lnTo>
                      <a:pt x="54" y="33"/>
                    </a:lnTo>
                    <a:lnTo>
                      <a:pt x="53" y="28"/>
                    </a:lnTo>
                    <a:lnTo>
                      <a:pt x="52" y="22"/>
                    </a:lnTo>
                    <a:lnTo>
                      <a:pt x="50" y="16"/>
                    </a:lnTo>
                    <a:lnTo>
                      <a:pt x="45" y="10"/>
                    </a:lnTo>
                    <a:lnTo>
                      <a:pt x="40" y="7"/>
                    </a:lnTo>
                    <a:lnTo>
                      <a:pt x="35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54" y="33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3" name="Freeform 2737"/>
              <p:cNvSpPr>
                <a:spLocks/>
              </p:cNvSpPr>
              <p:nvPr/>
            </p:nvSpPr>
            <p:spPr bwMode="auto">
              <a:xfrm>
                <a:off x="1644" y="1381"/>
                <a:ext cx="14" cy="19"/>
              </a:xfrm>
              <a:custGeom>
                <a:avLst/>
                <a:gdLst/>
                <a:ahLst/>
                <a:cxnLst>
                  <a:cxn ang="0">
                    <a:pos x="34" y="96"/>
                  </a:cxn>
                  <a:cxn ang="0">
                    <a:pos x="67" y="63"/>
                  </a:cxn>
                  <a:cxn ang="0">
                    <a:pos x="67" y="0"/>
                  </a:cxn>
                  <a:cxn ang="0">
                    <a:pos x="0" y="0"/>
                  </a:cxn>
                  <a:cxn ang="0">
                    <a:pos x="0" y="63"/>
                  </a:cxn>
                  <a:cxn ang="0">
                    <a:pos x="34" y="96"/>
                  </a:cxn>
                  <a:cxn ang="0">
                    <a:pos x="0" y="63"/>
                  </a:cxn>
                  <a:cxn ang="0">
                    <a:pos x="0" y="71"/>
                  </a:cxn>
                  <a:cxn ang="0">
                    <a:pos x="2" y="78"/>
                  </a:cxn>
                  <a:cxn ang="0">
                    <a:pos x="6" y="83"/>
                  </a:cxn>
                  <a:cxn ang="0">
                    <a:pos x="11" y="88"/>
                  </a:cxn>
                  <a:cxn ang="0">
                    <a:pos x="15" y="92"/>
                  </a:cxn>
                  <a:cxn ang="0">
                    <a:pos x="21" y="95"/>
                  </a:cxn>
                  <a:cxn ang="0">
                    <a:pos x="27" y="96"/>
                  </a:cxn>
                  <a:cxn ang="0">
                    <a:pos x="34" y="96"/>
                  </a:cxn>
                  <a:cxn ang="0">
                    <a:pos x="39" y="96"/>
                  </a:cxn>
                  <a:cxn ang="0">
                    <a:pos x="45" y="95"/>
                  </a:cxn>
                  <a:cxn ang="0">
                    <a:pos x="51" y="92"/>
                  </a:cxn>
                  <a:cxn ang="0">
                    <a:pos x="57" y="88"/>
                  </a:cxn>
                  <a:cxn ang="0">
                    <a:pos x="60" y="83"/>
                  </a:cxn>
                  <a:cxn ang="0">
                    <a:pos x="64" y="78"/>
                  </a:cxn>
                  <a:cxn ang="0">
                    <a:pos x="66" y="71"/>
                  </a:cxn>
                  <a:cxn ang="0">
                    <a:pos x="67" y="63"/>
                  </a:cxn>
                  <a:cxn ang="0">
                    <a:pos x="34" y="96"/>
                  </a:cxn>
                </a:cxnLst>
                <a:rect l="0" t="0" r="r" b="b"/>
                <a:pathLst>
                  <a:path w="67" h="96">
                    <a:moveTo>
                      <a:pt x="34" y="96"/>
                    </a:moveTo>
                    <a:lnTo>
                      <a:pt x="67" y="63"/>
                    </a:lnTo>
                    <a:lnTo>
                      <a:pt x="67" y="0"/>
                    </a:lnTo>
                    <a:lnTo>
                      <a:pt x="0" y="0"/>
                    </a:lnTo>
                    <a:lnTo>
                      <a:pt x="0" y="63"/>
                    </a:lnTo>
                    <a:lnTo>
                      <a:pt x="34" y="96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2" y="78"/>
                    </a:lnTo>
                    <a:lnTo>
                      <a:pt x="6" y="83"/>
                    </a:lnTo>
                    <a:lnTo>
                      <a:pt x="11" y="88"/>
                    </a:lnTo>
                    <a:lnTo>
                      <a:pt x="15" y="92"/>
                    </a:lnTo>
                    <a:lnTo>
                      <a:pt x="21" y="95"/>
                    </a:lnTo>
                    <a:lnTo>
                      <a:pt x="27" y="96"/>
                    </a:lnTo>
                    <a:lnTo>
                      <a:pt x="34" y="96"/>
                    </a:lnTo>
                    <a:lnTo>
                      <a:pt x="39" y="96"/>
                    </a:lnTo>
                    <a:lnTo>
                      <a:pt x="45" y="95"/>
                    </a:lnTo>
                    <a:lnTo>
                      <a:pt x="51" y="92"/>
                    </a:lnTo>
                    <a:lnTo>
                      <a:pt x="57" y="88"/>
                    </a:lnTo>
                    <a:lnTo>
                      <a:pt x="60" y="83"/>
                    </a:lnTo>
                    <a:lnTo>
                      <a:pt x="64" y="78"/>
                    </a:lnTo>
                    <a:lnTo>
                      <a:pt x="66" y="71"/>
                    </a:lnTo>
                    <a:lnTo>
                      <a:pt x="67" y="63"/>
                    </a:lnTo>
                    <a:lnTo>
                      <a:pt x="34" y="9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4" name="Freeform 2738"/>
              <p:cNvSpPr>
                <a:spLocks/>
              </p:cNvSpPr>
              <p:nvPr/>
            </p:nvSpPr>
            <p:spPr bwMode="auto">
              <a:xfrm>
                <a:off x="1651" y="1387"/>
                <a:ext cx="23" cy="13"/>
              </a:xfrm>
              <a:custGeom>
                <a:avLst/>
                <a:gdLst/>
                <a:ahLst/>
                <a:cxnLst>
                  <a:cxn ang="0">
                    <a:pos x="112" y="34"/>
                  </a:cxn>
                  <a:cxn ang="0">
                    <a:pos x="78" y="0"/>
                  </a:cxn>
                  <a:cxn ang="0">
                    <a:pos x="0" y="0"/>
                  </a:cxn>
                  <a:cxn ang="0">
                    <a:pos x="0" y="67"/>
                  </a:cxn>
                  <a:cxn ang="0">
                    <a:pos x="78" y="67"/>
                  </a:cxn>
                  <a:cxn ang="0">
                    <a:pos x="112" y="34"/>
                  </a:cxn>
                  <a:cxn ang="0">
                    <a:pos x="78" y="67"/>
                  </a:cxn>
                  <a:cxn ang="0">
                    <a:pos x="86" y="67"/>
                  </a:cxn>
                  <a:cxn ang="0">
                    <a:pos x="93" y="65"/>
                  </a:cxn>
                  <a:cxn ang="0">
                    <a:pos x="99" y="61"/>
                  </a:cxn>
                  <a:cxn ang="0">
                    <a:pos x="104" y="57"/>
                  </a:cxn>
                  <a:cxn ang="0">
                    <a:pos x="107" y="52"/>
                  </a:cxn>
                  <a:cxn ang="0">
                    <a:pos x="111" y="46"/>
                  </a:cxn>
                  <a:cxn ang="0">
                    <a:pos x="112" y="41"/>
                  </a:cxn>
                  <a:cxn ang="0">
                    <a:pos x="112" y="34"/>
                  </a:cxn>
                  <a:cxn ang="0">
                    <a:pos x="112" y="28"/>
                  </a:cxn>
                  <a:cxn ang="0">
                    <a:pos x="111" y="22"/>
                  </a:cxn>
                  <a:cxn ang="0">
                    <a:pos x="107" y="16"/>
                  </a:cxn>
                  <a:cxn ang="0">
                    <a:pos x="104" y="11"/>
                  </a:cxn>
                  <a:cxn ang="0">
                    <a:pos x="99" y="7"/>
                  </a:cxn>
                  <a:cxn ang="0">
                    <a:pos x="93" y="4"/>
                  </a:cxn>
                  <a:cxn ang="0">
                    <a:pos x="86" y="1"/>
                  </a:cxn>
                  <a:cxn ang="0">
                    <a:pos x="78" y="0"/>
                  </a:cxn>
                  <a:cxn ang="0">
                    <a:pos x="112" y="34"/>
                  </a:cxn>
                </a:cxnLst>
                <a:rect l="0" t="0" r="r" b="b"/>
                <a:pathLst>
                  <a:path w="112" h="67">
                    <a:moveTo>
                      <a:pt x="112" y="34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78" y="67"/>
                    </a:lnTo>
                    <a:lnTo>
                      <a:pt x="112" y="34"/>
                    </a:lnTo>
                    <a:lnTo>
                      <a:pt x="78" y="67"/>
                    </a:lnTo>
                    <a:lnTo>
                      <a:pt x="86" y="67"/>
                    </a:lnTo>
                    <a:lnTo>
                      <a:pt x="93" y="65"/>
                    </a:lnTo>
                    <a:lnTo>
                      <a:pt x="99" y="61"/>
                    </a:lnTo>
                    <a:lnTo>
                      <a:pt x="104" y="57"/>
                    </a:lnTo>
                    <a:lnTo>
                      <a:pt x="107" y="52"/>
                    </a:lnTo>
                    <a:lnTo>
                      <a:pt x="111" y="46"/>
                    </a:lnTo>
                    <a:lnTo>
                      <a:pt x="112" y="41"/>
                    </a:lnTo>
                    <a:lnTo>
                      <a:pt x="112" y="34"/>
                    </a:lnTo>
                    <a:lnTo>
                      <a:pt x="112" y="28"/>
                    </a:lnTo>
                    <a:lnTo>
                      <a:pt x="111" y="22"/>
                    </a:lnTo>
                    <a:lnTo>
                      <a:pt x="107" y="16"/>
                    </a:lnTo>
                    <a:lnTo>
                      <a:pt x="104" y="11"/>
                    </a:lnTo>
                    <a:lnTo>
                      <a:pt x="99" y="7"/>
                    </a:lnTo>
                    <a:lnTo>
                      <a:pt x="93" y="4"/>
                    </a:lnTo>
                    <a:lnTo>
                      <a:pt x="86" y="1"/>
                    </a:lnTo>
                    <a:lnTo>
                      <a:pt x="78" y="0"/>
                    </a:lnTo>
                    <a:lnTo>
                      <a:pt x="112" y="3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5" name="Freeform 2739"/>
              <p:cNvSpPr>
                <a:spLocks/>
              </p:cNvSpPr>
              <p:nvPr/>
            </p:nvSpPr>
            <p:spPr bwMode="auto">
              <a:xfrm>
                <a:off x="1660" y="1374"/>
                <a:ext cx="14" cy="1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3"/>
                  </a:cxn>
                  <a:cxn ang="0">
                    <a:pos x="0" y="96"/>
                  </a:cxn>
                  <a:cxn ang="0">
                    <a:pos x="67" y="96"/>
                  </a:cxn>
                  <a:cxn ang="0">
                    <a:pos x="67" y="33"/>
                  </a:cxn>
                  <a:cxn ang="0">
                    <a:pos x="33" y="0"/>
                  </a:cxn>
                  <a:cxn ang="0">
                    <a:pos x="67" y="33"/>
                  </a:cxn>
                  <a:cxn ang="0">
                    <a:pos x="67" y="25"/>
                  </a:cxn>
                  <a:cxn ang="0">
                    <a:pos x="64" y="19"/>
                  </a:cxn>
                  <a:cxn ang="0">
                    <a:pos x="61" y="14"/>
                  </a:cxn>
                  <a:cxn ang="0">
                    <a:pos x="56" y="8"/>
                  </a:cxn>
                  <a:cxn ang="0">
                    <a:pos x="52" y="4"/>
                  </a:cxn>
                  <a:cxn ang="0">
                    <a:pos x="46" y="2"/>
                  </a:cxn>
                  <a:cxn ang="0">
                    <a:pos x="40" y="1"/>
                  </a:cxn>
                  <a:cxn ang="0">
                    <a:pos x="33" y="0"/>
                  </a:cxn>
                  <a:cxn ang="0">
                    <a:pos x="27" y="1"/>
                  </a:cxn>
                  <a:cxn ang="0">
                    <a:pos x="22" y="2"/>
                  </a:cxn>
                  <a:cxn ang="0">
                    <a:pos x="16" y="4"/>
                  </a:cxn>
                  <a:cxn ang="0">
                    <a:pos x="10" y="8"/>
                  </a:cxn>
                  <a:cxn ang="0">
                    <a:pos x="7" y="14"/>
                  </a:cxn>
                  <a:cxn ang="0">
                    <a:pos x="3" y="19"/>
                  </a:cxn>
                  <a:cxn ang="0">
                    <a:pos x="1" y="25"/>
                  </a:cxn>
                  <a:cxn ang="0">
                    <a:pos x="0" y="33"/>
                  </a:cxn>
                  <a:cxn ang="0">
                    <a:pos x="33" y="0"/>
                  </a:cxn>
                </a:cxnLst>
                <a:rect l="0" t="0" r="r" b="b"/>
                <a:pathLst>
                  <a:path w="67" h="96">
                    <a:moveTo>
                      <a:pt x="33" y="0"/>
                    </a:moveTo>
                    <a:lnTo>
                      <a:pt x="0" y="33"/>
                    </a:lnTo>
                    <a:lnTo>
                      <a:pt x="0" y="96"/>
                    </a:lnTo>
                    <a:lnTo>
                      <a:pt x="67" y="96"/>
                    </a:lnTo>
                    <a:lnTo>
                      <a:pt x="67" y="33"/>
                    </a:lnTo>
                    <a:lnTo>
                      <a:pt x="33" y="0"/>
                    </a:lnTo>
                    <a:lnTo>
                      <a:pt x="67" y="33"/>
                    </a:lnTo>
                    <a:lnTo>
                      <a:pt x="67" y="25"/>
                    </a:lnTo>
                    <a:lnTo>
                      <a:pt x="64" y="19"/>
                    </a:lnTo>
                    <a:lnTo>
                      <a:pt x="61" y="14"/>
                    </a:lnTo>
                    <a:lnTo>
                      <a:pt x="56" y="8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40" y="1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2" y="2"/>
                    </a:lnTo>
                    <a:lnTo>
                      <a:pt x="16" y="4"/>
                    </a:lnTo>
                    <a:lnTo>
                      <a:pt x="10" y="8"/>
                    </a:lnTo>
                    <a:lnTo>
                      <a:pt x="7" y="14"/>
                    </a:lnTo>
                    <a:lnTo>
                      <a:pt x="3" y="19"/>
                    </a:lnTo>
                    <a:lnTo>
                      <a:pt x="1" y="25"/>
                    </a:lnTo>
                    <a:lnTo>
                      <a:pt x="0" y="3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6" name="Freeform 2740"/>
              <p:cNvSpPr>
                <a:spLocks/>
              </p:cNvSpPr>
              <p:nvPr/>
            </p:nvSpPr>
            <p:spPr bwMode="auto">
              <a:xfrm>
                <a:off x="1667" y="1374"/>
                <a:ext cx="11" cy="14"/>
              </a:xfrm>
              <a:custGeom>
                <a:avLst/>
                <a:gdLst/>
                <a:ahLst/>
                <a:cxnLst>
                  <a:cxn ang="0">
                    <a:pos x="54" y="33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67"/>
                  </a:cxn>
                  <a:cxn ang="0">
                    <a:pos x="21" y="67"/>
                  </a:cxn>
                  <a:cxn ang="0">
                    <a:pos x="54" y="33"/>
                  </a:cxn>
                  <a:cxn ang="0">
                    <a:pos x="21" y="67"/>
                  </a:cxn>
                  <a:cxn ang="0">
                    <a:pos x="29" y="67"/>
                  </a:cxn>
                  <a:cxn ang="0">
                    <a:pos x="36" y="64"/>
                  </a:cxn>
                  <a:cxn ang="0">
                    <a:pos x="41" y="61"/>
                  </a:cxn>
                  <a:cxn ang="0">
                    <a:pos x="46" y="56"/>
                  </a:cxn>
                  <a:cxn ang="0">
                    <a:pos x="50" y="52"/>
                  </a:cxn>
                  <a:cxn ang="0">
                    <a:pos x="52" y="46"/>
                  </a:cxn>
                  <a:cxn ang="0">
                    <a:pos x="53" y="40"/>
                  </a:cxn>
                  <a:cxn ang="0">
                    <a:pos x="54" y="33"/>
                  </a:cxn>
                  <a:cxn ang="0">
                    <a:pos x="53" y="28"/>
                  </a:cxn>
                  <a:cxn ang="0">
                    <a:pos x="52" y="22"/>
                  </a:cxn>
                  <a:cxn ang="0">
                    <a:pos x="50" y="16"/>
                  </a:cxn>
                  <a:cxn ang="0">
                    <a:pos x="46" y="10"/>
                  </a:cxn>
                  <a:cxn ang="0">
                    <a:pos x="41" y="7"/>
                  </a:cxn>
                  <a:cxn ang="0">
                    <a:pos x="36" y="3"/>
                  </a:cxn>
                  <a:cxn ang="0">
                    <a:pos x="29" y="1"/>
                  </a:cxn>
                  <a:cxn ang="0">
                    <a:pos x="21" y="0"/>
                  </a:cxn>
                  <a:cxn ang="0">
                    <a:pos x="54" y="33"/>
                  </a:cxn>
                </a:cxnLst>
                <a:rect l="0" t="0" r="r" b="b"/>
                <a:pathLst>
                  <a:path w="54" h="67">
                    <a:moveTo>
                      <a:pt x="54" y="33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21" y="67"/>
                    </a:lnTo>
                    <a:lnTo>
                      <a:pt x="54" y="33"/>
                    </a:lnTo>
                    <a:lnTo>
                      <a:pt x="21" y="67"/>
                    </a:lnTo>
                    <a:lnTo>
                      <a:pt x="29" y="67"/>
                    </a:lnTo>
                    <a:lnTo>
                      <a:pt x="36" y="64"/>
                    </a:lnTo>
                    <a:lnTo>
                      <a:pt x="41" y="61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2" y="46"/>
                    </a:lnTo>
                    <a:lnTo>
                      <a:pt x="53" y="40"/>
                    </a:lnTo>
                    <a:lnTo>
                      <a:pt x="54" y="33"/>
                    </a:lnTo>
                    <a:lnTo>
                      <a:pt x="53" y="28"/>
                    </a:lnTo>
                    <a:lnTo>
                      <a:pt x="52" y="22"/>
                    </a:lnTo>
                    <a:lnTo>
                      <a:pt x="50" y="16"/>
                    </a:lnTo>
                    <a:lnTo>
                      <a:pt x="46" y="10"/>
                    </a:lnTo>
                    <a:lnTo>
                      <a:pt x="41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54" y="33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7" name="Freeform 2741"/>
              <p:cNvSpPr>
                <a:spLocks/>
              </p:cNvSpPr>
              <p:nvPr/>
            </p:nvSpPr>
            <p:spPr bwMode="auto">
              <a:xfrm>
                <a:off x="1664" y="1381"/>
                <a:ext cx="14" cy="37"/>
              </a:xfrm>
              <a:custGeom>
                <a:avLst/>
                <a:gdLst/>
                <a:ahLst/>
                <a:cxnLst>
                  <a:cxn ang="0">
                    <a:pos x="33" y="186"/>
                  </a:cxn>
                  <a:cxn ang="0">
                    <a:pos x="66" y="153"/>
                  </a:cxn>
                  <a:cxn ang="0">
                    <a:pos x="66" y="0"/>
                  </a:cxn>
                  <a:cxn ang="0">
                    <a:pos x="0" y="0"/>
                  </a:cxn>
                  <a:cxn ang="0">
                    <a:pos x="0" y="153"/>
                  </a:cxn>
                  <a:cxn ang="0">
                    <a:pos x="33" y="186"/>
                  </a:cxn>
                  <a:cxn ang="0">
                    <a:pos x="0" y="153"/>
                  </a:cxn>
                  <a:cxn ang="0">
                    <a:pos x="1" y="161"/>
                  </a:cxn>
                  <a:cxn ang="0">
                    <a:pos x="2" y="168"/>
                  </a:cxn>
                  <a:cxn ang="0">
                    <a:pos x="5" y="173"/>
                  </a:cxn>
                  <a:cxn ang="0">
                    <a:pos x="10" y="178"/>
                  </a:cxn>
                  <a:cxn ang="0">
                    <a:pos x="15" y="182"/>
                  </a:cxn>
                  <a:cxn ang="0">
                    <a:pos x="20" y="184"/>
                  </a:cxn>
                  <a:cxn ang="0">
                    <a:pos x="26" y="186"/>
                  </a:cxn>
                  <a:cxn ang="0">
                    <a:pos x="33" y="186"/>
                  </a:cxn>
                  <a:cxn ang="0">
                    <a:pos x="39" y="186"/>
                  </a:cxn>
                  <a:cxn ang="0">
                    <a:pos x="45" y="184"/>
                  </a:cxn>
                  <a:cxn ang="0">
                    <a:pos x="50" y="182"/>
                  </a:cxn>
                  <a:cxn ang="0">
                    <a:pos x="56" y="178"/>
                  </a:cxn>
                  <a:cxn ang="0">
                    <a:pos x="60" y="173"/>
                  </a:cxn>
                  <a:cxn ang="0">
                    <a:pos x="63" y="168"/>
                  </a:cxn>
                  <a:cxn ang="0">
                    <a:pos x="65" y="161"/>
                  </a:cxn>
                  <a:cxn ang="0">
                    <a:pos x="66" y="153"/>
                  </a:cxn>
                  <a:cxn ang="0">
                    <a:pos x="33" y="186"/>
                  </a:cxn>
                </a:cxnLst>
                <a:rect l="0" t="0" r="r" b="b"/>
                <a:pathLst>
                  <a:path w="66" h="186">
                    <a:moveTo>
                      <a:pt x="33" y="186"/>
                    </a:moveTo>
                    <a:lnTo>
                      <a:pt x="66" y="153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53"/>
                    </a:lnTo>
                    <a:lnTo>
                      <a:pt x="33" y="186"/>
                    </a:lnTo>
                    <a:lnTo>
                      <a:pt x="0" y="153"/>
                    </a:lnTo>
                    <a:lnTo>
                      <a:pt x="1" y="161"/>
                    </a:lnTo>
                    <a:lnTo>
                      <a:pt x="2" y="168"/>
                    </a:lnTo>
                    <a:lnTo>
                      <a:pt x="5" y="173"/>
                    </a:lnTo>
                    <a:lnTo>
                      <a:pt x="10" y="178"/>
                    </a:lnTo>
                    <a:lnTo>
                      <a:pt x="15" y="182"/>
                    </a:lnTo>
                    <a:lnTo>
                      <a:pt x="20" y="184"/>
                    </a:lnTo>
                    <a:lnTo>
                      <a:pt x="26" y="186"/>
                    </a:lnTo>
                    <a:lnTo>
                      <a:pt x="33" y="186"/>
                    </a:lnTo>
                    <a:lnTo>
                      <a:pt x="39" y="186"/>
                    </a:lnTo>
                    <a:lnTo>
                      <a:pt x="45" y="184"/>
                    </a:lnTo>
                    <a:lnTo>
                      <a:pt x="50" y="182"/>
                    </a:lnTo>
                    <a:lnTo>
                      <a:pt x="56" y="178"/>
                    </a:lnTo>
                    <a:lnTo>
                      <a:pt x="60" y="173"/>
                    </a:lnTo>
                    <a:lnTo>
                      <a:pt x="63" y="168"/>
                    </a:lnTo>
                    <a:lnTo>
                      <a:pt x="65" y="161"/>
                    </a:lnTo>
                    <a:lnTo>
                      <a:pt x="66" y="153"/>
                    </a:lnTo>
                    <a:lnTo>
                      <a:pt x="33" y="18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8" name="Freeform 2742"/>
              <p:cNvSpPr>
                <a:spLocks/>
              </p:cNvSpPr>
              <p:nvPr/>
            </p:nvSpPr>
            <p:spPr bwMode="auto">
              <a:xfrm>
                <a:off x="1660" y="1405"/>
                <a:ext cx="11" cy="13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3" y="67"/>
                  </a:cxn>
                  <a:cxn ang="0">
                    <a:pos x="54" y="67"/>
                  </a:cxn>
                  <a:cxn ang="0">
                    <a:pos x="54" y="0"/>
                  </a:cxn>
                  <a:cxn ang="0">
                    <a:pos x="33" y="0"/>
                  </a:cxn>
                  <a:cxn ang="0">
                    <a:pos x="0" y="34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9" y="4"/>
                  </a:cxn>
                  <a:cxn ang="0">
                    <a:pos x="14" y="7"/>
                  </a:cxn>
                  <a:cxn ang="0">
                    <a:pos x="9" y="11"/>
                  </a:cxn>
                  <a:cxn ang="0">
                    <a:pos x="4" y="16"/>
                  </a:cxn>
                  <a:cxn ang="0">
                    <a:pos x="2" y="22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1" y="41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9" y="57"/>
                  </a:cxn>
                  <a:cxn ang="0">
                    <a:pos x="14" y="61"/>
                  </a:cxn>
                  <a:cxn ang="0">
                    <a:pos x="19" y="65"/>
                  </a:cxn>
                  <a:cxn ang="0">
                    <a:pos x="26" y="67"/>
                  </a:cxn>
                  <a:cxn ang="0">
                    <a:pos x="33" y="67"/>
                  </a:cxn>
                  <a:cxn ang="0">
                    <a:pos x="0" y="34"/>
                  </a:cxn>
                </a:cxnLst>
                <a:rect l="0" t="0" r="r" b="b"/>
                <a:pathLst>
                  <a:path w="54" h="67">
                    <a:moveTo>
                      <a:pt x="0" y="34"/>
                    </a:moveTo>
                    <a:lnTo>
                      <a:pt x="33" y="67"/>
                    </a:lnTo>
                    <a:lnTo>
                      <a:pt x="54" y="67"/>
                    </a:lnTo>
                    <a:lnTo>
                      <a:pt x="54" y="0"/>
                    </a:lnTo>
                    <a:lnTo>
                      <a:pt x="33" y="0"/>
                    </a:lnTo>
                    <a:lnTo>
                      <a:pt x="0" y="34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9" y="4"/>
                    </a:lnTo>
                    <a:lnTo>
                      <a:pt x="14" y="7"/>
                    </a:lnTo>
                    <a:lnTo>
                      <a:pt x="9" y="11"/>
                    </a:lnTo>
                    <a:lnTo>
                      <a:pt x="4" y="16"/>
                    </a:lnTo>
                    <a:lnTo>
                      <a:pt x="2" y="22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1" y="41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9" y="57"/>
                    </a:lnTo>
                    <a:lnTo>
                      <a:pt x="14" y="61"/>
                    </a:lnTo>
                    <a:lnTo>
                      <a:pt x="19" y="65"/>
                    </a:lnTo>
                    <a:lnTo>
                      <a:pt x="26" y="67"/>
                    </a:lnTo>
                    <a:lnTo>
                      <a:pt x="33" y="6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9" name="Freeform 2743"/>
              <p:cNvSpPr>
                <a:spLocks/>
              </p:cNvSpPr>
              <p:nvPr/>
            </p:nvSpPr>
            <p:spPr bwMode="auto">
              <a:xfrm>
                <a:off x="1660" y="1390"/>
                <a:ext cx="14" cy="21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3"/>
                  </a:cxn>
                  <a:cxn ang="0">
                    <a:pos x="0" y="105"/>
                  </a:cxn>
                  <a:cxn ang="0">
                    <a:pos x="67" y="105"/>
                  </a:cxn>
                  <a:cxn ang="0">
                    <a:pos x="67" y="33"/>
                  </a:cxn>
                  <a:cxn ang="0">
                    <a:pos x="33" y="0"/>
                  </a:cxn>
                  <a:cxn ang="0">
                    <a:pos x="67" y="33"/>
                  </a:cxn>
                  <a:cxn ang="0">
                    <a:pos x="67" y="25"/>
                  </a:cxn>
                  <a:cxn ang="0">
                    <a:pos x="64" y="18"/>
                  </a:cxn>
                  <a:cxn ang="0">
                    <a:pos x="61" y="12"/>
                  </a:cxn>
                  <a:cxn ang="0">
                    <a:pos x="56" y="8"/>
                  </a:cxn>
                  <a:cxn ang="0">
                    <a:pos x="52" y="4"/>
                  </a:cxn>
                  <a:cxn ang="0">
                    <a:pos x="46" y="2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2" y="2"/>
                  </a:cxn>
                  <a:cxn ang="0">
                    <a:pos x="16" y="4"/>
                  </a:cxn>
                  <a:cxn ang="0">
                    <a:pos x="10" y="8"/>
                  </a:cxn>
                  <a:cxn ang="0">
                    <a:pos x="7" y="12"/>
                  </a:cxn>
                  <a:cxn ang="0">
                    <a:pos x="3" y="18"/>
                  </a:cxn>
                  <a:cxn ang="0">
                    <a:pos x="1" y="25"/>
                  </a:cxn>
                  <a:cxn ang="0">
                    <a:pos x="0" y="33"/>
                  </a:cxn>
                  <a:cxn ang="0">
                    <a:pos x="33" y="0"/>
                  </a:cxn>
                </a:cxnLst>
                <a:rect l="0" t="0" r="r" b="b"/>
                <a:pathLst>
                  <a:path w="67" h="105">
                    <a:moveTo>
                      <a:pt x="33" y="0"/>
                    </a:moveTo>
                    <a:lnTo>
                      <a:pt x="0" y="33"/>
                    </a:lnTo>
                    <a:lnTo>
                      <a:pt x="0" y="105"/>
                    </a:lnTo>
                    <a:lnTo>
                      <a:pt x="67" y="105"/>
                    </a:lnTo>
                    <a:lnTo>
                      <a:pt x="67" y="33"/>
                    </a:lnTo>
                    <a:lnTo>
                      <a:pt x="33" y="0"/>
                    </a:lnTo>
                    <a:lnTo>
                      <a:pt x="67" y="33"/>
                    </a:lnTo>
                    <a:lnTo>
                      <a:pt x="67" y="25"/>
                    </a:lnTo>
                    <a:lnTo>
                      <a:pt x="64" y="18"/>
                    </a:lnTo>
                    <a:lnTo>
                      <a:pt x="61" y="12"/>
                    </a:lnTo>
                    <a:lnTo>
                      <a:pt x="56" y="8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6" y="4"/>
                    </a:lnTo>
                    <a:lnTo>
                      <a:pt x="10" y="8"/>
                    </a:lnTo>
                    <a:lnTo>
                      <a:pt x="7" y="12"/>
                    </a:lnTo>
                    <a:lnTo>
                      <a:pt x="3" y="18"/>
                    </a:lnTo>
                    <a:lnTo>
                      <a:pt x="1" y="25"/>
                    </a:lnTo>
                    <a:lnTo>
                      <a:pt x="0" y="3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00" name="Freeform 2744"/>
              <p:cNvSpPr>
                <a:spLocks/>
              </p:cNvSpPr>
              <p:nvPr/>
            </p:nvSpPr>
            <p:spPr bwMode="auto">
              <a:xfrm>
                <a:off x="1644" y="1390"/>
                <a:ext cx="23" cy="1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4" y="67"/>
                  </a:cxn>
                  <a:cxn ang="0">
                    <a:pos x="112" y="67"/>
                  </a:cxn>
                  <a:cxn ang="0">
                    <a:pos x="112" y="0"/>
                  </a:cxn>
                  <a:cxn ang="0">
                    <a:pos x="34" y="0"/>
                  </a:cxn>
                  <a:cxn ang="0">
                    <a:pos x="0" y="33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8" y="10"/>
                  </a:cxn>
                  <a:cxn ang="0">
                    <a:pos x="5" y="15"/>
                  </a:cxn>
                  <a:cxn ang="0">
                    <a:pos x="2" y="20"/>
                  </a:cxn>
                  <a:cxn ang="0">
                    <a:pos x="0" y="27"/>
                  </a:cxn>
                  <a:cxn ang="0">
                    <a:pos x="0" y="33"/>
                  </a:cxn>
                  <a:cxn ang="0">
                    <a:pos x="0" y="39"/>
                  </a:cxn>
                  <a:cxn ang="0">
                    <a:pos x="2" y="46"/>
                  </a:cxn>
                  <a:cxn ang="0">
                    <a:pos x="5" y="52"/>
                  </a:cxn>
                  <a:cxn ang="0">
                    <a:pos x="8" y="56"/>
                  </a:cxn>
                  <a:cxn ang="0">
                    <a:pos x="13" y="61"/>
                  </a:cxn>
                  <a:cxn ang="0">
                    <a:pos x="19" y="63"/>
                  </a:cxn>
                  <a:cxn ang="0">
                    <a:pos x="26" y="65"/>
                  </a:cxn>
                  <a:cxn ang="0">
                    <a:pos x="34" y="67"/>
                  </a:cxn>
                  <a:cxn ang="0">
                    <a:pos x="0" y="33"/>
                  </a:cxn>
                </a:cxnLst>
                <a:rect l="0" t="0" r="r" b="b"/>
                <a:pathLst>
                  <a:path w="112" h="67">
                    <a:moveTo>
                      <a:pt x="0" y="33"/>
                    </a:moveTo>
                    <a:lnTo>
                      <a:pt x="34" y="67"/>
                    </a:lnTo>
                    <a:lnTo>
                      <a:pt x="112" y="67"/>
                    </a:lnTo>
                    <a:lnTo>
                      <a:pt x="112" y="0"/>
                    </a:lnTo>
                    <a:lnTo>
                      <a:pt x="34" y="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2" y="46"/>
                    </a:lnTo>
                    <a:lnTo>
                      <a:pt x="5" y="52"/>
                    </a:lnTo>
                    <a:lnTo>
                      <a:pt x="8" y="56"/>
                    </a:lnTo>
                    <a:lnTo>
                      <a:pt x="13" y="61"/>
                    </a:lnTo>
                    <a:lnTo>
                      <a:pt x="19" y="63"/>
                    </a:lnTo>
                    <a:lnTo>
                      <a:pt x="26" y="65"/>
                    </a:lnTo>
                    <a:lnTo>
                      <a:pt x="34" y="6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01" name="Freeform 2745"/>
              <p:cNvSpPr>
                <a:spLocks/>
              </p:cNvSpPr>
              <p:nvPr/>
            </p:nvSpPr>
            <p:spPr bwMode="auto">
              <a:xfrm>
                <a:off x="1644" y="1397"/>
                <a:ext cx="14" cy="21"/>
              </a:xfrm>
              <a:custGeom>
                <a:avLst/>
                <a:gdLst/>
                <a:ahLst/>
                <a:cxnLst>
                  <a:cxn ang="0">
                    <a:pos x="34" y="105"/>
                  </a:cxn>
                  <a:cxn ang="0">
                    <a:pos x="67" y="72"/>
                  </a:cxn>
                  <a:cxn ang="0">
                    <a:pos x="67" y="0"/>
                  </a:cxn>
                  <a:cxn ang="0">
                    <a:pos x="0" y="0"/>
                  </a:cxn>
                  <a:cxn ang="0">
                    <a:pos x="0" y="72"/>
                  </a:cxn>
                  <a:cxn ang="0">
                    <a:pos x="34" y="105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2" y="87"/>
                  </a:cxn>
                  <a:cxn ang="0">
                    <a:pos x="6" y="92"/>
                  </a:cxn>
                  <a:cxn ang="0">
                    <a:pos x="11" y="97"/>
                  </a:cxn>
                  <a:cxn ang="0">
                    <a:pos x="15" y="101"/>
                  </a:cxn>
                  <a:cxn ang="0">
                    <a:pos x="21" y="103"/>
                  </a:cxn>
                  <a:cxn ang="0">
                    <a:pos x="27" y="105"/>
                  </a:cxn>
                  <a:cxn ang="0">
                    <a:pos x="34" y="105"/>
                  </a:cxn>
                  <a:cxn ang="0">
                    <a:pos x="39" y="105"/>
                  </a:cxn>
                  <a:cxn ang="0">
                    <a:pos x="45" y="103"/>
                  </a:cxn>
                  <a:cxn ang="0">
                    <a:pos x="51" y="101"/>
                  </a:cxn>
                  <a:cxn ang="0">
                    <a:pos x="57" y="97"/>
                  </a:cxn>
                  <a:cxn ang="0">
                    <a:pos x="60" y="92"/>
                  </a:cxn>
                  <a:cxn ang="0">
                    <a:pos x="64" y="87"/>
                  </a:cxn>
                  <a:cxn ang="0">
                    <a:pos x="66" y="80"/>
                  </a:cxn>
                  <a:cxn ang="0">
                    <a:pos x="67" y="72"/>
                  </a:cxn>
                  <a:cxn ang="0">
                    <a:pos x="34" y="105"/>
                  </a:cxn>
                </a:cxnLst>
                <a:rect l="0" t="0" r="r" b="b"/>
                <a:pathLst>
                  <a:path w="67" h="105">
                    <a:moveTo>
                      <a:pt x="34" y="105"/>
                    </a:moveTo>
                    <a:lnTo>
                      <a:pt x="67" y="72"/>
                    </a:lnTo>
                    <a:lnTo>
                      <a:pt x="67" y="0"/>
                    </a:lnTo>
                    <a:lnTo>
                      <a:pt x="0" y="0"/>
                    </a:lnTo>
                    <a:lnTo>
                      <a:pt x="0" y="72"/>
                    </a:lnTo>
                    <a:lnTo>
                      <a:pt x="34" y="105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7"/>
                    </a:lnTo>
                    <a:lnTo>
                      <a:pt x="6" y="92"/>
                    </a:lnTo>
                    <a:lnTo>
                      <a:pt x="11" y="97"/>
                    </a:lnTo>
                    <a:lnTo>
                      <a:pt x="15" y="101"/>
                    </a:lnTo>
                    <a:lnTo>
                      <a:pt x="21" y="103"/>
                    </a:lnTo>
                    <a:lnTo>
                      <a:pt x="27" y="105"/>
                    </a:lnTo>
                    <a:lnTo>
                      <a:pt x="34" y="105"/>
                    </a:lnTo>
                    <a:lnTo>
                      <a:pt x="39" y="105"/>
                    </a:lnTo>
                    <a:lnTo>
                      <a:pt x="45" y="103"/>
                    </a:lnTo>
                    <a:lnTo>
                      <a:pt x="51" y="101"/>
                    </a:lnTo>
                    <a:lnTo>
                      <a:pt x="57" y="97"/>
                    </a:lnTo>
                    <a:lnTo>
                      <a:pt x="60" y="92"/>
                    </a:lnTo>
                    <a:lnTo>
                      <a:pt x="64" y="87"/>
                    </a:lnTo>
                    <a:lnTo>
                      <a:pt x="66" y="80"/>
                    </a:lnTo>
                    <a:lnTo>
                      <a:pt x="67" y="72"/>
                    </a:lnTo>
                    <a:lnTo>
                      <a:pt x="34" y="105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02" name="Freeform 2746"/>
              <p:cNvSpPr>
                <a:spLocks/>
              </p:cNvSpPr>
              <p:nvPr/>
            </p:nvSpPr>
            <p:spPr bwMode="auto">
              <a:xfrm>
                <a:off x="1640" y="1405"/>
                <a:ext cx="11" cy="13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4" y="67"/>
                  </a:cxn>
                  <a:cxn ang="0">
                    <a:pos x="55" y="67"/>
                  </a:cxn>
                  <a:cxn ang="0">
                    <a:pos x="55" y="0"/>
                  </a:cxn>
                  <a:cxn ang="0">
                    <a:pos x="34" y="0"/>
                  </a:cxn>
                  <a:cxn ang="0">
                    <a:pos x="0" y="34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20" y="4"/>
                  </a:cxn>
                  <a:cxn ang="0">
                    <a:pos x="14" y="7"/>
                  </a:cxn>
                  <a:cxn ang="0">
                    <a:pos x="10" y="11"/>
                  </a:cxn>
                  <a:cxn ang="0">
                    <a:pos x="5" y="16"/>
                  </a:cxn>
                  <a:cxn ang="0">
                    <a:pos x="3" y="22"/>
                  </a:cxn>
                  <a:cxn ang="0">
                    <a:pos x="2" y="28"/>
                  </a:cxn>
                  <a:cxn ang="0">
                    <a:pos x="0" y="34"/>
                  </a:cxn>
                  <a:cxn ang="0">
                    <a:pos x="2" y="41"/>
                  </a:cxn>
                  <a:cxn ang="0">
                    <a:pos x="3" y="46"/>
                  </a:cxn>
                  <a:cxn ang="0">
                    <a:pos x="5" y="52"/>
                  </a:cxn>
                  <a:cxn ang="0">
                    <a:pos x="10" y="57"/>
                  </a:cxn>
                  <a:cxn ang="0">
                    <a:pos x="14" y="61"/>
                  </a:cxn>
                  <a:cxn ang="0">
                    <a:pos x="20" y="65"/>
                  </a:cxn>
                  <a:cxn ang="0">
                    <a:pos x="26" y="67"/>
                  </a:cxn>
                  <a:cxn ang="0">
                    <a:pos x="34" y="67"/>
                  </a:cxn>
                  <a:cxn ang="0">
                    <a:pos x="0" y="34"/>
                  </a:cxn>
                </a:cxnLst>
                <a:rect l="0" t="0" r="r" b="b"/>
                <a:pathLst>
                  <a:path w="55" h="67">
                    <a:moveTo>
                      <a:pt x="0" y="34"/>
                    </a:moveTo>
                    <a:lnTo>
                      <a:pt x="34" y="67"/>
                    </a:lnTo>
                    <a:lnTo>
                      <a:pt x="55" y="67"/>
                    </a:lnTo>
                    <a:lnTo>
                      <a:pt x="55" y="0"/>
                    </a:lnTo>
                    <a:lnTo>
                      <a:pt x="34" y="0"/>
                    </a:lnTo>
                    <a:lnTo>
                      <a:pt x="0" y="34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20" y="4"/>
                    </a:lnTo>
                    <a:lnTo>
                      <a:pt x="14" y="7"/>
                    </a:lnTo>
                    <a:lnTo>
                      <a:pt x="10" y="11"/>
                    </a:lnTo>
                    <a:lnTo>
                      <a:pt x="5" y="16"/>
                    </a:lnTo>
                    <a:lnTo>
                      <a:pt x="3" y="22"/>
                    </a:lnTo>
                    <a:lnTo>
                      <a:pt x="2" y="28"/>
                    </a:lnTo>
                    <a:lnTo>
                      <a:pt x="0" y="34"/>
                    </a:lnTo>
                    <a:lnTo>
                      <a:pt x="2" y="41"/>
                    </a:lnTo>
                    <a:lnTo>
                      <a:pt x="3" y="46"/>
                    </a:lnTo>
                    <a:lnTo>
                      <a:pt x="5" y="52"/>
                    </a:lnTo>
                    <a:lnTo>
                      <a:pt x="10" y="57"/>
                    </a:lnTo>
                    <a:lnTo>
                      <a:pt x="14" y="61"/>
                    </a:lnTo>
                    <a:lnTo>
                      <a:pt x="20" y="65"/>
                    </a:lnTo>
                    <a:lnTo>
                      <a:pt x="26" y="67"/>
                    </a:lnTo>
                    <a:lnTo>
                      <a:pt x="34" y="6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03" name="Freeform 2747"/>
              <p:cNvSpPr>
                <a:spLocks/>
              </p:cNvSpPr>
              <p:nvPr/>
            </p:nvSpPr>
            <p:spPr bwMode="auto">
              <a:xfrm>
                <a:off x="1672" y="1374"/>
                <a:ext cx="13" cy="37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33"/>
                  </a:cxn>
                  <a:cxn ang="0">
                    <a:pos x="0" y="186"/>
                  </a:cxn>
                  <a:cxn ang="0">
                    <a:pos x="67" y="186"/>
                  </a:cxn>
                  <a:cxn ang="0">
                    <a:pos x="67" y="33"/>
                  </a:cxn>
                  <a:cxn ang="0">
                    <a:pos x="34" y="0"/>
                  </a:cxn>
                  <a:cxn ang="0">
                    <a:pos x="67" y="33"/>
                  </a:cxn>
                  <a:cxn ang="0">
                    <a:pos x="66" y="25"/>
                  </a:cxn>
                  <a:cxn ang="0">
                    <a:pos x="64" y="19"/>
                  </a:cxn>
                  <a:cxn ang="0">
                    <a:pos x="62" y="14"/>
                  </a:cxn>
                  <a:cxn ang="0">
                    <a:pos x="57" y="8"/>
                  </a:cxn>
                  <a:cxn ang="0">
                    <a:pos x="51" y="4"/>
                  </a:cxn>
                  <a:cxn ang="0">
                    <a:pos x="47" y="2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7" y="1"/>
                  </a:cxn>
                  <a:cxn ang="0">
                    <a:pos x="21" y="2"/>
                  </a:cxn>
                  <a:cxn ang="0">
                    <a:pos x="15" y="4"/>
                  </a:cxn>
                  <a:cxn ang="0">
                    <a:pos x="11" y="8"/>
                  </a:cxn>
                  <a:cxn ang="0">
                    <a:pos x="6" y="14"/>
                  </a:cxn>
                  <a:cxn ang="0">
                    <a:pos x="3" y="19"/>
                  </a:cxn>
                  <a:cxn ang="0">
                    <a:pos x="2" y="25"/>
                  </a:cxn>
                  <a:cxn ang="0">
                    <a:pos x="0" y="33"/>
                  </a:cxn>
                  <a:cxn ang="0">
                    <a:pos x="34" y="0"/>
                  </a:cxn>
                </a:cxnLst>
                <a:rect l="0" t="0" r="r" b="b"/>
                <a:pathLst>
                  <a:path w="67" h="186">
                    <a:moveTo>
                      <a:pt x="34" y="0"/>
                    </a:moveTo>
                    <a:lnTo>
                      <a:pt x="0" y="33"/>
                    </a:lnTo>
                    <a:lnTo>
                      <a:pt x="0" y="186"/>
                    </a:lnTo>
                    <a:lnTo>
                      <a:pt x="67" y="186"/>
                    </a:lnTo>
                    <a:lnTo>
                      <a:pt x="67" y="33"/>
                    </a:lnTo>
                    <a:lnTo>
                      <a:pt x="34" y="0"/>
                    </a:lnTo>
                    <a:lnTo>
                      <a:pt x="67" y="33"/>
                    </a:lnTo>
                    <a:lnTo>
                      <a:pt x="66" y="25"/>
                    </a:lnTo>
                    <a:lnTo>
                      <a:pt x="64" y="19"/>
                    </a:lnTo>
                    <a:lnTo>
                      <a:pt x="62" y="14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7" y="2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21" y="2"/>
                    </a:lnTo>
                    <a:lnTo>
                      <a:pt x="15" y="4"/>
                    </a:lnTo>
                    <a:lnTo>
                      <a:pt x="11" y="8"/>
                    </a:lnTo>
                    <a:lnTo>
                      <a:pt x="6" y="14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04" name="Freeform 2748"/>
              <p:cNvSpPr>
                <a:spLocks/>
              </p:cNvSpPr>
              <p:nvPr/>
            </p:nvSpPr>
            <p:spPr bwMode="auto">
              <a:xfrm>
                <a:off x="1678" y="1374"/>
                <a:ext cx="11" cy="14"/>
              </a:xfrm>
              <a:custGeom>
                <a:avLst/>
                <a:gdLst/>
                <a:ahLst/>
                <a:cxnLst>
                  <a:cxn ang="0">
                    <a:pos x="53" y="33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67"/>
                  </a:cxn>
                  <a:cxn ang="0">
                    <a:pos x="20" y="67"/>
                  </a:cxn>
                  <a:cxn ang="0">
                    <a:pos x="53" y="33"/>
                  </a:cxn>
                  <a:cxn ang="0">
                    <a:pos x="20" y="67"/>
                  </a:cxn>
                  <a:cxn ang="0">
                    <a:pos x="28" y="67"/>
                  </a:cxn>
                  <a:cxn ang="0">
                    <a:pos x="35" y="64"/>
                  </a:cxn>
                  <a:cxn ang="0">
                    <a:pos x="40" y="61"/>
                  </a:cxn>
                  <a:cxn ang="0">
                    <a:pos x="45" y="56"/>
                  </a:cxn>
                  <a:cxn ang="0">
                    <a:pos x="48" y="52"/>
                  </a:cxn>
                  <a:cxn ang="0">
                    <a:pos x="52" y="46"/>
                  </a:cxn>
                  <a:cxn ang="0">
                    <a:pos x="53" y="40"/>
                  </a:cxn>
                  <a:cxn ang="0">
                    <a:pos x="53" y="33"/>
                  </a:cxn>
                  <a:cxn ang="0">
                    <a:pos x="53" y="28"/>
                  </a:cxn>
                  <a:cxn ang="0">
                    <a:pos x="52" y="22"/>
                  </a:cxn>
                  <a:cxn ang="0">
                    <a:pos x="48" y="16"/>
                  </a:cxn>
                  <a:cxn ang="0">
                    <a:pos x="45" y="10"/>
                  </a:cxn>
                  <a:cxn ang="0">
                    <a:pos x="40" y="7"/>
                  </a:cxn>
                  <a:cxn ang="0">
                    <a:pos x="35" y="3"/>
                  </a:cxn>
                  <a:cxn ang="0">
                    <a:pos x="28" y="1"/>
                  </a:cxn>
                  <a:cxn ang="0">
                    <a:pos x="20" y="0"/>
                  </a:cxn>
                  <a:cxn ang="0">
                    <a:pos x="53" y="33"/>
                  </a:cxn>
                </a:cxnLst>
                <a:rect l="0" t="0" r="r" b="b"/>
                <a:pathLst>
                  <a:path w="53" h="67">
                    <a:moveTo>
                      <a:pt x="53" y="33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20" y="67"/>
                    </a:lnTo>
                    <a:lnTo>
                      <a:pt x="53" y="33"/>
                    </a:lnTo>
                    <a:lnTo>
                      <a:pt x="20" y="67"/>
                    </a:lnTo>
                    <a:lnTo>
                      <a:pt x="28" y="67"/>
                    </a:lnTo>
                    <a:lnTo>
                      <a:pt x="35" y="64"/>
                    </a:lnTo>
                    <a:lnTo>
                      <a:pt x="40" y="61"/>
                    </a:lnTo>
                    <a:lnTo>
                      <a:pt x="45" y="56"/>
                    </a:lnTo>
                    <a:lnTo>
                      <a:pt x="48" y="52"/>
                    </a:lnTo>
                    <a:lnTo>
                      <a:pt x="52" y="46"/>
                    </a:lnTo>
                    <a:lnTo>
                      <a:pt x="53" y="40"/>
                    </a:lnTo>
                    <a:lnTo>
                      <a:pt x="53" y="33"/>
                    </a:lnTo>
                    <a:lnTo>
                      <a:pt x="53" y="28"/>
                    </a:lnTo>
                    <a:lnTo>
                      <a:pt x="52" y="22"/>
                    </a:lnTo>
                    <a:lnTo>
                      <a:pt x="48" y="16"/>
                    </a:lnTo>
                    <a:lnTo>
                      <a:pt x="45" y="10"/>
                    </a:lnTo>
                    <a:lnTo>
                      <a:pt x="40" y="7"/>
                    </a:lnTo>
                    <a:lnTo>
                      <a:pt x="35" y="3"/>
                    </a:lnTo>
                    <a:lnTo>
                      <a:pt x="28" y="1"/>
                    </a:lnTo>
                    <a:lnTo>
                      <a:pt x="20" y="0"/>
                    </a:lnTo>
                    <a:lnTo>
                      <a:pt x="53" y="33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05" name="Freeform 2749"/>
              <p:cNvSpPr>
                <a:spLocks/>
              </p:cNvSpPr>
              <p:nvPr/>
            </p:nvSpPr>
            <p:spPr bwMode="auto">
              <a:xfrm>
                <a:off x="1676" y="1381"/>
                <a:ext cx="13" cy="37"/>
              </a:xfrm>
              <a:custGeom>
                <a:avLst/>
                <a:gdLst/>
                <a:ahLst/>
                <a:cxnLst>
                  <a:cxn ang="0">
                    <a:pos x="34" y="186"/>
                  </a:cxn>
                  <a:cxn ang="0">
                    <a:pos x="67" y="153"/>
                  </a:cxn>
                  <a:cxn ang="0">
                    <a:pos x="67" y="0"/>
                  </a:cxn>
                  <a:cxn ang="0">
                    <a:pos x="0" y="0"/>
                  </a:cxn>
                  <a:cxn ang="0">
                    <a:pos x="0" y="153"/>
                  </a:cxn>
                  <a:cxn ang="0">
                    <a:pos x="34" y="186"/>
                  </a:cxn>
                  <a:cxn ang="0">
                    <a:pos x="0" y="153"/>
                  </a:cxn>
                  <a:cxn ang="0">
                    <a:pos x="1" y="161"/>
                  </a:cxn>
                  <a:cxn ang="0">
                    <a:pos x="4" y="168"/>
                  </a:cxn>
                  <a:cxn ang="0">
                    <a:pos x="7" y="173"/>
                  </a:cxn>
                  <a:cxn ang="0">
                    <a:pos x="10" y="178"/>
                  </a:cxn>
                  <a:cxn ang="0">
                    <a:pos x="16" y="182"/>
                  </a:cxn>
                  <a:cxn ang="0">
                    <a:pos x="22" y="184"/>
                  </a:cxn>
                  <a:cxn ang="0">
                    <a:pos x="28" y="186"/>
                  </a:cxn>
                  <a:cxn ang="0">
                    <a:pos x="34" y="186"/>
                  </a:cxn>
                  <a:cxn ang="0">
                    <a:pos x="41" y="186"/>
                  </a:cxn>
                  <a:cxn ang="0">
                    <a:pos x="46" y="184"/>
                  </a:cxn>
                  <a:cxn ang="0">
                    <a:pos x="52" y="182"/>
                  </a:cxn>
                  <a:cxn ang="0">
                    <a:pos x="57" y="178"/>
                  </a:cxn>
                  <a:cxn ang="0">
                    <a:pos x="61" y="173"/>
                  </a:cxn>
                  <a:cxn ang="0">
                    <a:pos x="65" y="168"/>
                  </a:cxn>
                  <a:cxn ang="0">
                    <a:pos x="67" y="161"/>
                  </a:cxn>
                  <a:cxn ang="0">
                    <a:pos x="67" y="153"/>
                  </a:cxn>
                  <a:cxn ang="0">
                    <a:pos x="34" y="186"/>
                  </a:cxn>
                </a:cxnLst>
                <a:rect l="0" t="0" r="r" b="b"/>
                <a:pathLst>
                  <a:path w="67" h="186">
                    <a:moveTo>
                      <a:pt x="34" y="186"/>
                    </a:moveTo>
                    <a:lnTo>
                      <a:pt x="67" y="153"/>
                    </a:lnTo>
                    <a:lnTo>
                      <a:pt x="67" y="0"/>
                    </a:lnTo>
                    <a:lnTo>
                      <a:pt x="0" y="0"/>
                    </a:lnTo>
                    <a:lnTo>
                      <a:pt x="0" y="153"/>
                    </a:lnTo>
                    <a:lnTo>
                      <a:pt x="34" y="186"/>
                    </a:lnTo>
                    <a:lnTo>
                      <a:pt x="0" y="153"/>
                    </a:lnTo>
                    <a:lnTo>
                      <a:pt x="1" y="161"/>
                    </a:lnTo>
                    <a:lnTo>
                      <a:pt x="4" y="168"/>
                    </a:lnTo>
                    <a:lnTo>
                      <a:pt x="7" y="173"/>
                    </a:lnTo>
                    <a:lnTo>
                      <a:pt x="10" y="178"/>
                    </a:lnTo>
                    <a:lnTo>
                      <a:pt x="16" y="182"/>
                    </a:lnTo>
                    <a:lnTo>
                      <a:pt x="22" y="184"/>
                    </a:lnTo>
                    <a:lnTo>
                      <a:pt x="28" y="186"/>
                    </a:lnTo>
                    <a:lnTo>
                      <a:pt x="34" y="186"/>
                    </a:lnTo>
                    <a:lnTo>
                      <a:pt x="41" y="186"/>
                    </a:lnTo>
                    <a:lnTo>
                      <a:pt x="46" y="184"/>
                    </a:lnTo>
                    <a:lnTo>
                      <a:pt x="52" y="182"/>
                    </a:lnTo>
                    <a:lnTo>
                      <a:pt x="57" y="178"/>
                    </a:lnTo>
                    <a:lnTo>
                      <a:pt x="61" y="173"/>
                    </a:lnTo>
                    <a:lnTo>
                      <a:pt x="65" y="168"/>
                    </a:lnTo>
                    <a:lnTo>
                      <a:pt x="67" y="161"/>
                    </a:lnTo>
                    <a:lnTo>
                      <a:pt x="67" y="153"/>
                    </a:lnTo>
                    <a:lnTo>
                      <a:pt x="34" y="18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06" name="Freeform 2750"/>
              <p:cNvSpPr>
                <a:spLocks/>
              </p:cNvSpPr>
              <p:nvPr/>
            </p:nvSpPr>
            <p:spPr bwMode="auto">
              <a:xfrm>
                <a:off x="1672" y="1405"/>
                <a:ext cx="10" cy="13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4" y="67"/>
                  </a:cxn>
                  <a:cxn ang="0">
                    <a:pos x="54" y="67"/>
                  </a:cxn>
                  <a:cxn ang="0">
                    <a:pos x="54" y="0"/>
                  </a:cxn>
                  <a:cxn ang="0">
                    <a:pos x="34" y="0"/>
                  </a:cxn>
                  <a:cxn ang="0">
                    <a:pos x="0" y="34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9" y="4"/>
                  </a:cxn>
                  <a:cxn ang="0">
                    <a:pos x="13" y="7"/>
                  </a:cxn>
                  <a:cxn ang="0">
                    <a:pos x="9" y="11"/>
                  </a:cxn>
                  <a:cxn ang="0">
                    <a:pos x="5" y="16"/>
                  </a:cxn>
                  <a:cxn ang="0">
                    <a:pos x="3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0" y="41"/>
                  </a:cxn>
                  <a:cxn ang="0">
                    <a:pos x="3" y="46"/>
                  </a:cxn>
                  <a:cxn ang="0">
                    <a:pos x="5" y="52"/>
                  </a:cxn>
                  <a:cxn ang="0">
                    <a:pos x="9" y="57"/>
                  </a:cxn>
                  <a:cxn ang="0">
                    <a:pos x="13" y="61"/>
                  </a:cxn>
                  <a:cxn ang="0">
                    <a:pos x="19" y="65"/>
                  </a:cxn>
                  <a:cxn ang="0">
                    <a:pos x="26" y="67"/>
                  </a:cxn>
                  <a:cxn ang="0">
                    <a:pos x="34" y="67"/>
                  </a:cxn>
                  <a:cxn ang="0">
                    <a:pos x="0" y="34"/>
                  </a:cxn>
                </a:cxnLst>
                <a:rect l="0" t="0" r="r" b="b"/>
                <a:pathLst>
                  <a:path w="54" h="67">
                    <a:moveTo>
                      <a:pt x="0" y="34"/>
                    </a:moveTo>
                    <a:lnTo>
                      <a:pt x="34" y="67"/>
                    </a:lnTo>
                    <a:lnTo>
                      <a:pt x="54" y="67"/>
                    </a:lnTo>
                    <a:lnTo>
                      <a:pt x="54" y="0"/>
                    </a:lnTo>
                    <a:lnTo>
                      <a:pt x="34" y="0"/>
                    </a:lnTo>
                    <a:lnTo>
                      <a:pt x="0" y="34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9" y="4"/>
                    </a:lnTo>
                    <a:lnTo>
                      <a:pt x="13" y="7"/>
                    </a:lnTo>
                    <a:lnTo>
                      <a:pt x="9" y="11"/>
                    </a:lnTo>
                    <a:lnTo>
                      <a:pt x="5" y="16"/>
                    </a:lnTo>
                    <a:lnTo>
                      <a:pt x="3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3" y="46"/>
                    </a:lnTo>
                    <a:lnTo>
                      <a:pt x="5" y="52"/>
                    </a:lnTo>
                    <a:lnTo>
                      <a:pt x="9" y="57"/>
                    </a:lnTo>
                    <a:lnTo>
                      <a:pt x="13" y="61"/>
                    </a:lnTo>
                    <a:lnTo>
                      <a:pt x="19" y="65"/>
                    </a:lnTo>
                    <a:lnTo>
                      <a:pt x="26" y="67"/>
                    </a:lnTo>
                    <a:lnTo>
                      <a:pt x="34" y="6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07" name="Freeform 2751"/>
              <p:cNvSpPr>
                <a:spLocks/>
              </p:cNvSpPr>
              <p:nvPr/>
            </p:nvSpPr>
            <p:spPr bwMode="auto">
              <a:xfrm>
                <a:off x="1688" y="1394"/>
                <a:ext cx="11" cy="14"/>
              </a:xfrm>
              <a:custGeom>
                <a:avLst/>
                <a:gdLst/>
                <a:ahLst/>
                <a:cxnLst>
                  <a:cxn ang="0">
                    <a:pos x="54" y="30"/>
                  </a:cxn>
                  <a:cxn ang="0">
                    <a:pos x="19" y="0"/>
                  </a:cxn>
                  <a:cxn ang="0">
                    <a:pos x="0" y="3"/>
                  </a:cxn>
                  <a:cxn ang="0">
                    <a:pos x="6" y="70"/>
                  </a:cxn>
                  <a:cxn ang="0">
                    <a:pos x="24" y="67"/>
                  </a:cxn>
                  <a:cxn ang="0">
                    <a:pos x="54" y="30"/>
                  </a:cxn>
                  <a:cxn ang="0">
                    <a:pos x="24" y="67"/>
                  </a:cxn>
                  <a:cxn ang="0">
                    <a:pos x="33" y="66"/>
                  </a:cxn>
                  <a:cxn ang="0">
                    <a:pos x="39" y="64"/>
                  </a:cxn>
                  <a:cxn ang="0">
                    <a:pos x="44" y="59"/>
                  </a:cxn>
                  <a:cxn ang="0">
                    <a:pos x="49" y="55"/>
                  </a:cxn>
                  <a:cxn ang="0">
                    <a:pos x="52" y="50"/>
                  </a:cxn>
                  <a:cxn ang="0">
                    <a:pos x="54" y="44"/>
                  </a:cxn>
                  <a:cxn ang="0">
                    <a:pos x="56" y="37"/>
                  </a:cxn>
                  <a:cxn ang="0">
                    <a:pos x="56" y="32"/>
                  </a:cxn>
                  <a:cxn ang="0">
                    <a:pos x="54" y="26"/>
                  </a:cxn>
                  <a:cxn ang="0">
                    <a:pos x="52" y="19"/>
                  </a:cxn>
                  <a:cxn ang="0">
                    <a:pos x="49" y="14"/>
                  </a:cxn>
                  <a:cxn ang="0">
                    <a:pos x="45" y="10"/>
                  </a:cxn>
                  <a:cxn ang="0">
                    <a:pos x="39" y="5"/>
                  </a:cxn>
                  <a:cxn ang="0">
                    <a:pos x="34" y="3"/>
                  </a:cxn>
                  <a:cxn ang="0">
                    <a:pos x="27" y="2"/>
                  </a:cxn>
                  <a:cxn ang="0">
                    <a:pos x="19" y="0"/>
                  </a:cxn>
                  <a:cxn ang="0">
                    <a:pos x="54" y="30"/>
                  </a:cxn>
                </a:cxnLst>
                <a:rect l="0" t="0" r="r" b="b"/>
                <a:pathLst>
                  <a:path w="56" h="70">
                    <a:moveTo>
                      <a:pt x="54" y="30"/>
                    </a:moveTo>
                    <a:lnTo>
                      <a:pt x="19" y="0"/>
                    </a:lnTo>
                    <a:lnTo>
                      <a:pt x="0" y="3"/>
                    </a:lnTo>
                    <a:lnTo>
                      <a:pt x="6" y="70"/>
                    </a:lnTo>
                    <a:lnTo>
                      <a:pt x="24" y="67"/>
                    </a:lnTo>
                    <a:lnTo>
                      <a:pt x="54" y="30"/>
                    </a:lnTo>
                    <a:lnTo>
                      <a:pt x="24" y="67"/>
                    </a:lnTo>
                    <a:lnTo>
                      <a:pt x="33" y="66"/>
                    </a:lnTo>
                    <a:lnTo>
                      <a:pt x="39" y="64"/>
                    </a:lnTo>
                    <a:lnTo>
                      <a:pt x="44" y="59"/>
                    </a:lnTo>
                    <a:lnTo>
                      <a:pt x="49" y="55"/>
                    </a:lnTo>
                    <a:lnTo>
                      <a:pt x="52" y="50"/>
                    </a:lnTo>
                    <a:lnTo>
                      <a:pt x="54" y="44"/>
                    </a:lnTo>
                    <a:lnTo>
                      <a:pt x="56" y="37"/>
                    </a:lnTo>
                    <a:lnTo>
                      <a:pt x="56" y="32"/>
                    </a:lnTo>
                    <a:lnTo>
                      <a:pt x="54" y="26"/>
                    </a:lnTo>
                    <a:lnTo>
                      <a:pt x="52" y="19"/>
                    </a:lnTo>
                    <a:lnTo>
                      <a:pt x="49" y="14"/>
                    </a:lnTo>
                    <a:lnTo>
                      <a:pt x="45" y="10"/>
                    </a:lnTo>
                    <a:lnTo>
                      <a:pt x="39" y="5"/>
                    </a:lnTo>
                    <a:lnTo>
                      <a:pt x="34" y="3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54" y="3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08" name="Freeform 2752"/>
              <p:cNvSpPr>
                <a:spLocks/>
              </p:cNvSpPr>
              <p:nvPr/>
            </p:nvSpPr>
            <p:spPr bwMode="auto">
              <a:xfrm>
                <a:off x="1685" y="1400"/>
                <a:ext cx="14" cy="9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7" y="5"/>
                  </a:cxn>
                  <a:cxn ang="0">
                    <a:pos x="67" y="5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7" y="3"/>
                  </a:cxn>
                  <a:cxn ang="0">
                    <a:pos x="67" y="2"/>
                  </a:cxn>
                  <a:cxn ang="0">
                    <a:pos x="65" y="0"/>
                  </a:cxn>
                  <a:cxn ang="0">
                    <a:pos x="0" y="9"/>
                  </a:cxn>
                  <a:cxn ang="0">
                    <a:pos x="1" y="12"/>
                  </a:cxn>
                  <a:cxn ang="0">
                    <a:pos x="1" y="17"/>
                  </a:cxn>
                  <a:cxn ang="0">
                    <a:pos x="2" y="21"/>
                  </a:cxn>
                  <a:cxn ang="0">
                    <a:pos x="3" y="26"/>
                  </a:cxn>
                  <a:cxn ang="0">
                    <a:pos x="5" y="29"/>
                  </a:cxn>
                  <a:cxn ang="0">
                    <a:pos x="7" y="34"/>
                  </a:cxn>
                  <a:cxn ang="0">
                    <a:pos x="9" y="37"/>
                  </a:cxn>
                  <a:cxn ang="0">
                    <a:pos x="11" y="42"/>
                  </a:cxn>
                  <a:cxn ang="0">
                    <a:pos x="11" y="42"/>
                  </a:cxn>
                  <a:cxn ang="0">
                    <a:pos x="67" y="4"/>
                  </a:cxn>
                </a:cxnLst>
                <a:rect l="0" t="0" r="r" b="b"/>
                <a:pathLst>
                  <a:path w="67" h="42">
                    <a:moveTo>
                      <a:pt x="67" y="4"/>
                    </a:moveTo>
                    <a:lnTo>
                      <a:pt x="67" y="4"/>
                    </a:lnTo>
                    <a:lnTo>
                      <a:pt x="67" y="4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7" y="3"/>
                    </a:lnTo>
                    <a:lnTo>
                      <a:pt x="67" y="2"/>
                    </a:lnTo>
                    <a:lnTo>
                      <a:pt x="65" y="0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2" y="21"/>
                    </a:lnTo>
                    <a:lnTo>
                      <a:pt x="3" y="26"/>
                    </a:lnTo>
                    <a:lnTo>
                      <a:pt x="5" y="29"/>
                    </a:lnTo>
                    <a:lnTo>
                      <a:pt x="7" y="34"/>
                    </a:lnTo>
                    <a:lnTo>
                      <a:pt x="9" y="37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09" name="Freeform 2753"/>
              <p:cNvSpPr>
                <a:spLocks/>
              </p:cNvSpPr>
              <p:nvPr/>
            </p:nvSpPr>
            <p:spPr bwMode="auto">
              <a:xfrm>
                <a:off x="1688" y="1401"/>
                <a:ext cx="11" cy="12"/>
              </a:xfrm>
              <a:custGeom>
                <a:avLst/>
                <a:gdLst/>
                <a:ahLst/>
                <a:cxnLst>
                  <a:cxn ang="0">
                    <a:pos x="57" y="1"/>
                  </a:cxn>
                  <a:cxn ang="0">
                    <a:pos x="57" y="1"/>
                  </a:cxn>
                  <a:cxn ang="0">
                    <a:pos x="56" y="1"/>
                  </a:cxn>
                  <a:cxn ang="0">
                    <a:pos x="56" y="1"/>
                  </a:cxn>
                  <a:cxn ang="0">
                    <a:pos x="54" y="1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56" y="1"/>
                  </a:cxn>
                  <a:cxn ang="0">
                    <a:pos x="56" y="1"/>
                  </a:cxn>
                  <a:cxn ang="0">
                    <a:pos x="56" y="1"/>
                  </a:cxn>
                  <a:cxn ang="0">
                    <a:pos x="0" y="39"/>
                  </a:cxn>
                  <a:cxn ang="0">
                    <a:pos x="4" y="42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4" y="53"/>
                  </a:cxn>
                  <a:cxn ang="0">
                    <a:pos x="17" y="56"/>
                  </a:cxn>
                  <a:cxn ang="0">
                    <a:pos x="22" y="59"/>
                  </a:cxn>
                  <a:cxn ang="0">
                    <a:pos x="26" y="61"/>
                  </a:cxn>
                  <a:cxn ang="0">
                    <a:pos x="30" y="62"/>
                  </a:cxn>
                  <a:cxn ang="0">
                    <a:pos x="30" y="62"/>
                  </a:cxn>
                  <a:cxn ang="0">
                    <a:pos x="57" y="1"/>
                  </a:cxn>
                </a:cxnLst>
                <a:rect l="0" t="0" r="r" b="b"/>
                <a:pathLst>
                  <a:path w="57" h="62">
                    <a:moveTo>
                      <a:pt x="57" y="1"/>
                    </a:moveTo>
                    <a:lnTo>
                      <a:pt x="57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4" y="1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0" y="39"/>
                    </a:lnTo>
                    <a:lnTo>
                      <a:pt x="4" y="42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4" y="53"/>
                    </a:lnTo>
                    <a:lnTo>
                      <a:pt x="17" y="56"/>
                    </a:lnTo>
                    <a:lnTo>
                      <a:pt x="22" y="59"/>
                    </a:lnTo>
                    <a:lnTo>
                      <a:pt x="26" y="61"/>
                    </a:lnTo>
                    <a:lnTo>
                      <a:pt x="30" y="62"/>
                    </a:lnTo>
                    <a:lnTo>
                      <a:pt x="30" y="62"/>
                    </a:lnTo>
                    <a:lnTo>
                      <a:pt x="57" y="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0" name="Freeform 2754"/>
              <p:cNvSpPr>
                <a:spLocks/>
              </p:cNvSpPr>
              <p:nvPr/>
            </p:nvSpPr>
            <p:spPr bwMode="auto">
              <a:xfrm>
                <a:off x="1694" y="1401"/>
                <a:ext cx="7" cy="14"/>
              </a:xfrm>
              <a:custGeom>
                <a:avLst/>
                <a:gdLst/>
                <a:ahLst/>
                <a:cxnLst>
                  <a:cxn ang="0">
                    <a:pos x="37" y="2"/>
                  </a:cxn>
                  <a:cxn ang="0">
                    <a:pos x="37" y="2"/>
                  </a:cxn>
                  <a:cxn ang="0">
                    <a:pos x="35" y="2"/>
                  </a:cxn>
                  <a:cxn ang="0">
                    <a:pos x="34" y="2"/>
                  </a:cxn>
                  <a:cxn ang="0">
                    <a:pos x="33" y="2"/>
                  </a:cxn>
                  <a:cxn ang="0">
                    <a:pos x="30" y="1"/>
                  </a:cxn>
                  <a:cxn ang="0">
                    <a:pos x="29" y="1"/>
                  </a:cxn>
                  <a:cxn ang="0">
                    <a:pos x="28" y="1"/>
                  </a:cxn>
                  <a:cxn ang="0">
                    <a:pos x="28" y="1"/>
                  </a:cxn>
                  <a:cxn ang="0">
                    <a:pos x="27" y="0"/>
                  </a:cxn>
                  <a:cxn ang="0">
                    <a:pos x="0" y="61"/>
                  </a:cxn>
                  <a:cxn ang="0">
                    <a:pos x="5" y="63"/>
                  </a:cxn>
                  <a:cxn ang="0">
                    <a:pos x="9" y="65"/>
                  </a:cxn>
                  <a:cxn ang="0">
                    <a:pos x="14" y="66"/>
                  </a:cxn>
                  <a:cxn ang="0">
                    <a:pos x="19" y="67"/>
                  </a:cxn>
                  <a:cxn ang="0">
                    <a:pos x="23" y="68"/>
                  </a:cxn>
                  <a:cxn ang="0">
                    <a:pos x="28" y="68"/>
                  </a:cxn>
                  <a:cxn ang="0">
                    <a:pos x="33" y="69"/>
                  </a:cxn>
                  <a:cxn ang="0">
                    <a:pos x="37" y="69"/>
                  </a:cxn>
                  <a:cxn ang="0">
                    <a:pos x="37" y="69"/>
                  </a:cxn>
                  <a:cxn ang="0">
                    <a:pos x="37" y="2"/>
                  </a:cxn>
                </a:cxnLst>
                <a:rect l="0" t="0" r="r" b="b"/>
                <a:pathLst>
                  <a:path w="37" h="69">
                    <a:moveTo>
                      <a:pt x="37" y="2"/>
                    </a:moveTo>
                    <a:lnTo>
                      <a:pt x="37" y="2"/>
                    </a:lnTo>
                    <a:lnTo>
                      <a:pt x="35" y="2"/>
                    </a:lnTo>
                    <a:lnTo>
                      <a:pt x="34" y="2"/>
                    </a:lnTo>
                    <a:lnTo>
                      <a:pt x="33" y="2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7" y="0"/>
                    </a:lnTo>
                    <a:lnTo>
                      <a:pt x="0" y="61"/>
                    </a:lnTo>
                    <a:lnTo>
                      <a:pt x="5" y="63"/>
                    </a:lnTo>
                    <a:lnTo>
                      <a:pt x="9" y="65"/>
                    </a:lnTo>
                    <a:lnTo>
                      <a:pt x="14" y="66"/>
                    </a:lnTo>
                    <a:lnTo>
                      <a:pt x="19" y="67"/>
                    </a:lnTo>
                    <a:lnTo>
                      <a:pt x="23" y="68"/>
                    </a:lnTo>
                    <a:lnTo>
                      <a:pt x="28" y="68"/>
                    </a:lnTo>
                    <a:lnTo>
                      <a:pt x="33" y="69"/>
                    </a:lnTo>
                    <a:lnTo>
                      <a:pt x="37" y="69"/>
                    </a:lnTo>
                    <a:lnTo>
                      <a:pt x="37" y="69"/>
                    </a:ln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1" name="Freeform 2755"/>
              <p:cNvSpPr>
                <a:spLocks/>
              </p:cNvSpPr>
              <p:nvPr/>
            </p:nvSpPr>
            <p:spPr bwMode="auto">
              <a:xfrm>
                <a:off x="1701" y="1401"/>
                <a:ext cx="6" cy="1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68"/>
                  </a:cxn>
                  <a:cxn ang="0">
                    <a:pos x="4" y="68"/>
                  </a:cxn>
                  <a:cxn ang="0">
                    <a:pos x="8" y="67"/>
                  </a:cxn>
                  <a:cxn ang="0">
                    <a:pos x="12" y="67"/>
                  </a:cxn>
                  <a:cxn ang="0">
                    <a:pos x="16" y="67"/>
                  </a:cxn>
                  <a:cxn ang="0">
                    <a:pos x="20" y="66"/>
                  </a:cxn>
                  <a:cxn ang="0">
                    <a:pos x="24" y="65"/>
                  </a:cxn>
                  <a:cxn ang="0">
                    <a:pos x="28" y="64"/>
                  </a:cxn>
                  <a:cxn ang="0">
                    <a:pos x="32" y="62"/>
                  </a:cxn>
                  <a:cxn ang="0">
                    <a:pos x="32" y="62"/>
                  </a:cxn>
                  <a:cxn ang="0">
                    <a:pos x="8" y="0"/>
                  </a:cxn>
                </a:cxnLst>
                <a:rect l="0" t="0" r="r" b="b"/>
                <a:pathLst>
                  <a:path w="32" h="68">
                    <a:moveTo>
                      <a:pt x="8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68"/>
                    </a:lnTo>
                    <a:lnTo>
                      <a:pt x="4" y="68"/>
                    </a:lnTo>
                    <a:lnTo>
                      <a:pt x="8" y="67"/>
                    </a:lnTo>
                    <a:lnTo>
                      <a:pt x="12" y="67"/>
                    </a:lnTo>
                    <a:lnTo>
                      <a:pt x="16" y="67"/>
                    </a:lnTo>
                    <a:lnTo>
                      <a:pt x="20" y="66"/>
                    </a:lnTo>
                    <a:lnTo>
                      <a:pt x="24" y="65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2" name="Freeform 2756"/>
              <p:cNvSpPr>
                <a:spLocks/>
              </p:cNvSpPr>
              <p:nvPr/>
            </p:nvSpPr>
            <p:spPr bwMode="auto">
              <a:xfrm>
                <a:off x="1702" y="1401"/>
                <a:ext cx="11" cy="1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6" y="62"/>
                  </a:cxn>
                  <a:cxn ang="0">
                    <a:pos x="30" y="60"/>
                  </a:cxn>
                  <a:cxn ang="0">
                    <a:pos x="33" y="59"/>
                  </a:cxn>
                  <a:cxn ang="0">
                    <a:pos x="38" y="57"/>
                  </a:cxn>
                  <a:cxn ang="0">
                    <a:pos x="42" y="54"/>
                  </a:cxn>
                  <a:cxn ang="0">
                    <a:pos x="45" y="51"/>
                  </a:cxn>
                  <a:cxn ang="0">
                    <a:pos x="48" y="49"/>
                  </a:cxn>
                  <a:cxn ang="0">
                    <a:pos x="52" y="45"/>
                  </a:cxn>
                  <a:cxn ang="0">
                    <a:pos x="54" y="42"/>
                  </a:cxn>
                  <a:cxn ang="0">
                    <a:pos x="54" y="42"/>
                  </a:cxn>
                  <a:cxn ang="0">
                    <a:pos x="0" y="2"/>
                  </a:cxn>
                </a:cxnLst>
                <a:rect l="0" t="0" r="r" b="b"/>
                <a:pathLst>
                  <a:path w="54" h="62">
                    <a:moveTo>
                      <a:pt x="0" y="2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6" y="62"/>
                    </a:lnTo>
                    <a:lnTo>
                      <a:pt x="30" y="60"/>
                    </a:lnTo>
                    <a:lnTo>
                      <a:pt x="33" y="59"/>
                    </a:lnTo>
                    <a:lnTo>
                      <a:pt x="38" y="57"/>
                    </a:lnTo>
                    <a:lnTo>
                      <a:pt x="42" y="54"/>
                    </a:lnTo>
                    <a:lnTo>
                      <a:pt x="45" y="51"/>
                    </a:lnTo>
                    <a:lnTo>
                      <a:pt x="48" y="49"/>
                    </a:lnTo>
                    <a:lnTo>
                      <a:pt x="52" y="45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3" name="Freeform 2757"/>
              <p:cNvSpPr>
                <a:spLocks/>
              </p:cNvSpPr>
              <p:nvPr/>
            </p:nvSpPr>
            <p:spPr bwMode="auto">
              <a:xfrm>
                <a:off x="1702" y="1402"/>
                <a:ext cx="13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55" y="40"/>
                  </a:cxn>
                  <a:cxn ang="0">
                    <a:pos x="58" y="36"/>
                  </a:cxn>
                  <a:cxn ang="0">
                    <a:pos x="60" y="32"/>
                  </a:cxn>
                  <a:cxn ang="0">
                    <a:pos x="62" y="28"/>
                  </a:cxn>
                  <a:cxn ang="0">
                    <a:pos x="63" y="23"/>
                  </a:cxn>
                  <a:cxn ang="0">
                    <a:pos x="64" y="20"/>
                  </a:cxn>
                  <a:cxn ang="0">
                    <a:pos x="66" y="15"/>
                  </a:cxn>
                  <a:cxn ang="0">
                    <a:pos x="66" y="11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0" y="6"/>
                  </a:cxn>
                </a:cxnLst>
                <a:rect l="0" t="0" r="r" b="b"/>
                <a:pathLst>
                  <a:path w="66" h="40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55" y="40"/>
                    </a:lnTo>
                    <a:lnTo>
                      <a:pt x="58" y="36"/>
                    </a:lnTo>
                    <a:lnTo>
                      <a:pt x="60" y="32"/>
                    </a:lnTo>
                    <a:lnTo>
                      <a:pt x="62" y="28"/>
                    </a:lnTo>
                    <a:lnTo>
                      <a:pt x="63" y="23"/>
                    </a:lnTo>
                    <a:lnTo>
                      <a:pt x="64" y="20"/>
                    </a:lnTo>
                    <a:lnTo>
                      <a:pt x="66" y="15"/>
                    </a:lnTo>
                    <a:lnTo>
                      <a:pt x="66" y="11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4" name="Freeform 2758"/>
              <p:cNvSpPr>
                <a:spLocks/>
              </p:cNvSpPr>
              <p:nvPr/>
            </p:nvSpPr>
            <p:spPr bwMode="auto">
              <a:xfrm>
                <a:off x="1702" y="1397"/>
                <a:ext cx="13" cy="8"/>
              </a:xfrm>
              <a:custGeom>
                <a:avLst/>
                <a:gdLst/>
                <a:ahLst/>
                <a:cxnLst>
                  <a:cxn ang="0">
                    <a:pos x="2" y="40"/>
                  </a:cxn>
                  <a:cxn ang="0">
                    <a:pos x="2" y="40"/>
                  </a:cxn>
                  <a:cxn ang="0">
                    <a:pos x="1" y="39"/>
                  </a:cxn>
                  <a:cxn ang="0">
                    <a:pos x="1" y="39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0" y="33"/>
                  </a:cxn>
                  <a:cxn ang="0">
                    <a:pos x="0" y="32"/>
                  </a:cxn>
                  <a:cxn ang="0">
                    <a:pos x="66" y="32"/>
                  </a:cxn>
                  <a:cxn ang="0">
                    <a:pos x="66" y="29"/>
                  </a:cxn>
                  <a:cxn ang="0">
                    <a:pos x="66" y="24"/>
                  </a:cxn>
                  <a:cxn ang="0">
                    <a:pos x="64" y="19"/>
                  </a:cxn>
                  <a:cxn ang="0">
                    <a:pos x="63" y="15"/>
                  </a:cxn>
                  <a:cxn ang="0">
                    <a:pos x="62" y="11"/>
                  </a:cxn>
                  <a:cxn ang="0">
                    <a:pos x="60" y="7"/>
                  </a:cxn>
                  <a:cxn ang="0">
                    <a:pos x="58" y="3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2" y="40"/>
                  </a:cxn>
                </a:cxnLst>
                <a:rect l="0" t="0" r="r" b="b"/>
                <a:pathLst>
                  <a:path w="66" h="40">
                    <a:moveTo>
                      <a:pt x="2" y="40"/>
                    </a:moveTo>
                    <a:lnTo>
                      <a:pt x="2" y="40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66" y="32"/>
                    </a:lnTo>
                    <a:lnTo>
                      <a:pt x="66" y="29"/>
                    </a:lnTo>
                    <a:lnTo>
                      <a:pt x="66" y="24"/>
                    </a:lnTo>
                    <a:lnTo>
                      <a:pt x="64" y="19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0" y="7"/>
                    </a:lnTo>
                    <a:lnTo>
                      <a:pt x="58" y="3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5" name="Freeform 2759"/>
              <p:cNvSpPr>
                <a:spLocks/>
              </p:cNvSpPr>
              <p:nvPr/>
            </p:nvSpPr>
            <p:spPr bwMode="auto">
              <a:xfrm>
                <a:off x="1702" y="1393"/>
                <a:ext cx="11" cy="12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1" y="63"/>
                  </a:cxn>
                  <a:cxn ang="0">
                    <a:pos x="1" y="63"/>
                  </a:cxn>
                  <a:cxn ang="0">
                    <a:pos x="2" y="63"/>
                  </a:cxn>
                  <a:cxn ang="0">
                    <a:pos x="2" y="64"/>
                  </a:cxn>
                  <a:cxn ang="0">
                    <a:pos x="2" y="63"/>
                  </a:cxn>
                  <a:cxn ang="0">
                    <a:pos x="2" y="63"/>
                  </a:cxn>
                  <a:cxn ang="0">
                    <a:pos x="2" y="63"/>
                  </a:cxn>
                  <a:cxn ang="0">
                    <a:pos x="1" y="61"/>
                  </a:cxn>
                  <a:cxn ang="0">
                    <a:pos x="0" y="60"/>
                  </a:cxn>
                  <a:cxn ang="0">
                    <a:pos x="53" y="20"/>
                  </a:cxn>
                  <a:cxn ang="0">
                    <a:pos x="50" y="15"/>
                  </a:cxn>
                  <a:cxn ang="0">
                    <a:pos x="46" y="13"/>
                  </a:cxn>
                  <a:cxn ang="0">
                    <a:pos x="43" y="9"/>
                  </a:cxn>
                  <a:cxn ang="0">
                    <a:pos x="39" y="7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9" y="1"/>
                  </a:cxn>
                  <a:cxn ang="0">
                    <a:pos x="24" y="0"/>
                  </a:cxn>
                  <a:cxn ang="0">
                    <a:pos x="25" y="0"/>
                  </a:cxn>
                  <a:cxn ang="0">
                    <a:pos x="0" y="63"/>
                  </a:cxn>
                </a:cxnLst>
                <a:rect l="0" t="0" r="r" b="b"/>
                <a:pathLst>
                  <a:path w="53" h="64">
                    <a:moveTo>
                      <a:pt x="0" y="63"/>
                    </a:moveTo>
                    <a:lnTo>
                      <a:pt x="1" y="63"/>
                    </a:lnTo>
                    <a:lnTo>
                      <a:pt x="1" y="63"/>
                    </a:lnTo>
                    <a:lnTo>
                      <a:pt x="2" y="63"/>
                    </a:lnTo>
                    <a:lnTo>
                      <a:pt x="2" y="64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1" y="61"/>
                    </a:lnTo>
                    <a:lnTo>
                      <a:pt x="0" y="60"/>
                    </a:lnTo>
                    <a:lnTo>
                      <a:pt x="53" y="20"/>
                    </a:lnTo>
                    <a:lnTo>
                      <a:pt x="50" y="15"/>
                    </a:lnTo>
                    <a:lnTo>
                      <a:pt x="46" y="13"/>
                    </a:lnTo>
                    <a:lnTo>
                      <a:pt x="43" y="9"/>
                    </a:lnTo>
                    <a:lnTo>
                      <a:pt x="39" y="7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9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6" name="Freeform 2760"/>
              <p:cNvSpPr>
                <a:spLocks/>
              </p:cNvSpPr>
              <p:nvPr/>
            </p:nvSpPr>
            <p:spPr bwMode="auto">
              <a:xfrm>
                <a:off x="1698" y="1391"/>
                <a:ext cx="9" cy="14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0" y="65"/>
                  </a:cxn>
                  <a:cxn ang="0">
                    <a:pos x="5" y="66"/>
                  </a:cxn>
                  <a:cxn ang="0">
                    <a:pos x="9" y="67"/>
                  </a:cxn>
                  <a:cxn ang="0">
                    <a:pos x="13" y="68"/>
                  </a:cxn>
                  <a:cxn ang="0">
                    <a:pos x="16" y="69"/>
                  </a:cxn>
                  <a:cxn ang="0">
                    <a:pos x="19" y="70"/>
                  </a:cxn>
                  <a:cxn ang="0">
                    <a:pos x="21" y="70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47" y="9"/>
                  </a:cxn>
                  <a:cxn ang="0">
                    <a:pos x="44" y="8"/>
                  </a:cxn>
                  <a:cxn ang="0">
                    <a:pos x="41" y="7"/>
                  </a:cxn>
                  <a:cxn ang="0">
                    <a:pos x="37" y="6"/>
                  </a:cxn>
                  <a:cxn ang="0">
                    <a:pos x="34" y="5"/>
                  </a:cxn>
                  <a:cxn ang="0">
                    <a:pos x="30" y="3"/>
                  </a:cxn>
                  <a:cxn ang="0">
                    <a:pos x="26" y="2"/>
                  </a:cxn>
                  <a:cxn ang="0">
                    <a:pos x="21" y="1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0" y="65"/>
                  </a:cxn>
                </a:cxnLst>
                <a:rect l="0" t="0" r="r" b="b"/>
                <a:pathLst>
                  <a:path w="47" h="72">
                    <a:moveTo>
                      <a:pt x="0" y="65"/>
                    </a:moveTo>
                    <a:lnTo>
                      <a:pt x="0" y="65"/>
                    </a:lnTo>
                    <a:lnTo>
                      <a:pt x="5" y="66"/>
                    </a:lnTo>
                    <a:lnTo>
                      <a:pt x="9" y="67"/>
                    </a:lnTo>
                    <a:lnTo>
                      <a:pt x="13" y="68"/>
                    </a:lnTo>
                    <a:lnTo>
                      <a:pt x="16" y="69"/>
                    </a:lnTo>
                    <a:lnTo>
                      <a:pt x="19" y="70"/>
                    </a:lnTo>
                    <a:lnTo>
                      <a:pt x="21" y="70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47" y="9"/>
                    </a:lnTo>
                    <a:lnTo>
                      <a:pt x="44" y="8"/>
                    </a:lnTo>
                    <a:lnTo>
                      <a:pt x="41" y="7"/>
                    </a:lnTo>
                    <a:lnTo>
                      <a:pt x="37" y="6"/>
                    </a:lnTo>
                    <a:lnTo>
                      <a:pt x="34" y="5"/>
                    </a:lnTo>
                    <a:lnTo>
                      <a:pt x="30" y="3"/>
                    </a:lnTo>
                    <a:lnTo>
                      <a:pt x="26" y="2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7" name="Freeform 2761"/>
              <p:cNvSpPr>
                <a:spLocks/>
              </p:cNvSpPr>
              <p:nvPr/>
            </p:nvSpPr>
            <p:spPr bwMode="auto">
              <a:xfrm>
                <a:off x="1690" y="1389"/>
                <a:ext cx="11" cy="15"/>
              </a:xfrm>
              <a:custGeom>
                <a:avLst/>
                <a:gdLst/>
                <a:ahLst/>
                <a:cxnLst>
                  <a:cxn ang="0">
                    <a:pos x="1" y="60"/>
                  </a:cxn>
                  <a:cxn ang="0">
                    <a:pos x="0" y="60"/>
                  </a:cxn>
                  <a:cxn ang="0">
                    <a:pos x="5" y="61"/>
                  </a:cxn>
                  <a:cxn ang="0">
                    <a:pos x="9" y="64"/>
                  </a:cxn>
                  <a:cxn ang="0">
                    <a:pos x="13" y="65"/>
                  </a:cxn>
                  <a:cxn ang="0">
                    <a:pos x="17" y="67"/>
                  </a:cxn>
                  <a:cxn ang="0">
                    <a:pos x="22" y="68"/>
                  </a:cxn>
                  <a:cxn ang="0">
                    <a:pos x="27" y="69"/>
                  </a:cxn>
                  <a:cxn ang="0">
                    <a:pos x="32" y="70"/>
                  </a:cxn>
                  <a:cxn ang="0">
                    <a:pos x="38" y="72"/>
                  </a:cxn>
                  <a:cxn ang="0">
                    <a:pos x="53" y="7"/>
                  </a:cxn>
                  <a:cxn ang="0">
                    <a:pos x="49" y="6"/>
                  </a:cxn>
                  <a:cxn ang="0">
                    <a:pos x="45" y="5"/>
                  </a:cxn>
                  <a:cxn ang="0">
                    <a:pos x="42" y="3"/>
                  </a:cxn>
                  <a:cxn ang="0">
                    <a:pos x="38" y="3"/>
                  </a:cxn>
                  <a:cxn ang="0">
                    <a:pos x="36" y="2"/>
                  </a:cxn>
                  <a:cxn ang="0">
                    <a:pos x="34" y="1"/>
                  </a:cxn>
                  <a:cxn ang="0">
                    <a:pos x="32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1" y="60"/>
                  </a:cxn>
                </a:cxnLst>
                <a:rect l="0" t="0" r="r" b="b"/>
                <a:pathLst>
                  <a:path w="53" h="72">
                    <a:moveTo>
                      <a:pt x="1" y="60"/>
                    </a:moveTo>
                    <a:lnTo>
                      <a:pt x="0" y="60"/>
                    </a:lnTo>
                    <a:lnTo>
                      <a:pt x="5" y="61"/>
                    </a:lnTo>
                    <a:lnTo>
                      <a:pt x="9" y="64"/>
                    </a:lnTo>
                    <a:lnTo>
                      <a:pt x="13" y="65"/>
                    </a:lnTo>
                    <a:lnTo>
                      <a:pt x="17" y="67"/>
                    </a:lnTo>
                    <a:lnTo>
                      <a:pt x="22" y="68"/>
                    </a:lnTo>
                    <a:lnTo>
                      <a:pt x="27" y="69"/>
                    </a:lnTo>
                    <a:lnTo>
                      <a:pt x="32" y="70"/>
                    </a:lnTo>
                    <a:lnTo>
                      <a:pt x="38" y="72"/>
                    </a:lnTo>
                    <a:lnTo>
                      <a:pt x="53" y="7"/>
                    </a:lnTo>
                    <a:lnTo>
                      <a:pt x="49" y="6"/>
                    </a:lnTo>
                    <a:lnTo>
                      <a:pt x="45" y="5"/>
                    </a:lnTo>
                    <a:lnTo>
                      <a:pt x="42" y="3"/>
                    </a:lnTo>
                    <a:lnTo>
                      <a:pt x="38" y="3"/>
                    </a:lnTo>
                    <a:lnTo>
                      <a:pt x="36" y="2"/>
                    </a:lnTo>
                    <a:lnTo>
                      <a:pt x="34" y="1"/>
                    </a:lnTo>
                    <a:lnTo>
                      <a:pt x="32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1" y="6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8" name="Freeform 2762"/>
              <p:cNvSpPr>
                <a:spLocks/>
              </p:cNvSpPr>
              <p:nvPr/>
            </p:nvSpPr>
            <p:spPr bwMode="auto">
              <a:xfrm>
                <a:off x="1685" y="1389"/>
                <a:ext cx="12" cy="12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36"/>
                  </a:cxn>
                  <a:cxn ang="0">
                    <a:pos x="4" y="40"/>
                  </a:cxn>
                  <a:cxn ang="0">
                    <a:pos x="7" y="44"/>
                  </a:cxn>
                  <a:cxn ang="0">
                    <a:pos x="11" y="47"/>
                  </a:cxn>
                  <a:cxn ang="0">
                    <a:pos x="14" y="51"/>
                  </a:cxn>
                  <a:cxn ang="0">
                    <a:pos x="17" y="54"/>
                  </a:cxn>
                  <a:cxn ang="0">
                    <a:pos x="21" y="56"/>
                  </a:cxn>
                  <a:cxn ang="0">
                    <a:pos x="26" y="60"/>
                  </a:cxn>
                  <a:cxn ang="0">
                    <a:pos x="30" y="62"/>
                  </a:cxn>
                  <a:cxn ang="0">
                    <a:pos x="60" y="2"/>
                  </a:cxn>
                  <a:cxn ang="0">
                    <a:pos x="59" y="2"/>
                  </a:cxn>
                  <a:cxn ang="0">
                    <a:pos x="59" y="1"/>
                  </a:cxn>
                  <a:cxn ang="0">
                    <a:pos x="58" y="1"/>
                  </a:cxn>
                  <a:cxn ang="0">
                    <a:pos x="58" y="1"/>
                  </a:cxn>
                  <a:cxn ang="0">
                    <a:pos x="58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0" y="36"/>
                  </a:cxn>
                </a:cxnLst>
                <a:rect l="0" t="0" r="r" b="b"/>
                <a:pathLst>
                  <a:path w="60" h="62">
                    <a:moveTo>
                      <a:pt x="0" y="36"/>
                    </a:moveTo>
                    <a:lnTo>
                      <a:pt x="0" y="36"/>
                    </a:lnTo>
                    <a:lnTo>
                      <a:pt x="4" y="40"/>
                    </a:lnTo>
                    <a:lnTo>
                      <a:pt x="7" y="44"/>
                    </a:lnTo>
                    <a:lnTo>
                      <a:pt x="11" y="47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21" y="56"/>
                    </a:lnTo>
                    <a:lnTo>
                      <a:pt x="26" y="60"/>
                    </a:lnTo>
                    <a:lnTo>
                      <a:pt x="30" y="62"/>
                    </a:lnTo>
                    <a:lnTo>
                      <a:pt x="60" y="2"/>
                    </a:lnTo>
                    <a:lnTo>
                      <a:pt x="59" y="2"/>
                    </a:lnTo>
                    <a:lnTo>
                      <a:pt x="59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9" name="Freeform 2763"/>
              <p:cNvSpPr>
                <a:spLocks/>
              </p:cNvSpPr>
              <p:nvPr/>
            </p:nvSpPr>
            <p:spPr bwMode="auto">
              <a:xfrm>
                <a:off x="1683" y="1389"/>
                <a:ext cx="1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9"/>
                  </a:cxn>
                  <a:cxn ang="0">
                    <a:pos x="2" y="15"/>
                  </a:cxn>
                  <a:cxn ang="0">
                    <a:pos x="3" y="19"/>
                  </a:cxn>
                  <a:cxn ang="0">
                    <a:pos x="4" y="24"/>
                  </a:cxn>
                  <a:cxn ang="0">
                    <a:pos x="6" y="28"/>
                  </a:cxn>
                  <a:cxn ang="0">
                    <a:pos x="8" y="33"/>
                  </a:cxn>
                  <a:cxn ang="0">
                    <a:pos x="10" y="37"/>
                  </a:cxn>
                  <a:cxn ang="0">
                    <a:pos x="67" y="1"/>
                  </a:cxn>
                  <a:cxn ang="0">
                    <a:pos x="67" y="1"/>
                  </a:cxn>
                  <a:cxn ang="0">
                    <a:pos x="67" y="1"/>
                  </a:cxn>
                  <a:cxn ang="0">
                    <a:pos x="67" y="1"/>
                  </a:cxn>
                  <a:cxn ang="0">
                    <a:pos x="67" y="1"/>
                  </a:cxn>
                  <a:cxn ang="0">
                    <a:pos x="67" y="1"/>
                  </a:cxn>
                  <a:cxn ang="0">
                    <a:pos x="67" y="1"/>
                  </a:cxn>
                  <a:cxn ang="0">
                    <a:pos x="67" y="1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0" y="0"/>
                  </a:cxn>
                </a:cxnLst>
                <a:rect l="0" t="0" r="r" b="b"/>
                <a:pathLst>
                  <a:path w="67" h="37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9"/>
                    </a:lnTo>
                    <a:lnTo>
                      <a:pt x="2" y="15"/>
                    </a:lnTo>
                    <a:lnTo>
                      <a:pt x="3" y="19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8" y="33"/>
                    </a:lnTo>
                    <a:lnTo>
                      <a:pt x="10" y="37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0" name="Freeform 2764"/>
              <p:cNvSpPr>
                <a:spLocks/>
              </p:cNvSpPr>
              <p:nvPr/>
            </p:nvSpPr>
            <p:spPr bwMode="auto">
              <a:xfrm>
                <a:off x="1683" y="1381"/>
                <a:ext cx="13" cy="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9" y="5"/>
                  </a:cxn>
                  <a:cxn ang="0">
                    <a:pos x="7" y="10"/>
                  </a:cxn>
                  <a:cxn ang="0">
                    <a:pos x="4" y="14"/>
                  </a:cxn>
                  <a:cxn ang="0">
                    <a:pos x="3" y="19"/>
                  </a:cxn>
                  <a:cxn ang="0">
                    <a:pos x="2" y="25"/>
                  </a:cxn>
                  <a:cxn ang="0">
                    <a:pos x="1" y="29"/>
                  </a:cxn>
                  <a:cxn ang="0">
                    <a:pos x="0" y="35"/>
                  </a:cxn>
                  <a:cxn ang="0">
                    <a:pos x="0" y="40"/>
                  </a:cxn>
                  <a:cxn ang="0">
                    <a:pos x="67" y="40"/>
                  </a:cxn>
                  <a:cxn ang="0">
                    <a:pos x="67" y="40"/>
                  </a:cxn>
                  <a:cxn ang="0">
                    <a:pos x="67" y="38"/>
                  </a:cxn>
                  <a:cxn ang="0">
                    <a:pos x="67" y="38"/>
                  </a:cxn>
                  <a:cxn ang="0">
                    <a:pos x="67" y="38"/>
                  </a:cxn>
                  <a:cxn ang="0">
                    <a:pos x="68" y="38"/>
                  </a:cxn>
                  <a:cxn ang="0">
                    <a:pos x="68" y="37"/>
                  </a:cxn>
                  <a:cxn ang="0">
                    <a:pos x="68" y="37"/>
                  </a:cxn>
                  <a:cxn ang="0">
                    <a:pos x="68" y="36"/>
                  </a:cxn>
                  <a:cxn ang="0">
                    <a:pos x="68" y="36"/>
                  </a:cxn>
                  <a:cxn ang="0">
                    <a:pos x="12" y="0"/>
                  </a:cxn>
                </a:cxnLst>
                <a:rect l="0" t="0" r="r" b="b"/>
                <a:pathLst>
                  <a:path w="68" h="40">
                    <a:moveTo>
                      <a:pt x="12" y="0"/>
                    </a:moveTo>
                    <a:lnTo>
                      <a:pt x="12" y="0"/>
                    </a:lnTo>
                    <a:lnTo>
                      <a:pt x="9" y="5"/>
                    </a:lnTo>
                    <a:lnTo>
                      <a:pt x="7" y="10"/>
                    </a:lnTo>
                    <a:lnTo>
                      <a:pt x="4" y="14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1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8" y="38"/>
                    </a:lnTo>
                    <a:lnTo>
                      <a:pt x="68" y="37"/>
                    </a:lnTo>
                    <a:lnTo>
                      <a:pt x="68" y="37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1" name="Freeform 2765"/>
              <p:cNvSpPr>
                <a:spLocks/>
              </p:cNvSpPr>
              <p:nvPr/>
            </p:nvSpPr>
            <p:spPr bwMode="auto">
              <a:xfrm>
                <a:off x="1685" y="1375"/>
                <a:ext cx="12" cy="13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4" y="0"/>
                  </a:cxn>
                  <a:cxn ang="0">
                    <a:pos x="29" y="2"/>
                  </a:cxn>
                  <a:cxn ang="0">
                    <a:pos x="25" y="4"/>
                  </a:cxn>
                  <a:cxn ang="0">
                    <a:pos x="20" y="8"/>
                  </a:cxn>
                  <a:cxn ang="0">
                    <a:pos x="15" y="10"/>
                  </a:cxn>
                  <a:cxn ang="0">
                    <a:pos x="11" y="15"/>
                  </a:cxn>
                  <a:cxn ang="0">
                    <a:pos x="7" y="18"/>
                  </a:cxn>
                  <a:cxn ang="0">
                    <a:pos x="4" y="23"/>
                  </a:cxn>
                  <a:cxn ang="0">
                    <a:pos x="0" y="27"/>
                  </a:cxn>
                  <a:cxn ang="0">
                    <a:pos x="56" y="63"/>
                  </a:cxn>
                  <a:cxn ang="0">
                    <a:pos x="56" y="63"/>
                  </a:cxn>
                  <a:cxn ang="0">
                    <a:pos x="56" y="63"/>
                  </a:cxn>
                  <a:cxn ang="0">
                    <a:pos x="57" y="63"/>
                  </a:cxn>
                  <a:cxn ang="0">
                    <a:pos x="57" y="63"/>
                  </a:cxn>
                  <a:cxn ang="0">
                    <a:pos x="57" y="62"/>
                  </a:cxn>
                  <a:cxn ang="0">
                    <a:pos x="58" y="62"/>
                  </a:cxn>
                  <a:cxn ang="0">
                    <a:pos x="59" y="62"/>
                  </a:cxn>
                  <a:cxn ang="0">
                    <a:pos x="61" y="61"/>
                  </a:cxn>
                  <a:cxn ang="0">
                    <a:pos x="59" y="61"/>
                  </a:cxn>
                  <a:cxn ang="0">
                    <a:pos x="35" y="0"/>
                  </a:cxn>
                </a:cxnLst>
                <a:rect l="0" t="0" r="r" b="b"/>
                <a:pathLst>
                  <a:path w="61" h="63">
                    <a:moveTo>
                      <a:pt x="35" y="0"/>
                    </a:moveTo>
                    <a:lnTo>
                      <a:pt x="34" y="0"/>
                    </a:lnTo>
                    <a:lnTo>
                      <a:pt x="29" y="2"/>
                    </a:lnTo>
                    <a:lnTo>
                      <a:pt x="25" y="4"/>
                    </a:lnTo>
                    <a:lnTo>
                      <a:pt x="20" y="8"/>
                    </a:lnTo>
                    <a:lnTo>
                      <a:pt x="15" y="10"/>
                    </a:lnTo>
                    <a:lnTo>
                      <a:pt x="11" y="15"/>
                    </a:lnTo>
                    <a:lnTo>
                      <a:pt x="7" y="18"/>
                    </a:lnTo>
                    <a:lnTo>
                      <a:pt x="4" y="23"/>
                    </a:lnTo>
                    <a:lnTo>
                      <a:pt x="0" y="27"/>
                    </a:lnTo>
                    <a:lnTo>
                      <a:pt x="56" y="63"/>
                    </a:lnTo>
                    <a:lnTo>
                      <a:pt x="56" y="63"/>
                    </a:lnTo>
                    <a:lnTo>
                      <a:pt x="56" y="63"/>
                    </a:lnTo>
                    <a:lnTo>
                      <a:pt x="57" y="63"/>
                    </a:lnTo>
                    <a:lnTo>
                      <a:pt x="57" y="63"/>
                    </a:lnTo>
                    <a:lnTo>
                      <a:pt x="57" y="62"/>
                    </a:lnTo>
                    <a:lnTo>
                      <a:pt x="58" y="62"/>
                    </a:lnTo>
                    <a:lnTo>
                      <a:pt x="59" y="62"/>
                    </a:lnTo>
                    <a:lnTo>
                      <a:pt x="61" y="61"/>
                    </a:lnTo>
                    <a:lnTo>
                      <a:pt x="59" y="6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2" name="Freeform 2766"/>
              <p:cNvSpPr>
                <a:spLocks/>
              </p:cNvSpPr>
              <p:nvPr/>
            </p:nvSpPr>
            <p:spPr bwMode="auto">
              <a:xfrm>
                <a:off x="1692" y="1374"/>
                <a:ext cx="8" cy="1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24" y="1"/>
                  </a:cxn>
                  <a:cxn ang="0">
                    <a:pos x="20" y="2"/>
                  </a:cxn>
                  <a:cxn ang="0">
                    <a:pos x="14" y="3"/>
                  </a:cxn>
                  <a:cxn ang="0">
                    <a:pos x="9" y="4"/>
                  </a:cxn>
                  <a:cxn ang="0">
                    <a:pos x="5" y="5"/>
                  </a:cxn>
                  <a:cxn ang="0">
                    <a:pos x="0" y="8"/>
                  </a:cxn>
                  <a:cxn ang="0">
                    <a:pos x="24" y="69"/>
                  </a:cxn>
                  <a:cxn ang="0">
                    <a:pos x="27" y="69"/>
                  </a:cxn>
                  <a:cxn ang="0">
                    <a:pos x="28" y="68"/>
                  </a:cxn>
                  <a:cxn ang="0">
                    <a:pos x="30" y="68"/>
                  </a:cxn>
                  <a:cxn ang="0">
                    <a:pos x="31" y="66"/>
                  </a:cxn>
                  <a:cxn ang="0">
                    <a:pos x="34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1" y="66"/>
                  </a:cxn>
                  <a:cxn ang="0">
                    <a:pos x="41" y="66"/>
                  </a:cxn>
                  <a:cxn ang="0">
                    <a:pos x="41" y="0"/>
                  </a:cxn>
                </a:cxnLst>
                <a:rect l="0" t="0" r="r" b="b"/>
                <a:pathLst>
                  <a:path w="41" h="69">
                    <a:moveTo>
                      <a:pt x="41" y="0"/>
                    </a:moveTo>
                    <a:lnTo>
                      <a:pt x="41" y="0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4" y="1"/>
                    </a:lnTo>
                    <a:lnTo>
                      <a:pt x="20" y="2"/>
                    </a:lnTo>
                    <a:lnTo>
                      <a:pt x="14" y="3"/>
                    </a:lnTo>
                    <a:lnTo>
                      <a:pt x="9" y="4"/>
                    </a:lnTo>
                    <a:lnTo>
                      <a:pt x="5" y="5"/>
                    </a:lnTo>
                    <a:lnTo>
                      <a:pt x="0" y="8"/>
                    </a:lnTo>
                    <a:lnTo>
                      <a:pt x="24" y="69"/>
                    </a:lnTo>
                    <a:lnTo>
                      <a:pt x="27" y="69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1" y="66"/>
                    </a:lnTo>
                    <a:lnTo>
                      <a:pt x="34" y="66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41" y="66"/>
                    </a:lnTo>
                    <a:lnTo>
                      <a:pt x="41" y="6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3" name="Freeform 2767"/>
              <p:cNvSpPr>
                <a:spLocks/>
              </p:cNvSpPr>
              <p:nvPr/>
            </p:nvSpPr>
            <p:spPr bwMode="auto">
              <a:xfrm>
                <a:off x="1700" y="1374"/>
                <a:ext cx="9" cy="14"/>
              </a:xfrm>
              <a:custGeom>
                <a:avLst/>
                <a:gdLst/>
                <a:ahLst/>
                <a:cxnLst>
                  <a:cxn ang="0">
                    <a:pos x="42" y="8"/>
                  </a:cxn>
                  <a:cxn ang="0">
                    <a:pos x="42" y="8"/>
                  </a:cxn>
                  <a:cxn ang="0">
                    <a:pos x="36" y="5"/>
                  </a:cxn>
                  <a:cxn ang="0">
                    <a:pos x="32" y="4"/>
                  </a:cxn>
                  <a:cxn ang="0">
                    <a:pos x="26" y="3"/>
                  </a:cxn>
                  <a:cxn ang="0">
                    <a:pos x="21" y="2"/>
                  </a:cxn>
                  <a:cxn ang="0">
                    <a:pos x="16" y="1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8" y="66"/>
                  </a:cxn>
                  <a:cxn ang="0">
                    <a:pos x="9" y="68"/>
                  </a:cxn>
                  <a:cxn ang="0">
                    <a:pos x="11" y="68"/>
                  </a:cxn>
                  <a:cxn ang="0">
                    <a:pos x="13" y="68"/>
                  </a:cxn>
                  <a:cxn ang="0">
                    <a:pos x="15" y="69"/>
                  </a:cxn>
                  <a:cxn ang="0">
                    <a:pos x="16" y="69"/>
                  </a:cxn>
                  <a:cxn ang="0">
                    <a:pos x="16" y="69"/>
                  </a:cxn>
                  <a:cxn ang="0">
                    <a:pos x="42" y="8"/>
                  </a:cxn>
                </a:cxnLst>
                <a:rect l="0" t="0" r="r" b="b"/>
                <a:pathLst>
                  <a:path w="42" h="69">
                    <a:moveTo>
                      <a:pt x="42" y="8"/>
                    </a:moveTo>
                    <a:lnTo>
                      <a:pt x="42" y="8"/>
                    </a:lnTo>
                    <a:lnTo>
                      <a:pt x="36" y="5"/>
                    </a:lnTo>
                    <a:lnTo>
                      <a:pt x="32" y="4"/>
                    </a:lnTo>
                    <a:lnTo>
                      <a:pt x="26" y="3"/>
                    </a:lnTo>
                    <a:lnTo>
                      <a:pt x="21" y="2"/>
                    </a:lnTo>
                    <a:lnTo>
                      <a:pt x="16" y="1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6"/>
                    </a:lnTo>
                    <a:lnTo>
                      <a:pt x="2" y="66"/>
                    </a:lnTo>
                    <a:lnTo>
                      <a:pt x="4" y="66"/>
                    </a:lnTo>
                    <a:lnTo>
                      <a:pt x="8" y="66"/>
                    </a:lnTo>
                    <a:lnTo>
                      <a:pt x="9" y="68"/>
                    </a:lnTo>
                    <a:lnTo>
                      <a:pt x="11" y="68"/>
                    </a:lnTo>
                    <a:lnTo>
                      <a:pt x="13" y="68"/>
                    </a:lnTo>
                    <a:lnTo>
                      <a:pt x="15" y="69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42" y="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4" name="Freeform 2768"/>
              <p:cNvSpPr>
                <a:spLocks/>
              </p:cNvSpPr>
              <p:nvPr/>
            </p:nvSpPr>
            <p:spPr bwMode="auto">
              <a:xfrm>
                <a:off x="1703" y="1375"/>
                <a:ext cx="13" cy="13"/>
              </a:xfrm>
              <a:custGeom>
                <a:avLst/>
                <a:gdLst/>
                <a:ahLst/>
                <a:cxnLst>
                  <a:cxn ang="0">
                    <a:pos x="61" y="28"/>
                  </a:cxn>
                  <a:cxn ang="0">
                    <a:pos x="61" y="28"/>
                  </a:cxn>
                  <a:cxn ang="0">
                    <a:pos x="57" y="24"/>
                  </a:cxn>
                  <a:cxn ang="0">
                    <a:pos x="54" y="19"/>
                  </a:cxn>
                  <a:cxn ang="0">
                    <a:pos x="49" y="15"/>
                  </a:cxn>
                  <a:cxn ang="0">
                    <a:pos x="46" y="11"/>
                  </a:cxn>
                  <a:cxn ang="0">
                    <a:pos x="41" y="8"/>
                  </a:cxn>
                  <a:cxn ang="0">
                    <a:pos x="37" y="4"/>
                  </a:cxn>
                  <a:cxn ang="0">
                    <a:pos x="31" y="2"/>
                  </a:cxn>
                  <a:cxn ang="0">
                    <a:pos x="26" y="0"/>
                  </a:cxn>
                  <a:cxn ang="0">
                    <a:pos x="0" y="61"/>
                  </a:cxn>
                  <a:cxn ang="0">
                    <a:pos x="1" y="62"/>
                  </a:cxn>
                  <a:cxn ang="0">
                    <a:pos x="2" y="62"/>
                  </a:cxn>
                  <a:cxn ang="0">
                    <a:pos x="3" y="63"/>
                  </a:cxn>
                  <a:cxn ang="0">
                    <a:pos x="3" y="63"/>
                  </a:cxn>
                  <a:cxn ang="0">
                    <a:pos x="4" y="63"/>
                  </a:cxn>
                  <a:cxn ang="0">
                    <a:pos x="4" y="64"/>
                  </a:cxn>
                  <a:cxn ang="0">
                    <a:pos x="5" y="64"/>
                  </a:cxn>
                  <a:cxn ang="0">
                    <a:pos x="5" y="64"/>
                  </a:cxn>
                  <a:cxn ang="0">
                    <a:pos x="5" y="64"/>
                  </a:cxn>
                  <a:cxn ang="0">
                    <a:pos x="61" y="28"/>
                  </a:cxn>
                </a:cxnLst>
                <a:rect l="0" t="0" r="r" b="b"/>
                <a:pathLst>
                  <a:path w="61" h="64">
                    <a:moveTo>
                      <a:pt x="61" y="28"/>
                    </a:moveTo>
                    <a:lnTo>
                      <a:pt x="61" y="28"/>
                    </a:lnTo>
                    <a:lnTo>
                      <a:pt x="57" y="24"/>
                    </a:lnTo>
                    <a:lnTo>
                      <a:pt x="54" y="19"/>
                    </a:lnTo>
                    <a:lnTo>
                      <a:pt x="49" y="15"/>
                    </a:lnTo>
                    <a:lnTo>
                      <a:pt x="46" y="11"/>
                    </a:lnTo>
                    <a:lnTo>
                      <a:pt x="41" y="8"/>
                    </a:lnTo>
                    <a:lnTo>
                      <a:pt x="37" y="4"/>
                    </a:lnTo>
                    <a:lnTo>
                      <a:pt x="31" y="2"/>
                    </a:lnTo>
                    <a:lnTo>
                      <a:pt x="26" y="0"/>
                    </a:lnTo>
                    <a:lnTo>
                      <a:pt x="0" y="61"/>
                    </a:lnTo>
                    <a:lnTo>
                      <a:pt x="1" y="62"/>
                    </a:lnTo>
                    <a:lnTo>
                      <a:pt x="2" y="6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3"/>
                    </a:lnTo>
                    <a:lnTo>
                      <a:pt x="4" y="64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61" y="2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5" name="Freeform 2769"/>
              <p:cNvSpPr>
                <a:spLocks/>
              </p:cNvSpPr>
              <p:nvPr/>
            </p:nvSpPr>
            <p:spPr bwMode="auto">
              <a:xfrm>
                <a:off x="1704" y="1381"/>
                <a:ext cx="14" cy="15"/>
              </a:xfrm>
              <a:custGeom>
                <a:avLst/>
                <a:gdLst/>
                <a:ahLst/>
                <a:cxnLst>
                  <a:cxn ang="0">
                    <a:pos x="39" y="76"/>
                  </a:cxn>
                  <a:cxn ang="0">
                    <a:pos x="69" y="41"/>
                  </a:cxn>
                  <a:cxn ang="0">
                    <a:pos x="69" y="36"/>
                  </a:cxn>
                  <a:cxn ang="0">
                    <a:pos x="67" y="30"/>
                  </a:cxn>
                  <a:cxn ang="0">
                    <a:pos x="66" y="25"/>
                  </a:cxn>
                  <a:cxn ang="0">
                    <a:pos x="65" y="20"/>
                  </a:cxn>
                  <a:cxn ang="0">
                    <a:pos x="64" y="14"/>
                  </a:cxn>
                  <a:cxn ang="0">
                    <a:pos x="62" y="10"/>
                  </a:cxn>
                  <a:cxn ang="0">
                    <a:pos x="59" y="5"/>
                  </a:cxn>
                  <a:cxn ang="0">
                    <a:pos x="56" y="0"/>
                  </a:cxn>
                  <a:cxn ang="0">
                    <a:pos x="0" y="36"/>
                  </a:cxn>
                  <a:cxn ang="0">
                    <a:pos x="0" y="37"/>
                  </a:cxn>
                  <a:cxn ang="0">
                    <a:pos x="0" y="39"/>
                  </a:cxn>
                  <a:cxn ang="0">
                    <a:pos x="2" y="39"/>
                  </a:cxn>
                  <a:cxn ang="0">
                    <a:pos x="2" y="40"/>
                  </a:cxn>
                  <a:cxn ang="0">
                    <a:pos x="2" y="41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4"/>
                  </a:cxn>
                  <a:cxn ang="0">
                    <a:pos x="33" y="10"/>
                  </a:cxn>
                  <a:cxn ang="0">
                    <a:pos x="2" y="44"/>
                  </a:cxn>
                  <a:cxn ang="0">
                    <a:pos x="3" y="51"/>
                  </a:cxn>
                  <a:cxn ang="0">
                    <a:pos x="5" y="58"/>
                  </a:cxn>
                  <a:cxn ang="0">
                    <a:pos x="9" y="64"/>
                  </a:cxn>
                  <a:cxn ang="0">
                    <a:pos x="13" y="69"/>
                  </a:cxn>
                  <a:cxn ang="0">
                    <a:pos x="19" y="72"/>
                  </a:cxn>
                  <a:cxn ang="0">
                    <a:pos x="25" y="74"/>
                  </a:cxn>
                  <a:cxn ang="0">
                    <a:pos x="31" y="76"/>
                  </a:cxn>
                  <a:cxn ang="0">
                    <a:pos x="36" y="76"/>
                  </a:cxn>
                  <a:cxn ang="0">
                    <a:pos x="43" y="76"/>
                  </a:cxn>
                  <a:cxn ang="0">
                    <a:pos x="49" y="73"/>
                  </a:cxn>
                  <a:cxn ang="0">
                    <a:pos x="55" y="71"/>
                  </a:cxn>
                  <a:cxn ang="0">
                    <a:pos x="59" y="66"/>
                  </a:cxn>
                  <a:cxn ang="0">
                    <a:pos x="64" y="62"/>
                  </a:cxn>
                  <a:cxn ang="0">
                    <a:pos x="66" y="56"/>
                  </a:cxn>
                  <a:cxn ang="0">
                    <a:pos x="69" y="49"/>
                  </a:cxn>
                  <a:cxn ang="0">
                    <a:pos x="69" y="41"/>
                  </a:cxn>
                  <a:cxn ang="0">
                    <a:pos x="39" y="76"/>
                  </a:cxn>
                </a:cxnLst>
                <a:rect l="0" t="0" r="r" b="b"/>
                <a:pathLst>
                  <a:path w="69" h="76">
                    <a:moveTo>
                      <a:pt x="39" y="76"/>
                    </a:moveTo>
                    <a:lnTo>
                      <a:pt x="69" y="41"/>
                    </a:lnTo>
                    <a:lnTo>
                      <a:pt x="69" y="36"/>
                    </a:lnTo>
                    <a:lnTo>
                      <a:pt x="67" y="30"/>
                    </a:lnTo>
                    <a:lnTo>
                      <a:pt x="66" y="25"/>
                    </a:lnTo>
                    <a:lnTo>
                      <a:pt x="65" y="20"/>
                    </a:lnTo>
                    <a:lnTo>
                      <a:pt x="64" y="14"/>
                    </a:lnTo>
                    <a:lnTo>
                      <a:pt x="62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39"/>
                    </a:lnTo>
                    <a:lnTo>
                      <a:pt x="2" y="40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33" y="10"/>
                    </a:lnTo>
                    <a:lnTo>
                      <a:pt x="2" y="44"/>
                    </a:lnTo>
                    <a:lnTo>
                      <a:pt x="3" y="51"/>
                    </a:lnTo>
                    <a:lnTo>
                      <a:pt x="5" y="58"/>
                    </a:lnTo>
                    <a:lnTo>
                      <a:pt x="9" y="64"/>
                    </a:lnTo>
                    <a:lnTo>
                      <a:pt x="13" y="69"/>
                    </a:lnTo>
                    <a:lnTo>
                      <a:pt x="19" y="72"/>
                    </a:lnTo>
                    <a:lnTo>
                      <a:pt x="25" y="74"/>
                    </a:lnTo>
                    <a:lnTo>
                      <a:pt x="31" y="76"/>
                    </a:lnTo>
                    <a:lnTo>
                      <a:pt x="36" y="76"/>
                    </a:lnTo>
                    <a:lnTo>
                      <a:pt x="43" y="76"/>
                    </a:lnTo>
                    <a:lnTo>
                      <a:pt x="49" y="73"/>
                    </a:lnTo>
                    <a:lnTo>
                      <a:pt x="55" y="71"/>
                    </a:lnTo>
                    <a:lnTo>
                      <a:pt x="59" y="66"/>
                    </a:lnTo>
                    <a:lnTo>
                      <a:pt x="64" y="62"/>
                    </a:lnTo>
                    <a:lnTo>
                      <a:pt x="66" y="56"/>
                    </a:lnTo>
                    <a:lnTo>
                      <a:pt x="69" y="49"/>
                    </a:lnTo>
                    <a:lnTo>
                      <a:pt x="69" y="41"/>
                    </a:lnTo>
                    <a:lnTo>
                      <a:pt x="39" y="7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6" name="Freeform 2770"/>
              <p:cNvSpPr>
                <a:spLocks/>
              </p:cNvSpPr>
              <p:nvPr/>
            </p:nvSpPr>
            <p:spPr bwMode="auto">
              <a:xfrm>
                <a:off x="1701" y="1383"/>
                <a:ext cx="11" cy="13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36" y="67"/>
                  </a:cxn>
                  <a:cxn ang="0">
                    <a:pos x="56" y="66"/>
                  </a:cxn>
                  <a:cxn ang="0">
                    <a:pos x="50" y="0"/>
                  </a:cxn>
                  <a:cxn ang="0">
                    <a:pos x="30" y="1"/>
                  </a:cxn>
                  <a:cxn ang="0">
                    <a:pos x="0" y="38"/>
                  </a:cxn>
                  <a:cxn ang="0">
                    <a:pos x="30" y="1"/>
                  </a:cxn>
                  <a:cxn ang="0">
                    <a:pos x="23" y="2"/>
                  </a:cxn>
                  <a:cxn ang="0">
                    <a:pos x="16" y="4"/>
                  </a:cxn>
                  <a:cxn ang="0">
                    <a:pos x="11" y="8"/>
                  </a:cxn>
                  <a:cxn ang="0">
                    <a:pos x="6" y="12"/>
                  </a:cxn>
                  <a:cxn ang="0">
                    <a:pos x="4" y="18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0" y="37"/>
                  </a:cxn>
                  <a:cxn ang="0">
                    <a:pos x="1" y="42"/>
                  </a:cxn>
                  <a:cxn ang="0">
                    <a:pos x="2" y="48"/>
                  </a:cxn>
                  <a:cxn ang="0">
                    <a:pos x="6" y="54"/>
                  </a:cxn>
                  <a:cxn ang="0">
                    <a:pos x="9" y="59"/>
                  </a:cxn>
                  <a:cxn ang="0">
                    <a:pos x="15" y="62"/>
                  </a:cxn>
                  <a:cxn ang="0">
                    <a:pos x="21" y="66"/>
                  </a:cxn>
                  <a:cxn ang="0">
                    <a:pos x="28" y="67"/>
                  </a:cxn>
                  <a:cxn ang="0">
                    <a:pos x="36" y="67"/>
                  </a:cxn>
                  <a:cxn ang="0">
                    <a:pos x="0" y="38"/>
                  </a:cxn>
                </a:cxnLst>
                <a:rect l="0" t="0" r="r" b="b"/>
                <a:pathLst>
                  <a:path w="56" h="67">
                    <a:moveTo>
                      <a:pt x="0" y="38"/>
                    </a:moveTo>
                    <a:lnTo>
                      <a:pt x="36" y="67"/>
                    </a:lnTo>
                    <a:lnTo>
                      <a:pt x="56" y="66"/>
                    </a:lnTo>
                    <a:lnTo>
                      <a:pt x="50" y="0"/>
                    </a:lnTo>
                    <a:lnTo>
                      <a:pt x="30" y="1"/>
                    </a:lnTo>
                    <a:lnTo>
                      <a:pt x="0" y="38"/>
                    </a:lnTo>
                    <a:lnTo>
                      <a:pt x="30" y="1"/>
                    </a:lnTo>
                    <a:lnTo>
                      <a:pt x="23" y="2"/>
                    </a:lnTo>
                    <a:lnTo>
                      <a:pt x="16" y="4"/>
                    </a:lnTo>
                    <a:lnTo>
                      <a:pt x="11" y="8"/>
                    </a:lnTo>
                    <a:lnTo>
                      <a:pt x="6" y="12"/>
                    </a:lnTo>
                    <a:lnTo>
                      <a:pt x="4" y="18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1" y="42"/>
                    </a:lnTo>
                    <a:lnTo>
                      <a:pt x="2" y="48"/>
                    </a:lnTo>
                    <a:lnTo>
                      <a:pt x="6" y="54"/>
                    </a:lnTo>
                    <a:lnTo>
                      <a:pt x="9" y="59"/>
                    </a:lnTo>
                    <a:lnTo>
                      <a:pt x="15" y="62"/>
                    </a:lnTo>
                    <a:lnTo>
                      <a:pt x="21" y="66"/>
                    </a:lnTo>
                    <a:lnTo>
                      <a:pt x="28" y="67"/>
                    </a:lnTo>
                    <a:lnTo>
                      <a:pt x="36" y="6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7" name="Freeform 2771"/>
              <p:cNvSpPr>
                <a:spLocks/>
              </p:cNvSpPr>
              <p:nvPr/>
            </p:nvSpPr>
            <p:spPr bwMode="auto">
              <a:xfrm>
                <a:off x="1701" y="1380"/>
                <a:ext cx="13" cy="11"/>
              </a:xfrm>
              <a:custGeom>
                <a:avLst/>
                <a:gdLst/>
                <a:ahLst/>
                <a:cxnLst>
                  <a:cxn ang="0">
                    <a:pos x="1" y="52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51"/>
                  </a:cxn>
                  <a:cxn ang="0">
                    <a:pos x="0" y="52"/>
                  </a:cxn>
                  <a:cxn ang="0">
                    <a:pos x="66" y="44"/>
                  </a:cxn>
                  <a:cxn ang="0">
                    <a:pos x="66" y="38"/>
                  </a:cxn>
                  <a:cxn ang="0">
                    <a:pos x="64" y="32"/>
                  </a:cxn>
                  <a:cxn ang="0">
                    <a:pos x="63" y="26"/>
                  </a:cxn>
                  <a:cxn ang="0">
                    <a:pos x="60" y="21"/>
                  </a:cxn>
                  <a:cxn ang="0">
                    <a:pos x="57" y="15"/>
                  </a:cxn>
                  <a:cxn ang="0">
                    <a:pos x="53" y="10"/>
                  </a:cxn>
                  <a:cxn ang="0">
                    <a:pos x="49" y="4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1" y="52"/>
                  </a:cxn>
                </a:cxnLst>
                <a:rect l="0" t="0" r="r" b="b"/>
                <a:pathLst>
                  <a:path w="66" h="52">
                    <a:moveTo>
                      <a:pt x="1" y="52"/>
                    </a:moveTo>
                    <a:lnTo>
                      <a:pt x="1" y="52"/>
                    </a:lnTo>
                    <a:lnTo>
                      <a:pt x="1" y="52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2"/>
                    </a:lnTo>
                    <a:lnTo>
                      <a:pt x="66" y="44"/>
                    </a:lnTo>
                    <a:lnTo>
                      <a:pt x="66" y="38"/>
                    </a:lnTo>
                    <a:lnTo>
                      <a:pt x="64" y="32"/>
                    </a:lnTo>
                    <a:lnTo>
                      <a:pt x="63" y="26"/>
                    </a:lnTo>
                    <a:lnTo>
                      <a:pt x="60" y="21"/>
                    </a:lnTo>
                    <a:lnTo>
                      <a:pt x="57" y="15"/>
                    </a:lnTo>
                    <a:lnTo>
                      <a:pt x="53" y="10"/>
                    </a:lnTo>
                    <a:lnTo>
                      <a:pt x="49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1" y="52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8" name="Freeform 2772"/>
              <p:cNvSpPr>
                <a:spLocks/>
              </p:cNvSpPr>
              <p:nvPr/>
            </p:nvSpPr>
            <p:spPr bwMode="auto">
              <a:xfrm>
                <a:off x="1700" y="1377"/>
                <a:ext cx="10" cy="14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67"/>
                  </a:cxn>
                  <a:cxn ang="0">
                    <a:pos x="3" y="67"/>
                  </a:cxn>
                  <a:cxn ang="0">
                    <a:pos x="4" y="67"/>
                  </a:cxn>
                  <a:cxn ang="0">
                    <a:pos x="5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5" y="67"/>
                  </a:cxn>
                  <a:cxn ang="0">
                    <a:pos x="48" y="15"/>
                  </a:cxn>
                  <a:cxn ang="0">
                    <a:pos x="42" y="11"/>
                  </a:cxn>
                  <a:cxn ang="0">
                    <a:pos x="36" y="8"/>
                  </a:cxn>
                  <a:cxn ang="0">
                    <a:pos x="31" y="6"/>
                  </a:cxn>
                  <a:cxn ang="0">
                    <a:pos x="25" y="3"/>
                  </a:cxn>
                  <a:cxn ang="0">
                    <a:pos x="18" y="2"/>
                  </a:cxn>
                  <a:cxn ang="0">
                    <a:pos x="12" y="1"/>
                  </a:cxn>
                  <a:cxn ang="0">
                    <a:pos x="6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7"/>
                  </a:cxn>
                </a:cxnLst>
                <a:rect l="0" t="0" r="r" b="b"/>
                <a:pathLst>
                  <a:path w="48" h="68">
                    <a:moveTo>
                      <a:pt x="0" y="67"/>
                    </a:moveTo>
                    <a:lnTo>
                      <a:pt x="0" y="67"/>
                    </a:lnTo>
                    <a:lnTo>
                      <a:pt x="3" y="67"/>
                    </a:lnTo>
                    <a:lnTo>
                      <a:pt x="4" y="67"/>
                    </a:lnTo>
                    <a:lnTo>
                      <a:pt x="5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5" y="67"/>
                    </a:lnTo>
                    <a:lnTo>
                      <a:pt x="48" y="15"/>
                    </a:lnTo>
                    <a:lnTo>
                      <a:pt x="42" y="11"/>
                    </a:lnTo>
                    <a:lnTo>
                      <a:pt x="36" y="8"/>
                    </a:lnTo>
                    <a:lnTo>
                      <a:pt x="31" y="6"/>
                    </a:lnTo>
                    <a:lnTo>
                      <a:pt x="25" y="3"/>
                    </a:lnTo>
                    <a:lnTo>
                      <a:pt x="18" y="2"/>
                    </a:lnTo>
                    <a:lnTo>
                      <a:pt x="12" y="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9" name="Freeform 2773"/>
              <p:cNvSpPr>
                <a:spLocks/>
              </p:cNvSpPr>
              <p:nvPr/>
            </p:nvSpPr>
            <p:spPr bwMode="auto">
              <a:xfrm>
                <a:off x="1691" y="1377"/>
                <a:ext cx="9" cy="14"/>
              </a:xfrm>
              <a:custGeom>
                <a:avLst/>
                <a:gdLst/>
                <a:ahLst/>
                <a:cxnLst>
                  <a:cxn ang="0">
                    <a:pos x="42" y="67"/>
                  </a:cxn>
                  <a:cxn ang="0">
                    <a:pos x="42" y="67"/>
                  </a:cxn>
                  <a:cxn ang="0">
                    <a:pos x="41" y="67"/>
                  </a:cxn>
                  <a:cxn ang="0">
                    <a:pos x="41" y="68"/>
                  </a:cxn>
                  <a:cxn ang="0">
                    <a:pos x="39" y="68"/>
                  </a:cxn>
                  <a:cxn ang="0">
                    <a:pos x="41" y="68"/>
                  </a:cxn>
                  <a:cxn ang="0">
                    <a:pos x="42" y="68"/>
                  </a:cxn>
                  <a:cxn ang="0">
                    <a:pos x="43" y="67"/>
                  </a:cxn>
                  <a:cxn ang="0">
                    <a:pos x="45" y="67"/>
                  </a:cxn>
                  <a:cxn ang="0">
                    <a:pos x="48" y="67"/>
                  </a:cxn>
                  <a:cxn ang="0">
                    <a:pos x="48" y="0"/>
                  </a:cxn>
                  <a:cxn ang="0">
                    <a:pos x="42" y="1"/>
                  </a:cxn>
                  <a:cxn ang="0">
                    <a:pos x="36" y="1"/>
                  </a:cxn>
                  <a:cxn ang="0">
                    <a:pos x="30" y="2"/>
                  </a:cxn>
                  <a:cxn ang="0">
                    <a:pos x="24" y="3"/>
                  </a:cxn>
                  <a:cxn ang="0">
                    <a:pos x="19" y="4"/>
                  </a:cxn>
                  <a:cxn ang="0">
                    <a:pos x="12" y="7"/>
                  </a:cxn>
                  <a:cxn ang="0">
                    <a:pos x="6" y="10"/>
                  </a:cxn>
                  <a:cxn ang="0">
                    <a:pos x="0" y="14"/>
                  </a:cxn>
                  <a:cxn ang="0">
                    <a:pos x="0" y="15"/>
                  </a:cxn>
                  <a:cxn ang="0">
                    <a:pos x="42" y="67"/>
                  </a:cxn>
                </a:cxnLst>
                <a:rect l="0" t="0" r="r" b="b"/>
                <a:pathLst>
                  <a:path w="48" h="68">
                    <a:moveTo>
                      <a:pt x="42" y="67"/>
                    </a:moveTo>
                    <a:lnTo>
                      <a:pt x="42" y="67"/>
                    </a:lnTo>
                    <a:lnTo>
                      <a:pt x="41" y="67"/>
                    </a:lnTo>
                    <a:lnTo>
                      <a:pt x="41" y="68"/>
                    </a:lnTo>
                    <a:lnTo>
                      <a:pt x="39" y="68"/>
                    </a:lnTo>
                    <a:lnTo>
                      <a:pt x="41" y="68"/>
                    </a:lnTo>
                    <a:lnTo>
                      <a:pt x="42" y="68"/>
                    </a:lnTo>
                    <a:lnTo>
                      <a:pt x="43" y="67"/>
                    </a:lnTo>
                    <a:lnTo>
                      <a:pt x="45" y="67"/>
                    </a:lnTo>
                    <a:lnTo>
                      <a:pt x="48" y="67"/>
                    </a:lnTo>
                    <a:lnTo>
                      <a:pt x="48" y="0"/>
                    </a:lnTo>
                    <a:lnTo>
                      <a:pt x="42" y="1"/>
                    </a:lnTo>
                    <a:lnTo>
                      <a:pt x="36" y="1"/>
                    </a:lnTo>
                    <a:lnTo>
                      <a:pt x="30" y="2"/>
                    </a:lnTo>
                    <a:lnTo>
                      <a:pt x="24" y="3"/>
                    </a:lnTo>
                    <a:lnTo>
                      <a:pt x="19" y="4"/>
                    </a:lnTo>
                    <a:lnTo>
                      <a:pt x="12" y="7"/>
                    </a:lnTo>
                    <a:lnTo>
                      <a:pt x="6" y="10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42" y="67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0" name="Freeform 2774"/>
              <p:cNvSpPr>
                <a:spLocks/>
              </p:cNvSpPr>
              <p:nvPr/>
            </p:nvSpPr>
            <p:spPr bwMode="auto">
              <a:xfrm>
                <a:off x="1686" y="1380"/>
                <a:ext cx="14" cy="11"/>
              </a:xfrm>
              <a:custGeom>
                <a:avLst/>
                <a:gdLst/>
                <a:ahLst/>
                <a:cxnLst>
                  <a:cxn ang="0">
                    <a:pos x="67" y="41"/>
                  </a:cxn>
                  <a:cxn ang="0">
                    <a:pos x="67" y="41"/>
                  </a:cxn>
                  <a:cxn ang="0">
                    <a:pos x="67" y="43"/>
                  </a:cxn>
                  <a:cxn ang="0">
                    <a:pos x="67" y="45"/>
                  </a:cxn>
                  <a:cxn ang="0">
                    <a:pos x="66" y="46"/>
                  </a:cxn>
                  <a:cxn ang="0">
                    <a:pos x="66" y="48"/>
                  </a:cxn>
                  <a:cxn ang="0">
                    <a:pos x="65" y="49"/>
                  </a:cxn>
                  <a:cxn ang="0">
                    <a:pos x="64" y="51"/>
                  </a:cxn>
                  <a:cxn ang="0">
                    <a:pos x="64" y="51"/>
                  </a:cxn>
                  <a:cxn ang="0">
                    <a:pos x="63" y="52"/>
                  </a:cxn>
                  <a:cxn ang="0">
                    <a:pos x="21" y="0"/>
                  </a:cxn>
                  <a:cxn ang="0">
                    <a:pos x="18" y="3"/>
                  </a:cxn>
                  <a:cxn ang="0">
                    <a:pos x="13" y="7"/>
                  </a:cxn>
                  <a:cxn ang="0">
                    <a:pos x="10" y="13"/>
                  </a:cxn>
                  <a:cxn ang="0">
                    <a:pos x="6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67" y="41"/>
                  </a:cxn>
                </a:cxnLst>
                <a:rect l="0" t="0" r="r" b="b"/>
                <a:pathLst>
                  <a:path w="67" h="52">
                    <a:moveTo>
                      <a:pt x="67" y="41"/>
                    </a:moveTo>
                    <a:lnTo>
                      <a:pt x="67" y="41"/>
                    </a:lnTo>
                    <a:lnTo>
                      <a:pt x="67" y="43"/>
                    </a:lnTo>
                    <a:lnTo>
                      <a:pt x="67" y="45"/>
                    </a:lnTo>
                    <a:lnTo>
                      <a:pt x="66" y="46"/>
                    </a:lnTo>
                    <a:lnTo>
                      <a:pt x="66" y="48"/>
                    </a:lnTo>
                    <a:lnTo>
                      <a:pt x="65" y="49"/>
                    </a:lnTo>
                    <a:lnTo>
                      <a:pt x="64" y="51"/>
                    </a:lnTo>
                    <a:lnTo>
                      <a:pt x="64" y="51"/>
                    </a:lnTo>
                    <a:lnTo>
                      <a:pt x="63" y="52"/>
                    </a:lnTo>
                    <a:lnTo>
                      <a:pt x="21" y="0"/>
                    </a:lnTo>
                    <a:lnTo>
                      <a:pt x="18" y="3"/>
                    </a:lnTo>
                    <a:lnTo>
                      <a:pt x="13" y="7"/>
                    </a:lnTo>
                    <a:lnTo>
                      <a:pt x="10" y="13"/>
                    </a:lnTo>
                    <a:lnTo>
                      <a:pt x="6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67" y="4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1" name="Freeform 2775"/>
              <p:cNvSpPr>
                <a:spLocks/>
              </p:cNvSpPr>
              <p:nvPr/>
            </p:nvSpPr>
            <p:spPr bwMode="auto">
              <a:xfrm>
                <a:off x="1686" y="1386"/>
                <a:ext cx="14" cy="1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2" y="0"/>
                  </a:cxn>
                  <a:cxn ang="0">
                    <a:pos x="63" y="1"/>
                  </a:cxn>
                  <a:cxn ang="0">
                    <a:pos x="64" y="2"/>
                  </a:cxn>
                  <a:cxn ang="0">
                    <a:pos x="65" y="4"/>
                  </a:cxn>
                  <a:cxn ang="0">
                    <a:pos x="66" y="6"/>
                  </a:cxn>
                  <a:cxn ang="0">
                    <a:pos x="66" y="8"/>
                  </a:cxn>
                  <a:cxn ang="0">
                    <a:pos x="67" y="9"/>
                  </a:cxn>
                  <a:cxn ang="0">
                    <a:pos x="67" y="10"/>
                  </a:cxn>
                  <a:cxn ang="0">
                    <a:pos x="67" y="11"/>
                  </a:cxn>
                  <a:cxn ang="0">
                    <a:pos x="0" y="11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3" y="28"/>
                  </a:cxn>
                  <a:cxn ang="0">
                    <a:pos x="5" y="32"/>
                  </a:cxn>
                  <a:cxn ang="0">
                    <a:pos x="7" y="38"/>
                  </a:cxn>
                  <a:cxn ang="0">
                    <a:pos x="11" y="43"/>
                  </a:cxn>
                  <a:cxn ang="0">
                    <a:pos x="14" y="46"/>
                  </a:cxn>
                  <a:cxn ang="0">
                    <a:pos x="18" y="50"/>
                  </a:cxn>
                  <a:cxn ang="0">
                    <a:pos x="18" y="50"/>
                  </a:cxn>
                  <a:cxn ang="0">
                    <a:pos x="63" y="0"/>
                  </a:cxn>
                </a:cxnLst>
                <a:rect l="0" t="0" r="r" b="b"/>
                <a:pathLst>
                  <a:path w="67" h="50">
                    <a:moveTo>
                      <a:pt x="63" y="0"/>
                    </a:moveTo>
                    <a:lnTo>
                      <a:pt x="62" y="0"/>
                    </a:lnTo>
                    <a:lnTo>
                      <a:pt x="63" y="1"/>
                    </a:lnTo>
                    <a:lnTo>
                      <a:pt x="64" y="2"/>
                    </a:lnTo>
                    <a:lnTo>
                      <a:pt x="65" y="4"/>
                    </a:lnTo>
                    <a:lnTo>
                      <a:pt x="66" y="6"/>
                    </a:lnTo>
                    <a:lnTo>
                      <a:pt x="66" y="8"/>
                    </a:lnTo>
                    <a:lnTo>
                      <a:pt x="67" y="9"/>
                    </a:lnTo>
                    <a:lnTo>
                      <a:pt x="67" y="10"/>
                    </a:lnTo>
                    <a:lnTo>
                      <a:pt x="67" y="11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3" y="28"/>
                    </a:lnTo>
                    <a:lnTo>
                      <a:pt x="5" y="32"/>
                    </a:lnTo>
                    <a:lnTo>
                      <a:pt x="7" y="38"/>
                    </a:lnTo>
                    <a:lnTo>
                      <a:pt x="11" y="43"/>
                    </a:lnTo>
                    <a:lnTo>
                      <a:pt x="14" y="46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2" name="Freeform 2776"/>
              <p:cNvSpPr>
                <a:spLocks/>
              </p:cNvSpPr>
              <p:nvPr/>
            </p:nvSpPr>
            <p:spPr bwMode="auto">
              <a:xfrm>
                <a:off x="1690" y="1386"/>
                <a:ext cx="12" cy="14"/>
              </a:xfrm>
              <a:custGeom>
                <a:avLst/>
                <a:gdLst/>
                <a:ahLst/>
                <a:cxnLst>
                  <a:cxn ang="0">
                    <a:pos x="60" y="5"/>
                  </a:cxn>
                  <a:cxn ang="0">
                    <a:pos x="60" y="5"/>
                  </a:cxn>
                  <a:cxn ang="0">
                    <a:pos x="54" y="4"/>
                  </a:cxn>
                  <a:cxn ang="0">
                    <a:pos x="51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1" y="1"/>
                  </a:cxn>
                  <a:cxn ang="0">
                    <a:pos x="41" y="0"/>
                  </a:cxn>
                  <a:cxn ang="0">
                    <a:pos x="42" y="1"/>
                  </a:cxn>
                  <a:cxn ang="0">
                    <a:pos x="45" y="2"/>
                  </a:cxn>
                  <a:cxn ang="0">
                    <a:pos x="0" y="52"/>
                  </a:cxn>
                  <a:cxn ang="0">
                    <a:pos x="5" y="56"/>
                  </a:cxn>
                  <a:cxn ang="0">
                    <a:pos x="11" y="60"/>
                  </a:cxn>
                  <a:cxn ang="0">
                    <a:pos x="16" y="62"/>
                  </a:cxn>
                  <a:cxn ang="0">
                    <a:pos x="22" y="64"/>
                  </a:cxn>
                  <a:cxn ang="0">
                    <a:pos x="26" y="65"/>
                  </a:cxn>
                  <a:cxn ang="0">
                    <a:pos x="32" y="68"/>
                  </a:cxn>
                  <a:cxn ang="0">
                    <a:pos x="39" y="69"/>
                  </a:cxn>
                  <a:cxn ang="0">
                    <a:pos x="45" y="70"/>
                  </a:cxn>
                  <a:cxn ang="0">
                    <a:pos x="45" y="70"/>
                  </a:cxn>
                  <a:cxn ang="0">
                    <a:pos x="60" y="5"/>
                  </a:cxn>
                </a:cxnLst>
                <a:rect l="0" t="0" r="r" b="b"/>
                <a:pathLst>
                  <a:path w="60" h="70">
                    <a:moveTo>
                      <a:pt x="60" y="5"/>
                    </a:moveTo>
                    <a:lnTo>
                      <a:pt x="60" y="5"/>
                    </a:lnTo>
                    <a:lnTo>
                      <a:pt x="54" y="4"/>
                    </a:lnTo>
                    <a:lnTo>
                      <a:pt x="51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5" y="2"/>
                    </a:lnTo>
                    <a:lnTo>
                      <a:pt x="0" y="52"/>
                    </a:lnTo>
                    <a:lnTo>
                      <a:pt x="5" y="56"/>
                    </a:lnTo>
                    <a:lnTo>
                      <a:pt x="11" y="60"/>
                    </a:lnTo>
                    <a:lnTo>
                      <a:pt x="16" y="62"/>
                    </a:lnTo>
                    <a:lnTo>
                      <a:pt x="22" y="64"/>
                    </a:lnTo>
                    <a:lnTo>
                      <a:pt x="26" y="65"/>
                    </a:lnTo>
                    <a:lnTo>
                      <a:pt x="32" y="68"/>
                    </a:lnTo>
                    <a:lnTo>
                      <a:pt x="39" y="69"/>
                    </a:lnTo>
                    <a:lnTo>
                      <a:pt x="45" y="70"/>
                    </a:lnTo>
                    <a:lnTo>
                      <a:pt x="45" y="70"/>
                    </a:lnTo>
                    <a:lnTo>
                      <a:pt x="60" y="5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3" name="Freeform 2777"/>
              <p:cNvSpPr>
                <a:spLocks/>
              </p:cNvSpPr>
              <p:nvPr/>
            </p:nvSpPr>
            <p:spPr bwMode="auto">
              <a:xfrm>
                <a:off x="1699" y="1387"/>
                <a:ext cx="11" cy="14"/>
              </a:xfrm>
              <a:custGeom>
                <a:avLst/>
                <a:gdLst/>
                <a:ahLst/>
                <a:cxnLst>
                  <a:cxn ang="0">
                    <a:pos x="55" y="12"/>
                  </a:cxn>
                  <a:cxn ang="0">
                    <a:pos x="55" y="12"/>
                  </a:cxn>
                  <a:cxn ang="0">
                    <a:pos x="51" y="11"/>
                  </a:cxn>
                  <a:cxn ang="0">
                    <a:pos x="46" y="8"/>
                  </a:cxn>
                  <a:cxn ang="0">
                    <a:pos x="42" y="7"/>
                  </a:cxn>
                  <a:cxn ang="0">
                    <a:pos x="37" y="6"/>
                  </a:cxn>
                  <a:cxn ang="0">
                    <a:pos x="32" y="5"/>
                  </a:cxn>
                  <a:cxn ang="0">
                    <a:pos x="26" y="4"/>
                  </a:cxn>
                  <a:cxn ang="0">
                    <a:pos x="21" y="1"/>
                  </a:cxn>
                  <a:cxn ang="0">
                    <a:pos x="15" y="0"/>
                  </a:cxn>
                  <a:cxn ang="0">
                    <a:pos x="0" y="65"/>
                  </a:cxn>
                  <a:cxn ang="0">
                    <a:pos x="6" y="67"/>
                  </a:cxn>
                  <a:cxn ang="0">
                    <a:pos x="10" y="68"/>
                  </a:cxn>
                  <a:cxn ang="0">
                    <a:pos x="15" y="70"/>
                  </a:cxn>
                  <a:cxn ang="0">
                    <a:pos x="19" y="71"/>
                  </a:cxn>
                  <a:cxn ang="0">
                    <a:pos x="22" y="71"/>
                  </a:cxn>
                  <a:cxn ang="0">
                    <a:pos x="25" y="72"/>
                  </a:cxn>
                  <a:cxn ang="0">
                    <a:pos x="26" y="73"/>
                  </a:cxn>
                  <a:cxn ang="0">
                    <a:pos x="27" y="73"/>
                  </a:cxn>
                  <a:cxn ang="0">
                    <a:pos x="27" y="73"/>
                  </a:cxn>
                  <a:cxn ang="0">
                    <a:pos x="55" y="12"/>
                  </a:cxn>
                </a:cxnLst>
                <a:rect l="0" t="0" r="r" b="b"/>
                <a:pathLst>
                  <a:path w="55" h="73">
                    <a:moveTo>
                      <a:pt x="55" y="12"/>
                    </a:moveTo>
                    <a:lnTo>
                      <a:pt x="55" y="12"/>
                    </a:lnTo>
                    <a:lnTo>
                      <a:pt x="51" y="11"/>
                    </a:lnTo>
                    <a:lnTo>
                      <a:pt x="46" y="8"/>
                    </a:lnTo>
                    <a:lnTo>
                      <a:pt x="42" y="7"/>
                    </a:lnTo>
                    <a:lnTo>
                      <a:pt x="37" y="6"/>
                    </a:lnTo>
                    <a:lnTo>
                      <a:pt x="32" y="5"/>
                    </a:lnTo>
                    <a:lnTo>
                      <a:pt x="26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0" y="65"/>
                    </a:lnTo>
                    <a:lnTo>
                      <a:pt x="6" y="67"/>
                    </a:lnTo>
                    <a:lnTo>
                      <a:pt x="10" y="68"/>
                    </a:lnTo>
                    <a:lnTo>
                      <a:pt x="15" y="70"/>
                    </a:lnTo>
                    <a:lnTo>
                      <a:pt x="19" y="71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6" y="73"/>
                    </a:lnTo>
                    <a:lnTo>
                      <a:pt x="27" y="73"/>
                    </a:lnTo>
                    <a:lnTo>
                      <a:pt x="27" y="73"/>
                    </a:lnTo>
                    <a:lnTo>
                      <a:pt x="55" y="12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4" name="Freeform 2778"/>
              <p:cNvSpPr>
                <a:spLocks/>
              </p:cNvSpPr>
              <p:nvPr/>
            </p:nvSpPr>
            <p:spPr bwMode="auto">
              <a:xfrm>
                <a:off x="1704" y="1389"/>
                <a:ext cx="13" cy="13"/>
              </a:xfrm>
              <a:custGeom>
                <a:avLst/>
                <a:gdLst/>
                <a:ahLst/>
                <a:cxnLst>
                  <a:cxn ang="0">
                    <a:pos x="62" y="28"/>
                  </a:cxn>
                  <a:cxn ang="0">
                    <a:pos x="62" y="28"/>
                  </a:cxn>
                  <a:cxn ang="0">
                    <a:pos x="58" y="23"/>
                  </a:cxn>
                  <a:cxn ang="0">
                    <a:pos x="55" y="18"/>
                  </a:cxn>
                  <a:cxn ang="0">
                    <a:pos x="50" y="15"/>
                  </a:cxn>
                  <a:cxn ang="0">
                    <a:pos x="47" y="11"/>
                  </a:cxn>
                  <a:cxn ang="0">
                    <a:pos x="42" y="8"/>
                  </a:cxn>
                  <a:cxn ang="0">
                    <a:pos x="37" y="6"/>
                  </a:cxn>
                  <a:cxn ang="0">
                    <a:pos x="33" y="2"/>
                  </a:cxn>
                  <a:cxn ang="0">
                    <a:pos x="28" y="0"/>
                  </a:cxn>
                  <a:cxn ang="0">
                    <a:pos x="0" y="61"/>
                  </a:cxn>
                  <a:cxn ang="0">
                    <a:pos x="2" y="62"/>
                  </a:cxn>
                  <a:cxn ang="0">
                    <a:pos x="3" y="62"/>
                  </a:cxn>
                  <a:cxn ang="0">
                    <a:pos x="4" y="63"/>
                  </a:cxn>
                  <a:cxn ang="0">
                    <a:pos x="5" y="63"/>
                  </a:cxn>
                  <a:cxn ang="0">
                    <a:pos x="5" y="65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2" y="28"/>
                  </a:cxn>
                </a:cxnLst>
                <a:rect l="0" t="0" r="r" b="b"/>
                <a:pathLst>
                  <a:path w="62" h="65">
                    <a:moveTo>
                      <a:pt x="62" y="28"/>
                    </a:moveTo>
                    <a:lnTo>
                      <a:pt x="62" y="28"/>
                    </a:lnTo>
                    <a:lnTo>
                      <a:pt x="58" y="23"/>
                    </a:lnTo>
                    <a:lnTo>
                      <a:pt x="55" y="18"/>
                    </a:lnTo>
                    <a:lnTo>
                      <a:pt x="50" y="15"/>
                    </a:lnTo>
                    <a:lnTo>
                      <a:pt x="47" y="11"/>
                    </a:lnTo>
                    <a:lnTo>
                      <a:pt x="42" y="8"/>
                    </a:lnTo>
                    <a:lnTo>
                      <a:pt x="37" y="6"/>
                    </a:lnTo>
                    <a:lnTo>
                      <a:pt x="33" y="2"/>
                    </a:lnTo>
                    <a:lnTo>
                      <a:pt x="28" y="0"/>
                    </a:lnTo>
                    <a:lnTo>
                      <a:pt x="0" y="61"/>
                    </a:lnTo>
                    <a:lnTo>
                      <a:pt x="2" y="62"/>
                    </a:lnTo>
                    <a:lnTo>
                      <a:pt x="3" y="62"/>
                    </a:lnTo>
                    <a:lnTo>
                      <a:pt x="4" y="63"/>
                    </a:lnTo>
                    <a:lnTo>
                      <a:pt x="5" y="63"/>
                    </a:lnTo>
                    <a:lnTo>
                      <a:pt x="5" y="65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5" name="Freeform 2779"/>
              <p:cNvSpPr>
                <a:spLocks/>
              </p:cNvSpPr>
              <p:nvPr/>
            </p:nvSpPr>
            <p:spPr bwMode="auto">
              <a:xfrm>
                <a:off x="1706" y="1395"/>
                <a:ext cx="13" cy="8"/>
              </a:xfrm>
              <a:custGeom>
                <a:avLst/>
                <a:gdLst/>
                <a:ahLst/>
                <a:cxnLst>
                  <a:cxn ang="0">
                    <a:pos x="67" y="40"/>
                  </a:cxn>
                  <a:cxn ang="0">
                    <a:pos x="67" y="40"/>
                  </a:cxn>
                  <a:cxn ang="0">
                    <a:pos x="67" y="34"/>
                  </a:cxn>
                  <a:cxn ang="0">
                    <a:pos x="67" y="30"/>
                  </a:cxn>
                  <a:cxn ang="0">
                    <a:pos x="66" y="24"/>
                  </a:cxn>
                  <a:cxn ang="0">
                    <a:pos x="65" y="19"/>
                  </a:cxn>
                  <a:cxn ang="0">
                    <a:pos x="63" y="13"/>
                  </a:cxn>
                  <a:cxn ang="0">
                    <a:pos x="60" y="9"/>
                  </a:cxn>
                  <a:cxn ang="0">
                    <a:pos x="58" y="4"/>
                  </a:cxn>
                  <a:cxn ang="0">
                    <a:pos x="56" y="0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67" y="40"/>
                  </a:cxn>
                </a:cxnLst>
                <a:rect l="0" t="0" r="r" b="b"/>
                <a:pathLst>
                  <a:path w="67" h="40">
                    <a:moveTo>
                      <a:pt x="67" y="40"/>
                    </a:moveTo>
                    <a:lnTo>
                      <a:pt x="67" y="40"/>
                    </a:lnTo>
                    <a:lnTo>
                      <a:pt x="67" y="34"/>
                    </a:lnTo>
                    <a:lnTo>
                      <a:pt x="67" y="30"/>
                    </a:lnTo>
                    <a:lnTo>
                      <a:pt x="66" y="24"/>
                    </a:lnTo>
                    <a:lnTo>
                      <a:pt x="65" y="19"/>
                    </a:lnTo>
                    <a:lnTo>
                      <a:pt x="63" y="13"/>
                    </a:lnTo>
                    <a:lnTo>
                      <a:pt x="60" y="9"/>
                    </a:lnTo>
                    <a:lnTo>
                      <a:pt x="58" y="4"/>
                    </a:lnTo>
                    <a:lnTo>
                      <a:pt x="56" y="0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67" y="4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6" name="Freeform 2780"/>
              <p:cNvSpPr>
                <a:spLocks/>
              </p:cNvSpPr>
              <p:nvPr/>
            </p:nvSpPr>
            <p:spPr bwMode="auto">
              <a:xfrm>
                <a:off x="1705" y="1403"/>
                <a:ext cx="14" cy="8"/>
              </a:xfrm>
              <a:custGeom>
                <a:avLst/>
                <a:gdLst/>
                <a:ahLst/>
                <a:cxnLst>
                  <a:cxn ang="0">
                    <a:pos x="56" y="40"/>
                  </a:cxn>
                  <a:cxn ang="0">
                    <a:pos x="56" y="40"/>
                  </a:cxn>
                  <a:cxn ang="0">
                    <a:pos x="59" y="36"/>
                  </a:cxn>
                  <a:cxn ang="0">
                    <a:pos x="61" y="31"/>
                  </a:cxn>
                  <a:cxn ang="0">
                    <a:pos x="64" y="27"/>
                  </a:cxn>
                  <a:cxn ang="0">
                    <a:pos x="66" y="22"/>
                  </a:cxn>
                  <a:cxn ang="0">
                    <a:pos x="67" y="16"/>
                  </a:cxn>
                  <a:cxn ang="0">
                    <a:pos x="68" y="10"/>
                  </a:cxn>
                  <a:cxn ang="0">
                    <a:pos x="68" y="6"/>
                  </a:cxn>
                  <a:cxn ang="0">
                    <a:pos x="68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56" y="40"/>
                  </a:cxn>
                </a:cxnLst>
                <a:rect l="0" t="0" r="r" b="b"/>
                <a:pathLst>
                  <a:path w="68" h="40">
                    <a:moveTo>
                      <a:pt x="56" y="40"/>
                    </a:moveTo>
                    <a:lnTo>
                      <a:pt x="56" y="40"/>
                    </a:lnTo>
                    <a:lnTo>
                      <a:pt x="59" y="36"/>
                    </a:lnTo>
                    <a:lnTo>
                      <a:pt x="61" y="31"/>
                    </a:lnTo>
                    <a:lnTo>
                      <a:pt x="64" y="27"/>
                    </a:lnTo>
                    <a:lnTo>
                      <a:pt x="66" y="22"/>
                    </a:lnTo>
                    <a:lnTo>
                      <a:pt x="67" y="16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68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6" y="4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7" name="Freeform 2781"/>
              <p:cNvSpPr>
                <a:spLocks/>
              </p:cNvSpPr>
              <p:nvPr/>
            </p:nvSpPr>
            <p:spPr bwMode="auto">
              <a:xfrm>
                <a:off x="1704" y="1404"/>
                <a:ext cx="13" cy="13"/>
              </a:xfrm>
              <a:custGeom>
                <a:avLst/>
                <a:gdLst/>
                <a:ahLst/>
                <a:cxnLst>
                  <a:cxn ang="0">
                    <a:pos x="28" y="65"/>
                  </a:cxn>
                  <a:cxn ang="0">
                    <a:pos x="28" y="65"/>
                  </a:cxn>
                  <a:cxn ang="0">
                    <a:pos x="33" y="62"/>
                  </a:cxn>
                  <a:cxn ang="0">
                    <a:pos x="38" y="60"/>
                  </a:cxn>
                  <a:cxn ang="0">
                    <a:pos x="43" y="56"/>
                  </a:cxn>
                  <a:cxn ang="0">
                    <a:pos x="47" y="53"/>
                  </a:cxn>
                  <a:cxn ang="0">
                    <a:pos x="51" y="49"/>
                  </a:cxn>
                  <a:cxn ang="0">
                    <a:pos x="56" y="45"/>
                  </a:cxn>
                  <a:cxn ang="0">
                    <a:pos x="59" y="41"/>
                  </a:cxn>
                  <a:cxn ang="0">
                    <a:pos x="62" y="35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8" y="65"/>
                  </a:cxn>
                </a:cxnLst>
                <a:rect l="0" t="0" r="r" b="b"/>
                <a:pathLst>
                  <a:path w="62" h="65">
                    <a:moveTo>
                      <a:pt x="28" y="65"/>
                    </a:moveTo>
                    <a:lnTo>
                      <a:pt x="28" y="65"/>
                    </a:lnTo>
                    <a:lnTo>
                      <a:pt x="33" y="62"/>
                    </a:lnTo>
                    <a:lnTo>
                      <a:pt x="38" y="60"/>
                    </a:lnTo>
                    <a:lnTo>
                      <a:pt x="43" y="56"/>
                    </a:lnTo>
                    <a:lnTo>
                      <a:pt x="47" y="53"/>
                    </a:lnTo>
                    <a:lnTo>
                      <a:pt x="51" y="49"/>
                    </a:lnTo>
                    <a:lnTo>
                      <a:pt x="56" y="45"/>
                    </a:lnTo>
                    <a:lnTo>
                      <a:pt x="59" y="41"/>
                    </a:lnTo>
                    <a:lnTo>
                      <a:pt x="62" y="35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8" y="65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8" name="Freeform 2782"/>
              <p:cNvSpPr>
                <a:spLocks/>
              </p:cNvSpPr>
              <p:nvPr/>
            </p:nvSpPr>
            <p:spPr bwMode="auto">
              <a:xfrm>
                <a:off x="1701" y="1405"/>
                <a:ext cx="9" cy="13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69"/>
                  </a:cxn>
                  <a:cxn ang="0">
                    <a:pos x="5" y="69"/>
                  </a:cxn>
                  <a:cxn ang="0">
                    <a:pos x="11" y="69"/>
                  </a:cxn>
                  <a:cxn ang="0">
                    <a:pos x="16" y="68"/>
                  </a:cxn>
                  <a:cxn ang="0">
                    <a:pos x="22" y="67"/>
                  </a:cxn>
                  <a:cxn ang="0">
                    <a:pos x="27" y="66"/>
                  </a:cxn>
                  <a:cxn ang="0">
                    <a:pos x="33" y="65"/>
                  </a:cxn>
                  <a:cxn ang="0">
                    <a:pos x="37" y="63"/>
                  </a:cxn>
                  <a:cxn ang="0">
                    <a:pos x="43" y="61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69"/>
                  </a:cxn>
                </a:cxnLst>
                <a:rect l="0" t="0" r="r" b="b"/>
                <a:pathLst>
                  <a:path w="43" h="69">
                    <a:moveTo>
                      <a:pt x="0" y="69"/>
                    </a:moveTo>
                    <a:lnTo>
                      <a:pt x="0" y="69"/>
                    </a:lnTo>
                    <a:lnTo>
                      <a:pt x="5" y="69"/>
                    </a:lnTo>
                    <a:lnTo>
                      <a:pt x="11" y="69"/>
                    </a:lnTo>
                    <a:lnTo>
                      <a:pt x="16" y="68"/>
                    </a:lnTo>
                    <a:lnTo>
                      <a:pt x="22" y="67"/>
                    </a:lnTo>
                    <a:lnTo>
                      <a:pt x="27" y="66"/>
                    </a:lnTo>
                    <a:lnTo>
                      <a:pt x="33" y="65"/>
                    </a:lnTo>
                    <a:lnTo>
                      <a:pt x="37" y="63"/>
                    </a:lnTo>
                    <a:lnTo>
                      <a:pt x="43" y="61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9" name="Freeform 2783"/>
              <p:cNvSpPr>
                <a:spLocks/>
              </p:cNvSpPr>
              <p:nvPr/>
            </p:nvSpPr>
            <p:spPr bwMode="auto">
              <a:xfrm>
                <a:off x="1692" y="1405"/>
                <a:ext cx="9" cy="13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0" y="61"/>
                  </a:cxn>
                  <a:cxn ang="0">
                    <a:pos x="6" y="64"/>
                  </a:cxn>
                  <a:cxn ang="0">
                    <a:pos x="11" y="65"/>
                  </a:cxn>
                  <a:cxn ang="0">
                    <a:pos x="17" y="67"/>
                  </a:cxn>
                  <a:cxn ang="0">
                    <a:pos x="23" y="68"/>
                  </a:cxn>
                  <a:cxn ang="0">
                    <a:pos x="29" y="68"/>
                  </a:cxn>
                  <a:cxn ang="0">
                    <a:pos x="36" y="69"/>
                  </a:cxn>
                  <a:cxn ang="0">
                    <a:pos x="41" y="69"/>
                  </a:cxn>
                  <a:cxn ang="0">
                    <a:pos x="48" y="69"/>
                  </a:cxn>
                  <a:cxn ang="0">
                    <a:pos x="48" y="3"/>
                  </a:cxn>
                  <a:cxn ang="0">
                    <a:pos x="44" y="3"/>
                  </a:cxn>
                  <a:cxn ang="0">
                    <a:pos x="40" y="3"/>
                  </a:cxn>
                  <a:cxn ang="0">
                    <a:pos x="37" y="3"/>
                  </a:cxn>
                  <a:cxn ang="0">
                    <a:pos x="34" y="3"/>
                  </a:cxn>
                  <a:cxn ang="0">
                    <a:pos x="32" y="1"/>
                  </a:cxn>
                  <a:cxn ang="0">
                    <a:pos x="30" y="1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0" y="61"/>
                  </a:cxn>
                </a:cxnLst>
                <a:rect l="0" t="0" r="r" b="b"/>
                <a:pathLst>
                  <a:path w="48" h="69">
                    <a:moveTo>
                      <a:pt x="0" y="61"/>
                    </a:moveTo>
                    <a:lnTo>
                      <a:pt x="0" y="61"/>
                    </a:lnTo>
                    <a:lnTo>
                      <a:pt x="6" y="64"/>
                    </a:lnTo>
                    <a:lnTo>
                      <a:pt x="11" y="65"/>
                    </a:lnTo>
                    <a:lnTo>
                      <a:pt x="17" y="67"/>
                    </a:lnTo>
                    <a:lnTo>
                      <a:pt x="23" y="68"/>
                    </a:lnTo>
                    <a:lnTo>
                      <a:pt x="29" y="68"/>
                    </a:lnTo>
                    <a:lnTo>
                      <a:pt x="36" y="69"/>
                    </a:lnTo>
                    <a:lnTo>
                      <a:pt x="41" y="69"/>
                    </a:lnTo>
                    <a:lnTo>
                      <a:pt x="48" y="69"/>
                    </a:lnTo>
                    <a:lnTo>
                      <a:pt x="48" y="3"/>
                    </a:lnTo>
                    <a:lnTo>
                      <a:pt x="44" y="3"/>
                    </a:lnTo>
                    <a:lnTo>
                      <a:pt x="40" y="3"/>
                    </a:lnTo>
                    <a:lnTo>
                      <a:pt x="37" y="3"/>
                    </a:lnTo>
                    <a:lnTo>
                      <a:pt x="34" y="3"/>
                    </a:lnTo>
                    <a:lnTo>
                      <a:pt x="32" y="1"/>
                    </a:lnTo>
                    <a:lnTo>
                      <a:pt x="30" y="1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40" name="Freeform 2784"/>
              <p:cNvSpPr>
                <a:spLocks/>
              </p:cNvSpPr>
              <p:nvPr/>
            </p:nvSpPr>
            <p:spPr bwMode="auto">
              <a:xfrm>
                <a:off x="1684" y="1403"/>
                <a:ext cx="13" cy="1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36"/>
                  </a:cxn>
                  <a:cxn ang="0">
                    <a:pos x="3" y="42"/>
                  </a:cxn>
                  <a:cxn ang="0">
                    <a:pos x="8" y="47"/>
                  </a:cxn>
                  <a:cxn ang="0">
                    <a:pos x="11" y="50"/>
                  </a:cxn>
                  <a:cxn ang="0">
                    <a:pos x="16" y="55"/>
                  </a:cxn>
                  <a:cxn ang="0">
                    <a:pos x="21" y="58"/>
                  </a:cxn>
                  <a:cxn ang="0">
                    <a:pos x="26" y="62"/>
                  </a:cxn>
                  <a:cxn ang="0">
                    <a:pos x="31" y="65"/>
                  </a:cxn>
                  <a:cxn ang="0">
                    <a:pos x="37" y="67"/>
                  </a:cxn>
                  <a:cxn ang="0">
                    <a:pos x="63" y="6"/>
                  </a:cxn>
                  <a:cxn ang="0">
                    <a:pos x="62" y="5"/>
                  </a:cxn>
                  <a:cxn ang="0">
                    <a:pos x="61" y="4"/>
                  </a:cxn>
                  <a:cxn ang="0">
                    <a:pos x="60" y="4"/>
                  </a:cxn>
                  <a:cxn ang="0">
                    <a:pos x="59" y="3"/>
                  </a:cxn>
                  <a:cxn ang="0">
                    <a:pos x="58" y="3"/>
                  </a:cxn>
                  <a:cxn ang="0">
                    <a:pos x="58" y="2"/>
                  </a:cxn>
                  <a:cxn ang="0">
                    <a:pos x="56" y="2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0" y="36"/>
                  </a:cxn>
                </a:cxnLst>
                <a:rect l="0" t="0" r="r" b="b"/>
                <a:pathLst>
                  <a:path w="63" h="67">
                    <a:moveTo>
                      <a:pt x="0" y="36"/>
                    </a:moveTo>
                    <a:lnTo>
                      <a:pt x="0" y="36"/>
                    </a:lnTo>
                    <a:lnTo>
                      <a:pt x="3" y="42"/>
                    </a:lnTo>
                    <a:lnTo>
                      <a:pt x="8" y="47"/>
                    </a:lnTo>
                    <a:lnTo>
                      <a:pt x="11" y="50"/>
                    </a:lnTo>
                    <a:lnTo>
                      <a:pt x="16" y="55"/>
                    </a:lnTo>
                    <a:lnTo>
                      <a:pt x="21" y="58"/>
                    </a:lnTo>
                    <a:lnTo>
                      <a:pt x="26" y="62"/>
                    </a:lnTo>
                    <a:lnTo>
                      <a:pt x="31" y="65"/>
                    </a:lnTo>
                    <a:lnTo>
                      <a:pt x="37" y="67"/>
                    </a:lnTo>
                    <a:lnTo>
                      <a:pt x="63" y="6"/>
                    </a:lnTo>
                    <a:lnTo>
                      <a:pt x="62" y="5"/>
                    </a:lnTo>
                    <a:lnTo>
                      <a:pt x="61" y="4"/>
                    </a:lnTo>
                    <a:lnTo>
                      <a:pt x="60" y="4"/>
                    </a:lnTo>
                    <a:lnTo>
                      <a:pt x="59" y="3"/>
                    </a:lnTo>
                    <a:lnTo>
                      <a:pt x="58" y="3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41" name="Freeform 2785"/>
              <p:cNvSpPr>
                <a:spLocks/>
              </p:cNvSpPr>
              <p:nvPr/>
            </p:nvSpPr>
            <p:spPr bwMode="auto">
              <a:xfrm>
                <a:off x="1681" y="1395"/>
                <a:ext cx="14" cy="1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33"/>
                  </a:cxn>
                  <a:cxn ang="0">
                    <a:pos x="1" y="40"/>
                  </a:cxn>
                  <a:cxn ang="0">
                    <a:pos x="1" y="46"/>
                  </a:cxn>
                  <a:cxn ang="0">
                    <a:pos x="2" y="52"/>
                  </a:cxn>
                  <a:cxn ang="0">
                    <a:pos x="5" y="57"/>
                  </a:cxn>
                  <a:cxn ang="0">
                    <a:pos x="6" y="63"/>
                  </a:cxn>
                  <a:cxn ang="0">
                    <a:pos x="8" y="68"/>
                  </a:cxn>
                  <a:cxn ang="0">
                    <a:pos x="12" y="74"/>
                  </a:cxn>
                  <a:cxn ang="0">
                    <a:pos x="14" y="78"/>
                  </a:cxn>
                  <a:cxn ang="0">
                    <a:pos x="70" y="42"/>
                  </a:cxn>
                  <a:cxn ang="0">
                    <a:pos x="69" y="41"/>
                  </a:cxn>
                  <a:cxn ang="0">
                    <a:pos x="69" y="40"/>
                  </a:cxn>
                  <a:cxn ang="0">
                    <a:pos x="68" y="39"/>
                  </a:cxn>
                  <a:cxn ang="0">
                    <a:pos x="68" y="38"/>
                  </a:cxn>
                  <a:cxn ang="0">
                    <a:pos x="68" y="37"/>
                  </a:cxn>
                  <a:cxn ang="0">
                    <a:pos x="67" y="36"/>
                  </a:cxn>
                  <a:cxn ang="0">
                    <a:pos x="67" y="34"/>
                  </a:cxn>
                  <a:cxn ang="0">
                    <a:pos x="67" y="32"/>
                  </a:cxn>
                  <a:cxn ang="0">
                    <a:pos x="37" y="67"/>
                  </a:cxn>
                  <a:cxn ang="0">
                    <a:pos x="67" y="32"/>
                  </a:cxn>
                  <a:cxn ang="0">
                    <a:pos x="66" y="24"/>
                  </a:cxn>
                  <a:cxn ang="0">
                    <a:pos x="64" y="17"/>
                  </a:cxn>
                  <a:cxn ang="0">
                    <a:pos x="60" y="12"/>
                  </a:cxn>
                  <a:cxn ang="0">
                    <a:pos x="57" y="8"/>
                  </a:cxn>
                  <a:cxn ang="0">
                    <a:pos x="51" y="4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5" y="4"/>
                  </a:cxn>
                  <a:cxn ang="0">
                    <a:pos x="10" y="9"/>
                  </a:cxn>
                  <a:cxn ang="0">
                    <a:pos x="6" y="14"/>
                  </a:cxn>
                  <a:cxn ang="0">
                    <a:pos x="2" y="19"/>
                  </a:cxn>
                  <a:cxn ang="0">
                    <a:pos x="1" y="26"/>
                  </a:cxn>
                  <a:cxn ang="0">
                    <a:pos x="0" y="33"/>
                  </a:cxn>
                  <a:cxn ang="0">
                    <a:pos x="31" y="0"/>
                  </a:cxn>
                </a:cxnLst>
                <a:rect l="0" t="0" r="r" b="b"/>
                <a:pathLst>
                  <a:path w="70" h="78">
                    <a:moveTo>
                      <a:pt x="31" y="0"/>
                    </a:moveTo>
                    <a:lnTo>
                      <a:pt x="0" y="33"/>
                    </a:lnTo>
                    <a:lnTo>
                      <a:pt x="1" y="40"/>
                    </a:lnTo>
                    <a:lnTo>
                      <a:pt x="1" y="46"/>
                    </a:lnTo>
                    <a:lnTo>
                      <a:pt x="2" y="52"/>
                    </a:lnTo>
                    <a:lnTo>
                      <a:pt x="5" y="57"/>
                    </a:lnTo>
                    <a:lnTo>
                      <a:pt x="6" y="63"/>
                    </a:lnTo>
                    <a:lnTo>
                      <a:pt x="8" y="68"/>
                    </a:lnTo>
                    <a:lnTo>
                      <a:pt x="12" y="74"/>
                    </a:lnTo>
                    <a:lnTo>
                      <a:pt x="14" y="78"/>
                    </a:lnTo>
                    <a:lnTo>
                      <a:pt x="70" y="42"/>
                    </a:lnTo>
                    <a:lnTo>
                      <a:pt x="69" y="41"/>
                    </a:lnTo>
                    <a:lnTo>
                      <a:pt x="69" y="40"/>
                    </a:lnTo>
                    <a:lnTo>
                      <a:pt x="68" y="39"/>
                    </a:lnTo>
                    <a:lnTo>
                      <a:pt x="68" y="38"/>
                    </a:lnTo>
                    <a:lnTo>
                      <a:pt x="68" y="37"/>
                    </a:lnTo>
                    <a:lnTo>
                      <a:pt x="67" y="36"/>
                    </a:lnTo>
                    <a:lnTo>
                      <a:pt x="67" y="34"/>
                    </a:lnTo>
                    <a:lnTo>
                      <a:pt x="67" y="32"/>
                    </a:lnTo>
                    <a:lnTo>
                      <a:pt x="37" y="67"/>
                    </a:lnTo>
                    <a:lnTo>
                      <a:pt x="67" y="32"/>
                    </a:lnTo>
                    <a:lnTo>
                      <a:pt x="66" y="24"/>
                    </a:lnTo>
                    <a:lnTo>
                      <a:pt x="64" y="17"/>
                    </a:lnTo>
                    <a:lnTo>
                      <a:pt x="60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4"/>
                    </a:lnTo>
                    <a:lnTo>
                      <a:pt x="10" y="9"/>
                    </a:lnTo>
                    <a:lnTo>
                      <a:pt x="6" y="14"/>
                    </a:lnTo>
                    <a:lnTo>
                      <a:pt x="2" y="19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42" name="Freeform 2786"/>
              <p:cNvSpPr>
                <a:spLocks/>
              </p:cNvSpPr>
              <p:nvPr/>
            </p:nvSpPr>
            <p:spPr bwMode="auto">
              <a:xfrm>
                <a:off x="1711" y="1374"/>
                <a:ext cx="14" cy="37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6"/>
                  </a:cxn>
                  <a:cxn ang="0">
                    <a:pos x="67" y="186"/>
                  </a:cxn>
                  <a:cxn ang="0">
                    <a:pos x="67" y="33"/>
                  </a:cxn>
                  <a:cxn ang="0">
                    <a:pos x="33" y="0"/>
                  </a:cxn>
                  <a:cxn ang="0">
                    <a:pos x="67" y="33"/>
                  </a:cxn>
                  <a:cxn ang="0">
                    <a:pos x="67" y="25"/>
                  </a:cxn>
                  <a:cxn ang="0">
                    <a:pos x="65" y="19"/>
                  </a:cxn>
                  <a:cxn ang="0">
                    <a:pos x="61" y="14"/>
                  </a:cxn>
                  <a:cxn ang="0">
                    <a:pos x="57" y="8"/>
                  </a:cxn>
                  <a:cxn ang="0">
                    <a:pos x="52" y="4"/>
                  </a:cxn>
                  <a:cxn ang="0">
                    <a:pos x="46" y="2"/>
                  </a:cxn>
                  <a:cxn ang="0">
                    <a:pos x="40" y="1"/>
                  </a:cxn>
                  <a:cxn ang="0">
                    <a:pos x="33" y="0"/>
                  </a:cxn>
                  <a:cxn ang="0">
                    <a:pos x="28" y="1"/>
                  </a:cxn>
                  <a:cxn ang="0">
                    <a:pos x="22" y="2"/>
                  </a:cxn>
                  <a:cxn ang="0">
                    <a:pos x="16" y="4"/>
                  </a:cxn>
                  <a:cxn ang="0">
                    <a:pos x="10" y="8"/>
                  </a:cxn>
                  <a:cxn ang="0">
                    <a:pos x="7" y="14"/>
                  </a:cxn>
                  <a:cxn ang="0">
                    <a:pos x="3" y="19"/>
                  </a:cxn>
                  <a:cxn ang="0">
                    <a:pos x="1" y="25"/>
                  </a:cxn>
                  <a:cxn ang="0">
                    <a:pos x="0" y="33"/>
                  </a:cxn>
                  <a:cxn ang="0">
                    <a:pos x="33" y="0"/>
                  </a:cxn>
                </a:cxnLst>
                <a:rect l="0" t="0" r="r" b="b"/>
                <a:pathLst>
                  <a:path w="67" h="186">
                    <a:moveTo>
                      <a:pt x="33" y="0"/>
                    </a:moveTo>
                    <a:lnTo>
                      <a:pt x="0" y="33"/>
                    </a:lnTo>
                    <a:lnTo>
                      <a:pt x="0" y="186"/>
                    </a:lnTo>
                    <a:lnTo>
                      <a:pt x="67" y="186"/>
                    </a:lnTo>
                    <a:lnTo>
                      <a:pt x="67" y="33"/>
                    </a:lnTo>
                    <a:lnTo>
                      <a:pt x="33" y="0"/>
                    </a:lnTo>
                    <a:lnTo>
                      <a:pt x="67" y="33"/>
                    </a:lnTo>
                    <a:lnTo>
                      <a:pt x="67" y="25"/>
                    </a:lnTo>
                    <a:lnTo>
                      <a:pt x="65" y="19"/>
                    </a:lnTo>
                    <a:lnTo>
                      <a:pt x="61" y="14"/>
                    </a:lnTo>
                    <a:lnTo>
                      <a:pt x="57" y="8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40" y="1"/>
                    </a:lnTo>
                    <a:lnTo>
                      <a:pt x="33" y="0"/>
                    </a:lnTo>
                    <a:lnTo>
                      <a:pt x="28" y="1"/>
                    </a:lnTo>
                    <a:lnTo>
                      <a:pt x="22" y="2"/>
                    </a:lnTo>
                    <a:lnTo>
                      <a:pt x="16" y="4"/>
                    </a:lnTo>
                    <a:lnTo>
                      <a:pt x="10" y="8"/>
                    </a:lnTo>
                    <a:lnTo>
                      <a:pt x="7" y="14"/>
                    </a:lnTo>
                    <a:lnTo>
                      <a:pt x="3" y="19"/>
                    </a:lnTo>
                    <a:lnTo>
                      <a:pt x="1" y="25"/>
                    </a:lnTo>
                    <a:lnTo>
                      <a:pt x="0" y="3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43" name="Freeform 2787"/>
              <p:cNvSpPr>
                <a:spLocks/>
              </p:cNvSpPr>
              <p:nvPr/>
            </p:nvSpPr>
            <p:spPr bwMode="auto">
              <a:xfrm>
                <a:off x="1718" y="1374"/>
                <a:ext cx="11" cy="14"/>
              </a:xfrm>
              <a:custGeom>
                <a:avLst/>
                <a:gdLst/>
                <a:ahLst/>
                <a:cxnLst>
                  <a:cxn ang="0">
                    <a:pos x="58" y="67"/>
                  </a:cxn>
                  <a:cxn ang="0">
                    <a:pos x="58" y="0"/>
                  </a:cxn>
                  <a:cxn ang="0">
                    <a:pos x="0" y="0"/>
                  </a:cxn>
                  <a:cxn ang="0">
                    <a:pos x="0" y="67"/>
                  </a:cxn>
                  <a:cxn ang="0">
                    <a:pos x="58" y="67"/>
                  </a:cxn>
                  <a:cxn ang="0">
                    <a:pos x="58" y="67"/>
                  </a:cxn>
                </a:cxnLst>
                <a:rect l="0" t="0" r="r" b="b"/>
                <a:pathLst>
                  <a:path w="58" h="67">
                    <a:moveTo>
                      <a:pt x="58" y="67"/>
                    </a:moveTo>
                    <a:lnTo>
                      <a:pt x="58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58" y="67"/>
                    </a:lnTo>
                    <a:lnTo>
                      <a:pt x="58" y="67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44" name="Freeform 2788"/>
              <p:cNvSpPr>
                <a:spLocks/>
              </p:cNvSpPr>
              <p:nvPr/>
            </p:nvSpPr>
            <p:spPr bwMode="auto">
              <a:xfrm>
                <a:off x="1729" y="1374"/>
                <a:ext cx="6" cy="14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6" y="1"/>
                  </a:cxn>
                  <a:cxn ang="0">
                    <a:pos x="22" y="1"/>
                  </a:cxn>
                  <a:cxn ang="0">
                    <a:pos x="19" y="1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7"/>
                  </a:cxn>
                  <a:cxn ang="0">
                    <a:pos x="4" y="67"/>
                  </a:cxn>
                  <a:cxn ang="0">
                    <a:pos x="6" y="67"/>
                  </a:cxn>
                  <a:cxn ang="0">
                    <a:pos x="9" y="67"/>
                  </a:cxn>
                  <a:cxn ang="0">
                    <a:pos x="12" y="67"/>
                  </a:cxn>
                  <a:cxn ang="0">
                    <a:pos x="14" y="68"/>
                  </a:cxn>
                  <a:cxn ang="0">
                    <a:pos x="15" y="68"/>
                  </a:cxn>
                  <a:cxn ang="0">
                    <a:pos x="16" y="68"/>
                  </a:cxn>
                  <a:cxn ang="0">
                    <a:pos x="18" y="68"/>
                  </a:cxn>
                  <a:cxn ang="0">
                    <a:pos x="18" y="68"/>
                  </a:cxn>
                  <a:cxn ang="0">
                    <a:pos x="29" y="2"/>
                  </a:cxn>
                </a:cxnLst>
                <a:rect l="0" t="0" r="r" b="b"/>
                <a:pathLst>
                  <a:path w="29" h="68">
                    <a:moveTo>
                      <a:pt x="29" y="2"/>
                    </a:moveTo>
                    <a:lnTo>
                      <a:pt x="29" y="2"/>
                    </a:lnTo>
                    <a:lnTo>
                      <a:pt x="26" y="1"/>
                    </a:lnTo>
                    <a:lnTo>
                      <a:pt x="22" y="1"/>
                    </a:lnTo>
                    <a:lnTo>
                      <a:pt x="19" y="1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4" y="67"/>
                    </a:lnTo>
                    <a:lnTo>
                      <a:pt x="6" y="67"/>
                    </a:lnTo>
                    <a:lnTo>
                      <a:pt x="9" y="67"/>
                    </a:lnTo>
                    <a:lnTo>
                      <a:pt x="12" y="67"/>
                    </a:lnTo>
                    <a:lnTo>
                      <a:pt x="14" y="68"/>
                    </a:lnTo>
                    <a:lnTo>
                      <a:pt x="15" y="68"/>
                    </a:lnTo>
                    <a:lnTo>
                      <a:pt x="16" y="68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45" name="Freeform 2789"/>
              <p:cNvSpPr>
                <a:spLocks/>
              </p:cNvSpPr>
              <p:nvPr/>
            </p:nvSpPr>
            <p:spPr bwMode="auto">
              <a:xfrm>
                <a:off x="1733" y="1375"/>
                <a:ext cx="9" cy="13"/>
              </a:xfrm>
              <a:custGeom>
                <a:avLst/>
                <a:gdLst/>
                <a:ahLst/>
                <a:cxnLst>
                  <a:cxn ang="0">
                    <a:pos x="43" y="13"/>
                  </a:cxn>
                  <a:cxn ang="0">
                    <a:pos x="43" y="13"/>
                  </a:cxn>
                  <a:cxn ang="0">
                    <a:pos x="39" y="11"/>
                  </a:cxn>
                  <a:cxn ang="0">
                    <a:pos x="35" y="8"/>
                  </a:cxn>
                  <a:cxn ang="0">
                    <a:pos x="32" y="6"/>
                  </a:cxn>
                  <a:cxn ang="0">
                    <a:pos x="27" y="5"/>
                  </a:cxn>
                  <a:cxn ang="0">
                    <a:pos x="24" y="2"/>
                  </a:cxn>
                  <a:cxn ang="0">
                    <a:pos x="19" y="1"/>
                  </a:cxn>
                  <a:cxn ang="0">
                    <a:pos x="15" y="1"/>
                  </a:cxn>
                  <a:cxn ang="0">
                    <a:pos x="11" y="0"/>
                  </a:cxn>
                  <a:cxn ang="0">
                    <a:pos x="0" y="66"/>
                  </a:cxn>
                  <a:cxn ang="0">
                    <a:pos x="1" y="66"/>
                  </a:cxn>
                  <a:cxn ang="0">
                    <a:pos x="2" y="66"/>
                  </a:cxn>
                  <a:cxn ang="0">
                    <a:pos x="3" y="67"/>
                  </a:cxn>
                  <a:cxn ang="0">
                    <a:pos x="4" y="67"/>
                  </a:cxn>
                  <a:cxn ang="0">
                    <a:pos x="4" y="67"/>
                  </a:cxn>
                  <a:cxn ang="0">
                    <a:pos x="5" y="67"/>
                  </a:cxn>
                  <a:cxn ang="0">
                    <a:pos x="5" y="67"/>
                  </a:cxn>
                  <a:cxn ang="0">
                    <a:pos x="5" y="67"/>
                  </a:cxn>
                  <a:cxn ang="0">
                    <a:pos x="5" y="67"/>
                  </a:cxn>
                  <a:cxn ang="0">
                    <a:pos x="43" y="13"/>
                  </a:cxn>
                </a:cxnLst>
                <a:rect l="0" t="0" r="r" b="b"/>
                <a:pathLst>
                  <a:path w="43" h="67">
                    <a:moveTo>
                      <a:pt x="43" y="13"/>
                    </a:moveTo>
                    <a:lnTo>
                      <a:pt x="43" y="13"/>
                    </a:lnTo>
                    <a:lnTo>
                      <a:pt x="39" y="11"/>
                    </a:lnTo>
                    <a:lnTo>
                      <a:pt x="35" y="8"/>
                    </a:lnTo>
                    <a:lnTo>
                      <a:pt x="32" y="6"/>
                    </a:lnTo>
                    <a:lnTo>
                      <a:pt x="27" y="5"/>
                    </a:lnTo>
                    <a:lnTo>
                      <a:pt x="24" y="2"/>
                    </a:lnTo>
                    <a:lnTo>
                      <a:pt x="19" y="1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0" y="66"/>
                    </a:lnTo>
                    <a:lnTo>
                      <a:pt x="1" y="66"/>
                    </a:lnTo>
                    <a:lnTo>
                      <a:pt x="2" y="66"/>
                    </a:lnTo>
                    <a:lnTo>
                      <a:pt x="3" y="67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43" y="13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46" name="Freeform 2790"/>
              <p:cNvSpPr>
                <a:spLocks/>
              </p:cNvSpPr>
              <p:nvPr/>
            </p:nvSpPr>
            <p:spPr bwMode="auto">
              <a:xfrm>
                <a:off x="1734" y="1377"/>
                <a:ext cx="12" cy="11"/>
              </a:xfrm>
              <a:custGeom>
                <a:avLst/>
                <a:gdLst/>
                <a:ahLst/>
                <a:cxnLst>
                  <a:cxn ang="0">
                    <a:pos x="62" y="28"/>
                  </a:cxn>
                  <a:cxn ang="0">
                    <a:pos x="62" y="28"/>
                  </a:cxn>
                  <a:cxn ang="0">
                    <a:pos x="59" y="23"/>
                  </a:cxn>
                  <a:cxn ang="0">
                    <a:pos x="57" y="19"/>
                  </a:cxn>
                  <a:cxn ang="0">
                    <a:pos x="55" y="16"/>
                  </a:cxn>
                  <a:cxn ang="0">
                    <a:pos x="52" y="13"/>
                  </a:cxn>
                  <a:cxn ang="0">
                    <a:pos x="49" y="9"/>
                  </a:cxn>
                  <a:cxn ang="0">
                    <a:pos x="45" y="6"/>
                  </a:cxn>
                  <a:cxn ang="0">
                    <a:pos x="42" y="2"/>
                  </a:cxn>
                  <a:cxn ang="0">
                    <a:pos x="38" y="0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1" y="56"/>
                  </a:cxn>
                  <a:cxn ang="0">
                    <a:pos x="1" y="56"/>
                  </a:cxn>
                  <a:cxn ang="0">
                    <a:pos x="62" y="28"/>
                  </a:cxn>
                </a:cxnLst>
                <a:rect l="0" t="0" r="r" b="b"/>
                <a:pathLst>
                  <a:path w="62" h="56">
                    <a:moveTo>
                      <a:pt x="62" y="28"/>
                    </a:moveTo>
                    <a:lnTo>
                      <a:pt x="62" y="28"/>
                    </a:lnTo>
                    <a:lnTo>
                      <a:pt x="59" y="23"/>
                    </a:lnTo>
                    <a:lnTo>
                      <a:pt x="57" y="19"/>
                    </a:lnTo>
                    <a:lnTo>
                      <a:pt x="55" y="16"/>
                    </a:lnTo>
                    <a:lnTo>
                      <a:pt x="52" y="13"/>
                    </a:lnTo>
                    <a:lnTo>
                      <a:pt x="49" y="9"/>
                    </a:lnTo>
                    <a:lnTo>
                      <a:pt x="45" y="6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47" name="Freeform 2791"/>
              <p:cNvSpPr>
                <a:spLocks/>
              </p:cNvSpPr>
              <p:nvPr/>
            </p:nvSpPr>
            <p:spPr bwMode="auto">
              <a:xfrm>
                <a:off x="1734" y="1383"/>
                <a:ext cx="14" cy="7"/>
              </a:xfrm>
              <a:custGeom>
                <a:avLst/>
                <a:gdLst/>
                <a:ahLst/>
                <a:cxnLst>
                  <a:cxn ang="0">
                    <a:pos x="69" y="34"/>
                  </a:cxn>
                  <a:cxn ang="0">
                    <a:pos x="69" y="34"/>
                  </a:cxn>
                  <a:cxn ang="0">
                    <a:pos x="69" y="30"/>
                  </a:cxn>
                  <a:cxn ang="0">
                    <a:pos x="67" y="25"/>
                  </a:cxn>
                  <a:cxn ang="0">
                    <a:pos x="67" y="21"/>
                  </a:cxn>
                  <a:cxn ang="0">
                    <a:pos x="66" y="17"/>
                  </a:cxn>
                  <a:cxn ang="0">
                    <a:pos x="65" y="12"/>
                  </a:cxn>
                  <a:cxn ang="0">
                    <a:pos x="64" y="8"/>
                  </a:cxn>
                  <a:cxn ang="0">
                    <a:pos x="63" y="3"/>
                  </a:cxn>
                  <a:cxn ang="0">
                    <a:pos x="61" y="0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2" y="31"/>
                  </a:cxn>
                  <a:cxn ang="0">
                    <a:pos x="2" y="31"/>
                  </a:cxn>
                  <a:cxn ang="0">
                    <a:pos x="2" y="32"/>
                  </a:cxn>
                  <a:cxn ang="0">
                    <a:pos x="2" y="33"/>
                  </a:cxn>
                  <a:cxn ang="0">
                    <a:pos x="2" y="33"/>
                  </a:cxn>
                  <a:cxn ang="0">
                    <a:pos x="2" y="34"/>
                  </a:cxn>
                  <a:cxn ang="0">
                    <a:pos x="2" y="34"/>
                  </a:cxn>
                  <a:cxn ang="0">
                    <a:pos x="69" y="34"/>
                  </a:cxn>
                </a:cxnLst>
                <a:rect l="0" t="0" r="r" b="b"/>
                <a:pathLst>
                  <a:path w="69" h="34">
                    <a:moveTo>
                      <a:pt x="69" y="34"/>
                    </a:moveTo>
                    <a:lnTo>
                      <a:pt x="69" y="34"/>
                    </a:lnTo>
                    <a:lnTo>
                      <a:pt x="69" y="30"/>
                    </a:lnTo>
                    <a:lnTo>
                      <a:pt x="67" y="25"/>
                    </a:lnTo>
                    <a:lnTo>
                      <a:pt x="67" y="21"/>
                    </a:lnTo>
                    <a:lnTo>
                      <a:pt x="66" y="17"/>
                    </a:lnTo>
                    <a:lnTo>
                      <a:pt x="65" y="12"/>
                    </a:lnTo>
                    <a:lnTo>
                      <a:pt x="64" y="8"/>
                    </a:lnTo>
                    <a:lnTo>
                      <a:pt x="63" y="3"/>
                    </a:lnTo>
                    <a:lnTo>
                      <a:pt x="61" y="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69" y="3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48" name="Freeform 2792"/>
              <p:cNvSpPr>
                <a:spLocks/>
              </p:cNvSpPr>
              <p:nvPr/>
            </p:nvSpPr>
            <p:spPr bwMode="auto">
              <a:xfrm>
                <a:off x="1734" y="1390"/>
                <a:ext cx="14" cy="11"/>
              </a:xfrm>
              <a:custGeom>
                <a:avLst/>
                <a:gdLst/>
                <a:ahLst/>
                <a:cxnLst>
                  <a:cxn ang="0">
                    <a:pos x="50" y="56"/>
                  </a:cxn>
                  <a:cxn ang="0">
                    <a:pos x="50" y="56"/>
                  </a:cxn>
                  <a:cxn ang="0">
                    <a:pos x="54" y="50"/>
                  </a:cxn>
                  <a:cxn ang="0">
                    <a:pos x="58" y="44"/>
                  </a:cxn>
                  <a:cxn ang="0">
                    <a:pos x="63" y="37"/>
                  </a:cxn>
                  <a:cxn ang="0">
                    <a:pos x="65" y="30"/>
                  </a:cxn>
                  <a:cxn ang="0">
                    <a:pos x="67" y="23"/>
                  </a:cxn>
                  <a:cxn ang="0">
                    <a:pos x="69" y="15"/>
                  </a:cxn>
                  <a:cxn ang="0">
                    <a:pos x="71" y="8"/>
                  </a:cxn>
                  <a:cxn ang="0">
                    <a:pos x="71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5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50" y="56"/>
                  </a:cxn>
                </a:cxnLst>
                <a:rect l="0" t="0" r="r" b="b"/>
                <a:pathLst>
                  <a:path w="71" h="56">
                    <a:moveTo>
                      <a:pt x="50" y="56"/>
                    </a:moveTo>
                    <a:lnTo>
                      <a:pt x="50" y="56"/>
                    </a:lnTo>
                    <a:lnTo>
                      <a:pt x="54" y="50"/>
                    </a:lnTo>
                    <a:lnTo>
                      <a:pt x="58" y="44"/>
                    </a:lnTo>
                    <a:lnTo>
                      <a:pt x="63" y="37"/>
                    </a:lnTo>
                    <a:lnTo>
                      <a:pt x="65" y="30"/>
                    </a:lnTo>
                    <a:lnTo>
                      <a:pt x="67" y="23"/>
                    </a:lnTo>
                    <a:lnTo>
                      <a:pt x="69" y="15"/>
                    </a:lnTo>
                    <a:lnTo>
                      <a:pt x="71" y="8"/>
                    </a:lnTo>
                    <a:lnTo>
                      <a:pt x="7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50" y="5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49" name="Freeform 2793"/>
              <p:cNvSpPr>
                <a:spLocks/>
              </p:cNvSpPr>
              <p:nvPr/>
            </p:nvSpPr>
            <p:spPr bwMode="auto">
              <a:xfrm>
                <a:off x="1730" y="1392"/>
                <a:ext cx="14" cy="14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69"/>
                  </a:cxn>
                  <a:cxn ang="0">
                    <a:pos x="9" y="69"/>
                  </a:cxn>
                  <a:cxn ang="0">
                    <a:pos x="18" y="69"/>
                  </a:cxn>
                  <a:cxn ang="0">
                    <a:pos x="27" y="67"/>
                  </a:cxn>
                  <a:cxn ang="0">
                    <a:pos x="35" y="64"/>
                  </a:cxn>
                  <a:cxn ang="0">
                    <a:pos x="45" y="62"/>
                  </a:cxn>
                  <a:cxn ang="0">
                    <a:pos x="53" y="57"/>
                  </a:cxn>
                  <a:cxn ang="0">
                    <a:pos x="61" y="52"/>
                  </a:cxn>
                  <a:cxn ang="0">
                    <a:pos x="69" y="45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3" y="2"/>
                  </a:cxn>
                  <a:cxn ang="0">
                    <a:pos x="10" y="2"/>
                  </a:cxn>
                  <a:cxn ang="0">
                    <a:pos x="5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69"/>
                  </a:cxn>
                </a:cxnLst>
                <a:rect l="0" t="0" r="r" b="b"/>
                <a:pathLst>
                  <a:path w="69" h="69">
                    <a:moveTo>
                      <a:pt x="0" y="69"/>
                    </a:moveTo>
                    <a:lnTo>
                      <a:pt x="0" y="69"/>
                    </a:lnTo>
                    <a:lnTo>
                      <a:pt x="9" y="69"/>
                    </a:lnTo>
                    <a:lnTo>
                      <a:pt x="18" y="69"/>
                    </a:lnTo>
                    <a:lnTo>
                      <a:pt x="27" y="67"/>
                    </a:lnTo>
                    <a:lnTo>
                      <a:pt x="35" y="64"/>
                    </a:lnTo>
                    <a:lnTo>
                      <a:pt x="45" y="62"/>
                    </a:lnTo>
                    <a:lnTo>
                      <a:pt x="53" y="57"/>
                    </a:lnTo>
                    <a:lnTo>
                      <a:pt x="61" y="52"/>
                    </a:lnTo>
                    <a:lnTo>
                      <a:pt x="69" y="45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3" y="2"/>
                    </a:lnTo>
                    <a:lnTo>
                      <a:pt x="10" y="2"/>
                    </a:lnTo>
                    <a:lnTo>
                      <a:pt x="5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0" name="Freeform 2794"/>
              <p:cNvSpPr>
                <a:spLocks/>
              </p:cNvSpPr>
              <p:nvPr/>
            </p:nvSpPr>
            <p:spPr bwMode="auto">
              <a:xfrm>
                <a:off x="1715" y="1392"/>
                <a:ext cx="15" cy="1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3" y="66"/>
                  </a:cxn>
                  <a:cxn ang="0">
                    <a:pos x="73" y="66"/>
                  </a:cxn>
                  <a:cxn ang="0">
                    <a:pos x="73" y="0"/>
                  </a:cxn>
                  <a:cxn ang="0">
                    <a:pos x="33" y="0"/>
                  </a:cxn>
                  <a:cxn ang="0">
                    <a:pos x="0" y="3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8" y="2"/>
                  </a:cxn>
                  <a:cxn ang="0">
                    <a:pos x="12" y="6"/>
                  </a:cxn>
                  <a:cxn ang="0">
                    <a:pos x="8" y="10"/>
                  </a:cxn>
                  <a:cxn ang="0">
                    <a:pos x="4" y="15"/>
                  </a:cxn>
                  <a:cxn ang="0">
                    <a:pos x="1" y="21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9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5"/>
                  </a:cxn>
                  <a:cxn ang="0">
                    <a:pos x="12" y="60"/>
                  </a:cxn>
                  <a:cxn ang="0">
                    <a:pos x="18" y="64"/>
                  </a:cxn>
                  <a:cxn ang="0">
                    <a:pos x="25" y="66"/>
                  </a:cxn>
                  <a:cxn ang="0">
                    <a:pos x="33" y="66"/>
                  </a:cxn>
                  <a:cxn ang="0">
                    <a:pos x="0" y="34"/>
                  </a:cxn>
                </a:cxnLst>
                <a:rect l="0" t="0" r="r" b="b"/>
                <a:pathLst>
                  <a:path w="73" h="66">
                    <a:moveTo>
                      <a:pt x="0" y="34"/>
                    </a:moveTo>
                    <a:lnTo>
                      <a:pt x="33" y="66"/>
                    </a:lnTo>
                    <a:lnTo>
                      <a:pt x="73" y="66"/>
                    </a:lnTo>
                    <a:lnTo>
                      <a:pt x="73" y="0"/>
                    </a:lnTo>
                    <a:lnTo>
                      <a:pt x="33" y="0"/>
                    </a:lnTo>
                    <a:lnTo>
                      <a:pt x="0" y="34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4" y="15"/>
                    </a:lnTo>
                    <a:lnTo>
                      <a:pt x="1" y="21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5"/>
                    </a:lnTo>
                    <a:lnTo>
                      <a:pt x="12" y="60"/>
                    </a:lnTo>
                    <a:lnTo>
                      <a:pt x="18" y="64"/>
                    </a:lnTo>
                    <a:lnTo>
                      <a:pt x="25" y="66"/>
                    </a:lnTo>
                    <a:lnTo>
                      <a:pt x="33" y="6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1" name="Freeform 2795"/>
              <p:cNvSpPr>
                <a:spLocks/>
              </p:cNvSpPr>
              <p:nvPr/>
            </p:nvSpPr>
            <p:spPr bwMode="auto">
              <a:xfrm>
                <a:off x="1715" y="1399"/>
                <a:ext cx="14" cy="19"/>
              </a:xfrm>
              <a:custGeom>
                <a:avLst/>
                <a:gdLst/>
                <a:ahLst/>
                <a:cxnLst>
                  <a:cxn ang="0">
                    <a:pos x="33" y="94"/>
                  </a:cxn>
                  <a:cxn ang="0">
                    <a:pos x="67" y="61"/>
                  </a:cxn>
                  <a:cxn ang="0">
                    <a:pos x="67" y="0"/>
                  </a:cxn>
                  <a:cxn ang="0">
                    <a:pos x="0" y="0"/>
                  </a:cxn>
                  <a:cxn ang="0">
                    <a:pos x="0" y="61"/>
                  </a:cxn>
                  <a:cxn ang="0">
                    <a:pos x="33" y="94"/>
                  </a:cxn>
                  <a:cxn ang="0">
                    <a:pos x="0" y="61"/>
                  </a:cxn>
                  <a:cxn ang="0">
                    <a:pos x="0" y="69"/>
                  </a:cxn>
                  <a:cxn ang="0">
                    <a:pos x="2" y="76"/>
                  </a:cxn>
                  <a:cxn ang="0">
                    <a:pos x="6" y="81"/>
                  </a:cxn>
                  <a:cxn ang="0">
                    <a:pos x="10" y="86"/>
                  </a:cxn>
                  <a:cxn ang="0">
                    <a:pos x="15" y="90"/>
                  </a:cxn>
                  <a:cxn ang="0">
                    <a:pos x="21" y="92"/>
                  </a:cxn>
                  <a:cxn ang="0">
                    <a:pos x="26" y="94"/>
                  </a:cxn>
                  <a:cxn ang="0">
                    <a:pos x="33" y="94"/>
                  </a:cxn>
                  <a:cxn ang="0">
                    <a:pos x="39" y="94"/>
                  </a:cxn>
                  <a:cxn ang="0">
                    <a:pos x="45" y="92"/>
                  </a:cxn>
                  <a:cxn ang="0">
                    <a:pos x="51" y="90"/>
                  </a:cxn>
                  <a:cxn ang="0">
                    <a:pos x="56" y="86"/>
                  </a:cxn>
                  <a:cxn ang="0">
                    <a:pos x="60" y="81"/>
                  </a:cxn>
                  <a:cxn ang="0">
                    <a:pos x="63" y="76"/>
                  </a:cxn>
                  <a:cxn ang="0">
                    <a:pos x="66" y="69"/>
                  </a:cxn>
                  <a:cxn ang="0">
                    <a:pos x="67" y="61"/>
                  </a:cxn>
                  <a:cxn ang="0">
                    <a:pos x="33" y="94"/>
                  </a:cxn>
                </a:cxnLst>
                <a:rect l="0" t="0" r="r" b="b"/>
                <a:pathLst>
                  <a:path w="67" h="94">
                    <a:moveTo>
                      <a:pt x="33" y="94"/>
                    </a:moveTo>
                    <a:lnTo>
                      <a:pt x="67" y="61"/>
                    </a:lnTo>
                    <a:lnTo>
                      <a:pt x="67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33" y="94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6" y="81"/>
                    </a:lnTo>
                    <a:lnTo>
                      <a:pt x="10" y="86"/>
                    </a:lnTo>
                    <a:lnTo>
                      <a:pt x="15" y="90"/>
                    </a:lnTo>
                    <a:lnTo>
                      <a:pt x="21" y="92"/>
                    </a:lnTo>
                    <a:lnTo>
                      <a:pt x="26" y="94"/>
                    </a:lnTo>
                    <a:lnTo>
                      <a:pt x="33" y="94"/>
                    </a:lnTo>
                    <a:lnTo>
                      <a:pt x="39" y="94"/>
                    </a:lnTo>
                    <a:lnTo>
                      <a:pt x="45" y="92"/>
                    </a:lnTo>
                    <a:lnTo>
                      <a:pt x="51" y="90"/>
                    </a:lnTo>
                    <a:lnTo>
                      <a:pt x="56" y="86"/>
                    </a:lnTo>
                    <a:lnTo>
                      <a:pt x="60" y="81"/>
                    </a:lnTo>
                    <a:lnTo>
                      <a:pt x="63" y="76"/>
                    </a:lnTo>
                    <a:lnTo>
                      <a:pt x="66" y="69"/>
                    </a:lnTo>
                    <a:lnTo>
                      <a:pt x="67" y="61"/>
                    </a:lnTo>
                    <a:lnTo>
                      <a:pt x="33" y="9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2" name="Freeform 2796"/>
              <p:cNvSpPr>
                <a:spLocks/>
              </p:cNvSpPr>
              <p:nvPr/>
            </p:nvSpPr>
            <p:spPr bwMode="auto">
              <a:xfrm>
                <a:off x="1711" y="1405"/>
                <a:ext cx="11" cy="13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3" y="67"/>
                  </a:cxn>
                  <a:cxn ang="0">
                    <a:pos x="54" y="67"/>
                  </a:cxn>
                  <a:cxn ang="0">
                    <a:pos x="54" y="0"/>
                  </a:cxn>
                  <a:cxn ang="0">
                    <a:pos x="33" y="0"/>
                  </a:cxn>
                  <a:cxn ang="0">
                    <a:pos x="0" y="34"/>
                  </a:cxn>
                  <a:cxn ang="0">
                    <a:pos x="33" y="0"/>
                  </a:cxn>
                  <a:cxn ang="0">
                    <a:pos x="25" y="1"/>
                  </a:cxn>
                  <a:cxn ang="0">
                    <a:pos x="20" y="4"/>
                  </a:cxn>
                  <a:cxn ang="0">
                    <a:pos x="14" y="7"/>
                  </a:cxn>
                  <a:cxn ang="0">
                    <a:pos x="8" y="11"/>
                  </a:cxn>
                  <a:cxn ang="0">
                    <a:pos x="5" y="16"/>
                  </a:cxn>
                  <a:cxn ang="0">
                    <a:pos x="2" y="22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1" y="41"/>
                  </a:cxn>
                  <a:cxn ang="0">
                    <a:pos x="2" y="46"/>
                  </a:cxn>
                  <a:cxn ang="0">
                    <a:pos x="5" y="52"/>
                  </a:cxn>
                  <a:cxn ang="0">
                    <a:pos x="8" y="57"/>
                  </a:cxn>
                  <a:cxn ang="0">
                    <a:pos x="14" y="61"/>
                  </a:cxn>
                  <a:cxn ang="0">
                    <a:pos x="20" y="65"/>
                  </a:cxn>
                  <a:cxn ang="0">
                    <a:pos x="25" y="67"/>
                  </a:cxn>
                  <a:cxn ang="0">
                    <a:pos x="33" y="67"/>
                  </a:cxn>
                  <a:cxn ang="0">
                    <a:pos x="0" y="34"/>
                  </a:cxn>
                </a:cxnLst>
                <a:rect l="0" t="0" r="r" b="b"/>
                <a:pathLst>
                  <a:path w="54" h="67">
                    <a:moveTo>
                      <a:pt x="0" y="34"/>
                    </a:moveTo>
                    <a:lnTo>
                      <a:pt x="33" y="67"/>
                    </a:lnTo>
                    <a:lnTo>
                      <a:pt x="54" y="67"/>
                    </a:lnTo>
                    <a:lnTo>
                      <a:pt x="54" y="0"/>
                    </a:lnTo>
                    <a:lnTo>
                      <a:pt x="33" y="0"/>
                    </a:lnTo>
                    <a:lnTo>
                      <a:pt x="0" y="34"/>
                    </a:lnTo>
                    <a:lnTo>
                      <a:pt x="33" y="0"/>
                    </a:lnTo>
                    <a:lnTo>
                      <a:pt x="25" y="1"/>
                    </a:lnTo>
                    <a:lnTo>
                      <a:pt x="20" y="4"/>
                    </a:lnTo>
                    <a:lnTo>
                      <a:pt x="14" y="7"/>
                    </a:lnTo>
                    <a:lnTo>
                      <a:pt x="8" y="11"/>
                    </a:lnTo>
                    <a:lnTo>
                      <a:pt x="5" y="16"/>
                    </a:lnTo>
                    <a:lnTo>
                      <a:pt x="2" y="22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1" y="41"/>
                    </a:lnTo>
                    <a:lnTo>
                      <a:pt x="2" y="46"/>
                    </a:lnTo>
                    <a:lnTo>
                      <a:pt x="5" y="52"/>
                    </a:lnTo>
                    <a:lnTo>
                      <a:pt x="8" y="57"/>
                    </a:lnTo>
                    <a:lnTo>
                      <a:pt x="14" y="61"/>
                    </a:lnTo>
                    <a:lnTo>
                      <a:pt x="20" y="65"/>
                    </a:lnTo>
                    <a:lnTo>
                      <a:pt x="25" y="67"/>
                    </a:lnTo>
                    <a:lnTo>
                      <a:pt x="33" y="6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3" name="Freeform 2797"/>
              <p:cNvSpPr>
                <a:spLocks/>
              </p:cNvSpPr>
              <p:nvPr/>
            </p:nvSpPr>
            <p:spPr bwMode="auto">
              <a:xfrm>
                <a:off x="1722" y="1389"/>
                <a:ext cx="8" cy="13"/>
              </a:xfrm>
              <a:custGeom>
                <a:avLst/>
                <a:gdLst/>
                <a:ahLst/>
                <a:cxnLst>
                  <a:cxn ang="0">
                    <a:pos x="40" y="67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0" y="67"/>
                  </a:cxn>
                  <a:cxn ang="0">
                    <a:pos x="40" y="67"/>
                  </a:cxn>
                  <a:cxn ang="0">
                    <a:pos x="40" y="67"/>
                  </a:cxn>
                </a:cxnLst>
                <a:rect l="0" t="0" r="r" b="b"/>
                <a:pathLst>
                  <a:path w="40" h="67">
                    <a:moveTo>
                      <a:pt x="40" y="67"/>
                    </a:moveTo>
                    <a:lnTo>
                      <a:pt x="40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40" y="67"/>
                    </a:lnTo>
                    <a:lnTo>
                      <a:pt x="40" y="67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4" name="Freeform 2798"/>
              <p:cNvSpPr>
                <a:spLocks/>
              </p:cNvSpPr>
              <p:nvPr/>
            </p:nvSpPr>
            <p:spPr bwMode="auto">
              <a:xfrm>
                <a:off x="1730" y="1388"/>
                <a:ext cx="10" cy="1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6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69"/>
                  </a:cxn>
                  <a:cxn ang="0">
                    <a:pos x="5" y="69"/>
                  </a:cxn>
                  <a:cxn ang="0">
                    <a:pos x="12" y="67"/>
                  </a:cxn>
                  <a:cxn ang="0">
                    <a:pos x="18" y="67"/>
                  </a:cxn>
                  <a:cxn ang="0">
                    <a:pos x="25" y="65"/>
                  </a:cxn>
                  <a:cxn ang="0">
                    <a:pos x="31" y="64"/>
                  </a:cxn>
                  <a:cxn ang="0">
                    <a:pos x="36" y="60"/>
                  </a:cxn>
                  <a:cxn ang="0">
                    <a:pos x="43" y="57"/>
                  </a:cxn>
                  <a:cxn ang="0">
                    <a:pos x="49" y="52"/>
                  </a:cxn>
                  <a:cxn ang="0">
                    <a:pos x="49" y="52"/>
                  </a:cxn>
                  <a:cxn ang="0">
                    <a:pos x="5" y="3"/>
                  </a:cxn>
                </a:cxnLst>
                <a:rect l="0" t="0" r="r" b="b"/>
                <a:pathLst>
                  <a:path w="49" h="69">
                    <a:moveTo>
                      <a:pt x="5" y="3"/>
                    </a:moveTo>
                    <a:lnTo>
                      <a:pt x="5" y="3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69"/>
                    </a:lnTo>
                    <a:lnTo>
                      <a:pt x="5" y="69"/>
                    </a:lnTo>
                    <a:lnTo>
                      <a:pt x="12" y="67"/>
                    </a:lnTo>
                    <a:lnTo>
                      <a:pt x="18" y="67"/>
                    </a:lnTo>
                    <a:lnTo>
                      <a:pt x="25" y="65"/>
                    </a:lnTo>
                    <a:lnTo>
                      <a:pt x="31" y="64"/>
                    </a:lnTo>
                    <a:lnTo>
                      <a:pt x="36" y="60"/>
                    </a:lnTo>
                    <a:lnTo>
                      <a:pt x="43" y="57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5" name="Freeform 2799"/>
              <p:cNvSpPr>
                <a:spLocks/>
              </p:cNvSpPr>
              <p:nvPr/>
            </p:nvSpPr>
            <p:spPr bwMode="auto">
              <a:xfrm>
                <a:off x="1730" y="1389"/>
                <a:ext cx="14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47" y="49"/>
                  </a:cxn>
                  <a:cxn ang="0">
                    <a:pos x="52" y="45"/>
                  </a:cxn>
                  <a:cxn ang="0">
                    <a:pos x="56" y="40"/>
                  </a:cxn>
                  <a:cxn ang="0">
                    <a:pos x="60" y="34"/>
                  </a:cxn>
                  <a:cxn ang="0">
                    <a:pos x="62" y="29"/>
                  </a:cxn>
                  <a:cxn ang="0">
                    <a:pos x="65" y="23"/>
                  </a:cxn>
                  <a:cxn ang="0">
                    <a:pos x="66" y="16"/>
                  </a:cxn>
                  <a:cxn ang="0">
                    <a:pos x="67" y="10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0" y="4"/>
                  </a:cxn>
                </a:cxnLst>
                <a:rect l="0" t="0" r="r" b="b"/>
                <a:pathLst>
                  <a:path w="67" h="49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7" y="49"/>
                    </a:lnTo>
                    <a:lnTo>
                      <a:pt x="52" y="45"/>
                    </a:lnTo>
                    <a:lnTo>
                      <a:pt x="56" y="40"/>
                    </a:lnTo>
                    <a:lnTo>
                      <a:pt x="60" y="34"/>
                    </a:lnTo>
                    <a:lnTo>
                      <a:pt x="62" y="29"/>
                    </a:lnTo>
                    <a:lnTo>
                      <a:pt x="65" y="23"/>
                    </a:lnTo>
                    <a:lnTo>
                      <a:pt x="66" y="16"/>
                    </a:lnTo>
                    <a:lnTo>
                      <a:pt x="67" y="10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6" name="Freeform 2800"/>
              <p:cNvSpPr>
                <a:spLocks/>
              </p:cNvSpPr>
              <p:nvPr/>
            </p:nvSpPr>
            <p:spPr bwMode="auto">
              <a:xfrm>
                <a:off x="1730" y="1383"/>
                <a:ext cx="14" cy="7"/>
              </a:xfrm>
              <a:custGeom>
                <a:avLst/>
                <a:gdLst/>
                <a:ahLst/>
                <a:cxnLst>
                  <a:cxn ang="0">
                    <a:pos x="1" y="38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67" y="35"/>
                  </a:cxn>
                  <a:cxn ang="0">
                    <a:pos x="67" y="31"/>
                  </a:cxn>
                  <a:cxn ang="0">
                    <a:pos x="66" y="26"/>
                  </a:cxn>
                  <a:cxn ang="0">
                    <a:pos x="66" y="21"/>
                  </a:cxn>
                  <a:cxn ang="0">
                    <a:pos x="65" y="17"/>
                  </a:cxn>
                  <a:cxn ang="0">
                    <a:pos x="62" y="12"/>
                  </a:cxn>
                  <a:cxn ang="0">
                    <a:pos x="61" y="8"/>
                  </a:cxn>
                  <a:cxn ang="0">
                    <a:pos x="59" y="4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1" y="38"/>
                  </a:cxn>
                </a:cxnLst>
                <a:rect l="0" t="0" r="r" b="b"/>
                <a:pathLst>
                  <a:path w="67" h="38">
                    <a:moveTo>
                      <a:pt x="1" y="38"/>
                    </a:moveTo>
                    <a:lnTo>
                      <a:pt x="1" y="38"/>
                    </a:lnTo>
                    <a:lnTo>
                      <a:pt x="1" y="38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67" y="35"/>
                    </a:lnTo>
                    <a:lnTo>
                      <a:pt x="67" y="31"/>
                    </a:lnTo>
                    <a:lnTo>
                      <a:pt x="66" y="26"/>
                    </a:lnTo>
                    <a:lnTo>
                      <a:pt x="66" y="21"/>
                    </a:lnTo>
                    <a:lnTo>
                      <a:pt x="65" y="17"/>
                    </a:lnTo>
                    <a:lnTo>
                      <a:pt x="62" y="12"/>
                    </a:lnTo>
                    <a:lnTo>
                      <a:pt x="61" y="8"/>
                    </a:lnTo>
                    <a:lnTo>
                      <a:pt x="59" y="4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1" y="3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7" name="Freeform 2801"/>
              <p:cNvSpPr>
                <a:spLocks/>
              </p:cNvSpPr>
              <p:nvPr/>
            </p:nvSpPr>
            <p:spPr bwMode="auto">
              <a:xfrm>
                <a:off x="1731" y="1378"/>
                <a:ext cx="10" cy="13"/>
              </a:xfrm>
              <a:custGeom>
                <a:avLst/>
                <a:gdLst/>
                <a:ahLst/>
                <a:cxnLst>
                  <a:cxn ang="0">
                    <a:pos x="6" y="64"/>
                  </a:cxn>
                  <a:cxn ang="0">
                    <a:pos x="6" y="64"/>
                  </a:cxn>
                  <a:cxn ang="0">
                    <a:pos x="5" y="64"/>
                  </a:cxn>
                  <a:cxn ang="0">
                    <a:pos x="5" y="63"/>
                  </a:cxn>
                  <a:cxn ang="0">
                    <a:pos x="3" y="63"/>
                  </a:cxn>
                  <a:cxn ang="0">
                    <a:pos x="2" y="62"/>
                  </a:cxn>
                  <a:cxn ang="0">
                    <a:pos x="2" y="62"/>
                  </a:cxn>
                  <a:cxn ang="0">
                    <a:pos x="1" y="61"/>
                  </a:cxn>
                  <a:cxn ang="0">
                    <a:pos x="0" y="61"/>
                  </a:cxn>
                  <a:cxn ang="0">
                    <a:pos x="0" y="60"/>
                  </a:cxn>
                  <a:cxn ang="0">
                    <a:pos x="54" y="22"/>
                  </a:cxn>
                  <a:cxn ang="0">
                    <a:pos x="52" y="18"/>
                  </a:cxn>
                  <a:cxn ang="0">
                    <a:pos x="49" y="15"/>
                  </a:cxn>
                  <a:cxn ang="0">
                    <a:pos x="45" y="11"/>
                  </a:cxn>
                  <a:cxn ang="0">
                    <a:pos x="42" y="8"/>
                  </a:cxn>
                  <a:cxn ang="0">
                    <a:pos x="37" y="5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6" y="64"/>
                  </a:cxn>
                </a:cxnLst>
                <a:rect l="0" t="0" r="r" b="b"/>
                <a:pathLst>
                  <a:path w="54" h="64">
                    <a:moveTo>
                      <a:pt x="6" y="64"/>
                    </a:moveTo>
                    <a:lnTo>
                      <a:pt x="6" y="64"/>
                    </a:lnTo>
                    <a:lnTo>
                      <a:pt x="5" y="64"/>
                    </a:lnTo>
                    <a:lnTo>
                      <a:pt x="5" y="63"/>
                    </a:lnTo>
                    <a:lnTo>
                      <a:pt x="3" y="63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1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54" y="22"/>
                    </a:lnTo>
                    <a:lnTo>
                      <a:pt x="52" y="18"/>
                    </a:lnTo>
                    <a:lnTo>
                      <a:pt x="49" y="15"/>
                    </a:lnTo>
                    <a:lnTo>
                      <a:pt x="45" y="11"/>
                    </a:lnTo>
                    <a:lnTo>
                      <a:pt x="42" y="8"/>
                    </a:lnTo>
                    <a:lnTo>
                      <a:pt x="37" y="5"/>
                    </a:lnTo>
                    <a:lnTo>
                      <a:pt x="32" y="3"/>
                    </a:lnTo>
                    <a:lnTo>
                      <a:pt x="28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6" y="6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8" name="Freeform 2802"/>
              <p:cNvSpPr>
                <a:spLocks/>
              </p:cNvSpPr>
              <p:nvPr/>
            </p:nvSpPr>
            <p:spPr bwMode="auto">
              <a:xfrm>
                <a:off x="1730" y="1378"/>
                <a:ext cx="5" cy="1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67"/>
                  </a:cxn>
                  <a:cxn ang="0">
                    <a:pos x="4" y="67"/>
                  </a:cxn>
                  <a:cxn ang="0">
                    <a:pos x="6" y="67"/>
                  </a:cxn>
                  <a:cxn ang="0">
                    <a:pos x="8" y="67"/>
                  </a:cxn>
                  <a:cxn ang="0">
                    <a:pos x="10" y="67"/>
                  </a:cxn>
                  <a:cxn ang="0">
                    <a:pos x="11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11" y="67"/>
                  </a:cxn>
                  <a:cxn ang="0">
                    <a:pos x="28" y="3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7"/>
                  </a:cxn>
                </a:cxnLst>
                <a:rect l="0" t="0" r="r" b="b"/>
                <a:pathLst>
                  <a:path w="28" h="67">
                    <a:moveTo>
                      <a:pt x="0" y="67"/>
                    </a:moveTo>
                    <a:lnTo>
                      <a:pt x="0" y="67"/>
                    </a:lnTo>
                    <a:lnTo>
                      <a:pt x="4" y="67"/>
                    </a:lnTo>
                    <a:lnTo>
                      <a:pt x="6" y="67"/>
                    </a:lnTo>
                    <a:lnTo>
                      <a:pt x="8" y="67"/>
                    </a:lnTo>
                    <a:lnTo>
                      <a:pt x="10" y="67"/>
                    </a:lnTo>
                    <a:lnTo>
                      <a:pt x="11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11" y="67"/>
                    </a:lnTo>
                    <a:lnTo>
                      <a:pt x="28" y="3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9" name="Freeform 2803"/>
              <p:cNvSpPr>
                <a:spLocks/>
              </p:cNvSpPr>
              <p:nvPr/>
            </p:nvSpPr>
            <p:spPr bwMode="auto">
              <a:xfrm>
                <a:off x="1715" y="1378"/>
                <a:ext cx="15" cy="13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3" y="67"/>
                  </a:cxn>
                  <a:cxn ang="0">
                    <a:pos x="71" y="67"/>
                  </a:cxn>
                  <a:cxn ang="0">
                    <a:pos x="71" y="0"/>
                  </a:cxn>
                  <a:cxn ang="0">
                    <a:pos x="33" y="0"/>
                  </a:cxn>
                  <a:cxn ang="0">
                    <a:pos x="0" y="3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8" y="3"/>
                  </a:cxn>
                  <a:cxn ang="0">
                    <a:pos x="12" y="6"/>
                  </a:cxn>
                  <a:cxn ang="0">
                    <a:pos x="8" y="11"/>
                  </a:cxn>
                  <a:cxn ang="0">
                    <a:pos x="4" y="15"/>
                  </a:cxn>
                  <a:cxn ang="0">
                    <a:pos x="1" y="21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2" y="60"/>
                  </a:cxn>
                  <a:cxn ang="0">
                    <a:pos x="18" y="64"/>
                  </a:cxn>
                  <a:cxn ang="0">
                    <a:pos x="25" y="66"/>
                  </a:cxn>
                  <a:cxn ang="0">
                    <a:pos x="33" y="67"/>
                  </a:cxn>
                  <a:cxn ang="0">
                    <a:pos x="0" y="34"/>
                  </a:cxn>
                </a:cxnLst>
                <a:rect l="0" t="0" r="r" b="b"/>
                <a:pathLst>
                  <a:path w="71" h="67">
                    <a:moveTo>
                      <a:pt x="0" y="34"/>
                    </a:moveTo>
                    <a:lnTo>
                      <a:pt x="33" y="67"/>
                    </a:lnTo>
                    <a:lnTo>
                      <a:pt x="71" y="67"/>
                    </a:lnTo>
                    <a:lnTo>
                      <a:pt x="71" y="0"/>
                    </a:lnTo>
                    <a:lnTo>
                      <a:pt x="33" y="0"/>
                    </a:lnTo>
                    <a:lnTo>
                      <a:pt x="0" y="34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8" y="3"/>
                    </a:lnTo>
                    <a:lnTo>
                      <a:pt x="12" y="6"/>
                    </a:lnTo>
                    <a:lnTo>
                      <a:pt x="8" y="11"/>
                    </a:lnTo>
                    <a:lnTo>
                      <a:pt x="4" y="15"/>
                    </a:lnTo>
                    <a:lnTo>
                      <a:pt x="1" y="21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2" y="60"/>
                    </a:lnTo>
                    <a:lnTo>
                      <a:pt x="18" y="64"/>
                    </a:lnTo>
                    <a:lnTo>
                      <a:pt x="25" y="66"/>
                    </a:lnTo>
                    <a:lnTo>
                      <a:pt x="33" y="6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60" name="Freeform 2804"/>
              <p:cNvSpPr>
                <a:spLocks/>
              </p:cNvSpPr>
              <p:nvPr/>
            </p:nvSpPr>
            <p:spPr bwMode="auto">
              <a:xfrm>
                <a:off x="1715" y="1385"/>
                <a:ext cx="14" cy="17"/>
              </a:xfrm>
              <a:custGeom>
                <a:avLst/>
                <a:gdLst/>
                <a:ahLst/>
                <a:cxnLst>
                  <a:cxn ang="0">
                    <a:pos x="33" y="88"/>
                  </a:cxn>
                  <a:cxn ang="0">
                    <a:pos x="67" y="54"/>
                  </a:cxn>
                  <a:cxn ang="0">
                    <a:pos x="67" y="0"/>
                  </a:cxn>
                  <a:cxn ang="0">
                    <a:pos x="0" y="0"/>
                  </a:cxn>
                  <a:cxn ang="0">
                    <a:pos x="0" y="54"/>
                  </a:cxn>
                  <a:cxn ang="0">
                    <a:pos x="33" y="88"/>
                  </a:cxn>
                  <a:cxn ang="0">
                    <a:pos x="0" y="54"/>
                  </a:cxn>
                  <a:cxn ang="0">
                    <a:pos x="0" y="62"/>
                  </a:cxn>
                  <a:cxn ang="0">
                    <a:pos x="2" y="69"/>
                  </a:cxn>
                  <a:cxn ang="0">
                    <a:pos x="6" y="75"/>
                  </a:cxn>
                  <a:cxn ang="0">
                    <a:pos x="10" y="79"/>
                  </a:cxn>
                  <a:cxn ang="0">
                    <a:pos x="15" y="83"/>
                  </a:cxn>
                  <a:cxn ang="0">
                    <a:pos x="21" y="85"/>
                  </a:cxn>
                  <a:cxn ang="0">
                    <a:pos x="26" y="86"/>
                  </a:cxn>
                  <a:cxn ang="0">
                    <a:pos x="33" y="88"/>
                  </a:cxn>
                  <a:cxn ang="0">
                    <a:pos x="39" y="86"/>
                  </a:cxn>
                  <a:cxn ang="0">
                    <a:pos x="45" y="85"/>
                  </a:cxn>
                  <a:cxn ang="0">
                    <a:pos x="51" y="83"/>
                  </a:cxn>
                  <a:cxn ang="0">
                    <a:pos x="56" y="79"/>
                  </a:cxn>
                  <a:cxn ang="0">
                    <a:pos x="60" y="75"/>
                  </a:cxn>
                  <a:cxn ang="0">
                    <a:pos x="63" y="69"/>
                  </a:cxn>
                  <a:cxn ang="0">
                    <a:pos x="66" y="62"/>
                  </a:cxn>
                  <a:cxn ang="0">
                    <a:pos x="67" y="54"/>
                  </a:cxn>
                  <a:cxn ang="0">
                    <a:pos x="33" y="88"/>
                  </a:cxn>
                </a:cxnLst>
                <a:rect l="0" t="0" r="r" b="b"/>
                <a:pathLst>
                  <a:path w="67" h="88">
                    <a:moveTo>
                      <a:pt x="33" y="88"/>
                    </a:moveTo>
                    <a:lnTo>
                      <a:pt x="67" y="54"/>
                    </a:lnTo>
                    <a:lnTo>
                      <a:pt x="67" y="0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33" y="88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2" y="69"/>
                    </a:lnTo>
                    <a:lnTo>
                      <a:pt x="6" y="75"/>
                    </a:lnTo>
                    <a:lnTo>
                      <a:pt x="10" y="79"/>
                    </a:lnTo>
                    <a:lnTo>
                      <a:pt x="15" y="83"/>
                    </a:lnTo>
                    <a:lnTo>
                      <a:pt x="21" y="85"/>
                    </a:lnTo>
                    <a:lnTo>
                      <a:pt x="26" y="86"/>
                    </a:lnTo>
                    <a:lnTo>
                      <a:pt x="33" y="88"/>
                    </a:lnTo>
                    <a:lnTo>
                      <a:pt x="39" y="86"/>
                    </a:lnTo>
                    <a:lnTo>
                      <a:pt x="45" y="85"/>
                    </a:lnTo>
                    <a:lnTo>
                      <a:pt x="51" y="83"/>
                    </a:lnTo>
                    <a:lnTo>
                      <a:pt x="56" y="79"/>
                    </a:lnTo>
                    <a:lnTo>
                      <a:pt x="60" y="75"/>
                    </a:lnTo>
                    <a:lnTo>
                      <a:pt x="63" y="69"/>
                    </a:lnTo>
                    <a:lnTo>
                      <a:pt x="66" y="62"/>
                    </a:lnTo>
                    <a:lnTo>
                      <a:pt x="67" y="54"/>
                    </a:lnTo>
                    <a:lnTo>
                      <a:pt x="33" y="8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61" name="Freeform 2805"/>
              <p:cNvSpPr>
                <a:spLocks/>
              </p:cNvSpPr>
              <p:nvPr/>
            </p:nvSpPr>
            <p:spPr bwMode="auto">
              <a:xfrm>
                <a:off x="1734" y="1374"/>
                <a:ext cx="24" cy="40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59" y="22"/>
                  </a:cxn>
                  <a:cxn ang="0">
                    <a:pos x="0" y="174"/>
                  </a:cxn>
                  <a:cxn ang="0">
                    <a:pos x="62" y="197"/>
                  </a:cxn>
                  <a:cxn ang="0">
                    <a:pos x="121" y="45"/>
                  </a:cxn>
                  <a:cxn ang="0">
                    <a:pos x="90" y="0"/>
                  </a:cxn>
                  <a:cxn ang="0">
                    <a:pos x="121" y="45"/>
                  </a:cxn>
                  <a:cxn ang="0">
                    <a:pos x="122" y="38"/>
                  </a:cxn>
                  <a:cxn ang="0">
                    <a:pos x="124" y="31"/>
                  </a:cxn>
                  <a:cxn ang="0">
                    <a:pos x="122" y="24"/>
                  </a:cxn>
                  <a:cxn ang="0">
                    <a:pos x="120" y="18"/>
                  </a:cxn>
                  <a:cxn ang="0">
                    <a:pos x="117" y="14"/>
                  </a:cxn>
                  <a:cxn ang="0">
                    <a:pos x="112" y="9"/>
                  </a:cxn>
                  <a:cxn ang="0">
                    <a:pos x="107" y="6"/>
                  </a:cxn>
                  <a:cxn ang="0">
                    <a:pos x="102" y="2"/>
                  </a:cxn>
                  <a:cxn ang="0">
                    <a:pos x="96" y="1"/>
                  </a:cxn>
                  <a:cxn ang="0">
                    <a:pos x="89" y="0"/>
                  </a:cxn>
                  <a:cxn ang="0">
                    <a:pos x="83" y="1"/>
                  </a:cxn>
                  <a:cxn ang="0">
                    <a:pos x="77" y="2"/>
                  </a:cxn>
                  <a:cxn ang="0">
                    <a:pos x="72" y="4"/>
                  </a:cxn>
                  <a:cxn ang="0">
                    <a:pos x="67" y="9"/>
                  </a:cxn>
                  <a:cxn ang="0">
                    <a:pos x="62" y="15"/>
                  </a:cxn>
                  <a:cxn ang="0">
                    <a:pos x="59" y="22"/>
                  </a:cxn>
                  <a:cxn ang="0">
                    <a:pos x="90" y="0"/>
                  </a:cxn>
                </a:cxnLst>
                <a:rect l="0" t="0" r="r" b="b"/>
                <a:pathLst>
                  <a:path w="124" h="197">
                    <a:moveTo>
                      <a:pt x="90" y="0"/>
                    </a:moveTo>
                    <a:lnTo>
                      <a:pt x="59" y="22"/>
                    </a:lnTo>
                    <a:lnTo>
                      <a:pt x="0" y="174"/>
                    </a:lnTo>
                    <a:lnTo>
                      <a:pt x="62" y="197"/>
                    </a:lnTo>
                    <a:lnTo>
                      <a:pt x="121" y="45"/>
                    </a:lnTo>
                    <a:lnTo>
                      <a:pt x="90" y="0"/>
                    </a:lnTo>
                    <a:lnTo>
                      <a:pt x="121" y="45"/>
                    </a:lnTo>
                    <a:lnTo>
                      <a:pt x="122" y="38"/>
                    </a:lnTo>
                    <a:lnTo>
                      <a:pt x="124" y="31"/>
                    </a:lnTo>
                    <a:lnTo>
                      <a:pt x="122" y="24"/>
                    </a:lnTo>
                    <a:lnTo>
                      <a:pt x="120" y="18"/>
                    </a:lnTo>
                    <a:lnTo>
                      <a:pt x="117" y="14"/>
                    </a:lnTo>
                    <a:lnTo>
                      <a:pt x="112" y="9"/>
                    </a:lnTo>
                    <a:lnTo>
                      <a:pt x="107" y="6"/>
                    </a:lnTo>
                    <a:lnTo>
                      <a:pt x="102" y="2"/>
                    </a:lnTo>
                    <a:lnTo>
                      <a:pt x="96" y="1"/>
                    </a:lnTo>
                    <a:lnTo>
                      <a:pt x="89" y="0"/>
                    </a:lnTo>
                    <a:lnTo>
                      <a:pt x="83" y="1"/>
                    </a:lnTo>
                    <a:lnTo>
                      <a:pt x="77" y="2"/>
                    </a:lnTo>
                    <a:lnTo>
                      <a:pt x="72" y="4"/>
                    </a:lnTo>
                    <a:lnTo>
                      <a:pt x="67" y="9"/>
                    </a:lnTo>
                    <a:lnTo>
                      <a:pt x="62" y="15"/>
                    </a:lnTo>
                    <a:lnTo>
                      <a:pt x="59" y="2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62" name="Freeform 2806"/>
              <p:cNvSpPr>
                <a:spLocks/>
              </p:cNvSpPr>
              <p:nvPr/>
            </p:nvSpPr>
            <p:spPr bwMode="auto">
              <a:xfrm>
                <a:off x="1752" y="1374"/>
                <a:ext cx="10" cy="14"/>
              </a:xfrm>
              <a:custGeom>
                <a:avLst/>
                <a:gdLst/>
                <a:ahLst/>
                <a:cxnLst>
                  <a:cxn ang="0">
                    <a:pos x="52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67"/>
                  </a:cxn>
                  <a:cxn ang="0">
                    <a:pos x="22" y="67"/>
                  </a:cxn>
                  <a:cxn ang="0">
                    <a:pos x="52" y="21"/>
                  </a:cxn>
                  <a:cxn ang="0">
                    <a:pos x="22" y="67"/>
                  </a:cxn>
                  <a:cxn ang="0">
                    <a:pos x="29" y="67"/>
                  </a:cxn>
                  <a:cxn ang="0">
                    <a:pos x="36" y="64"/>
                  </a:cxn>
                  <a:cxn ang="0">
                    <a:pos x="42" y="61"/>
                  </a:cxn>
                  <a:cxn ang="0">
                    <a:pos x="46" y="56"/>
                  </a:cxn>
                  <a:cxn ang="0">
                    <a:pos x="50" y="52"/>
                  </a:cxn>
                  <a:cxn ang="0">
                    <a:pos x="53" y="46"/>
                  </a:cxn>
                  <a:cxn ang="0">
                    <a:pos x="54" y="40"/>
                  </a:cxn>
                  <a:cxn ang="0">
                    <a:pos x="54" y="33"/>
                  </a:cxn>
                  <a:cxn ang="0">
                    <a:pos x="54" y="28"/>
                  </a:cxn>
                  <a:cxn ang="0">
                    <a:pos x="53" y="22"/>
                  </a:cxn>
                  <a:cxn ang="0">
                    <a:pos x="50" y="16"/>
                  </a:cxn>
                  <a:cxn ang="0">
                    <a:pos x="46" y="10"/>
                  </a:cxn>
                  <a:cxn ang="0">
                    <a:pos x="42" y="7"/>
                  </a:cxn>
                  <a:cxn ang="0">
                    <a:pos x="36" y="3"/>
                  </a:cxn>
                  <a:cxn ang="0">
                    <a:pos x="29" y="1"/>
                  </a:cxn>
                  <a:cxn ang="0">
                    <a:pos x="22" y="0"/>
                  </a:cxn>
                  <a:cxn ang="0">
                    <a:pos x="52" y="21"/>
                  </a:cxn>
                </a:cxnLst>
                <a:rect l="0" t="0" r="r" b="b"/>
                <a:pathLst>
                  <a:path w="54" h="67">
                    <a:moveTo>
                      <a:pt x="52" y="21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22" y="67"/>
                    </a:lnTo>
                    <a:lnTo>
                      <a:pt x="52" y="21"/>
                    </a:lnTo>
                    <a:lnTo>
                      <a:pt x="22" y="67"/>
                    </a:lnTo>
                    <a:lnTo>
                      <a:pt x="29" y="67"/>
                    </a:lnTo>
                    <a:lnTo>
                      <a:pt x="36" y="64"/>
                    </a:lnTo>
                    <a:lnTo>
                      <a:pt x="42" y="61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3" y="46"/>
                    </a:lnTo>
                    <a:lnTo>
                      <a:pt x="54" y="40"/>
                    </a:lnTo>
                    <a:lnTo>
                      <a:pt x="54" y="33"/>
                    </a:lnTo>
                    <a:lnTo>
                      <a:pt x="54" y="28"/>
                    </a:lnTo>
                    <a:lnTo>
                      <a:pt x="53" y="22"/>
                    </a:lnTo>
                    <a:lnTo>
                      <a:pt x="50" y="16"/>
                    </a:lnTo>
                    <a:lnTo>
                      <a:pt x="46" y="10"/>
                    </a:lnTo>
                    <a:lnTo>
                      <a:pt x="42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2" y="0"/>
                    </a:lnTo>
                    <a:lnTo>
                      <a:pt x="52" y="2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63" name="Freeform 2807"/>
              <p:cNvSpPr>
                <a:spLocks/>
              </p:cNvSpPr>
              <p:nvPr/>
            </p:nvSpPr>
            <p:spPr bwMode="auto">
              <a:xfrm>
                <a:off x="1750" y="1378"/>
                <a:ext cx="25" cy="40"/>
              </a:xfrm>
              <a:custGeom>
                <a:avLst/>
                <a:gdLst/>
                <a:ahLst/>
                <a:cxnLst>
                  <a:cxn ang="0">
                    <a:pos x="93" y="198"/>
                  </a:cxn>
                  <a:cxn ang="0">
                    <a:pos x="123" y="152"/>
                  </a:cxn>
                  <a:cxn ang="0">
                    <a:pos x="61" y="0"/>
                  </a:cxn>
                  <a:cxn ang="0">
                    <a:pos x="0" y="25"/>
                  </a:cxn>
                  <a:cxn ang="0">
                    <a:pos x="62" y="177"/>
                  </a:cxn>
                  <a:cxn ang="0">
                    <a:pos x="93" y="198"/>
                  </a:cxn>
                  <a:cxn ang="0">
                    <a:pos x="62" y="177"/>
                  </a:cxn>
                  <a:cxn ang="0">
                    <a:pos x="66" y="184"/>
                  </a:cxn>
                  <a:cxn ang="0">
                    <a:pos x="70" y="190"/>
                  </a:cxn>
                  <a:cxn ang="0">
                    <a:pos x="75" y="194"/>
                  </a:cxn>
                  <a:cxn ang="0">
                    <a:pos x="81" y="197"/>
                  </a:cxn>
                  <a:cxn ang="0">
                    <a:pos x="88" y="198"/>
                  </a:cxn>
                  <a:cxn ang="0">
                    <a:pos x="93" y="198"/>
                  </a:cxn>
                  <a:cxn ang="0">
                    <a:pos x="99" y="198"/>
                  </a:cxn>
                  <a:cxn ang="0">
                    <a:pos x="105" y="196"/>
                  </a:cxn>
                  <a:cxn ang="0">
                    <a:pos x="111" y="192"/>
                  </a:cxn>
                  <a:cxn ang="0">
                    <a:pos x="117" y="189"/>
                  </a:cxn>
                  <a:cxn ang="0">
                    <a:pos x="120" y="184"/>
                  </a:cxn>
                  <a:cxn ang="0">
                    <a:pos x="123" y="180"/>
                  </a:cxn>
                  <a:cxn ang="0">
                    <a:pos x="126" y="174"/>
                  </a:cxn>
                  <a:cxn ang="0">
                    <a:pos x="127" y="167"/>
                  </a:cxn>
                  <a:cxn ang="0">
                    <a:pos x="126" y="160"/>
                  </a:cxn>
                  <a:cxn ang="0">
                    <a:pos x="123" y="152"/>
                  </a:cxn>
                  <a:cxn ang="0">
                    <a:pos x="93" y="198"/>
                  </a:cxn>
                </a:cxnLst>
                <a:rect l="0" t="0" r="r" b="b"/>
                <a:pathLst>
                  <a:path w="127" h="198">
                    <a:moveTo>
                      <a:pt x="93" y="198"/>
                    </a:moveTo>
                    <a:lnTo>
                      <a:pt x="123" y="152"/>
                    </a:lnTo>
                    <a:lnTo>
                      <a:pt x="61" y="0"/>
                    </a:lnTo>
                    <a:lnTo>
                      <a:pt x="0" y="25"/>
                    </a:lnTo>
                    <a:lnTo>
                      <a:pt x="62" y="177"/>
                    </a:lnTo>
                    <a:lnTo>
                      <a:pt x="93" y="198"/>
                    </a:lnTo>
                    <a:lnTo>
                      <a:pt x="62" y="177"/>
                    </a:lnTo>
                    <a:lnTo>
                      <a:pt x="66" y="184"/>
                    </a:lnTo>
                    <a:lnTo>
                      <a:pt x="70" y="190"/>
                    </a:lnTo>
                    <a:lnTo>
                      <a:pt x="75" y="194"/>
                    </a:lnTo>
                    <a:lnTo>
                      <a:pt x="81" y="197"/>
                    </a:lnTo>
                    <a:lnTo>
                      <a:pt x="88" y="198"/>
                    </a:lnTo>
                    <a:lnTo>
                      <a:pt x="93" y="198"/>
                    </a:lnTo>
                    <a:lnTo>
                      <a:pt x="99" y="198"/>
                    </a:lnTo>
                    <a:lnTo>
                      <a:pt x="105" y="196"/>
                    </a:lnTo>
                    <a:lnTo>
                      <a:pt x="111" y="192"/>
                    </a:lnTo>
                    <a:lnTo>
                      <a:pt x="117" y="189"/>
                    </a:lnTo>
                    <a:lnTo>
                      <a:pt x="120" y="184"/>
                    </a:lnTo>
                    <a:lnTo>
                      <a:pt x="123" y="180"/>
                    </a:lnTo>
                    <a:lnTo>
                      <a:pt x="126" y="174"/>
                    </a:lnTo>
                    <a:lnTo>
                      <a:pt x="127" y="167"/>
                    </a:lnTo>
                    <a:lnTo>
                      <a:pt x="126" y="160"/>
                    </a:lnTo>
                    <a:lnTo>
                      <a:pt x="123" y="152"/>
                    </a:lnTo>
                    <a:lnTo>
                      <a:pt x="93" y="19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64" name="Freeform 2808"/>
              <p:cNvSpPr>
                <a:spLocks/>
              </p:cNvSpPr>
              <p:nvPr/>
            </p:nvSpPr>
            <p:spPr bwMode="auto">
              <a:xfrm>
                <a:off x="1757" y="1405"/>
                <a:ext cx="11" cy="13"/>
              </a:xfrm>
              <a:custGeom>
                <a:avLst/>
                <a:gdLst/>
                <a:ahLst/>
                <a:cxnLst>
                  <a:cxn ang="0">
                    <a:pos x="2" y="45"/>
                  </a:cxn>
                  <a:cxn ang="0">
                    <a:pos x="33" y="67"/>
                  </a:cxn>
                  <a:cxn ang="0">
                    <a:pos x="56" y="67"/>
                  </a:cxn>
                  <a:cxn ang="0">
                    <a:pos x="56" y="0"/>
                  </a:cxn>
                  <a:cxn ang="0">
                    <a:pos x="33" y="0"/>
                  </a:cxn>
                  <a:cxn ang="0">
                    <a:pos x="2" y="45"/>
                  </a:cxn>
                  <a:cxn ang="0">
                    <a:pos x="33" y="0"/>
                  </a:cxn>
                  <a:cxn ang="0">
                    <a:pos x="25" y="1"/>
                  </a:cxn>
                  <a:cxn ang="0">
                    <a:pos x="18" y="4"/>
                  </a:cxn>
                  <a:cxn ang="0">
                    <a:pos x="13" y="7"/>
                  </a:cxn>
                  <a:cxn ang="0">
                    <a:pos x="8" y="11"/>
                  </a:cxn>
                  <a:cxn ang="0">
                    <a:pos x="4" y="16"/>
                  </a:cxn>
                  <a:cxn ang="0">
                    <a:pos x="1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0" y="41"/>
                  </a:cxn>
                  <a:cxn ang="0">
                    <a:pos x="1" y="46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3" y="61"/>
                  </a:cxn>
                  <a:cxn ang="0">
                    <a:pos x="18" y="65"/>
                  </a:cxn>
                  <a:cxn ang="0">
                    <a:pos x="25" y="67"/>
                  </a:cxn>
                  <a:cxn ang="0">
                    <a:pos x="33" y="67"/>
                  </a:cxn>
                  <a:cxn ang="0">
                    <a:pos x="2" y="45"/>
                  </a:cxn>
                </a:cxnLst>
                <a:rect l="0" t="0" r="r" b="b"/>
                <a:pathLst>
                  <a:path w="56" h="67">
                    <a:moveTo>
                      <a:pt x="2" y="45"/>
                    </a:moveTo>
                    <a:lnTo>
                      <a:pt x="33" y="67"/>
                    </a:lnTo>
                    <a:lnTo>
                      <a:pt x="56" y="67"/>
                    </a:lnTo>
                    <a:lnTo>
                      <a:pt x="56" y="0"/>
                    </a:lnTo>
                    <a:lnTo>
                      <a:pt x="33" y="0"/>
                    </a:lnTo>
                    <a:lnTo>
                      <a:pt x="2" y="45"/>
                    </a:lnTo>
                    <a:lnTo>
                      <a:pt x="33" y="0"/>
                    </a:lnTo>
                    <a:lnTo>
                      <a:pt x="25" y="1"/>
                    </a:lnTo>
                    <a:lnTo>
                      <a:pt x="18" y="4"/>
                    </a:lnTo>
                    <a:lnTo>
                      <a:pt x="13" y="7"/>
                    </a:lnTo>
                    <a:lnTo>
                      <a:pt x="8" y="11"/>
                    </a:lnTo>
                    <a:lnTo>
                      <a:pt x="4" y="16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1" y="46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3" y="61"/>
                    </a:lnTo>
                    <a:lnTo>
                      <a:pt x="18" y="65"/>
                    </a:lnTo>
                    <a:lnTo>
                      <a:pt x="25" y="67"/>
                    </a:lnTo>
                    <a:lnTo>
                      <a:pt x="33" y="67"/>
                    </a:lnTo>
                    <a:lnTo>
                      <a:pt x="2" y="45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65" name="Freeform 2809"/>
              <p:cNvSpPr>
                <a:spLocks/>
              </p:cNvSpPr>
              <p:nvPr/>
            </p:nvSpPr>
            <p:spPr bwMode="auto">
              <a:xfrm>
                <a:off x="1753" y="1395"/>
                <a:ext cx="17" cy="19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" y="45"/>
                  </a:cxn>
                  <a:cxn ang="0">
                    <a:pos x="21" y="91"/>
                  </a:cxn>
                  <a:cxn ang="0">
                    <a:pos x="83" y="68"/>
                  </a:cxn>
                  <a:cxn ang="0">
                    <a:pos x="65" y="22"/>
                  </a:cxn>
                  <a:cxn ang="0">
                    <a:pos x="34" y="0"/>
                  </a:cxn>
                  <a:cxn ang="0">
                    <a:pos x="65" y="22"/>
                  </a:cxn>
                  <a:cxn ang="0">
                    <a:pos x="62" y="15"/>
                  </a:cxn>
                  <a:cxn ang="0">
                    <a:pos x="57" y="9"/>
                  </a:cxn>
                  <a:cxn ang="0">
                    <a:pos x="52" y="5"/>
                  </a:cxn>
                  <a:cxn ang="0">
                    <a:pos x="47" y="2"/>
                  </a:cxn>
                  <a:cxn ang="0">
                    <a:pos x="41" y="1"/>
                  </a:cxn>
                  <a:cxn ang="0">
                    <a:pos x="34" y="0"/>
                  </a:cxn>
                  <a:cxn ang="0">
                    <a:pos x="28" y="1"/>
                  </a:cxn>
                  <a:cxn ang="0">
                    <a:pos x="22" y="2"/>
                  </a:cxn>
                  <a:cxn ang="0">
                    <a:pos x="17" y="6"/>
                  </a:cxn>
                  <a:cxn ang="0">
                    <a:pos x="12" y="9"/>
                  </a:cxn>
                  <a:cxn ang="0">
                    <a:pos x="7" y="14"/>
                  </a:cxn>
                  <a:cxn ang="0">
                    <a:pos x="4" y="19"/>
                  </a:cxn>
                  <a:cxn ang="0">
                    <a:pos x="1" y="24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3" y="45"/>
                  </a:cxn>
                  <a:cxn ang="0">
                    <a:pos x="34" y="0"/>
                  </a:cxn>
                </a:cxnLst>
                <a:rect l="0" t="0" r="r" b="b"/>
                <a:pathLst>
                  <a:path w="83" h="91">
                    <a:moveTo>
                      <a:pt x="34" y="0"/>
                    </a:moveTo>
                    <a:lnTo>
                      <a:pt x="3" y="45"/>
                    </a:lnTo>
                    <a:lnTo>
                      <a:pt x="21" y="91"/>
                    </a:lnTo>
                    <a:lnTo>
                      <a:pt x="83" y="68"/>
                    </a:lnTo>
                    <a:lnTo>
                      <a:pt x="65" y="22"/>
                    </a:lnTo>
                    <a:lnTo>
                      <a:pt x="34" y="0"/>
                    </a:lnTo>
                    <a:lnTo>
                      <a:pt x="65" y="22"/>
                    </a:lnTo>
                    <a:lnTo>
                      <a:pt x="62" y="15"/>
                    </a:lnTo>
                    <a:lnTo>
                      <a:pt x="57" y="9"/>
                    </a:lnTo>
                    <a:lnTo>
                      <a:pt x="52" y="5"/>
                    </a:lnTo>
                    <a:lnTo>
                      <a:pt x="47" y="2"/>
                    </a:lnTo>
                    <a:lnTo>
                      <a:pt x="41" y="1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2" y="2"/>
                    </a:lnTo>
                    <a:lnTo>
                      <a:pt x="17" y="6"/>
                    </a:lnTo>
                    <a:lnTo>
                      <a:pt x="12" y="9"/>
                    </a:lnTo>
                    <a:lnTo>
                      <a:pt x="7" y="14"/>
                    </a:lnTo>
                    <a:lnTo>
                      <a:pt x="4" y="19"/>
                    </a:lnTo>
                    <a:lnTo>
                      <a:pt x="1" y="24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3" y="4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66" name="Freeform 2810"/>
              <p:cNvSpPr>
                <a:spLocks/>
              </p:cNvSpPr>
              <p:nvPr/>
            </p:nvSpPr>
            <p:spPr bwMode="auto">
              <a:xfrm>
                <a:off x="1741" y="1395"/>
                <a:ext cx="19" cy="14"/>
              </a:xfrm>
              <a:custGeom>
                <a:avLst/>
                <a:gdLst/>
                <a:ahLst/>
                <a:cxnLst>
                  <a:cxn ang="0">
                    <a:pos x="2" y="22"/>
                  </a:cxn>
                  <a:cxn ang="0">
                    <a:pos x="33" y="67"/>
                  </a:cxn>
                  <a:cxn ang="0">
                    <a:pos x="97" y="67"/>
                  </a:cxn>
                  <a:cxn ang="0">
                    <a:pos x="97" y="0"/>
                  </a:cxn>
                  <a:cxn ang="0">
                    <a:pos x="33" y="0"/>
                  </a:cxn>
                  <a:cxn ang="0">
                    <a:pos x="2" y="22"/>
                  </a:cxn>
                  <a:cxn ang="0">
                    <a:pos x="33" y="0"/>
                  </a:cxn>
                  <a:cxn ang="0">
                    <a:pos x="25" y="1"/>
                  </a:cxn>
                  <a:cxn ang="0">
                    <a:pos x="18" y="4"/>
                  </a:cxn>
                  <a:cxn ang="0">
                    <a:pos x="13" y="7"/>
                  </a:cxn>
                  <a:cxn ang="0">
                    <a:pos x="8" y="10"/>
                  </a:cxn>
                  <a:cxn ang="0">
                    <a:pos x="4" y="16"/>
                  </a:cxn>
                  <a:cxn ang="0">
                    <a:pos x="2" y="22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1" y="40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3" y="61"/>
                  </a:cxn>
                  <a:cxn ang="0">
                    <a:pos x="18" y="65"/>
                  </a:cxn>
                  <a:cxn ang="0">
                    <a:pos x="25" y="67"/>
                  </a:cxn>
                  <a:cxn ang="0">
                    <a:pos x="33" y="67"/>
                  </a:cxn>
                  <a:cxn ang="0">
                    <a:pos x="2" y="22"/>
                  </a:cxn>
                </a:cxnLst>
                <a:rect l="0" t="0" r="r" b="b"/>
                <a:pathLst>
                  <a:path w="97" h="67">
                    <a:moveTo>
                      <a:pt x="2" y="22"/>
                    </a:moveTo>
                    <a:lnTo>
                      <a:pt x="33" y="67"/>
                    </a:lnTo>
                    <a:lnTo>
                      <a:pt x="97" y="67"/>
                    </a:lnTo>
                    <a:lnTo>
                      <a:pt x="97" y="0"/>
                    </a:lnTo>
                    <a:lnTo>
                      <a:pt x="33" y="0"/>
                    </a:lnTo>
                    <a:lnTo>
                      <a:pt x="2" y="22"/>
                    </a:lnTo>
                    <a:lnTo>
                      <a:pt x="33" y="0"/>
                    </a:lnTo>
                    <a:lnTo>
                      <a:pt x="25" y="1"/>
                    </a:lnTo>
                    <a:lnTo>
                      <a:pt x="18" y="4"/>
                    </a:lnTo>
                    <a:lnTo>
                      <a:pt x="13" y="7"/>
                    </a:lnTo>
                    <a:lnTo>
                      <a:pt x="8" y="10"/>
                    </a:lnTo>
                    <a:lnTo>
                      <a:pt x="4" y="16"/>
                    </a:lnTo>
                    <a:lnTo>
                      <a:pt x="2" y="22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1" y="40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3" y="61"/>
                    </a:lnTo>
                    <a:lnTo>
                      <a:pt x="18" y="65"/>
                    </a:lnTo>
                    <a:lnTo>
                      <a:pt x="25" y="67"/>
                    </a:lnTo>
                    <a:lnTo>
                      <a:pt x="33" y="67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67" name="Freeform 2811"/>
              <p:cNvSpPr>
                <a:spLocks/>
              </p:cNvSpPr>
              <p:nvPr/>
            </p:nvSpPr>
            <p:spPr bwMode="auto">
              <a:xfrm>
                <a:off x="1737" y="1400"/>
                <a:ext cx="17" cy="18"/>
              </a:xfrm>
              <a:custGeom>
                <a:avLst/>
                <a:gdLst/>
                <a:ahLst/>
                <a:cxnLst>
                  <a:cxn ang="0">
                    <a:pos x="35" y="91"/>
                  </a:cxn>
                  <a:cxn ang="0">
                    <a:pos x="66" y="69"/>
                  </a:cxn>
                  <a:cxn ang="0">
                    <a:pos x="82" y="23"/>
                  </a:cxn>
                  <a:cxn ang="0">
                    <a:pos x="20" y="0"/>
                  </a:cxn>
                  <a:cxn ang="0">
                    <a:pos x="3" y="46"/>
                  </a:cxn>
                  <a:cxn ang="0">
                    <a:pos x="35" y="91"/>
                  </a:cxn>
                  <a:cxn ang="0">
                    <a:pos x="3" y="46"/>
                  </a:cxn>
                  <a:cxn ang="0">
                    <a:pos x="2" y="54"/>
                  </a:cxn>
                  <a:cxn ang="0">
                    <a:pos x="0" y="61"/>
                  </a:cxn>
                  <a:cxn ang="0">
                    <a:pos x="2" y="68"/>
                  </a:cxn>
                  <a:cxn ang="0">
                    <a:pos x="4" y="74"/>
                  </a:cxn>
                  <a:cxn ang="0">
                    <a:pos x="9" y="78"/>
                  </a:cxn>
                  <a:cxn ang="0">
                    <a:pos x="12" y="83"/>
                  </a:cxn>
                  <a:cxn ang="0">
                    <a:pos x="18" y="87"/>
                  </a:cxn>
                  <a:cxn ang="0">
                    <a:pos x="24" y="89"/>
                  </a:cxn>
                  <a:cxn ang="0">
                    <a:pos x="29" y="91"/>
                  </a:cxn>
                  <a:cxn ang="0">
                    <a:pos x="35" y="91"/>
                  </a:cxn>
                  <a:cxn ang="0">
                    <a:pos x="42" y="91"/>
                  </a:cxn>
                  <a:cxn ang="0">
                    <a:pos x="48" y="89"/>
                  </a:cxn>
                  <a:cxn ang="0">
                    <a:pos x="54" y="87"/>
                  </a:cxn>
                  <a:cxn ang="0">
                    <a:pos x="58" y="82"/>
                  </a:cxn>
                  <a:cxn ang="0">
                    <a:pos x="63" y="76"/>
                  </a:cxn>
                  <a:cxn ang="0">
                    <a:pos x="66" y="69"/>
                  </a:cxn>
                  <a:cxn ang="0">
                    <a:pos x="35" y="91"/>
                  </a:cxn>
                </a:cxnLst>
                <a:rect l="0" t="0" r="r" b="b"/>
                <a:pathLst>
                  <a:path w="82" h="91">
                    <a:moveTo>
                      <a:pt x="35" y="91"/>
                    </a:moveTo>
                    <a:lnTo>
                      <a:pt x="66" y="69"/>
                    </a:lnTo>
                    <a:lnTo>
                      <a:pt x="82" y="23"/>
                    </a:lnTo>
                    <a:lnTo>
                      <a:pt x="20" y="0"/>
                    </a:lnTo>
                    <a:lnTo>
                      <a:pt x="3" y="46"/>
                    </a:lnTo>
                    <a:lnTo>
                      <a:pt x="35" y="91"/>
                    </a:lnTo>
                    <a:lnTo>
                      <a:pt x="3" y="46"/>
                    </a:lnTo>
                    <a:lnTo>
                      <a:pt x="2" y="54"/>
                    </a:lnTo>
                    <a:lnTo>
                      <a:pt x="0" y="61"/>
                    </a:lnTo>
                    <a:lnTo>
                      <a:pt x="2" y="68"/>
                    </a:lnTo>
                    <a:lnTo>
                      <a:pt x="4" y="74"/>
                    </a:lnTo>
                    <a:lnTo>
                      <a:pt x="9" y="78"/>
                    </a:lnTo>
                    <a:lnTo>
                      <a:pt x="12" y="83"/>
                    </a:lnTo>
                    <a:lnTo>
                      <a:pt x="18" y="87"/>
                    </a:lnTo>
                    <a:lnTo>
                      <a:pt x="24" y="89"/>
                    </a:lnTo>
                    <a:lnTo>
                      <a:pt x="29" y="91"/>
                    </a:lnTo>
                    <a:lnTo>
                      <a:pt x="35" y="91"/>
                    </a:lnTo>
                    <a:lnTo>
                      <a:pt x="42" y="91"/>
                    </a:lnTo>
                    <a:lnTo>
                      <a:pt x="48" y="89"/>
                    </a:lnTo>
                    <a:lnTo>
                      <a:pt x="54" y="87"/>
                    </a:lnTo>
                    <a:lnTo>
                      <a:pt x="58" y="82"/>
                    </a:lnTo>
                    <a:lnTo>
                      <a:pt x="63" y="76"/>
                    </a:lnTo>
                    <a:lnTo>
                      <a:pt x="66" y="69"/>
                    </a:lnTo>
                    <a:lnTo>
                      <a:pt x="35" y="9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68" name="Freeform 2812"/>
              <p:cNvSpPr>
                <a:spLocks/>
              </p:cNvSpPr>
              <p:nvPr/>
            </p:nvSpPr>
            <p:spPr bwMode="auto">
              <a:xfrm>
                <a:off x="1733" y="1405"/>
                <a:ext cx="11" cy="13"/>
              </a:xfrm>
              <a:custGeom>
                <a:avLst/>
                <a:gdLst/>
                <a:ahLst/>
                <a:cxnLst>
                  <a:cxn ang="0">
                    <a:pos x="2" y="22"/>
                  </a:cxn>
                  <a:cxn ang="0">
                    <a:pos x="33" y="67"/>
                  </a:cxn>
                  <a:cxn ang="0">
                    <a:pos x="55" y="67"/>
                  </a:cxn>
                  <a:cxn ang="0">
                    <a:pos x="55" y="0"/>
                  </a:cxn>
                  <a:cxn ang="0">
                    <a:pos x="33" y="0"/>
                  </a:cxn>
                  <a:cxn ang="0">
                    <a:pos x="2" y="22"/>
                  </a:cxn>
                  <a:cxn ang="0">
                    <a:pos x="33" y="0"/>
                  </a:cxn>
                  <a:cxn ang="0">
                    <a:pos x="25" y="1"/>
                  </a:cxn>
                  <a:cxn ang="0">
                    <a:pos x="18" y="4"/>
                  </a:cxn>
                  <a:cxn ang="0">
                    <a:pos x="12" y="7"/>
                  </a:cxn>
                  <a:cxn ang="0">
                    <a:pos x="8" y="11"/>
                  </a:cxn>
                  <a:cxn ang="0">
                    <a:pos x="4" y="16"/>
                  </a:cxn>
                  <a:cxn ang="0">
                    <a:pos x="2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0" y="41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2" y="61"/>
                  </a:cxn>
                  <a:cxn ang="0">
                    <a:pos x="18" y="65"/>
                  </a:cxn>
                  <a:cxn ang="0">
                    <a:pos x="25" y="67"/>
                  </a:cxn>
                  <a:cxn ang="0">
                    <a:pos x="33" y="67"/>
                  </a:cxn>
                  <a:cxn ang="0">
                    <a:pos x="2" y="22"/>
                  </a:cxn>
                </a:cxnLst>
                <a:rect l="0" t="0" r="r" b="b"/>
                <a:pathLst>
                  <a:path w="55" h="67">
                    <a:moveTo>
                      <a:pt x="2" y="22"/>
                    </a:moveTo>
                    <a:lnTo>
                      <a:pt x="33" y="67"/>
                    </a:lnTo>
                    <a:lnTo>
                      <a:pt x="55" y="67"/>
                    </a:lnTo>
                    <a:lnTo>
                      <a:pt x="55" y="0"/>
                    </a:lnTo>
                    <a:lnTo>
                      <a:pt x="33" y="0"/>
                    </a:lnTo>
                    <a:lnTo>
                      <a:pt x="2" y="22"/>
                    </a:lnTo>
                    <a:lnTo>
                      <a:pt x="33" y="0"/>
                    </a:lnTo>
                    <a:lnTo>
                      <a:pt x="25" y="1"/>
                    </a:lnTo>
                    <a:lnTo>
                      <a:pt x="18" y="4"/>
                    </a:lnTo>
                    <a:lnTo>
                      <a:pt x="12" y="7"/>
                    </a:lnTo>
                    <a:lnTo>
                      <a:pt x="8" y="11"/>
                    </a:lnTo>
                    <a:lnTo>
                      <a:pt x="4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2" y="61"/>
                    </a:lnTo>
                    <a:lnTo>
                      <a:pt x="18" y="65"/>
                    </a:lnTo>
                    <a:lnTo>
                      <a:pt x="25" y="67"/>
                    </a:lnTo>
                    <a:lnTo>
                      <a:pt x="33" y="67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69" name="Freeform 2813"/>
              <p:cNvSpPr>
                <a:spLocks/>
              </p:cNvSpPr>
              <p:nvPr/>
            </p:nvSpPr>
            <p:spPr bwMode="auto">
              <a:xfrm>
                <a:off x="1749" y="1392"/>
                <a:ext cx="17" cy="14"/>
              </a:xfrm>
              <a:custGeom>
                <a:avLst/>
                <a:gdLst/>
                <a:ahLst/>
                <a:cxnLst>
                  <a:cxn ang="0">
                    <a:pos x="83" y="22"/>
                  </a:cxn>
                  <a:cxn ang="0">
                    <a:pos x="52" y="0"/>
                  </a:cxn>
                  <a:cxn ang="0">
                    <a:pos x="0" y="0"/>
                  </a:cxn>
                  <a:cxn ang="0">
                    <a:pos x="0" y="67"/>
                  </a:cxn>
                  <a:cxn ang="0">
                    <a:pos x="52" y="67"/>
                  </a:cxn>
                  <a:cxn ang="0">
                    <a:pos x="83" y="22"/>
                  </a:cxn>
                  <a:cxn ang="0">
                    <a:pos x="52" y="67"/>
                  </a:cxn>
                  <a:cxn ang="0">
                    <a:pos x="60" y="66"/>
                  </a:cxn>
                  <a:cxn ang="0">
                    <a:pos x="67" y="63"/>
                  </a:cxn>
                  <a:cxn ang="0">
                    <a:pos x="73" y="61"/>
                  </a:cxn>
                  <a:cxn ang="0">
                    <a:pos x="77" y="56"/>
                  </a:cxn>
                  <a:cxn ang="0">
                    <a:pos x="81" y="52"/>
                  </a:cxn>
                  <a:cxn ang="0">
                    <a:pos x="83" y="46"/>
                  </a:cxn>
                  <a:cxn ang="0">
                    <a:pos x="84" y="39"/>
                  </a:cxn>
                  <a:cxn ang="0">
                    <a:pos x="86" y="33"/>
                  </a:cxn>
                  <a:cxn ang="0">
                    <a:pos x="84" y="28"/>
                  </a:cxn>
                  <a:cxn ang="0">
                    <a:pos x="83" y="21"/>
                  </a:cxn>
                  <a:cxn ang="0">
                    <a:pos x="81" y="15"/>
                  </a:cxn>
                  <a:cxn ang="0">
                    <a:pos x="77" y="10"/>
                  </a:cxn>
                  <a:cxn ang="0">
                    <a:pos x="73" y="6"/>
                  </a:cxn>
                  <a:cxn ang="0">
                    <a:pos x="67" y="2"/>
                  </a:cxn>
                  <a:cxn ang="0">
                    <a:pos x="60" y="1"/>
                  </a:cxn>
                  <a:cxn ang="0">
                    <a:pos x="52" y="0"/>
                  </a:cxn>
                  <a:cxn ang="0">
                    <a:pos x="83" y="22"/>
                  </a:cxn>
                </a:cxnLst>
                <a:rect l="0" t="0" r="r" b="b"/>
                <a:pathLst>
                  <a:path w="86" h="67">
                    <a:moveTo>
                      <a:pt x="83" y="22"/>
                    </a:moveTo>
                    <a:lnTo>
                      <a:pt x="52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52" y="67"/>
                    </a:lnTo>
                    <a:lnTo>
                      <a:pt x="83" y="22"/>
                    </a:lnTo>
                    <a:lnTo>
                      <a:pt x="52" y="67"/>
                    </a:lnTo>
                    <a:lnTo>
                      <a:pt x="60" y="66"/>
                    </a:lnTo>
                    <a:lnTo>
                      <a:pt x="67" y="63"/>
                    </a:lnTo>
                    <a:lnTo>
                      <a:pt x="73" y="61"/>
                    </a:lnTo>
                    <a:lnTo>
                      <a:pt x="77" y="56"/>
                    </a:lnTo>
                    <a:lnTo>
                      <a:pt x="81" y="52"/>
                    </a:lnTo>
                    <a:lnTo>
                      <a:pt x="83" y="46"/>
                    </a:lnTo>
                    <a:lnTo>
                      <a:pt x="84" y="39"/>
                    </a:lnTo>
                    <a:lnTo>
                      <a:pt x="86" y="33"/>
                    </a:lnTo>
                    <a:lnTo>
                      <a:pt x="84" y="28"/>
                    </a:lnTo>
                    <a:lnTo>
                      <a:pt x="83" y="21"/>
                    </a:lnTo>
                    <a:lnTo>
                      <a:pt x="81" y="15"/>
                    </a:lnTo>
                    <a:lnTo>
                      <a:pt x="77" y="10"/>
                    </a:lnTo>
                    <a:lnTo>
                      <a:pt x="73" y="6"/>
                    </a:lnTo>
                    <a:lnTo>
                      <a:pt x="67" y="2"/>
                    </a:lnTo>
                    <a:lnTo>
                      <a:pt x="60" y="1"/>
                    </a:lnTo>
                    <a:lnTo>
                      <a:pt x="52" y="0"/>
                    </a:lnTo>
                    <a:lnTo>
                      <a:pt x="83" y="22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70" name="Freeform 2814"/>
              <p:cNvSpPr>
                <a:spLocks/>
              </p:cNvSpPr>
              <p:nvPr/>
            </p:nvSpPr>
            <p:spPr bwMode="auto">
              <a:xfrm>
                <a:off x="1750" y="1388"/>
                <a:ext cx="15" cy="13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0" y="24"/>
                  </a:cxn>
                  <a:cxn ang="0">
                    <a:pos x="16" y="66"/>
                  </a:cxn>
                  <a:cxn ang="0">
                    <a:pos x="78" y="43"/>
                  </a:cxn>
                  <a:cxn ang="0">
                    <a:pos x="62" y="0"/>
                  </a:cxn>
                  <a:cxn ang="0">
                    <a:pos x="62" y="0"/>
                  </a:cxn>
                </a:cxnLst>
                <a:rect l="0" t="0" r="r" b="b"/>
                <a:pathLst>
                  <a:path w="78" h="66">
                    <a:moveTo>
                      <a:pt x="62" y="0"/>
                    </a:moveTo>
                    <a:lnTo>
                      <a:pt x="0" y="24"/>
                    </a:lnTo>
                    <a:lnTo>
                      <a:pt x="16" y="66"/>
                    </a:lnTo>
                    <a:lnTo>
                      <a:pt x="78" y="43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71" name="Freeform 2815"/>
              <p:cNvSpPr>
                <a:spLocks/>
              </p:cNvSpPr>
              <p:nvPr/>
            </p:nvSpPr>
            <p:spPr bwMode="auto">
              <a:xfrm>
                <a:off x="1747" y="1377"/>
                <a:ext cx="15" cy="16"/>
              </a:xfrm>
              <a:custGeom>
                <a:avLst/>
                <a:gdLst/>
                <a:ahLst/>
                <a:cxnLst>
                  <a:cxn ang="0">
                    <a:pos x="66" y="40"/>
                  </a:cxn>
                  <a:cxn ang="0">
                    <a:pos x="1" y="43"/>
                  </a:cxn>
                  <a:cxn ang="0">
                    <a:pos x="2" y="46"/>
                  </a:cxn>
                  <a:cxn ang="0">
                    <a:pos x="3" y="50"/>
                  </a:cxn>
                  <a:cxn ang="0">
                    <a:pos x="5" y="54"/>
                  </a:cxn>
                  <a:cxn ang="0">
                    <a:pos x="6" y="59"/>
                  </a:cxn>
                  <a:cxn ang="0">
                    <a:pos x="8" y="62"/>
                  </a:cxn>
                  <a:cxn ang="0">
                    <a:pos x="9" y="67"/>
                  </a:cxn>
                  <a:cxn ang="0">
                    <a:pos x="10" y="72"/>
                  </a:cxn>
                  <a:cxn ang="0">
                    <a:pos x="13" y="77"/>
                  </a:cxn>
                  <a:cxn ang="0">
                    <a:pos x="75" y="53"/>
                  </a:cxn>
                  <a:cxn ang="0">
                    <a:pos x="74" y="48"/>
                  </a:cxn>
                  <a:cxn ang="0">
                    <a:pos x="72" y="45"/>
                  </a:cxn>
                  <a:cxn ang="0">
                    <a:pos x="70" y="40"/>
                  </a:cxn>
                  <a:cxn ang="0">
                    <a:pos x="69" y="37"/>
                  </a:cxn>
                  <a:cxn ang="0">
                    <a:pos x="68" y="33"/>
                  </a:cxn>
                  <a:cxn ang="0">
                    <a:pos x="67" y="30"/>
                  </a:cxn>
                  <a:cxn ang="0">
                    <a:pos x="66" y="28"/>
                  </a:cxn>
                  <a:cxn ang="0">
                    <a:pos x="66" y="24"/>
                  </a:cxn>
                  <a:cxn ang="0">
                    <a:pos x="0" y="27"/>
                  </a:cxn>
                  <a:cxn ang="0">
                    <a:pos x="66" y="24"/>
                  </a:cxn>
                  <a:cxn ang="0">
                    <a:pos x="62" y="17"/>
                  </a:cxn>
                  <a:cxn ang="0">
                    <a:pos x="59" y="12"/>
                  </a:cxn>
                  <a:cxn ang="0">
                    <a:pos x="54" y="7"/>
                  </a:cxn>
                  <a:cxn ang="0">
                    <a:pos x="49" y="3"/>
                  </a:cxn>
                  <a:cxn ang="0">
                    <a:pos x="43" y="1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4" y="1"/>
                  </a:cxn>
                  <a:cxn ang="0">
                    <a:pos x="18" y="3"/>
                  </a:cxn>
                  <a:cxn ang="0">
                    <a:pos x="13" y="7"/>
                  </a:cxn>
                  <a:cxn ang="0">
                    <a:pos x="8" y="10"/>
                  </a:cxn>
                  <a:cxn ang="0">
                    <a:pos x="5" y="16"/>
                  </a:cxn>
                  <a:cxn ang="0">
                    <a:pos x="1" y="21"/>
                  </a:cxn>
                  <a:cxn ang="0">
                    <a:pos x="0" y="28"/>
                  </a:cxn>
                  <a:cxn ang="0">
                    <a:pos x="0" y="35"/>
                  </a:cxn>
                  <a:cxn ang="0">
                    <a:pos x="1" y="43"/>
                  </a:cxn>
                  <a:cxn ang="0">
                    <a:pos x="66" y="40"/>
                  </a:cxn>
                </a:cxnLst>
                <a:rect l="0" t="0" r="r" b="b"/>
                <a:pathLst>
                  <a:path w="75" h="77">
                    <a:moveTo>
                      <a:pt x="66" y="40"/>
                    </a:moveTo>
                    <a:lnTo>
                      <a:pt x="1" y="43"/>
                    </a:lnTo>
                    <a:lnTo>
                      <a:pt x="2" y="46"/>
                    </a:lnTo>
                    <a:lnTo>
                      <a:pt x="3" y="50"/>
                    </a:lnTo>
                    <a:lnTo>
                      <a:pt x="5" y="54"/>
                    </a:lnTo>
                    <a:lnTo>
                      <a:pt x="6" y="59"/>
                    </a:lnTo>
                    <a:lnTo>
                      <a:pt x="8" y="62"/>
                    </a:lnTo>
                    <a:lnTo>
                      <a:pt x="9" y="67"/>
                    </a:lnTo>
                    <a:lnTo>
                      <a:pt x="10" y="72"/>
                    </a:lnTo>
                    <a:lnTo>
                      <a:pt x="13" y="77"/>
                    </a:lnTo>
                    <a:lnTo>
                      <a:pt x="75" y="53"/>
                    </a:lnTo>
                    <a:lnTo>
                      <a:pt x="74" y="48"/>
                    </a:lnTo>
                    <a:lnTo>
                      <a:pt x="72" y="45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68" y="33"/>
                    </a:lnTo>
                    <a:lnTo>
                      <a:pt x="67" y="30"/>
                    </a:lnTo>
                    <a:lnTo>
                      <a:pt x="66" y="28"/>
                    </a:lnTo>
                    <a:lnTo>
                      <a:pt x="66" y="24"/>
                    </a:lnTo>
                    <a:lnTo>
                      <a:pt x="0" y="27"/>
                    </a:lnTo>
                    <a:lnTo>
                      <a:pt x="66" y="24"/>
                    </a:lnTo>
                    <a:lnTo>
                      <a:pt x="62" y="17"/>
                    </a:lnTo>
                    <a:lnTo>
                      <a:pt x="59" y="12"/>
                    </a:lnTo>
                    <a:lnTo>
                      <a:pt x="54" y="7"/>
                    </a:lnTo>
                    <a:lnTo>
                      <a:pt x="49" y="3"/>
                    </a:lnTo>
                    <a:lnTo>
                      <a:pt x="43" y="1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4" y="1"/>
                    </a:lnTo>
                    <a:lnTo>
                      <a:pt x="18" y="3"/>
                    </a:lnTo>
                    <a:lnTo>
                      <a:pt x="13" y="7"/>
                    </a:lnTo>
                    <a:lnTo>
                      <a:pt x="8" y="10"/>
                    </a:lnTo>
                    <a:lnTo>
                      <a:pt x="5" y="16"/>
                    </a:lnTo>
                    <a:lnTo>
                      <a:pt x="1" y="21"/>
                    </a:lnTo>
                    <a:lnTo>
                      <a:pt x="0" y="28"/>
                    </a:lnTo>
                    <a:lnTo>
                      <a:pt x="0" y="35"/>
                    </a:lnTo>
                    <a:lnTo>
                      <a:pt x="1" y="43"/>
                    </a:lnTo>
                    <a:lnTo>
                      <a:pt x="66" y="4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72" name="Freeform 2816"/>
              <p:cNvSpPr>
                <a:spLocks/>
              </p:cNvSpPr>
              <p:nvPr/>
            </p:nvSpPr>
            <p:spPr bwMode="auto">
              <a:xfrm>
                <a:off x="1746" y="1383"/>
                <a:ext cx="14" cy="9"/>
              </a:xfrm>
              <a:custGeom>
                <a:avLst/>
                <a:gdLst/>
                <a:ahLst/>
                <a:cxnLst>
                  <a:cxn ang="0">
                    <a:pos x="64" y="47"/>
                  </a:cxn>
                  <a:cxn ang="0">
                    <a:pos x="64" y="47"/>
                  </a:cxn>
                  <a:cxn ang="0">
                    <a:pos x="65" y="43"/>
                  </a:cxn>
                  <a:cxn ang="0">
                    <a:pos x="66" y="39"/>
                  </a:cxn>
                  <a:cxn ang="0">
                    <a:pos x="67" y="34"/>
                  </a:cxn>
                  <a:cxn ang="0">
                    <a:pos x="69" y="31"/>
                  </a:cxn>
                  <a:cxn ang="0">
                    <a:pos x="69" y="26"/>
                  </a:cxn>
                  <a:cxn ang="0">
                    <a:pos x="71" y="21"/>
                  </a:cxn>
                  <a:cxn ang="0">
                    <a:pos x="72" y="17"/>
                  </a:cxn>
                  <a:cxn ang="0">
                    <a:pos x="73" y="13"/>
                  </a:cxn>
                  <a:cxn ang="0">
                    <a:pos x="7" y="0"/>
                  </a:cxn>
                  <a:cxn ang="0">
                    <a:pos x="7" y="3"/>
                  </a:cxn>
                  <a:cxn ang="0">
                    <a:pos x="6" y="6"/>
                  </a:cxn>
                  <a:cxn ang="0">
                    <a:pos x="6" y="9"/>
                  </a:cxn>
                  <a:cxn ang="0">
                    <a:pos x="5" y="12"/>
                  </a:cxn>
                  <a:cxn ang="0">
                    <a:pos x="4" y="15"/>
                  </a:cxn>
                  <a:cxn ang="0">
                    <a:pos x="2" y="18"/>
                  </a:cxn>
                  <a:cxn ang="0">
                    <a:pos x="1" y="21"/>
                  </a:cxn>
                  <a:cxn ang="0">
                    <a:pos x="0" y="24"/>
                  </a:cxn>
                  <a:cxn ang="0">
                    <a:pos x="1" y="24"/>
                  </a:cxn>
                  <a:cxn ang="0">
                    <a:pos x="64" y="47"/>
                  </a:cxn>
                </a:cxnLst>
                <a:rect l="0" t="0" r="r" b="b"/>
                <a:pathLst>
                  <a:path w="73" h="47">
                    <a:moveTo>
                      <a:pt x="64" y="47"/>
                    </a:moveTo>
                    <a:lnTo>
                      <a:pt x="64" y="47"/>
                    </a:lnTo>
                    <a:lnTo>
                      <a:pt x="65" y="43"/>
                    </a:lnTo>
                    <a:lnTo>
                      <a:pt x="66" y="39"/>
                    </a:lnTo>
                    <a:lnTo>
                      <a:pt x="67" y="34"/>
                    </a:lnTo>
                    <a:lnTo>
                      <a:pt x="69" y="31"/>
                    </a:lnTo>
                    <a:lnTo>
                      <a:pt x="69" y="26"/>
                    </a:lnTo>
                    <a:lnTo>
                      <a:pt x="71" y="21"/>
                    </a:lnTo>
                    <a:lnTo>
                      <a:pt x="72" y="17"/>
                    </a:lnTo>
                    <a:lnTo>
                      <a:pt x="73" y="1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64" y="47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73" name="Freeform 2817"/>
              <p:cNvSpPr>
                <a:spLocks/>
              </p:cNvSpPr>
              <p:nvPr/>
            </p:nvSpPr>
            <p:spPr bwMode="auto">
              <a:xfrm>
                <a:off x="1742" y="1388"/>
                <a:ext cx="16" cy="18"/>
              </a:xfrm>
              <a:custGeom>
                <a:avLst/>
                <a:gdLst/>
                <a:ahLst/>
                <a:cxnLst>
                  <a:cxn ang="0">
                    <a:pos x="33" y="90"/>
                  </a:cxn>
                  <a:cxn ang="0">
                    <a:pos x="64" y="68"/>
                  </a:cxn>
                  <a:cxn ang="0">
                    <a:pos x="82" y="23"/>
                  </a:cxn>
                  <a:cxn ang="0">
                    <a:pos x="19" y="0"/>
                  </a:cxn>
                  <a:cxn ang="0">
                    <a:pos x="2" y="45"/>
                  </a:cxn>
                  <a:cxn ang="0">
                    <a:pos x="33" y="90"/>
                  </a:cxn>
                  <a:cxn ang="0">
                    <a:pos x="2" y="45"/>
                  </a:cxn>
                  <a:cxn ang="0">
                    <a:pos x="0" y="52"/>
                  </a:cxn>
                  <a:cxn ang="0">
                    <a:pos x="0" y="60"/>
                  </a:cxn>
                  <a:cxn ang="0">
                    <a:pos x="1" y="66"/>
                  </a:cxn>
                  <a:cxn ang="0">
                    <a:pos x="3" y="71"/>
                  </a:cxn>
                  <a:cxn ang="0">
                    <a:pos x="7" y="77"/>
                  </a:cxn>
                  <a:cxn ang="0">
                    <a:pos x="11" y="82"/>
                  </a:cxn>
                  <a:cxn ang="0">
                    <a:pos x="16" y="85"/>
                  </a:cxn>
                  <a:cxn ang="0">
                    <a:pos x="22" y="88"/>
                  </a:cxn>
                  <a:cxn ang="0">
                    <a:pos x="27" y="89"/>
                  </a:cxn>
                  <a:cxn ang="0">
                    <a:pos x="34" y="90"/>
                  </a:cxn>
                  <a:cxn ang="0">
                    <a:pos x="40" y="90"/>
                  </a:cxn>
                  <a:cxn ang="0">
                    <a:pos x="46" y="88"/>
                  </a:cxn>
                  <a:cxn ang="0">
                    <a:pos x="52" y="85"/>
                  </a:cxn>
                  <a:cxn ang="0">
                    <a:pos x="56" y="81"/>
                  </a:cxn>
                  <a:cxn ang="0">
                    <a:pos x="61" y="75"/>
                  </a:cxn>
                  <a:cxn ang="0">
                    <a:pos x="64" y="68"/>
                  </a:cxn>
                  <a:cxn ang="0">
                    <a:pos x="33" y="90"/>
                  </a:cxn>
                </a:cxnLst>
                <a:rect l="0" t="0" r="r" b="b"/>
                <a:pathLst>
                  <a:path w="82" h="90">
                    <a:moveTo>
                      <a:pt x="33" y="90"/>
                    </a:moveTo>
                    <a:lnTo>
                      <a:pt x="64" y="68"/>
                    </a:lnTo>
                    <a:lnTo>
                      <a:pt x="82" y="23"/>
                    </a:lnTo>
                    <a:lnTo>
                      <a:pt x="19" y="0"/>
                    </a:lnTo>
                    <a:lnTo>
                      <a:pt x="2" y="45"/>
                    </a:lnTo>
                    <a:lnTo>
                      <a:pt x="33" y="90"/>
                    </a:lnTo>
                    <a:lnTo>
                      <a:pt x="2" y="45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1" y="66"/>
                    </a:lnTo>
                    <a:lnTo>
                      <a:pt x="3" y="71"/>
                    </a:lnTo>
                    <a:lnTo>
                      <a:pt x="7" y="77"/>
                    </a:lnTo>
                    <a:lnTo>
                      <a:pt x="11" y="82"/>
                    </a:lnTo>
                    <a:lnTo>
                      <a:pt x="16" y="85"/>
                    </a:lnTo>
                    <a:lnTo>
                      <a:pt x="22" y="88"/>
                    </a:lnTo>
                    <a:lnTo>
                      <a:pt x="27" y="89"/>
                    </a:lnTo>
                    <a:lnTo>
                      <a:pt x="34" y="90"/>
                    </a:lnTo>
                    <a:lnTo>
                      <a:pt x="40" y="90"/>
                    </a:lnTo>
                    <a:lnTo>
                      <a:pt x="46" y="88"/>
                    </a:lnTo>
                    <a:lnTo>
                      <a:pt x="52" y="85"/>
                    </a:lnTo>
                    <a:lnTo>
                      <a:pt x="56" y="81"/>
                    </a:lnTo>
                    <a:lnTo>
                      <a:pt x="61" y="75"/>
                    </a:lnTo>
                    <a:lnTo>
                      <a:pt x="64" y="68"/>
                    </a:lnTo>
                    <a:lnTo>
                      <a:pt x="33" y="9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74" name="Freeform 2818"/>
              <p:cNvSpPr>
                <a:spLocks/>
              </p:cNvSpPr>
              <p:nvPr/>
            </p:nvSpPr>
            <p:spPr bwMode="auto">
              <a:xfrm>
                <a:off x="1765" y="1374"/>
                <a:ext cx="13" cy="37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6"/>
                  </a:cxn>
                  <a:cxn ang="0">
                    <a:pos x="67" y="186"/>
                  </a:cxn>
                  <a:cxn ang="0">
                    <a:pos x="67" y="33"/>
                  </a:cxn>
                  <a:cxn ang="0">
                    <a:pos x="33" y="0"/>
                  </a:cxn>
                  <a:cxn ang="0">
                    <a:pos x="67" y="33"/>
                  </a:cxn>
                  <a:cxn ang="0">
                    <a:pos x="67" y="25"/>
                  </a:cxn>
                  <a:cxn ang="0">
                    <a:pos x="65" y="19"/>
                  </a:cxn>
                  <a:cxn ang="0">
                    <a:pos x="61" y="14"/>
                  </a:cxn>
                  <a:cxn ang="0">
                    <a:pos x="57" y="8"/>
                  </a:cxn>
                  <a:cxn ang="0">
                    <a:pos x="52" y="4"/>
                  </a:cxn>
                  <a:cxn ang="0">
                    <a:pos x="46" y="2"/>
                  </a:cxn>
                  <a:cxn ang="0">
                    <a:pos x="40" y="1"/>
                  </a:cxn>
                  <a:cxn ang="0">
                    <a:pos x="33" y="0"/>
                  </a:cxn>
                  <a:cxn ang="0">
                    <a:pos x="28" y="1"/>
                  </a:cxn>
                  <a:cxn ang="0">
                    <a:pos x="22" y="2"/>
                  </a:cxn>
                  <a:cxn ang="0">
                    <a:pos x="16" y="4"/>
                  </a:cxn>
                  <a:cxn ang="0">
                    <a:pos x="10" y="8"/>
                  </a:cxn>
                  <a:cxn ang="0">
                    <a:pos x="7" y="14"/>
                  </a:cxn>
                  <a:cxn ang="0">
                    <a:pos x="3" y="19"/>
                  </a:cxn>
                  <a:cxn ang="0">
                    <a:pos x="1" y="25"/>
                  </a:cxn>
                  <a:cxn ang="0">
                    <a:pos x="0" y="33"/>
                  </a:cxn>
                  <a:cxn ang="0">
                    <a:pos x="33" y="0"/>
                  </a:cxn>
                </a:cxnLst>
                <a:rect l="0" t="0" r="r" b="b"/>
                <a:pathLst>
                  <a:path w="67" h="186">
                    <a:moveTo>
                      <a:pt x="33" y="0"/>
                    </a:moveTo>
                    <a:lnTo>
                      <a:pt x="0" y="33"/>
                    </a:lnTo>
                    <a:lnTo>
                      <a:pt x="0" y="186"/>
                    </a:lnTo>
                    <a:lnTo>
                      <a:pt x="67" y="186"/>
                    </a:lnTo>
                    <a:lnTo>
                      <a:pt x="67" y="33"/>
                    </a:lnTo>
                    <a:lnTo>
                      <a:pt x="33" y="0"/>
                    </a:lnTo>
                    <a:lnTo>
                      <a:pt x="67" y="33"/>
                    </a:lnTo>
                    <a:lnTo>
                      <a:pt x="67" y="25"/>
                    </a:lnTo>
                    <a:lnTo>
                      <a:pt x="65" y="19"/>
                    </a:lnTo>
                    <a:lnTo>
                      <a:pt x="61" y="14"/>
                    </a:lnTo>
                    <a:lnTo>
                      <a:pt x="57" y="8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40" y="1"/>
                    </a:lnTo>
                    <a:lnTo>
                      <a:pt x="33" y="0"/>
                    </a:lnTo>
                    <a:lnTo>
                      <a:pt x="28" y="1"/>
                    </a:lnTo>
                    <a:lnTo>
                      <a:pt x="22" y="2"/>
                    </a:lnTo>
                    <a:lnTo>
                      <a:pt x="16" y="4"/>
                    </a:lnTo>
                    <a:lnTo>
                      <a:pt x="10" y="8"/>
                    </a:lnTo>
                    <a:lnTo>
                      <a:pt x="7" y="14"/>
                    </a:lnTo>
                    <a:lnTo>
                      <a:pt x="3" y="19"/>
                    </a:lnTo>
                    <a:lnTo>
                      <a:pt x="1" y="25"/>
                    </a:lnTo>
                    <a:lnTo>
                      <a:pt x="0" y="3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75" name="Freeform 2819"/>
              <p:cNvSpPr>
                <a:spLocks/>
              </p:cNvSpPr>
              <p:nvPr/>
            </p:nvSpPr>
            <p:spPr bwMode="auto">
              <a:xfrm>
                <a:off x="1771" y="1374"/>
                <a:ext cx="11" cy="14"/>
              </a:xfrm>
              <a:custGeom>
                <a:avLst/>
                <a:gdLst/>
                <a:ahLst/>
                <a:cxnLst>
                  <a:cxn ang="0">
                    <a:pos x="49" y="15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67"/>
                  </a:cxn>
                  <a:cxn ang="0">
                    <a:pos x="21" y="67"/>
                  </a:cxn>
                  <a:cxn ang="0">
                    <a:pos x="49" y="15"/>
                  </a:cxn>
                  <a:cxn ang="0">
                    <a:pos x="21" y="67"/>
                  </a:cxn>
                  <a:cxn ang="0">
                    <a:pos x="29" y="67"/>
                  </a:cxn>
                  <a:cxn ang="0">
                    <a:pos x="36" y="64"/>
                  </a:cxn>
                  <a:cxn ang="0">
                    <a:pos x="42" y="61"/>
                  </a:cxn>
                  <a:cxn ang="0">
                    <a:pos x="47" y="56"/>
                  </a:cxn>
                  <a:cxn ang="0">
                    <a:pos x="50" y="52"/>
                  </a:cxn>
                  <a:cxn ang="0">
                    <a:pos x="52" y="46"/>
                  </a:cxn>
                  <a:cxn ang="0">
                    <a:pos x="55" y="40"/>
                  </a:cxn>
                  <a:cxn ang="0">
                    <a:pos x="55" y="33"/>
                  </a:cxn>
                  <a:cxn ang="0">
                    <a:pos x="55" y="28"/>
                  </a:cxn>
                  <a:cxn ang="0">
                    <a:pos x="52" y="22"/>
                  </a:cxn>
                  <a:cxn ang="0">
                    <a:pos x="50" y="16"/>
                  </a:cxn>
                  <a:cxn ang="0">
                    <a:pos x="47" y="10"/>
                  </a:cxn>
                  <a:cxn ang="0">
                    <a:pos x="42" y="7"/>
                  </a:cxn>
                  <a:cxn ang="0">
                    <a:pos x="36" y="3"/>
                  </a:cxn>
                  <a:cxn ang="0">
                    <a:pos x="29" y="1"/>
                  </a:cxn>
                  <a:cxn ang="0">
                    <a:pos x="21" y="0"/>
                  </a:cxn>
                  <a:cxn ang="0">
                    <a:pos x="49" y="15"/>
                  </a:cxn>
                </a:cxnLst>
                <a:rect l="0" t="0" r="r" b="b"/>
                <a:pathLst>
                  <a:path w="55" h="67">
                    <a:moveTo>
                      <a:pt x="49" y="15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21" y="67"/>
                    </a:lnTo>
                    <a:lnTo>
                      <a:pt x="49" y="15"/>
                    </a:lnTo>
                    <a:lnTo>
                      <a:pt x="21" y="67"/>
                    </a:lnTo>
                    <a:lnTo>
                      <a:pt x="29" y="67"/>
                    </a:lnTo>
                    <a:lnTo>
                      <a:pt x="36" y="64"/>
                    </a:lnTo>
                    <a:lnTo>
                      <a:pt x="42" y="61"/>
                    </a:lnTo>
                    <a:lnTo>
                      <a:pt x="47" y="56"/>
                    </a:lnTo>
                    <a:lnTo>
                      <a:pt x="50" y="52"/>
                    </a:lnTo>
                    <a:lnTo>
                      <a:pt x="52" y="46"/>
                    </a:lnTo>
                    <a:lnTo>
                      <a:pt x="55" y="40"/>
                    </a:lnTo>
                    <a:lnTo>
                      <a:pt x="55" y="33"/>
                    </a:lnTo>
                    <a:lnTo>
                      <a:pt x="55" y="28"/>
                    </a:lnTo>
                    <a:lnTo>
                      <a:pt x="52" y="22"/>
                    </a:lnTo>
                    <a:lnTo>
                      <a:pt x="50" y="16"/>
                    </a:lnTo>
                    <a:lnTo>
                      <a:pt x="47" y="10"/>
                    </a:lnTo>
                    <a:lnTo>
                      <a:pt x="42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32" name="Group 2820"/>
            <p:cNvGrpSpPr>
              <a:grpSpLocks/>
            </p:cNvGrpSpPr>
            <p:nvPr/>
          </p:nvGrpSpPr>
          <p:grpSpPr bwMode="auto">
            <a:xfrm>
              <a:off x="1588" y="1133"/>
              <a:ext cx="3413" cy="2877"/>
              <a:chOff x="1588" y="1133"/>
              <a:chExt cx="3413" cy="2877"/>
            </a:xfrm>
          </p:grpSpPr>
          <p:sp>
            <p:nvSpPr>
              <p:cNvPr id="1276" name="Freeform 2821"/>
              <p:cNvSpPr>
                <a:spLocks/>
              </p:cNvSpPr>
              <p:nvPr/>
            </p:nvSpPr>
            <p:spPr bwMode="auto">
              <a:xfrm>
                <a:off x="1770" y="1377"/>
                <a:ext cx="29" cy="35"/>
              </a:xfrm>
              <a:custGeom>
                <a:avLst/>
                <a:gdLst/>
                <a:ahLst/>
                <a:cxnLst>
                  <a:cxn ang="0">
                    <a:pos x="143" y="138"/>
                  </a:cxn>
                  <a:cxn ang="0">
                    <a:pos x="137" y="120"/>
                  </a:cxn>
                  <a:cxn ang="0">
                    <a:pos x="56" y="0"/>
                  </a:cxn>
                  <a:cxn ang="0">
                    <a:pos x="0" y="37"/>
                  </a:cxn>
                  <a:cxn ang="0">
                    <a:pos x="81" y="157"/>
                  </a:cxn>
                  <a:cxn ang="0">
                    <a:pos x="143" y="138"/>
                  </a:cxn>
                  <a:cxn ang="0">
                    <a:pos x="81" y="157"/>
                  </a:cxn>
                  <a:cxn ang="0">
                    <a:pos x="86" y="163"/>
                  </a:cxn>
                  <a:cxn ang="0">
                    <a:pos x="92" y="167"/>
                  </a:cxn>
                  <a:cxn ang="0">
                    <a:pos x="98" y="171"/>
                  </a:cxn>
                  <a:cxn ang="0">
                    <a:pos x="103" y="172"/>
                  </a:cxn>
                  <a:cxn ang="0">
                    <a:pos x="110" y="172"/>
                  </a:cxn>
                  <a:cxn ang="0">
                    <a:pos x="116" y="171"/>
                  </a:cxn>
                  <a:cxn ang="0">
                    <a:pos x="122" y="168"/>
                  </a:cxn>
                  <a:cxn ang="0">
                    <a:pos x="128" y="166"/>
                  </a:cxn>
                  <a:cxn ang="0">
                    <a:pos x="132" y="161"/>
                  </a:cxn>
                  <a:cxn ang="0">
                    <a:pos x="136" y="157"/>
                  </a:cxn>
                  <a:cxn ang="0">
                    <a:pos x="139" y="152"/>
                  </a:cxn>
                  <a:cxn ang="0">
                    <a:pos x="141" y="146"/>
                  </a:cxn>
                  <a:cxn ang="0">
                    <a:pos x="143" y="140"/>
                  </a:cxn>
                  <a:cxn ang="0">
                    <a:pos x="143" y="134"/>
                  </a:cxn>
                  <a:cxn ang="0">
                    <a:pos x="140" y="127"/>
                  </a:cxn>
                  <a:cxn ang="0">
                    <a:pos x="137" y="120"/>
                  </a:cxn>
                  <a:cxn ang="0">
                    <a:pos x="143" y="138"/>
                  </a:cxn>
                </a:cxnLst>
                <a:rect l="0" t="0" r="r" b="b"/>
                <a:pathLst>
                  <a:path w="143" h="172">
                    <a:moveTo>
                      <a:pt x="143" y="138"/>
                    </a:moveTo>
                    <a:lnTo>
                      <a:pt x="137" y="120"/>
                    </a:lnTo>
                    <a:lnTo>
                      <a:pt x="56" y="0"/>
                    </a:lnTo>
                    <a:lnTo>
                      <a:pt x="0" y="37"/>
                    </a:lnTo>
                    <a:lnTo>
                      <a:pt x="81" y="157"/>
                    </a:lnTo>
                    <a:lnTo>
                      <a:pt x="143" y="138"/>
                    </a:lnTo>
                    <a:lnTo>
                      <a:pt x="81" y="157"/>
                    </a:lnTo>
                    <a:lnTo>
                      <a:pt x="86" y="163"/>
                    </a:lnTo>
                    <a:lnTo>
                      <a:pt x="92" y="167"/>
                    </a:lnTo>
                    <a:lnTo>
                      <a:pt x="98" y="171"/>
                    </a:lnTo>
                    <a:lnTo>
                      <a:pt x="103" y="172"/>
                    </a:lnTo>
                    <a:lnTo>
                      <a:pt x="110" y="172"/>
                    </a:lnTo>
                    <a:lnTo>
                      <a:pt x="116" y="171"/>
                    </a:lnTo>
                    <a:lnTo>
                      <a:pt x="122" y="168"/>
                    </a:lnTo>
                    <a:lnTo>
                      <a:pt x="128" y="166"/>
                    </a:lnTo>
                    <a:lnTo>
                      <a:pt x="132" y="161"/>
                    </a:lnTo>
                    <a:lnTo>
                      <a:pt x="136" y="157"/>
                    </a:lnTo>
                    <a:lnTo>
                      <a:pt x="139" y="152"/>
                    </a:lnTo>
                    <a:lnTo>
                      <a:pt x="141" y="146"/>
                    </a:lnTo>
                    <a:lnTo>
                      <a:pt x="143" y="140"/>
                    </a:lnTo>
                    <a:lnTo>
                      <a:pt x="143" y="134"/>
                    </a:lnTo>
                    <a:lnTo>
                      <a:pt x="140" y="127"/>
                    </a:lnTo>
                    <a:lnTo>
                      <a:pt x="137" y="120"/>
                    </a:lnTo>
                    <a:lnTo>
                      <a:pt x="143" y="13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77" name="Freeform 2822"/>
              <p:cNvSpPr>
                <a:spLocks/>
              </p:cNvSpPr>
              <p:nvPr/>
            </p:nvSpPr>
            <p:spPr bwMode="auto">
              <a:xfrm>
                <a:off x="1785" y="1374"/>
                <a:ext cx="14" cy="31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3"/>
                  </a:cxn>
                  <a:cxn ang="0">
                    <a:pos x="0" y="153"/>
                  </a:cxn>
                  <a:cxn ang="0">
                    <a:pos x="67" y="153"/>
                  </a:cxn>
                  <a:cxn ang="0">
                    <a:pos x="67" y="33"/>
                  </a:cxn>
                  <a:cxn ang="0">
                    <a:pos x="33" y="0"/>
                  </a:cxn>
                  <a:cxn ang="0">
                    <a:pos x="67" y="33"/>
                  </a:cxn>
                  <a:cxn ang="0">
                    <a:pos x="65" y="25"/>
                  </a:cxn>
                  <a:cxn ang="0">
                    <a:pos x="63" y="19"/>
                  </a:cxn>
                  <a:cxn ang="0">
                    <a:pos x="60" y="14"/>
                  </a:cxn>
                  <a:cxn ang="0">
                    <a:pos x="56" y="8"/>
                  </a:cxn>
                  <a:cxn ang="0">
                    <a:pos x="50" y="4"/>
                  </a:cxn>
                  <a:cxn ang="0">
                    <a:pos x="45" y="2"/>
                  </a:cxn>
                  <a:cxn ang="0">
                    <a:pos x="39" y="1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20" y="2"/>
                  </a:cxn>
                  <a:cxn ang="0">
                    <a:pos x="15" y="4"/>
                  </a:cxn>
                  <a:cxn ang="0">
                    <a:pos x="10" y="8"/>
                  </a:cxn>
                  <a:cxn ang="0">
                    <a:pos x="5" y="14"/>
                  </a:cxn>
                  <a:cxn ang="0">
                    <a:pos x="2" y="19"/>
                  </a:cxn>
                  <a:cxn ang="0">
                    <a:pos x="0" y="25"/>
                  </a:cxn>
                  <a:cxn ang="0">
                    <a:pos x="0" y="33"/>
                  </a:cxn>
                  <a:cxn ang="0">
                    <a:pos x="33" y="0"/>
                  </a:cxn>
                </a:cxnLst>
                <a:rect l="0" t="0" r="r" b="b"/>
                <a:pathLst>
                  <a:path w="67" h="153">
                    <a:moveTo>
                      <a:pt x="33" y="0"/>
                    </a:moveTo>
                    <a:lnTo>
                      <a:pt x="0" y="33"/>
                    </a:lnTo>
                    <a:lnTo>
                      <a:pt x="0" y="153"/>
                    </a:lnTo>
                    <a:lnTo>
                      <a:pt x="67" y="153"/>
                    </a:lnTo>
                    <a:lnTo>
                      <a:pt x="67" y="33"/>
                    </a:lnTo>
                    <a:lnTo>
                      <a:pt x="33" y="0"/>
                    </a:lnTo>
                    <a:lnTo>
                      <a:pt x="67" y="33"/>
                    </a:lnTo>
                    <a:lnTo>
                      <a:pt x="65" y="25"/>
                    </a:lnTo>
                    <a:lnTo>
                      <a:pt x="63" y="19"/>
                    </a:lnTo>
                    <a:lnTo>
                      <a:pt x="60" y="14"/>
                    </a:lnTo>
                    <a:lnTo>
                      <a:pt x="56" y="8"/>
                    </a:lnTo>
                    <a:lnTo>
                      <a:pt x="50" y="4"/>
                    </a:lnTo>
                    <a:lnTo>
                      <a:pt x="45" y="2"/>
                    </a:lnTo>
                    <a:lnTo>
                      <a:pt x="39" y="1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20" y="2"/>
                    </a:lnTo>
                    <a:lnTo>
                      <a:pt x="15" y="4"/>
                    </a:lnTo>
                    <a:lnTo>
                      <a:pt x="10" y="8"/>
                    </a:lnTo>
                    <a:lnTo>
                      <a:pt x="5" y="14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78" name="Freeform 2823"/>
              <p:cNvSpPr>
                <a:spLocks/>
              </p:cNvSpPr>
              <p:nvPr/>
            </p:nvSpPr>
            <p:spPr bwMode="auto">
              <a:xfrm>
                <a:off x="1792" y="1374"/>
                <a:ext cx="10" cy="14"/>
              </a:xfrm>
              <a:custGeom>
                <a:avLst/>
                <a:gdLst/>
                <a:ahLst/>
                <a:cxnLst>
                  <a:cxn ang="0">
                    <a:pos x="52" y="33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67"/>
                  </a:cxn>
                  <a:cxn ang="0">
                    <a:pos x="19" y="67"/>
                  </a:cxn>
                  <a:cxn ang="0">
                    <a:pos x="52" y="33"/>
                  </a:cxn>
                  <a:cxn ang="0">
                    <a:pos x="19" y="67"/>
                  </a:cxn>
                  <a:cxn ang="0">
                    <a:pos x="27" y="67"/>
                  </a:cxn>
                  <a:cxn ang="0">
                    <a:pos x="34" y="64"/>
                  </a:cxn>
                  <a:cxn ang="0">
                    <a:pos x="39" y="61"/>
                  </a:cxn>
                  <a:cxn ang="0">
                    <a:pos x="44" y="56"/>
                  </a:cxn>
                  <a:cxn ang="0">
                    <a:pos x="47" y="52"/>
                  </a:cxn>
                  <a:cxn ang="0">
                    <a:pos x="51" y="46"/>
                  </a:cxn>
                  <a:cxn ang="0">
                    <a:pos x="52" y="40"/>
                  </a:cxn>
                  <a:cxn ang="0">
                    <a:pos x="52" y="33"/>
                  </a:cxn>
                  <a:cxn ang="0">
                    <a:pos x="52" y="28"/>
                  </a:cxn>
                  <a:cxn ang="0">
                    <a:pos x="51" y="22"/>
                  </a:cxn>
                  <a:cxn ang="0">
                    <a:pos x="47" y="16"/>
                  </a:cxn>
                  <a:cxn ang="0">
                    <a:pos x="44" y="10"/>
                  </a:cxn>
                  <a:cxn ang="0">
                    <a:pos x="39" y="7"/>
                  </a:cxn>
                  <a:cxn ang="0">
                    <a:pos x="34" y="3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52" y="33"/>
                  </a:cxn>
                </a:cxnLst>
                <a:rect l="0" t="0" r="r" b="b"/>
                <a:pathLst>
                  <a:path w="52" h="67">
                    <a:moveTo>
                      <a:pt x="52" y="33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19" y="67"/>
                    </a:lnTo>
                    <a:lnTo>
                      <a:pt x="52" y="33"/>
                    </a:lnTo>
                    <a:lnTo>
                      <a:pt x="19" y="67"/>
                    </a:lnTo>
                    <a:lnTo>
                      <a:pt x="27" y="67"/>
                    </a:lnTo>
                    <a:lnTo>
                      <a:pt x="34" y="64"/>
                    </a:lnTo>
                    <a:lnTo>
                      <a:pt x="39" y="61"/>
                    </a:lnTo>
                    <a:lnTo>
                      <a:pt x="44" y="56"/>
                    </a:lnTo>
                    <a:lnTo>
                      <a:pt x="47" y="52"/>
                    </a:lnTo>
                    <a:lnTo>
                      <a:pt x="51" y="46"/>
                    </a:lnTo>
                    <a:lnTo>
                      <a:pt x="52" y="40"/>
                    </a:lnTo>
                    <a:lnTo>
                      <a:pt x="52" y="33"/>
                    </a:lnTo>
                    <a:lnTo>
                      <a:pt x="52" y="28"/>
                    </a:lnTo>
                    <a:lnTo>
                      <a:pt x="51" y="22"/>
                    </a:lnTo>
                    <a:lnTo>
                      <a:pt x="47" y="16"/>
                    </a:lnTo>
                    <a:lnTo>
                      <a:pt x="44" y="10"/>
                    </a:lnTo>
                    <a:lnTo>
                      <a:pt x="39" y="7"/>
                    </a:lnTo>
                    <a:lnTo>
                      <a:pt x="34" y="3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52" y="33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79" name="Freeform 2824"/>
              <p:cNvSpPr>
                <a:spLocks/>
              </p:cNvSpPr>
              <p:nvPr/>
            </p:nvSpPr>
            <p:spPr bwMode="auto">
              <a:xfrm>
                <a:off x="1789" y="1381"/>
                <a:ext cx="13" cy="37"/>
              </a:xfrm>
              <a:custGeom>
                <a:avLst/>
                <a:gdLst/>
                <a:ahLst/>
                <a:cxnLst>
                  <a:cxn ang="0">
                    <a:pos x="34" y="186"/>
                  </a:cxn>
                  <a:cxn ang="0">
                    <a:pos x="67" y="153"/>
                  </a:cxn>
                  <a:cxn ang="0">
                    <a:pos x="67" y="0"/>
                  </a:cxn>
                  <a:cxn ang="0">
                    <a:pos x="0" y="0"/>
                  </a:cxn>
                  <a:cxn ang="0">
                    <a:pos x="0" y="153"/>
                  </a:cxn>
                  <a:cxn ang="0">
                    <a:pos x="34" y="186"/>
                  </a:cxn>
                  <a:cxn ang="0">
                    <a:pos x="0" y="153"/>
                  </a:cxn>
                  <a:cxn ang="0">
                    <a:pos x="1" y="161"/>
                  </a:cxn>
                  <a:cxn ang="0">
                    <a:pos x="4" y="168"/>
                  </a:cxn>
                  <a:cxn ang="0">
                    <a:pos x="7" y="173"/>
                  </a:cxn>
                  <a:cxn ang="0">
                    <a:pos x="10" y="178"/>
                  </a:cxn>
                  <a:cxn ang="0">
                    <a:pos x="16" y="182"/>
                  </a:cxn>
                  <a:cxn ang="0">
                    <a:pos x="22" y="184"/>
                  </a:cxn>
                  <a:cxn ang="0">
                    <a:pos x="28" y="186"/>
                  </a:cxn>
                  <a:cxn ang="0">
                    <a:pos x="34" y="186"/>
                  </a:cxn>
                  <a:cxn ang="0">
                    <a:pos x="40" y="186"/>
                  </a:cxn>
                  <a:cxn ang="0">
                    <a:pos x="46" y="184"/>
                  </a:cxn>
                  <a:cxn ang="0">
                    <a:pos x="52" y="182"/>
                  </a:cxn>
                  <a:cxn ang="0">
                    <a:pos x="57" y="178"/>
                  </a:cxn>
                  <a:cxn ang="0">
                    <a:pos x="61" y="173"/>
                  </a:cxn>
                  <a:cxn ang="0">
                    <a:pos x="65" y="168"/>
                  </a:cxn>
                  <a:cxn ang="0">
                    <a:pos x="67" y="161"/>
                  </a:cxn>
                  <a:cxn ang="0">
                    <a:pos x="67" y="153"/>
                  </a:cxn>
                  <a:cxn ang="0">
                    <a:pos x="34" y="186"/>
                  </a:cxn>
                </a:cxnLst>
                <a:rect l="0" t="0" r="r" b="b"/>
                <a:pathLst>
                  <a:path w="67" h="186">
                    <a:moveTo>
                      <a:pt x="34" y="186"/>
                    </a:moveTo>
                    <a:lnTo>
                      <a:pt x="67" y="153"/>
                    </a:lnTo>
                    <a:lnTo>
                      <a:pt x="67" y="0"/>
                    </a:lnTo>
                    <a:lnTo>
                      <a:pt x="0" y="0"/>
                    </a:lnTo>
                    <a:lnTo>
                      <a:pt x="0" y="153"/>
                    </a:lnTo>
                    <a:lnTo>
                      <a:pt x="34" y="186"/>
                    </a:lnTo>
                    <a:lnTo>
                      <a:pt x="0" y="153"/>
                    </a:lnTo>
                    <a:lnTo>
                      <a:pt x="1" y="161"/>
                    </a:lnTo>
                    <a:lnTo>
                      <a:pt x="4" y="168"/>
                    </a:lnTo>
                    <a:lnTo>
                      <a:pt x="7" y="173"/>
                    </a:lnTo>
                    <a:lnTo>
                      <a:pt x="10" y="178"/>
                    </a:lnTo>
                    <a:lnTo>
                      <a:pt x="16" y="182"/>
                    </a:lnTo>
                    <a:lnTo>
                      <a:pt x="22" y="184"/>
                    </a:lnTo>
                    <a:lnTo>
                      <a:pt x="28" y="186"/>
                    </a:lnTo>
                    <a:lnTo>
                      <a:pt x="34" y="186"/>
                    </a:lnTo>
                    <a:lnTo>
                      <a:pt x="40" y="186"/>
                    </a:lnTo>
                    <a:lnTo>
                      <a:pt x="46" y="184"/>
                    </a:lnTo>
                    <a:lnTo>
                      <a:pt x="52" y="182"/>
                    </a:lnTo>
                    <a:lnTo>
                      <a:pt x="57" y="178"/>
                    </a:lnTo>
                    <a:lnTo>
                      <a:pt x="61" y="173"/>
                    </a:lnTo>
                    <a:lnTo>
                      <a:pt x="65" y="168"/>
                    </a:lnTo>
                    <a:lnTo>
                      <a:pt x="67" y="161"/>
                    </a:lnTo>
                    <a:lnTo>
                      <a:pt x="67" y="153"/>
                    </a:lnTo>
                    <a:lnTo>
                      <a:pt x="34" y="18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0" name="Freeform 2825"/>
              <p:cNvSpPr>
                <a:spLocks/>
              </p:cNvSpPr>
              <p:nvPr/>
            </p:nvSpPr>
            <p:spPr bwMode="auto">
              <a:xfrm>
                <a:off x="1785" y="1405"/>
                <a:ext cx="11" cy="13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34" y="67"/>
                  </a:cxn>
                  <a:cxn ang="0">
                    <a:pos x="55" y="67"/>
                  </a:cxn>
                  <a:cxn ang="0">
                    <a:pos x="55" y="0"/>
                  </a:cxn>
                  <a:cxn ang="0">
                    <a:pos x="34" y="0"/>
                  </a:cxn>
                  <a:cxn ang="0">
                    <a:pos x="6" y="52"/>
                  </a:cxn>
                  <a:cxn ang="0">
                    <a:pos x="34" y="0"/>
                  </a:cxn>
                  <a:cxn ang="0">
                    <a:pos x="27" y="1"/>
                  </a:cxn>
                  <a:cxn ang="0">
                    <a:pos x="20" y="4"/>
                  </a:cxn>
                  <a:cxn ang="0">
                    <a:pos x="14" y="7"/>
                  </a:cxn>
                  <a:cxn ang="0">
                    <a:pos x="10" y="11"/>
                  </a:cxn>
                  <a:cxn ang="0">
                    <a:pos x="6" y="16"/>
                  </a:cxn>
                  <a:cxn ang="0">
                    <a:pos x="3" y="22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1" y="41"/>
                  </a:cxn>
                  <a:cxn ang="0">
                    <a:pos x="3" y="46"/>
                  </a:cxn>
                  <a:cxn ang="0">
                    <a:pos x="6" y="52"/>
                  </a:cxn>
                  <a:cxn ang="0">
                    <a:pos x="10" y="57"/>
                  </a:cxn>
                  <a:cxn ang="0">
                    <a:pos x="14" y="61"/>
                  </a:cxn>
                  <a:cxn ang="0">
                    <a:pos x="20" y="65"/>
                  </a:cxn>
                  <a:cxn ang="0">
                    <a:pos x="27" y="67"/>
                  </a:cxn>
                  <a:cxn ang="0">
                    <a:pos x="34" y="67"/>
                  </a:cxn>
                  <a:cxn ang="0">
                    <a:pos x="6" y="52"/>
                  </a:cxn>
                </a:cxnLst>
                <a:rect l="0" t="0" r="r" b="b"/>
                <a:pathLst>
                  <a:path w="55" h="67">
                    <a:moveTo>
                      <a:pt x="6" y="52"/>
                    </a:moveTo>
                    <a:lnTo>
                      <a:pt x="34" y="67"/>
                    </a:lnTo>
                    <a:lnTo>
                      <a:pt x="55" y="67"/>
                    </a:lnTo>
                    <a:lnTo>
                      <a:pt x="55" y="0"/>
                    </a:lnTo>
                    <a:lnTo>
                      <a:pt x="34" y="0"/>
                    </a:lnTo>
                    <a:lnTo>
                      <a:pt x="6" y="52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20" y="4"/>
                    </a:lnTo>
                    <a:lnTo>
                      <a:pt x="14" y="7"/>
                    </a:lnTo>
                    <a:lnTo>
                      <a:pt x="10" y="11"/>
                    </a:lnTo>
                    <a:lnTo>
                      <a:pt x="6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1" y="41"/>
                    </a:lnTo>
                    <a:lnTo>
                      <a:pt x="3" y="46"/>
                    </a:lnTo>
                    <a:lnTo>
                      <a:pt x="6" y="52"/>
                    </a:lnTo>
                    <a:lnTo>
                      <a:pt x="10" y="57"/>
                    </a:lnTo>
                    <a:lnTo>
                      <a:pt x="14" y="61"/>
                    </a:lnTo>
                    <a:lnTo>
                      <a:pt x="20" y="65"/>
                    </a:lnTo>
                    <a:lnTo>
                      <a:pt x="27" y="67"/>
                    </a:lnTo>
                    <a:lnTo>
                      <a:pt x="34" y="67"/>
                    </a:lnTo>
                    <a:lnTo>
                      <a:pt x="6" y="52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1" name="Freeform 2826"/>
              <p:cNvSpPr>
                <a:spLocks/>
              </p:cNvSpPr>
              <p:nvPr/>
            </p:nvSpPr>
            <p:spPr bwMode="auto">
              <a:xfrm>
                <a:off x="1769" y="1381"/>
                <a:ext cx="28" cy="3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5" y="53"/>
                  </a:cxn>
                  <a:cxn ang="0">
                    <a:pos x="85" y="172"/>
                  </a:cxn>
                  <a:cxn ang="0">
                    <a:pos x="140" y="135"/>
                  </a:cxn>
                  <a:cxn ang="0">
                    <a:pos x="61" y="15"/>
                  </a:cxn>
                  <a:cxn ang="0">
                    <a:pos x="0" y="34"/>
                  </a:cxn>
                  <a:cxn ang="0">
                    <a:pos x="61" y="15"/>
                  </a:cxn>
                  <a:cxn ang="0">
                    <a:pos x="56" y="9"/>
                  </a:cxn>
                  <a:cxn ang="0">
                    <a:pos x="50" y="5"/>
                  </a:cxn>
                  <a:cxn ang="0">
                    <a:pos x="45" y="2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6" y="1"/>
                  </a:cxn>
                  <a:cxn ang="0">
                    <a:pos x="20" y="4"/>
                  </a:cxn>
                  <a:cxn ang="0">
                    <a:pos x="15" y="6"/>
                  </a:cxn>
                  <a:cxn ang="0">
                    <a:pos x="10" y="11"/>
                  </a:cxn>
                  <a:cxn ang="0">
                    <a:pos x="5" y="15"/>
                  </a:cxn>
                  <a:cxn ang="0">
                    <a:pos x="2" y="20"/>
                  </a:cxn>
                  <a:cxn ang="0">
                    <a:pos x="1" y="27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2" y="46"/>
                  </a:cxn>
                  <a:cxn ang="0">
                    <a:pos x="5" y="53"/>
                  </a:cxn>
                  <a:cxn ang="0">
                    <a:pos x="0" y="34"/>
                  </a:cxn>
                </a:cxnLst>
                <a:rect l="0" t="0" r="r" b="b"/>
                <a:pathLst>
                  <a:path w="140" h="172">
                    <a:moveTo>
                      <a:pt x="0" y="34"/>
                    </a:moveTo>
                    <a:lnTo>
                      <a:pt x="5" y="53"/>
                    </a:lnTo>
                    <a:lnTo>
                      <a:pt x="85" y="172"/>
                    </a:lnTo>
                    <a:lnTo>
                      <a:pt x="140" y="135"/>
                    </a:lnTo>
                    <a:lnTo>
                      <a:pt x="61" y="15"/>
                    </a:lnTo>
                    <a:lnTo>
                      <a:pt x="0" y="34"/>
                    </a:lnTo>
                    <a:lnTo>
                      <a:pt x="61" y="15"/>
                    </a:lnTo>
                    <a:lnTo>
                      <a:pt x="56" y="9"/>
                    </a:lnTo>
                    <a:lnTo>
                      <a:pt x="50" y="5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1"/>
                    </a:lnTo>
                    <a:lnTo>
                      <a:pt x="20" y="4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2" y="46"/>
                    </a:lnTo>
                    <a:lnTo>
                      <a:pt x="5" y="5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2" name="Freeform 2827"/>
              <p:cNvSpPr>
                <a:spLocks/>
              </p:cNvSpPr>
              <p:nvPr/>
            </p:nvSpPr>
            <p:spPr bwMode="auto">
              <a:xfrm>
                <a:off x="1769" y="1387"/>
                <a:ext cx="13" cy="31"/>
              </a:xfrm>
              <a:custGeom>
                <a:avLst/>
                <a:gdLst/>
                <a:ahLst/>
                <a:cxnLst>
                  <a:cxn ang="0">
                    <a:pos x="33" y="153"/>
                  </a:cxn>
                  <a:cxn ang="0">
                    <a:pos x="67" y="120"/>
                  </a:cxn>
                  <a:cxn ang="0">
                    <a:pos x="67" y="0"/>
                  </a:cxn>
                  <a:cxn ang="0">
                    <a:pos x="0" y="0"/>
                  </a:cxn>
                  <a:cxn ang="0">
                    <a:pos x="0" y="120"/>
                  </a:cxn>
                  <a:cxn ang="0">
                    <a:pos x="33" y="153"/>
                  </a:cxn>
                  <a:cxn ang="0">
                    <a:pos x="0" y="120"/>
                  </a:cxn>
                  <a:cxn ang="0">
                    <a:pos x="1" y="128"/>
                  </a:cxn>
                  <a:cxn ang="0">
                    <a:pos x="3" y="135"/>
                  </a:cxn>
                  <a:cxn ang="0">
                    <a:pos x="5" y="140"/>
                  </a:cxn>
                  <a:cxn ang="0">
                    <a:pos x="10" y="145"/>
                  </a:cxn>
                  <a:cxn ang="0">
                    <a:pos x="16" y="149"/>
                  </a:cxn>
                  <a:cxn ang="0">
                    <a:pos x="20" y="151"/>
                  </a:cxn>
                  <a:cxn ang="0">
                    <a:pos x="27" y="153"/>
                  </a:cxn>
                  <a:cxn ang="0">
                    <a:pos x="33" y="153"/>
                  </a:cxn>
                  <a:cxn ang="0">
                    <a:pos x="39" y="153"/>
                  </a:cxn>
                  <a:cxn ang="0">
                    <a:pos x="46" y="151"/>
                  </a:cxn>
                  <a:cxn ang="0">
                    <a:pos x="52" y="149"/>
                  </a:cxn>
                  <a:cxn ang="0">
                    <a:pos x="56" y="145"/>
                  </a:cxn>
                  <a:cxn ang="0">
                    <a:pos x="61" y="140"/>
                  </a:cxn>
                  <a:cxn ang="0">
                    <a:pos x="64" y="135"/>
                  </a:cxn>
                  <a:cxn ang="0">
                    <a:pos x="65" y="128"/>
                  </a:cxn>
                  <a:cxn ang="0">
                    <a:pos x="67" y="120"/>
                  </a:cxn>
                  <a:cxn ang="0">
                    <a:pos x="33" y="153"/>
                  </a:cxn>
                </a:cxnLst>
                <a:rect l="0" t="0" r="r" b="b"/>
                <a:pathLst>
                  <a:path w="67" h="153">
                    <a:moveTo>
                      <a:pt x="33" y="153"/>
                    </a:moveTo>
                    <a:lnTo>
                      <a:pt x="67" y="120"/>
                    </a:lnTo>
                    <a:lnTo>
                      <a:pt x="67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33" y="153"/>
                    </a:lnTo>
                    <a:lnTo>
                      <a:pt x="0" y="120"/>
                    </a:lnTo>
                    <a:lnTo>
                      <a:pt x="1" y="128"/>
                    </a:lnTo>
                    <a:lnTo>
                      <a:pt x="3" y="135"/>
                    </a:lnTo>
                    <a:lnTo>
                      <a:pt x="5" y="140"/>
                    </a:lnTo>
                    <a:lnTo>
                      <a:pt x="10" y="145"/>
                    </a:lnTo>
                    <a:lnTo>
                      <a:pt x="16" y="149"/>
                    </a:lnTo>
                    <a:lnTo>
                      <a:pt x="20" y="151"/>
                    </a:lnTo>
                    <a:lnTo>
                      <a:pt x="27" y="153"/>
                    </a:lnTo>
                    <a:lnTo>
                      <a:pt x="33" y="153"/>
                    </a:lnTo>
                    <a:lnTo>
                      <a:pt x="39" y="153"/>
                    </a:lnTo>
                    <a:lnTo>
                      <a:pt x="46" y="151"/>
                    </a:lnTo>
                    <a:lnTo>
                      <a:pt x="52" y="149"/>
                    </a:lnTo>
                    <a:lnTo>
                      <a:pt x="56" y="145"/>
                    </a:lnTo>
                    <a:lnTo>
                      <a:pt x="61" y="140"/>
                    </a:lnTo>
                    <a:lnTo>
                      <a:pt x="64" y="135"/>
                    </a:lnTo>
                    <a:lnTo>
                      <a:pt x="65" y="128"/>
                    </a:lnTo>
                    <a:lnTo>
                      <a:pt x="67" y="120"/>
                    </a:lnTo>
                    <a:lnTo>
                      <a:pt x="33" y="153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3" name="Freeform 2828"/>
              <p:cNvSpPr>
                <a:spLocks/>
              </p:cNvSpPr>
              <p:nvPr/>
            </p:nvSpPr>
            <p:spPr bwMode="auto">
              <a:xfrm>
                <a:off x="1765" y="1405"/>
                <a:ext cx="10" cy="13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3" y="67"/>
                  </a:cxn>
                  <a:cxn ang="0">
                    <a:pos x="53" y="67"/>
                  </a:cxn>
                  <a:cxn ang="0">
                    <a:pos x="53" y="0"/>
                  </a:cxn>
                  <a:cxn ang="0">
                    <a:pos x="33" y="0"/>
                  </a:cxn>
                  <a:cxn ang="0">
                    <a:pos x="0" y="34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20" y="4"/>
                  </a:cxn>
                  <a:cxn ang="0">
                    <a:pos x="14" y="7"/>
                  </a:cxn>
                  <a:cxn ang="0">
                    <a:pos x="9" y="11"/>
                  </a:cxn>
                  <a:cxn ang="0">
                    <a:pos x="5" y="16"/>
                  </a:cxn>
                  <a:cxn ang="0">
                    <a:pos x="2" y="22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1" y="41"/>
                  </a:cxn>
                  <a:cxn ang="0">
                    <a:pos x="2" y="46"/>
                  </a:cxn>
                  <a:cxn ang="0">
                    <a:pos x="5" y="52"/>
                  </a:cxn>
                  <a:cxn ang="0">
                    <a:pos x="9" y="57"/>
                  </a:cxn>
                  <a:cxn ang="0">
                    <a:pos x="14" y="61"/>
                  </a:cxn>
                  <a:cxn ang="0">
                    <a:pos x="20" y="65"/>
                  </a:cxn>
                  <a:cxn ang="0">
                    <a:pos x="26" y="67"/>
                  </a:cxn>
                  <a:cxn ang="0">
                    <a:pos x="33" y="67"/>
                  </a:cxn>
                  <a:cxn ang="0">
                    <a:pos x="0" y="34"/>
                  </a:cxn>
                </a:cxnLst>
                <a:rect l="0" t="0" r="r" b="b"/>
                <a:pathLst>
                  <a:path w="53" h="67">
                    <a:moveTo>
                      <a:pt x="0" y="34"/>
                    </a:moveTo>
                    <a:lnTo>
                      <a:pt x="33" y="67"/>
                    </a:lnTo>
                    <a:lnTo>
                      <a:pt x="53" y="67"/>
                    </a:lnTo>
                    <a:lnTo>
                      <a:pt x="53" y="0"/>
                    </a:lnTo>
                    <a:lnTo>
                      <a:pt x="33" y="0"/>
                    </a:lnTo>
                    <a:lnTo>
                      <a:pt x="0" y="34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20" y="4"/>
                    </a:lnTo>
                    <a:lnTo>
                      <a:pt x="14" y="7"/>
                    </a:lnTo>
                    <a:lnTo>
                      <a:pt x="9" y="11"/>
                    </a:lnTo>
                    <a:lnTo>
                      <a:pt x="5" y="16"/>
                    </a:lnTo>
                    <a:lnTo>
                      <a:pt x="2" y="22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1" y="41"/>
                    </a:lnTo>
                    <a:lnTo>
                      <a:pt x="2" y="46"/>
                    </a:lnTo>
                    <a:lnTo>
                      <a:pt x="5" y="52"/>
                    </a:lnTo>
                    <a:lnTo>
                      <a:pt x="9" y="57"/>
                    </a:lnTo>
                    <a:lnTo>
                      <a:pt x="14" y="61"/>
                    </a:lnTo>
                    <a:lnTo>
                      <a:pt x="20" y="65"/>
                    </a:lnTo>
                    <a:lnTo>
                      <a:pt x="26" y="67"/>
                    </a:lnTo>
                    <a:lnTo>
                      <a:pt x="33" y="6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4" name="Freeform 2829"/>
              <p:cNvSpPr>
                <a:spLocks/>
              </p:cNvSpPr>
              <p:nvPr/>
            </p:nvSpPr>
            <p:spPr bwMode="auto">
              <a:xfrm>
                <a:off x="1796" y="1374"/>
                <a:ext cx="14" cy="37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33"/>
                  </a:cxn>
                  <a:cxn ang="0">
                    <a:pos x="0" y="186"/>
                  </a:cxn>
                  <a:cxn ang="0">
                    <a:pos x="67" y="186"/>
                  </a:cxn>
                  <a:cxn ang="0">
                    <a:pos x="67" y="33"/>
                  </a:cxn>
                  <a:cxn ang="0">
                    <a:pos x="34" y="0"/>
                  </a:cxn>
                  <a:cxn ang="0">
                    <a:pos x="67" y="33"/>
                  </a:cxn>
                  <a:cxn ang="0">
                    <a:pos x="66" y="25"/>
                  </a:cxn>
                  <a:cxn ang="0">
                    <a:pos x="64" y="19"/>
                  </a:cxn>
                  <a:cxn ang="0">
                    <a:pos x="60" y="14"/>
                  </a:cxn>
                  <a:cxn ang="0">
                    <a:pos x="57" y="8"/>
                  </a:cxn>
                  <a:cxn ang="0">
                    <a:pos x="51" y="4"/>
                  </a:cxn>
                  <a:cxn ang="0">
                    <a:pos x="45" y="2"/>
                  </a:cxn>
                  <a:cxn ang="0">
                    <a:pos x="39" y="1"/>
                  </a:cxn>
                  <a:cxn ang="0">
                    <a:pos x="34" y="0"/>
                  </a:cxn>
                  <a:cxn ang="0">
                    <a:pos x="27" y="1"/>
                  </a:cxn>
                  <a:cxn ang="0">
                    <a:pos x="21" y="2"/>
                  </a:cxn>
                  <a:cxn ang="0">
                    <a:pos x="15" y="4"/>
                  </a:cxn>
                  <a:cxn ang="0">
                    <a:pos x="11" y="8"/>
                  </a:cxn>
                  <a:cxn ang="0">
                    <a:pos x="6" y="14"/>
                  </a:cxn>
                  <a:cxn ang="0">
                    <a:pos x="2" y="19"/>
                  </a:cxn>
                  <a:cxn ang="0">
                    <a:pos x="0" y="25"/>
                  </a:cxn>
                  <a:cxn ang="0">
                    <a:pos x="0" y="33"/>
                  </a:cxn>
                  <a:cxn ang="0">
                    <a:pos x="34" y="0"/>
                  </a:cxn>
                </a:cxnLst>
                <a:rect l="0" t="0" r="r" b="b"/>
                <a:pathLst>
                  <a:path w="67" h="186">
                    <a:moveTo>
                      <a:pt x="34" y="0"/>
                    </a:moveTo>
                    <a:lnTo>
                      <a:pt x="0" y="33"/>
                    </a:lnTo>
                    <a:lnTo>
                      <a:pt x="0" y="186"/>
                    </a:lnTo>
                    <a:lnTo>
                      <a:pt x="67" y="186"/>
                    </a:lnTo>
                    <a:lnTo>
                      <a:pt x="67" y="33"/>
                    </a:lnTo>
                    <a:lnTo>
                      <a:pt x="34" y="0"/>
                    </a:lnTo>
                    <a:lnTo>
                      <a:pt x="67" y="33"/>
                    </a:lnTo>
                    <a:lnTo>
                      <a:pt x="66" y="25"/>
                    </a:lnTo>
                    <a:lnTo>
                      <a:pt x="64" y="19"/>
                    </a:lnTo>
                    <a:lnTo>
                      <a:pt x="60" y="14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5" y="2"/>
                    </a:lnTo>
                    <a:lnTo>
                      <a:pt x="39" y="1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21" y="2"/>
                    </a:lnTo>
                    <a:lnTo>
                      <a:pt x="15" y="4"/>
                    </a:lnTo>
                    <a:lnTo>
                      <a:pt x="11" y="8"/>
                    </a:lnTo>
                    <a:lnTo>
                      <a:pt x="6" y="14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5" name="Freeform 2830"/>
              <p:cNvSpPr>
                <a:spLocks/>
              </p:cNvSpPr>
              <p:nvPr/>
            </p:nvSpPr>
            <p:spPr bwMode="auto">
              <a:xfrm>
                <a:off x="1803" y="1374"/>
                <a:ext cx="11" cy="14"/>
              </a:xfrm>
              <a:custGeom>
                <a:avLst/>
                <a:gdLst/>
                <a:ahLst/>
                <a:cxnLst>
                  <a:cxn ang="0">
                    <a:pos x="53" y="33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67"/>
                  </a:cxn>
                  <a:cxn ang="0">
                    <a:pos x="19" y="67"/>
                  </a:cxn>
                  <a:cxn ang="0">
                    <a:pos x="53" y="33"/>
                  </a:cxn>
                  <a:cxn ang="0">
                    <a:pos x="19" y="67"/>
                  </a:cxn>
                  <a:cxn ang="0">
                    <a:pos x="27" y="67"/>
                  </a:cxn>
                  <a:cxn ang="0">
                    <a:pos x="34" y="64"/>
                  </a:cxn>
                  <a:cxn ang="0">
                    <a:pos x="40" y="61"/>
                  </a:cxn>
                  <a:cxn ang="0">
                    <a:pos x="45" y="56"/>
                  </a:cxn>
                  <a:cxn ang="0">
                    <a:pos x="48" y="52"/>
                  </a:cxn>
                  <a:cxn ang="0">
                    <a:pos x="50" y="46"/>
                  </a:cxn>
                  <a:cxn ang="0">
                    <a:pos x="53" y="40"/>
                  </a:cxn>
                  <a:cxn ang="0">
                    <a:pos x="53" y="33"/>
                  </a:cxn>
                  <a:cxn ang="0">
                    <a:pos x="53" y="28"/>
                  </a:cxn>
                  <a:cxn ang="0">
                    <a:pos x="50" y="22"/>
                  </a:cxn>
                  <a:cxn ang="0">
                    <a:pos x="48" y="16"/>
                  </a:cxn>
                  <a:cxn ang="0">
                    <a:pos x="45" y="10"/>
                  </a:cxn>
                  <a:cxn ang="0">
                    <a:pos x="40" y="7"/>
                  </a:cxn>
                  <a:cxn ang="0">
                    <a:pos x="34" y="3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53" y="33"/>
                  </a:cxn>
                </a:cxnLst>
                <a:rect l="0" t="0" r="r" b="b"/>
                <a:pathLst>
                  <a:path w="53" h="67">
                    <a:moveTo>
                      <a:pt x="53" y="33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19" y="67"/>
                    </a:lnTo>
                    <a:lnTo>
                      <a:pt x="53" y="33"/>
                    </a:lnTo>
                    <a:lnTo>
                      <a:pt x="19" y="67"/>
                    </a:lnTo>
                    <a:lnTo>
                      <a:pt x="27" y="67"/>
                    </a:lnTo>
                    <a:lnTo>
                      <a:pt x="34" y="64"/>
                    </a:lnTo>
                    <a:lnTo>
                      <a:pt x="40" y="61"/>
                    </a:lnTo>
                    <a:lnTo>
                      <a:pt x="45" y="56"/>
                    </a:lnTo>
                    <a:lnTo>
                      <a:pt x="48" y="52"/>
                    </a:lnTo>
                    <a:lnTo>
                      <a:pt x="50" y="46"/>
                    </a:lnTo>
                    <a:lnTo>
                      <a:pt x="53" y="40"/>
                    </a:lnTo>
                    <a:lnTo>
                      <a:pt x="53" y="33"/>
                    </a:lnTo>
                    <a:lnTo>
                      <a:pt x="53" y="28"/>
                    </a:lnTo>
                    <a:lnTo>
                      <a:pt x="50" y="22"/>
                    </a:lnTo>
                    <a:lnTo>
                      <a:pt x="48" y="16"/>
                    </a:lnTo>
                    <a:lnTo>
                      <a:pt x="45" y="10"/>
                    </a:lnTo>
                    <a:lnTo>
                      <a:pt x="40" y="7"/>
                    </a:lnTo>
                    <a:lnTo>
                      <a:pt x="34" y="3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53" y="33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6" name="Freeform 2831"/>
              <p:cNvSpPr>
                <a:spLocks/>
              </p:cNvSpPr>
              <p:nvPr/>
            </p:nvSpPr>
            <p:spPr bwMode="auto">
              <a:xfrm>
                <a:off x="1800" y="1381"/>
                <a:ext cx="14" cy="37"/>
              </a:xfrm>
              <a:custGeom>
                <a:avLst/>
                <a:gdLst/>
                <a:ahLst/>
                <a:cxnLst>
                  <a:cxn ang="0">
                    <a:pos x="33" y="186"/>
                  </a:cxn>
                  <a:cxn ang="0">
                    <a:pos x="67" y="153"/>
                  </a:cxn>
                  <a:cxn ang="0">
                    <a:pos x="67" y="0"/>
                  </a:cxn>
                  <a:cxn ang="0">
                    <a:pos x="0" y="0"/>
                  </a:cxn>
                  <a:cxn ang="0">
                    <a:pos x="0" y="153"/>
                  </a:cxn>
                  <a:cxn ang="0">
                    <a:pos x="33" y="186"/>
                  </a:cxn>
                  <a:cxn ang="0">
                    <a:pos x="0" y="153"/>
                  </a:cxn>
                  <a:cxn ang="0">
                    <a:pos x="1" y="161"/>
                  </a:cxn>
                  <a:cxn ang="0">
                    <a:pos x="3" y="168"/>
                  </a:cxn>
                  <a:cxn ang="0">
                    <a:pos x="6" y="173"/>
                  </a:cxn>
                  <a:cxn ang="0">
                    <a:pos x="10" y="178"/>
                  </a:cxn>
                  <a:cxn ang="0">
                    <a:pos x="16" y="182"/>
                  </a:cxn>
                  <a:cxn ang="0">
                    <a:pos x="21" y="184"/>
                  </a:cxn>
                  <a:cxn ang="0">
                    <a:pos x="28" y="186"/>
                  </a:cxn>
                  <a:cxn ang="0">
                    <a:pos x="33" y="186"/>
                  </a:cxn>
                  <a:cxn ang="0">
                    <a:pos x="40" y="186"/>
                  </a:cxn>
                  <a:cxn ang="0">
                    <a:pos x="46" y="184"/>
                  </a:cxn>
                  <a:cxn ang="0">
                    <a:pos x="52" y="182"/>
                  </a:cxn>
                  <a:cxn ang="0">
                    <a:pos x="56" y="178"/>
                  </a:cxn>
                  <a:cxn ang="0">
                    <a:pos x="61" y="173"/>
                  </a:cxn>
                  <a:cxn ang="0">
                    <a:pos x="64" y="168"/>
                  </a:cxn>
                  <a:cxn ang="0">
                    <a:pos x="66" y="161"/>
                  </a:cxn>
                  <a:cxn ang="0">
                    <a:pos x="67" y="153"/>
                  </a:cxn>
                  <a:cxn ang="0">
                    <a:pos x="33" y="186"/>
                  </a:cxn>
                </a:cxnLst>
                <a:rect l="0" t="0" r="r" b="b"/>
                <a:pathLst>
                  <a:path w="67" h="186">
                    <a:moveTo>
                      <a:pt x="33" y="186"/>
                    </a:moveTo>
                    <a:lnTo>
                      <a:pt x="67" y="153"/>
                    </a:lnTo>
                    <a:lnTo>
                      <a:pt x="67" y="0"/>
                    </a:lnTo>
                    <a:lnTo>
                      <a:pt x="0" y="0"/>
                    </a:lnTo>
                    <a:lnTo>
                      <a:pt x="0" y="153"/>
                    </a:lnTo>
                    <a:lnTo>
                      <a:pt x="33" y="186"/>
                    </a:lnTo>
                    <a:lnTo>
                      <a:pt x="0" y="153"/>
                    </a:lnTo>
                    <a:lnTo>
                      <a:pt x="1" y="161"/>
                    </a:lnTo>
                    <a:lnTo>
                      <a:pt x="3" y="168"/>
                    </a:lnTo>
                    <a:lnTo>
                      <a:pt x="6" y="173"/>
                    </a:lnTo>
                    <a:lnTo>
                      <a:pt x="10" y="178"/>
                    </a:lnTo>
                    <a:lnTo>
                      <a:pt x="16" y="182"/>
                    </a:lnTo>
                    <a:lnTo>
                      <a:pt x="21" y="184"/>
                    </a:lnTo>
                    <a:lnTo>
                      <a:pt x="28" y="186"/>
                    </a:lnTo>
                    <a:lnTo>
                      <a:pt x="33" y="186"/>
                    </a:lnTo>
                    <a:lnTo>
                      <a:pt x="40" y="186"/>
                    </a:lnTo>
                    <a:lnTo>
                      <a:pt x="46" y="184"/>
                    </a:lnTo>
                    <a:lnTo>
                      <a:pt x="52" y="182"/>
                    </a:lnTo>
                    <a:lnTo>
                      <a:pt x="56" y="178"/>
                    </a:lnTo>
                    <a:lnTo>
                      <a:pt x="61" y="173"/>
                    </a:lnTo>
                    <a:lnTo>
                      <a:pt x="64" y="168"/>
                    </a:lnTo>
                    <a:lnTo>
                      <a:pt x="66" y="161"/>
                    </a:lnTo>
                    <a:lnTo>
                      <a:pt x="67" y="153"/>
                    </a:lnTo>
                    <a:lnTo>
                      <a:pt x="33" y="18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7" name="Freeform 2832"/>
              <p:cNvSpPr>
                <a:spLocks/>
              </p:cNvSpPr>
              <p:nvPr/>
            </p:nvSpPr>
            <p:spPr bwMode="auto">
              <a:xfrm>
                <a:off x="1796" y="1405"/>
                <a:ext cx="11" cy="13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4" y="67"/>
                  </a:cxn>
                  <a:cxn ang="0">
                    <a:pos x="53" y="67"/>
                  </a:cxn>
                  <a:cxn ang="0">
                    <a:pos x="53" y="0"/>
                  </a:cxn>
                  <a:cxn ang="0">
                    <a:pos x="34" y="0"/>
                  </a:cxn>
                  <a:cxn ang="0">
                    <a:pos x="0" y="34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9" y="4"/>
                  </a:cxn>
                  <a:cxn ang="0">
                    <a:pos x="13" y="7"/>
                  </a:cxn>
                  <a:cxn ang="0">
                    <a:pos x="8" y="11"/>
                  </a:cxn>
                  <a:cxn ang="0">
                    <a:pos x="5" y="16"/>
                  </a:cxn>
                  <a:cxn ang="0">
                    <a:pos x="1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0" y="41"/>
                  </a:cxn>
                  <a:cxn ang="0">
                    <a:pos x="1" y="46"/>
                  </a:cxn>
                  <a:cxn ang="0">
                    <a:pos x="5" y="52"/>
                  </a:cxn>
                  <a:cxn ang="0">
                    <a:pos x="8" y="57"/>
                  </a:cxn>
                  <a:cxn ang="0">
                    <a:pos x="13" y="61"/>
                  </a:cxn>
                  <a:cxn ang="0">
                    <a:pos x="19" y="65"/>
                  </a:cxn>
                  <a:cxn ang="0">
                    <a:pos x="26" y="67"/>
                  </a:cxn>
                  <a:cxn ang="0">
                    <a:pos x="34" y="67"/>
                  </a:cxn>
                  <a:cxn ang="0">
                    <a:pos x="0" y="34"/>
                  </a:cxn>
                </a:cxnLst>
                <a:rect l="0" t="0" r="r" b="b"/>
                <a:pathLst>
                  <a:path w="53" h="67">
                    <a:moveTo>
                      <a:pt x="0" y="34"/>
                    </a:moveTo>
                    <a:lnTo>
                      <a:pt x="34" y="67"/>
                    </a:lnTo>
                    <a:lnTo>
                      <a:pt x="53" y="67"/>
                    </a:lnTo>
                    <a:lnTo>
                      <a:pt x="53" y="0"/>
                    </a:lnTo>
                    <a:lnTo>
                      <a:pt x="34" y="0"/>
                    </a:lnTo>
                    <a:lnTo>
                      <a:pt x="0" y="34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9" y="4"/>
                    </a:lnTo>
                    <a:lnTo>
                      <a:pt x="13" y="7"/>
                    </a:lnTo>
                    <a:lnTo>
                      <a:pt x="8" y="11"/>
                    </a:lnTo>
                    <a:lnTo>
                      <a:pt x="5" y="16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1" y="46"/>
                    </a:lnTo>
                    <a:lnTo>
                      <a:pt x="5" y="52"/>
                    </a:lnTo>
                    <a:lnTo>
                      <a:pt x="8" y="57"/>
                    </a:lnTo>
                    <a:lnTo>
                      <a:pt x="13" y="61"/>
                    </a:lnTo>
                    <a:lnTo>
                      <a:pt x="19" y="65"/>
                    </a:lnTo>
                    <a:lnTo>
                      <a:pt x="26" y="67"/>
                    </a:lnTo>
                    <a:lnTo>
                      <a:pt x="34" y="6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8" name="Freeform 2833"/>
              <p:cNvSpPr>
                <a:spLocks/>
              </p:cNvSpPr>
              <p:nvPr/>
            </p:nvSpPr>
            <p:spPr bwMode="auto">
              <a:xfrm>
                <a:off x="1806" y="1380"/>
                <a:ext cx="16" cy="1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0"/>
                  </a:cxn>
                  <a:cxn ang="0">
                    <a:pos x="22" y="8"/>
                  </a:cxn>
                  <a:cxn ang="0">
                    <a:pos x="16" y="17"/>
                  </a:cxn>
                  <a:cxn ang="0">
                    <a:pos x="10" y="26"/>
                  </a:cxn>
                  <a:cxn ang="0">
                    <a:pos x="7" y="37"/>
                  </a:cxn>
                  <a:cxn ang="0">
                    <a:pos x="3" y="48"/>
                  </a:cxn>
                  <a:cxn ang="0">
                    <a:pos x="1" y="59"/>
                  </a:cxn>
                  <a:cxn ang="0">
                    <a:pos x="0" y="70"/>
                  </a:cxn>
                  <a:cxn ang="0">
                    <a:pos x="0" y="82"/>
                  </a:cxn>
                  <a:cxn ang="0">
                    <a:pos x="67" y="82"/>
                  </a:cxn>
                  <a:cxn ang="0">
                    <a:pos x="67" y="75"/>
                  </a:cxn>
                  <a:cxn ang="0">
                    <a:pos x="67" y="69"/>
                  </a:cxn>
                  <a:cxn ang="0">
                    <a:pos x="68" y="63"/>
                  </a:cxn>
                  <a:cxn ang="0">
                    <a:pos x="69" y="59"/>
                  </a:cxn>
                  <a:cxn ang="0">
                    <a:pos x="71" y="54"/>
                  </a:cxn>
                  <a:cxn ang="0">
                    <a:pos x="73" y="51"/>
                  </a:cxn>
                  <a:cxn ang="0">
                    <a:pos x="75" y="48"/>
                  </a:cxn>
                  <a:cxn ang="0">
                    <a:pos x="77" y="45"/>
                  </a:cxn>
                  <a:cxn ang="0">
                    <a:pos x="77" y="45"/>
                  </a:cxn>
                  <a:cxn ang="0">
                    <a:pos x="29" y="0"/>
                  </a:cxn>
                </a:cxnLst>
                <a:rect l="0" t="0" r="r" b="b"/>
                <a:pathLst>
                  <a:path w="77" h="82">
                    <a:moveTo>
                      <a:pt x="29" y="0"/>
                    </a:moveTo>
                    <a:lnTo>
                      <a:pt x="29" y="0"/>
                    </a:lnTo>
                    <a:lnTo>
                      <a:pt x="22" y="8"/>
                    </a:lnTo>
                    <a:lnTo>
                      <a:pt x="16" y="17"/>
                    </a:lnTo>
                    <a:lnTo>
                      <a:pt x="10" y="26"/>
                    </a:lnTo>
                    <a:lnTo>
                      <a:pt x="7" y="37"/>
                    </a:lnTo>
                    <a:lnTo>
                      <a:pt x="3" y="48"/>
                    </a:lnTo>
                    <a:lnTo>
                      <a:pt x="1" y="59"/>
                    </a:lnTo>
                    <a:lnTo>
                      <a:pt x="0" y="70"/>
                    </a:lnTo>
                    <a:lnTo>
                      <a:pt x="0" y="82"/>
                    </a:lnTo>
                    <a:lnTo>
                      <a:pt x="67" y="82"/>
                    </a:lnTo>
                    <a:lnTo>
                      <a:pt x="67" y="75"/>
                    </a:lnTo>
                    <a:lnTo>
                      <a:pt x="67" y="69"/>
                    </a:lnTo>
                    <a:lnTo>
                      <a:pt x="68" y="63"/>
                    </a:lnTo>
                    <a:lnTo>
                      <a:pt x="69" y="59"/>
                    </a:lnTo>
                    <a:lnTo>
                      <a:pt x="71" y="54"/>
                    </a:lnTo>
                    <a:lnTo>
                      <a:pt x="73" y="51"/>
                    </a:lnTo>
                    <a:lnTo>
                      <a:pt x="75" y="48"/>
                    </a:lnTo>
                    <a:lnTo>
                      <a:pt x="77" y="45"/>
                    </a:lnTo>
                    <a:lnTo>
                      <a:pt x="77" y="4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9" name="Freeform 2834"/>
              <p:cNvSpPr>
                <a:spLocks/>
              </p:cNvSpPr>
              <p:nvPr/>
            </p:nvSpPr>
            <p:spPr bwMode="auto">
              <a:xfrm>
                <a:off x="1812" y="1374"/>
                <a:ext cx="16" cy="15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67" y="0"/>
                  </a:cxn>
                  <a:cxn ang="0">
                    <a:pos x="55" y="2"/>
                  </a:cxn>
                  <a:cxn ang="0">
                    <a:pos x="45" y="4"/>
                  </a:cxn>
                  <a:cxn ang="0">
                    <a:pos x="36" y="8"/>
                  </a:cxn>
                  <a:cxn ang="0">
                    <a:pos x="25" y="12"/>
                  </a:cxn>
                  <a:cxn ang="0">
                    <a:pos x="16" y="18"/>
                  </a:cxn>
                  <a:cxn ang="0">
                    <a:pos x="8" y="24"/>
                  </a:cxn>
                  <a:cxn ang="0">
                    <a:pos x="0" y="32"/>
                  </a:cxn>
                  <a:cxn ang="0">
                    <a:pos x="48" y="77"/>
                  </a:cxn>
                  <a:cxn ang="0">
                    <a:pos x="52" y="75"/>
                  </a:cxn>
                  <a:cxn ang="0">
                    <a:pos x="54" y="72"/>
                  </a:cxn>
                  <a:cxn ang="0">
                    <a:pos x="57" y="71"/>
                  </a:cxn>
                  <a:cxn ang="0">
                    <a:pos x="60" y="69"/>
                  </a:cxn>
                  <a:cxn ang="0">
                    <a:pos x="63" y="68"/>
                  </a:cxn>
                  <a:cxn ang="0">
                    <a:pos x="68" y="66"/>
                  </a:cxn>
                  <a:cxn ang="0">
                    <a:pos x="72" y="66"/>
                  </a:cxn>
                  <a:cxn ang="0">
                    <a:pos x="77" y="66"/>
                  </a:cxn>
                  <a:cxn ang="0">
                    <a:pos x="77" y="66"/>
                  </a:cxn>
                  <a:cxn ang="0">
                    <a:pos x="77" y="0"/>
                  </a:cxn>
                </a:cxnLst>
                <a:rect l="0" t="0" r="r" b="b"/>
                <a:pathLst>
                  <a:path w="77" h="77">
                    <a:moveTo>
                      <a:pt x="77" y="0"/>
                    </a:moveTo>
                    <a:lnTo>
                      <a:pt x="77" y="0"/>
                    </a:lnTo>
                    <a:lnTo>
                      <a:pt x="67" y="0"/>
                    </a:lnTo>
                    <a:lnTo>
                      <a:pt x="55" y="2"/>
                    </a:lnTo>
                    <a:lnTo>
                      <a:pt x="45" y="4"/>
                    </a:lnTo>
                    <a:lnTo>
                      <a:pt x="36" y="8"/>
                    </a:lnTo>
                    <a:lnTo>
                      <a:pt x="25" y="12"/>
                    </a:lnTo>
                    <a:lnTo>
                      <a:pt x="16" y="18"/>
                    </a:lnTo>
                    <a:lnTo>
                      <a:pt x="8" y="24"/>
                    </a:lnTo>
                    <a:lnTo>
                      <a:pt x="0" y="32"/>
                    </a:lnTo>
                    <a:lnTo>
                      <a:pt x="48" y="77"/>
                    </a:lnTo>
                    <a:lnTo>
                      <a:pt x="52" y="75"/>
                    </a:lnTo>
                    <a:lnTo>
                      <a:pt x="54" y="72"/>
                    </a:lnTo>
                    <a:lnTo>
                      <a:pt x="57" y="71"/>
                    </a:lnTo>
                    <a:lnTo>
                      <a:pt x="60" y="69"/>
                    </a:lnTo>
                    <a:lnTo>
                      <a:pt x="63" y="68"/>
                    </a:lnTo>
                    <a:lnTo>
                      <a:pt x="68" y="66"/>
                    </a:lnTo>
                    <a:lnTo>
                      <a:pt x="72" y="66"/>
                    </a:lnTo>
                    <a:lnTo>
                      <a:pt x="77" y="66"/>
                    </a:lnTo>
                    <a:lnTo>
                      <a:pt x="77" y="66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0" name="Freeform 2835"/>
              <p:cNvSpPr>
                <a:spLocks/>
              </p:cNvSpPr>
              <p:nvPr/>
            </p:nvSpPr>
            <p:spPr bwMode="auto">
              <a:xfrm>
                <a:off x="1828" y="1374"/>
                <a:ext cx="11" cy="14"/>
              </a:xfrm>
              <a:custGeom>
                <a:avLst/>
                <a:gdLst/>
                <a:ahLst/>
                <a:cxnLst>
                  <a:cxn ang="0">
                    <a:pos x="56" y="15"/>
                  </a:cxn>
                  <a:cxn ang="0">
                    <a:pos x="56" y="15"/>
                  </a:cxn>
                  <a:cxn ang="0">
                    <a:pos x="49" y="11"/>
                  </a:cxn>
                  <a:cxn ang="0">
                    <a:pos x="42" y="8"/>
                  </a:cxn>
                  <a:cxn ang="0">
                    <a:pos x="36" y="5"/>
                  </a:cxn>
                  <a:cxn ang="0">
                    <a:pos x="29" y="3"/>
                  </a:cxn>
                  <a:cxn ang="0">
                    <a:pos x="21" y="2"/>
                  </a:cxn>
                  <a:cxn ang="0">
                    <a:pos x="14" y="1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9" y="66"/>
                  </a:cxn>
                  <a:cxn ang="0">
                    <a:pos x="12" y="68"/>
                  </a:cxn>
                  <a:cxn ang="0">
                    <a:pos x="14" y="69"/>
                  </a:cxn>
                  <a:cxn ang="0">
                    <a:pos x="16" y="69"/>
                  </a:cxn>
                  <a:cxn ang="0">
                    <a:pos x="19" y="70"/>
                  </a:cxn>
                  <a:cxn ang="0">
                    <a:pos x="21" y="71"/>
                  </a:cxn>
                  <a:cxn ang="0">
                    <a:pos x="21" y="71"/>
                  </a:cxn>
                  <a:cxn ang="0">
                    <a:pos x="56" y="15"/>
                  </a:cxn>
                </a:cxnLst>
                <a:rect l="0" t="0" r="r" b="b"/>
                <a:pathLst>
                  <a:path w="56" h="71">
                    <a:moveTo>
                      <a:pt x="56" y="15"/>
                    </a:moveTo>
                    <a:lnTo>
                      <a:pt x="56" y="15"/>
                    </a:lnTo>
                    <a:lnTo>
                      <a:pt x="49" y="11"/>
                    </a:lnTo>
                    <a:lnTo>
                      <a:pt x="42" y="8"/>
                    </a:lnTo>
                    <a:lnTo>
                      <a:pt x="36" y="5"/>
                    </a:lnTo>
                    <a:lnTo>
                      <a:pt x="29" y="3"/>
                    </a:lnTo>
                    <a:lnTo>
                      <a:pt x="21" y="2"/>
                    </a:lnTo>
                    <a:lnTo>
                      <a:pt x="14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9" y="66"/>
                    </a:lnTo>
                    <a:lnTo>
                      <a:pt x="12" y="68"/>
                    </a:lnTo>
                    <a:lnTo>
                      <a:pt x="14" y="69"/>
                    </a:lnTo>
                    <a:lnTo>
                      <a:pt x="16" y="69"/>
                    </a:lnTo>
                    <a:lnTo>
                      <a:pt x="19" y="70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56" y="15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1" name="Freeform 2836"/>
              <p:cNvSpPr>
                <a:spLocks/>
              </p:cNvSpPr>
              <p:nvPr/>
            </p:nvSpPr>
            <p:spPr bwMode="auto">
              <a:xfrm>
                <a:off x="1832" y="1377"/>
                <a:ext cx="14" cy="14"/>
              </a:xfrm>
              <a:custGeom>
                <a:avLst/>
                <a:gdLst/>
                <a:ahLst/>
                <a:cxnLst>
                  <a:cxn ang="0">
                    <a:pos x="73" y="41"/>
                  </a:cxn>
                  <a:cxn ang="0">
                    <a:pos x="73" y="41"/>
                  </a:cxn>
                  <a:cxn ang="0">
                    <a:pos x="69" y="35"/>
                  </a:cxn>
                  <a:cxn ang="0">
                    <a:pos x="66" y="28"/>
                  </a:cxn>
                  <a:cxn ang="0">
                    <a:pos x="61" y="23"/>
                  </a:cxn>
                  <a:cxn ang="0">
                    <a:pos x="56" y="17"/>
                  </a:cxn>
                  <a:cxn ang="0">
                    <a:pos x="52" y="12"/>
                  </a:cxn>
                  <a:cxn ang="0">
                    <a:pos x="46" y="8"/>
                  </a:cxn>
                  <a:cxn ang="0">
                    <a:pos x="40" y="3"/>
                  </a:cxn>
                  <a:cxn ang="0">
                    <a:pos x="35" y="0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3" y="60"/>
                  </a:cxn>
                  <a:cxn ang="0">
                    <a:pos x="6" y="61"/>
                  </a:cxn>
                  <a:cxn ang="0">
                    <a:pos x="7" y="63"/>
                  </a:cxn>
                  <a:cxn ang="0">
                    <a:pos x="9" y="64"/>
                  </a:cxn>
                  <a:cxn ang="0">
                    <a:pos x="10" y="66"/>
                  </a:cxn>
                  <a:cxn ang="0">
                    <a:pos x="11" y="69"/>
                  </a:cxn>
                  <a:cxn ang="0">
                    <a:pos x="13" y="71"/>
                  </a:cxn>
                  <a:cxn ang="0">
                    <a:pos x="13" y="71"/>
                  </a:cxn>
                  <a:cxn ang="0">
                    <a:pos x="73" y="41"/>
                  </a:cxn>
                </a:cxnLst>
                <a:rect l="0" t="0" r="r" b="b"/>
                <a:pathLst>
                  <a:path w="73" h="71">
                    <a:moveTo>
                      <a:pt x="73" y="41"/>
                    </a:moveTo>
                    <a:lnTo>
                      <a:pt x="73" y="41"/>
                    </a:lnTo>
                    <a:lnTo>
                      <a:pt x="69" y="35"/>
                    </a:lnTo>
                    <a:lnTo>
                      <a:pt x="66" y="28"/>
                    </a:lnTo>
                    <a:lnTo>
                      <a:pt x="61" y="23"/>
                    </a:lnTo>
                    <a:lnTo>
                      <a:pt x="56" y="17"/>
                    </a:lnTo>
                    <a:lnTo>
                      <a:pt x="52" y="12"/>
                    </a:lnTo>
                    <a:lnTo>
                      <a:pt x="46" y="8"/>
                    </a:lnTo>
                    <a:lnTo>
                      <a:pt x="40" y="3"/>
                    </a:lnTo>
                    <a:lnTo>
                      <a:pt x="35" y="0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3" y="60"/>
                    </a:lnTo>
                    <a:lnTo>
                      <a:pt x="6" y="61"/>
                    </a:lnTo>
                    <a:lnTo>
                      <a:pt x="7" y="63"/>
                    </a:lnTo>
                    <a:lnTo>
                      <a:pt x="9" y="64"/>
                    </a:lnTo>
                    <a:lnTo>
                      <a:pt x="10" y="66"/>
                    </a:lnTo>
                    <a:lnTo>
                      <a:pt x="11" y="69"/>
                    </a:lnTo>
                    <a:lnTo>
                      <a:pt x="13" y="71"/>
                    </a:lnTo>
                    <a:lnTo>
                      <a:pt x="13" y="71"/>
                    </a:lnTo>
                    <a:lnTo>
                      <a:pt x="73" y="4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2" name="Freeform 2837"/>
              <p:cNvSpPr>
                <a:spLocks/>
              </p:cNvSpPr>
              <p:nvPr/>
            </p:nvSpPr>
            <p:spPr bwMode="auto">
              <a:xfrm>
                <a:off x="1834" y="1385"/>
                <a:ext cx="15" cy="11"/>
              </a:xfrm>
              <a:custGeom>
                <a:avLst/>
                <a:gdLst/>
                <a:ahLst/>
                <a:cxnLst>
                  <a:cxn ang="0">
                    <a:pos x="72" y="56"/>
                  </a:cxn>
                  <a:cxn ang="0">
                    <a:pos x="72" y="56"/>
                  </a:cxn>
                  <a:cxn ang="0">
                    <a:pos x="72" y="49"/>
                  </a:cxn>
                  <a:cxn ang="0">
                    <a:pos x="71" y="42"/>
                  </a:cxn>
                  <a:cxn ang="0">
                    <a:pos x="70" y="35"/>
                  </a:cxn>
                  <a:cxn ang="0">
                    <a:pos x="69" y="27"/>
                  </a:cxn>
                  <a:cxn ang="0">
                    <a:pos x="68" y="21"/>
                  </a:cxn>
                  <a:cxn ang="0">
                    <a:pos x="65" y="14"/>
                  </a:cxn>
                  <a:cxn ang="0">
                    <a:pos x="63" y="7"/>
                  </a:cxn>
                  <a:cxn ang="0">
                    <a:pos x="60" y="0"/>
                  </a:cxn>
                  <a:cxn ang="0">
                    <a:pos x="0" y="30"/>
                  </a:cxn>
                  <a:cxn ang="0">
                    <a:pos x="1" y="32"/>
                  </a:cxn>
                  <a:cxn ang="0">
                    <a:pos x="2" y="35"/>
                  </a:cxn>
                  <a:cxn ang="0">
                    <a:pos x="3" y="38"/>
                  </a:cxn>
                  <a:cxn ang="0">
                    <a:pos x="4" y="42"/>
                  </a:cxn>
                  <a:cxn ang="0">
                    <a:pos x="4" y="45"/>
                  </a:cxn>
                  <a:cxn ang="0">
                    <a:pos x="5" y="49"/>
                  </a:cxn>
                  <a:cxn ang="0">
                    <a:pos x="5" y="52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72" y="56"/>
                  </a:cxn>
                </a:cxnLst>
                <a:rect l="0" t="0" r="r" b="b"/>
                <a:pathLst>
                  <a:path w="72" h="56">
                    <a:moveTo>
                      <a:pt x="72" y="56"/>
                    </a:moveTo>
                    <a:lnTo>
                      <a:pt x="72" y="56"/>
                    </a:lnTo>
                    <a:lnTo>
                      <a:pt x="72" y="49"/>
                    </a:lnTo>
                    <a:lnTo>
                      <a:pt x="71" y="42"/>
                    </a:lnTo>
                    <a:lnTo>
                      <a:pt x="70" y="35"/>
                    </a:lnTo>
                    <a:lnTo>
                      <a:pt x="69" y="27"/>
                    </a:lnTo>
                    <a:lnTo>
                      <a:pt x="68" y="21"/>
                    </a:lnTo>
                    <a:lnTo>
                      <a:pt x="65" y="14"/>
                    </a:lnTo>
                    <a:lnTo>
                      <a:pt x="63" y="7"/>
                    </a:lnTo>
                    <a:lnTo>
                      <a:pt x="60" y="0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2" y="35"/>
                    </a:lnTo>
                    <a:lnTo>
                      <a:pt x="3" y="38"/>
                    </a:lnTo>
                    <a:lnTo>
                      <a:pt x="4" y="42"/>
                    </a:lnTo>
                    <a:lnTo>
                      <a:pt x="4" y="45"/>
                    </a:lnTo>
                    <a:lnTo>
                      <a:pt x="5" y="49"/>
                    </a:lnTo>
                    <a:lnTo>
                      <a:pt x="5" y="52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72" y="5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3" name="Freeform 2838"/>
              <p:cNvSpPr>
                <a:spLocks/>
              </p:cNvSpPr>
              <p:nvPr/>
            </p:nvSpPr>
            <p:spPr bwMode="auto">
              <a:xfrm>
                <a:off x="1834" y="1396"/>
                <a:ext cx="15" cy="11"/>
              </a:xfrm>
              <a:custGeom>
                <a:avLst/>
                <a:gdLst/>
                <a:ahLst/>
                <a:cxnLst>
                  <a:cxn ang="0">
                    <a:pos x="58" y="56"/>
                  </a:cxn>
                  <a:cxn ang="0">
                    <a:pos x="58" y="56"/>
                  </a:cxn>
                  <a:cxn ang="0">
                    <a:pos x="62" y="50"/>
                  </a:cxn>
                  <a:cxn ang="0">
                    <a:pos x="65" y="43"/>
                  </a:cxn>
                  <a:cxn ang="0">
                    <a:pos x="67" y="36"/>
                  </a:cxn>
                  <a:cxn ang="0">
                    <a:pos x="69" y="30"/>
                  </a:cxn>
                  <a:cxn ang="0">
                    <a:pos x="70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2" y="0"/>
                  </a:cxn>
                  <a:cxn ang="0">
                    <a:pos x="5" y="0"/>
                  </a:cxn>
                  <a:cxn ang="0">
                    <a:pos x="5" y="4"/>
                  </a:cxn>
                  <a:cxn ang="0">
                    <a:pos x="5" y="8"/>
                  </a:cxn>
                  <a:cxn ang="0">
                    <a:pos x="4" y="11"/>
                  </a:cxn>
                  <a:cxn ang="0">
                    <a:pos x="4" y="15"/>
                  </a:cxn>
                  <a:cxn ang="0">
                    <a:pos x="3" y="18"/>
                  </a:cxn>
                  <a:cxn ang="0">
                    <a:pos x="2" y="20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58" y="56"/>
                  </a:cxn>
                </a:cxnLst>
                <a:rect l="0" t="0" r="r" b="b"/>
                <a:pathLst>
                  <a:path w="72" h="56">
                    <a:moveTo>
                      <a:pt x="58" y="56"/>
                    </a:moveTo>
                    <a:lnTo>
                      <a:pt x="58" y="56"/>
                    </a:lnTo>
                    <a:lnTo>
                      <a:pt x="62" y="50"/>
                    </a:lnTo>
                    <a:lnTo>
                      <a:pt x="65" y="43"/>
                    </a:lnTo>
                    <a:lnTo>
                      <a:pt x="67" y="36"/>
                    </a:lnTo>
                    <a:lnTo>
                      <a:pt x="69" y="30"/>
                    </a:lnTo>
                    <a:lnTo>
                      <a:pt x="70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2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5" y="8"/>
                    </a:lnTo>
                    <a:lnTo>
                      <a:pt x="4" y="11"/>
                    </a:lnTo>
                    <a:lnTo>
                      <a:pt x="4" y="15"/>
                    </a:lnTo>
                    <a:lnTo>
                      <a:pt x="3" y="18"/>
                    </a:lnTo>
                    <a:lnTo>
                      <a:pt x="2" y="20"/>
                    </a:lnTo>
                    <a:lnTo>
                      <a:pt x="1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58" y="5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4" name="Freeform 2839"/>
              <p:cNvSpPr>
                <a:spLocks/>
              </p:cNvSpPr>
              <p:nvPr/>
            </p:nvSpPr>
            <p:spPr bwMode="auto">
              <a:xfrm>
                <a:off x="1832" y="1401"/>
                <a:ext cx="14" cy="15"/>
              </a:xfrm>
              <a:custGeom>
                <a:avLst/>
                <a:gdLst/>
                <a:ahLst/>
                <a:cxnLst>
                  <a:cxn ang="0">
                    <a:pos x="32" y="73"/>
                  </a:cxn>
                  <a:cxn ang="0">
                    <a:pos x="32" y="73"/>
                  </a:cxn>
                  <a:cxn ang="0">
                    <a:pos x="38" y="68"/>
                  </a:cxn>
                  <a:cxn ang="0">
                    <a:pos x="44" y="65"/>
                  </a:cxn>
                  <a:cxn ang="0">
                    <a:pos x="50" y="60"/>
                  </a:cxn>
                  <a:cxn ang="0">
                    <a:pos x="55" y="54"/>
                  </a:cxn>
                  <a:cxn ang="0">
                    <a:pos x="60" y="49"/>
                  </a:cxn>
                  <a:cxn ang="0">
                    <a:pos x="65" y="43"/>
                  </a:cxn>
                  <a:cxn ang="0">
                    <a:pos x="68" y="37"/>
                  </a:cxn>
                  <a:cxn ang="0">
                    <a:pos x="71" y="3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10" y="5"/>
                  </a:cxn>
                  <a:cxn ang="0">
                    <a:pos x="8" y="7"/>
                  </a:cxn>
                  <a:cxn ang="0">
                    <a:pos x="7" y="8"/>
                  </a:cxn>
                  <a:cxn ang="0">
                    <a:pos x="6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32" y="73"/>
                  </a:cxn>
                </a:cxnLst>
                <a:rect l="0" t="0" r="r" b="b"/>
                <a:pathLst>
                  <a:path w="71" h="73">
                    <a:moveTo>
                      <a:pt x="32" y="73"/>
                    </a:moveTo>
                    <a:lnTo>
                      <a:pt x="32" y="73"/>
                    </a:lnTo>
                    <a:lnTo>
                      <a:pt x="38" y="68"/>
                    </a:lnTo>
                    <a:lnTo>
                      <a:pt x="44" y="65"/>
                    </a:lnTo>
                    <a:lnTo>
                      <a:pt x="50" y="60"/>
                    </a:lnTo>
                    <a:lnTo>
                      <a:pt x="55" y="54"/>
                    </a:lnTo>
                    <a:lnTo>
                      <a:pt x="60" y="49"/>
                    </a:lnTo>
                    <a:lnTo>
                      <a:pt x="65" y="43"/>
                    </a:lnTo>
                    <a:lnTo>
                      <a:pt x="68" y="37"/>
                    </a:lnTo>
                    <a:lnTo>
                      <a:pt x="71" y="3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6" y="10"/>
                    </a:lnTo>
                    <a:lnTo>
                      <a:pt x="3" y="12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2" y="73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5" name="Freeform 2840"/>
              <p:cNvSpPr>
                <a:spLocks/>
              </p:cNvSpPr>
              <p:nvPr/>
            </p:nvSpPr>
            <p:spPr bwMode="auto">
              <a:xfrm>
                <a:off x="1828" y="1404"/>
                <a:ext cx="10" cy="14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71"/>
                  </a:cxn>
                  <a:cxn ang="0">
                    <a:pos x="7" y="71"/>
                  </a:cxn>
                  <a:cxn ang="0">
                    <a:pos x="14" y="71"/>
                  </a:cxn>
                  <a:cxn ang="0">
                    <a:pos x="21" y="70"/>
                  </a:cxn>
                  <a:cxn ang="0">
                    <a:pos x="27" y="68"/>
                  </a:cxn>
                  <a:cxn ang="0">
                    <a:pos x="34" y="67"/>
                  </a:cxn>
                  <a:cxn ang="0">
                    <a:pos x="41" y="65"/>
                  </a:cxn>
                  <a:cxn ang="0">
                    <a:pos x="46" y="61"/>
                  </a:cxn>
                  <a:cxn ang="0">
                    <a:pos x="53" y="59"/>
                  </a:cxn>
                  <a:cxn ang="0">
                    <a:pos x="21" y="0"/>
                  </a:cxn>
                  <a:cxn ang="0">
                    <a:pos x="19" y="1"/>
                  </a:cxn>
                  <a:cxn ang="0">
                    <a:pos x="16" y="2"/>
                  </a:cxn>
                  <a:cxn ang="0">
                    <a:pos x="13" y="3"/>
                  </a:cxn>
                  <a:cxn ang="0">
                    <a:pos x="10" y="3"/>
                  </a:cxn>
                  <a:cxn ang="0">
                    <a:pos x="8" y="5"/>
                  </a:cxn>
                  <a:cxn ang="0">
                    <a:pos x="6" y="5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1"/>
                  </a:cxn>
                </a:cxnLst>
                <a:rect l="0" t="0" r="r" b="b"/>
                <a:pathLst>
                  <a:path w="53" h="71">
                    <a:moveTo>
                      <a:pt x="0" y="71"/>
                    </a:moveTo>
                    <a:lnTo>
                      <a:pt x="0" y="71"/>
                    </a:lnTo>
                    <a:lnTo>
                      <a:pt x="7" y="71"/>
                    </a:lnTo>
                    <a:lnTo>
                      <a:pt x="14" y="71"/>
                    </a:lnTo>
                    <a:lnTo>
                      <a:pt x="21" y="70"/>
                    </a:lnTo>
                    <a:lnTo>
                      <a:pt x="27" y="68"/>
                    </a:lnTo>
                    <a:lnTo>
                      <a:pt x="34" y="67"/>
                    </a:lnTo>
                    <a:lnTo>
                      <a:pt x="41" y="65"/>
                    </a:lnTo>
                    <a:lnTo>
                      <a:pt x="46" y="61"/>
                    </a:lnTo>
                    <a:lnTo>
                      <a:pt x="53" y="59"/>
                    </a:lnTo>
                    <a:lnTo>
                      <a:pt x="21" y="0"/>
                    </a:lnTo>
                    <a:lnTo>
                      <a:pt x="19" y="1"/>
                    </a:lnTo>
                    <a:lnTo>
                      <a:pt x="16" y="2"/>
                    </a:lnTo>
                    <a:lnTo>
                      <a:pt x="13" y="3"/>
                    </a:lnTo>
                    <a:lnTo>
                      <a:pt x="10" y="3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6" name="Freeform 2841"/>
              <p:cNvSpPr>
                <a:spLocks/>
              </p:cNvSpPr>
              <p:nvPr/>
            </p:nvSpPr>
            <p:spPr bwMode="auto">
              <a:xfrm>
                <a:off x="1816" y="1404"/>
                <a:ext cx="12" cy="14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0" y="56"/>
                  </a:cxn>
                  <a:cxn ang="0">
                    <a:pos x="7" y="60"/>
                  </a:cxn>
                  <a:cxn ang="0">
                    <a:pos x="14" y="63"/>
                  </a:cxn>
                  <a:cxn ang="0">
                    <a:pos x="20" y="66"/>
                  </a:cxn>
                  <a:cxn ang="0">
                    <a:pos x="28" y="68"/>
                  </a:cxn>
                  <a:cxn ang="0">
                    <a:pos x="35" y="70"/>
                  </a:cxn>
                  <a:cxn ang="0">
                    <a:pos x="42" y="71"/>
                  </a:cxn>
                  <a:cxn ang="0">
                    <a:pos x="49" y="71"/>
                  </a:cxn>
                  <a:cxn ang="0">
                    <a:pos x="57" y="71"/>
                  </a:cxn>
                  <a:cxn ang="0">
                    <a:pos x="57" y="5"/>
                  </a:cxn>
                  <a:cxn ang="0">
                    <a:pos x="54" y="5"/>
                  </a:cxn>
                  <a:cxn ang="0">
                    <a:pos x="50" y="5"/>
                  </a:cxn>
                  <a:cxn ang="0">
                    <a:pos x="48" y="5"/>
                  </a:cxn>
                  <a:cxn ang="0">
                    <a:pos x="46" y="3"/>
                  </a:cxn>
                  <a:cxn ang="0">
                    <a:pos x="42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0" y="56"/>
                  </a:cxn>
                </a:cxnLst>
                <a:rect l="0" t="0" r="r" b="b"/>
                <a:pathLst>
                  <a:path w="57" h="71">
                    <a:moveTo>
                      <a:pt x="0" y="56"/>
                    </a:moveTo>
                    <a:lnTo>
                      <a:pt x="0" y="56"/>
                    </a:lnTo>
                    <a:lnTo>
                      <a:pt x="7" y="60"/>
                    </a:lnTo>
                    <a:lnTo>
                      <a:pt x="14" y="63"/>
                    </a:lnTo>
                    <a:lnTo>
                      <a:pt x="20" y="66"/>
                    </a:lnTo>
                    <a:lnTo>
                      <a:pt x="28" y="68"/>
                    </a:lnTo>
                    <a:lnTo>
                      <a:pt x="35" y="70"/>
                    </a:lnTo>
                    <a:lnTo>
                      <a:pt x="42" y="71"/>
                    </a:lnTo>
                    <a:lnTo>
                      <a:pt x="49" y="71"/>
                    </a:lnTo>
                    <a:lnTo>
                      <a:pt x="57" y="71"/>
                    </a:lnTo>
                    <a:lnTo>
                      <a:pt x="57" y="5"/>
                    </a:lnTo>
                    <a:lnTo>
                      <a:pt x="54" y="5"/>
                    </a:lnTo>
                    <a:lnTo>
                      <a:pt x="50" y="5"/>
                    </a:lnTo>
                    <a:lnTo>
                      <a:pt x="48" y="5"/>
                    </a:lnTo>
                    <a:lnTo>
                      <a:pt x="46" y="3"/>
                    </a:lnTo>
                    <a:lnTo>
                      <a:pt x="42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7" name="Freeform 2842"/>
              <p:cNvSpPr>
                <a:spLocks/>
              </p:cNvSpPr>
              <p:nvPr/>
            </p:nvSpPr>
            <p:spPr bwMode="auto">
              <a:xfrm>
                <a:off x="1809" y="1401"/>
                <a:ext cx="14" cy="14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0" y="29"/>
                  </a:cxn>
                  <a:cxn ang="0">
                    <a:pos x="4" y="36"/>
                  </a:cxn>
                  <a:cxn ang="0">
                    <a:pos x="7" y="41"/>
                  </a:cxn>
                  <a:cxn ang="0">
                    <a:pos x="12" y="47"/>
                  </a:cxn>
                  <a:cxn ang="0">
                    <a:pos x="17" y="53"/>
                  </a:cxn>
                  <a:cxn ang="0">
                    <a:pos x="21" y="59"/>
                  </a:cxn>
                  <a:cxn ang="0">
                    <a:pos x="27" y="63"/>
                  </a:cxn>
                  <a:cxn ang="0">
                    <a:pos x="33" y="68"/>
                  </a:cxn>
                  <a:cxn ang="0">
                    <a:pos x="38" y="71"/>
                  </a:cxn>
                  <a:cxn ang="0">
                    <a:pos x="73" y="15"/>
                  </a:cxn>
                  <a:cxn ang="0">
                    <a:pos x="72" y="14"/>
                  </a:cxn>
                  <a:cxn ang="0">
                    <a:pos x="70" y="11"/>
                  </a:cxn>
                  <a:cxn ang="0">
                    <a:pos x="67" y="10"/>
                  </a:cxn>
                  <a:cxn ang="0">
                    <a:pos x="66" y="8"/>
                  </a:cxn>
                  <a:cxn ang="0">
                    <a:pos x="65" y="7"/>
                  </a:cxn>
                  <a:cxn ang="0">
                    <a:pos x="63" y="5"/>
                  </a:cxn>
                  <a:cxn ang="0">
                    <a:pos x="62" y="2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0" y="29"/>
                  </a:cxn>
                </a:cxnLst>
                <a:rect l="0" t="0" r="r" b="b"/>
                <a:pathLst>
                  <a:path w="73" h="71">
                    <a:moveTo>
                      <a:pt x="0" y="29"/>
                    </a:moveTo>
                    <a:lnTo>
                      <a:pt x="0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2" y="47"/>
                    </a:lnTo>
                    <a:lnTo>
                      <a:pt x="17" y="53"/>
                    </a:lnTo>
                    <a:lnTo>
                      <a:pt x="21" y="59"/>
                    </a:lnTo>
                    <a:lnTo>
                      <a:pt x="27" y="63"/>
                    </a:lnTo>
                    <a:lnTo>
                      <a:pt x="33" y="68"/>
                    </a:lnTo>
                    <a:lnTo>
                      <a:pt x="38" y="71"/>
                    </a:lnTo>
                    <a:lnTo>
                      <a:pt x="73" y="15"/>
                    </a:lnTo>
                    <a:lnTo>
                      <a:pt x="72" y="14"/>
                    </a:lnTo>
                    <a:lnTo>
                      <a:pt x="70" y="11"/>
                    </a:lnTo>
                    <a:lnTo>
                      <a:pt x="67" y="10"/>
                    </a:lnTo>
                    <a:lnTo>
                      <a:pt x="66" y="8"/>
                    </a:lnTo>
                    <a:lnTo>
                      <a:pt x="65" y="7"/>
                    </a:lnTo>
                    <a:lnTo>
                      <a:pt x="63" y="5"/>
                    </a:lnTo>
                    <a:lnTo>
                      <a:pt x="62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8" name="Freeform 2843"/>
              <p:cNvSpPr>
                <a:spLocks/>
              </p:cNvSpPr>
              <p:nvPr/>
            </p:nvSpPr>
            <p:spPr bwMode="auto">
              <a:xfrm>
                <a:off x="1806" y="1397"/>
                <a:ext cx="15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1" y="19"/>
                  </a:cxn>
                  <a:cxn ang="0">
                    <a:pos x="2" y="26"/>
                  </a:cxn>
                  <a:cxn ang="0">
                    <a:pos x="4" y="33"/>
                  </a:cxn>
                  <a:cxn ang="0">
                    <a:pos x="7" y="40"/>
                  </a:cxn>
                  <a:cxn ang="0">
                    <a:pos x="9" y="46"/>
                  </a:cxn>
                  <a:cxn ang="0">
                    <a:pos x="11" y="52"/>
                  </a:cxn>
                  <a:cxn ang="0">
                    <a:pos x="71" y="23"/>
                  </a:cxn>
                  <a:cxn ang="0">
                    <a:pos x="70" y="21"/>
                  </a:cxn>
                  <a:cxn ang="0">
                    <a:pos x="69" y="17"/>
                  </a:cxn>
                  <a:cxn ang="0">
                    <a:pos x="68" y="15"/>
                  </a:cxn>
                  <a:cxn ang="0">
                    <a:pos x="68" y="11"/>
                  </a:cxn>
                  <a:cxn ang="0">
                    <a:pos x="67" y="9"/>
                  </a:cxn>
                  <a:cxn ang="0">
                    <a:pos x="67" y="6"/>
                  </a:cxn>
                  <a:cxn ang="0">
                    <a:pos x="67" y="3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0" y="0"/>
                  </a:cxn>
                </a:cxnLst>
                <a:rect l="0" t="0" r="r" b="b"/>
                <a:pathLst>
                  <a:path w="71" h="52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2" y="26"/>
                    </a:lnTo>
                    <a:lnTo>
                      <a:pt x="4" y="33"/>
                    </a:lnTo>
                    <a:lnTo>
                      <a:pt x="7" y="40"/>
                    </a:lnTo>
                    <a:lnTo>
                      <a:pt x="9" y="46"/>
                    </a:lnTo>
                    <a:lnTo>
                      <a:pt x="11" y="52"/>
                    </a:lnTo>
                    <a:lnTo>
                      <a:pt x="71" y="23"/>
                    </a:lnTo>
                    <a:lnTo>
                      <a:pt x="70" y="21"/>
                    </a:lnTo>
                    <a:lnTo>
                      <a:pt x="69" y="17"/>
                    </a:lnTo>
                    <a:lnTo>
                      <a:pt x="68" y="15"/>
                    </a:lnTo>
                    <a:lnTo>
                      <a:pt x="68" y="11"/>
                    </a:lnTo>
                    <a:lnTo>
                      <a:pt x="67" y="9"/>
                    </a:lnTo>
                    <a:lnTo>
                      <a:pt x="67" y="6"/>
                    </a:lnTo>
                    <a:lnTo>
                      <a:pt x="67" y="3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9" name="Freeform 2844"/>
              <p:cNvSpPr>
                <a:spLocks/>
              </p:cNvSpPr>
              <p:nvPr/>
            </p:nvSpPr>
            <p:spPr bwMode="auto">
              <a:xfrm>
                <a:off x="1811" y="1397"/>
                <a:ext cx="14" cy="13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72" y="21"/>
                  </a:cxn>
                  <a:cxn ang="0">
                    <a:pos x="71" y="19"/>
                  </a:cxn>
                  <a:cxn ang="0">
                    <a:pos x="70" y="18"/>
                  </a:cxn>
                  <a:cxn ang="0">
                    <a:pos x="69" y="16"/>
                  </a:cxn>
                  <a:cxn ang="0">
                    <a:pos x="68" y="14"/>
                  </a:cxn>
                  <a:cxn ang="0">
                    <a:pos x="67" y="11"/>
                  </a:cxn>
                  <a:cxn ang="0">
                    <a:pos x="67" y="8"/>
                  </a:cxn>
                  <a:cxn ang="0">
                    <a:pos x="67" y="4"/>
                  </a:cxn>
                  <a:cxn ang="0">
                    <a:pos x="67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" y="18"/>
                  </a:cxn>
                  <a:cxn ang="0">
                    <a:pos x="2" y="26"/>
                  </a:cxn>
                  <a:cxn ang="0">
                    <a:pos x="4" y="36"/>
                  </a:cxn>
                  <a:cxn ang="0">
                    <a:pos x="8" y="44"/>
                  </a:cxn>
                  <a:cxn ang="0">
                    <a:pos x="12" y="52"/>
                  </a:cxn>
                  <a:cxn ang="0">
                    <a:pos x="17" y="59"/>
                  </a:cxn>
                  <a:cxn ang="0">
                    <a:pos x="23" y="66"/>
                  </a:cxn>
                  <a:cxn ang="0">
                    <a:pos x="23" y="66"/>
                  </a:cxn>
                  <a:cxn ang="0">
                    <a:pos x="72" y="21"/>
                  </a:cxn>
                </a:cxnLst>
                <a:rect l="0" t="0" r="r" b="b"/>
                <a:pathLst>
                  <a:path w="72" h="66">
                    <a:moveTo>
                      <a:pt x="72" y="21"/>
                    </a:moveTo>
                    <a:lnTo>
                      <a:pt x="72" y="21"/>
                    </a:lnTo>
                    <a:lnTo>
                      <a:pt x="71" y="19"/>
                    </a:lnTo>
                    <a:lnTo>
                      <a:pt x="70" y="18"/>
                    </a:lnTo>
                    <a:lnTo>
                      <a:pt x="69" y="16"/>
                    </a:lnTo>
                    <a:lnTo>
                      <a:pt x="68" y="14"/>
                    </a:lnTo>
                    <a:lnTo>
                      <a:pt x="67" y="11"/>
                    </a:lnTo>
                    <a:lnTo>
                      <a:pt x="67" y="8"/>
                    </a:lnTo>
                    <a:lnTo>
                      <a:pt x="67" y="4"/>
                    </a:lnTo>
                    <a:lnTo>
                      <a:pt x="67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" y="18"/>
                    </a:lnTo>
                    <a:lnTo>
                      <a:pt x="2" y="26"/>
                    </a:lnTo>
                    <a:lnTo>
                      <a:pt x="4" y="36"/>
                    </a:lnTo>
                    <a:lnTo>
                      <a:pt x="8" y="44"/>
                    </a:lnTo>
                    <a:lnTo>
                      <a:pt x="12" y="52"/>
                    </a:lnTo>
                    <a:lnTo>
                      <a:pt x="17" y="59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0" name="Freeform 2845"/>
              <p:cNvSpPr>
                <a:spLocks/>
              </p:cNvSpPr>
              <p:nvPr/>
            </p:nvSpPr>
            <p:spPr bwMode="auto">
              <a:xfrm>
                <a:off x="1815" y="1401"/>
                <a:ext cx="13" cy="14"/>
              </a:xfrm>
              <a:custGeom>
                <a:avLst/>
                <a:gdLst/>
                <a:ahLst/>
                <a:cxnLst>
                  <a:cxn ang="0">
                    <a:pos x="62" y="5"/>
                  </a:cxn>
                  <a:cxn ang="0">
                    <a:pos x="62" y="5"/>
                  </a:cxn>
                  <a:cxn ang="0">
                    <a:pos x="60" y="5"/>
                  </a:cxn>
                  <a:cxn ang="0">
                    <a:pos x="57" y="4"/>
                  </a:cxn>
                  <a:cxn ang="0">
                    <a:pos x="55" y="4"/>
                  </a:cxn>
                  <a:cxn ang="0">
                    <a:pos x="54" y="3"/>
                  </a:cxn>
                  <a:cxn ang="0">
                    <a:pos x="53" y="3"/>
                  </a:cxn>
                  <a:cxn ang="0">
                    <a:pos x="52" y="2"/>
                  </a:cxn>
                  <a:cxn ang="0">
                    <a:pos x="51" y="1"/>
                  </a:cxn>
                  <a:cxn ang="0">
                    <a:pos x="49" y="0"/>
                  </a:cxn>
                  <a:cxn ang="0">
                    <a:pos x="0" y="45"/>
                  </a:cxn>
                  <a:cxn ang="0">
                    <a:pos x="7" y="52"/>
                  </a:cxn>
                  <a:cxn ang="0">
                    <a:pos x="14" y="56"/>
                  </a:cxn>
                  <a:cxn ang="0">
                    <a:pos x="21" y="61"/>
                  </a:cxn>
                  <a:cxn ang="0">
                    <a:pos x="29" y="65"/>
                  </a:cxn>
                  <a:cxn ang="0">
                    <a:pos x="37" y="68"/>
                  </a:cxn>
                  <a:cxn ang="0">
                    <a:pos x="45" y="70"/>
                  </a:cxn>
                  <a:cxn ang="0">
                    <a:pos x="53" y="71"/>
                  </a:cxn>
                  <a:cxn ang="0">
                    <a:pos x="62" y="71"/>
                  </a:cxn>
                  <a:cxn ang="0">
                    <a:pos x="62" y="71"/>
                  </a:cxn>
                  <a:cxn ang="0">
                    <a:pos x="62" y="5"/>
                  </a:cxn>
                </a:cxnLst>
                <a:rect l="0" t="0" r="r" b="b"/>
                <a:pathLst>
                  <a:path w="62" h="71">
                    <a:moveTo>
                      <a:pt x="62" y="5"/>
                    </a:moveTo>
                    <a:lnTo>
                      <a:pt x="62" y="5"/>
                    </a:lnTo>
                    <a:lnTo>
                      <a:pt x="60" y="5"/>
                    </a:lnTo>
                    <a:lnTo>
                      <a:pt x="57" y="4"/>
                    </a:lnTo>
                    <a:lnTo>
                      <a:pt x="55" y="4"/>
                    </a:lnTo>
                    <a:lnTo>
                      <a:pt x="54" y="3"/>
                    </a:lnTo>
                    <a:lnTo>
                      <a:pt x="53" y="3"/>
                    </a:lnTo>
                    <a:lnTo>
                      <a:pt x="52" y="2"/>
                    </a:lnTo>
                    <a:lnTo>
                      <a:pt x="51" y="1"/>
                    </a:lnTo>
                    <a:lnTo>
                      <a:pt x="49" y="0"/>
                    </a:lnTo>
                    <a:lnTo>
                      <a:pt x="0" y="45"/>
                    </a:lnTo>
                    <a:lnTo>
                      <a:pt x="7" y="52"/>
                    </a:lnTo>
                    <a:lnTo>
                      <a:pt x="14" y="56"/>
                    </a:lnTo>
                    <a:lnTo>
                      <a:pt x="21" y="61"/>
                    </a:lnTo>
                    <a:lnTo>
                      <a:pt x="29" y="65"/>
                    </a:lnTo>
                    <a:lnTo>
                      <a:pt x="37" y="68"/>
                    </a:lnTo>
                    <a:lnTo>
                      <a:pt x="45" y="70"/>
                    </a:lnTo>
                    <a:lnTo>
                      <a:pt x="53" y="71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62" y="5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1" name="Freeform 2846"/>
              <p:cNvSpPr>
                <a:spLocks/>
              </p:cNvSpPr>
              <p:nvPr/>
            </p:nvSpPr>
            <p:spPr bwMode="auto">
              <a:xfrm>
                <a:off x="1828" y="1401"/>
                <a:ext cx="12" cy="1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12" y="1"/>
                  </a:cxn>
                  <a:cxn ang="0">
                    <a:pos x="9" y="2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6" y="4"/>
                  </a:cxn>
                  <a:cxn ang="0">
                    <a:pos x="5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71"/>
                  </a:cxn>
                  <a:cxn ang="0">
                    <a:pos x="8" y="71"/>
                  </a:cxn>
                  <a:cxn ang="0">
                    <a:pos x="17" y="70"/>
                  </a:cxn>
                  <a:cxn ang="0">
                    <a:pos x="26" y="68"/>
                  </a:cxn>
                  <a:cxn ang="0">
                    <a:pos x="34" y="65"/>
                  </a:cxn>
                  <a:cxn ang="0">
                    <a:pos x="42" y="61"/>
                  </a:cxn>
                  <a:cxn ang="0">
                    <a:pos x="49" y="56"/>
                  </a:cxn>
                  <a:cxn ang="0">
                    <a:pos x="56" y="52"/>
                  </a:cxn>
                  <a:cxn ang="0">
                    <a:pos x="61" y="45"/>
                  </a:cxn>
                  <a:cxn ang="0">
                    <a:pos x="61" y="45"/>
                  </a:cxn>
                  <a:cxn ang="0">
                    <a:pos x="13" y="0"/>
                  </a:cxn>
                </a:cxnLst>
                <a:rect l="0" t="0" r="r" b="b"/>
                <a:pathLst>
                  <a:path w="61" h="71">
                    <a:moveTo>
                      <a:pt x="13" y="0"/>
                    </a:moveTo>
                    <a:lnTo>
                      <a:pt x="13" y="0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1"/>
                    </a:lnTo>
                    <a:lnTo>
                      <a:pt x="8" y="71"/>
                    </a:lnTo>
                    <a:lnTo>
                      <a:pt x="17" y="70"/>
                    </a:lnTo>
                    <a:lnTo>
                      <a:pt x="26" y="68"/>
                    </a:lnTo>
                    <a:lnTo>
                      <a:pt x="34" y="65"/>
                    </a:lnTo>
                    <a:lnTo>
                      <a:pt x="42" y="61"/>
                    </a:lnTo>
                    <a:lnTo>
                      <a:pt x="49" y="56"/>
                    </a:lnTo>
                    <a:lnTo>
                      <a:pt x="56" y="52"/>
                    </a:lnTo>
                    <a:lnTo>
                      <a:pt x="61" y="45"/>
                    </a:lnTo>
                    <a:lnTo>
                      <a:pt x="61" y="4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2" name="Freeform 2847"/>
              <p:cNvSpPr>
                <a:spLocks/>
              </p:cNvSpPr>
              <p:nvPr/>
            </p:nvSpPr>
            <p:spPr bwMode="auto">
              <a:xfrm>
                <a:off x="1830" y="1396"/>
                <a:ext cx="15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5"/>
                  </a:cxn>
                  <a:cxn ang="0">
                    <a:pos x="4" y="9"/>
                  </a:cxn>
                  <a:cxn ang="0">
                    <a:pos x="4" y="12"/>
                  </a:cxn>
                  <a:cxn ang="0">
                    <a:pos x="3" y="16"/>
                  </a:cxn>
                  <a:cxn ang="0">
                    <a:pos x="2" y="18"/>
                  </a:cxn>
                  <a:cxn ang="0">
                    <a:pos x="2" y="20"/>
                  </a:cxn>
                  <a:cxn ang="0">
                    <a:pos x="1" y="21"/>
                  </a:cxn>
                  <a:cxn ang="0">
                    <a:pos x="0" y="23"/>
                  </a:cxn>
                  <a:cxn ang="0">
                    <a:pos x="48" y="68"/>
                  </a:cxn>
                  <a:cxn ang="0">
                    <a:pos x="55" y="61"/>
                  </a:cxn>
                  <a:cxn ang="0">
                    <a:pos x="60" y="53"/>
                  </a:cxn>
                  <a:cxn ang="0">
                    <a:pos x="63" y="45"/>
                  </a:cxn>
                  <a:cxn ang="0">
                    <a:pos x="67" y="36"/>
                  </a:cxn>
                  <a:cxn ang="0">
                    <a:pos x="69" y="27"/>
                  </a:cxn>
                  <a:cxn ang="0">
                    <a:pos x="71" y="18"/>
                  </a:cxn>
                  <a:cxn ang="0">
                    <a:pos x="73" y="9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6" y="0"/>
                  </a:cxn>
                </a:cxnLst>
                <a:rect l="0" t="0" r="r" b="b"/>
                <a:pathLst>
                  <a:path w="73" h="68">
                    <a:moveTo>
                      <a:pt x="6" y="0"/>
                    </a:moveTo>
                    <a:lnTo>
                      <a:pt x="6" y="0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4" y="12"/>
                    </a:lnTo>
                    <a:lnTo>
                      <a:pt x="3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48" y="68"/>
                    </a:lnTo>
                    <a:lnTo>
                      <a:pt x="55" y="61"/>
                    </a:lnTo>
                    <a:lnTo>
                      <a:pt x="60" y="53"/>
                    </a:lnTo>
                    <a:lnTo>
                      <a:pt x="63" y="45"/>
                    </a:lnTo>
                    <a:lnTo>
                      <a:pt x="67" y="36"/>
                    </a:lnTo>
                    <a:lnTo>
                      <a:pt x="69" y="27"/>
                    </a:lnTo>
                    <a:lnTo>
                      <a:pt x="71" y="18"/>
                    </a:lnTo>
                    <a:lnTo>
                      <a:pt x="73" y="9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3" name="Freeform 2848"/>
              <p:cNvSpPr>
                <a:spLocks/>
              </p:cNvSpPr>
              <p:nvPr/>
            </p:nvSpPr>
            <p:spPr bwMode="auto">
              <a:xfrm>
                <a:off x="1831" y="1387"/>
                <a:ext cx="14" cy="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8"/>
                  </a:cxn>
                  <a:cxn ang="0">
                    <a:pos x="1" y="29"/>
                  </a:cxn>
                  <a:cxn ang="0">
                    <a:pos x="1" y="32"/>
                  </a:cxn>
                  <a:cxn ang="0">
                    <a:pos x="2" y="34"/>
                  </a:cxn>
                  <a:cxn ang="0">
                    <a:pos x="2" y="36"/>
                  </a:cxn>
                  <a:cxn ang="0">
                    <a:pos x="2" y="38"/>
                  </a:cxn>
                  <a:cxn ang="0">
                    <a:pos x="4" y="41"/>
                  </a:cxn>
                  <a:cxn ang="0">
                    <a:pos x="4" y="44"/>
                  </a:cxn>
                  <a:cxn ang="0">
                    <a:pos x="4" y="47"/>
                  </a:cxn>
                  <a:cxn ang="0">
                    <a:pos x="71" y="47"/>
                  </a:cxn>
                  <a:cxn ang="0">
                    <a:pos x="71" y="41"/>
                  </a:cxn>
                  <a:cxn ang="0">
                    <a:pos x="69" y="35"/>
                  </a:cxn>
                  <a:cxn ang="0">
                    <a:pos x="69" y="29"/>
                  </a:cxn>
                  <a:cxn ang="0">
                    <a:pos x="68" y="23"/>
                  </a:cxn>
                  <a:cxn ang="0">
                    <a:pos x="67" y="18"/>
                  </a:cxn>
                  <a:cxn ang="0">
                    <a:pos x="65" y="12"/>
                  </a:cxn>
                  <a:cxn ang="0">
                    <a:pos x="64" y="6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0" y="28"/>
                  </a:cxn>
                </a:cxnLst>
                <a:rect l="0" t="0" r="r" b="b"/>
                <a:pathLst>
                  <a:path w="71" h="47">
                    <a:moveTo>
                      <a:pt x="0" y="28"/>
                    </a:moveTo>
                    <a:lnTo>
                      <a:pt x="0" y="28"/>
                    </a:lnTo>
                    <a:lnTo>
                      <a:pt x="1" y="29"/>
                    </a:lnTo>
                    <a:lnTo>
                      <a:pt x="1" y="32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2" y="38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4" y="47"/>
                    </a:lnTo>
                    <a:lnTo>
                      <a:pt x="71" y="47"/>
                    </a:lnTo>
                    <a:lnTo>
                      <a:pt x="71" y="41"/>
                    </a:lnTo>
                    <a:lnTo>
                      <a:pt x="69" y="35"/>
                    </a:lnTo>
                    <a:lnTo>
                      <a:pt x="69" y="29"/>
                    </a:lnTo>
                    <a:lnTo>
                      <a:pt x="68" y="23"/>
                    </a:lnTo>
                    <a:lnTo>
                      <a:pt x="67" y="18"/>
                    </a:lnTo>
                    <a:lnTo>
                      <a:pt x="65" y="12"/>
                    </a:lnTo>
                    <a:lnTo>
                      <a:pt x="64" y="6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4" name="Freeform 2849"/>
              <p:cNvSpPr>
                <a:spLocks/>
              </p:cNvSpPr>
              <p:nvPr/>
            </p:nvSpPr>
            <p:spPr bwMode="auto">
              <a:xfrm>
                <a:off x="1829" y="1380"/>
                <a:ext cx="14" cy="12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0" y="56"/>
                  </a:cxn>
                  <a:cxn ang="0">
                    <a:pos x="1" y="56"/>
                  </a:cxn>
                  <a:cxn ang="0">
                    <a:pos x="1" y="57"/>
                  </a:cxn>
                  <a:cxn ang="0">
                    <a:pos x="3" y="58"/>
                  </a:cxn>
                  <a:cxn ang="0">
                    <a:pos x="4" y="58"/>
                  </a:cxn>
                  <a:cxn ang="0">
                    <a:pos x="4" y="60"/>
                  </a:cxn>
                  <a:cxn ang="0">
                    <a:pos x="5" y="61"/>
                  </a:cxn>
                  <a:cxn ang="0">
                    <a:pos x="5" y="62"/>
                  </a:cxn>
                  <a:cxn ang="0">
                    <a:pos x="6" y="63"/>
                  </a:cxn>
                  <a:cxn ang="0">
                    <a:pos x="67" y="35"/>
                  </a:cxn>
                  <a:cxn ang="0">
                    <a:pos x="64" y="31"/>
                  </a:cxn>
                  <a:cxn ang="0">
                    <a:pos x="62" y="25"/>
                  </a:cxn>
                  <a:cxn ang="0">
                    <a:pos x="58" y="20"/>
                  </a:cxn>
                  <a:cxn ang="0">
                    <a:pos x="55" y="16"/>
                  </a:cxn>
                  <a:cxn ang="0">
                    <a:pos x="50" y="11"/>
                  </a:cxn>
                  <a:cxn ang="0">
                    <a:pos x="45" y="6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56"/>
                  </a:cxn>
                </a:cxnLst>
                <a:rect l="0" t="0" r="r" b="b"/>
                <a:pathLst>
                  <a:path w="67" h="63">
                    <a:moveTo>
                      <a:pt x="0" y="56"/>
                    </a:moveTo>
                    <a:lnTo>
                      <a:pt x="0" y="56"/>
                    </a:lnTo>
                    <a:lnTo>
                      <a:pt x="1" y="56"/>
                    </a:lnTo>
                    <a:lnTo>
                      <a:pt x="1" y="57"/>
                    </a:lnTo>
                    <a:lnTo>
                      <a:pt x="3" y="58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5" y="61"/>
                    </a:lnTo>
                    <a:lnTo>
                      <a:pt x="5" y="62"/>
                    </a:lnTo>
                    <a:lnTo>
                      <a:pt x="6" y="63"/>
                    </a:lnTo>
                    <a:lnTo>
                      <a:pt x="67" y="35"/>
                    </a:lnTo>
                    <a:lnTo>
                      <a:pt x="64" y="31"/>
                    </a:lnTo>
                    <a:lnTo>
                      <a:pt x="62" y="25"/>
                    </a:lnTo>
                    <a:lnTo>
                      <a:pt x="58" y="20"/>
                    </a:lnTo>
                    <a:lnTo>
                      <a:pt x="55" y="16"/>
                    </a:lnTo>
                    <a:lnTo>
                      <a:pt x="50" y="11"/>
                    </a:lnTo>
                    <a:lnTo>
                      <a:pt x="45" y="6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5" name="Freeform 2850"/>
              <p:cNvSpPr>
                <a:spLocks/>
              </p:cNvSpPr>
              <p:nvPr/>
            </p:nvSpPr>
            <p:spPr bwMode="auto">
              <a:xfrm>
                <a:off x="1828" y="1377"/>
                <a:ext cx="9" cy="14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67"/>
                  </a:cxn>
                  <a:cxn ang="0">
                    <a:pos x="1" y="67"/>
                  </a:cxn>
                  <a:cxn ang="0">
                    <a:pos x="2" y="67"/>
                  </a:cxn>
                  <a:cxn ang="0">
                    <a:pos x="5" y="67"/>
                  </a:cxn>
                  <a:cxn ang="0">
                    <a:pos x="6" y="67"/>
                  </a:cxn>
                  <a:cxn ang="0">
                    <a:pos x="6" y="68"/>
                  </a:cxn>
                  <a:cxn ang="0">
                    <a:pos x="7" y="68"/>
                  </a:cxn>
                  <a:cxn ang="0">
                    <a:pos x="8" y="69"/>
                  </a:cxn>
                  <a:cxn ang="0">
                    <a:pos x="9" y="69"/>
                  </a:cxn>
                  <a:cxn ang="0">
                    <a:pos x="45" y="13"/>
                  </a:cxn>
                  <a:cxn ang="0">
                    <a:pos x="39" y="9"/>
                  </a:cxn>
                  <a:cxn ang="0">
                    <a:pos x="35" y="7"/>
                  </a:cxn>
                  <a:cxn ang="0">
                    <a:pos x="29" y="4"/>
                  </a:cxn>
                  <a:cxn ang="0">
                    <a:pos x="23" y="3"/>
                  </a:cxn>
                  <a:cxn ang="0">
                    <a:pos x="17" y="1"/>
                  </a:cxn>
                  <a:cxn ang="0">
                    <a:pos x="12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7"/>
                  </a:cxn>
                </a:cxnLst>
                <a:rect l="0" t="0" r="r" b="b"/>
                <a:pathLst>
                  <a:path w="45" h="69">
                    <a:moveTo>
                      <a:pt x="0" y="67"/>
                    </a:moveTo>
                    <a:lnTo>
                      <a:pt x="0" y="67"/>
                    </a:lnTo>
                    <a:lnTo>
                      <a:pt x="1" y="67"/>
                    </a:lnTo>
                    <a:lnTo>
                      <a:pt x="2" y="67"/>
                    </a:lnTo>
                    <a:lnTo>
                      <a:pt x="5" y="67"/>
                    </a:lnTo>
                    <a:lnTo>
                      <a:pt x="6" y="67"/>
                    </a:lnTo>
                    <a:lnTo>
                      <a:pt x="6" y="68"/>
                    </a:lnTo>
                    <a:lnTo>
                      <a:pt x="7" y="68"/>
                    </a:lnTo>
                    <a:lnTo>
                      <a:pt x="8" y="69"/>
                    </a:lnTo>
                    <a:lnTo>
                      <a:pt x="9" y="69"/>
                    </a:lnTo>
                    <a:lnTo>
                      <a:pt x="45" y="13"/>
                    </a:lnTo>
                    <a:lnTo>
                      <a:pt x="39" y="9"/>
                    </a:lnTo>
                    <a:lnTo>
                      <a:pt x="35" y="7"/>
                    </a:lnTo>
                    <a:lnTo>
                      <a:pt x="29" y="4"/>
                    </a:lnTo>
                    <a:lnTo>
                      <a:pt x="23" y="3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6" name="Freeform 2851"/>
              <p:cNvSpPr>
                <a:spLocks/>
              </p:cNvSpPr>
              <p:nvPr/>
            </p:nvSpPr>
            <p:spPr bwMode="auto">
              <a:xfrm>
                <a:off x="1816" y="1377"/>
                <a:ext cx="12" cy="15"/>
              </a:xfrm>
              <a:custGeom>
                <a:avLst/>
                <a:gdLst/>
                <a:ahLst/>
                <a:cxnLst>
                  <a:cxn ang="0">
                    <a:pos x="46" y="73"/>
                  </a:cxn>
                  <a:cxn ang="0">
                    <a:pos x="46" y="73"/>
                  </a:cxn>
                  <a:cxn ang="0">
                    <a:pos x="47" y="70"/>
                  </a:cxn>
                  <a:cxn ang="0">
                    <a:pos x="50" y="69"/>
                  </a:cxn>
                  <a:cxn ang="0">
                    <a:pos x="51" y="69"/>
                  </a:cxn>
                  <a:cxn ang="0">
                    <a:pos x="52" y="68"/>
                  </a:cxn>
                  <a:cxn ang="0">
                    <a:pos x="54" y="68"/>
                  </a:cxn>
                  <a:cxn ang="0">
                    <a:pos x="55" y="67"/>
                  </a:cxn>
                  <a:cxn ang="0">
                    <a:pos x="58" y="67"/>
                  </a:cxn>
                  <a:cxn ang="0">
                    <a:pos x="60" y="67"/>
                  </a:cxn>
                  <a:cxn ang="0">
                    <a:pos x="60" y="0"/>
                  </a:cxn>
                  <a:cxn ang="0">
                    <a:pos x="52" y="0"/>
                  </a:cxn>
                  <a:cxn ang="0">
                    <a:pos x="44" y="1"/>
                  </a:cxn>
                  <a:cxn ang="0">
                    <a:pos x="36" y="3"/>
                  </a:cxn>
                  <a:cxn ang="0">
                    <a:pos x="28" y="6"/>
                  </a:cxn>
                  <a:cxn ang="0">
                    <a:pos x="20" y="9"/>
                  </a:cxn>
                  <a:cxn ang="0">
                    <a:pos x="13" y="14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46" y="73"/>
                  </a:cxn>
                </a:cxnLst>
                <a:rect l="0" t="0" r="r" b="b"/>
                <a:pathLst>
                  <a:path w="60" h="73">
                    <a:moveTo>
                      <a:pt x="46" y="73"/>
                    </a:moveTo>
                    <a:lnTo>
                      <a:pt x="46" y="73"/>
                    </a:lnTo>
                    <a:lnTo>
                      <a:pt x="47" y="70"/>
                    </a:lnTo>
                    <a:lnTo>
                      <a:pt x="50" y="69"/>
                    </a:lnTo>
                    <a:lnTo>
                      <a:pt x="51" y="69"/>
                    </a:lnTo>
                    <a:lnTo>
                      <a:pt x="52" y="68"/>
                    </a:lnTo>
                    <a:lnTo>
                      <a:pt x="54" y="68"/>
                    </a:lnTo>
                    <a:lnTo>
                      <a:pt x="55" y="67"/>
                    </a:lnTo>
                    <a:lnTo>
                      <a:pt x="58" y="67"/>
                    </a:lnTo>
                    <a:lnTo>
                      <a:pt x="60" y="67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4" y="1"/>
                    </a:lnTo>
                    <a:lnTo>
                      <a:pt x="36" y="3"/>
                    </a:lnTo>
                    <a:lnTo>
                      <a:pt x="28" y="6"/>
                    </a:lnTo>
                    <a:lnTo>
                      <a:pt x="20" y="9"/>
                    </a:lnTo>
                    <a:lnTo>
                      <a:pt x="13" y="14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46" y="73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7" name="Freeform 2852"/>
              <p:cNvSpPr>
                <a:spLocks/>
              </p:cNvSpPr>
              <p:nvPr/>
            </p:nvSpPr>
            <p:spPr bwMode="auto">
              <a:xfrm>
                <a:off x="1811" y="1382"/>
                <a:ext cx="14" cy="15"/>
              </a:xfrm>
              <a:custGeom>
                <a:avLst/>
                <a:gdLst/>
                <a:ahLst/>
                <a:cxnLst>
                  <a:cxn ang="0">
                    <a:pos x="67" y="73"/>
                  </a:cxn>
                  <a:cxn ang="0">
                    <a:pos x="67" y="73"/>
                  </a:cxn>
                  <a:cxn ang="0">
                    <a:pos x="67" y="67"/>
                  </a:cxn>
                  <a:cxn ang="0">
                    <a:pos x="67" y="61"/>
                  </a:cxn>
                  <a:cxn ang="0">
                    <a:pos x="68" y="57"/>
                  </a:cxn>
                  <a:cxn ang="0">
                    <a:pos x="69" y="53"/>
                  </a:cxn>
                  <a:cxn ang="0">
                    <a:pos x="69" y="51"/>
                  </a:cxn>
                  <a:cxn ang="0">
                    <a:pos x="70" y="50"/>
                  </a:cxn>
                  <a:cxn ang="0">
                    <a:pos x="71" y="49"/>
                  </a:cxn>
                  <a:cxn ang="0">
                    <a:pos x="71" y="49"/>
                  </a:cxn>
                  <a:cxn ang="0">
                    <a:pos x="25" y="0"/>
                  </a:cxn>
                  <a:cxn ang="0">
                    <a:pos x="18" y="7"/>
                  </a:cxn>
                  <a:cxn ang="0">
                    <a:pos x="12" y="15"/>
                  </a:cxn>
                  <a:cxn ang="0">
                    <a:pos x="8" y="24"/>
                  </a:cxn>
                  <a:cxn ang="0">
                    <a:pos x="4" y="34"/>
                  </a:cxn>
                  <a:cxn ang="0">
                    <a:pos x="2" y="43"/>
                  </a:cxn>
                  <a:cxn ang="0">
                    <a:pos x="1" y="53"/>
                  </a:cxn>
                  <a:cxn ang="0">
                    <a:pos x="0" y="62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67" y="73"/>
                  </a:cxn>
                </a:cxnLst>
                <a:rect l="0" t="0" r="r" b="b"/>
                <a:pathLst>
                  <a:path w="71" h="73">
                    <a:moveTo>
                      <a:pt x="67" y="73"/>
                    </a:moveTo>
                    <a:lnTo>
                      <a:pt x="67" y="73"/>
                    </a:lnTo>
                    <a:lnTo>
                      <a:pt x="67" y="67"/>
                    </a:lnTo>
                    <a:lnTo>
                      <a:pt x="67" y="61"/>
                    </a:lnTo>
                    <a:lnTo>
                      <a:pt x="68" y="57"/>
                    </a:lnTo>
                    <a:lnTo>
                      <a:pt x="69" y="53"/>
                    </a:lnTo>
                    <a:lnTo>
                      <a:pt x="69" y="51"/>
                    </a:lnTo>
                    <a:lnTo>
                      <a:pt x="70" y="50"/>
                    </a:lnTo>
                    <a:lnTo>
                      <a:pt x="71" y="49"/>
                    </a:lnTo>
                    <a:lnTo>
                      <a:pt x="71" y="49"/>
                    </a:lnTo>
                    <a:lnTo>
                      <a:pt x="25" y="0"/>
                    </a:lnTo>
                    <a:lnTo>
                      <a:pt x="18" y="7"/>
                    </a:lnTo>
                    <a:lnTo>
                      <a:pt x="12" y="15"/>
                    </a:lnTo>
                    <a:lnTo>
                      <a:pt x="8" y="24"/>
                    </a:lnTo>
                    <a:lnTo>
                      <a:pt x="4" y="34"/>
                    </a:lnTo>
                    <a:lnTo>
                      <a:pt x="2" y="43"/>
                    </a:lnTo>
                    <a:lnTo>
                      <a:pt x="1" y="53"/>
                    </a:lnTo>
                    <a:lnTo>
                      <a:pt x="0" y="6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67" y="73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8" name="Freeform 2853"/>
              <p:cNvSpPr>
                <a:spLocks/>
              </p:cNvSpPr>
              <p:nvPr/>
            </p:nvSpPr>
            <p:spPr bwMode="auto">
              <a:xfrm>
                <a:off x="1841" y="1374"/>
                <a:ext cx="13" cy="37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3"/>
                  </a:cxn>
                  <a:cxn ang="0">
                    <a:pos x="0" y="186"/>
                  </a:cxn>
                  <a:cxn ang="0">
                    <a:pos x="67" y="186"/>
                  </a:cxn>
                  <a:cxn ang="0">
                    <a:pos x="67" y="33"/>
                  </a:cxn>
                  <a:cxn ang="0">
                    <a:pos x="33" y="0"/>
                  </a:cxn>
                  <a:cxn ang="0">
                    <a:pos x="67" y="33"/>
                  </a:cxn>
                  <a:cxn ang="0">
                    <a:pos x="66" y="25"/>
                  </a:cxn>
                  <a:cxn ang="0">
                    <a:pos x="63" y="19"/>
                  </a:cxn>
                  <a:cxn ang="0">
                    <a:pos x="60" y="14"/>
                  </a:cxn>
                  <a:cxn ang="0">
                    <a:pos x="56" y="8"/>
                  </a:cxn>
                  <a:cxn ang="0">
                    <a:pos x="51" y="4"/>
                  </a:cxn>
                  <a:cxn ang="0">
                    <a:pos x="45" y="2"/>
                  </a:cxn>
                  <a:cxn ang="0">
                    <a:pos x="39" y="1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21" y="2"/>
                  </a:cxn>
                  <a:cxn ang="0">
                    <a:pos x="15" y="4"/>
                  </a:cxn>
                  <a:cxn ang="0">
                    <a:pos x="10" y="8"/>
                  </a:cxn>
                  <a:cxn ang="0">
                    <a:pos x="6" y="14"/>
                  </a:cxn>
                  <a:cxn ang="0">
                    <a:pos x="2" y="19"/>
                  </a:cxn>
                  <a:cxn ang="0">
                    <a:pos x="0" y="25"/>
                  </a:cxn>
                  <a:cxn ang="0">
                    <a:pos x="0" y="33"/>
                  </a:cxn>
                  <a:cxn ang="0">
                    <a:pos x="33" y="0"/>
                  </a:cxn>
                </a:cxnLst>
                <a:rect l="0" t="0" r="r" b="b"/>
                <a:pathLst>
                  <a:path w="67" h="186">
                    <a:moveTo>
                      <a:pt x="33" y="0"/>
                    </a:moveTo>
                    <a:lnTo>
                      <a:pt x="0" y="33"/>
                    </a:lnTo>
                    <a:lnTo>
                      <a:pt x="0" y="186"/>
                    </a:lnTo>
                    <a:lnTo>
                      <a:pt x="67" y="186"/>
                    </a:lnTo>
                    <a:lnTo>
                      <a:pt x="67" y="33"/>
                    </a:lnTo>
                    <a:lnTo>
                      <a:pt x="33" y="0"/>
                    </a:lnTo>
                    <a:lnTo>
                      <a:pt x="67" y="33"/>
                    </a:lnTo>
                    <a:lnTo>
                      <a:pt x="66" y="25"/>
                    </a:lnTo>
                    <a:lnTo>
                      <a:pt x="63" y="19"/>
                    </a:lnTo>
                    <a:lnTo>
                      <a:pt x="60" y="14"/>
                    </a:lnTo>
                    <a:lnTo>
                      <a:pt x="56" y="8"/>
                    </a:lnTo>
                    <a:lnTo>
                      <a:pt x="51" y="4"/>
                    </a:lnTo>
                    <a:lnTo>
                      <a:pt x="45" y="2"/>
                    </a:lnTo>
                    <a:lnTo>
                      <a:pt x="39" y="1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21" y="2"/>
                    </a:lnTo>
                    <a:lnTo>
                      <a:pt x="15" y="4"/>
                    </a:lnTo>
                    <a:lnTo>
                      <a:pt x="10" y="8"/>
                    </a:lnTo>
                    <a:lnTo>
                      <a:pt x="6" y="14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9" name="Freeform 2854"/>
              <p:cNvSpPr>
                <a:spLocks/>
              </p:cNvSpPr>
              <p:nvPr/>
            </p:nvSpPr>
            <p:spPr bwMode="auto">
              <a:xfrm>
                <a:off x="1847" y="1374"/>
                <a:ext cx="11" cy="14"/>
              </a:xfrm>
              <a:custGeom>
                <a:avLst/>
                <a:gdLst/>
                <a:ahLst/>
                <a:cxnLst>
                  <a:cxn ang="0">
                    <a:pos x="53" y="33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67"/>
                  </a:cxn>
                  <a:cxn ang="0">
                    <a:pos x="20" y="67"/>
                  </a:cxn>
                  <a:cxn ang="0">
                    <a:pos x="53" y="33"/>
                  </a:cxn>
                  <a:cxn ang="0">
                    <a:pos x="20" y="67"/>
                  </a:cxn>
                  <a:cxn ang="0">
                    <a:pos x="28" y="67"/>
                  </a:cxn>
                  <a:cxn ang="0">
                    <a:pos x="35" y="64"/>
                  </a:cxn>
                  <a:cxn ang="0">
                    <a:pos x="41" y="61"/>
                  </a:cxn>
                  <a:cxn ang="0">
                    <a:pos x="45" y="56"/>
                  </a:cxn>
                  <a:cxn ang="0">
                    <a:pos x="49" y="52"/>
                  </a:cxn>
                  <a:cxn ang="0">
                    <a:pos x="51" y="46"/>
                  </a:cxn>
                  <a:cxn ang="0">
                    <a:pos x="53" y="40"/>
                  </a:cxn>
                  <a:cxn ang="0">
                    <a:pos x="53" y="33"/>
                  </a:cxn>
                  <a:cxn ang="0">
                    <a:pos x="53" y="28"/>
                  </a:cxn>
                  <a:cxn ang="0">
                    <a:pos x="51" y="22"/>
                  </a:cxn>
                  <a:cxn ang="0">
                    <a:pos x="49" y="16"/>
                  </a:cxn>
                  <a:cxn ang="0">
                    <a:pos x="45" y="10"/>
                  </a:cxn>
                  <a:cxn ang="0">
                    <a:pos x="41" y="7"/>
                  </a:cxn>
                  <a:cxn ang="0">
                    <a:pos x="35" y="3"/>
                  </a:cxn>
                  <a:cxn ang="0">
                    <a:pos x="28" y="1"/>
                  </a:cxn>
                  <a:cxn ang="0">
                    <a:pos x="20" y="0"/>
                  </a:cxn>
                  <a:cxn ang="0">
                    <a:pos x="53" y="33"/>
                  </a:cxn>
                </a:cxnLst>
                <a:rect l="0" t="0" r="r" b="b"/>
                <a:pathLst>
                  <a:path w="53" h="67">
                    <a:moveTo>
                      <a:pt x="53" y="33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20" y="67"/>
                    </a:lnTo>
                    <a:lnTo>
                      <a:pt x="53" y="33"/>
                    </a:lnTo>
                    <a:lnTo>
                      <a:pt x="20" y="67"/>
                    </a:lnTo>
                    <a:lnTo>
                      <a:pt x="28" y="67"/>
                    </a:lnTo>
                    <a:lnTo>
                      <a:pt x="35" y="64"/>
                    </a:lnTo>
                    <a:lnTo>
                      <a:pt x="41" y="61"/>
                    </a:lnTo>
                    <a:lnTo>
                      <a:pt x="45" y="56"/>
                    </a:lnTo>
                    <a:lnTo>
                      <a:pt x="49" y="52"/>
                    </a:lnTo>
                    <a:lnTo>
                      <a:pt x="51" y="46"/>
                    </a:lnTo>
                    <a:lnTo>
                      <a:pt x="53" y="40"/>
                    </a:lnTo>
                    <a:lnTo>
                      <a:pt x="53" y="33"/>
                    </a:lnTo>
                    <a:lnTo>
                      <a:pt x="53" y="28"/>
                    </a:lnTo>
                    <a:lnTo>
                      <a:pt x="51" y="22"/>
                    </a:lnTo>
                    <a:lnTo>
                      <a:pt x="49" y="16"/>
                    </a:lnTo>
                    <a:lnTo>
                      <a:pt x="45" y="10"/>
                    </a:lnTo>
                    <a:lnTo>
                      <a:pt x="41" y="7"/>
                    </a:lnTo>
                    <a:lnTo>
                      <a:pt x="35" y="3"/>
                    </a:lnTo>
                    <a:lnTo>
                      <a:pt x="28" y="1"/>
                    </a:lnTo>
                    <a:lnTo>
                      <a:pt x="20" y="0"/>
                    </a:lnTo>
                    <a:lnTo>
                      <a:pt x="53" y="33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0" name="Freeform 2855"/>
              <p:cNvSpPr>
                <a:spLocks/>
              </p:cNvSpPr>
              <p:nvPr/>
            </p:nvSpPr>
            <p:spPr bwMode="auto">
              <a:xfrm>
                <a:off x="1844" y="1381"/>
                <a:ext cx="14" cy="34"/>
              </a:xfrm>
              <a:custGeom>
                <a:avLst/>
                <a:gdLst/>
                <a:ahLst/>
                <a:cxnLst>
                  <a:cxn ang="0">
                    <a:pos x="34" y="169"/>
                  </a:cxn>
                  <a:cxn ang="0">
                    <a:pos x="67" y="135"/>
                  </a:cxn>
                  <a:cxn ang="0">
                    <a:pos x="67" y="0"/>
                  </a:cxn>
                  <a:cxn ang="0">
                    <a:pos x="0" y="0"/>
                  </a:cxn>
                  <a:cxn ang="0">
                    <a:pos x="0" y="135"/>
                  </a:cxn>
                  <a:cxn ang="0">
                    <a:pos x="34" y="169"/>
                  </a:cxn>
                  <a:cxn ang="0">
                    <a:pos x="0" y="135"/>
                  </a:cxn>
                  <a:cxn ang="0">
                    <a:pos x="2" y="142"/>
                  </a:cxn>
                  <a:cxn ang="0">
                    <a:pos x="4" y="149"/>
                  </a:cxn>
                  <a:cxn ang="0">
                    <a:pos x="7" y="155"/>
                  </a:cxn>
                  <a:cxn ang="0">
                    <a:pos x="11" y="160"/>
                  </a:cxn>
                  <a:cxn ang="0">
                    <a:pos x="17" y="164"/>
                  </a:cxn>
                  <a:cxn ang="0">
                    <a:pos x="22" y="167"/>
                  </a:cxn>
                  <a:cxn ang="0">
                    <a:pos x="28" y="168"/>
                  </a:cxn>
                  <a:cxn ang="0">
                    <a:pos x="34" y="169"/>
                  </a:cxn>
                  <a:cxn ang="0">
                    <a:pos x="41" y="168"/>
                  </a:cxn>
                  <a:cxn ang="0">
                    <a:pos x="47" y="167"/>
                  </a:cxn>
                  <a:cxn ang="0">
                    <a:pos x="52" y="164"/>
                  </a:cxn>
                  <a:cxn ang="0">
                    <a:pos x="57" y="160"/>
                  </a:cxn>
                  <a:cxn ang="0">
                    <a:pos x="62" y="155"/>
                  </a:cxn>
                  <a:cxn ang="0">
                    <a:pos x="65" y="149"/>
                  </a:cxn>
                  <a:cxn ang="0">
                    <a:pos x="66" y="142"/>
                  </a:cxn>
                  <a:cxn ang="0">
                    <a:pos x="67" y="135"/>
                  </a:cxn>
                  <a:cxn ang="0">
                    <a:pos x="34" y="169"/>
                  </a:cxn>
                </a:cxnLst>
                <a:rect l="0" t="0" r="r" b="b"/>
                <a:pathLst>
                  <a:path w="67" h="169">
                    <a:moveTo>
                      <a:pt x="34" y="169"/>
                    </a:moveTo>
                    <a:lnTo>
                      <a:pt x="67" y="135"/>
                    </a:lnTo>
                    <a:lnTo>
                      <a:pt x="67" y="0"/>
                    </a:lnTo>
                    <a:lnTo>
                      <a:pt x="0" y="0"/>
                    </a:lnTo>
                    <a:lnTo>
                      <a:pt x="0" y="135"/>
                    </a:lnTo>
                    <a:lnTo>
                      <a:pt x="34" y="169"/>
                    </a:lnTo>
                    <a:lnTo>
                      <a:pt x="0" y="135"/>
                    </a:lnTo>
                    <a:lnTo>
                      <a:pt x="2" y="142"/>
                    </a:lnTo>
                    <a:lnTo>
                      <a:pt x="4" y="149"/>
                    </a:lnTo>
                    <a:lnTo>
                      <a:pt x="7" y="155"/>
                    </a:lnTo>
                    <a:lnTo>
                      <a:pt x="11" y="160"/>
                    </a:lnTo>
                    <a:lnTo>
                      <a:pt x="17" y="164"/>
                    </a:lnTo>
                    <a:lnTo>
                      <a:pt x="22" y="167"/>
                    </a:lnTo>
                    <a:lnTo>
                      <a:pt x="28" y="168"/>
                    </a:lnTo>
                    <a:lnTo>
                      <a:pt x="34" y="169"/>
                    </a:lnTo>
                    <a:lnTo>
                      <a:pt x="41" y="168"/>
                    </a:lnTo>
                    <a:lnTo>
                      <a:pt x="47" y="167"/>
                    </a:lnTo>
                    <a:lnTo>
                      <a:pt x="52" y="164"/>
                    </a:lnTo>
                    <a:lnTo>
                      <a:pt x="57" y="160"/>
                    </a:lnTo>
                    <a:lnTo>
                      <a:pt x="62" y="155"/>
                    </a:lnTo>
                    <a:lnTo>
                      <a:pt x="65" y="149"/>
                    </a:lnTo>
                    <a:lnTo>
                      <a:pt x="66" y="142"/>
                    </a:lnTo>
                    <a:lnTo>
                      <a:pt x="67" y="135"/>
                    </a:lnTo>
                    <a:lnTo>
                      <a:pt x="34" y="169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1" name="Freeform 2856"/>
              <p:cNvSpPr>
                <a:spLocks/>
              </p:cNvSpPr>
              <p:nvPr/>
            </p:nvSpPr>
            <p:spPr bwMode="auto">
              <a:xfrm>
                <a:off x="1851" y="1401"/>
                <a:ext cx="22" cy="14"/>
              </a:xfrm>
              <a:custGeom>
                <a:avLst/>
                <a:gdLst/>
                <a:ahLst/>
                <a:cxnLst>
                  <a:cxn ang="0">
                    <a:pos x="108" y="33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67"/>
                  </a:cxn>
                  <a:cxn ang="0">
                    <a:pos x="75" y="67"/>
                  </a:cxn>
                  <a:cxn ang="0">
                    <a:pos x="108" y="33"/>
                  </a:cxn>
                  <a:cxn ang="0">
                    <a:pos x="75" y="67"/>
                  </a:cxn>
                  <a:cxn ang="0">
                    <a:pos x="83" y="66"/>
                  </a:cxn>
                  <a:cxn ang="0">
                    <a:pos x="90" y="63"/>
                  </a:cxn>
                  <a:cxn ang="0">
                    <a:pos x="96" y="60"/>
                  </a:cxn>
                  <a:cxn ang="0">
                    <a:pos x="100" y="56"/>
                  </a:cxn>
                  <a:cxn ang="0">
                    <a:pos x="104" y="51"/>
                  </a:cxn>
                  <a:cxn ang="0">
                    <a:pos x="106" y="45"/>
                  </a:cxn>
                  <a:cxn ang="0">
                    <a:pos x="108" y="39"/>
                  </a:cxn>
                  <a:cxn ang="0">
                    <a:pos x="108" y="33"/>
                  </a:cxn>
                  <a:cxn ang="0">
                    <a:pos x="108" y="26"/>
                  </a:cxn>
                  <a:cxn ang="0">
                    <a:pos x="106" y="21"/>
                  </a:cxn>
                  <a:cxn ang="0">
                    <a:pos x="104" y="15"/>
                  </a:cxn>
                  <a:cxn ang="0">
                    <a:pos x="100" y="10"/>
                  </a:cxn>
                  <a:cxn ang="0">
                    <a:pos x="96" y="6"/>
                  </a:cxn>
                  <a:cxn ang="0">
                    <a:pos x="90" y="2"/>
                  </a:cxn>
                  <a:cxn ang="0">
                    <a:pos x="83" y="0"/>
                  </a:cxn>
                  <a:cxn ang="0">
                    <a:pos x="75" y="0"/>
                  </a:cxn>
                  <a:cxn ang="0">
                    <a:pos x="108" y="33"/>
                  </a:cxn>
                </a:cxnLst>
                <a:rect l="0" t="0" r="r" b="b"/>
                <a:pathLst>
                  <a:path w="108" h="67">
                    <a:moveTo>
                      <a:pt x="108" y="33"/>
                    </a:moveTo>
                    <a:lnTo>
                      <a:pt x="75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75" y="67"/>
                    </a:lnTo>
                    <a:lnTo>
                      <a:pt x="108" y="33"/>
                    </a:lnTo>
                    <a:lnTo>
                      <a:pt x="75" y="67"/>
                    </a:lnTo>
                    <a:lnTo>
                      <a:pt x="83" y="66"/>
                    </a:lnTo>
                    <a:lnTo>
                      <a:pt x="90" y="63"/>
                    </a:lnTo>
                    <a:lnTo>
                      <a:pt x="96" y="60"/>
                    </a:lnTo>
                    <a:lnTo>
                      <a:pt x="100" y="56"/>
                    </a:lnTo>
                    <a:lnTo>
                      <a:pt x="104" y="51"/>
                    </a:lnTo>
                    <a:lnTo>
                      <a:pt x="106" y="45"/>
                    </a:lnTo>
                    <a:lnTo>
                      <a:pt x="108" y="39"/>
                    </a:lnTo>
                    <a:lnTo>
                      <a:pt x="108" y="33"/>
                    </a:lnTo>
                    <a:lnTo>
                      <a:pt x="108" y="26"/>
                    </a:lnTo>
                    <a:lnTo>
                      <a:pt x="106" y="21"/>
                    </a:lnTo>
                    <a:lnTo>
                      <a:pt x="104" y="15"/>
                    </a:lnTo>
                    <a:lnTo>
                      <a:pt x="100" y="10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108" y="33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2" name="Freeform 2857"/>
              <p:cNvSpPr>
                <a:spLocks/>
              </p:cNvSpPr>
              <p:nvPr/>
            </p:nvSpPr>
            <p:spPr bwMode="auto">
              <a:xfrm>
                <a:off x="1859" y="1408"/>
                <a:ext cx="14" cy="10"/>
              </a:xfrm>
              <a:custGeom>
                <a:avLst/>
                <a:gdLst/>
                <a:ahLst/>
                <a:cxnLst>
                  <a:cxn ang="0">
                    <a:pos x="34" y="51"/>
                  </a:cxn>
                  <a:cxn ang="0">
                    <a:pos x="67" y="18"/>
                  </a:cxn>
                  <a:cxn ang="0">
                    <a:pos x="67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34" y="51"/>
                  </a:cxn>
                  <a:cxn ang="0">
                    <a:pos x="0" y="18"/>
                  </a:cxn>
                  <a:cxn ang="0">
                    <a:pos x="2" y="26"/>
                  </a:cxn>
                  <a:cxn ang="0">
                    <a:pos x="4" y="33"/>
                  </a:cxn>
                  <a:cxn ang="0">
                    <a:pos x="7" y="38"/>
                  </a:cxn>
                  <a:cxn ang="0">
                    <a:pos x="11" y="43"/>
                  </a:cxn>
                  <a:cxn ang="0">
                    <a:pos x="17" y="47"/>
                  </a:cxn>
                  <a:cxn ang="0">
                    <a:pos x="22" y="49"/>
                  </a:cxn>
                  <a:cxn ang="0">
                    <a:pos x="28" y="51"/>
                  </a:cxn>
                  <a:cxn ang="0">
                    <a:pos x="34" y="51"/>
                  </a:cxn>
                  <a:cxn ang="0">
                    <a:pos x="41" y="51"/>
                  </a:cxn>
                  <a:cxn ang="0">
                    <a:pos x="47" y="49"/>
                  </a:cxn>
                  <a:cxn ang="0">
                    <a:pos x="52" y="47"/>
                  </a:cxn>
                  <a:cxn ang="0">
                    <a:pos x="57" y="43"/>
                  </a:cxn>
                  <a:cxn ang="0">
                    <a:pos x="62" y="38"/>
                  </a:cxn>
                  <a:cxn ang="0">
                    <a:pos x="65" y="33"/>
                  </a:cxn>
                  <a:cxn ang="0">
                    <a:pos x="66" y="26"/>
                  </a:cxn>
                  <a:cxn ang="0">
                    <a:pos x="67" y="18"/>
                  </a:cxn>
                  <a:cxn ang="0">
                    <a:pos x="34" y="51"/>
                  </a:cxn>
                </a:cxnLst>
                <a:rect l="0" t="0" r="r" b="b"/>
                <a:pathLst>
                  <a:path w="67" h="51">
                    <a:moveTo>
                      <a:pt x="34" y="51"/>
                    </a:moveTo>
                    <a:lnTo>
                      <a:pt x="67" y="18"/>
                    </a:lnTo>
                    <a:lnTo>
                      <a:pt x="67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4" y="51"/>
                    </a:lnTo>
                    <a:lnTo>
                      <a:pt x="0" y="18"/>
                    </a:lnTo>
                    <a:lnTo>
                      <a:pt x="2" y="26"/>
                    </a:lnTo>
                    <a:lnTo>
                      <a:pt x="4" y="33"/>
                    </a:lnTo>
                    <a:lnTo>
                      <a:pt x="7" y="38"/>
                    </a:lnTo>
                    <a:lnTo>
                      <a:pt x="11" y="43"/>
                    </a:lnTo>
                    <a:lnTo>
                      <a:pt x="17" y="47"/>
                    </a:lnTo>
                    <a:lnTo>
                      <a:pt x="22" y="49"/>
                    </a:lnTo>
                    <a:lnTo>
                      <a:pt x="28" y="51"/>
                    </a:lnTo>
                    <a:lnTo>
                      <a:pt x="34" y="51"/>
                    </a:lnTo>
                    <a:lnTo>
                      <a:pt x="41" y="51"/>
                    </a:lnTo>
                    <a:lnTo>
                      <a:pt x="47" y="49"/>
                    </a:lnTo>
                    <a:lnTo>
                      <a:pt x="52" y="47"/>
                    </a:lnTo>
                    <a:lnTo>
                      <a:pt x="57" y="43"/>
                    </a:lnTo>
                    <a:lnTo>
                      <a:pt x="62" y="38"/>
                    </a:lnTo>
                    <a:lnTo>
                      <a:pt x="65" y="33"/>
                    </a:lnTo>
                    <a:lnTo>
                      <a:pt x="66" y="26"/>
                    </a:lnTo>
                    <a:lnTo>
                      <a:pt x="67" y="18"/>
                    </a:lnTo>
                    <a:lnTo>
                      <a:pt x="34" y="5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3" name="Freeform 2858"/>
              <p:cNvSpPr>
                <a:spLocks/>
              </p:cNvSpPr>
              <p:nvPr/>
            </p:nvSpPr>
            <p:spPr bwMode="auto">
              <a:xfrm>
                <a:off x="1841" y="1405"/>
                <a:ext cx="25" cy="13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3" y="67"/>
                  </a:cxn>
                  <a:cxn ang="0">
                    <a:pos x="128" y="67"/>
                  </a:cxn>
                  <a:cxn ang="0">
                    <a:pos x="128" y="0"/>
                  </a:cxn>
                  <a:cxn ang="0">
                    <a:pos x="33" y="0"/>
                  </a:cxn>
                  <a:cxn ang="0">
                    <a:pos x="0" y="34"/>
                  </a:cxn>
                  <a:cxn ang="0">
                    <a:pos x="33" y="0"/>
                  </a:cxn>
                  <a:cxn ang="0">
                    <a:pos x="25" y="1"/>
                  </a:cxn>
                  <a:cxn ang="0">
                    <a:pos x="18" y="4"/>
                  </a:cxn>
                  <a:cxn ang="0">
                    <a:pos x="12" y="7"/>
                  </a:cxn>
                  <a:cxn ang="0">
                    <a:pos x="8" y="11"/>
                  </a:cxn>
                  <a:cxn ang="0">
                    <a:pos x="4" y="16"/>
                  </a:cxn>
                  <a:cxn ang="0">
                    <a:pos x="2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0" y="41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2" y="61"/>
                  </a:cxn>
                  <a:cxn ang="0">
                    <a:pos x="18" y="65"/>
                  </a:cxn>
                  <a:cxn ang="0">
                    <a:pos x="25" y="67"/>
                  </a:cxn>
                  <a:cxn ang="0">
                    <a:pos x="33" y="67"/>
                  </a:cxn>
                  <a:cxn ang="0">
                    <a:pos x="0" y="34"/>
                  </a:cxn>
                </a:cxnLst>
                <a:rect l="0" t="0" r="r" b="b"/>
                <a:pathLst>
                  <a:path w="128" h="67">
                    <a:moveTo>
                      <a:pt x="0" y="34"/>
                    </a:moveTo>
                    <a:lnTo>
                      <a:pt x="33" y="67"/>
                    </a:lnTo>
                    <a:lnTo>
                      <a:pt x="128" y="67"/>
                    </a:lnTo>
                    <a:lnTo>
                      <a:pt x="128" y="0"/>
                    </a:lnTo>
                    <a:lnTo>
                      <a:pt x="33" y="0"/>
                    </a:lnTo>
                    <a:lnTo>
                      <a:pt x="0" y="34"/>
                    </a:lnTo>
                    <a:lnTo>
                      <a:pt x="33" y="0"/>
                    </a:lnTo>
                    <a:lnTo>
                      <a:pt x="25" y="1"/>
                    </a:lnTo>
                    <a:lnTo>
                      <a:pt x="18" y="4"/>
                    </a:lnTo>
                    <a:lnTo>
                      <a:pt x="12" y="7"/>
                    </a:lnTo>
                    <a:lnTo>
                      <a:pt x="8" y="11"/>
                    </a:lnTo>
                    <a:lnTo>
                      <a:pt x="4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2" y="61"/>
                    </a:lnTo>
                    <a:lnTo>
                      <a:pt x="18" y="65"/>
                    </a:lnTo>
                    <a:lnTo>
                      <a:pt x="25" y="67"/>
                    </a:lnTo>
                    <a:lnTo>
                      <a:pt x="33" y="6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4" name="Freeform 2859"/>
              <p:cNvSpPr>
                <a:spLocks/>
              </p:cNvSpPr>
              <p:nvPr/>
            </p:nvSpPr>
            <p:spPr bwMode="auto">
              <a:xfrm>
                <a:off x="1862" y="1374"/>
                <a:ext cx="24" cy="4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8" y="22"/>
                  </a:cxn>
                  <a:cxn ang="0">
                    <a:pos x="0" y="174"/>
                  </a:cxn>
                  <a:cxn ang="0">
                    <a:pos x="61" y="197"/>
                  </a:cxn>
                  <a:cxn ang="0">
                    <a:pos x="120" y="45"/>
                  </a:cxn>
                  <a:cxn ang="0">
                    <a:pos x="89" y="0"/>
                  </a:cxn>
                  <a:cxn ang="0">
                    <a:pos x="120" y="45"/>
                  </a:cxn>
                  <a:cxn ang="0">
                    <a:pos x="122" y="38"/>
                  </a:cxn>
                  <a:cxn ang="0">
                    <a:pos x="122" y="31"/>
                  </a:cxn>
                  <a:cxn ang="0">
                    <a:pos x="121" y="24"/>
                  </a:cxn>
                  <a:cxn ang="0">
                    <a:pos x="119" y="18"/>
                  </a:cxn>
                  <a:cxn ang="0">
                    <a:pos x="115" y="14"/>
                  </a:cxn>
                  <a:cxn ang="0">
                    <a:pos x="112" y="9"/>
                  </a:cxn>
                  <a:cxn ang="0">
                    <a:pos x="106" y="6"/>
                  </a:cxn>
                  <a:cxn ang="0">
                    <a:pos x="100" y="2"/>
                  </a:cxn>
                  <a:cxn ang="0">
                    <a:pos x="95" y="1"/>
                  </a:cxn>
                  <a:cxn ang="0">
                    <a:pos x="89" y="0"/>
                  </a:cxn>
                  <a:cxn ang="0">
                    <a:pos x="83" y="1"/>
                  </a:cxn>
                  <a:cxn ang="0">
                    <a:pos x="76" y="2"/>
                  </a:cxn>
                  <a:cxn ang="0">
                    <a:pos x="70" y="4"/>
                  </a:cxn>
                  <a:cxn ang="0">
                    <a:pos x="66" y="9"/>
                  </a:cxn>
                  <a:cxn ang="0">
                    <a:pos x="61" y="15"/>
                  </a:cxn>
                  <a:cxn ang="0">
                    <a:pos x="58" y="22"/>
                  </a:cxn>
                  <a:cxn ang="0">
                    <a:pos x="89" y="0"/>
                  </a:cxn>
                </a:cxnLst>
                <a:rect l="0" t="0" r="r" b="b"/>
                <a:pathLst>
                  <a:path w="122" h="197">
                    <a:moveTo>
                      <a:pt x="89" y="0"/>
                    </a:moveTo>
                    <a:lnTo>
                      <a:pt x="58" y="22"/>
                    </a:lnTo>
                    <a:lnTo>
                      <a:pt x="0" y="174"/>
                    </a:lnTo>
                    <a:lnTo>
                      <a:pt x="61" y="197"/>
                    </a:lnTo>
                    <a:lnTo>
                      <a:pt x="120" y="45"/>
                    </a:lnTo>
                    <a:lnTo>
                      <a:pt x="89" y="0"/>
                    </a:lnTo>
                    <a:lnTo>
                      <a:pt x="120" y="45"/>
                    </a:lnTo>
                    <a:lnTo>
                      <a:pt x="122" y="38"/>
                    </a:lnTo>
                    <a:lnTo>
                      <a:pt x="122" y="31"/>
                    </a:lnTo>
                    <a:lnTo>
                      <a:pt x="121" y="24"/>
                    </a:lnTo>
                    <a:lnTo>
                      <a:pt x="119" y="18"/>
                    </a:lnTo>
                    <a:lnTo>
                      <a:pt x="115" y="14"/>
                    </a:lnTo>
                    <a:lnTo>
                      <a:pt x="112" y="9"/>
                    </a:lnTo>
                    <a:lnTo>
                      <a:pt x="106" y="6"/>
                    </a:lnTo>
                    <a:lnTo>
                      <a:pt x="100" y="2"/>
                    </a:lnTo>
                    <a:lnTo>
                      <a:pt x="95" y="1"/>
                    </a:lnTo>
                    <a:lnTo>
                      <a:pt x="89" y="0"/>
                    </a:lnTo>
                    <a:lnTo>
                      <a:pt x="83" y="1"/>
                    </a:lnTo>
                    <a:lnTo>
                      <a:pt x="76" y="2"/>
                    </a:lnTo>
                    <a:lnTo>
                      <a:pt x="70" y="4"/>
                    </a:lnTo>
                    <a:lnTo>
                      <a:pt x="66" y="9"/>
                    </a:lnTo>
                    <a:lnTo>
                      <a:pt x="61" y="15"/>
                    </a:lnTo>
                    <a:lnTo>
                      <a:pt x="58" y="22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5" name="Freeform 2860"/>
              <p:cNvSpPr>
                <a:spLocks/>
              </p:cNvSpPr>
              <p:nvPr/>
            </p:nvSpPr>
            <p:spPr bwMode="auto">
              <a:xfrm>
                <a:off x="1879" y="1374"/>
                <a:ext cx="11" cy="14"/>
              </a:xfrm>
              <a:custGeom>
                <a:avLst/>
                <a:gdLst/>
                <a:ahLst/>
                <a:cxnLst>
                  <a:cxn ang="0">
                    <a:pos x="53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67"/>
                  </a:cxn>
                  <a:cxn ang="0">
                    <a:pos x="22" y="67"/>
                  </a:cxn>
                  <a:cxn ang="0">
                    <a:pos x="53" y="21"/>
                  </a:cxn>
                  <a:cxn ang="0">
                    <a:pos x="22" y="67"/>
                  </a:cxn>
                  <a:cxn ang="0">
                    <a:pos x="30" y="67"/>
                  </a:cxn>
                  <a:cxn ang="0">
                    <a:pos x="37" y="64"/>
                  </a:cxn>
                  <a:cxn ang="0">
                    <a:pos x="43" y="61"/>
                  </a:cxn>
                  <a:cxn ang="0">
                    <a:pos x="47" y="56"/>
                  </a:cxn>
                  <a:cxn ang="0">
                    <a:pos x="51" y="52"/>
                  </a:cxn>
                  <a:cxn ang="0">
                    <a:pos x="53" y="46"/>
                  </a:cxn>
                  <a:cxn ang="0">
                    <a:pos x="54" y="40"/>
                  </a:cxn>
                  <a:cxn ang="0">
                    <a:pos x="55" y="33"/>
                  </a:cxn>
                  <a:cxn ang="0">
                    <a:pos x="54" y="28"/>
                  </a:cxn>
                  <a:cxn ang="0">
                    <a:pos x="53" y="22"/>
                  </a:cxn>
                  <a:cxn ang="0">
                    <a:pos x="51" y="16"/>
                  </a:cxn>
                  <a:cxn ang="0">
                    <a:pos x="47" y="10"/>
                  </a:cxn>
                  <a:cxn ang="0">
                    <a:pos x="43" y="7"/>
                  </a:cxn>
                  <a:cxn ang="0">
                    <a:pos x="37" y="3"/>
                  </a:cxn>
                  <a:cxn ang="0">
                    <a:pos x="30" y="1"/>
                  </a:cxn>
                  <a:cxn ang="0">
                    <a:pos x="22" y="0"/>
                  </a:cxn>
                  <a:cxn ang="0">
                    <a:pos x="53" y="21"/>
                  </a:cxn>
                </a:cxnLst>
                <a:rect l="0" t="0" r="r" b="b"/>
                <a:pathLst>
                  <a:path w="55" h="67">
                    <a:moveTo>
                      <a:pt x="53" y="21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22" y="67"/>
                    </a:lnTo>
                    <a:lnTo>
                      <a:pt x="53" y="21"/>
                    </a:lnTo>
                    <a:lnTo>
                      <a:pt x="22" y="67"/>
                    </a:lnTo>
                    <a:lnTo>
                      <a:pt x="30" y="67"/>
                    </a:lnTo>
                    <a:lnTo>
                      <a:pt x="37" y="64"/>
                    </a:lnTo>
                    <a:lnTo>
                      <a:pt x="43" y="61"/>
                    </a:lnTo>
                    <a:lnTo>
                      <a:pt x="47" y="56"/>
                    </a:lnTo>
                    <a:lnTo>
                      <a:pt x="51" y="52"/>
                    </a:lnTo>
                    <a:lnTo>
                      <a:pt x="53" y="46"/>
                    </a:lnTo>
                    <a:lnTo>
                      <a:pt x="54" y="40"/>
                    </a:lnTo>
                    <a:lnTo>
                      <a:pt x="55" y="33"/>
                    </a:lnTo>
                    <a:lnTo>
                      <a:pt x="54" y="28"/>
                    </a:lnTo>
                    <a:lnTo>
                      <a:pt x="53" y="22"/>
                    </a:lnTo>
                    <a:lnTo>
                      <a:pt x="51" y="16"/>
                    </a:lnTo>
                    <a:lnTo>
                      <a:pt x="47" y="10"/>
                    </a:lnTo>
                    <a:lnTo>
                      <a:pt x="43" y="7"/>
                    </a:lnTo>
                    <a:lnTo>
                      <a:pt x="37" y="3"/>
                    </a:lnTo>
                    <a:lnTo>
                      <a:pt x="30" y="1"/>
                    </a:lnTo>
                    <a:lnTo>
                      <a:pt x="22" y="0"/>
                    </a:lnTo>
                    <a:lnTo>
                      <a:pt x="53" y="2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6" name="Freeform 2861"/>
              <p:cNvSpPr>
                <a:spLocks/>
              </p:cNvSpPr>
              <p:nvPr/>
            </p:nvSpPr>
            <p:spPr bwMode="auto">
              <a:xfrm>
                <a:off x="1878" y="1378"/>
                <a:ext cx="25" cy="40"/>
              </a:xfrm>
              <a:custGeom>
                <a:avLst/>
                <a:gdLst/>
                <a:ahLst/>
                <a:cxnLst>
                  <a:cxn ang="0">
                    <a:pos x="93" y="198"/>
                  </a:cxn>
                  <a:cxn ang="0">
                    <a:pos x="124" y="152"/>
                  </a:cxn>
                  <a:cxn ang="0">
                    <a:pos x="62" y="0"/>
                  </a:cxn>
                  <a:cxn ang="0">
                    <a:pos x="0" y="25"/>
                  </a:cxn>
                  <a:cxn ang="0">
                    <a:pos x="62" y="177"/>
                  </a:cxn>
                  <a:cxn ang="0">
                    <a:pos x="93" y="198"/>
                  </a:cxn>
                  <a:cxn ang="0">
                    <a:pos x="62" y="177"/>
                  </a:cxn>
                  <a:cxn ang="0">
                    <a:pos x="65" y="184"/>
                  </a:cxn>
                  <a:cxn ang="0">
                    <a:pos x="70" y="190"/>
                  </a:cxn>
                  <a:cxn ang="0">
                    <a:pos x="76" y="194"/>
                  </a:cxn>
                  <a:cxn ang="0">
                    <a:pos x="82" y="197"/>
                  </a:cxn>
                  <a:cxn ang="0">
                    <a:pos x="87" y="198"/>
                  </a:cxn>
                  <a:cxn ang="0">
                    <a:pos x="93" y="198"/>
                  </a:cxn>
                  <a:cxn ang="0">
                    <a:pos x="100" y="198"/>
                  </a:cxn>
                  <a:cxn ang="0">
                    <a:pos x="106" y="196"/>
                  </a:cxn>
                  <a:cxn ang="0">
                    <a:pos x="112" y="192"/>
                  </a:cxn>
                  <a:cxn ang="0">
                    <a:pos x="116" y="189"/>
                  </a:cxn>
                  <a:cxn ang="0">
                    <a:pos x="121" y="184"/>
                  </a:cxn>
                  <a:cxn ang="0">
                    <a:pos x="124" y="180"/>
                  </a:cxn>
                  <a:cxn ang="0">
                    <a:pos x="125" y="174"/>
                  </a:cxn>
                  <a:cxn ang="0">
                    <a:pos x="127" y="167"/>
                  </a:cxn>
                  <a:cxn ang="0">
                    <a:pos x="127" y="160"/>
                  </a:cxn>
                  <a:cxn ang="0">
                    <a:pos x="124" y="152"/>
                  </a:cxn>
                  <a:cxn ang="0">
                    <a:pos x="93" y="198"/>
                  </a:cxn>
                </a:cxnLst>
                <a:rect l="0" t="0" r="r" b="b"/>
                <a:pathLst>
                  <a:path w="127" h="198">
                    <a:moveTo>
                      <a:pt x="93" y="198"/>
                    </a:moveTo>
                    <a:lnTo>
                      <a:pt x="124" y="152"/>
                    </a:lnTo>
                    <a:lnTo>
                      <a:pt x="62" y="0"/>
                    </a:lnTo>
                    <a:lnTo>
                      <a:pt x="0" y="25"/>
                    </a:lnTo>
                    <a:lnTo>
                      <a:pt x="62" y="177"/>
                    </a:lnTo>
                    <a:lnTo>
                      <a:pt x="93" y="198"/>
                    </a:lnTo>
                    <a:lnTo>
                      <a:pt x="62" y="177"/>
                    </a:lnTo>
                    <a:lnTo>
                      <a:pt x="65" y="184"/>
                    </a:lnTo>
                    <a:lnTo>
                      <a:pt x="70" y="190"/>
                    </a:lnTo>
                    <a:lnTo>
                      <a:pt x="76" y="194"/>
                    </a:lnTo>
                    <a:lnTo>
                      <a:pt x="82" y="197"/>
                    </a:lnTo>
                    <a:lnTo>
                      <a:pt x="87" y="198"/>
                    </a:lnTo>
                    <a:lnTo>
                      <a:pt x="93" y="198"/>
                    </a:lnTo>
                    <a:lnTo>
                      <a:pt x="100" y="198"/>
                    </a:lnTo>
                    <a:lnTo>
                      <a:pt x="106" y="196"/>
                    </a:lnTo>
                    <a:lnTo>
                      <a:pt x="112" y="192"/>
                    </a:lnTo>
                    <a:lnTo>
                      <a:pt x="116" y="189"/>
                    </a:lnTo>
                    <a:lnTo>
                      <a:pt x="121" y="184"/>
                    </a:lnTo>
                    <a:lnTo>
                      <a:pt x="124" y="180"/>
                    </a:lnTo>
                    <a:lnTo>
                      <a:pt x="125" y="174"/>
                    </a:lnTo>
                    <a:lnTo>
                      <a:pt x="127" y="167"/>
                    </a:lnTo>
                    <a:lnTo>
                      <a:pt x="127" y="160"/>
                    </a:lnTo>
                    <a:lnTo>
                      <a:pt x="124" y="152"/>
                    </a:lnTo>
                    <a:lnTo>
                      <a:pt x="93" y="19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7" name="Freeform 2862"/>
              <p:cNvSpPr>
                <a:spLocks/>
              </p:cNvSpPr>
              <p:nvPr/>
            </p:nvSpPr>
            <p:spPr bwMode="auto">
              <a:xfrm>
                <a:off x="1885" y="1405"/>
                <a:ext cx="11" cy="13"/>
              </a:xfrm>
              <a:custGeom>
                <a:avLst/>
                <a:gdLst/>
                <a:ahLst/>
                <a:cxnLst>
                  <a:cxn ang="0">
                    <a:pos x="2" y="45"/>
                  </a:cxn>
                  <a:cxn ang="0">
                    <a:pos x="33" y="67"/>
                  </a:cxn>
                  <a:cxn ang="0">
                    <a:pos x="56" y="67"/>
                  </a:cxn>
                  <a:cxn ang="0">
                    <a:pos x="56" y="0"/>
                  </a:cxn>
                  <a:cxn ang="0">
                    <a:pos x="33" y="0"/>
                  </a:cxn>
                  <a:cxn ang="0">
                    <a:pos x="2" y="45"/>
                  </a:cxn>
                  <a:cxn ang="0">
                    <a:pos x="33" y="0"/>
                  </a:cxn>
                  <a:cxn ang="0">
                    <a:pos x="25" y="1"/>
                  </a:cxn>
                  <a:cxn ang="0">
                    <a:pos x="18" y="4"/>
                  </a:cxn>
                  <a:cxn ang="0">
                    <a:pos x="12" y="7"/>
                  </a:cxn>
                  <a:cxn ang="0">
                    <a:pos x="8" y="11"/>
                  </a:cxn>
                  <a:cxn ang="0">
                    <a:pos x="4" y="16"/>
                  </a:cxn>
                  <a:cxn ang="0">
                    <a:pos x="2" y="22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1" y="41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2" y="61"/>
                  </a:cxn>
                  <a:cxn ang="0">
                    <a:pos x="18" y="65"/>
                  </a:cxn>
                  <a:cxn ang="0">
                    <a:pos x="25" y="67"/>
                  </a:cxn>
                  <a:cxn ang="0">
                    <a:pos x="33" y="67"/>
                  </a:cxn>
                  <a:cxn ang="0">
                    <a:pos x="2" y="45"/>
                  </a:cxn>
                </a:cxnLst>
                <a:rect l="0" t="0" r="r" b="b"/>
                <a:pathLst>
                  <a:path w="56" h="67">
                    <a:moveTo>
                      <a:pt x="2" y="45"/>
                    </a:moveTo>
                    <a:lnTo>
                      <a:pt x="33" y="67"/>
                    </a:lnTo>
                    <a:lnTo>
                      <a:pt x="56" y="67"/>
                    </a:lnTo>
                    <a:lnTo>
                      <a:pt x="56" y="0"/>
                    </a:lnTo>
                    <a:lnTo>
                      <a:pt x="33" y="0"/>
                    </a:lnTo>
                    <a:lnTo>
                      <a:pt x="2" y="45"/>
                    </a:lnTo>
                    <a:lnTo>
                      <a:pt x="33" y="0"/>
                    </a:lnTo>
                    <a:lnTo>
                      <a:pt x="25" y="1"/>
                    </a:lnTo>
                    <a:lnTo>
                      <a:pt x="18" y="4"/>
                    </a:lnTo>
                    <a:lnTo>
                      <a:pt x="12" y="7"/>
                    </a:lnTo>
                    <a:lnTo>
                      <a:pt x="8" y="11"/>
                    </a:lnTo>
                    <a:lnTo>
                      <a:pt x="4" y="16"/>
                    </a:lnTo>
                    <a:lnTo>
                      <a:pt x="2" y="22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1" y="41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2" y="61"/>
                    </a:lnTo>
                    <a:lnTo>
                      <a:pt x="18" y="65"/>
                    </a:lnTo>
                    <a:lnTo>
                      <a:pt x="25" y="67"/>
                    </a:lnTo>
                    <a:lnTo>
                      <a:pt x="33" y="67"/>
                    </a:lnTo>
                    <a:lnTo>
                      <a:pt x="2" y="45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8" name="Freeform 2863"/>
              <p:cNvSpPr>
                <a:spLocks/>
              </p:cNvSpPr>
              <p:nvPr/>
            </p:nvSpPr>
            <p:spPr bwMode="auto">
              <a:xfrm>
                <a:off x="1881" y="1395"/>
                <a:ext cx="17" cy="19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" y="45"/>
                  </a:cxn>
                  <a:cxn ang="0">
                    <a:pos x="20" y="91"/>
                  </a:cxn>
                  <a:cxn ang="0">
                    <a:pos x="82" y="68"/>
                  </a:cxn>
                  <a:cxn ang="0">
                    <a:pos x="65" y="22"/>
                  </a:cxn>
                  <a:cxn ang="0">
                    <a:pos x="34" y="0"/>
                  </a:cxn>
                  <a:cxn ang="0">
                    <a:pos x="65" y="22"/>
                  </a:cxn>
                  <a:cxn ang="0">
                    <a:pos x="61" y="15"/>
                  </a:cxn>
                  <a:cxn ang="0">
                    <a:pos x="57" y="9"/>
                  </a:cxn>
                  <a:cxn ang="0">
                    <a:pos x="51" y="5"/>
                  </a:cxn>
                  <a:cxn ang="0">
                    <a:pos x="45" y="2"/>
                  </a:cxn>
                  <a:cxn ang="0">
                    <a:pos x="39" y="1"/>
                  </a:cxn>
                  <a:cxn ang="0">
                    <a:pos x="34" y="0"/>
                  </a:cxn>
                  <a:cxn ang="0">
                    <a:pos x="28" y="1"/>
                  </a:cxn>
                  <a:cxn ang="0">
                    <a:pos x="21" y="2"/>
                  </a:cxn>
                  <a:cxn ang="0">
                    <a:pos x="16" y="6"/>
                  </a:cxn>
                  <a:cxn ang="0">
                    <a:pos x="11" y="9"/>
                  </a:cxn>
                  <a:cxn ang="0">
                    <a:pos x="6" y="14"/>
                  </a:cxn>
                  <a:cxn ang="0">
                    <a:pos x="3" y="19"/>
                  </a:cxn>
                  <a:cxn ang="0">
                    <a:pos x="0" y="24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3" y="45"/>
                  </a:cxn>
                  <a:cxn ang="0">
                    <a:pos x="34" y="0"/>
                  </a:cxn>
                </a:cxnLst>
                <a:rect l="0" t="0" r="r" b="b"/>
                <a:pathLst>
                  <a:path w="82" h="91">
                    <a:moveTo>
                      <a:pt x="34" y="0"/>
                    </a:moveTo>
                    <a:lnTo>
                      <a:pt x="3" y="45"/>
                    </a:lnTo>
                    <a:lnTo>
                      <a:pt x="20" y="91"/>
                    </a:lnTo>
                    <a:lnTo>
                      <a:pt x="82" y="68"/>
                    </a:lnTo>
                    <a:lnTo>
                      <a:pt x="65" y="22"/>
                    </a:lnTo>
                    <a:lnTo>
                      <a:pt x="34" y="0"/>
                    </a:lnTo>
                    <a:lnTo>
                      <a:pt x="65" y="22"/>
                    </a:lnTo>
                    <a:lnTo>
                      <a:pt x="61" y="15"/>
                    </a:lnTo>
                    <a:lnTo>
                      <a:pt x="57" y="9"/>
                    </a:lnTo>
                    <a:lnTo>
                      <a:pt x="51" y="5"/>
                    </a:lnTo>
                    <a:lnTo>
                      <a:pt x="45" y="2"/>
                    </a:lnTo>
                    <a:lnTo>
                      <a:pt x="39" y="1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1" y="2"/>
                    </a:lnTo>
                    <a:lnTo>
                      <a:pt x="16" y="6"/>
                    </a:lnTo>
                    <a:lnTo>
                      <a:pt x="11" y="9"/>
                    </a:lnTo>
                    <a:lnTo>
                      <a:pt x="6" y="14"/>
                    </a:lnTo>
                    <a:lnTo>
                      <a:pt x="3" y="19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3" y="4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9" name="Freeform 2864"/>
              <p:cNvSpPr>
                <a:spLocks/>
              </p:cNvSpPr>
              <p:nvPr/>
            </p:nvSpPr>
            <p:spPr bwMode="auto">
              <a:xfrm>
                <a:off x="1869" y="1395"/>
                <a:ext cx="19" cy="14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32" y="67"/>
                  </a:cxn>
                  <a:cxn ang="0">
                    <a:pos x="97" y="67"/>
                  </a:cxn>
                  <a:cxn ang="0">
                    <a:pos x="97" y="0"/>
                  </a:cxn>
                  <a:cxn ang="0">
                    <a:pos x="32" y="0"/>
                  </a:cxn>
                  <a:cxn ang="0">
                    <a:pos x="1" y="22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18" y="4"/>
                  </a:cxn>
                  <a:cxn ang="0">
                    <a:pos x="12" y="7"/>
                  </a:cxn>
                  <a:cxn ang="0">
                    <a:pos x="8" y="10"/>
                  </a:cxn>
                  <a:cxn ang="0">
                    <a:pos x="4" y="16"/>
                  </a:cxn>
                  <a:cxn ang="0">
                    <a:pos x="1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2" y="61"/>
                  </a:cxn>
                  <a:cxn ang="0">
                    <a:pos x="18" y="65"/>
                  </a:cxn>
                  <a:cxn ang="0">
                    <a:pos x="25" y="67"/>
                  </a:cxn>
                  <a:cxn ang="0">
                    <a:pos x="32" y="67"/>
                  </a:cxn>
                  <a:cxn ang="0">
                    <a:pos x="1" y="22"/>
                  </a:cxn>
                </a:cxnLst>
                <a:rect l="0" t="0" r="r" b="b"/>
                <a:pathLst>
                  <a:path w="97" h="67">
                    <a:moveTo>
                      <a:pt x="1" y="22"/>
                    </a:moveTo>
                    <a:lnTo>
                      <a:pt x="32" y="67"/>
                    </a:lnTo>
                    <a:lnTo>
                      <a:pt x="97" y="67"/>
                    </a:lnTo>
                    <a:lnTo>
                      <a:pt x="97" y="0"/>
                    </a:lnTo>
                    <a:lnTo>
                      <a:pt x="32" y="0"/>
                    </a:lnTo>
                    <a:lnTo>
                      <a:pt x="1" y="22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18" y="4"/>
                    </a:lnTo>
                    <a:lnTo>
                      <a:pt x="12" y="7"/>
                    </a:lnTo>
                    <a:lnTo>
                      <a:pt x="8" y="10"/>
                    </a:lnTo>
                    <a:lnTo>
                      <a:pt x="4" y="16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2" y="61"/>
                    </a:lnTo>
                    <a:lnTo>
                      <a:pt x="18" y="65"/>
                    </a:lnTo>
                    <a:lnTo>
                      <a:pt x="25" y="67"/>
                    </a:lnTo>
                    <a:lnTo>
                      <a:pt x="32" y="67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0" name="Freeform 2865"/>
              <p:cNvSpPr>
                <a:spLocks/>
              </p:cNvSpPr>
              <p:nvPr/>
            </p:nvSpPr>
            <p:spPr bwMode="auto">
              <a:xfrm>
                <a:off x="1865" y="1400"/>
                <a:ext cx="17" cy="18"/>
              </a:xfrm>
              <a:custGeom>
                <a:avLst/>
                <a:gdLst/>
                <a:ahLst/>
                <a:cxnLst>
                  <a:cxn ang="0">
                    <a:pos x="34" y="91"/>
                  </a:cxn>
                  <a:cxn ang="0">
                    <a:pos x="65" y="69"/>
                  </a:cxn>
                  <a:cxn ang="0">
                    <a:pos x="82" y="23"/>
                  </a:cxn>
                  <a:cxn ang="0">
                    <a:pos x="19" y="0"/>
                  </a:cxn>
                  <a:cxn ang="0">
                    <a:pos x="3" y="46"/>
                  </a:cxn>
                  <a:cxn ang="0">
                    <a:pos x="34" y="91"/>
                  </a:cxn>
                  <a:cxn ang="0">
                    <a:pos x="3" y="46"/>
                  </a:cxn>
                  <a:cxn ang="0">
                    <a:pos x="0" y="54"/>
                  </a:cxn>
                  <a:cxn ang="0">
                    <a:pos x="0" y="61"/>
                  </a:cxn>
                  <a:cxn ang="0">
                    <a:pos x="2" y="68"/>
                  </a:cxn>
                  <a:cxn ang="0">
                    <a:pos x="4" y="74"/>
                  </a:cxn>
                  <a:cxn ang="0">
                    <a:pos x="7" y="78"/>
                  </a:cxn>
                  <a:cxn ang="0">
                    <a:pos x="12" y="83"/>
                  </a:cxn>
                  <a:cxn ang="0">
                    <a:pos x="17" y="87"/>
                  </a:cxn>
                  <a:cxn ang="0">
                    <a:pos x="22" y="89"/>
                  </a:cxn>
                  <a:cxn ang="0">
                    <a:pos x="28" y="91"/>
                  </a:cxn>
                  <a:cxn ang="0">
                    <a:pos x="35" y="91"/>
                  </a:cxn>
                  <a:cxn ang="0">
                    <a:pos x="41" y="91"/>
                  </a:cxn>
                  <a:cxn ang="0">
                    <a:pos x="47" y="89"/>
                  </a:cxn>
                  <a:cxn ang="0">
                    <a:pos x="52" y="87"/>
                  </a:cxn>
                  <a:cxn ang="0">
                    <a:pos x="58" y="82"/>
                  </a:cxn>
                  <a:cxn ang="0">
                    <a:pos x="62" y="76"/>
                  </a:cxn>
                  <a:cxn ang="0">
                    <a:pos x="65" y="69"/>
                  </a:cxn>
                  <a:cxn ang="0">
                    <a:pos x="34" y="91"/>
                  </a:cxn>
                </a:cxnLst>
                <a:rect l="0" t="0" r="r" b="b"/>
                <a:pathLst>
                  <a:path w="82" h="91">
                    <a:moveTo>
                      <a:pt x="34" y="91"/>
                    </a:moveTo>
                    <a:lnTo>
                      <a:pt x="65" y="69"/>
                    </a:lnTo>
                    <a:lnTo>
                      <a:pt x="82" y="23"/>
                    </a:lnTo>
                    <a:lnTo>
                      <a:pt x="19" y="0"/>
                    </a:lnTo>
                    <a:lnTo>
                      <a:pt x="3" y="46"/>
                    </a:lnTo>
                    <a:lnTo>
                      <a:pt x="34" y="91"/>
                    </a:lnTo>
                    <a:lnTo>
                      <a:pt x="3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2" y="68"/>
                    </a:lnTo>
                    <a:lnTo>
                      <a:pt x="4" y="74"/>
                    </a:lnTo>
                    <a:lnTo>
                      <a:pt x="7" y="78"/>
                    </a:lnTo>
                    <a:lnTo>
                      <a:pt x="12" y="83"/>
                    </a:lnTo>
                    <a:lnTo>
                      <a:pt x="17" y="87"/>
                    </a:lnTo>
                    <a:lnTo>
                      <a:pt x="22" y="89"/>
                    </a:lnTo>
                    <a:lnTo>
                      <a:pt x="28" y="91"/>
                    </a:lnTo>
                    <a:lnTo>
                      <a:pt x="35" y="91"/>
                    </a:lnTo>
                    <a:lnTo>
                      <a:pt x="41" y="91"/>
                    </a:lnTo>
                    <a:lnTo>
                      <a:pt x="47" y="89"/>
                    </a:lnTo>
                    <a:lnTo>
                      <a:pt x="52" y="87"/>
                    </a:lnTo>
                    <a:lnTo>
                      <a:pt x="58" y="82"/>
                    </a:lnTo>
                    <a:lnTo>
                      <a:pt x="62" y="76"/>
                    </a:lnTo>
                    <a:lnTo>
                      <a:pt x="65" y="69"/>
                    </a:lnTo>
                    <a:lnTo>
                      <a:pt x="34" y="9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1" name="Freeform 2866"/>
              <p:cNvSpPr>
                <a:spLocks/>
              </p:cNvSpPr>
              <p:nvPr/>
            </p:nvSpPr>
            <p:spPr bwMode="auto">
              <a:xfrm>
                <a:off x="1861" y="1405"/>
                <a:ext cx="11" cy="13"/>
              </a:xfrm>
              <a:custGeom>
                <a:avLst/>
                <a:gdLst/>
                <a:ahLst/>
                <a:cxnLst>
                  <a:cxn ang="0">
                    <a:pos x="4" y="22"/>
                  </a:cxn>
                  <a:cxn ang="0">
                    <a:pos x="34" y="67"/>
                  </a:cxn>
                  <a:cxn ang="0">
                    <a:pos x="56" y="67"/>
                  </a:cxn>
                  <a:cxn ang="0">
                    <a:pos x="56" y="0"/>
                  </a:cxn>
                  <a:cxn ang="0">
                    <a:pos x="34" y="0"/>
                  </a:cxn>
                  <a:cxn ang="0">
                    <a:pos x="4" y="22"/>
                  </a:cxn>
                  <a:cxn ang="0">
                    <a:pos x="34" y="0"/>
                  </a:cxn>
                  <a:cxn ang="0">
                    <a:pos x="27" y="1"/>
                  </a:cxn>
                  <a:cxn ang="0">
                    <a:pos x="20" y="4"/>
                  </a:cxn>
                  <a:cxn ang="0">
                    <a:pos x="14" y="7"/>
                  </a:cxn>
                  <a:cxn ang="0">
                    <a:pos x="10" y="11"/>
                  </a:cxn>
                  <a:cxn ang="0">
                    <a:pos x="6" y="16"/>
                  </a:cxn>
                  <a:cxn ang="0">
                    <a:pos x="3" y="22"/>
                  </a:cxn>
                  <a:cxn ang="0">
                    <a:pos x="2" y="28"/>
                  </a:cxn>
                  <a:cxn ang="0">
                    <a:pos x="0" y="34"/>
                  </a:cxn>
                  <a:cxn ang="0">
                    <a:pos x="2" y="41"/>
                  </a:cxn>
                  <a:cxn ang="0">
                    <a:pos x="3" y="46"/>
                  </a:cxn>
                  <a:cxn ang="0">
                    <a:pos x="6" y="52"/>
                  </a:cxn>
                  <a:cxn ang="0">
                    <a:pos x="10" y="57"/>
                  </a:cxn>
                  <a:cxn ang="0">
                    <a:pos x="14" y="61"/>
                  </a:cxn>
                  <a:cxn ang="0">
                    <a:pos x="20" y="65"/>
                  </a:cxn>
                  <a:cxn ang="0">
                    <a:pos x="27" y="67"/>
                  </a:cxn>
                  <a:cxn ang="0">
                    <a:pos x="34" y="67"/>
                  </a:cxn>
                  <a:cxn ang="0">
                    <a:pos x="4" y="22"/>
                  </a:cxn>
                </a:cxnLst>
                <a:rect l="0" t="0" r="r" b="b"/>
                <a:pathLst>
                  <a:path w="56" h="67">
                    <a:moveTo>
                      <a:pt x="4" y="22"/>
                    </a:moveTo>
                    <a:lnTo>
                      <a:pt x="34" y="67"/>
                    </a:lnTo>
                    <a:lnTo>
                      <a:pt x="56" y="67"/>
                    </a:lnTo>
                    <a:lnTo>
                      <a:pt x="56" y="0"/>
                    </a:lnTo>
                    <a:lnTo>
                      <a:pt x="34" y="0"/>
                    </a:lnTo>
                    <a:lnTo>
                      <a:pt x="4" y="22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20" y="4"/>
                    </a:lnTo>
                    <a:lnTo>
                      <a:pt x="14" y="7"/>
                    </a:lnTo>
                    <a:lnTo>
                      <a:pt x="10" y="11"/>
                    </a:lnTo>
                    <a:lnTo>
                      <a:pt x="6" y="16"/>
                    </a:lnTo>
                    <a:lnTo>
                      <a:pt x="3" y="22"/>
                    </a:lnTo>
                    <a:lnTo>
                      <a:pt x="2" y="28"/>
                    </a:lnTo>
                    <a:lnTo>
                      <a:pt x="0" y="34"/>
                    </a:lnTo>
                    <a:lnTo>
                      <a:pt x="2" y="41"/>
                    </a:lnTo>
                    <a:lnTo>
                      <a:pt x="3" y="46"/>
                    </a:lnTo>
                    <a:lnTo>
                      <a:pt x="6" y="52"/>
                    </a:lnTo>
                    <a:lnTo>
                      <a:pt x="10" y="57"/>
                    </a:lnTo>
                    <a:lnTo>
                      <a:pt x="14" y="61"/>
                    </a:lnTo>
                    <a:lnTo>
                      <a:pt x="20" y="65"/>
                    </a:lnTo>
                    <a:lnTo>
                      <a:pt x="27" y="67"/>
                    </a:lnTo>
                    <a:lnTo>
                      <a:pt x="34" y="67"/>
                    </a:ln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2" name="Freeform 2867"/>
              <p:cNvSpPr>
                <a:spLocks/>
              </p:cNvSpPr>
              <p:nvPr/>
            </p:nvSpPr>
            <p:spPr bwMode="auto">
              <a:xfrm>
                <a:off x="1877" y="1392"/>
                <a:ext cx="16" cy="14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51" y="0"/>
                  </a:cxn>
                  <a:cxn ang="0">
                    <a:pos x="0" y="0"/>
                  </a:cxn>
                  <a:cxn ang="0">
                    <a:pos x="0" y="67"/>
                  </a:cxn>
                  <a:cxn ang="0">
                    <a:pos x="51" y="67"/>
                  </a:cxn>
                  <a:cxn ang="0">
                    <a:pos x="82" y="22"/>
                  </a:cxn>
                  <a:cxn ang="0">
                    <a:pos x="51" y="67"/>
                  </a:cxn>
                  <a:cxn ang="0">
                    <a:pos x="59" y="66"/>
                  </a:cxn>
                  <a:cxn ang="0">
                    <a:pos x="66" y="63"/>
                  </a:cxn>
                  <a:cxn ang="0">
                    <a:pos x="72" y="61"/>
                  </a:cxn>
                  <a:cxn ang="0">
                    <a:pos x="76" y="56"/>
                  </a:cxn>
                  <a:cxn ang="0">
                    <a:pos x="80" y="52"/>
                  </a:cxn>
                  <a:cxn ang="0">
                    <a:pos x="82" y="46"/>
                  </a:cxn>
                  <a:cxn ang="0">
                    <a:pos x="84" y="39"/>
                  </a:cxn>
                  <a:cxn ang="0">
                    <a:pos x="84" y="33"/>
                  </a:cxn>
                  <a:cxn ang="0">
                    <a:pos x="84" y="28"/>
                  </a:cxn>
                  <a:cxn ang="0">
                    <a:pos x="82" y="21"/>
                  </a:cxn>
                  <a:cxn ang="0">
                    <a:pos x="80" y="15"/>
                  </a:cxn>
                  <a:cxn ang="0">
                    <a:pos x="76" y="10"/>
                  </a:cxn>
                  <a:cxn ang="0">
                    <a:pos x="72" y="6"/>
                  </a:cxn>
                  <a:cxn ang="0">
                    <a:pos x="66" y="2"/>
                  </a:cxn>
                  <a:cxn ang="0">
                    <a:pos x="59" y="1"/>
                  </a:cxn>
                  <a:cxn ang="0">
                    <a:pos x="51" y="0"/>
                  </a:cxn>
                  <a:cxn ang="0">
                    <a:pos x="82" y="22"/>
                  </a:cxn>
                </a:cxnLst>
                <a:rect l="0" t="0" r="r" b="b"/>
                <a:pathLst>
                  <a:path w="84" h="67">
                    <a:moveTo>
                      <a:pt x="82" y="22"/>
                    </a:moveTo>
                    <a:lnTo>
                      <a:pt x="51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51" y="67"/>
                    </a:lnTo>
                    <a:lnTo>
                      <a:pt x="82" y="22"/>
                    </a:lnTo>
                    <a:lnTo>
                      <a:pt x="51" y="67"/>
                    </a:lnTo>
                    <a:lnTo>
                      <a:pt x="59" y="66"/>
                    </a:lnTo>
                    <a:lnTo>
                      <a:pt x="66" y="63"/>
                    </a:lnTo>
                    <a:lnTo>
                      <a:pt x="72" y="61"/>
                    </a:lnTo>
                    <a:lnTo>
                      <a:pt x="76" y="56"/>
                    </a:lnTo>
                    <a:lnTo>
                      <a:pt x="80" y="52"/>
                    </a:lnTo>
                    <a:lnTo>
                      <a:pt x="82" y="46"/>
                    </a:lnTo>
                    <a:lnTo>
                      <a:pt x="84" y="39"/>
                    </a:lnTo>
                    <a:lnTo>
                      <a:pt x="84" y="33"/>
                    </a:lnTo>
                    <a:lnTo>
                      <a:pt x="84" y="28"/>
                    </a:lnTo>
                    <a:lnTo>
                      <a:pt x="82" y="21"/>
                    </a:lnTo>
                    <a:lnTo>
                      <a:pt x="80" y="15"/>
                    </a:lnTo>
                    <a:lnTo>
                      <a:pt x="76" y="10"/>
                    </a:lnTo>
                    <a:lnTo>
                      <a:pt x="72" y="6"/>
                    </a:lnTo>
                    <a:lnTo>
                      <a:pt x="66" y="2"/>
                    </a:lnTo>
                    <a:lnTo>
                      <a:pt x="59" y="1"/>
                    </a:lnTo>
                    <a:lnTo>
                      <a:pt x="51" y="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3" name="Freeform 2868"/>
              <p:cNvSpPr>
                <a:spLocks/>
              </p:cNvSpPr>
              <p:nvPr/>
            </p:nvSpPr>
            <p:spPr bwMode="auto">
              <a:xfrm>
                <a:off x="1877" y="1388"/>
                <a:ext cx="16" cy="13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0" y="24"/>
                  </a:cxn>
                  <a:cxn ang="0">
                    <a:pos x="17" y="66"/>
                  </a:cxn>
                  <a:cxn ang="0">
                    <a:pos x="79" y="43"/>
                  </a:cxn>
                  <a:cxn ang="0">
                    <a:pos x="64" y="0"/>
                  </a:cxn>
                  <a:cxn ang="0">
                    <a:pos x="64" y="0"/>
                  </a:cxn>
                </a:cxnLst>
                <a:rect l="0" t="0" r="r" b="b"/>
                <a:pathLst>
                  <a:path w="79" h="66">
                    <a:moveTo>
                      <a:pt x="64" y="0"/>
                    </a:moveTo>
                    <a:lnTo>
                      <a:pt x="0" y="24"/>
                    </a:lnTo>
                    <a:lnTo>
                      <a:pt x="17" y="66"/>
                    </a:lnTo>
                    <a:lnTo>
                      <a:pt x="79" y="43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4" name="Freeform 2869"/>
              <p:cNvSpPr>
                <a:spLocks/>
              </p:cNvSpPr>
              <p:nvPr/>
            </p:nvSpPr>
            <p:spPr bwMode="auto">
              <a:xfrm>
                <a:off x="1875" y="1377"/>
                <a:ext cx="15" cy="16"/>
              </a:xfrm>
              <a:custGeom>
                <a:avLst/>
                <a:gdLst/>
                <a:ahLst/>
                <a:cxnLst>
                  <a:cxn ang="0">
                    <a:pos x="67" y="40"/>
                  </a:cxn>
                  <a:cxn ang="0">
                    <a:pos x="1" y="43"/>
                  </a:cxn>
                  <a:cxn ang="0">
                    <a:pos x="2" y="46"/>
                  </a:cxn>
                  <a:cxn ang="0">
                    <a:pos x="3" y="50"/>
                  </a:cxn>
                  <a:cxn ang="0">
                    <a:pos x="4" y="54"/>
                  </a:cxn>
                  <a:cxn ang="0">
                    <a:pos x="7" y="59"/>
                  </a:cxn>
                  <a:cxn ang="0">
                    <a:pos x="8" y="62"/>
                  </a:cxn>
                  <a:cxn ang="0">
                    <a:pos x="9" y="67"/>
                  </a:cxn>
                  <a:cxn ang="0">
                    <a:pos x="11" y="72"/>
                  </a:cxn>
                  <a:cxn ang="0">
                    <a:pos x="12" y="77"/>
                  </a:cxn>
                  <a:cxn ang="0">
                    <a:pos x="76" y="53"/>
                  </a:cxn>
                  <a:cxn ang="0">
                    <a:pos x="74" y="48"/>
                  </a:cxn>
                  <a:cxn ang="0">
                    <a:pos x="72" y="45"/>
                  </a:cxn>
                  <a:cxn ang="0">
                    <a:pos x="71" y="40"/>
                  </a:cxn>
                  <a:cxn ang="0">
                    <a:pos x="69" y="37"/>
                  </a:cxn>
                  <a:cxn ang="0">
                    <a:pos x="68" y="33"/>
                  </a:cxn>
                  <a:cxn ang="0">
                    <a:pos x="68" y="30"/>
                  </a:cxn>
                  <a:cxn ang="0">
                    <a:pos x="67" y="28"/>
                  </a:cxn>
                  <a:cxn ang="0">
                    <a:pos x="66" y="24"/>
                  </a:cxn>
                  <a:cxn ang="0">
                    <a:pos x="1" y="27"/>
                  </a:cxn>
                  <a:cxn ang="0">
                    <a:pos x="66" y="24"/>
                  </a:cxn>
                  <a:cxn ang="0">
                    <a:pos x="63" y="17"/>
                  </a:cxn>
                  <a:cxn ang="0">
                    <a:pos x="59" y="12"/>
                  </a:cxn>
                  <a:cxn ang="0">
                    <a:pos x="54" y="7"/>
                  </a:cxn>
                  <a:cxn ang="0">
                    <a:pos x="48" y="3"/>
                  </a:cxn>
                  <a:cxn ang="0">
                    <a:pos x="42" y="1"/>
                  </a:cxn>
                  <a:cxn ang="0">
                    <a:pos x="37" y="0"/>
                  </a:cxn>
                  <a:cxn ang="0">
                    <a:pos x="31" y="0"/>
                  </a:cxn>
                  <a:cxn ang="0">
                    <a:pos x="24" y="1"/>
                  </a:cxn>
                  <a:cxn ang="0">
                    <a:pos x="18" y="3"/>
                  </a:cxn>
                  <a:cxn ang="0">
                    <a:pos x="14" y="7"/>
                  </a:cxn>
                  <a:cxn ang="0">
                    <a:pos x="9" y="10"/>
                  </a:cxn>
                  <a:cxn ang="0">
                    <a:pos x="4" y="16"/>
                  </a:cxn>
                  <a:cxn ang="0">
                    <a:pos x="2" y="21"/>
                  </a:cxn>
                  <a:cxn ang="0">
                    <a:pos x="0" y="28"/>
                  </a:cxn>
                  <a:cxn ang="0">
                    <a:pos x="0" y="35"/>
                  </a:cxn>
                  <a:cxn ang="0">
                    <a:pos x="1" y="43"/>
                  </a:cxn>
                  <a:cxn ang="0">
                    <a:pos x="67" y="40"/>
                  </a:cxn>
                </a:cxnLst>
                <a:rect l="0" t="0" r="r" b="b"/>
                <a:pathLst>
                  <a:path w="76" h="77">
                    <a:moveTo>
                      <a:pt x="67" y="40"/>
                    </a:moveTo>
                    <a:lnTo>
                      <a:pt x="1" y="43"/>
                    </a:lnTo>
                    <a:lnTo>
                      <a:pt x="2" y="46"/>
                    </a:lnTo>
                    <a:lnTo>
                      <a:pt x="3" y="50"/>
                    </a:lnTo>
                    <a:lnTo>
                      <a:pt x="4" y="54"/>
                    </a:lnTo>
                    <a:lnTo>
                      <a:pt x="7" y="59"/>
                    </a:lnTo>
                    <a:lnTo>
                      <a:pt x="8" y="62"/>
                    </a:lnTo>
                    <a:lnTo>
                      <a:pt x="9" y="67"/>
                    </a:lnTo>
                    <a:lnTo>
                      <a:pt x="11" y="72"/>
                    </a:lnTo>
                    <a:lnTo>
                      <a:pt x="12" y="77"/>
                    </a:lnTo>
                    <a:lnTo>
                      <a:pt x="76" y="53"/>
                    </a:lnTo>
                    <a:lnTo>
                      <a:pt x="74" y="48"/>
                    </a:lnTo>
                    <a:lnTo>
                      <a:pt x="72" y="45"/>
                    </a:lnTo>
                    <a:lnTo>
                      <a:pt x="71" y="40"/>
                    </a:lnTo>
                    <a:lnTo>
                      <a:pt x="69" y="37"/>
                    </a:lnTo>
                    <a:lnTo>
                      <a:pt x="68" y="33"/>
                    </a:lnTo>
                    <a:lnTo>
                      <a:pt x="68" y="30"/>
                    </a:lnTo>
                    <a:lnTo>
                      <a:pt x="67" y="28"/>
                    </a:lnTo>
                    <a:lnTo>
                      <a:pt x="66" y="24"/>
                    </a:lnTo>
                    <a:lnTo>
                      <a:pt x="1" y="27"/>
                    </a:lnTo>
                    <a:lnTo>
                      <a:pt x="66" y="24"/>
                    </a:lnTo>
                    <a:lnTo>
                      <a:pt x="63" y="17"/>
                    </a:lnTo>
                    <a:lnTo>
                      <a:pt x="59" y="12"/>
                    </a:lnTo>
                    <a:lnTo>
                      <a:pt x="54" y="7"/>
                    </a:lnTo>
                    <a:lnTo>
                      <a:pt x="48" y="3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4" y="1"/>
                    </a:lnTo>
                    <a:lnTo>
                      <a:pt x="18" y="3"/>
                    </a:lnTo>
                    <a:lnTo>
                      <a:pt x="14" y="7"/>
                    </a:lnTo>
                    <a:lnTo>
                      <a:pt x="9" y="10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5"/>
                    </a:lnTo>
                    <a:lnTo>
                      <a:pt x="1" y="43"/>
                    </a:lnTo>
                    <a:lnTo>
                      <a:pt x="67" y="4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5" name="Freeform 2870"/>
              <p:cNvSpPr>
                <a:spLocks/>
              </p:cNvSpPr>
              <p:nvPr/>
            </p:nvSpPr>
            <p:spPr bwMode="auto">
              <a:xfrm>
                <a:off x="1874" y="1383"/>
                <a:ext cx="14" cy="9"/>
              </a:xfrm>
              <a:custGeom>
                <a:avLst/>
                <a:gdLst/>
                <a:ahLst/>
                <a:cxnLst>
                  <a:cxn ang="0">
                    <a:pos x="62" y="47"/>
                  </a:cxn>
                  <a:cxn ang="0">
                    <a:pos x="62" y="47"/>
                  </a:cxn>
                  <a:cxn ang="0">
                    <a:pos x="65" y="43"/>
                  </a:cxn>
                  <a:cxn ang="0">
                    <a:pos x="66" y="39"/>
                  </a:cxn>
                  <a:cxn ang="0">
                    <a:pos x="67" y="34"/>
                  </a:cxn>
                  <a:cxn ang="0">
                    <a:pos x="68" y="31"/>
                  </a:cxn>
                  <a:cxn ang="0">
                    <a:pos x="69" y="26"/>
                  </a:cxn>
                  <a:cxn ang="0">
                    <a:pos x="70" y="21"/>
                  </a:cxn>
                  <a:cxn ang="0">
                    <a:pos x="72" y="17"/>
                  </a:cxn>
                  <a:cxn ang="0">
                    <a:pos x="73" y="13"/>
                  </a:cxn>
                  <a:cxn ang="0">
                    <a:pos x="7" y="0"/>
                  </a:cxn>
                  <a:cxn ang="0">
                    <a:pos x="6" y="3"/>
                  </a:cxn>
                  <a:cxn ang="0">
                    <a:pos x="6" y="6"/>
                  </a:cxn>
                  <a:cxn ang="0">
                    <a:pos x="5" y="9"/>
                  </a:cxn>
                  <a:cxn ang="0">
                    <a:pos x="3" y="12"/>
                  </a:cxn>
                  <a:cxn ang="0">
                    <a:pos x="3" y="15"/>
                  </a:cxn>
                  <a:cxn ang="0">
                    <a:pos x="2" y="18"/>
                  </a:cxn>
                  <a:cxn ang="0">
                    <a:pos x="1" y="21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62" y="47"/>
                  </a:cxn>
                </a:cxnLst>
                <a:rect l="0" t="0" r="r" b="b"/>
                <a:pathLst>
                  <a:path w="73" h="47">
                    <a:moveTo>
                      <a:pt x="62" y="47"/>
                    </a:moveTo>
                    <a:lnTo>
                      <a:pt x="62" y="47"/>
                    </a:lnTo>
                    <a:lnTo>
                      <a:pt x="65" y="43"/>
                    </a:lnTo>
                    <a:lnTo>
                      <a:pt x="66" y="39"/>
                    </a:lnTo>
                    <a:lnTo>
                      <a:pt x="67" y="34"/>
                    </a:lnTo>
                    <a:lnTo>
                      <a:pt x="68" y="31"/>
                    </a:lnTo>
                    <a:lnTo>
                      <a:pt x="69" y="26"/>
                    </a:lnTo>
                    <a:lnTo>
                      <a:pt x="70" y="21"/>
                    </a:lnTo>
                    <a:lnTo>
                      <a:pt x="72" y="17"/>
                    </a:lnTo>
                    <a:lnTo>
                      <a:pt x="73" y="13"/>
                    </a:lnTo>
                    <a:lnTo>
                      <a:pt x="7" y="0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2" y="18"/>
                    </a:lnTo>
                    <a:lnTo>
                      <a:pt x="1" y="2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62" y="47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6" name="Freeform 2871"/>
              <p:cNvSpPr>
                <a:spLocks/>
              </p:cNvSpPr>
              <p:nvPr/>
            </p:nvSpPr>
            <p:spPr bwMode="auto">
              <a:xfrm>
                <a:off x="1870" y="1388"/>
                <a:ext cx="16" cy="18"/>
              </a:xfrm>
              <a:custGeom>
                <a:avLst/>
                <a:gdLst/>
                <a:ahLst/>
                <a:cxnLst>
                  <a:cxn ang="0">
                    <a:pos x="35" y="90"/>
                  </a:cxn>
                  <a:cxn ang="0">
                    <a:pos x="66" y="68"/>
                  </a:cxn>
                  <a:cxn ang="0">
                    <a:pos x="82" y="23"/>
                  </a:cxn>
                  <a:cxn ang="0">
                    <a:pos x="20" y="0"/>
                  </a:cxn>
                  <a:cxn ang="0">
                    <a:pos x="3" y="45"/>
                  </a:cxn>
                  <a:cxn ang="0">
                    <a:pos x="35" y="90"/>
                  </a:cxn>
                  <a:cxn ang="0">
                    <a:pos x="3" y="45"/>
                  </a:cxn>
                  <a:cxn ang="0">
                    <a:pos x="1" y="52"/>
                  </a:cxn>
                  <a:cxn ang="0">
                    <a:pos x="0" y="60"/>
                  </a:cxn>
                  <a:cxn ang="0">
                    <a:pos x="1" y="66"/>
                  </a:cxn>
                  <a:cxn ang="0">
                    <a:pos x="4" y="71"/>
                  </a:cxn>
                  <a:cxn ang="0">
                    <a:pos x="7" y="77"/>
                  </a:cxn>
                  <a:cxn ang="0">
                    <a:pos x="12" y="82"/>
                  </a:cxn>
                  <a:cxn ang="0">
                    <a:pos x="18" y="85"/>
                  </a:cxn>
                  <a:cxn ang="0">
                    <a:pos x="22" y="88"/>
                  </a:cxn>
                  <a:cxn ang="0">
                    <a:pos x="29" y="89"/>
                  </a:cxn>
                  <a:cxn ang="0">
                    <a:pos x="35" y="90"/>
                  </a:cxn>
                  <a:cxn ang="0">
                    <a:pos x="41" y="90"/>
                  </a:cxn>
                  <a:cxn ang="0">
                    <a:pos x="48" y="88"/>
                  </a:cxn>
                  <a:cxn ang="0">
                    <a:pos x="52" y="85"/>
                  </a:cxn>
                  <a:cxn ang="0">
                    <a:pos x="58" y="81"/>
                  </a:cxn>
                  <a:cxn ang="0">
                    <a:pos x="63" y="75"/>
                  </a:cxn>
                  <a:cxn ang="0">
                    <a:pos x="66" y="68"/>
                  </a:cxn>
                  <a:cxn ang="0">
                    <a:pos x="35" y="90"/>
                  </a:cxn>
                </a:cxnLst>
                <a:rect l="0" t="0" r="r" b="b"/>
                <a:pathLst>
                  <a:path w="82" h="90">
                    <a:moveTo>
                      <a:pt x="35" y="90"/>
                    </a:moveTo>
                    <a:lnTo>
                      <a:pt x="66" y="68"/>
                    </a:lnTo>
                    <a:lnTo>
                      <a:pt x="82" y="23"/>
                    </a:lnTo>
                    <a:lnTo>
                      <a:pt x="20" y="0"/>
                    </a:lnTo>
                    <a:lnTo>
                      <a:pt x="3" y="45"/>
                    </a:lnTo>
                    <a:lnTo>
                      <a:pt x="35" y="90"/>
                    </a:lnTo>
                    <a:lnTo>
                      <a:pt x="3" y="45"/>
                    </a:lnTo>
                    <a:lnTo>
                      <a:pt x="1" y="52"/>
                    </a:lnTo>
                    <a:lnTo>
                      <a:pt x="0" y="60"/>
                    </a:lnTo>
                    <a:lnTo>
                      <a:pt x="1" y="66"/>
                    </a:lnTo>
                    <a:lnTo>
                      <a:pt x="4" y="71"/>
                    </a:lnTo>
                    <a:lnTo>
                      <a:pt x="7" y="77"/>
                    </a:lnTo>
                    <a:lnTo>
                      <a:pt x="12" y="82"/>
                    </a:lnTo>
                    <a:lnTo>
                      <a:pt x="18" y="85"/>
                    </a:lnTo>
                    <a:lnTo>
                      <a:pt x="22" y="88"/>
                    </a:lnTo>
                    <a:lnTo>
                      <a:pt x="29" y="89"/>
                    </a:lnTo>
                    <a:lnTo>
                      <a:pt x="35" y="90"/>
                    </a:lnTo>
                    <a:lnTo>
                      <a:pt x="41" y="90"/>
                    </a:lnTo>
                    <a:lnTo>
                      <a:pt x="48" y="88"/>
                    </a:lnTo>
                    <a:lnTo>
                      <a:pt x="52" y="85"/>
                    </a:lnTo>
                    <a:lnTo>
                      <a:pt x="58" y="81"/>
                    </a:lnTo>
                    <a:lnTo>
                      <a:pt x="63" y="75"/>
                    </a:lnTo>
                    <a:lnTo>
                      <a:pt x="66" y="68"/>
                    </a:lnTo>
                    <a:lnTo>
                      <a:pt x="35" y="9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7" name="Freeform 2872"/>
              <p:cNvSpPr>
                <a:spLocks/>
              </p:cNvSpPr>
              <p:nvPr/>
            </p:nvSpPr>
            <p:spPr bwMode="auto">
              <a:xfrm>
                <a:off x="1647" y="1381"/>
                <a:ext cx="24" cy="30"/>
              </a:xfrm>
              <a:custGeom>
                <a:avLst/>
                <a:gdLst/>
                <a:ahLst/>
                <a:cxnLst>
                  <a:cxn ang="0">
                    <a:pos x="0" y="153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63"/>
                  </a:cxn>
                  <a:cxn ang="0">
                    <a:pos x="99" y="63"/>
                  </a:cxn>
                  <a:cxn ang="0">
                    <a:pos x="99" y="0"/>
                  </a:cxn>
                  <a:cxn ang="0">
                    <a:pos x="120" y="0"/>
                  </a:cxn>
                  <a:cxn ang="0">
                    <a:pos x="120" y="153"/>
                  </a:cxn>
                  <a:cxn ang="0">
                    <a:pos x="99" y="153"/>
                  </a:cxn>
                  <a:cxn ang="0">
                    <a:pos x="99" y="81"/>
                  </a:cxn>
                  <a:cxn ang="0">
                    <a:pos x="21" y="81"/>
                  </a:cxn>
                  <a:cxn ang="0">
                    <a:pos x="21" y="153"/>
                  </a:cxn>
                  <a:cxn ang="0">
                    <a:pos x="0" y="153"/>
                  </a:cxn>
                </a:cxnLst>
                <a:rect l="0" t="0" r="r" b="b"/>
                <a:pathLst>
                  <a:path w="120" h="153">
                    <a:moveTo>
                      <a:pt x="0" y="153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63"/>
                    </a:lnTo>
                    <a:lnTo>
                      <a:pt x="99" y="63"/>
                    </a:lnTo>
                    <a:lnTo>
                      <a:pt x="99" y="0"/>
                    </a:lnTo>
                    <a:lnTo>
                      <a:pt x="120" y="0"/>
                    </a:lnTo>
                    <a:lnTo>
                      <a:pt x="120" y="153"/>
                    </a:lnTo>
                    <a:lnTo>
                      <a:pt x="99" y="153"/>
                    </a:lnTo>
                    <a:lnTo>
                      <a:pt x="99" y="81"/>
                    </a:lnTo>
                    <a:lnTo>
                      <a:pt x="21" y="81"/>
                    </a:lnTo>
                    <a:lnTo>
                      <a:pt x="21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8" name="Rectangle 2873"/>
              <p:cNvSpPr>
                <a:spLocks noChangeArrowheads="1"/>
              </p:cNvSpPr>
              <p:nvPr/>
            </p:nvSpPr>
            <p:spPr bwMode="auto">
              <a:xfrm>
                <a:off x="1678" y="1381"/>
                <a:ext cx="4" cy="30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9" name="Freeform 2874"/>
              <p:cNvSpPr>
                <a:spLocks/>
              </p:cNvSpPr>
              <p:nvPr/>
            </p:nvSpPr>
            <p:spPr bwMode="auto">
              <a:xfrm>
                <a:off x="1688" y="1380"/>
                <a:ext cx="24" cy="32"/>
              </a:xfrm>
              <a:custGeom>
                <a:avLst/>
                <a:gdLst/>
                <a:ahLst/>
                <a:cxnLst>
                  <a:cxn ang="0">
                    <a:pos x="21" y="112"/>
                  </a:cxn>
                  <a:cxn ang="0">
                    <a:pos x="26" y="124"/>
                  </a:cxn>
                  <a:cxn ang="0">
                    <a:pos x="34" y="132"/>
                  </a:cxn>
                  <a:cxn ang="0">
                    <a:pos x="47" y="137"/>
                  </a:cxn>
                  <a:cxn ang="0">
                    <a:pos x="62" y="140"/>
                  </a:cxn>
                  <a:cxn ang="0">
                    <a:pos x="76" y="139"/>
                  </a:cxn>
                  <a:cxn ang="0">
                    <a:pos x="87" y="135"/>
                  </a:cxn>
                  <a:cxn ang="0">
                    <a:pos x="96" y="129"/>
                  </a:cxn>
                  <a:cxn ang="0">
                    <a:pos x="101" y="122"/>
                  </a:cxn>
                  <a:cxn ang="0">
                    <a:pos x="102" y="113"/>
                  </a:cxn>
                  <a:cxn ang="0">
                    <a:pos x="101" y="105"/>
                  </a:cxn>
                  <a:cxn ang="0">
                    <a:pos x="96" y="98"/>
                  </a:cxn>
                  <a:cxn ang="0">
                    <a:pos x="87" y="94"/>
                  </a:cxn>
                  <a:cxn ang="0">
                    <a:pos x="74" y="89"/>
                  </a:cxn>
                  <a:cxn ang="0">
                    <a:pos x="52" y="83"/>
                  </a:cxn>
                  <a:cxn ang="0">
                    <a:pos x="33" y="77"/>
                  </a:cxn>
                  <a:cxn ang="0">
                    <a:pos x="21" y="70"/>
                  </a:cxn>
                  <a:cxn ang="0">
                    <a:pos x="12" y="61"/>
                  </a:cxn>
                  <a:cxn ang="0">
                    <a:pos x="7" y="50"/>
                  </a:cxn>
                  <a:cxn ang="0">
                    <a:pos x="7" y="36"/>
                  </a:cxn>
                  <a:cxn ang="0">
                    <a:pos x="12" y="23"/>
                  </a:cxn>
                  <a:cxn ang="0">
                    <a:pos x="21" y="12"/>
                  </a:cxn>
                  <a:cxn ang="0">
                    <a:pos x="35" y="3"/>
                  </a:cxn>
                  <a:cxn ang="0">
                    <a:pos x="52" y="0"/>
                  </a:cxn>
                  <a:cxn ang="0">
                    <a:pos x="72" y="1"/>
                  </a:cxn>
                  <a:cxn ang="0">
                    <a:pos x="91" y="6"/>
                  </a:cxn>
                  <a:cxn ang="0">
                    <a:pos x="104" y="14"/>
                  </a:cxn>
                  <a:cxn ang="0">
                    <a:pos x="114" y="27"/>
                  </a:cxn>
                  <a:cxn ang="0">
                    <a:pos x="117" y="43"/>
                  </a:cxn>
                  <a:cxn ang="0">
                    <a:pos x="96" y="37"/>
                  </a:cxn>
                  <a:cxn ang="0">
                    <a:pos x="87" y="25"/>
                  </a:cxn>
                  <a:cxn ang="0">
                    <a:pos x="73" y="18"/>
                  </a:cxn>
                  <a:cxn ang="0">
                    <a:pos x="52" y="18"/>
                  </a:cxn>
                  <a:cxn ang="0">
                    <a:pos x="36" y="23"/>
                  </a:cxn>
                  <a:cxn ang="0">
                    <a:pos x="28" y="32"/>
                  </a:cxn>
                  <a:cxn ang="0">
                    <a:pos x="26" y="43"/>
                  </a:cxn>
                  <a:cxn ang="0">
                    <a:pos x="29" y="51"/>
                  </a:cxn>
                  <a:cxn ang="0">
                    <a:pos x="39" y="58"/>
                  </a:cxn>
                  <a:cxn ang="0">
                    <a:pos x="63" y="65"/>
                  </a:cxn>
                  <a:cxn ang="0">
                    <a:pos x="87" y="72"/>
                  </a:cxn>
                  <a:cxn ang="0">
                    <a:pos x="102" y="79"/>
                  </a:cxn>
                  <a:cxn ang="0">
                    <a:pos x="114" y="88"/>
                  </a:cxn>
                  <a:cxn ang="0">
                    <a:pos x="121" y="100"/>
                  </a:cxn>
                  <a:cxn ang="0">
                    <a:pos x="122" y="115"/>
                  </a:cxn>
                  <a:cxn ang="0">
                    <a:pos x="118" y="129"/>
                  </a:cxn>
                  <a:cxn ang="0">
                    <a:pos x="109" y="142"/>
                  </a:cxn>
                  <a:cxn ang="0">
                    <a:pos x="95" y="151"/>
                  </a:cxn>
                  <a:cxn ang="0">
                    <a:pos x="78" y="157"/>
                  </a:cxn>
                  <a:cxn ang="0">
                    <a:pos x="56" y="157"/>
                  </a:cxn>
                  <a:cxn ang="0">
                    <a:pos x="35" y="152"/>
                  </a:cxn>
                  <a:cxn ang="0">
                    <a:pos x="19" y="144"/>
                  </a:cxn>
                  <a:cxn ang="0">
                    <a:pos x="7" y="130"/>
                  </a:cxn>
                  <a:cxn ang="0">
                    <a:pos x="2" y="113"/>
                  </a:cxn>
                </a:cxnLst>
                <a:rect l="0" t="0" r="r" b="b"/>
                <a:pathLst>
                  <a:path w="122" h="157">
                    <a:moveTo>
                      <a:pt x="0" y="106"/>
                    </a:moveTo>
                    <a:lnTo>
                      <a:pt x="20" y="104"/>
                    </a:lnTo>
                    <a:lnTo>
                      <a:pt x="20" y="107"/>
                    </a:lnTo>
                    <a:lnTo>
                      <a:pt x="20" y="110"/>
                    </a:lnTo>
                    <a:lnTo>
                      <a:pt x="21" y="112"/>
                    </a:lnTo>
                    <a:lnTo>
                      <a:pt x="22" y="114"/>
                    </a:lnTo>
                    <a:lnTo>
                      <a:pt x="22" y="117"/>
                    </a:lnTo>
                    <a:lnTo>
                      <a:pt x="24" y="119"/>
                    </a:lnTo>
                    <a:lnTo>
                      <a:pt x="25" y="121"/>
                    </a:lnTo>
                    <a:lnTo>
                      <a:pt x="26" y="124"/>
                    </a:lnTo>
                    <a:lnTo>
                      <a:pt x="27" y="125"/>
                    </a:lnTo>
                    <a:lnTo>
                      <a:pt x="29" y="127"/>
                    </a:lnTo>
                    <a:lnTo>
                      <a:pt x="31" y="128"/>
                    </a:lnTo>
                    <a:lnTo>
                      <a:pt x="33" y="129"/>
                    </a:lnTo>
                    <a:lnTo>
                      <a:pt x="34" y="132"/>
                    </a:lnTo>
                    <a:lnTo>
                      <a:pt x="36" y="133"/>
                    </a:lnTo>
                    <a:lnTo>
                      <a:pt x="39" y="134"/>
                    </a:lnTo>
                    <a:lnTo>
                      <a:pt x="41" y="135"/>
                    </a:lnTo>
                    <a:lnTo>
                      <a:pt x="44" y="136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2" y="139"/>
                    </a:lnTo>
                    <a:lnTo>
                      <a:pt x="56" y="139"/>
                    </a:lnTo>
                    <a:lnTo>
                      <a:pt x="58" y="140"/>
                    </a:lnTo>
                    <a:lnTo>
                      <a:pt x="62" y="140"/>
                    </a:lnTo>
                    <a:lnTo>
                      <a:pt x="65" y="140"/>
                    </a:lnTo>
                    <a:lnTo>
                      <a:pt x="67" y="140"/>
                    </a:lnTo>
                    <a:lnTo>
                      <a:pt x="71" y="140"/>
                    </a:lnTo>
                    <a:lnTo>
                      <a:pt x="73" y="139"/>
                    </a:lnTo>
                    <a:lnTo>
                      <a:pt x="76" y="139"/>
                    </a:lnTo>
                    <a:lnTo>
                      <a:pt x="78" y="139"/>
                    </a:lnTo>
                    <a:lnTo>
                      <a:pt x="80" y="137"/>
                    </a:lnTo>
                    <a:lnTo>
                      <a:pt x="82" y="136"/>
                    </a:lnTo>
                    <a:lnTo>
                      <a:pt x="85" y="136"/>
                    </a:lnTo>
                    <a:lnTo>
                      <a:pt x="87" y="135"/>
                    </a:lnTo>
                    <a:lnTo>
                      <a:pt x="89" y="134"/>
                    </a:lnTo>
                    <a:lnTo>
                      <a:pt x="92" y="133"/>
                    </a:lnTo>
                    <a:lnTo>
                      <a:pt x="93" y="132"/>
                    </a:lnTo>
                    <a:lnTo>
                      <a:pt x="94" y="130"/>
                    </a:lnTo>
                    <a:lnTo>
                      <a:pt x="96" y="129"/>
                    </a:lnTo>
                    <a:lnTo>
                      <a:pt x="97" y="128"/>
                    </a:lnTo>
                    <a:lnTo>
                      <a:pt x="99" y="127"/>
                    </a:lnTo>
                    <a:lnTo>
                      <a:pt x="100" y="125"/>
                    </a:lnTo>
                    <a:lnTo>
                      <a:pt x="100" y="124"/>
                    </a:lnTo>
                    <a:lnTo>
                      <a:pt x="101" y="122"/>
                    </a:lnTo>
                    <a:lnTo>
                      <a:pt x="102" y="120"/>
                    </a:lnTo>
                    <a:lnTo>
                      <a:pt x="102" y="119"/>
                    </a:lnTo>
                    <a:lnTo>
                      <a:pt x="102" y="117"/>
                    </a:lnTo>
                    <a:lnTo>
                      <a:pt x="102" y="115"/>
                    </a:lnTo>
                    <a:lnTo>
                      <a:pt x="102" y="113"/>
                    </a:lnTo>
                    <a:lnTo>
                      <a:pt x="102" y="112"/>
                    </a:lnTo>
                    <a:lnTo>
                      <a:pt x="102" y="110"/>
                    </a:lnTo>
                    <a:lnTo>
                      <a:pt x="102" y="109"/>
                    </a:lnTo>
                    <a:lnTo>
                      <a:pt x="102" y="107"/>
                    </a:lnTo>
                    <a:lnTo>
                      <a:pt x="101" y="105"/>
                    </a:lnTo>
                    <a:lnTo>
                      <a:pt x="100" y="104"/>
                    </a:lnTo>
                    <a:lnTo>
                      <a:pt x="100" y="103"/>
                    </a:lnTo>
                    <a:lnTo>
                      <a:pt x="99" y="100"/>
                    </a:lnTo>
                    <a:lnTo>
                      <a:pt x="97" y="99"/>
                    </a:lnTo>
                    <a:lnTo>
                      <a:pt x="96" y="98"/>
                    </a:lnTo>
                    <a:lnTo>
                      <a:pt x="94" y="97"/>
                    </a:lnTo>
                    <a:lnTo>
                      <a:pt x="93" y="96"/>
                    </a:lnTo>
                    <a:lnTo>
                      <a:pt x="92" y="95"/>
                    </a:lnTo>
                    <a:lnTo>
                      <a:pt x="89" y="94"/>
                    </a:lnTo>
                    <a:lnTo>
                      <a:pt x="87" y="94"/>
                    </a:lnTo>
                    <a:lnTo>
                      <a:pt x="85" y="92"/>
                    </a:lnTo>
                    <a:lnTo>
                      <a:pt x="82" y="91"/>
                    </a:lnTo>
                    <a:lnTo>
                      <a:pt x="81" y="91"/>
                    </a:lnTo>
                    <a:lnTo>
                      <a:pt x="78" y="90"/>
                    </a:lnTo>
                    <a:lnTo>
                      <a:pt x="74" y="89"/>
                    </a:lnTo>
                    <a:lnTo>
                      <a:pt x="71" y="88"/>
                    </a:lnTo>
                    <a:lnTo>
                      <a:pt x="67" y="87"/>
                    </a:lnTo>
                    <a:lnTo>
                      <a:pt x="63" y="85"/>
                    </a:lnTo>
                    <a:lnTo>
                      <a:pt x="57" y="84"/>
                    </a:lnTo>
                    <a:lnTo>
                      <a:pt x="52" y="83"/>
                    </a:lnTo>
                    <a:lnTo>
                      <a:pt x="48" y="82"/>
                    </a:lnTo>
                    <a:lnTo>
                      <a:pt x="43" y="81"/>
                    </a:lnTo>
                    <a:lnTo>
                      <a:pt x="40" y="80"/>
                    </a:lnTo>
                    <a:lnTo>
                      <a:pt x="36" y="79"/>
                    </a:lnTo>
                    <a:lnTo>
                      <a:pt x="33" y="77"/>
                    </a:lnTo>
                    <a:lnTo>
                      <a:pt x="31" y="76"/>
                    </a:lnTo>
                    <a:lnTo>
                      <a:pt x="28" y="75"/>
                    </a:lnTo>
                    <a:lnTo>
                      <a:pt x="26" y="74"/>
                    </a:lnTo>
                    <a:lnTo>
                      <a:pt x="24" y="72"/>
                    </a:lnTo>
                    <a:lnTo>
                      <a:pt x="21" y="70"/>
                    </a:lnTo>
                    <a:lnTo>
                      <a:pt x="19" y="68"/>
                    </a:lnTo>
                    <a:lnTo>
                      <a:pt x="17" y="67"/>
                    </a:lnTo>
                    <a:lnTo>
                      <a:pt x="15" y="65"/>
                    </a:lnTo>
                    <a:lnTo>
                      <a:pt x="13" y="64"/>
                    </a:lnTo>
                    <a:lnTo>
                      <a:pt x="12" y="61"/>
                    </a:lnTo>
                    <a:lnTo>
                      <a:pt x="11" y="59"/>
                    </a:lnTo>
                    <a:lnTo>
                      <a:pt x="10" y="57"/>
                    </a:lnTo>
                    <a:lnTo>
                      <a:pt x="9" y="54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7" y="47"/>
                    </a:lnTo>
                    <a:lnTo>
                      <a:pt x="6" y="45"/>
                    </a:lnTo>
                    <a:lnTo>
                      <a:pt x="6" y="42"/>
                    </a:lnTo>
                    <a:lnTo>
                      <a:pt x="6" y="39"/>
                    </a:lnTo>
                    <a:lnTo>
                      <a:pt x="7" y="36"/>
                    </a:lnTo>
                    <a:lnTo>
                      <a:pt x="7" y="33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10" y="25"/>
                    </a:lnTo>
                    <a:lnTo>
                      <a:pt x="12" y="23"/>
                    </a:lnTo>
                    <a:lnTo>
                      <a:pt x="13" y="21"/>
                    </a:lnTo>
                    <a:lnTo>
                      <a:pt x="14" y="18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21" y="12"/>
                    </a:lnTo>
                    <a:lnTo>
                      <a:pt x="24" y="9"/>
                    </a:lnTo>
                    <a:lnTo>
                      <a:pt x="26" y="8"/>
                    </a:lnTo>
                    <a:lnTo>
                      <a:pt x="29" y="7"/>
                    </a:lnTo>
                    <a:lnTo>
                      <a:pt x="33" y="5"/>
                    </a:lnTo>
                    <a:lnTo>
                      <a:pt x="35" y="3"/>
                    </a:lnTo>
                    <a:lnTo>
                      <a:pt x="39" y="2"/>
                    </a:lnTo>
                    <a:lnTo>
                      <a:pt x="42" y="2"/>
                    </a:lnTo>
                    <a:lnTo>
                      <a:pt x="46" y="1"/>
                    </a:lnTo>
                    <a:lnTo>
                      <a:pt x="49" y="1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2" y="1"/>
                    </a:lnTo>
                    <a:lnTo>
                      <a:pt x="77" y="1"/>
                    </a:lnTo>
                    <a:lnTo>
                      <a:pt x="80" y="2"/>
                    </a:lnTo>
                    <a:lnTo>
                      <a:pt x="84" y="3"/>
                    </a:lnTo>
                    <a:lnTo>
                      <a:pt x="87" y="5"/>
                    </a:lnTo>
                    <a:lnTo>
                      <a:pt x="91" y="6"/>
                    </a:lnTo>
                    <a:lnTo>
                      <a:pt x="93" y="7"/>
                    </a:lnTo>
                    <a:lnTo>
                      <a:pt x="96" y="8"/>
                    </a:lnTo>
                    <a:lnTo>
                      <a:pt x="99" y="10"/>
                    </a:lnTo>
                    <a:lnTo>
                      <a:pt x="102" y="12"/>
                    </a:lnTo>
                    <a:lnTo>
                      <a:pt x="104" y="14"/>
                    </a:lnTo>
                    <a:lnTo>
                      <a:pt x="107" y="16"/>
                    </a:lnTo>
                    <a:lnTo>
                      <a:pt x="108" y="18"/>
                    </a:lnTo>
                    <a:lnTo>
                      <a:pt x="110" y="22"/>
                    </a:lnTo>
                    <a:lnTo>
                      <a:pt x="111" y="24"/>
                    </a:lnTo>
                    <a:lnTo>
                      <a:pt x="114" y="27"/>
                    </a:lnTo>
                    <a:lnTo>
                      <a:pt x="115" y="30"/>
                    </a:lnTo>
                    <a:lnTo>
                      <a:pt x="115" y="32"/>
                    </a:lnTo>
                    <a:lnTo>
                      <a:pt x="116" y="36"/>
                    </a:lnTo>
                    <a:lnTo>
                      <a:pt x="117" y="39"/>
                    </a:lnTo>
                    <a:lnTo>
                      <a:pt x="117" y="43"/>
                    </a:lnTo>
                    <a:lnTo>
                      <a:pt x="117" y="45"/>
                    </a:lnTo>
                    <a:lnTo>
                      <a:pt x="99" y="47"/>
                    </a:lnTo>
                    <a:lnTo>
                      <a:pt x="97" y="44"/>
                    </a:lnTo>
                    <a:lnTo>
                      <a:pt x="97" y="40"/>
                    </a:lnTo>
                    <a:lnTo>
                      <a:pt x="96" y="37"/>
                    </a:lnTo>
                    <a:lnTo>
                      <a:pt x="95" y="35"/>
                    </a:lnTo>
                    <a:lnTo>
                      <a:pt x="93" y="31"/>
                    </a:lnTo>
                    <a:lnTo>
                      <a:pt x="92" y="29"/>
                    </a:lnTo>
                    <a:lnTo>
                      <a:pt x="89" y="27"/>
                    </a:lnTo>
                    <a:lnTo>
                      <a:pt x="87" y="25"/>
                    </a:lnTo>
                    <a:lnTo>
                      <a:pt x="85" y="23"/>
                    </a:lnTo>
                    <a:lnTo>
                      <a:pt x="82" y="22"/>
                    </a:lnTo>
                    <a:lnTo>
                      <a:pt x="80" y="21"/>
                    </a:lnTo>
                    <a:lnTo>
                      <a:pt x="77" y="20"/>
                    </a:lnTo>
                    <a:lnTo>
                      <a:pt x="73" y="18"/>
                    </a:lnTo>
                    <a:lnTo>
                      <a:pt x="70" y="18"/>
                    </a:lnTo>
                    <a:lnTo>
                      <a:pt x="65" y="17"/>
                    </a:lnTo>
                    <a:lnTo>
                      <a:pt x="61" y="17"/>
                    </a:lnTo>
                    <a:lnTo>
                      <a:pt x="57" y="17"/>
                    </a:lnTo>
                    <a:lnTo>
                      <a:pt x="52" y="18"/>
                    </a:lnTo>
                    <a:lnTo>
                      <a:pt x="49" y="18"/>
                    </a:lnTo>
                    <a:lnTo>
                      <a:pt x="46" y="20"/>
                    </a:lnTo>
                    <a:lnTo>
                      <a:pt x="42" y="21"/>
                    </a:lnTo>
                    <a:lnTo>
                      <a:pt x="40" y="22"/>
                    </a:lnTo>
                    <a:lnTo>
                      <a:pt x="36" y="23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1" y="28"/>
                    </a:lnTo>
                    <a:lnTo>
                      <a:pt x="29" y="30"/>
                    </a:lnTo>
                    <a:lnTo>
                      <a:pt x="28" y="32"/>
                    </a:lnTo>
                    <a:lnTo>
                      <a:pt x="27" y="33"/>
                    </a:lnTo>
                    <a:lnTo>
                      <a:pt x="27" y="36"/>
                    </a:lnTo>
                    <a:lnTo>
                      <a:pt x="26" y="38"/>
                    </a:lnTo>
                    <a:lnTo>
                      <a:pt x="26" y="40"/>
                    </a:lnTo>
                    <a:lnTo>
                      <a:pt x="26" y="43"/>
                    </a:lnTo>
                    <a:lnTo>
                      <a:pt x="26" y="45"/>
                    </a:lnTo>
                    <a:lnTo>
                      <a:pt x="27" y="46"/>
                    </a:lnTo>
                    <a:lnTo>
                      <a:pt x="27" y="48"/>
                    </a:lnTo>
                    <a:lnTo>
                      <a:pt x="28" y="50"/>
                    </a:lnTo>
                    <a:lnTo>
                      <a:pt x="29" y="51"/>
                    </a:lnTo>
                    <a:lnTo>
                      <a:pt x="31" y="53"/>
                    </a:lnTo>
                    <a:lnTo>
                      <a:pt x="32" y="54"/>
                    </a:lnTo>
                    <a:lnTo>
                      <a:pt x="34" y="55"/>
                    </a:lnTo>
                    <a:lnTo>
                      <a:pt x="36" y="57"/>
                    </a:lnTo>
                    <a:lnTo>
                      <a:pt x="39" y="58"/>
                    </a:lnTo>
                    <a:lnTo>
                      <a:pt x="42" y="59"/>
                    </a:lnTo>
                    <a:lnTo>
                      <a:pt x="47" y="61"/>
                    </a:lnTo>
                    <a:lnTo>
                      <a:pt x="51" y="62"/>
                    </a:lnTo>
                    <a:lnTo>
                      <a:pt x="56" y="64"/>
                    </a:lnTo>
                    <a:lnTo>
                      <a:pt x="63" y="65"/>
                    </a:lnTo>
                    <a:lnTo>
                      <a:pt x="69" y="66"/>
                    </a:lnTo>
                    <a:lnTo>
                      <a:pt x="73" y="68"/>
                    </a:lnTo>
                    <a:lnTo>
                      <a:pt x="79" y="69"/>
                    </a:lnTo>
                    <a:lnTo>
                      <a:pt x="84" y="70"/>
                    </a:lnTo>
                    <a:lnTo>
                      <a:pt x="87" y="72"/>
                    </a:lnTo>
                    <a:lnTo>
                      <a:pt x="91" y="73"/>
                    </a:lnTo>
                    <a:lnTo>
                      <a:pt x="94" y="74"/>
                    </a:lnTo>
                    <a:lnTo>
                      <a:pt x="96" y="75"/>
                    </a:lnTo>
                    <a:lnTo>
                      <a:pt x="100" y="76"/>
                    </a:lnTo>
                    <a:lnTo>
                      <a:pt x="102" y="79"/>
                    </a:lnTo>
                    <a:lnTo>
                      <a:pt x="106" y="80"/>
                    </a:lnTo>
                    <a:lnTo>
                      <a:pt x="108" y="82"/>
                    </a:lnTo>
                    <a:lnTo>
                      <a:pt x="110" y="83"/>
                    </a:lnTo>
                    <a:lnTo>
                      <a:pt x="113" y="85"/>
                    </a:lnTo>
                    <a:lnTo>
                      <a:pt x="114" y="88"/>
                    </a:lnTo>
                    <a:lnTo>
                      <a:pt x="116" y="90"/>
                    </a:lnTo>
                    <a:lnTo>
                      <a:pt x="117" y="92"/>
                    </a:lnTo>
                    <a:lnTo>
                      <a:pt x="118" y="95"/>
                    </a:lnTo>
                    <a:lnTo>
                      <a:pt x="119" y="98"/>
                    </a:lnTo>
                    <a:lnTo>
                      <a:pt x="121" y="100"/>
                    </a:lnTo>
                    <a:lnTo>
                      <a:pt x="122" y="103"/>
                    </a:lnTo>
                    <a:lnTo>
                      <a:pt x="122" y="106"/>
                    </a:lnTo>
                    <a:lnTo>
                      <a:pt x="122" y="109"/>
                    </a:lnTo>
                    <a:lnTo>
                      <a:pt x="122" y="112"/>
                    </a:lnTo>
                    <a:lnTo>
                      <a:pt x="122" y="115"/>
                    </a:lnTo>
                    <a:lnTo>
                      <a:pt x="122" y="118"/>
                    </a:lnTo>
                    <a:lnTo>
                      <a:pt x="121" y="121"/>
                    </a:lnTo>
                    <a:lnTo>
                      <a:pt x="121" y="124"/>
                    </a:lnTo>
                    <a:lnTo>
                      <a:pt x="119" y="127"/>
                    </a:lnTo>
                    <a:lnTo>
                      <a:pt x="118" y="129"/>
                    </a:lnTo>
                    <a:lnTo>
                      <a:pt x="117" y="132"/>
                    </a:lnTo>
                    <a:lnTo>
                      <a:pt x="115" y="135"/>
                    </a:lnTo>
                    <a:lnTo>
                      <a:pt x="114" y="137"/>
                    </a:lnTo>
                    <a:lnTo>
                      <a:pt x="111" y="140"/>
                    </a:lnTo>
                    <a:lnTo>
                      <a:pt x="109" y="142"/>
                    </a:lnTo>
                    <a:lnTo>
                      <a:pt x="107" y="144"/>
                    </a:lnTo>
                    <a:lnTo>
                      <a:pt x="104" y="147"/>
                    </a:lnTo>
                    <a:lnTo>
                      <a:pt x="101" y="148"/>
                    </a:lnTo>
                    <a:lnTo>
                      <a:pt x="99" y="150"/>
                    </a:lnTo>
                    <a:lnTo>
                      <a:pt x="95" y="151"/>
                    </a:lnTo>
                    <a:lnTo>
                      <a:pt x="92" y="152"/>
                    </a:lnTo>
                    <a:lnTo>
                      <a:pt x="88" y="155"/>
                    </a:lnTo>
                    <a:lnTo>
                      <a:pt x="85" y="155"/>
                    </a:lnTo>
                    <a:lnTo>
                      <a:pt x="81" y="156"/>
                    </a:lnTo>
                    <a:lnTo>
                      <a:pt x="78" y="157"/>
                    </a:lnTo>
                    <a:lnTo>
                      <a:pt x="73" y="157"/>
                    </a:lnTo>
                    <a:lnTo>
                      <a:pt x="70" y="157"/>
                    </a:lnTo>
                    <a:lnTo>
                      <a:pt x="66" y="157"/>
                    </a:lnTo>
                    <a:lnTo>
                      <a:pt x="61" y="157"/>
                    </a:lnTo>
                    <a:lnTo>
                      <a:pt x="56" y="157"/>
                    </a:lnTo>
                    <a:lnTo>
                      <a:pt x="51" y="157"/>
                    </a:lnTo>
                    <a:lnTo>
                      <a:pt x="47" y="156"/>
                    </a:lnTo>
                    <a:lnTo>
                      <a:pt x="42" y="155"/>
                    </a:lnTo>
                    <a:lnTo>
                      <a:pt x="39" y="155"/>
                    </a:lnTo>
                    <a:lnTo>
                      <a:pt x="35" y="152"/>
                    </a:lnTo>
                    <a:lnTo>
                      <a:pt x="31" y="151"/>
                    </a:lnTo>
                    <a:lnTo>
                      <a:pt x="28" y="150"/>
                    </a:lnTo>
                    <a:lnTo>
                      <a:pt x="25" y="148"/>
                    </a:lnTo>
                    <a:lnTo>
                      <a:pt x="21" y="147"/>
                    </a:lnTo>
                    <a:lnTo>
                      <a:pt x="19" y="144"/>
                    </a:lnTo>
                    <a:lnTo>
                      <a:pt x="15" y="142"/>
                    </a:lnTo>
                    <a:lnTo>
                      <a:pt x="13" y="139"/>
                    </a:lnTo>
                    <a:lnTo>
                      <a:pt x="11" y="136"/>
                    </a:lnTo>
                    <a:lnTo>
                      <a:pt x="9" y="133"/>
                    </a:lnTo>
                    <a:lnTo>
                      <a:pt x="7" y="130"/>
                    </a:lnTo>
                    <a:lnTo>
                      <a:pt x="5" y="127"/>
                    </a:lnTo>
                    <a:lnTo>
                      <a:pt x="4" y="124"/>
                    </a:lnTo>
                    <a:lnTo>
                      <a:pt x="3" y="120"/>
                    </a:lnTo>
                    <a:lnTo>
                      <a:pt x="2" y="117"/>
                    </a:lnTo>
                    <a:lnTo>
                      <a:pt x="2" y="113"/>
                    </a:lnTo>
                    <a:lnTo>
                      <a:pt x="0" y="11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0" name="Freeform 2875"/>
              <p:cNvSpPr>
                <a:spLocks noEditPoints="1"/>
              </p:cNvSpPr>
              <p:nvPr/>
            </p:nvSpPr>
            <p:spPr bwMode="auto">
              <a:xfrm>
                <a:off x="1718" y="1381"/>
                <a:ext cx="23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" y="0"/>
                  </a:cxn>
                  <a:cxn ang="0">
                    <a:pos x="69" y="0"/>
                  </a:cxn>
                  <a:cxn ang="0">
                    <a:pos x="74" y="1"/>
                  </a:cxn>
                  <a:cxn ang="0">
                    <a:pos x="79" y="1"/>
                  </a:cxn>
                  <a:cxn ang="0">
                    <a:pos x="84" y="3"/>
                  </a:cxn>
                  <a:cxn ang="0">
                    <a:pos x="89" y="4"/>
                  </a:cxn>
                  <a:cxn ang="0">
                    <a:pos x="94" y="6"/>
                  </a:cxn>
                  <a:cxn ang="0">
                    <a:pos x="99" y="8"/>
                  </a:cxn>
                  <a:cxn ang="0">
                    <a:pos x="102" y="11"/>
                  </a:cxn>
                  <a:cxn ang="0">
                    <a:pos x="106" y="14"/>
                  </a:cxn>
                  <a:cxn ang="0">
                    <a:pos x="109" y="18"/>
                  </a:cxn>
                  <a:cxn ang="0">
                    <a:pos x="111" y="21"/>
                  </a:cxn>
                  <a:cxn ang="0">
                    <a:pos x="114" y="26"/>
                  </a:cxn>
                  <a:cxn ang="0">
                    <a:pos x="115" y="31"/>
                  </a:cxn>
                  <a:cxn ang="0">
                    <a:pos x="116" y="36"/>
                  </a:cxn>
                  <a:cxn ang="0">
                    <a:pos x="117" y="42"/>
                  </a:cxn>
                  <a:cxn ang="0">
                    <a:pos x="117" y="49"/>
                  </a:cxn>
                  <a:cxn ang="0">
                    <a:pos x="115" y="58"/>
                  </a:cxn>
                  <a:cxn ang="0">
                    <a:pos x="113" y="66"/>
                  </a:cxn>
                  <a:cxn ang="0">
                    <a:pos x="108" y="74"/>
                  </a:cxn>
                  <a:cxn ang="0">
                    <a:pos x="101" y="81"/>
                  </a:cxn>
                  <a:cxn ang="0">
                    <a:pos x="93" y="86"/>
                  </a:cxn>
                  <a:cxn ang="0">
                    <a:pos x="81" y="89"/>
                  </a:cxn>
                  <a:cxn ang="0">
                    <a:pos x="67" y="90"/>
                  </a:cxn>
                  <a:cxn ang="0">
                    <a:pos x="21" y="92"/>
                  </a:cxn>
                  <a:cxn ang="0">
                    <a:pos x="0" y="153"/>
                  </a:cxn>
                  <a:cxn ang="0">
                    <a:pos x="61" y="73"/>
                  </a:cxn>
                  <a:cxn ang="0">
                    <a:pos x="70" y="73"/>
                  </a:cxn>
                  <a:cxn ang="0">
                    <a:pos x="77" y="71"/>
                  </a:cxn>
                  <a:cxn ang="0">
                    <a:pos x="84" y="68"/>
                  </a:cxn>
                  <a:cxn ang="0">
                    <a:pos x="88" y="66"/>
                  </a:cxn>
                  <a:cxn ang="0">
                    <a:pos x="92" y="62"/>
                  </a:cxn>
                  <a:cxn ang="0">
                    <a:pos x="94" y="57"/>
                  </a:cxn>
                  <a:cxn ang="0">
                    <a:pos x="95" y="51"/>
                  </a:cxn>
                  <a:cxn ang="0">
                    <a:pos x="96" y="45"/>
                  </a:cxn>
                  <a:cxn ang="0">
                    <a:pos x="96" y="41"/>
                  </a:cxn>
                  <a:cxn ang="0">
                    <a:pos x="95" y="36"/>
                  </a:cxn>
                  <a:cxn ang="0">
                    <a:pos x="94" y="33"/>
                  </a:cxn>
                  <a:cxn ang="0">
                    <a:pos x="92" y="29"/>
                  </a:cxn>
                  <a:cxn ang="0">
                    <a:pos x="88" y="26"/>
                  </a:cxn>
                  <a:cxn ang="0">
                    <a:pos x="86" y="23"/>
                  </a:cxn>
                  <a:cxn ang="0">
                    <a:pos x="82" y="21"/>
                  </a:cxn>
                  <a:cxn ang="0">
                    <a:pos x="79" y="20"/>
                  </a:cxn>
                  <a:cxn ang="0">
                    <a:pos x="76" y="19"/>
                  </a:cxn>
                  <a:cxn ang="0">
                    <a:pos x="71" y="19"/>
                  </a:cxn>
                  <a:cxn ang="0">
                    <a:pos x="66" y="19"/>
                  </a:cxn>
                  <a:cxn ang="0">
                    <a:pos x="59" y="19"/>
                  </a:cxn>
                  <a:cxn ang="0">
                    <a:pos x="21" y="73"/>
                  </a:cxn>
                </a:cxnLst>
                <a:rect l="0" t="0" r="r" b="b"/>
                <a:pathLst>
                  <a:path w="117" h="153">
                    <a:moveTo>
                      <a:pt x="0" y="153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2" y="1"/>
                    </a:lnTo>
                    <a:lnTo>
                      <a:pt x="74" y="1"/>
                    </a:lnTo>
                    <a:lnTo>
                      <a:pt x="77" y="1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4" y="3"/>
                    </a:lnTo>
                    <a:lnTo>
                      <a:pt x="87" y="3"/>
                    </a:lnTo>
                    <a:lnTo>
                      <a:pt x="89" y="4"/>
                    </a:lnTo>
                    <a:lnTo>
                      <a:pt x="92" y="5"/>
                    </a:lnTo>
                    <a:lnTo>
                      <a:pt x="94" y="6"/>
                    </a:lnTo>
                    <a:lnTo>
                      <a:pt x="96" y="7"/>
                    </a:lnTo>
                    <a:lnTo>
                      <a:pt x="99" y="8"/>
                    </a:lnTo>
                    <a:lnTo>
                      <a:pt x="100" y="10"/>
                    </a:lnTo>
                    <a:lnTo>
                      <a:pt x="102" y="11"/>
                    </a:lnTo>
                    <a:lnTo>
                      <a:pt x="103" y="12"/>
                    </a:lnTo>
                    <a:lnTo>
                      <a:pt x="106" y="14"/>
                    </a:lnTo>
                    <a:lnTo>
                      <a:pt x="107" y="15"/>
                    </a:lnTo>
                    <a:lnTo>
                      <a:pt x="109" y="18"/>
                    </a:lnTo>
                    <a:lnTo>
                      <a:pt x="110" y="19"/>
                    </a:lnTo>
                    <a:lnTo>
                      <a:pt x="111" y="21"/>
                    </a:lnTo>
                    <a:lnTo>
                      <a:pt x="113" y="23"/>
                    </a:lnTo>
                    <a:lnTo>
                      <a:pt x="114" y="26"/>
                    </a:lnTo>
                    <a:lnTo>
                      <a:pt x="115" y="29"/>
                    </a:lnTo>
                    <a:lnTo>
                      <a:pt x="115" y="31"/>
                    </a:lnTo>
                    <a:lnTo>
                      <a:pt x="116" y="34"/>
                    </a:lnTo>
                    <a:lnTo>
                      <a:pt x="116" y="36"/>
                    </a:lnTo>
                    <a:lnTo>
                      <a:pt x="117" y="40"/>
                    </a:lnTo>
                    <a:lnTo>
                      <a:pt x="117" y="42"/>
                    </a:lnTo>
                    <a:lnTo>
                      <a:pt x="117" y="44"/>
                    </a:lnTo>
                    <a:lnTo>
                      <a:pt x="117" y="49"/>
                    </a:lnTo>
                    <a:lnTo>
                      <a:pt x="116" y="53"/>
                    </a:lnTo>
                    <a:lnTo>
                      <a:pt x="115" y="58"/>
                    </a:lnTo>
                    <a:lnTo>
                      <a:pt x="114" y="63"/>
                    </a:lnTo>
                    <a:lnTo>
                      <a:pt x="113" y="66"/>
                    </a:lnTo>
                    <a:lnTo>
                      <a:pt x="110" y="71"/>
                    </a:lnTo>
                    <a:lnTo>
                      <a:pt x="108" y="74"/>
                    </a:lnTo>
                    <a:lnTo>
                      <a:pt x="104" y="78"/>
                    </a:lnTo>
                    <a:lnTo>
                      <a:pt x="101" y="81"/>
                    </a:lnTo>
                    <a:lnTo>
                      <a:pt x="97" y="83"/>
                    </a:lnTo>
                    <a:lnTo>
                      <a:pt x="93" y="86"/>
                    </a:lnTo>
                    <a:lnTo>
                      <a:pt x="87" y="88"/>
                    </a:lnTo>
                    <a:lnTo>
                      <a:pt x="81" y="89"/>
                    </a:lnTo>
                    <a:lnTo>
                      <a:pt x="74" y="90"/>
                    </a:lnTo>
                    <a:lnTo>
                      <a:pt x="67" y="90"/>
                    </a:lnTo>
                    <a:lnTo>
                      <a:pt x="61" y="92"/>
                    </a:lnTo>
                    <a:lnTo>
                      <a:pt x="21" y="92"/>
                    </a:lnTo>
                    <a:lnTo>
                      <a:pt x="21" y="153"/>
                    </a:lnTo>
                    <a:lnTo>
                      <a:pt x="0" y="153"/>
                    </a:lnTo>
                    <a:close/>
                    <a:moveTo>
                      <a:pt x="21" y="73"/>
                    </a:moveTo>
                    <a:lnTo>
                      <a:pt x="61" y="73"/>
                    </a:lnTo>
                    <a:lnTo>
                      <a:pt x="65" y="73"/>
                    </a:lnTo>
                    <a:lnTo>
                      <a:pt x="70" y="73"/>
                    </a:lnTo>
                    <a:lnTo>
                      <a:pt x="73" y="72"/>
                    </a:lnTo>
                    <a:lnTo>
                      <a:pt x="77" y="71"/>
                    </a:lnTo>
                    <a:lnTo>
                      <a:pt x="80" y="70"/>
                    </a:lnTo>
                    <a:lnTo>
                      <a:pt x="84" y="68"/>
                    </a:lnTo>
                    <a:lnTo>
                      <a:pt x="86" y="67"/>
                    </a:lnTo>
                    <a:lnTo>
                      <a:pt x="88" y="66"/>
                    </a:lnTo>
                    <a:lnTo>
                      <a:pt x="89" y="64"/>
                    </a:lnTo>
                    <a:lnTo>
                      <a:pt x="92" y="62"/>
                    </a:lnTo>
                    <a:lnTo>
                      <a:pt x="93" y="59"/>
                    </a:lnTo>
                    <a:lnTo>
                      <a:pt x="94" y="57"/>
                    </a:lnTo>
                    <a:lnTo>
                      <a:pt x="95" y="55"/>
                    </a:lnTo>
                    <a:lnTo>
                      <a:pt x="95" y="51"/>
                    </a:lnTo>
                    <a:lnTo>
                      <a:pt x="96" y="49"/>
                    </a:lnTo>
                    <a:lnTo>
                      <a:pt x="96" y="45"/>
                    </a:lnTo>
                    <a:lnTo>
                      <a:pt x="96" y="43"/>
                    </a:lnTo>
                    <a:lnTo>
                      <a:pt x="96" y="41"/>
                    </a:lnTo>
                    <a:lnTo>
                      <a:pt x="95" y="38"/>
                    </a:lnTo>
                    <a:lnTo>
                      <a:pt x="95" y="36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3" y="30"/>
                    </a:lnTo>
                    <a:lnTo>
                      <a:pt x="92" y="29"/>
                    </a:lnTo>
                    <a:lnTo>
                      <a:pt x="91" y="27"/>
                    </a:lnTo>
                    <a:lnTo>
                      <a:pt x="88" y="26"/>
                    </a:lnTo>
                    <a:lnTo>
                      <a:pt x="87" y="25"/>
                    </a:lnTo>
                    <a:lnTo>
                      <a:pt x="86" y="23"/>
                    </a:lnTo>
                    <a:lnTo>
                      <a:pt x="84" y="22"/>
                    </a:lnTo>
                    <a:lnTo>
                      <a:pt x="82" y="21"/>
                    </a:lnTo>
                    <a:lnTo>
                      <a:pt x="80" y="20"/>
                    </a:lnTo>
                    <a:lnTo>
                      <a:pt x="79" y="20"/>
                    </a:lnTo>
                    <a:lnTo>
                      <a:pt x="77" y="20"/>
                    </a:lnTo>
                    <a:lnTo>
                      <a:pt x="76" y="19"/>
                    </a:lnTo>
                    <a:lnTo>
                      <a:pt x="73" y="19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6" y="19"/>
                    </a:lnTo>
                    <a:lnTo>
                      <a:pt x="63" y="19"/>
                    </a:lnTo>
                    <a:lnTo>
                      <a:pt x="59" y="19"/>
                    </a:lnTo>
                    <a:lnTo>
                      <a:pt x="21" y="19"/>
                    </a:lnTo>
                    <a:lnTo>
                      <a:pt x="21" y="7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1" name="Freeform 2876"/>
              <p:cNvSpPr>
                <a:spLocks noEditPoints="1"/>
              </p:cNvSpPr>
              <p:nvPr/>
            </p:nvSpPr>
            <p:spPr bwMode="auto">
              <a:xfrm>
                <a:off x="1740" y="1381"/>
                <a:ext cx="28" cy="30"/>
              </a:xfrm>
              <a:custGeom>
                <a:avLst/>
                <a:gdLst/>
                <a:ahLst/>
                <a:cxnLst>
                  <a:cxn ang="0">
                    <a:pos x="0" y="153"/>
                  </a:cxn>
                  <a:cxn ang="0">
                    <a:pos x="59" y="0"/>
                  </a:cxn>
                  <a:cxn ang="0">
                    <a:pos x="81" y="0"/>
                  </a:cxn>
                  <a:cxn ang="0">
                    <a:pos x="143" y="153"/>
                  </a:cxn>
                  <a:cxn ang="0">
                    <a:pos x="120" y="153"/>
                  </a:cxn>
                  <a:cxn ang="0">
                    <a:pos x="102" y="107"/>
                  </a:cxn>
                  <a:cxn ang="0">
                    <a:pos x="38" y="107"/>
                  </a:cxn>
                  <a:cxn ang="0">
                    <a:pos x="22" y="153"/>
                  </a:cxn>
                  <a:cxn ang="0">
                    <a:pos x="0" y="153"/>
                  </a:cxn>
                  <a:cxn ang="0">
                    <a:pos x="44" y="90"/>
                  </a:cxn>
                  <a:cxn ang="0">
                    <a:pos x="96" y="90"/>
                  </a:cxn>
                  <a:cxn ang="0">
                    <a:pos x="80" y="48"/>
                  </a:cxn>
                  <a:cxn ang="0">
                    <a:pos x="79" y="43"/>
                  </a:cxn>
                  <a:cxn ang="0">
                    <a:pos x="76" y="38"/>
                  </a:cxn>
                  <a:cxn ang="0">
                    <a:pos x="75" y="35"/>
                  </a:cxn>
                  <a:cxn ang="0">
                    <a:pos x="74" y="30"/>
                  </a:cxn>
                  <a:cxn ang="0">
                    <a:pos x="72" y="27"/>
                  </a:cxn>
                  <a:cxn ang="0">
                    <a:pos x="71" y="23"/>
                  </a:cxn>
                  <a:cxn ang="0">
                    <a:pos x="71" y="20"/>
                  </a:cxn>
                  <a:cxn ang="0">
                    <a:pos x="69" y="16"/>
                  </a:cxn>
                  <a:cxn ang="0">
                    <a:pos x="68" y="20"/>
                  </a:cxn>
                  <a:cxn ang="0">
                    <a:pos x="67" y="23"/>
                  </a:cxn>
                  <a:cxn ang="0">
                    <a:pos x="67" y="28"/>
                  </a:cxn>
                  <a:cxn ang="0">
                    <a:pos x="66" y="31"/>
                  </a:cxn>
                  <a:cxn ang="0">
                    <a:pos x="65" y="35"/>
                  </a:cxn>
                  <a:cxn ang="0">
                    <a:pos x="64" y="38"/>
                  </a:cxn>
                  <a:cxn ang="0">
                    <a:pos x="63" y="42"/>
                  </a:cxn>
                  <a:cxn ang="0">
                    <a:pos x="61" y="45"/>
                  </a:cxn>
                  <a:cxn ang="0">
                    <a:pos x="44" y="90"/>
                  </a:cxn>
                </a:cxnLst>
                <a:rect l="0" t="0" r="r" b="b"/>
                <a:pathLst>
                  <a:path w="143" h="153">
                    <a:moveTo>
                      <a:pt x="0" y="153"/>
                    </a:moveTo>
                    <a:lnTo>
                      <a:pt x="59" y="0"/>
                    </a:lnTo>
                    <a:lnTo>
                      <a:pt x="81" y="0"/>
                    </a:lnTo>
                    <a:lnTo>
                      <a:pt x="143" y="153"/>
                    </a:lnTo>
                    <a:lnTo>
                      <a:pt x="120" y="153"/>
                    </a:lnTo>
                    <a:lnTo>
                      <a:pt x="102" y="107"/>
                    </a:lnTo>
                    <a:lnTo>
                      <a:pt x="38" y="107"/>
                    </a:lnTo>
                    <a:lnTo>
                      <a:pt x="22" y="153"/>
                    </a:lnTo>
                    <a:lnTo>
                      <a:pt x="0" y="153"/>
                    </a:lnTo>
                    <a:close/>
                    <a:moveTo>
                      <a:pt x="44" y="90"/>
                    </a:moveTo>
                    <a:lnTo>
                      <a:pt x="96" y="90"/>
                    </a:lnTo>
                    <a:lnTo>
                      <a:pt x="80" y="48"/>
                    </a:lnTo>
                    <a:lnTo>
                      <a:pt x="79" y="43"/>
                    </a:lnTo>
                    <a:lnTo>
                      <a:pt x="76" y="38"/>
                    </a:lnTo>
                    <a:lnTo>
                      <a:pt x="75" y="35"/>
                    </a:lnTo>
                    <a:lnTo>
                      <a:pt x="74" y="30"/>
                    </a:lnTo>
                    <a:lnTo>
                      <a:pt x="72" y="27"/>
                    </a:lnTo>
                    <a:lnTo>
                      <a:pt x="71" y="23"/>
                    </a:lnTo>
                    <a:lnTo>
                      <a:pt x="71" y="20"/>
                    </a:lnTo>
                    <a:lnTo>
                      <a:pt x="69" y="16"/>
                    </a:lnTo>
                    <a:lnTo>
                      <a:pt x="68" y="20"/>
                    </a:lnTo>
                    <a:lnTo>
                      <a:pt x="67" y="23"/>
                    </a:lnTo>
                    <a:lnTo>
                      <a:pt x="67" y="28"/>
                    </a:lnTo>
                    <a:lnTo>
                      <a:pt x="66" y="31"/>
                    </a:lnTo>
                    <a:lnTo>
                      <a:pt x="65" y="35"/>
                    </a:lnTo>
                    <a:lnTo>
                      <a:pt x="64" y="38"/>
                    </a:lnTo>
                    <a:lnTo>
                      <a:pt x="63" y="42"/>
                    </a:lnTo>
                    <a:lnTo>
                      <a:pt x="61" y="45"/>
                    </a:lnTo>
                    <a:lnTo>
                      <a:pt x="44" y="9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2" name="Freeform 2877"/>
              <p:cNvSpPr>
                <a:spLocks/>
              </p:cNvSpPr>
              <p:nvPr/>
            </p:nvSpPr>
            <p:spPr bwMode="auto">
              <a:xfrm>
                <a:off x="1771" y="1381"/>
                <a:ext cx="25" cy="30"/>
              </a:xfrm>
              <a:custGeom>
                <a:avLst/>
                <a:gdLst/>
                <a:ahLst/>
                <a:cxnLst>
                  <a:cxn ang="0">
                    <a:pos x="0" y="153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102" y="120"/>
                  </a:cxn>
                  <a:cxn ang="0">
                    <a:pos x="102" y="0"/>
                  </a:cxn>
                  <a:cxn ang="0">
                    <a:pos x="121" y="0"/>
                  </a:cxn>
                  <a:cxn ang="0">
                    <a:pos x="121" y="153"/>
                  </a:cxn>
                  <a:cxn ang="0">
                    <a:pos x="100" y="153"/>
                  </a:cxn>
                  <a:cxn ang="0">
                    <a:pos x="20" y="33"/>
                  </a:cxn>
                  <a:cxn ang="0">
                    <a:pos x="20" y="153"/>
                  </a:cxn>
                  <a:cxn ang="0">
                    <a:pos x="0" y="153"/>
                  </a:cxn>
                </a:cxnLst>
                <a:rect l="0" t="0" r="r" b="b"/>
                <a:pathLst>
                  <a:path w="121" h="153">
                    <a:moveTo>
                      <a:pt x="0" y="153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102" y="120"/>
                    </a:lnTo>
                    <a:lnTo>
                      <a:pt x="102" y="0"/>
                    </a:lnTo>
                    <a:lnTo>
                      <a:pt x="121" y="0"/>
                    </a:lnTo>
                    <a:lnTo>
                      <a:pt x="121" y="153"/>
                    </a:lnTo>
                    <a:lnTo>
                      <a:pt x="100" y="153"/>
                    </a:lnTo>
                    <a:lnTo>
                      <a:pt x="20" y="33"/>
                    </a:lnTo>
                    <a:lnTo>
                      <a:pt x="20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3" name="Rectangle 2878"/>
              <p:cNvSpPr>
                <a:spLocks noChangeArrowheads="1"/>
              </p:cNvSpPr>
              <p:nvPr/>
            </p:nvSpPr>
            <p:spPr bwMode="auto">
              <a:xfrm>
                <a:off x="1803" y="1381"/>
                <a:ext cx="4" cy="30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4" name="Freeform 2879"/>
              <p:cNvSpPr>
                <a:spLocks noEditPoints="1"/>
              </p:cNvSpPr>
              <p:nvPr/>
            </p:nvSpPr>
            <p:spPr bwMode="auto">
              <a:xfrm>
                <a:off x="1813" y="1380"/>
                <a:ext cx="29" cy="32"/>
              </a:xfrm>
              <a:custGeom>
                <a:avLst/>
                <a:gdLst/>
                <a:ahLst/>
                <a:cxnLst>
                  <a:cxn ang="0">
                    <a:pos x="1" y="62"/>
                  </a:cxn>
                  <a:cxn ang="0">
                    <a:pos x="8" y="39"/>
                  </a:cxn>
                  <a:cxn ang="0">
                    <a:pos x="20" y="21"/>
                  </a:cxn>
                  <a:cxn ang="0">
                    <a:pos x="37" y="8"/>
                  </a:cxn>
                  <a:cxn ang="0">
                    <a:pos x="58" y="1"/>
                  </a:cxn>
                  <a:cxn ang="0">
                    <a:pos x="78" y="0"/>
                  </a:cxn>
                  <a:cxn ang="0">
                    <a:pos x="93" y="2"/>
                  </a:cxn>
                  <a:cxn ang="0">
                    <a:pos x="107" y="8"/>
                  </a:cxn>
                  <a:cxn ang="0">
                    <a:pos x="119" y="15"/>
                  </a:cxn>
                  <a:cxn ang="0">
                    <a:pos x="129" y="25"/>
                  </a:cxn>
                  <a:cxn ang="0">
                    <a:pos x="137" y="38"/>
                  </a:cxn>
                  <a:cxn ang="0">
                    <a:pos x="142" y="52"/>
                  </a:cxn>
                  <a:cxn ang="0">
                    <a:pos x="145" y="68"/>
                  </a:cxn>
                  <a:cxn ang="0">
                    <a:pos x="146" y="84"/>
                  </a:cxn>
                  <a:cxn ang="0">
                    <a:pos x="144" y="100"/>
                  </a:cxn>
                  <a:cxn ang="0">
                    <a:pos x="139" y="115"/>
                  </a:cxn>
                  <a:cxn ang="0">
                    <a:pos x="131" y="129"/>
                  </a:cxn>
                  <a:cxn ang="0">
                    <a:pos x="122" y="140"/>
                  </a:cxn>
                  <a:cxn ang="0">
                    <a:pos x="110" y="148"/>
                  </a:cxn>
                  <a:cxn ang="0">
                    <a:pos x="96" y="154"/>
                  </a:cxn>
                  <a:cxn ang="0">
                    <a:pos x="82" y="157"/>
                  </a:cxn>
                  <a:cxn ang="0">
                    <a:pos x="67" y="157"/>
                  </a:cxn>
                  <a:cxn ang="0">
                    <a:pos x="52" y="155"/>
                  </a:cxn>
                  <a:cxn ang="0">
                    <a:pos x="38" y="150"/>
                  </a:cxn>
                  <a:cxn ang="0">
                    <a:pos x="27" y="142"/>
                  </a:cxn>
                  <a:cxn ang="0">
                    <a:pos x="16" y="132"/>
                  </a:cxn>
                  <a:cxn ang="0">
                    <a:pos x="8" y="119"/>
                  </a:cxn>
                  <a:cxn ang="0">
                    <a:pos x="4" y="105"/>
                  </a:cxn>
                  <a:cxn ang="0">
                    <a:pos x="0" y="90"/>
                  </a:cxn>
                  <a:cxn ang="0">
                    <a:pos x="21" y="81"/>
                  </a:cxn>
                  <a:cxn ang="0">
                    <a:pos x="22" y="100"/>
                  </a:cxn>
                  <a:cxn ang="0">
                    <a:pos x="29" y="115"/>
                  </a:cxn>
                  <a:cxn ang="0">
                    <a:pos x="40" y="128"/>
                  </a:cxn>
                  <a:cxn ang="0">
                    <a:pos x="52" y="136"/>
                  </a:cxn>
                  <a:cxn ang="0">
                    <a:pos x="67" y="140"/>
                  </a:cxn>
                  <a:cxn ang="0">
                    <a:pos x="83" y="140"/>
                  </a:cxn>
                  <a:cxn ang="0">
                    <a:pos x="99" y="134"/>
                  </a:cxn>
                  <a:cxn ang="0">
                    <a:pos x="110" y="125"/>
                  </a:cxn>
                  <a:cxn ang="0">
                    <a:pos x="119" y="111"/>
                  </a:cxn>
                  <a:cxn ang="0">
                    <a:pos x="124" y="92"/>
                  </a:cxn>
                  <a:cxn ang="0">
                    <a:pos x="125" y="74"/>
                  </a:cxn>
                  <a:cxn ang="0">
                    <a:pos x="123" y="61"/>
                  </a:cxn>
                  <a:cxn ang="0">
                    <a:pos x="120" y="50"/>
                  </a:cxn>
                  <a:cxn ang="0">
                    <a:pos x="115" y="39"/>
                  </a:cxn>
                  <a:cxn ang="0">
                    <a:pos x="109" y="31"/>
                  </a:cxn>
                  <a:cxn ang="0">
                    <a:pos x="100" y="24"/>
                  </a:cxn>
                  <a:cxn ang="0">
                    <a:pos x="90" y="20"/>
                  </a:cxn>
                  <a:cxn ang="0">
                    <a:pos x="80" y="17"/>
                  </a:cxn>
                  <a:cxn ang="0">
                    <a:pos x="67" y="17"/>
                  </a:cxn>
                  <a:cxn ang="0">
                    <a:pos x="53" y="21"/>
                  </a:cxn>
                  <a:cxn ang="0">
                    <a:pos x="40" y="29"/>
                  </a:cxn>
                  <a:cxn ang="0">
                    <a:pos x="29" y="40"/>
                  </a:cxn>
                  <a:cxn ang="0">
                    <a:pos x="23" y="58"/>
                  </a:cxn>
                  <a:cxn ang="0">
                    <a:pos x="21" y="81"/>
                  </a:cxn>
                </a:cxnLst>
                <a:rect l="0" t="0" r="r" b="b"/>
                <a:pathLst>
                  <a:path w="146" h="157">
                    <a:moveTo>
                      <a:pt x="0" y="81"/>
                    </a:moveTo>
                    <a:lnTo>
                      <a:pt x="0" y="72"/>
                    </a:lnTo>
                    <a:lnTo>
                      <a:pt x="1" y="62"/>
                    </a:lnTo>
                    <a:lnTo>
                      <a:pt x="3" y="54"/>
                    </a:lnTo>
                    <a:lnTo>
                      <a:pt x="5" y="47"/>
                    </a:lnTo>
                    <a:lnTo>
                      <a:pt x="8" y="39"/>
                    </a:lnTo>
                    <a:lnTo>
                      <a:pt x="12" y="33"/>
                    </a:lnTo>
                    <a:lnTo>
                      <a:pt x="15" y="27"/>
                    </a:lnTo>
                    <a:lnTo>
                      <a:pt x="20" y="21"/>
                    </a:lnTo>
                    <a:lnTo>
                      <a:pt x="26" y="16"/>
                    </a:lnTo>
                    <a:lnTo>
                      <a:pt x="32" y="12"/>
                    </a:lnTo>
                    <a:lnTo>
                      <a:pt x="37" y="8"/>
                    </a:lnTo>
                    <a:lnTo>
                      <a:pt x="43" y="5"/>
                    </a:lnTo>
                    <a:lnTo>
                      <a:pt x="50" y="2"/>
                    </a:lnTo>
                    <a:lnTo>
                      <a:pt x="58" y="1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3" y="0"/>
                    </a:lnTo>
                    <a:lnTo>
                      <a:pt x="88" y="1"/>
                    </a:lnTo>
                    <a:lnTo>
                      <a:pt x="93" y="2"/>
                    </a:lnTo>
                    <a:lnTo>
                      <a:pt x="97" y="3"/>
                    </a:lnTo>
                    <a:lnTo>
                      <a:pt x="102" y="6"/>
                    </a:lnTo>
                    <a:lnTo>
                      <a:pt x="107" y="8"/>
                    </a:lnTo>
                    <a:lnTo>
                      <a:pt x="111" y="10"/>
                    </a:lnTo>
                    <a:lnTo>
                      <a:pt x="115" y="13"/>
                    </a:lnTo>
                    <a:lnTo>
                      <a:pt x="119" y="15"/>
                    </a:lnTo>
                    <a:lnTo>
                      <a:pt x="123" y="18"/>
                    </a:lnTo>
                    <a:lnTo>
                      <a:pt x="126" y="22"/>
                    </a:lnTo>
                    <a:lnTo>
                      <a:pt x="129" y="25"/>
                    </a:lnTo>
                    <a:lnTo>
                      <a:pt x="132" y="30"/>
                    </a:lnTo>
                    <a:lnTo>
                      <a:pt x="134" y="33"/>
                    </a:lnTo>
                    <a:lnTo>
                      <a:pt x="137" y="38"/>
                    </a:lnTo>
                    <a:lnTo>
                      <a:pt x="139" y="43"/>
                    </a:lnTo>
                    <a:lnTo>
                      <a:pt x="141" y="47"/>
                    </a:lnTo>
                    <a:lnTo>
                      <a:pt x="142" y="52"/>
                    </a:lnTo>
                    <a:lnTo>
                      <a:pt x="144" y="58"/>
                    </a:lnTo>
                    <a:lnTo>
                      <a:pt x="145" y="62"/>
                    </a:lnTo>
                    <a:lnTo>
                      <a:pt x="145" y="68"/>
                    </a:lnTo>
                    <a:lnTo>
                      <a:pt x="146" y="73"/>
                    </a:lnTo>
                    <a:lnTo>
                      <a:pt x="146" y="79"/>
                    </a:lnTo>
                    <a:lnTo>
                      <a:pt x="146" y="84"/>
                    </a:lnTo>
                    <a:lnTo>
                      <a:pt x="145" y="90"/>
                    </a:lnTo>
                    <a:lnTo>
                      <a:pt x="145" y="96"/>
                    </a:lnTo>
                    <a:lnTo>
                      <a:pt x="144" y="100"/>
                    </a:lnTo>
                    <a:lnTo>
                      <a:pt x="142" y="106"/>
                    </a:lnTo>
                    <a:lnTo>
                      <a:pt x="140" y="111"/>
                    </a:lnTo>
                    <a:lnTo>
                      <a:pt x="139" y="115"/>
                    </a:lnTo>
                    <a:lnTo>
                      <a:pt x="137" y="120"/>
                    </a:lnTo>
                    <a:lnTo>
                      <a:pt x="134" y="125"/>
                    </a:lnTo>
                    <a:lnTo>
                      <a:pt x="131" y="129"/>
                    </a:lnTo>
                    <a:lnTo>
                      <a:pt x="129" y="133"/>
                    </a:lnTo>
                    <a:lnTo>
                      <a:pt x="125" y="136"/>
                    </a:lnTo>
                    <a:lnTo>
                      <a:pt x="122" y="140"/>
                    </a:lnTo>
                    <a:lnTo>
                      <a:pt x="118" y="143"/>
                    </a:lnTo>
                    <a:lnTo>
                      <a:pt x="114" y="145"/>
                    </a:lnTo>
                    <a:lnTo>
                      <a:pt x="110" y="148"/>
                    </a:lnTo>
                    <a:lnTo>
                      <a:pt x="105" y="150"/>
                    </a:lnTo>
                    <a:lnTo>
                      <a:pt x="101" y="152"/>
                    </a:lnTo>
                    <a:lnTo>
                      <a:pt x="96" y="154"/>
                    </a:lnTo>
                    <a:lnTo>
                      <a:pt x="92" y="155"/>
                    </a:lnTo>
                    <a:lnTo>
                      <a:pt x="87" y="156"/>
                    </a:lnTo>
                    <a:lnTo>
                      <a:pt x="82" y="157"/>
                    </a:lnTo>
                    <a:lnTo>
                      <a:pt x="78" y="157"/>
                    </a:lnTo>
                    <a:lnTo>
                      <a:pt x="73" y="157"/>
                    </a:lnTo>
                    <a:lnTo>
                      <a:pt x="67" y="157"/>
                    </a:lnTo>
                    <a:lnTo>
                      <a:pt x="63" y="157"/>
                    </a:lnTo>
                    <a:lnTo>
                      <a:pt x="57" y="156"/>
                    </a:lnTo>
                    <a:lnTo>
                      <a:pt x="52" y="155"/>
                    </a:lnTo>
                    <a:lnTo>
                      <a:pt x="48" y="154"/>
                    </a:lnTo>
                    <a:lnTo>
                      <a:pt x="43" y="151"/>
                    </a:lnTo>
                    <a:lnTo>
                      <a:pt x="38" y="150"/>
                    </a:lnTo>
                    <a:lnTo>
                      <a:pt x="34" y="147"/>
                    </a:lnTo>
                    <a:lnTo>
                      <a:pt x="30" y="144"/>
                    </a:lnTo>
                    <a:lnTo>
                      <a:pt x="27" y="142"/>
                    </a:lnTo>
                    <a:lnTo>
                      <a:pt x="22" y="139"/>
                    </a:lnTo>
                    <a:lnTo>
                      <a:pt x="20" y="135"/>
                    </a:lnTo>
                    <a:lnTo>
                      <a:pt x="16" y="132"/>
                    </a:lnTo>
                    <a:lnTo>
                      <a:pt x="13" y="127"/>
                    </a:lnTo>
                    <a:lnTo>
                      <a:pt x="11" y="124"/>
                    </a:lnTo>
                    <a:lnTo>
                      <a:pt x="8" y="119"/>
                    </a:lnTo>
                    <a:lnTo>
                      <a:pt x="6" y="114"/>
                    </a:lnTo>
                    <a:lnTo>
                      <a:pt x="5" y="110"/>
                    </a:lnTo>
                    <a:lnTo>
                      <a:pt x="4" y="105"/>
                    </a:lnTo>
                    <a:lnTo>
                      <a:pt x="3" y="100"/>
                    </a:lnTo>
                    <a:lnTo>
                      <a:pt x="1" y="96"/>
                    </a:lnTo>
                    <a:lnTo>
                      <a:pt x="0" y="90"/>
                    </a:lnTo>
                    <a:lnTo>
                      <a:pt x="0" y="85"/>
                    </a:lnTo>
                    <a:lnTo>
                      <a:pt x="0" y="81"/>
                    </a:lnTo>
                    <a:close/>
                    <a:moveTo>
                      <a:pt x="21" y="81"/>
                    </a:moveTo>
                    <a:lnTo>
                      <a:pt x="21" y="88"/>
                    </a:lnTo>
                    <a:lnTo>
                      <a:pt x="21" y="94"/>
                    </a:lnTo>
                    <a:lnTo>
                      <a:pt x="22" y="100"/>
                    </a:lnTo>
                    <a:lnTo>
                      <a:pt x="25" y="105"/>
                    </a:lnTo>
                    <a:lnTo>
                      <a:pt x="27" y="111"/>
                    </a:lnTo>
                    <a:lnTo>
                      <a:pt x="29" y="115"/>
                    </a:lnTo>
                    <a:lnTo>
                      <a:pt x="32" y="120"/>
                    </a:lnTo>
                    <a:lnTo>
                      <a:pt x="35" y="125"/>
                    </a:lnTo>
                    <a:lnTo>
                      <a:pt x="40" y="128"/>
                    </a:lnTo>
                    <a:lnTo>
                      <a:pt x="43" y="132"/>
                    </a:lnTo>
                    <a:lnTo>
                      <a:pt x="48" y="134"/>
                    </a:lnTo>
                    <a:lnTo>
                      <a:pt x="52" y="136"/>
                    </a:lnTo>
                    <a:lnTo>
                      <a:pt x="57" y="139"/>
                    </a:lnTo>
                    <a:lnTo>
                      <a:pt x="62" y="140"/>
                    </a:lnTo>
                    <a:lnTo>
                      <a:pt x="67" y="140"/>
                    </a:lnTo>
                    <a:lnTo>
                      <a:pt x="73" y="140"/>
                    </a:lnTo>
                    <a:lnTo>
                      <a:pt x="78" y="140"/>
                    </a:lnTo>
                    <a:lnTo>
                      <a:pt x="83" y="140"/>
                    </a:lnTo>
                    <a:lnTo>
                      <a:pt x="88" y="139"/>
                    </a:lnTo>
                    <a:lnTo>
                      <a:pt x="94" y="136"/>
                    </a:lnTo>
                    <a:lnTo>
                      <a:pt x="99" y="134"/>
                    </a:lnTo>
                    <a:lnTo>
                      <a:pt x="102" y="132"/>
                    </a:lnTo>
                    <a:lnTo>
                      <a:pt x="107" y="128"/>
                    </a:lnTo>
                    <a:lnTo>
                      <a:pt x="110" y="125"/>
                    </a:lnTo>
                    <a:lnTo>
                      <a:pt x="114" y="120"/>
                    </a:lnTo>
                    <a:lnTo>
                      <a:pt x="117" y="115"/>
                    </a:lnTo>
                    <a:lnTo>
                      <a:pt x="119" y="111"/>
                    </a:lnTo>
                    <a:lnTo>
                      <a:pt x="122" y="105"/>
                    </a:lnTo>
                    <a:lnTo>
                      <a:pt x="123" y="99"/>
                    </a:lnTo>
                    <a:lnTo>
                      <a:pt x="124" y="92"/>
                    </a:lnTo>
                    <a:lnTo>
                      <a:pt x="125" y="85"/>
                    </a:lnTo>
                    <a:lnTo>
                      <a:pt x="125" y="79"/>
                    </a:lnTo>
                    <a:lnTo>
                      <a:pt x="125" y="74"/>
                    </a:lnTo>
                    <a:lnTo>
                      <a:pt x="125" y="69"/>
                    </a:lnTo>
                    <a:lnTo>
                      <a:pt x="124" y="66"/>
                    </a:lnTo>
                    <a:lnTo>
                      <a:pt x="123" y="61"/>
                    </a:lnTo>
                    <a:lnTo>
                      <a:pt x="123" y="58"/>
                    </a:lnTo>
                    <a:lnTo>
                      <a:pt x="122" y="53"/>
                    </a:lnTo>
                    <a:lnTo>
                      <a:pt x="120" y="50"/>
                    </a:lnTo>
                    <a:lnTo>
                      <a:pt x="118" y="46"/>
                    </a:lnTo>
                    <a:lnTo>
                      <a:pt x="117" y="43"/>
                    </a:lnTo>
                    <a:lnTo>
                      <a:pt x="115" y="39"/>
                    </a:lnTo>
                    <a:lnTo>
                      <a:pt x="114" y="37"/>
                    </a:lnTo>
                    <a:lnTo>
                      <a:pt x="111" y="33"/>
                    </a:lnTo>
                    <a:lnTo>
                      <a:pt x="109" y="31"/>
                    </a:lnTo>
                    <a:lnTo>
                      <a:pt x="105" y="29"/>
                    </a:lnTo>
                    <a:lnTo>
                      <a:pt x="103" y="27"/>
                    </a:lnTo>
                    <a:lnTo>
                      <a:pt x="100" y="24"/>
                    </a:lnTo>
                    <a:lnTo>
                      <a:pt x="97" y="23"/>
                    </a:lnTo>
                    <a:lnTo>
                      <a:pt x="94" y="22"/>
                    </a:lnTo>
                    <a:lnTo>
                      <a:pt x="90" y="20"/>
                    </a:lnTo>
                    <a:lnTo>
                      <a:pt x="87" y="20"/>
                    </a:lnTo>
                    <a:lnTo>
                      <a:pt x="83" y="18"/>
                    </a:lnTo>
                    <a:lnTo>
                      <a:pt x="80" y="17"/>
                    </a:lnTo>
                    <a:lnTo>
                      <a:pt x="77" y="17"/>
                    </a:lnTo>
                    <a:lnTo>
                      <a:pt x="73" y="17"/>
                    </a:lnTo>
                    <a:lnTo>
                      <a:pt x="67" y="17"/>
                    </a:lnTo>
                    <a:lnTo>
                      <a:pt x="63" y="18"/>
                    </a:lnTo>
                    <a:lnTo>
                      <a:pt x="58" y="20"/>
                    </a:lnTo>
                    <a:lnTo>
                      <a:pt x="53" y="21"/>
                    </a:lnTo>
                    <a:lnTo>
                      <a:pt x="49" y="23"/>
                    </a:lnTo>
                    <a:lnTo>
                      <a:pt x="44" y="25"/>
                    </a:lnTo>
                    <a:lnTo>
                      <a:pt x="40" y="29"/>
                    </a:lnTo>
                    <a:lnTo>
                      <a:pt x="36" y="32"/>
                    </a:lnTo>
                    <a:lnTo>
                      <a:pt x="33" y="36"/>
                    </a:lnTo>
                    <a:lnTo>
                      <a:pt x="29" y="40"/>
                    </a:lnTo>
                    <a:lnTo>
                      <a:pt x="27" y="46"/>
                    </a:lnTo>
                    <a:lnTo>
                      <a:pt x="25" y="52"/>
                    </a:lnTo>
                    <a:lnTo>
                      <a:pt x="23" y="58"/>
                    </a:lnTo>
                    <a:lnTo>
                      <a:pt x="21" y="65"/>
                    </a:lnTo>
                    <a:lnTo>
                      <a:pt x="21" y="73"/>
                    </a:lnTo>
                    <a:lnTo>
                      <a:pt x="21" y="8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5" name="Freeform 2880"/>
              <p:cNvSpPr>
                <a:spLocks/>
              </p:cNvSpPr>
              <p:nvPr/>
            </p:nvSpPr>
            <p:spPr bwMode="auto">
              <a:xfrm>
                <a:off x="1847" y="1381"/>
                <a:ext cx="19" cy="30"/>
              </a:xfrm>
              <a:custGeom>
                <a:avLst/>
                <a:gdLst/>
                <a:ahLst/>
                <a:cxnLst>
                  <a:cxn ang="0">
                    <a:pos x="0" y="153"/>
                  </a:cxn>
                  <a:cxn ang="0">
                    <a:pos x="0" y="0"/>
                  </a:cxn>
                  <a:cxn ang="0">
                    <a:pos x="20" y="0"/>
                  </a:cxn>
                  <a:cxn ang="0">
                    <a:pos x="20" y="135"/>
                  </a:cxn>
                  <a:cxn ang="0">
                    <a:pos x="95" y="135"/>
                  </a:cxn>
                  <a:cxn ang="0">
                    <a:pos x="95" y="153"/>
                  </a:cxn>
                  <a:cxn ang="0">
                    <a:pos x="0" y="153"/>
                  </a:cxn>
                </a:cxnLst>
                <a:rect l="0" t="0" r="r" b="b"/>
                <a:pathLst>
                  <a:path w="95" h="153">
                    <a:moveTo>
                      <a:pt x="0" y="153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135"/>
                    </a:lnTo>
                    <a:lnTo>
                      <a:pt x="95" y="135"/>
                    </a:lnTo>
                    <a:lnTo>
                      <a:pt x="95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6" name="Freeform 2881"/>
              <p:cNvSpPr>
                <a:spLocks noEditPoints="1"/>
              </p:cNvSpPr>
              <p:nvPr/>
            </p:nvSpPr>
            <p:spPr bwMode="auto">
              <a:xfrm>
                <a:off x="1868" y="1381"/>
                <a:ext cx="28" cy="30"/>
              </a:xfrm>
              <a:custGeom>
                <a:avLst/>
                <a:gdLst/>
                <a:ahLst/>
                <a:cxnLst>
                  <a:cxn ang="0">
                    <a:pos x="0" y="153"/>
                  </a:cxn>
                  <a:cxn ang="0">
                    <a:pos x="59" y="0"/>
                  </a:cxn>
                  <a:cxn ang="0">
                    <a:pos x="81" y="0"/>
                  </a:cxn>
                  <a:cxn ang="0">
                    <a:pos x="143" y="153"/>
                  </a:cxn>
                  <a:cxn ang="0">
                    <a:pos x="120" y="153"/>
                  </a:cxn>
                  <a:cxn ang="0">
                    <a:pos x="103" y="107"/>
                  </a:cxn>
                  <a:cxn ang="0">
                    <a:pos x="38" y="107"/>
                  </a:cxn>
                  <a:cxn ang="0">
                    <a:pos x="22" y="153"/>
                  </a:cxn>
                  <a:cxn ang="0">
                    <a:pos x="0" y="153"/>
                  </a:cxn>
                  <a:cxn ang="0">
                    <a:pos x="45" y="90"/>
                  </a:cxn>
                  <a:cxn ang="0">
                    <a:pos x="96" y="90"/>
                  </a:cxn>
                  <a:cxn ang="0">
                    <a:pos x="81" y="48"/>
                  </a:cxn>
                  <a:cxn ang="0">
                    <a:pos x="78" y="43"/>
                  </a:cxn>
                  <a:cxn ang="0">
                    <a:pos x="77" y="38"/>
                  </a:cxn>
                  <a:cxn ang="0">
                    <a:pos x="75" y="35"/>
                  </a:cxn>
                  <a:cxn ang="0">
                    <a:pos x="74" y="30"/>
                  </a:cxn>
                  <a:cxn ang="0">
                    <a:pos x="73" y="27"/>
                  </a:cxn>
                  <a:cxn ang="0">
                    <a:pos x="72" y="23"/>
                  </a:cxn>
                  <a:cxn ang="0">
                    <a:pos x="70" y="20"/>
                  </a:cxn>
                  <a:cxn ang="0">
                    <a:pos x="69" y="16"/>
                  </a:cxn>
                  <a:cxn ang="0">
                    <a:pos x="68" y="20"/>
                  </a:cxn>
                  <a:cxn ang="0">
                    <a:pos x="68" y="23"/>
                  </a:cxn>
                  <a:cxn ang="0">
                    <a:pos x="67" y="28"/>
                  </a:cxn>
                  <a:cxn ang="0">
                    <a:pos x="66" y="31"/>
                  </a:cxn>
                  <a:cxn ang="0">
                    <a:pos x="65" y="35"/>
                  </a:cxn>
                  <a:cxn ang="0">
                    <a:pos x="63" y="38"/>
                  </a:cxn>
                  <a:cxn ang="0">
                    <a:pos x="62" y="42"/>
                  </a:cxn>
                  <a:cxn ang="0">
                    <a:pos x="61" y="45"/>
                  </a:cxn>
                  <a:cxn ang="0">
                    <a:pos x="45" y="90"/>
                  </a:cxn>
                </a:cxnLst>
                <a:rect l="0" t="0" r="r" b="b"/>
                <a:pathLst>
                  <a:path w="143" h="153">
                    <a:moveTo>
                      <a:pt x="0" y="153"/>
                    </a:moveTo>
                    <a:lnTo>
                      <a:pt x="59" y="0"/>
                    </a:lnTo>
                    <a:lnTo>
                      <a:pt x="81" y="0"/>
                    </a:lnTo>
                    <a:lnTo>
                      <a:pt x="143" y="153"/>
                    </a:lnTo>
                    <a:lnTo>
                      <a:pt x="120" y="153"/>
                    </a:lnTo>
                    <a:lnTo>
                      <a:pt x="103" y="107"/>
                    </a:lnTo>
                    <a:lnTo>
                      <a:pt x="38" y="107"/>
                    </a:lnTo>
                    <a:lnTo>
                      <a:pt x="22" y="153"/>
                    </a:lnTo>
                    <a:lnTo>
                      <a:pt x="0" y="153"/>
                    </a:lnTo>
                    <a:close/>
                    <a:moveTo>
                      <a:pt x="45" y="90"/>
                    </a:moveTo>
                    <a:lnTo>
                      <a:pt x="96" y="90"/>
                    </a:lnTo>
                    <a:lnTo>
                      <a:pt x="81" y="48"/>
                    </a:lnTo>
                    <a:lnTo>
                      <a:pt x="78" y="43"/>
                    </a:lnTo>
                    <a:lnTo>
                      <a:pt x="77" y="38"/>
                    </a:lnTo>
                    <a:lnTo>
                      <a:pt x="75" y="35"/>
                    </a:lnTo>
                    <a:lnTo>
                      <a:pt x="74" y="30"/>
                    </a:lnTo>
                    <a:lnTo>
                      <a:pt x="73" y="27"/>
                    </a:lnTo>
                    <a:lnTo>
                      <a:pt x="72" y="23"/>
                    </a:lnTo>
                    <a:lnTo>
                      <a:pt x="70" y="20"/>
                    </a:lnTo>
                    <a:lnTo>
                      <a:pt x="69" y="16"/>
                    </a:lnTo>
                    <a:lnTo>
                      <a:pt x="68" y="20"/>
                    </a:lnTo>
                    <a:lnTo>
                      <a:pt x="68" y="23"/>
                    </a:lnTo>
                    <a:lnTo>
                      <a:pt x="67" y="28"/>
                    </a:lnTo>
                    <a:lnTo>
                      <a:pt x="66" y="31"/>
                    </a:lnTo>
                    <a:lnTo>
                      <a:pt x="65" y="35"/>
                    </a:lnTo>
                    <a:lnTo>
                      <a:pt x="63" y="38"/>
                    </a:lnTo>
                    <a:lnTo>
                      <a:pt x="62" y="42"/>
                    </a:lnTo>
                    <a:lnTo>
                      <a:pt x="61" y="45"/>
                    </a:lnTo>
                    <a:lnTo>
                      <a:pt x="45" y="9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7" name="Rectangle 2882"/>
              <p:cNvSpPr>
                <a:spLocks noChangeArrowheads="1"/>
              </p:cNvSpPr>
              <p:nvPr/>
            </p:nvSpPr>
            <p:spPr bwMode="auto">
              <a:xfrm>
                <a:off x="1982" y="3668"/>
                <a:ext cx="50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 dirty="0">
                    <a:solidFill>
                      <a:srgbClr val="1F1A17"/>
                    </a:solidFill>
                    <a:latin typeface="Arial" charset="0"/>
                  </a:rPr>
                  <a:t>ZUID    AMERIKA</a:t>
                </a:r>
                <a:endParaRPr lang="nl-NL" sz="2400" dirty="0">
                  <a:latin typeface="Times New Roman" pitchFamily="18" charset="0"/>
                </a:endParaRPr>
              </a:p>
            </p:txBody>
          </p:sp>
          <p:sp>
            <p:nvSpPr>
              <p:cNvPr id="1338" name="Rectangle 2883"/>
              <p:cNvSpPr>
                <a:spLocks noChangeArrowheads="1"/>
              </p:cNvSpPr>
              <p:nvPr/>
            </p:nvSpPr>
            <p:spPr bwMode="auto">
              <a:xfrm>
                <a:off x="1999" y="3057"/>
                <a:ext cx="37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 dirty="0">
                    <a:solidFill>
                      <a:srgbClr val="1F1A17"/>
                    </a:solidFill>
                    <a:latin typeface="Arial" charset="0"/>
                  </a:rPr>
                  <a:t>VENEZUELA</a:t>
                </a:r>
                <a:endParaRPr lang="nl-NL" sz="2400" dirty="0">
                  <a:latin typeface="Times New Roman" pitchFamily="18" charset="0"/>
                </a:endParaRPr>
              </a:p>
            </p:txBody>
          </p:sp>
          <p:sp>
            <p:nvSpPr>
              <p:cNvPr id="1339" name="Rectangle 2884"/>
              <p:cNvSpPr>
                <a:spLocks noChangeArrowheads="1"/>
              </p:cNvSpPr>
              <p:nvPr/>
            </p:nvSpPr>
            <p:spPr bwMode="auto">
              <a:xfrm>
                <a:off x="4098" y="3805"/>
                <a:ext cx="333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SURINAME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1340" name="Rectangle 2885"/>
              <p:cNvSpPr>
                <a:spLocks noChangeArrowheads="1"/>
              </p:cNvSpPr>
              <p:nvPr/>
            </p:nvSpPr>
            <p:spPr bwMode="auto">
              <a:xfrm>
                <a:off x="4585" y="3815"/>
                <a:ext cx="232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 FRANS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1341" name="Rectangle 2886"/>
              <p:cNvSpPr>
                <a:spLocks noChangeArrowheads="1"/>
              </p:cNvSpPr>
              <p:nvPr/>
            </p:nvSpPr>
            <p:spPr bwMode="auto">
              <a:xfrm>
                <a:off x="4585" y="3862"/>
                <a:ext cx="27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 b="1">
                    <a:solidFill>
                      <a:srgbClr val="1F1A17"/>
                    </a:solidFill>
                    <a:latin typeface="Arial" charset="0"/>
                  </a:rPr>
                  <a:t>GUYANA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1342" name="Freeform 2887"/>
              <p:cNvSpPr>
                <a:spLocks/>
              </p:cNvSpPr>
              <p:nvPr/>
            </p:nvSpPr>
            <p:spPr bwMode="auto">
              <a:xfrm>
                <a:off x="3685" y="3675"/>
                <a:ext cx="10" cy="1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26"/>
                  </a:cxn>
                  <a:cxn ang="0">
                    <a:pos x="0" y="51"/>
                  </a:cxn>
                  <a:cxn ang="0">
                    <a:pos x="50" y="51"/>
                  </a:cxn>
                  <a:cxn ang="0">
                    <a:pos x="50" y="26"/>
                  </a:cxn>
                  <a:cxn ang="0">
                    <a:pos x="26" y="0"/>
                  </a:cxn>
                  <a:cxn ang="0">
                    <a:pos x="50" y="26"/>
                  </a:cxn>
                  <a:cxn ang="0">
                    <a:pos x="50" y="20"/>
                  </a:cxn>
                  <a:cxn ang="0">
                    <a:pos x="47" y="14"/>
                  </a:cxn>
                  <a:cxn ang="0">
                    <a:pos x="45" y="11"/>
                  </a:cxn>
                  <a:cxn ang="0">
                    <a:pos x="42" y="7"/>
                  </a:cxn>
                  <a:cxn ang="0">
                    <a:pos x="38" y="4"/>
                  </a:cxn>
                  <a:cxn ang="0">
                    <a:pos x="35" y="2"/>
                  </a:cxn>
                  <a:cxn ang="0">
                    <a:pos x="30" y="1"/>
                  </a:cxn>
                  <a:cxn ang="0">
                    <a:pos x="26" y="0"/>
                  </a:cxn>
                  <a:cxn ang="0">
                    <a:pos x="21" y="1"/>
                  </a:cxn>
                  <a:cxn ang="0">
                    <a:pos x="16" y="2"/>
                  </a:cxn>
                  <a:cxn ang="0">
                    <a:pos x="12" y="4"/>
                  </a:cxn>
                  <a:cxn ang="0">
                    <a:pos x="8" y="7"/>
                  </a:cxn>
                  <a:cxn ang="0">
                    <a:pos x="5" y="11"/>
                  </a:cxn>
                  <a:cxn ang="0">
                    <a:pos x="2" y="14"/>
                  </a:cxn>
                  <a:cxn ang="0">
                    <a:pos x="1" y="20"/>
                  </a:cxn>
                  <a:cxn ang="0">
                    <a:pos x="0" y="26"/>
                  </a:cxn>
                  <a:cxn ang="0">
                    <a:pos x="26" y="0"/>
                  </a:cxn>
                </a:cxnLst>
                <a:rect l="0" t="0" r="r" b="b"/>
                <a:pathLst>
                  <a:path w="50" h="51">
                    <a:moveTo>
                      <a:pt x="26" y="0"/>
                    </a:moveTo>
                    <a:lnTo>
                      <a:pt x="0" y="26"/>
                    </a:lnTo>
                    <a:lnTo>
                      <a:pt x="0" y="51"/>
                    </a:lnTo>
                    <a:lnTo>
                      <a:pt x="50" y="51"/>
                    </a:lnTo>
                    <a:lnTo>
                      <a:pt x="50" y="26"/>
                    </a:lnTo>
                    <a:lnTo>
                      <a:pt x="26" y="0"/>
                    </a:lnTo>
                    <a:lnTo>
                      <a:pt x="50" y="26"/>
                    </a:lnTo>
                    <a:lnTo>
                      <a:pt x="50" y="20"/>
                    </a:lnTo>
                    <a:lnTo>
                      <a:pt x="47" y="14"/>
                    </a:lnTo>
                    <a:lnTo>
                      <a:pt x="45" y="11"/>
                    </a:lnTo>
                    <a:lnTo>
                      <a:pt x="42" y="7"/>
                    </a:lnTo>
                    <a:lnTo>
                      <a:pt x="38" y="4"/>
                    </a:lnTo>
                    <a:lnTo>
                      <a:pt x="35" y="2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1" y="1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8" y="7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20"/>
                    </a:lnTo>
                    <a:lnTo>
                      <a:pt x="0" y="2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3" name="Freeform 2888"/>
              <p:cNvSpPr>
                <a:spLocks/>
              </p:cNvSpPr>
              <p:nvPr/>
            </p:nvSpPr>
            <p:spPr bwMode="auto">
              <a:xfrm>
                <a:off x="3690" y="3675"/>
                <a:ext cx="18" cy="10"/>
              </a:xfrm>
              <a:custGeom>
                <a:avLst/>
                <a:gdLst/>
                <a:ahLst/>
                <a:cxnLst>
                  <a:cxn ang="0">
                    <a:pos x="91" y="26"/>
                  </a:cxn>
                  <a:cxn ang="0">
                    <a:pos x="65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65" y="50"/>
                  </a:cxn>
                  <a:cxn ang="0">
                    <a:pos x="91" y="26"/>
                  </a:cxn>
                  <a:cxn ang="0">
                    <a:pos x="65" y="50"/>
                  </a:cxn>
                  <a:cxn ang="0">
                    <a:pos x="71" y="50"/>
                  </a:cxn>
                  <a:cxn ang="0">
                    <a:pos x="77" y="49"/>
                  </a:cxn>
                  <a:cxn ang="0">
                    <a:pos x="80" y="45"/>
                  </a:cxn>
                  <a:cxn ang="0">
                    <a:pos x="84" y="43"/>
                  </a:cxn>
                  <a:cxn ang="0">
                    <a:pos x="87" y="38"/>
                  </a:cxn>
                  <a:cxn ang="0">
                    <a:pos x="88" y="35"/>
                  </a:cxn>
                  <a:cxn ang="0">
                    <a:pos x="90" y="30"/>
                  </a:cxn>
                  <a:cxn ang="0">
                    <a:pos x="91" y="26"/>
                  </a:cxn>
                  <a:cxn ang="0">
                    <a:pos x="90" y="21"/>
                  </a:cxn>
                  <a:cxn ang="0">
                    <a:pos x="88" y="16"/>
                  </a:cxn>
                  <a:cxn ang="0">
                    <a:pos x="87" y="12"/>
                  </a:cxn>
                  <a:cxn ang="0">
                    <a:pos x="84" y="8"/>
                  </a:cxn>
                  <a:cxn ang="0">
                    <a:pos x="80" y="5"/>
                  </a:cxn>
                  <a:cxn ang="0">
                    <a:pos x="77" y="2"/>
                  </a:cxn>
                  <a:cxn ang="0">
                    <a:pos x="71" y="1"/>
                  </a:cxn>
                  <a:cxn ang="0">
                    <a:pos x="65" y="0"/>
                  </a:cxn>
                  <a:cxn ang="0">
                    <a:pos x="91" y="26"/>
                  </a:cxn>
                </a:cxnLst>
                <a:rect l="0" t="0" r="r" b="b"/>
                <a:pathLst>
                  <a:path w="91" h="50">
                    <a:moveTo>
                      <a:pt x="91" y="26"/>
                    </a:moveTo>
                    <a:lnTo>
                      <a:pt x="6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65" y="50"/>
                    </a:lnTo>
                    <a:lnTo>
                      <a:pt x="91" y="26"/>
                    </a:lnTo>
                    <a:lnTo>
                      <a:pt x="65" y="50"/>
                    </a:lnTo>
                    <a:lnTo>
                      <a:pt x="71" y="50"/>
                    </a:lnTo>
                    <a:lnTo>
                      <a:pt x="77" y="49"/>
                    </a:lnTo>
                    <a:lnTo>
                      <a:pt x="80" y="45"/>
                    </a:lnTo>
                    <a:lnTo>
                      <a:pt x="84" y="43"/>
                    </a:lnTo>
                    <a:lnTo>
                      <a:pt x="87" y="38"/>
                    </a:lnTo>
                    <a:lnTo>
                      <a:pt x="88" y="35"/>
                    </a:lnTo>
                    <a:lnTo>
                      <a:pt x="90" y="30"/>
                    </a:lnTo>
                    <a:lnTo>
                      <a:pt x="91" y="26"/>
                    </a:lnTo>
                    <a:lnTo>
                      <a:pt x="90" y="21"/>
                    </a:lnTo>
                    <a:lnTo>
                      <a:pt x="88" y="16"/>
                    </a:lnTo>
                    <a:lnTo>
                      <a:pt x="87" y="12"/>
                    </a:lnTo>
                    <a:lnTo>
                      <a:pt x="84" y="8"/>
                    </a:lnTo>
                    <a:lnTo>
                      <a:pt x="80" y="5"/>
                    </a:lnTo>
                    <a:lnTo>
                      <a:pt x="77" y="2"/>
                    </a:lnTo>
                    <a:lnTo>
                      <a:pt x="71" y="1"/>
                    </a:lnTo>
                    <a:lnTo>
                      <a:pt x="65" y="0"/>
                    </a:lnTo>
                    <a:lnTo>
                      <a:pt x="91" y="2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4" name="Freeform 2889"/>
              <p:cNvSpPr>
                <a:spLocks/>
              </p:cNvSpPr>
              <p:nvPr/>
            </p:nvSpPr>
            <p:spPr bwMode="auto">
              <a:xfrm>
                <a:off x="3698" y="3681"/>
                <a:ext cx="10" cy="17"/>
              </a:xfrm>
              <a:custGeom>
                <a:avLst/>
                <a:gdLst/>
                <a:ahLst/>
                <a:cxnLst>
                  <a:cxn ang="0">
                    <a:pos x="42" y="78"/>
                  </a:cxn>
                  <a:cxn ang="0">
                    <a:pos x="50" y="60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60"/>
                  </a:cxn>
                  <a:cxn ang="0">
                    <a:pos x="42" y="78"/>
                  </a:cxn>
                  <a:cxn ang="0">
                    <a:pos x="0" y="60"/>
                  </a:cxn>
                  <a:cxn ang="0">
                    <a:pos x="0" y="66"/>
                  </a:cxn>
                  <a:cxn ang="0">
                    <a:pos x="1" y="71"/>
                  </a:cxn>
                  <a:cxn ang="0">
                    <a:pos x="5" y="76"/>
                  </a:cxn>
                  <a:cxn ang="0">
                    <a:pos x="7" y="79"/>
                  </a:cxn>
                  <a:cxn ang="0">
                    <a:pos x="12" y="81"/>
                  </a:cxn>
                  <a:cxn ang="0">
                    <a:pos x="15" y="84"/>
                  </a:cxn>
                  <a:cxn ang="0">
                    <a:pos x="20" y="85"/>
                  </a:cxn>
                  <a:cxn ang="0">
                    <a:pos x="24" y="85"/>
                  </a:cxn>
                  <a:cxn ang="0">
                    <a:pos x="29" y="85"/>
                  </a:cxn>
                  <a:cxn ang="0">
                    <a:pos x="34" y="84"/>
                  </a:cxn>
                  <a:cxn ang="0">
                    <a:pos x="38" y="81"/>
                  </a:cxn>
                  <a:cxn ang="0">
                    <a:pos x="42" y="79"/>
                  </a:cxn>
                  <a:cxn ang="0">
                    <a:pos x="45" y="76"/>
                  </a:cxn>
                  <a:cxn ang="0">
                    <a:pos x="47" y="71"/>
                  </a:cxn>
                  <a:cxn ang="0">
                    <a:pos x="49" y="66"/>
                  </a:cxn>
                  <a:cxn ang="0">
                    <a:pos x="50" y="60"/>
                  </a:cxn>
                  <a:cxn ang="0">
                    <a:pos x="42" y="78"/>
                  </a:cxn>
                </a:cxnLst>
                <a:rect l="0" t="0" r="r" b="b"/>
                <a:pathLst>
                  <a:path w="50" h="85">
                    <a:moveTo>
                      <a:pt x="42" y="78"/>
                    </a:moveTo>
                    <a:lnTo>
                      <a:pt x="50" y="60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60"/>
                    </a:lnTo>
                    <a:lnTo>
                      <a:pt x="42" y="78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1" y="71"/>
                    </a:lnTo>
                    <a:lnTo>
                      <a:pt x="5" y="76"/>
                    </a:lnTo>
                    <a:lnTo>
                      <a:pt x="7" y="79"/>
                    </a:lnTo>
                    <a:lnTo>
                      <a:pt x="12" y="81"/>
                    </a:lnTo>
                    <a:lnTo>
                      <a:pt x="15" y="84"/>
                    </a:lnTo>
                    <a:lnTo>
                      <a:pt x="20" y="85"/>
                    </a:lnTo>
                    <a:lnTo>
                      <a:pt x="24" y="85"/>
                    </a:lnTo>
                    <a:lnTo>
                      <a:pt x="29" y="85"/>
                    </a:lnTo>
                    <a:lnTo>
                      <a:pt x="34" y="84"/>
                    </a:lnTo>
                    <a:lnTo>
                      <a:pt x="38" y="81"/>
                    </a:lnTo>
                    <a:lnTo>
                      <a:pt x="42" y="79"/>
                    </a:lnTo>
                    <a:lnTo>
                      <a:pt x="45" y="76"/>
                    </a:lnTo>
                    <a:lnTo>
                      <a:pt x="47" y="71"/>
                    </a:lnTo>
                    <a:lnTo>
                      <a:pt x="49" y="66"/>
                    </a:lnTo>
                    <a:lnTo>
                      <a:pt x="50" y="60"/>
                    </a:lnTo>
                    <a:lnTo>
                      <a:pt x="42" y="7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5" name="Freeform 2890"/>
              <p:cNvSpPr>
                <a:spLocks/>
              </p:cNvSpPr>
              <p:nvPr/>
            </p:nvSpPr>
            <p:spPr bwMode="auto">
              <a:xfrm>
                <a:off x="3695" y="3689"/>
                <a:ext cx="11" cy="12"/>
              </a:xfrm>
              <a:custGeom>
                <a:avLst/>
                <a:gdLst/>
                <a:ahLst/>
                <a:cxnLst>
                  <a:cxn ang="0">
                    <a:pos x="19" y="58"/>
                  </a:cxn>
                  <a:cxn ang="0">
                    <a:pos x="19" y="58"/>
                  </a:cxn>
                  <a:cxn ang="0">
                    <a:pos x="24" y="56"/>
                  </a:cxn>
                  <a:cxn ang="0">
                    <a:pos x="28" y="53"/>
                  </a:cxn>
                  <a:cxn ang="0">
                    <a:pos x="34" y="51"/>
                  </a:cxn>
                  <a:cxn ang="0">
                    <a:pos x="39" y="49"/>
                  </a:cxn>
                  <a:cxn ang="0">
                    <a:pos x="43" y="45"/>
                  </a:cxn>
                  <a:cxn ang="0">
                    <a:pos x="47" y="43"/>
                  </a:cxn>
                  <a:cxn ang="0">
                    <a:pos x="51" y="39"/>
                  </a:cxn>
                  <a:cxn ang="0">
                    <a:pos x="55" y="36"/>
                  </a:cxn>
                  <a:cxn ang="0">
                    <a:pos x="20" y="0"/>
                  </a:cxn>
                  <a:cxn ang="0">
                    <a:pos x="19" y="1"/>
                  </a:cxn>
                  <a:cxn ang="0">
                    <a:pos x="18" y="3"/>
                  </a:cxn>
                  <a:cxn ang="0">
                    <a:pos x="15" y="4"/>
                  </a:cxn>
                  <a:cxn ang="0">
                    <a:pos x="13" y="6"/>
                  </a:cxn>
                  <a:cxn ang="0">
                    <a:pos x="11" y="7"/>
                  </a:cxn>
                  <a:cxn ang="0">
                    <a:pos x="7" y="8"/>
                  </a:cxn>
                  <a:cxn ang="0">
                    <a:pos x="4" y="9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9" y="58"/>
                  </a:cxn>
                </a:cxnLst>
                <a:rect l="0" t="0" r="r" b="b"/>
                <a:pathLst>
                  <a:path w="55" h="58">
                    <a:moveTo>
                      <a:pt x="19" y="58"/>
                    </a:moveTo>
                    <a:lnTo>
                      <a:pt x="19" y="58"/>
                    </a:lnTo>
                    <a:lnTo>
                      <a:pt x="24" y="56"/>
                    </a:lnTo>
                    <a:lnTo>
                      <a:pt x="28" y="53"/>
                    </a:lnTo>
                    <a:lnTo>
                      <a:pt x="34" y="51"/>
                    </a:lnTo>
                    <a:lnTo>
                      <a:pt x="39" y="49"/>
                    </a:lnTo>
                    <a:lnTo>
                      <a:pt x="43" y="45"/>
                    </a:lnTo>
                    <a:lnTo>
                      <a:pt x="47" y="43"/>
                    </a:lnTo>
                    <a:lnTo>
                      <a:pt x="51" y="39"/>
                    </a:lnTo>
                    <a:lnTo>
                      <a:pt x="55" y="36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18" y="3"/>
                    </a:lnTo>
                    <a:lnTo>
                      <a:pt x="15" y="4"/>
                    </a:lnTo>
                    <a:lnTo>
                      <a:pt x="13" y="6"/>
                    </a:lnTo>
                    <a:lnTo>
                      <a:pt x="11" y="7"/>
                    </a:lnTo>
                    <a:lnTo>
                      <a:pt x="7" y="8"/>
                    </a:lnTo>
                    <a:lnTo>
                      <a:pt x="4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9" y="5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6" name="Freeform 2891"/>
              <p:cNvSpPr>
                <a:spLocks/>
              </p:cNvSpPr>
              <p:nvPr/>
            </p:nvSpPr>
            <p:spPr bwMode="auto">
              <a:xfrm>
                <a:off x="3690" y="3691"/>
                <a:ext cx="9" cy="11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54"/>
                  </a:cxn>
                  <a:cxn ang="0">
                    <a:pos x="5" y="54"/>
                  </a:cxn>
                  <a:cxn ang="0">
                    <a:pos x="11" y="54"/>
                  </a:cxn>
                  <a:cxn ang="0">
                    <a:pos x="17" y="53"/>
                  </a:cxn>
                  <a:cxn ang="0">
                    <a:pos x="23" y="52"/>
                  </a:cxn>
                  <a:cxn ang="0">
                    <a:pos x="29" y="51"/>
                  </a:cxn>
                  <a:cxn ang="0">
                    <a:pos x="34" y="49"/>
                  </a:cxn>
                  <a:cxn ang="0">
                    <a:pos x="40" y="48"/>
                  </a:cxn>
                  <a:cxn ang="0">
                    <a:pos x="46" y="46"/>
                  </a:cxn>
                  <a:cxn ang="0">
                    <a:pos x="27" y="0"/>
                  </a:cxn>
                  <a:cxn ang="0">
                    <a:pos x="24" y="1"/>
                  </a:cxn>
                  <a:cxn ang="0">
                    <a:pos x="20" y="2"/>
                  </a:cxn>
                  <a:cxn ang="0">
                    <a:pos x="17" y="3"/>
                  </a:cxn>
                  <a:cxn ang="0">
                    <a:pos x="14" y="3"/>
                  </a:cxn>
                  <a:cxn ang="0">
                    <a:pos x="10" y="4"/>
                  </a:cxn>
                  <a:cxn ang="0">
                    <a:pos x="7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4"/>
                  </a:cxn>
                </a:cxnLst>
                <a:rect l="0" t="0" r="r" b="b"/>
                <a:pathLst>
                  <a:path w="46" h="54">
                    <a:moveTo>
                      <a:pt x="0" y="54"/>
                    </a:moveTo>
                    <a:lnTo>
                      <a:pt x="0" y="54"/>
                    </a:lnTo>
                    <a:lnTo>
                      <a:pt x="5" y="54"/>
                    </a:lnTo>
                    <a:lnTo>
                      <a:pt x="11" y="54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9" y="51"/>
                    </a:lnTo>
                    <a:lnTo>
                      <a:pt x="34" y="49"/>
                    </a:lnTo>
                    <a:lnTo>
                      <a:pt x="40" y="48"/>
                    </a:lnTo>
                    <a:lnTo>
                      <a:pt x="46" y="46"/>
                    </a:lnTo>
                    <a:lnTo>
                      <a:pt x="27" y="0"/>
                    </a:lnTo>
                    <a:lnTo>
                      <a:pt x="24" y="1"/>
                    </a:lnTo>
                    <a:lnTo>
                      <a:pt x="20" y="2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7" name="Freeform 2892"/>
              <p:cNvSpPr>
                <a:spLocks/>
              </p:cNvSpPr>
              <p:nvPr/>
            </p:nvSpPr>
            <p:spPr bwMode="auto">
              <a:xfrm>
                <a:off x="3679" y="3691"/>
                <a:ext cx="11" cy="11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6" y="46"/>
                  </a:cxn>
                  <a:cxn ang="0">
                    <a:pos x="13" y="48"/>
                  </a:cxn>
                  <a:cxn ang="0">
                    <a:pos x="19" y="50"/>
                  </a:cxn>
                  <a:cxn ang="0">
                    <a:pos x="26" y="53"/>
                  </a:cxn>
                  <a:cxn ang="0">
                    <a:pos x="33" y="54"/>
                  </a:cxn>
                  <a:cxn ang="0">
                    <a:pos x="40" y="55"/>
                  </a:cxn>
                  <a:cxn ang="0">
                    <a:pos x="47" y="55"/>
                  </a:cxn>
                  <a:cxn ang="0">
                    <a:pos x="55" y="55"/>
                  </a:cxn>
                  <a:cxn ang="0">
                    <a:pos x="55" y="5"/>
                  </a:cxn>
                  <a:cxn ang="0">
                    <a:pos x="50" y="5"/>
                  </a:cxn>
                  <a:cxn ang="0">
                    <a:pos x="45" y="5"/>
                  </a:cxn>
                  <a:cxn ang="0">
                    <a:pos x="41" y="5"/>
                  </a:cxn>
                  <a:cxn ang="0">
                    <a:pos x="37" y="4"/>
                  </a:cxn>
                  <a:cxn ang="0">
                    <a:pos x="34" y="3"/>
                  </a:cxn>
                  <a:cxn ang="0">
                    <a:pos x="30" y="2"/>
                  </a:cxn>
                  <a:cxn ang="0">
                    <a:pos x="28" y="1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0" y="42"/>
                  </a:cxn>
                </a:cxnLst>
                <a:rect l="0" t="0" r="r" b="b"/>
                <a:pathLst>
                  <a:path w="55" h="55">
                    <a:moveTo>
                      <a:pt x="0" y="42"/>
                    </a:moveTo>
                    <a:lnTo>
                      <a:pt x="0" y="42"/>
                    </a:lnTo>
                    <a:lnTo>
                      <a:pt x="6" y="46"/>
                    </a:lnTo>
                    <a:lnTo>
                      <a:pt x="13" y="48"/>
                    </a:lnTo>
                    <a:lnTo>
                      <a:pt x="19" y="50"/>
                    </a:lnTo>
                    <a:lnTo>
                      <a:pt x="26" y="53"/>
                    </a:lnTo>
                    <a:lnTo>
                      <a:pt x="33" y="54"/>
                    </a:lnTo>
                    <a:lnTo>
                      <a:pt x="40" y="55"/>
                    </a:lnTo>
                    <a:lnTo>
                      <a:pt x="47" y="55"/>
                    </a:lnTo>
                    <a:lnTo>
                      <a:pt x="55" y="55"/>
                    </a:lnTo>
                    <a:lnTo>
                      <a:pt x="55" y="5"/>
                    </a:lnTo>
                    <a:lnTo>
                      <a:pt x="50" y="5"/>
                    </a:lnTo>
                    <a:lnTo>
                      <a:pt x="45" y="5"/>
                    </a:lnTo>
                    <a:lnTo>
                      <a:pt x="41" y="5"/>
                    </a:lnTo>
                    <a:lnTo>
                      <a:pt x="37" y="4"/>
                    </a:lnTo>
                    <a:lnTo>
                      <a:pt x="34" y="3"/>
                    </a:lnTo>
                    <a:lnTo>
                      <a:pt x="30" y="2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8" name="Freeform 2893"/>
              <p:cNvSpPr>
                <a:spLocks/>
              </p:cNvSpPr>
              <p:nvPr/>
            </p:nvSpPr>
            <p:spPr bwMode="auto">
              <a:xfrm>
                <a:off x="3672" y="3687"/>
                <a:ext cx="12" cy="13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7" y="34"/>
                  </a:cxn>
                  <a:cxn ang="0">
                    <a:pos x="11" y="39"/>
                  </a:cxn>
                  <a:cxn ang="0">
                    <a:pos x="15" y="44"/>
                  </a:cxn>
                  <a:cxn ang="0">
                    <a:pos x="21" y="49"/>
                  </a:cxn>
                  <a:cxn ang="0">
                    <a:pos x="26" y="53"/>
                  </a:cxn>
                  <a:cxn ang="0">
                    <a:pos x="32" y="58"/>
                  </a:cxn>
                  <a:cxn ang="0">
                    <a:pos x="37" y="61"/>
                  </a:cxn>
                  <a:cxn ang="0">
                    <a:pos x="62" y="19"/>
                  </a:cxn>
                  <a:cxn ang="0">
                    <a:pos x="59" y="16"/>
                  </a:cxn>
                  <a:cxn ang="0">
                    <a:pos x="56" y="15"/>
                  </a:cxn>
                  <a:cxn ang="0">
                    <a:pos x="55" y="13"/>
                  </a:cxn>
                  <a:cxn ang="0">
                    <a:pos x="52" y="11"/>
                  </a:cxn>
                  <a:cxn ang="0">
                    <a:pos x="50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0" y="22"/>
                  </a:cxn>
                </a:cxnLst>
                <a:rect l="0" t="0" r="r" b="b"/>
                <a:pathLst>
                  <a:path w="62" h="61">
                    <a:moveTo>
                      <a:pt x="0" y="22"/>
                    </a:moveTo>
                    <a:lnTo>
                      <a:pt x="0" y="22"/>
                    </a:lnTo>
                    <a:lnTo>
                      <a:pt x="4" y="28"/>
                    </a:lnTo>
                    <a:lnTo>
                      <a:pt x="7" y="34"/>
                    </a:lnTo>
                    <a:lnTo>
                      <a:pt x="11" y="39"/>
                    </a:lnTo>
                    <a:lnTo>
                      <a:pt x="15" y="44"/>
                    </a:lnTo>
                    <a:lnTo>
                      <a:pt x="21" y="49"/>
                    </a:lnTo>
                    <a:lnTo>
                      <a:pt x="26" y="53"/>
                    </a:lnTo>
                    <a:lnTo>
                      <a:pt x="32" y="58"/>
                    </a:lnTo>
                    <a:lnTo>
                      <a:pt x="37" y="61"/>
                    </a:lnTo>
                    <a:lnTo>
                      <a:pt x="62" y="19"/>
                    </a:lnTo>
                    <a:lnTo>
                      <a:pt x="59" y="16"/>
                    </a:lnTo>
                    <a:lnTo>
                      <a:pt x="56" y="15"/>
                    </a:lnTo>
                    <a:lnTo>
                      <a:pt x="55" y="13"/>
                    </a:lnTo>
                    <a:lnTo>
                      <a:pt x="52" y="11"/>
                    </a:lnTo>
                    <a:lnTo>
                      <a:pt x="50" y="8"/>
                    </a:lnTo>
                    <a:lnTo>
                      <a:pt x="49" y="6"/>
                    </a:lnTo>
                    <a:lnTo>
                      <a:pt x="47" y="4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9" name="Freeform 2894"/>
              <p:cNvSpPr>
                <a:spLocks/>
              </p:cNvSpPr>
              <p:nvPr/>
            </p:nvSpPr>
            <p:spPr bwMode="auto">
              <a:xfrm>
                <a:off x="3669" y="3681"/>
                <a:ext cx="12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" y="14"/>
                  </a:cxn>
                  <a:cxn ang="0">
                    <a:pos x="2" y="21"/>
                  </a:cxn>
                  <a:cxn ang="0">
                    <a:pos x="3" y="27"/>
                  </a:cxn>
                  <a:cxn ang="0">
                    <a:pos x="5" y="34"/>
                  </a:cxn>
                  <a:cxn ang="0">
                    <a:pos x="7" y="39"/>
                  </a:cxn>
                  <a:cxn ang="0">
                    <a:pos x="9" y="45"/>
                  </a:cxn>
                  <a:cxn ang="0">
                    <a:pos x="11" y="52"/>
                  </a:cxn>
                  <a:cxn ang="0">
                    <a:pos x="57" y="30"/>
                  </a:cxn>
                  <a:cxn ang="0">
                    <a:pos x="54" y="27"/>
                  </a:cxn>
                  <a:cxn ang="0">
                    <a:pos x="53" y="23"/>
                  </a:cxn>
                  <a:cxn ang="0">
                    <a:pos x="52" y="20"/>
                  </a:cxn>
                  <a:cxn ang="0">
                    <a:pos x="52" y="16"/>
                  </a:cxn>
                  <a:cxn ang="0">
                    <a:pos x="51" y="13"/>
                  </a:cxn>
                  <a:cxn ang="0">
                    <a:pos x="50" y="8"/>
                  </a:cxn>
                  <a:cxn ang="0">
                    <a:pos x="50" y="5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52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" y="14"/>
                    </a:lnTo>
                    <a:lnTo>
                      <a:pt x="2" y="21"/>
                    </a:lnTo>
                    <a:lnTo>
                      <a:pt x="3" y="27"/>
                    </a:lnTo>
                    <a:lnTo>
                      <a:pt x="5" y="34"/>
                    </a:lnTo>
                    <a:lnTo>
                      <a:pt x="7" y="39"/>
                    </a:lnTo>
                    <a:lnTo>
                      <a:pt x="9" y="45"/>
                    </a:lnTo>
                    <a:lnTo>
                      <a:pt x="11" y="52"/>
                    </a:lnTo>
                    <a:lnTo>
                      <a:pt x="57" y="30"/>
                    </a:lnTo>
                    <a:lnTo>
                      <a:pt x="54" y="27"/>
                    </a:lnTo>
                    <a:lnTo>
                      <a:pt x="53" y="23"/>
                    </a:lnTo>
                    <a:lnTo>
                      <a:pt x="52" y="20"/>
                    </a:lnTo>
                    <a:lnTo>
                      <a:pt x="52" y="16"/>
                    </a:lnTo>
                    <a:lnTo>
                      <a:pt x="51" y="13"/>
                    </a:lnTo>
                    <a:lnTo>
                      <a:pt x="50" y="8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0" name="Freeform 2895"/>
              <p:cNvSpPr>
                <a:spLocks/>
              </p:cNvSpPr>
              <p:nvPr/>
            </p:nvSpPr>
            <p:spPr bwMode="auto">
              <a:xfrm>
                <a:off x="3669" y="3671"/>
                <a:ext cx="12" cy="1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10" y="7"/>
                  </a:cxn>
                  <a:cxn ang="0">
                    <a:pos x="7" y="13"/>
                  </a:cxn>
                  <a:cxn ang="0">
                    <a:pos x="5" y="19"/>
                  </a:cxn>
                  <a:cxn ang="0">
                    <a:pos x="3" y="26"/>
                  </a:cxn>
                  <a:cxn ang="0">
                    <a:pos x="2" y="33"/>
                  </a:cxn>
                  <a:cxn ang="0">
                    <a:pos x="1" y="40"/>
                  </a:cxn>
                  <a:cxn ang="0">
                    <a:pos x="0" y="47"/>
                  </a:cxn>
                  <a:cxn ang="0">
                    <a:pos x="0" y="54"/>
                  </a:cxn>
                  <a:cxn ang="0">
                    <a:pos x="50" y="54"/>
                  </a:cxn>
                  <a:cxn ang="0">
                    <a:pos x="50" y="50"/>
                  </a:cxn>
                  <a:cxn ang="0">
                    <a:pos x="51" y="46"/>
                  </a:cxn>
                  <a:cxn ang="0">
                    <a:pos x="51" y="41"/>
                  </a:cxn>
                  <a:cxn ang="0">
                    <a:pos x="52" y="38"/>
                  </a:cxn>
                  <a:cxn ang="0">
                    <a:pos x="53" y="33"/>
                  </a:cxn>
                  <a:cxn ang="0">
                    <a:pos x="54" y="30"/>
                  </a:cxn>
                  <a:cxn ang="0">
                    <a:pos x="55" y="28"/>
                  </a:cxn>
                  <a:cxn ang="0">
                    <a:pos x="57" y="24"/>
                  </a:cxn>
                  <a:cxn ang="0">
                    <a:pos x="57" y="24"/>
                  </a:cxn>
                  <a:cxn ang="0">
                    <a:pos x="13" y="0"/>
                  </a:cxn>
                </a:cxnLst>
                <a:rect l="0" t="0" r="r" b="b"/>
                <a:pathLst>
                  <a:path w="5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0" y="7"/>
                    </a:lnTo>
                    <a:lnTo>
                      <a:pt x="7" y="13"/>
                    </a:lnTo>
                    <a:lnTo>
                      <a:pt x="5" y="19"/>
                    </a:lnTo>
                    <a:lnTo>
                      <a:pt x="3" y="26"/>
                    </a:lnTo>
                    <a:lnTo>
                      <a:pt x="2" y="33"/>
                    </a:lnTo>
                    <a:lnTo>
                      <a:pt x="1" y="40"/>
                    </a:lnTo>
                    <a:lnTo>
                      <a:pt x="0" y="47"/>
                    </a:lnTo>
                    <a:lnTo>
                      <a:pt x="0" y="54"/>
                    </a:lnTo>
                    <a:lnTo>
                      <a:pt x="50" y="54"/>
                    </a:lnTo>
                    <a:lnTo>
                      <a:pt x="50" y="50"/>
                    </a:lnTo>
                    <a:lnTo>
                      <a:pt x="51" y="46"/>
                    </a:lnTo>
                    <a:lnTo>
                      <a:pt x="51" y="41"/>
                    </a:lnTo>
                    <a:lnTo>
                      <a:pt x="52" y="38"/>
                    </a:lnTo>
                    <a:lnTo>
                      <a:pt x="53" y="33"/>
                    </a:lnTo>
                    <a:lnTo>
                      <a:pt x="54" y="30"/>
                    </a:lnTo>
                    <a:lnTo>
                      <a:pt x="55" y="28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1" name="Freeform 2896"/>
              <p:cNvSpPr>
                <a:spLocks/>
              </p:cNvSpPr>
              <p:nvPr/>
            </p:nvSpPr>
            <p:spPr bwMode="auto">
              <a:xfrm>
                <a:off x="3672" y="3663"/>
                <a:ext cx="13" cy="12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3" y="3"/>
                  </a:cxn>
                  <a:cxn ang="0">
                    <a:pos x="27" y="7"/>
                  </a:cxn>
                  <a:cxn ang="0">
                    <a:pos x="23" y="11"/>
                  </a:cxn>
                  <a:cxn ang="0">
                    <a:pos x="17" y="16"/>
                  </a:cxn>
                  <a:cxn ang="0">
                    <a:pos x="12" y="21"/>
                  </a:cxn>
                  <a:cxn ang="0">
                    <a:pos x="8" y="26"/>
                  </a:cxn>
                  <a:cxn ang="0">
                    <a:pos x="3" y="32"/>
                  </a:cxn>
                  <a:cxn ang="0">
                    <a:pos x="0" y="38"/>
                  </a:cxn>
                  <a:cxn ang="0">
                    <a:pos x="44" y="62"/>
                  </a:cxn>
                  <a:cxn ang="0">
                    <a:pos x="46" y="59"/>
                  </a:cxn>
                  <a:cxn ang="0">
                    <a:pos x="47" y="56"/>
                  </a:cxn>
                  <a:cxn ang="0">
                    <a:pos x="49" y="54"/>
                  </a:cxn>
                  <a:cxn ang="0">
                    <a:pos x="52" y="52"/>
                  </a:cxn>
                  <a:cxn ang="0">
                    <a:pos x="54" y="49"/>
                  </a:cxn>
                  <a:cxn ang="0">
                    <a:pos x="56" y="47"/>
                  </a:cxn>
                  <a:cxn ang="0">
                    <a:pos x="60" y="46"/>
                  </a:cxn>
                  <a:cxn ang="0">
                    <a:pos x="62" y="44"/>
                  </a:cxn>
                  <a:cxn ang="0">
                    <a:pos x="63" y="44"/>
                  </a:cxn>
                  <a:cxn ang="0">
                    <a:pos x="40" y="0"/>
                  </a:cxn>
                </a:cxnLst>
                <a:rect l="0" t="0" r="r" b="b"/>
                <a:pathLst>
                  <a:path w="63" h="62">
                    <a:moveTo>
                      <a:pt x="40" y="0"/>
                    </a:moveTo>
                    <a:lnTo>
                      <a:pt x="40" y="0"/>
                    </a:lnTo>
                    <a:lnTo>
                      <a:pt x="33" y="3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7" y="16"/>
                    </a:lnTo>
                    <a:lnTo>
                      <a:pt x="12" y="21"/>
                    </a:lnTo>
                    <a:lnTo>
                      <a:pt x="8" y="26"/>
                    </a:lnTo>
                    <a:lnTo>
                      <a:pt x="3" y="32"/>
                    </a:lnTo>
                    <a:lnTo>
                      <a:pt x="0" y="38"/>
                    </a:lnTo>
                    <a:lnTo>
                      <a:pt x="44" y="62"/>
                    </a:lnTo>
                    <a:lnTo>
                      <a:pt x="46" y="59"/>
                    </a:lnTo>
                    <a:lnTo>
                      <a:pt x="47" y="56"/>
                    </a:lnTo>
                    <a:lnTo>
                      <a:pt x="49" y="54"/>
                    </a:lnTo>
                    <a:lnTo>
                      <a:pt x="52" y="52"/>
                    </a:lnTo>
                    <a:lnTo>
                      <a:pt x="54" y="49"/>
                    </a:lnTo>
                    <a:lnTo>
                      <a:pt x="56" y="47"/>
                    </a:lnTo>
                    <a:lnTo>
                      <a:pt x="60" y="46"/>
                    </a:lnTo>
                    <a:lnTo>
                      <a:pt x="62" y="44"/>
                    </a:lnTo>
                    <a:lnTo>
                      <a:pt x="63" y="4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2" name="Freeform 2897"/>
              <p:cNvSpPr>
                <a:spLocks/>
              </p:cNvSpPr>
              <p:nvPr/>
            </p:nvSpPr>
            <p:spPr bwMode="auto">
              <a:xfrm>
                <a:off x="3680" y="3661"/>
                <a:ext cx="9" cy="11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29" y="2"/>
                  </a:cxn>
                  <a:cxn ang="0">
                    <a:pos x="22" y="3"/>
                  </a:cxn>
                  <a:cxn ang="0">
                    <a:pos x="16" y="4"/>
                  </a:cxn>
                  <a:cxn ang="0">
                    <a:pos x="10" y="6"/>
                  </a:cxn>
                  <a:cxn ang="0">
                    <a:pos x="5" y="8"/>
                  </a:cxn>
                  <a:cxn ang="0">
                    <a:pos x="0" y="11"/>
                  </a:cxn>
                  <a:cxn ang="0">
                    <a:pos x="23" y="55"/>
                  </a:cxn>
                  <a:cxn ang="0">
                    <a:pos x="24" y="53"/>
                  </a:cxn>
                  <a:cxn ang="0">
                    <a:pos x="27" y="52"/>
                  </a:cxn>
                  <a:cxn ang="0">
                    <a:pos x="30" y="52"/>
                  </a:cxn>
                  <a:cxn ang="0">
                    <a:pos x="32" y="51"/>
                  </a:cxn>
                  <a:cxn ang="0">
                    <a:pos x="36" y="51"/>
                  </a:cxn>
                  <a:cxn ang="0">
                    <a:pos x="39" y="50"/>
                  </a:cxn>
                  <a:cxn ang="0">
                    <a:pos x="43" y="50"/>
                  </a:cxn>
                  <a:cxn ang="0">
                    <a:pos x="47" y="50"/>
                  </a:cxn>
                  <a:cxn ang="0">
                    <a:pos x="47" y="50"/>
                  </a:cxn>
                  <a:cxn ang="0">
                    <a:pos x="47" y="0"/>
                  </a:cxn>
                </a:cxnLst>
                <a:rect l="0" t="0" r="r" b="b"/>
                <a:pathLst>
                  <a:path w="47" h="55">
                    <a:moveTo>
                      <a:pt x="47" y="0"/>
                    </a:moveTo>
                    <a:lnTo>
                      <a:pt x="47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9" y="2"/>
                    </a:lnTo>
                    <a:lnTo>
                      <a:pt x="22" y="3"/>
                    </a:lnTo>
                    <a:lnTo>
                      <a:pt x="16" y="4"/>
                    </a:lnTo>
                    <a:lnTo>
                      <a:pt x="10" y="6"/>
                    </a:lnTo>
                    <a:lnTo>
                      <a:pt x="5" y="8"/>
                    </a:lnTo>
                    <a:lnTo>
                      <a:pt x="0" y="11"/>
                    </a:lnTo>
                    <a:lnTo>
                      <a:pt x="23" y="55"/>
                    </a:lnTo>
                    <a:lnTo>
                      <a:pt x="24" y="53"/>
                    </a:lnTo>
                    <a:lnTo>
                      <a:pt x="27" y="52"/>
                    </a:lnTo>
                    <a:lnTo>
                      <a:pt x="30" y="52"/>
                    </a:lnTo>
                    <a:lnTo>
                      <a:pt x="32" y="51"/>
                    </a:lnTo>
                    <a:lnTo>
                      <a:pt x="36" y="51"/>
                    </a:lnTo>
                    <a:lnTo>
                      <a:pt x="39" y="50"/>
                    </a:lnTo>
                    <a:lnTo>
                      <a:pt x="43" y="50"/>
                    </a:lnTo>
                    <a:lnTo>
                      <a:pt x="47" y="50"/>
                    </a:lnTo>
                    <a:lnTo>
                      <a:pt x="47" y="5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3" name="Freeform 2898"/>
              <p:cNvSpPr>
                <a:spLocks/>
              </p:cNvSpPr>
              <p:nvPr/>
            </p:nvSpPr>
            <p:spPr bwMode="auto">
              <a:xfrm>
                <a:off x="3689" y="3661"/>
                <a:ext cx="12" cy="11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59" y="17"/>
                  </a:cxn>
                  <a:cxn ang="0">
                    <a:pos x="54" y="13"/>
                  </a:cxn>
                  <a:cxn ang="0">
                    <a:pos x="47" y="10"/>
                  </a:cxn>
                  <a:cxn ang="0">
                    <a:pos x="40" y="6"/>
                  </a:cxn>
                  <a:cxn ang="0">
                    <a:pos x="33" y="4"/>
                  </a:cxn>
                  <a:cxn ang="0">
                    <a:pos x="25" y="3"/>
                  </a:cxn>
                  <a:cxn ang="0">
                    <a:pos x="17" y="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6" y="50"/>
                  </a:cxn>
                  <a:cxn ang="0">
                    <a:pos x="11" y="50"/>
                  </a:cxn>
                  <a:cxn ang="0">
                    <a:pos x="15" y="51"/>
                  </a:cxn>
                  <a:cxn ang="0">
                    <a:pos x="20" y="52"/>
                  </a:cxn>
                  <a:cxn ang="0">
                    <a:pos x="22" y="53"/>
                  </a:cxn>
                  <a:cxn ang="0">
                    <a:pos x="26" y="55"/>
                  </a:cxn>
                  <a:cxn ang="0">
                    <a:pos x="28" y="56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59" y="17"/>
                  </a:cxn>
                </a:cxnLst>
                <a:rect l="0" t="0" r="r" b="b"/>
                <a:pathLst>
                  <a:path w="59" h="57">
                    <a:moveTo>
                      <a:pt x="59" y="17"/>
                    </a:moveTo>
                    <a:lnTo>
                      <a:pt x="59" y="17"/>
                    </a:lnTo>
                    <a:lnTo>
                      <a:pt x="54" y="13"/>
                    </a:lnTo>
                    <a:lnTo>
                      <a:pt x="47" y="10"/>
                    </a:lnTo>
                    <a:lnTo>
                      <a:pt x="40" y="6"/>
                    </a:lnTo>
                    <a:lnTo>
                      <a:pt x="33" y="4"/>
                    </a:lnTo>
                    <a:lnTo>
                      <a:pt x="25" y="3"/>
                    </a:lnTo>
                    <a:lnTo>
                      <a:pt x="17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6" y="50"/>
                    </a:lnTo>
                    <a:lnTo>
                      <a:pt x="11" y="50"/>
                    </a:lnTo>
                    <a:lnTo>
                      <a:pt x="15" y="51"/>
                    </a:lnTo>
                    <a:lnTo>
                      <a:pt x="20" y="52"/>
                    </a:lnTo>
                    <a:lnTo>
                      <a:pt x="22" y="53"/>
                    </a:lnTo>
                    <a:lnTo>
                      <a:pt x="26" y="55"/>
                    </a:lnTo>
                    <a:lnTo>
                      <a:pt x="28" y="56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4" name="Freeform 2899"/>
              <p:cNvSpPr>
                <a:spLocks/>
              </p:cNvSpPr>
              <p:nvPr/>
            </p:nvSpPr>
            <p:spPr bwMode="auto">
              <a:xfrm>
                <a:off x="3695" y="3664"/>
                <a:ext cx="12" cy="16"/>
              </a:xfrm>
              <a:custGeom>
                <a:avLst/>
                <a:gdLst/>
                <a:ahLst/>
                <a:cxnLst>
                  <a:cxn ang="0">
                    <a:pos x="40" y="77"/>
                  </a:cxn>
                  <a:cxn ang="0">
                    <a:pos x="59" y="48"/>
                  </a:cxn>
                  <a:cxn ang="0">
                    <a:pos x="58" y="41"/>
                  </a:cxn>
                  <a:cxn ang="0">
                    <a:pos x="56" y="34"/>
                  </a:cxn>
                  <a:cxn ang="0">
                    <a:pos x="52" y="27"/>
                  </a:cxn>
                  <a:cxn ang="0">
                    <a:pos x="49" y="21"/>
                  </a:cxn>
                  <a:cxn ang="0">
                    <a:pos x="45" y="16"/>
                  </a:cxn>
                  <a:cxn ang="0">
                    <a:pos x="41" y="10"/>
                  </a:cxn>
                  <a:cxn ang="0">
                    <a:pos x="35" y="4"/>
                  </a:cxn>
                  <a:cxn ang="0">
                    <a:pos x="29" y="0"/>
                  </a:cxn>
                  <a:cxn ang="0">
                    <a:pos x="0" y="40"/>
                  </a:cxn>
                  <a:cxn ang="0">
                    <a:pos x="3" y="41"/>
                  </a:cxn>
                  <a:cxn ang="0">
                    <a:pos x="4" y="43"/>
                  </a:cxn>
                  <a:cxn ang="0">
                    <a:pos x="6" y="46"/>
                  </a:cxn>
                  <a:cxn ang="0">
                    <a:pos x="7" y="47"/>
                  </a:cxn>
                  <a:cxn ang="0">
                    <a:pos x="9" y="49"/>
                  </a:cxn>
                  <a:cxn ang="0">
                    <a:pos x="10" y="53"/>
                  </a:cxn>
                  <a:cxn ang="0">
                    <a:pos x="11" y="55"/>
                  </a:cxn>
                  <a:cxn ang="0">
                    <a:pos x="11" y="58"/>
                  </a:cxn>
                  <a:cxn ang="0">
                    <a:pos x="32" y="28"/>
                  </a:cxn>
                  <a:cxn ang="0">
                    <a:pos x="11" y="58"/>
                  </a:cxn>
                  <a:cxn ang="0">
                    <a:pos x="13" y="64"/>
                  </a:cxn>
                  <a:cxn ang="0">
                    <a:pos x="15" y="69"/>
                  </a:cxn>
                  <a:cxn ang="0">
                    <a:pos x="19" y="72"/>
                  </a:cxn>
                  <a:cxn ang="0">
                    <a:pos x="22" y="75"/>
                  </a:cxn>
                  <a:cxn ang="0">
                    <a:pos x="27" y="77"/>
                  </a:cxn>
                  <a:cxn ang="0">
                    <a:pos x="32" y="78"/>
                  </a:cxn>
                  <a:cxn ang="0">
                    <a:pos x="36" y="78"/>
                  </a:cxn>
                  <a:cxn ang="0">
                    <a:pos x="41" y="77"/>
                  </a:cxn>
                  <a:cxn ang="0">
                    <a:pos x="45" y="76"/>
                  </a:cxn>
                  <a:cxn ang="0">
                    <a:pos x="49" y="73"/>
                  </a:cxn>
                  <a:cxn ang="0">
                    <a:pos x="54" y="71"/>
                  </a:cxn>
                  <a:cxn ang="0">
                    <a:pos x="56" y="68"/>
                  </a:cxn>
                  <a:cxn ang="0">
                    <a:pos x="58" y="63"/>
                  </a:cxn>
                  <a:cxn ang="0">
                    <a:pos x="60" y="58"/>
                  </a:cxn>
                  <a:cxn ang="0">
                    <a:pos x="60" y="54"/>
                  </a:cxn>
                  <a:cxn ang="0">
                    <a:pos x="59" y="48"/>
                  </a:cxn>
                  <a:cxn ang="0">
                    <a:pos x="40" y="77"/>
                  </a:cxn>
                </a:cxnLst>
                <a:rect l="0" t="0" r="r" b="b"/>
                <a:pathLst>
                  <a:path w="60" h="78">
                    <a:moveTo>
                      <a:pt x="40" y="77"/>
                    </a:moveTo>
                    <a:lnTo>
                      <a:pt x="59" y="48"/>
                    </a:lnTo>
                    <a:lnTo>
                      <a:pt x="58" y="41"/>
                    </a:lnTo>
                    <a:lnTo>
                      <a:pt x="56" y="34"/>
                    </a:lnTo>
                    <a:lnTo>
                      <a:pt x="52" y="27"/>
                    </a:lnTo>
                    <a:lnTo>
                      <a:pt x="49" y="21"/>
                    </a:lnTo>
                    <a:lnTo>
                      <a:pt x="45" y="16"/>
                    </a:lnTo>
                    <a:lnTo>
                      <a:pt x="41" y="10"/>
                    </a:lnTo>
                    <a:lnTo>
                      <a:pt x="35" y="4"/>
                    </a:lnTo>
                    <a:lnTo>
                      <a:pt x="29" y="0"/>
                    </a:lnTo>
                    <a:lnTo>
                      <a:pt x="0" y="40"/>
                    </a:lnTo>
                    <a:lnTo>
                      <a:pt x="3" y="41"/>
                    </a:lnTo>
                    <a:lnTo>
                      <a:pt x="4" y="43"/>
                    </a:lnTo>
                    <a:lnTo>
                      <a:pt x="6" y="46"/>
                    </a:lnTo>
                    <a:lnTo>
                      <a:pt x="7" y="47"/>
                    </a:lnTo>
                    <a:lnTo>
                      <a:pt x="9" y="49"/>
                    </a:lnTo>
                    <a:lnTo>
                      <a:pt x="10" y="53"/>
                    </a:lnTo>
                    <a:lnTo>
                      <a:pt x="11" y="55"/>
                    </a:lnTo>
                    <a:lnTo>
                      <a:pt x="11" y="58"/>
                    </a:lnTo>
                    <a:lnTo>
                      <a:pt x="32" y="28"/>
                    </a:lnTo>
                    <a:lnTo>
                      <a:pt x="11" y="58"/>
                    </a:lnTo>
                    <a:lnTo>
                      <a:pt x="13" y="64"/>
                    </a:lnTo>
                    <a:lnTo>
                      <a:pt x="15" y="69"/>
                    </a:lnTo>
                    <a:lnTo>
                      <a:pt x="19" y="72"/>
                    </a:lnTo>
                    <a:lnTo>
                      <a:pt x="22" y="75"/>
                    </a:lnTo>
                    <a:lnTo>
                      <a:pt x="27" y="77"/>
                    </a:lnTo>
                    <a:lnTo>
                      <a:pt x="32" y="78"/>
                    </a:lnTo>
                    <a:lnTo>
                      <a:pt x="36" y="78"/>
                    </a:lnTo>
                    <a:lnTo>
                      <a:pt x="41" y="77"/>
                    </a:lnTo>
                    <a:lnTo>
                      <a:pt x="45" y="76"/>
                    </a:lnTo>
                    <a:lnTo>
                      <a:pt x="49" y="73"/>
                    </a:lnTo>
                    <a:lnTo>
                      <a:pt x="54" y="71"/>
                    </a:lnTo>
                    <a:lnTo>
                      <a:pt x="56" y="68"/>
                    </a:lnTo>
                    <a:lnTo>
                      <a:pt x="58" y="63"/>
                    </a:lnTo>
                    <a:lnTo>
                      <a:pt x="60" y="58"/>
                    </a:lnTo>
                    <a:lnTo>
                      <a:pt x="60" y="54"/>
                    </a:lnTo>
                    <a:lnTo>
                      <a:pt x="59" y="48"/>
                    </a:lnTo>
                    <a:lnTo>
                      <a:pt x="40" y="77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5" name="Freeform 2900"/>
              <p:cNvSpPr>
                <a:spLocks/>
              </p:cNvSpPr>
              <p:nvPr/>
            </p:nvSpPr>
            <p:spPr bwMode="auto">
              <a:xfrm>
                <a:off x="3691" y="3670"/>
                <a:ext cx="12" cy="11"/>
              </a:xfrm>
              <a:custGeom>
                <a:avLst/>
                <a:gdLst/>
                <a:ahLst/>
                <a:cxnLst>
                  <a:cxn ang="0">
                    <a:pos x="1" y="37"/>
                  </a:cxn>
                  <a:cxn ang="0">
                    <a:pos x="30" y="55"/>
                  </a:cxn>
                  <a:cxn ang="0">
                    <a:pos x="60" y="49"/>
                  </a:cxn>
                  <a:cxn ang="0">
                    <a:pos x="52" y="0"/>
                  </a:cxn>
                  <a:cxn ang="0">
                    <a:pos x="20" y="6"/>
                  </a:cxn>
                  <a:cxn ang="0">
                    <a:pos x="1" y="37"/>
                  </a:cxn>
                  <a:cxn ang="0">
                    <a:pos x="20" y="6"/>
                  </a:cxn>
                  <a:cxn ang="0">
                    <a:pos x="15" y="7"/>
                  </a:cxn>
                  <a:cxn ang="0">
                    <a:pos x="10" y="11"/>
                  </a:cxn>
                  <a:cxn ang="0">
                    <a:pos x="7" y="13"/>
                  </a:cxn>
                  <a:cxn ang="0">
                    <a:pos x="3" y="18"/>
                  </a:cxn>
                  <a:cxn ang="0">
                    <a:pos x="2" y="21"/>
                  </a:cxn>
                  <a:cxn ang="0">
                    <a:pos x="1" y="26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7" y="48"/>
                  </a:cxn>
                  <a:cxn ang="0">
                    <a:pos x="10" y="51"/>
                  </a:cxn>
                  <a:cxn ang="0">
                    <a:pos x="13" y="54"/>
                  </a:cxn>
                  <a:cxn ang="0">
                    <a:pos x="18" y="55"/>
                  </a:cxn>
                  <a:cxn ang="0">
                    <a:pos x="24" y="56"/>
                  </a:cxn>
                  <a:cxn ang="0">
                    <a:pos x="30" y="55"/>
                  </a:cxn>
                  <a:cxn ang="0">
                    <a:pos x="1" y="37"/>
                  </a:cxn>
                </a:cxnLst>
                <a:rect l="0" t="0" r="r" b="b"/>
                <a:pathLst>
                  <a:path w="60" h="56">
                    <a:moveTo>
                      <a:pt x="1" y="37"/>
                    </a:moveTo>
                    <a:lnTo>
                      <a:pt x="30" y="55"/>
                    </a:lnTo>
                    <a:lnTo>
                      <a:pt x="60" y="49"/>
                    </a:lnTo>
                    <a:lnTo>
                      <a:pt x="52" y="0"/>
                    </a:lnTo>
                    <a:lnTo>
                      <a:pt x="20" y="6"/>
                    </a:lnTo>
                    <a:lnTo>
                      <a:pt x="1" y="37"/>
                    </a:lnTo>
                    <a:lnTo>
                      <a:pt x="20" y="6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7" y="13"/>
                    </a:lnTo>
                    <a:lnTo>
                      <a:pt x="3" y="18"/>
                    </a:lnTo>
                    <a:lnTo>
                      <a:pt x="2" y="21"/>
                    </a:lnTo>
                    <a:lnTo>
                      <a:pt x="1" y="26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7" y="48"/>
                    </a:lnTo>
                    <a:lnTo>
                      <a:pt x="10" y="51"/>
                    </a:lnTo>
                    <a:lnTo>
                      <a:pt x="13" y="54"/>
                    </a:lnTo>
                    <a:lnTo>
                      <a:pt x="18" y="55"/>
                    </a:lnTo>
                    <a:lnTo>
                      <a:pt x="24" y="56"/>
                    </a:lnTo>
                    <a:lnTo>
                      <a:pt x="30" y="55"/>
                    </a:lnTo>
                    <a:lnTo>
                      <a:pt x="1" y="37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6" name="Freeform 2901"/>
              <p:cNvSpPr>
                <a:spLocks/>
              </p:cNvSpPr>
              <p:nvPr/>
            </p:nvSpPr>
            <p:spPr bwMode="auto">
              <a:xfrm>
                <a:off x="3691" y="3668"/>
                <a:ext cx="10" cy="9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40"/>
                  </a:cxn>
                  <a:cxn ang="0">
                    <a:pos x="0" y="41"/>
                  </a:cxn>
                  <a:cxn ang="0">
                    <a:pos x="2" y="41"/>
                  </a:cxn>
                  <a:cxn ang="0">
                    <a:pos x="2" y="41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3" y="43"/>
                  </a:cxn>
                  <a:cxn ang="0">
                    <a:pos x="3" y="43"/>
                  </a:cxn>
                  <a:cxn ang="0">
                    <a:pos x="3" y="44"/>
                  </a:cxn>
                  <a:cxn ang="0">
                    <a:pos x="51" y="30"/>
                  </a:cxn>
                  <a:cxn ang="0">
                    <a:pos x="49" y="26"/>
                  </a:cxn>
                  <a:cxn ang="0">
                    <a:pos x="48" y="22"/>
                  </a:cxn>
                  <a:cxn ang="0">
                    <a:pos x="46" y="18"/>
                  </a:cxn>
                  <a:cxn ang="0">
                    <a:pos x="43" y="13"/>
                  </a:cxn>
                  <a:cxn ang="0">
                    <a:pos x="40" y="10"/>
                  </a:cxn>
                  <a:cxn ang="0">
                    <a:pos x="36" y="6"/>
                  </a:cxn>
                  <a:cxn ang="0">
                    <a:pos x="33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40"/>
                  </a:cxn>
                </a:cxnLst>
                <a:rect l="0" t="0" r="r" b="b"/>
                <a:pathLst>
                  <a:path w="51" h="44">
                    <a:moveTo>
                      <a:pt x="0" y="40"/>
                    </a:moveTo>
                    <a:lnTo>
                      <a:pt x="0" y="40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3" y="44"/>
                    </a:lnTo>
                    <a:lnTo>
                      <a:pt x="51" y="30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6" y="18"/>
                    </a:lnTo>
                    <a:lnTo>
                      <a:pt x="43" y="13"/>
                    </a:lnTo>
                    <a:lnTo>
                      <a:pt x="40" y="10"/>
                    </a:lnTo>
                    <a:lnTo>
                      <a:pt x="36" y="6"/>
                    </a:lnTo>
                    <a:lnTo>
                      <a:pt x="33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7" name="Freeform 2902"/>
              <p:cNvSpPr>
                <a:spLocks/>
              </p:cNvSpPr>
              <p:nvPr/>
            </p:nvSpPr>
            <p:spPr bwMode="auto">
              <a:xfrm>
                <a:off x="3689" y="3666"/>
                <a:ext cx="8" cy="1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3" y="50"/>
                  </a:cxn>
                  <a:cxn ang="0">
                    <a:pos x="4" y="50"/>
                  </a:cxn>
                  <a:cxn ang="0">
                    <a:pos x="5" y="50"/>
                  </a:cxn>
                  <a:cxn ang="0">
                    <a:pos x="6" y="50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7" y="51"/>
                  </a:cxn>
                  <a:cxn ang="0">
                    <a:pos x="8" y="51"/>
                  </a:cxn>
                  <a:cxn ang="0">
                    <a:pos x="37" y="11"/>
                  </a:cxn>
                  <a:cxn ang="0">
                    <a:pos x="33" y="8"/>
                  </a:cxn>
                  <a:cxn ang="0">
                    <a:pos x="29" y="6"/>
                  </a:cxn>
                  <a:cxn ang="0">
                    <a:pos x="25" y="3"/>
                  </a:cxn>
                  <a:cxn ang="0">
                    <a:pos x="20" y="2"/>
                  </a:cxn>
                  <a:cxn ang="0">
                    <a:pos x="15" y="1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37" h="51">
                    <a:moveTo>
                      <a:pt x="0" y="50"/>
                    </a:moveTo>
                    <a:lnTo>
                      <a:pt x="0" y="50"/>
                    </a:lnTo>
                    <a:lnTo>
                      <a:pt x="3" y="50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8" y="51"/>
                    </a:lnTo>
                    <a:lnTo>
                      <a:pt x="37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3"/>
                    </a:lnTo>
                    <a:lnTo>
                      <a:pt x="20" y="2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8" name="Freeform 2903"/>
              <p:cNvSpPr>
                <a:spLocks/>
              </p:cNvSpPr>
              <p:nvPr/>
            </p:nvSpPr>
            <p:spPr bwMode="auto">
              <a:xfrm>
                <a:off x="3680" y="3666"/>
                <a:ext cx="9" cy="11"/>
              </a:xfrm>
              <a:custGeom>
                <a:avLst/>
                <a:gdLst/>
                <a:ahLst/>
                <a:cxnLst>
                  <a:cxn ang="0">
                    <a:pos x="36" y="54"/>
                  </a:cxn>
                  <a:cxn ang="0">
                    <a:pos x="36" y="54"/>
                  </a:cxn>
                  <a:cxn ang="0">
                    <a:pos x="37" y="53"/>
                  </a:cxn>
                  <a:cxn ang="0">
                    <a:pos x="38" y="52"/>
                  </a:cxn>
                  <a:cxn ang="0">
                    <a:pos x="39" y="52"/>
                  </a:cxn>
                  <a:cxn ang="0">
                    <a:pos x="40" y="51"/>
                  </a:cxn>
                  <a:cxn ang="0">
                    <a:pos x="42" y="50"/>
                  </a:cxn>
                  <a:cxn ang="0">
                    <a:pos x="45" y="50"/>
                  </a:cxn>
                  <a:cxn ang="0">
                    <a:pos x="47" y="50"/>
                  </a:cxn>
                  <a:cxn ang="0">
                    <a:pos x="49" y="50"/>
                  </a:cxn>
                  <a:cxn ang="0">
                    <a:pos x="49" y="0"/>
                  </a:cxn>
                  <a:cxn ang="0">
                    <a:pos x="42" y="0"/>
                  </a:cxn>
                  <a:cxn ang="0">
                    <a:pos x="36" y="1"/>
                  </a:cxn>
                  <a:cxn ang="0">
                    <a:pos x="29" y="2"/>
                  </a:cxn>
                  <a:cxn ang="0">
                    <a:pos x="23" y="5"/>
                  </a:cxn>
                  <a:cxn ang="0">
                    <a:pos x="16" y="8"/>
                  </a:cxn>
                  <a:cxn ang="0">
                    <a:pos x="10" y="11"/>
                  </a:cxn>
                  <a:cxn ang="0">
                    <a:pos x="4" y="1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" y="54"/>
                  </a:cxn>
                </a:cxnLst>
                <a:rect l="0" t="0" r="r" b="b"/>
                <a:pathLst>
                  <a:path w="49" h="54">
                    <a:moveTo>
                      <a:pt x="36" y="54"/>
                    </a:moveTo>
                    <a:lnTo>
                      <a:pt x="36" y="54"/>
                    </a:lnTo>
                    <a:lnTo>
                      <a:pt x="37" y="53"/>
                    </a:lnTo>
                    <a:lnTo>
                      <a:pt x="38" y="52"/>
                    </a:lnTo>
                    <a:lnTo>
                      <a:pt x="39" y="52"/>
                    </a:lnTo>
                    <a:lnTo>
                      <a:pt x="40" y="51"/>
                    </a:lnTo>
                    <a:lnTo>
                      <a:pt x="42" y="50"/>
                    </a:lnTo>
                    <a:lnTo>
                      <a:pt x="45" y="50"/>
                    </a:lnTo>
                    <a:lnTo>
                      <a:pt x="47" y="50"/>
                    </a:lnTo>
                    <a:lnTo>
                      <a:pt x="49" y="50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6" y="1"/>
                    </a:lnTo>
                    <a:lnTo>
                      <a:pt x="29" y="2"/>
                    </a:lnTo>
                    <a:lnTo>
                      <a:pt x="23" y="5"/>
                    </a:lnTo>
                    <a:lnTo>
                      <a:pt x="16" y="8"/>
                    </a:lnTo>
                    <a:lnTo>
                      <a:pt x="10" y="11"/>
                    </a:lnTo>
                    <a:lnTo>
                      <a:pt x="4" y="15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36" y="5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9" name="Freeform 2904"/>
              <p:cNvSpPr>
                <a:spLocks/>
              </p:cNvSpPr>
              <p:nvPr/>
            </p:nvSpPr>
            <p:spPr bwMode="auto">
              <a:xfrm>
                <a:off x="3676" y="3670"/>
                <a:ext cx="11" cy="11"/>
              </a:xfrm>
              <a:custGeom>
                <a:avLst/>
                <a:gdLst/>
                <a:ahLst/>
                <a:cxnLst>
                  <a:cxn ang="0">
                    <a:pos x="50" y="54"/>
                  </a:cxn>
                  <a:cxn ang="0">
                    <a:pos x="50" y="54"/>
                  </a:cxn>
                  <a:cxn ang="0">
                    <a:pos x="50" y="49"/>
                  </a:cxn>
                  <a:cxn ang="0">
                    <a:pos x="50" y="46"/>
                  </a:cxn>
                  <a:cxn ang="0">
                    <a:pos x="51" y="42"/>
                  </a:cxn>
                  <a:cxn ang="0">
                    <a:pos x="51" y="39"/>
                  </a:cxn>
                  <a:cxn ang="0">
                    <a:pos x="52" y="38"/>
                  </a:cxn>
                  <a:cxn ang="0">
                    <a:pos x="53" y="36"/>
                  </a:cxn>
                  <a:cxn ang="0">
                    <a:pos x="53" y="34"/>
                  </a:cxn>
                  <a:cxn ang="0">
                    <a:pos x="55" y="33"/>
                  </a:cxn>
                  <a:cxn ang="0">
                    <a:pos x="19" y="0"/>
                  </a:cxn>
                  <a:cxn ang="0">
                    <a:pos x="14" y="5"/>
                  </a:cxn>
                  <a:cxn ang="0">
                    <a:pos x="9" y="11"/>
                  </a:cxn>
                  <a:cxn ang="0">
                    <a:pos x="6" y="18"/>
                  </a:cxn>
                  <a:cxn ang="0">
                    <a:pos x="4" y="25"/>
                  </a:cxn>
                  <a:cxn ang="0">
                    <a:pos x="3" y="32"/>
                  </a:cxn>
                  <a:cxn ang="0">
                    <a:pos x="0" y="39"/>
                  </a:cxn>
                  <a:cxn ang="0">
                    <a:pos x="0" y="47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50" y="54"/>
                  </a:cxn>
                </a:cxnLst>
                <a:rect l="0" t="0" r="r" b="b"/>
                <a:pathLst>
                  <a:path w="55" h="54">
                    <a:moveTo>
                      <a:pt x="50" y="54"/>
                    </a:moveTo>
                    <a:lnTo>
                      <a:pt x="50" y="54"/>
                    </a:lnTo>
                    <a:lnTo>
                      <a:pt x="50" y="49"/>
                    </a:lnTo>
                    <a:lnTo>
                      <a:pt x="50" y="46"/>
                    </a:lnTo>
                    <a:lnTo>
                      <a:pt x="51" y="42"/>
                    </a:lnTo>
                    <a:lnTo>
                      <a:pt x="51" y="39"/>
                    </a:lnTo>
                    <a:lnTo>
                      <a:pt x="52" y="38"/>
                    </a:lnTo>
                    <a:lnTo>
                      <a:pt x="53" y="36"/>
                    </a:lnTo>
                    <a:lnTo>
                      <a:pt x="53" y="34"/>
                    </a:lnTo>
                    <a:lnTo>
                      <a:pt x="55" y="33"/>
                    </a:lnTo>
                    <a:lnTo>
                      <a:pt x="19" y="0"/>
                    </a:lnTo>
                    <a:lnTo>
                      <a:pt x="14" y="5"/>
                    </a:lnTo>
                    <a:lnTo>
                      <a:pt x="9" y="11"/>
                    </a:lnTo>
                    <a:lnTo>
                      <a:pt x="6" y="18"/>
                    </a:lnTo>
                    <a:lnTo>
                      <a:pt x="4" y="25"/>
                    </a:lnTo>
                    <a:lnTo>
                      <a:pt x="3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50" y="5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0" name="Freeform 2905"/>
              <p:cNvSpPr>
                <a:spLocks/>
              </p:cNvSpPr>
              <p:nvPr/>
            </p:nvSpPr>
            <p:spPr bwMode="auto">
              <a:xfrm>
                <a:off x="3676" y="3681"/>
                <a:ext cx="11" cy="12"/>
              </a:xfrm>
              <a:custGeom>
                <a:avLst/>
                <a:gdLst/>
                <a:ahLst/>
                <a:cxnLst>
                  <a:cxn ang="0">
                    <a:pos x="56" y="24"/>
                  </a:cxn>
                  <a:cxn ang="0">
                    <a:pos x="56" y="24"/>
                  </a:cxn>
                  <a:cxn ang="0">
                    <a:pos x="55" y="23"/>
                  </a:cxn>
                  <a:cxn ang="0">
                    <a:pos x="53" y="22"/>
                  </a:cxn>
                  <a:cxn ang="0">
                    <a:pos x="52" y="20"/>
                  </a:cxn>
                  <a:cxn ang="0">
                    <a:pos x="51" y="17"/>
                  </a:cxn>
                  <a:cxn ang="0">
                    <a:pos x="51" y="14"/>
                  </a:cxn>
                  <a:cxn ang="0">
                    <a:pos x="50" y="9"/>
                  </a:cxn>
                  <a:cxn ang="0">
                    <a:pos x="50" y="6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3" y="23"/>
                  </a:cxn>
                  <a:cxn ang="0">
                    <a:pos x="4" y="31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2"/>
                  </a:cxn>
                  <a:cxn ang="0">
                    <a:pos x="19" y="58"/>
                  </a:cxn>
                  <a:cxn ang="0">
                    <a:pos x="19" y="58"/>
                  </a:cxn>
                  <a:cxn ang="0">
                    <a:pos x="56" y="24"/>
                  </a:cxn>
                </a:cxnLst>
                <a:rect l="0" t="0" r="r" b="b"/>
                <a:pathLst>
                  <a:path w="56" h="58">
                    <a:moveTo>
                      <a:pt x="56" y="24"/>
                    </a:moveTo>
                    <a:lnTo>
                      <a:pt x="56" y="24"/>
                    </a:lnTo>
                    <a:lnTo>
                      <a:pt x="55" y="23"/>
                    </a:lnTo>
                    <a:lnTo>
                      <a:pt x="53" y="22"/>
                    </a:lnTo>
                    <a:lnTo>
                      <a:pt x="52" y="20"/>
                    </a:lnTo>
                    <a:lnTo>
                      <a:pt x="51" y="17"/>
                    </a:lnTo>
                    <a:lnTo>
                      <a:pt x="51" y="14"/>
                    </a:lnTo>
                    <a:lnTo>
                      <a:pt x="50" y="9"/>
                    </a:lnTo>
                    <a:lnTo>
                      <a:pt x="50" y="6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3" y="23"/>
                    </a:lnTo>
                    <a:lnTo>
                      <a:pt x="4" y="31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2"/>
                    </a:lnTo>
                    <a:lnTo>
                      <a:pt x="19" y="58"/>
                    </a:lnTo>
                    <a:lnTo>
                      <a:pt x="19" y="58"/>
                    </a:lnTo>
                    <a:lnTo>
                      <a:pt x="56" y="2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1" name="Freeform 2906"/>
              <p:cNvSpPr>
                <a:spLocks/>
              </p:cNvSpPr>
              <p:nvPr/>
            </p:nvSpPr>
            <p:spPr bwMode="auto">
              <a:xfrm>
                <a:off x="3680" y="3686"/>
                <a:ext cx="9" cy="11"/>
              </a:xfrm>
              <a:custGeom>
                <a:avLst/>
                <a:gdLst/>
                <a:ahLst/>
                <a:cxnLst>
                  <a:cxn ang="0">
                    <a:pos x="49" y="6"/>
                  </a:cxn>
                  <a:cxn ang="0">
                    <a:pos x="49" y="6"/>
                  </a:cxn>
                  <a:cxn ang="0">
                    <a:pos x="47" y="6"/>
                  </a:cxn>
                  <a:cxn ang="0">
                    <a:pos x="45" y="5"/>
                  </a:cxn>
                  <a:cxn ang="0">
                    <a:pos x="42" y="5"/>
                  </a:cxn>
                  <a:cxn ang="0">
                    <a:pos x="41" y="4"/>
                  </a:cxn>
                  <a:cxn ang="0">
                    <a:pos x="40" y="4"/>
                  </a:cxn>
                  <a:cxn ang="0">
                    <a:pos x="39" y="3"/>
                  </a:cxn>
                  <a:cxn ang="0">
                    <a:pos x="38" y="1"/>
                  </a:cxn>
                  <a:cxn ang="0">
                    <a:pos x="37" y="0"/>
                  </a:cxn>
                  <a:cxn ang="0">
                    <a:pos x="0" y="34"/>
                  </a:cxn>
                  <a:cxn ang="0">
                    <a:pos x="4" y="38"/>
                  </a:cxn>
                  <a:cxn ang="0">
                    <a:pos x="9" y="43"/>
                  </a:cxn>
                  <a:cxn ang="0">
                    <a:pos x="16" y="46"/>
                  </a:cxn>
                  <a:cxn ang="0">
                    <a:pos x="22" y="50"/>
                  </a:cxn>
                  <a:cxn ang="0">
                    <a:pos x="29" y="52"/>
                  </a:cxn>
                  <a:cxn ang="0">
                    <a:pos x="36" y="54"/>
                  </a:cxn>
                  <a:cxn ang="0">
                    <a:pos x="42" y="54"/>
                  </a:cxn>
                  <a:cxn ang="0">
                    <a:pos x="49" y="56"/>
                  </a:cxn>
                  <a:cxn ang="0">
                    <a:pos x="49" y="56"/>
                  </a:cxn>
                  <a:cxn ang="0">
                    <a:pos x="49" y="6"/>
                  </a:cxn>
                </a:cxnLst>
                <a:rect l="0" t="0" r="r" b="b"/>
                <a:pathLst>
                  <a:path w="49" h="56">
                    <a:moveTo>
                      <a:pt x="49" y="6"/>
                    </a:moveTo>
                    <a:lnTo>
                      <a:pt x="49" y="6"/>
                    </a:lnTo>
                    <a:lnTo>
                      <a:pt x="47" y="6"/>
                    </a:lnTo>
                    <a:lnTo>
                      <a:pt x="45" y="5"/>
                    </a:lnTo>
                    <a:lnTo>
                      <a:pt x="42" y="5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0" y="34"/>
                    </a:lnTo>
                    <a:lnTo>
                      <a:pt x="4" y="38"/>
                    </a:lnTo>
                    <a:lnTo>
                      <a:pt x="9" y="43"/>
                    </a:lnTo>
                    <a:lnTo>
                      <a:pt x="16" y="46"/>
                    </a:lnTo>
                    <a:lnTo>
                      <a:pt x="22" y="50"/>
                    </a:lnTo>
                    <a:lnTo>
                      <a:pt x="29" y="52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9" y="56"/>
                    </a:lnTo>
                    <a:lnTo>
                      <a:pt x="49" y="56"/>
                    </a:lnTo>
                    <a:lnTo>
                      <a:pt x="49" y="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2" name="Freeform 2907"/>
              <p:cNvSpPr>
                <a:spLocks/>
              </p:cNvSpPr>
              <p:nvPr/>
            </p:nvSpPr>
            <p:spPr bwMode="auto">
              <a:xfrm>
                <a:off x="3689" y="3687"/>
                <a:ext cx="6" cy="1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52"/>
                  </a:cxn>
                  <a:cxn ang="0">
                    <a:pos x="4" y="52"/>
                  </a:cxn>
                  <a:cxn ang="0">
                    <a:pos x="7" y="50"/>
                  </a:cxn>
                  <a:cxn ang="0">
                    <a:pos x="11" y="50"/>
                  </a:cxn>
                  <a:cxn ang="0">
                    <a:pos x="14" y="49"/>
                  </a:cxn>
                  <a:cxn ang="0">
                    <a:pos x="19" y="49"/>
                  </a:cxn>
                  <a:cxn ang="0">
                    <a:pos x="21" y="48"/>
                  </a:cxn>
                  <a:cxn ang="0">
                    <a:pos x="26" y="47"/>
                  </a:cxn>
                  <a:cxn ang="0">
                    <a:pos x="28" y="46"/>
                  </a:cxn>
                  <a:cxn ang="0">
                    <a:pos x="29" y="46"/>
                  </a:cxn>
                  <a:cxn ang="0">
                    <a:pos x="11" y="0"/>
                  </a:cxn>
                </a:cxnLst>
                <a:rect l="0" t="0" r="r" b="b"/>
                <a:pathLst>
                  <a:path w="29" h="52">
                    <a:moveTo>
                      <a:pt x="11" y="0"/>
                    </a:move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7" y="50"/>
                    </a:lnTo>
                    <a:lnTo>
                      <a:pt x="11" y="50"/>
                    </a:lnTo>
                    <a:lnTo>
                      <a:pt x="14" y="49"/>
                    </a:lnTo>
                    <a:lnTo>
                      <a:pt x="19" y="49"/>
                    </a:lnTo>
                    <a:lnTo>
                      <a:pt x="21" y="48"/>
                    </a:lnTo>
                    <a:lnTo>
                      <a:pt x="26" y="47"/>
                    </a:lnTo>
                    <a:lnTo>
                      <a:pt x="28" y="46"/>
                    </a:lnTo>
                    <a:lnTo>
                      <a:pt x="29" y="4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3" name="Freeform 2908"/>
              <p:cNvSpPr>
                <a:spLocks/>
              </p:cNvSpPr>
              <p:nvPr/>
            </p:nvSpPr>
            <p:spPr bwMode="auto">
              <a:xfrm>
                <a:off x="3692" y="3684"/>
                <a:ext cx="10" cy="12"/>
              </a:xfrm>
              <a:custGeom>
                <a:avLst/>
                <a:gdLst/>
                <a:ahLst/>
                <a:cxnLst>
                  <a:cxn ang="0">
                    <a:pos x="1" y="26"/>
                  </a:cxn>
                  <a:cxn ang="0">
                    <a:pos x="10" y="6"/>
                  </a:cxn>
                  <a:cxn ang="0">
                    <a:pos x="9" y="7"/>
                  </a:cxn>
                  <a:cxn ang="0">
                    <a:pos x="8" y="7"/>
                  </a:cxn>
                  <a:cxn ang="0">
                    <a:pos x="7" y="8"/>
                  </a:cxn>
                  <a:cxn ang="0">
                    <a:pos x="6" y="8"/>
                  </a:cxn>
                  <a:cxn ang="0">
                    <a:pos x="4" y="9"/>
                  </a:cxn>
                  <a:cxn ang="0">
                    <a:pos x="3" y="11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18" y="58"/>
                  </a:cxn>
                  <a:cxn ang="0">
                    <a:pos x="21" y="57"/>
                  </a:cxn>
                  <a:cxn ang="0">
                    <a:pos x="24" y="56"/>
                  </a:cxn>
                  <a:cxn ang="0">
                    <a:pos x="26" y="53"/>
                  </a:cxn>
                  <a:cxn ang="0">
                    <a:pos x="30" y="52"/>
                  </a:cxn>
                  <a:cxn ang="0">
                    <a:pos x="32" y="51"/>
                  </a:cxn>
                  <a:cxn ang="0">
                    <a:pos x="36" y="49"/>
                  </a:cxn>
                  <a:cxn ang="0">
                    <a:pos x="38" y="47"/>
                  </a:cxn>
                  <a:cxn ang="0">
                    <a:pos x="40" y="45"/>
                  </a:cxn>
                  <a:cxn ang="0">
                    <a:pos x="51" y="26"/>
                  </a:cxn>
                  <a:cxn ang="0">
                    <a:pos x="40" y="45"/>
                  </a:cxn>
                  <a:cxn ang="0">
                    <a:pos x="45" y="41"/>
                  </a:cxn>
                  <a:cxn ang="0">
                    <a:pos x="48" y="37"/>
                  </a:cxn>
                  <a:cxn ang="0">
                    <a:pos x="49" y="32"/>
                  </a:cxn>
                  <a:cxn ang="0">
                    <a:pos x="51" y="28"/>
                  </a:cxn>
                  <a:cxn ang="0">
                    <a:pos x="51" y="23"/>
                  </a:cxn>
                  <a:cxn ang="0">
                    <a:pos x="49" y="19"/>
                  </a:cxn>
                  <a:cxn ang="0">
                    <a:pos x="47" y="14"/>
                  </a:cxn>
                  <a:cxn ang="0">
                    <a:pos x="45" y="11"/>
                  </a:cxn>
                  <a:cxn ang="0">
                    <a:pos x="41" y="7"/>
                  </a:cxn>
                  <a:cxn ang="0">
                    <a:pos x="38" y="4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5" y="0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0" y="6"/>
                  </a:cxn>
                  <a:cxn ang="0">
                    <a:pos x="1" y="26"/>
                  </a:cxn>
                </a:cxnLst>
                <a:rect l="0" t="0" r="r" b="b"/>
                <a:pathLst>
                  <a:path w="51" h="58">
                    <a:moveTo>
                      <a:pt x="1" y="26"/>
                    </a:moveTo>
                    <a:lnTo>
                      <a:pt x="10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18" y="58"/>
                    </a:lnTo>
                    <a:lnTo>
                      <a:pt x="21" y="57"/>
                    </a:lnTo>
                    <a:lnTo>
                      <a:pt x="24" y="56"/>
                    </a:lnTo>
                    <a:lnTo>
                      <a:pt x="26" y="53"/>
                    </a:lnTo>
                    <a:lnTo>
                      <a:pt x="30" y="52"/>
                    </a:lnTo>
                    <a:lnTo>
                      <a:pt x="32" y="51"/>
                    </a:lnTo>
                    <a:lnTo>
                      <a:pt x="36" y="49"/>
                    </a:lnTo>
                    <a:lnTo>
                      <a:pt x="38" y="47"/>
                    </a:lnTo>
                    <a:lnTo>
                      <a:pt x="40" y="45"/>
                    </a:lnTo>
                    <a:lnTo>
                      <a:pt x="51" y="26"/>
                    </a:lnTo>
                    <a:lnTo>
                      <a:pt x="40" y="45"/>
                    </a:lnTo>
                    <a:lnTo>
                      <a:pt x="45" y="41"/>
                    </a:lnTo>
                    <a:lnTo>
                      <a:pt x="48" y="37"/>
                    </a:lnTo>
                    <a:lnTo>
                      <a:pt x="49" y="32"/>
                    </a:lnTo>
                    <a:lnTo>
                      <a:pt x="51" y="28"/>
                    </a:lnTo>
                    <a:lnTo>
                      <a:pt x="51" y="23"/>
                    </a:lnTo>
                    <a:lnTo>
                      <a:pt x="49" y="19"/>
                    </a:lnTo>
                    <a:lnTo>
                      <a:pt x="47" y="14"/>
                    </a:lnTo>
                    <a:lnTo>
                      <a:pt x="45" y="11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0" y="6"/>
                    </a:lnTo>
                    <a:lnTo>
                      <a:pt x="1" y="2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4" name="Freeform 2909"/>
              <p:cNvSpPr>
                <a:spLocks/>
              </p:cNvSpPr>
              <p:nvPr/>
            </p:nvSpPr>
            <p:spPr bwMode="auto">
              <a:xfrm>
                <a:off x="3692" y="3681"/>
                <a:ext cx="10" cy="9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24"/>
                  </a:cxn>
                  <a:cxn ang="0">
                    <a:pos x="0" y="44"/>
                  </a:cxn>
                  <a:cxn ang="0">
                    <a:pos x="50" y="44"/>
                  </a:cxn>
                  <a:cxn ang="0">
                    <a:pos x="50" y="24"/>
                  </a:cxn>
                  <a:cxn ang="0">
                    <a:pos x="24" y="0"/>
                  </a:cxn>
                  <a:cxn ang="0">
                    <a:pos x="50" y="24"/>
                  </a:cxn>
                  <a:cxn ang="0">
                    <a:pos x="48" y="18"/>
                  </a:cxn>
                  <a:cxn ang="0">
                    <a:pos x="47" y="14"/>
                  </a:cxn>
                  <a:cxn ang="0">
                    <a:pos x="45" y="9"/>
                  </a:cxn>
                  <a:cxn ang="0">
                    <a:pos x="42" y="5"/>
                  </a:cxn>
                  <a:cxn ang="0">
                    <a:pos x="38" y="3"/>
                  </a:cxn>
                  <a:cxn ang="0">
                    <a:pos x="33" y="1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5" y="1"/>
                  </a:cxn>
                  <a:cxn ang="0">
                    <a:pos x="11" y="3"/>
                  </a:cxn>
                  <a:cxn ang="0">
                    <a:pos x="7" y="5"/>
                  </a:cxn>
                  <a:cxn ang="0">
                    <a:pos x="5" y="9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24" y="0"/>
                  </a:cxn>
                </a:cxnLst>
                <a:rect l="0" t="0" r="r" b="b"/>
                <a:pathLst>
                  <a:path w="50" h="44">
                    <a:moveTo>
                      <a:pt x="24" y="0"/>
                    </a:moveTo>
                    <a:lnTo>
                      <a:pt x="0" y="24"/>
                    </a:lnTo>
                    <a:lnTo>
                      <a:pt x="0" y="44"/>
                    </a:lnTo>
                    <a:lnTo>
                      <a:pt x="50" y="44"/>
                    </a:lnTo>
                    <a:lnTo>
                      <a:pt x="50" y="24"/>
                    </a:lnTo>
                    <a:lnTo>
                      <a:pt x="24" y="0"/>
                    </a:lnTo>
                    <a:lnTo>
                      <a:pt x="50" y="24"/>
                    </a:lnTo>
                    <a:lnTo>
                      <a:pt x="48" y="18"/>
                    </a:lnTo>
                    <a:lnTo>
                      <a:pt x="47" y="14"/>
                    </a:lnTo>
                    <a:lnTo>
                      <a:pt x="45" y="9"/>
                    </a:lnTo>
                    <a:lnTo>
                      <a:pt x="42" y="5"/>
                    </a:lnTo>
                    <a:lnTo>
                      <a:pt x="38" y="3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1" y="3"/>
                    </a:lnTo>
                    <a:lnTo>
                      <a:pt x="7" y="5"/>
                    </a:lnTo>
                    <a:lnTo>
                      <a:pt x="5" y="9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5" name="Freeform 2910"/>
              <p:cNvSpPr>
                <a:spLocks/>
              </p:cNvSpPr>
              <p:nvPr/>
            </p:nvSpPr>
            <p:spPr bwMode="auto">
              <a:xfrm>
                <a:off x="3685" y="3681"/>
                <a:ext cx="12" cy="1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6" y="49"/>
                  </a:cxn>
                  <a:cxn ang="0">
                    <a:pos x="60" y="49"/>
                  </a:cxn>
                  <a:cxn ang="0">
                    <a:pos x="60" y="0"/>
                  </a:cxn>
                  <a:cxn ang="0">
                    <a:pos x="26" y="0"/>
                  </a:cxn>
                  <a:cxn ang="0">
                    <a:pos x="0" y="24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11" y="4"/>
                  </a:cxn>
                  <a:cxn ang="0">
                    <a:pos x="7" y="7"/>
                  </a:cxn>
                  <a:cxn ang="0">
                    <a:pos x="4" y="11"/>
                  </a:cxn>
                  <a:cxn ang="0">
                    <a:pos x="1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29"/>
                  </a:cxn>
                  <a:cxn ang="0">
                    <a:pos x="1" y="33"/>
                  </a:cxn>
                  <a:cxn ang="0">
                    <a:pos x="4" y="38"/>
                  </a:cxn>
                  <a:cxn ang="0">
                    <a:pos x="7" y="41"/>
                  </a:cxn>
                  <a:cxn ang="0">
                    <a:pos x="11" y="45"/>
                  </a:cxn>
                  <a:cxn ang="0">
                    <a:pos x="14" y="47"/>
                  </a:cxn>
                  <a:cxn ang="0">
                    <a:pos x="20" y="48"/>
                  </a:cxn>
                  <a:cxn ang="0">
                    <a:pos x="26" y="49"/>
                  </a:cxn>
                  <a:cxn ang="0">
                    <a:pos x="0" y="24"/>
                  </a:cxn>
                </a:cxnLst>
                <a:rect l="0" t="0" r="r" b="b"/>
                <a:pathLst>
                  <a:path w="60" h="49">
                    <a:moveTo>
                      <a:pt x="0" y="24"/>
                    </a:moveTo>
                    <a:lnTo>
                      <a:pt x="26" y="49"/>
                    </a:lnTo>
                    <a:lnTo>
                      <a:pt x="60" y="49"/>
                    </a:lnTo>
                    <a:lnTo>
                      <a:pt x="60" y="0"/>
                    </a:lnTo>
                    <a:lnTo>
                      <a:pt x="26" y="0"/>
                    </a:lnTo>
                    <a:lnTo>
                      <a:pt x="0" y="24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11" y="4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1" y="33"/>
                    </a:lnTo>
                    <a:lnTo>
                      <a:pt x="4" y="38"/>
                    </a:lnTo>
                    <a:lnTo>
                      <a:pt x="7" y="41"/>
                    </a:lnTo>
                    <a:lnTo>
                      <a:pt x="11" y="45"/>
                    </a:lnTo>
                    <a:lnTo>
                      <a:pt x="14" y="47"/>
                    </a:lnTo>
                    <a:lnTo>
                      <a:pt x="20" y="48"/>
                    </a:lnTo>
                    <a:lnTo>
                      <a:pt x="26" y="4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6" name="Freeform 2911"/>
              <p:cNvSpPr>
                <a:spLocks/>
              </p:cNvSpPr>
              <p:nvPr/>
            </p:nvSpPr>
            <p:spPr bwMode="auto">
              <a:xfrm>
                <a:off x="3709" y="3661"/>
                <a:ext cx="11" cy="10"/>
              </a:xfrm>
              <a:custGeom>
                <a:avLst/>
                <a:gdLst/>
                <a:ahLst/>
                <a:cxnLst>
                  <a:cxn ang="0">
                    <a:pos x="56" y="25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30" y="49"/>
                  </a:cxn>
                  <a:cxn ang="0">
                    <a:pos x="56" y="25"/>
                  </a:cxn>
                  <a:cxn ang="0">
                    <a:pos x="30" y="49"/>
                  </a:cxn>
                  <a:cxn ang="0">
                    <a:pos x="36" y="49"/>
                  </a:cxn>
                  <a:cxn ang="0">
                    <a:pos x="42" y="47"/>
                  </a:cxn>
                  <a:cxn ang="0">
                    <a:pos x="45" y="45"/>
                  </a:cxn>
                  <a:cxn ang="0">
                    <a:pos x="49" y="41"/>
                  </a:cxn>
                  <a:cxn ang="0">
                    <a:pos x="52" y="38"/>
                  </a:cxn>
                  <a:cxn ang="0">
                    <a:pos x="53" y="34"/>
                  </a:cxn>
                  <a:cxn ang="0">
                    <a:pos x="55" y="30"/>
                  </a:cxn>
                  <a:cxn ang="0">
                    <a:pos x="56" y="25"/>
                  </a:cxn>
                  <a:cxn ang="0">
                    <a:pos x="55" y="20"/>
                  </a:cxn>
                  <a:cxn ang="0">
                    <a:pos x="53" y="16"/>
                  </a:cxn>
                  <a:cxn ang="0">
                    <a:pos x="52" y="11"/>
                  </a:cxn>
                  <a:cxn ang="0">
                    <a:pos x="49" y="8"/>
                  </a:cxn>
                  <a:cxn ang="0">
                    <a:pos x="45" y="4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56" y="25"/>
                  </a:cxn>
                </a:cxnLst>
                <a:rect l="0" t="0" r="r" b="b"/>
                <a:pathLst>
                  <a:path w="56" h="49">
                    <a:moveTo>
                      <a:pt x="56" y="25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0" y="49"/>
                    </a:lnTo>
                    <a:lnTo>
                      <a:pt x="56" y="25"/>
                    </a:lnTo>
                    <a:lnTo>
                      <a:pt x="30" y="49"/>
                    </a:lnTo>
                    <a:lnTo>
                      <a:pt x="36" y="49"/>
                    </a:lnTo>
                    <a:lnTo>
                      <a:pt x="42" y="47"/>
                    </a:lnTo>
                    <a:lnTo>
                      <a:pt x="45" y="45"/>
                    </a:lnTo>
                    <a:lnTo>
                      <a:pt x="49" y="41"/>
                    </a:lnTo>
                    <a:lnTo>
                      <a:pt x="52" y="38"/>
                    </a:lnTo>
                    <a:lnTo>
                      <a:pt x="53" y="34"/>
                    </a:lnTo>
                    <a:lnTo>
                      <a:pt x="55" y="30"/>
                    </a:lnTo>
                    <a:lnTo>
                      <a:pt x="56" y="25"/>
                    </a:lnTo>
                    <a:lnTo>
                      <a:pt x="55" y="20"/>
                    </a:lnTo>
                    <a:lnTo>
                      <a:pt x="53" y="16"/>
                    </a:lnTo>
                    <a:lnTo>
                      <a:pt x="52" y="11"/>
                    </a:lnTo>
                    <a:lnTo>
                      <a:pt x="49" y="8"/>
                    </a:lnTo>
                    <a:lnTo>
                      <a:pt x="45" y="4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56" y="25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7" name="Freeform 2912"/>
              <p:cNvSpPr>
                <a:spLocks/>
              </p:cNvSpPr>
              <p:nvPr/>
            </p:nvSpPr>
            <p:spPr bwMode="auto">
              <a:xfrm>
                <a:off x="3710" y="3666"/>
                <a:ext cx="10" cy="17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0" y="82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82"/>
                  </a:cxn>
                  <a:cxn ang="0">
                    <a:pos x="0" y="82"/>
                  </a:cxn>
                </a:cxnLst>
                <a:rect l="0" t="0" r="r" b="b"/>
                <a:pathLst>
                  <a:path w="50" h="82">
                    <a:moveTo>
                      <a:pt x="0" y="82"/>
                    </a:moveTo>
                    <a:lnTo>
                      <a:pt x="50" y="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8" name="Freeform 2913"/>
              <p:cNvSpPr>
                <a:spLocks/>
              </p:cNvSpPr>
              <p:nvPr/>
            </p:nvSpPr>
            <p:spPr bwMode="auto">
              <a:xfrm>
                <a:off x="3710" y="3683"/>
                <a:ext cx="10" cy="6"/>
              </a:xfrm>
              <a:custGeom>
                <a:avLst/>
                <a:gdLst/>
                <a:ahLst/>
                <a:cxnLst>
                  <a:cxn ang="0">
                    <a:pos x="50" y="21"/>
                  </a:cxn>
                  <a:cxn ang="0">
                    <a:pos x="50" y="21"/>
                  </a:cxn>
                  <a:cxn ang="0">
                    <a:pos x="50" y="21"/>
                  </a:cxn>
                  <a:cxn ang="0">
                    <a:pos x="50" y="20"/>
                  </a:cxn>
                  <a:cxn ang="0">
                    <a:pos x="50" y="17"/>
                  </a:cxn>
                  <a:cxn ang="0">
                    <a:pos x="50" y="15"/>
                  </a:cxn>
                  <a:cxn ang="0">
                    <a:pos x="50" y="13"/>
                  </a:cxn>
                  <a:cxn ang="0">
                    <a:pos x="50" y="9"/>
                  </a:cxn>
                  <a:cxn ang="0">
                    <a:pos x="50" y="5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4"/>
                  </a:cxn>
                  <a:cxn ang="0">
                    <a:pos x="0" y="17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1" y="28"/>
                  </a:cxn>
                  <a:cxn ang="0">
                    <a:pos x="1" y="30"/>
                  </a:cxn>
                  <a:cxn ang="0">
                    <a:pos x="1" y="31"/>
                  </a:cxn>
                  <a:cxn ang="0">
                    <a:pos x="50" y="21"/>
                  </a:cxn>
                </a:cxnLst>
                <a:rect l="0" t="0" r="r" b="b"/>
                <a:pathLst>
                  <a:path w="50" h="31">
                    <a:moveTo>
                      <a:pt x="50" y="21"/>
                    </a:moveTo>
                    <a:lnTo>
                      <a:pt x="50" y="21"/>
                    </a:lnTo>
                    <a:lnTo>
                      <a:pt x="50" y="21"/>
                    </a:lnTo>
                    <a:lnTo>
                      <a:pt x="50" y="20"/>
                    </a:lnTo>
                    <a:lnTo>
                      <a:pt x="50" y="17"/>
                    </a:lnTo>
                    <a:lnTo>
                      <a:pt x="50" y="15"/>
                    </a:lnTo>
                    <a:lnTo>
                      <a:pt x="50" y="13"/>
                    </a:lnTo>
                    <a:lnTo>
                      <a:pt x="50" y="9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1" y="28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9" name="Freeform 2914"/>
              <p:cNvSpPr>
                <a:spLocks/>
              </p:cNvSpPr>
              <p:nvPr/>
            </p:nvSpPr>
            <p:spPr bwMode="auto">
              <a:xfrm>
                <a:off x="3710" y="3687"/>
                <a:ext cx="10" cy="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2" y="18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9" y="30"/>
                  </a:cxn>
                  <a:cxn ang="0">
                    <a:pos x="13" y="33"/>
                  </a:cxn>
                  <a:cxn ang="0">
                    <a:pos x="15" y="37"/>
                  </a:cxn>
                  <a:cxn ang="0">
                    <a:pos x="19" y="39"/>
                  </a:cxn>
                  <a:cxn ang="0">
                    <a:pos x="19" y="39"/>
                  </a:cxn>
                  <a:cxn ang="0">
                    <a:pos x="49" y="0"/>
                  </a:cxn>
                </a:cxnLst>
                <a:rect l="0" t="0" r="r" b="b"/>
                <a:pathLst>
                  <a:path w="49" h="39">
                    <a:moveTo>
                      <a:pt x="49" y="0"/>
                    </a:move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2" y="18"/>
                    </a:lnTo>
                    <a:lnTo>
                      <a:pt x="5" y="23"/>
                    </a:lnTo>
                    <a:lnTo>
                      <a:pt x="7" y="26"/>
                    </a:lnTo>
                    <a:lnTo>
                      <a:pt x="9" y="30"/>
                    </a:lnTo>
                    <a:lnTo>
                      <a:pt x="13" y="33"/>
                    </a:lnTo>
                    <a:lnTo>
                      <a:pt x="15" y="37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0" name="Freeform 2915"/>
              <p:cNvSpPr>
                <a:spLocks/>
              </p:cNvSpPr>
              <p:nvPr/>
            </p:nvSpPr>
            <p:spPr bwMode="auto">
              <a:xfrm>
                <a:off x="3714" y="3687"/>
                <a:ext cx="7" cy="10"/>
              </a:xfrm>
              <a:custGeom>
                <a:avLst/>
                <a:gdLst/>
                <a:ahLst/>
                <a:cxnLst>
                  <a:cxn ang="0">
                    <a:pos x="35" y="1"/>
                  </a:cxn>
                  <a:cxn ang="0">
                    <a:pos x="35" y="1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39"/>
                  </a:cxn>
                  <a:cxn ang="0">
                    <a:pos x="4" y="43"/>
                  </a:cxn>
                  <a:cxn ang="0">
                    <a:pos x="9" y="45"/>
                  </a:cxn>
                  <a:cxn ang="0">
                    <a:pos x="12" y="46"/>
                  </a:cxn>
                  <a:cxn ang="0">
                    <a:pos x="17" y="48"/>
                  </a:cxn>
                  <a:cxn ang="0">
                    <a:pos x="22" y="49"/>
                  </a:cxn>
                  <a:cxn ang="0">
                    <a:pos x="26" y="49"/>
                  </a:cxn>
                  <a:cxn ang="0">
                    <a:pos x="31" y="49"/>
                  </a:cxn>
                  <a:cxn ang="0">
                    <a:pos x="35" y="51"/>
                  </a:cxn>
                  <a:cxn ang="0">
                    <a:pos x="35" y="51"/>
                  </a:cxn>
                  <a:cxn ang="0">
                    <a:pos x="35" y="1"/>
                  </a:cxn>
                </a:cxnLst>
                <a:rect l="0" t="0" r="r" b="b"/>
                <a:pathLst>
                  <a:path w="35" h="51">
                    <a:moveTo>
                      <a:pt x="35" y="1"/>
                    </a:moveTo>
                    <a:lnTo>
                      <a:pt x="35" y="1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39"/>
                    </a:lnTo>
                    <a:lnTo>
                      <a:pt x="4" y="43"/>
                    </a:lnTo>
                    <a:lnTo>
                      <a:pt x="9" y="45"/>
                    </a:lnTo>
                    <a:lnTo>
                      <a:pt x="12" y="46"/>
                    </a:lnTo>
                    <a:lnTo>
                      <a:pt x="17" y="48"/>
                    </a:lnTo>
                    <a:lnTo>
                      <a:pt x="22" y="49"/>
                    </a:lnTo>
                    <a:lnTo>
                      <a:pt x="26" y="49"/>
                    </a:lnTo>
                    <a:lnTo>
                      <a:pt x="31" y="49"/>
                    </a:lnTo>
                    <a:lnTo>
                      <a:pt x="35" y="51"/>
                    </a:lnTo>
                    <a:lnTo>
                      <a:pt x="35" y="51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1" name="Freeform 2916"/>
              <p:cNvSpPr>
                <a:spLocks/>
              </p:cNvSpPr>
              <p:nvPr/>
            </p:nvSpPr>
            <p:spPr bwMode="auto">
              <a:xfrm>
                <a:off x="3721" y="3687"/>
                <a:ext cx="7" cy="10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51"/>
                  </a:cxn>
                  <a:cxn ang="0">
                    <a:pos x="5" y="51"/>
                  </a:cxn>
                  <a:cxn ang="0">
                    <a:pos x="10" y="49"/>
                  </a:cxn>
                  <a:cxn ang="0">
                    <a:pos x="14" y="49"/>
                  </a:cxn>
                  <a:cxn ang="0">
                    <a:pos x="19" y="48"/>
                  </a:cxn>
                  <a:cxn ang="0">
                    <a:pos x="22" y="46"/>
                  </a:cxn>
                  <a:cxn ang="0">
                    <a:pos x="27" y="45"/>
                  </a:cxn>
                  <a:cxn ang="0">
                    <a:pos x="32" y="43"/>
                  </a:cxn>
                  <a:cxn ang="0">
                    <a:pos x="36" y="39"/>
                  </a:cxn>
                  <a:cxn ang="0">
                    <a:pos x="35" y="39"/>
                  </a:cxn>
                  <a:cxn ang="0">
                    <a:pos x="5" y="1"/>
                  </a:cxn>
                </a:cxnLst>
                <a:rect l="0" t="0" r="r" b="b"/>
                <a:pathLst>
                  <a:path w="36" h="51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51"/>
                    </a:lnTo>
                    <a:lnTo>
                      <a:pt x="5" y="51"/>
                    </a:lnTo>
                    <a:lnTo>
                      <a:pt x="10" y="49"/>
                    </a:lnTo>
                    <a:lnTo>
                      <a:pt x="14" y="49"/>
                    </a:lnTo>
                    <a:lnTo>
                      <a:pt x="19" y="48"/>
                    </a:lnTo>
                    <a:lnTo>
                      <a:pt x="22" y="46"/>
                    </a:lnTo>
                    <a:lnTo>
                      <a:pt x="27" y="45"/>
                    </a:lnTo>
                    <a:lnTo>
                      <a:pt x="32" y="43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2" name="Freeform 2917"/>
              <p:cNvSpPr>
                <a:spLocks/>
              </p:cNvSpPr>
              <p:nvPr/>
            </p:nvSpPr>
            <p:spPr bwMode="auto">
              <a:xfrm>
                <a:off x="3722" y="3687"/>
                <a:ext cx="9" cy="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1" y="38"/>
                  </a:cxn>
                  <a:cxn ang="0">
                    <a:pos x="35" y="36"/>
                  </a:cxn>
                  <a:cxn ang="0">
                    <a:pos x="38" y="32"/>
                  </a:cxn>
                  <a:cxn ang="0">
                    <a:pos x="40" y="30"/>
                  </a:cxn>
                  <a:cxn ang="0">
                    <a:pos x="43" y="25"/>
                  </a:cxn>
                  <a:cxn ang="0">
                    <a:pos x="45" y="22"/>
                  </a:cxn>
                  <a:cxn ang="0">
                    <a:pos x="46" y="18"/>
                  </a:cxn>
                  <a:cxn ang="0">
                    <a:pos x="47" y="14"/>
                  </a:cxn>
                  <a:cxn ang="0">
                    <a:pos x="48" y="10"/>
                  </a:cxn>
                  <a:cxn ang="0">
                    <a:pos x="48" y="10"/>
                  </a:cxn>
                  <a:cxn ang="0">
                    <a:pos x="0" y="1"/>
                  </a:cxn>
                </a:cxnLst>
                <a:rect l="0" t="0" r="r" b="b"/>
                <a:pathLst>
                  <a:path w="48" h="38">
                    <a:moveTo>
                      <a:pt x="0" y="1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1" y="38"/>
                    </a:lnTo>
                    <a:lnTo>
                      <a:pt x="35" y="36"/>
                    </a:lnTo>
                    <a:lnTo>
                      <a:pt x="38" y="32"/>
                    </a:lnTo>
                    <a:lnTo>
                      <a:pt x="40" y="30"/>
                    </a:lnTo>
                    <a:lnTo>
                      <a:pt x="43" y="25"/>
                    </a:lnTo>
                    <a:lnTo>
                      <a:pt x="45" y="22"/>
                    </a:lnTo>
                    <a:lnTo>
                      <a:pt x="46" y="18"/>
                    </a:lnTo>
                    <a:lnTo>
                      <a:pt x="47" y="14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3" name="Freeform 2918"/>
              <p:cNvSpPr>
                <a:spLocks/>
              </p:cNvSpPr>
              <p:nvPr/>
            </p:nvSpPr>
            <p:spPr bwMode="auto">
              <a:xfrm>
                <a:off x="3722" y="3683"/>
                <a:ext cx="10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4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48" y="30"/>
                  </a:cxn>
                  <a:cxn ang="0">
                    <a:pos x="50" y="27"/>
                  </a:cxn>
                  <a:cxn ang="0">
                    <a:pos x="50" y="23"/>
                  </a:cxn>
                  <a:cxn ang="0">
                    <a:pos x="50" y="20"/>
                  </a:cxn>
                  <a:cxn ang="0">
                    <a:pos x="50" y="17"/>
                  </a:cxn>
                  <a:cxn ang="0">
                    <a:pos x="50" y="13"/>
                  </a:cxn>
                  <a:cxn ang="0">
                    <a:pos x="51" y="8"/>
                  </a:cxn>
                  <a:cxn ang="0">
                    <a:pos x="51" y="5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1" y="0"/>
                  </a:cxn>
                </a:cxnLst>
                <a:rect l="0" t="0" r="r" b="b"/>
                <a:pathLst>
                  <a:path w="51" h="30">
                    <a:moveTo>
                      <a:pt x="1" y="0"/>
                    </a:moveTo>
                    <a:lnTo>
                      <a:pt x="1" y="0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8" y="30"/>
                    </a:lnTo>
                    <a:lnTo>
                      <a:pt x="50" y="27"/>
                    </a:lnTo>
                    <a:lnTo>
                      <a:pt x="50" y="23"/>
                    </a:lnTo>
                    <a:lnTo>
                      <a:pt x="50" y="20"/>
                    </a:lnTo>
                    <a:lnTo>
                      <a:pt x="50" y="17"/>
                    </a:lnTo>
                    <a:lnTo>
                      <a:pt x="50" y="13"/>
                    </a:lnTo>
                    <a:lnTo>
                      <a:pt x="51" y="8"/>
                    </a:lnTo>
                    <a:lnTo>
                      <a:pt x="51" y="5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4" name="Freeform 2919"/>
              <p:cNvSpPr>
                <a:spLocks/>
              </p:cNvSpPr>
              <p:nvPr/>
            </p:nvSpPr>
            <p:spPr bwMode="auto">
              <a:xfrm>
                <a:off x="3722" y="3661"/>
                <a:ext cx="10" cy="2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25"/>
                  </a:cxn>
                  <a:cxn ang="0">
                    <a:pos x="0" y="109"/>
                  </a:cxn>
                  <a:cxn ang="0">
                    <a:pos x="50" y="109"/>
                  </a:cxn>
                  <a:cxn ang="0">
                    <a:pos x="50" y="25"/>
                  </a:cxn>
                  <a:cxn ang="0">
                    <a:pos x="24" y="0"/>
                  </a:cxn>
                  <a:cxn ang="0">
                    <a:pos x="50" y="25"/>
                  </a:cxn>
                  <a:cxn ang="0">
                    <a:pos x="49" y="19"/>
                  </a:cxn>
                  <a:cxn ang="0">
                    <a:pos x="47" y="14"/>
                  </a:cxn>
                  <a:cxn ang="0">
                    <a:pos x="45" y="10"/>
                  </a:cxn>
                  <a:cxn ang="0">
                    <a:pos x="42" y="7"/>
                  </a:cxn>
                  <a:cxn ang="0">
                    <a:pos x="38" y="3"/>
                  </a:cxn>
                  <a:cxn ang="0">
                    <a:pos x="34" y="1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5" y="1"/>
                  </a:cxn>
                  <a:cxn ang="0">
                    <a:pos x="12" y="3"/>
                  </a:cxn>
                  <a:cxn ang="0">
                    <a:pos x="7" y="7"/>
                  </a:cxn>
                  <a:cxn ang="0">
                    <a:pos x="5" y="10"/>
                  </a:cxn>
                  <a:cxn ang="0">
                    <a:pos x="1" y="14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4" y="0"/>
                  </a:cxn>
                </a:cxnLst>
                <a:rect l="0" t="0" r="r" b="b"/>
                <a:pathLst>
                  <a:path w="50" h="109">
                    <a:moveTo>
                      <a:pt x="24" y="0"/>
                    </a:moveTo>
                    <a:lnTo>
                      <a:pt x="0" y="25"/>
                    </a:lnTo>
                    <a:lnTo>
                      <a:pt x="0" y="109"/>
                    </a:lnTo>
                    <a:lnTo>
                      <a:pt x="50" y="109"/>
                    </a:lnTo>
                    <a:lnTo>
                      <a:pt x="50" y="25"/>
                    </a:lnTo>
                    <a:lnTo>
                      <a:pt x="24" y="0"/>
                    </a:lnTo>
                    <a:lnTo>
                      <a:pt x="50" y="25"/>
                    </a:lnTo>
                    <a:lnTo>
                      <a:pt x="49" y="19"/>
                    </a:lnTo>
                    <a:lnTo>
                      <a:pt x="47" y="14"/>
                    </a:lnTo>
                    <a:lnTo>
                      <a:pt x="45" y="10"/>
                    </a:lnTo>
                    <a:lnTo>
                      <a:pt x="42" y="7"/>
                    </a:lnTo>
                    <a:lnTo>
                      <a:pt x="38" y="3"/>
                    </a:lnTo>
                    <a:lnTo>
                      <a:pt x="34" y="1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5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5" name="Freeform 2920"/>
              <p:cNvSpPr>
                <a:spLocks/>
              </p:cNvSpPr>
              <p:nvPr/>
            </p:nvSpPr>
            <p:spPr bwMode="auto">
              <a:xfrm>
                <a:off x="3727" y="3661"/>
                <a:ext cx="11" cy="10"/>
              </a:xfrm>
              <a:custGeom>
                <a:avLst/>
                <a:gdLst/>
                <a:ahLst/>
                <a:cxnLst>
                  <a:cxn ang="0">
                    <a:pos x="56" y="25"/>
                  </a:cxn>
                  <a:cxn ang="0">
                    <a:pos x="32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32" y="49"/>
                  </a:cxn>
                  <a:cxn ang="0">
                    <a:pos x="56" y="25"/>
                  </a:cxn>
                  <a:cxn ang="0">
                    <a:pos x="32" y="49"/>
                  </a:cxn>
                  <a:cxn ang="0">
                    <a:pos x="37" y="49"/>
                  </a:cxn>
                  <a:cxn ang="0">
                    <a:pos x="42" y="47"/>
                  </a:cxn>
                  <a:cxn ang="0">
                    <a:pos x="47" y="45"/>
                  </a:cxn>
                  <a:cxn ang="0">
                    <a:pos x="50" y="41"/>
                  </a:cxn>
                  <a:cxn ang="0">
                    <a:pos x="52" y="38"/>
                  </a:cxn>
                  <a:cxn ang="0">
                    <a:pos x="55" y="34"/>
                  </a:cxn>
                  <a:cxn ang="0">
                    <a:pos x="56" y="30"/>
                  </a:cxn>
                  <a:cxn ang="0">
                    <a:pos x="56" y="25"/>
                  </a:cxn>
                  <a:cxn ang="0">
                    <a:pos x="56" y="20"/>
                  </a:cxn>
                  <a:cxn ang="0">
                    <a:pos x="55" y="16"/>
                  </a:cxn>
                  <a:cxn ang="0">
                    <a:pos x="52" y="11"/>
                  </a:cxn>
                  <a:cxn ang="0">
                    <a:pos x="50" y="8"/>
                  </a:cxn>
                  <a:cxn ang="0">
                    <a:pos x="47" y="4"/>
                  </a:cxn>
                  <a:cxn ang="0">
                    <a:pos x="42" y="2"/>
                  </a:cxn>
                  <a:cxn ang="0">
                    <a:pos x="37" y="1"/>
                  </a:cxn>
                  <a:cxn ang="0">
                    <a:pos x="32" y="0"/>
                  </a:cxn>
                  <a:cxn ang="0">
                    <a:pos x="56" y="25"/>
                  </a:cxn>
                </a:cxnLst>
                <a:rect l="0" t="0" r="r" b="b"/>
                <a:pathLst>
                  <a:path w="56" h="49">
                    <a:moveTo>
                      <a:pt x="56" y="25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2" y="49"/>
                    </a:lnTo>
                    <a:lnTo>
                      <a:pt x="56" y="25"/>
                    </a:lnTo>
                    <a:lnTo>
                      <a:pt x="32" y="49"/>
                    </a:lnTo>
                    <a:lnTo>
                      <a:pt x="37" y="49"/>
                    </a:lnTo>
                    <a:lnTo>
                      <a:pt x="42" y="47"/>
                    </a:lnTo>
                    <a:lnTo>
                      <a:pt x="47" y="45"/>
                    </a:lnTo>
                    <a:lnTo>
                      <a:pt x="50" y="41"/>
                    </a:lnTo>
                    <a:lnTo>
                      <a:pt x="52" y="38"/>
                    </a:lnTo>
                    <a:lnTo>
                      <a:pt x="55" y="34"/>
                    </a:lnTo>
                    <a:lnTo>
                      <a:pt x="56" y="30"/>
                    </a:lnTo>
                    <a:lnTo>
                      <a:pt x="56" y="25"/>
                    </a:lnTo>
                    <a:lnTo>
                      <a:pt x="56" y="20"/>
                    </a:lnTo>
                    <a:lnTo>
                      <a:pt x="55" y="16"/>
                    </a:lnTo>
                    <a:lnTo>
                      <a:pt x="52" y="11"/>
                    </a:lnTo>
                    <a:lnTo>
                      <a:pt x="50" y="8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7" y="1"/>
                    </a:lnTo>
                    <a:lnTo>
                      <a:pt x="32" y="0"/>
                    </a:lnTo>
                    <a:lnTo>
                      <a:pt x="56" y="25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6" name="Freeform 2921"/>
              <p:cNvSpPr>
                <a:spLocks/>
              </p:cNvSpPr>
              <p:nvPr/>
            </p:nvSpPr>
            <p:spPr bwMode="auto">
              <a:xfrm>
                <a:off x="3728" y="3666"/>
                <a:ext cx="10" cy="16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50" y="80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80"/>
                  </a:cxn>
                  <a:cxn ang="0">
                    <a:pos x="0" y="80"/>
                  </a:cxn>
                </a:cxnLst>
                <a:rect l="0" t="0" r="r" b="b"/>
                <a:pathLst>
                  <a:path w="50" h="80">
                    <a:moveTo>
                      <a:pt x="0" y="80"/>
                    </a:moveTo>
                    <a:lnTo>
                      <a:pt x="50" y="80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7" name="Freeform 2922"/>
              <p:cNvSpPr>
                <a:spLocks/>
              </p:cNvSpPr>
              <p:nvPr/>
            </p:nvSpPr>
            <p:spPr bwMode="auto">
              <a:xfrm>
                <a:off x="3728" y="3682"/>
                <a:ext cx="10" cy="9"/>
              </a:xfrm>
              <a:custGeom>
                <a:avLst/>
                <a:gdLst/>
                <a:ahLst/>
                <a:cxnLst>
                  <a:cxn ang="0">
                    <a:pos x="48" y="44"/>
                  </a:cxn>
                  <a:cxn ang="0">
                    <a:pos x="48" y="44"/>
                  </a:cxn>
                  <a:cxn ang="0">
                    <a:pos x="48" y="39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5"/>
                  </a:cxn>
                  <a:cxn ang="0">
                    <a:pos x="51" y="19"/>
                  </a:cxn>
                  <a:cxn ang="0">
                    <a:pos x="51" y="14"/>
                  </a:cxn>
                  <a:cxn ang="0">
                    <a:pos x="51" y="7"/>
                  </a:cxn>
                  <a:cxn ang="0">
                    <a:pos x="51" y="0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1" y="12"/>
                  </a:cxn>
                  <a:cxn ang="0">
                    <a:pos x="1" y="17"/>
                  </a:cxn>
                  <a:cxn ang="0">
                    <a:pos x="1" y="22"/>
                  </a:cxn>
                  <a:cxn ang="0">
                    <a:pos x="1" y="25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48" y="44"/>
                  </a:cxn>
                </a:cxnLst>
                <a:rect l="0" t="0" r="r" b="b"/>
                <a:pathLst>
                  <a:path w="51" h="44">
                    <a:moveTo>
                      <a:pt x="48" y="44"/>
                    </a:moveTo>
                    <a:lnTo>
                      <a:pt x="48" y="44"/>
                    </a:lnTo>
                    <a:lnTo>
                      <a:pt x="48" y="39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5"/>
                    </a:lnTo>
                    <a:lnTo>
                      <a:pt x="51" y="19"/>
                    </a:lnTo>
                    <a:lnTo>
                      <a:pt x="51" y="14"/>
                    </a:lnTo>
                    <a:lnTo>
                      <a:pt x="51" y="7"/>
                    </a:lnTo>
                    <a:lnTo>
                      <a:pt x="51" y="0"/>
                    </a:lnTo>
                    <a:lnTo>
                      <a:pt x="1" y="0"/>
                    </a:lnTo>
                    <a:lnTo>
                      <a:pt x="1" y="6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48" y="4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8" name="Freeform 2923"/>
              <p:cNvSpPr>
                <a:spLocks/>
              </p:cNvSpPr>
              <p:nvPr/>
            </p:nvSpPr>
            <p:spPr bwMode="auto">
              <a:xfrm>
                <a:off x="3727" y="3689"/>
                <a:ext cx="10" cy="8"/>
              </a:xfrm>
              <a:custGeom>
                <a:avLst/>
                <a:gdLst/>
                <a:ahLst/>
                <a:cxnLst>
                  <a:cxn ang="0">
                    <a:pos x="38" y="41"/>
                  </a:cxn>
                  <a:cxn ang="0">
                    <a:pos x="38" y="41"/>
                  </a:cxn>
                  <a:cxn ang="0">
                    <a:pos x="41" y="37"/>
                  </a:cxn>
                  <a:cxn ang="0">
                    <a:pos x="43" y="34"/>
                  </a:cxn>
                  <a:cxn ang="0">
                    <a:pos x="45" y="30"/>
                  </a:cxn>
                  <a:cxn ang="0">
                    <a:pos x="48" y="27"/>
                  </a:cxn>
                  <a:cxn ang="0">
                    <a:pos x="49" y="23"/>
                  </a:cxn>
                  <a:cxn ang="0">
                    <a:pos x="51" y="19"/>
                  </a:cxn>
                  <a:cxn ang="0">
                    <a:pos x="52" y="15"/>
                  </a:cxn>
                  <a:cxn ang="0">
                    <a:pos x="53" y="11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4" y="3"/>
                  </a:cxn>
                  <a:cxn ang="0">
                    <a:pos x="4" y="4"/>
                  </a:cxn>
                  <a:cxn ang="0">
                    <a:pos x="3" y="5"/>
                  </a:cxn>
                  <a:cxn ang="0">
                    <a:pos x="3" y="6"/>
                  </a:cxn>
                  <a:cxn ang="0">
                    <a:pos x="2" y="7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38" y="41"/>
                  </a:cxn>
                </a:cxnLst>
                <a:rect l="0" t="0" r="r" b="b"/>
                <a:pathLst>
                  <a:path w="53" h="41">
                    <a:moveTo>
                      <a:pt x="38" y="41"/>
                    </a:moveTo>
                    <a:lnTo>
                      <a:pt x="38" y="41"/>
                    </a:lnTo>
                    <a:lnTo>
                      <a:pt x="41" y="37"/>
                    </a:lnTo>
                    <a:lnTo>
                      <a:pt x="43" y="34"/>
                    </a:lnTo>
                    <a:lnTo>
                      <a:pt x="45" y="30"/>
                    </a:lnTo>
                    <a:lnTo>
                      <a:pt x="48" y="27"/>
                    </a:lnTo>
                    <a:lnTo>
                      <a:pt x="49" y="23"/>
                    </a:lnTo>
                    <a:lnTo>
                      <a:pt x="51" y="19"/>
                    </a:lnTo>
                    <a:lnTo>
                      <a:pt x="52" y="15"/>
                    </a:lnTo>
                    <a:lnTo>
                      <a:pt x="53" y="1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8" y="4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9" name="Freeform 2924"/>
              <p:cNvSpPr>
                <a:spLocks/>
              </p:cNvSpPr>
              <p:nvPr/>
            </p:nvSpPr>
            <p:spPr bwMode="auto">
              <a:xfrm>
                <a:off x="3725" y="3691"/>
                <a:ext cx="9" cy="10"/>
              </a:xfrm>
              <a:custGeom>
                <a:avLst/>
                <a:gdLst/>
                <a:ahLst/>
                <a:cxnLst>
                  <a:cxn ang="0">
                    <a:pos x="19" y="52"/>
                  </a:cxn>
                  <a:cxn ang="0">
                    <a:pos x="19" y="52"/>
                  </a:cxn>
                  <a:cxn ang="0">
                    <a:pos x="23" y="50"/>
                  </a:cxn>
                  <a:cxn ang="0">
                    <a:pos x="27" y="49"/>
                  </a:cxn>
                  <a:cxn ang="0">
                    <a:pos x="30" y="46"/>
                  </a:cxn>
                  <a:cxn ang="0">
                    <a:pos x="34" y="44"/>
                  </a:cxn>
                  <a:cxn ang="0">
                    <a:pos x="37" y="42"/>
                  </a:cxn>
                  <a:cxn ang="0">
                    <a:pos x="41" y="38"/>
                  </a:cxn>
                  <a:cxn ang="0">
                    <a:pos x="43" y="36"/>
                  </a:cxn>
                  <a:cxn ang="0">
                    <a:pos x="46" y="33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7" y="3"/>
                  </a:cxn>
                  <a:cxn ang="0">
                    <a:pos x="6" y="4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1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9" y="52"/>
                  </a:cxn>
                </a:cxnLst>
                <a:rect l="0" t="0" r="r" b="b"/>
                <a:pathLst>
                  <a:path w="46" h="52">
                    <a:moveTo>
                      <a:pt x="19" y="52"/>
                    </a:moveTo>
                    <a:lnTo>
                      <a:pt x="19" y="52"/>
                    </a:lnTo>
                    <a:lnTo>
                      <a:pt x="23" y="50"/>
                    </a:lnTo>
                    <a:lnTo>
                      <a:pt x="27" y="49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7" y="42"/>
                    </a:lnTo>
                    <a:lnTo>
                      <a:pt x="41" y="38"/>
                    </a:lnTo>
                    <a:lnTo>
                      <a:pt x="43" y="36"/>
                    </a:lnTo>
                    <a:lnTo>
                      <a:pt x="46" y="33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0" name="Freeform 2925"/>
              <p:cNvSpPr>
                <a:spLocks/>
              </p:cNvSpPr>
              <p:nvPr/>
            </p:nvSpPr>
            <p:spPr bwMode="auto">
              <a:xfrm>
                <a:off x="3721" y="3692"/>
                <a:ext cx="8" cy="10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52"/>
                  </a:cxn>
                  <a:cxn ang="0">
                    <a:pos x="4" y="52"/>
                  </a:cxn>
                  <a:cxn ang="0">
                    <a:pos x="10" y="52"/>
                  </a:cxn>
                  <a:cxn ang="0">
                    <a:pos x="15" y="52"/>
                  </a:cxn>
                  <a:cxn ang="0">
                    <a:pos x="19" y="51"/>
                  </a:cxn>
                  <a:cxn ang="0">
                    <a:pos x="24" y="50"/>
                  </a:cxn>
                  <a:cxn ang="0">
                    <a:pos x="29" y="49"/>
                  </a:cxn>
                  <a:cxn ang="0">
                    <a:pos x="33" y="47"/>
                  </a:cxn>
                  <a:cxn ang="0">
                    <a:pos x="38" y="46"/>
                  </a:cxn>
                  <a:cxn ang="0">
                    <a:pos x="19" y="0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15" y="1"/>
                  </a:cxn>
                  <a:cxn ang="0">
                    <a:pos x="12" y="2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52"/>
                  </a:cxn>
                </a:cxnLst>
                <a:rect l="0" t="0" r="r" b="b"/>
                <a:pathLst>
                  <a:path w="38" h="52">
                    <a:moveTo>
                      <a:pt x="0" y="52"/>
                    </a:moveTo>
                    <a:lnTo>
                      <a:pt x="0" y="52"/>
                    </a:lnTo>
                    <a:lnTo>
                      <a:pt x="4" y="52"/>
                    </a:lnTo>
                    <a:lnTo>
                      <a:pt x="10" y="52"/>
                    </a:lnTo>
                    <a:lnTo>
                      <a:pt x="15" y="52"/>
                    </a:lnTo>
                    <a:lnTo>
                      <a:pt x="19" y="51"/>
                    </a:lnTo>
                    <a:lnTo>
                      <a:pt x="24" y="50"/>
                    </a:lnTo>
                    <a:lnTo>
                      <a:pt x="29" y="49"/>
                    </a:lnTo>
                    <a:lnTo>
                      <a:pt x="33" y="47"/>
                    </a:lnTo>
                    <a:lnTo>
                      <a:pt x="38" y="46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1" name="Freeform 2926"/>
              <p:cNvSpPr>
                <a:spLocks/>
              </p:cNvSpPr>
              <p:nvPr/>
            </p:nvSpPr>
            <p:spPr bwMode="auto">
              <a:xfrm>
                <a:off x="3712" y="3692"/>
                <a:ext cx="9" cy="10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4" y="47"/>
                  </a:cxn>
                  <a:cxn ang="0">
                    <a:pos x="10" y="49"/>
                  </a:cxn>
                  <a:cxn ang="0">
                    <a:pos x="15" y="50"/>
                  </a:cxn>
                  <a:cxn ang="0">
                    <a:pos x="21" y="51"/>
                  </a:cxn>
                  <a:cxn ang="0">
                    <a:pos x="26" y="52"/>
                  </a:cxn>
                  <a:cxn ang="0">
                    <a:pos x="32" y="52"/>
                  </a:cxn>
                  <a:cxn ang="0">
                    <a:pos x="38" y="52"/>
                  </a:cxn>
                  <a:cxn ang="0">
                    <a:pos x="44" y="52"/>
                  </a:cxn>
                  <a:cxn ang="0">
                    <a:pos x="44" y="2"/>
                  </a:cxn>
                  <a:cxn ang="0">
                    <a:pos x="39" y="2"/>
                  </a:cxn>
                  <a:cxn ang="0">
                    <a:pos x="34" y="2"/>
                  </a:cxn>
                  <a:cxn ang="0">
                    <a:pos x="31" y="2"/>
                  </a:cxn>
                  <a:cxn ang="0">
                    <a:pos x="27" y="2"/>
                  </a:cxn>
                  <a:cxn ang="0">
                    <a:pos x="25" y="1"/>
                  </a:cxn>
                  <a:cxn ang="0">
                    <a:pos x="23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0" y="45"/>
                  </a:cxn>
                </a:cxnLst>
                <a:rect l="0" t="0" r="r" b="b"/>
                <a:pathLst>
                  <a:path w="44" h="52">
                    <a:moveTo>
                      <a:pt x="0" y="45"/>
                    </a:moveTo>
                    <a:lnTo>
                      <a:pt x="0" y="45"/>
                    </a:lnTo>
                    <a:lnTo>
                      <a:pt x="4" y="47"/>
                    </a:lnTo>
                    <a:lnTo>
                      <a:pt x="10" y="49"/>
                    </a:lnTo>
                    <a:lnTo>
                      <a:pt x="15" y="50"/>
                    </a:lnTo>
                    <a:lnTo>
                      <a:pt x="21" y="51"/>
                    </a:lnTo>
                    <a:lnTo>
                      <a:pt x="26" y="52"/>
                    </a:lnTo>
                    <a:lnTo>
                      <a:pt x="32" y="52"/>
                    </a:lnTo>
                    <a:lnTo>
                      <a:pt x="38" y="52"/>
                    </a:lnTo>
                    <a:lnTo>
                      <a:pt x="44" y="52"/>
                    </a:lnTo>
                    <a:lnTo>
                      <a:pt x="44" y="2"/>
                    </a:lnTo>
                    <a:lnTo>
                      <a:pt x="39" y="2"/>
                    </a:lnTo>
                    <a:lnTo>
                      <a:pt x="34" y="2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5" y="1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2" name="Freeform 2927"/>
              <p:cNvSpPr>
                <a:spLocks/>
              </p:cNvSpPr>
              <p:nvPr/>
            </p:nvSpPr>
            <p:spPr bwMode="auto">
              <a:xfrm>
                <a:off x="3707" y="3691"/>
                <a:ext cx="10" cy="10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31"/>
                  </a:cxn>
                  <a:cxn ang="0">
                    <a:pos x="2" y="35"/>
                  </a:cxn>
                  <a:cxn ang="0">
                    <a:pos x="6" y="37"/>
                  </a:cxn>
                  <a:cxn ang="0">
                    <a:pos x="9" y="41"/>
                  </a:cxn>
                  <a:cxn ang="0">
                    <a:pos x="13" y="43"/>
                  </a:cxn>
                  <a:cxn ang="0">
                    <a:pos x="16" y="45"/>
                  </a:cxn>
                  <a:cxn ang="0">
                    <a:pos x="20" y="48"/>
                  </a:cxn>
                  <a:cxn ang="0">
                    <a:pos x="23" y="50"/>
                  </a:cxn>
                  <a:cxn ang="0">
                    <a:pos x="27" y="51"/>
                  </a:cxn>
                  <a:cxn ang="0">
                    <a:pos x="48" y="6"/>
                  </a:cxn>
                  <a:cxn ang="0">
                    <a:pos x="45" y="5"/>
                  </a:cxn>
                  <a:cxn ang="0">
                    <a:pos x="44" y="5"/>
                  </a:cxn>
                  <a:cxn ang="0">
                    <a:pos x="43" y="4"/>
                  </a:cxn>
                  <a:cxn ang="0">
                    <a:pos x="42" y="3"/>
                  </a:cxn>
                  <a:cxn ang="0">
                    <a:pos x="41" y="3"/>
                  </a:cxn>
                  <a:cxn ang="0">
                    <a:pos x="39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0" y="31"/>
                  </a:cxn>
                </a:cxnLst>
                <a:rect l="0" t="0" r="r" b="b"/>
                <a:pathLst>
                  <a:path w="48" h="51">
                    <a:moveTo>
                      <a:pt x="0" y="31"/>
                    </a:moveTo>
                    <a:lnTo>
                      <a:pt x="0" y="31"/>
                    </a:lnTo>
                    <a:lnTo>
                      <a:pt x="2" y="35"/>
                    </a:lnTo>
                    <a:lnTo>
                      <a:pt x="6" y="37"/>
                    </a:lnTo>
                    <a:lnTo>
                      <a:pt x="9" y="41"/>
                    </a:lnTo>
                    <a:lnTo>
                      <a:pt x="13" y="43"/>
                    </a:lnTo>
                    <a:lnTo>
                      <a:pt x="16" y="45"/>
                    </a:lnTo>
                    <a:lnTo>
                      <a:pt x="20" y="48"/>
                    </a:lnTo>
                    <a:lnTo>
                      <a:pt x="23" y="50"/>
                    </a:lnTo>
                    <a:lnTo>
                      <a:pt x="27" y="51"/>
                    </a:lnTo>
                    <a:lnTo>
                      <a:pt x="48" y="6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3" y="4"/>
                    </a:lnTo>
                    <a:lnTo>
                      <a:pt x="42" y="3"/>
                    </a:lnTo>
                    <a:lnTo>
                      <a:pt x="41" y="3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3" name="Freeform 2928"/>
              <p:cNvSpPr>
                <a:spLocks/>
              </p:cNvSpPr>
              <p:nvPr/>
            </p:nvSpPr>
            <p:spPr bwMode="auto">
              <a:xfrm>
                <a:off x="3704" y="3689"/>
                <a:ext cx="11" cy="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4" y="22"/>
                  </a:cxn>
                  <a:cxn ang="0">
                    <a:pos x="6" y="26"/>
                  </a:cxn>
                  <a:cxn ang="0">
                    <a:pos x="7" y="29"/>
                  </a:cxn>
                  <a:cxn ang="0">
                    <a:pos x="10" y="32"/>
                  </a:cxn>
                  <a:cxn ang="0">
                    <a:pos x="12" y="35"/>
                  </a:cxn>
                  <a:cxn ang="0">
                    <a:pos x="14" y="38"/>
                  </a:cxn>
                  <a:cxn ang="0">
                    <a:pos x="52" y="7"/>
                  </a:cxn>
                  <a:cxn ang="0">
                    <a:pos x="52" y="6"/>
                  </a:cxn>
                  <a:cxn ang="0">
                    <a:pos x="51" y="5"/>
                  </a:cxn>
                  <a:cxn ang="0">
                    <a:pos x="50" y="4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49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0" y="11"/>
                  </a:cxn>
                </a:cxnLst>
                <a:rect l="0" t="0" r="r" b="b"/>
                <a:pathLst>
                  <a:path w="52" h="38">
                    <a:moveTo>
                      <a:pt x="0" y="11"/>
                    </a:move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7" y="29"/>
                    </a:lnTo>
                    <a:lnTo>
                      <a:pt x="10" y="32"/>
                    </a:lnTo>
                    <a:lnTo>
                      <a:pt x="12" y="35"/>
                    </a:lnTo>
                    <a:lnTo>
                      <a:pt x="14" y="38"/>
                    </a:lnTo>
                    <a:lnTo>
                      <a:pt x="52" y="7"/>
                    </a:lnTo>
                    <a:lnTo>
                      <a:pt x="52" y="6"/>
                    </a:lnTo>
                    <a:lnTo>
                      <a:pt x="51" y="5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4" name="Freeform 2929"/>
              <p:cNvSpPr>
                <a:spLocks/>
              </p:cNvSpPr>
              <p:nvPr/>
            </p:nvSpPr>
            <p:spPr bwMode="auto">
              <a:xfrm>
                <a:off x="3704" y="3683"/>
                <a:ext cx="1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8"/>
                  </a:cxn>
                  <a:cxn ang="0">
                    <a:pos x="1" y="24"/>
                  </a:cxn>
                  <a:cxn ang="0">
                    <a:pos x="1" y="30"/>
                  </a:cxn>
                  <a:cxn ang="0">
                    <a:pos x="2" y="35"/>
                  </a:cxn>
                  <a:cxn ang="0">
                    <a:pos x="2" y="39"/>
                  </a:cxn>
                  <a:cxn ang="0">
                    <a:pos x="3" y="44"/>
                  </a:cxn>
                  <a:cxn ang="0">
                    <a:pos x="52" y="33"/>
                  </a:cxn>
                  <a:cxn ang="0">
                    <a:pos x="52" y="31"/>
                  </a:cxn>
                  <a:cxn ang="0">
                    <a:pos x="51" y="28"/>
                  </a:cxn>
                  <a:cxn ang="0">
                    <a:pos x="51" y="24"/>
                  </a:cxn>
                  <a:cxn ang="0">
                    <a:pos x="51" y="21"/>
                  </a:cxn>
                  <a:cxn ang="0">
                    <a:pos x="50" y="16"/>
                  </a:cxn>
                  <a:cxn ang="0">
                    <a:pos x="50" y="11"/>
                  </a:cxn>
                  <a:cxn ang="0">
                    <a:pos x="50" y="6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52" h="44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1" y="30"/>
                    </a:lnTo>
                    <a:lnTo>
                      <a:pt x="2" y="35"/>
                    </a:lnTo>
                    <a:lnTo>
                      <a:pt x="2" y="39"/>
                    </a:lnTo>
                    <a:lnTo>
                      <a:pt x="3" y="44"/>
                    </a:lnTo>
                    <a:lnTo>
                      <a:pt x="52" y="33"/>
                    </a:lnTo>
                    <a:lnTo>
                      <a:pt x="52" y="31"/>
                    </a:lnTo>
                    <a:lnTo>
                      <a:pt x="51" y="28"/>
                    </a:lnTo>
                    <a:lnTo>
                      <a:pt x="51" y="24"/>
                    </a:lnTo>
                    <a:lnTo>
                      <a:pt x="51" y="21"/>
                    </a:lnTo>
                    <a:lnTo>
                      <a:pt x="50" y="16"/>
                    </a:lnTo>
                    <a:lnTo>
                      <a:pt x="50" y="11"/>
                    </a:lnTo>
                    <a:lnTo>
                      <a:pt x="50" y="6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5" name="Freeform 2930"/>
              <p:cNvSpPr>
                <a:spLocks/>
              </p:cNvSpPr>
              <p:nvPr/>
            </p:nvSpPr>
            <p:spPr bwMode="auto">
              <a:xfrm>
                <a:off x="3704" y="3661"/>
                <a:ext cx="10" cy="22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25"/>
                  </a:cxn>
                  <a:cxn ang="0">
                    <a:pos x="0" y="106"/>
                  </a:cxn>
                  <a:cxn ang="0">
                    <a:pos x="50" y="106"/>
                  </a:cxn>
                  <a:cxn ang="0">
                    <a:pos x="50" y="25"/>
                  </a:cxn>
                  <a:cxn ang="0">
                    <a:pos x="25" y="0"/>
                  </a:cxn>
                  <a:cxn ang="0">
                    <a:pos x="50" y="25"/>
                  </a:cxn>
                  <a:cxn ang="0">
                    <a:pos x="50" y="19"/>
                  </a:cxn>
                  <a:cxn ang="0">
                    <a:pos x="47" y="14"/>
                  </a:cxn>
                  <a:cxn ang="0">
                    <a:pos x="45" y="10"/>
                  </a:cxn>
                  <a:cxn ang="0">
                    <a:pos x="41" y="7"/>
                  </a:cxn>
                  <a:cxn ang="0">
                    <a:pos x="38" y="3"/>
                  </a:cxn>
                  <a:cxn ang="0">
                    <a:pos x="33" y="1"/>
                  </a:cxn>
                  <a:cxn ang="0">
                    <a:pos x="30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6" y="1"/>
                  </a:cxn>
                  <a:cxn ang="0">
                    <a:pos x="11" y="3"/>
                  </a:cxn>
                  <a:cxn ang="0">
                    <a:pos x="8" y="7"/>
                  </a:cxn>
                  <a:cxn ang="0">
                    <a:pos x="4" y="10"/>
                  </a:cxn>
                  <a:cxn ang="0">
                    <a:pos x="2" y="14"/>
                  </a:cxn>
                  <a:cxn ang="0">
                    <a:pos x="1" y="19"/>
                  </a:cxn>
                  <a:cxn ang="0">
                    <a:pos x="0" y="25"/>
                  </a:cxn>
                  <a:cxn ang="0">
                    <a:pos x="25" y="0"/>
                  </a:cxn>
                </a:cxnLst>
                <a:rect l="0" t="0" r="r" b="b"/>
                <a:pathLst>
                  <a:path w="50" h="106">
                    <a:moveTo>
                      <a:pt x="25" y="0"/>
                    </a:moveTo>
                    <a:lnTo>
                      <a:pt x="0" y="25"/>
                    </a:lnTo>
                    <a:lnTo>
                      <a:pt x="0" y="106"/>
                    </a:lnTo>
                    <a:lnTo>
                      <a:pt x="50" y="106"/>
                    </a:lnTo>
                    <a:lnTo>
                      <a:pt x="50" y="25"/>
                    </a:lnTo>
                    <a:lnTo>
                      <a:pt x="25" y="0"/>
                    </a:lnTo>
                    <a:lnTo>
                      <a:pt x="50" y="25"/>
                    </a:lnTo>
                    <a:lnTo>
                      <a:pt x="50" y="19"/>
                    </a:lnTo>
                    <a:lnTo>
                      <a:pt x="47" y="14"/>
                    </a:lnTo>
                    <a:lnTo>
                      <a:pt x="45" y="10"/>
                    </a:lnTo>
                    <a:lnTo>
                      <a:pt x="41" y="7"/>
                    </a:lnTo>
                    <a:lnTo>
                      <a:pt x="38" y="3"/>
                    </a:lnTo>
                    <a:lnTo>
                      <a:pt x="33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6" y="1"/>
                    </a:lnTo>
                    <a:lnTo>
                      <a:pt x="11" y="3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6" name="Freeform 2931"/>
              <p:cNvSpPr>
                <a:spLocks/>
              </p:cNvSpPr>
              <p:nvPr/>
            </p:nvSpPr>
            <p:spPr bwMode="auto">
              <a:xfrm>
                <a:off x="3742" y="3679"/>
                <a:ext cx="10" cy="18"/>
              </a:xfrm>
              <a:custGeom>
                <a:avLst/>
                <a:gdLst/>
                <a:ahLst/>
                <a:cxnLst>
                  <a:cxn ang="0">
                    <a:pos x="46" y="11"/>
                  </a:cxn>
                  <a:cxn ang="0">
                    <a:pos x="0" y="24"/>
                  </a:cxn>
                  <a:cxn ang="0">
                    <a:pos x="0" y="88"/>
                  </a:cxn>
                  <a:cxn ang="0">
                    <a:pos x="50" y="88"/>
                  </a:cxn>
                  <a:cxn ang="0">
                    <a:pos x="50" y="24"/>
                  </a:cxn>
                  <a:cxn ang="0">
                    <a:pos x="46" y="11"/>
                  </a:cxn>
                  <a:cxn ang="0">
                    <a:pos x="50" y="24"/>
                  </a:cxn>
                  <a:cxn ang="0">
                    <a:pos x="50" y="18"/>
                  </a:cxn>
                  <a:cxn ang="0">
                    <a:pos x="47" y="13"/>
                  </a:cxn>
                  <a:cxn ang="0">
                    <a:pos x="45" y="9"/>
                  </a:cxn>
                  <a:cxn ang="0">
                    <a:pos x="41" y="5"/>
                  </a:cxn>
                  <a:cxn ang="0">
                    <a:pos x="38" y="3"/>
                  </a:cxn>
                  <a:cxn ang="0">
                    <a:pos x="33" y="1"/>
                  </a:cxn>
                  <a:cxn ang="0">
                    <a:pos x="30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6" y="1"/>
                  </a:cxn>
                  <a:cxn ang="0">
                    <a:pos x="11" y="3"/>
                  </a:cxn>
                  <a:cxn ang="0">
                    <a:pos x="8" y="5"/>
                  </a:cxn>
                  <a:cxn ang="0">
                    <a:pos x="5" y="9"/>
                  </a:cxn>
                  <a:cxn ang="0">
                    <a:pos x="2" y="13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46" y="11"/>
                  </a:cxn>
                </a:cxnLst>
                <a:rect l="0" t="0" r="r" b="b"/>
                <a:pathLst>
                  <a:path w="50" h="88">
                    <a:moveTo>
                      <a:pt x="46" y="11"/>
                    </a:moveTo>
                    <a:lnTo>
                      <a:pt x="0" y="24"/>
                    </a:lnTo>
                    <a:lnTo>
                      <a:pt x="0" y="88"/>
                    </a:lnTo>
                    <a:lnTo>
                      <a:pt x="50" y="88"/>
                    </a:lnTo>
                    <a:lnTo>
                      <a:pt x="50" y="24"/>
                    </a:lnTo>
                    <a:lnTo>
                      <a:pt x="46" y="11"/>
                    </a:lnTo>
                    <a:lnTo>
                      <a:pt x="50" y="24"/>
                    </a:lnTo>
                    <a:lnTo>
                      <a:pt x="50" y="18"/>
                    </a:lnTo>
                    <a:lnTo>
                      <a:pt x="47" y="13"/>
                    </a:lnTo>
                    <a:lnTo>
                      <a:pt x="45" y="9"/>
                    </a:lnTo>
                    <a:lnTo>
                      <a:pt x="41" y="5"/>
                    </a:lnTo>
                    <a:lnTo>
                      <a:pt x="38" y="3"/>
                    </a:lnTo>
                    <a:lnTo>
                      <a:pt x="33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6" y="1"/>
                    </a:lnTo>
                    <a:lnTo>
                      <a:pt x="11" y="3"/>
                    </a:lnTo>
                    <a:lnTo>
                      <a:pt x="8" y="5"/>
                    </a:lnTo>
                    <a:lnTo>
                      <a:pt x="5" y="9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7" name="Freeform 2932"/>
              <p:cNvSpPr>
                <a:spLocks/>
              </p:cNvSpPr>
              <p:nvPr/>
            </p:nvSpPr>
            <p:spPr bwMode="auto">
              <a:xfrm>
                <a:off x="3731" y="3661"/>
                <a:ext cx="21" cy="2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5" y="38"/>
                  </a:cxn>
                  <a:cxn ang="0">
                    <a:pos x="60" y="127"/>
                  </a:cxn>
                  <a:cxn ang="0">
                    <a:pos x="103" y="100"/>
                  </a:cxn>
                  <a:cxn ang="0">
                    <a:pos x="46" y="11"/>
                  </a:cxn>
                  <a:cxn ang="0">
                    <a:pos x="26" y="0"/>
                  </a:cxn>
                  <a:cxn ang="0">
                    <a:pos x="46" y="11"/>
                  </a:cxn>
                  <a:cxn ang="0">
                    <a:pos x="43" y="7"/>
                  </a:cxn>
                  <a:cxn ang="0">
                    <a:pos x="40" y="3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26" y="0"/>
                  </a:cxn>
                  <a:cxn ang="0">
                    <a:pos x="21" y="0"/>
                  </a:cxn>
                  <a:cxn ang="0">
                    <a:pos x="16" y="2"/>
                  </a:cxn>
                  <a:cxn ang="0">
                    <a:pos x="13" y="4"/>
                  </a:cxn>
                  <a:cxn ang="0">
                    <a:pos x="10" y="7"/>
                  </a:cxn>
                  <a:cxn ang="0">
                    <a:pos x="6" y="10"/>
                  </a:cxn>
                  <a:cxn ang="0">
                    <a:pos x="4" y="14"/>
                  </a:cxn>
                  <a:cxn ang="0">
                    <a:pos x="1" y="18"/>
                  </a:cxn>
                  <a:cxn ang="0">
                    <a:pos x="0" y="23"/>
                  </a:cxn>
                  <a:cxn ang="0">
                    <a:pos x="1" y="27"/>
                  </a:cxn>
                  <a:cxn ang="0">
                    <a:pos x="3" y="33"/>
                  </a:cxn>
                  <a:cxn ang="0">
                    <a:pos x="5" y="38"/>
                  </a:cxn>
                  <a:cxn ang="0">
                    <a:pos x="26" y="0"/>
                  </a:cxn>
                </a:cxnLst>
                <a:rect l="0" t="0" r="r" b="b"/>
                <a:pathLst>
                  <a:path w="103" h="127">
                    <a:moveTo>
                      <a:pt x="26" y="0"/>
                    </a:moveTo>
                    <a:lnTo>
                      <a:pt x="5" y="38"/>
                    </a:lnTo>
                    <a:lnTo>
                      <a:pt x="60" y="127"/>
                    </a:lnTo>
                    <a:lnTo>
                      <a:pt x="103" y="100"/>
                    </a:lnTo>
                    <a:lnTo>
                      <a:pt x="46" y="11"/>
                    </a:lnTo>
                    <a:lnTo>
                      <a:pt x="26" y="0"/>
                    </a:lnTo>
                    <a:lnTo>
                      <a:pt x="46" y="11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6" y="2"/>
                    </a:lnTo>
                    <a:lnTo>
                      <a:pt x="13" y="4"/>
                    </a:lnTo>
                    <a:lnTo>
                      <a:pt x="10" y="7"/>
                    </a:lnTo>
                    <a:lnTo>
                      <a:pt x="6" y="10"/>
                    </a:lnTo>
                    <a:lnTo>
                      <a:pt x="4" y="14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5" y="3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8" name="Freeform 2933"/>
              <p:cNvSpPr>
                <a:spLocks/>
              </p:cNvSpPr>
              <p:nvPr/>
            </p:nvSpPr>
            <p:spPr bwMode="auto">
              <a:xfrm>
                <a:off x="3736" y="3661"/>
                <a:ext cx="12" cy="10"/>
              </a:xfrm>
              <a:custGeom>
                <a:avLst/>
                <a:gdLst/>
                <a:ahLst/>
                <a:cxnLst>
                  <a:cxn ang="0">
                    <a:pos x="57" y="12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36" y="49"/>
                  </a:cxn>
                  <a:cxn ang="0">
                    <a:pos x="57" y="12"/>
                  </a:cxn>
                  <a:cxn ang="0">
                    <a:pos x="36" y="49"/>
                  </a:cxn>
                  <a:cxn ang="0">
                    <a:pos x="41" y="49"/>
                  </a:cxn>
                  <a:cxn ang="0">
                    <a:pos x="47" y="47"/>
                  </a:cxn>
                  <a:cxn ang="0">
                    <a:pos x="52" y="45"/>
                  </a:cxn>
                  <a:cxn ang="0">
                    <a:pos x="55" y="41"/>
                  </a:cxn>
                  <a:cxn ang="0">
                    <a:pos x="57" y="38"/>
                  </a:cxn>
                  <a:cxn ang="0">
                    <a:pos x="60" y="34"/>
                  </a:cxn>
                  <a:cxn ang="0">
                    <a:pos x="61" y="30"/>
                  </a:cxn>
                  <a:cxn ang="0">
                    <a:pos x="61" y="25"/>
                  </a:cxn>
                  <a:cxn ang="0">
                    <a:pos x="61" y="20"/>
                  </a:cxn>
                  <a:cxn ang="0">
                    <a:pos x="60" y="16"/>
                  </a:cxn>
                  <a:cxn ang="0">
                    <a:pos x="57" y="11"/>
                  </a:cxn>
                  <a:cxn ang="0">
                    <a:pos x="55" y="8"/>
                  </a:cxn>
                  <a:cxn ang="0">
                    <a:pos x="52" y="4"/>
                  </a:cxn>
                  <a:cxn ang="0">
                    <a:pos x="47" y="2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57" y="12"/>
                  </a:cxn>
                </a:cxnLst>
                <a:rect l="0" t="0" r="r" b="b"/>
                <a:pathLst>
                  <a:path w="61" h="49">
                    <a:moveTo>
                      <a:pt x="57" y="12"/>
                    </a:moveTo>
                    <a:lnTo>
                      <a:pt x="36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6" y="49"/>
                    </a:lnTo>
                    <a:lnTo>
                      <a:pt x="57" y="12"/>
                    </a:lnTo>
                    <a:lnTo>
                      <a:pt x="36" y="49"/>
                    </a:lnTo>
                    <a:lnTo>
                      <a:pt x="41" y="49"/>
                    </a:lnTo>
                    <a:lnTo>
                      <a:pt x="47" y="47"/>
                    </a:lnTo>
                    <a:lnTo>
                      <a:pt x="52" y="45"/>
                    </a:lnTo>
                    <a:lnTo>
                      <a:pt x="55" y="41"/>
                    </a:lnTo>
                    <a:lnTo>
                      <a:pt x="57" y="38"/>
                    </a:lnTo>
                    <a:lnTo>
                      <a:pt x="60" y="34"/>
                    </a:lnTo>
                    <a:lnTo>
                      <a:pt x="61" y="30"/>
                    </a:lnTo>
                    <a:lnTo>
                      <a:pt x="61" y="25"/>
                    </a:lnTo>
                    <a:lnTo>
                      <a:pt x="61" y="20"/>
                    </a:lnTo>
                    <a:lnTo>
                      <a:pt x="60" y="16"/>
                    </a:lnTo>
                    <a:lnTo>
                      <a:pt x="57" y="11"/>
                    </a:lnTo>
                    <a:lnTo>
                      <a:pt x="55" y="8"/>
                    </a:lnTo>
                    <a:lnTo>
                      <a:pt x="52" y="4"/>
                    </a:lnTo>
                    <a:lnTo>
                      <a:pt x="47" y="2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57" y="12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9" name="Freeform 2934"/>
              <p:cNvSpPr>
                <a:spLocks/>
              </p:cNvSpPr>
              <p:nvPr/>
            </p:nvSpPr>
            <p:spPr bwMode="auto">
              <a:xfrm>
                <a:off x="3739" y="3664"/>
                <a:ext cx="17" cy="20"/>
              </a:xfrm>
              <a:custGeom>
                <a:avLst/>
                <a:gdLst/>
                <a:ahLst/>
                <a:cxnLst>
                  <a:cxn ang="0">
                    <a:pos x="78" y="86"/>
                  </a:cxn>
                  <a:cxn ang="0">
                    <a:pos x="78" y="60"/>
                  </a:cxn>
                  <a:cxn ang="0">
                    <a:pos x="42" y="0"/>
                  </a:cxn>
                  <a:cxn ang="0">
                    <a:pos x="0" y="26"/>
                  </a:cxn>
                  <a:cxn ang="0">
                    <a:pos x="36" y="86"/>
                  </a:cxn>
                  <a:cxn ang="0">
                    <a:pos x="78" y="86"/>
                  </a:cxn>
                  <a:cxn ang="0">
                    <a:pos x="36" y="86"/>
                  </a:cxn>
                  <a:cxn ang="0">
                    <a:pos x="39" y="90"/>
                  </a:cxn>
                  <a:cxn ang="0">
                    <a:pos x="42" y="94"/>
                  </a:cxn>
                  <a:cxn ang="0">
                    <a:pos x="47" y="96"/>
                  </a:cxn>
                  <a:cxn ang="0">
                    <a:pos x="52" y="97"/>
                  </a:cxn>
                  <a:cxn ang="0">
                    <a:pos x="56" y="99"/>
                  </a:cxn>
                  <a:cxn ang="0">
                    <a:pos x="61" y="97"/>
                  </a:cxn>
                  <a:cxn ang="0">
                    <a:pos x="66" y="96"/>
                  </a:cxn>
                  <a:cxn ang="0">
                    <a:pos x="69" y="94"/>
                  </a:cxn>
                  <a:cxn ang="0">
                    <a:pos x="74" y="92"/>
                  </a:cxn>
                  <a:cxn ang="0">
                    <a:pos x="77" y="88"/>
                  </a:cxn>
                  <a:cxn ang="0">
                    <a:pos x="79" y="85"/>
                  </a:cxn>
                  <a:cxn ang="0">
                    <a:pos x="81" y="80"/>
                  </a:cxn>
                  <a:cxn ang="0">
                    <a:pos x="82" y="75"/>
                  </a:cxn>
                  <a:cxn ang="0">
                    <a:pos x="82" y="71"/>
                  </a:cxn>
                  <a:cxn ang="0">
                    <a:pos x="81" y="66"/>
                  </a:cxn>
                  <a:cxn ang="0">
                    <a:pos x="78" y="60"/>
                  </a:cxn>
                  <a:cxn ang="0">
                    <a:pos x="78" y="86"/>
                  </a:cxn>
                </a:cxnLst>
                <a:rect l="0" t="0" r="r" b="b"/>
                <a:pathLst>
                  <a:path w="82" h="99">
                    <a:moveTo>
                      <a:pt x="78" y="86"/>
                    </a:moveTo>
                    <a:lnTo>
                      <a:pt x="78" y="60"/>
                    </a:lnTo>
                    <a:lnTo>
                      <a:pt x="42" y="0"/>
                    </a:lnTo>
                    <a:lnTo>
                      <a:pt x="0" y="26"/>
                    </a:lnTo>
                    <a:lnTo>
                      <a:pt x="36" y="86"/>
                    </a:lnTo>
                    <a:lnTo>
                      <a:pt x="78" y="86"/>
                    </a:lnTo>
                    <a:lnTo>
                      <a:pt x="36" y="86"/>
                    </a:lnTo>
                    <a:lnTo>
                      <a:pt x="39" y="90"/>
                    </a:lnTo>
                    <a:lnTo>
                      <a:pt x="42" y="94"/>
                    </a:lnTo>
                    <a:lnTo>
                      <a:pt x="47" y="96"/>
                    </a:lnTo>
                    <a:lnTo>
                      <a:pt x="52" y="97"/>
                    </a:lnTo>
                    <a:lnTo>
                      <a:pt x="56" y="99"/>
                    </a:lnTo>
                    <a:lnTo>
                      <a:pt x="61" y="97"/>
                    </a:lnTo>
                    <a:lnTo>
                      <a:pt x="66" y="96"/>
                    </a:lnTo>
                    <a:lnTo>
                      <a:pt x="69" y="94"/>
                    </a:lnTo>
                    <a:lnTo>
                      <a:pt x="74" y="92"/>
                    </a:lnTo>
                    <a:lnTo>
                      <a:pt x="77" y="88"/>
                    </a:lnTo>
                    <a:lnTo>
                      <a:pt x="79" y="85"/>
                    </a:lnTo>
                    <a:lnTo>
                      <a:pt x="81" y="80"/>
                    </a:lnTo>
                    <a:lnTo>
                      <a:pt x="82" y="75"/>
                    </a:lnTo>
                    <a:lnTo>
                      <a:pt x="82" y="71"/>
                    </a:lnTo>
                    <a:lnTo>
                      <a:pt x="81" y="66"/>
                    </a:lnTo>
                    <a:lnTo>
                      <a:pt x="78" y="60"/>
                    </a:lnTo>
                    <a:lnTo>
                      <a:pt x="78" y="8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0" name="Freeform 2935"/>
              <p:cNvSpPr>
                <a:spLocks/>
              </p:cNvSpPr>
              <p:nvPr/>
            </p:nvSpPr>
            <p:spPr bwMode="auto">
              <a:xfrm>
                <a:off x="3746" y="3661"/>
                <a:ext cx="17" cy="2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34" y="12"/>
                  </a:cxn>
                  <a:cxn ang="0">
                    <a:pos x="0" y="72"/>
                  </a:cxn>
                  <a:cxn ang="0">
                    <a:pos x="42" y="98"/>
                  </a:cxn>
                  <a:cxn ang="0">
                    <a:pos x="78" y="37"/>
                  </a:cxn>
                  <a:cxn ang="0">
                    <a:pos x="56" y="0"/>
                  </a:cxn>
                  <a:cxn ang="0">
                    <a:pos x="78" y="37"/>
                  </a:cxn>
                  <a:cxn ang="0">
                    <a:pos x="80" y="32"/>
                  </a:cxn>
                  <a:cxn ang="0">
                    <a:pos x="82" y="26"/>
                  </a:cxn>
                  <a:cxn ang="0">
                    <a:pos x="82" y="22"/>
                  </a:cxn>
                  <a:cxn ang="0">
                    <a:pos x="80" y="17"/>
                  </a:cxn>
                  <a:cxn ang="0">
                    <a:pos x="78" y="12"/>
                  </a:cxn>
                  <a:cxn ang="0">
                    <a:pos x="76" y="9"/>
                  </a:cxn>
                  <a:cxn ang="0">
                    <a:pos x="72" y="5"/>
                  </a:cxn>
                  <a:cxn ang="0">
                    <a:pos x="69" y="3"/>
                  </a:cxn>
                  <a:cxn ang="0">
                    <a:pos x="64" y="1"/>
                  </a:cxn>
                  <a:cxn ang="0">
                    <a:pos x="60" y="0"/>
                  </a:cxn>
                  <a:cxn ang="0">
                    <a:pos x="55" y="0"/>
                  </a:cxn>
                  <a:cxn ang="0">
                    <a:pos x="50" y="0"/>
                  </a:cxn>
                  <a:cxn ang="0">
                    <a:pos x="46" y="2"/>
                  </a:cxn>
                  <a:cxn ang="0">
                    <a:pos x="42" y="4"/>
                  </a:cxn>
                  <a:cxn ang="0">
                    <a:pos x="38" y="8"/>
                  </a:cxn>
                  <a:cxn ang="0">
                    <a:pos x="34" y="12"/>
                  </a:cxn>
                  <a:cxn ang="0">
                    <a:pos x="56" y="0"/>
                  </a:cxn>
                </a:cxnLst>
                <a:rect l="0" t="0" r="r" b="b"/>
                <a:pathLst>
                  <a:path w="82" h="98">
                    <a:moveTo>
                      <a:pt x="56" y="0"/>
                    </a:moveTo>
                    <a:lnTo>
                      <a:pt x="34" y="12"/>
                    </a:lnTo>
                    <a:lnTo>
                      <a:pt x="0" y="72"/>
                    </a:lnTo>
                    <a:lnTo>
                      <a:pt x="42" y="98"/>
                    </a:lnTo>
                    <a:lnTo>
                      <a:pt x="78" y="37"/>
                    </a:lnTo>
                    <a:lnTo>
                      <a:pt x="56" y="0"/>
                    </a:lnTo>
                    <a:lnTo>
                      <a:pt x="78" y="37"/>
                    </a:lnTo>
                    <a:lnTo>
                      <a:pt x="80" y="32"/>
                    </a:lnTo>
                    <a:lnTo>
                      <a:pt x="82" y="26"/>
                    </a:lnTo>
                    <a:lnTo>
                      <a:pt x="82" y="22"/>
                    </a:lnTo>
                    <a:lnTo>
                      <a:pt x="80" y="17"/>
                    </a:lnTo>
                    <a:lnTo>
                      <a:pt x="78" y="12"/>
                    </a:lnTo>
                    <a:lnTo>
                      <a:pt x="76" y="9"/>
                    </a:lnTo>
                    <a:lnTo>
                      <a:pt x="72" y="5"/>
                    </a:lnTo>
                    <a:lnTo>
                      <a:pt x="69" y="3"/>
                    </a:lnTo>
                    <a:lnTo>
                      <a:pt x="64" y="1"/>
                    </a:lnTo>
                    <a:lnTo>
                      <a:pt x="60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6" y="2"/>
                    </a:lnTo>
                    <a:lnTo>
                      <a:pt x="42" y="4"/>
                    </a:lnTo>
                    <a:lnTo>
                      <a:pt x="38" y="8"/>
                    </a:lnTo>
                    <a:lnTo>
                      <a:pt x="34" y="12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1" name="Freeform 2936"/>
              <p:cNvSpPr>
                <a:spLocks/>
              </p:cNvSpPr>
              <p:nvPr/>
            </p:nvSpPr>
            <p:spPr bwMode="auto">
              <a:xfrm>
                <a:off x="3758" y="3661"/>
                <a:ext cx="12" cy="10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36" y="49"/>
                  </a:cxn>
                  <a:cxn ang="0">
                    <a:pos x="57" y="38"/>
                  </a:cxn>
                  <a:cxn ang="0">
                    <a:pos x="36" y="49"/>
                  </a:cxn>
                  <a:cxn ang="0">
                    <a:pos x="42" y="49"/>
                  </a:cxn>
                  <a:cxn ang="0">
                    <a:pos x="46" y="47"/>
                  </a:cxn>
                  <a:cxn ang="0">
                    <a:pos x="51" y="45"/>
                  </a:cxn>
                  <a:cxn ang="0">
                    <a:pos x="54" y="41"/>
                  </a:cxn>
                  <a:cxn ang="0">
                    <a:pos x="57" y="38"/>
                  </a:cxn>
                  <a:cxn ang="0">
                    <a:pos x="59" y="34"/>
                  </a:cxn>
                  <a:cxn ang="0">
                    <a:pos x="60" y="30"/>
                  </a:cxn>
                  <a:cxn ang="0">
                    <a:pos x="60" y="25"/>
                  </a:cxn>
                  <a:cxn ang="0">
                    <a:pos x="60" y="20"/>
                  </a:cxn>
                  <a:cxn ang="0">
                    <a:pos x="59" y="16"/>
                  </a:cxn>
                  <a:cxn ang="0">
                    <a:pos x="57" y="11"/>
                  </a:cxn>
                  <a:cxn ang="0">
                    <a:pos x="54" y="8"/>
                  </a:cxn>
                  <a:cxn ang="0">
                    <a:pos x="51" y="4"/>
                  </a:cxn>
                  <a:cxn ang="0">
                    <a:pos x="46" y="2"/>
                  </a:cxn>
                  <a:cxn ang="0">
                    <a:pos x="42" y="1"/>
                  </a:cxn>
                  <a:cxn ang="0">
                    <a:pos x="36" y="0"/>
                  </a:cxn>
                  <a:cxn ang="0">
                    <a:pos x="57" y="38"/>
                  </a:cxn>
                </a:cxnLst>
                <a:rect l="0" t="0" r="r" b="b"/>
                <a:pathLst>
                  <a:path w="60" h="49">
                    <a:moveTo>
                      <a:pt x="57" y="38"/>
                    </a:moveTo>
                    <a:lnTo>
                      <a:pt x="36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6" y="49"/>
                    </a:lnTo>
                    <a:lnTo>
                      <a:pt x="57" y="38"/>
                    </a:lnTo>
                    <a:lnTo>
                      <a:pt x="36" y="49"/>
                    </a:lnTo>
                    <a:lnTo>
                      <a:pt x="42" y="49"/>
                    </a:lnTo>
                    <a:lnTo>
                      <a:pt x="46" y="47"/>
                    </a:lnTo>
                    <a:lnTo>
                      <a:pt x="51" y="45"/>
                    </a:lnTo>
                    <a:lnTo>
                      <a:pt x="54" y="41"/>
                    </a:lnTo>
                    <a:lnTo>
                      <a:pt x="57" y="38"/>
                    </a:lnTo>
                    <a:lnTo>
                      <a:pt x="59" y="34"/>
                    </a:lnTo>
                    <a:lnTo>
                      <a:pt x="60" y="30"/>
                    </a:lnTo>
                    <a:lnTo>
                      <a:pt x="60" y="25"/>
                    </a:lnTo>
                    <a:lnTo>
                      <a:pt x="60" y="20"/>
                    </a:lnTo>
                    <a:lnTo>
                      <a:pt x="59" y="16"/>
                    </a:lnTo>
                    <a:lnTo>
                      <a:pt x="57" y="11"/>
                    </a:lnTo>
                    <a:lnTo>
                      <a:pt x="54" y="8"/>
                    </a:lnTo>
                    <a:lnTo>
                      <a:pt x="51" y="4"/>
                    </a:lnTo>
                    <a:lnTo>
                      <a:pt x="46" y="2"/>
                    </a:lnTo>
                    <a:lnTo>
                      <a:pt x="42" y="1"/>
                    </a:lnTo>
                    <a:lnTo>
                      <a:pt x="36" y="0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2" name="Freeform 2937"/>
              <p:cNvSpPr>
                <a:spLocks/>
              </p:cNvSpPr>
              <p:nvPr/>
            </p:nvSpPr>
            <p:spPr bwMode="auto">
              <a:xfrm>
                <a:off x="3748" y="3664"/>
                <a:ext cx="21" cy="25"/>
              </a:xfrm>
              <a:custGeom>
                <a:avLst/>
                <a:gdLst/>
                <a:ahLst/>
                <a:cxnLst>
                  <a:cxn ang="0">
                    <a:pos x="1" y="102"/>
                  </a:cxn>
                  <a:cxn ang="0">
                    <a:pos x="46" y="116"/>
                  </a:cxn>
                  <a:cxn ang="0">
                    <a:pos x="103" y="27"/>
                  </a:cxn>
                  <a:cxn ang="0">
                    <a:pos x="60" y="0"/>
                  </a:cxn>
                  <a:cxn ang="0">
                    <a:pos x="5" y="89"/>
                  </a:cxn>
                  <a:cxn ang="0">
                    <a:pos x="1" y="102"/>
                  </a:cxn>
                  <a:cxn ang="0">
                    <a:pos x="5" y="89"/>
                  </a:cxn>
                  <a:cxn ang="0">
                    <a:pos x="2" y="94"/>
                  </a:cxn>
                  <a:cxn ang="0">
                    <a:pos x="1" y="100"/>
                  </a:cxn>
                  <a:cxn ang="0">
                    <a:pos x="0" y="104"/>
                  </a:cxn>
                  <a:cxn ang="0">
                    <a:pos x="1" y="109"/>
                  </a:cxn>
                  <a:cxn ang="0">
                    <a:pos x="3" y="113"/>
                  </a:cxn>
                  <a:cxn ang="0">
                    <a:pos x="6" y="117"/>
                  </a:cxn>
                  <a:cxn ang="0">
                    <a:pos x="8" y="120"/>
                  </a:cxn>
                  <a:cxn ang="0">
                    <a:pos x="13" y="123"/>
                  </a:cxn>
                  <a:cxn ang="0">
                    <a:pos x="16" y="125"/>
                  </a:cxn>
                  <a:cxn ang="0">
                    <a:pos x="21" y="126"/>
                  </a:cxn>
                  <a:cxn ang="0">
                    <a:pos x="25" y="127"/>
                  </a:cxn>
                  <a:cxn ang="0">
                    <a:pos x="30" y="127"/>
                  </a:cxn>
                  <a:cxn ang="0">
                    <a:pos x="35" y="126"/>
                  </a:cxn>
                  <a:cxn ang="0">
                    <a:pos x="39" y="124"/>
                  </a:cxn>
                  <a:cxn ang="0">
                    <a:pos x="43" y="120"/>
                  </a:cxn>
                  <a:cxn ang="0">
                    <a:pos x="46" y="116"/>
                  </a:cxn>
                  <a:cxn ang="0">
                    <a:pos x="1" y="102"/>
                  </a:cxn>
                </a:cxnLst>
                <a:rect l="0" t="0" r="r" b="b"/>
                <a:pathLst>
                  <a:path w="103" h="127">
                    <a:moveTo>
                      <a:pt x="1" y="102"/>
                    </a:moveTo>
                    <a:lnTo>
                      <a:pt x="46" y="116"/>
                    </a:lnTo>
                    <a:lnTo>
                      <a:pt x="103" y="27"/>
                    </a:lnTo>
                    <a:lnTo>
                      <a:pt x="60" y="0"/>
                    </a:lnTo>
                    <a:lnTo>
                      <a:pt x="5" y="89"/>
                    </a:lnTo>
                    <a:lnTo>
                      <a:pt x="1" y="102"/>
                    </a:lnTo>
                    <a:lnTo>
                      <a:pt x="5" y="89"/>
                    </a:lnTo>
                    <a:lnTo>
                      <a:pt x="2" y="94"/>
                    </a:lnTo>
                    <a:lnTo>
                      <a:pt x="1" y="100"/>
                    </a:lnTo>
                    <a:lnTo>
                      <a:pt x="0" y="104"/>
                    </a:lnTo>
                    <a:lnTo>
                      <a:pt x="1" y="109"/>
                    </a:lnTo>
                    <a:lnTo>
                      <a:pt x="3" y="113"/>
                    </a:lnTo>
                    <a:lnTo>
                      <a:pt x="6" y="117"/>
                    </a:lnTo>
                    <a:lnTo>
                      <a:pt x="8" y="120"/>
                    </a:lnTo>
                    <a:lnTo>
                      <a:pt x="13" y="123"/>
                    </a:lnTo>
                    <a:lnTo>
                      <a:pt x="16" y="125"/>
                    </a:lnTo>
                    <a:lnTo>
                      <a:pt x="21" y="126"/>
                    </a:lnTo>
                    <a:lnTo>
                      <a:pt x="25" y="127"/>
                    </a:lnTo>
                    <a:lnTo>
                      <a:pt x="30" y="127"/>
                    </a:lnTo>
                    <a:lnTo>
                      <a:pt x="35" y="126"/>
                    </a:lnTo>
                    <a:lnTo>
                      <a:pt x="39" y="124"/>
                    </a:lnTo>
                    <a:lnTo>
                      <a:pt x="43" y="120"/>
                    </a:lnTo>
                    <a:lnTo>
                      <a:pt x="46" y="116"/>
                    </a:lnTo>
                    <a:lnTo>
                      <a:pt x="1" y="102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3" name="Freeform 2938"/>
              <p:cNvSpPr>
                <a:spLocks/>
              </p:cNvSpPr>
              <p:nvPr/>
            </p:nvSpPr>
            <p:spPr bwMode="auto">
              <a:xfrm>
                <a:off x="3749" y="3684"/>
                <a:ext cx="10" cy="18"/>
              </a:xfrm>
              <a:custGeom>
                <a:avLst/>
                <a:gdLst/>
                <a:ahLst/>
                <a:cxnLst>
                  <a:cxn ang="0">
                    <a:pos x="24" y="89"/>
                  </a:cxn>
                  <a:cxn ang="0">
                    <a:pos x="50" y="64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64"/>
                  </a:cxn>
                  <a:cxn ang="0">
                    <a:pos x="24" y="89"/>
                  </a:cxn>
                  <a:cxn ang="0">
                    <a:pos x="0" y="64"/>
                  </a:cxn>
                  <a:cxn ang="0">
                    <a:pos x="0" y="70"/>
                  </a:cxn>
                  <a:cxn ang="0">
                    <a:pos x="1" y="75"/>
                  </a:cxn>
                  <a:cxn ang="0">
                    <a:pos x="5" y="79"/>
                  </a:cxn>
                  <a:cxn ang="0">
                    <a:pos x="7" y="83"/>
                  </a:cxn>
                  <a:cxn ang="0">
                    <a:pos x="12" y="85"/>
                  </a:cxn>
                  <a:cxn ang="0">
                    <a:pos x="15" y="88"/>
                  </a:cxn>
                  <a:cxn ang="0">
                    <a:pos x="20" y="89"/>
                  </a:cxn>
                  <a:cxn ang="0">
                    <a:pos x="24" y="89"/>
                  </a:cxn>
                  <a:cxn ang="0">
                    <a:pos x="29" y="89"/>
                  </a:cxn>
                  <a:cxn ang="0">
                    <a:pos x="34" y="88"/>
                  </a:cxn>
                  <a:cxn ang="0">
                    <a:pos x="38" y="85"/>
                  </a:cxn>
                  <a:cxn ang="0">
                    <a:pos x="42" y="83"/>
                  </a:cxn>
                  <a:cxn ang="0">
                    <a:pos x="45" y="79"/>
                  </a:cxn>
                  <a:cxn ang="0">
                    <a:pos x="47" y="75"/>
                  </a:cxn>
                  <a:cxn ang="0">
                    <a:pos x="49" y="70"/>
                  </a:cxn>
                  <a:cxn ang="0">
                    <a:pos x="50" y="64"/>
                  </a:cxn>
                  <a:cxn ang="0">
                    <a:pos x="24" y="89"/>
                  </a:cxn>
                </a:cxnLst>
                <a:rect l="0" t="0" r="r" b="b"/>
                <a:pathLst>
                  <a:path w="50" h="89">
                    <a:moveTo>
                      <a:pt x="24" y="89"/>
                    </a:moveTo>
                    <a:lnTo>
                      <a:pt x="50" y="64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24" y="89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1" y="75"/>
                    </a:lnTo>
                    <a:lnTo>
                      <a:pt x="5" y="79"/>
                    </a:lnTo>
                    <a:lnTo>
                      <a:pt x="7" y="83"/>
                    </a:lnTo>
                    <a:lnTo>
                      <a:pt x="12" y="85"/>
                    </a:lnTo>
                    <a:lnTo>
                      <a:pt x="15" y="88"/>
                    </a:lnTo>
                    <a:lnTo>
                      <a:pt x="20" y="89"/>
                    </a:lnTo>
                    <a:lnTo>
                      <a:pt x="24" y="89"/>
                    </a:lnTo>
                    <a:lnTo>
                      <a:pt x="29" y="89"/>
                    </a:lnTo>
                    <a:lnTo>
                      <a:pt x="34" y="88"/>
                    </a:lnTo>
                    <a:lnTo>
                      <a:pt x="38" y="85"/>
                    </a:lnTo>
                    <a:lnTo>
                      <a:pt x="42" y="83"/>
                    </a:lnTo>
                    <a:lnTo>
                      <a:pt x="45" y="79"/>
                    </a:lnTo>
                    <a:lnTo>
                      <a:pt x="47" y="75"/>
                    </a:lnTo>
                    <a:lnTo>
                      <a:pt x="49" y="70"/>
                    </a:lnTo>
                    <a:lnTo>
                      <a:pt x="50" y="64"/>
                    </a:lnTo>
                    <a:lnTo>
                      <a:pt x="24" y="89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4" name="Freeform 2939"/>
              <p:cNvSpPr>
                <a:spLocks/>
              </p:cNvSpPr>
              <p:nvPr/>
            </p:nvSpPr>
            <p:spPr bwMode="auto">
              <a:xfrm>
                <a:off x="3742" y="3692"/>
                <a:ext cx="11" cy="1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5" y="50"/>
                  </a:cxn>
                  <a:cxn ang="0">
                    <a:pos x="55" y="50"/>
                  </a:cxn>
                  <a:cxn ang="0">
                    <a:pos x="55" y="0"/>
                  </a:cxn>
                  <a:cxn ang="0">
                    <a:pos x="25" y="0"/>
                  </a:cxn>
                  <a:cxn ang="0">
                    <a:pos x="0" y="25"/>
                  </a:cxn>
                  <a:cxn ang="0">
                    <a:pos x="25" y="0"/>
                  </a:cxn>
                  <a:cxn ang="0">
                    <a:pos x="18" y="1"/>
                  </a:cxn>
                  <a:cxn ang="0">
                    <a:pos x="14" y="2"/>
                  </a:cxn>
                  <a:cxn ang="0">
                    <a:pos x="9" y="5"/>
                  </a:cxn>
                  <a:cxn ang="0">
                    <a:pos x="6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8"/>
                  </a:cxn>
                  <a:cxn ang="0">
                    <a:pos x="6" y="42"/>
                  </a:cxn>
                  <a:cxn ang="0">
                    <a:pos x="9" y="45"/>
                  </a:cxn>
                  <a:cxn ang="0">
                    <a:pos x="14" y="47"/>
                  </a:cxn>
                  <a:cxn ang="0">
                    <a:pos x="18" y="50"/>
                  </a:cxn>
                  <a:cxn ang="0">
                    <a:pos x="25" y="50"/>
                  </a:cxn>
                  <a:cxn ang="0">
                    <a:pos x="0" y="25"/>
                  </a:cxn>
                </a:cxnLst>
                <a:rect l="0" t="0" r="r" b="b"/>
                <a:pathLst>
                  <a:path w="55" h="50">
                    <a:moveTo>
                      <a:pt x="0" y="25"/>
                    </a:moveTo>
                    <a:lnTo>
                      <a:pt x="25" y="50"/>
                    </a:lnTo>
                    <a:lnTo>
                      <a:pt x="55" y="50"/>
                    </a:lnTo>
                    <a:lnTo>
                      <a:pt x="55" y="0"/>
                    </a:lnTo>
                    <a:lnTo>
                      <a:pt x="25" y="0"/>
                    </a:lnTo>
                    <a:lnTo>
                      <a:pt x="0" y="25"/>
                    </a:lnTo>
                    <a:lnTo>
                      <a:pt x="25" y="0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9" y="5"/>
                    </a:lnTo>
                    <a:lnTo>
                      <a:pt x="6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8"/>
                    </a:lnTo>
                    <a:lnTo>
                      <a:pt x="6" y="42"/>
                    </a:lnTo>
                    <a:lnTo>
                      <a:pt x="9" y="45"/>
                    </a:lnTo>
                    <a:lnTo>
                      <a:pt x="14" y="47"/>
                    </a:lnTo>
                    <a:lnTo>
                      <a:pt x="18" y="50"/>
                    </a:lnTo>
                    <a:lnTo>
                      <a:pt x="25" y="5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5" name="Freeform 2940"/>
              <p:cNvSpPr>
                <a:spLocks/>
              </p:cNvSpPr>
              <p:nvPr/>
            </p:nvSpPr>
            <p:spPr bwMode="auto">
              <a:xfrm>
                <a:off x="3780" y="3692"/>
                <a:ext cx="11" cy="10"/>
              </a:xfrm>
              <a:custGeom>
                <a:avLst/>
                <a:gdLst/>
                <a:ahLst/>
                <a:cxnLst>
                  <a:cxn ang="0">
                    <a:pos x="2" y="34"/>
                  </a:cxn>
                  <a:cxn ang="0">
                    <a:pos x="25" y="50"/>
                  </a:cxn>
                  <a:cxn ang="0">
                    <a:pos x="59" y="50"/>
                  </a:cxn>
                  <a:cxn ang="0">
                    <a:pos x="59" y="0"/>
                  </a:cxn>
                  <a:cxn ang="0">
                    <a:pos x="25" y="0"/>
                  </a:cxn>
                  <a:cxn ang="0">
                    <a:pos x="2" y="34"/>
                  </a:cxn>
                  <a:cxn ang="0">
                    <a:pos x="25" y="0"/>
                  </a:cxn>
                  <a:cxn ang="0">
                    <a:pos x="19" y="1"/>
                  </a:cxn>
                  <a:cxn ang="0">
                    <a:pos x="15" y="2"/>
                  </a:cxn>
                  <a:cxn ang="0">
                    <a:pos x="10" y="5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2" y="16"/>
                  </a:cxn>
                  <a:cxn ang="0">
                    <a:pos x="1" y="21"/>
                  </a:cxn>
                  <a:cxn ang="0">
                    <a:pos x="0" y="25"/>
                  </a:cxn>
                  <a:cxn ang="0">
                    <a:pos x="1" y="30"/>
                  </a:cxn>
                  <a:cxn ang="0">
                    <a:pos x="2" y="35"/>
                  </a:cxn>
                  <a:cxn ang="0">
                    <a:pos x="3" y="38"/>
                  </a:cxn>
                  <a:cxn ang="0">
                    <a:pos x="7" y="42"/>
                  </a:cxn>
                  <a:cxn ang="0">
                    <a:pos x="10" y="45"/>
                  </a:cxn>
                  <a:cxn ang="0">
                    <a:pos x="15" y="47"/>
                  </a:cxn>
                  <a:cxn ang="0">
                    <a:pos x="19" y="50"/>
                  </a:cxn>
                  <a:cxn ang="0">
                    <a:pos x="25" y="50"/>
                  </a:cxn>
                  <a:cxn ang="0">
                    <a:pos x="2" y="34"/>
                  </a:cxn>
                </a:cxnLst>
                <a:rect l="0" t="0" r="r" b="b"/>
                <a:pathLst>
                  <a:path w="59" h="50">
                    <a:moveTo>
                      <a:pt x="2" y="34"/>
                    </a:moveTo>
                    <a:lnTo>
                      <a:pt x="25" y="50"/>
                    </a:lnTo>
                    <a:lnTo>
                      <a:pt x="59" y="50"/>
                    </a:lnTo>
                    <a:lnTo>
                      <a:pt x="59" y="0"/>
                    </a:lnTo>
                    <a:lnTo>
                      <a:pt x="25" y="0"/>
                    </a:lnTo>
                    <a:lnTo>
                      <a:pt x="2" y="34"/>
                    </a:lnTo>
                    <a:lnTo>
                      <a:pt x="25" y="0"/>
                    </a:lnTo>
                    <a:lnTo>
                      <a:pt x="19" y="1"/>
                    </a:lnTo>
                    <a:lnTo>
                      <a:pt x="15" y="2"/>
                    </a:lnTo>
                    <a:lnTo>
                      <a:pt x="10" y="5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21"/>
                    </a:lnTo>
                    <a:lnTo>
                      <a:pt x="0" y="25"/>
                    </a:lnTo>
                    <a:lnTo>
                      <a:pt x="1" y="30"/>
                    </a:lnTo>
                    <a:lnTo>
                      <a:pt x="2" y="35"/>
                    </a:lnTo>
                    <a:lnTo>
                      <a:pt x="3" y="38"/>
                    </a:lnTo>
                    <a:lnTo>
                      <a:pt x="7" y="42"/>
                    </a:lnTo>
                    <a:lnTo>
                      <a:pt x="10" y="45"/>
                    </a:lnTo>
                    <a:lnTo>
                      <a:pt x="15" y="47"/>
                    </a:lnTo>
                    <a:lnTo>
                      <a:pt x="19" y="50"/>
                    </a:lnTo>
                    <a:lnTo>
                      <a:pt x="25" y="50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6" name="Freeform 2941"/>
              <p:cNvSpPr>
                <a:spLocks/>
              </p:cNvSpPr>
              <p:nvPr/>
            </p:nvSpPr>
            <p:spPr bwMode="auto">
              <a:xfrm>
                <a:off x="3777" y="3685"/>
                <a:ext cx="12" cy="1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" y="34"/>
                  </a:cxn>
                  <a:cxn ang="0">
                    <a:pos x="15" y="69"/>
                  </a:cxn>
                  <a:cxn ang="0">
                    <a:pos x="61" y="51"/>
                  </a:cxn>
                  <a:cxn ang="0">
                    <a:pos x="47" y="17"/>
                  </a:cxn>
                  <a:cxn ang="0">
                    <a:pos x="24" y="0"/>
                  </a:cxn>
                  <a:cxn ang="0">
                    <a:pos x="47" y="17"/>
                  </a:cxn>
                  <a:cxn ang="0">
                    <a:pos x="45" y="12"/>
                  </a:cxn>
                  <a:cxn ang="0">
                    <a:pos x="42" y="7"/>
                  </a:cxn>
                  <a:cxn ang="0">
                    <a:pos x="38" y="4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6" y="3"/>
                  </a:cxn>
                  <a:cxn ang="0">
                    <a:pos x="12" y="4"/>
                  </a:cxn>
                  <a:cxn ang="0">
                    <a:pos x="8" y="7"/>
                  </a:cxn>
                  <a:cxn ang="0">
                    <a:pos x="5" y="11"/>
                  </a:cxn>
                  <a:cxn ang="0">
                    <a:pos x="2" y="14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1" y="34"/>
                  </a:cxn>
                  <a:cxn ang="0">
                    <a:pos x="24" y="0"/>
                  </a:cxn>
                </a:cxnLst>
                <a:rect l="0" t="0" r="r" b="b"/>
                <a:pathLst>
                  <a:path w="61" h="69">
                    <a:moveTo>
                      <a:pt x="24" y="0"/>
                    </a:moveTo>
                    <a:lnTo>
                      <a:pt x="1" y="34"/>
                    </a:lnTo>
                    <a:lnTo>
                      <a:pt x="15" y="69"/>
                    </a:lnTo>
                    <a:lnTo>
                      <a:pt x="61" y="51"/>
                    </a:lnTo>
                    <a:lnTo>
                      <a:pt x="47" y="17"/>
                    </a:lnTo>
                    <a:lnTo>
                      <a:pt x="24" y="0"/>
                    </a:lnTo>
                    <a:lnTo>
                      <a:pt x="47" y="17"/>
                    </a:lnTo>
                    <a:lnTo>
                      <a:pt x="45" y="12"/>
                    </a:lnTo>
                    <a:lnTo>
                      <a:pt x="42" y="7"/>
                    </a:lnTo>
                    <a:lnTo>
                      <a:pt x="38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6" y="3"/>
                    </a:lnTo>
                    <a:lnTo>
                      <a:pt x="12" y="4"/>
                    </a:lnTo>
                    <a:lnTo>
                      <a:pt x="8" y="7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1" y="3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7" name="Freeform 2942"/>
              <p:cNvSpPr>
                <a:spLocks/>
              </p:cNvSpPr>
              <p:nvPr/>
            </p:nvSpPr>
            <p:spPr bwMode="auto">
              <a:xfrm>
                <a:off x="3765" y="3685"/>
                <a:ext cx="17" cy="10"/>
              </a:xfrm>
              <a:custGeom>
                <a:avLst/>
                <a:gdLst/>
                <a:ahLst/>
                <a:cxnLst>
                  <a:cxn ang="0">
                    <a:pos x="2" y="17"/>
                  </a:cxn>
                  <a:cxn ang="0">
                    <a:pos x="25" y="50"/>
                  </a:cxn>
                  <a:cxn ang="0">
                    <a:pos x="85" y="50"/>
                  </a:cxn>
                  <a:cxn ang="0">
                    <a:pos x="85" y="0"/>
                  </a:cxn>
                  <a:cxn ang="0">
                    <a:pos x="25" y="0"/>
                  </a:cxn>
                  <a:cxn ang="0">
                    <a:pos x="2" y="17"/>
                  </a:cxn>
                  <a:cxn ang="0">
                    <a:pos x="25" y="0"/>
                  </a:cxn>
                  <a:cxn ang="0">
                    <a:pos x="20" y="2"/>
                  </a:cxn>
                  <a:cxn ang="0">
                    <a:pos x="14" y="3"/>
                  </a:cxn>
                  <a:cxn ang="0">
                    <a:pos x="10" y="5"/>
                  </a:cxn>
                  <a:cxn ang="0">
                    <a:pos x="7" y="9"/>
                  </a:cxn>
                  <a:cxn ang="0">
                    <a:pos x="3" y="12"/>
                  </a:cxn>
                  <a:cxn ang="0">
                    <a:pos x="2" y="17"/>
                  </a:cxn>
                  <a:cxn ang="0">
                    <a:pos x="1" y="21"/>
                  </a:cxn>
                  <a:cxn ang="0">
                    <a:pos x="0" y="26"/>
                  </a:cxn>
                  <a:cxn ang="0">
                    <a:pos x="1" y="30"/>
                  </a:cxn>
                  <a:cxn ang="0">
                    <a:pos x="2" y="35"/>
                  </a:cxn>
                  <a:cxn ang="0">
                    <a:pos x="3" y="39"/>
                  </a:cxn>
                  <a:cxn ang="0">
                    <a:pos x="7" y="42"/>
                  </a:cxn>
                  <a:cxn ang="0">
                    <a:pos x="10" y="45"/>
                  </a:cxn>
                  <a:cxn ang="0">
                    <a:pos x="14" y="48"/>
                  </a:cxn>
                  <a:cxn ang="0">
                    <a:pos x="20" y="50"/>
                  </a:cxn>
                  <a:cxn ang="0">
                    <a:pos x="25" y="50"/>
                  </a:cxn>
                  <a:cxn ang="0">
                    <a:pos x="2" y="17"/>
                  </a:cxn>
                </a:cxnLst>
                <a:rect l="0" t="0" r="r" b="b"/>
                <a:pathLst>
                  <a:path w="85" h="50">
                    <a:moveTo>
                      <a:pt x="2" y="17"/>
                    </a:moveTo>
                    <a:lnTo>
                      <a:pt x="25" y="50"/>
                    </a:lnTo>
                    <a:lnTo>
                      <a:pt x="85" y="50"/>
                    </a:lnTo>
                    <a:lnTo>
                      <a:pt x="85" y="0"/>
                    </a:lnTo>
                    <a:lnTo>
                      <a:pt x="25" y="0"/>
                    </a:lnTo>
                    <a:lnTo>
                      <a:pt x="2" y="17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4" y="3"/>
                    </a:lnTo>
                    <a:lnTo>
                      <a:pt x="10" y="5"/>
                    </a:lnTo>
                    <a:lnTo>
                      <a:pt x="7" y="9"/>
                    </a:lnTo>
                    <a:lnTo>
                      <a:pt x="3" y="12"/>
                    </a:lnTo>
                    <a:lnTo>
                      <a:pt x="2" y="17"/>
                    </a:lnTo>
                    <a:lnTo>
                      <a:pt x="1" y="21"/>
                    </a:lnTo>
                    <a:lnTo>
                      <a:pt x="0" y="26"/>
                    </a:lnTo>
                    <a:lnTo>
                      <a:pt x="1" y="30"/>
                    </a:lnTo>
                    <a:lnTo>
                      <a:pt x="2" y="35"/>
                    </a:lnTo>
                    <a:lnTo>
                      <a:pt x="3" y="39"/>
                    </a:lnTo>
                    <a:lnTo>
                      <a:pt x="7" y="42"/>
                    </a:lnTo>
                    <a:lnTo>
                      <a:pt x="10" y="45"/>
                    </a:lnTo>
                    <a:lnTo>
                      <a:pt x="14" y="48"/>
                    </a:lnTo>
                    <a:lnTo>
                      <a:pt x="20" y="50"/>
                    </a:lnTo>
                    <a:lnTo>
                      <a:pt x="25" y="50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8" name="Freeform 2943"/>
              <p:cNvSpPr>
                <a:spLocks/>
              </p:cNvSpPr>
              <p:nvPr/>
            </p:nvSpPr>
            <p:spPr bwMode="auto">
              <a:xfrm>
                <a:off x="3762" y="3688"/>
                <a:ext cx="12" cy="14"/>
              </a:xfrm>
              <a:custGeom>
                <a:avLst/>
                <a:gdLst/>
                <a:ahLst/>
                <a:cxnLst>
                  <a:cxn ang="0">
                    <a:pos x="26" y="68"/>
                  </a:cxn>
                  <a:cxn ang="0">
                    <a:pos x="49" y="52"/>
                  </a:cxn>
                  <a:cxn ang="0">
                    <a:pos x="61" y="17"/>
                  </a:cxn>
                  <a:cxn ang="0">
                    <a:pos x="15" y="0"/>
                  </a:cxn>
                  <a:cxn ang="0">
                    <a:pos x="3" y="34"/>
                  </a:cxn>
                  <a:cxn ang="0">
                    <a:pos x="26" y="68"/>
                  </a:cxn>
                  <a:cxn ang="0">
                    <a:pos x="3" y="34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1" y="50"/>
                  </a:cxn>
                  <a:cxn ang="0">
                    <a:pos x="3" y="55"/>
                  </a:cxn>
                  <a:cxn ang="0">
                    <a:pos x="6" y="58"/>
                  </a:cxn>
                  <a:cxn ang="0">
                    <a:pos x="9" y="62"/>
                  </a:cxn>
                  <a:cxn ang="0">
                    <a:pos x="13" y="64"/>
                  </a:cxn>
                  <a:cxn ang="0">
                    <a:pos x="16" y="67"/>
                  </a:cxn>
                  <a:cxn ang="0">
                    <a:pos x="21" y="68"/>
                  </a:cxn>
                  <a:cxn ang="0">
                    <a:pos x="26" y="68"/>
                  </a:cxn>
                  <a:cxn ang="0">
                    <a:pos x="30" y="68"/>
                  </a:cxn>
                  <a:cxn ang="0">
                    <a:pos x="35" y="67"/>
                  </a:cxn>
                  <a:cxn ang="0">
                    <a:pos x="39" y="64"/>
                  </a:cxn>
                  <a:cxn ang="0">
                    <a:pos x="43" y="61"/>
                  </a:cxn>
                  <a:cxn ang="0">
                    <a:pos x="46" y="57"/>
                  </a:cxn>
                  <a:cxn ang="0">
                    <a:pos x="49" y="52"/>
                  </a:cxn>
                  <a:cxn ang="0">
                    <a:pos x="26" y="68"/>
                  </a:cxn>
                </a:cxnLst>
                <a:rect l="0" t="0" r="r" b="b"/>
                <a:pathLst>
                  <a:path w="61" h="68">
                    <a:moveTo>
                      <a:pt x="26" y="68"/>
                    </a:moveTo>
                    <a:lnTo>
                      <a:pt x="49" y="52"/>
                    </a:lnTo>
                    <a:lnTo>
                      <a:pt x="61" y="17"/>
                    </a:lnTo>
                    <a:lnTo>
                      <a:pt x="15" y="0"/>
                    </a:lnTo>
                    <a:lnTo>
                      <a:pt x="3" y="34"/>
                    </a:lnTo>
                    <a:lnTo>
                      <a:pt x="26" y="68"/>
                    </a:lnTo>
                    <a:lnTo>
                      <a:pt x="3" y="34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1" y="50"/>
                    </a:lnTo>
                    <a:lnTo>
                      <a:pt x="3" y="55"/>
                    </a:lnTo>
                    <a:lnTo>
                      <a:pt x="6" y="58"/>
                    </a:lnTo>
                    <a:lnTo>
                      <a:pt x="9" y="62"/>
                    </a:lnTo>
                    <a:lnTo>
                      <a:pt x="13" y="64"/>
                    </a:lnTo>
                    <a:lnTo>
                      <a:pt x="16" y="67"/>
                    </a:lnTo>
                    <a:lnTo>
                      <a:pt x="21" y="68"/>
                    </a:lnTo>
                    <a:lnTo>
                      <a:pt x="26" y="68"/>
                    </a:lnTo>
                    <a:lnTo>
                      <a:pt x="30" y="68"/>
                    </a:lnTo>
                    <a:lnTo>
                      <a:pt x="35" y="67"/>
                    </a:lnTo>
                    <a:lnTo>
                      <a:pt x="39" y="64"/>
                    </a:lnTo>
                    <a:lnTo>
                      <a:pt x="43" y="61"/>
                    </a:lnTo>
                    <a:lnTo>
                      <a:pt x="46" y="57"/>
                    </a:lnTo>
                    <a:lnTo>
                      <a:pt x="49" y="52"/>
                    </a:lnTo>
                    <a:lnTo>
                      <a:pt x="26" y="6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9" name="Freeform 2944"/>
              <p:cNvSpPr>
                <a:spLocks/>
              </p:cNvSpPr>
              <p:nvPr/>
            </p:nvSpPr>
            <p:spPr bwMode="auto">
              <a:xfrm>
                <a:off x="3756" y="3692"/>
                <a:ext cx="11" cy="10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5" y="50"/>
                  </a:cxn>
                  <a:cxn ang="0">
                    <a:pos x="58" y="50"/>
                  </a:cxn>
                  <a:cxn ang="0">
                    <a:pos x="58" y="0"/>
                  </a:cxn>
                  <a:cxn ang="0">
                    <a:pos x="25" y="0"/>
                  </a:cxn>
                  <a:cxn ang="0">
                    <a:pos x="2" y="16"/>
                  </a:cxn>
                  <a:cxn ang="0">
                    <a:pos x="25" y="0"/>
                  </a:cxn>
                  <a:cxn ang="0">
                    <a:pos x="18" y="1"/>
                  </a:cxn>
                  <a:cxn ang="0">
                    <a:pos x="14" y="2"/>
                  </a:cxn>
                  <a:cxn ang="0">
                    <a:pos x="9" y="5"/>
                  </a:cxn>
                  <a:cxn ang="0">
                    <a:pos x="6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8"/>
                  </a:cxn>
                  <a:cxn ang="0">
                    <a:pos x="6" y="42"/>
                  </a:cxn>
                  <a:cxn ang="0">
                    <a:pos x="9" y="45"/>
                  </a:cxn>
                  <a:cxn ang="0">
                    <a:pos x="14" y="47"/>
                  </a:cxn>
                  <a:cxn ang="0">
                    <a:pos x="18" y="50"/>
                  </a:cxn>
                  <a:cxn ang="0">
                    <a:pos x="25" y="50"/>
                  </a:cxn>
                  <a:cxn ang="0">
                    <a:pos x="2" y="16"/>
                  </a:cxn>
                </a:cxnLst>
                <a:rect l="0" t="0" r="r" b="b"/>
                <a:pathLst>
                  <a:path w="58" h="50">
                    <a:moveTo>
                      <a:pt x="2" y="16"/>
                    </a:moveTo>
                    <a:lnTo>
                      <a:pt x="25" y="50"/>
                    </a:lnTo>
                    <a:lnTo>
                      <a:pt x="58" y="50"/>
                    </a:lnTo>
                    <a:lnTo>
                      <a:pt x="58" y="0"/>
                    </a:lnTo>
                    <a:lnTo>
                      <a:pt x="25" y="0"/>
                    </a:lnTo>
                    <a:lnTo>
                      <a:pt x="2" y="16"/>
                    </a:lnTo>
                    <a:lnTo>
                      <a:pt x="25" y="0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9" y="5"/>
                    </a:lnTo>
                    <a:lnTo>
                      <a:pt x="6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8"/>
                    </a:lnTo>
                    <a:lnTo>
                      <a:pt x="6" y="42"/>
                    </a:lnTo>
                    <a:lnTo>
                      <a:pt x="9" y="45"/>
                    </a:lnTo>
                    <a:lnTo>
                      <a:pt x="14" y="47"/>
                    </a:lnTo>
                    <a:lnTo>
                      <a:pt x="18" y="50"/>
                    </a:lnTo>
                    <a:lnTo>
                      <a:pt x="25" y="5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0" name="Freeform 2945"/>
              <p:cNvSpPr>
                <a:spLocks/>
              </p:cNvSpPr>
              <p:nvPr/>
            </p:nvSpPr>
            <p:spPr bwMode="auto">
              <a:xfrm>
                <a:off x="3756" y="3661"/>
                <a:ext cx="22" cy="38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59" y="16"/>
                  </a:cxn>
                  <a:cxn ang="0">
                    <a:pos x="0" y="168"/>
                  </a:cxn>
                  <a:cxn ang="0">
                    <a:pos x="46" y="186"/>
                  </a:cxn>
                  <a:cxn ang="0">
                    <a:pos x="105" y="33"/>
                  </a:cxn>
                  <a:cxn ang="0">
                    <a:pos x="82" y="0"/>
                  </a:cxn>
                  <a:cxn ang="0">
                    <a:pos x="105" y="33"/>
                  </a:cxn>
                  <a:cxn ang="0">
                    <a:pos x="106" y="29"/>
                  </a:cxn>
                  <a:cxn ang="0">
                    <a:pos x="108" y="23"/>
                  </a:cxn>
                  <a:cxn ang="0">
                    <a:pos x="106" y="18"/>
                  </a:cxn>
                  <a:cxn ang="0">
                    <a:pos x="104" y="14"/>
                  </a:cxn>
                  <a:cxn ang="0">
                    <a:pos x="102" y="10"/>
                  </a:cxn>
                  <a:cxn ang="0">
                    <a:pos x="100" y="7"/>
                  </a:cxn>
                  <a:cxn ang="0">
                    <a:pos x="95" y="3"/>
                  </a:cxn>
                  <a:cxn ang="0">
                    <a:pos x="91" y="2"/>
                  </a:cxn>
                  <a:cxn ang="0">
                    <a:pos x="87" y="1"/>
                  </a:cxn>
                  <a:cxn ang="0">
                    <a:pos x="82" y="0"/>
                  </a:cxn>
                  <a:cxn ang="0">
                    <a:pos x="78" y="0"/>
                  </a:cxn>
                  <a:cxn ang="0">
                    <a:pos x="73" y="1"/>
                  </a:cxn>
                  <a:cxn ang="0">
                    <a:pos x="68" y="3"/>
                  </a:cxn>
                  <a:cxn ang="0">
                    <a:pos x="65" y="7"/>
                  </a:cxn>
                  <a:cxn ang="0">
                    <a:pos x="61" y="10"/>
                  </a:cxn>
                  <a:cxn ang="0">
                    <a:pos x="59" y="16"/>
                  </a:cxn>
                  <a:cxn ang="0">
                    <a:pos x="82" y="0"/>
                  </a:cxn>
                </a:cxnLst>
                <a:rect l="0" t="0" r="r" b="b"/>
                <a:pathLst>
                  <a:path w="108" h="186">
                    <a:moveTo>
                      <a:pt x="82" y="0"/>
                    </a:moveTo>
                    <a:lnTo>
                      <a:pt x="59" y="16"/>
                    </a:lnTo>
                    <a:lnTo>
                      <a:pt x="0" y="168"/>
                    </a:lnTo>
                    <a:lnTo>
                      <a:pt x="46" y="186"/>
                    </a:lnTo>
                    <a:lnTo>
                      <a:pt x="105" y="33"/>
                    </a:lnTo>
                    <a:lnTo>
                      <a:pt x="82" y="0"/>
                    </a:lnTo>
                    <a:lnTo>
                      <a:pt x="105" y="33"/>
                    </a:lnTo>
                    <a:lnTo>
                      <a:pt x="106" y="29"/>
                    </a:lnTo>
                    <a:lnTo>
                      <a:pt x="108" y="23"/>
                    </a:lnTo>
                    <a:lnTo>
                      <a:pt x="106" y="18"/>
                    </a:lnTo>
                    <a:lnTo>
                      <a:pt x="104" y="14"/>
                    </a:lnTo>
                    <a:lnTo>
                      <a:pt x="102" y="10"/>
                    </a:lnTo>
                    <a:lnTo>
                      <a:pt x="100" y="7"/>
                    </a:lnTo>
                    <a:lnTo>
                      <a:pt x="95" y="3"/>
                    </a:lnTo>
                    <a:lnTo>
                      <a:pt x="91" y="2"/>
                    </a:lnTo>
                    <a:lnTo>
                      <a:pt x="87" y="1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3" y="1"/>
                    </a:lnTo>
                    <a:lnTo>
                      <a:pt x="68" y="3"/>
                    </a:lnTo>
                    <a:lnTo>
                      <a:pt x="65" y="7"/>
                    </a:lnTo>
                    <a:lnTo>
                      <a:pt x="61" y="10"/>
                    </a:lnTo>
                    <a:lnTo>
                      <a:pt x="59" y="16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1" name="Freeform 2946"/>
              <p:cNvSpPr>
                <a:spLocks/>
              </p:cNvSpPr>
              <p:nvPr/>
            </p:nvSpPr>
            <p:spPr bwMode="auto">
              <a:xfrm>
                <a:off x="3773" y="3661"/>
                <a:ext cx="11" cy="10"/>
              </a:xfrm>
              <a:custGeom>
                <a:avLst/>
                <a:gdLst/>
                <a:ahLst/>
                <a:cxnLst>
                  <a:cxn ang="0">
                    <a:pos x="56" y="16"/>
                  </a:cxn>
                  <a:cxn ang="0">
                    <a:pos x="33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33" y="49"/>
                  </a:cxn>
                  <a:cxn ang="0">
                    <a:pos x="56" y="16"/>
                  </a:cxn>
                  <a:cxn ang="0">
                    <a:pos x="33" y="49"/>
                  </a:cxn>
                  <a:cxn ang="0">
                    <a:pos x="38" y="49"/>
                  </a:cxn>
                  <a:cxn ang="0">
                    <a:pos x="44" y="47"/>
                  </a:cxn>
                  <a:cxn ang="0">
                    <a:pos x="48" y="45"/>
                  </a:cxn>
                  <a:cxn ang="0">
                    <a:pos x="51" y="41"/>
                  </a:cxn>
                  <a:cxn ang="0">
                    <a:pos x="54" y="38"/>
                  </a:cxn>
                  <a:cxn ang="0">
                    <a:pos x="56" y="34"/>
                  </a:cxn>
                  <a:cxn ang="0">
                    <a:pos x="57" y="30"/>
                  </a:cxn>
                  <a:cxn ang="0">
                    <a:pos x="58" y="25"/>
                  </a:cxn>
                  <a:cxn ang="0">
                    <a:pos x="57" y="20"/>
                  </a:cxn>
                  <a:cxn ang="0">
                    <a:pos x="56" y="16"/>
                  </a:cxn>
                  <a:cxn ang="0">
                    <a:pos x="54" y="11"/>
                  </a:cxn>
                  <a:cxn ang="0">
                    <a:pos x="51" y="8"/>
                  </a:cxn>
                  <a:cxn ang="0">
                    <a:pos x="48" y="4"/>
                  </a:cxn>
                  <a:cxn ang="0">
                    <a:pos x="44" y="2"/>
                  </a:cxn>
                  <a:cxn ang="0">
                    <a:pos x="38" y="1"/>
                  </a:cxn>
                  <a:cxn ang="0">
                    <a:pos x="33" y="0"/>
                  </a:cxn>
                  <a:cxn ang="0">
                    <a:pos x="56" y="16"/>
                  </a:cxn>
                </a:cxnLst>
                <a:rect l="0" t="0" r="r" b="b"/>
                <a:pathLst>
                  <a:path w="58" h="49">
                    <a:moveTo>
                      <a:pt x="56" y="16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3" y="49"/>
                    </a:lnTo>
                    <a:lnTo>
                      <a:pt x="56" y="16"/>
                    </a:lnTo>
                    <a:lnTo>
                      <a:pt x="33" y="49"/>
                    </a:lnTo>
                    <a:lnTo>
                      <a:pt x="38" y="49"/>
                    </a:lnTo>
                    <a:lnTo>
                      <a:pt x="44" y="47"/>
                    </a:lnTo>
                    <a:lnTo>
                      <a:pt x="48" y="45"/>
                    </a:lnTo>
                    <a:lnTo>
                      <a:pt x="51" y="41"/>
                    </a:lnTo>
                    <a:lnTo>
                      <a:pt x="54" y="38"/>
                    </a:lnTo>
                    <a:lnTo>
                      <a:pt x="56" y="34"/>
                    </a:lnTo>
                    <a:lnTo>
                      <a:pt x="57" y="30"/>
                    </a:lnTo>
                    <a:lnTo>
                      <a:pt x="58" y="25"/>
                    </a:lnTo>
                    <a:lnTo>
                      <a:pt x="57" y="20"/>
                    </a:lnTo>
                    <a:lnTo>
                      <a:pt x="56" y="16"/>
                    </a:lnTo>
                    <a:lnTo>
                      <a:pt x="54" y="11"/>
                    </a:lnTo>
                    <a:lnTo>
                      <a:pt x="51" y="8"/>
                    </a:lnTo>
                    <a:lnTo>
                      <a:pt x="48" y="4"/>
                    </a:lnTo>
                    <a:lnTo>
                      <a:pt x="44" y="2"/>
                    </a:lnTo>
                    <a:lnTo>
                      <a:pt x="38" y="1"/>
                    </a:lnTo>
                    <a:lnTo>
                      <a:pt x="33" y="0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2" name="Freeform 2947"/>
              <p:cNvSpPr>
                <a:spLocks/>
              </p:cNvSpPr>
              <p:nvPr/>
            </p:nvSpPr>
            <p:spPr bwMode="auto">
              <a:xfrm>
                <a:off x="3774" y="3665"/>
                <a:ext cx="22" cy="37"/>
              </a:xfrm>
              <a:custGeom>
                <a:avLst/>
                <a:gdLst/>
                <a:ahLst/>
                <a:cxnLst>
                  <a:cxn ang="0">
                    <a:pos x="85" y="186"/>
                  </a:cxn>
                  <a:cxn ang="0">
                    <a:pos x="108" y="152"/>
                  </a:cxn>
                  <a:cxn ang="0">
                    <a:pos x="47" y="0"/>
                  </a:cxn>
                  <a:cxn ang="0">
                    <a:pos x="0" y="18"/>
                  </a:cxn>
                  <a:cxn ang="0">
                    <a:pos x="62" y="171"/>
                  </a:cxn>
                  <a:cxn ang="0">
                    <a:pos x="85" y="186"/>
                  </a:cxn>
                  <a:cxn ang="0">
                    <a:pos x="62" y="171"/>
                  </a:cxn>
                  <a:cxn ang="0">
                    <a:pos x="64" y="175"/>
                  </a:cxn>
                  <a:cxn ang="0">
                    <a:pos x="67" y="180"/>
                  </a:cxn>
                  <a:cxn ang="0">
                    <a:pos x="72" y="182"/>
                  </a:cxn>
                  <a:cxn ang="0">
                    <a:pos x="76" y="185"/>
                  </a:cxn>
                  <a:cxn ang="0">
                    <a:pos x="80" y="186"/>
                  </a:cxn>
                  <a:cxn ang="0">
                    <a:pos x="85" y="186"/>
                  </a:cxn>
                  <a:cxn ang="0">
                    <a:pos x="89" y="186"/>
                  </a:cxn>
                  <a:cxn ang="0">
                    <a:pos x="94" y="185"/>
                  </a:cxn>
                  <a:cxn ang="0">
                    <a:pos x="99" y="182"/>
                  </a:cxn>
                  <a:cxn ang="0">
                    <a:pos x="102" y="179"/>
                  </a:cxn>
                  <a:cxn ang="0">
                    <a:pos x="106" y="176"/>
                  </a:cxn>
                  <a:cxn ang="0">
                    <a:pos x="108" y="172"/>
                  </a:cxn>
                  <a:cxn ang="0">
                    <a:pos x="109" y="167"/>
                  </a:cxn>
                  <a:cxn ang="0">
                    <a:pos x="110" y="163"/>
                  </a:cxn>
                  <a:cxn ang="0">
                    <a:pos x="109" y="158"/>
                  </a:cxn>
                  <a:cxn ang="0">
                    <a:pos x="108" y="152"/>
                  </a:cxn>
                  <a:cxn ang="0">
                    <a:pos x="85" y="186"/>
                  </a:cxn>
                </a:cxnLst>
                <a:rect l="0" t="0" r="r" b="b"/>
                <a:pathLst>
                  <a:path w="110" h="186">
                    <a:moveTo>
                      <a:pt x="85" y="186"/>
                    </a:moveTo>
                    <a:lnTo>
                      <a:pt x="108" y="152"/>
                    </a:lnTo>
                    <a:lnTo>
                      <a:pt x="47" y="0"/>
                    </a:lnTo>
                    <a:lnTo>
                      <a:pt x="0" y="18"/>
                    </a:lnTo>
                    <a:lnTo>
                      <a:pt x="62" y="171"/>
                    </a:lnTo>
                    <a:lnTo>
                      <a:pt x="85" y="186"/>
                    </a:lnTo>
                    <a:lnTo>
                      <a:pt x="62" y="171"/>
                    </a:lnTo>
                    <a:lnTo>
                      <a:pt x="64" y="175"/>
                    </a:lnTo>
                    <a:lnTo>
                      <a:pt x="67" y="180"/>
                    </a:lnTo>
                    <a:lnTo>
                      <a:pt x="72" y="182"/>
                    </a:lnTo>
                    <a:lnTo>
                      <a:pt x="76" y="185"/>
                    </a:lnTo>
                    <a:lnTo>
                      <a:pt x="80" y="186"/>
                    </a:lnTo>
                    <a:lnTo>
                      <a:pt x="85" y="186"/>
                    </a:lnTo>
                    <a:lnTo>
                      <a:pt x="89" y="186"/>
                    </a:lnTo>
                    <a:lnTo>
                      <a:pt x="94" y="185"/>
                    </a:lnTo>
                    <a:lnTo>
                      <a:pt x="99" y="182"/>
                    </a:lnTo>
                    <a:lnTo>
                      <a:pt x="102" y="179"/>
                    </a:lnTo>
                    <a:lnTo>
                      <a:pt x="106" y="176"/>
                    </a:lnTo>
                    <a:lnTo>
                      <a:pt x="108" y="172"/>
                    </a:lnTo>
                    <a:lnTo>
                      <a:pt x="109" y="167"/>
                    </a:lnTo>
                    <a:lnTo>
                      <a:pt x="110" y="163"/>
                    </a:lnTo>
                    <a:lnTo>
                      <a:pt x="109" y="158"/>
                    </a:lnTo>
                    <a:lnTo>
                      <a:pt x="108" y="152"/>
                    </a:lnTo>
                    <a:lnTo>
                      <a:pt x="85" y="18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3" name="Freeform 2948"/>
              <p:cNvSpPr>
                <a:spLocks/>
              </p:cNvSpPr>
              <p:nvPr/>
            </p:nvSpPr>
            <p:spPr bwMode="auto">
              <a:xfrm>
                <a:off x="3771" y="3668"/>
                <a:ext cx="14" cy="19"/>
              </a:xfrm>
              <a:custGeom>
                <a:avLst/>
                <a:gdLst/>
                <a:ahLst/>
                <a:cxnLst>
                  <a:cxn ang="0">
                    <a:pos x="2" y="17"/>
                  </a:cxn>
                  <a:cxn ang="0">
                    <a:pos x="2" y="34"/>
                  </a:cxn>
                  <a:cxn ang="0">
                    <a:pos x="23" y="91"/>
                  </a:cxn>
                  <a:cxn ang="0">
                    <a:pos x="69" y="73"/>
                  </a:cxn>
                  <a:cxn ang="0">
                    <a:pos x="48" y="17"/>
                  </a:cxn>
                  <a:cxn ang="0">
                    <a:pos x="2" y="17"/>
                  </a:cxn>
                  <a:cxn ang="0">
                    <a:pos x="48" y="17"/>
                  </a:cxn>
                  <a:cxn ang="0">
                    <a:pos x="46" y="11"/>
                  </a:cxn>
                  <a:cxn ang="0">
                    <a:pos x="43" y="7"/>
                  </a:cxn>
                  <a:cxn ang="0">
                    <a:pos x="39" y="4"/>
                  </a:cxn>
                  <a:cxn ang="0">
                    <a:pos x="35" y="2"/>
                  </a:cxn>
                  <a:cxn ang="0">
                    <a:pos x="30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6" y="2"/>
                  </a:cxn>
                  <a:cxn ang="0">
                    <a:pos x="13" y="4"/>
                  </a:cxn>
                  <a:cxn ang="0">
                    <a:pos x="8" y="6"/>
                  </a:cxn>
                  <a:cxn ang="0">
                    <a:pos x="5" y="10"/>
                  </a:cxn>
                  <a:cxn ang="0">
                    <a:pos x="2" y="13"/>
                  </a:cxn>
                  <a:cxn ang="0">
                    <a:pos x="1" y="18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2" y="34"/>
                  </a:cxn>
                  <a:cxn ang="0">
                    <a:pos x="2" y="17"/>
                  </a:cxn>
                </a:cxnLst>
                <a:rect l="0" t="0" r="r" b="b"/>
                <a:pathLst>
                  <a:path w="69" h="91">
                    <a:moveTo>
                      <a:pt x="2" y="17"/>
                    </a:moveTo>
                    <a:lnTo>
                      <a:pt x="2" y="34"/>
                    </a:lnTo>
                    <a:lnTo>
                      <a:pt x="23" y="91"/>
                    </a:lnTo>
                    <a:lnTo>
                      <a:pt x="69" y="73"/>
                    </a:lnTo>
                    <a:lnTo>
                      <a:pt x="48" y="17"/>
                    </a:lnTo>
                    <a:lnTo>
                      <a:pt x="2" y="17"/>
                    </a:lnTo>
                    <a:lnTo>
                      <a:pt x="48" y="17"/>
                    </a:lnTo>
                    <a:lnTo>
                      <a:pt x="46" y="11"/>
                    </a:lnTo>
                    <a:lnTo>
                      <a:pt x="43" y="7"/>
                    </a:lnTo>
                    <a:lnTo>
                      <a:pt x="39" y="4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6" y="2"/>
                    </a:lnTo>
                    <a:lnTo>
                      <a:pt x="13" y="4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2" y="13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4" name="Freeform 2949"/>
              <p:cNvSpPr>
                <a:spLocks/>
              </p:cNvSpPr>
              <p:nvPr/>
            </p:nvSpPr>
            <p:spPr bwMode="auto">
              <a:xfrm>
                <a:off x="3767" y="3672"/>
                <a:ext cx="13" cy="18"/>
              </a:xfrm>
              <a:custGeom>
                <a:avLst/>
                <a:gdLst/>
                <a:ahLst/>
                <a:cxnLst>
                  <a:cxn ang="0">
                    <a:pos x="26" y="90"/>
                  </a:cxn>
                  <a:cxn ang="0">
                    <a:pos x="49" y="74"/>
                  </a:cxn>
                  <a:cxn ang="0">
                    <a:pos x="69" y="17"/>
                  </a:cxn>
                  <a:cxn ang="0">
                    <a:pos x="23" y="0"/>
                  </a:cxn>
                  <a:cxn ang="0">
                    <a:pos x="2" y="56"/>
                  </a:cxn>
                  <a:cxn ang="0">
                    <a:pos x="26" y="90"/>
                  </a:cxn>
                  <a:cxn ang="0">
                    <a:pos x="2" y="56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1" y="72"/>
                  </a:cxn>
                  <a:cxn ang="0">
                    <a:pos x="4" y="77"/>
                  </a:cxn>
                  <a:cxn ang="0">
                    <a:pos x="6" y="80"/>
                  </a:cxn>
                  <a:cxn ang="0">
                    <a:pos x="9" y="84"/>
                  </a:cxn>
                  <a:cxn ang="0">
                    <a:pos x="13" y="86"/>
                  </a:cxn>
                  <a:cxn ang="0">
                    <a:pos x="17" y="89"/>
                  </a:cxn>
                  <a:cxn ang="0">
                    <a:pos x="21" y="90"/>
                  </a:cxn>
                  <a:cxn ang="0">
                    <a:pos x="26" y="90"/>
                  </a:cxn>
                  <a:cxn ang="0">
                    <a:pos x="30" y="90"/>
                  </a:cxn>
                  <a:cxn ang="0">
                    <a:pos x="35" y="89"/>
                  </a:cxn>
                  <a:cxn ang="0">
                    <a:pos x="39" y="86"/>
                  </a:cxn>
                  <a:cxn ang="0">
                    <a:pos x="43" y="83"/>
                  </a:cxn>
                  <a:cxn ang="0">
                    <a:pos x="46" y="78"/>
                  </a:cxn>
                  <a:cxn ang="0">
                    <a:pos x="49" y="74"/>
                  </a:cxn>
                  <a:cxn ang="0">
                    <a:pos x="26" y="90"/>
                  </a:cxn>
                </a:cxnLst>
                <a:rect l="0" t="0" r="r" b="b"/>
                <a:pathLst>
                  <a:path w="69" h="90">
                    <a:moveTo>
                      <a:pt x="26" y="90"/>
                    </a:moveTo>
                    <a:lnTo>
                      <a:pt x="49" y="74"/>
                    </a:lnTo>
                    <a:lnTo>
                      <a:pt x="69" y="17"/>
                    </a:lnTo>
                    <a:lnTo>
                      <a:pt x="23" y="0"/>
                    </a:lnTo>
                    <a:lnTo>
                      <a:pt x="2" y="56"/>
                    </a:lnTo>
                    <a:lnTo>
                      <a:pt x="26" y="90"/>
                    </a:lnTo>
                    <a:lnTo>
                      <a:pt x="2" y="56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1" y="72"/>
                    </a:lnTo>
                    <a:lnTo>
                      <a:pt x="4" y="77"/>
                    </a:lnTo>
                    <a:lnTo>
                      <a:pt x="6" y="80"/>
                    </a:lnTo>
                    <a:lnTo>
                      <a:pt x="9" y="84"/>
                    </a:lnTo>
                    <a:lnTo>
                      <a:pt x="13" y="86"/>
                    </a:lnTo>
                    <a:lnTo>
                      <a:pt x="17" y="89"/>
                    </a:lnTo>
                    <a:lnTo>
                      <a:pt x="21" y="90"/>
                    </a:lnTo>
                    <a:lnTo>
                      <a:pt x="26" y="90"/>
                    </a:lnTo>
                    <a:lnTo>
                      <a:pt x="30" y="90"/>
                    </a:lnTo>
                    <a:lnTo>
                      <a:pt x="35" y="89"/>
                    </a:lnTo>
                    <a:lnTo>
                      <a:pt x="39" y="86"/>
                    </a:lnTo>
                    <a:lnTo>
                      <a:pt x="43" y="83"/>
                    </a:lnTo>
                    <a:lnTo>
                      <a:pt x="46" y="78"/>
                    </a:lnTo>
                    <a:lnTo>
                      <a:pt x="49" y="74"/>
                    </a:lnTo>
                    <a:lnTo>
                      <a:pt x="26" y="9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5" name="Freeform 2950"/>
              <p:cNvSpPr>
                <a:spLocks/>
              </p:cNvSpPr>
              <p:nvPr/>
            </p:nvSpPr>
            <p:spPr bwMode="auto">
              <a:xfrm>
                <a:off x="3772" y="3680"/>
                <a:ext cx="13" cy="10"/>
              </a:xfrm>
              <a:custGeom>
                <a:avLst/>
                <a:gdLst/>
                <a:ahLst/>
                <a:cxnLst>
                  <a:cxn ang="0">
                    <a:pos x="64" y="16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41" y="50"/>
                  </a:cxn>
                  <a:cxn ang="0">
                    <a:pos x="64" y="16"/>
                  </a:cxn>
                  <a:cxn ang="0">
                    <a:pos x="41" y="50"/>
                  </a:cxn>
                  <a:cxn ang="0">
                    <a:pos x="47" y="49"/>
                  </a:cxn>
                  <a:cxn ang="0">
                    <a:pos x="52" y="47"/>
                  </a:cxn>
                  <a:cxn ang="0">
                    <a:pos x="56" y="45"/>
                  </a:cxn>
                  <a:cxn ang="0">
                    <a:pos x="60" y="42"/>
                  </a:cxn>
                  <a:cxn ang="0">
                    <a:pos x="62" y="38"/>
                  </a:cxn>
                  <a:cxn ang="0">
                    <a:pos x="64" y="34"/>
                  </a:cxn>
                  <a:cxn ang="0">
                    <a:pos x="65" y="29"/>
                  </a:cxn>
                  <a:cxn ang="0">
                    <a:pos x="65" y="24"/>
                  </a:cxn>
                  <a:cxn ang="0">
                    <a:pos x="65" y="20"/>
                  </a:cxn>
                  <a:cxn ang="0">
                    <a:pos x="64" y="16"/>
                  </a:cxn>
                  <a:cxn ang="0">
                    <a:pos x="62" y="12"/>
                  </a:cxn>
                  <a:cxn ang="0">
                    <a:pos x="60" y="8"/>
                  </a:cxn>
                  <a:cxn ang="0">
                    <a:pos x="56" y="5"/>
                  </a:cxn>
                  <a:cxn ang="0">
                    <a:pos x="52" y="2"/>
                  </a:cxn>
                  <a:cxn ang="0">
                    <a:pos x="47" y="0"/>
                  </a:cxn>
                  <a:cxn ang="0">
                    <a:pos x="41" y="0"/>
                  </a:cxn>
                  <a:cxn ang="0">
                    <a:pos x="64" y="16"/>
                  </a:cxn>
                </a:cxnLst>
                <a:rect l="0" t="0" r="r" b="b"/>
                <a:pathLst>
                  <a:path w="65" h="50">
                    <a:moveTo>
                      <a:pt x="64" y="16"/>
                    </a:moveTo>
                    <a:lnTo>
                      <a:pt x="41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41" y="50"/>
                    </a:lnTo>
                    <a:lnTo>
                      <a:pt x="64" y="16"/>
                    </a:lnTo>
                    <a:lnTo>
                      <a:pt x="41" y="50"/>
                    </a:lnTo>
                    <a:lnTo>
                      <a:pt x="47" y="49"/>
                    </a:lnTo>
                    <a:lnTo>
                      <a:pt x="52" y="47"/>
                    </a:lnTo>
                    <a:lnTo>
                      <a:pt x="56" y="45"/>
                    </a:lnTo>
                    <a:lnTo>
                      <a:pt x="60" y="42"/>
                    </a:lnTo>
                    <a:lnTo>
                      <a:pt x="62" y="38"/>
                    </a:lnTo>
                    <a:lnTo>
                      <a:pt x="64" y="34"/>
                    </a:lnTo>
                    <a:lnTo>
                      <a:pt x="65" y="29"/>
                    </a:lnTo>
                    <a:lnTo>
                      <a:pt x="65" y="24"/>
                    </a:lnTo>
                    <a:lnTo>
                      <a:pt x="65" y="20"/>
                    </a:lnTo>
                    <a:lnTo>
                      <a:pt x="64" y="16"/>
                    </a:lnTo>
                    <a:lnTo>
                      <a:pt x="62" y="12"/>
                    </a:lnTo>
                    <a:lnTo>
                      <a:pt x="60" y="8"/>
                    </a:lnTo>
                    <a:lnTo>
                      <a:pt x="56" y="5"/>
                    </a:lnTo>
                    <a:lnTo>
                      <a:pt x="52" y="2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64" y="1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6" name="Freeform 2951"/>
              <p:cNvSpPr>
                <a:spLocks/>
              </p:cNvSpPr>
              <p:nvPr/>
            </p:nvSpPr>
            <p:spPr bwMode="auto">
              <a:xfrm>
                <a:off x="3790" y="3661"/>
                <a:ext cx="10" cy="3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25"/>
                  </a:cxn>
                  <a:cxn ang="0">
                    <a:pos x="0" y="177"/>
                  </a:cxn>
                  <a:cxn ang="0">
                    <a:pos x="49" y="177"/>
                  </a:cxn>
                  <a:cxn ang="0">
                    <a:pos x="49" y="25"/>
                  </a:cxn>
                  <a:cxn ang="0">
                    <a:pos x="24" y="0"/>
                  </a:cxn>
                  <a:cxn ang="0">
                    <a:pos x="49" y="25"/>
                  </a:cxn>
                  <a:cxn ang="0">
                    <a:pos x="48" y="19"/>
                  </a:cxn>
                  <a:cxn ang="0">
                    <a:pos x="47" y="14"/>
                  </a:cxn>
                  <a:cxn ang="0">
                    <a:pos x="45" y="10"/>
                  </a:cxn>
                  <a:cxn ang="0">
                    <a:pos x="41" y="7"/>
                  </a:cxn>
                  <a:cxn ang="0">
                    <a:pos x="38" y="3"/>
                  </a:cxn>
                  <a:cxn ang="0">
                    <a:pos x="33" y="1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19" y="0"/>
                  </a:cxn>
                  <a:cxn ang="0">
                    <a:pos x="15" y="1"/>
                  </a:cxn>
                  <a:cxn ang="0">
                    <a:pos x="11" y="3"/>
                  </a:cxn>
                  <a:cxn ang="0">
                    <a:pos x="8" y="7"/>
                  </a:cxn>
                  <a:cxn ang="0">
                    <a:pos x="4" y="10"/>
                  </a:cxn>
                  <a:cxn ang="0">
                    <a:pos x="2" y="14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4" y="0"/>
                  </a:cxn>
                </a:cxnLst>
                <a:rect l="0" t="0" r="r" b="b"/>
                <a:pathLst>
                  <a:path w="49" h="177">
                    <a:moveTo>
                      <a:pt x="24" y="0"/>
                    </a:moveTo>
                    <a:lnTo>
                      <a:pt x="0" y="25"/>
                    </a:lnTo>
                    <a:lnTo>
                      <a:pt x="0" y="177"/>
                    </a:lnTo>
                    <a:lnTo>
                      <a:pt x="49" y="177"/>
                    </a:lnTo>
                    <a:lnTo>
                      <a:pt x="49" y="25"/>
                    </a:lnTo>
                    <a:lnTo>
                      <a:pt x="24" y="0"/>
                    </a:lnTo>
                    <a:lnTo>
                      <a:pt x="49" y="25"/>
                    </a:lnTo>
                    <a:lnTo>
                      <a:pt x="48" y="19"/>
                    </a:lnTo>
                    <a:lnTo>
                      <a:pt x="47" y="14"/>
                    </a:lnTo>
                    <a:lnTo>
                      <a:pt x="45" y="10"/>
                    </a:lnTo>
                    <a:lnTo>
                      <a:pt x="41" y="7"/>
                    </a:lnTo>
                    <a:lnTo>
                      <a:pt x="38" y="3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1"/>
                    </a:lnTo>
                    <a:lnTo>
                      <a:pt x="11" y="3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7" name="Freeform 2952"/>
              <p:cNvSpPr>
                <a:spLocks/>
              </p:cNvSpPr>
              <p:nvPr/>
            </p:nvSpPr>
            <p:spPr bwMode="auto">
              <a:xfrm>
                <a:off x="3795" y="3661"/>
                <a:ext cx="11" cy="10"/>
              </a:xfrm>
              <a:custGeom>
                <a:avLst/>
                <a:gdLst/>
                <a:ahLst/>
                <a:cxnLst>
                  <a:cxn ang="0">
                    <a:pos x="52" y="11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30" y="49"/>
                  </a:cxn>
                  <a:cxn ang="0">
                    <a:pos x="52" y="11"/>
                  </a:cxn>
                  <a:cxn ang="0">
                    <a:pos x="30" y="49"/>
                  </a:cxn>
                  <a:cxn ang="0">
                    <a:pos x="36" y="49"/>
                  </a:cxn>
                  <a:cxn ang="0">
                    <a:pos x="41" y="47"/>
                  </a:cxn>
                  <a:cxn ang="0">
                    <a:pos x="45" y="45"/>
                  </a:cxn>
                  <a:cxn ang="0">
                    <a:pos x="48" y="41"/>
                  </a:cxn>
                  <a:cxn ang="0">
                    <a:pos x="52" y="38"/>
                  </a:cxn>
                  <a:cxn ang="0">
                    <a:pos x="53" y="34"/>
                  </a:cxn>
                  <a:cxn ang="0">
                    <a:pos x="54" y="30"/>
                  </a:cxn>
                  <a:cxn ang="0">
                    <a:pos x="55" y="25"/>
                  </a:cxn>
                  <a:cxn ang="0">
                    <a:pos x="54" y="20"/>
                  </a:cxn>
                  <a:cxn ang="0">
                    <a:pos x="53" y="16"/>
                  </a:cxn>
                  <a:cxn ang="0">
                    <a:pos x="52" y="11"/>
                  </a:cxn>
                  <a:cxn ang="0">
                    <a:pos x="48" y="8"/>
                  </a:cxn>
                  <a:cxn ang="0">
                    <a:pos x="45" y="4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52" y="11"/>
                  </a:cxn>
                </a:cxnLst>
                <a:rect l="0" t="0" r="r" b="b"/>
                <a:pathLst>
                  <a:path w="55" h="49">
                    <a:moveTo>
                      <a:pt x="52" y="11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0" y="49"/>
                    </a:lnTo>
                    <a:lnTo>
                      <a:pt x="52" y="11"/>
                    </a:lnTo>
                    <a:lnTo>
                      <a:pt x="30" y="49"/>
                    </a:lnTo>
                    <a:lnTo>
                      <a:pt x="36" y="49"/>
                    </a:lnTo>
                    <a:lnTo>
                      <a:pt x="41" y="47"/>
                    </a:lnTo>
                    <a:lnTo>
                      <a:pt x="45" y="45"/>
                    </a:lnTo>
                    <a:lnTo>
                      <a:pt x="48" y="41"/>
                    </a:lnTo>
                    <a:lnTo>
                      <a:pt x="52" y="38"/>
                    </a:lnTo>
                    <a:lnTo>
                      <a:pt x="53" y="34"/>
                    </a:lnTo>
                    <a:lnTo>
                      <a:pt x="54" y="30"/>
                    </a:lnTo>
                    <a:lnTo>
                      <a:pt x="55" y="25"/>
                    </a:lnTo>
                    <a:lnTo>
                      <a:pt x="54" y="20"/>
                    </a:lnTo>
                    <a:lnTo>
                      <a:pt x="53" y="16"/>
                    </a:lnTo>
                    <a:lnTo>
                      <a:pt x="52" y="11"/>
                    </a:lnTo>
                    <a:lnTo>
                      <a:pt x="48" y="8"/>
                    </a:lnTo>
                    <a:lnTo>
                      <a:pt x="45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52" y="1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8" name="Freeform 2953"/>
              <p:cNvSpPr>
                <a:spLocks/>
              </p:cNvSpPr>
              <p:nvPr/>
            </p:nvSpPr>
            <p:spPr bwMode="auto">
              <a:xfrm>
                <a:off x="3796" y="3664"/>
                <a:ext cx="22" cy="28"/>
              </a:xfrm>
              <a:custGeom>
                <a:avLst/>
                <a:gdLst/>
                <a:ahLst/>
                <a:cxnLst>
                  <a:cxn ang="0">
                    <a:pos x="109" y="116"/>
                  </a:cxn>
                  <a:cxn ang="0">
                    <a:pos x="105" y="103"/>
                  </a:cxn>
                  <a:cxn ang="0">
                    <a:pos x="43" y="0"/>
                  </a:cxn>
                  <a:cxn ang="0">
                    <a:pos x="0" y="27"/>
                  </a:cxn>
                  <a:cxn ang="0">
                    <a:pos x="63" y="128"/>
                  </a:cxn>
                  <a:cxn ang="0">
                    <a:pos x="109" y="116"/>
                  </a:cxn>
                  <a:cxn ang="0">
                    <a:pos x="63" y="128"/>
                  </a:cxn>
                  <a:cxn ang="0">
                    <a:pos x="66" y="133"/>
                  </a:cxn>
                  <a:cxn ang="0">
                    <a:pos x="69" y="136"/>
                  </a:cxn>
                  <a:cxn ang="0">
                    <a:pos x="74" y="139"/>
                  </a:cxn>
                  <a:cxn ang="0">
                    <a:pos x="79" y="140"/>
                  </a:cxn>
                  <a:cxn ang="0">
                    <a:pos x="83" y="141"/>
                  </a:cxn>
                  <a:cxn ang="0">
                    <a:pos x="88" y="140"/>
                  </a:cxn>
                  <a:cxn ang="0">
                    <a:pos x="93" y="139"/>
                  </a:cxn>
                  <a:cxn ang="0">
                    <a:pos x="96" y="136"/>
                  </a:cxn>
                  <a:cxn ang="0">
                    <a:pos x="101" y="134"/>
                  </a:cxn>
                  <a:cxn ang="0">
                    <a:pos x="104" y="131"/>
                  </a:cxn>
                  <a:cxn ang="0">
                    <a:pos x="106" y="127"/>
                  </a:cxn>
                  <a:cxn ang="0">
                    <a:pos x="108" y="123"/>
                  </a:cxn>
                  <a:cxn ang="0">
                    <a:pos x="109" y="118"/>
                  </a:cxn>
                  <a:cxn ang="0">
                    <a:pos x="109" y="113"/>
                  </a:cxn>
                  <a:cxn ang="0">
                    <a:pos x="108" y="108"/>
                  </a:cxn>
                  <a:cxn ang="0">
                    <a:pos x="105" y="103"/>
                  </a:cxn>
                  <a:cxn ang="0">
                    <a:pos x="109" y="116"/>
                  </a:cxn>
                </a:cxnLst>
                <a:rect l="0" t="0" r="r" b="b"/>
                <a:pathLst>
                  <a:path w="109" h="141">
                    <a:moveTo>
                      <a:pt x="109" y="116"/>
                    </a:moveTo>
                    <a:lnTo>
                      <a:pt x="105" y="103"/>
                    </a:lnTo>
                    <a:lnTo>
                      <a:pt x="43" y="0"/>
                    </a:lnTo>
                    <a:lnTo>
                      <a:pt x="0" y="27"/>
                    </a:lnTo>
                    <a:lnTo>
                      <a:pt x="63" y="128"/>
                    </a:lnTo>
                    <a:lnTo>
                      <a:pt x="109" y="116"/>
                    </a:lnTo>
                    <a:lnTo>
                      <a:pt x="63" y="128"/>
                    </a:lnTo>
                    <a:lnTo>
                      <a:pt x="66" y="133"/>
                    </a:lnTo>
                    <a:lnTo>
                      <a:pt x="69" y="136"/>
                    </a:lnTo>
                    <a:lnTo>
                      <a:pt x="74" y="139"/>
                    </a:lnTo>
                    <a:lnTo>
                      <a:pt x="79" y="140"/>
                    </a:lnTo>
                    <a:lnTo>
                      <a:pt x="83" y="141"/>
                    </a:lnTo>
                    <a:lnTo>
                      <a:pt x="88" y="140"/>
                    </a:lnTo>
                    <a:lnTo>
                      <a:pt x="93" y="139"/>
                    </a:lnTo>
                    <a:lnTo>
                      <a:pt x="96" y="136"/>
                    </a:lnTo>
                    <a:lnTo>
                      <a:pt x="101" y="134"/>
                    </a:lnTo>
                    <a:lnTo>
                      <a:pt x="104" y="131"/>
                    </a:lnTo>
                    <a:lnTo>
                      <a:pt x="106" y="127"/>
                    </a:lnTo>
                    <a:lnTo>
                      <a:pt x="108" y="123"/>
                    </a:lnTo>
                    <a:lnTo>
                      <a:pt x="109" y="118"/>
                    </a:lnTo>
                    <a:lnTo>
                      <a:pt x="109" y="113"/>
                    </a:lnTo>
                    <a:lnTo>
                      <a:pt x="108" y="108"/>
                    </a:lnTo>
                    <a:lnTo>
                      <a:pt x="105" y="103"/>
                    </a:lnTo>
                    <a:lnTo>
                      <a:pt x="109" y="11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9" name="Freeform 2954"/>
              <p:cNvSpPr>
                <a:spLocks/>
              </p:cNvSpPr>
              <p:nvPr/>
            </p:nvSpPr>
            <p:spPr bwMode="auto">
              <a:xfrm>
                <a:off x="3808" y="3661"/>
                <a:ext cx="10" cy="2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25"/>
                  </a:cxn>
                  <a:cxn ang="0">
                    <a:pos x="0" y="127"/>
                  </a:cxn>
                  <a:cxn ang="0">
                    <a:pos x="50" y="127"/>
                  </a:cxn>
                  <a:cxn ang="0">
                    <a:pos x="50" y="25"/>
                  </a:cxn>
                  <a:cxn ang="0">
                    <a:pos x="24" y="0"/>
                  </a:cxn>
                  <a:cxn ang="0">
                    <a:pos x="50" y="25"/>
                  </a:cxn>
                  <a:cxn ang="0">
                    <a:pos x="49" y="19"/>
                  </a:cxn>
                  <a:cxn ang="0">
                    <a:pos x="47" y="14"/>
                  </a:cxn>
                  <a:cxn ang="0">
                    <a:pos x="45" y="10"/>
                  </a:cxn>
                  <a:cxn ang="0">
                    <a:pos x="42" y="7"/>
                  </a:cxn>
                  <a:cxn ang="0">
                    <a:pos x="38" y="3"/>
                  </a:cxn>
                  <a:cxn ang="0">
                    <a:pos x="34" y="1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5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5" y="10"/>
                  </a:cxn>
                  <a:cxn ang="0">
                    <a:pos x="2" y="14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4" y="0"/>
                  </a:cxn>
                </a:cxnLst>
                <a:rect l="0" t="0" r="r" b="b"/>
                <a:pathLst>
                  <a:path w="50" h="127">
                    <a:moveTo>
                      <a:pt x="24" y="0"/>
                    </a:moveTo>
                    <a:lnTo>
                      <a:pt x="0" y="25"/>
                    </a:lnTo>
                    <a:lnTo>
                      <a:pt x="0" y="127"/>
                    </a:lnTo>
                    <a:lnTo>
                      <a:pt x="50" y="127"/>
                    </a:lnTo>
                    <a:lnTo>
                      <a:pt x="50" y="25"/>
                    </a:lnTo>
                    <a:lnTo>
                      <a:pt x="24" y="0"/>
                    </a:lnTo>
                    <a:lnTo>
                      <a:pt x="50" y="25"/>
                    </a:lnTo>
                    <a:lnTo>
                      <a:pt x="49" y="19"/>
                    </a:lnTo>
                    <a:lnTo>
                      <a:pt x="47" y="14"/>
                    </a:lnTo>
                    <a:lnTo>
                      <a:pt x="45" y="10"/>
                    </a:lnTo>
                    <a:lnTo>
                      <a:pt x="42" y="7"/>
                    </a:lnTo>
                    <a:lnTo>
                      <a:pt x="38" y="3"/>
                    </a:lnTo>
                    <a:lnTo>
                      <a:pt x="34" y="1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5" y="10"/>
                    </a:lnTo>
                    <a:lnTo>
                      <a:pt x="2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0" name="Freeform 2955"/>
              <p:cNvSpPr>
                <a:spLocks/>
              </p:cNvSpPr>
              <p:nvPr/>
            </p:nvSpPr>
            <p:spPr bwMode="auto">
              <a:xfrm>
                <a:off x="3813" y="3661"/>
                <a:ext cx="11" cy="10"/>
              </a:xfrm>
              <a:custGeom>
                <a:avLst/>
                <a:gdLst/>
                <a:ahLst/>
                <a:cxnLst>
                  <a:cxn ang="0">
                    <a:pos x="55" y="25"/>
                  </a:cxn>
                  <a:cxn ang="0">
                    <a:pos x="29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29" y="49"/>
                  </a:cxn>
                  <a:cxn ang="0">
                    <a:pos x="55" y="25"/>
                  </a:cxn>
                  <a:cxn ang="0">
                    <a:pos x="29" y="49"/>
                  </a:cxn>
                  <a:cxn ang="0">
                    <a:pos x="35" y="49"/>
                  </a:cxn>
                  <a:cxn ang="0">
                    <a:pos x="41" y="47"/>
                  </a:cxn>
                  <a:cxn ang="0">
                    <a:pos x="44" y="45"/>
                  </a:cxn>
                  <a:cxn ang="0">
                    <a:pos x="48" y="41"/>
                  </a:cxn>
                  <a:cxn ang="0">
                    <a:pos x="51" y="38"/>
                  </a:cxn>
                  <a:cxn ang="0">
                    <a:pos x="52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3" y="20"/>
                  </a:cxn>
                  <a:cxn ang="0">
                    <a:pos x="52" y="16"/>
                  </a:cxn>
                  <a:cxn ang="0">
                    <a:pos x="51" y="11"/>
                  </a:cxn>
                  <a:cxn ang="0">
                    <a:pos x="48" y="8"/>
                  </a:cxn>
                  <a:cxn ang="0">
                    <a:pos x="44" y="4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29" y="0"/>
                  </a:cxn>
                  <a:cxn ang="0">
                    <a:pos x="55" y="25"/>
                  </a:cxn>
                </a:cxnLst>
                <a:rect l="0" t="0" r="r" b="b"/>
                <a:pathLst>
                  <a:path w="55" h="49">
                    <a:moveTo>
                      <a:pt x="55" y="25"/>
                    </a:moveTo>
                    <a:lnTo>
                      <a:pt x="29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29" y="49"/>
                    </a:lnTo>
                    <a:lnTo>
                      <a:pt x="55" y="25"/>
                    </a:lnTo>
                    <a:lnTo>
                      <a:pt x="29" y="49"/>
                    </a:lnTo>
                    <a:lnTo>
                      <a:pt x="35" y="49"/>
                    </a:lnTo>
                    <a:lnTo>
                      <a:pt x="41" y="47"/>
                    </a:lnTo>
                    <a:lnTo>
                      <a:pt x="44" y="45"/>
                    </a:lnTo>
                    <a:lnTo>
                      <a:pt x="48" y="41"/>
                    </a:lnTo>
                    <a:lnTo>
                      <a:pt x="51" y="38"/>
                    </a:lnTo>
                    <a:lnTo>
                      <a:pt x="52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3" y="20"/>
                    </a:lnTo>
                    <a:lnTo>
                      <a:pt x="52" y="16"/>
                    </a:lnTo>
                    <a:lnTo>
                      <a:pt x="51" y="11"/>
                    </a:lnTo>
                    <a:lnTo>
                      <a:pt x="48" y="8"/>
                    </a:lnTo>
                    <a:lnTo>
                      <a:pt x="44" y="4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55" y="25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1" name="Freeform 2956"/>
              <p:cNvSpPr>
                <a:spLocks/>
              </p:cNvSpPr>
              <p:nvPr/>
            </p:nvSpPr>
            <p:spPr bwMode="auto">
              <a:xfrm>
                <a:off x="3814" y="3666"/>
                <a:ext cx="10" cy="36"/>
              </a:xfrm>
              <a:custGeom>
                <a:avLst/>
                <a:gdLst/>
                <a:ahLst/>
                <a:cxnLst>
                  <a:cxn ang="0">
                    <a:pos x="24" y="177"/>
                  </a:cxn>
                  <a:cxn ang="0">
                    <a:pos x="50" y="152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152"/>
                  </a:cxn>
                  <a:cxn ang="0">
                    <a:pos x="24" y="177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1" y="163"/>
                  </a:cxn>
                  <a:cxn ang="0">
                    <a:pos x="5" y="167"/>
                  </a:cxn>
                  <a:cxn ang="0">
                    <a:pos x="7" y="171"/>
                  </a:cxn>
                  <a:cxn ang="0">
                    <a:pos x="11" y="173"/>
                  </a:cxn>
                  <a:cxn ang="0">
                    <a:pos x="15" y="176"/>
                  </a:cxn>
                  <a:cxn ang="0">
                    <a:pos x="20" y="177"/>
                  </a:cxn>
                  <a:cxn ang="0">
                    <a:pos x="24" y="177"/>
                  </a:cxn>
                  <a:cxn ang="0">
                    <a:pos x="29" y="177"/>
                  </a:cxn>
                  <a:cxn ang="0">
                    <a:pos x="33" y="176"/>
                  </a:cxn>
                  <a:cxn ang="0">
                    <a:pos x="38" y="173"/>
                  </a:cxn>
                  <a:cxn ang="0">
                    <a:pos x="42" y="171"/>
                  </a:cxn>
                  <a:cxn ang="0">
                    <a:pos x="45" y="167"/>
                  </a:cxn>
                  <a:cxn ang="0">
                    <a:pos x="47" y="163"/>
                  </a:cxn>
                  <a:cxn ang="0">
                    <a:pos x="48" y="158"/>
                  </a:cxn>
                  <a:cxn ang="0">
                    <a:pos x="50" y="152"/>
                  </a:cxn>
                  <a:cxn ang="0">
                    <a:pos x="24" y="177"/>
                  </a:cxn>
                </a:cxnLst>
                <a:rect l="0" t="0" r="r" b="b"/>
                <a:pathLst>
                  <a:path w="50" h="177">
                    <a:moveTo>
                      <a:pt x="24" y="177"/>
                    </a:moveTo>
                    <a:lnTo>
                      <a:pt x="50" y="15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52"/>
                    </a:lnTo>
                    <a:lnTo>
                      <a:pt x="24" y="177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1" y="163"/>
                    </a:lnTo>
                    <a:lnTo>
                      <a:pt x="5" y="167"/>
                    </a:lnTo>
                    <a:lnTo>
                      <a:pt x="7" y="171"/>
                    </a:lnTo>
                    <a:lnTo>
                      <a:pt x="11" y="173"/>
                    </a:lnTo>
                    <a:lnTo>
                      <a:pt x="15" y="176"/>
                    </a:lnTo>
                    <a:lnTo>
                      <a:pt x="20" y="177"/>
                    </a:lnTo>
                    <a:lnTo>
                      <a:pt x="24" y="177"/>
                    </a:lnTo>
                    <a:lnTo>
                      <a:pt x="29" y="177"/>
                    </a:lnTo>
                    <a:lnTo>
                      <a:pt x="33" y="176"/>
                    </a:lnTo>
                    <a:lnTo>
                      <a:pt x="38" y="173"/>
                    </a:lnTo>
                    <a:lnTo>
                      <a:pt x="42" y="171"/>
                    </a:lnTo>
                    <a:lnTo>
                      <a:pt x="45" y="167"/>
                    </a:lnTo>
                    <a:lnTo>
                      <a:pt x="47" y="163"/>
                    </a:lnTo>
                    <a:lnTo>
                      <a:pt x="48" y="158"/>
                    </a:lnTo>
                    <a:lnTo>
                      <a:pt x="50" y="152"/>
                    </a:lnTo>
                    <a:lnTo>
                      <a:pt x="24" y="177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2" name="Freeform 2957"/>
              <p:cNvSpPr>
                <a:spLocks/>
              </p:cNvSpPr>
              <p:nvPr/>
            </p:nvSpPr>
            <p:spPr bwMode="auto">
              <a:xfrm>
                <a:off x="3808" y="3692"/>
                <a:ext cx="11" cy="10"/>
              </a:xfrm>
              <a:custGeom>
                <a:avLst/>
                <a:gdLst/>
                <a:ahLst/>
                <a:cxnLst>
                  <a:cxn ang="0">
                    <a:pos x="3" y="38"/>
                  </a:cxn>
                  <a:cxn ang="0">
                    <a:pos x="24" y="50"/>
                  </a:cxn>
                  <a:cxn ang="0">
                    <a:pos x="55" y="50"/>
                  </a:cxn>
                  <a:cxn ang="0">
                    <a:pos x="55" y="0"/>
                  </a:cxn>
                  <a:cxn ang="0">
                    <a:pos x="24" y="0"/>
                  </a:cxn>
                  <a:cxn ang="0">
                    <a:pos x="3" y="38"/>
                  </a:cxn>
                  <a:cxn ang="0">
                    <a:pos x="24" y="0"/>
                  </a:cxn>
                  <a:cxn ang="0">
                    <a:pos x="18" y="1"/>
                  </a:cxn>
                  <a:cxn ang="0">
                    <a:pos x="14" y="2"/>
                  </a:cxn>
                  <a:cxn ang="0">
                    <a:pos x="9" y="5"/>
                  </a:cxn>
                  <a:cxn ang="0">
                    <a:pos x="6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8"/>
                  </a:cxn>
                  <a:cxn ang="0">
                    <a:pos x="6" y="42"/>
                  </a:cxn>
                  <a:cxn ang="0">
                    <a:pos x="9" y="45"/>
                  </a:cxn>
                  <a:cxn ang="0">
                    <a:pos x="14" y="47"/>
                  </a:cxn>
                  <a:cxn ang="0">
                    <a:pos x="18" y="50"/>
                  </a:cxn>
                  <a:cxn ang="0">
                    <a:pos x="24" y="50"/>
                  </a:cxn>
                  <a:cxn ang="0">
                    <a:pos x="3" y="38"/>
                  </a:cxn>
                </a:cxnLst>
                <a:rect l="0" t="0" r="r" b="b"/>
                <a:pathLst>
                  <a:path w="55" h="50">
                    <a:moveTo>
                      <a:pt x="3" y="38"/>
                    </a:moveTo>
                    <a:lnTo>
                      <a:pt x="24" y="50"/>
                    </a:lnTo>
                    <a:lnTo>
                      <a:pt x="55" y="50"/>
                    </a:lnTo>
                    <a:lnTo>
                      <a:pt x="55" y="0"/>
                    </a:lnTo>
                    <a:lnTo>
                      <a:pt x="24" y="0"/>
                    </a:lnTo>
                    <a:lnTo>
                      <a:pt x="3" y="38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9" y="5"/>
                    </a:lnTo>
                    <a:lnTo>
                      <a:pt x="6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8"/>
                    </a:lnTo>
                    <a:lnTo>
                      <a:pt x="6" y="42"/>
                    </a:lnTo>
                    <a:lnTo>
                      <a:pt x="9" y="45"/>
                    </a:lnTo>
                    <a:lnTo>
                      <a:pt x="14" y="47"/>
                    </a:lnTo>
                    <a:lnTo>
                      <a:pt x="18" y="50"/>
                    </a:lnTo>
                    <a:lnTo>
                      <a:pt x="24" y="50"/>
                    </a:lnTo>
                    <a:lnTo>
                      <a:pt x="3" y="3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3" name="Freeform 2958"/>
              <p:cNvSpPr>
                <a:spLocks/>
              </p:cNvSpPr>
              <p:nvPr/>
            </p:nvSpPr>
            <p:spPr bwMode="auto">
              <a:xfrm>
                <a:off x="3795" y="3672"/>
                <a:ext cx="22" cy="27"/>
              </a:xfrm>
              <a:custGeom>
                <a:avLst/>
                <a:gdLst/>
                <a:ahLst/>
                <a:cxnLst>
                  <a:cxn ang="0">
                    <a:pos x="2" y="25"/>
                  </a:cxn>
                  <a:cxn ang="0">
                    <a:pos x="5" y="38"/>
                  </a:cxn>
                  <a:cxn ang="0">
                    <a:pos x="66" y="137"/>
                  </a:cxn>
                  <a:cxn ang="0">
                    <a:pos x="109" y="111"/>
                  </a:cxn>
                  <a:cxn ang="0">
                    <a:pos x="47" y="11"/>
                  </a:cxn>
                  <a:cxn ang="0">
                    <a:pos x="2" y="25"/>
                  </a:cxn>
                  <a:cxn ang="0">
                    <a:pos x="47" y="11"/>
                  </a:cxn>
                  <a:cxn ang="0">
                    <a:pos x="43" y="7"/>
                  </a:cxn>
                  <a:cxn ang="0">
                    <a:pos x="40" y="3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26" y="0"/>
                  </a:cxn>
                  <a:cxn ang="0">
                    <a:pos x="21" y="0"/>
                  </a:cxn>
                  <a:cxn ang="0">
                    <a:pos x="17" y="2"/>
                  </a:cxn>
                  <a:cxn ang="0">
                    <a:pos x="13" y="3"/>
                  </a:cxn>
                  <a:cxn ang="0">
                    <a:pos x="10" y="7"/>
                  </a:cxn>
                  <a:cxn ang="0">
                    <a:pos x="6" y="10"/>
                  </a:cxn>
                  <a:cxn ang="0">
                    <a:pos x="4" y="14"/>
                  </a:cxn>
                  <a:cxn ang="0">
                    <a:pos x="2" y="18"/>
                  </a:cxn>
                  <a:cxn ang="0">
                    <a:pos x="0" y="23"/>
                  </a:cxn>
                  <a:cxn ang="0">
                    <a:pos x="2" y="28"/>
                  </a:cxn>
                  <a:cxn ang="0">
                    <a:pos x="3" y="32"/>
                  </a:cxn>
                  <a:cxn ang="0">
                    <a:pos x="5" y="38"/>
                  </a:cxn>
                  <a:cxn ang="0">
                    <a:pos x="2" y="25"/>
                  </a:cxn>
                </a:cxnLst>
                <a:rect l="0" t="0" r="r" b="b"/>
                <a:pathLst>
                  <a:path w="109" h="137">
                    <a:moveTo>
                      <a:pt x="2" y="25"/>
                    </a:moveTo>
                    <a:lnTo>
                      <a:pt x="5" y="38"/>
                    </a:lnTo>
                    <a:lnTo>
                      <a:pt x="66" y="137"/>
                    </a:lnTo>
                    <a:lnTo>
                      <a:pt x="109" y="111"/>
                    </a:lnTo>
                    <a:lnTo>
                      <a:pt x="47" y="11"/>
                    </a:lnTo>
                    <a:lnTo>
                      <a:pt x="2" y="25"/>
                    </a:lnTo>
                    <a:lnTo>
                      <a:pt x="47" y="11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3" y="3"/>
                    </a:lnTo>
                    <a:lnTo>
                      <a:pt x="10" y="7"/>
                    </a:lnTo>
                    <a:lnTo>
                      <a:pt x="6" y="10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0" y="23"/>
                    </a:lnTo>
                    <a:lnTo>
                      <a:pt x="2" y="28"/>
                    </a:lnTo>
                    <a:lnTo>
                      <a:pt x="3" y="32"/>
                    </a:lnTo>
                    <a:lnTo>
                      <a:pt x="5" y="38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4" name="Freeform 2959"/>
              <p:cNvSpPr>
                <a:spLocks/>
              </p:cNvSpPr>
              <p:nvPr/>
            </p:nvSpPr>
            <p:spPr bwMode="auto">
              <a:xfrm>
                <a:off x="3796" y="3677"/>
                <a:ext cx="9" cy="25"/>
              </a:xfrm>
              <a:custGeom>
                <a:avLst/>
                <a:gdLst/>
                <a:ahLst/>
                <a:cxnLst>
                  <a:cxn ang="0">
                    <a:pos x="24" y="124"/>
                  </a:cxn>
                  <a:cxn ang="0">
                    <a:pos x="49" y="99"/>
                  </a:cxn>
                  <a:cxn ang="0">
                    <a:pos x="49" y="0"/>
                  </a:cxn>
                  <a:cxn ang="0">
                    <a:pos x="0" y="0"/>
                  </a:cxn>
                  <a:cxn ang="0">
                    <a:pos x="0" y="99"/>
                  </a:cxn>
                  <a:cxn ang="0">
                    <a:pos x="24" y="124"/>
                  </a:cxn>
                  <a:cxn ang="0">
                    <a:pos x="0" y="99"/>
                  </a:cxn>
                  <a:cxn ang="0">
                    <a:pos x="0" y="105"/>
                  </a:cxn>
                  <a:cxn ang="0">
                    <a:pos x="1" y="110"/>
                  </a:cxn>
                  <a:cxn ang="0">
                    <a:pos x="4" y="114"/>
                  </a:cxn>
                  <a:cxn ang="0">
                    <a:pos x="6" y="118"/>
                  </a:cxn>
                  <a:cxn ang="0">
                    <a:pos x="11" y="120"/>
                  </a:cxn>
                  <a:cxn ang="0">
                    <a:pos x="15" y="123"/>
                  </a:cxn>
                  <a:cxn ang="0">
                    <a:pos x="19" y="124"/>
                  </a:cxn>
                  <a:cxn ang="0">
                    <a:pos x="24" y="124"/>
                  </a:cxn>
                  <a:cxn ang="0">
                    <a:pos x="28" y="124"/>
                  </a:cxn>
                  <a:cxn ang="0">
                    <a:pos x="33" y="123"/>
                  </a:cxn>
                  <a:cxn ang="0">
                    <a:pos x="38" y="120"/>
                  </a:cxn>
                  <a:cxn ang="0">
                    <a:pos x="41" y="118"/>
                  </a:cxn>
                  <a:cxn ang="0">
                    <a:pos x="45" y="114"/>
                  </a:cxn>
                  <a:cxn ang="0">
                    <a:pos x="47" y="110"/>
                  </a:cxn>
                  <a:cxn ang="0">
                    <a:pos x="48" y="105"/>
                  </a:cxn>
                  <a:cxn ang="0">
                    <a:pos x="49" y="99"/>
                  </a:cxn>
                  <a:cxn ang="0">
                    <a:pos x="24" y="124"/>
                  </a:cxn>
                </a:cxnLst>
                <a:rect l="0" t="0" r="r" b="b"/>
                <a:pathLst>
                  <a:path w="49" h="124">
                    <a:moveTo>
                      <a:pt x="24" y="124"/>
                    </a:moveTo>
                    <a:lnTo>
                      <a:pt x="49" y="99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99"/>
                    </a:lnTo>
                    <a:lnTo>
                      <a:pt x="24" y="124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1" y="110"/>
                    </a:lnTo>
                    <a:lnTo>
                      <a:pt x="4" y="114"/>
                    </a:lnTo>
                    <a:lnTo>
                      <a:pt x="6" y="118"/>
                    </a:lnTo>
                    <a:lnTo>
                      <a:pt x="11" y="120"/>
                    </a:lnTo>
                    <a:lnTo>
                      <a:pt x="15" y="123"/>
                    </a:lnTo>
                    <a:lnTo>
                      <a:pt x="19" y="124"/>
                    </a:lnTo>
                    <a:lnTo>
                      <a:pt x="24" y="124"/>
                    </a:lnTo>
                    <a:lnTo>
                      <a:pt x="28" y="124"/>
                    </a:lnTo>
                    <a:lnTo>
                      <a:pt x="33" y="123"/>
                    </a:lnTo>
                    <a:lnTo>
                      <a:pt x="38" y="120"/>
                    </a:lnTo>
                    <a:lnTo>
                      <a:pt x="41" y="118"/>
                    </a:lnTo>
                    <a:lnTo>
                      <a:pt x="45" y="114"/>
                    </a:lnTo>
                    <a:lnTo>
                      <a:pt x="47" y="110"/>
                    </a:lnTo>
                    <a:lnTo>
                      <a:pt x="48" y="105"/>
                    </a:lnTo>
                    <a:lnTo>
                      <a:pt x="49" y="99"/>
                    </a:lnTo>
                    <a:lnTo>
                      <a:pt x="24" y="12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5" name="Freeform 2960"/>
              <p:cNvSpPr>
                <a:spLocks/>
              </p:cNvSpPr>
              <p:nvPr/>
            </p:nvSpPr>
            <p:spPr bwMode="auto">
              <a:xfrm>
                <a:off x="3790" y="3692"/>
                <a:ext cx="10" cy="1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4" y="50"/>
                  </a:cxn>
                  <a:cxn ang="0">
                    <a:pos x="53" y="50"/>
                  </a:cxn>
                  <a:cxn ang="0">
                    <a:pos x="53" y="0"/>
                  </a:cxn>
                  <a:cxn ang="0">
                    <a:pos x="24" y="0"/>
                  </a:cxn>
                  <a:cxn ang="0">
                    <a:pos x="0" y="25"/>
                  </a:cxn>
                  <a:cxn ang="0">
                    <a:pos x="24" y="0"/>
                  </a:cxn>
                  <a:cxn ang="0">
                    <a:pos x="18" y="1"/>
                  </a:cxn>
                  <a:cxn ang="0">
                    <a:pos x="14" y="2"/>
                  </a:cxn>
                  <a:cxn ang="0">
                    <a:pos x="9" y="5"/>
                  </a:cxn>
                  <a:cxn ang="0">
                    <a:pos x="5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4" y="47"/>
                  </a:cxn>
                  <a:cxn ang="0">
                    <a:pos x="18" y="50"/>
                  </a:cxn>
                  <a:cxn ang="0">
                    <a:pos x="24" y="50"/>
                  </a:cxn>
                  <a:cxn ang="0">
                    <a:pos x="0" y="25"/>
                  </a:cxn>
                </a:cxnLst>
                <a:rect l="0" t="0" r="r" b="b"/>
                <a:pathLst>
                  <a:path w="53" h="50">
                    <a:moveTo>
                      <a:pt x="0" y="25"/>
                    </a:moveTo>
                    <a:lnTo>
                      <a:pt x="24" y="50"/>
                    </a:lnTo>
                    <a:lnTo>
                      <a:pt x="53" y="50"/>
                    </a:lnTo>
                    <a:lnTo>
                      <a:pt x="53" y="0"/>
                    </a:lnTo>
                    <a:lnTo>
                      <a:pt x="24" y="0"/>
                    </a:lnTo>
                    <a:lnTo>
                      <a:pt x="0" y="25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9" y="5"/>
                    </a:lnTo>
                    <a:lnTo>
                      <a:pt x="5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4" y="47"/>
                    </a:lnTo>
                    <a:lnTo>
                      <a:pt x="18" y="50"/>
                    </a:lnTo>
                    <a:lnTo>
                      <a:pt x="24" y="5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6" name="Freeform 2961"/>
              <p:cNvSpPr>
                <a:spLocks/>
              </p:cNvSpPr>
              <p:nvPr/>
            </p:nvSpPr>
            <p:spPr bwMode="auto">
              <a:xfrm>
                <a:off x="3841" y="3692"/>
                <a:ext cx="12" cy="10"/>
              </a:xfrm>
              <a:custGeom>
                <a:avLst/>
                <a:gdLst/>
                <a:ahLst/>
                <a:cxnLst>
                  <a:cxn ang="0">
                    <a:pos x="1" y="34"/>
                  </a:cxn>
                  <a:cxn ang="0">
                    <a:pos x="24" y="50"/>
                  </a:cxn>
                  <a:cxn ang="0">
                    <a:pos x="58" y="50"/>
                  </a:cxn>
                  <a:cxn ang="0">
                    <a:pos x="58" y="0"/>
                  </a:cxn>
                  <a:cxn ang="0">
                    <a:pos x="24" y="0"/>
                  </a:cxn>
                  <a:cxn ang="0">
                    <a:pos x="1" y="34"/>
                  </a:cxn>
                  <a:cxn ang="0">
                    <a:pos x="24" y="0"/>
                  </a:cxn>
                  <a:cxn ang="0">
                    <a:pos x="19" y="1"/>
                  </a:cxn>
                  <a:cxn ang="0">
                    <a:pos x="14" y="2"/>
                  </a:cxn>
                  <a:cxn ang="0">
                    <a:pos x="9" y="5"/>
                  </a:cxn>
                  <a:cxn ang="0">
                    <a:pos x="6" y="8"/>
                  </a:cxn>
                  <a:cxn ang="0">
                    <a:pos x="4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4" y="38"/>
                  </a:cxn>
                  <a:cxn ang="0">
                    <a:pos x="6" y="42"/>
                  </a:cxn>
                  <a:cxn ang="0">
                    <a:pos x="9" y="45"/>
                  </a:cxn>
                  <a:cxn ang="0">
                    <a:pos x="14" y="47"/>
                  </a:cxn>
                  <a:cxn ang="0">
                    <a:pos x="19" y="50"/>
                  </a:cxn>
                  <a:cxn ang="0">
                    <a:pos x="24" y="50"/>
                  </a:cxn>
                  <a:cxn ang="0">
                    <a:pos x="1" y="34"/>
                  </a:cxn>
                </a:cxnLst>
                <a:rect l="0" t="0" r="r" b="b"/>
                <a:pathLst>
                  <a:path w="58" h="50">
                    <a:moveTo>
                      <a:pt x="1" y="34"/>
                    </a:moveTo>
                    <a:lnTo>
                      <a:pt x="24" y="50"/>
                    </a:lnTo>
                    <a:lnTo>
                      <a:pt x="58" y="50"/>
                    </a:lnTo>
                    <a:lnTo>
                      <a:pt x="58" y="0"/>
                    </a:lnTo>
                    <a:lnTo>
                      <a:pt x="24" y="0"/>
                    </a:lnTo>
                    <a:lnTo>
                      <a:pt x="1" y="34"/>
                    </a:lnTo>
                    <a:lnTo>
                      <a:pt x="24" y="0"/>
                    </a:lnTo>
                    <a:lnTo>
                      <a:pt x="19" y="1"/>
                    </a:lnTo>
                    <a:lnTo>
                      <a:pt x="14" y="2"/>
                    </a:lnTo>
                    <a:lnTo>
                      <a:pt x="9" y="5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4" y="38"/>
                    </a:lnTo>
                    <a:lnTo>
                      <a:pt x="6" y="42"/>
                    </a:lnTo>
                    <a:lnTo>
                      <a:pt x="9" y="45"/>
                    </a:lnTo>
                    <a:lnTo>
                      <a:pt x="14" y="47"/>
                    </a:lnTo>
                    <a:lnTo>
                      <a:pt x="19" y="50"/>
                    </a:lnTo>
                    <a:lnTo>
                      <a:pt x="24" y="50"/>
                    </a:ln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7" name="Freeform 2962"/>
              <p:cNvSpPr>
                <a:spLocks/>
              </p:cNvSpPr>
              <p:nvPr/>
            </p:nvSpPr>
            <p:spPr bwMode="auto">
              <a:xfrm>
                <a:off x="3838" y="3685"/>
                <a:ext cx="13" cy="1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" y="34"/>
                  </a:cxn>
                  <a:cxn ang="0">
                    <a:pos x="15" y="69"/>
                  </a:cxn>
                  <a:cxn ang="0">
                    <a:pos x="62" y="51"/>
                  </a:cxn>
                  <a:cxn ang="0">
                    <a:pos x="49" y="17"/>
                  </a:cxn>
                  <a:cxn ang="0">
                    <a:pos x="26" y="0"/>
                  </a:cxn>
                  <a:cxn ang="0">
                    <a:pos x="49" y="17"/>
                  </a:cxn>
                  <a:cxn ang="0">
                    <a:pos x="47" y="12"/>
                  </a:cxn>
                  <a:cxn ang="0">
                    <a:pos x="43" y="7"/>
                  </a:cxn>
                  <a:cxn ang="0">
                    <a:pos x="38" y="4"/>
                  </a:cxn>
                  <a:cxn ang="0">
                    <a:pos x="35" y="2"/>
                  </a:cxn>
                  <a:cxn ang="0">
                    <a:pos x="30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7" y="3"/>
                  </a:cxn>
                  <a:cxn ang="0">
                    <a:pos x="12" y="4"/>
                  </a:cxn>
                  <a:cxn ang="0">
                    <a:pos x="8" y="7"/>
                  </a:cxn>
                  <a:cxn ang="0">
                    <a:pos x="5" y="11"/>
                  </a:cxn>
                  <a:cxn ang="0">
                    <a:pos x="3" y="14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3" y="34"/>
                  </a:cxn>
                  <a:cxn ang="0">
                    <a:pos x="26" y="0"/>
                  </a:cxn>
                </a:cxnLst>
                <a:rect l="0" t="0" r="r" b="b"/>
                <a:pathLst>
                  <a:path w="62" h="69">
                    <a:moveTo>
                      <a:pt x="26" y="0"/>
                    </a:moveTo>
                    <a:lnTo>
                      <a:pt x="3" y="34"/>
                    </a:lnTo>
                    <a:lnTo>
                      <a:pt x="15" y="69"/>
                    </a:lnTo>
                    <a:lnTo>
                      <a:pt x="62" y="51"/>
                    </a:lnTo>
                    <a:lnTo>
                      <a:pt x="49" y="17"/>
                    </a:lnTo>
                    <a:lnTo>
                      <a:pt x="26" y="0"/>
                    </a:lnTo>
                    <a:lnTo>
                      <a:pt x="49" y="17"/>
                    </a:lnTo>
                    <a:lnTo>
                      <a:pt x="47" y="12"/>
                    </a:lnTo>
                    <a:lnTo>
                      <a:pt x="43" y="7"/>
                    </a:lnTo>
                    <a:lnTo>
                      <a:pt x="38" y="4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7"/>
                    </a:lnTo>
                    <a:lnTo>
                      <a:pt x="5" y="11"/>
                    </a:lnTo>
                    <a:lnTo>
                      <a:pt x="3" y="14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3" y="3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8" name="Freeform 2963"/>
              <p:cNvSpPr>
                <a:spLocks/>
              </p:cNvSpPr>
              <p:nvPr/>
            </p:nvSpPr>
            <p:spPr bwMode="auto">
              <a:xfrm>
                <a:off x="3826" y="3685"/>
                <a:ext cx="18" cy="10"/>
              </a:xfrm>
              <a:custGeom>
                <a:avLst/>
                <a:gdLst/>
                <a:ahLst/>
                <a:cxnLst>
                  <a:cxn ang="0">
                    <a:pos x="2" y="17"/>
                  </a:cxn>
                  <a:cxn ang="0">
                    <a:pos x="26" y="50"/>
                  </a:cxn>
                  <a:cxn ang="0">
                    <a:pos x="87" y="50"/>
                  </a:cxn>
                  <a:cxn ang="0">
                    <a:pos x="87" y="0"/>
                  </a:cxn>
                  <a:cxn ang="0">
                    <a:pos x="26" y="0"/>
                  </a:cxn>
                  <a:cxn ang="0">
                    <a:pos x="2" y="17"/>
                  </a:cxn>
                  <a:cxn ang="0">
                    <a:pos x="26" y="0"/>
                  </a:cxn>
                  <a:cxn ang="0">
                    <a:pos x="20" y="2"/>
                  </a:cxn>
                  <a:cxn ang="0">
                    <a:pos x="15" y="3"/>
                  </a:cxn>
                  <a:cxn ang="0">
                    <a:pos x="11" y="5"/>
                  </a:cxn>
                  <a:cxn ang="0">
                    <a:pos x="7" y="9"/>
                  </a:cxn>
                  <a:cxn ang="0">
                    <a:pos x="4" y="12"/>
                  </a:cxn>
                  <a:cxn ang="0">
                    <a:pos x="2" y="17"/>
                  </a:cxn>
                  <a:cxn ang="0">
                    <a:pos x="1" y="21"/>
                  </a:cxn>
                  <a:cxn ang="0">
                    <a:pos x="0" y="26"/>
                  </a:cxn>
                  <a:cxn ang="0">
                    <a:pos x="1" y="30"/>
                  </a:cxn>
                  <a:cxn ang="0">
                    <a:pos x="2" y="35"/>
                  </a:cxn>
                  <a:cxn ang="0">
                    <a:pos x="4" y="39"/>
                  </a:cxn>
                  <a:cxn ang="0">
                    <a:pos x="7" y="42"/>
                  </a:cxn>
                  <a:cxn ang="0">
                    <a:pos x="11" y="45"/>
                  </a:cxn>
                  <a:cxn ang="0">
                    <a:pos x="15" y="48"/>
                  </a:cxn>
                  <a:cxn ang="0">
                    <a:pos x="20" y="50"/>
                  </a:cxn>
                  <a:cxn ang="0">
                    <a:pos x="26" y="50"/>
                  </a:cxn>
                  <a:cxn ang="0">
                    <a:pos x="2" y="17"/>
                  </a:cxn>
                </a:cxnLst>
                <a:rect l="0" t="0" r="r" b="b"/>
                <a:pathLst>
                  <a:path w="87" h="50">
                    <a:moveTo>
                      <a:pt x="2" y="17"/>
                    </a:moveTo>
                    <a:lnTo>
                      <a:pt x="26" y="50"/>
                    </a:lnTo>
                    <a:lnTo>
                      <a:pt x="87" y="50"/>
                    </a:lnTo>
                    <a:lnTo>
                      <a:pt x="87" y="0"/>
                    </a:lnTo>
                    <a:lnTo>
                      <a:pt x="26" y="0"/>
                    </a:lnTo>
                    <a:lnTo>
                      <a:pt x="2" y="17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3"/>
                    </a:lnTo>
                    <a:lnTo>
                      <a:pt x="11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7"/>
                    </a:lnTo>
                    <a:lnTo>
                      <a:pt x="1" y="21"/>
                    </a:lnTo>
                    <a:lnTo>
                      <a:pt x="0" y="26"/>
                    </a:lnTo>
                    <a:lnTo>
                      <a:pt x="1" y="30"/>
                    </a:lnTo>
                    <a:lnTo>
                      <a:pt x="2" y="35"/>
                    </a:lnTo>
                    <a:lnTo>
                      <a:pt x="4" y="39"/>
                    </a:lnTo>
                    <a:lnTo>
                      <a:pt x="7" y="42"/>
                    </a:lnTo>
                    <a:lnTo>
                      <a:pt x="11" y="45"/>
                    </a:lnTo>
                    <a:lnTo>
                      <a:pt x="15" y="48"/>
                    </a:lnTo>
                    <a:lnTo>
                      <a:pt x="20" y="50"/>
                    </a:lnTo>
                    <a:lnTo>
                      <a:pt x="26" y="50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9" name="Freeform 2964"/>
              <p:cNvSpPr>
                <a:spLocks/>
              </p:cNvSpPr>
              <p:nvPr/>
            </p:nvSpPr>
            <p:spPr bwMode="auto">
              <a:xfrm>
                <a:off x="3824" y="3688"/>
                <a:ext cx="12" cy="14"/>
              </a:xfrm>
              <a:custGeom>
                <a:avLst/>
                <a:gdLst/>
                <a:ahLst/>
                <a:cxnLst>
                  <a:cxn ang="0">
                    <a:pos x="26" y="68"/>
                  </a:cxn>
                  <a:cxn ang="0">
                    <a:pos x="49" y="52"/>
                  </a:cxn>
                  <a:cxn ang="0">
                    <a:pos x="62" y="17"/>
                  </a:cxn>
                  <a:cxn ang="0">
                    <a:pos x="15" y="0"/>
                  </a:cxn>
                  <a:cxn ang="0">
                    <a:pos x="3" y="34"/>
                  </a:cxn>
                  <a:cxn ang="0">
                    <a:pos x="26" y="68"/>
                  </a:cxn>
                  <a:cxn ang="0">
                    <a:pos x="3" y="34"/>
                  </a:cxn>
                  <a:cxn ang="0">
                    <a:pos x="2" y="40"/>
                  </a:cxn>
                  <a:cxn ang="0">
                    <a:pos x="0" y="46"/>
                  </a:cxn>
                  <a:cxn ang="0">
                    <a:pos x="2" y="50"/>
                  </a:cxn>
                  <a:cxn ang="0">
                    <a:pos x="4" y="55"/>
                  </a:cxn>
                  <a:cxn ang="0">
                    <a:pos x="6" y="58"/>
                  </a:cxn>
                  <a:cxn ang="0">
                    <a:pos x="10" y="62"/>
                  </a:cxn>
                  <a:cxn ang="0">
                    <a:pos x="13" y="64"/>
                  </a:cxn>
                  <a:cxn ang="0">
                    <a:pos x="18" y="67"/>
                  </a:cxn>
                  <a:cxn ang="0">
                    <a:pos x="22" y="68"/>
                  </a:cxn>
                  <a:cxn ang="0">
                    <a:pos x="27" y="68"/>
                  </a:cxn>
                  <a:cxn ang="0">
                    <a:pos x="32" y="68"/>
                  </a:cxn>
                  <a:cxn ang="0">
                    <a:pos x="35" y="67"/>
                  </a:cxn>
                  <a:cxn ang="0">
                    <a:pos x="40" y="64"/>
                  </a:cxn>
                  <a:cxn ang="0">
                    <a:pos x="43" y="61"/>
                  </a:cxn>
                  <a:cxn ang="0">
                    <a:pos x="47" y="57"/>
                  </a:cxn>
                  <a:cxn ang="0">
                    <a:pos x="49" y="52"/>
                  </a:cxn>
                  <a:cxn ang="0">
                    <a:pos x="26" y="68"/>
                  </a:cxn>
                </a:cxnLst>
                <a:rect l="0" t="0" r="r" b="b"/>
                <a:pathLst>
                  <a:path w="62" h="68">
                    <a:moveTo>
                      <a:pt x="26" y="68"/>
                    </a:moveTo>
                    <a:lnTo>
                      <a:pt x="49" y="52"/>
                    </a:lnTo>
                    <a:lnTo>
                      <a:pt x="62" y="17"/>
                    </a:lnTo>
                    <a:lnTo>
                      <a:pt x="15" y="0"/>
                    </a:lnTo>
                    <a:lnTo>
                      <a:pt x="3" y="34"/>
                    </a:lnTo>
                    <a:lnTo>
                      <a:pt x="26" y="68"/>
                    </a:lnTo>
                    <a:lnTo>
                      <a:pt x="3" y="34"/>
                    </a:lnTo>
                    <a:lnTo>
                      <a:pt x="2" y="40"/>
                    </a:lnTo>
                    <a:lnTo>
                      <a:pt x="0" y="46"/>
                    </a:lnTo>
                    <a:lnTo>
                      <a:pt x="2" y="50"/>
                    </a:lnTo>
                    <a:lnTo>
                      <a:pt x="4" y="55"/>
                    </a:lnTo>
                    <a:lnTo>
                      <a:pt x="6" y="58"/>
                    </a:lnTo>
                    <a:lnTo>
                      <a:pt x="10" y="62"/>
                    </a:lnTo>
                    <a:lnTo>
                      <a:pt x="13" y="64"/>
                    </a:lnTo>
                    <a:lnTo>
                      <a:pt x="18" y="67"/>
                    </a:lnTo>
                    <a:lnTo>
                      <a:pt x="22" y="68"/>
                    </a:lnTo>
                    <a:lnTo>
                      <a:pt x="27" y="68"/>
                    </a:lnTo>
                    <a:lnTo>
                      <a:pt x="32" y="68"/>
                    </a:lnTo>
                    <a:lnTo>
                      <a:pt x="35" y="67"/>
                    </a:lnTo>
                    <a:lnTo>
                      <a:pt x="40" y="64"/>
                    </a:lnTo>
                    <a:lnTo>
                      <a:pt x="43" y="61"/>
                    </a:lnTo>
                    <a:lnTo>
                      <a:pt x="47" y="57"/>
                    </a:lnTo>
                    <a:lnTo>
                      <a:pt x="49" y="52"/>
                    </a:lnTo>
                    <a:lnTo>
                      <a:pt x="26" y="6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20" name="Freeform 2965"/>
              <p:cNvSpPr>
                <a:spLocks/>
              </p:cNvSpPr>
              <p:nvPr/>
            </p:nvSpPr>
            <p:spPr bwMode="auto">
              <a:xfrm>
                <a:off x="3817" y="3692"/>
                <a:ext cx="12" cy="10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6" y="50"/>
                  </a:cxn>
                  <a:cxn ang="0">
                    <a:pos x="58" y="50"/>
                  </a:cxn>
                  <a:cxn ang="0">
                    <a:pos x="58" y="0"/>
                  </a:cxn>
                  <a:cxn ang="0">
                    <a:pos x="26" y="0"/>
                  </a:cxn>
                  <a:cxn ang="0">
                    <a:pos x="2" y="16"/>
                  </a:cxn>
                  <a:cxn ang="0">
                    <a:pos x="26" y="0"/>
                  </a:cxn>
                  <a:cxn ang="0">
                    <a:pos x="20" y="1"/>
                  </a:cxn>
                  <a:cxn ang="0">
                    <a:pos x="14" y="2"/>
                  </a:cxn>
                  <a:cxn ang="0">
                    <a:pos x="11" y="5"/>
                  </a:cxn>
                  <a:cxn ang="0">
                    <a:pos x="7" y="8"/>
                  </a:cxn>
                  <a:cxn ang="0">
                    <a:pos x="4" y="12"/>
                  </a:cxn>
                  <a:cxn ang="0">
                    <a:pos x="2" y="16"/>
                  </a:cxn>
                  <a:cxn ang="0">
                    <a:pos x="1" y="21"/>
                  </a:cxn>
                  <a:cxn ang="0">
                    <a:pos x="0" y="25"/>
                  </a:cxn>
                  <a:cxn ang="0">
                    <a:pos x="1" y="30"/>
                  </a:cxn>
                  <a:cxn ang="0">
                    <a:pos x="2" y="35"/>
                  </a:cxn>
                  <a:cxn ang="0">
                    <a:pos x="4" y="38"/>
                  </a:cxn>
                  <a:cxn ang="0">
                    <a:pos x="7" y="42"/>
                  </a:cxn>
                  <a:cxn ang="0">
                    <a:pos x="11" y="45"/>
                  </a:cxn>
                  <a:cxn ang="0">
                    <a:pos x="14" y="47"/>
                  </a:cxn>
                  <a:cxn ang="0">
                    <a:pos x="20" y="50"/>
                  </a:cxn>
                  <a:cxn ang="0">
                    <a:pos x="26" y="50"/>
                  </a:cxn>
                  <a:cxn ang="0">
                    <a:pos x="2" y="16"/>
                  </a:cxn>
                </a:cxnLst>
                <a:rect l="0" t="0" r="r" b="b"/>
                <a:pathLst>
                  <a:path w="58" h="50">
                    <a:moveTo>
                      <a:pt x="2" y="16"/>
                    </a:moveTo>
                    <a:lnTo>
                      <a:pt x="26" y="50"/>
                    </a:lnTo>
                    <a:lnTo>
                      <a:pt x="58" y="50"/>
                    </a:lnTo>
                    <a:lnTo>
                      <a:pt x="58" y="0"/>
                    </a:lnTo>
                    <a:lnTo>
                      <a:pt x="26" y="0"/>
                    </a:lnTo>
                    <a:lnTo>
                      <a:pt x="2" y="16"/>
                    </a:lnTo>
                    <a:lnTo>
                      <a:pt x="26" y="0"/>
                    </a:lnTo>
                    <a:lnTo>
                      <a:pt x="20" y="1"/>
                    </a:lnTo>
                    <a:lnTo>
                      <a:pt x="14" y="2"/>
                    </a:lnTo>
                    <a:lnTo>
                      <a:pt x="11" y="5"/>
                    </a:lnTo>
                    <a:lnTo>
                      <a:pt x="7" y="8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1" y="21"/>
                    </a:lnTo>
                    <a:lnTo>
                      <a:pt x="0" y="25"/>
                    </a:lnTo>
                    <a:lnTo>
                      <a:pt x="1" y="30"/>
                    </a:lnTo>
                    <a:lnTo>
                      <a:pt x="2" y="35"/>
                    </a:lnTo>
                    <a:lnTo>
                      <a:pt x="4" y="38"/>
                    </a:lnTo>
                    <a:lnTo>
                      <a:pt x="7" y="42"/>
                    </a:lnTo>
                    <a:lnTo>
                      <a:pt x="11" y="45"/>
                    </a:lnTo>
                    <a:lnTo>
                      <a:pt x="14" y="47"/>
                    </a:lnTo>
                    <a:lnTo>
                      <a:pt x="20" y="50"/>
                    </a:lnTo>
                    <a:lnTo>
                      <a:pt x="26" y="5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21" name="Freeform 2966"/>
              <p:cNvSpPr>
                <a:spLocks/>
              </p:cNvSpPr>
              <p:nvPr/>
            </p:nvSpPr>
            <p:spPr bwMode="auto">
              <a:xfrm>
                <a:off x="3818" y="3661"/>
                <a:ext cx="21" cy="38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59" y="16"/>
                  </a:cxn>
                  <a:cxn ang="0">
                    <a:pos x="0" y="168"/>
                  </a:cxn>
                  <a:cxn ang="0">
                    <a:pos x="47" y="186"/>
                  </a:cxn>
                  <a:cxn ang="0">
                    <a:pos x="106" y="33"/>
                  </a:cxn>
                  <a:cxn ang="0">
                    <a:pos x="82" y="0"/>
                  </a:cxn>
                  <a:cxn ang="0">
                    <a:pos x="106" y="33"/>
                  </a:cxn>
                  <a:cxn ang="0">
                    <a:pos x="108" y="29"/>
                  </a:cxn>
                  <a:cxn ang="0">
                    <a:pos x="108" y="23"/>
                  </a:cxn>
                  <a:cxn ang="0">
                    <a:pos x="107" y="18"/>
                  </a:cxn>
                  <a:cxn ang="0">
                    <a:pos x="106" y="14"/>
                  </a:cxn>
                  <a:cxn ang="0">
                    <a:pos x="103" y="10"/>
                  </a:cxn>
                  <a:cxn ang="0">
                    <a:pos x="100" y="7"/>
                  </a:cxn>
                  <a:cxn ang="0">
                    <a:pos x="96" y="3"/>
                  </a:cxn>
                  <a:cxn ang="0">
                    <a:pos x="92" y="2"/>
                  </a:cxn>
                  <a:cxn ang="0">
                    <a:pos x="87" y="1"/>
                  </a:cxn>
                  <a:cxn ang="0">
                    <a:pos x="82" y="0"/>
                  </a:cxn>
                  <a:cxn ang="0">
                    <a:pos x="78" y="0"/>
                  </a:cxn>
                  <a:cxn ang="0">
                    <a:pos x="73" y="1"/>
                  </a:cxn>
                  <a:cxn ang="0">
                    <a:pos x="70" y="3"/>
                  </a:cxn>
                  <a:cxn ang="0">
                    <a:pos x="65" y="7"/>
                  </a:cxn>
                  <a:cxn ang="0">
                    <a:pos x="62" y="10"/>
                  </a:cxn>
                  <a:cxn ang="0">
                    <a:pos x="59" y="16"/>
                  </a:cxn>
                  <a:cxn ang="0">
                    <a:pos x="82" y="0"/>
                  </a:cxn>
                </a:cxnLst>
                <a:rect l="0" t="0" r="r" b="b"/>
                <a:pathLst>
                  <a:path w="108" h="186">
                    <a:moveTo>
                      <a:pt x="82" y="0"/>
                    </a:moveTo>
                    <a:lnTo>
                      <a:pt x="59" y="16"/>
                    </a:lnTo>
                    <a:lnTo>
                      <a:pt x="0" y="168"/>
                    </a:lnTo>
                    <a:lnTo>
                      <a:pt x="47" y="186"/>
                    </a:lnTo>
                    <a:lnTo>
                      <a:pt x="106" y="33"/>
                    </a:lnTo>
                    <a:lnTo>
                      <a:pt x="82" y="0"/>
                    </a:lnTo>
                    <a:lnTo>
                      <a:pt x="106" y="33"/>
                    </a:lnTo>
                    <a:lnTo>
                      <a:pt x="108" y="29"/>
                    </a:lnTo>
                    <a:lnTo>
                      <a:pt x="108" y="23"/>
                    </a:lnTo>
                    <a:lnTo>
                      <a:pt x="107" y="18"/>
                    </a:lnTo>
                    <a:lnTo>
                      <a:pt x="106" y="14"/>
                    </a:lnTo>
                    <a:lnTo>
                      <a:pt x="103" y="10"/>
                    </a:lnTo>
                    <a:lnTo>
                      <a:pt x="100" y="7"/>
                    </a:lnTo>
                    <a:lnTo>
                      <a:pt x="96" y="3"/>
                    </a:lnTo>
                    <a:lnTo>
                      <a:pt x="92" y="2"/>
                    </a:lnTo>
                    <a:lnTo>
                      <a:pt x="87" y="1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3" y="1"/>
                    </a:lnTo>
                    <a:lnTo>
                      <a:pt x="70" y="3"/>
                    </a:lnTo>
                    <a:lnTo>
                      <a:pt x="65" y="7"/>
                    </a:lnTo>
                    <a:lnTo>
                      <a:pt x="62" y="10"/>
                    </a:lnTo>
                    <a:lnTo>
                      <a:pt x="59" y="16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22" name="Freeform 2967"/>
              <p:cNvSpPr>
                <a:spLocks/>
              </p:cNvSpPr>
              <p:nvPr/>
            </p:nvSpPr>
            <p:spPr bwMode="auto">
              <a:xfrm>
                <a:off x="3834" y="3661"/>
                <a:ext cx="12" cy="10"/>
              </a:xfrm>
              <a:custGeom>
                <a:avLst/>
                <a:gdLst/>
                <a:ahLst/>
                <a:cxnLst>
                  <a:cxn ang="0">
                    <a:pos x="56" y="16"/>
                  </a:cxn>
                  <a:cxn ang="0">
                    <a:pos x="33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33" y="49"/>
                  </a:cxn>
                  <a:cxn ang="0">
                    <a:pos x="56" y="16"/>
                  </a:cxn>
                  <a:cxn ang="0">
                    <a:pos x="33" y="49"/>
                  </a:cxn>
                  <a:cxn ang="0">
                    <a:pos x="39" y="49"/>
                  </a:cxn>
                  <a:cxn ang="0">
                    <a:pos x="44" y="47"/>
                  </a:cxn>
                  <a:cxn ang="0">
                    <a:pos x="49" y="45"/>
                  </a:cxn>
                  <a:cxn ang="0">
                    <a:pos x="52" y="41"/>
                  </a:cxn>
                  <a:cxn ang="0">
                    <a:pos x="55" y="38"/>
                  </a:cxn>
                  <a:cxn ang="0">
                    <a:pos x="57" y="34"/>
                  </a:cxn>
                  <a:cxn ang="0">
                    <a:pos x="58" y="30"/>
                  </a:cxn>
                  <a:cxn ang="0">
                    <a:pos x="58" y="25"/>
                  </a:cxn>
                  <a:cxn ang="0">
                    <a:pos x="58" y="20"/>
                  </a:cxn>
                  <a:cxn ang="0">
                    <a:pos x="57" y="16"/>
                  </a:cxn>
                  <a:cxn ang="0">
                    <a:pos x="55" y="11"/>
                  </a:cxn>
                  <a:cxn ang="0">
                    <a:pos x="52" y="8"/>
                  </a:cxn>
                  <a:cxn ang="0">
                    <a:pos x="49" y="4"/>
                  </a:cxn>
                  <a:cxn ang="0">
                    <a:pos x="44" y="2"/>
                  </a:cxn>
                  <a:cxn ang="0">
                    <a:pos x="39" y="1"/>
                  </a:cxn>
                  <a:cxn ang="0">
                    <a:pos x="33" y="0"/>
                  </a:cxn>
                  <a:cxn ang="0">
                    <a:pos x="56" y="16"/>
                  </a:cxn>
                </a:cxnLst>
                <a:rect l="0" t="0" r="r" b="b"/>
                <a:pathLst>
                  <a:path w="58" h="49">
                    <a:moveTo>
                      <a:pt x="56" y="16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3" y="49"/>
                    </a:lnTo>
                    <a:lnTo>
                      <a:pt x="56" y="16"/>
                    </a:lnTo>
                    <a:lnTo>
                      <a:pt x="33" y="49"/>
                    </a:lnTo>
                    <a:lnTo>
                      <a:pt x="39" y="49"/>
                    </a:lnTo>
                    <a:lnTo>
                      <a:pt x="44" y="47"/>
                    </a:lnTo>
                    <a:lnTo>
                      <a:pt x="49" y="45"/>
                    </a:lnTo>
                    <a:lnTo>
                      <a:pt x="52" y="41"/>
                    </a:lnTo>
                    <a:lnTo>
                      <a:pt x="55" y="38"/>
                    </a:lnTo>
                    <a:lnTo>
                      <a:pt x="57" y="34"/>
                    </a:lnTo>
                    <a:lnTo>
                      <a:pt x="58" y="30"/>
                    </a:lnTo>
                    <a:lnTo>
                      <a:pt x="58" y="25"/>
                    </a:lnTo>
                    <a:lnTo>
                      <a:pt x="58" y="20"/>
                    </a:lnTo>
                    <a:lnTo>
                      <a:pt x="57" y="16"/>
                    </a:lnTo>
                    <a:lnTo>
                      <a:pt x="55" y="11"/>
                    </a:lnTo>
                    <a:lnTo>
                      <a:pt x="52" y="8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9" y="1"/>
                    </a:lnTo>
                    <a:lnTo>
                      <a:pt x="33" y="0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23" name="Freeform 2968"/>
              <p:cNvSpPr>
                <a:spLocks/>
              </p:cNvSpPr>
              <p:nvPr/>
            </p:nvSpPr>
            <p:spPr bwMode="auto">
              <a:xfrm>
                <a:off x="3836" y="3665"/>
                <a:ext cx="22" cy="37"/>
              </a:xfrm>
              <a:custGeom>
                <a:avLst/>
                <a:gdLst/>
                <a:ahLst/>
                <a:cxnLst>
                  <a:cxn ang="0">
                    <a:pos x="83" y="186"/>
                  </a:cxn>
                  <a:cxn ang="0">
                    <a:pos x="106" y="152"/>
                  </a:cxn>
                  <a:cxn ang="0">
                    <a:pos x="45" y="0"/>
                  </a:cxn>
                  <a:cxn ang="0">
                    <a:pos x="0" y="18"/>
                  </a:cxn>
                  <a:cxn ang="0">
                    <a:pos x="60" y="171"/>
                  </a:cxn>
                  <a:cxn ang="0">
                    <a:pos x="83" y="186"/>
                  </a:cxn>
                  <a:cxn ang="0">
                    <a:pos x="60" y="171"/>
                  </a:cxn>
                  <a:cxn ang="0">
                    <a:pos x="63" y="175"/>
                  </a:cxn>
                  <a:cxn ang="0">
                    <a:pos x="67" y="180"/>
                  </a:cxn>
                  <a:cxn ang="0">
                    <a:pos x="70" y="182"/>
                  </a:cxn>
                  <a:cxn ang="0">
                    <a:pos x="75" y="185"/>
                  </a:cxn>
                  <a:cxn ang="0">
                    <a:pos x="78" y="186"/>
                  </a:cxn>
                  <a:cxn ang="0">
                    <a:pos x="83" y="186"/>
                  </a:cxn>
                  <a:cxn ang="0">
                    <a:pos x="88" y="186"/>
                  </a:cxn>
                  <a:cxn ang="0">
                    <a:pos x="92" y="185"/>
                  </a:cxn>
                  <a:cxn ang="0">
                    <a:pos x="97" y="182"/>
                  </a:cxn>
                  <a:cxn ang="0">
                    <a:pos x="100" y="179"/>
                  </a:cxn>
                  <a:cxn ang="0">
                    <a:pos x="104" y="176"/>
                  </a:cxn>
                  <a:cxn ang="0">
                    <a:pos x="106" y="172"/>
                  </a:cxn>
                  <a:cxn ang="0">
                    <a:pos x="107" y="167"/>
                  </a:cxn>
                  <a:cxn ang="0">
                    <a:pos x="108" y="163"/>
                  </a:cxn>
                  <a:cxn ang="0">
                    <a:pos x="108" y="158"/>
                  </a:cxn>
                  <a:cxn ang="0">
                    <a:pos x="106" y="152"/>
                  </a:cxn>
                  <a:cxn ang="0">
                    <a:pos x="83" y="186"/>
                  </a:cxn>
                </a:cxnLst>
                <a:rect l="0" t="0" r="r" b="b"/>
                <a:pathLst>
                  <a:path w="108" h="186">
                    <a:moveTo>
                      <a:pt x="83" y="186"/>
                    </a:moveTo>
                    <a:lnTo>
                      <a:pt x="106" y="152"/>
                    </a:lnTo>
                    <a:lnTo>
                      <a:pt x="45" y="0"/>
                    </a:lnTo>
                    <a:lnTo>
                      <a:pt x="0" y="18"/>
                    </a:lnTo>
                    <a:lnTo>
                      <a:pt x="60" y="171"/>
                    </a:lnTo>
                    <a:lnTo>
                      <a:pt x="83" y="186"/>
                    </a:lnTo>
                    <a:lnTo>
                      <a:pt x="60" y="171"/>
                    </a:lnTo>
                    <a:lnTo>
                      <a:pt x="63" y="175"/>
                    </a:lnTo>
                    <a:lnTo>
                      <a:pt x="67" y="180"/>
                    </a:lnTo>
                    <a:lnTo>
                      <a:pt x="70" y="182"/>
                    </a:lnTo>
                    <a:lnTo>
                      <a:pt x="75" y="185"/>
                    </a:lnTo>
                    <a:lnTo>
                      <a:pt x="78" y="186"/>
                    </a:lnTo>
                    <a:lnTo>
                      <a:pt x="83" y="186"/>
                    </a:lnTo>
                    <a:lnTo>
                      <a:pt x="88" y="186"/>
                    </a:lnTo>
                    <a:lnTo>
                      <a:pt x="92" y="185"/>
                    </a:lnTo>
                    <a:lnTo>
                      <a:pt x="97" y="182"/>
                    </a:lnTo>
                    <a:lnTo>
                      <a:pt x="100" y="179"/>
                    </a:lnTo>
                    <a:lnTo>
                      <a:pt x="104" y="176"/>
                    </a:lnTo>
                    <a:lnTo>
                      <a:pt x="106" y="172"/>
                    </a:lnTo>
                    <a:lnTo>
                      <a:pt x="107" y="167"/>
                    </a:lnTo>
                    <a:lnTo>
                      <a:pt x="108" y="163"/>
                    </a:lnTo>
                    <a:lnTo>
                      <a:pt x="108" y="158"/>
                    </a:lnTo>
                    <a:lnTo>
                      <a:pt x="106" y="152"/>
                    </a:lnTo>
                    <a:lnTo>
                      <a:pt x="83" y="18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24" name="Freeform 2969"/>
              <p:cNvSpPr>
                <a:spLocks/>
              </p:cNvSpPr>
              <p:nvPr/>
            </p:nvSpPr>
            <p:spPr bwMode="auto">
              <a:xfrm>
                <a:off x="3832" y="3668"/>
                <a:ext cx="14" cy="19"/>
              </a:xfrm>
              <a:custGeom>
                <a:avLst/>
                <a:gdLst/>
                <a:ahLst/>
                <a:cxnLst>
                  <a:cxn ang="0">
                    <a:pos x="2" y="17"/>
                  </a:cxn>
                  <a:cxn ang="0">
                    <a:pos x="2" y="34"/>
                  </a:cxn>
                  <a:cxn ang="0">
                    <a:pos x="23" y="91"/>
                  </a:cxn>
                  <a:cxn ang="0">
                    <a:pos x="69" y="73"/>
                  </a:cxn>
                  <a:cxn ang="0">
                    <a:pos x="49" y="17"/>
                  </a:cxn>
                  <a:cxn ang="0">
                    <a:pos x="2" y="17"/>
                  </a:cxn>
                  <a:cxn ang="0">
                    <a:pos x="49" y="17"/>
                  </a:cxn>
                  <a:cxn ang="0">
                    <a:pos x="46" y="11"/>
                  </a:cxn>
                  <a:cxn ang="0">
                    <a:pos x="43" y="7"/>
                  </a:cxn>
                  <a:cxn ang="0">
                    <a:pos x="39" y="4"/>
                  </a:cxn>
                  <a:cxn ang="0">
                    <a:pos x="35" y="2"/>
                  </a:cxn>
                  <a:cxn ang="0">
                    <a:pos x="30" y="0"/>
                  </a:cxn>
                  <a:cxn ang="0">
                    <a:pos x="26" y="0"/>
                  </a:cxn>
                  <a:cxn ang="0">
                    <a:pos x="21" y="0"/>
                  </a:cxn>
                  <a:cxn ang="0">
                    <a:pos x="18" y="2"/>
                  </a:cxn>
                  <a:cxn ang="0">
                    <a:pos x="13" y="4"/>
                  </a:cxn>
                  <a:cxn ang="0">
                    <a:pos x="9" y="6"/>
                  </a:cxn>
                  <a:cxn ang="0">
                    <a:pos x="6" y="10"/>
                  </a:cxn>
                  <a:cxn ang="0">
                    <a:pos x="4" y="13"/>
                  </a:cxn>
                  <a:cxn ang="0">
                    <a:pos x="1" y="18"/>
                  </a:cxn>
                  <a:cxn ang="0">
                    <a:pos x="0" y="22"/>
                  </a:cxn>
                  <a:cxn ang="0">
                    <a:pos x="1" y="28"/>
                  </a:cxn>
                  <a:cxn ang="0">
                    <a:pos x="2" y="34"/>
                  </a:cxn>
                  <a:cxn ang="0">
                    <a:pos x="2" y="17"/>
                  </a:cxn>
                </a:cxnLst>
                <a:rect l="0" t="0" r="r" b="b"/>
                <a:pathLst>
                  <a:path w="69" h="91">
                    <a:moveTo>
                      <a:pt x="2" y="17"/>
                    </a:moveTo>
                    <a:lnTo>
                      <a:pt x="2" y="34"/>
                    </a:lnTo>
                    <a:lnTo>
                      <a:pt x="23" y="91"/>
                    </a:lnTo>
                    <a:lnTo>
                      <a:pt x="69" y="73"/>
                    </a:lnTo>
                    <a:lnTo>
                      <a:pt x="49" y="17"/>
                    </a:lnTo>
                    <a:lnTo>
                      <a:pt x="2" y="17"/>
                    </a:lnTo>
                    <a:lnTo>
                      <a:pt x="49" y="17"/>
                    </a:lnTo>
                    <a:lnTo>
                      <a:pt x="46" y="11"/>
                    </a:lnTo>
                    <a:lnTo>
                      <a:pt x="43" y="7"/>
                    </a:lnTo>
                    <a:lnTo>
                      <a:pt x="39" y="4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3" y="4"/>
                    </a:lnTo>
                    <a:lnTo>
                      <a:pt x="9" y="6"/>
                    </a:lnTo>
                    <a:lnTo>
                      <a:pt x="6" y="10"/>
                    </a:lnTo>
                    <a:lnTo>
                      <a:pt x="4" y="13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2" y="34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25" name="Freeform 2970"/>
              <p:cNvSpPr>
                <a:spLocks/>
              </p:cNvSpPr>
              <p:nvPr/>
            </p:nvSpPr>
            <p:spPr bwMode="auto">
              <a:xfrm>
                <a:off x="3828" y="3672"/>
                <a:ext cx="14" cy="18"/>
              </a:xfrm>
              <a:custGeom>
                <a:avLst/>
                <a:gdLst/>
                <a:ahLst/>
                <a:cxnLst>
                  <a:cxn ang="0">
                    <a:pos x="24" y="90"/>
                  </a:cxn>
                  <a:cxn ang="0">
                    <a:pos x="47" y="74"/>
                  </a:cxn>
                  <a:cxn ang="0">
                    <a:pos x="68" y="17"/>
                  </a:cxn>
                  <a:cxn ang="0">
                    <a:pos x="21" y="0"/>
                  </a:cxn>
                  <a:cxn ang="0">
                    <a:pos x="1" y="56"/>
                  </a:cxn>
                  <a:cxn ang="0">
                    <a:pos x="24" y="90"/>
                  </a:cxn>
                  <a:cxn ang="0">
                    <a:pos x="1" y="56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0" y="72"/>
                  </a:cxn>
                  <a:cxn ang="0">
                    <a:pos x="2" y="77"/>
                  </a:cxn>
                  <a:cxn ang="0">
                    <a:pos x="4" y="80"/>
                  </a:cxn>
                  <a:cxn ang="0">
                    <a:pos x="8" y="84"/>
                  </a:cxn>
                  <a:cxn ang="0">
                    <a:pos x="11" y="86"/>
                  </a:cxn>
                  <a:cxn ang="0">
                    <a:pos x="16" y="89"/>
                  </a:cxn>
                  <a:cxn ang="0">
                    <a:pos x="20" y="90"/>
                  </a:cxn>
                  <a:cxn ang="0">
                    <a:pos x="25" y="90"/>
                  </a:cxn>
                  <a:cxn ang="0">
                    <a:pos x="30" y="90"/>
                  </a:cxn>
                  <a:cxn ang="0">
                    <a:pos x="34" y="89"/>
                  </a:cxn>
                  <a:cxn ang="0">
                    <a:pos x="38" y="86"/>
                  </a:cxn>
                  <a:cxn ang="0">
                    <a:pos x="41" y="83"/>
                  </a:cxn>
                  <a:cxn ang="0">
                    <a:pos x="45" y="78"/>
                  </a:cxn>
                  <a:cxn ang="0">
                    <a:pos x="47" y="74"/>
                  </a:cxn>
                  <a:cxn ang="0">
                    <a:pos x="24" y="90"/>
                  </a:cxn>
                </a:cxnLst>
                <a:rect l="0" t="0" r="r" b="b"/>
                <a:pathLst>
                  <a:path w="68" h="90">
                    <a:moveTo>
                      <a:pt x="24" y="90"/>
                    </a:moveTo>
                    <a:lnTo>
                      <a:pt x="47" y="74"/>
                    </a:lnTo>
                    <a:lnTo>
                      <a:pt x="68" y="17"/>
                    </a:lnTo>
                    <a:lnTo>
                      <a:pt x="21" y="0"/>
                    </a:lnTo>
                    <a:lnTo>
                      <a:pt x="1" y="56"/>
                    </a:lnTo>
                    <a:lnTo>
                      <a:pt x="24" y="90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0" y="72"/>
                    </a:lnTo>
                    <a:lnTo>
                      <a:pt x="2" y="77"/>
                    </a:lnTo>
                    <a:lnTo>
                      <a:pt x="4" y="80"/>
                    </a:lnTo>
                    <a:lnTo>
                      <a:pt x="8" y="84"/>
                    </a:lnTo>
                    <a:lnTo>
                      <a:pt x="11" y="86"/>
                    </a:lnTo>
                    <a:lnTo>
                      <a:pt x="16" y="89"/>
                    </a:lnTo>
                    <a:lnTo>
                      <a:pt x="20" y="90"/>
                    </a:lnTo>
                    <a:lnTo>
                      <a:pt x="25" y="90"/>
                    </a:lnTo>
                    <a:lnTo>
                      <a:pt x="30" y="90"/>
                    </a:lnTo>
                    <a:lnTo>
                      <a:pt x="34" y="89"/>
                    </a:lnTo>
                    <a:lnTo>
                      <a:pt x="38" y="86"/>
                    </a:lnTo>
                    <a:lnTo>
                      <a:pt x="41" y="83"/>
                    </a:lnTo>
                    <a:lnTo>
                      <a:pt x="45" y="78"/>
                    </a:lnTo>
                    <a:lnTo>
                      <a:pt x="47" y="74"/>
                    </a:lnTo>
                    <a:lnTo>
                      <a:pt x="24" y="9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26" name="Freeform 2971"/>
              <p:cNvSpPr>
                <a:spLocks/>
              </p:cNvSpPr>
              <p:nvPr/>
            </p:nvSpPr>
            <p:spPr bwMode="auto">
              <a:xfrm>
                <a:off x="3833" y="3680"/>
                <a:ext cx="14" cy="10"/>
              </a:xfrm>
              <a:custGeom>
                <a:avLst/>
                <a:gdLst/>
                <a:ahLst/>
                <a:cxnLst>
                  <a:cxn ang="0">
                    <a:pos x="64" y="16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41" y="50"/>
                  </a:cxn>
                  <a:cxn ang="0">
                    <a:pos x="64" y="16"/>
                  </a:cxn>
                  <a:cxn ang="0">
                    <a:pos x="41" y="50"/>
                  </a:cxn>
                  <a:cxn ang="0">
                    <a:pos x="47" y="49"/>
                  </a:cxn>
                  <a:cxn ang="0">
                    <a:pos x="53" y="47"/>
                  </a:cxn>
                  <a:cxn ang="0">
                    <a:pos x="56" y="45"/>
                  </a:cxn>
                  <a:cxn ang="0">
                    <a:pos x="60" y="42"/>
                  </a:cxn>
                  <a:cxn ang="0">
                    <a:pos x="63" y="38"/>
                  </a:cxn>
                  <a:cxn ang="0">
                    <a:pos x="64" y="34"/>
                  </a:cxn>
                  <a:cxn ang="0">
                    <a:pos x="66" y="29"/>
                  </a:cxn>
                  <a:cxn ang="0">
                    <a:pos x="67" y="24"/>
                  </a:cxn>
                  <a:cxn ang="0">
                    <a:pos x="66" y="20"/>
                  </a:cxn>
                  <a:cxn ang="0">
                    <a:pos x="64" y="16"/>
                  </a:cxn>
                  <a:cxn ang="0">
                    <a:pos x="63" y="12"/>
                  </a:cxn>
                  <a:cxn ang="0">
                    <a:pos x="60" y="8"/>
                  </a:cxn>
                  <a:cxn ang="0">
                    <a:pos x="56" y="5"/>
                  </a:cxn>
                  <a:cxn ang="0">
                    <a:pos x="53" y="2"/>
                  </a:cxn>
                  <a:cxn ang="0">
                    <a:pos x="47" y="0"/>
                  </a:cxn>
                  <a:cxn ang="0">
                    <a:pos x="41" y="0"/>
                  </a:cxn>
                  <a:cxn ang="0">
                    <a:pos x="64" y="16"/>
                  </a:cxn>
                </a:cxnLst>
                <a:rect l="0" t="0" r="r" b="b"/>
                <a:pathLst>
                  <a:path w="67" h="50">
                    <a:moveTo>
                      <a:pt x="64" y="16"/>
                    </a:moveTo>
                    <a:lnTo>
                      <a:pt x="41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41" y="50"/>
                    </a:lnTo>
                    <a:lnTo>
                      <a:pt x="64" y="16"/>
                    </a:lnTo>
                    <a:lnTo>
                      <a:pt x="41" y="50"/>
                    </a:lnTo>
                    <a:lnTo>
                      <a:pt x="47" y="49"/>
                    </a:lnTo>
                    <a:lnTo>
                      <a:pt x="53" y="47"/>
                    </a:lnTo>
                    <a:lnTo>
                      <a:pt x="56" y="45"/>
                    </a:lnTo>
                    <a:lnTo>
                      <a:pt x="60" y="42"/>
                    </a:lnTo>
                    <a:lnTo>
                      <a:pt x="63" y="38"/>
                    </a:lnTo>
                    <a:lnTo>
                      <a:pt x="64" y="34"/>
                    </a:lnTo>
                    <a:lnTo>
                      <a:pt x="66" y="29"/>
                    </a:lnTo>
                    <a:lnTo>
                      <a:pt x="67" y="24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3" y="12"/>
                    </a:lnTo>
                    <a:lnTo>
                      <a:pt x="60" y="8"/>
                    </a:lnTo>
                    <a:lnTo>
                      <a:pt x="56" y="5"/>
                    </a:lnTo>
                    <a:lnTo>
                      <a:pt x="53" y="2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64" y="1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27" name="Freeform 2972"/>
              <p:cNvSpPr>
                <a:spLocks/>
              </p:cNvSpPr>
              <p:nvPr/>
            </p:nvSpPr>
            <p:spPr bwMode="auto">
              <a:xfrm>
                <a:off x="3674" y="3666"/>
                <a:ext cx="29" cy="31"/>
              </a:xfrm>
              <a:custGeom>
                <a:avLst/>
                <a:gdLst/>
                <a:ahLst/>
                <a:cxnLst>
                  <a:cxn ang="0">
                    <a:pos x="142" y="74"/>
                  </a:cxn>
                  <a:cxn ang="0">
                    <a:pos x="137" y="138"/>
                  </a:cxn>
                  <a:cxn ang="0">
                    <a:pos x="127" y="145"/>
                  </a:cxn>
                  <a:cxn ang="0">
                    <a:pos x="115" y="151"/>
                  </a:cxn>
                  <a:cxn ang="0">
                    <a:pos x="101" y="155"/>
                  </a:cxn>
                  <a:cxn ang="0">
                    <a:pos x="87" y="158"/>
                  </a:cxn>
                  <a:cxn ang="0">
                    <a:pos x="72" y="158"/>
                  </a:cxn>
                  <a:cxn ang="0">
                    <a:pos x="55" y="155"/>
                  </a:cxn>
                  <a:cxn ang="0">
                    <a:pos x="40" y="150"/>
                  </a:cxn>
                  <a:cxn ang="0">
                    <a:pos x="27" y="142"/>
                  </a:cxn>
                  <a:cxn ang="0">
                    <a:pos x="16" y="131"/>
                  </a:cxn>
                  <a:cxn ang="0">
                    <a:pos x="8" y="119"/>
                  </a:cxn>
                  <a:cxn ang="0">
                    <a:pos x="4" y="105"/>
                  </a:cxn>
                  <a:cxn ang="0">
                    <a:pos x="0" y="90"/>
                  </a:cxn>
                  <a:cxn ang="0">
                    <a:pos x="0" y="72"/>
                  </a:cxn>
                  <a:cxn ang="0">
                    <a:pos x="3" y="56"/>
                  </a:cxn>
                  <a:cxn ang="0">
                    <a:pos x="7" y="41"/>
                  </a:cxn>
                  <a:cxn ang="0">
                    <a:pos x="15" y="27"/>
                  </a:cxn>
                  <a:cxn ang="0">
                    <a:pos x="26" y="16"/>
                  </a:cxn>
                  <a:cxn ang="0">
                    <a:pos x="40" y="8"/>
                  </a:cxn>
                  <a:cxn ang="0">
                    <a:pos x="51" y="3"/>
                  </a:cxn>
                  <a:cxn ang="0">
                    <a:pos x="65" y="1"/>
                  </a:cxn>
                  <a:cxn ang="0">
                    <a:pos x="82" y="1"/>
                  </a:cxn>
                  <a:cxn ang="0">
                    <a:pos x="101" y="3"/>
                  </a:cxn>
                  <a:cxn ang="0">
                    <a:pos x="116" y="9"/>
                  </a:cxn>
                  <a:cxn ang="0">
                    <a:pos x="127" y="18"/>
                  </a:cxn>
                  <a:cxn ang="0">
                    <a:pos x="135" y="31"/>
                  </a:cxn>
                  <a:cxn ang="0">
                    <a:pos x="140" y="45"/>
                  </a:cxn>
                  <a:cxn ang="0">
                    <a:pos x="108" y="46"/>
                  </a:cxn>
                  <a:cxn ang="0">
                    <a:pos x="103" y="39"/>
                  </a:cxn>
                  <a:cxn ang="0">
                    <a:pos x="97" y="33"/>
                  </a:cxn>
                  <a:cxn ang="0">
                    <a:pos x="90" y="28"/>
                  </a:cxn>
                  <a:cxn ang="0">
                    <a:pos x="82" y="27"/>
                  </a:cxn>
                  <a:cxn ang="0">
                    <a:pos x="71" y="26"/>
                  </a:cxn>
                  <a:cxn ang="0">
                    <a:pos x="58" y="30"/>
                  </a:cxn>
                  <a:cxn ang="0">
                    <a:pos x="47" y="37"/>
                  </a:cxn>
                  <a:cxn ang="0">
                    <a:pos x="38" y="46"/>
                  </a:cxn>
                  <a:cxn ang="0">
                    <a:pos x="34" y="60"/>
                  </a:cxn>
                  <a:cxn ang="0">
                    <a:pos x="32" y="77"/>
                  </a:cxn>
                  <a:cxn ang="0">
                    <a:pos x="34" y="95"/>
                  </a:cxn>
                  <a:cxn ang="0">
                    <a:pos x="38" y="110"/>
                  </a:cxn>
                  <a:cxn ang="0">
                    <a:pos x="47" y="121"/>
                  </a:cxn>
                  <a:cxn ang="0">
                    <a:pos x="58" y="128"/>
                  </a:cxn>
                  <a:cxn ang="0">
                    <a:pos x="71" y="131"/>
                  </a:cxn>
                  <a:cxn ang="0">
                    <a:pos x="80" y="131"/>
                  </a:cxn>
                  <a:cxn ang="0">
                    <a:pos x="87" y="130"/>
                  </a:cxn>
                  <a:cxn ang="0">
                    <a:pos x="95" y="128"/>
                  </a:cxn>
                  <a:cxn ang="0">
                    <a:pos x="102" y="124"/>
                  </a:cxn>
                  <a:cxn ang="0">
                    <a:pos x="108" y="121"/>
                  </a:cxn>
                  <a:cxn ang="0">
                    <a:pos x="111" y="99"/>
                  </a:cxn>
                </a:cxnLst>
                <a:rect l="0" t="0" r="r" b="b"/>
                <a:pathLst>
                  <a:path w="142" h="158">
                    <a:moveTo>
                      <a:pt x="77" y="99"/>
                    </a:moveTo>
                    <a:lnTo>
                      <a:pt x="77" y="74"/>
                    </a:lnTo>
                    <a:lnTo>
                      <a:pt x="142" y="74"/>
                    </a:lnTo>
                    <a:lnTo>
                      <a:pt x="142" y="134"/>
                    </a:lnTo>
                    <a:lnTo>
                      <a:pt x="140" y="136"/>
                    </a:lnTo>
                    <a:lnTo>
                      <a:pt x="137" y="138"/>
                    </a:lnTo>
                    <a:lnTo>
                      <a:pt x="134" y="140"/>
                    </a:lnTo>
                    <a:lnTo>
                      <a:pt x="131" y="143"/>
                    </a:lnTo>
                    <a:lnTo>
                      <a:pt x="127" y="145"/>
                    </a:lnTo>
                    <a:lnTo>
                      <a:pt x="123" y="147"/>
                    </a:lnTo>
                    <a:lnTo>
                      <a:pt x="119" y="149"/>
                    </a:lnTo>
                    <a:lnTo>
                      <a:pt x="115" y="151"/>
                    </a:lnTo>
                    <a:lnTo>
                      <a:pt x="110" y="152"/>
                    </a:lnTo>
                    <a:lnTo>
                      <a:pt x="105" y="153"/>
                    </a:lnTo>
                    <a:lnTo>
                      <a:pt x="101" y="155"/>
                    </a:lnTo>
                    <a:lnTo>
                      <a:pt x="96" y="155"/>
                    </a:lnTo>
                    <a:lnTo>
                      <a:pt x="92" y="157"/>
                    </a:lnTo>
                    <a:lnTo>
                      <a:pt x="87" y="158"/>
                    </a:lnTo>
                    <a:lnTo>
                      <a:pt x="82" y="158"/>
                    </a:lnTo>
                    <a:lnTo>
                      <a:pt x="78" y="158"/>
                    </a:lnTo>
                    <a:lnTo>
                      <a:pt x="72" y="158"/>
                    </a:lnTo>
                    <a:lnTo>
                      <a:pt x="66" y="157"/>
                    </a:lnTo>
                    <a:lnTo>
                      <a:pt x="60" y="157"/>
                    </a:lnTo>
                    <a:lnTo>
                      <a:pt x="55" y="155"/>
                    </a:lnTo>
                    <a:lnTo>
                      <a:pt x="50" y="154"/>
                    </a:lnTo>
                    <a:lnTo>
                      <a:pt x="45" y="152"/>
                    </a:lnTo>
                    <a:lnTo>
                      <a:pt x="40" y="150"/>
                    </a:lnTo>
                    <a:lnTo>
                      <a:pt x="36" y="147"/>
                    </a:lnTo>
                    <a:lnTo>
                      <a:pt x="32" y="145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0" y="136"/>
                    </a:lnTo>
                    <a:lnTo>
                      <a:pt x="16" y="131"/>
                    </a:lnTo>
                    <a:lnTo>
                      <a:pt x="14" y="128"/>
                    </a:lnTo>
                    <a:lnTo>
                      <a:pt x="11" y="123"/>
                    </a:lnTo>
                    <a:lnTo>
                      <a:pt x="8" y="119"/>
                    </a:lnTo>
                    <a:lnTo>
                      <a:pt x="7" y="114"/>
                    </a:lnTo>
                    <a:lnTo>
                      <a:pt x="5" y="109"/>
                    </a:lnTo>
                    <a:lnTo>
                      <a:pt x="4" y="105"/>
                    </a:lnTo>
                    <a:lnTo>
                      <a:pt x="3" y="100"/>
                    </a:lnTo>
                    <a:lnTo>
                      <a:pt x="1" y="94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1"/>
                    </a:lnTo>
                    <a:lnTo>
                      <a:pt x="3" y="56"/>
                    </a:lnTo>
                    <a:lnTo>
                      <a:pt x="4" y="50"/>
                    </a:lnTo>
                    <a:lnTo>
                      <a:pt x="5" y="46"/>
                    </a:lnTo>
                    <a:lnTo>
                      <a:pt x="7" y="41"/>
                    </a:lnTo>
                    <a:lnTo>
                      <a:pt x="10" y="37"/>
                    </a:lnTo>
                    <a:lnTo>
                      <a:pt x="13" y="32"/>
                    </a:lnTo>
                    <a:lnTo>
                      <a:pt x="15" y="27"/>
                    </a:lnTo>
                    <a:lnTo>
                      <a:pt x="19" y="24"/>
                    </a:lnTo>
                    <a:lnTo>
                      <a:pt x="22" y="19"/>
                    </a:lnTo>
                    <a:lnTo>
                      <a:pt x="26" y="16"/>
                    </a:lnTo>
                    <a:lnTo>
                      <a:pt x="30" y="13"/>
                    </a:lnTo>
                    <a:lnTo>
                      <a:pt x="35" y="10"/>
                    </a:lnTo>
                    <a:lnTo>
                      <a:pt x="40" y="8"/>
                    </a:lnTo>
                    <a:lnTo>
                      <a:pt x="43" y="5"/>
                    </a:lnTo>
                    <a:lnTo>
                      <a:pt x="47" y="4"/>
                    </a:lnTo>
                    <a:lnTo>
                      <a:pt x="51" y="3"/>
                    </a:lnTo>
                    <a:lnTo>
                      <a:pt x="56" y="2"/>
                    </a:lnTo>
                    <a:lnTo>
                      <a:pt x="60" y="1"/>
                    </a:lnTo>
                    <a:lnTo>
                      <a:pt x="65" y="1"/>
                    </a:lnTo>
                    <a:lnTo>
                      <a:pt x="71" y="1"/>
                    </a:lnTo>
                    <a:lnTo>
                      <a:pt x="75" y="0"/>
                    </a:lnTo>
                    <a:lnTo>
                      <a:pt x="82" y="1"/>
                    </a:lnTo>
                    <a:lnTo>
                      <a:pt x="89" y="1"/>
                    </a:lnTo>
                    <a:lnTo>
                      <a:pt x="95" y="2"/>
                    </a:lnTo>
                    <a:lnTo>
                      <a:pt x="101" y="3"/>
                    </a:lnTo>
                    <a:lnTo>
                      <a:pt x="107" y="4"/>
                    </a:lnTo>
                    <a:lnTo>
                      <a:pt x="111" y="7"/>
                    </a:lnTo>
                    <a:lnTo>
                      <a:pt x="116" y="9"/>
                    </a:lnTo>
                    <a:lnTo>
                      <a:pt x="120" y="12"/>
                    </a:lnTo>
                    <a:lnTo>
                      <a:pt x="124" y="15"/>
                    </a:lnTo>
                    <a:lnTo>
                      <a:pt x="127" y="18"/>
                    </a:lnTo>
                    <a:lnTo>
                      <a:pt x="131" y="23"/>
                    </a:lnTo>
                    <a:lnTo>
                      <a:pt x="133" y="26"/>
                    </a:lnTo>
                    <a:lnTo>
                      <a:pt x="135" y="31"/>
                    </a:lnTo>
                    <a:lnTo>
                      <a:pt x="138" y="35"/>
                    </a:lnTo>
                    <a:lnTo>
                      <a:pt x="139" y="40"/>
                    </a:lnTo>
                    <a:lnTo>
                      <a:pt x="140" y="45"/>
                    </a:lnTo>
                    <a:lnTo>
                      <a:pt x="110" y="50"/>
                    </a:lnTo>
                    <a:lnTo>
                      <a:pt x="109" y="48"/>
                    </a:lnTo>
                    <a:lnTo>
                      <a:pt x="108" y="46"/>
                    </a:lnTo>
                    <a:lnTo>
                      <a:pt x="107" y="42"/>
                    </a:lnTo>
                    <a:lnTo>
                      <a:pt x="105" y="40"/>
                    </a:lnTo>
                    <a:lnTo>
                      <a:pt x="103" y="39"/>
                    </a:lnTo>
                    <a:lnTo>
                      <a:pt x="102" y="37"/>
                    </a:lnTo>
                    <a:lnTo>
                      <a:pt x="100" y="34"/>
                    </a:lnTo>
                    <a:lnTo>
                      <a:pt x="97" y="33"/>
                    </a:lnTo>
                    <a:lnTo>
                      <a:pt x="95" y="32"/>
                    </a:lnTo>
                    <a:lnTo>
                      <a:pt x="93" y="30"/>
                    </a:lnTo>
                    <a:lnTo>
                      <a:pt x="90" y="28"/>
                    </a:lnTo>
                    <a:lnTo>
                      <a:pt x="88" y="28"/>
                    </a:lnTo>
                    <a:lnTo>
                      <a:pt x="85" y="27"/>
                    </a:lnTo>
                    <a:lnTo>
                      <a:pt x="82" y="27"/>
                    </a:lnTo>
                    <a:lnTo>
                      <a:pt x="79" y="26"/>
                    </a:lnTo>
                    <a:lnTo>
                      <a:pt x="75" y="26"/>
                    </a:lnTo>
                    <a:lnTo>
                      <a:pt x="71" y="26"/>
                    </a:lnTo>
                    <a:lnTo>
                      <a:pt x="66" y="27"/>
                    </a:lnTo>
                    <a:lnTo>
                      <a:pt x="62" y="28"/>
                    </a:lnTo>
                    <a:lnTo>
                      <a:pt x="58" y="30"/>
                    </a:lnTo>
                    <a:lnTo>
                      <a:pt x="53" y="32"/>
                    </a:lnTo>
                    <a:lnTo>
                      <a:pt x="50" y="33"/>
                    </a:lnTo>
                    <a:lnTo>
                      <a:pt x="47" y="37"/>
                    </a:lnTo>
                    <a:lnTo>
                      <a:pt x="43" y="39"/>
                    </a:lnTo>
                    <a:lnTo>
                      <a:pt x="41" y="42"/>
                    </a:lnTo>
                    <a:lnTo>
                      <a:pt x="38" y="46"/>
                    </a:lnTo>
                    <a:lnTo>
                      <a:pt x="36" y="50"/>
                    </a:lnTo>
                    <a:lnTo>
                      <a:pt x="35" y="55"/>
                    </a:lnTo>
                    <a:lnTo>
                      <a:pt x="34" y="60"/>
                    </a:lnTo>
                    <a:lnTo>
                      <a:pt x="33" y="65"/>
                    </a:lnTo>
                    <a:lnTo>
                      <a:pt x="32" y="71"/>
                    </a:lnTo>
                    <a:lnTo>
                      <a:pt x="32" y="77"/>
                    </a:lnTo>
                    <a:lnTo>
                      <a:pt x="32" y="84"/>
                    </a:lnTo>
                    <a:lnTo>
                      <a:pt x="33" y="90"/>
                    </a:lnTo>
                    <a:lnTo>
                      <a:pt x="34" y="95"/>
                    </a:lnTo>
                    <a:lnTo>
                      <a:pt x="35" y="101"/>
                    </a:lnTo>
                    <a:lnTo>
                      <a:pt x="36" y="106"/>
                    </a:lnTo>
                    <a:lnTo>
                      <a:pt x="38" y="110"/>
                    </a:lnTo>
                    <a:lnTo>
                      <a:pt x="41" y="114"/>
                    </a:lnTo>
                    <a:lnTo>
                      <a:pt x="44" y="117"/>
                    </a:lnTo>
                    <a:lnTo>
                      <a:pt x="47" y="121"/>
                    </a:lnTo>
                    <a:lnTo>
                      <a:pt x="50" y="124"/>
                    </a:lnTo>
                    <a:lnTo>
                      <a:pt x="53" y="127"/>
                    </a:lnTo>
                    <a:lnTo>
                      <a:pt x="58" y="128"/>
                    </a:lnTo>
                    <a:lnTo>
                      <a:pt x="62" y="12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5" y="131"/>
                    </a:lnTo>
                    <a:lnTo>
                      <a:pt x="78" y="131"/>
                    </a:lnTo>
                    <a:lnTo>
                      <a:pt x="80" y="131"/>
                    </a:lnTo>
                    <a:lnTo>
                      <a:pt x="82" y="131"/>
                    </a:lnTo>
                    <a:lnTo>
                      <a:pt x="85" y="130"/>
                    </a:lnTo>
                    <a:lnTo>
                      <a:pt x="87" y="130"/>
                    </a:lnTo>
                    <a:lnTo>
                      <a:pt x="90" y="129"/>
                    </a:lnTo>
                    <a:lnTo>
                      <a:pt x="93" y="129"/>
                    </a:lnTo>
                    <a:lnTo>
                      <a:pt x="95" y="128"/>
                    </a:lnTo>
                    <a:lnTo>
                      <a:pt x="97" y="127"/>
                    </a:lnTo>
                    <a:lnTo>
                      <a:pt x="100" y="125"/>
                    </a:lnTo>
                    <a:lnTo>
                      <a:pt x="102" y="124"/>
                    </a:lnTo>
                    <a:lnTo>
                      <a:pt x="104" y="123"/>
                    </a:lnTo>
                    <a:lnTo>
                      <a:pt x="105" y="122"/>
                    </a:lnTo>
                    <a:lnTo>
                      <a:pt x="108" y="121"/>
                    </a:lnTo>
                    <a:lnTo>
                      <a:pt x="110" y="120"/>
                    </a:lnTo>
                    <a:lnTo>
                      <a:pt x="111" y="119"/>
                    </a:lnTo>
                    <a:lnTo>
                      <a:pt x="111" y="99"/>
                    </a:lnTo>
                    <a:lnTo>
                      <a:pt x="77" y="9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28" name="Freeform 2973"/>
              <p:cNvSpPr>
                <a:spLocks/>
              </p:cNvSpPr>
              <p:nvPr/>
            </p:nvSpPr>
            <p:spPr bwMode="auto">
              <a:xfrm>
                <a:off x="3709" y="3666"/>
                <a:ext cx="24" cy="31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87"/>
                  </a:cxn>
                  <a:cxn ang="0">
                    <a:pos x="30" y="95"/>
                  </a:cxn>
                  <a:cxn ang="0">
                    <a:pos x="31" y="102"/>
                  </a:cxn>
                  <a:cxn ang="0">
                    <a:pos x="31" y="106"/>
                  </a:cxn>
                  <a:cxn ang="0">
                    <a:pos x="33" y="110"/>
                  </a:cxn>
                  <a:cxn ang="0">
                    <a:pos x="34" y="114"/>
                  </a:cxn>
                  <a:cxn ang="0">
                    <a:pos x="36" y="118"/>
                  </a:cxn>
                  <a:cxn ang="0">
                    <a:pos x="40" y="121"/>
                  </a:cxn>
                  <a:cxn ang="0">
                    <a:pos x="43" y="124"/>
                  </a:cxn>
                  <a:cxn ang="0">
                    <a:pos x="48" y="126"/>
                  </a:cxn>
                  <a:cxn ang="0">
                    <a:pos x="52" y="127"/>
                  </a:cxn>
                  <a:cxn ang="0">
                    <a:pos x="58" y="128"/>
                  </a:cxn>
                  <a:cxn ang="0">
                    <a:pos x="65" y="128"/>
                  </a:cxn>
                  <a:cxn ang="0">
                    <a:pos x="71" y="128"/>
                  </a:cxn>
                  <a:cxn ang="0">
                    <a:pos x="75" y="126"/>
                  </a:cxn>
                  <a:cxn ang="0">
                    <a:pos x="80" y="125"/>
                  </a:cxn>
                  <a:cxn ang="0">
                    <a:pos x="82" y="121"/>
                  </a:cxn>
                  <a:cxn ang="0">
                    <a:pos x="86" y="119"/>
                  </a:cxn>
                  <a:cxn ang="0">
                    <a:pos x="87" y="116"/>
                  </a:cxn>
                  <a:cxn ang="0">
                    <a:pos x="89" y="112"/>
                  </a:cxn>
                  <a:cxn ang="0">
                    <a:pos x="89" y="107"/>
                  </a:cxn>
                  <a:cxn ang="0">
                    <a:pos x="90" y="103"/>
                  </a:cxn>
                  <a:cxn ang="0">
                    <a:pos x="90" y="96"/>
                  </a:cxn>
                  <a:cxn ang="0">
                    <a:pos x="90" y="88"/>
                  </a:cxn>
                  <a:cxn ang="0">
                    <a:pos x="90" y="0"/>
                  </a:cxn>
                  <a:cxn ang="0">
                    <a:pos x="122" y="80"/>
                  </a:cxn>
                  <a:cxn ang="0">
                    <a:pos x="122" y="92"/>
                  </a:cxn>
                  <a:cxn ang="0">
                    <a:pos x="120" y="103"/>
                  </a:cxn>
                  <a:cxn ang="0">
                    <a:pos x="120" y="112"/>
                  </a:cxn>
                  <a:cxn ang="0">
                    <a:pos x="119" y="119"/>
                  </a:cxn>
                  <a:cxn ang="0">
                    <a:pos x="117" y="124"/>
                  </a:cxn>
                  <a:cxn ang="0">
                    <a:pos x="116" y="129"/>
                  </a:cxn>
                  <a:cxn ang="0">
                    <a:pos x="112" y="134"/>
                  </a:cxn>
                  <a:cxn ang="0">
                    <a:pos x="110" y="137"/>
                  </a:cxn>
                  <a:cxn ang="0">
                    <a:pos x="107" y="141"/>
                  </a:cxn>
                  <a:cxn ang="0">
                    <a:pos x="102" y="144"/>
                  </a:cxn>
                  <a:cxn ang="0">
                    <a:pos x="97" y="148"/>
                  </a:cxn>
                  <a:cxn ang="0">
                    <a:pos x="92" y="150"/>
                  </a:cxn>
                  <a:cxn ang="0">
                    <a:pos x="86" y="152"/>
                  </a:cxn>
                  <a:cxn ang="0">
                    <a:pos x="79" y="154"/>
                  </a:cxn>
                  <a:cxn ang="0">
                    <a:pos x="71" y="155"/>
                  </a:cxn>
                  <a:cxn ang="0">
                    <a:pos x="63" y="155"/>
                  </a:cxn>
                  <a:cxn ang="0">
                    <a:pos x="52" y="155"/>
                  </a:cxn>
                  <a:cxn ang="0">
                    <a:pos x="43" y="154"/>
                  </a:cxn>
                  <a:cxn ang="0">
                    <a:pos x="36" y="151"/>
                  </a:cxn>
                  <a:cxn ang="0">
                    <a:pos x="29" y="150"/>
                  </a:cxn>
                  <a:cxn ang="0">
                    <a:pos x="23" y="147"/>
                  </a:cxn>
                  <a:cxn ang="0">
                    <a:pos x="19" y="144"/>
                  </a:cxn>
                  <a:cxn ang="0">
                    <a:pos x="15" y="141"/>
                  </a:cxn>
                  <a:cxn ang="0">
                    <a:pos x="12" y="136"/>
                  </a:cxn>
                  <a:cxn ang="0">
                    <a:pos x="8" y="133"/>
                  </a:cxn>
                  <a:cxn ang="0">
                    <a:pos x="6" y="128"/>
                  </a:cxn>
                  <a:cxn ang="0">
                    <a:pos x="4" y="124"/>
                  </a:cxn>
                  <a:cxn ang="0">
                    <a:pos x="3" y="120"/>
                  </a:cxn>
                  <a:cxn ang="0">
                    <a:pos x="1" y="112"/>
                  </a:cxn>
                  <a:cxn ang="0">
                    <a:pos x="0" y="104"/>
                  </a:cxn>
                  <a:cxn ang="0">
                    <a:pos x="0" y="92"/>
                  </a:cxn>
                  <a:cxn ang="0">
                    <a:pos x="0" y="81"/>
                  </a:cxn>
                </a:cxnLst>
                <a:rect l="0" t="0" r="r" b="b"/>
                <a:pathLst>
                  <a:path w="122" h="155">
                    <a:moveTo>
                      <a:pt x="0" y="0"/>
                    </a:moveTo>
                    <a:lnTo>
                      <a:pt x="30" y="0"/>
                    </a:lnTo>
                    <a:lnTo>
                      <a:pt x="30" y="82"/>
                    </a:lnTo>
                    <a:lnTo>
                      <a:pt x="30" y="87"/>
                    </a:lnTo>
                    <a:lnTo>
                      <a:pt x="30" y="91"/>
                    </a:lnTo>
                    <a:lnTo>
                      <a:pt x="30" y="95"/>
                    </a:lnTo>
                    <a:lnTo>
                      <a:pt x="30" y="98"/>
                    </a:lnTo>
                    <a:lnTo>
                      <a:pt x="31" y="102"/>
                    </a:lnTo>
                    <a:lnTo>
                      <a:pt x="31" y="104"/>
                    </a:lnTo>
                    <a:lnTo>
                      <a:pt x="31" y="106"/>
                    </a:lnTo>
                    <a:lnTo>
                      <a:pt x="31" y="107"/>
                    </a:lnTo>
                    <a:lnTo>
                      <a:pt x="33" y="110"/>
                    </a:lnTo>
                    <a:lnTo>
                      <a:pt x="33" y="112"/>
                    </a:lnTo>
                    <a:lnTo>
                      <a:pt x="34" y="114"/>
                    </a:lnTo>
                    <a:lnTo>
                      <a:pt x="35" y="117"/>
                    </a:lnTo>
                    <a:lnTo>
                      <a:pt x="36" y="118"/>
                    </a:lnTo>
                    <a:lnTo>
                      <a:pt x="37" y="120"/>
                    </a:lnTo>
                    <a:lnTo>
                      <a:pt x="40" y="121"/>
                    </a:lnTo>
                    <a:lnTo>
                      <a:pt x="41" y="122"/>
                    </a:lnTo>
                    <a:lnTo>
                      <a:pt x="43" y="124"/>
                    </a:lnTo>
                    <a:lnTo>
                      <a:pt x="45" y="125"/>
                    </a:lnTo>
                    <a:lnTo>
                      <a:pt x="48" y="126"/>
                    </a:lnTo>
                    <a:lnTo>
                      <a:pt x="50" y="127"/>
                    </a:lnTo>
                    <a:lnTo>
                      <a:pt x="52" y="127"/>
                    </a:lnTo>
                    <a:lnTo>
                      <a:pt x="56" y="128"/>
                    </a:lnTo>
                    <a:lnTo>
                      <a:pt x="58" y="128"/>
                    </a:lnTo>
                    <a:lnTo>
                      <a:pt x="61" y="128"/>
                    </a:lnTo>
                    <a:lnTo>
                      <a:pt x="65" y="128"/>
                    </a:lnTo>
                    <a:lnTo>
                      <a:pt x="67" y="128"/>
                    </a:lnTo>
                    <a:lnTo>
                      <a:pt x="71" y="128"/>
                    </a:lnTo>
                    <a:lnTo>
                      <a:pt x="73" y="127"/>
                    </a:lnTo>
                    <a:lnTo>
                      <a:pt x="75" y="126"/>
                    </a:lnTo>
                    <a:lnTo>
                      <a:pt x="78" y="126"/>
                    </a:lnTo>
                    <a:lnTo>
                      <a:pt x="80" y="125"/>
                    </a:lnTo>
                    <a:lnTo>
                      <a:pt x="81" y="122"/>
                    </a:lnTo>
                    <a:lnTo>
                      <a:pt x="82" y="121"/>
                    </a:lnTo>
                    <a:lnTo>
                      <a:pt x="85" y="120"/>
                    </a:lnTo>
                    <a:lnTo>
                      <a:pt x="86" y="119"/>
                    </a:lnTo>
                    <a:lnTo>
                      <a:pt x="87" y="117"/>
                    </a:lnTo>
                    <a:lnTo>
                      <a:pt x="87" y="116"/>
                    </a:lnTo>
                    <a:lnTo>
                      <a:pt x="88" y="113"/>
                    </a:lnTo>
                    <a:lnTo>
                      <a:pt x="89" y="112"/>
                    </a:lnTo>
                    <a:lnTo>
                      <a:pt x="89" y="110"/>
                    </a:lnTo>
                    <a:lnTo>
                      <a:pt x="89" y="107"/>
                    </a:lnTo>
                    <a:lnTo>
                      <a:pt x="89" y="105"/>
                    </a:lnTo>
                    <a:lnTo>
                      <a:pt x="90" y="103"/>
                    </a:lnTo>
                    <a:lnTo>
                      <a:pt x="90" y="99"/>
                    </a:lnTo>
                    <a:lnTo>
                      <a:pt x="90" y="96"/>
                    </a:lnTo>
                    <a:lnTo>
                      <a:pt x="90" y="92"/>
                    </a:lnTo>
                    <a:lnTo>
                      <a:pt x="90" y="88"/>
                    </a:lnTo>
                    <a:lnTo>
                      <a:pt x="90" y="84"/>
                    </a:lnTo>
                    <a:lnTo>
                      <a:pt x="90" y="0"/>
                    </a:lnTo>
                    <a:lnTo>
                      <a:pt x="122" y="0"/>
                    </a:lnTo>
                    <a:lnTo>
                      <a:pt x="122" y="80"/>
                    </a:lnTo>
                    <a:lnTo>
                      <a:pt x="122" y="87"/>
                    </a:lnTo>
                    <a:lnTo>
                      <a:pt x="122" y="92"/>
                    </a:lnTo>
                    <a:lnTo>
                      <a:pt x="120" y="98"/>
                    </a:lnTo>
                    <a:lnTo>
                      <a:pt x="120" y="103"/>
                    </a:lnTo>
                    <a:lnTo>
                      <a:pt x="120" y="107"/>
                    </a:lnTo>
                    <a:lnTo>
                      <a:pt x="120" y="112"/>
                    </a:lnTo>
                    <a:lnTo>
                      <a:pt x="119" y="116"/>
                    </a:lnTo>
                    <a:lnTo>
                      <a:pt x="119" y="119"/>
                    </a:lnTo>
                    <a:lnTo>
                      <a:pt x="118" y="121"/>
                    </a:lnTo>
                    <a:lnTo>
                      <a:pt x="117" y="124"/>
                    </a:lnTo>
                    <a:lnTo>
                      <a:pt x="116" y="127"/>
                    </a:lnTo>
                    <a:lnTo>
                      <a:pt x="116" y="129"/>
                    </a:lnTo>
                    <a:lnTo>
                      <a:pt x="113" y="132"/>
                    </a:lnTo>
                    <a:lnTo>
                      <a:pt x="112" y="134"/>
                    </a:lnTo>
                    <a:lnTo>
                      <a:pt x="111" y="135"/>
                    </a:lnTo>
                    <a:lnTo>
                      <a:pt x="110" y="137"/>
                    </a:lnTo>
                    <a:lnTo>
                      <a:pt x="108" y="140"/>
                    </a:lnTo>
                    <a:lnTo>
                      <a:pt x="107" y="141"/>
                    </a:lnTo>
                    <a:lnTo>
                      <a:pt x="104" y="143"/>
                    </a:lnTo>
                    <a:lnTo>
                      <a:pt x="102" y="144"/>
                    </a:lnTo>
                    <a:lnTo>
                      <a:pt x="100" y="147"/>
                    </a:lnTo>
                    <a:lnTo>
                      <a:pt x="97" y="148"/>
                    </a:lnTo>
                    <a:lnTo>
                      <a:pt x="95" y="149"/>
                    </a:lnTo>
                    <a:lnTo>
                      <a:pt x="92" y="150"/>
                    </a:lnTo>
                    <a:lnTo>
                      <a:pt x="89" y="151"/>
                    </a:lnTo>
                    <a:lnTo>
                      <a:pt x="86" y="152"/>
                    </a:lnTo>
                    <a:lnTo>
                      <a:pt x="82" y="152"/>
                    </a:lnTo>
                    <a:lnTo>
                      <a:pt x="79" y="154"/>
                    </a:lnTo>
                    <a:lnTo>
                      <a:pt x="75" y="154"/>
                    </a:lnTo>
                    <a:lnTo>
                      <a:pt x="71" y="155"/>
                    </a:lnTo>
                    <a:lnTo>
                      <a:pt x="67" y="155"/>
                    </a:lnTo>
                    <a:lnTo>
                      <a:pt x="63" y="155"/>
                    </a:lnTo>
                    <a:lnTo>
                      <a:pt x="57" y="155"/>
                    </a:lnTo>
                    <a:lnTo>
                      <a:pt x="52" y="155"/>
                    </a:lnTo>
                    <a:lnTo>
                      <a:pt x="48" y="154"/>
                    </a:lnTo>
                    <a:lnTo>
                      <a:pt x="43" y="154"/>
                    </a:lnTo>
                    <a:lnTo>
                      <a:pt x="40" y="152"/>
                    </a:lnTo>
                    <a:lnTo>
                      <a:pt x="36" y="151"/>
                    </a:lnTo>
                    <a:lnTo>
                      <a:pt x="33" y="151"/>
                    </a:lnTo>
                    <a:lnTo>
                      <a:pt x="29" y="150"/>
                    </a:lnTo>
                    <a:lnTo>
                      <a:pt x="27" y="148"/>
                    </a:lnTo>
                    <a:lnTo>
                      <a:pt x="23" y="147"/>
                    </a:lnTo>
                    <a:lnTo>
                      <a:pt x="21" y="146"/>
                    </a:lnTo>
                    <a:lnTo>
                      <a:pt x="19" y="144"/>
                    </a:lnTo>
                    <a:lnTo>
                      <a:pt x="16" y="142"/>
                    </a:lnTo>
                    <a:lnTo>
                      <a:pt x="15" y="141"/>
                    </a:lnTo>
                    <a:lnTo>
                      <a:pt x="13" y="139"/>
                    </a:lnTo>
                    <a:lnTo>
                      <a:pt x="12" y="136"/>
                    </a:lnTo>
                    <a:lnTo>
                      <a:pt x="9" y="134"/>
                    </a:lnTo>
                    <a:lnTo>
                      <a:pt x="8" y="133"/>
                    </a:lnTo>
                    <a:lnTo>
                      <a:pt x="7" y="131"/>
                    </a:lnTo>
                    <a:lnTo>
                      <a:pt x="6" y="128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4" y="121"/>
                    </a:lnTo>
                    <a:lnTo>
                      <a:pt x="3" y="120"/>
                    </a:lnTo>
                    <a:lnTo>
                      <a:pt x="3" y="117"/>
                    </a:lnTo>
                    <a:lnTo>
                      <a:pt x="1" y="112"/>
                    </a:lnTo>
                    <a:lnTo>
                      <a:pt x="1" y="109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29" name="Freeform 2974"/>
              <p:cNvSpPr>
                <a:spLocks/>
              </p:cNvSpPr>
              <p:nvPr/>
            </p:nvSpPr>
            <p:spPr bwMode="auto">
              <a:xfrm>
                <a:off x="3736" y="3666"/>
                <a:ext cx="29" cy="31"/>
              </a:xfrm>
              <a:custGeom>
                <a:avLst/>
                <a:gdLst/>
                <a:ahLst/>
                <a:cxnLst>
                  <a:cxn ang="0">
                    <a:pos x="56" y="152"/>
                  </a:cxn>
                  <a:cxn ang="0">
                    <a:pos x="56" y="88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72" y="60"/>
                  </a:cxn>
                  <a:cxn ang="0">
                    <a:pos x="107" y="0"/>
                  </a:cxn>
                  <a:cxn ang="0">
                    <a:pos x="143" y="0"/>
                  </a:cxn>
                  <a:cxn ang="0">
                    <a:pos x="86" y="88"/>
                  </a:cxn>
                  <a:cxn ang="0">
                    <a:pos x="86" y="152"/>
                  </a:cxn>
                  <a:cxn ang="0">
                    <a:pos x="56" y="152"/>
                  </a:cxn>
                </a:cxnLst>
                <a:rect l="0" t="0" r="r" b="b"/>
                <a:pathLst>
                  <a:path w="143" h="152">
                    <a:moveTo>
                      <a:pt x="56" y="152"/>
                    </a:moveTo>
                    <a:lnTo>
                      <a:pt x="56" y="88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72" y="60"/>
                    </a:lnTo>
                    <a:lnTo>
                      <a:pt x="107" y="0"/>
                    </a:lnTo>
                    <a:lnTo>
                      <a:pt x="143" y="0"/>
                    </a:lnTo>
                    <a:lnTo>
                      <a:pt x="86" y="88"/>
                    </a:lnTo>
                    <a:lnTo>
                      <a:pt x="86" y="152"/>
                    </a:lnTo>
                    <a:lnTo>
                      <a:pt x="56" y="15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0" name="Freeform 2975"/>
              <p:cNvSpPr>
                <a:spLocks noEditPoints="1"/>
              </p:cNvSpPr>
              <p:nvPr/>
            </p:nvSpPr>
            <p:spPr bwMode="auto">
              <a:xfrm>
                <a:off x="3761" y="3666"/>
                <a:ext cx="30" cy="31"/>
              </a:xfrm>
              <a:custGeom>
                <a:avLst/>
                <a:gdLst/>
                <a:ahLst/>
                <a:cxnLst>
                  <a:cxn ang="0">
                    <a:pos x="153" y="152"/>
                  </a:cxn>
                  <a:cxn ang="0">
                    <a:pos x="119" y="152"/>
                  </a:cxn>
                  <a:cxn ang="0">
                    <a:pos x="105" y="118"/>
                  </a:cxn>
                  <a:cxn ang="0">
                    <a:pos x="45" y="118"/>
                  </a:cxn>
                  <a:cxn ang="0">
                    <a:pos x="33" y="152"/>
                  </a:cxn>
                  <a:cxn ang="0">
                    <a:pos x="0" y="152"/>
                  </a:cxn>
                  <a:cxn ang="0">
                    <a:pos x="59" y="0"/>
                  </a:cxn>
                  <a:cxn ang="0">
                    <a:pos x="92" y="0"/>
                  </a:cxn>
                  <a:cxn ang="0">
                    <a:pos x="153" y="152"/>
                  </a:cxn>
                  <a:cxn ang="0">
                    <a:pos x="96" y="91"/>
                  </a:cxn>
                  <a:cxn ang="0">
                    <a:pos x="75" y="35"/>
                  </a:cxn>
                  <a:cxn ang="0">
                    <a:pos x="55" y="91"/>
                  </a:cxn>
                  <a:cxn ang="0">
                    <a:pos x="96" y="91"/>
                  </a:cxn>
                </a:cxnLst>
                <a:rect l="0" t="0" r="r" b="b"/>
                <a:pathLst>
                  <a:path w="153" h="152">
                    <a:moveTo>
                      <a:pt x="153" y="152"/>
                    </a:moveTo>
                    <a:lnTo>
                      <a:pt x="119" y="152"/>
                    </a:lnTo>
                    <a:lnTo>
                      <a:pt x="105" y="118"/>
                    </a:lnTo>
                    <a:lnTo>
                      <a:pt x="45" y="118"/>
                    </a:lnTo>
                    <a:lnTo>
                      <a:pt x="33" y="152"/>
                    </a:lnTo>
                    <a:lnTo>
                      <a:pt x="0" y="152"/>
                    </a:lnTo>
                    <a:lnTo>
                      <a:pt x="59" y="0"/>
                    </a:lnTo>
                    <a:lnTo>
                      <a:pt x="92" y="0"/>
                    </a:lnTo>
                    <a:lnTo>
                      <a:pt x="153" y="152"/>
                    </a:lnTo>
                    <a:close/>
                    <a:moveTo>
                      <a:pt x="96" y="91"/>
                    </a:moveTo>
                    <a:lnTo>
                      <a:pt x="75" y="35"/>
                    </a:lnTo>
                    <a:lnTo>
                      <a:pt x="55" y="91"/>
                    </a:lnTo>
                    <a:lnTo>
                      <a:pt x="96" y="9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1" name="Freeform 2976"/>
              <p:cNvSpPr>
                <a:spLocks/>
              </p:cNvSpPr>
              <p:nvPr/>
            </p:nvSpPr>
            <p:spPr bwMode="auto">
              <a:xfrm>
                <a:off x="3795" y="3666"/>
                <a:ext cx="24" cy="31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0" y="0"/>
                  </a:cxn>
                  <a:cxn ang="0">
                    <a:pos x="30" y="0"/>
                  </a:cxn>
                  <a:cxn ang="0">
                    <a:pos x="92" y="102"/>
                  </a:cxn>
                  <a:cxn ang="0">
                    <a:pos x="92" y="0"/>
                  </a:cxn>
                  <a:cxn ang="0">
                    <a:pos x="121" y="0"/>
                  </a:cxn>
                  <a:cxn ang="0">
                    <a:pos x="121" y="152"/>
                  </a:cxn>
                  <a:cxn ang="0">
                    <a:pos x="90" y="152"/>
                  </a:cxn>
                  <a:cxn ang="0">
                    <a:pos x="29" y="53"/>
                  </a:cxn>
                  <a:cxn ang="0">
                    <a:pos x="29" y="152"/>
                  </a:cxn>
                  <a:cxn ang="0">
                    <a:pos x="0" y="152"/>
                  </a:cxn>
                </a:cxnLst>
                <a:rect l="0" t="0" r="r" b="b"/>
                <a:pathLst>
                  <a:path w="121" h="152">
                    <a:moveTo>
                      <a:pt x="0" y="152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92" y="102"/>
                    </a:lnTo>
                    <a:lnTo>
                      <a:pt x="92" y="0"/>
                    </a:lnTo>
                    <a:lnTo>
                      <a:pt x="121" y="0"/>
                    </a:lnTo>
                    <a:lnTo>
                      <a:pt x="121" y="152"/>
                    </a:lnTo>
                    <a:lnTo>
                      <a:pt x="90" y="152"/>
                    </a:lnTo>
                    <a:lnTo>
                      <a:pt x="29" y="53"/>
                    </a:lnTo>
                    <a:lnTo>
                      <a:pt x="29" y="152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2" name="Freeform 2977"/>
              <p:cNvSpPr>
                <a:spLocks noEditPoints="1"/>
              </p:cNvSpPr>
              <p:nvPr/>
            </p:nvSpPr>
            <p:spPr bwMode="auto">
              <a:xfrm>
                <a:off x="3822" y="3666"/>
                <a:ext cx="31" cy="31"/>
              </a:xfrm>
              <a:custGeom>
                <a:avLst/>
                <a:gdLst/>
                <a:ahLst/>
                <a:cxnLst>
                  <a:cxn ang="0">
                    <a:pos x="152" y="152"/>
                  </a:cxn>
                  <a:cxn ang="0">
                    <a:pos x="118" y="152"/>
                  </a:cxn>
                  <a:cxn ang="0">
                    <a:pos x="106" y="118"/>
                  </a:cxn>
                  <a:cxn ang="0">
                    <a:pos x="45" y="118"/>
                  </a:cxn>
                  <a:cxn ang="0">
                    <a:pos x="32" y="152"/>
                  </a:cxn>
                  <a:cxn ang="0">
                    <a:pos x="0" y="152"/>
                  </a:cxn>
                  <a:cxn ang="0">
                    <a:pos x="58" y="0"/>
                  </a:cxn>
                  <a:cxn ang="0">
                    <a:pos x="91" y="0"/>
                  </a:cxn>
                  <a:cxn ang="0">
                    <a:pos x="152" y="152"/>
                  </a:cxn>
                  <a:cxn ang="0">
                    <a:pos x="95" y="91"/>
                  </a:cxn>
                  <a:cxn ang="0">
                    <a:pos x="75" y="35"/>
                  </a:cxn>
                  <a:cxn ang="0">
                    <a:pos x="54" y="91"/>
                  </a:cxn>
                  <a:cxn ang="0">
                    <a:pos x="95" y="91"/>
                  </a:cxn>
                </a:cxnLst>
                <a:rect l="0" t="0" r="r" b="b"/>
                <a:pathLst>
                  <a:path w="152" h="152">
                    <a:moveTo>
                      <a:pt x="152" y="152"/>
                    </a:moveTo>
                    <a:lnTo>
                      <a:pt x="118" y="152"/>
                    </a:lnTo>
                    <a:lnTo>
                      <a:pt x="106" y="118"/>
                    </a:lnTo>
                    <a:lnTo>
                      <a:pt x="45" y="118"/>
                    </a:lnTo>
                    <a:lnTo>
                      <a:pt x="32" y="152"/>
                    </a:lnTo>
                    <a:lnTo>
                      <a:pt x="0" y="152"/>
                    </a:lnTo>
                    <a:lnTo>
                      <a:pt x="58" y="0"/>
                    </a:lnTo>
                    <a:lnTo>
                      <a:pt x="91" y="0"/>
                    </a:lnTo>
                    <a:lnTo>
                      <a:pt x="152" y="152"/>
                    </a:lnTo>
                    <a:close/>
                    <a:moveTo>
                      <a:pt x="95" y="91"/>
                    </a:moveTo>
                    <a:lnTo>
                      <a:pt x="75" y="35"/>
                    </a:lnTo>
                    <a:lnTo>
                      <a:pt x="54" y="91"/>
                    </a:lnTo>
                    <a:lnTo>
                      <a:pt x="95" y="9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3" name="Line 2978"/>
              <p:cNvSpPr>
                <a:spLocks noChangeShapeType="1"/>
              </p:cNvSpPr>
              <p:nvPr/>
            </p:nvSpPr>
            <p:spPr bwMode="auto">
              <a:xfrm>
                <a:off x="4969" y="3976"/>
                <a:ext cx="32" cy="34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4" name="Line 2979"/>
              <p:cNvSpPr>
                <a:spLocks noChangeShapeType="1"/>
              </p:cNvSpPr>
              <p:nvPr/>
            </p:nvSpPr>
            <p:spPr bwMode="auto">
              <a:xfrm flipH="1">
                <a:off x="1588" y="3977"/>
                <a:ext cx="28" cy="33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" name="Line 2980"/>
              <p:cNvSpPr>
                <a:spLocks noChangeShapeType="1"/>
              </p:cNvSpPr>
              <p:nvPr/>
            </p:nvSpPr>
            <p:spPr bwMode="auto">
              <a:xfrm flipH="1" flipV="1">
                <a:off x="1588" y="1133"/>
                <a:ext cx="28" cy="29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" name="Line 2981"/>
              <p:cNvSpPr>
                <a:spLocks noChangeShapeType="1"/>
              </p:cNvSpPr>
              <p:nvPr/>
            </p:nvSpPr>
            <p:spPr bwMode="auto">
              <a:xfrm flipV="1">
                <a:off x="4969" y="1133"/>
                <a:ext cx="32" cy="30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7" name="Freeform 2982"/>
              <p:cNvSpPr>
                <a:spLocks/>
              </p:cNvSpPr>
              <p:nvPr/>
            </p:nvSpPr>
            <p:spPr bwMode="auto">
              <a:xfrm>
                <a:off x="3784" y="1233"/>
                <a:ext cx="1112" cy="804"/>
              </a:xfrm>
              <a:custGeom>
                <a:avLst/>
                <a:gdLst/>
                <a:ahLst/>
                <a:cxnLst>
                  <a:cxn ang="0">
                    <a:pos x="593" y="2606"/>
                  </a:cxn>
                  <a:cxn ang="0">
                    <a:pos x="1244" y="2931"/>
                  </a:cxn>
                  <a:cxn ang="0">
                    <a:pos x="1499" y="3005"/>
                  </a:cxn>
                  <a:cxn ang="0">
                    <a:pos x="1579" y="3082"/>
                  </a:cxn>
                  <a:cxn ang="0">
                    <a:pos x="1835" y="3453"/>
                  </a:cxn>
                  <a:cxn ang="0">
                    <a:pos x="2052" y="3631"/>
                  </a:cxn>
                  <a:cxn ang="0">
                    <a:pos x="2261" y="3664"/>
                  </a:cxn>
                  <a:cxn ang="0">
                    <a:pos x="2484" y="3590"/>
                  </a:cxn>
                  <a:cxn ang="0">
                    <a:pos x="2721" y="3741"/>
                  </a:cxn>
                  <a:cxn ang="0">
                    <a:pos x="2759" y="3956"/>
                  </a:cxn>
                  <a:cxn ang="0">
                    <a:pos x="5328" y="3958"/>
                  </a:cxn>
                  <a:cxn ang="0">
                    <a:pos x="5077" y="3958"/>
                  </a:cxn>
                  <a:cxn ang="0">
                    <a:pos x="4788" y="3619"/>
                  </a:cxn>
                  <a:cxn ang="0">
                    <a:pos x="4817" y="3468"/>
                  </a:cxn>
                  <a:cxn ang="0">
                    <a:pos x="4666" y="3425"/>
                  </a:cxn>
                  <a:cxn ang="0">
                    <a:pos x="4591" y="3359"/>
                  </a:cxn>
                  <a:cxn ang="0">
                    <a:pos x="4688" y="3344"/>
                  </a:cxn>
                  <a:cxn ang="0">
                    <a:pos x="4742" y="3328"/>
                  </a:cxn>
                  <a:cxn ang="0">
                    <a:pos x="4494" y="3371"/>
                  </a:cxn>
                  <a:cxn ang="0">
                    <a:pos x="4069" y="3344"/>
                  </a:cxn>
                  <a:cxn ang="0">
                    <a:pos x="3775" y="3244"/>
                  </a:cxn>
                  <a:cxn ang="0">
                    <a:pos x="3706" y="3150"/>
                  </a:cxn>
                  <a:cxn ang="0">
                    <a:pos x="3543" y="3294"/>
                  </a:cxn>
                  <a:cxn ang="0">
                    <a:pos x="3486" y="3542"/>
                  </a:cxn>
                  <a:cxn ang="0">
                    <a:pos x="3494" y="3340"/>
                  </a:cxn>
                  <a:cxn ang="0">
                    <a:pos x="3497" y="3280"/>
                  </a:cxn>
                  <a:cxn ang="0">
                    <a:pos x="3386" y="3202"/>
                  </a:cxn>
                  <a:cxn ang="0">
                    <a:pos x="3029" y="3356"/>
                  </a:cxn>
                  <a:cxn ang="0">
                    <a:pos x="2855" y="3668"/>
                  </a:cxn>
                  <a:cxn ang="0">
                    <a:pos x="2372" y="3528"/>
                  </a:cxn>
                  <a:cxn ang="0">
                    <a:pos x="2009" y="3325"/>
                  </a:cxn>
                  <a:cxn ang="0">
                    <a:pos x="1981" y="3153"/>
                  </a:cxn>
                  <a:cxn ang="0">
                    <a:pos x="2056" y="2788"/>
                  </a:cxn>
                  <a:cxn ang="0">
                    <a:pos x="1552" y="2663"/>
                  </a:cxn>
                  <a:cxn ang="0">
                    <a:pos x="1469" y="2361"/>
                  </a:cxn>
                  <a:cxn ang="0">
                    <a:pos x="1521" y="2212"/>
                  </a:cxn>
                  <a:cxn ang="0">
                    <a:pos x="1527" y="1904"/>
                  </a:cxn>
                  <a:cxn ang="0">
                    <a:pos x="1164" y="2086"/>
                  </a:cxn>
                  <a:cxn ang="0">
                    <a:pos x="856" y="2326"/>
                  </a:cxn>
                  <a:cxn ang="0">
                    <a:pos x="439" y="2144"/>
                  </a:cxn>
                  <a:cxn ang="0">
                    <a:pos x="256" y="1818"/>
                  </a:cxn>
                  <a:cxn ang="0">
                    <a:pos x="319" y="1365"/>
                  </a:cxn>
                  <a:cxn ang="0">
                    <a:pos x="421" y="979"/>
                  </a:cxn>
                  <a:cxn ang="0">
                    <a:pos x="648" y="845"/>
                  </a:cxn>
                  <a:cxn ang="0">
                    <a:pos x="824" y="785"/>
                  </a:cxn>
                  <a:cxn ang="0">
                    <a:pos x="1079" y="774"/>
                  </a:cxn>
                  <a:cxn ang="0">
                    <a:pos x="1179" y="850"/>
                  </a:cxn>
                  <a:cxn ang="0">
                    <a:pos x="1307" y="824"/>
                  </a:cxn>
                  <a:cxn ang="0">
                    <a:pos x="1265" y="693"/>
                  </a:cxn>
                  <a:cxn ang="0">
                    <a:pos x="1459" y="688"/>
                  </a:cxn>
                  <a:cxn ang="0">
                    <a:pos x="1664" y="693"/>
                  </a:cxn>
                  <a:cxn ang="0">
                    <a:pos x="1936" y="759"/>
                  </a:cxn>
                  <a:cxn ang="0">
                    <a:pos x="2094" y="859"/>
                  </a:cxn>
                  <a:cxn ang="0">
                    <a:pos x="2132" y="1022"/>
                  </a:cxn>
                  <a:cxn ang="0">
                    <a:pos x="2164" y="1018"/>
                  </a:cxn>
                  <a:cxn ang="0">
                    <a:pos x="2178" y="1187"/>
                  </a:cxn>
                  <a:cxn ang="0">
                    <a:pos x="2318" y="1433"/>
                  </a:cxn>
                  <a:cxn ang="0">
                    <a:pos x="2401" y="1041"/>
                  </a:cxn>
                  <a:cxn ang="0">
                    <a:pos x="2267" y="634"/>
                  </a:cxn>
                  <a:cxn ang="0">
                    <a:pos x="2424" y="396"/>
                  </a:cxn>
                  <a:cxn ang="0">
                    <a:pos x="2706" y="165"/>
                  </a:cxn>
                </a:cxnLst>
                <a:rect l="0" t="0" r="r" b="b"/>
                <a:pathLst>
                  <a:path w="5560" h="4020">
                    <a:moveTo>
                      <a:pt x="2955" y="0"/>
                    </a:moveTo>
                    <a:lnTo>
                      <a:pt x="0" y="0"/>
                    </a:lnTo>
                    <a:lnTo>
                      <a:pt x="0" y="2551"/>
                    </a:lnTo>
                    <a:lnTo>
                      <a:pt x="134" y="2557"/>
                    </a:lnTo>
                    <a:lnTo>
                      <a:pt x="198" y="2609"/>
                    </a:lnTo>
                    <a:lnTo>
                      <a:pt x="250" y="2609"/>
                    </a:lnTo>
                    <a:lnTo>
                      <a:pt x="282" y="2629"/>
                    </a:lnTo>
                    <a:lnTo>
                      <a:pt x="359" y="2637"/>
                    </a:lnTo>
                    <a:lnTo>
                      <a:pt x="388" y="2654"/>
                    </a:lnTo>
                    <a:lnTo>
                      <a:pt x="436" y="2668"/>
                    </a:lnTo>
                    <a:lnTo>
                      <a:pt x="473" y="2652"/>
                    </a:lnTo>
                    <a:lnTo>
                      <a:pt x="539" y="2629"/>
                    </a:lnTo>
                    <a:lnTo>
                      <a:pt x="593" y="2606"/>
                    </a:lnTo>
                    <a:lnTo>
                      <a:pt x="644" y="2600"/>
                    </a:lnTo>
                    <a:lnTo>
                      <a:pt x="716" y="2600"/>
                    </a:lnTo>
                    <a:lnTo>
                      <a:pt x="784" y="2603"/>
                    </a:lnTo>
                    <a:lnTo>
                      <a:pt x="811" y="2637"/>
                    </a:lnTo>
                    <a:lnTo>
                      <a:pt x="856" y="2666"/>
                    </a:lnTo>
                    <a:lnTo>
                      <a:pt x="885" y="2700"/>
                    </a:lnTo>
                    <a:lnTo>
                      <a:pt x="921" y="2737"/>
                    </a:lnTo>
                    <a:lnTo>
                      <a:pt x="976" y="2803"/>
                    </a:lnTo>
                    <a:lnTo>
                      <a:pt x="1042" y="2840"/>
                    </a:lnTo>
                    <a:lnTo>
                      <a:pt x="1092" y="2871"/>
                    </a:lnTo>
                    <a:lnTo>
                      <a:pt x="1131" y="2877"/>
                    </a:lnTo>
                    <a:lnTo>
                      <a:pt x="1187" y="2891"/>
                    </a:lnTo>
                    <a:lnTo>
                      <a:pt x="1244" y="2931"/>
                    </a:lnTo>
                    <a:lnTo>
                      <a:pt x="1298" y="2960"/>
                    </a:lnTo>
                    <a:lnTo>
                      <a:pt x="1344" y="2960"/>
                    </a:lnTo>
                    <a:lnTo>
                      <a:pt x="1418" y="2966"/>
                    </a:lnTo>
                    <a:lnTo>
                      <a:pt x="1455" y="2991"/>
                    </a:lnTo>
                    <a:lnTo>
                      <a:pt x="1487" y="3026"/>
                    </a:lnTo>
                    <a:lnTo>
                      <a:pt x="1487" y="3025"/>
                    </a:lnTo>
                    <a:lnTo>
                      <a:pt x="1489" y="3025"/>
                    </a:lnTo>
                    <a:lnTo>
                      <a:pt x="1490" y="3023"/>
                    </a:lnTo>
                    <a:lnTo>
                      <a:pt x="1492" y="3021"/>
                    </a:lnTo>
                    <a:lnTo>
                      <a:pt x="1493" y="3019"/>
                    </a:lnTo>
                    <a:lnTo>
                      <a:pt x="1496" y="3015"/>
                    </a:lnTo>
                    <a:lnTo>
                      <a:pt x="1497" y="3011"/>
                    </a:lnTo>
                    <a:lnTo>
                      <a:pt x="1499" y="3005"/>
                    </a:lnTo>
                    <a:lnTo>
                      <a:pt x="1500" y="2999"/>
                    </a:lnTo>
                    <a:lnTo>
                      <a:pt x="1501" y="2993"/>
                    </a:lnTo>
                    <a:lnTo>
                      <a:pt x="1502" y="2989"/>
                    </a:lnTo>
                    <a:lnTo>
                      <a:pt x="1504" y="2984"/>
                    </a:lnTo>
                    <a:lnTo>
                      <a:pt x="1505" y="2981"/>
                    </a:lnTo>
                    <a:lnTo>
                      <a:pt x="1506" y="2978"/>
                    </a:lnTo>
                    <a:lnTo>
                      <a:pt x="1507" y="2977"/>
                    </a:lnTo>
                    <a:lnTo>
                      <a:pt x="1507" y="2976"/>
                    </a:lnTo>
                    <a:lnTo>
                      <a:pt x="1556" y="2988"/>
                    </a:lnTo>
                    <a:lnTo>
                      <a:pt x="1575" y="3003"/>
                    </a:lnTo>
                    <a:lnTo>
                      <a:pt x="1564" y="3026"/>
                    </a:lnTo>
                    <a:lnTo>
                      <a:pt x="1552" y="3048"/>
                    </a:lnTo>
                    <a:lnTo>
                      <a:pt x="1579" y="3082"/>
                    </a:lnTo>
                    <a:lnTo>
                      <a:pt x="1616" y="3125"/>
                    </a:lnTo>
                    <a:lnTo>
                      <a:pt x="1658" y="3171"/>
                    </a:lnTo>
                    <a:lnTo>
                      <a:pt x="1661" y="3193"/>
                    </a:lnTo>
                    <a:lnTo>
                      <a:pt x="1699" y="3231"/>
                    </a:lnTo>
                    <a:lnTo>
                      <a:pt x="1747" y="3274"/>
                    </a:lnTo>
                    <a:lnTo>
                      <a:pt x="1767" y="3311"/>
                    </a:lnTo>
                    <a:lnTo>
                      <a:pt x="1759" y="3330"/>
                    </a:lnTo>
                    <a:lnTo>
                      <a:pt x="1736" y="3350"/>
                    </a:lnTo>
                    <a:lnTo>
                      <a:pt x="1732" y="3379"/>
                    </a:lnTo>
                    <a:lnTo>
                      <a:pt x="1747" y="3404"/>
                    </a:lnTo>
                    <a:lnTo>
                      <a:pt x="1769" y="3419"/>
                    </a:lnTo>
                    <a:lnTo>
                      <a:pt x="1807" y="3433"/>
                    </a:lnTo>
                    <a:lnTo>
                      <a:pt x="1835" y="3453"/>
                    </a:lnTo>
                    <a:lnTo>
                      <a:pt x="1864" y="3447"/>
                    </a:lnTo>
                    <a:lnTo>
                      <a:pt x="1847" y="3431"/>
                    </a:lnTo>
                    <a:lnTo>
                      <a:pt x="1827" y="3402"/>
                    </a:lnTo>
                    <a:lnTo>
                      <a:pt x="1847" y="3385"/>
                    </a:lnTo>
                    <a:lnTo>
                      <a:pt x="1878" y="3402"/>
                    </a:lnTo>
                    <a:lnTo>
                      <a:pt x="1895" y="3437"/>
                    </a:lnTo>
                    <a:lnTo>
                      <a:pt x="1953" y="3476"/>
                    </a:lnTo>
                    <a:lnTo>
                      <a:pt x="1998" y="3501"/>
                    </a:lnTo>
                    <a:lnTo>
                      <a:pt x="2001" y="3536"/>
                    </a:lnTo>
                    <a:lnTo>
                      <a:pt x="2001" y="3567"/>
                    </a:lnTo>
                    <a:lnTo>
                      <a:pt x="2001" y="3590"/>
                    </a:lnTo>
                    <a:lnTo>
                      <a:pt x="2021" y="3613"/>
                    </a:lnTo>
                    <a:lnTo>
                      <a:pt x="2052" y="3631"/>
                    </a:lnTo>
                    <a:lnTo>
                      <a:pt x="2041" y="3556"/>
                    </a:lnTo>
                    <a:lnTo>
                      <a:pt x="2067" y="3553"/>
                    </a:lnTo>
                    <a:lnTo>
                      <a:pt x="2083" y="3567"/>
                    </a:lnTo>
                    <a:lnTo>
                      <a:pt x="2087" y="3588"/>
                    </a:lnTo>
                    <a:lnTo>
                      <a:pt x="2081" y="3613"/>
                    </a:lnTo>
                    <a:lnTo>
                      <a:pt x="2081" y="3639"/>
                    </a:lnTo>
                    <a:lnTo>
                      <a:pt x="2098" y="3639"/>
                    </a:lnTo>
                    <a:lnTo>
                      <a:pt x="2110" y="3625"/>
                    </a:lnTo>
                    <a:lnTo>
                      <a:pt x="2126" y="3596"/>
                    </a:lnTo>
                    <a:lnTo>
                      <a:pt x="2164" y="3613"/>
                    </a:lnTo>
                    <a:lnTo>
                      <a:pt x="2207" y="3636"/>
                    </a:lnTo>
                    <a:lnTo>
                      <a:pt x="2240" y="3639"/>
                    </a:lnTo>
                    <a:lnTo>
                      <a:pt x="2261" y="3664"/>
                    </a:lnTo>
                    <a:lnTo>
                      <a:pt x="2281" y="3693"/>
                    </a:lnTo>
                    <a:lnTo>
                      <a:pt x="2333" y="3704"/>
                    </a:lnTo>
                    <a:lnTo>
                      <a:pt x="2335" y="3733"/>
                    </a:lnTo>
                    <a:lnTo>
                      <a:pt x="2353" y="3741"/>
                    </a:lnTo>
                    <a:lnTo>
                      <a:pt x="2403" y="3739"/>
                    </a:lnTo>
                    <a:lnTo>
                      <a:pt x="2455" y="3733"/>
                    </a:lnTo>
                    <a:lnTo>
                      <a:pt x="2452" y="3704"/>
                    </a:lnTo>
                    <a:lnTo>
                      <a:pt x="2403" y="3693"/>
                    </a:lnTo>
                    <a:lnTo>
                      <a:pt x="2392" y="3670"/>
                    </a:lnTo>
                    <a:lnTo>
                      <a:pt x="2398" y="3642"/>
                    </a:lnTo>
                    <a:lnTo>
                      <a:pt x="2426" y="3613"/>
                    </a:lnTo>
                    <a:lnTo>
                      <a:pt x="2461" y="3596"/>
                    </a:lnTo>
                    <a:lnTo>
                      <a:pt x="2484" y="3590"/>
                    </a:lnTo>
                    <a:lnTo>
                      <a:pt x="2498" y="3553"/>
                    </a:lnTo>
                    <a:lnTo>
                      <a:pt x="2529" y="3519"/>
                    </a:lnTo>
                    <a:lnTo>
                      <a:pt x="2560" y="3534"/>
                    </a:lnTo>
                    <a:lnTo>
                      <a:pt x="2618" y="3556"/>
                    </a:lnTo>
                    <a:lnTo>
                      <a:pt x="2649" y="3590"/>
                    </a:lnTo>
                    <a:lnTo>
                      <a:pt x="2675" y="3590"/>
                    </a:lnTo>
                    <a:lnTo>
                      <a:pt x="2704" y="3588"/>
                    </a:lnTo>
                    <a:lnTo>
                      <a:pt x="2735" y="3616"/>
                    </a:lnTo>
                    <a:lnTo>
                      <a:pt x="2735" y="3644"/>
                    </a:lnTo>
                    <a:lnTo>
                      <a:pt x="2675" y="3636"/>
                    </a:lnTo>
                    <a:lnTo>
                      <a:pt x="2661" y="3653"/>
                    </a:lnTo>
                    <a:lnTo>
                      <a:pt x="2678" y="3696"/>
                    </a:lnTo>
                    <a:lnTo>
                      <a:pt x="2721" y="3741"/>
                    </a:lnTo>
                    <a:lnTo>
                      <a:pt x="2735" y="3782"/>
                    </a:lnTo>
                    <a:lnTo>
                      <a:pt x="2741" y="3807"/>
                    </a:lnTo>
                    <a:lnTo>
                      <a:pt x="2766" y="3825"/>
                    </a:lnTo>
                    <a:lnTo>
                      <a:pt x="2778" y="3848"/>
                    </a:lnTo>
                    <a:lnTo>
                      <a:pt x="2754" y="3873"/>
                    </a:lnTo>
                    <a:lnTo>
                      <a:pt x="2781" y="3902"/>
                    </a:lnTo>
                    <a:lnTo>
                      <a:pt x="2789" y="3921"/>
                    </a:lnTo>
                    <a:lnTo>
                      <a:pt x="2778" y="3950"/>
                    </a:lnTo>
                    <a:lnTo>
                      <a:pt x="2776" y="3950"/>
                    </a:lnTo>
                    <a:lnTo>
                      <a:pt x="2774" y="3950"/>
                    </a:lnTo>
                    <a:lnTo>
                      <a:pt x="2769" y="3951"/>
                    </a:lnTo>
                    <a:lnTo>
                      <a:pt x="2765" y="3954"/>
                    </a:lnTo>
                    <a:lnTo>
                      <a:pt x="2759" y="3956"/>
                    </a:lnTo>
                    <a:lnTo>
                      <a:pt x="2752" y="3960"/>
                    </a:lnTo>
                    <a:lnTo>
                      <a:pt x="2746" y="3964"/>
                    </a:lnTo>
                    <a:lnTo>
                      <a:pt x="2741" y="3970"/>
                    </a:lnTo>
                    <a:lnTo>
                      <a:pt x="2744" y="3995"/>
                    </a:lnTo>
                    <a:lnTo>
                      <a:pt x="2783" y="4020"/>
                    </a:lnTo>
                    <a:lnTo>
                      <a:pt x="5560" y="4020"/>
                    </a:lnTo>
                    <a:lnTo>
                      <a:pt x="5560" y="3932"/>
                    </a:lnTo>
                    <a:lnTo>
                      <a:pt x="5479" y="3930"/>
                    </a:lnTo>
                    <a:lnTo>
                      <a:pt x="5411" y="3921"/>
                    </a:lnTo>
                    <a:lnTo>
                      <a:pt x="5362" y="3902"/>
                    </a:lnTo>
                    <a:lnTo>
                      <a:pt x="5337" y="3896"/>
                    </a:lnTo>
                    <a:lnTo>
                      <a:pt x="5316" y="3918"/>
                    </a:lnTo>
                    <a:lnTo>
                      <a:pt x="5328" y="3958"/>
                    </a:lnTo>
                    <a:lnTo>
                      <a:pt x="5305" y="3964"/>
                    </a:lnTo>
                    <a:lnTo>
                      <a:pt x="5279" y="3939"/>
                    </a:lnTo>
                    <a:lnTo>
                      <a:pt x="5268" y="3890"/>
                    </a:lnTo>
                    <a:lnTo>
                      <a:pt x="5256" y="3856"/>
                    </a:lnTo>
                    <a:lnTo>
                      <a:pt x="5223" y="3856"/>
                    </a:lnTo>
                    <a:lnTo>
                      <a:pt x="5188" y="3842"/>
                    </a:lnTo>
                    <a:lnTo>
                      <a:pt x="5148" y="3813"/>
                    </a:lnTo>
                    <a:lnTo>
                      <a:pt x="5111" y="3821"/>
                    </a:lnTo>
                    <a:lnTo>
                      <a:pt x="5094" y="3867"/>
                    </a:lnTo>
                    <a:lnTo>
                      <a:pt x="5083" y="3890"/>
                    </a:lnTo>
                    <a:lnTo>
                      <a:pt x="5111" y="3962"/>
                    </a:lnTo>
                    <a:lnTo>
                      <a:pt x="5085" y="3976"/>
                    </a:lnTo>
                    <a:lnTo>
                      <a:pt x="5077" y="3958"/>
                    </a:lnTo>
                    <a:lnTo>
                      <a:pt x="5074" y="3924"/>
                    </a:lnTo>
                    <a:lnTo>
                      <a:pt x="5066" y="3867"/>
                    </a:lnTo>
                    <a:lnTo>
                      <a:pt x="5083" y="3825"/>
                    </a:lnTo>
                    <a:lnTo>
                      <a:pt x="5091" y="3784"/>
                    </a:lnTo>
                    <a:lnTo>
                      <a:pt x="5103" y="3755"/>
                    </a:lnTo>
                    <a:lnTo>
                      <a:pt x="5131" y="3736"/>
                    </a:lnTo>
                    <a:lnTo>
                      <a:pt x="5108" y="3716"/>
                    </a:lnTo>
                    <a:lnTo>
                      <a:pt x="5068" y="3693"/>
                    </a:lnTo>
                    <a:lnTo>
                      <a:pt x="4991" y="3639"/>
                    </a:lnTo>
                    <a:lnTo>
                      <a:pt x="4905" y="3594"/>
                    </a:lnTo>
                    <a:lnTo>
                      <a:pt x="4883" y="3584"/>
                    </a:lnTo>
                    <a:lnTo>
                      <a:pt x="4837" y="3596"/>
                    </a:lnTo>
                    <a:lnTo>
                      <a:pt x="4788" y="3619"/>
                    </a:lnTo>
                    <a:lnTo>
                      <a:pt x="4736" y="3627"/>
                    </a:lnTo>
                    <a:lnTo>
                      <a:pt x="4663" y="3644"/>
                    </a:lnTo>
                    <a:lnTo>
                      <a:pt x="4602" y="3642"/>
                    </a:lnTo>
                    <a:lnTo>
                      <a:pt x="4602" y="3627"/>
                    </a:lnTo>
                    <a:lnTo>
                      <a:pt x="4631" y="3596"/>
                    </a:lnTo>
                    <a:lnTo>
                      <a:pt x="4674" y="3588"/>
                    </a:lnTo>
                    <a:lnTo>
                      <a:pt x="4731" y="3590"/>
                    </a:lnTo>
                    <a:lnTo>
                      <a:pt x="4760" y="3590"/>
                    </a:lnTo>
                    <a:lnTo>
                      <a:pt x="4794" y="3579"/>
                    </a:lnTo>
                    <a:lnTo>
                      <a:pt x="4794" y="3550"/>
                    </a:lnTo>
                    <a:lnTo>
                      <a:pt x="4797" y="3522"/>
                    </a:lnTo>
                    <a:lnTo>
                      <a:pt x="4825" y="3491"/>
                    </a:lnTo>
                    <a:lnTo>
                      <a:pt x="4817" y="3468"/>
                    </a:lnTo>
                    <a:lnTo>
                      <a:pt x="4791" y="3456"/>
                    </a:lnTo>
                    <a:lnTo>
                      <a:pt x="4790" y="3456"/>
                    </a:lnTo>
                    <a:lnTo>
                      <a:pt x="4787" y="3455"/>
                    </a:lnTo>
                    <a:lnTo>
                      <a:pt x="4783" y="3454"/>
                    </a:lnTo>
                    <a:lnTo>
                      <a:pt x="4776" y="3452"/>
                    </a:lnTo>
                    <a:lnTo>
                      <a:pt x="4770" y="3449"/>
                    </a:lnTo>
                    <a:lnTo>
                      <a:pt x="4762" y="3447"/>
                    </a:lnTo>
                    <a:lnTo>
                      <a:pt x="4755" y="3444"/>
                    </a:lnTo>
                    <a:lnTo>
                      <a:pt x="4748" y="3439"/>
                    </a:lnTo>
                    <a:lnTo>
                      <a:pt x="4726" y="3433"/>
                    </a:lnTo>
                    <a:lnTo>
                      <a:pt x="4709" y="3453"/>
                    </a:lnTo>
                    <a:lnTo>
                      <a:pt x="4682" y="3445"/>
                    </a:lnTo>
                    <a:lnTo>
                      <a:pt x="4666" y="3425"/>
                    </a:lnTo>
                    <a:lnTo>
                      <a:pt x="4617" y="3431"/>
                    </a:lnTo>
                    <a:lnTo>
                      <a:pt x="4606" y="3416"/>
                    </a:lnTo>
                    <a:lnTo>
                      <a:pt x="4602" y="3402"/>
                    </a:lnTo>
                    <a:lnTo>
                      <a:pt x="4602" y="3402"/>
                    </a:lnTo>
                    <a:lnTo>
                      <a:pt x="4601" y="3400"/>
                    </a:lnTo>
                    <a:lnTo>
                      <a:pt x="4599" y="3399"/>
                    </a:lnTo>
                    <a:lnTo>
                      <a:pt x="4597" y="3395"/>
                    </a:lnTo>
                    <a:lnTo>
                      <a:pt x="4594" y="3390"/>
                    </a:lnTo>
                    <a:lnTo>
                      <a:pt x="4592" y="3385"/>
                    </a:lnTo>
                    <a:lnTo>
                      <a:pt x="4590" y="3379"/>
                    </a:lnTo>
                    <a:lnTo>
                      <a:pt x="4589" y="3371"/>
                    </a:lnTo>
                    <a:lnTo>
                      <a:pt x="4589" y="3364"/>
                    </a:lnTo>
                    <a:lnTo>
                      <a:pt x="4591" y="3359"/>
                    </a:lnTo>
                    <a:lnTo>
                      <a:pt x="4593" y="3357"/>
                    </a:lnTo>
                    <a:lnTo>
                      <a:pt x="4598" y="3356"/>
                    </a:lnTo>
                    <a:lnTo>
                      <a:pt x="4601" y="3357"/>
                    </a:lnTo>
                    <a:lnTo>
                      <a:pt x="4605" y="3358"/>
                    </a:lnTo>
                    <a:lnTo>
                      <a:pt x="4607" y="3358"/>
                    </a:lnTo>
                    <a:lnTo>
                      <a:pt x="4608" y="3359"/>
                    </a:lnTo>
                    <a:lnTo>
                      <a:pt x="4645" y="3356"/>
                    </a:lnTo>
                    <a:lnTo>
                      <a:pt x="4660" y="3348"/>
                    </a:lnTo>
                    <a:lnTo>
                      <a:pt x="4686" y="3342"/>
                    </a:lnTo>
                    <a:lnTo>
                      <a:pt x="4686" y="3342"/>
                    </a:lnTo>
                    <a:lnTo>
                      <a:pt x="4686" y="3343"/>
                    </a:lnTo>
                    <a:lnTo>
                      <a:pt x="4686" y="3343"/>
                    </a:lnTo>
                    <a:lnTo>
                      <a:pt x="4688" y="3344"/>
                    </a:lnTo>
                    <a:lnTo>
                      <a:pt x="4694" y="3344"/>
                    </a:lnTo>
                    <a:lnTo>
                      <a:pt x="4703" y="3344"/>
                    </a:lnTo>
                    <a:lnTo>
                      <a:pt x="4716" y="3343"/>
                    </a:lnTo>
                    <a:lnTo>
                      <a:pt x="4734" y="3342"/>
                    </a:lnTo>
                    <a:lnTo>
                      <a:pt x="4750" y="3340"/>
                    </a:lnTo>
                    <a:lnTo>
                      <a:pt x="4760" y="3337"/>
                    </a:lnTo>
                    <a:lnTo>
                      <a:pt x="4761" y="3336"/>
                    </a:lnTo>
                    <a:lnTo>
                      <a:pt x="4761" y="3335"/>
                    </a:lnTo>
                    <a:lnTo>
                      <a:pt x="4761" y="3334"/>
                    </a:lnTo>
                    <a:lnTo>
                      <a:pt x="4758" y="3333"/>
                    </a:lnTo>
                    <a:lnTo>
                      <a:pt x="4753" y="3330"/>
                    </a:lnTo>
                    <a:lnTo>
                      <a:pt x="4747" y="3329"/>
                    </a:lnTo>
                    <a:lnTo>
                      <a:pt x="4742" y="3328"/>
                    </a:lnTo>
                    <a:lnTo>
                      <a:pt x="4740" y="3328"/>
                    </a:lnTo>
                    <a:lnTo>
                      <a:pt x="4723" y="3322"/>
                    </a:lnTo>
                    <a:lnTo>
                      <a:pt x="4680" y="3313"/>
                    </a:lnTo>
                    <a:lnTo>
                      <a:pt x="4666" y="3311"/>
                    </a:lnTo>
                    <a:lnTo>
                      <a:pt x="4585" y="3307"/>
                    </a:lnTo>
                    <a:lnTo>
                      <a:pt x="4511" y="3311"/>
                    </a:lnTo>
                    <a:lnTo>
                      <a:pt x="4451" y="3317"/>
                    </a:lnTo>
                    <a:lnTo>
                      <a:pt x="4414" y="3322"/>
                    </a:lnTo>
                    <a:lnTo>
                      <a:pt x="4418" y="3336"/>
                    </a:lnTo>
                    <a:lnTo>
                      <a:pt x="4437" y="3339"/>
                    </a:lnTo>
                    <a:lnTo>
                      <a:pt x="4466" y="3339"/>
                    </a:lnTo>
                    <a:lnTo>
                      <a:pt x="4488" y="3354"/>
                    </a:lnTo>
                    <a:lnTo>
                      <a:pt x="4494" y="3371"/>
                    </a:lnTo>
                    <a:lnTo>
                      <a:pt x="4477" y="3373"/>
                    </a:lnTo>
                    <a:lnTo>
                      <a:pt x="4449" y="3371"/>
                    </a:lnTo>
                    <a:lnTo>
                      <a:pt x="4412" y="3367"/>
                    </a:lnTo>
                    <a:lnTo>
                      <a:pt x="4389" y="3382"/>
                    </a:lnTo>
                    <a:lnTo>
                      <a:pt x="4358" y="3399"/>
                    </a:lnTo>
                    <a:lnTo>
                      <a:pt x="4335" y="3414"/>
                    </a:lnTo>
                    <a:lnTo>
                      <a:pt x="4277" y="3408"/>
                    </a:lnTo>
                    <a:lnTo>
                      <a:pt x="4226" y="3396"/>
                    </a:lnTo>
                    <a:lnTo>
                      <a:pt x="4201" y="3385"/>
                    </a:lnTo>
                    <a:lnTo>
                      <a:pt x="4172" y="3348"/>
                    </a:lnTo>
                    <a:lnTo>
                      <a:pt x="4146" y="3336"/>
                    </a:lnTo>
                    <a:lnTo>
                      <a:pt x="4100" y="3336"/>
                    </a:lnTo>
                    <a:lnTo>
                      <a:pt x="4069" y="3344"/>
                    </a:lnTo>
                    <a:lnTo>
                      <a:pt x="4020" y="3354"/>
                    </a:lnTo>
                    <a:lnTo>
                      <a:pt x="3978" y="3359"/>
                    </a:lnTo>
                    <a:lnTo>
                      <a:pt x="3941" y="3359"/>
                    </a:lnTo>
                    <a:lnTo>
                      <a:pt x="3914" y="3328"/>
                    </a:lnTo>
                    <a:lnTo>
                      <a:pt x="3889" y="3288"/>
                    </a:lnTo>
                    <a:lnTo>
                      <a:pt x="3877" y="3259"/>
                    </a:lnTo>
                    <a:lnTo>
                      <a:pt x="3834" y="3247"/>
                    </a:lnTo>
                    <a:lnTo>
                      <a:pt x="3809" y="3247"/>
                    </a:lnTo>
                    <a:lnTo>
                      <a:pt x="3807" y="3247"/>
                    </a:lnTo>
                    <a:lnTo>
                      <a:pt x="3802" y="3247"/>
                    </a:lnTo>
                    <a:lnTo>
                      <a:pt x="3794" y="3246"/>
                    </a:lnTo>
                    <a:lnTo>
                      <a:pt x="3786" y="3245"/>
                    </a:lnTo>
                    <a:lnTo>
                      <a:pt x="3775" y="3244"/>
                    </a:lnTo>
                    <a:lnTo>
                      <a:pt x="3766" y="3243"/>
                    </a:lnTo>
                    <a:lnTo>
                      <a:pt x="3758" y="3243"/>
                    </a:lnTo>
                    <a:lnTo>
                      <a:pt x="3751" y="3242"/>
                    </a:lnTo>
                    <a:lnTo>
                      <a:pt x="3747" y="3242"/>
                    </a:lnTo>
                    <a:lnTo>
                      <a:pt x="3742" y="3240"/>
                    </a:lnTo>
                    <a:lnTo>
                      <a:pt x="3737" y="3238"/>
                    </a:lnTo>
                    <a:lnTo>
                      <a:pt x="3734" y="3235"/>
                    </a:lnTo>
                    <a:lnTo>
                      <a:pt x="3730" y="3232"/>
                    </a:lnTo>
                    <a:lnTo>
                      <a:pt x="3728" y="3230"/>
                    </a:lnTo>
                    <a:lnTo>
                      <a:pt x="3727" y="3229"/>
                    </a:lnTo>
                    <a:lnTo>
                      <a:pt x="3726" y="3228"/>
                    </a:lnTo>
                    <a:lnTo>
                      <a:pt x="3720" y="3191"/>
                    </a:lnTo>
                    <a:lnTo>
                      <a:pt x="3706" y="3150"/>
                    </a:lnTo>
                    <a:lnTo>
                      <a:pt x="3689" y="3142"/>
                    </a:lnTo>
                    <a:lnTo>
                      <a:pt x="3658" y="3156"/>
                    </a:lnTo>
                    <a:lnTo>
                      <a:pt x="3652" y="3187"/>
                    </a:lnTo>
                    <a:lnTo>
                      <a:pt x="3669" y="3210"/>
                    </a:lnTo>
                    <a:lnTo>
                      <a:pt x="3697" y="3225"/>
                    </a:lnTo>
                    <a:lnTo>
                      <a:pt x="3712" y="3245"/>
                    </a:lnTo>
                    <a:lnTo>
                      <a:pt x="3691" y="3259"/>
                    </a:lnTo>
                    <a:lnTo>
                      <a:pt x="3663" y="3251"/>
                    </a:lnTo>
                    <a:lnTo>
                      <a:pt x="3640" y="3251"/>
                    </a:lnTo>
                    <a:lnTo>
                      <a:pt x="3611" y="3251"/>
                    </a:lnTo>
                    <a:lnTo>
                      <a:pt x="3575" y="3253"/>
                    </a:lnTo>
                    <a:lnTo>
                      <a:pt x="3549" y="3265"/>
                    </a:lnTo>
                    <a:lnTo>
                      <a:pt x="3543" y="3294"/>
                    </a:lnTo>
                    <a:lnTo>
                      <a:pt x="3538" y="3328"/>
                    </a:lnTo>
                    <a:lnTo>
                      <a:pt x="3524" y="3350"/>
                    </a:lnTo>
                    <a:lnTo>
                      <a:pt x="3534" y="3371"/>
                    </a:lnTo>
                    <a:lnTo>
                      <a:pt x="3555" y="3388"/>
                    </a:lnTo>
                    <a:lnTo>
                      <a:pt x="3566" y="3416"/>
                    </a:lnTo>
                    <a:lnTo>
                      <a:pt x="3575" y="3442"/>
                    </a:lnTo>
                    <a:lnTo>
                      <a:pt x="3572" y="3464"/>
                    </a:lnTo>
                    <a:lnTo>
                      <a:pt x="3580" y="3511"/>
                    </a:lnTo>
                    <a:lnTo>
                      <a:pt x="3563" y="3516"/>
                    </a:lnTo>
                    <a:lnTo>
                      <a:pt x="3549" y="3522"/>
                    </a:lnTo>
                    <a:lnTo>
                      <a:pt x="3532" y="3528"/>
                    </a:lnTo>
                    <a:lnTo>
                      <a:pt x="3512" y="3534"/>
                    </a:lnTo>
                    <a:lnTo>
                      <a:pt x="3486" y="3542"/>
                    </a:lnTo>
                    <a:lnTo>
                      <a:pt x="3458" y="3524"/>
                    </a:lnTo>
                    <a:lnTo>
                      <a:pt x="3458" y="3491"/>
                    </a:lnTo>
                    <a:lnTo>
                      <a:pt x="3464" y="3456"/>
                    </a:lnTo>
                    <a:lnTo>
                      <a:pt x="3441" y="3445"/>
                    </a:lnTo>
                    <a:lnTo>
                      <a:pt x="3458" y="3388"/>
                    </a:lnTo>
                    <a:lnTo>
                      <a:pt x="3497" y="3388"/>
                    </a:lnTo>
                    <a:lnTo>
                      <a:pt x="3506" y="3367"/>
                    </a:lnTo>
                    <a:lnTo>
                      <a:pt x="3501" y="3344"/>
                    </a:lnTo>
                    <a:lnTo>
                      <a:pt x="3499" y="3344"/>
                    </a:lnTo>
                    <a:lnTo>
                      <a:pt x="3499" y="3344"/>
                    </a:lnTo>
                    <a:lnTo>
                      <a:pt x="3497" y="3343"/>
                    </a:lnTo>
                    <a:lnTo>
                      <a:pt x="3496" y="3342"/>
                    </a:lnTo>
                    <a:lnTo>
                      <a:pt x="3494" y="3340"/>
                    </a:lnTo>
                    <a:lnTo>
                      <a:pt x="3491" y="3336"/>
                    </a:lnTo>
                    <a:lnTo>
                      <a:pt x="3490" y="3333"/>
                    </a:lnTo>
                    <a:lnTo>
                      <a:pt x="3489" y="3328"/>
                    </a:lnTo>
                    <a:lnTo>
                      <a:pt x="3488" y="3324"/>
                    </a:lnTo>
                    <a:lnTo>
                      <a:pt x="3488" y="3319"/>
                    </a:lnTo>
                    <a:lnTo>
                      <a:pt x="3489" y="3317"/>
                    </a:lnTo>
                    <a:lnTo>
                      <a:pt x="3489" y="3315"/>
                    </a:lnTo>
                    <a:lnTo>
                      <a:pt x="3490" y="3314"/>
                    </a:lnTo>
                    <a:lnTo>
                      <a:pt x="3491" y="3313"/>
                    </a:lnTo>
                    <a:lnTo>
                      <a:pt x="3491" y="3313"/>
                    </a:lnTo>
                    <a:lnTo>
                      <a:pt x="3491" y="3313"/>
                    </a:lnTo>
                    <a:lnTo>
                      <a:pt x="3509" y="3294"/>
                    </a:lnTo>
                    <a:lnTo>
                      <a:pt x="3497" y="3280"/>
                    </a:lnTo>
                    <a:lnTo>
                      <a:pt x="3475" y="3280"/>
                    </a:lnTo>
                    <a:lnTo>
                      <a:pt x="3443" y="3270"/>
                    </a:lnTo>
                    <a:lnTo>
                      <a:pt x="3441" y="3253"/>
                    </a:lnTo>
                    <a:lnTo>
                      <a:pt x="3475" y="3231"/>
                    </a:lnTo>
                    <a:lnTo>
                      <a:pt x="3509" y="3214"/>
                    </a:lnTo>
                    <a:lnTo>
                      <a:pt x="3540" y="3185"/>
                    </a:lnTo>
                    <a:lnTo>
                      <a:pt x="3557" y="3154"/>
                    </a:lnTo>
                    <a:lnTo>
                      <a:pt x="3546" y="3137"/>
                    </a:lnTo>
                    <a:lnTo>
                      <a:pt x="3501" y="3125"/>
                    </a:lnTo>
                    <a:lnTo>
                      <a:pt x="3475" y="3133"/>
                    </a:lnTo>
                    <a:lnTo>
                      <a:pt x="3437" y="3142"/>
                    </a:lnTo>
                    <a:lnTo>
                      <a:pt x="3421" y="3177"/>
                    </a:lnTo>
                    <a:lnTo>
                      <a:pt x="3386" y="3202"/>
                    </a:lnTo>
                    <a:lnTo>
                      <a:pt x="3344" y="3202"/>
                    </a:lnTo>
                    <a:lnTo>
                      <a:pt x="3328" y="3222"/>
                    </a:lnTo>
                    <a:lnTo>
                      <a:pt x="3303" y="3242"/>
                    </a:lnTo>
                    <a:lnTo>
                      <a:pt x="3274" y="3257"/>
                    </a:lnTo>
                    <a:lnTo>
                      <a:pt x="3241" y="3245"/>
                    </a:lnTo>
                    <a:lnTo>
                      <a:pt x="3186" y="3234"/>
                    </a:lnTo>
                    <a:lnTo>
                      <a:pt x="3171" y="3280"/>
                    </a:lnTo>
                    <a:lnTo>
                      <a:pt x="3158" y="3299"/>
                    </a:lnTo>
                    <a:lnTo>
                      <a:pt x="3144" y="3288"/>
                    </a:lnTo>
                    <a:lnTo>
                      <a:pt x="3101" y="3274"/>
                    </a:lnTo>
                    <a:lnTo>
                      <a:pt x="3066" y="3285"/>
                    </a:lnTo>
                    <a:lnTo>
                      <a:pt x="3035" y="3325"/>
                    </a:lnTo>
                    <a:lnTo>
                      <a:pt x="3029" y="3356"/>
                    </a:lnTo>
                    <a:lnTo>
                      <a:pt x="3004" y="3402"/>
                    </a:lnTo>
                    <a:lnTo>
                      <a:pt x="2989" y="3442"/>
                    </a:lnTo>
                    <a:lnTo>
                      <a:pt x="2995" y="3462"/>
                    </a:lnTo>
                    <a:lnTo>
                      <a:pt x="2989" y="3482"/>
                    </a:lnTo>
                    <a:lnTo>
                      <a:pt x="2938" y="3482"/>
                    </a:lnTo>
                    <a:lnTo>
                      <a:pt x="2895" y="3530"/>
                    </a:lnTo>
                    <a:lnTo>
                      <a:pt x="2875" y="3565"/>
                    </a:lnTo>
                    <a:lnTo>
                      <a:pt x="2853" y="3584"/>
                    </a:lnTo>
                    <a:lnTo>
                      <a:pt x="2863" y="3610"/>
                    </a:lnTo>
                    <a:lnTo>
                      <a:pt x="2878" y="3633"/>
                    </a:lnTo>
                    <a:lnTo>
                      <a:pt x="2880" y="3658"/>
                    </a:lnTo>
                    <a:lnTo>
                      <a:pt x="2880" y="3687"/>
                    </a:lnTo>
                    <a:lnTo>
                      <a:pt x="2855" y="3668"/>
                    </a:lnTo>
                    <a:lnTo>
                      <a:pt x="2835" y="3639"/>
                    </a:lnTo>
                    <a:lnTo>
                      <a:pt x="2793" y="3599"/>
                    </a:lnTo>
                    <a:lnTo>
                      <a:pt x="2775" y="3584"/>
                    </a:lnTo>
                    <a:lnTo>
                      <a:pt x="2752" y="3561"/>
                    </a:lnTo>
                    <a:lnTo>
                      <a:pt x="2729" y="3524"/>
                    </a:lnTo>
                    <a:lnTo>
                      <a:pt x="2698" y="3496"/>
                    </a:lnTo>
                    <a:lnTo>
                      <a:pt x="2669" y="3476"/>
                    </a:lnTo>
                    <a:lnTo>
                      <a:pt x="2589" y="3476"/>
                    </a:lnTo>
                    <a:lnTo>
                      <a:pt x="2495" y="3474"/>
                    </a:lnTo>
                    <a:lnTo>
                      <a:pt x="2475" y="3499"/>
                    </a:lnTo>
                    <a:lnTo>
                      <a:pt x="2421" y="3505"/>
                    </a:lnTo>
                    <a:lnTo>
                      <a:pt x="2392" y="3505"/>
                    </a:lnTo>
                    <a:lnTo>
                      <a:pt x="2372" y="3528"/>
                    </a:lnTo>
                    <a:lnTo>
                      <a:pt x="2327" y="3561"/>
                    </a:lnTo>
                    <a:lnTo>
                      <a:pt x="2295" y="3561"/>
                    </a:lnTo>
                    <a:lnTo>
                      <a:pt x="2264" y="3542"/>
                    </a:lnTo>
                    <a:lnTo>
                      <a:pt x="2229" y="3528"/>
                    </a:lnTo>
                    <a:lnTo>
                      <a:pt x="2204" y="3547"/>
                    </a:lnTo>
                    <a:lnTo>
                      <a:pt x="2186" y="3553"/>
                    </a:lnTo>
                    <a:lnTo>
                      <a:pt x="2167" y="3519"/>
                    </a:lnTo>
                    <a:lnTo>
                      <a:pt x="2155" y="3487"/>
                    </a:lnTo>
                    <a:lnTo>
                      <a:pt x="2093" y="3462"/>
                    </a:lnTo>
                    <a:lnTo>
                      <a:pt x="2056" y="3437"/>
                    </a:lnTo>
                    <a:lnTo>
                      <a:pt x="2044" y="3396"/>
                    </a:lnTo>
                    <a:lnTo>
                      <a:pt x="2001" y="3365"/>
                    </a:lnTo>
                    <a:lnTo>
                      <a:pt x="2009" y="3325"/>
                    </a:lnTo>
                    <a:lnTo>
                      <a:pt x="1981" y="3313"/>
                    </a:lnTo>
                    <a:lnTo>
                      <a:pt x="1973" y="3270"/>
                    </a:lnTo>
                    <a:lnTo>
                      <a:pt x="1975" y="3225"/>
                    </a:lnTo>
                    <a:lnTo>
                      <a:pt x="1975" y="3223"/>
                    </a:lnTo>
                    <a:lnTo>
                      <a:pt x="1975" y="3217"/>
                    </a:lnTo>
                    <a:lnTo>
                      <a:pt x="1975" y="3209"/>
                    </a:lnTo>
                    <a:lnTo>
                      <a:pt x="1975" y="3200"/>
                    </a:lnTo>
                    <a:lnTo>
                      <a:pt x="1975" y="3191"/>
                    </a:lnTo>
                    <a:lnTo>
                      <a:pt x="1975" y="3180"/>
                    </a:lnTo>
                    <a:lnTo>
                      <a:pt x="1975" y="3171"/>
                    </a:lnTo>
                    <a:lnTo>
                      <a:pt x="1975" y="3165"/>
                    </a:lnTo>
                    <a:lnTo>
                      <a:pt x="1977" y="3160"/>
                    </a:lnTo>
                    <a:lnTo>
                      <a:pt x="1981" y="3153"/>
                    </a:lnTo>
                    <a:lnTo>
                      <a:pt x="1988" y="3146"/>
                    </a:lnTo>
                    <a:lnTo>
                      <a:pt x="1993" y="3140"/>
                    </a:lnTo>
                    <a:lnTo>
                      <a:pt x="2000" y="3134"/>
                    </a:lnTo>
                    <a:lnTo>
                      <a:pt x="2007" y="3130"/>
                    </a:lnTo>
                    <a:lnTo>
                      <a:pt x="2011" y="3126"/>
                    </a:lnTo>
                    <a:lnTo>
                      <a:pt x="2013" y="3125"/>
                    </a:lnTo>
                    <a:lnTo>
                      <a:pt x="2004" y="3082"/>
                    </a:lnTo>
                    <a:lnTo>
                      <a:pt x="2009" y="3045"/>
                    </a:lnTo>
                    <a:lnTo>
                      <a:pt x="2021" y="2985"/>
                    </a:lnTo>
                    <a:lnTo>
                      <a:pt x="2038" y="2914"/>
                    </a:lnTo>
                    <a:lnTo>
                      <a:pt x="2072" y="2873"/>
                    </a:lnTo>
                    <a:lnTo>
                      <a:pt x="2075" y="2834"/>
                    </a:lnTo>
                    <a:lnTo>
                      <a:pt x="2056" y="2788"/>
                    </a:lnTo>
                    <a:lnTo>
                      <a:pt x="2046" y="2745"/>
                    </a:lnTo>
                    <a:lnTo>
                      <a:pt x="2029" y="2722"/>
                    </a:lnTo>
                    <a:lnTo>
                      <a:pt x="1981" y="2706"/>
                    </a:lnTo>
                    <a:lnTo>
                      <a:pt x="1959" y="2671"/>
                    </a:lnTo>
                    <a:lnTo>
                      <a:pt x="1932" y="2654"/>
                    </a:lnTo>
                    <a:lnTo>
                      <a:pt x="1876" y="2654"/>
                    </a:lnTo>
                    <a:lnTo>
                      <a:pt x="1839" y="2663"/>
                    </a:lnTo>
                    <a:lnTo>
                      <a:pt x="1807" y="2663"/>
                    </a:lnTo>
                    <a:lnTo>
                      <a:pt x="1773" y="2642"/>
                    </a:lnTo>
                    <a:lnTo>
                      <a:pt x="1736" y="2642"/>
                    </a:lnTo>
                    <a:lnTo>
                      <a:pt x="1695" y="2666"/>
                    </a:lnTo>
                    <a:lnTo>
                      <a:pt x="1627" y="2666"/>
                    </a:lnTo>
                    <a:lnTo>
                      <a:pt x="1552" y="2663"/>
                    </a:lnTo>
                    <a:lnTo>
                      <a:pt x="1509" y="2648"/>
                    </a:lnTo>
                    <a:lnTo>
                      <a:pt x="1461" y="2640"/>
                    </a:lnTo>
                    <a:lnTo>
                      <a:pt x="1422" y="2637"/>
                    </a:lnTo>
                    <a:lnTo>
                      <a:pt x="1356" y="2654"/>
                    </a:lnTo>
                    <a:lnTo>
                      <a:pt x="1387" y="2629"/>
                    </a:lnTo>
                    <a:lnTo>
                      <a:pt x="1407" y="2597"/>
                    </a:lnTo>
                    <a:lnTo>
                      <a:pt x="1433" y="2565"/>
                    </a:lnTo>
                    <a:lnTo>
                      <a:pt x="1449" y="2528"/>
                    </a:lnTo>
                    <a:lnTo>
                      <a:pt x="1449" y="2477"/>
                    </a:lnTo>
                    <a:lnTo>
                      <a:pt x="1455" y="2457"/>
                    </a:lnTo>
                    <a:lnTo>
                      <a:pt x="1453" y="2417"/>
                    </a:lnTo>
                    <a:lnTo>
                      <a:pt x="1467" y="2377"/>
                    </a:lnTo>
                    <a:lnTo>
                      <a:pt x="1469" y="2361"/>
                    </a:lnTo>
                    <a:lnTo>
                      <a:pt x="1449" y="2338"/>
                    </a:lnTo>
                    <a:lnTo>
                      <a:pt x="1433" y="2315"/>
                    </a:lnTo>
                    <a:lnTo>
                      <a:pt x="1441" y="2283"/>
                    </a:lnTo>
                    <a:lnTo>
                      <a:pt x="1459" y="2268"/>
                    </a:lnTo>
                    <a:lnTo>
                      <a:pt x="1472" y="2278"/>
                    </a:lnTo>
                    <a:lnTo>
                      <a:pt x="1472" y="2315"/>
                    </a:lnTo>
                    <a:lnTo>
                      <a:pt x="1479" y="2354"/>
                    </a:lnTo>
                    <a:lnTo>
                      <a:pt x="1499" y="2365"/>
                    </a:lnTo>
                    <a:lnTo>
                      <a:pt x="1519" y="2354"/>
                    </a:lnTo>
                    <a:lnTo>
                      <a:pt x="1519" y="2326"/>
                    </a:lnTo>
                    <a:lnTo>
                      <a:pt x="1521" y="2289"/>
                    </a:lnTo>
                    <a:lnTo>
                      <a:pt x="1524" y="2247"/>
                    </a:lnTo>
                    <a:lnTo>
                      <a:pt x="1521" y="2212"/>
                    </a:lnTo>
                    <a:lnTo>
                      <a:pt x="1530" y="2181"/>
                    </a:lnTo>
                    <a:lnTo>
                      <a:pt x="1515" y="2158"/>
                    </a:lnTo>
                    <a:lnTo>
                      <a:pt x="1536" y="2127"/>
                    </a:lnTo>
                    <a:lnTo>
                      <a:pt x="1550" y="2090"/>
                    </a:lnTo>
                    <a:lnTo>
                      <a:pt x="1558" y="2066"/>
                    </a:lnTo>
                    <a:lnTo>
                      <a:pt x="1593" y="2046"/>
                    </a:lnTo>
                    <a:lnTo>
                      <a:pt x="1616" y="2015"/>
                    </a:lnTo>
                    <a:lnTo>
                      <a:pt x="1624" y="1972"/>
                    </a:lnTo>
                    <a:lnTo>
                      <a:pt x="1624" y="1923"/>
                    </a:lnTo>
                    <a:lnTo>
                      <a:pt x="1610" y="1898"/>
                    </a:lnTo>
                    <a:lnTo>
                      <a:pt x="1575" y="1906"/>
                    </a:lnTo>
                    <a:lnTo>
                      <a:pt x="1558" y="1915"/>
                    </a:lnTo>
                    <a:lnTo>
                      <a:pt x="1527" y="1904"/>
                    </a:lnTo>
                    <a:lnTo>
                      <a:pt x="1501" y="1881"/>
                    </a:lnTo>
                    <a:lnTo>
                      <a:pt x="1464" y="1875"/>
                    </a:lnTo>
                    <a:lnTo>
                      <a:pt x="1445" y="1881"/>
                    </a:lnTo>
                    <a:lnTo>
                      <a:pt x="1401" y="1900"/>
                    </a:lnTo>
                    <a:lnTo>
                      <a:pt x="1367" y="1927"/>
                    </a:lnTo>
                    <a:lnTo>
                      <a:pt x="1313" y="1927"/>
                    </a:lnTo>
                    <a:lnTo>
                      <a:pt x="1278" y="1943"/>
                    </a:lnTo>
                    <a:lnTo>
                      <a:pt x="1224" y="1949"/>
                    </a:lnTo>
                    <a:lnTo>
                      <a:pt x="1189" y="1981"/>
                    </a:lnTo>
                    <a:lnTo>
                      <a:pt x="1187" y="2006"/>
                    </a:lnTo>
                    <a:lnTo>
                      <a:pt x="1164" y="2032"/>
                    </a:lnTo>
                    <a:lnTo>
                      <a:pt x="1158" y="2061"/>
                    </a:lnTo>
                    <a:lnTo>
                      <a:pt x="1164" y="2086"/>
                    </a:lnTo>
                    <a:lnTo>
                      <a:pt x="1162" y="2115"/>
                    </a:lnTo>
                    <a:lnTo>
                      <a:pt x="1141" y="2140"/>
                    </a:lnTo>
                    <a:lnTo>
                      <a:pt x="1139" y="2175"/>
                    </a:lnTo>
                    <a:lnTo>
                      <a:pt x="1152" y="2192"/>
                    </a:lnTo>
                    <a:lnTo>
                      <a:pt x="1139" y="2212"/>
                    </a:lnTo>
                    <a:lnTo>
                      <a:pt x="1104" y="2232"/>
                    </a:lnTo>
                    <a:lnTo>
                      <a:pt x="1065" y="2251"/>
                    </a:lnTo>
                    <a:lnTo>
                      <a:pt x="1070" y="2289"/>
                    </a:lnTo>
                    <a:lnTo>
                      <a:pt x="1047" y="2309"/>
                    </a:lnTo>
                    <a:lnTo>
                      <a:pt x="1005" y="2315"/>
                    </a:lnTo>
                    <a:lnTo>
                      <a:pt x="982" y="2292"/>
                    </a:lnTo>
                    <a:lnTo>
                      <a:pt x="913" y="2292"/>
                    </a:lnTo>
                    <a:lnTo>
                      <a:pt x="856" y="2326"/>
                    </a:lnTo>
                    <a:lnTo>
                      <a:pt x="811" y="2326"/>
                    </a:lnTo>
                    <a:lnTo>
                      <a:pt x="776" y="2349"/>
                    </a:lnTo>
                    <a:lnTo>
                      <a:pt x="741" y="2349"/>
                    </a:lnTo>
                    <a:lnTo>
                      <a:pt x="687" y="2357"/>
                    </a:lnTo>
                    <a:lnTo>
                      <a:pt x="656" y="2344"/>
                    </a:lnTo>
                    <a:lnTo>
                      <a:pt x="648" y="2315"/>
                    </a:lnTo>
                    <a:lnTo>
                      <a:pt x="613" y="2283"/>
                    </a:lnTo>
                    <a:lnTo>
                      <a:pt x="584" y="2283"/>
                    </a:lnTo>
                    <a:lnTo>
                      <a:pt x="547" y="2278"/>
                    </a:lnTo>
                    <a:lnTo>
                      <a:pt x="510" y="2278"/>
                    </a:lnTo>
                    <a:lnTo>
                      <a:pt x="479" y="2232"/>
                    </a:lnTo>
                    <a:lnTo>
                      <a:pt x="433" y="2195"/>
                    </a:lnTo>
                    <a:lnTo>
                      <a:pt x="439" y="2144"/>
                    </a:lnTo>
                    <a:lnTo>
                      <a:pt x="413" y="2132"/>
                    </a:lnTo>
                    <a:lnTo>
                      <a:pt x="376" y="2094"/>
                    </a:lnTo>
                    <a:lnTo>
                      <a:pt x="353" y="2055"/>
                    </a:lnTo>
                    <a:lnTo>
                      <a:pt x="353" y="2020"/>
                    </a:lnTo>
                    <a:lnTo>
                      <a:pt x="336" y="1983"/>
                    </a:lnTo>
                    <a:lnTo>
                      <a:pt x="316" y="1958"/>
                    </a:lnTo>
                    <a:lnTo>
                      <a:pt x="305" y="1933"/>
                    </a:lnTo>
                    <a:lnTo>
                      <a:pt x="297" y="1955"/>
                    </a:lnTo>
                    <a:lnTo>
                      <a:pt x="279" y="1943"/>
                    </a:lnTo>
                    <a:lnTo>
                      <a:pt x="276" y="1912"/>
                    </a:lnTo>
                    <a:lnTo>
                      <a:pt x="256" y="1894"/>
                    </a:lnTo>
                    <a:lnTo>
                      <a:pt x="253" y="1863"/>
                    </a:lnTo>
                    <a:lnTo>
                      <a:pt x="256" y="1818"/>
                    </a:lnTo>
                    <a:lnTo>
                      <a:pt x="245" y="1772"/>
                    </a:lnTo>
                    <a:lnTo>
                      <a:pt x="256" y="1743"/>
                    </a:lnTo>
                    <a:lnTo>
                      <a:pt x="262" y="1712"/>
                    </a:lnTo>
                    <a:lnTo>
                      <a:pt x="259" y="1661"/>
                    </a:lnTo>
                    <a:lnTo>
                      <a:pt x="264" y="1609"/>
                    </a:lnTo>
                    <a:lnTo>
                      <a:pt x="259" y="1578"/>
                    </a:lnTo>
                    <a:lnTo>
                      <a:pt x="253" y="1547"/>
                    </a:lnTo>
                    <a:lnTo>
                      <a:pt x="248" y="1501"/>
                    </a:lnTo>
                    <a:lnTo>
                      <a:pt x="248" y="1458"/>
                    </a:lnTo>
                    <a:lnTo>
                      <a:pt x="282" y="1435"/>
                    </a:lnTo>
                    <a:lnTo>
                      <a:pt x="293" y="1398"/>
                    </a:lnTo>
                    <a:lnTo>
                      <a:pt x="310" y="1390"/>
                    </a:lnTo>
                    <a:lnTo>
                      <a:pt x="319" y="1365"/>
                    </a:lnTo>
                    <a:lnTo>
                      <a:pt x="328" y="1324"/>
                    </a:lnTo>
                    <a:lnTo>
                      <a:pt x="330" y="1293"/>
                    </a:lnTo>
                    <a:lnTo>
                      <a:pt x="319" y="1264"/>
                    </a:lnTo>
                    <a:lnTo>
                      <a:pt x="313" y="1230"/>
                    </a:lnTo>
                    <a:lnTo>
                      <a:pt x="307" y="1190"/>
                    </a:lnTo>
                    <a:lnTo>
                      <a:pt x="307" y="1148"/>
                    </a:lnTo>
                    <a:lnTo>
                      <a:pt x="310" y="1107"/>
                    </a:lnTo>
                    <a:lnTo>
                      <a:pt x="316" y="1073"/>
                    </a:lnTo>
                    <a:lnTo>
                      <a:pt x="324" y="1041"/>
                    </a:lnTo>
                    <a:lnTo>
                      <a:pt x="367" y="1028"/>
                    </a:lnTo>
                    <a:lnTo>
                      <a:pt x="376" y="999"/>
                    </a:lnTo>
                    <a:lnTo>
                      <a:pt x="394" y="987"/>
                    </a:lnTo>
                    <a:lnTo>
                      <a:pt x="421" y="979"/>
                    </a:lnTo>
                    <a:lnTo>
                      <a:pt x="421" y="962"/>
                    </a:lnTo>
                    <a:lnTo>
                      <a:pt x="427" y="936"/>
                    </a:lnTo>
                    <a:lnTo>
                      <a:pt x="448" y="927"/>
                    </a:lnTo>
                    <a:lnTo>
                      <a:pt x="462" y="944"/>
                    </a:lnTo>
                    <a:lnTo>
                      <a:pt x="450" y="973"/>
                    </a:lnTo>
                    <a:lnTo>
                      <a:pt x="491" y="948"/>
                    </a:lnTo>
                    <a:lnTo>
                      <a:pt x="508" y="942"/>
                    </a:lnTo>
                    <a:lnTo>
                      <a:pt x="539" y="916"/>
                    </a:lnTo>
                    <a:lnTo>
                      <a:pt x="567" y="908"/>
                    </a:lnTo>
                    <a:lnTo>
                      <a:pt x="599" y="890"/>
                    </a:lnTo>
                    <a:lnTo>
                      <a:pt x="611" y="873"/>
                    </a:lnTo>
                    <a:lnTo>
                      <a:pt x="621" y="848"/>
                    </a:lnTo>
                    <a:lnTo>
                      <a:pt x="648" y="845"/>
                    </a:lnTo>
                    <a:lnTo>
                      <a:pt x="662" y="830"/>
                    </a:lnTo>
                    <a:lnTo>
                      <a:pt x="648" y="807"/>
                    </a:lnTo>
                    <a:lnTo>
                      <a:pt x="630" y="787"/>
                    </a:lnTo>
                    <a:lnTo>
                      <a:pt x="654" y="774"/>
                    </a:lnTo>
                    <a:lnTo>
                      <a:pt x="673" y="779"/>
                    </a:lnTo>
                    <a:lnTo>
                      <a:pt x="708" y="799"/>
                    </a:lnTo>
                    <a:lnTo>
                      <a:pt x="736" y="791"/>
                    </a:lnTo>
                    <a:lnTo>
                      <a:pt x="751" y="779"/>
                    </a:lnTo>
                    <a:lnTo>
                      <a:pt x="751" y="747"/>
                    </a:lnTo>
                    <a:lnTo>
                      <a:pt x="770" y="747"/>
                    </a:lnTo>
                    <a:lnTo>
                      <a:pt x="776" y="762"/>
                    </a:lnTo>
                    <a:lnTo>
                      <a:pt x="799" y="779"/>
                    </a:lnTo>
                    <a:lnTo>
                      <a:pt x="824" y="785"/>
                    </a:lnTo>
                    <a:lnTo>
                      <a:pt x="827" y="759"/>
                    </a:lnTo>
                    <a:lnTo>
                      <a:pt x="830" y="733"/>
                    </a:lnTo>
                    <a:lnTo>
                      <a:pt x="850" y="733"/>
                    </a:lnTo>
                    <a:lnTo>
                      <a:pt x="859" y="751"/>
                    </a:lnTo>
                    <a:lnTo>
                      <a:pt x="871" y="782"/>
                    </a:lnTo>
                    <a:lnTo>
                      <a:pt x="898" y="779"/>
                    </a:lnTo>
                    <a:lnTo>
                      <a:pt x="935" y="796"/>
                    </a:lnTo>
                    <a:lnTo>
                      <a:pt x="968" y="796"/>
                    </a:lnTo>
                    <a:lnTo>
                      <a:pt x="978" y="764"/>
                    </a:lnTo>
                    <a:lnTo>
                      <a:pt x="1036" y="768"/>
                    </a:lnTo>
                    <a:lnTo>
                      <a:pt x="1047" y="796"/>
                    </a:lnTo>
                    <a:lnTo>
                      <a:pt x="1079" y="787"/>
                    </a:lnTo>
                    <a:lnTo>
                      <a:pt x="1079" y="774"/>
                    </a:lnTo>
                    <a:lnTo>
                      <a:pt x="1059" y="751"/>
                    </a:lnTo>
                    <a:lnTo>
                      <a:pt x="1038" y="737"/>
                    </a:lnTo>
                    <a:lnTo>
                      <a:pt x="1028" y="714"/>
                    </a:lnTo>
                    <a:lnTo>
                      <a:pt x="1042" y="693"/>
                    </a:lnTo>
                    <a:lnTo>
                      <a:pt x="1084" y="737"/>
                    </a:lnTo>
                    <a:lnTo>
                      <a:pt x="1084" y="753"/>
                    </a:lnTo>
                    <a:lnTo>
                      <a:pt x="1092" y="768"/>
                    </a:lnTo>
                    <a:lnTo>
                      <a:pt x="1107" y="791"/>
                    </a:lnTo>
                    <a:lnTo>
                      <a:pt x="1102" y="822"/>
                    </a:lnTo>
                    <a:lnTo>
                      <a:pt x="1104" y="848"/>
                    </a:lnTo>
                    <a:lnTo>
                      <a:pt x="1121" y="853"/>
                    </a:lnTo>
                    <a:lnTo>
                      <a:pt x="1147" y="856"/>
                    </a:lnTo>
                    <a:lnTo>
                      <a:pt x="1179" y="850"/>
                    </a:lnTo>
                    <a:lnTo>
                      <a:pt x="1195" y="859"/>
                    </a:lnTo>
                    <a:lnTo>
                      <a:pt x="1216" y="876"/>
                    </a:lnTo>
                    <a:lnTo>
                      <a:pt x="1255" y="859"/>
                    </a:lnTo>
                    <a:lnTo>
                      <a:pt x="1270" y="850"/>
                    </a:lnTo>
                    <a:lnTo>
                      <a:pt x="1213" y="779"/>
                    </a:lnTo>
                    <a:lnTo>
                      <a:pt x="1276" y="850"/>
                    </a:lnTo>
                    <a:lnTo>
                      <a:pt x="1310" y="856"/>
                    </a:lnTo>
                    <a:lnTo>
                      <a:pt x="1321" y="871"/>
                    </a:lnTo>
                    <a:lnTo>
                      <a:pt x="1344" y="884"/>
                    </a:lnTo>
                    <a:lnTo>
                      <a:pt x="1370" y="873"/>
                    </a:lnTo>
                    <a:lnTo>
                      <a:pt x="1362" y="850"/>
                    </a:lnTo>
                    <a:lnTo>
                      <a:pt x="1336" y="839"/>
                    </a:lnTo>
                    <a:lnTo>
                      <a:pt x="1307" y="824"/>
                    </a:lnTo>
                    <a:lnTo>
                      <a:pt x="1292" y="805"/>
                    </a:lnTo>
                    <a:lnTo>
                      <a:pt x="1315" y="785"/>
                    </a:lnTo>
                    <a:lnTo>
                      <a:pt x="1344" y="762"/>
                    </a:lnTo>
                    <a:lnTo>
                      <a:pt x="1319" y="745"/>
                    </a:lnTo>
                    <a:lnTo>
                      <a:pt x="1304" y="745"/>
                    </a:lnTo>
                    <a:lnTo>
                      <a:pt x="1288" y="737"/>
                    </a:lnTo>
                    <a:lnTo>
                      <a:pt x="1273" y="725"/>
                    </a:lnTo>
                    <a:lnTo>
                      <a:pt x="1259" y="733"/>
                    </a:lnTo>
                    <a:lnTo>
                      <a:pt x="1241" y="733"/>
                    </a:lnTo>
                    <a:lnTo>
                      <a:pt x="1218" y="719"/>
                    </a:lnTo>
                    <a:lnTo>
                      <a:pt x="1216" y="699"/>
                    </a:lnTo>
                    <a:lnTo>
                      <a:pt x="1236" y="685"/>
                    </a:lnTo>
                    <a:lnTo>
                      <a:pt x="1265" y="693"/>
                    </a:lnTo>
                    <a:lnTo>
                      <a:pt x="1266" y="694"/>
                    </a:lnTo>
                    <a:lnTo>
                      <a:pt x="1268" y="696"/>
                    </a:lnTo>
                    <a:lnTo>
                      <a:pt x="1273" y="700"/>
                    </a:lnTo>
                    <a:lnTo>
                      <a:pt x="1278" y="703"/>
                    </a:lnTo>
                    <a:lnTo>
                      <a:pt x="1285" y="707"/>
                    </a:lnTo>
                    <a:lnTo>
                      <a:pt x="1292" y="711"/>
                    </a:lnTo>
                    <a:lnTo>
                      <a:pt x="1298" y="716"/>
                    </a:lnTo>
                    <a:lnTo>
                      <a:pt x="1304" y="719"/>
                    </a:lnTo>
                    <a:lnTo>
                      <a:pt x="1325" y="696"/>
                    </a:lnTo>
                    <a:lnTo>
                      <a:pt x="1358" y="685"/>
                    </a:lnTo>
                    <a:lnTo>
                      <a:pt x="1381" y="677"/>
                    </a:lnTo>
                    <a:lnTo>
                      <a:pt x="1424" y="679"/>
                    </a:lnTo>
                    <a:lnTo>
                      <a:pt x="1459" y="688"/>
                    </a:lnTo>
                    <a:lnTo>
                      <a:pt x="1478" y="665"/>
                    </a:lnTo>
                    <a:lnTo>
                      <a:pt x="1464" y="642"/>
                    </a:lnTo>
                    <a:lnTo>
                      <a:pt x="1476" y="619"/>
                    </a:lnTo>
                    <a:lnTo>
                      <a:pt x="1504" y="631"/>
                    </a:lnTo>
                    <a:lnTo>
                      <a:pt x="1496" y="688"/>
                    </a:lnTo>
                    <a:lnTo>
                      <a:pt x="1524" y="708"/>
                    </a:lnTo>
                    <a:lnTo>
                      <a:pt x="1536" y="688"/>
                    </a:lnTo>
                    <a:lnTo>
                      <a:pt x="1558" y="671"/>
                    </a:lnTo>
                    <a:lnTo>
                      <a:pt x="1584" y="671"/>
                    </a:lnTo>
                    <a:lnTo>
                      <a:pt x="1598" y="688"/>
                    </a:lnTo>
                    <a:lnTo>
                      <a:pt x="1606" y="702"/>
                    </a:lnTo>
                    <a:lnTo>
                      <a:pt x="1641" y="699"/>
                    </a:lnTo>
                    <a:lnTo>
                      <a:pt x="1664" y="693"/>
                    </a:lnTo>
                    <a:lnTo>
                      <a:pt x="1670" y="667"/>
                    </a:lnTo>
                    <a:lnTo>
                      <a:pt x="1699" y="671"/>
                    </a:lnTo>
                    <a:lnTo>
                      <a:pt x="1721" y="677"/>
                    </a:lnTo>
                    <a:lnTo>
                      <a:pt x="1732" y="719"/>
                    </a:lnTo>
                    <a:lnTo>
                      <a:pt x="1759" y="716"/>
                    </a:lnTo>
                    <a:lnTo>
                      <a:pt x="1790" y="727"/>
                    </a:lnTo>
                    <a:lnTo>
                      <a:pt x="1807" y="745"/>
                    </a:lnTo>
                    <a:lnTo>
                      <a:pt x="1812" y="770"/>
                    </a:lnTo>
                    <a:lnTo>
                      <a:pt x="1810" y="791"/>
                    </a:lnTo>
                    <a:lnTo>
                      <a:pt x="1847" y="782"/>
                    </a:lnTo>
                    <a:lnTo>
                      <a:pt x="1872" y="768"/>
                    </a:lnTo>
                    <a:lnTo>
                      <a:pt x="1895" y="764"/>
                    </a:lnTo>
                    <a:lnTo>
                      <a:pt x="1936" y="759"/>
                    </a:lnTo>
                    <a:lnTo>
                      <a:pt x="1944" y="731"/>
                    </a:lnTo>
                    <a:lnTo>
                      <a:pt x="1961" y="727"/>
                    </a:lnTo>
                    <a:lnTo>
                      <a:pt x="1981" y="739"/>
                    </a:lnTo>
                    <a:lnTo>
                      <a:pt x="2007" y="759"/>
                    </a:lnTo>
                    <a:lnTo>
                      <a:pt x="2033" y="774"/>
                    </a:lnTo>
                    <a:lnTo>
                      <a:pt x="2035" y="801"/>
                    </a:lnTo>
                    <a:lnTo>
                      <a:pt x="2072" y="834"/>
                    </a:lnTo>
                    <a:lnTo>
                      <a:pt x="2073" y="835"/>
                    </a:lnTo>
                    <a:lnTo>
                      <a:pt x="2075" y="838"/>
                    </a:lnTo>
                    <a:lnTo>
                      <a:pt x="2079" y="844"/>
                    </a:lnTo>
                    <a:lnTo>
                      <a:pt x="2083" y="850"/>
                    </a:lnTo>
                    <a:lnTo>
                      <a:pt x="2089" y="856"/>
                    </a:lnTo>
                    <a:lnTo>
                      <a:pt x="2094" y="859"/>
                    </a:lnTo>
                    <a:lnTo>
                      <a:pt x="2096" y="859"/>
                    </a:lnTo>
                    <a:lnTo>
                      <a:pt x="2100" y="859"/>
                    </a:lnTo>
                    <a:lnTo>
                      <a:pt x="2102" y="858"/>
                    </a:lnTo>
                    <a:lnTo>
                      <a:pt x="2104" y="856"/>
                    </a:lnTo>
                    <a:lnTo>
                      <a:pt x="2122" y="861"/>
                    </a:lnTo>
                    <a:lnTo>
                      <a:pt x="2138" y="873"/>
                    </a:lnTo>
                    <a:lnTo>
                      <a:pt x="2143" y="896"/>
                    </a:lnTo>
                    <a:lnTo>
                      <a:pt x="2138" y="919"/>
                    </a:lnTo>
                    <a:lnTo>
                      <a:pt x="2132" y="942"/>
                    </a:lnTo>
                    <a:lnTo>
                      <a:pt x="2132" y="962"/>
                    </a:lnTo>
                    <a:lnTo>
                      <a:pt x="2132" y="979"/>
                    </a:lnTo>
                    <a:lnTo>
                      <a:pt x="2132" y="1007"/>
                    </a:lnTo>
                    <a:lnTo>
                      <a:pt x="2132" y="1022"/>
                    </a:lnTo>
                    <a:lnTo>
                      <a:pt x="2141" y="1084"/>
                    </a:lnTo>
                    <a:lnTo>
                      <a:pt x="2158" y="1090"/>
                    </a:lnTo>
                    <a:lnTo>
                      <a:pt x="2158" y="1067"/>
                    </a:lnTo>
                    <a:lnTo>
                      <a:pt x="2158" y="1067"/>
                    </a:lnTo>
                    <a:lnTo>
                      <a:pt x="2158" y="1066"/>
                    </a:lnTo>
                    <a:lnTo>
                      <a:pt x="2158" y="1062"/>
                    </a:lnTo>
                    <a:lnTo>
                      <a:pt x="2158" y="1059"/>
                    </a:lnTo>
                    <a:lnTo>
                      <a:pt x="2158" y="1054"/>
                    </a:lnTo>
                    <a:lnTo>
                      <a:pt x="2160" y="1048"/>
                    </a:lnTo>
                    <a:lnTo>
                      <a:pt x="2160" y="1041"/>
                    </a:lnTo>
                    <a:lnTo>
                      <a:pt x="2161" y="1033"/>
                    </a:lnTo>
                    <a:lnTo>
                      <a:pt x="2162" y="1025"/>
                    </a:lnTo>
                    <a:lnTo>
                      <a:pt x="2164" y="1018"/>
                    </a:lnTo>
                    <a:lnTo>
                      <a:pt x="2165" y="1014"/>
                    </a:lnTo>
                    <a:lnTo>
                      <a:pt x="2168" y="1010"/>
                    </a:lnTo>
                    <a:lnTo>
                      <a:pt x="2170" y="1008"/>
                    </a:lnTo>
                    <a:lnTo>
                      <a:pt x="2171" y="1006"/>
                    </a:lnTo>
                    <a:lnTo>
                      <a:pt x="2172" y="1005"/>
                    </a:lnTo>
                    <a:lnTo>
                      <a:pt x="2172" y="1005"/>
                    </a:lnTo>
                    <a:lnTo>
                      <a:pt x="2192" y="1007"/>
                    </a:lnTo>
                    <a:lnTo>
                      <a:pt x="2204" y="1045"/>
                    </a:lnTo>
                    <a:lnTo>
                      <a:pt x="2180" y="1073"/>
                    </a:lnTo>
                    <a:lnTo>
                      <a:pt x="2167" y="1101"/>
                    </a:lnTo>
                    <a:lnTo>
                      <a:pt x="2164" y="1121"/>
                    </a:lnTo>
                    <a:lnTo>
                      <a:pt x="2170" y="1156"/>
                    </a:lnTo>
                    <a:lnTo>
                      <a:pt x="2178" y="1187"/>
                    </a:lnTo>
                    <a:lnTo>
                      <a:pt x="2207" y="1187"/>
                    </a:lnTo>
                    <a:lnTo>
                      <a:pt x="2227" y="1170"/>
                    </a:lnTo>
                    <a:lnTo>
                      <a:pt x="2227" y="1227"/>
                    </a:lnTo>
                    <a:lnTo>
                      <a:pt x="2235" y="1247"/>
                    </a:lnTo>
                    <a:lnTo>
                      <a:pt x="2250" y="1245"/>
                    </a:lnTo>
                    <a:lnTo>
                      <a:pt x="2264" y="1270"/>
                    </a:lnTo>
                    <a:lnTo>
                      <a:pt x="2261" y="1295"/>
                    </a:lnTo>
                    <a:lnTo>
                      <a:pt x="2261" y="1318"/>
                    </a:lnTo>
                    <a:lnTo>
                      <a:pt x="2298" y="1338"/>
                    </a:lnTo>
                    <a:lnTo>
                      <a:pt x="2318" y="1353"/>
                    </a:lnTo>
                    <a:lnTo>
                      <a:pt x="2312" y="1379"/>
                    </a:lnTo>
                    <a:lnTo>
                      <a:pt x="2349" y="1396"/>
                    </a:lnTo>
                    <a:lnTo>
                      <a:pt x="2318" y="1433"/>
                    </a:lnTo>
                    <a:lnTo>
                      <a:pt x="2310" y="1450"/>
                    </a:lnTo>
                    <a:lnTo>
                      <a:pt x="2366" y="1427"/>
                    </a:lnTo>
                    <a:lnTo>
                      <a:pt x="2409" y="1410"/>
                    </a:lnTo>
                    <a:lnTo>
                      <a:pt x="2424" y="1350"/>
                    </a:lnTo>
                    <a:lnTo>
                      <a:pt x="2450" y="1327"/>
                    </a:lnTo>
                    <a:lnTo>
                      <a:pt x="2446" y="1235"/>
                    </a:lnTo>
                    <a:lnTo>
                      <a:pt x="2436" y="1216"/>
                    </a:lnTo>
                    <a:lnTo>
                      <a:pt x="2432" y="1175"/>
                    </a:lnTo>
                    <a:lnTo>
                      <a:pt x="2446" y="1167"/>
                    </a:lnTo>
                    <a:lnTo>
                      <a:pt x="2444" y="1150"/>
                    </a:lnTo>
                    <a:lnTo>
                      <a:pt x="2432" y="1133"/>
                    </a:lnTo>
                    <a:lnTo>
                      <a:pt x="2421" y="1067"/>
                    </a:lnTo>
                    <a:lnTo>
                      <a:pt x="2401" y="1041"/>
                    </a:lnTo>
                    <a:lnTo>
                      <a:pt x="2398" y="962"/>
                    </a:lnTo>
                    <a:lnTo>
                      <a:pt x="2395" y="948"/>
                    </a:lnTo>
                    <a:lnTo>
                      <a:pt x="2376" y="925"/>
                    </a:lnTo>
                    <a:lnTo>
                      <a:pt x="2361" y="910"/>
                    </a:lnTo>
                    <a:lnTo>
                      <a:pt x="2338" y="890"/>
                    </a:lnTo>
                    <a:lnTo>
                      <a:pt x="2327" y="859"/>
                    </a:lnTo>
                    <a:lnTo>
                      <a:pt x="2318" y="830"/>
                    </a:lnTo>
                    <a:lnTo>
                      <a:pt x="2318" y="796"/>
                    </a:lnTo>
                    <a:lnTo>
                      <a:pt x="2281" y="770"/>
                    </a:lnTo>
                    <a:lnTo>
                      <a:pt x="2289" y="699"/>
                    </a:lnTo>
                    <a:lnTo>
                      <a:pt x="2279" y="685"/>
                    </a:lnTo>
                    <a:lnTo>
                      <a:pt x="2264" y="665"/>
                    </a:lnTo>
                    <a:lnTo>
                      <a:pt x="2267" y="634"/>
                    </a:lnTo>
                    <a:lnTo>
                      <a:pt x="2283" y="613"/>
                    </a:lnTo>
                    <a:lnTo>
                      <a:pt x="2287" y="599"/>
                    </a:lnTo>
                    <a:lnTo>
                      <a:pt x="2281" y="559"/>
                    </a:lnTo>
                    <a:lnTo>
                      <a:pt x="2295" y="539"/>
                    </a:lnTo>
                    <a:lnTo>
                      <a:pt x="2318" y="514"/>
                    </a:lnTo>
                    <a:lnTo>
                      <a:pt x="2329" y="485"/>
                    </a:lnTo>
                    <a:lnTo>
                      <a:pt x="2349" y="477"/>
                    </a:lnTo>
                    <a:lnTo>
                      <a:pt x="2364" y="460"/>
                    </a:lnTo>
                    <a:lnTo>
                      <a:pt x="2370" y="429"/>
                    </a:lnTo>
                    <a:lnTo>
                      <a:pt x="2376" y="400"/>
                    </a:lnTo>
                    <a:lnTo>
                      <a:pt x="2376" y="365"/>
                    </a:lnTo>
                    <a:lnTo>
                      <a:pt x="2395" y="402"/>
                    </a:lnTo>
                    <a:lnTo>
                      <a:pt x="2424" y="396"/>
                    </a:lnTo>
                    <a:lnTo>
                      <a:pt x="2444" y="371"/>
                    </a:lnTo>
                    <a:lnTo>
                      <a:pt x="2458" y="357"/>
                    </a:lnTo>
                    <a:lnTo>
                      <a:pt x="2481" y="342"/>
                    </a:lnTo>
                    <a:lnTo>
                      <a:pt x="2510" y="326"/>
                    </a:lnTo>
                    <a:lnTo>
                      <a:pt x="2529" y="299"/>
                    </a:lnTo>
                    <a:lnTo>
                      <a:pt x="2558" y="282"/>
                    </a:lnTo>
                    <a:lnTo>
                      <a:pt x="2570" y="260"/>
                    </a:lnTo>
                    <a:lnTo>
                      <a:pt x="2575" y="239"/>
                    </a:lnTo>
                    <a:lnTo>
                      <a:pt x="2597" y="233"/>
                    </a:lnTo>
                    <a:lnTo>
                      <a:pt x="2618" y="222"/>
                    </a:lnTo>
                    <a:lnTo>
                      <a:pt x="2655" y="194"/>
                    </a:lnTo>
                    <a:lnTo>
                      <a:pt x="2681" y="165"/>
                    </a:lnTo>
                    <a:lnTo>
                      <a:pt x="2706" y="165"/>
                    </a:lnTo>
                    <a:lnTo>
                      <a:pt x="2741" y="163"/>
                    </a:lnTo>
                    <a:lnTo>
                      <a:pt x="2758" y="146"/>
                    </a:lnTo>
                    <a:lnTo>
                      <a:pt x="2766" y="123"/>
                    </a:lnTo>
                    <a:lnTo>
                      <a:pt x="2783" y="97"/>
                    </a:lnTo>
                    <a:lnTo>
                      <a:pt x="2812" y="91"/>
                    </a:lnTo>
                    <a:lnTo>
                      <a:pt x="2812" y="74"/>
                    </a:lnTo>
                    <a:lnTo>
                      <a:pt x="2824" y="57"/>
                    </a:lnTo>
                    <a:lnTo>
                      <a:pt x="2847" y="51"/>
                    </a:lnTo>
                    <a:lnTo>
                      <a:pt x="2886" y="51"/>
                    </a:lnTo>
                    <a:lnTo>
                      <a:pt x="2940" y="49"/>
                    </a:lnTo>
                    <a:lnTo>
                      <a:pt x="2955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8" name="Freeform 2983"/>
              <p:cNvSpPr>
                <a:spLocks/>
              </p:cNvSpPr>
              <p:nvPr/>
            </p:nvSpPr>
            <p:spPr bwMode="auto">
              <a:xfrm>
                <a:off x="3784" y="1233"/>
                <a:ext cx="1112" cy="804"/>
              </a:xfrm>
              <a:custGeom>
                <a:avLst/>
                <a:gdLst/>
                <a:ahLst/>
                <a:cxnLst>
                  <a:cxn ang="0">
                    <a:pos x="593" y="2606"/>
                  </a:cxn>
                  <a:cxn ang="0">
                    <a:pos x="1244" y="2931"/>
                  </a:cxn>
                  <a:cxn ang="0">
                    <a:pos x="1499" y="3005"/>
                  </a:cxn>
                  <a:cxn ang="0">
                    <a:pos x="1579" y="3082"/>
                  </a:cxn>
                  <a:cxn ang="0">
                    <a:pos x="1835" y="3453"/>
                  </a:cxn>
                  <a:cxn ang="0">
                    <a:pos x="2052" y="3631"/>
                  </a:cxn>
                  <a:cxn ang="0">
                    <a:pos x="2261" y="3664"/>
                  </a:cxn>
                  <a:cxn ang="0">
                    <a:pos x="2484" y="3590"/>
                  </a:cxn>
                  <a:cxn ang="0">
                    <a:pos x="2721" y="3741"/>
                  </a:cxn>
                  <a:cxn ang="0">
                    <a:pos x="2759" y="3956"/>
                  </a:cxn>
                  <a:cxn ang="0">
                    <a:pos x="5328" y="3958"/>
                  </a:cxn>
                  <a:cxn ang="0">
                    <a:pos x="5077" y="3958"/>
                  </a:cxn>
                  <a:cxn ang="0">
                    <a:pos x="4788" y="3619"/>
                  </a:cxn>
                  <a:cxn ang="0">
                    <a:pos x="4817" y="3468"/>
                  </a:cxn>
                  <a:cxn ang="0">
                    <a:pos x="4666" y="3425"/>
                  </a:cxn>
                  <a:cxn ang="0">
                    <a:pos x="4591" y="3359"/>
                  </a:cxn>
                  <a:cxn ang="0">
                    <a:pos x="4688" y="3344"/>
                  </a:cxn>
                  <a:cxn ang="0">
                    <a:pos x="4742" y="3328"/>
                  </a:cxn>
                  <a:cxn ang="0">
                    <a:pos x="4494" y="3371"/>
                  </a:cxn>
                  <a:cxn ang="0">
                    <a:pos x="4069" y="3344"/>
                  </a:cxn>
                  <a:cxn ang="0">
                    <a:pos x="3775" y="3244"/>
                  </a:cxn>
                  <a:cxn ang="0">
                    <a:pos x="3706" y="3150"/>
                  </a:cxn>
                  <a:cxn ang="0">
                    <a:pos x="3543" y="3294"/>
                  </a:cxn>
                  <a:cxn ang="0">
                    <a:pos x="3486" y="3542"/>
                  </a:cxn>
                  <a:cxn ang="0">
                    <a:pos x="3494" y="3340"/>
                  </a:cxn>
                  <a:cxn ang="0">
                    <a:pos x="3497" y="3280"/>
                  </a:cxn>
                  <a:cxn ang="0">
                    <a:pos x="3386" y="3202"/>
                  </a:cxn>
                  <a:cxn ang="0">
                    <a:pos x="3029" y="3356"/>
                  </a:cxn>
                  <a:cxn ang="0">
                    <a:pos x="2855" y="3668"/>
                  </a:cxn>
                  <a:cxn ang="0">
                    <a:pos x="2372" y="3528"/>
                  </a:cxn>
                  <a:cxn ang="0">
                    <a:pos x="2009" y="3325"/>
                  </a:cxn>
                  <a:cxn ang="0">
                    <a:pos x="1981" y="3153"/>
                  </a:cxn>
                  <a:cxn ang="0">
                    <a:pos x="2056" y="2788"/>
                  </a:cxn>
                  <a:cxn ang="0">
                    <a:pos x="1552" y="2663"/>
                  </a:cxn>
                  <a:cxn ang="0">
                    <a:pos x="1469" y="2361"/>
                  </a:cxn>
                  <a:cxn ang="0">
                    <a:pos x="1521" y="2212"/>
                  </a:cxn>
                  <a:cxn ang="0">
                    <a:pos x="1527" y="1904"/>
                  </a:cxn>
                  <a:cxn ang="0">
                    <a:pos x="1164" y="2086"/>
                  </a:cxn>
                  <a:cxn ang="0">
                    <a:pos x="856" y="2326"/>
                  </a:cxn>
                  <a:cxn ang="0">
                    <a:pos x="439" y="2144"/>
                  </a:cxn>
                  <a:cxn ang="0">
                    <a:pos x="256" y="1818"/>
                  </a:cxn>
                  <a:cxn ang="0">
                    <a:pos x="319" y="1365"/>
                  </a:cxn>
                  <a:cxn ang="0">
                    <a:pos x="421" y="979"/>
                  </a:cxn>
                  <a:cxn ang="0">
                    <a:pos x="648" y="845"/>
                  </a:cxn>
                  <a:cxn ang="0">
                    <a:pos x="824" y="785"/>
                  </a:cxn>
                  <a:cxn ang="0">
                    <a:pos x="1079" y="774"/>
                  </a:cxn>
                  <a:cxn ang="0">
                    <a:pos x="1179" y="850"/>
                  </a:cxn>
                  <a:cxn ang="0">
                    <a:pos x="1307" y="824"/>
                  </a:cxn>
                  <a:cxn ang="0">
                    <a:pos x="1265" y="693"/>
                  </a:cxn>
                  <a:cxn ang="0">
                    <a:pos x="1459" y="688"/>
                  </a:cxn>
                  <a:cxn ang="0">
                    <a:pos x="1664" y="693"/>
                  </a:cxn>
                  <a:cxn ang="0">
                    <a:pos x="1936" y="759"/>
                  </a:cxn>
                  <a:cxn ang="0">
                    <a:pos x="2094" y="859"/>
                  </a:cxn>
                  <a:cxn ang="0">
                    <a:pos x="2132" y="1022"/>
                  </a:cxn>
                  <a:cxn ang="0">
                    <a:pos x="2164" y="1018"/>
                  </a:cxn>
                  <a:cxn ang="0">
                    <a:pos x="2178" y="1187"/>
                  </a:cxn>
                  <a:cxn ang="0">
                    <a:pos x="2318" y="1433"/>
                  </a:cxn>
                  <a:cxn ang="0">
                    <a:pos x="2401" y="1041"/>
                  </a:cxn>
                  <a:cxn ang="0">
                    <a:pos x="2267" y="634"/>
                  </a:cxn>
                  <a:cxn ang="0">
                    <a:pos x="2424" y="396"/>
                  </a:cxn>
                  <a:cxn ang="0">
                    <a:pos x="2706" y="165"/>
                  </a:cxn>
                </a:cxnLst>
                <a:rect l="0" t="0" r="r" b="b"/>
                <a:pathLst>
                  <a:path w="5560" h="4020">
                    <a:moveTo>
                      <a:pt x="2955" y="0"/>
                    </a:moveTo>
                    <a:lnTo>
                      <a:pt x="0" y="0"/>
                    </a:lnTo>
                    <a:lnTo>
                      <a:pt x="0" y="2551"/>
                    </a:lnTo>
                    <a:lnTo>
                      <a:pt x="134" y="2557"/>
                    </a:lnTo>
                    <a:lnTo>
                      <a:pt x="198" y="2609"/>
                    </a:lnTo>
                    <a:lnTo>
                      <a:pt x="250" y="2609"/>
                    </a:lnTo>
                    <a:lnTo>
                      <a:pt x="282" y="2629"/>
                    </a:lnTo>
                    <a:lnTo>
                      <a:pt x="359" y="2637"/>
                    </a:lnTo>
                    <a:lnTo>
                      <a:pt x="388" y="2654"/>
                    </a:lnTo>
                    <a:lnTo>
                      <a:pt x="436" y="2668"/>
                    </a:lnTo>
                    <a:lnTo>
                      <a:pt x="473" y="2652"/>
                    </a:lnTo>
                    <a:lnTo>
                      <a:pt x="539" y="2629"/>
                    </a:lnTo>
                    <a:lnTo>
                      <a:pt x="593" y="2606"/>
                    </a:lnTo>
                    <a:lnTo>
                      <a:pt x="644" y="2600"/>
                    </a:lnTo>
                    <a:lnTo>
                      <a:pt x="716" y="2600"/>
                    </a:lnTo>
                    <a:lnTo>
                      <a:pt x="784" y="2603"/>
                    </a:lnTo>
                    <a:lnTo>
                      <a:pt x="811" y="2637"/>
                    </a:lnTo>
                    <a:lnTo>
                      <a:pt x="856" y="2666"/>
                    </a:lnTo>
                    <a:lnTo>
                      <a:pt x="885" y="2700"/>
                    </a:lnTo>
                    <a:lnTo>
                      <a:pt x="921" y="2737"/>
                    </a:lnTo>
                    <a:lnTo>
                      <a:pt x="976" y="2803"/>
                    </a:lnTo>
                    <a:lnTo>
                      <a:pt x="1042" y="2840"/>
                    </a:lnTo>
                    <a:lnTo>
                      <a:pt x="1092" y="2871"/>
                    </a:lnTo>
                    <a:lnTo>
                      <a:pt x="1131" y="2877"/>
                    </a:lnTo>
                    <a:lnTo>
                      <a:pt x="1187" y="2891"/>
                    </a:lnTo>
                    <a:lnTo>
                      <a:pt x="1244" y="2931"/>
                    </a:lnTo>
                    <a:lnTo>
                      <a:pt x="1298" y="2960"/>
                    </a:lnTo>
                    <a:lnTo>
                      <a:pt x="1344" y="2960"/>
                    </a:lnTo>
                    <a:lnTo>
                      <a:pt x="1418" y="2966"/>
                    </a:lnTo>
                    <a:lnTo>
                      <a:pt x="1455" y="2991"/>
                    </a:lnTo>
                    <a:lnTo>
                      <a:pt x="1487" y="3026"/>
                    </a:lnTo>
                    <a:lnTo>
                      <a:pt x="1487" y="3025"/>
                    </a:lnTo>
                    <a:lnTo>
                      <a:pt x="1489" y="3025"/>
                    </a:lnTo>
                    <a:lnTo>
                      <a:pt x="1490" y="3023"/>
                    </a:lnTo>
                    <a:lnTo>
                      <a:pt x="1492" y="3021"/>
                    </a:lnTo>
                    <a:lnTo>
                      <a:pt x="1493" y="3019"/>
                    </a:lnTo>
                    <a:lnTo>
                      <a:pt x="1496" y="3015"/>
                    </a:lnTo>
                    <a:lnTo>
                      <a:pt x="1497" y="3011"/>
                    </a:lnTo>
                    <a:lnTo>
                      <a:pt x="1499" y="3005"/>
                    </a:lnTo>
                    <a:lnTo>
                      <a:pt x="1500" y="2999"/>
                    </a:lnTo>
                    <a:lnTo>
                      <a:pt x="1501" y="2993"/>
                    </a:lnTo>
                    <a:lnTo>
                      <a:pt x="1502" y="2989"/>
                    </a:lnTo>
                    <a:lnTo>
                      <a:pt x="1504" y="2984"/>
                    </a:lnTo>
                    <a:lnTo>
                      <a:pt x="1505" y="2981"/>
                    </a:lnTo>
                    <a:lnTo>
                      <a:pt x="1506" y="2978"/>
                    </a:lnTo>
                    <a:lnTo>
                      <a:pt x="1507" y="2977"/>
                    </a:lnTo>
                    <a:lnTo>
                      <a:pt x="1507" y="2976"/>
                    </a:lnTo>
                    <a:lnTo>
                      <a:pt x="1556" y="2988"/>
                    </a:lnTo>
                    <a:lnTo>
                      <a:pt x="1575" y="3003"/>
                    </a:lnTo>
                    <a:lnTo>
                      <a:pt x="1564" y="3026"/>
                    </a:lnTo>
                    <a:lnTo>
                      <a:pt x="1552" y="3048"/>
                    </a:lnTo>
                    <a:lnTo>
                      <a:pt x="1579" y="3082"/>
                    </a:lnTo>
                    <a:lnTo>
                      <a:pt x="1616" y="3125"/>
                    </a:lnTo>
                    <a:lnTo>
                      <a:pt x="1658" y="3171"/>
                    </a:lnTo>
                    <a:lnTo>
                      <a:pt x="1661" y="3193"/>
                    </a:lnTo>
                    <a:lnTo>
                      <a:pt x="1699" y="3231"/>
                    </a:lnTo>
                    <a:lnTo>
                      <a:pt x="1747" y="3274"/>
                    </a:lnTo>
                    <a:lnTo>
                      <a:pt x="1767" y="3311"/>
                    </a:lnTo>
                    <a:lnTo>
                      <a:pt x="1759" y="3330"/>
                    </a:lnTo>
                    <a:lnTo>
                      <a:pt x="1736" y="3350"/>
                    </a:lnTo>
                    <a:lnTo>
                      <a:pt x="1732" y="3379"/>
                    </a:lnTo>
                    <a:lnTo>
                      <a:pt x="1747" y="3404"/>
                    </a:lnTo>
                    <a:lnTo>
                      <a:pt x="1769" y="3419"/>
                    </a:lnTo>
                    <a:lnTo>
                      <a:pt x="1807" y="3433"/>
                    </a:lnTo>
                    <a:lnTo>
                      <a:pt x="1835" y="3453"/>
                    </a:lnTo>
                    <a:lnTo>
                      <a:pt x="1864" y="3447"/>
                    </a:lnTo>
                    <a:lnTo>
                      <a:pt x="1847" y="3431"/>
                    </a:lnTo>
                    <a:lnTo>
                      <a:pt x="1827" y="3402"/>
                    </a:lnTo>
                    <a:lnTo>
                      <a:pt x="1847" y="3385"/>
                    </a:lnTo>
                    <a:lnTo>
                      <a:pt x="1878" y="3402"/>
                    </a:lnTo>
                    <a:lnTo>
                      <a:pt x="1895" y="3437"/>
                    </a:lnTo>
                    <a:lnTo>
                      <a:pt x="1953" y="3476"/>
                    </a:lnTo>
                    <a:lnTo>
                      <a:pt x="1998" y="3501"/>
                    </a:lnTo>
                    <a:lnTo>
                      <a:pt x="2001" y="3536"/>
                    </a:lnTo>
                    <a:lnTo>
                      <a:pt x="2001" y="3567"/>
                    </a:lnTo>
                    <a:lnTo>
                      <a:pt x="2001" y="3590"/>
                    </a:lnTo>
                    <a:lnTo>
                      <a:pt x="2021" y="3613"/>
                    </a:lnTo>
                    <a:lnTo>
                      <a:pt x="2052" y="3631"/>
                    </a:lnTo>
                    <a:lnTo>
                      <a:pt x="2041" y="3556"/>
                    </a:lnTo>
                    <a:lnTo>
                      <a:pt x="2067" y="3553"/>
                    </a:lnTo>
                    <a:lnTo>
                      <a:pt x="2083" y="3567"/>
                    </a:lnTo>
                    <a:lnTo>
                      <a:pt x="2087" y="3588"/>
                    </a:lnTo>
                    <a:lnTo>
                      <a:pt x="2081" y="3613"/>
                    </a:lnTo>
                    <a:lnTo>
                      <a:pt x="2081" y="3639"/>
                    </a:lnTo>
                    <a:lnTo>
                      <a:pt x="2098" y="3639"/>
                    </a:lnTo>
                    <a:lnTo>
                      <a:pt x="2110" y="3625"/>
                    </a:lnTo>
                    <a:lnTo>
                      <a:pt x="2126" y="3596"/>
                    </a:lnTo>
                    <a:lnTo>
                      <a:pt x="2164" y="3613"/>
                    </a:lnTo>
                    <a:lnTo>
                      <a:pt x="2207" y="3636"/>
                    </a:lnTo>
                    <a:lnTo>
                      <a:pt x="2240" y="3639"/>
                    </a:lnTo>
                    <a:lnTo>
                      <a:pt x="2261" y="3664"/>
                    </a:lnTo>
                    <a:lnTo>
                      <a:pt x="2281" y="3693"/>
                    </a:lnTo>
                    <a:lnTo>
                      <a:pt x="2333" y="3704"/>
                    </a:lnTo>
                    <a:lnTo>
                      <a:pt x="2335" y="3733"/>
                    </a:lnTo>
                    <a:lnTo>
                      <a:pt x="2353" y="3741"/>
                    </a:lnTo>
                    <a:lnTo>
                      <a:pt x="2403" y="3739"/>
                    </a:lnTo>
                    <a:lnTo>
                      <a:pt x="2455" y="3733"/>
                    </a:lnTo>
                    <a:lnTo>
                      <a:pt x="2452" y="3704"/>
                    </a:lnTo>
                    <a:lnTo>
                      <a:pt x="2403" y="3693"/>
                    </a:lnTo>
                    <a:lnTo>
                      <a:pt x="2392" y="3670"/>
                    </a:lnTo>
                    <a:lnTo>
                      <a:pt x="2398" y="3642"/>
                    </a:lnTo>
                    <a:lnTo>
                      <a:pt x="2426" y="3613"/>
                    </a:lnTo>
                    <a:lnTo>
                      <a:pt x="2461" y="3596"/>
                    </a:lnTo>
                    <a:lnTo>
                      <a:pt x="2484" y="3590"/>
                    </a:lnTo>
                    <a:lnTo>
                      <a:pt x="2498" y="3553"/>
                    </a:lnTo>
                    <a:lnTo>
                      <a:pt x="2529" y="3519"/>
                    </a:lnTo>
                    <a:lnTo>
                      <a:pt x="2560" y="3534"/>
                    </a:lnTo>
                    <a:lnTo>
                      <a:pt x="2618" y="3556"/>
                    </a:lnTo>
                    <a:lnTo>
                      <a:pt x="2649" y="3590"/>
                    </a:lnTo>
                    <a:lnTo>
                      <a:pt x="2675" y="3590"/>
                    </a:lnTo>
                    <a:lnTo>
                      <a:pt x="2704" y="3588"/>
                    </a:lnTo>
                    <a:lnTo>
                      <a:pt x="2735" y="3616"/>
                    </a:lnTo>
                    <a:lnTo>
                      <a:pt x="2735" y="3644"/>
                    </a:lnTo>
                    <a:lnTo>
                      <a:pt x="2675" y="3636"/>
                    </a:lnTo>
                    <a:lnTo>
                      <a:pt x="2661" y="3653"/>
                    </a:lnTo>
                    <a:lnTo>
                      <a:pt x="2678" y="3696"/>
                    </a:lnTo>
                    <a:lnTo>
                      <a:pt x="2721" y="3741"/>
                    </a:lnTo>
                    <a:lnTo>
                      <a:pt x="2735" y="3782"/>
                    </a:lnTo>
                    <a:lnTo>
                      <a:pt x="2741" y="3807"/>
                    </a:lnTo>
                    <a:lnTo>
                      <a:pt x="2766" y="3825"/>
                    </a:lnTo>
                    <a:lnTo>
                      <a:pt x="2778" y="3848"/>
                    </a:lnTo>
                    <a:lnTo>
                      <a:pt x="2754" y="3873"/>
                    </a:lnTo>
                    <a:lnTo>
                      <a:pt x="2781" y="3902"/>
                    </a:lnTo>
                    <a:lnTo>
                      <a:pt x="2789" y="3921"/>
                    </a:lnTo>
                    <a:lnTo>
                      <a:pt x="2778" y="3950"/>
                    </a:lnTo>
                    <a:lnTo>
                      <a:pt x="2776" y="3950"/>
                    </a:lnTo>
                    <a:lnTo>
                      <a:pt x="2774" y="3950"/>
                    </a:lnTo>
                    <a:lnTo>
                      <a:pt x="2769" y="3951"/>
                    </a:lnTo>
                    <a:lnTo>
                      <a:pt x="2765" y="3954"/>
                    </a:lnTo>
                    <a:lnTo>
                      <a:pt x="2759" y="3956"/>
                    </a:lnTo>
                    <a:lnTo>
                      <a:pt x="2752" y="3960"/>
                    </a:lnTo>
                    <a:lnTo>
                      <a:pt x="2746" y="3964"/>
                    </a:lnTo>
                    <a:lnTo>
                      <a:pt x="2741" y="3970"/>
                    </a:lnTo>
                    <a:lnTo>
                      <a:pt x="2744" y="3995"/>
                    </a:lnTo>
                    <a:lnTo>
                      <a:pt x="2783" y="4020"/>
                    </a:lnTo>
                    <a:lnTo>
                      <a:pt x="5560" y="4020"/>
                    </a:lnTo>
                    <a:lnTo>
                      <a:pt x="5560" y="3932"/>
                    </a:lnTo>
                    <a:lnTo>
                      <a:pt x="5479" y="3930"/>
                    </a:lnTo>
                    <a:lnTo>
                      <a:pt x="5411" y="3921"/>
                    </a:lnTo>
                    <a:lnTo>
                      <a:pt x="5362" y="3902"/>
                    </a:lnTo>
                    <a:lnTo>
                      <a:pt x="5337" y="3896"/>
                    </a:lnTo>
                    <a:lnTo>
                      <a:pt x="5316" y="3918"/>
                    </a:lnTo>
                    <a:lnTo>
                      <a:pt x="5328" y="3958"/>
                    </a:lnTo>
                    <a:lnTo>
                      <a:pt x="5305" y="3964"/>
                    </a:lnTo>
                    <a:lnTo>
                      <a:pt x="5279" y="3939"/>
                    </a:lnTo>
                    <a:lnTo>
                      <a:pt x="5268" y="3890"/>
                    </a:lnTo>
                    <a:lnTo>
                      <a:pt x="5256" y="3856"/>
                    </a:lnTo>
                    <a:lnTo>
                      <a:pt x="5223" y="3856"/>
                    </a:lnTo>
                    <a:lnTo>
                      <a:pt x="5188" y="3842"/>
                    </a:lnTo>
                    <a:lnTo>
                      <a:pt x="5148" y="3813"/>
                    </a:lnTo>
                    <a:lnTo>
                      <a:pt x="5111" y="3821"/>
                    </a:lnTo>
                    <a:lnTo>
                      <a:pt x="5094" y="3867"/>
                    </a:lnTo>
                    <a:lnTo>
                      <a:pt x="5083" y="3890"/>
                    </a:lnTo>
                    <a:lnTo>
                      <a:pt x="5111" y="3962"/>
                    </a:lnTo>
                    <a:lnTo>
                      <a:pt x="5085" y="3976"/>
                    </a:lnTo>
                    <a:lnTo>
                      <a:pt x="5077" y="3958"/>
                    </a:lnTo>
                    <a:lnTo>
                      <a:pt x="5074" y="3924"/>
                    </a:lnTo>
                    <a:lnTo>
                      <a:pt x="5066" y="3867"/>
                    </a:lnTo>
                    <a:lnTo>
                      <a:pt x="5083" y="3825"/>
                    </a:lnTo>
                    <a:lnTo>
                      <a:pt x="5091" y="3784"/>
                    </a:lnTo>
                    <a:lnTo>
                      <a:pt x="5103" y="3755"/>
                    </a:lnTo>
                    <a:lnTo>
                      <a:pt x="5131" y="3736"/>
                    </a:lnTo>
                    <a:lnTo>
                      <a:pt x="5108" y="3716"/>
                    </a:lnTo>
                    <a:lnTo>
                      <a:pt x="5068" y="3693"/>
                    </a:lnTo>
                    <a:lnTo>
                      <a:pt x="4991" y="3639"/>
                    </a:lnTo>
                    <a:lnTo>
                      <a:pt x="4905" y="3594"/>
                    </a:lnTo>
                    <a:lnTo>
                      <a:pt x="4883" y="3584"/>
                    </a:lnTo>
                    <a:lnTo>
                      <a:pt x="4837" y="3596"/>
                    </a:lnTo>
                    <a:lnTo>
                      <a:pt x="4788" y="3619"/>
                    </a:lnTo>
                    <a:lnTo>
                      <a:pt x="4736" y="3627"/>
                    </a:lnTo>
                    <a:lnTo>
                      <a:pt x="4663" y="3644"/>
                    </a:lnTo>
                    <a:lnTo>
                      <a:pt x="4602" y="3642"/>
                    </a:lnTo>
                    <a:lnTo>
                      <a:pt x="4602" y="3627"/>
                    </a:lnTo>
                    <a:lnTo>
                      <a:pt x="4631" y="3596"/>
                    </a:lnTo>
                    <a:lnTo>
                      <a:pt x="4674" y="3588"/>
                    </a:lnTo>
                    <a:lnTo>
                      <a:pt x="4731" y="3590"/>
                    </a:lnTo>
                    <a:lnTo>
                      <a:pt x="4760" y="3590"/>
                    </a:lnTo>
                    <a:lnTo>
                      <a:pt x="4794" y="3579"/>
                    </a:lnTo>
                    <a:lnTo>
                      <a:pt x="4794" y="3550"/>
                    </a:lnTo>
                    <a:lnTo>
                      <a:pt x="4797" y="3522"/>
                    </a:lnTo>
                    <a:lnTo>
                      <a:pt x="4825" y="3491"/>
                    </a:lnTo>
                    <a:lnTo>
                      <a:pt x="4817" y="3468"/>
                    </a:lnTo>
                    <a:lnTo>
                      <a:pt x="4791" y="3456"/>
                    </a:lnTo>
                    <a:lnTo>
                      <a:pt x="4790" y="3456"/>
                    </a:lnTo>
                    <a:lnTo>
                      <a:pt x="4787" y="3455"/>
                    </a:lnTo>
                    <a:lnTo>
                      <a:pt x="4783" y="3454"/>
                    </a:lnTo>
                    <a:lnTo>
                      <a:pt x="4776" y="3452"/>
                    </a:lnTo>
                    <a:lnTo>
                      <a:pt x="4770" y="3449"/>
                    </a:lnTo>
                    <a:lnTo>
                      <a:pt x="4762" y="3447"/>
                    </a:lnTo>
                    <a:lnTo>
                      <a:pt x="4755" y="3444"/>
                    </a:lnTo>
                    <a:lnTo>
                      <a:pt x="4748" y="3439"/>
                    </a:lnTo>
                    <a:lnTo>
                      <a:pt x="4726" y="3433"/>
                    </a:lnTo>
                    <a:lnTo>
                      <a:pt x="4709" y="3453"/>
                    </a:lnTo>
                    <a:lnTo>
                      <a:pt x="4682" y="3445"/>
                    </a:lnTo>
                    <a:lnTo>
                      <a:pt x="4666" y="3425"/>
                    </a:lnTo>
                    <a:lnTo>
                      <a:pt x="4617" y="3431"/>
                    </a:lnTo>
                    <a:lnTo>
                      <a:pt x="4606" y="3416"/>
                    </a:lnTo>
                    <a:lnTo>
                      <a:pt x="4602" y="3402"/>
                    </a:lnTo>
                    <a:lnTo>
                      <a:pt x="4602" y="3402"/>
                    </a:lnTo>
                    <a:lnTo>
                      <a:pt x="4601" y="3400"/>
                    </a:lnTo>
                    <a:lnTo>
                      <a:pt x="4599" y="3399"/>
                    </a:lnTo>
                    <a:lnTo>
                      <a:pt x="4597" y="3395"/>
                    </a:lnTo>
                    <a:lnTo>
                      <a:pt x="4594" y="3390"/>
                    </a:lnTo>
                    <a:lnTo>
                      <a:pt x="4592" y="3385"/>
                    </a:lnTo>
                    <a:lnTo>
                      <a:pt x="4590" y="3379"/>
                    </a:lnTo>
                    <a:lnTo>
                      <a:pt x="4589" y="3371"/>
                    </a:lnTo>
                    <a:lnTo>
                      <a:pt x="4589" y="3364"/>
                    </a:lnTo>
                    <a:lnTo>
                      <a:pt x="4591" y="3359"/>
                    </a:lnTo>
                    <a:lnTo>
                      <a:pt x="4593" y="3357"/>
                    </a:lnTo>
                    <a:lnTo>
                      <a:pt x="4598" y="3356"/>
                    </a:lnTo>
                    <a:lnTo>
                      <a:pt x="4601" y="3357"/>
                    </a:lnTo>
                    <a:lnTo>
                      <a:pt x="4605" y="3358"/>
                    </a:lnTo>
                    <a:lnTo>
                      <a:pt x="4607" y="3358"/>
                    </a:lnTo>
                    <a:lnTo>
                      <a:pt x="4608" y="3359"/>
                    </a:lnTo>
                    <a:lnTo>
                      <a:pt x="4645" y="3356"/>
                    </a:lnTo>
                    <a:lnTo>
                      <a:pt x="4660" y="3348"/>
                    </a:lnTo>
                    <a:lnTo>
                      <a:pt x="4686" y="3342"/>
                    </a:lnTo>
                    <a:lnTo>
                      <a:pt x="4686" y="3342"/>
                    </a:lnTo>
                    <a:lnTo>
                      <a:pt x="4686" y="3343"/>
                    </a:lnTo>
                    <a:lnTo>
                      <a:pt x="4686" y="3343"/>
                    </a:lnTo>
                    <a:lnTo>
                      <a:pt x="4688" y="3344"/>
                    </a:lnTo>
                    <a:lnTo>
                      <a:pt x="4694" y="3344"/>
                    </a:lnTo>
                    <a:lnTo>
                      <a:pt x="4703" y="3344"/>
                    </a:lnTo>
                    <a:lnTo>
                      <a:pt x="4716" y="3343"/>
                    </a:lnTo>
                    <a:lnTo>
                      <a:pt x="4734" y="3342"/>
                    </a:lnTo>
                    <a:lnTo>
                      <a:pt x="4750" y="3340"/>
                    </a:lnTo>
                    <a:lnTo>
                      <a:pt x="4760" y="3337"/>
                    </a:lnTo>
                    <a:lnTo>
                      <a:pt x="4761" y="3336"/>
                    </a:lnTo>
                    <a:lnTo>
                      <a:pt x="4761" y="3335"/>
                    </a:lnTo>
                    <a:lnTo>
                      <a:pt x="4761" y="3334"/>
                    </a:lnTo>
                    <a:lnTo>
                      <a:pt x="4758" y="3333"/>
                    </a:lnTo>
                    <a:lnTo>
                      <a:pt x="4753" y="3330"/>
                    </a:lnTo>
                    <a:lnTo>
                      <a:pt x="4747" y="3329"/>
                    </a:lnTo>
                    <a:lnTo>
                      <a:pt x="4742" y="3328"/>
                    </a:lnTo>
                    <a:lnTo>
                      <a:pt x="4740" y="3328"/>
                    </a:lnTo>
                    <a:lnTo>
                      <a:pt x="4723" y="3322"/>
                    </a:lnTo>
                    <a:lnTo>
                      <a:pt x="4680" y="3313"/>
                    </a:lnTo>
                    <a:lnTo>
                      <a:pt x="4666" y="3311"/>
                    </a:lnTo>
                    <a:lnTo>
                      <a:pt x="4585" y="3307"/>
                    </a:lnTo>
                    <a:lnTo>
                      <a:pt x="4511" y="3311"/>
                    </a:lnTo>
                    <a:lnTo>
                      <a:pt x="4451" y="3317"/>
                    </a:lnTo>
                    <a:lnTo>
                      <a:pt x="4414" y="3322"/>
                    </a:lnTo>
                    <a:lnTo>
                      <a:pt x="4418" y="3336"/>
                    </a:lnTo>
                    <a:lnTo>
                      <a:pt x="4437" y="3339"/>
                    </a:lnTo>
                    <a:lnTo>
                      <a:pt x="4466" y="3339"/>
                    </a:lnTo>
                    <a:lnTo>
                      <a:pt x="4488" y="3354"/>
                    </a:lnTo>
                    <a:lnTo>
                      <a:pt x="4494" y="3371"/>
                    </a:lnTo>
                    <a:lnTo>
                      <a:pt x="4477" y="3373"/>
                    </a:lnTo>
                    <a:lnTo>
                      <a:pt x="4449" y="3371"/>
                    </a:lnTo>
                    <a:lnTo>
                      <a:pt x="4412" y="3367"/>
                    </a:lnTo>
                    <a:lnTo>
                      <a:pt x="4389" y="3382"/>
                    </a:lnTo>
                    <a:lnTo>
                      <a:pt x="4358" y="3399"/>
                    </a:lnTo>
                    <a:lnTo>
                      <a:pt x="4335" y="3414"/>
                    </a:lnTo>
                    <a:lnTo>
                      <a:pt x="4277" y="3408"/>
                    </a:lnTo>
                    <a:lnTo>
                      <a:pt x="4226" y="3396"/>
                    </a:lnTo>
                    <a:lnTo>
                      <a:pt x="4201" y="3385"/>
                    </a:lnTo>
                    <a:lnTo>
                      <a:pt x="4172" y="3348"/>
                    </a:lnTo>
                    <a:lnTo>
                      <a:pt x="4146" y="3336"/>
                    </a:lnTo>
                    <a:lnTo>
                      <a:pt x="4100" y="3336"/>
                    </a:lnTo>
                    <a:lnTo>
                      <a:pt x="4069" y="3344"/>
                    </a:lnTo>
                    <a:lnTo>
                      <a:pt x="4020" y="3354"/>
                    </a:lnTo>
                    <a:lnTo>
                      <a:pt x="3978" y="3359"/>
                    </a:lnTo>
                    <a:lnTo>
                      <a:pt x="3941" y="3359"/>
                    </a:lnTo>
                    <a:lnTo>
                      <a:pt x="3914" y="3328"/>
                    </a:lnTo>
                    <a:lnTo>
                      <a:pt x="3889" y="3288"/>
                    </a:lnTo>
                    <a:lnTo>
                      <a:pt x="3877" y="3259"/>
                    </a:lnTo>
                    <a:lnTo>
                      <a:pt x="3834" y="3247"/>
                    </a:lnTo>
                    <a:lnTo>
                      <a:pt x="3809" y="3247"/>
                    </a:lnTo>
                    <a:lnTo>
                      <a:pt x="3807" y="3247"/>
                    </a:lnTo>
                    <a:lnTo>
                      <a:pt x="3802" y="3247"/>
                    </a:lnTo>
                    <a:lnTo>
                      <a:pt x="3794" y="3246"/>
                    </a:lnTo>
                    <a:lnTo>
                      <a:pt x="3786" y="3245"/>
                    </a:lnTo>
                    <a:lnTo>
                      <a:pt x="3775" y="3244"/>
                    </a:lnTo>
                    <a:lnTo>
                      <a:pt x="3766" y="3243"/>
                    </a:lnTo>
                    <a:lnTo>
                      <a:pt x="3758" y="3243"/>
                    </a:lnTo>
                    <a:lnTo>
                      <a:pt x="3751" y="3242"/>
                    </a:lnTo>
                    <a:lnTo>
                      <a:pt x="3747" y="3242"/>
                    </a:lnTo>
                    <a:lnTo>
                      <a:pt x="3742" y="3240"/>
                    </a:lnTo>
                    <a:lnTo>
                      <a:pt x="3737" y="3238"/>
                    </a:lnTo>
                    <a:lnTo>
                      <a:pt x="3734" y="3235"/>
                    </a:lnTo>
                    <a:lnTo>
                      <a:pt x="3730" y="3232"/>
                    </a:lnTo>
                    <a:lnTo>
                      <a:pt x="3728" y="3230"/>
                    </a:lnTo>
                    <a:lnTo>
                      <a:pt x="3727" y="3229"/>
                    </a:lnTo>
                    <a:lnTo>
                      <a:pt x="3726" y="3228"/>
                    </a:lnTo>
                    <a:lnTo>
                      <a:pt x="3720" y="3191"/>
                    </a:lnTo>
                    <a:lnTo>
                      <a:pt x="3706" y="3150"/>
                    </a:lnTo>
                    <a:lnTo>
                      <a:pt x="3689" y="3142"/>
                    </a:lnTo>
                    <a:lnTo>
                      <a:pt x="3658" y="3156"/>
                    </a:lnTo>
                    <a:lnTo>
                      <a:pt x="3652" y="3187"/>
                    </a:lnTo>
                    <a:lnTo>
                      <a:pt x="3669" y="3210"/>
                    </a:lnTo>
                    <a:lnTo>
                      <a:pt x="3697" y="3225"/>
                    </a:lnTo>
                    <a:lnTo>
                      <a:pt x="3712" y="3245"/>
                    </a:lnTo>
                    <a:lnTo>
                      <a:pt x="3691" y="3259"/>
                    </a:lnTo>
                    <a:lnTo>
                      <a:pt x="3663" y="3251"/>
                    </a:lnTo>
                    <a:lnTo>
                      <a:pt x="3640" y="3251"/>
                    </a:lnTo>
                    <a:lnTo>
                      <a:pt x="3611" y="3251"/>
                    </a:lnTo>
                    <a:lnTo>
                      <a:pt x="3575" y="3253"/>
                    </a:lnTo>
                    <a:lnTo>
                      <a:pt x="3549" y="3265"/>
                    </a:lnTo>
                    <a:lnTo>
                      <a:pt x="3543" y="3294"/>
                    </a:lnTo>
                    <a:lnTo>
                      <a:pt x="3538" y="3328"/>
                    </a:lnTo>
                    <a:lnTo>
                      <a:pt x="3524" y="3350"/>
                    </a:lnTo>
                    <a:lnTo>
                      <a:pt x="3534" y="3371"/>
                    </a:lnTo>
                    <a:lnTo>
                      <a:pt x="3555" y="3388"/>
                    </a:lnTo>
                    <a:lnTo>
                      <a:pt x="3566" y="3416"/>
                    </a:lnTo>
                    <a:lnTo>
                      <a:pt x="3575" y="3442"/>
                    </a:lnTo>
                    <a:lnTo>
                      <a:pt x="3572" y="3464"/>
                    </a:lnTo>
                    <a:lnTo>
                      <a:pt x="3580" y="3511"/>
                    </a:lnTo>
                    <a:lnTo>
                      <a:pt x="3563" y="3516"/>
                    </a:lnTo>
                    <a:lnTo>
                      <a:pt x="3549" y="3522"/>
                    </a:lnTo>
                    <a:lnTo>
                      <a:pt x="3532" y="3528"/>
                    </a:lnTo>
                    <a:lnTo>
                      <a:pt x="3512" y="3534"/>
                    </a:lnTo>
                    <a:lnTo>
                      <a:pt x="3486" y="3542"/>
                    </a:lnTo>
                    <a:lnTo>
                      <a:pt x="3458" y="3524"/>
                    </a:lnTo>
                    <a:lnTo>
                      <a:pt x="3458" y="3491"/>
                    </a:lnTo>
                    <a:lnTo>
                      <a:pt x="3464" y="3456"/>
                    </a:lnTo>
                    <a:lnTo>
                      <a:pt x="3441" y="3445"/>
                    </a:lnTo>
                    <a:lnTo>
                      <a:pt x="3458" y="3388"/>
                    </a:lnTo>
                    <a:lnTo>
                      <a:pt x="3497" y="3388"/>
                    </a:lnTo>
                    <a:lnTo>
                      <a:pt x="3506" y="3367"/>
                    </a:lnTo>
                    <a:lnTo>
                      <a:pt x="3501" y="3344"/>
                    </a:lnTo>
                    <a:lnTo>
                      <a:pt x="3499" y="3344"/>
                    </a:lnTo>
                    <a:lnTo>
                      <a:pt x="3499" y="3344"/>
                    </a:lnTo>
                    <a:lnTo>
                      <a:pt x="3497" y="3343"/>
                    </a:lnTo>
                    <a:lnTo>
                      <a:pt x="3496" y="3342"/>
                    </a:lnTo>
                    <a:lnTo>
                      <a:pt x="3494" y="3340"/>
                    </a:lnTo>
                    <a:lnTo>
                      <a:pt x="3491" y="3336"/>
                    </a:lnTo>
                    <a:lnTo>
                      <a:pt x="3490" y="3333"/>
                    </a:lnTo>
                    <a:lnTo>
                      <a:pt x="3489" y="3328"/>
                    </a:lnTo>
                    <a:lnTo>
                      <a:pt x="3488" y="3324"/>
                    </a:lnTo>
                    <a:lnTo>
                      <a:pt x="3488" y="3319"/>
                    </a:lnTo>
                    <a:lnTo>
                      <a:pt x="3489" y="3317"/>
                    </a:lnTo>
                    <a:lnTo>
                      <a:pt x="3489" y="3315"/>
                    </a:lnTo>
                    <a:lnTo>
                      <a:pt x="3490" y="3314"/>
                    </a:lnTo>
                    <a:lnTo>
                      <a:pt x="3491" y="3313"/>
                    </a:lnTo>
                    <a:lnTo>
                      <a:pt x="3491" y="3313"/>
                    </a:lnTo>
                    <a:lnTo>
                      <a:pt x="3491" y="3313"/>
                    </a:lnTo>
                    <a:lnTo>
                      <a:pt x="3509" y="3294"/>
                    </a:lnTo>
                    <a:lnTo>
                      <a:pt x="3497" y="3280"/>
                    </a:lnTo>
                    <a:lnTo>
                      <a:pt x="3475" y="3280"/>
                    </a:lnTo>
                    <a:lnTo>
                      <a:pt x="3443" y="3270"/>
                    </a:lnTo>
                    <a:lnTo>
                      <a:pt x="3441" y="3253"/>
                    </a:lnTo>
                    <a:lnTo>
                      <a:pt x="3475" y="3231"/>
                    </a:lnTo>
                    <a:lnTo>
                      <a:pt x="3509" y="3214"/>
                    </a:lnTo>
                    <a:lnTo>
                      <a:pt x="3540" y="3185"/>
                    </a:lnTo>
                    <a:lnTo>
                      <a:pt x="3557" y="3154"/>
                    </a:lnTo>
                    <a:lnTo>
                      <a:pt x="3546" y="3137"/>
                    </a:lnTo>
                    <a:lnTo>
                      <a:pt x="3501" y="3125"/>
                    </a:lnTo>
                    <a:lnTo>
                      <a:pt x="3475" y="3133"/>
                    </a:lnTo>
                    <a:lnTo>
                      <a:pt x="3437" y="3142"/>
                    </a:lnTo>
                    <a:lnTo>
                      <a:pt x="3421" y="3177"/>
                    </a:lnTo>
                    <a:lnTo>
                      <a:pt x="3386" y="3202"/>
                    </a:lnTo>
                    <a:lnTo>
                      <a:pt x="3344" y="3202"/>
                    </a:lnTo>
                    <a:lnTo>
                      <a:pt x="3328" y="3222"/>
                    </a:lnTo>
                    <a:lnTo>
                      <a:pt x="3303" y="3242"/>
                    </a:lnTo>
                    <a:lnTo>
                      <a:pt x="3274" y="3257"/>
                    </a:lnTo>
                    <a:lnTo>
                      <a:pt x="3241" y="3245"/>
                    </a:lnTo>
                    <a:lnTo>
                      <a:pt x="3186" y="3234"/>
                    </a:lnTo>
                    <a:lnTo>
                      <a:pt x="3171" y="3280"/>
                    </a:lnTo>
                    <a:lnTo>
                      <a:pt x="3158" y="3299"/>
                    </a:lnTo>
                    <a:lnTo>
                      <a:pt x="3144" y="3288"/>
                    </a:lnTo>
                    <a:lnTo>
                      <a:pt x="3101" y="3274"/>
                    </a:lnTo>
                    <a:lnTo>
                      <a:pt x="3066" y="3285"/>
                    </a:lnTo>
                    <a:lnTo>
                      <a:pt x="3035" y="3325"/>
                    </a:lnTo>
                    <a:lnTo>
                      <a:pt x="3029" y="3356"/>
                    </a:lnTo>
                    <a:lnTo>
                      <a:pt x="3004" y="3402"/>
                    </a:lnTo>
                    <a:lnTo>
                      <a:pt x="2989" y="3442"/>
                    </a:lnTo>
                    <a:lnTo>
                      <a:pt x="2995" y="3462"/>
                    </a:lnTo>
                    <a:lnTo>
                      <a:pt x="2989" y="3482"/>
                    </a:lnTo>
                    <a:lnTo>
                      <a:pt x="2938" y="3482"/>
                    </a:lnTo>
                    <a:lnTo>
                      <a:pt x="2895" y="3530"/>
                    </a:lnTo>
                    <a:lnTo>
                      <a:pt x="2875" y="3565"/>
                    </a:lnTo>
                    <a:lnTo>
                      <a:pt x="2853" y="3584"/>
                    </a:lnTo>
                    <a:lnTo>
                      <a:pt x="2863" y="3610"/>
                    </a:lnTo>
                    <a:lnTo>
                      <a:pt x="2878" y="3633"/>
                    </a:lnTo>
                    <a:lnTo>
                      <a:pt x="2880" y="3658"/>
                    </a:lnTo>
                    <a:lnTo>
                      <a:pt x="2880" y="3687"/>
                    </a:lnTo>
                    <a:lnTo>
                      <a:pt x="2855" y="3668"/>
                    </a:lnTo>
                    <a:lnTo>
                      <a:pt x="2835" y="3639"/>
                    </a:lnTo>
                    <a:lnTo>
                      <a:pt x="2793" y="3599"/>
                    </a:lnTo>
                    <a:lnTo>
                      <a:pt x="2775" y="3584"/>
                    </a:lnTo>
                    <a:lnTo>
                      <a:pt x="2752" y="3561"/>
                    </a:lnTo>
                    <a:lnTo>
                      <a:pt x="2729" y="3524"/>
                    </a:lnTo>
                    <a:lnTo>
                      <a:pt x="2698" y="3496"/>
                    </a:lnTo>
                    <a:lnTo>
                      <a:pt x="2669" y="3476"/>
                    </a:lnTo>
                    <a:lnTo>
                      <a:pt x="2589" y="3476"/>
                    </a:lnTo>
                    <a:lnTo>
                      <a:pt x="2495" y="3474"/>
                    </a:lnTo>
                    <a:lnTo>
                      <a:pt x="2475" y="3499"/>
                    </a:lnTo>
                    <a:lnTo>
                      <a:pt x="2421" y="3505"/>
                    </a:lnTo>
                    <a:lnTo>
                      <a:pt x="2392" y="3505"/>
                    </a:lnTo>
                    <a:lnTo>
                      <a:pt x="2372" y="3528"/>
                    </a:lnTo>
                    <a:lnTo>
                      <a:pt x="2327" y="3561"/>
                    </a:lnTo>
                    <a:lnTo>
                      <a:pt x="2295" y="3561"/>
                    </a:lnTo>
                    <a:lnTo>
                      <a:pt x="2264" y="3542"/>
                    </a:lnTo>
                    <a:lnTo>
                      <a:pt x="2229" y="3528"/>
                    </a:lnTo>
                    <a:lnTo>
                      <a:pt x="2204" y="3547"/>
                    </a:lnTo>
                    <a:lnTo>
                      <a:pt x="2186" y="3553"/>
                    </a:lnTo>
                    <a:lnTo>
                      <a:pt x="2167" y="3519"/>
                    </a:lnTo>
                    <a:lnTo>
                      <a:pt x="2155" y="3487"/>
                    </a:lnTo>
                    <a:lnTo>
                      <a:pt x="2093" y="3462"/>
                    </a:lnTo>
                    <a:lnTo>
                      <a:pt x="2056" y="3437"/>
                    </a:lnTo>
                    <a:lnTo>
                      <a:pt x="2044" y="3396"/>
                    </a:lnTo>
                    <a:lnTo>
                      <a:pt x="2001" y="3365"/>
                    </a:lnTo>
                    <a:lnTo>
                      <a:pt x="2009" y="3325"/>
                    </a:lnTo>
                    <a:lnTo>
                      <a:pt x="1981" y="3313"/>
                    </a:lnTo>
                    <a:lnTo>
                      <a:pt x="1973" y="3270"/>
                    </a:lnTo>
                    <a:lnTo>
                      <a:pt x="1975" y="3225"/>
                    </a:lnTo>
                    <a:lnTo>
                      <a:pt x="1975" y="3223"/>
                    </a:lnTo>
                    <a:lnTo>
                      <a:pt x="1975" y="3217"/>
                    </a:lnTo>
                    <a:lnTo>
                      <a:pt x="1975" y="3209"/>
                    </a:lnTo>
                    <a:lnTo>
                      <a:pt x="1975" y="3200"/>
                    </a:lnTo>
                    <a:lnTo>
                      <a:pt x="1975" y="3191"/>
                    </a:lnTo>
                    <a:lnTo>
                      <a:pt x="1975" y="3180"/>
                    </a:lnTo>
                    <a:lnTo>
                      <a:pt x="1975" y="3171"/>
                    </a:lnTo>
                    <a:lnTo>
                      <a:pt x="1975" y="3165"/>
                    </a:lnTo>
                    <a:lnTo>
                      <a:pt x="1977" y="3160"/>
                    </a:lnTo>
                    <a:lnTo>
                      <a:pt x="1981" y="3153"/>
                    </a:lnTo>
                    <a:lnTo>
                      <a:pt x="1988" y="3146"/>
                    </a:lnTo>
                    <a:lnTo>
                      <a:pt x="1993" y="3140"/>
                    </a:lnTo>
                    <a:lnTo>
                      <a:pt x="2000" y="3134"/>
                    </a:lnTo>
                    <a:lnTo>
                      <a:pt x="2007" y="3130"/>
                    </a:lnTo>
                    <a:lnTo>
                      <a:pt x="2011" y="3126"/>
                    </a:lnTo>
                    <a:lnTo>
                      <a:pt x="2013" y="3125"/>
                    </a:lnTo>
                    <a:lnTo>
                      <a:pt x="2004" y="3082"/>
                    </a:lnTo>
                    <a:lnTo>
                      <a:pt x="2009" y="3045"/>
                    </a:lnTo>
                    <a:lnTo>
                      <a:pt x="2021" y="2985"/>
                    </a:lnTo>
                    <a:lnTo>
                      <a:pt x="2038" y="2914"/>
                    </a:lnTo>
                    <a:lnTo>
                      <a:pt x="2072" y="2873"/>
                    </a:lnTo>
                    <a:lnTo>
                      <a:pt x="2075" y="2834"/>
                    </a:lnTo>
                    <a:lnTo>
                      <a:pt x="2056" y="2788"/>
                    </a:lnTo>
                    <a:lnTo>
                      <a:pt x="2046" y="2745"/>
                    </a:lnTo>
                    <a:lnTo>
                      <a:pt x="2029" y="2722"/>
                    </a:lnTo>
                    <a:lnTo>
                      <a:pt x="1981" y="2706"/>
                    </a:lnTo>
                    <a:lnTo>
                      <a:pt x="1959" y="2671"/>
                    </a:lnTo>
                    <a:lnTo>
                      <a:pt x="1932" y="2654"/>
                    </a:lnTo>
                    <a:lnTo>
                      <a:pt x="1876" y="2654"/>
                    </a:lnTo>
                    <a:lnTo>
                      <a:pt x="1839" y="2663"/>
                    </a:lnTo>
                    <a:lnTo>
                      <a:pt x="1807" y="2663"/>
                    </a:lnTo>
                    <a:lnTo>
                      <a:pt x="1773" y="2642"/>
                    </a:lnTo>
                    <a:lnTo>
                      <a:pt x="1736" y="2642"/>
                    </a:lnTo>
                    <a:lnTo>
                      <a:pt x="1695" y="2666"/>
                    </a:lnTo>
                    <a:lnTo>
                      <a:pt x="1627" y="2666"/>
                    </a:lnTo>
                    <a:lnTo>
                      <a:pt x="1552" y="2663"/>
                    </a:lnTo>
                    <a:lnTo>
                      <a:pt x="1509" y="2648"/>
                    </a:lnTo>
                    <a:lnTo>
                      <a:pt x="1461" y="2640"/>
                    </a:lnTo>
                    <a:lnTo>
                      <a:pt x="1422" y="2637"/>
                    </a:lnTo>
                    <a:lnTo>
                      <a:pt x="1356" y="2654"/>
                    </a:lnTo>
                    <a:lnTo>
                      <a:pt x="1387" y="2629"/>
                    </a:lnTo>
                    <a:lnTo>
                      <a:pt x="1407" y="2597"/>
                    </a:lnTo>
                    <a:lnTo>
                      <a:pt x="1433" y="2565"/>
                    </a:lnTo>
                    <a:lnTo>
                      <a:pt x="1449" y="2528"/>
                    </a:lnTo>
                    <a:lnTo>
                      <a:pt x="1449" y="2477"/>
                    </a:lnTo>
                    <a:lnTo>
                      <a:pt x="1455" y="2457"/>
                    </a:lnTo>
                    <a:lnTo>
                      <a:pt x="1453" y="2417"/>
                    </a:lnTo>
                    <a:lnTo>
                      <a:pt x="1467" y="2377"/>
                    </a:lnTo>
                    <a:lnTo>
                      <a:pt x="1469" y="2361"/>
                    </a:lnTo>
                    <a:lnTo>
                      <a:pt x="1449" y="2338"/>
                    </a:lnTo>
                    <a:lnTo>
                      <a:pt x="1433" y="2315"/>
                    </a:lnTo>
                    <a:lnTo>
                      <a:pt x="1441" y="2283"/>
                    </a:lnTo>
                    <a:lnTo>
                      <a:pt x="1459" y="2268"/>
                    </a:lnTo>
                    <a:lnTo>
                      <a:pt x="1472" y="2278"/>
                    </a:lnTo>
                    <a:lnTo>
                      <a:pt x="1472" y="2315"/>
                    </a:lnTo>
                    <a:lnTo>
                      <a:pt x="1479" y="2354"/>
                    </a:lnTo>
                    <a:lnTo>
                      <a:pt x="1499" y="2365"/>
                    </a:lnTo>
                    <a:lnTo>
                      <a:pt x="1519" y="2354"/>
                    </a:lnTo>
                    <a:lnTo>
                      <a:pt x="1519" y="2326"/>
                    </a:lnTo>
                    <a:lnTo>
                      <a:pt x="1521" y="2289"/>
                    </a:lnTo>
                    <a:lnTo>
                      <a:pt x="1524" y="2247"/>
                    </a:lnTo>
                    <a:lnTo>
                      <a:pt x="1521" y="2212"/>
                    </a:lnTo>
                    <a:lnTo>
                      <a:pt x="1530" y="2181"/>
                    </a:lnTo>
                    <a:lnTo>
                      <a:pt x="1515" y="2158"/>
                    </a:lnTo>
                    <a:lnTo>
                      <a:pt x="1536" y="2127"/>
                    </a:lnTo>
                    <a:lnTo>
                      <a:pt x="1550" y="2090"/>
                    </a:lnTo>
                    <a:lnTo>
                      <a:pt x="1558" y="2066"/>
                    </a:lnTo>
                    <a:lnTo>
                      <a:pt x="1593" y="2046"/>
                    </a:lnTo>
                    <a:lnTo>
                      <a:pt x="1616" y="2015"/>
                    </a:lnTo>
                    <a:lnTo>
                      <a:pt x="1624" y="1972"/>
                    </a:lnTo>
                    <a:lnTo>
                      <a:pt x="1624" y="1923"/>
                    </a:lnTo>
                    <a:lnTo>
                      <a:pt x="1610" y="1898"/>
                    </a:lnTo>
                    <a:lnTo>
                      <a:pt x="1575" y="1906"/>
                    </a:lnTo>
                    <a:lnTo>
                      <a:pt x="1558" y="1915"/>
                    </a:lnTo>
                    <a:lnTo>
                      <a:pt x="1527" y="1904"/>
                    </a:lnTo>
                    <a:lnTo>
                      <a:pt x="1501" y="1881"/>
                    </a:lnTo>
                    <a:lnTo>
                      <a:pt x="1464" y="1875"/>
                    </a:lnTo>
                    <a:lnTo>
                      <a:pt x="1445" y="1881"/>
                    </a:lnTo>
                    <a:lnTo>
                      <a:pt x="1401" y="1900"/>
                    </a:lnTo>
                    <a:lnTo>
                      <a:pt x="1367" y="1927"/>
                    </a:lnTo>
                    <a:lnTo>
                      <a:pt x="1313" y="1927"/>
                    </a:lnTo>
                    <a:lnTo>
                      <a:pt x="1278" y="1943"/>
                    </a:lnTo>
                    <a:lnTo>
                      <a:pt x="1224" y="1949"/>
                    </a:lnTo>
                    <a:lnTo>
                      <a:pt x="1189" y="1981"/>
                    </a:lnTo>
                    <a:lnTo>
                      <a:pt x="1187" y="2006"/>
                    </a:lnTo>
                    <a:lnTo>
                      <a:pt x="1164" y="2032"/>
                    </a:lnTo>
                    <a:lnTo>
                      <a:pt x="1158" y="2061"/>
                    </a:lnTo>
                    <a:lnTo>
                      <a:pt x="1164" y="2086"/>
                    </a:lnTo>
                    <a:lnTo>
                      <a:pt x="1162" y="2115"/>
                    </a:lnTo>
                    <a:lnTo>
                      <a:pt x="1141" y="2140"/>
                    </a:lnTo>
                    <a:lnTo>
                      <a:pt x="1139" y="2175"/>
                    </a:lnTo>
                    <a:lnTo>
                      <a:pt x="1152" y="2192"/>
                    </a:lnTo>
                    <a:lnTo>
                      <a:pt x="1139" y="2212"/>
                    </a:lnTo>
                    <a:lnTo>
                      <a:pt x="1104" y="2232"/>
                    </a:lnTo>
                    <a:lnTo>
                      <a:pt x="1065" y="2251"/>
                    </a:lnTo>
                    <a:lnTo>
                      <a:pt x="1070" y="2289"/>
                    </a:lnTo>
                    <a:lnTo>
                      <a:pt x="1047" y="2309"/>
                    </a:lnTo>
                    <a:lnTo>
                      <a:pt x="1005" y="2315"/>
                    </a:lnTo>
                    <a:lnTo>
                      <a:pt x="982" y="2292"/>
                    </a:lnTo>
                    <a:lnTo>
                      <a:pt x="913" y="2292"/>
                    </a:lnTo>
                    <a:lnTo>
                      <a:pt x="856" y="2326"/>
                    </a:lnTo>
                    <a:lnTo>
                      <a:pt x="811" y="2326"/>
                    </a:lnTo>
                    <a:lnTo>
                      <a:pt x="776" y="2349"/>
                    </a:lnTo>
                    <a:lnTo>
                      <a:pt x="741" y="2349"/>
                    </a:lnTo>
                    <a:lnTo>
                      <a:pt x="687" y="2357"/>
                    </a:lnTo>
                    <a:lnTo>
                      <a:pt x="656" y="2344"/>
                    </a:lnTo>
                    <a:lnTo>
                      <a:pt x="648" y="2315"/>
                    </a:lnTo>
                    <a:lnTo>
                      <a:pt x="613" y="2283"/>
                    </a:lnTo>
                    <a:lnTo>
                      <a:pt x="584" y="2283"/>
                    </a:lnTo>
                    <a:lnTo>
                      <a:pt x="547" y="2278"/>
                    </a:lnTo>
                    <a:lnTo>
                      <a:pt x="510" y="2278"/>
                    </a:lnTo>
                    <a:lnTo>
                      <a:pt x="479" y="2232"/>
                    </a:lnTo>
                    <a:lnTo>
                      <a:pt x="433" y="2195"/>
                    </a:lnTo>
                    <a:lnTo>
                      <a:pt x="439" y="2144"/>
                    </a:lnTo>
                    <a:lnTo>
                      <a:pt x="413" y="2132"/>
                    </a:lnTo>
                    <a:lnTo>
                      <a:pt x="376" y="2094"/>
                    </a:lnTo>
                    <a:lnTo>
                      <a:pt x="353" y="2055"/>
                    </a:lnTo>
                    <a:lnTo>
                      <a:pt x="353" y="2020"/>
                    </a:lnTo>
                    <a:lnTo>
                      <a:pt x="336" y="1983"/>
                    </a:lnTo>
                    <a:lnTo>
                      <a:pt x="316" y="1958"/>
                    </a:lnTo>
                    <a:lnTo>
                      <a:pt x="305" y="1933"/>
                    </a:lnTo>
                    <a:lnTo>
                      <a:pt x="297" y="1955"/>
                    </a:lnTo>
                    <a:lnTo>
                      <a:pt x="279" y="1943"/>
                    </a:lnTo>
                    <a:lnTo>
                      <a:pt x="276" y="1912"/>
                    </a:lnTo>
                    <a:lnTo>
                      <a:pt x="256" y="1894"/>
                    </a:lnTo>
                    <a:lnTo>
                      <a:pt x="253" y="1863"/>
                    </a:lnTo>
                    <a:lnTo>
                      <a:pt x="256" y="1818"/>
                    </a:lnTo>
                    <a:lnTo>
                      <a:pt x="245" y="1772"/>
                    </a:lnTo>
                    <a:lnTo>
                      <a:pt x="256" y="1743"/>
                    </a:lnTo>
                    <a:lnTo>
                      <a:pt x="262" y="1712"/>
                    </a:lnTo>
                    <a:lnTo>
                      <a:pt x="259" y="1661"/>
                    </a:lnTo>
                    <a:lnTo>
                      <a:pt x="264" y="1609"/>
                    </a:lnTo>
                    <a:lnTo>
                      <a:pt x="259" y="1578"/>
                    </a:lnTo>
                    <a:lnTo>
                      <a:pt x="253" y="1547"/>
                    </a:lnTo>
                    <a:lnTo>
                      <a:pt x="248" y="1501"/>
                    </a:lnTo>
                    <a:lnTo>
                      <a:pt x="248" y="1458"/>
                    </a:lnTo>
                    <a:lnTo>
                      <a:pt x="282" y="1435"/>
                    </a:lnTo>
                    <a:lnTo>
                      <a:pt x="293" y="1398"/>
                    </a:lnTo>
                    <a:lnTo>
                      <a:pt x="310" y="1390"/>
                    </a:lnTo>
                    <a:lnTo>
                      <a:pt x="319" y="1365"/>
                    </a:lnTo>
                    <a:lnTo>
                      <a:pt x="328" y="1324"/>
                    </a:lnTo>
                    <a:lnTo>
                      <a:pt x="330" y="1293"/>
                    </a:lnTo>
                    <a:lnTo>
                      <a:pt x="319" y="1264"/>
                    </a:lnTo>
                    <a:lnTo>
                      <a:pt x="313" y="1230"/>
                    </a:lnTo>
                    <a:lnTo>
                      <a:pt x="307" y="1190"/>
                    </a:lnTo>
                    <a:lnTo>
                      <a:pt x="307" y="1148"/>
                    </a:lnTo>
                    <a:lnTo>
                      <a:pt x="310" y="1107"/>
                    </a:lnTo>
                    <a:lnTo>
                      <a:pt x="316" y="1073"/>
                    </a:lnTo>
                    <a:lnTo>
                      <a:pt x="324" y="1041"/>
                    </a:lnTo>
                    <a:lnTo>
                      <a:pt x="367" y="1028"/>
                    </a:lnTo>
                    <a:lnTo>
                      <a:pt x="376" y="999"/>
                    </a:lnTo>
                    <a:lnTo>
                      <a:pt x="394" y="987"/>
                    </a:lnTo>
                    <a:lnTo>
                      <a:pt x="421" y="979"/>
                    </a:lnTo>
                    <a:lnTo>
                      <a:pt x="421" y="962"/>
                    </a:lnTo>
                    <a:lnTo>
                      <a:pt x="427" y="936"/>
                    </a:lnTo>
                    <a:lnTo>
                      <a:pt x="448" y="927"/>
                    </a:lnTo>
                    <a:lnTo>
                      <a:pt x="462" y="944"/>
                    </a:lnTo>
                    <a:lnTo>
                      <a:pt x="450" y="973"/>
                    </a:lnTo>
                    <a:lnTo>
                      <a:pt x="491" y="948"/>
                    </a:lnTo>
                    <a:lnTo>
                      <a:pt x="508" y="942"/>
                    </a:lnTo>
                    <a:lnTo>
                      <a:pt x="539" y="916"/>
                    </a:lnTo>
                    <a:lnTo>
                      <a:pt x="567" y="908"/>
                    </a:lnTo>
                    <a:lnTo>
                      <a:pt x="599" y="890"/>
                    </a:lnTo>
                    <a:lnTo>
                      <a:pt x="611" y="873"/>
                    </a:lnTo>
                    <a:lnTo>
                      <a:pt x="621" y="848"/>
                    </a:lnTo>
                    <a:lnTo>
                      <a:pt x="648" y="845"/>
                    </a:lnTo>
                    <a:lnTo>
                      <a:pt x="662" y="830"/>
                    </a:lnTo>
                    <a:lnTo>
                      <a:pt x="648" y="807"/>
                    </a:lnTo>
                    <a:lnTo>
                      <a:pt x="630" y="787"/>
                    </a:lnTo>
                    <a:lnTo>
                      <a:pt x="654" y="774"/>
                    </a:lnTo>
                    <a:lnTo>
                      <a:pt x="673" y="779"/>
                    </a:lnTo>
                    <a:lnTo>
                      <a:pt x="708" y="799"/>
                    </a:lnTo>
                    <a:lnTo>
                      <a:pt x="736" y="791"/>
                    </a:lnTo>
                    <a:lnTo>
                      <a:pt x="751" y="779"/>
                    </a:lnTo>
                    <a:lnTo>
                      <a:pt x="751" y="747"/>
                    </a:lnTo>
                    <a:lnTo>
                      <a:pt x="770" y="747"/>
                    </a:lnTo>
                    <a:lnTo>
                      <a:pt x="776" y="762"/>
                    </a:lnTo>
                    <a:lnTo>
                      <a:pt x="799" y="779"/>
                    </a:lnTo>
                    <a:lnTo>
                      <a:pt x="824" y="785"/>
                    </a:lnTo>
                    <a:lnTo>
                      <a:pt x="827" y="759"/>
                    </a:lnTo>
                    <a:lnTo>
                      <a:pt x="830" y="733"/>
                    </a:lnTo>
                    <a:lnTo>
                      <a:pt x="850" y="733"/>
                    </a:lnTo>
                    <a:lnTo>
                      <a:pt x="859" y="751"/>
                    </a:lnTo>
                    <a:lnTo>
                      <a:pt x="871" y="782"/>
                    </a:lnTo>
                    <a:lnTo>
                      <a:pt x="898" y="779"/>
                    </a:lnTo>
                    <a:lnTo>
                      <a:pt x="935" y="796"/>
                    </a:lnTo>
                    <a:lnTo>
                      <a:pt x="968" y="796"/>
                    </a:lnTo>
                    <a:lnTo>
                      <a:pt x="978" y="764"/>
                    </a:lnTo>
                    <a:lnTo>
                      <a:pt x="1036" y="768"/>
                    </a:lnTo>
                    <a:lnTo>
                      <a:pt x="1047" y="796"/>
                    </a:lnTo>
                    <a:lnTo>
                      <a:pt x="1079" y="787"/>
                    </a:lnTo>
                    <a:lnTo>
                      <a:pt x="1079" y="774"/>
                    </a:lnTo>
                    <a:lnTo>
                      <a:pt x="1059" y="751"/>
                    </a:lnTo>
                    <a:lnTo>
                      <a:pt x="1038" y="737"/>
                    </a:lnTo>
                    <a:lnTo>
                      <a:pt x="1028" y="714"/>
                    </a:lnTo>
                    <a:lnTo>
                      <a:pt x="1042" y="693"/>
                    </a:lnTo>
                    <a:lnTo>
                      <a:pt x="1084" y="737"/>
                    </a:lnTo>
                    <a:lnTo>
                      <a:pt x="1084" y="753"/>
                    </a:lnTo>
                    <a:lnTo>
                      <a:pt x="1092" y="768"/>
                    </a:lnTo>
                    <a:lnTo>
                      <a:pt x="1107" y="791"/>
                    </a:lnTo>
                    <a:lnTo>
                      <a:pt x="1102" y="822"/>
                    </a:lnTo>
                    <a:lnTo>
                      <a:pt x="1104" y="848"/>
                    </a:lnTo>
                    <a:lnTo>
                      <a:pt x="1121" y="853"/>
                    </a:lnTo>
                    <a:lnTo>
                      <a:pt x="1147" y="856"/>
                    </a:lnTo>
                    <a:lnTo>
                      <a:pt x="1179" y="850"/>
                    </a:lnTo>
                    <a:lnTo>
                      <a:pt x="1195" y="859"/>
                    </a:lnTo>
                    <a:lnTo>
                      <a:pt x="1216" y="876"/>
                    </a:lnTo>
                    <a:lnTo>
                      <a:pt x="1255" y="859"/>
                    </a:lnTo>
                    <a:lnTo>
                      <a:pt x="1270" y="850"/>
                    </a:lnTo>
                    <a:lnTo>
                      <a:pt x="1213" y="779"/>
                    </a:lnTo>
                    <a:lnTo>
                      <a:pt x="1276" y="850"/>
                    </a:lnTo>
                    <a:lnTo>
                      <a:pt x="1310" y="856"/>
                    </a:lnTo>
                    <a:lnTo>
                      <a:pt x="1321" y="871"/>
                    </a:lnTo>
                    <a:lnTo>
                      <a:pt x="1344" y="884"/>
                    </a:lnTo>
                    <a:lnTo>
                      <a:pt x="1370" y="873"/>
                    </a:lnTo>
                    <a:lnTo>
                      <a:pt x="1362" y="850"/>
                    </a:lnTo>
                    <a:lnTo>
                      <a:pt x="1336" y="839"/>
                    </a:lnTo>
                    <a:lnTo>
                      <a:pt x="1307" y="824"/>
                    </a:lnTo>
                    <a:lnTo>
                      <a:pt x="1292" y="805"/>
                    </a:lnTo>
                    <a:lnTo>
                      <a:pt x="1315" y="785"/>
                    </a:lnTo>
                    <a:lnTo>
                      <a:pt x="1344" y="762"/>
                    </a:lnTo>
                    <a:lnTo>
                      <a:pt x="1319" y="745"/>
                    </a:lnTo>
                    <a:lnTo>
                      <a:pt x="1304" y="745"/>
                    </a:lnTo>
                    <a:lnTo>
                      <a:pt x="1288" y="737"/>
                    </a:lnTo>
                    <a:lnTo>
                      <a:pt x="1273" y="725"/>
                    </a:lnTo>
                    <a:lnTo>
                      <a:pt x="1259" y="733"/>
                    </a:lnTo>
                    <a:lnTo>
                      <a:pt x="1241" y="733"/>
                    </a:lnTo>
                    <a:lnTo>
                      <a:pt x="1218" y="719"/>
                    </a:lnTo>
                    <a:lnTo>
                      <a:pt x="1216" y="699"/>
                    </a:lnTo>
                    <a:lnTo>
                      <a:pt x="1236" y="685"/>
                    </a:lnTo>
                    <a:lnTo>
                      <a:pt x="1265" y="693"/>
                    </a:lnTo>
                    <a:lnTo>
                      <a:pt x="1266" y="694"/>
                    </a:lnTo>
                    <a:lnTo>
                      <a:pt x="1268" y="696"/>
                    </a:lnTo>
                    <a:lnTo>
                      <a:pt x="1273" y="700"/>
                    </a:lnTo>
                    <a:lnTo>
                      <a:pt x="1278" y="703"/>
                    </a:lnTo>
                    <a:lnTo>
                      <a:pt x="1285" y="707"/>
                    </a:lnTo>
                    <a:lnTo>
                      <a:pt x="1292" y="711"/>
                    </a:lnTo>
                    <a:lnTo>
                      <a:pt x="1298" y="716"/>
                    </a:lnTo>
                    <a:lnTo>
                      <a:pt x="1304" y="719"/>
                    </a:lnTo>
                    <a:lnTo>
                      <a:pt x="1325" y="696"/>
                    </a:lnTo>
                    <a:lnTo>
                      <a:pt x="1358" y="685"/>
                    </a:lnTo>
                    <a:lnTo>
                      <a:pt x="1381" y="677"/>
                    </a:lnTo>
                    <a:lnTo>
                      <a:pt x="1424" y="679"/>
                    </a:lnTo>
                    <a:lnTo>
                      <a:pt x="1459" y="688"/>
                    </a:lnTo>
                    <a:lnTo>
                      <a:pt x="1478" y="665"/>
                    </a:lnTo>
                    <a:lnTo>
                      <a:pt x="1464" y="642"/>
                    </a:lnTo>
                    <a:lnTo>
                      <a:pt x="1476" y="619"/>
                    </a:lnTo>
                    <a:lnTo>
                      <a:pt x="1504" y="631"/>
                    </a:lnTo>
                    <a:lnTo>
                      <a:pt x="1496" y="688"/>
                    </a:lnTo>
                    <a:lnTo>
                      <a:pt x="1524" y="708"/>
                    </a:lnTo>
                    <a:lnTo>
                      <a:pt x="1536" y="688"/>
                    </a:lnTo>
                    <a:lnTo>
                      <a:pt x="1558" y="671"/>
                    </a:lnTo>
                    <a:lnTo>
                      <a:pt x="1584" y="671"/>
                    </a:lnTo>
                    <a:lnTo>
                      <a:pt x="1598" y="688"/>
                    </a:lnTo>
                    <a:lnTo>
                      <a:pt x="1606" y="702"/>
                    </a:lnTo>
                    <a:lnTo>
                      <a:pt x="1641" y="699"/>
                    </a:lnTo>
                    <a:lnTo>
                      <a:pt x="1664" y="693"/>
                    </a:lnTo>
                    <a:lnTo>
                      <a:pt x="1670" y="667"/>
                    </a:lnTo>
                    <a:lnTo>
                      <a:pt x="1699" y="671"/>
                    </a:lnTo>
                    <a:lnTo>
                      <a:pt x="1721" y="677"/>
                    </a:lnTo>
                    <a:lnTo>
                      <a:pt x="1732" y="719"/>
                    </a:lnTo>
                    <a:lnTo>
                      <a:pt x="1759" y="716"/>
                    </a:lnTo>
                    <a:lnTo>
                      <a:pt x="1790" y="727"/>
                    </a:lnTo>
                    <a:lnTo>
                      <a:pt x="1807" y="745"/>
                    </a:lnTo>
                    <a:lnTo>
                      <a:pt x="1812" y="770"/>
                    </a:lnTo>
                    <a:lnTo>
                      <a:pt x="1810" y="791"/>
                    </a:lnTo>
                    <a:lnTo>
                      <a:pt x="1847" y="782"/>
                    </a:lnTo>
                    <a:lnTo>
                      <a:pt x="1872" y="768"/>
                    </a:lnTo>
                    <a:lnTo>
                      <a:pt x="1895" y="764"/>
                    </a:lnTo>
                    <a:lnTo>
                      <a:pt x="1936" y="759"/>
                    </a:lnTo>
                    <a:lnTo>
                      <a:pt x="1944" y="731"/>
                    </a:lnTo>
                    <a:lnTo>
                      <a:pt x="1961" y="727"/>
                    </a:lnTo>
                    <a:lnTo>
                      <a:pt x="1981" y="739"/>
                    </a:lnTo>
                    <a:lnTo>
                      <a:pt x="2007" y="759"/>
                    </a:lnTo>
                    <a:lnTo>
                      <a:pt x="2033" y="774"/>
                    </a:lnTo>
                    <a:lnTo>
                      <a:pt x="2035" y="801"/>
                    </a:lnTo>
                    <a:lnTo>
                      <a:pt x="2072" y="834"/>
                    </a:lnTo>
                    <a:lnTo>
                      <a:pt x="2073" y="835"/>
                    </a:lnTo>
                    <a:lnTo>
                      <a:pt x="2075" y="838"/>
                    </a:lnTo>
                    <a:lnTo>
                      <a:pt x="2079" y="844"/>
                    </a:lnTo>
                    <a:lnTo>
                      <a:pt x="2083" y="850"/>
                    </a:lnTo>
                    <a:lnTo>
                      <a:pt x="2089" y="856"/>
                    </a:lnTo>
                    <a:lnTo>
                      <a:pt x="2094" y="859"/>
                    </a:lnTo>
                    <a:lnTo>
                      <a:pt x="2096" y="859"/>
                    </a:lnTo>
                    <a:lnTo>
                      <a:pt x="2100" y="859"/>
                    </a:lnTo>
                    <a:lnTo>
                      <a:pt x="2102" y="858"/>
                    </a:lnTo>
                    <a:lnTo>
                      <a:pt x="2104" y="856"/>
                    </a:lnTo>
                    <a:lnTo>
                      <a:pt x="2122" y="861"/>
                    </a:lnTo>
                    <a:lnTo>
                      <a:pt x="2138" y="873"/>
                    </a:lnTo>
                    <a:lnTo>
                      <a:pt x="2143" y="896"/>
                    </a:lnTo>
                    <a:lnTo>
                      <a:pt x="2138" y="919"/>
                    </a:lnTo>
                    <a:lnTo>
                      <a:pt x="2132" y="942"/>
                    </a:lnTo>
                    <a:lnTo>
                      <a:pt x="2132" y="962"/>
                    </a:lnTo>
                    <a:lnTo>
                      <a:pt x="2132" y="979"/>
                    </a:lnTo>
                    <a:lnTo>
                      <a:pt x="2132" y="1007"/>
                    </a:lnTo>
                    <a:lnTo>
                      <a:pt x="2132" y="1022"/>
                    </a:lnTo>
                    <a:lnTo>
                      <a:pt x="2141" y="1084"/>
                    </a:lnTo>
                    <a:lnTo>
                      <a:pt x="2158" y="1090"/>
                    </a:lnTo>
                    <a:lnTo>
                      <a:pt x="2158" y="1067"/>
                    </a:lnTo>
                    <a:lnTo>
                      <a:pt x="2158" y="1067"/>
                    </a:lnTo>
                    <a:lnTo>
                      <a:pt x="2158" y="1066"/>
                    </a:lnTo>
                    <a:lnTo>
                      <a:pt x="2158" y="1062"/>
                    </a:lnTo>
                    <a:lnTo>
                      <a:pt x="2158" y="1059"/>
                    </a:lnTo>
                    <a:lnTo>
                      <a:pt x="2158" y="1054"/>
                    </a:lnTo>
                    <a:lnTo>
                      <a:pt x="2160" y="1048"/>
                    </a:lnTo>
                    <a:lnTo>
                      <a:pt x="2160" y="1041"/>
                    </a:lnTo>
                    <a:lnTo>
                      <a:pt x="2161" y="1033"/>
                    </a:lnTo>
                    <a:lnTo>
                      <a:pt x="2162" y="1025"/>
                    </a:lnTo>
                    <a:lnTo>
                      <a:pt x="2164" y="1018"/>
                    </a:lnTo>
                    <a:lnTo>
                      <a:pt x="2165" y="1014"/>
                    </a:lnTo>
                    <a:lnTo>
                      <a:pt x="2168" y="1010"/>
                    </a:lnTo>
                    <a:lnTo>
                      <a:pt x="2170" y="1008"/>
                    </a:lnTo>
                    <a:lnTo>
                      <a:pt x="2171" y="1006"/>
                    </a:lnTo>
                    <a:lnTo>
                      <a:pt x="2172" y="1005"/>
                    </a:lnTo>
                    <a:lnTo>
                      <a:pt x="2172" y="1005"/>
                    </a:lnTo>
                    <a:lnTo>
                      <a:pt x="2192" y="1007"/>
                    </a:lnTo>
                    <a:lnTo>
                      <a:pt x="2204" y="1045"/>
                    </a:lnTo>
                    <a:lnTo>
                      <a:pt x="2180" y="1073"/>
                    </a:lnTo>
                    <a:lnTo>
                      <a:pt x="2167" y="1101"/>
                    </a:lnTo>
                    <a:lnTo>
                      <a:pt x="2164" y="1121"/>
                    </a:lnTo>
                    <a:lnTo>
                      <a:pt x="2170" y="1156"/>
                    </a:lnTo>
                    <a:lnTo>
                      <a:pt x="2178" y="1187"/>
                    </a:lnTo>
                    <a:lnTo>
                      <a:pt x="2207" y="1187"/>
                    </a:lnTo>
                    <a:lnTo>
                      <a:pt x="2227" y="1170"/>
                    </a:lnTo>
                    <a:lnTo>
                      <a:pt x="2227" y="1227"/>
                    </a:lnTo>
                    <a:lnTo>
                      <a:pt x="2235" y="1247"/>
                    </a:lnTo>
                    <a:lnTo>
                      <a:pt x="2250" y="1245"/>
                    </a:lnTo>
                    <a:lnTo>
                      <a:pt x="2264" y="1270"/>
                    </a:lnTo>
                    <a:lnTo>
                      <a:pt x="2261" y="1295"/>
                    </a:lnTo>
                    <a:lnTo>
                      <a:pt x="2261" y="1318"/>
                    </a:lnTo>
                    <a:lnTo>
                      <a:pt x="2298" y="1338"/>
                    </a:lnTo>
                    <a:lnTo>
                      <a:pt x="2318" y="1353"/>
                    </a:lnTo>
                    <a:lnTo>
                      <a:pt x="2312" y="1379"/>
                    </a:lnTo>
                    <a:lnTo>
                      <a:pt x="2349" y="1396"/>
                    </a:lnTo>
                    <a:lnTo>
                      <a:pt x="2318" y="1433"/>
                    </a:lnTo>
                    <a:lnTo>
                      <a:pt x="2310" y="1450"/>
                    </a:lnTo>
                    <a:lnTo>
                      <a:pt x="2366" y="1427"/>
                    </a:lnTo>
                    <a:lnTo>
                      <a:pt x="2409" y="1410"/>
                    </a:lnTo>
                    <a:lnTo>
                      <a:pt x="2424" y="1350"/>
                    </a:lnTo>
                    <a:lnTo>
                      <a:pt x="2450" y="1327"/>
                    </a:lnTo>
                    <a:lnTo>
                      <a:pt x="2446" y="1235"/>
                    </a:lnTo>
                    <a:lnTo>
                      <a:pt x="2436" y="1216"/>
                    </a:lnTo>
                    <a:lnTo>
                      <a:pt x="2432" y="1175"/>
                    </a:lnTo>
                    <a:lnTo>
                      <a:pt x="2446" y="1167"/>
                    </a:lnTo>
                    <a:lnTo>
                      <a:pt x="2444" y="1150"/>
                    </a:lnTo>
                    <a:lnTo>
                      <a:pt x="2432" y="1133"/>
                    </a:lnTo>
                    <a:lnTo>
                      <a:pt x="2421" y="1067"/>
                    </a:lnTo>
                    <a:lnTo>
                      <a:pt x="2401" y="1041"/>
                    </a:lnTo>
                    <a:lnTo>
                      <a:pt x="2398" y="962"/>
                    </a:lnTo>
                    <a:lnTo>
                      <a:pt x="2395" y="948"/>
                    </a:lnTo>
                    <a:lnTo>
                      <a:pt x="2376" y="925"/>
                    </a:lnTo>
                    <a:lnTo>
                      <a:pt x="2361" y="910"/>
                    </a:lnTo>
                    <a:lnTo>
                      <a:pt x="2338" y="890"/>
                    </a:lnTo>
                    <a:lnTo>
                      <a:pt x="2327" y="859"/>
                    </a:lnTo>
                    <a:lnTo>
                      <a:pt x="2318" y="830"/>
                    </a:lnTo>
                    <a:lnTo>
                      <a:pt x="2318" y="796"/>
                    </a:lnTo>
                    <a:lnTo>
                      <a:pt x="2281" y="770"/>
                    </a:lnTo>
                    <a:lnTo>
                      <a:pt x="2289" y="699"/>
                    </a:lnTo>
                    <a:lnTo>
                      <a:pt x="2279" y="685"/>
                    </a:lnTo>
                    <a:lnTo>
                      <a:pt x="2264" y="665"/>
                    </a:lnTo>
                    <a:lnTo>
                      <a:pt x="2267" y="634"/>
                    </a:lnTo>
                    <a:lnTo>
                      <a:pt x="2283" y="613"/>
                    </a:lnTo>
                    <a:lnTo>
                      <a:pt x="2287" y="599"/>
                    </a:lnTo>
                    <a:lnTo>
                      <a:pt x="2281" y="559"/>
                    </a:lnTo>
                    <a:lnTo>
                      <a:pt x="2295" y="539"/>
                    </a:lnTo>
                    <a:lnTo>
                      <a:pt x="2318" y="514"/>
                    </a:lnTo>
                    <a:lnTo>
                      <a:pt x="2329" y="485"/>
                    </a:lnTo>
                    <a:lnTo>
                      <a:pt x="2349" y="477"/>
                    </a:lnTo>
                    <a:lnTo>
                      <a:pt x="2364" y="460"/>
                    </a:lnTo>
                    <a:lnTo>
                      <a:pt x="2370" y="429"/>
                    </a:lnTo>
                    <a:lnTo>
                      <a:pt x="2376" y="400"/>
                    </a:lnTo>
                    <a:lnTo>
                      <a:pt x="2376" y="365"/>
                    </a:lnTo>
                    <a:lnTo>
                      <a:pt x="2395" y="402"/>
                    </a:lnTo>
                    <a:lnTo>
                      <a:pt x="2424" y="396"/>
                    </a:lnTo>
                    <a:lnTo>
                      <a:pt x="2444" y="371"/>
                    </a:lnTo>
                    <a:lnTo>
                      <a:pt x="2458" y="357"/>
                    </a:lnTo>
                    <a:lnTo>
                      <a:pt x="2481" y="342"/>
                    </a:lnTo>
                    <a:lnTo>
                      <a:pt x="2510" y="326"/>
                    </a:lnTo>
                    <a:lnTo>
                      <a:pt x="2529" y="299"/>
                    </a:lnTo>
                    <a:lnTo>
                      <a:pt x="2558" y="282"/>
                    </a:lnTo>
                    <a:lnTo>
                      <a:pt x="2570" y="260"/>
                    </a:lnTo>
                    <a:lnTo>
                      <a:pt x="2575" y="239"/>
                    </a:lnTo>
                    <a:lnTo>
                      <a:pt x="2597" y="233"/>
                    </a:lnTo>
                    <a:lnTo>
                      <a:pt x="2618" y="222"/>
                    </a:lnTo>
                    <a:lnTo>
                      <a:pt x="2655" y="194"/>
                    </a:lnTo>
                    <a:lnTo>
                      <a:pt x="2681" y="165"/>
                    </a:lnTo>
                    <a:lnTo>
                      <a:pt x="2706" y="165"/>
                    </a:lnTo>
                    <a:lnTo>
                      <a:pt x="2741" y="163"/>
                    </a:lnTo>
                    <a:lnTo>
                      <a:pt x="2758" y="146"/>
                    </a:lnTo>
                    <a:lnTo>
                      <a:pt x="2766" y="123"/>
                    </a:lnTo>
                    <a:lnTo>
                      <a:pt x="2783" y="97"/>
                    </a:lnTo>
                    <a:lnTo>
                      <a:pt x="2812" y="91"/>
                    </a:lnTo>
                    <a:lnTo>
                      <a:pt x="2812" y="74"/>
                    </a:lnTo>
                    <a:lnTo>
                      <a:pt x="2824" y="57"/>
                    </a:lnTo>
                    <a:lnTo>
                      <a:pt x="2847" y="51"/>
                    </a:lnTo>
                    <a:lnTo>
                      <a:pt x="2886" y="51"/>
                    </a:lnTo>
                    <a:lnTo>
                      <a:pt x="2940" y="49"/>
                    </a:lnTo>
                    <a:lnTo>
                      <a:pt x="2955" y="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9" name="Rectangle 2984"/>
              <p:cNvSpPr>
                <a:spLocks noChangeArrowheads="1"/>
              </p:cNvSpPr>
              <p:nvPr/>
            </p:nvSpPr>
            <p:spPr bwMode="auto">
              <a:xfrm>
                <a:off x="3784" y="1232"/>
                <a:ext cx="1112" cy="805"/>
              </a:xfrm>
              <a:prstGeom prst="rect">
                <a:avLst/>
              </a:prstGeom>
              <a:noFill/>
              <a:ln w="158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0" name="Freeform 2985"/>
              <p:cNvSpPr>
                <a:spLocks/>
              </p:cNvSpPr>
              <p:nvPr/>
            </p:nvSpPr>
            <p:spPr bwMode="auto">
              <a:xfrm>
                <a:off x="3766" y="1233"/>
                <a:ext cx="1130" cy="8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119"/>
                  </a:cxn>
                  <a:cxn ang="0">
                    <a:pos x="5649" y="4119"/>
                  </a:cxn>
                </a:cxnLst>
                <a:rect l="0" t="0" r="r" b="b"/>
                <a:pathLst>
                  <a:path w="5649" h="4119">
                    <a:moveTo>
                      <a:pt x="0" y="0"/>
                    </a:moveTo>
                    <a:lnTo>
                      <a:pt x="0" y="4119"/>
                    </a:lnTo>
                    <a:lnTo>
                      <a:pt x="5649" y="4119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1" name="Freeform 2986"/>
              <p:cNvSpPr>
                <a:spLocks/>
              </p:cNvSpPr>
              <p:nvPr/>
            </p:nvSpPr>
            <p:spPr bwMode="auto">
              <a:xfrm>
                <a:off x="4154" y="1569"/>
                <a:ext cx="269" cy="94"/>
              </a:xfrm>
              <a:custGeom>
                <a:avLst/>
                <a:gdLst/>
                <a:ahLst/>
                <a:cxnLst>
                  <a:cxn ang="0">
                    <a:pos x="49" y="148"/>
                  </a:cxn>
                  <a:cxn ang="0">
                    <a:pos x="100" y="97"/>
                  </a:cxn>
                  <a:cxn ang="0">
                    <a:pos x="178" y="49"/>
                  </a:cxn>
                  <a:cxn ang="0">
                    <a:pos x="223" y="18"/>
                  </a:cxn>
                  <a:cxn ang="0">
                    <a:pos x="290" y="13"/>
                  </a:cxn>
                  <a:cxn ang="0">
                    <a:pos x="362" y="7"/>
                  </a:cxn>
                  <a:cxn ang="0">
                    <a:pos x="446" y="19"/>
                  </a:cxn>
                  <a:cxn ang="0">
                    <a:pos x="490" y="9"/>
                  </a:cxn>
                  <a:cxn ang="0">
                    <a:pos x="526" y="13"/>
                  </a:cxn>
                  <a:cxn ang="0">
                    <a:pos x="619" y="55"/>
                  </a:cxn>
                  <a:cxn ang="0">
                    <a:pos x="771" y="131"/>
                  </a:cxn>
                  <a:cxn ang="0">
                    <a:pos x="870" y="183"/>
                  </a:cxn>
                  <a:cxn ang="0">
                    <a:pos x="916" y="192"/>
                  </a:cxn>
                  <a:cxn ang="0">
                    <a:pos x="934" y="209"/>
                  </a:cxn>
                  <a:cxn ang="0">
                    <a:pos x="947" y="225"/>
                  </a:cxn>
                  <a:cxn ang="0">
                    <a:pos x="954" y="232"/>
                  </a:cxn>
                  <a:cxn ang="0">
                    <a:pos x="963" y="236"/>
                  </a:cxn>
                  <a:cxn ang="0">
                    <a:pos x="972" y="237"/>
                  </a:cxn>
                  <a:cxn ang="0">
                    <a:pos x="982" y="238"/>
                  </a:cxn>
                  <a:cxn ang="0">
                    <a:pos x="994" y="239"/>
                  </a:cxn>
                  <a:cxn ang="0">
                    <a:pos x="1005" y="242"/>
                  </a:cxn>
                  <a:cxn ang="0">
                    <a:pos x="1016" y="251"/>
                  </a:cxn>
                  <a:cxn ang="0">
                    <a:pos x="1061" y="281"/>
                  </a:cxn>
                  <a:cxn ang="0">
                    <a:pos x="1134" y="272"/>
                  </a:cxn>
                  <a:cxn ang="0">
                    <a:pos x="1152" y="297"/>
                  </a:cxn>
                  <a:cxn ang="0">
                    <a:pos x="1173" y="347"/>
                  </a:cxn>
                  <a:cxn ang="0">
                    <a:pos x="1277" y="350"/>
                  </a:cxn>
                  <a:cxn ang="0">
                    <a:pos x="1334" y="394"/>
                  </a:cxn>
                  <a:cxn ang="0">
                    <a:pos x="1255" y="448"/>
                  </a:cxn>
                  <a:cxn ang="0">
                    <a:pos x="1166" y="467"/>
                  </a:cxn>
                  <a:cxn ang="0">
                    <a:pos x="1122" y="459"/>
                  </a:cxn>
                  <a:cxn ang="0">
                    <a:pos x="1031" y="461"/>
                  </a:cxn>
                  <a:cxn ang="0">
                    <a:pos x="952" y="469"/>
                  </a:cxn>
                  <a:cxn ang="0">
                    <a:pos x="921" y="435"/>
                  </a:cxn>
                  <a:cxn ang="0">
                    <a:pos x="963" y="372"/>
                  </a:cxn>
                  <a:cxn ang="0">
                    <a:pos x="880" y="336"/>
                  </a:cxn>
                  <a:cxn ang="0">
                    <a:pos x="816" y="267"/>
                  </a:cxn>
                  <a:cxn ang="0">
                    <a:pos x="746" y="230"/>
                  </a:cxn>
                  <a:cxn ang="0">
                    <a:pos x="664" y="215"/>
                  </a:cxn>
                  <a:cxn ang="0">
                    <a:pos x="585" y="173"/>
                  </a:cxn>
                  <a:cxn ang="0">
                    <a:pos x="533" y="164"/>
                  </a:cxn>
                  <a:cxn ang="0">
                    <a:pos x="498" y="120"/>
                  </a:cxn>
                  <a:cxn ang="0">
                    <a:pos x="468" y="157"/>
                  </a:cxn>
                  <a:cxn ang="0">
                    <a:pos x="427" y="131"/>
                  </a:cxn>
                  <a:cxn ang="0">
                    <a:pos x="383" y="105"/>
                  </a:cxn>
                  <a:cxn ang="0">
                    <a:pos x="357" y="80"/>
                  </a:cxn>
                  <a:cxn ang="0">
                    <a:pos x="267" y="102"/>
                  </a:cxn>
                  <a:cxn ang="0">
                    <a:pos x="163" y="141"/>
                  </a:cxn>
                  <a:cxn ang="0">
                    <a:pos x="105" y="187"/>
                  </a:cxn>
                  <a:cxn ang="0">
                    <a:pos x="76" y="157"/>
                  </a:cxn>
                  <a:cxn ang="0">
                    <a:pos x="11" y="188"/>
                  </a:cxn>
                  <a:cxn ang="0">
                    <a:pos x="7" y="186"/>
                  </a:cxn>
                  <a:cxn ang="0">
                    <a:pos x="0" y="184"/>
                  </a:cxn>
                </a:cxnLst>
                <a:rect l="0" t="0" r="r" b="b"/>
                <a:pathLst>
                  <a:path w="1345" h="469">
                    <a:moveTo>
                      <a:pt x="0" y="184"/>
                    </a:moveTo>
                    <a:lnTo>
                      <a:pt x="11" y="165"/>
                    </a:lnTo>
                    <a:lnTo>
                      <a:pt x="26" y="149"/>
                    </a:lnTo>
                    <a:lnTo>
                      <a:pt x="49" y="148"/>
                    </a:lnTo>
                    <a:lnTo>
                      <a:pt x="60" y="140"/>
                    </a:lnTo>
                    <a:lnTo>
                      <a:pt x="66" y="121"/>
                    </a:lnTo>
                    <a:lnTo>
                      <a:pt x="73" y="104"/>
                    </a:lnTo>
                    <a:lnTo>
                      <a:pt x="100" y="97"/>
                    </a:lnTo>
                    <a:lnTo>
                      <a:pt x="116" y="78"/>
                    </a:lnTo>
                    <a:lnTo>
                      <a:pt x="143" y="68"/>
                    </a:lnTo>
                    <a:lnTo>
                      <a:pt x="165" y="61"/>
                    </a:lnTo>
                    <a:lnTo>
                      <a:pt x="178" y="49"/>
                    </a:lnTo>
                    <a:lnTo>
                      <a:pt x="186" y="30"/>
                    </a:lnTo>
                    <a:lnTo>
                      <a:pt x="196" y="21"/>
                    </a:lnTo>
                    <a:lnTo>
                      <a:pt x="203" y="15"/>
                    </a:lnTo>
                    <a:lnTo>
                      <a:pt x="223" y="18"/>
                    </a:lnTo>
                    <a:lnTo>
                      <a:pt x="246" y="24"/>
                    </a:lnTo>
                    <a:lnTo>
                      <a:pt x="264" y="27"/>
                    </a:lnTo>
                    <a:lnTo>
                      <a:pt x="279" y="26"/>
                    </a:lnTo>
                    <a:lnTo>
                      <a:pt x="290" y="13"/>
                    </a:lnTo>
                    <a:lnTo>
                      <a:pt x="307" y="1"/>
                    </a:lnTo>
                    <a:lnTo>
                      <a:pt x="328" y="0"/>
                    </a:lnTo>
                    <a:lnTo>
                      <a:pt x="346" y="0"/>
                    </a:lnTo>
                    <a:lnTo>
                      <a:pt x="362" y="7"/>
                    </a:lnTo>
                    <a:lnTo>
                      <a:pt x="390" y="8"/>
                    </a:lnTo>
                    <a:lnTo>
                      <a:pt x="413" y="11"/>
                    </a:lnTo>
                    <a:lnTo>
                      <a:pt x="426" y="15"/>
                    </a:lnTo>
                    <a:lnTo>
                      <a:pt x="446" y="19"/>
                    </a:lnTo>
                    <a:lnTo>
                      <a:pt x="456" y="18"/>
                    </a:lnTo>
                    <a:lnTo>
                      <a:pt x="469" y="9"/>
                    </a:lnTo>
                    <a:lnTo>
                      <a:pt x="481" y="5"/>
                    </a:lnTo>
                    <a:lnTo>
                      <a:pt x="490" y="9"/>
                    </a:lnTo>
                    <a:lnTo>
                      <a:pt x="494" y="18"/>
                    </a:lnTo>
                    <a:lnTo>
                      <a:pt x="505" y="22"/>
                    </a:lnTo>
                    <a:lnTo>
                      <a:pt x="517" y="21"/>
                    </a:lnTo>
                    <a:lnTo>
                      <a:pt x="526" y="13"/>
                    </a:lnTo>
                    <a:lnTo>
                      <a:pt x="547" y="9"/>
                    </a:lnTo>
                    <a:lnTo>
                      <a:pt x="561" y="24"/>
                    </a:lnTo>
                    <a:lnTo>
                      <a:pt x="593" y="50"/>
                    </a:lnTo>
                    <a:lnTo>
                      <a:pt x="619" y="55"/>
                    </a:lnTo>
                    <a:lnTo>
                      <a:pt x="650" y="72"/>
                    </a:lnTo>
                    <a:lnTo>
                      <a:pt x="699" y="116"/>
                    </a:lnTo>
                    <a:lnTo>
                      <a:pt x="759" y="116"/>
                    </a:lnTo>
                    <a:lnTo>
                      <a:pt x="771" y="131"/>
                    </a:lnTo>
                    <a:lnTo>
                      <a:pt x="790" y="132"/>
                    </a:lnTo>
                    <a:lnTo>
                      <a:pt x="826" y="160"/>
                    </a:lnTo>
                    <a:lnTo>
                      <a:pt x="852" y="176"/>
                    </a:lnTo>
                    <a:lnTo>
                      <a:pt x="870" y="183"/>
                    </a:lnTo>
                    <a:lnTo>
                      <a:pt x="893" y="177"/>
                    </a:lnTo>
                    <a:lnTo>
                      <a:pt x="912" y="188"/>
                    </a:lnTo>
                    <a:lnTo>
                      <a:pt x="913" y="190"/>
                    </a:lnTo>
                    <a:lnTo>
                      <a:pt x="916" y="192"/>
                    </a:lnTo>
                    <a:lnTo>
                      <a:pt x="920" y="195"/>
                    </a:lnTo>
                    <a:lnTo>
                      <a:pt x="925" y="199"/>
                    </a:lnTo>
                    <a:lnTo>
                      <a:pt x="930" y="205"/>
                    </a:lnTo>
                    <a:lnTo>
                      <a:pt x="934" y="209"/>
                    </a:lnTo>
                    <a:lnTo>
                      <a:pt x="939" y="214"/>
                    </a:lnTo>
                    <a:lnTo>
                      <a:pt x="941" y="218"/>
                    </a:lnTo>
                    <a:lnTo>
                      <a:pt x="945" y="222"/>
                    </a:lnTo>
                    <a:lnTo>
                      <a:pt x="947" y="225"/>
                    </a:lnTo>
                    <a:lnTo>
                      <a:pt x="948" y="228"/>
                    </a:lnTo>
                    <a:lnTo>
                      <a:pt x="950" y="230"/>
                    </a:lnTo>
                    <a:lnTo>
                      <a:pt x="953" y="231"/>
                    </a:lnTo>
                    <a:lnTo>
                      <a:pt x="954" y="232"/>
                    </a:lnTo>
                    <a:lnTo>
                      <a:pt x="956" y="233"/>
                    </a:lnTo>
                    <a:lnTo>
                      <a:pt x="958" y="235"/>
                    </a:lnTo>
                    <a:lnTo>
                      <a:pt x="961" y="235"/>
                    </a:lnTo>
                    <a:lnTo>
                      <a:pt x="963" y="236"/>
                    </a:lnTo>
                    <a:lnTo>
                      <a:pt x="965" y="236"/>
                    </a:lnTo>
                    <a:lnTo>
                      <a:pt x="968" y="237"/>
                    </a:lnTo>
                    <a:lnTo>
                      <a:pt x="970" y="237"/>
                    </a:lnTo>
                    <a:lnTo>
                      <a:pt x="972" y="237"/>
                    </a:lnTo>
                    <a:lnTo>
                      <a:pt x="975" y="238"/>
                    </a:lnTo>
                    <a:lnTo>
                      <a:pt x="977" y="238"/>
                    </a:lnTo>
                    <a:lnTo>
                      <a:pt x="979" y="238"/>
                    </a:lnTo>
                    <a:lnTo>
                      <a:pt x="982" y="238"/>
                    </a:lnTo>
                    <a:lnTo>
                      <a:pt x="985" y="238"/>
                    </a:lnTo>
                    <a:lnTo>
                      <a:pt x="988" y="238"/>
                    </a:lnTo>
                    <a:lnTo>
                      <a:pt x="991" y="238"/>
                    </a:lnTo>
                    <a:lnTo>
                      <a:pt x="994" y="239"/>
                    </a:lnTo>
                    <a:lnTo>
                      <a:pt x="997" y="239"/>
                    </a:lnTo>
                    <a:lnTo>
                      <a:pt x="1000" y="239"/>
                    </a:lnTo>
                    <a:lnTo>
                      <a:pt x="1002" y="239"/>
                    </a:lnTo>
                    <a:lnTo>
                      <a:pt x="1005" y="242"/>
                    </a:lnTo>
                    <a:lnTo>
                      <a:pt x="1008" y="244"/>
                    </a:lnTo>
                    <a:lnTo>
                      <a:pt x="1010" y="246"/>
                    </a:lnTo>
                    <a:lnTo>
                      <a:pt x="1014" y="248"/>
                    </a:lnTo>
                    <a:lnTo>
                      <a:pt x="1016" y="251"/>
                    </a:lnTo>
                    <a:lnTo>
                      <a:pt x="1017" y="253"/>
                    </a:lnTo>
                    <a:lnTo>
                      <a:pt x="1017" y="253"/>
                    </a:lnTo>
                    <a:lnTo>
                      <a:pt x="1040" y="274"/>
                    </a:lnTo>
                    <a:lnTo>
                      <a:pt x="1061" y="281"/>
                    </a:lnTo>
                    <a:lnTo>
                      <a:pt x="1077" y="287"/>
                    </a:lnTo>
                    <a:lnTo>
                      <a:pt x="1089" y="287"/>
                    </a:lnTo>
                    <a:lnTo>
                      <a:pt x="1111" y="280"/>
                    </a:lnTo>
                    <a:lnTo>
                      <a:pt x="1134" y="272"/>
                    </a:lnTo>
                    <a:lnTo>
                      <a:pt x="1148" y="269"/>
                    </a:lnTo>
                    <a:lnTo>
                      <a:pt x="1167" y="272"/>
                    </a:lnTo>
                    <a:lnTo>
                      <a:pt x="1170" y="284"/>
                    </a:lnTo>
                    <a:lnTo>
                      <a:pt x="1152" y="297"/>
                    </a:lnTo>
                    <a:lnTo>
                      <a:pt x="1144" y="307"/>
                    </a:lnTo>
                    <a:lnTo>
                      <a:pt x="1143" y="326"/>
                    </a:lnTo>
                    <a:lnTo>
                      <a:pt x="1148" y="343"/>
                    </a:lnTo>
                    <a:lnTo>
                      <a:pt x="1173" y="347"/>
                    </a:lnTo>
                    <a:lnTo>
                      <a:pt x="1210" y="345"/>
                    </a:lnTo>
                    <a:lnTo>
                      <a:pt x="1239" y="345"/>
                    </a:lnTo>
                    <a:lnTo>
                      <a:pt x="1258" y="345"/>
                    </a:lnTo>
                    <a:lnTo>
                      <a:pt x="1277" y="350"/>
                    </a:lnTo>
                    <a:lnTo>
                      <a:pt x="1293" y="364"/>
                    </a:lnTo>
                    <a:lnTo>
                      <a:pt x="1320" y="389"/>
                    </a:lnTo>
                    <a:lnTo>
                      <a:pt x="1327" y="394"/>
                    </a:lnTo>
                    <a:lnTo>
                      <a:pt x="1334" y="394"/>
                    </a:lnTo>
                    <a:lnTo>
                      <a:pt x="1345" y="404"/>
                    </a:lnTo>
                    <a:lnTo>
                      <a:pt x="1334" y="416"/>
                    </a:lnTo>
                    <a:lnTo>
                      <a:pt x="1307" y="438"/>
                    </a:lnTo>
                    <a:lnTo>
                      <a:pt x="1255" y="448"/>
                    </a:lnTo>
                    <a:lnTo>
                      <a:pt x="1215" y="447"/>
                    </a:lnTo>
                    <a:lnTo>
                      <a:pt x="1204" y="456"/>
                    </a:lnTo>
                    <a:lnTo>
                      <a:pt x="1189" y="464"/>
                    </a:lnTo>
                    <a:lnTo>
                      <a:pt x="1166" y="467"/>
                    </a:lnTo>
                    <a:lnTo>
                      <a:pt x="1157" y="454"/>
                    </a:lnTo>
                    <a:lnTo>
                      <a:pt x="1149" y="449"/>
                    </a:lnTo>
                    <a:lnTo>
                      <a:pt x="1127" y="448"/>
                    </a:lnTo>
                    <a:lnTo>
                      <a:pt x="1122" y="459"/>
                    </a:lnTo>
                    <a:lnTo>
                      <a:pt x="1101" y="465"/>
                    </a:lnTo>
                    <a:lnTo>
                      <a:pt x="1074" y="469"/>
                    </a:lnTo>
                    <a:lnTo>
                      <a:pt x="1054" y="469"/>
                    </a:lnTo>
                    <a:lnTo>
                      <a:pt x="1031" y="461"/>
                    </a:lnTo>
                    <a:lnTo>
                      <a:pt x="1012" y="460"/>
                    </a:lnTo>
                    <a:lnTo>
                      <a:pt x="995" y="465"/>
                    </a:lnTo>
                    <a:lnTo>
                      <a:pt x="976" y="467"/>
                    </a:lnTo>
                    <a:lnTo>
                      <a:pt x="952" y="469"/>
                    </a:lnTo>
                    <a:lnTo>
                      <a:pt x="926" y="469"/>
                    </a:lnTo>
                    <a:lnTo>
                      <a:pt x="909" y="464"/>
                    </a:lnTo>
                    <a:lnTo>
                      <a:pt x="904" y="452"/>
                    </a:lnTo>
                    <a:lnTo>
                      <a:pt x="921" y="435"/>
                    </a:lnTo>
                    <a:lnTo>
                      <a:pt x="942" y="413"/>
                    </a:lnTo>
                    <a:lnTo>
                      <a:pt x="965" y="403"/>
                    </a:lnTo>
                    <a:lnTo>
                      <a:pt x="972" y="389"/>
                    </a:lnTo>
                    <a:lnTo>
                      <a:pt x="963" y="372"/>
                    </a:lnTo>
                    <a:lnTo>
                      <a:pt x="965" y="355"/>
                    </a:lnTo>
                    <a:lnTo>
                      <a:pt x="953" y="357"/>
                    </a:lnTo>
                    <a:lnTo>
                      <a:pt x="921" y="352"/>
                    </a:lnTo>
                    <a:lnTo>
                      <a:pt x="880" y="336"/>
                    </a:lnTo>
                    <a:lnTo>
                      <a:pt x="860" y="343"/>
                    </a:lnTo>
                    <a:lnTo>
                      <a:pt x="806" y="300"/>
                    </a:lnTo>
                    <a:lnTo>
                      <a:pt x="806" y="289"/>
                    </a:lnTo>
                    <a:lnTo>
                      <a:pt x="816" y="267"/>
                    </a:lnTo>
                    <a:lnTo>
                      <a:pt x="809" y="254"/>
                    </a:lnTo>
                    <a:lnTo>
                      <a:pt x="793" y="240"/>
                    </a:lnTo>
                    <a:lnTo>
                      <a:pt x="766" y="230"/>
                    </a:lnTo>
                    <a:lnTo>
                      <a:pt x="746" y="230"/>
                    </a:lnTo>
                    <a:lnTo>
                      <a:pt x="719" y="231"/>
                    </a:lnTo>
                    <a:lnTo>
                      <a:pt x="690" y="233"/>
                    </a:lnTo>
                    <a:lnTo>
                      <a:pt x="674" y="230"/>
                    </a:lnTo>
                    <a:lnTo>
                      <a:pt x="664" y="215"/>
                    </a:lnTo>
                    <a:lnTo>
                      <a:pt x="648" y="199"/>
                    </a:lnTo>
                    <a:lnTo>
                      <a:pt x="635" y="196"/>
                    </a:lnTo>
                    <a:lnTo>
                      <a:pt x="611" y="188"/>
                    </a:lnTo>
                    <a:lnTo>
                      <a:pt x="585" y="173"/>
                    </a:lnTo>
                    <a:lnTo>
                      <a:pt x="570" y="156"/>
                    </a:lnTo>
                    <a:lnTo>
                      <a:pt x="561" y="141"/>
                    </a:lnTo>
                    <a:lnTo>
                      <a:pt x="551" y="155"/>
                    </a:lnTo>
                    <a:lnTo>
                      <a:pt x="533" y="164"/>
                    </a:lnTo>
                    <a:lnTo>
                      <a:pt x="517" y="161"/>
                    </a:lnTo>
                    <a:lnTo>
                      <a:pt x="507" y="149"/>
                    </a:lnTo>
                    <a:lnTo>
                      <a:pt x="499" y="138"/>
                    </a:lnTo>
                    <a:lnTo>
                      <a:pt x="498" y="120"/>
                    </a:lnTo>
                    <a:lnTo>
                      <a:pt x="490" y="116"/>
                    </a:lnTo>
                    <a:lnTo>
                      <a:pt x="479" y="124"/>
                    </a:lnTo>
                    <a:lnTo>
                      <a:pt x="479" y="147"/>
                    </a:lnTo>
                    <a:lnTo>
                      <a:pt x="468" y="157"/>
                    </a:lnTo>
                    <a:lnTo>
                      <a:pt x="456" y="157"/>
                    </a:lnTo>
                    <a:lnTo>
                      <a:pt x="447" y="146"/>
                    </a:lnTo>
                    <a:lnTo>
                      <a:pt x="436" y="130"/>
                    </a:lnTo>
                    <a:lnTo>
                      <a:pt x="427" y="131"/>
                    </a:lnTo>
                    <a:lnTo>
                      <a:pt x="406" y="136"/>
                    </a:lnTo>
                    <a:lnTo>
                      <a:pt x="390" y="133"/>
                    </a:lnTo>
                    <a:lnTo>
                      <a:pt x="377" y="118"/>
                    </a:lnTo>
                    <a:lnTo>
                      <a:pt x="383" y="105"/>
                    </a:lnTo>
                    <a:lnTo>
                      <a:pt x="406" y="94"/>
                    </a:lnTo>
                    <a:lnTo>
                      <a:pt x="408" y="83"/>
                    </a:lnTo>
                    <a:lnTo>
                      <a:pt x="390" y="79"/>
                    </a:lnTo>
                    <a:lnTo>
                      <a:pt x="357" y="80"/>
                    </a:lnTo>
                    <a:lnTo>
                      <a:pt x="332" y="72"/>
                    </a:lnTo>
                    <a:lnTo>
                      <a:pt x="304" y="65"/>
                    </a:lnTo>
                    <a:lnTo>
                      <a:pt x="278" y="83"/>
                    </a:lnTo>
                    <a:lnTo>
                      <a:pt x="267" y="102"/>
                    </a:lnTo>
                    <a:lnTo>
                      <a:pt x="241" y="110"/>
                    </a:lnTo>
                    <a:lnTo>
                      <a:pt x="204" y="120"/>
                    </a:lnTo>
                    <a:lnTo>
                      <a:pt x="180" y="134"/>
                    </a:lnTo>
                    <a:lnTo>
                      <a:pt x="163" y="141"/>
                    </a:lnTo>
                    <a:lnTo>
                      <a:pt x="144" y="145"/>
                    </a:lnTo>
                    <a:lnTo>
                      <a:pt x="135" y="163"/>
                    </a:lnTo>
                    <a:lnTo>
                      <a:pt x="127" y="181"/>
                    </a:lnTo>
                    <a:lnTo>
                      <a:pt x="105" y="187"/>
                    </a:lnTo>
                    <a:lnTo>
                      <a:pt x="85" y="194"/>
                    </a:lnTo>
                    <a:lnTo>
                      <a:pt x="75" y="187"/>
                    </a:lnTo>
                    <a:lnTo>
                      <a:pt x="77" y="170"/>
                    </a:lnTo>
                    <a:lnTo>
                      <a:pt x="76" y="157"/>
                    </a:lnTo>
                    <a:lnTo>
                      <a:pt x="59" y="165"/>
                    </a:lnTo>
                    <a:lnTo>
                      <a:pt x="48" y="177"/>
                    </a:lnTo>
                    <a:lnTo>
                      <a:pt x="30" y="186"/>
                    </a:lnTo>
                    <a:lnTo>
                      <a:pt x="11" y="188"/>
                    </a:lnTo>
                    <a:lnTo>
                      <a:pt x="11" y="188"/>
                    </a:lnTo>
                    <a:lnTo>
                      <a:pt x="10" y="187"/>
                    </a:lnTo>
                    <a:lnTo>
                      <a:pt x="9" y="187"/>
                    </a:lnTo>
                    <a:lnTo>
                      <a:pt x="7" y="186"/>
                    </a:lnTo>
                    <a:lnTo>
                      <a:pt x="6" y="185"/>
                    </a:lnTo>
                    <a:lnTo>
                      <a:pt x="3" y="184"/>
                    </a:lnTo>
                    <a:lnTo>
                      <a:pt x="1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2" name="Freeform 2987"/>
              <p:cNvSpPr>
                <a:spLocks/>
              </p:cNvSpPr>
              <p:nvPr/>
            </p:nvSpPr>
            <p:spPr bwMode="auto">
              <a:xfrm>
                <a:off x="4154" y="1569"/>
                <a:ext cx="269" cy="94"/>
              </a:xfrm>
              <a:custGeom>
                <a:avLst/>
                <a:gdLst/>
                <a:ahLst/>
                <a:cxnLst>
                  <a:cxn ang="0">
                    <a:pos x="49" y="148"/>
                  </a:cxn>
                  <a:cxn ang="0">
                    <a:pos x="100" y="97"/>
                  </a:cxn>
                  <a:cxn ang="0">
                    <a:pos x="178" y="49"/>
                  </a:cxn>
                  <a:cxn ang="0">
                    <a:pos x="223" y="18"/>
                  </a:cxn>
                  <a:cxn ang="0">
                    <a:pos x="290" y="13"/>
                  </a:cxn>
                  <a:cxn ang="0">
                    <a:pos x="362" y="7"/>
                  </a:cxn>
                  <a:cxn ang="0">
                    <a:pos x="446" y="19"/>
                  </a:cxn>
                  <a:cxn ang="0">
                    <a:pos x="490" y="9"/>
                  </a:cxn>
                  <a:cxn ang="0">
                    <a:pos x="526" y="13"/>
                  </a:cxn>
                  <a:cxn ang="0">
                    <a:pos x="619" y="55"/>
                  </a:cxn>
                  <a:cxn ang="0">
                    <a:pos x="771" y="131"/>
                  </a:cxn>
                  <a:cxn ang="0">
                    <a:pos x="870" y="183"/>
                  </a:cxn>
                  <a:cxn ang="0">
                    <a:pos x="916" y="192"/>
                  </a:cxn>
                  <a:cxn ang="0">
                    <a:pos x="934" y="209"/>
                  </a:cxn>
                  <a:cxn ang="0">
                    <a:pos x="947" y="225"/>
                  </a:cxn>
                  <a:cxn ang="0">
                    <a:pos x="954" y="232"/>
                  </a:cxn>
                  <a:cxn ang="0">
                    <a:pos x="963" y="236"/>
                  </a:cxn>
                  <a:cxn ang="0">
                    <a:pos x="972" y="237"/>
                  </a:cxn>
                  <a:cxn ang="0">
                    <a:pos x="982" y="238"/>
                  </a:cxn>
                  <a:cxn ang="0">
                    <a:pos x="994" y="239"/>
                  </a:cxn>
                  <a:cxn ang="0">
                    <a:pos x="1005" y="242"/>
                  </a:cxn>
                  <a:cxn ang="0">
                    <a:pos x="1016" y="251"/>
                  </a:cxn>
                  <a:cxn ang="0">
                    <a:pos x="1061" y="281"/>
                  </a:cxn>
                  <a:cxn ang="0">
                    <a:pos x="1134" y="272"/>
                  </a:cxn>
                  <a:cxn ang="0">
                    <a:pos x="1152" y="297"/>
                  </a:cxn>
                  <a:cxn ang="0">
                    <a:pos x="1173" y="347"/>
                  </a:cxn>
                  <a:cxn ang="0">
                    <a:pos x="1277" y="350"/>
                  </a:cxn>
                  <a:cxn ang="0">
                    <a:pos x="1334" y="394"/>
                  </a:cxn>
                  <a:cxn ang="0">
                    <a:pos x="1255" y="448"/>
                  </a:cxn>
                  <a:cxn ang="0">
                    <a:pos x="1166" y="467"/>
                  </a:cxn>
                  <a:cxn ang="0">
                    <a:pos x="1122" y="459"/>
                  </a:cxn>
                  <a:cxn ang="0">
                    <a:pos x="1031" y="461"/>
                  </a:cxn>
                  <a:cxn ang="0">
                    <a:pos x="952" y="469"/>
                  </a:cxn>
                  <a:cxn ang="0">
                    <a:pos x="921" y="435"/>
                  </a:cxn>
                  <a:cxn ang="0">
                    <a:pos x="963" y="372"/>
                  </a:cxn>
                  <a:cxn ang="0">
                    <a:pos x="880" y="336"/>
                  </a:cxn>
                  <a:cxn ang="0">
                    <a:pos x="816" y="267"/>
                  </a:cxn>
                  <a:cxn ang="0">
                    <a:pos x="746" y="230"/>
                  </a:cxn>
                  <a:cxn ang="0">
                    <a:pos x="664" y="215"/>
                  </a:cxn>
                  <a:cxn ang="0">
                    <a:pos x="585" y="173"/>
                  </a:cxn>
                  <a:cxn ang="0">
                    <a:pos x="533" y="164"/>
                  </a:cxn>
                  <a:cxn ang="0">
                    <a:pos x="498" y="120"/>
                  </a:cxn>
                  <a:cxn ang="0">
                    <a:pos x="468" y="157"/>
                  </a:cxn>
                  <a:cxn ang="0">
                    <a:pos x="427" y="131"/>
                  </a:cxn>
                  <a:cxn ang="0">
                    <a:pos x="383" y="105"/>
                  </a:cxn>
                  <a:cxn ang="0">
                    <a:pos x="357" y="80"/>
                  </a:cxn>
                  <a:cxn ang="0">
                    <a:pos x="267" y="102"/>
                  </a:cxn>
                  <a:cxn ang="0">
                    <a:pos x="163" y="141"/>
                  </a:cxn>
                  <a:cxn ang="0">
                    <a:pos x="105" y="187"/>
                  </a:cxn>
                  <a:cxn ang="0">
                    <a:pos x="76" y="157"/>
                  </a:cxn>
                  <a:cxn ang="0">
                    <a:pos x="11" y="188"/>
                  </a:cxn>
                  <a:cxn ang="0">
                    <a:pos x="7" y="186"/>
                  </a:cxn>
                  <a:cxn ang="0">
                    <a:pos x="0" y="184"/>
                  </a:cxn>
                </a:cxnLst>
                <a:rect l="0" t="0" r="r" b="b"/>
                <a:pathLst>
                  <a:path w="1345" h="469">
                    <a:moveTo>
                      <a:pt x="0" y="184"/>
                    </a:moveTo>
                    <a:lnTo>
                      <a:pt x="11" y="165"/>
                    </a:lnTo>
                    <a:lnTo>
                      <a:pt x="26" y="149"/>
                    </a:lnTo>
                    <a:lnTo>
                      <a:pt x="49" y="148"/>
                    </a:lnTo>
                    <a:lnTo>
                      <a:pt x="60" y="140"/>
                    </a:lnTo>
                    <a:lnTo>
                      <a:pt x="66" y="121"/>
                    </a:lnTo>
                    <a:lnTo>
                      <a:pt x="73" y="104"/>
                    </a:lnTo>
                    <a:lnTo>
                      <a:pt x="100" y="97"/>
                    </a:lnTo>
                    <a:lnTo>
                      <a:pt x="116" y="78"/>
                    </a:lnTo>
                    <a:lnTo>
                      <a:pt x="143" y="68"/>
                    </a:lnTo>
                    <a:lnTo>
                      <a:pt x="165" y="61"/>
                    </a:lnTo>
                    <a:lnTo>
                      <a:pt x="178" y="49"/>
                    </a:lnTo>
                    <a:lnTo>
                      <a:pt x="186" y="30"/>
                    </a:lnTo>
                    <a:lnTo>
                      <a:pt x="196" y="21"/>
                    </a:lnTo>
                    <a:lnTo>
                      <a:pt x="203" y="15"/>
                    </a:lnTo>
                    <a:lnTo>
                      <a:pt x="223" y="18"/>
                    </a:lnTo>
                    <a:lnTo>
                      <a:pt x="246" y="24"/>
                    </a:lnTo>
                    <a:lnTo>
                      <a:pt x="264" y="27"/>
                    </a:lnTo>
                    <a:lnTo>
                      <a:pt x="279" y="26"/>
                    </a:lnTo>
                    <a:lnTo>
                      <a:pt x="290" y="13"/>
                    </a:lnTo>
                    <a:lnTo>
                      <a:pt x="307" y="1"/>
                    </a:lnTo>
                    <a:lnTo>
                      <a:pt x="328" y="0"/>
                    </a:lnTo>
                    <a:lnTo>
                      <a:pt x="346" y="0"/>
                    </a:lnTo>
                    <a:lnTo>
                      <a:pt x="362" y="7"/>
                    </a:lnTo>
                    <a:lnTo>
                      <a:pt x="390" y="8"/>
                    </a:lnTo>
                    <a:lnTo>
                      <a:pt x="413" y="11"/>
                    </a:lnTo>
                    <a:lnTo>
                      <a:pt x="426" y="15"/>
                    </a:lnTo>
                    <a:lnTo>
                      <a:pt x="446" y="19"/>
                    </a:lnTo>
                    <a:lnTo>
                      <a:pt x="456" y="18"/>
                    </a:lnTo>
                    <a:lnTo>
                      <a:pt x="469" y="9"/>
                    </a:lnTo>
                    <a:lnTo>
                      <a:pt x="481" y="5"/>
                    </a:lnTo>
                    <a:lnTo>
                      <a:pt x="490" y="9"/>
                    </a:lnTo>
                    <a:lnTo>
                      <a:pt x="494" y="18"/>
                    </a:lnTo>
                    <a:lnTo>
                      <a:pt x="505" y="22"/>
                    </a:lnTo>
                    <a:lnTo>
                      <a:pt x="517" y="21"/>
                    </a:lnTo>
                    <a:lnTo>
                      <a:pt x="526" y="13"/>
                    </a:lnTo>
                    <a:lnTo>
                      <a:pt x="547" y="9"/>
                    </a:lnTo>
                    <a:lnTo>
                      <a:pt x="561" y="24"/>
                    </a:lnTo>
                    <a:lnTo>
                      <a:pt x="593" y="50"/>
                    </a:lnTo>
                    <a:lnTo>
                      <a:pt x="619" y="55"/>
                    </a:lnTo>
                    <a:lnTo>
                      <a:pt x="650" y="72"/>
                    </a:lnTo>
                    <a:lnTo>
                      <a:pt x="699" y="116"/>
                    </a:lnTo>
                    <a:lnTo>
                      <a:pt x="759" y="116"/>
                    </a:lnTo>
                    <a:lnTo>
                      <a:pt x="771" y="131"/>
                    </a:lnTo>
                    <a:lnTo>
                      <a:pt x="790" y="132"/>
                    </a:lnTo>
                    <a:lnTo>
                      <a:pt x="826" y="160"/>
                    </a:lnTo>
                    <a:lnTo>
                      <a:pt x="852" y="176"/>
                    </a:lnTo>
                    <a:lnTo>
                      <a:pt x="870" y="183"/>
                    </a:lnTo>
                    <a:lnTo>
                      <a:pt x="893" y="177"/>
                    </a:lnTo>
                    <a:lnTo>
                      <a:pt x="912" y="188"/>
                    </a:lnTo>
                    <a:lnTo>
                      <a:pt x="913" y="190"/>
                    </a:lnTo>
                    <a:lnTo>
                      <a:pt x="916" y="192"/>
                    </a:lnTo>
                    <a:lnTo>
                      <a:pt x="920" y="195"/>
                    </a:lnTo>
                    <a:lnTo>
                      <a:pt x="925" y="199"/>
                    </a:lnTo>
                    <a:lnTo>
                      <a:pt x="930" y="205"/>
                    </a:lnTo>
                    <a:lnTo>
                      <a:pt x="934" y="209"/>
                    </a:lnTo>
                    <a:lnTo>
                      <a:pt x="939" y="214"/>
                    </a:lnTo>
                    <a:lnTo>
                      <a:pt x="941" y="218"/>
                    </a:lnTo>
                    <a:lnTo>
                      <a:pt x="945" y="222"/>
                    </a:lnTo>
                    <a:lnTo>
                      <a:pt x="947" y="225"/>
                    </a:lnTo>
                    <a:lnTo>
                      <a:pt x="948" y="228"/>
                    </a:lnTo>
                    <a:lnTo>
                      <a:pt x="950" y="230"/>
                    </a:lnTo>
                    <a:lnTo>
                      <a:pt x="953" y="231"/>
                    </a:lnTo>
                    <a:lnTo>
                      <a:pt x="954" y="232"/>
                    </a:lnTo>
                    <a:lnTo>
                      <a:pt x="956" y="233"/>
                    </a:lnTo>
                    <a:lnTo>
                      <a:pt x="958" y="235"/>
                    </a:lnTo>
                    <a:lnTo>
                      <a:pt x="961" y="235"/>
                    </a:lnTo>
                    <a:lnTo>
                      <a:pt x="963" y="236"/>
                    </a:lnTo>
                    <a:lnTo>
                      <a:pt x="965" y="236"/>
                    </a:lnTo>
                    <a:lnTo>
                      <a:pt x="968" y="237"/>
                    </a:lnTo>
                    <a:lnTo>
                      <a:pt x="970" y="237"/>
                    </a:lnTo>
                    <a:lnTo>
                      <a:pt x="972" y="237"/>
                    </a:lnTo>
                    <a:lnTo>
                      <a:pt x="975" y="238"/>
                    </a:lnTo>
                    <a:lnTo>
                      <a:pt x="977" y="238"/>
                    </a:lnTo>
                    <a:lnTo>
                      <a:pt x="979" y="238"/>
                    </a:lnTo>
                    <a:lnTo>
                      <a:pt x="982" y="238"/>
                    </a:lnTo>
                    <a:lnTo>
                      <a:pt x="985" y="238"/>
                    </a:lnTo>
                    <a:lnTo>
                      <a:pt x="988" y="238"/>
                    </a:lnTo>
                    <a:lnTo>
                      <a:pt x="991" y="238"/>
                    </a:lnTo>
                    <a:lnTo>
                      <a:pt x="994" y="239"/>
                    </a:lnTo>
                    <a:lnTo>
                      <a:pt x="997" y="239"/>
                    </a:lnTo>
                    <a:lnTo>
                      <a:pt x="1000" y="239"/>
                    </a:lnTo>
                    <a:lnTo>
                      <a:pt x="1002" y="239"/>
                    </a:lnTo>
                    <a:lnTo>
                      <a:pt x="1005" y="242"/>
                    </a:lnTo>
                    <a:lnTo>
                      <a:pt x="1008" y="244"/>
                    </a:lnTo>
                    <a:lnTo>
                      <a:pt x="1010" y="246"/>
                    </a:lnTo>
                    <a:lnTo>
                      <a:pt x="1014" y="248"/>
                    </a:lnTo>
                    <a:lnTo>
                      <a:pt x="1016" y="251"/>
                    </a:lnTo>
                    <a:lnTo>
                      <a:pt x="1017" y="253"/>
                    </a:lnTo>
                    <a:lnTo>
                      <a:pt x="1017" y="253"/>
                    </a:lnTo>
                    <a:lnTo>
                      <a:pt x="1040" y="274"/>
                    </a:lnTo>
                    <a:lnTo>
                      <a:pt x="1061" y="281"/>
                    </a:lnTo>
                    <a:lnTo>
                      <a:pt x="1077" y="287"/>
                    </a:lnTo>
                    <a:lnTo>
                      <a:pt x="1089" y="287"/>
                    </a:lnTo>
                    <a:lnTo>
                      <a:pt x="1111" y="280"/>
                    </a:lnTo>
                    <a:lnTo>
                      <a:pt x="1134" y="272"/>
                    </a:lnTo>
                    <a:lnTo>
                      <a:pt x="1148" y="269"/>
                    </a:lnTo>
                    <a:lnTo>
                      <a:pt x="1167" y="272"/>
                    </a:lnTo>
                    <a:lnTo>
                      <a:pt x="1170" y="284"/>
                    </a:lnTo>
                    <a:lnTo>
                      <a:pt x="1152" y="297"/>
                    </a:lnTo>
                    <a:lnTo>
                      <a:pt x="1144" y="307"/>
                    </a:lnTo>
                    <a:lnTo>
                      <a:pt x="1143" y="326"/>
                    </a:lnTo>
                    <a:lnTo>
                      <a:pt x="1148" y="343"/>
                    </a:lnTo>
                    <a:lnTo>
                      <a:pt x="1173" y="347"/>
                    </a:lnTo>
                    <a:lnTo>
                      <a:pt x="1210" y="345"/>
                    </a:lnTo>
                    <a:lnTo>
                      <a:pt x="1239" y="345"/>
                    </a:lnTo>
                    <a:lnTo>
                      <a:pt x="1258" y="345"/>
                    </a:lnTo>
                    <a:lnTo>
                      <a:pt x="1277" y="350"/>
                    </a:lnTo>
                    <a:lnTo>
                      <a:pt x="1293" y="364"/>
                    </a:lnTo>
                    <a:lnTo>
                      <a:pt x="1320" y="389"/>
                    </a:lnTo>
                    <a:lnTo>
                      <a:pt x="1327" y="394"/>
                    </a:lnTo>
                    <a:lnTo>
                      <a:pt x="1334" y="394"/>
                    </a:lnTo>
                    <a:lnTo>
                      <a:pt x="1345" y="404"/>
                    </a:lnTo>
                    <a:lnTo>
                      <a:pt x="1334" y="416"/>
                    </a:lnTo>
                    <a:lnTo>
                      <a:pt x="1307" y="438"/>
                    </a:lnTo>
                    <a:lnTo>
                      <a:pt x="1255" y="448"/>
                    </a:lnTo>
                    <a:lnTo>
                      <a:pt x="1215" y="447"/>
                    </a:lnTo>
                    <a:lnTo>
                      <a:pt x="1204" y="456"/>
                    </a:lnTo>
                    <a:lnTo>
                      <a:pt x="1189" y="464"/>
                    </a:lnTo>
                    <a:lnTo>
                      <a:pt x="1166" y="467"/>
                    </a:lnTo>
                    <a:lnTo>
                      <a:pt x="1157" y="454"/>
                    </a:lnTo>
                    <a:lnTo>
                      <a:pt x="1149" y="449"/>
                    </a:lnTo>
                    <a:lnTo>
                      <a:pt x="1127" y="448"/>
                    </a:lnTo>
                    <a:lnTo>
                      <a:pt x="1122" y="459"/>
                    </a:lnTo>
                    <a:lnTo>
                      <a:pt x="1101" y="465"/>
                    </a:lnTo>
                    <a:lnTo>
                      <a:pt x="1074" y="469"/>
                    </a:lnTo>
                    <a:lnTo>
                      <a:pt x="1054" y="469"/>
                    </a:lnTo>
                    <a:lnTo>
                      <a:pt x="1031" y="461"/>
                    </a:lnTo>
                    <a:lnTo>
                      <a:pt x="1012" y="460"/>
                    </a:lnTo>
                    <a:lnTo>
                      <a:pt x="995" y="465"/>
                    </a:lnTo>
                    <a:lnTo>
                      <a:pt x="976" y="467"/>
                    </a:lnTo>
                    <a:lnTo>
                      <a:pt x="952" y="469"/>
                    </a:lnTo>
                    <a:lnTo>
                      <a:pt x="926" y="469"/>
                    </a:lnTo>
                    <a:lnTo>
                      <a:pt x="909" y="464"/>
                    </a:lnTo>
                    <a:lnTo>
                      <a:pt x="904" y="452"/>
                    </a:lnTo>
                    <a:lnTo>
                      <a:pt x="921" y="435"/>
                    </a:lnTo>
                    <a:lnTo>
                      <a:pt x="942" y="413"/>
                    </a:lnTo>
                    <a:lnTo>
                      <a:pt x="965" y="403"/>
                    </a:lnTo>
                    <a:lnTo>
                      <a:pt x="972" y="389"/>
                    </a:lnTo>
                    <a:lnTo>
                      <a:pt x="963" y="372"/>
                    </a:lnTo>
                    <a:lnTo>
                      <a:pt x="965" y="355"/>
                    </a:lnTo>
                    <a:lnTo>
                      <a:pt x="953" y="357"/>
                    </a:lnTo>
                    <a:lnTo>
                      <a:pt x="921" y="352"/>
                    </a:lnTo>
                    <a:lnTo>
                      <a:pt x="880" y="336"/>
                    </a:lnTo>
                    <a:lnTo>
                      <a:pt x="860" y="343"/>
                    </a:lnTo>
                    <a:lnTo>
                      <a:pt x="806" y="300"/>
                    </a:lnTo>
                    <a:lnTo>
                      <a:pt x="806" y="289"/>
                    </a:lnTo>
                    <a:lnTo>
                      <a:pt x="816" y="267"/>
                    </a:lnTo>
                    <a:lnTo>
                      <a:pt x="809" y="254"/>
                    </a:lnTo>
                    <a:lnTo>
                      <a:pt x="793" y="240"/>
                    </a:lnTo>
                    <a:lnTo>
                      <a:pt x="766" y="230"/>
                    </a:lnTo>
                    <a:lnTo>
                      <a:pt x="746" y="230"/>
                    </a:lnTo>
                    <a:lnTo>
                      <a:pt x="719" y="231"/>
                    </a:lnTo>
                    <a:lnTo>
                      <a:pt x="690" y="233"/>
                    </a:lnTo>
                    <a:lnTo>
                      <a:pt x="674" y="230"/>
                    </a:lnTo>
                    <a:lnTo>
                      <a:pt x="664" y="215"/>
                    </a:lnTo>
                    <a:lnTo>
                      <a:pt x="648" y="199"/>
                    </a:lnTo>
                    <a:lnTo>
                      <a:pt x="635" y="196"/>
                    </a:lnTo>
                    <a:lnTo>
                      <a:pt x="611" y="188"/>
                    </a:lnTo>
                    <a:lnTo>
                      <a:pt x="585" y="173"/>
                    </a:lnTo>
                    <a:lnTo>
                      <a:pt x="570" y="156"/>
                    </a:lnTo>
                    <a:lnTo>
                      <a:pt x="561" y="141"/>
                    </a:lnTo>
                    <a:lnTo>
                      <a:pt x="551" y="155"/>
                    </a:lnTo>
                    <a:lnTo>
                      <a:pt x="533" y="164"/>
                    </a:lnTo>
                    <a:lnTo>
                      <a:pt x="517" y="161"/>
                    </a:lnTo>
                    <a:lnTo>
                      <a:pt x="507" y="149"/>
                    </a:lnTo>
                    <a:lnTo>
                      <a:pt x="499" y="138"/>
                    </a:lnTo>
                    <a:lnTo>
                      <a:pt x="498" y="120"/>
                    </a:lnTo>
                    <a:lnTo>
                      <a:pt x="490" y="116"/>
                    </a:lnTo>
                    <a:lnTo>
                      <a:pt x="479" y="124"/>
                    </a:lnTo>
                    <a:lnTo>
                      <a:pt x="479" y="147"/>
                    </a:lnTo>
                    <a:lnTo>
                      <a:pt x="468" y="157"/>
                    </a:lnTo>
                    <a:lnTo>
                      <a:pt x="456" y="157"/>
                    </a:lnTo>
                    <a:lnTo>
                      <a:pt x="447" y="146"/>
                    </a:lnTo>
                    <a:lnTo>
                      <a:pt x="436" y="130"/>
                    </a:lnTo>
                    <a:lnTo>
                      <a:pt x="427" y="131"/>
                    </a:lnTo>
                    <a:lnTo>
                      <a:pt x="406" y="136"/>
                    </a:lnTo>
                    <a:lnTo>
                      <a:pt x="390" y="133"/>
                    </a:lnTo>
                    <a:lnTo>
                      <a:pt x="377" y="118"/>
                    </a:lnTo>
                    <a:lnTo>
                      <a:pt x="383" y="105"/>
                    </a:lnTo>
                    <a:lnTo>
                      <a:pt x="406" y="94"/>
                    </a:lnTo>
                    <a:lnTo>
                      <a:pt x="408" y="83"/>
                    </a:lnTo>
                    <a:lnTo>
                      <a:pt x="390" y="79"/>
                    </a:lnTo>
                    <a:lnTo>
                      <a:pt x="357" y="80"/>
                    </a:lnTo>
                    <a:lnTo>
                      <a:pt x="332" y="72"/>
                    </a:lnTo>
                    <a:lnTo>
                      <a:pt x="304" y="65"/>
                    </a:lnTo>
                    <a:lnTo>
                      <a:pt x="278" y="83"/>
                    </a:lnTo>
                    <a:lnTo>
                      <a:pt x="267" y="102"/>
                    </a:lnTo>
                    <a:lnTo>
                      <a:pt x="241" y="110"/>
                    </a:lnTo>
                    <a:lnTo>
                      <a:pt x="204" y="120"/>
                    </a:lnTo>
                    <a:lnTo>
                      <a:pt x="180" y="134"/>
                    </a:lnTo>
                    <a:lnTo>
                      <a:pt x="163" y="141"/>
                    </a:lnTo>
                    <a:lnTo>
                      <a:pt x="144" y="145"/>
                    </a:lnTo>
                    <a:lnTo>
                      <a:pt x="135" y="163"/>
                    </a:lnTo>
                    <a:lnTo>
                      <a:pt x="127" y="181"/>
                    </a:lnTo>
                    <a:lnTo>
                      <a:pt x="105" y="187"/>
                    </a:lnTo>
                    <a:lnTo>
                      <a:pt x="85" y="194"/>
                    </a:lnTo>
                    <a:lnTo>
                      <a:pt x="75" y="187"/>
                    </a:lnTo>
                    <a:lnTo>
                      <a:pt x="77" y="170"/>
                    </a:lnTo>
                    <a:lnTo>
                      <a:pt x="76" y="157"/>
                    </a:lnTo>
                    <a:lnTo>
                      <a:pt x="59" y="165"/>
                    </a:lnTo>
                    <a:lnTo>
                      <a:pt x="48" y="177"/>
                    </a:lnTo>
                    <a:lnTo>
                      <a:pt x="30" y="186"/>
                    </a:lnTo>
                    <a:lnTo>
                      <a:pt x="11" y="188"/>
                    </a:lnTo>
                    <a:lnTo>
                      <a:pt x="11" y="188"/>
                    </a:lnTo>
                    <a:lnTo>
                      <a:pt x="10" y="187"/>
                    </a:lnTo>
                    <a:lnTo>
                      <a:pt x="9" y="187"/>
                    </a:lnTo>
                    <a:lnTo>
                      <a:pt x="7" y="186"/>
                    </a:lnTo>
                    <a:lnTo>
                      <a:pt x="6" y="185"/>
                    </a:lnTo>
                    <a:lnTo>
                      <a:pt x="3" y="184"/>
                    </a:lnTo>
                    <a:lnTo>
                      <a:pt x="1" y="184"/>
                    </a:lnTo>
                    <a:lnTo>
                      <a:pt x="0" y="184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3" name="Freeform 2988"/>
              <p:cNvSpPr>
                <a:spLocks/>
              </p:cNvSpPr>
              <p:nvPr/>
            </p:nvSpPr>
            <p:spPr bwMode="auto">
              <a:xfrm>
                <a:off x="4203" y="1603"/>
                <a:ext cx="13" cy="1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6" y="0"/>
                  </a:cxn>
                  <a:cxn ang="0">
                    <a:pos x="26" y="1"/>
                  </a:cxn>
                  <a:cxn ang="0">
                    <a:pos x="39" y="4"/>
                  </a:cxn>
                  <a:cxn ang="0">
                    <a:pos x="62" y="12"/>
                  </a:cxn>
                  <a:cxn ang="0">
                    <a:pos x="61" y="27"/>
                  </a:cxn>
                  <a:cxn ang="0">
                    <a:pos x="54" y="40"/>
                  </a:cxn>
                  <a:cxn ang="0">
                    <a:pos x="46" y="55"/>
                  </a:cxn>
                  <a:cxn ang="0">
                    <a:pos x="37" y="62"/>
                  </a:cxn>
                  <a:cxn ang="0">
                    <a:pos x="24" y="66"/>
                  </a:cxn>
                  <a:cxn ang="0">
                    <a:pos x="17" y="53"/>
                  </a:cxn>
                  <a:cxn ang="0">
                    <a:pos x="21" y="45"/>
                  </a:cxn>
                  <a:cxn ang="0">
                    <a:pos x="8" y="34"/>
                  </a:cxn>
                  <a:cxn ang="0">
                    <a:pos x="0" y="16"/>
                  </a:cxn>
                </a:cxnLst>
                <a:rect l="0" t="0" r="r" b="b"/>
                <a:pathLst>
                  <a:path w="62" h="66">
                    <a:moveTo>
                      <a:pt x="0" y="16"/>
                    </a:moveTo>
                    <a:lnTo>
                      <a:pt x="6" y="0"/>
                    </a:lnTo>
                    <a:lnTo>
                      <a:pt x="26" y="1"/>
                    </a:lnTo>
                    <a:lnTo>
                      <a:pt x="39" y="4"/>
                    </a:lnTo>
                    <a:lnTo>
                      <a:pt x="62" y="12"/>
                    </a:lnTo>
                    <a:lnTo>
                      <a:pt x="61" y="27"/>
                    </a:lnTo>
                    <a:lnTo>
                      <a:pt x="54" y="40"/>
                    </a:lnTo>
                    <a:lnTo>
                      <a:pt x="46" y="55"/>
                    </a:lnTo>
                    <a:lnTo>
                      <a:pt x="37" y="62"/>
                    </a:lnTo>
                    <a:lnTo>
                      <a:pt x="24" y="66"/>
                    </a:lnTo>
                    <a:lnTo>
                      <a:pt x="17" y="53"/>
                    </a:lnTo>
                    <a:lnTo>
                      <a:pt x="21" y="45"/>
                    </a:lnTo>
                    <a:lnTo>
                      <a:pt x="8" y="34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4" name="Freeform 2989"/>
              <p:cNvSpPr>
                <a:spLocks/>
              </p:cNvSpPr>
              <p:nvPr/>
            </p:nvSpPr>
            <p:spPr bwMode="auto">
              <a:xfrm>
                <a:off x="4203" y="1603"/>
                <a:ext cx="13" cy="1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6" y="0"/>
                  </a:cxn>
                  <a:cxn ang="0">
                    <a:pos x="26" y="1"/>
                  </a:cxn>
                  <a:cxn ang="0">
                    <a:pos x="39" y="4"/>
                  </a:cxn>
                  <a:cxn ang="0">
                    <a:pos x="62" y="12"/>
                  </a:cxn>
                  <a:cxn ang="0">
                    <a:pos x="61" y="27"/>
                  </a:cxn>
                  <a:cxn ang="0">
                    <a:pos x="54" y="40"/>
                  </a:cxn>
                  <a:cxn ang="0">
                    <a:pos x="46" y="55"/>
                  </a:cxn>
                  <a:cxn ang="0">
                    <a:pos x="37" y="62"/>
                  </a:cxn>
                  <a:cxn ang="0">
                    <a:pos x="24" y="66"/>
                  </a:cxn>
                  <a:cxn ang="0">
                    <a:pos x="17" y="53"/>
                  </a:cxn>
                  <a:cxn ang="0">
                    <a:pos x="21" y="45"/>
                  </a:cxn>
                  <a:cxn ang="0">
                    <a:pos x="8" y="34"/>
                  </a:cxn>
                  <a:cxn ang="0">
                    <a:pos x="0" y="16"/>
                  </a:cxn>
                </a:cxnLst>
                <a:rect l="0" t="0" r="r" b="b"/>
                <a:pathLst>
                  <a:path w="62" h="66">
                    <a:moveTo>
                      <a:pt x="0" y="16"/>
                    </a:moveTo>
                    <a:lnTo>
                      <a:pt x="6" y="0"/>
                    </a:lnTo>
                    <a:lnTo>
                      <a:pt x="26" y="1"/>
                    </a:lnTo>
                    <a:lnTo>
                      <a:pt x="39" y="4"/>
                    </a:lnTo>
                    <a:lnTo>
                      <a:pt x="62" y="12"/>
                    </a:lnTo>
                    <a:lnTo>
                      <a:pt x="61" y="27"/>
                    </a:lnTo>
                    <a:lnTo>
                      <a:pt x="54" y="40"/>
                    </a:lnTo>
                    <a:lnTo>
                      <a:pt x="46" y="55"/>
                    </a:lnTo>
                    <a:lnTo>
                      <a:pt x="37" y="62"/>
                    </a:lnTo>
                    <a:lnTo>
                      <a:pt x="24" y="66"/>
                    </a:lnTo>
                    <a:lnTo>
                      <a:pt x="17" y="53"/>
                    </a:lnTo>
                    <a:lnTo>
                      <a:pt x="21" y="45"/>
                    </a:lnTo>
                    <a:lnTo>
                      <a:pt x="8" y="34"/>
                    </a:lnTo>
                    <a:lnTo>
                      <a:pt x="0" y="16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5" name="Freeform 2990"/>
              <p:cNvSpPr>
                <a:spLocks/>
              </p:cNvSpPr>
              <p:nvPr/>
            </p:nvSpPr>
            <p:spPr bwMode="auto">
              <a:xfrm>
                <a:off x="4197" y="1613"/>
                <a:ext cx="8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6" y="5"/>
                  </a:cxn>
                  <a:cxn ang="0">
                    <a:pos x="21" y="0"/>
                  </a:cxn>
                  <a:cxn ang="0">
                    <a:pos x="27" y="0"/>
                  </a:cxn>
                  <a:cxn ang="0">
                    <a:pos x="37" y="8"/>
                  </a:cxn>
                  <a:cxn ang="0">
                    <a:pos x="40" y="22"/>
                  </a:cxn>
                  <a:cxn ang="0">
                    <a:pos x="26" y="30"/>
                  </a:cxn>
                  <a:cxn ang="0">
                    <a:pos x="6" y="32"/>
                  </a:cxn>
                  <a:cxn ang="0">
                    <a:pos x="0" y="18"/>
                  </a:cxn>
                </a:cxnLst>
                <a:rect l="0" t="0" r="r" b="b"/>
                <a:pathLst>
                  <a:path w="40" h="32">
                    <a:moveTo>
                      <a:pt x="0" y="18"/>
                    </a:moveTo>
                    <a:lnTo>
                      <a:pt x="6" y="5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7" y="8"/>
                    </a:lnTo>
                    <a:lnTo>
                      <a:pt x="40" y="22"/>
                    </a:lnTo>
                    <a:lnTo>
                      <a:pt x="26" y="30"/>
                    </a:lnTo>
                    <a:lnTo>
                      <a:pt x="6" y="3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6" name="Freeform 2991"/>
              <p:cNvSpPr>
                <a:spLocks/>
              </p:cNvSpPr>
              <p:nvPr/>
            </p:nvSpPr>
            <p:spPr bwMode="auto">
              <a:xfrm>
                <a:off x="4197" y="1613"/>
                <a:ext cx="8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6" y="5"/>
                  </a:cxn>
                  <a:cxn ang="0">
                    <a:pos x="21" y="0"/>
                  </a:cxn>
                  <a:cxn ang="0">
                    <a:pos x="27" y="0"/>
                  </a:cxn>
                  <a:cxn ang="0">
                    <a:pos x="37" y="8"/>
                  </a:cxn>
                  <a:cxn ang="0">
                    <a:pos x="40" y="22"/>
                  </a:cxn>
                  <a:cxn ang="0">
                    <a:pos x="26" y="30"/>
                  </a:cxn>
                  <a:cxn ang="0">
                    <a:pos x="6" y="32"/>
                  </a:cxn>
                  <a:cxn ang="0">
                    <a:pos x="0" y="18"/>
                  </a:cxn>
                </a:cxnLst>
                <a:rect l="0" t="0" r="r" b="b"/>
                <a:pathLst>
                  <a:path w="40" h="32">
                    <a:moveTo>
                      <a:pt x="0" y="18"/>
                    </a:moveTo>
                    <a:lnTo>
                      <a:pt x="6" y="5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7" y="8"/>
                    </a:lnTo>
                    <a:lnTo>
                      <a:pt x="40" y="22"/>
                    </a:lnTo>
                    <a:lnTo>
                      <a:pt x="26" y="30"/>
                    </a:lnTo>
                    <a:lnTo>
                      <a:pt x="6" y="32"/>
                    </a:lnTo>
                    <a:lnTo>
                      <a:pt x="0" y="18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7" name="Freeform 2992"/>
              <p:cNvSpPr>
                <a:spLocks/>
              </p:cNvSpPr>
              <p:nvPr/>
            </p:nvSpPr>
            <p:spPr bwMode="auto">
              <a:xfrm>
                <a:off x="4305" y="1465"/>
                <a:ext cx="53" cy="34"/>
              </a:xfrm>
              <a:custGeom>
                <a:avLst/>
                <a:gdLst/>
                <a:ahLst/>
                <a:cxnLst>
                  <a:cxn ang="0">
                    <a:pos x="11" y="36"/>
                  </a:cxn>
                  <a:cxn ang="0">
                    <a:pos x="38" y="43"/>
                  </a:cxn>
                  <a:cxn ang="0">
                    <a:pos x="66" y="43"/>
                  </a:cxn>
                  <a:cxn ang="0">
                    <a:pos x="95" y="29"/>
                  </a:cxn>
                  <a:cxn ang="0">
                    <a:pos x="121" y="20"/>
                  </a:cxn>
                  <a:cxn ang="0">
                    <a:pos x="138" y="11"/>
                  </a:cxn>
                  <a:cxn ang="0">
                    <a:pos x="153" y="3"/>
                  </a:cxn>
                  <a:cxn ang="0">
                    <a:pos x="168" y="0"/>
                  </a:cxn>
                  <a:cxn ang="0">
                    <a:pos x="184" y="2"/>
                  </a:cxn>
                  <a:cxn ang="0">
                    <a:pos x="203" y="18"/>
                  </a:cxn>
                  <a:cxn ang="0">
                    <a:pos x="216" y="29"/>
                  </a:cxn>
                  <a:cxn ang="0">
                    <a:pos x="233" y="51"/>
                  </a:cxn>
                  <a:cxn ang="0">
                    <a:pos x="240" y="65"/>
                  </a:cxn>
                  <a:cxn ang="0">
                    <a:pos x="257" y="80"/>
                  </a:cxn>
                  <a:cxn ang="0">
                    <a:pos x="265" y="96"/>
                  </a:cxn>
                  <a:cxn ang="0">
                    <a:pos x="262" y="111"/>
                  </a:cxn>
                  <a:cxn ang="0">
                    <a:pos x="248" y="129"/>
                  </a:cxn>
                  <a:cxn ang="0">
                    <a:pos x="240" y="141"/>
                  </a:cxn>
                  <a:cxn ang="0">
                    <a:pos x="236" y="157"/>
                  </a:cxn>
                  <a:cxn ang="0">
                    <a:pos x="233" y="167"/>
                  </a:cxn>
                  <a:cxn ang="0">
                    <a:pos x="221" y="172"/>
                  </a:cxn>
                  <a:cxn ang="0">
                    <a:pos x="209" y="172"/>
                  </a:cxn>
                  <a:cxn ang="0">
                    <a:pos x="198" y="156"/>
                  </a:cxn>
                  <a:cxn ang="0">
                    <a:pos x="208" y="141"/>
                  </a:cxn>
                  <a:cxn ang="0">
                    <a:pos x="214" y="124"/>
                  </a:cxn>
                  <a:cxn ang="0">
                    <a:pos x="216" y="101"/>
                  </a:cxn>
                  <a:cxn ang="0">
                    <a:pos x="213" y="82"/>
                  </a:cxn>
                  <a:cxn ang="0">
                    <a:pos x="210" y="59"/>
                  </a:cxn>
                  <a:cxn ang="0">
                    <a:pos x="197" y="48"/>
                  </a:cxn>
                  <a:cxn ang="0">
                    <a:pos x="185" y="35"/>
                  </a:cxn>
                  <a:cxn ang="0">
                    <a:pos x="173" y="35"/>
                  </a:cxn>
                  <a:cxn ang="0">
                    <a:pos x="157" y="46"/>
                  </a:cxn>
                  <a:cxn ang="0">
                    <a:pos x="140" y="54"/>
                  </a:cxn>
                  <a:cxn ang="0">
                    <a:pos x="123" y="58"/>
                  </a:cxn>
                  <a:cxn ang="0">
                    <a:pos x="104" y="55"/>
                  </a:cxn>
                  <a:cxn ang="0">
                    <a:pos x="94" y="55"/>
                  </a:cxn>
                  <a:cxn ang="0">
                    <a:pos x="79" y="61"/>
                  </a:cxn>
                  <a:cxn ang="0">
                    <a:pos x="69" y="72"/>
                  </a:cxn>
                  <a:cxn ang="0">
                    <a:pos x="64" y="80"/>
                  </a:cxn>
                  <a:cxn ang="0">
                    <a:pos x="41" y="72"/>
                  </a:cxn>
                  <a:cxn ang="0">
                    <a:pos x="13" y="67"/>
                  </a:cxn>
                  <a:cxn ang="0">
                    <a:pos x="1" y="61"/>
                  </a:cxn>
                  <a:cxn ang="0">
                    <a:pos x="0" y="47"/>
                  </a:cxn>
                  <a:cxn ang="0">
                    <a:pos x="11" y="36"/>
                  </a:cxn>
                </a:cxnLst>
                <a:rect l="0" t="0" r="r" b="b"/>
                <a:pathLst>
                  <a:path w="265" h="172">
                    <a:moveTo>
                      <a:pt x="11" y="36"/>
                    </a:moveTo>
                    <a:lnTo>
                      <a:pt x="38" y="43"/>
                    </a:lnTo>
                    <a:lnTo>
                      <a:pt x="66" y="43"/>
                    </a:lnTo>
                    <a:lnTo>
                      <a:pt x="95" y="29"/>
                    </a:lnTo>
                    <a:lnTo>
                      <a:pt x="121" y="20"/>
                    </a:lnTo>
                    <a:lnTo>
                      <a:pt x="138" y="11"/>
                    </a:lnTo>
                    <a:lnTo>
                      <a:pt x="153" y="3"/>
                    </a:lnTo>
                    <a:lnTo>
                      <a:pt x="168" y="0"/>
                    </a:lnTo>
                    <a:lnTo>
                      <a:pt x="184" y="2"/>
                    </a:lnTo>
                    <a:lnTo>
                      <a:pt x="203" y="18"/>
                    </a:lnTo>
                    <a:lnTo>
                      <a:pt x="216" y="29"/>
                    </a:lnTo>
                    <a:lnTo>
                      <a:pt x="233" y="51"/>
                    </a:lnTo>
                    <a:lnTo>
                      <a:pt x="240" y="65"/>
                    </a:lnTo>
                    <a:lnTo>
                      <a:pt x="257" y="80"/>
                    </a:lnTo>
                    <a:lnTo>
                      <a:pt x="265" y="96"/>
                    </a:lnTo>
                    <a:lnTo>
                      <a:pt x="262" y="111"/>
                    </a:lnTo>
                    <a:lnTo>
                      <a:pt x="248" y="129"/>
                    </a:lnTo>
                    <a:lnTo>
                      <a:pt x="240" y="141"/>
                    </a:lnTo>
                    <a:lnTo>
                      <a:pt x="236" y="157"/>
                    </a:lnTo>
                    <a:lnTo>
                      <a:pt x="233" y="167"/>
                    </a:lnTo>
                    <a:lnTo>
                      <a:pt x="221" y="172"/>
                    </a:lnTo>
                    <a:lnTo>
                      <a:pt x="209" y="172"/>
                    </a:lnTo>
                    <a:lnTo>
                      <a:pt x="198" y="156"/>
                    </a:lnTo>
                    <a:lnTo>
                      <a:pt x="208" y="141"/>
                    </a:lnTo>
                    <a:lnTo>
                      <a:pt x="214" y="124"/>
                    </a:lnTo>
                    <a:lnTo>
                      <a:pt x="216" y="101"/>
                    </a:lnTo>
                    <a:lnTo>
                      <a:pt x="213" y="82"/>
                    </a:lnTo>
                    <a:lnTo>
                      <a:pt x="210" y="59"/>
                    </a:lnTo>
                    <a:lnTo>
                      <a:pt x="197" y="48"/>
                    </a:lnTo>
                    <a:lnTo>
                      <a:pt x="185" y="35"/>
                    </a:lnTo>
                    <a:lnTo>
                      <a:pt x="173" y="35"/>
                    </a:lnTo>
                    <a:lnTo>
                      <a:pt x="157" y="46"/>
                    </a:lnTo>
                    <a:lnTo>
                      <a:pt x="140" y="54"/>
                    </a:lnTo>
                    <a:lnTo>
                      <a:pt x="123" y="58"/>
                    </a:lnTo>
                    <a:lnTo>
                      <a:pt x="104" y="55"/>
                    </a:lnTo>
                    <a:lnTo>
                      <a:pt x="94" y="55"/>
                    </a:lnTo>
                    <a:lnTo>
                      <a:pt x="79" y="61"/>
                    </a:lnTo>
                    <a:lnTo>
                      <a:pt x="69" y="72"/>
                    </a:lnTo>
                    <a:lnTo>
                      <a:pt x="64" y="80"/>
                    </a:lnTo>
                    <a:lnTo>
                      <a:pt x="41" y="72"/>
                    </a:lnTo>
                    <a:lnTo>
                      <a:pt x="13" y="67"/>
                    </a:lnTo>
                    <a:lnTo>
                      <a:pt x="1" y="61"/>
                    </a:lnTo>
                    <a:lnTo>
                      <a:pt x="0" y="47"/>
                    </a:ln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8" name="Freeform 2993"/>
              <p:cNvSpPr>
                <a:spLocks/>
              </p:cNvSpPr>
              <p:nvPr/>
            </p:nvSpPr>
            <p:spPr bwMode="auto">
              <a:xfrm>
                <a:off x="4305" y="1465"/>
                <a:ext cx="53" cy="34"/>
              </a:xfrm>
              <a:custGeom>
                <a:avLst/>
                <a:gdLst/>
                <a:ahLst/>
                <a:cxnLst>
                  <a:cxn ang="0">
                    <a:pos x="11" y="36"/>
                  </a:cxn>
                  <a:cxn ang="0">
                    <a:pos x="38" y="43"/>
                  </a:cxn>
                  <a:cxn ang="0">
                    <a:pos x="66" y="43"/>
                  </a:cxn>
                  <a:cxn ang="0">
                    <a:pos x="95" y="29"/>
                  </a:cxn>
                  <a:cxn ang="0">
                    <a:pos x="121" y="20"/>
                  </a:cxn>
                  <a:cxn ang="0">
                    <a:pos x="138" y="11"/>
                  </a:cxn>
                  <a:cxn ang="0">
                    <a:pos x="153" y="3"/>
                  </a:cxn>
                  <a:cxn ang="0">
                    <a:pos x="168" y="0"/>
                  </a:cxn>
                  <a:cxn ang="0">
                    <a:pos x="184" y="2"/>
                  </a:cxn>
                  <a:cxn ang="0">
                    <a:pos x="203" y="18"/>
                  </a:cxn>
                  <a:cxn ang="0">
                    <a:pos x="216" y="29"/>
                  </a:cxn>
                  <a:cxn ang="0">
                    <a:pos x="233" y="51"/>
                  </a:cxn>
                  <a:cxn ang="0">
                    <a:pos x="240" y="65"/>
                  </a:cxn>
                  <a:cxn ang="0">
                    <a:pos x="257" y="80"/>
                  </a:cxn>
                  <a:cxn ang="0">
                    <a:pos x="265" y="96"/>
                  </a:cxn>
                  <a:cxn ang="0">
                    <a:pos x="262" y="111"/>
                  </a:cxn>
                  <a:cxn ang="0">
                    <a:pos x="248" y="129"/>
                  </a:cxn>
                  <a:cxn ang="0">
                    <a:pos x="240" y="141"/>
                  </a:cxn>
                  <a:cxn ang="0">
                    <a:pos x="236" y="157"/>
                  </a:cxn>
                  <a:cxn ang="0">
                    <a:pos x="233" y="167"/>
                  </a:cxn>
                  <a:cxn ang="0">
                    <a:pos x="221" y="172"/>
                  </a:cxn>
                  <a:cxn ang="0">
                    <a:pos x="209" y="172"/>
                  </a:cxn>
                  <a:cxn ang="0">
                    <a:pos x="198" y="156"/>
                  </a:cxn>
                  <a:cxn ang="0">
                    <a:pos x="208" y="141"/>
                  </a:cxn>
                  <a:cxn ang="0">
                    <a:pos x="214" y="124"/>
                  </a:cxn>
                  <a:cxn ang="0">
                    <a:pos x="216" y="101"/>
                  </a:cxn>
                  <a:cxn ang="0">
                    <a:pos x="213" y="82"/>
                  </a:cxn>
                  <a:cxn ang="0">
                    <a:pos x="210" y="59"/>
                  </a:cxn>
                  <a:cxn ang="0">
                    <a:pos x="197" y="48"/>
                  </a:cxn>
                  <a:cxn ang="0">
                    <a:pos x="185" y="35"/>
                  </a:cxn>
                  <a:cxn ang="0">
                    <a:pos x="173" y="35"/>
                  </a:cxn>
                  <a:cxn ang="0">
                    <a:pos x="157" y="46"/>
                  </a:cxn>
                  <a:cxn ang="0">
                    <a:pos x="140" y="54"/>
                  </a:cxn>
                  <a:cxn ang="0">
                    <a:pos x="123" y="58"/>
                  </a:cxn>
                  <a:cxn ang="0">
                    <a:pos x="104" y="55"/>
                  </a:cxn>
                  <a:cxn ang="0">
                    <a:pos x="94" y="55"/>
                  </a:cxn>
                  <a:cxn ang="0">
                    <a:pos x="79" y="61"/>
                  </a:cxn>
                  <a:cxn ang="0">
                    <a:pos x="69" y="72"/>
                  </a:cxn>
                  <a:cxn ang="0">
                    <a:pos x="64" y="80"/>
                  </a:cxn>
                  <a:cxn ang="0">
                    <a:pos x="41" y="72"/>
                  </a:cxn>
                  <a:cxn ang="0">
                    <a:pos x="13" y="67"/>
                  </a:cxn>
                  <a:cxn ang="0">
                    <a:pos x="1" y="61"/>
                  </a:cxn>
                  <a:cxn ang="0">
                    <a:pos x="0" y="47"/>
                  </a:cxn>
                  <a:cxn ang="0">
                    <a:pos x="11" y="36"/>
                  </a:cxn>
                </a:cxnLst>
                <a:rect l="0" t="0" r="r" b="b"/>
                <a:pathLst>
                  <a:path w="265" h="172">
                    <a:moveTo>
                      <a:pt x="11" y="36"/>
                    </a:moveTo>
                    <a:lnTo>
                      <a:pt x="38" y="43"/>
                    </a:lnTo>
                    <a:lnTo>
                      <a:pt x="66" y="43"/>
                    </a:lnTo>
                    <a:lnTo>
                      <a:pt x="95" y="29"/>
                    </a:lnTo>
                    <a:lnTo>
                      <a:pt x="121" y="20"/>
                    </a:lnTo>
                    <a:lnTo>
                      <a:pt x="138" y="11"/>
                    </a:lnTo>
                    <a:lnTo>
                      <a:pt x="153" y="3"/>
                    </a:lnTo>
                    <a:lnTo>
                      <a:pt x="168" y="0"/>
                    </a:lnTo>
                    <a:lnTo>
                      <a:pt x="184" y="2"/>
                    </a:lnTo>
                    <a:lnTo>
                      <a:pt x="203" y="18"/>
                    </a:lnTo>
                    <a:lnTo>
                      <a:pt x="216" y="29"/>
                    </a:lnTo>
                    <a:lnTo>
                      <a:pt x="233" y="51"/>
                    </a:lnTo>
                    <a:lnTo>
                      <a:pt x="240" y="65"/>
                    </a:lnTo>
                    <a:lnTo>
                      <a:pt x="257" y="80"/>
                    </a:lnTo>
                    <a:lnTo>
                      <a:pt x="265" y="96"/>
                    </a:lnTo>
                    <a:lnTo>
                      <a:pt x="262" y="111"/>
                    </a:lnTo>
                    <a:lnTo>
                      <a:pt x="248" y="129"/>
                    </a:lnTo>
                    <a:lnTo>
                      <a:pt x="240" y="141"/>
                    </a:lnTo>
                    <a:lnTo>
                      <a:pt x="236" y="157"/>
                    </a:lnTo>
                    <a:lnTo>
                      <a:pt x="233" y="167"/>
                    </a:lnTo>
                    <a:lnTo>
                      <a:pt x="221" y="172"/>
                    </a:lnTo>
                    <a:lnTo>
                      <a:pt x="209" y="172"/>
                    </a:lnTo>
                    <a:lnTo>
                      <a:pt x="198" y="156"/>
                    </a:lnTo>
                    <a:lnTo>
                      <a:pt x="208" y="141"/>
                    </a:lnTo>
                    <a:lnTo>
                      <a:pt x="214" y="124"/>
                    </a:lnTo>
                    <a:lnTo>
                      <a:pt x="216" y="101"/>
                    </a:lnTo>
                    <a:lnTo>
                      <a:pt x="213" y="82"/>
                    </a:lnTo>
                    <a:lnTo>
                      <a:pt x="210" y="59"/>
                    </a:lnTo>
                    <a:lnTo>
                      <a:pt x="197" y="48"/>
                    </a:lnTo>
                    <a:lnTo>
                      <a:pt x="185" y="35"/>
                    </a:lnTo>
                    <a:lnTo>
                      <a:pt x="173" y="35"/>
                    </a:lnTo>
                    <a:lnTo>
                      <a:pt x="157" y="46"/>
                    </a:lnTo>
                    <a:lnTo>
                      <a:pt x="140" y="54"/>
                    </a:lnTo>
                    <a:lnTo>
                      <a:pt x="123" y="58"/>
                    </a:lnTo>
                    <a:lnTo>
                      <a:pt x="104" y="55"/>
                    </a:lnTo>
                    <a:lnTo>
                      <a:pt x="94" y="55"/>
                    </a:lnTo>
                    <a:lnTo>
                      <a:pt x="79" y="61"/>
                    </a:lnTo>
                    <a:lnTo>
                      <a:pt x="69" y="72"/>
                    </a:lnTo>
                    <a:lnTo>
                      <a:pt x="64" y="80"/>
                    </a:lnTo>
                    <a:lnTo>
                      <a:pt x="41" y="72"/>
                    </a:lnTo>
                    <a:lnTo>
                      <a:pt x="13" y="67"/>
                    </a:lnTo>
                    <a:lnTo>
                      <a:pt x="1" y="61"/>
                    </a:lnTo>
                    <a:lnTo>
                      <a:pt x="0" y="47"/>
                    </a:lnTo>
                    <a:lnTo>
                      <a:pt x="11" y="36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9" name="Freeform 2994"/>
              <p:cNvSpPr>
                <a:spLocks/>
              </p:cNvSpPr>
              <p:nvPr/>
            </p:nvSpPr>
            <p:spPr bwMode="auto">
              <a:xfrm>
                <a:off x="4355" y="1507"/>
                <a:ext cx="22" cy="2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8" y="0"/>
                  </a:cxn>
                  <a:cxn ang="0">
                    <a:pos x="48" y="7"/>
                  </a:cxn>
                  <a:cxn ang="0">
                    <a:pos x="60" y="17"/>
                  </a:cxn>
                  <a:cxn ang="0">
                    <a:pos x="81" y="24"/>
                  </a:cxn>
                  <a:cxn ang="0">
                    <a:pos x="94" y="28"/>
                  </a:cxn>
                  <a:cxn ang="0">
                    <a:pos x="100" y="39"/>
                  </a:cxn>
                  <a:cxn ang="0">
                    <a:pos x="102" y="52"/>
                  </a:cxn>
                  <a:cxn ang="0">
                    <a:pos x="104" y="77"/>
                  </a:cxn>
                  <a:cxn ang="0">
                    <a:pos x="101" y="97"/>
                  </a:cxn>
                  <a:cxn ang="0">
                    <a:pos x="102" y="112"/>
                  </a:cxn>
                  <a:cxn ang="0">
                    <a:pos x="108" y="119"/>
                  </a:cxn>
                  <a:cxn ang="0">
                    <a:pos x="105" y="131"/>
                  </a:cxn>
                  <a:cxn ang="0">
                    <a:pos x="96" y="142"/>
                  </a:cxn>
                  <a:cxn ang="0">
                    <a:pos x="82" y="135"/>
                  </a:cxn>
                  <a:cxn ang="0">
                    <a:pos x="74" y="125"/>
                  </a:cxn>
                  <a:cxn ang="0">
                    <a:pos x="75" y="104"/>
                  </a:cxn>
                  <a:cxn ang="0">
                    <a:pos x="72" y="79"/>
                  </a:cxn>
                  <a:cxn ang="0">
                    <a:pos x="58" y="57"/>
                  </a:cxn>
                  <a:cxn ang="0">
                    <a:pos x="29" y="35"/>
                  </a:cxn>
                  <a:cxn ang="0">
                    <a:pos x="12" y="22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108" h="142">
                    <a:moveTo>
                      <a:pt x="8" y="0"/>
                    </a:moveTo>
                    <a:lnTo>
                      <a:pt x="28" y="0"/>
                    </a:lnTo>
                    <a:lnTo>
                      <a:pt x="48" y="7"/>
                    </a:lnTo>
                    <a:lnTo>
                      <a:pt x="60" y="17"/>
                    </a:lnTo>
                    <a:lnTo>
                      <a:pt x="81" y="24"/>
                    </a:lnTo>
                    <a:lnTo>
                      <a:pt x="94" y="28"/>
                    </a:lnTo>
                    <a:lnTo>
                      <a:pt x="100" y="39"/>
                    </a:lnTo>
                    <a:lnTo>
                      <a:pt x="102" y="52"/>
                    </a:lnTo>
                    <a:lnTo>
                      <a:pt x="104" y="77"/>
                    </a:lnTo>
                    <a:lnTo>
                      <a:pt x="101" y="97"/>
                    </a:lnTo>
                    <a:lnTo>
                      <a:pt x="102" y="112"/>
                    </a:lnTo>
                    <a:lnTo>
                      <a:pt x="108" y="119"/>
                    </a:lnTo>
                    <a:lnTo>
                      <a:pt x="105" y="131"/>
                    </a:lnTo>
                    <a:lnTo>
                      <a:pt x="96" y="142"/>
                    </a:lnTo>
                    <a:lnTo>
                      <a:pt x="82" y="135"/>
                    </a:lnTo>
                    <a:lnTo>
                      <a:pt x="74" y="125"/>
                    </a:lnTo>
                    <a:lnTo>
                      <a:pt x="75" y="104"/>
                    </a:lnTo>
                    <a:lnTo>
                      <a:pt x="72" y="79"/>
                    </a:lnTo>
                    <a:lnTo>
                      <a:pt x="58" y="57"/>
                    </a:lnTo>
                    <a:lnTo>
                      <a:pt x="29" y="35"/>
                    </a:lnTo>
                    <a:lnTo>
                      <a:pt x="12" y="22"/>
                    </a:lnTo>
                    <a:lnTo>
                      <a:pt x="0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0" name="Freeform 2995"/>
              <p:cNvSpPr>
                <a:spLocks/>
              </p:cNvSpPr>
              <p:nvPr/>
            </p:nvSpPr>
            <p:spPr bwMode="auto">
              <a:xfrm>
                <a:off x="4355" y="1507"/>
                <a:ext cx="22" cy="2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8" y="0"/>
                  </a:cxn>
                  <a:cxn ang="0">
                    <a:pos x="48" y="7"/>
                  </a:cxn>
                  <a:cxn ang="0">
                    <a:pos x="60" y="17"/>
                  </a:cxn>
                  <a:cxn ang="0">
                    <a:pos x="81" y="24"/>
                  </a:cxn>
                  <a:cxn ang="0">
                    <a:pos x="94" y="28"/>
                  </a:cxn>
                  <a:cxn ang="0">
                    <a:pos x="100" y="39"/>
                  </a:cxn>
                  <a:cxn ang="0">
                    <a:pos x="102" y="52"/>
                  </a:cxn>
                  <a:cxn ang="0">
                    <a:pos x="104" y="77"/>
                  </a:cxn>
                  <a:cxn ang="0">
                    <a:pos x="101" y="97"/>
                  </a:cxn>
                  <a:cxn ang="0">
                    <a:pos x="102" y="112"/>
                  </a:cxn>
                  <a:cxn ang="0">
                    <a:pos x="108" y="119"/>
                  </a:cxn>
                  <a:cxn ang="0">
                    <a:pos x="105" y="131"/>
                  </a:cxn>
                  <a:cxn ang="0">
                    <a:pos x="96" y="142"/>
                  </a:cxn>
                  <a:cxn ang="0">
                    <a:pos x="82" y="135"/>
                  </a:cxn>
                  <a:cxn ang="0">
                    <a:pos x="74" y="125"/>
                  </a:cxn>
                  <a:cxn ang="0">
                    <a:pos x="75" y="104"/>
                  </a:cxn>
                  <a:cxn ang="0">
                    <a:pos x="72" y="79"/>
                  </a:cxn>
                  <a:cxn ang="0">
                    <a:pos x="58" y="57"/>
                  </a:cxn>
                  <a:cxn ang="0">
                    <a:pos x="29" y="35"/>
                  </a:cxn>
                  <a:cxn ang="0">
                    <a:pos x="12" y="22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108" h="142">
                    <a:moveTo>
                      <a:pt x="8" y="0"/>
                    </a:moveTo>
                    <a:lnTo>
                      <a:pt x="28" y="0"/>
                    </a:lnTo>
                    <a:lnTo>
                      <a:pt x="48" y="7"/>
                    </a:lnTo>
                    <a:lnTo>
                      <a:pt x="60" y="17"/>
                    </a:lnTo>
                    <a:lnTo>
                      <a:pt x="81" y="24"/>
                    </a:lnTo>
                    <a:lnTo>
                      <a:pt x="94" y="28"/>
                    </a:lnTo>
                    <a:lnTo>
                      <a:pt x="100" y="39"/>
                    </a:lnTo>
                    <a:lnTo>
                      <a:pt x="102" y="52"/>
                    </a:lnTo>
                    <a:lnTo>
                      <a:pt x="104" y="77"/>
                    </a:lnTo>
                    <a:lnTo>
                      <a:pt x="101" y="97"/>
                    </a:lnTo>
                    <a:lnTo>
                      <a:pt x="102" y="112"/>
                    </a:lnTo>
                    <a:lnTo>
                      <a:pt x="108" y="119"/>
                    </a:lnTo>
                    <a:lnTo>
                      <a:pt x="105" y="131"/>
                    </a:lnTo>
                    <a:lnTo>
                      <a:pt x="96" y="142"/>
                    </a:lnTo>
                    <a:lnTo>
                      <a:pt x="82" y="135"/>
                    </a:lnTo>
                    <a:lnTo>
                      <a:pt x="74" y="125"/>
                    </a:lnTo>
                    <a:lnTo>
                      <a:pt x="75" y="104"/>
                    </a:lnTo>
                    <a:lnTo>
                      <a:pt x="72" y="79"/>
                    </a:lnTo>
                    <a:lnTo>
                      <a:pt x="58" y="57"/>
                    </a:lnTo>
                    <a:lnTo>
                      <a:pt x="29" y="35"/>
                    </a:lnTo>
                    <a:lnTo>
                      <a:pt x="12" y="22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1" name="Freeform 2996"/>
              <p:cNvSpPr>
                <a:spLocks/>
              </p:cNvSpPr>
              <p:nvPr/>
            </p:nvSpPr>
            <p:spPr bwMode="auto">
              <a:xfrm>
                <a:off x="4317" y="1515"/>
                <a:ext cx="17" cy="24"/>
              </a:xfrm>
              <a:custGeom>
                <a:avLst/>
                <a:gdLst/>
                <a:ahLst/>
                <a:cxnLst>
                  <a:cxn ang="0">
                    <a:pos x="29" y="5"/>
                  </a:cxn>
                  <a:cxn ang="0">
                    <a:pos x="38" y="1"/>
                  </a:cxn>
                  <a:cxn ang="0">
                    <a:pos x="57" y="0"/>
                  </a:cxn>
                  <a:cxn ang="0">
                    <a:pos x="62" y="13"/>
                  </a:cxn>
                  <a:cxn ang="0">
                    <a:pos x="56" y="19"/>
                  </a:cxn>
                  <a:cxn ang="0">
                    <a:pos x="54" y="30"/>
                  </a:cxn>
                  <a:cxn ang="0">
                    <a:pos x="57" y="45"/>
                  </a:cxn>
                  <a:cxn ang="0">
                    <a:pos x="62" y="57"/>
                  </a:cxn>
                  <a:cxn ang="0">
                    <a:pos x="82" y="71"/>
                  </a:cxn>
                  <a:cxn ang="0">
                    <a:pos x="88" y="82"/>
                  </a:cxn>
                  <a:cxn ang="0">
                    <a:pos x="87" y="96"/>
                  </a:cxn>
                  <a:cxn ang="0">
                    <a:pos x="78" y="110"/>
                  </a:cxn>
                  <a:cxn ang="0">
                    <a:pos x="57" y="121"/>
                  </a:cxn>
                  <a:cxn ang="0">
                    <a:pos x="35" y="121"/>
                  </a:cxn>
                  <a:cxn ang="0">
                    <a:pos x="20" y="110"/>
                  </a:cxn>
                  <a:cxn ang="0">
                    <a:pos x="2" y="97"/>
                  </a:cxn>
                  <a:cxn ang="0">
                    <a:pos x="0" y="88"/>
                  </a:cxn>
                  <a:cxn ang="0">
                    <a:pos x="8" y="75"/>
                  </a:cxn>
                  <a:cxn ang="0">
                    <a:pos x="26" y="65"/>
                  </a:cxn>
                  <a:cxn ang="0">
                    <a:pos x="29" y="46"/>
                  </a:cxn>
                  <a:cxn ang="0">
                    <a:pos x="29" y="22"/>
                  </a:cxn>
                  <a:cxn ang="0">
                    <a:pos x="29" y="5"/>
                  </a:cxn>
                </a:cxnLst>
                <a:rect l="0" t="0" r="r" b="b"/>
                <a:pathLst>
                  <a:path w="88" h="121">
                    <a:moveTo>
                      <a:pt x="29" y="5"/>
                    </a:moveTo>
                    <a:lnTo>
                      <a:pt x="38" y="1"/>
                    </a:lnTo>
                    <a:lnTo>
                      <a:pt x="57" y="0"/>
                    </a:lnTo>
                    <a:lnTo>
                      <a:pt x="62" y="13"/>
                    </a:lnTo>
                    <a:lnTo>
                      <a:pt x="56" y="19"/>
                    </a:lnTo>
                    <a:lnTo>
                      <a:pt x="54" y="30"/>
                    </a:lnTo>
                    <a:lnTo>
                      <a:pt x="57" y="45"/>
                    </a:lnTo>
                    <a:lnTo>
                      <a:pt x="62" y="57"/>
                    </a:lnTo>
                    <a:lnTo>
                      <a:pt x="82" y="71"/>
                    </a:lnTo>
                    <a:lnTo>
                      <a:pt x="88" y="82"/>
                    </a:lnTo>
                    <a:lnTo>
                      <a:pt x="87" y="96"/>
                    </a:lnTo>
                    <a:lnTo>
                      <a:pt x="78" y="110"/>
                    </a:lnTo>
                    <a:lnTo>
                      <a:pt x="57" y="121"/>
                    </a:lnTo>
                    <a:lnTo>
                      <a:pt x="35" y="121"/>
                    </a:lnTo>
                    <a:lnTo>
                      <a:pt x="20" y="110"/>
                    </a:lnTo>
                    <a:lnTo>
                      <a:pt x="2" y="97"/>
                    </a:lnTo>
                    <a:lnTo>
                      <a:pt x="0" y="88"/>
                    </a:lnTo>
                    <a:lnTo>
                      <a:pt x="8" y="75"/>
                    </a:lnTo>
                    <a:lnTo>
                      <a:pt x="26" y="65"/>
                    </a:lnTo>
                    <a:lnTo>
                      <a:pt x="29" y="46"/>
                    </a:lnTo>
                    <a:lnTo>
                      <a:pt x="29" y="22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2" name="Freeform 2997"/>
              <p:cNvSpPr>
                <a:spLocks/>
              </p:cNvSpPr>
              <p:nvPr/>
            </p:nvSpPr>
            <p:spPr bwMode="auto">
              <a:xfrm>
                <a:off x="4317" y="1515"/>
                <a:ext cx="17" cy="24"/>
              </a:xfrm>
              <a:custGeom>
                <a:avLst/>
                <a:gdLst/>
                <a:ahLst/>
                <a:cxnLst>
                  <a:cxn ang="0">
                    <a:pos x="29" y="5"/>
                  </a:cxn>
                  <a:cxn ang="0">
                    <a:pos x="38" y="1"/>
                  </a:cxn>
                  <a:cxn ang="0">
                    <a:pos x="57" y="0"/>
                  </a:cxn>
                  <a:cxn ang="0">
                    <a:pos x="62" y="13"/>
                  </a:cxn>
                  <a:cxn ang="0">
                    <a:pos x="56" y="19"/>
                  </a:cxn>
                  <a:cxn ang="0">
                    <a:pos x="54" y="30"/>
                  </a:cxn>
                  <a:cxn ang="0">
                    <a:pos x="57" y="45"/>
                  </a:cxn>
                  <a:cxn ang="0">
                    <a:pos x="62" y="57"/>
                  </a:cxn>
                  <a:cxn ang="0">
                    <a:pos x="82" y="71"/>
                  </a:cxn>
                  <a:cxn ang="0">
                    <a:pos x="88" y="82"/>
                  </a:cxn>
                  <a:cxn ang="0">
                    <a:pos x="87" y="96"/>
                  </a:cxn>
                  <a:cxn ang="0">
                    <a:pos x="78" y="110"/>
                  </a:cxn>
                  <a:cxn ang="0">
                    <a:pos x="57" y="121"/>
                  </a:cxn>
                  <a:cxn ang="0">
                    <a:pos x="35" y="121"/>
                  </a:cxn>
                  <a:cxn ang="0">
                    <a:pos x="20" y="110"/>
                  </a:cxn>
                  <a:cxn ang="0">
                    <a:pos x="2" y="97"/>
                  </a:cxn>
                  <a:cxn ang="0">
                    <a:pos x="0" y="88"/>
                  </a:cxn>
                  <a:cxn ang="0">
                    <a:pos x="8" y="75"/>
                  </a:cxn>
                  <a:cxn ang="0">
                    <a:pos x="26" y="65"/>
                  </a:cxn>
                  <a:cxn ang="0">
                    <a:pos x="29" y="46"/>
                  </a:cxn>
                  <a:cxn ang="0">
                    <a:pos x="29" y="22"/>
                  </a:cxn>
                  <a:cxn ang="0">
                    <a:pos x="29" y="5"/>
                  </a:cxn>
                </a:cxnLst>
                <a:rect l="0" t="0" r="r" b="b"/>
                <a:pathLst>
                  <a:path w="88" h="121">
                    <a:moveTo>
                      <a:pt x="29" y="5"/>
                    </a:moveTo>
                    <a:lnTo>
                      <a:pt x="38" y="1"/>
                    </a:lnTo>
                    <a:lnTo>
                      <a:pt x="57" y="0"/>
                    </a:lnTo>
                    <a:lnTo>
                      <a:pt x="62" y="13"/>
                    </a:lnTo>
                    <a:lnTo>
                      <a:pt x="56" y="19"/>
                    </a:lnTo>
                    <a:lnTo>
                      <a:pt x="54" y="30"/>
                    </a:lnTo>
                    <a:lnTo>
                      <a:pt x="57" y="45"/>
                    </a:lnTo>
                    <a:lnTo>
                      <a:pt x="62" y="57"/>
                    </a:lnTo>
                    <a:lnTo>
                      <a:pt x="82" y="71"/>
                    </a:lnTo>
                    <a:lnTo>
                      <a:pt x="88" y="82"/>
                    </a:lnTo>
                    <a:lnTo>
                      <a:pt x="87" y="96"/>
                    </a:lnTo>
                    <a:lnTo>
                      <a:pt x="78" y="110"/>
                    </a:lnTo>
                    <a:lnTo>
                      <a:pt x="57" y="121"/>
                    </a:lnTo>
                    <a:lnTo>
                      <a:pt x="35" y="121"/>
                    </a:lnTo>
                    <a:lnTo>
                      <a:pt x="20" y="110"/>
                    </a:lnTo>
                    <a:lnTo>
                      <a:pt x="2" y="97"/>
                    </a:lnTo>
                    <a:lnTo>
                      <a:pt x="0" y="88"/>
                    </a:lnTo>
                    <a:lnTo>
                      <a:pt x="8" y="75"/>
                    </a:lnTo>
                    <a:lnTo>
                      <a:pt x="26" y="65"/>
                    </a:lnTo>
                    <a:lnTo>
                      <a:pt x="29" y="46"/>
                    </a:lnTo>
                    <a:lnTo>
                      <a:pt x="29" y="22"/>
                    </a:lnTo>
                    <a:lnTo>
                      <a:pt x="29" y="5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3" name="Freeform 2998"/>
              <p:cNvSpPr>
                <a:spLocks/>
              </p:cNvSpPr>
              <p:nvPr/>
            </p:nvSpPr>
            <p:spPr bwMode="auto">
              <a:xfrm>
                <a:off x="4331" y="1542"/>
                <a:ext cx="9" cy="1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8" y="10"/>
                  </a:cxn>
                  <a:cxn ang="0">
                    <a:pos x="45" y="23"/>
                  </a:cxn>
                  <a:cxn ang="0">
                    <a:pos x="45" y="39"/>
                  </a:cxn>
                  <a:cxn ang="0">
                    <a:pos x="41" y="58"/>
                  </a:cxn>
                  <a:cxn ang="0">
                    <a:pos x="31" y="75"/>
                  </a:cxn>
                  <a:cxn ang="0">
                    <a:pos x="20" y="80"/>
                  </a:cxn>
                  <a:cxn ang="0">
                    <a:pos x="1" y="65"/>
                  </a:cxn>
                  <a:cxn ang="0">
                    <a:pos x="0" y="45"/>
                  </a:cxn>
                  <a:cxn ang="0">
                    <a:pos x="2" y="29"/>
                  </a:cxn>
                  <a:cxn ang="0">
                    <a:pos x="9" y="8"/>
                  </a:cxn>
                  <a:cxn ang="0">
                    <a:pos x="23" y="0"/>
                  </a:cxn>
                </a:cxnLst>
                <a:rect l="0" t="0" r="r" b="b"/>
                <a:pathLst>
                  <a:path w="45" h="80">
                    <a:moveTo>
                      <a:pt x="23" y="0"/>
                    </a:moveTo>
                    <a:lnTo>
                      <a:pt x="38" y="10"/>
                    </a:lnTo>
                    <a:lnTo>
                      <a:pt x="45" y="23"/>
                    </a:lnTo>
                    <a:lnTo>
                      <a:pt x="45" y="39"/>
                    </a:lnTo>
                    <a:lnTo>
                      <a:pt x="41" y="58"/>
                    </a:lnTo>
                    <a:lnTo>
                      <a:pt x="31" y="75"/>
                    </a:lnTo>
                    <a:lnTo>
                      <a:pt x="20" y="80"/>
                    </a:lnTo>
                    <a:lnTo>
                      <a:pt x="1" y="65"/>
                    </a:lnTo>
                    <a:lnTo>
                      <a:pt x="0" y="45"/>
                    </a:lnTo>
                    <a:lnTo>
                      <a:pt x="2" y="29"/>
                    </a:lnTo>
                    <a:lnTo>
                      <a:pt x="9" y="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4" name="Freeform 2999"/>
              <p:cNvSpPr>
                <a:spLocks/>
              </p:cNvSpPr>
              <p:nvPr/>
            </p:nvSpPr>
            <p:spPr bwMode="auto">
              <a:xfrm>
                <a:off x="4331" y="1542"/>
                <a:ext cx="9" cy="1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8" y="10"/>
                  </a:cxn>
                  <a:cxn ang="0">
                    <a:pos x="45" y="23"/>
                  </a:cxn>
                  <a:cxn ang="0">
                    <a:pos x="45" y="39"/>
                  </a:cxn>
                  <a:cxn ang="0">
                    <a:pos x="41" y="58"/>
                  </a:cxn>
                  <a:cxn ang="0">
                    <a:pos x="31" y="75"/>
                  </a:cxn>
                  <a:cxn ang="0">
                    <a:pos x="20" y="80"/>
                  </a:cxn>
                  <a:cxn ang="0">
                    <a:pos x="1" y="65"/>
                  </a:cxn>
                  <a:cxn ang="0">
                    <a:pos x="0" y="45"/>
                  </a:cxn>
                  <a:cxn ang="0">
                    <a:pos x="2" y="29"/>
                  </a:cxn>
                  <a:cxn ang="0">
                    <a:pos x="9" y="8"/>
                  </a:cxn>
                  <a:cxn ang="0">
                    <a:pos x="23" y="0"/>
                  </a:cxn>
                </a:cxnLst>
                <a:rect l="0" t="0" r="r" b="b"/>
                <a:pathLst>
                  <a:path w="45" h="80">
                    <a:moveTo>
                      <a:pt x="23" y="0"/>
                    </a:moveTo>
                    <a:lnTo>
                      <a:pt x="38" y="10"/>
                    </a:lnTo>
                    <a:lnTo>
                      <a:pt x="45" y="23"/>
                    </a:lnTo>
                    <a:lnTo>
                      <a:pt x="45" y="39"/>
                    </a:lnTo>
                    <a:lnTo>
                      <a:pt x="41" y="58"/>
                    </a:lnTo>
                    <a:lnTo>
                      <a:pt x="31" y="75"/>
                    </a:lnTo>
                    <a:lnTo>
                      <a:pt x="20" y="80"/>
                    </a:lnTo>
                    <a:lnTo>
                      <a:pt x="1" y="65"/>
                    </a:lnTo>
                    <a:lnTo>
                      <a:pt x="0" y="45"/>
                    </a:lnTo>
                    <a:lnTo>
                      <a:pt x="2" y="29"/>
                    </a:lnTo>
                    <a:lnTo>
                      <a:pt x="9" y="8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5" name="Freeform 3000"/>
              <p:cNvSpPr>
                <a:spLocks/>
              </p:cNvSpPr>
              <p:nvPr/>
            </p:nvSpPr>
            <p:spPr bwMode="auto">
              <a:xfrm>
                <a:off x="4383" y="1530"/>
                <a:ext cx="13" cy="1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13"/>
                  </a:cxn>
                  <a:cxn ang="0">
                    <a:pos x="5" y="1"/>
                  </a:cxn>
                  <a:cxn ang="0">
                    <a:pos x="18" y="0"/>
                  </a:cxn>
                  <a:cxn ang="0">
                    <a:pos x="30" y="14"/>
                  </a:cxn>
                  <a:cxn ang="0">
                    <a:pos x="40" y="32"/>
                  </a:cxn>
                  <a:cxn ang="0">
                    <a:pos x="49" y="43"/>
                  </a:cxn>
                  <a:cxn ang="0">
                    <a:pos x="55" y="48"/>
                  </a:cxn>
                  <a:cxn ang="0">
                    <a:pos x="64" y="65"/>
                  </a:cxn>
                  <a:cxn ang="0">
                    <a:pos x="60" y="81"/>
                  </a:cxn>
                  <a:cxn ang="0">
                    <a:pos x="53" y="90"/>
                  </a:cxn>
                  <a:cxn ang="0">
                    <a:pos x="40" y="92"/>
                  </a:cxn>
                  <a:cxn ang="0">
                    <a:pos x="24" y="92"/>
                  </a:cxn>
                  <a:cxn ang="0">
                    <a:pos x="24" y="82"/>
                  </a:cxn>
                  <a:cxn ang="0">
                    <a:pos x="30" y="75"/>
                  </a:cxn>
                  <a:cxn ang="0">
                    <a:pos x="25" y="60"/>
                  </a:cxn>
                  <a:cxn ang="0">
                    <a:pos x="16" y="47"/>
                  </a:cxn>
                  <a:cxn ang="0">
                    <a:pos x="0" y="27"/>
                  </a:cxn>
                </a:cxnLst>
                <a:rect l="0" t="0" r="r" b="b"/>
                <a:pathLst>
                  <a:path w="64" h="92">
                    <a:moveTo>
                      <a:pt x="0" y="27"/>
                    </a:moveTo>
                    <a:lnTo>
                      <a:pt x="0" y="13"/>
                    </a:lnTo>
                    <a:lnTo>
                      <a:pt x="5" y="1"/>
                    </a:lnTo>
                    <a:lnTo>
                      <a:pt x="18" y="0"/>
                    </a:lnTo>
                    <a:lnTo>
                      <a:pt x="30" y="14"/>
                    </a:lnTo>
                    <a:lnTo>
                      <a:pt x="40" y="32"/>
                    </a:lnTo>
                    <a:lnTo>
                      <a:pt x="49" y="43"/>
                    </a:lnTo>
                    <a:lnTo>
                      <a:pt x="55" y="48"/>
                    </a:lnTo>
                    <a:lnTo>
                      <a:pt x="64" y="65"/>
                    </a:lnTo>
                    <a:lnTo>
                      <a:pt x="60" y="81"/>
                    </a:lnTo>
                    <a:lnTo>
                      <a:pt x="53" y="90"/>
                    </a:lnTo>
                    <a:lnTo>
                      <a:pt x="40" y="92"/>
                    </a:lnTo>
                    <a:lnTo>
                      <a:pt x="24" y="92"/>
                    </a:lnTo>
                    <a:lnTo>
                      <a:pt x="24" y="82"/>
                    </a:lnTo>
                    <a:lnTo>
                      <a:pt x="30" y="75"/>
                    </a:lnTo>
                    <a:lnTo>
                      <a:pt x="25" y="60"/>
                    </a:lnTo>
                    <a:lnTo>
                      <a:pt x="16" y="4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6" name="Freeform 3001"/>
              <p:cNvSpPr>
                <a:spLocks/>
              </p:cNvSpPr>
              <p:nvPr/>
            </p:nvSpPr>
            <p:spPr bwMode="auto">
              <a:xfrm>
                <a:off x="4383" y="1530"/>
                <a:ext cx="13" cy="18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13"/>
                  </a:cxn>
                  <a:cxn ang="0">
                    <a:pos x="5" y="1"/>
                  </a:cxn>
                  <a:cxn ang="0">
                    <a:pos x="18" y="0"/>
                  </a:cxn>
                  <a:cxn ang="0">
                    <a:pos x="30" y="14"/>
                  </a:cxn>
                  <a:cxn ang="0">
                    <a:pos x="40" y="32"/>
                  </a:cxn>
                  <a:cxn ang="0">
                    <a:pos x="49" y="43"/>
                  </a:cxn>
                  <a:cxn ang="0">
                    <a:pos x="55" y="48"/>
                  </a:cxn>
                  <a:cxn ang="0">
                    <a:pos x="64" y="65"/>
                  </a:cxn>
                  <a:cxn ang="0">
                    <a:pos x="60" y="81"/>
                  </a:cxn>
                  <a:cxn ang="0">
                    <a:pos x="53" y="90"/>
                  </a:cxn>
                  <a:cxn ang="0">
                    <a:pos x="40" y="92"/>
                  </a:cxn>
                  <a:cxn ang="0">
                    <a:pos x="24" y="92"/>
                  </a:cxn>
                  <a:cxn ang="0">
                    <a:pos x="24" y="82"/>
                  </a:cxn>
                  <a:cxn ang="0">
                    <a:pos x="30" y="75"/>
                  </a:cxn>
                  <a:cxn ang="0">
                    <a:pos x="25" y="60"/>
                  </a:cxn>
                  <a:cxn ang="0">
                    <a:pos x="16" y="47"/>
                  </a:cxn>
                  <a:cxn ang="0">
                    <a:pos x="0" y="27"/>
                  </a:cxn>
                </a:cxnLst>
                <a:rect l="0" t="0" r="r" b="b"/>
                <a:pathLst>
                  <a:path w="64" h="92">
                    <a:moveTo>
                      <a:pt x="0" y="27"/>
                    </a:moveTo>
                    <a:lnTo>
                      <a:pt x="0" y="13"/>
                    </a:lnTo>
                    <a:lnTo>
                      <a:pt x="5" y="1"/>
                    </a:lnTo>
                    <a:lnTo>
                      <a:pt x="18" y="0"/>
                    </a:lnTo>
                    <a:lnTo>
                      <a:pt x="30" y="14"/>
                    </a:lnTo>
                    <a:lnTo>
                      <a:pt x="40" y="32"/>
                    </a:lnTo>
                    <a:lnTo>
                      <a:pt x="49" y="43"/>
                    </a:lnTo>
                    <a:lnTo>
                      <a:pt x="55" y="48"/>
                    </a:lnTo>
                    <a:lnTo>
                      <a:pt x="64" y="65"/>
                    </a:lnTo>
                    <a:lnTo>
                      <a:pt x="60" y="81"/>
                    </a:lnTo>
                    <a:lnTo>
                      <a:pt x="53" y="90"/>
                    </a:lnTo>
                    <a:lnTo>
                      <a:pt x="40" y="92"/>
                    </a:lnTo>
                    <a:lnTo>
                      <a:pt x="24" y="92"/>
                    </a:lnTo>
                    <a:lnTo>
                      <a:pt x="24" y="82"/>
                    </a:lnTo>
                    <a:lnTo>
                      <a:pt x="30" y="75"/>
                    </a:lnTo>
                    <a:lnTo>
                      <a:pt x="25" y="60"/>
                    </a:lnTo>
                    <a:lnTo>
                      <a:pt x="16" y="47"/>
                    </a:lnTo>
                    <a:lnTo>
                      <a:pt x="0" y="27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7" name="Freeform 3002"/>
              <p:cNvSpPr>
                <a:spLocks/>
              </p:cNvSpPr>
              <p:nvPr/>
            </p:nvSpPr>
            <p:spPr bwMode="auto">
              <a:xfrm>
                <a:off x="4413" y="1543"/>
                <a:ext cx="6" cy="8"/>
              </a:xfrm>
              <a:custGeom>
                <a:avLst/>
                <a:gdLst/>
                <a:ahLst/>
                <a:cxnLst>
                  <a:cxn ang="0">
                    <a:pos x="1" y="21"/>
                  </a:cxn>
                  <a:cxn ang="0">
                    <a:pos x="8" y="9"/>
                  </a:cxn>
                  <a:cxn ang="0">
                    <a:pos x="18" y="2"/>
                  </a:cxn>
                  <a:cxn ang="0">
                    <a:pos x="27" y="0"/>
                  </a:cxn>
                  <a:cxn ang="0">
                    <a:pos x="31" y="5"/>
                  </a:cxn>
                  <a:cxn ang="0">
                    <a:pos x="31" y="19"/>
                  </a:cxn>
                  <a:cxn ang="0">
                    <a:pos x="25" y="30"/>
                  </a:cxn>
                  <a:cxn ang="0">
                    <a:pos x="18" y="38"/>
                  </a:cxn>
                  <a:cxn ang="0">
                    <a:pos x="10" y="41"/>
                  </a:cxn>
                  <a:cxn ang="0">
                    <a:pos x="0" y="35"/>
                  </a:cxn>
                  <a:cxn ang="0">
                    <a:pos x="1" y="21"/>
                  </a:cxn>
                </a:cxnLst>
                <a:rect l="0" t="0" r="r" b="b"/>
                <a:pathLst>
                  <a:path w="31" h="41">
                    <a:moveTo>
                      <a:pt x="1" y="21"/>
                    </a:moveTo>
                    <a:lnTo>
                      <a:pt x="8" y="9"/>
                    </a:lnTo>
                    <a:lnTo>
                      <a:pt x="18" y="2"/>
                    </a:lnTo>
                    <a:lnTo>
                      <a:pt x="27" y="0"/>
                    </a:lnTo>
                    <a:lnTo>
                      <a:pt x="31" y="5"/>
                    </a:lnTo>
                    <a:lnTo>
                      <a:pt x="31" y="19"/>
                    </a:lnTo>
                    <a:lnTo>
                      <a:pt x="25" y="30"/>
                    </a:lnTo>
                    <a:lnTo>
                      <a:pt x="18" y="38"/>
                    </a:lnTo>
                    <a:lnTo>
                      <a:pt x="10" y="41"/>
                    </a:lnTo>
                    <a:lnTo>
                      <a:pt x="0" y="35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8" name="Freeform 3003"/>
              <p:cNvSpPr>
                <a:spLocks/>
              </p:cNvSpPr>
              <p:nvPr/>
            </p:nvSpPr>
            <p:spPr bwMode="auto">
              <a:xfrm>
                <a:off x="4413" y="1543"/>
                <a:ext cx="6" cy="8"/>
              </a:xfrm>
              <a:custGeom>
                <a:avLst/>
                <a:gdLst/>
                <a:ahLst/>
                <a:cxnLst>
                  <a:cxn ang="0">
                    <a:pos x="1" y="21"/>
                  </a:cxn>
                  <a:cxn ang="0">
                    <a:pos x="8" y="9"/>
                  </a:cxn>
                  <a:cxn ang="0">
                    <a:pos x="18" y="2"/>
                  </a:cxn>
                  <a:cxn ang="0">
                    <a:pos x="27" y="0"/>
                  </a:cxn>
                  <a:cxn ang="0">
                    <a:pos x="31" y="5"/>
                  </a:cxn>
                  <a:cxn ang="0">
                    <a:pos x="31" y="19"/>
                  </a:cxn>
                  <a:cxn ang="0">
                    <a:pos x="25" y="30"/>
                  </a:cxn>
                  <a:cxn ang="0">
                    <a:pos x="18" y="38"/>
                  </a:cxn>
                  <a:cxn ang="0">
                    <a:pos x="10" y="41"/>
                  </a:cxn>
                  <a:cxn ang="0">
                    <a:pos x="0" y="35"/>
                  </a:cxn>
                  <a:cxn ang="0">
                    <a:pos x="1" y="21"/>
                  </a:cxn>
                </a:cxnLst>
                <a:rect l="0" t="0" r="r" b="b"/>
                <a:pathLst>
                  <a:path w="31" h="41">
                    <a:moveTo>
                      <a:pt x="1" y="21"/>
                    </a:moveTo>
                    <a:lnTo>
                      <a:pt x="8" y="9"/>
                    </a:lnTo>
                    <a:lnTo>
                      <a:pt x="18" y="2"/>
                    </a:lnTo>
                    <a:lnTo>
                      <a:pt x="27" y="0"/>
                    </a:lnTo>
                    <a:lnTo>
                      <a:pt x="31" y="5"/>
                    </a:lnTo>
                    <a:lnTo>
                      <a:pt x="31" y="19"/>
                    </a:lnTo>
                    <a:lnTo>
                      <a:pt x="25" y="30"/>
                    </a:lnTo>
                    <a:lnTo>
                      <a:pt x="18" y="38"/>
                    </a:lnTo>
                    <a:lnTo>
                      <a:pt x="10" y="41"/>
                    </a:lnTo>
                    <a:lnTo>
                      <a:pt x="0" y="35"/>
                    </a:lnTo>
                    <a:lnTo>
                      <a:pt x="1" y="21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9" name="Freeform 3004"/>
              <p:cNvSpPr>
                <a:spLocks/>
              </p:cNvSpPr>
              <p:nvPr/>
            </p:nvSpPr>
            <p:spPr bwMode="auto">
              <a:xfrm>
                <a:off x="4377" y="1556"/>
                <a:ext cx="12" cy="11"/>
              </a:xfrm>
              <a:custGeom>
                <a:avLst/>
                <a:gdLst/>
                <a:ahLst/>
                <a:cxnLst>
                  <a:cxn ang="0">
                    <a:pos x="3" y="34"/>
                  </a:cxn>
                  <a:cxn ang="0">
                    <a:pos x="0" y="17"/>
                  </a:cxn>
                  <a:cxn ang="0">
                    <a:pos x="1" y="9"/>
                  </a:cxn>
                  <a:cxn ang="0">
                    <a:pos x="6" y="0"/>
                  </a:cxn>
                  <a:cxn ang="0">
                    <a:pos x="18" y="3"/>
                  </a:cxn>
                  <a:cxn ang="0">
                    <a:pos x="36" y="13"/>
                  </a:cxn>
                  <a:cxn ang="0">
                    <a:pos x="53" y="25"/>
                  </a:cxn>
                  <a:cxn ang="0">
                    <a:pos x="60" y="37"/>
                  </a:cxn>
                  <a:cxn ang="0">
                    <a:pos x="55" y="47"/>
                  </a:cxn>
                  <a:cxn ang="0">
                    <a:pos x="40" y="52"/>
                  </a:cxn>
                  <a:cxn ang="0">
                    <a:pos x="22" y="48"/>
                  </a:cxn>
                  <a:cxn ang="0">
                    <a:pos x="3" y="34"/>
                  </a:cxn>
                </a:cxnLst>
                <a:rect l="0" t="0" r="r" b="b"/>
                <a:pathLst>
                  <a:path w="60" h="52">
                    <a:moveTo>
                      <a:pt x="3" y="34"/>
                    </a:moveTo>
                    <a:lnTo>
                      <a:pt x="0" y="17"/>
                    </a:lnTo>
                    <a:lnTo>
                      <a:pt x="1" y="9"/>
                    </a:lnTo>
                    <a:lnTo>
                      <a:pt x="6" y="0"/>
                    </a:lnTo>
                    <a:lnTo>
                      <a:pt x="18" y="3"/>
                    </a:lnTo>
                    <a:lnTo>
                      <a:pt x="36" y="13"/>
                    </a:lnTo>
                    <a:lnTo>
                      <a:pt x="53" y="25"/>
                    </a:lnTo>
                    <a:lnTo>
                      <a:pt x="60" y="37"/>
                    </a:lnTo>
                    <a:lnTo>
                      <a:pt x="55" y="47"/>
                    </a:lnTo>
                    <a:lnTo>
                      <a:pt x="40" y="52"/>
                    </a:lnTo>
                    <a:lnTo>
                      <a:pt x="22" y="48"/>
                    </a:ln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0" name="Freeform 3005"/>
              <p:cNvSpPr>
                <a:spLocks/>
              </p:cNvSpPr>
              <p:nvPr/>
            </p:nvSpPr>
            <p:spPr bwMode="auto">
              <a:xfrm>
                <a:off x="4377" y="1556"/>
                <a:ext cx="12" cy="11"/>
              </a:xfrm>
              <a:custGeom>
                <a:avLst/>
                <a:gdLst/>
                <a:ahLst/>
                <a:cxnLst>
                  <a:cxn ang="0">
                    <a:pos x="3" y="34"/>
                  </a:cxn>
                  <a:cxn ang="0">
                    <a:pos x="0" y="17"/>
                  </a:cxn>
                  <a:cxn ang="0">
                    <a:pos x="1" y="9"/>
                  </a:cxn>
                  <a:cxn ang="0">
                    <a:pos x="6" y="0"/>
                  </a:cxn>
                  <a:cxn ang="0">
                    <a:pos x="18" y="3"/>
                  </a:cxn>
                  <a:cxn ang="0">
                    <a:pos x="36" y="13"/>
                  </a:cxn>
                  <a:cxn ang="0">
                    <a:pos x="53" y="25"/>
                  </a:cxn>
                  <a:cxn ang="0">
                    <a:pos x="60" y="37"/>
                  </a:cxn>
                  <a:cxn ang="0">
                    <a:pos x="55" y="47"/>
                  </a:cxn>
                  <a:cxn ang="0">
                    <a:pos x="40" y="52"/>
                  </a:cxn>
                  <a:cxn ang="0">
                    <a:pos x="22" y="48"/>
                  </a:cxn>
                  <a:cxn ang="0">
                    <a:pos x="3" y="34"/>
                  </a:cxn>
                </a:cxnLst>
                <a:rect l="0" t="0" r="r" b="b"/>
                <a:pathLst>
                  <a:path w="60" h="52">
                    <a:moveTo>
                      <a:pt x="3" y="34"/>
                    </a:moveTo>
                    <a:lnTo>
                      <a:pt x="0" y="17"/>
                    </a:lnTo>
                    <a:lnTo>
                      <a:pt x="1" y="9"/>
                    </a:lnTo>
                    <a:lnTo>
                      <a:pt x="6" y="0"/>
                    </a:lnTo>
                    <a:lnTo>
                      <a:pt x="18" y="3"/>
                    </a:lnTo>
                    <a:lnTo>
                      <a:pt x="36" y="13"/>
                    </a:lnTo>
                    <a:lnTo>
                      <a:pt x="53" y="25"/>
                    </a:lnTo>
                    <a:lnTo>
                      <a:pt x="60" y="37"/>
                    </a:lnTo>
                    <a:lnTo>
                      <a:pt x="55" y="47"/>
                    </a:lnTo>
                    <a:lnTo>
                      <a:pt x="40" y="52"/>
                    </a:lnTo>
                    <a:lnTo>
                      <a:pt x="22" y="48"/>
                    </a:lnTo>
                    <a:lnTo>
                      <a:pt x="3" y="34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1" name="Freeform 3006"/>
              <p:cNvSpPr>
                <a:spLocks/>
              </p:cNvSpPr>
              <p:nvPr/>
            </p:nvSpPr>
            <p:spPr bwMode="auto">
              <a:xfrm>
                <a:off x="4392" y="1556"/>
                <a:ext cx="18" cy="2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7" y="0"/>
                  </a:cxn>
                  <a:cxn ang="0">
                    <a:pos x="26" y="0"/>
                  </a:cxn>
                  <a:cxn ang="0">
                    <a:pos x="37" y="5"/>
                  </a:cxn>
                  <a:cxn ang="0">
                    <a:pos x="44" y="22"/>
                  </a:cxn>
                  <a:cxn ang="0">
                    <a:pos x="47" y="36"/>
                  </a:cxn>
                  <a:cxn ang="0">
                    <a:pos x="49" y="49"/>
                  </a:cxn>
                  <a:cxn ang="0">
                    <a:pos x="51" y="64"/>
                  </a:cxn>
                  <a:cxn ang="0">
                    <a:pos x="54" y="73"/>
                  </a:cxn>
                  <a:cxn ang="0">
                    <a:pos x="64" y="89"/>
                  </a:cxn>
                  <a:cxn ang="0">
                    <a:pos x="76" y="95"/>
                  </a:cxn>
                  <a:cxn ang="0">
                    <a:pos x="82" y="101"/>
                  </a:cxn>
                  <a:cxn ang="0">
                    <a:pos x="88" y="111"/>
                  </a:cxn>
                  <a:cxn ang="0">
                    <a:pos x="82" y="119"/>
                  </a:cxn>
                  <a:cxn ang="0">
                    <a:pos x="61" y="119"/>
                  </a:cxn>
                  <a:cxn ang="0">
                    <a:pos x="51" y="105"/>
                  </a:cxn>
                  <a:cxn ang="0">
                    <a:pos x="32" y="104"/>
                  </a:cxn>
                  <a:cxn ang="0">
                    <a:pos x="25" y="96"/>
                  </a:cxn>
                  <a:cxn ang="0">
                    <a:pos x="24" y="69"/>
                  </a:cxn>
                  <a:cxn ang="0">
                    <a:pos x="21" y="44"/>
                  </a:cxn>
                  <a:cxn ang="0">
                    <a:pos x="10" y="24"/>
                  </a:cxn>
                  <a:cxn ang="0">
                    <a:pos x="0" y="5"/>
                  </a:cxn>
                </a:cxnLst>
                <a:rect l="0" t="0" r="r" b="b"/>
                <a:pathLst>
                  <a:path w="88" h="119">
                    <a:moveTo>
                      <a:pt x="0" y="5"/>
                    </a:moveTo>
                    <a:lnTo>
                      <a:pt x="17" y="0"/>
                    </a:lnTo>
                    <a:lnTo>
                      <a:pt x="26" y="0"/>
                    </a:lnTo>
                    <a:lnTo>
                      <a:pt x="37" y="5"/>
                    </a:lnTo>
                    <a:lnTo>
                      <a:pt x="44" y="22"/>
                    </a:lnTo>
                    <a:lnTo>
                      <a:pt x="47" y="36"/>
                    </a:lnTo>
                    <a:lnTo>
                      <a:pt x="49" y="49"/>
                    </a:lnTo>
                    <a:lnTo>
                      <a:pt x="51" y="64"/>
                    </a:lnTo>
                    <a:lnTo>
                      <a:pt x="54" y="73"/>
                    </a:lnTo>
                    <a:lnTo>
                      <a:pt x="64" y="89"/>
                    </a:lnTo>
                    <a:lnTo>
                      <a:pt x="76" y="95"/>
                    </a:lnTo>
                    <a:lnTo>
                      <a:pt x="82" y="101"/>
                    </a:lnTo>
                    <a:lnTo>
                      <a:pt x="88" y="111"/>
                    </a:lnTo>
                    <a:lnTo>
                      <a:pt x="82" y="119"/>
                    </a:lnTo>
                    <a:lnTo>
                      <a:pt x="61" y="119"/>
                    </a:lnTo>
                    <a:lnTo>
                      <a:pt x="51" y="105"/>
                    </a:lnTo>
                    <a:lnTo>
                      <a:pt x="32" y="104"/>
                    </a:lnTo>
                    <a:lnTo>
                      <a:pt x="25" y="96"/>
                    </a:lnTo>
                    <a:lnTo>
                      <a:pt x="24" y="69"/>
                    </a:lnTo>
                    <a:lnTo>
                      <a:pt x="21" y="44"/>
                    </a:lnTo>
                    <a:lnTo>
                      <a:pt x="10" y="2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2" name="Freeform 3007"/>
              <p:cNvSpPr>
                <a:spLocks/>
              </p:cNvSpPr>
              <p:nvPr/>
            </p:nvSpPr>
            <p:spPr bwMode="auto">
              <a:xfrm>
                <a:off x="4392" y="1556"/>
                <a:ext cx="18" cy="2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7" y="0"/>
                  </a:cxn>
                  <a:cxn ang="0">
                    <a:pos x="26" y="0"/>
                  </a:cxn>
                  <a:cxn ang="0">
                    <a:pos x="37" y="5"/>
                  </a:cxn>
                  <a:cxn ang="0">
                    <a:pos x="44" y="22"/>
                  </a:cxn>
                  <a:cxn ang="0">
                    <a:pos x="47" y="36"/>
                  </a:cxn>
                  <a:cxn ang="0">
                    <a:pos x="49" y="49"/>
                  </a:cxn>
                  <a:cxn ang="0">
                    <a:pos x="51" y="64"/>
                  </a:cxn>
                  <a:cxn ang="0">
                    <a:pos x="54" y="73"/>
                  </a:cxn>
                  <a:cxn ang="0">
                    <a:pos x="64" y="89"/>
                  </a:cxn>
                  <a:cxn ang="0">
                    <a:pos x="76" y="95"/>
                  </a:cxn>
                  <a:cxn ang="0">
                    <a:pos x="82" y="101"/>
                  </a:cxn>
                  <a:cxn ang="0">
                    <a:pos x="88" y="111"/>
                  </a:cxn>
                  <a:cxn ang="0">
                    <a:pos x="82" y="119"/>
                  </a:cxn>
                  <a:cxn ang="0">
                    <a:pos x="61" y="119"/>
                  </a:cxn>
                  <a:cxn ang="0">
                    <a:pos x="51" y="105"/>
                  </a:cxn>
                  <a:cxn ang="0">
                    <a:pos x="32" y="104"/>
                  </a:cxn>
                  <a:cxn ang="0">
                    <a:pos x="25" y="96"/>
                  </a:cxn>
                  <a:cxn ang="0">
                    <a:pos x="24" y="69"/>
                  </a:cxn>
                  <a:cxn ang="0">
                    <a:pos x="21" y="44"/>
                  </a:cxn>
                  <a:cxn ang="0">
                    <a:pos x="10" y="24"/>
                  </a:cxn>
                  <a:cxn ang="0">
                    <a:pos x="0" y="5"/>
                  </a:cxn>
                </a:cxnLst>
                <a:rect l="0" t="0" r="r" b="b"/>
                <a:pathLst>
                  <a:path w="88" h="119">
                    <a:moveTo>
                      <a:pt x="0" y="5"/>
                    </a:moveTo>
                    <a:lnTo>
                      <a:pt x="17" y="0"/>
                    </a:lnTo>
                    <a:lnTo>
                      <a:pt x="26" y="0"/>
                    </a:lnTo>
                    <a:lnTo>
                      <a:pt x="37" y="5"/>
                    </a:lnTo>
                    <a:lnTo>
                      <a:pt x="44" y="22"/>
                    </a:lnTo>
                    <a:lnTo>
                      <a:pt x="47" y="36"/>
                    </a:lnTo>
                    <a:lnTo>
                      <a:pt x="49" y="49"/>
                    </a:lnTo>
                    <a:lnTo>
                      <a:pt x="51" y="64"/>
                    </a:lnTo>
                    <a:lnTo>
                      <a:pt x="54" y="73"/>
                    </a:lnTo>
                    <a:lnTo>
                      <a:pt x="64" y="89"/>
                    </a:lnTo>
                    <a:lnTo>
                      <a:pt x="76" y="95"/>
                    </a:lnTo>
                    <a:lnTo>
                      <a:pt x="82" y="101"/>
                    </a:lnTo>
                    <a:lnTo>
                      <a:pt x="88" y="111"/>
                    </a:lnTo>
                    <a:lnTo>
                      <a:pt x="82" y="119"/>
                    </a:lnTo>
                    <a:lnTo>
                      <a:pt x="61" y="119"/>
                    </a:lnTo>
                    <a:lnTo>
                      <a:pt x="51" y="105"/>
                    </a:lnTo>
                    <a:lnTo>
                      <a:pt x="32" y="104"/>
                    </a:lnTo>
                    <a:lnTo>
                      <a:pt x="25" y="96"/>
                    </a:lnTo>
                    <a:lnTo>
                      <a:pt x="24" y="69"/>
                    </a:lnTo>
                    <a:lnTo>
                      <a:pt x="21" y="44"/>
                    </a:lnTo>
                    <a:lnTo>
                      <a:pt x="10" y="24"/>
                    </a:lnTo>
                    <a:lnTo>
                      <a:pt x="0" y="5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3" name="Freeform 3008"/>
              <p:cNvSpPr>
                <a:spLocks/>
              </p:cNvSpPr>
              <p:nvPr/>
            </p:nvSpPr>
            <p:spPr bwMode="auto">
              <a:xfrm>
                <a:off x="4416" y="1580"/>
                <a:ext cx="16" cy="16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3" y="0"/>
                  </a:cxn>
                  <a:cxn ang="0">
                    <a:pos x="42" y="2"/>
                  </a:cxn>
                  <a:cxn ang="0">
                    <a:pos x="59" y="1"/>
                  </a:cxn>
                  <a:cxn ang="0">
                    <a:pos x="69" y="0"/>
                  </a:cxn>
                  <a:cxn ang="0">
                    <a:pos x="78" y="1"/>
                  </a:cxn>
                  <a:cxn ang="0">
                    <a:pos x="83" y="9"/>
                  </a:cxn>
                  <a:cxn ang="0">
                    <a:pos x="81" y="23"/>
                  </a:cxn>
                  <a:cxn ang="0">
                    <a:pos x="76" y="33"/>
                  </a:cxn>
                  <a:cxn ang="0">
                    <a:pos x="64" y="46"/>
                  </a:cxn>
                  <a:cxn ang="0">
                    <a:pos x="57" y="56"/>
                  </a:cxn>
                  <a:cxn ang="0">
                    <a:pos x="39" y="72"/>
                  </a:cxn>
                  <a:cxn ang="0">
                    <a:pos x="24" y="78"/>
                  </a:cxn>
                  <a:cxn ang="0">
                    <a:pos x="15" y="80"/>
                  </a:cxn>
                  <a:cxn ang="0">
                    <a:pos x="0" y="79"/>
                  </a:cxn>
                  <a:cxn ang="0">
                    <a:pos x="1" y="70"/>
                  </a:cxn>
                  <a:cxn ang="0">
                    <a:pos x="16" y="62"/>
                  </a:cxn>
                  <a:cxn ang="0">
                    <a:pos x="25" y="54"/>
                  </a:cxn>
                  <a:cxn ang="0">
                    <a:pos x="31" y="41"/>
                  </a:cxn>
                  <a:cxn ang="0">
                    <a:pos x="25" y="32"/>
                  </a:cxn>
                  <a:cxn ang="0">
                    <a:pos x="19" y="24"/>
                  </a:cxn>
                  <a:cxn ang="0">
                    <a:pos x="14" y="13"/>
                  </a:cxn>
                  <a:cxn ang="0">
                    <a:pos x="8" y="3"/>
                  </a:cxn>
                </a:cxnLst>
                <a:rect l="0" t="0" r="r" b="b"/>
                <a:pathLst>
                  <a:path w="83" h="80">
                    <a:moveTo>
                      <a:pt x="8" y="3"/>
                    </a:moveTo>
                    <a:lnTo>
                      <a:pt x="23" y="0"/>
                    </a:lnTo>
                    <a:lnTo>
                      <a:pt x="42" y="2"/>
                    </a:lnTo>
                    <a:lnTo>
                      <a:pt x="59" y="1"/>
                    </a:lnTo>
                    <a:lnTo>
                      <a:pt x="69" y="0"/>
                    </a:lnTo>
                    <a:lnTo>
                      <a:pt x="78" y="1"/>
                    </a:lnTo>
                    <a:lnTo>
                      <a:pt x="83" y="9"/>
                    </a:lnTo>
                    <a:lnTo>
                      <a:pt x="81" y="23"/>
                    </a:lnTo>
                    <a:lnTo>
                      <a:pt x="76" y="33"/>
                    </a:lnTo>
                    <a:lnTo>
                      <a:pt x="64" y="46"/>
                    </a:lnTo>
                    <a:lnTo>
                      <a:pt x="57" y="56"/>
                    </a:lnTo>
                    <a:lnTo>
                      <a:pt x="39" y="72"/>
                    </a:lnTo>
                    <a:lnTo>
                      <a:pt x="24" y="78"/>
                    </a:lnTo>
                    <a:lnTo>
                      <a:pt x="15" y="80"/>
                    </a:lnTo>
                    <a:lnTo>
                      <a:pt x="0" y="79"/>
                    </a:lnTo>
                    <a:lnTo>
                      <a:pt x="1" y="70"/>
                    </a:lnTo>
                    <a:lnTo>
                      <a:pt x="16" y="62"/>
                    </a:lnTo>
                    <a:lnTo>
                      <a:pt x="25" y="54"/>
                    </a:lnTo>
                    <a:lnTo>
                      <a:pt x="31" y="41"/>
                    </a:lnTo>
                    <a:lnTo>
                      <a:pt x="25" y="32"/>
                    </a:lnTo>
                    <a:lnTo>
                      <a:pt x="19" y="24"/>
                    </a:lnTo>
                    <a:lnTo>
                      <a:pt x="14" y="1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4" name="Freeform 3009"/>
              <p:cNvSpPr>
                <a:spLocks/>
              </p:cNvSpPr>
              <p:nvPr/>
            </p:nvSpPr>
            <p:spPr bwMode="auto">
              <a:xfrm>
                <a:off x="4416" y="1580"/>
                <a:ext cx="16" cy="16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3" y="0"/>
                  </a:cxn>
                  <a:cxn ang="0">
                    <a:pos x="42" y="2"/>
                  </a:cxn>
                  <a:cxn ang="0">
                    <a:pos x="59" y="1"/>
                  </a:cxn>
                  <a:cxn ang="0">
                    <a:pos x="69" y="0"/>
                  </a:cxn>
                  <a:cxn ang="0">
                    <a:pos x="78" y="1"/>
                  </a:cxn>
                  <a:cxn ang="0">
                    <a:pos x="83" y="9"/>
                  </a:cxn>
                  <a:cxn ang="0">
                    <a:pos x="81" y="23"/>
                  </a:cxn>
                  <a:cxn ang="0">
                    <a:pos x="76" y="33"/>
                  </a:cxn>
                  <a:cxn ang="0">
                    <a:pos x="64" y="46"/>
                  </a:cxn>
                  <a:cxn ang="0">
                    <a:pos x="57" y="56"/>
                  </a:cxn>
                  <a:cxn ang="0">
                    <a:pos x="39" y="72"/>
                  </a:cxn>
                  <a:cxn ang="0">
                    <a:pos x="24" y="78"/>
                  </a:cxn>
                  <a:cxn ang="0">
                    <a:pos x="15" y="80"/>
                  </a:cxn>
                  <a:cxn ang="0">
                    <a:pos x="0" y="79"/>
                  </a:cxn>
                  <a:cxn ang="0">
                    <a:pos x="1" y="70"/>
                  </a:cxn>
                  <a:cxn ang="0">
                    <a:pos x="16" y="62"/>
                  </a:cxn>
                  <a:cxn ang="0">
                    <a:pos x="25" y="54"/>
                  </a:cxn>
                  <a:cxn ang="0">
                    <a:pos x="31" y="41"/>
                  </a:cxn>
                  <a:cxn ang="0">
                    <a:pos x="25" y="32"/>
                  </a:cxn>
                  <a:cxn ang="0">
                    <a:pos x="19" y="24"/>
                  </a:cxn>
                  <a:cxn ang="0">
                    <a:pos x="14" y="13"/>
                  </a:cxn>
                  <a:cxn ang="0">
                    <a:pos x="8" y="3"/>
                  </a:cxn>
                </a:cxnLst>
                <a:rect l="0" t="0" r="r" b="b"/>
                <a:pathLst>
                  <a:path w="83" h="80">
                    <a:moveTo>
                      <a:pt x="8" y="3"/>
                    </a:moveTo>
                    <a:lnTo>
                      <a:pt x="23" y="0"/>
                    </a:lnTo>
                    <a:lnTo>
                      <a:pt x="42" y="2"/>
                    </a:lnTo>
                    <a:lnTo>
                      <a:pt x="59" y="1"/>
                    </a:lnTo>
                    <a:lnTo>
                      <a:pt x="69" y="0"/>
                    </a:lnTo>
                    <a:lnTo>
                      <a:pt x="78" y="1"/>
                    </a:lnTo>
                    <a:lnTo>
                      <a:pt x="83" y="9"/>
                    </a:lnTo>
                    <a:lnTo>
                      <a:pt x="81" y="23"/>
                    </a:lnTo>
                    <a:lnTo>
                      <a:pt x="76" y="33"/>
                    </a:lnTo>
                    <a:lnTo>
                      <a:pt x="64" y="46"/>
                    </a:lnTo>
                    <a:lnTo>
                      <a:pt x="57" y="56"/>
                    </a:lnTo>
                    <a:lnTo>
                      <a:pt x="39" y="72"/>
                    </a:lnTo>
                    <a:lnTo>
                      <a:pt x="24" y="78"/>
                    </a:lnTo>
                    <a:lnTo>
                      <a:pt x="15" y="80"/>
                    </a:lnTo>
                    <a:lnTo>
                      <a:pt x="0" y="79"/>
                    </a:lnTo>
                    <a:lnTo>
                      <a:pt x="1" y="70"/>
                    </a:lnTo>
                    <a:lnTo>
                      <a:pt x="16" y="62"/>
                    </a:lnTo>
                    <a:lnTo>
                      <a:pt x="25" y="54"/>
                    </a:lnTo>
                    <a:lnTo>
                      <a:pt x="31" y="41"/>
                    </a:lnTo>
                    <a:lnTo>
                      <a:pt x="25" y="32"/>
                    </a:lnTo>
                    <a:lnTo>
                      <a:pt x="19" y="24"/>
                    </a:lnTo>
                    <a:lnTo>
                      <a:pt x="14" y="13"/>
                    </a:lnTo>
                    <a:lnTo>
                      <a:pt x="8" y="3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5" name="Freeform 3010"/>
              <p:cNvSpPr>
                <a:spLocks/>
              </p:cNvSpPr>
              <p:nvPr/>
            </p:nvSpPr>
            <p:spPr bwMode="auto">
              <a:xfrm>
                <a:off x="4313" y="1696"/>
                <a:ext cx="57" cy="1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6" y="30"/>
                  </a:cxn>
                  <a:cxn ang="0">
                    <a:pos x="6" y="18"/>
                  </a:cxn>
                  <a:cxn ang="0">
                    <a:pos x="10" y="11"/>
                  </a:cxn>
                  <a:cxn ang="0">
                    <a:pos x="23" y="3"/>
                  </a:cxn>
                  <a:cxn ang="0">
                    <a:pos x="53" y="0"/>
                  </a:cxn>
                  <a:cxn ang="0">
                    <a:pos x="81" y="3"/>
                  </a:cxn>
                  <a:cxn ang="0">
                    <a:pos x="97" y="7"/>
                  </a:cxn>
                  <a:cxn ang="0">
                    <a:pos x="124" y="7"/>
                  </a:cxn>
                  <a:cxn ang="0">
                    <a:pos x="147" y="15"/>
                  </a:cxn>
                  <a:cxn ang="0">
                    <a:pos x="163" y="17"/>
                  </a:cxn>
                  <a:cxn ang="0">
                    <a:pos x="184" y="17"/>
                  </a:cxn>
                  <a:cxn ang="0">
                    <a:pos x="201" y="14"/>
                  </a:cxn>
                  <a:cxn ang="0">
                    <a:pos x="209" y="15"/>
                  </a:cxn>
                  <a:cxn ang="0">
                    <a:pos x="216" y="19"/>
                  </a:cxn>
                  <a:cxn ang="0">
                    <a:pos x="225" y="31"/>
                  </a:cxn>
                  <a:cxn ang="0">
                    <a:pos x="232" y="40"/>
                  </a:cxn>
                  <a:cxn ang="0">
                    <a:pos x="247" y="41"/>
                  </a:cxn>
                  <a:cxn ang="0">
                    <a:pos x="260" y="41"/>
                  </a:cxn>
                  <a:cxn ang="0">
                    <a:pos x="271" y="44"/>
                  </a:cxn>
                  <a:cxn ang="0">
                    <a:pos x="282" y="51"/>
                  </a:cxn>
                  <a:cxn ang="0">
                    <a:pos x="282" y="59"/>
                  </a:cxn>
                  <a:cxn ang="0">
                    <a:pos x="285" y="74"/>
                  </a:cxn>
                  <a:cxn ang="0">
                    <a:pos x="281" y="81"/>
                  </a:cxn>
                  <a:cxn ang="0">
                    <a:pos x="262" y="84"/>
                  </a:cxn>
                  <a:cxn ang="0">
                    <a:pos x="251" y="85"/>
                  </a:cxn>
                  <a:cxn ang="0">
                    <a:pos x="232" y="85"/>
                  </a:cxn>
                  <a:cxn ang="0">
                    <a:pos x="223" y="81"/>
                  </a:cxn>
                  <a:cxn ang="0">
                    <a:pos x="206" y="75"/>
                  </a:cxn>
                  <a:cxn ang="0">
                    <a:pos x="196" y="78"/>
                  </a:cxn>
                  <a:cxn ang="0">
                    <a:pos x="189" y="84"/>
                  </a:cxn>
                  <a:cxn ang="0">
                    <a:pos x="179" y="94"/>
                  </a:cxn>
                  <a:cxn ang="0">
                    <a:pos x="166" y="98"/>
                  </a:cxn>
                  <a:cxn ang="0">
                    <a:pos x="155" y="98"/>
                  </a:cxn>
                  <a:cxn ang="0">
                    <a:pos x="140" y="96"/>
                  </a:cxn>
                  <a:cxn ang="0">
                    <a:pos x="122" y="96"/>
                  </a:cxn>
                  <a:cxn ang="0">
                    <a:pos x="110" y="88"/>
                  </a:cxn>
                  <a:cxn ang="0">
                    <a:pos x="87" y="77"/>
                  </a:cxn>
                  <a:cxn ang="0">
                    <a:pos x="80" y="61"/>
                  </a:cxn>
                  <a:cxn ang="0">
                    <a:pos x="59" y="54"/>
                  </a:cxn>
                  <a:cxn ang="0">
                    <a:pos x="40" y="53"/>
                  </a:cxn>
                  <a:cxn ang="0">
                    <a:pos x="30" y="59"/>
                  </a:cxn>
                  <a:cxn ang="0">
                    <a:pos x="17" y="56"/>
                  </a:cxn>
                  <a:cxn ang="0">
                    <a:pos x="7" y="48"/>
                  </a:cxn>
                  <a:cxn ang="0">
                    <a:pos x="0" y="39"/>
                  </a:cxn>
                </a:cxnLst>
                <a:rect l="0" t="0" r="r" b="b"/>
                <a:pathLst>
                  <a:path w="285" h="98">
                    <a:moveTo>
                      <a:pt x="0" y="39"/>
                    </a:moveTo>
                    <a:lnTo>
                      <a:pt x="6" y="30"/>
                    </a:lnTo>
                    <a:lnTo>
                      <a:pt x="6" y="18"/>
                    </a:lnTo>
                    <a:lnTo>
                      <a:pt x="10" y="11"/>
                    </a:lnTo>
                    <a:lnTo>
                      <a:pt x="23" y="3"/>
                    </a:lnTo>
                    <a:lnTo>
                      <a:pt x="53" y="0"/>
                    </a:lnTo>
                    <a:lnTo>
                      <a:pt x="81" y="3"/>
                    </a:lnTo>
                    <a:lnTo>
                      <a:pt x="97" y="7"/>
                    </a:lnTo>
                    <a:lnTo>
                      <a:pt x="124" y="7"/>
                    </a:lnTo>
                    <a:lnTo>
                      <a:pt x="147" y="15"/>
                    </a:lnTo>
                    <a:lnTo>
                      <a:pt x="163" y="17"/>
                    </a:lnTo>
                    <a:lnTo>
                      <a:pt x="184" y="17"/>
                    </a:lnTo>
                    <a:lnTo>
                      <a:pt x="201" y="14"/>
                    </a:lnTo>
                    <a:lnTo>
                      <a:pt x="209" y="15"/>
                    </a:lnTo>
                    <a:lnTo>
                      <a:pt x="216" y="19"/>
                    </a:lnTo>
                    <a:lnTo>
                      <a:pt x="225" y="31"/>
                    </a:lnTo>
                    <a:lnTo>
                      <a:pt x="232" y="40"/>
                    </a:lnTo>
                    <a:lnTo>
                      <a:pt x="247" y="41"/>
                    </a:lnTo>
                    <a:lnTo>
                      <a:pt x="260" y="41"/>
                    </a:lnTo>
                    <a:lnTo>
                      <a:pt x="271" y="44"/>
                    </a:lnTo>
                    <a:lnTo>
                      <a:pt x="282" y="51"/>
                    </a:lnTo>
                    <a:lnTo>
                      <a:pt x="282" y="59"/>
                    </a:lnTo>
                    <a:lnTo>
                      <a:pt x="285" y="74"/>
                    </a:lnTo>
                    <a:lnTo>
                      <a:pt x="281" y="81"/>
                    </a:lnTo>
                    <a:lnTo>
                      <a:pt x="262" y="84"/>
                    </a:lnTo>
                    <a:lnTo>
                      <a:pt x="251" y="85"/>
                    </a:lnTo>
                    <a:lnTo>
                      <a:pt x="232" y="85"/>
                    </a:lnTo>
                    <a:lnTo>
                      <a:pt x="223" y="81"/>
                    </a:lnTo>
                    <a:lnTo>
                      <a:pt x="206" y="75"/>
                    </a:lnTo>
                    <a:lnTo>
                      <a:pt x="196" y="78"/>
                    </a:lnTo>
                    <a:lnTo>
                      <a:pt x="189" y="84"/>
                    </a:lnTo>
                    <a:lnTo>
                      <a:pt x="179" y="94"/>
                    </a:lnTo>
                    <a:lnTo>
                      <a:pt x="166" y="98"/>
                    </a:lnTo>
                    <a:lnTo>
                      <a:pt x="155" y="98"/>
                    </a:lnTo>
                    <a:lnTo>
                      <a:pt x="140" y="96"/>
                    </a:lnTo>
                    <a:lnTo>
                      <a:pt x="122" y="96"/>
                    </a:lnTo>
                    <a:lnTo>
                      <a:pt x="110" y="88"/>
                    </a:lnTo>
                    <a:lnTo>
                      <a:pt x="87" y="77"/>
                    </a:lnTo>
                    <a:lnTo>
                      <a:pt x="80" y="61"/>
                    </a:lnTo>
                    <a:lnTo>
                      <a:pt x="59" y="54"/>
                    </a:lnTo>
                    <a:lnTo>
                      <a:pt x="40" y="53"/>
                    </a:lnTo>
                    <a:lnTo>
                      <a:pt x="30" y="59"/>
                    </a:lnTo>
                    <a:lnTo>
                      <a:pt x="17" y="56"/>
                    </a:lnTo>
                    <a:lnTo>
                      <a:pt x="7" y="48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6" name="Freeform 3011"/>
              <p:cNvSpPr>
                <a:spLocks/>
              </p:cNvSpPr>
              <p:nvPr/>
            </p:nvSpPr>
            <p:spPr bwMode="auto">
              <a:xfrm>
                <a:off x="4313" y="1696"/>
                <a:ext cx="57" cy="1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6" y="30"/>
                  </a:cxn>
                  <a:cxn ang="0">
                    <a:pos x="6" y="18"/>
                  </a:cxn>
                  <a:cxn ang="0">
                    <a:pos x="10" y="11"/>
                  </a:cxn>
                  <a:cxn ang="0">
                    <a:pos x="23" y="3"/>
                  </a:cxn>
                  <a:cxn ang="0">
                    <a:pos x="53" y="0"/>
                  </a:cxn>
                  <a:cxn ang="0">
                    <a:pos x="81" y="3"/>
                  </a:cxn>
                  <a:cxn ang="0">
                    <a:pos x="97" y="7"/>
                  </a:cxn>
                  <a:cxn ang="0">
                    <a:pos x="124" y="7"/>
                  </a:cxn>
                  <a:cxn ang="0">
                    <a:pos x="147" y="15"/>
                  </a:cxn>
                  <a:cxn ang="0">
                    <a:pos x="163" y="17"/>
                  </a:cxn>
                  <a:cxn ang="0">
                    <a:pos x="184" y="17"/>
                  </a:cxn>
                  <a:cxn ang="0">
                    <a:pos x="201" y="14"/>
                  </a:cxn>
                  <a:cxn ang="0">
                    <a:pos x="209" y="15"/>
                  </a:cxn>
                  <a:cxn ang="0">
                    <a:pos x="216" y="19"/>
                  </a:cxn>
                  <a:cxn ang="0">
                    <a:pos x="225" y="31"/>
                  </a:cxn>
                  <a:cxn ang="0">
                    <a:pos x="232" y="40"/>
                  </a:cxn>
                  <a:cxn ang="0">
                    <a:pos x="247" y="41"/>
                  </a:cxn>
                  <a:cxn ang="0">
                    <a:pos x="260" y="41"/>
                  </a:cxn>
                  <a:cxn ang="0">
                    <a:pos x="271" y="44"/>
                  </a:cxn>
                  <a:cxn ang="0">
                    <a:pos x="282" y="51"/>
                  </a:cxn>
                  <a:cxn ang="0">
                    <a:pos x="282" y="59"/>
                  </a:cxn>
                  <a:cxn ang="0">
                    <a:pos x="285" y="74"/>
                  </a:cxn>
                  <a:cxn ang="0">
                    <a:pos x="281" y="81"/>
                  </a:cxn>
                  <a:cxn ang="0">
                    <a:pos x="262" y="84"/>
                  </a:cxn>
                  <a:cxn ang="0">
                    <a:pos x="251" y="85"/>
                  </a:cxn>
                  <a:cxn ang="0">
                    <a:pos x="232" y="85"/>
                  </a:cxn>
                  <a:cxn ang="0">
                    <a:pos x="223" y="81"/>
                  </a:cxn>
                  <a:cxn ang="0">
                    <a:pos x="206" y="75"/>
                  </a:cxn>
                  <a:cxn ang="0">
                    <a:pos x="196" y="78"/>
                  </a:cxn>
                  <a:cxn ang="0">
                    <a:pos x="189" y="84"/>
                  </a:cxn>
                  <a:cxn ang="0">
                    <a:pos x="179" y="94"/>
                  </a:cxn>
                  <a:cxn ang="0">
                    <a:pos x="166" y="98"/>
                  </a:cxn>
                  <a:cxn ang="0">
                    <a:pos x="155" y="98"/>
                  </a:cxn>
                  <a:cxn ang="0">
                    <a:pos x="140" y="96"/>
                  </a:cxn>
                  <a:cxn ang="0">
                    <a:pos x="122" y="96"/>
                  </a:cxn>
                  <a:cxn ang="0">
                    <a:pos x="110" y="88"/>
                  </a:cxn>
                  <a:cxn ang="0">
                    <a:pos x="87" y="77"/>
                  </a:cxn>
                  <a:cxn ang="0">
                    <a:pos x="80" y="61"/>
                  </a:cxn>
                  <a:cxn ang="0">
                    <a:pos x="59" y="54"/>
                  </a:cxn>
                  <a:cxn ang="0">
                    <a:pos x="40" y="53"/>
                  </a:cxn>
                  <a:cxn ang="0">
                    <a:pos x="30" y="59"/>
                  </a:cxn>
                  <a:cxn ang="0">
                    <a:pos x="17" y="56"/>
                  </a:cxn>
                  <a:cxn ang="0">
                    <a:pos x="7" y="48"/>
                  </a:cxn>
                  <a:cxn ang="0">
                    <a:pos x="0" y="39"/>
                  </a:cxn>
                </a:cxnLst>
                <a:rect l="0" t="0" r="r" b="b"/>
                <a:pathLst>
                  <a:path w="285" h="98">
                    <a:moveTo>
                      <a:pt x="0" y="39"/>
                    </a:moveTo>
                    <a:lnTo>
                      <a:pt x="6" y="30"/>
                    </a:lnTo>
                    <a:lnTo>
                      <a:pt x="6" y="18"/>
                    </a:lnTo>
                    <a:lnTo>
                      <a:pt x="10" y="11"/>
                    </a:lnTo>
                    <a:lnTo>
                      <a:pt x="23" y="3"/>
                    </a:lnTo>
                    <a:lnTo>
                      <a:pt x="53" y="0"/>
                    </a:lnTo>
                    <a:lnTo>
                      <a:pt x="81" y="3"/>
                    </a:lnTo>
                    <a:lnTo>
                      <a:pt x="97" y="7"/>
                    </a:lnTo>
                    <a:lnTo>
                      <a:pt x="124" y="7"/>
                    </a:lnTo>
                    <a:lnTo>
                      <a:pt x="147" y="15"/>
                    </a:lnTo>
                    <a:lnTo>
                      <a:pt x="163" y="17"/>
                    </a:lnTo>
                    <a:lnTo>
                      <a:pt x="184" y="17"/>
                    </a:lnTo>
                    <a:lnTo>
                      <a:pt x="201" y="14"/>
                    </a:lnTo>
                    <a:lnTo>
                      <a:pt x="209" y="15"/>
                    </a:lnTo>
                    <a:lnTo>
                      <a:pt x="216" y="19"/>
                    </a:lnTo>
                    <a:lnTo>
                      <a:pt x="225" y="31"/>
                    </a:lnTo>
                    <a:lnTo>
                      <a:pt x="232" y="40"/>
                    </a:lnTo>
                    <a:lnTo>
                      <a:pt x="247" y="41"/>
                    </a:lnTo>
                    <a:lnTo>
                      <a:pt x="260" y="41"/>
                    </a:lnTo>
                    <a:lnTo>
                      <a:pt x="271" y="44"/>
                    </a:lnTo>
                    <a:lnTo>
                      <a:pt x="282" y="51"/>
                    </a:lnTo>
                    <a:lnTo>
                      <a:pt x="282" y="59"/>
                    </a:lnTo>
                    <a:lnTo>
                      <a:pt x="285" y="74"/>
                    </a:lnTo>
                    <a:lnTo>
                      <a:pt x="281" y="81"/>
                    </a:lnTo>
                    <a:lnTo>
                      <a:pt x="262" y="84"/>
                    </a:lnTo>
                    <a:lnTo>
                      <a:pt x="251" y="85"/>
                    </a:lnTo>
                    <a:lnTo>
                      <a:pt x="232" y="85"/>
                    </a:lnTo>
                    <a:lnTo>
                      <a:pt x="223" y="81"/>
                    </a:lnTo>
                    <a:lnTo>
                      <a:pt x="206" y="75"/>
                    </a:lnTo>
                    <a:lnTo>
                      <a:pt x="196" y="78"/>
                    </a:lnTo>
                    <a:lnTo>
                      <a:pt x="189" y="84"/>
                    </a:lnTo>
                    <a:lnTo>
                      <a:pt x="179" y="94"/>
                    </a:lnTo>
                    <a:lnTo>
                      <a:pt x="166" y="98"/>
                    </a:lnTo>
                    <a:lnTo>
                      <a:pt x="155" y="98"/>
                    </a:lnTo>
                    <a:lnTo>
                      <a:pt x="140" y="96"/>
                    </a:lnTo>
                    <a:lnTo>
                      <a:pt x="122" y="96"/>
                    </a:lnTo>
                    <a:lnTo>
                      <a:pt x="110" y="88"/>
                    </a:lnTo>
                    <a:lnTo>
                      <a:pt x="87" y="77"/>
                    </a:lnTo>
                    <a:lnTo>
                      <a:pt x="80" y="61"/>
                    </a:lnTo>
                    <a:lnTo>
                      <a:pt x="59" y="54"/>
                    </a:lnTo>
                    <a:lnTo>
                      <a:pt x="40" y="53"/>
                    </a:lnTo>
                    <a:lnTo>
                      <a:pt x="30" y="59"/>
                    </a:lnTo>
                    <a:lnTo>
                      <a:pt x="17" y="56"/>
                    </a:lnTo>
                    <a:lnTo>
                      <a:pt x="7" y="48"/>
                    </a:lnTo>
                    <a:lnTo>
                      <a:pt x="0" y="39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7" name="Freeform 3012"/>
              <p:cNvSpPr>
                <a:spLocks/>
              </p:cNvSpPr>
              <p:nvPr/>
            </p:nvSpPr>
            <p:spPr bwMode="auto">
              <a:xfrm>
                <a:off x="4414" y="1658"/>
                <a:ext cx="154" cy="61"/>
              </a:xfrm>
              <a:custGeom>
                <a:avLst/>
                <a:gdLst/>
                <a:ahLst/>
                <a:cxnLst>
                  <a:cxn ang="0">
                    <a:pos x="73" y="192"/>
                  </a:cxn>
                  <a:cxn ang="0">
                    <a:pos x="146" y="185"/>
                  </a:cxn>
                  <a:cxn ang="0">
                    <a:pos x="205" y="198"/>
                  </a:cxn>
                  <a:cxn ang="0">
                    <a:pos x="254" y="192"/>
                  </a:cxn>
                  <a:cxn ang="0">
                    <a:pos x="254" y="156"/>
                  </a:cxn>
                  <a:cxn ang="0">
                    <a:pos x="205" y="156"/>
                  </a:cxn>
                  <a:cxn ang="0">
                    <a:pos x="179" y="157"/>
                  </a:cxn>
                  <a:cxn ang="0">
                    <a:pos x="178" y="158"/>
                  </a:cxn>
                  <a:cxn ang="0">
                    <a:pos x="170" y="155"/>
                  </a:cxn>
                  <a:cxn ang="0">
                    <a:pos x="157" y="150"/>
                  </a:cxn>
                  <a:cxn ang="0">
                    <a:pos x="149" y="147"/>
                  </a:cxn>
                  <a:cxn ang="0">
                    <a:pos x="145" y="133"/>
                  </a:cxn>
                  <a:cxn ang="0">
                    <a:pos x="174" y="132"/>
                  </a:cxn>
                  <a:cxn ang="0">
                    <a:pos x="212" y="131"/>
                  </a:cxn>
                  <a:cxn ang="0">
                    <a:pos x="198" y="53"/>
                  </a:cxn>
                  <a:cxn ang="0">
                    <a:pos x="146" y="36"/>
                  </a:cxn>
                  <a:cxn ang="0">
                    <a:pos x="189" y="0"/>
                  </a:cxn>
                  <a:cxn ang="0">
                    <a:pos x="235" y="21"/>
                  </a:cxn>
                  <a:cxn ang="0">
                    <a:pos x="286" y="44"/>
                  </a:cxn>
                  <a:cxn ang="0">
                    <a:pos x="323" y="43"/>
                  </a:cxn>
                  <a:cxn ang="0">
                    <a:pos x="350" y="15"/>
                  </a:cxn>
                  <a:cxn ang="0">
                    <a:pos x="413" y="15"/>
                  </a:cxn>
                  <a:cxn ang="0">
                    <a:pos x="457" y="15"/>
                  </a:cxn>
                  <a:cxn ang="0">
                    <a:pos x="473" y="13"/>
                  </a:cxn>
                  <a:cxn ang="0">
                    <a:pos x="485" y="19"/>
                  </a:cxn>
                  <a:cxn ang="0">
                    <a:pos x="492" y="21"/>
                  </a:cxn>
                  <a:cxn ang="0">
                    <a:pos x="495" y="25"/>
                  </a:cxn>
                  <a:cxn ang="0">
                    <a:pos x="503" y="29"/>
                  </a:cxn>
                  <a:cxn ang="0">
                    <a:pos x="511" y="32"/>
                  </a:cxn>
                  <a:cxn ang="0">
                    <a:pos x="520" y="35"/>
                  </a:cxn>
                  <a:cxn ang="0">
                    <a:pos x="526" y="37"/>
                  </a:cxn>
                  <a:cxn ang="0">
                    <a:pos x="582" y="57"/>
                  </a:cxn>
                  <a:cxn ang="0">
                    <a:pos x="634" y="88"/>
                  </a:cxn>
                  <a:cxn ang="0">
                    <a:pos x="667" y="101"/>
                  </a:cxn>
                  <a:cxn ang="0">
                    <a:pos x="693" y="130"/>
                  </a:cxn>
                  <a:cxn ang="0">
                    <a:pos x="760" y="160"/>
                  </a:cxn>
                  <a:cxn ang="0">
                    <a:pos x="752" y="199"/>
                  </a:cxn>
                  <a:cxn ang="0">
                    <a:pos x="709" y="231"/>
                  </a:cxn>
                  <a:cxn ang="0">
                    <a:pos x="674" y="215"/>
                  </a:cxn>
                  <a:cxn ang="0">
                    <a:pos x="613" y="201"/>
                  </a:cxn>
                  <a:cxn ang="0">
                    <a:pos x="572" y="223"/>
                  </a:cxn>
                  <a:cxn ang="0">
                    <a:pos x="522" y="244"/>
                  </a:cxn>
                  <a:cxn ang="0">
                    <a:pos x="470" y="210"/>
                  </a:cxn>
                  <a:cxn ang="0">
                    <a:pos x="420" y="204"/>
                  </a:cxn>
                  <a:cxn ang="0">
                    <a:pos x="438" y="237"/>
                  </a:cxn>
                  <a:cxn ang="0">
                    <a:pos x="401" y="279"/>
                  </a:cxn>
                  <a:cxn ang="0">
                    <a:pos x="379" y="305"/>
                  </a:cxn>
                  <a:cxn ang="0">
                    <a:pos x="329" y="257"/>
                  </a:cxn>
                  <a:cxn ang="0">
                    <a:pos x="262" y="234"/>
                  </a:cxn>
                  <a:cxn ang="0">
                    <a:pos x="202" y="247"/>
                  </a:cxn>
                  <a:cxn ang="0">
                    <a:pos x="121" y="227"/>
                  </a:cxn>
                  <a:cxn ang="0">
                    <a:pos x="75" y="255"/>
                  </a:cxn>
                  <a:cxn ang="0">
                    <a:pos x="6" y="222"/>
                  </a:cxn>
                </a:cxnLst>
                <a:rect l="0" t="0" r="r" b="b"/>
                <a:pathLst>
                  <a:path w="766" h="305">
                    <a:moveTo>
                      <a:pt x="15" y="185"/>
                    </a:moveTo>
                    <a:lnTo>
                      <a:pt x="44" y="185"/>
                    </a:lnTo>
                    <a:lnTo>
                      <a:pt x="73" y="192"/>
                    </a:lnTo>
                    <a:lnTo>
                      <a:pt x="97" y="192"/>
                    </a:lnTo>
                    <a:lnTo>
                      <a:pt x="110" y="186"/>
                    </a:lnTo>
                    <a:lnTo>
                      <a:pt x="146" y="185"/>
                    </a:lnTo>
                    <a:lnTo>
                      <a:pt x="165" y="191"/>
                    </a:lnTo>
                    <a:lnTo>
                      <a:pt x="179" y="195"/>
                    </a:lnTo>
                    <a:lnTo>
                      <a:pt x="205" y="198"/>
                    </a:lnTo>
                    <a:lnTo>
                      <a:pt x="231" y="198"/>
                    </a:lnTo>
                    <a:lnTo>
                      <a:pt x="242" y="198"/>
                    </a:lnTo>
                    <a:lnTo>
                      <a:pt x="254" y="192"/>
                    </a:lnTo>
                    <a:lnTo>
                      <a:pt x="269" y="191"/>
                    </a:lnTo>
                    <a:lnTo>
                      <a:pt x="269" y="176"/>
                    </a:lnTo>
                    <a:lnTo>
                      <a:pt x="254" y="156"/>
                    </a:lnTo>
                    <a:lnTo>
                      <a:pt x="239" y="152"/>
                    </a:lnTo>
                    <a:lnTo>
                      <a:pt x="220" y="154"/>
                    </a:lnTo>
                    <a:lnTo>
                      <a:pt x="205" y="156"/>
                    </a:lnTo>
                    <a:lnTo>
                      <a:pt x="179" y="156"/>
                    </a:lnTo>
                    <a:lnTo>
                      <a:pt x="179" y="157"/>
                    </a:lnTo>
                    <a:lnTo>
                      <a:pt x="179" y="157"/>
                    </a:lnTo>
                    <a:lnTo>
                      <a:pt x="179" y="157"/>
                    </a:lnTo>
                    <a:lnTo>
                      <a:pt x="179" y="158"/>
                    </a:lnTo>
                    <a:lnTo>
                      <a:pt x="178" y="158"/>
                    </a:lnTo>
                    <a:lnTo>
                      <a:pt x="176" y="158"/>
                    </a:lnTo>
                    <a:lnTo>
                      <a:pt x="173" y="157"/>
                    </a:lnTo>
                    <a:lnTo>
                      <a:pt x="170" y="155"/>
                    </a:lnTo>
                    <a:lnTo>
                      <a:pt x="164" y="153"/>
                    </a:lnTo>
                    <a:lnTo>
                      <a:pt x="160" y="152"/>
                    </a:lnTo>
                    <a:lnTo>
                      <a:pt x="157" y="150"/>
                    </a:lnTo>
                    <a:lnTo>
                      <a:pt x="153" y="149"/>
                    </a:lnTo>
                    <a:lnTo>
                      <a:pt x="151" y="148"/>
                    </a:lnTo>
                    <a:lnTo>
                      <a:pt x="149" y="147"/>
                    </a:lnTo>
                    <a:lnTo>
                      <a:pt x="148" y="147"/>
                    </a:lnTo>
                    <a:lnTo>
                      <a:pt x="148" y="147"/>
                    </a:lnTo>
                    <a:lnTo>
                      <a:pt x="145" y="133"/>
                    </a:lnTo>
                    <a:lnTo>
                      <a:pt x="146" y="123"/>
                    </a:lnTo>
                    <a:lnTo>
                      <a:pt x="159" y="125"/>
                    </a:lnTo>
                    <a:lnTo>
                      <a:pt x="174" y="132"/>
                    </a:lnTo>
                    <a:lnTo>
                      <a:pt x="182" y="135"/>
                    </a:lnTo>
                    <a:lnTo>
                      <a:pt x="203" y="138"/>
                    </a:lnTo>
                    <a:lnTo>
                      <a:pt x="212" y="131"/>
                    </a:lnTo>
                    <a:lnTo>
                      <a:pt x="213" y="78"/>
                    </a:lnTo>
                    <a:lnTo>
                      <a:pt x="209" y="65"/>
                    </a:lnTo>
                    <a:lnTo>
                      <a:pt x="198" y="53"/>
                    </a:lnTo>
                    <a:lnTo>
                      <a:pt x="175" y="47"/>
                    </a:lnTo>
                    <a:lnTo>
                      <a:pt x="151" y="43"/>
                    </a:lnTo>
                    <a:lnTo>
                      <a:pt x="146" y="36"/>
                    </a:lnTo>
                    <a:lnTo>
                      <a:pt x="148" y="19"/>
                    </a:lnTo>
                    <a:lnTo>
                      <a:pt x="166" y="5"/>
                    </a:lnTo>
                    <a:lnTo>
                      <a:pt x="189" y="0"/>
                    </a:lnTo>
                    <a:lnTo>
                      <a:pt x="210" y="3"/>
                    </a:lnTo>
                    <a:lnTo>
                      <a:pt x="220" y="11"/>
                    </a:lnTo>
                    <a:lnTo>
                      <a:pt x="235" y="21"/>
                    </a:lnTo>
                    <a:lnTo>
                      <a:pt x="249" y="32"/>
                    </a:lnTo>
                    <a:lnTo>
                      <a:pt x="268" y="37"/>
                    </a:lnTo>
                    <a:lnTo>
                      <a:pt x="286" y="44"/>
                    </a:lnTo>
                    <a:lnTo>
                      <a:pt x="295" y="44"/>
                    </a:lnTo>
                    <a:lnTo>
                      <a:pt x="315" y="45"/>
                    </a:lnTo>
                    <a:lnTo>
                      <a:pt x="323" y="43"/>
                    </a:lnTo>
                    <a:lnTo>
                      <a:pt x="327" y="37"/>
                    </a:lnTo>
                    <a:lnTo>
                      <a:pt x="342" y="25"/>
                    </a:lnTo>
                    <a:lnTo>
                      <a:pt x="350" y="15"/>
                    </a:lnTo>
                    <a:lnTo>
                      <a:pt x="376" y="7"/>
                    </a:lnTo>
                    <a:lnTo>
                      <a:pt x="398" y="7"/>
                    </a:lnTo>
                    <a:lnTo>
                      <a:pt x="413" y="15"/>
                    </a:lnTo>
                    <a:lnTo>
                      <a:pt x="423" y="17"/>
                    </a:lnTo>
                    <a:lnTo>
                      <a:pt x="440" y="19"/>
                    </a:lnTo>
                    <a:lnTo>
                      <a:pt x="457" y="15"/>
                    </a:lnTo>
                    <a:lnTo>
                      <a:pt x="466" y="11"/>
                    </a:lnTo>
                    <a:lnTo>
                      <a:pt x="469" y="12"/>
                    </a:lnTo>
                    <a:lnTo>
                      <a:pt x="473" y="13"/>
                    </a:lnTo>
                    <a:lnTo>
                      <a:pt x="477" y="14"/>
                    </a:lnTo>
                    <a:lnTo>
                      <a:pt x="481" y="17"/>
                    </a:lnTo>
                    <a:lnTo>
                      <a:pt x="485" y="19"/>
                    </a:lnTo>
                    <a:lnTo>
                      <a:pt x="488" y="20"/>
                    </a:lnTo>
                    <a:lnTo>
                      <a:pt x="491" y="21"/>
                    </a:lnTo>
                    <a:lnTo>
                      <a:pt x="492" y="21"/>
                    </a:lnTo>
                    <a:lnTo>
                      <a:pt x="492" y="22"/>
                    </a:lnTo>
                    <a:lnTo>
                      <a:pt x="493" y="22"/>
                    </a:lnTo>
                    <a:lnTo>
                      <a:pt x="495" y="25"/>
                    </a:lnTo>
                    <a:lnTo>
                      <a:pt x="498" y="26"/>
                    </a:lnTo>
                    <a:lnTo>
                      <a:pt x="500" y="28"/>
                    </a:lnTo>
                    <a:lnTo>
                      <a:pt x="503" y="29"/>
                    </a:lnTo>
                    <a:lnTo>
                      <a:pt x="506" y="30"/>
                    </a:lnTo>
                    <a:lnTo>
                      <a:pt x="508" y="32"/>
                    </a:lnTo>
                    <a:lnTo>
                      <a:pt x="511" y="32"/>
                    </a:lnTo>
                    <a:lnTo>
                      <a:pt x="514" y="33"/>
                    </a:lnTo>
                    <a:lnTo>
                      <a:pt x="517" y="34"/>
                    </a:lnTo>
                    <a:lnTo>
                      <a:pt x="520" y="35"/>
                    </a:lnTo>
                    <a:lnTo>
                      <a:pt x="522" y="35"/>
                    </a:lnTo>
                    <a:lnTo>
                      <a:pt x="524" y="36"/>
                    </a:lnTo>
                    <a:lnTo>
                      <a:pt x="526" y="37"/>
                    </a:lnTo>
                    <a:lnTo>
                      <a:pt x="526" y="37"/>
                    </a:lnTo>
                    <a:lnTo>
                      <a:pt x="555" y="42"/>
                    </a:lnTo>
                    <a:lnTo>
                      <a:pt x="582" y="57"/>
                    </a:lnTo>
                    <a:lnTo>
                      <a:pt x="591" y="73"/>
                    </a:lnTo>
                    <a:lnTo>
                      <a:pt x="611" y="83"/>
                    </a:lnTo>
                    <a:lnTo>
                      <a:pt x="634" y="88"/>
                    </a:lnTo>
                    <a:lnTo>
                      <a:pt x="643" y="88"/>
                    </a:lnTo>
                    <a:lnTo>
                      <a:pt x="663" y="93"/>
                    </a:lnTo>
                    <a:lnTo>
                      <a:pt x="667" y="101"/>
                    </a:lnTo>
                    <a:lnTo>
                      <a:pt x="667" y="112"/>
                    </a:lnTo>
                    <a:lnTo>
                      <a:pt x="672" y="123"/>
                    </a:lnTo>
                    <a:lnTo>
                      <a:pt x="693" y="130"/>
                    </a:lnTo>
                    <a:lnTo>
                      <a:pt x="721" y="140"/>
                    </a:lnTo>
                    <a:lnTo>
                      <a:pt x="739" y="146"/>
                    </a:lnTo>
                    <a:lnTo>
                      <a:pt x="760" y="160"/>
                    </a:lnTo>
                    <a:lnTo>
                      <a:pt x="766" y="174"/>
                    </a:lnTo>
                    <a:lnTo>
                      <a:pt x="763" y="186"/>
                    </a:lnTo>
                    <a:lnTo>
                      <a:pt x="752" y="199"/>
                    </a:lnTo>
                    <a:lnTo>
                      <a:pt x="733" y="209"/>
                    </a:lnTo>
                    <a:lnTo>
                      <a:pt x="721" y="221"/>
                    </a:lnTo>
                    <a:lnTo>
                      <a:pt x="709" y="231"/>
                    </a:lnTo>
                    <a:lnTo>
                      <a:pt x="699" y="237"/>
                    </a:lnTo>
                    <a:lnTo>
                      <a:pt x="686" y="234"/>
                    </a:lnTo>
                    <a:lnTo>
                      <a:pt x="674" y="215"/>
                    </a:lnTo>
                    <a:lnTo>
                      <a:pt x="673" y="204"/>
                    </a:lnTo>
                    <a:lnTo>
                      <a:pt x="643" y="202"/>
                    </a:lnTo>
                    <a:lnTo>
                      <a:pt x="613" y="201"/>
                    </a:lnTo>
                    <a:lnTo>
                      <a:pt x="595" y="200"/>
                    </a:lnTo>
                    <a:lnTo>
                      <a:pt x="582" y="209"/>
                    </a:lnTo>
                    <a:lnTo>
                      <a:pt x="572" y="223"/>
                    </a:lnTo>
                    <a:lnTo>
                      <a:pt x="558" y="235"/>
                    </a:lnTo>
                    <a:lnTo>
                      <a:pt x="546" y="245"/>
                    </a:lnTo>
                    <a:lnTo>
                      <a:pt x="522" y="244"/>
                    </a:lnTo>
                    <a:lnTo>
                      <a:pt x="496" y="242"/>
                    </a:lnTo>
                    <a:lnTo>
                      <a:pt x="492" y="224"/>
                    </a:lnTo>
                    <a:lnTo>
                      <a:pt x="470" y="210"/>
                    </a:lnTo>
                    <a:lnTo>
                      <a:pt x="458" y="206"/>
                    </a:lnTo>
                    <a:lnTo>
                      <a:pt x="440" y="204"/>
                    </a:lnTo>
                    <a:lnTo>
                      <a:pt x="420" y="204"/>
                    </a:lnTo>
                    <a:lnTo>
                      <a:pt x="416" y="216"/>
                    </a:lnTo>
                    <a:lnTo>
                      <a:pt x="421" y="225"/>
                    </a:lnTo>
                    <a:lnTo>
                      <a:pt x="438" y="237"/>
                    </a:lnTo>
                    <a:lnTo>
                      <a:pt x="427" y="253"/>
                    </a:lnTo>
                    <a:lnTo>
                      <a:pt x="410" y="259"/>
                    </a:lnTo>
                    <a:lnTo>
                      <a:pt x="401" y="279"/>
                    </a:lnTo>
                    <a:lnTo>
                      <a:pt x="396" y="290"/>
                    </a:lnTo>
                    <a:lnTo>
                      <a:pt x="389" y="302"/>
                    </a:lnTo>
                    <a:lnTo>
                      <a:pt x="379" y="305"/>
                    </a:lnTo>
                    <a:lnTo>
                      <a:pt x="351" y="297"/>
                    </a:lnTo>
                    <a:lnTo>
                      <a:pt x="346" y="279"/>
                    </a:lnTo>
                    <a:lnTo>
                      <a:pt x="329" y="257"/>
                    </a:lnTo>
                    <a:lnTo>
                      <a:pt x="317" y="250"/>
                    </a:lnTo>
                    <a:lnTo>
                      <a:pt x="292" y="244"/>
                    </a:lnTo>
                    <a:lnTo>
                      <a:pt x="262" y="234"/>
                    </a:lnTo>
                    <a:lnTo>
                      <a:pt x="233" y="234"/>
                    </a:lnTo>
                    <a:lnTo>
                      <a:pt x="216" y="238"/>
                    </a:lnTo>
                    <a:lnTo>
                      <a:pt x="202" y="247"/>
                    </a:lnTo>
                    <a:lnTo>
                      <a:pt x="175" y="244"/>
                    </a:lnTo>
                    <a:lnTo>
                      <a:pt x="151" y="231"/>
                    </a:lnTo>
                    <a:lnTo>
                      <a:pt x="121" y="227"/>
                    </a:lnTo>
                    <a:lnTo>
                      <a:pt x="108" y="231"/>
                    </a:lnTo>
                    <a:lnTo>
                      <a:pt x="96" y="246"/>
                    </a:lnTo>
                    <a:lnTo>
                      <a:pt x="75" y="255"/>
                    </a:lnTo>
                    <a:lnTo>
                      <a:pt x="58" y="252"/>
                    </a:lnTo>
                    <a:lnTo>
                      <a:pt x="33" y="236"/>
                    </a:lnTo>
                    <a:lnTo>
                      <a:pt x="6" y="222"/>
                    </a:lnTo>
                    <a:lnTo>
                      <a:pt x="0" y="201"/>
                    </a:lnTo>
                    <a:lnTo>
                      <a:pt x="15" y="185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8" name="Freeform 3013"/>
              <p:cNvSpPr>
                <a:spLocks/>
              </p:cNvSpPr>
              <p:nvPr/>
            </p:nvSpPr>
            <p:spPr bwMode="auto">
              <a:xfrm>
                <a:off x="4414" y="1658"/>
                <a:ext cx="154" cy="61"/>
              </a:xfrm>
              <a:custGeom>
                <a:avLst/>
                <a:gdLst/>
                <a:ahLst/>
                <a:cxnLst>
                  <a:cxn ang="0">
                    <a:pos x="73" y="192"/>
                  </a:cxn>
                  <a:cxn ang="0">
                    <a:pos x="146" y="185"/>
                  </a:cxn>
                  <a:cxn ang="0">
                    <a:pos x="205" y="198"/>
                  </a:cxn>
                  <a:cxn ang="0">
                    <a:pos x="254" y="192"/>
                  </a:cxn>
                  <a:cxn ang="0">
                    <a:pos x="254" y="156"/>
                  </a:cxn>
                  <a:cxn ang="0">
                    <a:pos x="205" y="156"/>
                  </a:cxn>
                  <a:cxn ang="0">
                    <a:pos x="179" y="157"/>
                  </a:cxn>
                  <a:cxn ang="0">
                    <a:pos x="178" y="158"/>
                  </a:cxn>
                  <a:cxn ang="0">
                    <a:pos x="170" y="155"/>
                  </a:cxn>
                  <a:cxn ang="0">
                    <a:pos x="157" y="150"/>
                  </a:cxn>
                  <a:cxn ang="0">
                    <a:pos x="149" y="147"/>
                  </a:cxn>
                  <a:cxn ang="0">
                    <a:pos x="145" y="133"/>
                  </a:cxn>
                  <a:cxn ang="0">
                    <a:pos x="174" y="132"/>
                  </a:cxn>
                  <a:cxn ang="0">
                    <a:pos x="212" y="131"/>
                  </a:cxn>
                  <a:cxn ang="0">
                    <a:pos x="198" y="53"/>
                  </a:cxn>
                  <a:cxn ang="0">
                    <a:pos x="146" y="36"/>
                  </a:cxn>
                  <a:cxn ang="0">
                    <a:pos x="189" y="0"/>
                  </a:cxn>
                  <a:cxn ang="0">
                    <a:pos x="235" y="21"/>
                  </a:cxn>
                  <a:cxn ang="0">
                    <a:pos x="286" y="44"/>
                  </a:cxn>
                  <a:cxn ang="0">
                    <a:pos x="323" y="43"/>
                  </a:cxn>
                  <a:cxn ang="0">
                    <a:pos x="350" y="15"/>
                  </a:cxn>
                  <a:cxn ang="0">
                    <a:pos x="413" y="15"/>
                  </a:cxn>
                  <a:cxn ang="0">
                    <a:pos x="457" y="15"/>
                  </a:cxn>
                  <a:cxn ang="0">
                    <a:pos x="473" y="13"/>
                  </a:cxn>
                  <a:cxn ang="0">
                    <a:pos x="485" y="19"/>
                  </a:cxn>
                  <a:cxn ang="0">
                    <a:pos x="492" y="21"/>
                  </a:cxn>
                  <a:cxn ang="0">
                    <a:pos x="495" y="25"/>
                  </a:cxn>
                  <a:cxn ang="0">
                    <a:pos x="503" y="29"/>
                  </a:cxn>
                  <a:cxn ang="0">
                    <a:pos x="511" y="32"/>
                  </a:cxn>
                  <a:cxn ang="0">
                    <a:pos x="520" y="35"/>
                  </a:cxn>
                  <a:cxn ang="0">
                    <a:pos x="526" y="37"/>
                  </a:cxn>
                  <a:cxn ang="0">
                    <a:pos x="582" y="57"/>
                  </a:cxn>
                  <a:cxn ang="0">
                    <a:pos x="634" y="88"/>
                  </a:cxn>
                  <a:cxn ang="0">
                    <a:pos x="667" y="101"/>
                  </a:cxn>
                  <a:cxn ang="0">
                    <a:pos x="693" y="130"/>
                  </a:cxn>
                  <a:cxn ang="0">
                    <a:pos x="760" y="160"/>
                  </a:cxn>
                  <a:cxn ang="0">
                    <a:pos x="752" y="199"/>
                  </a:cxn>
                  <a:cxn ang="0">
                    <a:pos x="709" y="231"/>
                  </a:cxn>
                  <a:cxn ang="0">
                    <a:pos x="674" y="215"/>
                  </a:cxn>
                  <a:cxn ang="0">
                    <a:pos x="613" y="201"/>
                  </a:cxn>
                  <a:cxn ang="0">
                    <a:pos x="572" y="223"/>
                  </a:cxn>
                  <a:cxn ang="0">
                    <a:pos x="522" y="244"/>
                  </a:cxn>
                  <a:cxn ang="0">
                    <a:pos x="470" y="210"/>
                  </a:cxn>
                  <a:cxn ang="0">
                    <a:pos x="420" y="204"/>
                  </a:cxn>
                  <a:cxn ang="0">
                    <a:pos x="438" y="237"/>
                  </a:cxn>
                  <a:cxn ang="0">
                    <a:pos x="401" y="279"/>
                  </a:cxn>
                  <a:cxn ang="0">
                    <a:pos x="379" y="305"/>
                  </a:cxn>
                  <a:cxn ang="0">
                    <a:pos x="329" y="257"/>
                  </a:cxn>
                  <a:cxn ang="0">
                    <a:pos x="262" y="234"/>
                  </a:cxn>
                  <a:cxn ang="0">
                    <a:pos x="202" y="247"/>
                  </a:cxn>
                  <a:cxn ang="0">
                    <a:pos x="121" y="227"/>
                  </a:cxn>
                  <a:cxn ang="0">
                    <a:pos x="75" y="255"/>
                  </a:cxn>
                  <a:cxn ang="0">
                    <a:pos x="6" y="222"/>
                  </a:cxn>
                </a:cxnLst>
                <a:rect l="0" t="0" r="r" b="b"/>
                <a:pathLst>
                  <a:path w="766" h="305">
                    <a:moveTo>
                      <a:pt x="15" y="185"/>
                    </a:moveTo>
                    <a:lnTo>
                      <a:pt x="44" y="185"/>
                    </a:lnTo>
                    <a:lnTo>
                      <a:pt x="73" y="192"/>
                    </a:lnTo>
                    <a:lnTo>
                      <a:pt x="97" y="192"/>
                    </a:lnTo>
                    <a:lnTo>
                      <a:pt x="110" y="186"/>
                    </a:lnTo>
                    <a:lnTo>
                      <a:pt x="146" y="185"/>
                    </a:lnTo>
                    <a:lnTo>
                      <a:pt x="165" y="191"/>
                    </a:lnTo>
                    <a:lnTo>
                      <a:pt x="179" y="195"/>
                    </a:lnTo>
                    <a:lnTo>
                      <a:pt x="205" y="198"/>
                    </a:lnTo>
                    <a:lnTo>
                      <a:pt x="231" y="198"/>
                    </a:lnTo>
                    <a:lnTo>
                      <a:pt x="242" y="198"/>
                    </a:lnTo>
                    <a:lnTo>
                      <a:pt x="254" y="192"/>
                    </a:lnTo>
                    <a:lnTo>
                      <a:pt x="269" y="191"/>
                    </a:lnTo>
                    <a:lnTo>
                      <a:pt x="269" y="176"/>
                    </a:lnTo>
                    <a:lnTo>
                      <a:pt x="254" y="156"/>
                    </a:lnTo>
                    <a:lnTo>
                      <a:pt x="239" y="152"/>
                    </a:lnTo>
                    <a:lnTo>
                      <a:pt x="220" y="154"/>
                    </a:lnTo>
                    <a:lnTo>
                      <a:pt x="205" y="156"/>
                    </a:lnTo>
                    <a:lnTo>
                      <a:pt x="179" y="156"/>
                    </a:lnTo>
                    <a:lnTo>
                      <a:pt x="179" y="157"/>
                    </a:lnTo>
                    <a:lnTo>
                      <a:pt x="179" y="157"/>
                    </a:lnTo>
                    <a:lnTo>
                      <a:pt x="179" y="157"/>
                    </a:lnTo>
                    <a:lnTo>
                      <a:pt x="179" y="158"/>
                    </a:lnTo>
                    <a:lnTo>
                      <a:pt x="178" y="158"/>
                    </a:lnTo>
                    <a:lnTo>
                      <a:pt x="176" y="158"/>
                    </a:lnTo>
                    <a:lnTo>
                      <a:pt x="173" y="157"/>
                    </a:lnTo>
                    <a:lnTo>
                      <a:pt x="170" y="155"/>
                    </a:lnTo>
                    <a:lnTo>
                      <a:pt x="164" y="153"/>
                    </a:lnTo>
                    <a:lnTo>
                      <a:pt x="160" y="152"/>
                    </a:lnTo>
                    <a:lnTo>
                      <a:pt x="157" y="150"/>
                    </a:lnTo>
                    <a:lnTo>
                      <a:pt x="153" y="149"/>
                    </a:lnTo>
                    <a:lnTo>
                      <a:pt x="151" y="148"/>
                    </a:lnTo>
                    <a:lnTo>
                      <a:pt x="149" y="147"/>
                    </a:lnTo>
                    <a:lnTo>
                      <a:pt x="148" y="147"/>
                    </a:lnTo>
                    <a:lnTo>
                      <a:pt x="148" y="147"/>
                    </a:lnTo>
                    <a:lnTo>
                      <a:pt x="145" y="133"/>
                    </a:lnTo>
                    <a:lnTo>
                      <a:pt x="146" y="123"/>
                    </a:lnTo>
                    <a:lnTo>
                      <a:pt x="159" y="125"/>
                    </a:lnTo>
                    <a:lnTo>
                      <a:pt x="174" y="132"/>
                    </a:lnTo>
                    <a:lnTo>
                      <a:pt x="182" y="135"/>
                    </a:lnTo>
                    <a:lnTo>
                      <a:pt x="203" y="138"/>
                    </a:lnTo>
                    <a:lnTo>
                      <a:pt x="212" y="131"/>
                    </a:lnTo>
                    <a:lnTo>
                      <a:pt x="213" y="78"/>
                    </a:lnTo>
                    <a:lnTo>
                      <a:pt x="209" y="65"/>
                    </a:lnTo>
                    <a:lnTo>
                      <a:pt x="198" y="53"/>
                    </a:lnTo>
                    <a:lnTo>
                      <a:pt x="175" y="47"/>
                    </a:lnTo>
                    <a:lnTo>
                      <a:pt x="151" y="43"/>
                    </a:lnTo>
                    <a:lnTo>
                      <a:pt x="146" y="36"/>
                    </a:lnTo>
                    <a:lnTo>
                      <a:pt x="148" y="19"/>
                    </a:lnTo>
                    <a:lnTo>
                      <a:pt x="166" y="5"/>
                    </a:lnTo>
                    <a:lnTo>
                      <a:pt x="189" y="0"/>
                    </a:lnTo>
                    <a:lnTo>
                      <a:pt x="210" y="3"/>
                    </a:lnTo>
                    <a:lnTo>
                      <a:pt x="220" y="11"/>
                    </a:lnTo>
                    <a:lnTo>
                      <a:pt x="235" y="21"/>
                    </a:lnTo>
                    <a:lnTo>
                      <a:pt x="249" y="32"/>
                    </a:lnTo>
                    <a:lnTo>
                      <a:pt x="268" y="37"/>
                    </a:lnTo>
                    <a:lnTo>
                      <a:pt x="286" y="44"/>
                    </a:lnTo>
                    <a:lnTo>
                      <a:pt x="295" y="44"/>
                    </a:lnTo>
                    <a:lnTo>
                      <a:pt x="315" y="45"/>
                    </a:lnTo>
                    <a:lnTo>
                      <a:pt x="323" y="43"/>
                    </a:lnTo>
                    <a:lnTo>
                      <a:pt x="327" y="37"/>
                    </a:lnTo>
                    <a:lnTo>
                      <a:pt x="342" y="25"/>
                    </a:lnTo>
                    <a:lnTo>
                      <a:pt x="350" y="15"/>
                    </a:lnTo>
                    <a:lnTo>
                      <a:pt x="376" y="7"/>
                    </a:lnTo>
                    <a:lnTo>
                      <a:pt x="398" y="7"/>
                    </a:lnTo>
                    <a:lnTo>
                      <a:pt x="413" y="15"/>
                    </a:lnTo>
                    <a:lnTo>
                      <a:pt x="423" y="17"/>
                    </a:lnTo>
                    <a:lnTo>
                      <a:pt x="440" y="19"/>
                    </a:lnTo>
                    <a:lnTo>
                      <a:pt x="457" y="15"/>
                    </a:lnTo>
                    <a:lnTo>
                      <a:pt x="466" y="11"/>
                    </a:lnTo>
                    <a:lnTo>
                      <a:pt x="469" y="12"/>
                    </a:lnTo>
                    <a:lnTo>
                      <a:pt x="473" y="13"/>
                    </a:lnTo>
                    <a:lnTo>
                      <a:pt x="477" y="14"/>
                    </a:lnTo>
                    <a:lnTo>
                      <a:pt x="481" y="17"/>
                    </a:lnTo>
                    <a:lnTo>
                      <a:pt x="485" y="19"/>
                    </a:lnTo>
                    <a:lnTo>
                      <a:pt x="488" y="20"/>
                    </a:lnTo>
                    <a:lnTo>
                      <a:pt x="491" y="21"/>
                    </a:lnTo>
                    <a:lnTo>
                      <a:pt x="492" y="21"/>
                    </a:lnTo>
                    <a:lnTo>
                      <a:pt x="492" y="22"/>
                    </a:lnTo>
                    <a:lnTo>
                      <a:pt x="493" y="22"/>
                    </a:lnTo>
                    <a:lnTo>
                      <a:pt x="495" y="25"/>
                    </a:lnTo>
                    <a:lnTo>
                      <a:pt x="498" y="26"/>
                    </a:lnTo>
                    <a:lnTo>
                      <a:pt x="500" y="28"/>
                    </a:lnTo>
                    <a:lnTo>
                      <a:pt x="503" y="29"/>
                    </a:lnTo>
                    <a:lnTo>
                      <a:pt x="506" y="30"/>
                    </a:lnTo>
                    <a:lnTo>
                      <a:pt x="508" y="32"/>
                    </a:lnTo>
                    <a:lnTo>
                      <a:pt x="511" y="32"/>
                    </a:lnTo>
                    <a:lnTo>
                      <a:pt x="514" y="33"/>
                    </a:lnTo>
                    <a:lnTo>
                      <a:pt x="517" y="34"/>
                    </a:lnTo>
                    <a:lnTo>
                      <a:pt x="520" y="35"/>
                    </a:lnTo>
                    <a:lnTo>
                      <a:pt x="522" y="35"/>
                    </a:lnTo>
                    <a:lnTo>
                      <a:pt x="524" y="36"/>
                    </a:lnTo>
                    <a:lnTo>
                      <a:pt x="526" y="37"/>
                    </a:lnTo>
                    <a:lnTo>
                      <a:pt x="526" y="37"/>
                    </a:lnTo>
                    <a:lnTo>
                      <a:pt x="555" y="42"/>
                    </a:lnTo>
                    <a:lnTo>
                      <a:pt x="582" y="57"/>
                    </a:lnTo>
                    <a:lnTo>
                      <a:pt x="591" y="73"/>
                    </a:lnTo>
                    <a:lnTo>
                      <a:pt x="611" y="83"/>
                    </a:lnTo>
                    <a:lnTo>
                      <a:pt x="634" y="88"/>
                    </a:lnTo>
                    <a:lnTo>
                      <a:pt x="643" y="88"/>
                    </a:lnTo>
                    <a:lnTo>
                      <a:pt x="663" y="93"/>
                    </a:lnTo>
                    <a:lnTo>
                      <a:pt x="667" y="101"/>
                    </a:lnTo>
                    <a:lnTo>
                      <a:pt x="667" y="112"/>
                    </a:lnTo>
                    <a:lnTo>
                      <a:pt x="672" y="123"/>
                    </a:lnTo>
                    <a:lnTo>
                      <a:pt x="693" y="130"/>
                    </a:lnTo>
                    <a:lnTo>
                      <a:pt x="721" y="140"/>
                    </a:lnTo>
                    <a:lnTo>
                      <a:pt x="739" y="146"/>
                    </a:lnTo>
                    <a:lnTo>
                      <a:pt x="760" y="160"/>
                    </a:lnTo>
                    <a:lnTo>
                      <a:pt x="766" y="174"/>
                    </a:lnTo>
                    <a:lnTo>
                      <a:pt x="763" y="186"/>
                    </a:lnTo>
                    <a:lnTo>
                      <a:pt x="752" y="199"/>
                    </a:lnTo>
                    <a:lnTo>
                      <a:pt x="733" y="209"/>
                    </a:lnTo>
                    <a:lnTo>
                      <a:pt x="721" y="221"/>
                    </a:lnTo>
                    <a:lnTo>
                      <a:pt x="709" y="231"/>
                    </a:lnTo>
                    <a:lnTo>
                      <a:pt x="699" y="237"/>
                    </a:lnTo>
                    <a:lnTo>
                      <a:pt x="686" y="234"/>
                    </a:lnTo>
                    <a:lnTo>
                      <a:pt x="674" y="215"/>
                    </a:lnTo>
                    <a:lnTo>
                      <a:pt x="673" y="204"/>
                    </a:lnTo>
                    <a:lnTo>
                      <a:pt x="643" y="202"/>
                    </a:lnTo>
                    <a:lnTo>
                      <a:pt x="613" y="201"/>
                    </a:lnTo>
                    <a:lnTo>
                      <a:pt x="595" y="200"/>
                    </a:lnTo>
                    <a:lnTo>
                      <a:pt x="582" y="209"/>
                    </a:lnTo>
                    <a:lnTo>
                      <a:pt x="572" y="223"/>
                    </a:lnTo>
                    <a:lnTo>
                      <a:pt x="558" y="235"/>
                    </a:lnTo>
                    <a:lnTo>
                      <a:pt x="546" y="245"/>
                    </a:lnTo>
                    <a:lnTo>
                      <a:pt x="522" y="244"/>
                    </a:lnTo>
                    <a:lnTo>
                      <a:pt x="496" y="242"/>
                    </a:lnTo>
                    <a:lnTo>
                      <a:pt x="492" y="224"/>
                    </a:lnTo>
                    <a:lnTo>
                      <a:pt x="470" y="210"/>
                    </a:lnTo>
                    <a:lnTo>
                      <a:pt x="458" y="206"/>
                    </a:lnTo>
                    <a:lnTo>
                      <a:pt x="440" y="204"/>
                    </a:lnTo>
                    <a:lnTo>
                      <a:pt x="420" y="204"/>
                    </a:lnTo>
                    <a:lnTo>
                      <a:pt x="416" y="216"/>
                    </a:lnTo>
                    <a:lnTo>
                      <a:pt x="421" y="225"/>
                    </a:lnTo>
                    <a:lnTo>
                      <a:pt x="438" y="237"/>
                    </a:lnTo>
                    <a:lnTo>
                      <a:pt x="427" y="253"/>
                    </a:lnTo>
                    <a:lnTo>
                      <a:pt x="410" y="259"/>
                    </a:lnTo>
                    <a:lnTo>
                      <a:pt x="401" y="279"/>
                    </a:lnTo>
                    <a:lnTo>
                      <a:pt x="396" y="290"/>
                    </a:lnTo>
                    <a:lnTo>
                      <a:pt x="389" y="302"/>
                    </a:lnTo>
                    <a:lnTo>
                      <a:pt x="379" y="305"/>
                    </a:lnTo>
                    <a:lnTo>
                      <a:pt x="351" y="297"/>
                    </a:lnTo>
                    <a:lnTo>
                      <a:pt x="346" y="279"/>
                    </a:lnTo>
                    <a:lnTo>
                      <a:pt x="329" y="257"/>
                    </a:lnTo>
                    <a:lnTo>
                      <a:pt x="317" y="250"/>
                    </a:lnTo>
                    <a:lnTo>
                      <a:pt x="292" y="244"/>
                    </a:lnTo>
                    <a:lnTo>
                      <a:pt x="262" y="234"/>
                    </a:lnTo>
                    <a:lnTo>
                      <a:pt x="233" y="234"/>
                    </a:lnTo>
                    <a:lnTo>
                      <a:pt x="216" y="238"/>
                    </a:lnTo>
                    <a:lnTo>
                      <a:pt x="202" y="247"/>
                    </a:lnTo>
                    <a:lnTo>
                      <a:pt x="175" y="244"/>
                    </a:lnTo>
                    <a:lnTo>
                      <a:pt x="151" y="231"/>
                    </a:lnTo>
                    <a:lnTo>
                      <a:pt x="121" y="227"/>
                    </a:lnTo>
                    <a:lnTo>
                      <a:pt x="108" y="231"/>
                    </a:lnTo>
                    <a:lnTo>
                      <a:pt x="96" y="246"/>
                    </a:lnTo>
                    <a:lnTo>
                      <a:pt x="75" y="255"/>
                    </a:lnTo>
                    <a:lnTo>
                      <a:pt x="58" y="252"/>
                    </a:lnTo>
                    <a:lnTo>
                      <a:pt x="33" y="236"/>
                    </a:lnTo>
                    <a:lnTo>
                      <a:pt x="6" y="222"/>
                    </a:lnTo>
                    <a:lnTo>
                      <a:pt x="0" y="201"/>
                    </a:lnTo>
                    <a:lnTo>
                      <a:pt x="15" y="185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9" name="Freeform 3014"/>
              <p:cNvSpPr>
                <a:spLocks/>
              </p:cNvSpPr>
              <p:nvPr/>
            </p:nvSpPr>
            <p:spPr bwMode="auto">
              <a:xfrm>
                <a:off x="4431" y="1621"/>
                <a:ext cx="23" cy="12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3" y="38"/>
                  </a:cxn>
                  <a:cxn ang="0">
                    <a:pos x="24" y="32"/>
                  </a:cxn>
                  <a:cxn ang="0">
                    <a:pos x="49" y="33"/>
                  </a:cxn>
                  <a:cxn ang="0">
                    <a:pos x="66" y="22"/>
                  </a:cxn>
                  <a:cxn ang="0">
                    <a:pos x="86" y="8"/>
                  </a:cxn>
                  <a:cxn ang="0">
                    <a:pos x="98" y="0"/>
                  </a:cxn>
                  <a:cxn ang="0">
                    <a:pos x="106" y="0"/>
                  </a:cxn>
                  <a:cxn ang="0">
                    <a:pos x="114" y="7"/>
                  </a:cxn>
                  <a:cxn ang="0">
                    <a:pos x="106" y="19"/>
                  </a:cxn>
                  <a:cxn ang="0">
                    <a:pos x="94" y="37"/>
                  </a:cxn>
                  <a:cxn ang="0">
                    <a:pos x="75" y="46"/>
                  </a:cxn>
                  <a:cxn ang="0">
                    <a:pos x="74" y="46"/>
                  </a:cxn>
                  <a:cxn ang="0">
                    <a:pos x="72" y="46"/>
                  </a:cxn>
                  <a:cxn ang="0">
                    <a:pos x="68" y="47"/>
                  </a:cxn>
                  <a:cxn ang="0">
                    <a:pos x="64" y="47"/>
                  </a:cxn>
                  <a:cxn ang="0">
                    <a:pos x="59" y="48"/>
                  </a:cxn>
                  <a:cxn ang="0">
                    <a:pos x="56" y="49"/>
                  </a:cxn>
                  <a:cxn ang="0">
                    <a:pos x="51" y="50"/>
                  </a:cxn>
                  <a:cxn ang="0">
                    <a:pos x="47" y="53"/>
                  </a:cxn>
                  <a:cxn ang="0">
                    <a:pos x="45" y="56"/>
                  </a:cxn>
                  <a:cxn ang="0">
                    <a:pos x="43" y="57"/>
                  </a:cxn>
                  <a:cxn ang="0">
                    <a:pos x="41" y="60"/>
                  </a:cxn>
                  <a:cxn ang="0">
                    <a:pos x="38" y="61"/>
                  </a:cxn>
                  <a:cxn ang="0">
                    <a:pos x="37" y="62"/>
                  </a:cxn>
                  <a:cxn ang="0">
                    <a:pos x="36" y="62"/>
                  </a:cxn>
                  <a:cxn ang="0">
                    <a:pos x="35" y="63"/>
                  </a:cxn>
                  <a:cxn ang="0">
                    <a:pos x="35" y="63"/>
                  </a:cxn>
                  <a:cxn ang="0">
                    <a:pos x="20" y="63"/>
                  </a:cxn>
                  <a:cxn ang="0">
                    <a:pos x="6" y="62"/>
                  </a:cxn>
                  <a:cxn ang="0">
                    <a:pos x="0" y="49"/>
                  </a:cxn>
                </a:cxnLst>
                <a:rect l="0" t="0" r="r" b="b"/>
                <a:pathLst>
                  <a:path w="114" h="63">
                    <a:moveTo>
                      <a:pt x="0" y="49"/>
                    </a:moveTo>
                    <a:lnTo>
                      <a:pt x="13" y="38"/>
                    </a:lnTo>
                    <a:lnTo>
                      <a:pt x="24" y="32"/>
                    </a:lnTo>
                    <a:lnTo>
                      <a:pt x="49" y="33"/>
                    </a:lnTo>
                    <a:lnTo>
                      <a:pt x="66" y="22"/>
                    </a:lnTo>
                    <a:lnTo>
                      <a:pt x="86" y="8"/>
                    </a:lnTo>
                    <a:lnTo>
                      <a:pt x="98" y="0"/>
                    </a:lnTo>
                    <a:lnTo>
                      <a:pt x="106" y="0"/>
                    </a:lnTo>
                    <a:lnTo>
                      <a:pt x="114" y="7"/>
                    </a:lnTo>
                    <a:lnTo>
                      <a:pt x="106" y="19"/>
                    </a:lnTo>
                    <a:lnTo>
                      <a:pt x="94" y="37"/>
                    </a:lnTo>
                    <a:lnTo>
                      <a:pt x="75" y="46"/>
                    </a:lnTo>
                    <a:lnTo>
                      <a:pt x="74" y="46"/>
                    </a:lnTo>
                    <a:lnTo>
                      <a:pt x="72" y="46"/>
                    </a:lnTo>
                    <a:lnTo>
                      <a:pt x="68" y="47"/>
                    </a:lnTo>
                    <a:lnTo>
                      <a:pt x="64" y="47"/>
                    </a:lnTo>
                    <a:lnTo>
                      <a:pt x="59" y="48"/>
                    </a:lnTo>
                    <a:lnTo>
                      <a:pt x="56" y="49"/>
                    </a:lnTo>
                    <a:lnTo>
                      <a:pt x="51" y="50"/>
                    </a:lnTo>
                    <a:lnTo>
                      <a:pt x="47" y="53"/>
                    </a:lnTo>
                    <a:lnTo>
                      <a:pt x="45" y="56"/>
                    </a:lnTo>
                    <a:lnTo>
                      <a:pt x="43" y="57"/>
                    </a:lnTo>
                    <a:lnTo>
                      <a:pt x="41" y="60"/>
                    </a:lnTo>
                    <a:lnTo>
                      <a:pt x="38" y="61"/>
                    </a:lnTo>
                    <a:lnTo>
                      <a:pt x="37" y="62"/>
                    </a:lnTo>
                    <a:lnTo>
                      <a:pt x="36" y="62"/>
                    </a:lnTo>
                    <a:lnTo>
                      <a:pt x="35" y="63"/>
                    </a:lnTo>
                    <a:lnTo>
                      <a:pt x="35" y="63"/>
                    </a:lnTo>
                    <a:lnTo>
                      <a:pt x="20" y="63"/>
                    </a:lnTo>
                    <a:lnTo>
                      <a:pt x="6" y="62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0" name="Freeform 3015"/>
              <p:cNvSpPr>
                <a:spLocks/>
              </p:cNvSpPr>
              <p:nvPr/>
            </p:nvSpPr>
            <p:spPr bwMode="auto">
              <a:xfrm>
                <a:off x="4431" y="1621"/>
                <a:ext cx="23" cy="12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3" y="38"/>
                  </a:cxn>
                  <a:cxn ang="0">
                    <a:pos x="24" y="32"/>
                  </a:cxn>
                  <a:cxn ang="0">
                    <a:pos x="49" y="33"/>
                  </a:cxn>
                  <a:cxn ang="0">
                    <a:pos x="66" y="22"/>
                  </a:cxn>
                  <a:cxn ang="0">
                    <a:pos x="86" y="8"/>
                  </a:cxn>
                  <a:cxn ang="0">
                    <a:pos x="98" y="0"/>
                  </a:cxn>
                  <a:cxn ang="0">
                    <a:pos x="106" y="0"/>
                  </a:cxn>
                  <a:cxn ang="0">
                    <a:pos x="114" y="7"/>
                  </a:cxn>
                  <a:cxn ang="0">
                    <a:pos x="106" y="19"/>
                  </a:cxn>
                  <a:cxn ang="0">
                    <a:pos x="94" y="37"/>
                  </a:cxn>
                  <a:cxn ang="0">
                    <a:pos x="75" y="46"/>
                  </a:cxn>
                  <a:cxn ang="0">
                    <a:pos x="74" y="46"/>
                  </a:cxn>
                  <a:cxn ang="0">
                    <a:pos x="72" y="46"/>
                  </a:cxn>
                  <a:cxn ang="0">
                    <a:pos x="68" y="47"/>
                  </a:cxn>
                  <a:cxn ang="0">
                    <a:pos x="64" y="47"/>
                  </a:cxn>
                  <a:cxn ang="0">
                    <a:pos x="59" y="48"/>
                  </a:cxn>
                  <a:cxn ang="0">
                    <a:pos x="56" y="49"/>
                  </a:cxn>
                  <a:cxn ang="0">
                    <a:pos x="51" y="50"/>
                  </a:cxn>
                  <a:cxn ang="0">
                    <a:pos x="47" y="53"/>
                  </a:cxn>
                  <a:cxn ang="0">
                    <a:pos x="45" y="56"/>
                  </a:cxn>
                  <a:cxn ang="0">
                    <a:pos x="43" y="57"/>
                  </a:cxn>
                  <a:cxn ang="0">
                    <a:pos x="41" y="60"/>
                  </a:cxn>
                  <a:cxn ang="0">
                    <a:pos x="38" y="61"/>
                  </a:cxn>
                  <a:cxn ang="0">
                    <a:pos x="37" y="62"/>
                  </a:cxn>
                  <a:cxn ang="0">
                    <a:pos x="36" y="62"/>
                  </a:cxn>
                  <a:cxn ang="0">
                    <a:pos x="35" y="63"/>
                  </a:cxn>
                  <a:cxn ang="0">
                    <a:pos x="35" y="63"/>
                  </a:cxn>
                  <a:cxn ang="0">
                    <a:pos x="20" y="63"/>
                  </a:cxn>
                  <a:cxn ang="0">
                    <a:pos x="6" y="62"/>
                  </a:cxn>
                  <a:cxn ang="0">
                    <a:pos x="0" y="49"/>
                  </a:cxn>
                </a:cxnLst>
                <a:rect l="0" t="0" r="r" b="b"/>
                <a:pathLst>
                  <a:path w="114" h="63">
                    <a:moveTo>
                      <a:pt x="0" y="49"/>
                    </a:moveTo>
                    <a:lnTo>
                      <a:pt x="13" y="38"/>
                    </a:lnTo>
                    <a:lnTo>
                      <a:pt x="24" y="32"/>
                    </a:lnTo>
                    <a:lnTo>
                      <a:pt x="49" y="33"/>
                    </a:lnTo>
                    <a:lnTo>
                      <a:pt x="66" y="22"/>
                    </a:lnTo>
                    <a:lnTo>
                      <a:pt x="86" y="8"/>
                    </a:lnTo>
                    <a:lnTo>
                      <a:pt x="98" y="0"/>
                    </a:lnTo>
                    <a:lnTo>
                      <a:pt x="106" y="0"/>
                    </a:lnTo>
                    <a:lnTo>
                      <a:pt x="114" y="7"/>
                    </a:lnTo>
                    <a:lnTo>
                      <a:pt x="106" y="19"/>
                    </a:lnTo>
                    <a:lnTo>
                      <a:pt x="94" y="37"/>
                    </a:lnTo>
                    <a:lnTo>
                      <a:pt x="75" y="46"/>
                    </a:lnTo>
                    <a:lnTo>
                      <a:pt x="74" y="46"/>
                    </a:lnTo>
                    <a:lnTo>
                      <a:pt x="72" y="46"/>
                    </a:lnTo>
                    <a:lnTo>
                      <a:pt x="68" y="47"/>
                    </a:lnTo>
                    <a:lnTo>
                      <a:pt x="64" y="47"/>
                    </a:lnTo>
                    <a:lnTo>
                      <a:pt x="59" y="48"/>
                    </a:lnTo>
                    <a:lnTo>
                      <a:pt x="56" y="49"/>
                    </a:lnTo>
                    <a:lnTo>
                      <a:pt x="51" y="50"/>
                    </a:lnTo>
                    <a:lnTo>
                      <a:pt x="47" y="53"/>
                    </a:lnTo>
                    <a:lnTo>
                      <a:pt x="45" y="56"/>
                    </a:lnTo>
                    <a:lnTo>
                      <a:pt x="43" y="57"/>
                    </a:lnTo>
                    <a:lnTo>
                      <a:pt x="41" y="60"/>
                    </a:lnTo>
                    <a:lnTo>
                      <a:pt x="38" y="61"/>
                    </a:lnTo>
                    <a:lnTo>
                      <a:pt x="37" y="62"/>
                    </a:lnTo>
                    <a:lnTo>
                      <a:pt x="36" y="62"/>
                    </a:lnTo>
                    <a:lnTo>
                      <a:pt x="35" y="63"/>
                    </a:lnTo>
                    <a:lnTo>
                      <a:pt x="35" y="63"/>
                    </a:lnTo>
                    <a:lnTo>
                      <a:pt x="20" y="63"/>
                    </a:lnTo>
                    <a:lnTo>
                      <a:pt x="6" y="62"/>
                    </a:lnTo>
                    <a:lnTo>
                      <a:pt x="0" y="49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1" name="Freeform 3016"/>
              <p:cNvSpPr>
                <a:spLocks/>
              </p:cNvSpPr>
              <p:nvPr/>
            </p:nvSpPr>
            <p:spPr bwMode="auto">
              <a:xfrm>
                <a:off x="4447" y="1591"/>
                <a:ext cx="15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6" y="1"/>
                  </a:cxn>
                  <a:cxn ang="0">
                    <a:pos x="48" y="4"/>
                  </a:cxn>
                  <a:cxn ang="0">
                    <a:pos x="66" y="4"/>
                  </a:cxn>
                  <a:cxn ang="0">
                    <a:pos x="75" y="15"/>
                  </a:cxn>
                  <a:cxn ang="0">
                    <a:pos x="76" y="26"/>
                  </a:cxn>
                  <a:cxn ang="0">
                    <a:pos x="70" y="34"/>
                  </a:cxn>
                  <a:cxn ang="0">
                    <a:pos x="51" y="34"/>
                  </a:cxn>
                  <a:cxn ang="0">
                    <a:pos x="29" y="23"/>
                  </a:cxn>
                  <a:cxn ang="0">
                    <a:pos x="14" y="22"/>
                  </a:cxn>
                  <a:cxn ang="0">
                    <a:pos x="0" y="16"/>
                  </a:cxn>
                  <a:cxn ang="0">
                    <a:pos x="3" y="0"/>
                  </a:cxn>
                </a:cxnLst>
                <a:rect l="0" t="0" r="r" b="b"/>
                <a:pathLst>
                  <a:path w="76" h="34">
                    <a:moveTo>
                      <a:pt x="3" y="0"/>
                    </a:moveTo>
                    <a:lnTo>
                      <a:pt x="26" y="1"/>
                    </a:lnTo>
                    <a:lnTo>
                      <a:pt x="48" y="4"/>
                    </a:lnTo>
                    <a:lnTo>
                      <a:pt x="66" y="4"/>
                    </a:lnTo>
                    <a:lnTo>
                      <a:pt x="75" y="15"/>
                    </a:lnTo>
                    <a:lnTo>
                      <a:pt x="76" y="26"/>
                    </a:lnTo>
                    <a:lnTo>
                      <a:pt x="70" y="34"/>
                    </a:lnTo>
                    <a:lnTo>
                      <a:pt x="51" y="34"/>
                    </a:lnTo>
                    <a:lnTo>
                      <a:pt x="29" y="23"/>
                    </a:lnTo>
                    <a:lnTo>
                      <a:pt x="14" y="22"/>
                    </a:lnTo>
                    <a:lnTo>
                      <a:pt x="0" y="1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2" name="Freeform 3017"/>
              <p:cNvSpPr>
                <a:spLocks/>
              </p:cNvSpPr>
              <p:nvPr/>
            </p:nvSpPr>
            <p:spPr bwMode="auto">
              <a:xfrm>
                <a:off x="4447" y="1591"/>
                <a:ext cx="15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6" y="1"/>
                  </a:cxn>
                  <a:cxn ang="0">
                    <a:pos x="48" y="4"/>
                  </a:cxn>
                  <a:cxn ang="0">
                    <a:pos x="66" y="4"/>
                  </a:cxn>
                  <a:cxn ang="0">
                    <a:pos x="75" y="15"/>
                  </a:cxn>
                  <a:cxn ang="0">
                    <a:pos x="76" y="26"/>
                  </a:cxn>
                  <a:cxn ang="0">
                    <a:pos x="70" y="34"/>
                  </a:cxn>
                  <a:cxn ang="0">
                    <a:pos x="51" y="34"/>
                  </a:cxn>
                  <a:cxn ang="0">
                    <a:pos x="29" y="23"/>
                  </a:cxn>
                  <a:cxn ang="0">
                    <a:pos x="14" y="22"/>
                  </a:cxn>
                  <a:cxn ang="0">
                    <a:pos x="0" y="16"/>
                  </a:cxn>
                  <a:cxn ang="0">
                    <a:pos x="3" y="0"/>
                  </a:cxn>
                </a:cxnLst>
                <a:rect l="0" t="0" r="r" b="b"/>
                <a:pathLst>
                  <a:path w="76" h="34">
                    <a:moveTo>
                      <a:pt x="3" y="0"/>
                    </a:moveTo>
                    <a:lnTo>
                      <a:pt x="26" y="1"/>
                    </a:lnTo>
                    <a:lnTo>
                      <a:pt x="48" y="4"/>
                    </a:lnTo>
                    <a:lnTo>
                      <a:pt x="66" y="4"/>
                    </a:lnTo>
                    <a:lnTo>
                      <a:pt x="75" y="15"/>
                    </a:lnTo>
                    <a:lnTo>
                      <a:pt x="76" y="26"/>
                    </a:lnTo>
                    <a:lnTo>
                      <a:pt x="70" y="34"/>
                    </a:lnTo>
                    <a:lnTo>
                      <a:pt x="51" y="34"/>
                    </a:lnTo>
                    <a:lnTo>
                      <a:pt x="29" y="23"/>
                    </a:lnTo>
                    <a:lnTo>
                      <a:pt x="14" y="22"/>
                    </a:lnTo>
                    <a:lnTo>
                      <a:pt x="0" y="16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3" name="Freeform 3018"/>
              <p:cNvSpPr>
                <a:spLocks/>
              </p:cNvSpPr>
              <p:nvPr/>
            </p:nvSpPr>
            <p:spPr bwMode="auto">
              <a:xfrm>
                <a:off x="4483" y="1605"/>
                <a:ext cx="9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28" y="4"/>
                  </a:cxn>
                  <a:cxn ang="0">
                    <a:pos x="39" y="13"/>
                  </a:cxn>
                  <a:cxn ang="0">
                    <a:pos x="44" y="21"/>
                  </a:cxn>
                  <a:cxn ang="0">
                    <a:pos x="41" y="33"/>
                  </a:cxn>
                  <a:cxn ang="0">
                    <a:pos x="30" y="34"/>
                  </a:cxn>
                  <a:cxn ang="0">
                    <a:pos x="15" y="28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34">
                    <a:moveTo>
                      <a:pt x="0" y="0"/>
                    </a:moveTo>
                    <a:lnTo>
                      <a:pt x="15" y="0"/>
                    </a:lnTo>
                    <a:lnTo>
                      <a:pt x="28" y="4"/>
                    </a:lnTo>
                    <a:lnTo>
                      <a:pt x="39" y="13"/>
                    </a:lnTo>
                    <a:lnTo>
                      <a:pt x="44" y="21"/>
                    </a:lnTo>
                    <a:lnTo>
                      <a:pt x="41" y="33"/>
                    </a:lnTo>
                    <a:lnTo>
                      <a:pt x="30" y="34"/>
                    </a:lnTo>
                    <a:lnTo>
                      <a:pt x="15" y="28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4" name="Freeform 3019"/>
              <p:cNvSpPr>
                <a:spLocks/>
              </p:cNvSpPr>
              <p:nvPr/>
            </p:nvSpPr>
            <p:spPr bwMode="auto">
              <a:xfrm>
                <a:off x="4483" y="1605"/>
                <a:ext cx="9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28" y="4"/>
                  </a:cxn>
                  <a:cxn ang="0">
                    <a:pos x="39" y="13"/>
                  </a:cxn>
                  <a:cxn ang="0">
                    <a:pos x="44" y="21"/>
                  </a:cxn>
                  <a:cxn ang="0">
                    <a:pos x="41" y="33"/>
                  </a:cxn>
                  <a:cxn ang="0">
                    <a:pos x="30" y="34"/>
                  </a:cxn>
                  <a:cxn ang="0">
                    <a:pos x="15" y="28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34">
                    <a:moveTo>
                      <a:pt x="0" y="0"/>
                    </a:moveTo>
                    <a:lnTo>
                      <a:pt x="15" y="0"/>
                    </a:lnTo>
                    <a:lnTo>
                      <a:pt x="28" y="4"/>
                    </a:lnTo>
                    <a:lnTo>
                      <a:pt x="39" y="13"/>
                    </a:lnTo>
                    <a:lnTo>
                      <a:pt x="44" y="21"/>
                    </a:lnTo>
                    <a:lnTo>
                      <a:pt x="41" y="33"/>
                    </a:lnTo>
                    <a:lnTo>
                      <a:pt x="30" y="34"/>
                    </a:lnTo>
                    <a:lnTo>
                      <a:pt x="15" y="28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5" name="Freeform 3020"/>
              <p:cNvSpPr>
                <a:spLocks/>
              </p:cNvSpPr>
              <p:nvPr/>
            </p:nvSpPr>
            <p:spPr bwMode="auto">
              <a:xfrm>
                <a:off x="4105" y="1640"/>
                <a:ext cx="9" cy="9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6" y="10"/>
                  </a:cxn>
                  <a:cxn ang="0">
                    <a:pos x="28" y="0"/>
                  </a:cxn>
                  <a:cxn ang="0">
                    <a:pos x="44" y="1"/>
                  </a:cxn>
                  <a:cxn ang="0">
                    <a:pos x="46" y="15"/>
                  </a:cxn>
                  <a:cxn ang="0">
                    <a:pos x="43" y="29"/>
                  </a:cxn>
                  <a:cxn ang="0">
                    <a:pos x="28" y="41"/>
                  </a:cxn>
                  <a:cxn ang="0">
                    <a:pos x="13" y="44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6"/>
                  </a:cxn>
                  <a:cxn ang="0">
                    <a:pos x="0" y="33"/>
                  </a:cxn>
                  <a:cxn ang="0">
                    <a:pos x="1" y="31"/>
                  </a:cxn>
                  <a:cxn ang="0">
                    <a:pos x="1" y="29"/>
                  </a:cxn>
                  <a:cxn ang="0">
                    <a:pos x="1" y="26"/>
                  </a:cxn>
                  <a:cxn ang="0">
                    <a:pos x="0" y="25"/>
                  </a:cxn>
                  <a:cxn ang="0">
                    <a:pos x="0" y="24"/>
                  </a:cxn>
                </a:cxnLst>
                <a:rect l="0" t="0" r="r" b="b"/>
                <a:pathLst>
                  <a:path w="46" h="44">
                    <a:moveTo>
                      <a:pt x="0" y="24"/>
                    </a:moveTo>
                    <a:lnTo>
                      <a:pt x="16" y="10"/>
                    </a:lnTo>
                    <a:lnTo>
                      <a:pt x="28" y="0"/>
                    </a:lnTo>
                    <a:lnTo>
                      <a:pt x="44" y="1"/>
                    </a:lnTo>
                    <a:lnTo>
                      <a:pt x="46" y="15"/>
                    </a:lnTo>
                    <a:lnTo>
                      <a:pt x="43" y="29"/>
                    </a:lnTo>
                    <a:lnTo>
                      <a:pt x="28" y="41"/>
                    </a:lnTo>
                    <a:lnTo>
                      <a:pt x="13" y="4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1" y="31"/>
                    </a:lnTo>
                    <a:lnTo>
                      <a:pt x="1" y="29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33" name="Group 3021"/>
            <p:cNvGrpSpPr>
              <a:grpSpLocks/>
            </p:cNvGrpSpPr>
            <p:nvPr/>
          </p:nvGrpSpPr>
          <p:grpSpPr bwMode="auto">
            <a:xfrm>
              <a:off x="1651" y="1075"/>
              <a:ext cx="3163" cy="3038"/>
              <a:chOff x="1651" y="1075"/>
              <a:chExt cx="3163" cy="3038"/>
            </a:xfrm>
          </p:grpSpPr>
          <p:sp>
            <p:nvSpPr>
              <p:cNvPr id="1076" name="Freeform 3022"/>
              <p:cNvSpPr>
                <a:spLocks/>
              </p:cNvSpPr>
              <p:nvPr/>
            </p:nvSpPr>
            <p:spPr bwMode="auto">
              <a:xfrm>
                <a:off x="3851" y="2061"/>
                <a:ext cx="13" cy="15"/>
              </a:xfrm>
              <a:custGeom>
                <a:avLst/>
                <a:gdLst/>
                <a:ahLst/>
                <a:cxnLst>
                  <a:cxn ang="0">
                    <a:pos x="53" y="47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75"/>
                  </a:cxn>
                  <a:cxn ang="0">
                    <a:pos x="17" y="75"/>
                  </a:cxn>
                  <a:cxn ang="0">
                    <a:pos x="53" y="47"/>
                  </a:cxn>
                  <a:cxn ang="0">
                    <a:pos x="53" y="47"/>
                  </a:cxn>
                  <a:cxn ang="0">
                    <a:pos x="65" y="0"/>
                  </a:cxn>
                  <a:cxn ang="0">
                    <a:pos x="17" y="0"/>
                  </a:cxn>
                  <a:cxn ang="0">
                    <a:pos x="53" y="47"/>
                  </a:cxn>
                </a:cxnLst>
                <a:rect l="0" t="0" r="r" b="b"/>
                <a:pathLst>
                  <a:path w="65" h="75">
                    <a:moveTo>
                      <a:pt x="53" y="47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75"/>
                    </a:lnTo>
                    <a:lnTo>
                      <a:pt x="17" y="75"/>
                    </a:lnTo>
                    <a:lnTo>
                      <a:pt x="53" y="47"/>
                    </a:lnTo>
                    <a:lnTo>
                      <a:pt x="53" y="47"/>
                    </a:lnTo>
                    <a:lnTo>
                      <a:pt x="65" y="0"/>
                    </a:lnTo>
                    <a:lnTo>
                      <a:pt x="17" y="0"/>
                    </a:lnTo>
                    <a:lnTo>
                      <a:pt x="53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7" name="Freeform 3023"/>
              <p:cNvSpPr>
                <a:spLocks/>
              </p:cNvSpPr>
              <p:nvPr/>
            </p:nvSpPr>
            <p:spPr bwMode="auto">
              <a:xfrm>
                <a:off x="3840" y="2066"/>
                <a:ext cx="21" cy="36"/>
              </a:xfrm>
              <a:custGeom>
                <a:avLst/>
                <a:gdLst/>
                <a:ahLst/>
                <a:cxnLst>
                  <a:cxn ang="0">
                    <a:pos x="37" y="178"/>
                  </a:cxn>
                  <a:cxn ang="0">
                    <a:pos x="73" y="150"/>
                  </a:cxn>
                  <a:cxn ang="0">
                    <a:pos x="109" y="20"/>
                  </a:cxn>
                  <a:cxn ang="0">
                    <a:pos x="36" y="0"/>
                  </a:cxn>
                  <a:cxn ang="0">
                    <a:pos x="0" y="131"/>
                  </a:cxn>
                  <a:cxn ang="0">
                    <a:pos x="37" y="178"/>
                  </a:cxn>
                  <a:cxn ang="0">
                    <a:pos x="37" y="178"/>
                  </a:cxn>
                  <a:cxn ang="0">
                    <a:pos x="65" y="178"/>
                  </a:cxn>
                  <a:cxn ang="0">
                    <a:pos x="73" y="150"/>
                  </a:cxn>
                  <a:cxn ang="0">
                    <a:pos x="37" y="178"/>
                  </a:cxn>
                </a:cxnLst>
                <a:rect l="0" t="0" r="r" b="b"/>
                <a:pathLst>
                  <a:path w="109" h="178">
                    <a:moveTo>
                      <a:pt x="37" y="178"/>
                    </a:moveTo>
                    <a:lnTo>
                      <a:pt x="73" y="150"/>
                    </a:lnTo>
                    <a:lnTo>
                      <a:pt x="109" y="20"/>
                    </a:lnTo>
                    <a:lnTo>
                      <a:pt x="36" y="0"/>
                    </a:lnTo>
                    <a:lnTo>
                      <a:pt x="0" y="131"/>
                    </a:lnTo>
                    <a:lnTo>
                      <a:pt x="37" y="178"/>
                    </a:lnTo>
                    <a:lnTo>
                      <a:pt x="37" y="178"/>
                    </a:lnTo>
                    <a:lnTo>
                      <a:pt x="65" y="178"/>
                    </a:lnTo>
                    <a:lnTo>
                      <a:pt x="73" y="150"/>
                    </a:lnTo>
                    <a:lnTo>
                      <a:pt x="37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8" name="Freeform 3024"/>
              <p:cNvSpPr>
                <a:spLocks/>
              </p:cNvSpPr>
              <p:nvPr/>
            </p:nvSpPr>
            <p:spPr bwMode="auto">
              <a:xfrm>
                <a:off x="3836" y="2087"/>
                <a:ext cx="11" cy="15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36" y="75"/>
                  </a:cxn>
                  <a:cxn ang="0">
                    <a:pos x="53" y="75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7" y="75"/>
                  </a:cxn>
                  <a:cxn ang="0">
                    <a:pos x="36" y="75"/>
                  </a:cxn>
                  <a:cxn ang="0">
                    <a:pos x="0" y="47"/>
                  </a:cxn>
                </a:cxnLst>
                <a:rect l="0" t="0" r="r" b="b"/>
                <a:pathLst>
                  <a:path w="53" h="75">
                    <a:moveTo>
                      <a:pt x="0" y="47"/>
                    </a:moveTo>
                    <a:lnTo>
                      <a:pt x="36" y="75"/>
                    </a:lnTo>
                    <a:lnTo>
                      <a:pt x="53" y="75"/>
                    </a:lnTo>
                    <a:lnTo>
                      <a:pt x="53" y="0"/>
                    </a:lnTo>
                    <a:lnTo>
                      <a:pt x="36" y="0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7" y="75"/>
                    </a:lnTo>
                    <a:lnTo>
                      <a:pt x="36" y="7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9" name="Freeform 3025"/>
              <p:cNvSpPr>
                <a:spLocks/>
              </p:cNvSpPr>
              <p:nvPr/>
            </p:nvSpPr>
            <p:spPr bwMode="auto">
              <a:xfrm>
                <a:off x="3831" y="2072"/>
                <a:ext cx="20" cy="24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0" y="19"/>
                  </a:cxn>
                  <a:cxn ang="0">
                    <a:pos x="28" y="118"/>
                  </a:cxn>
                  <a:cxn ang="0">
                    <a:pos x="101" y="99"/>
                  </a:cxn>
                  <a:cxn ang="0">
                    <a:pos x="73" y="0"/>
                  </a:cxn>
                  <a:cxn ang="0">
                    <a:pos x="73" y="0"/>
                  </a:cxn>
                </a:cxnLst>
                <a:rect l="0" t="0" r="r" b="b"/>
                <a:pathLst>
                  <a:path w="101" h="118">
                    <a:moveTo>
                      <a:pt x="73" y="0"/>
                    </a:moveTo>
                    <a:lnTo>
                      <a:pt x="0" y="19"/>
                    </a:lnTo>
                    <a:lnTo>
                      <a:pt x="28" y="118"/>
                    </a:lnTo>
                    <a:lnTo>
                      <a:pt x="101" y="99"/>
                    </a:lnTo>
                    <a:lnTo>
                      <a:pt x="73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0" name="Freeform 3026"/>
              <p:cNvSpPr>
                <a:spLocks/>
              </p:cNvSpPr>
              <p:nvPr/>
            </p:nvSpPr>
            <p:spPr bwMode="auto">
              <a:xfrm>
                <a:off x="3830" y="2037"/>
                <a:ext cx="15" cy="39"/>
              </a:xfrm>
              <a:custGeom>
                <a:avLst/>
                <a:gdLst/>
                <a:ahLst/>
                <a:cxnLst>
                  <a:cxn ang="0">
                    <a:pos x="74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1" y="180"/>
                  </a:cxn>
                  <a:cxn ang="0">
                    <a:pos x="1" y="183"/>
                  </a:cxn>
                  <a:cxn ang="0">
                    <a:pos x="1" y="184"/>
                  </a:cxn>
                  <a:cxn ang="0">
                    <a:pos x="2" y="186"/>
                  </a:cxn>
                  <a:cxn ang="0">
                    <a:pos x="2" y="188"/>
                  </a:cxn>
                  <a:cxn ang="0">
                    <a:pos x="3" y="192"/>
                  </a:cxn>
                  <a:cxn ang="0">
                    <a:pos x="4" y="194"/>
                  </a:cxn>
                  <a:cxn ang="0">
                    <a:pos x="77" y="175"/>
                  </a:cxn>
                  <a:cxn ang="0">
                    <a:pos x="76" y="171"/>
                  </a:cxn>
                  <a:cxn ang="0">
                    <a:pos x="76" y="169"/>
                  </a:cxn>
                  <a:cxn ang="0">
                    <a:pos x="75" y="166"/>
                  </a:cxn>
                  <a:cxn ang="0">
                    <a:pos x="75" y="164"/>
                  </a:cxn>
                  <a:cxn ang="0">
                    <a:pos x="74" y="163"/>
                  </a:cxn>
                  <a:cxn ang="0">
                    <a:pos x="74" y="162"/>
                  </a:cxn>
                  <a:cxn ang="0">
                    <a:pos x="74" y="161"/>
                  </a:cxn>
                  <a:cxn ang="0">
                    <a:pos x="74" y="161"/>
                  </a:cxn>
                  <a:cxn ang="0">
                    <a:pos x="0" y="161"/>
                  </a:cxn>
                  <a:cxn ang="0">
                    <a:pos x="74" y="161"/>
                  </a:cxn>
                  <a:cxn ang="0">
                    <a:pos x="38" y="0"/>
                  </a:cxn>
                  <a:cxn ang="0">
                    <a:pos x="0" y="161"/>
                  </a:cxn>
                  <a:cxn ang="0">
                    <a:pos x="74" y="177"/>
                  </a:cxn>
                </a:cxnLst>
                <a:rect l="0" t="0" r="r" b="b"/>
                <a:pathLst>
                  <a:path w="77" h="194">
                    <a:moveTo>
                      <a:pt x="74" y="177"/>
                    </a:moveTo>
                    <a:lnTo>
                      <a:pt x="0" y="177"/>
                    </a:lnTo>
                    <a:lnTo>
                      <a:pt x="0" y="179"/>
                    </a:lnTo>
                    <a:lnTo>
                      <a:pt x="1" y="180"/>
                    </a:lnTo>
                    <a:lnTo>
                      <a:pt x="1" y="183"/>
                    </a:lnTo>
                    <a:lnTo>
                      <a:pt x="1" y="184"/>
                    </a:lnTo>
                    <a:lnTo>
                      <a:pt x="2" y="186"/>
                    </a:lnTo>
                    <a:lnTo>
                      <a:pt x="2" y="188"/>
                    </a:lnTo>
                    <a:lnTo>
                      <a:pt x="3" y="192"/>
                    </a:lnTo>
                    <a:lnTo>
                      <a:pt x="4" y="194"/>
                    </a:lnTo>
                    <a:lnTo>
                      <a:pt x="77" y="175"/>
                    </a:lnTo>
                    <a:lnTo>
                      <a:pt x="76" y="171"/>
                    </a:lnTo>
                    <a:lnTo>
                      <a:pt x="76" y="169"/>
                    </a:lnTo>
                    <a:lnTo>
                      <a:pt x="75" y="166"/>
                    </a:lnTo>
                    <a:lnTo>
                      <a:pt x="75" y="164"/>
                    </a:lnTo>
                    <a:lnTo>
                      <a:pt x="74" y="163"/>
                    </a:lnTo>
                    <a:lnTo>
                      <a:pt x="74" y="162"/>
                    </a:lnTo>
                    <a:lnTo>
                      <a:pt x="74" y="161"/>
                    </a:lnTo>
                    <a:lnTo>
                      <a:pt x="74" y="161"/>
                    </a:lnTo>
                    <a:lnTo>
                      <a:pt x="0" y="161"/>
                    </a:lnTo>
                    <a:lnTo>
                      <a:pt x="74" y="161"/>
                    </a:lnTo>
                    <a:lnTo>
                      <a:pt x="38" y="0"/>
                    </a:lnTo>
                    <a:lnTo>
                      <a:pt x="0" y="161"/>
                    </a:lnTo>
                    <a:lnTo>
                      <a:pt x="74" y="1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1" name="Freeform 3027"/>
              <p:cNvSpPr>
                <a:spLocks/>
              </p:cNvSpPr>
              <p:nvPr/>
            </p:nvSpPr>
            <p:spPr bwMode="auto">
              <a:xfrm>
                <a:off x="3829" y="2070"/>
                <a:ext cx="16" cy="6"/>
              </a:xfrm>
              <a:custGeom>
                <a:avLst/>
                <a:gdLst/>
                <a:ahLst/>
                <a:cxnLst>
                  <a:cxn ang="0">
                    <a:pos x="73" y="33"/>
                  </a:cxn>
                  <a:cxn ang="0">
                    <a:pos x="73" y="33"/>
                  </a:cxn>
                  <a:cxn ang="0">
                    <a:pos x="73" y="32"/>
                  </a:cxn>
                  <a:cxn ang="0">
                    <a:pos x="74" y="30"/>
                  </a:cxn>
                  <a:cxn ang="0">
                    <a:pos x="74" y="27"/>
                  </a:cxn>
                  <a:cxn ang="0">
                    <a:pos x="75" y="25"/>
                  </a:cxn>
                  <a:cxn ang="0">
                    <a:pos x="75" y="23"/>
                  </a:cxn>
                  <a:cxn ang="0">
                    <a:pos x="76" y="20"/>
                  </a:cxn>
                  <a:cxn ang="0">
                    <a:pos x="76" y="19"/>
                  </a:cxn>
                  <a:cxn ang="0">
                    <a:pos x="78" y="16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73" y="33"/>
                  </a:cxn>
                </a:cxnLst>
                <a:rect l="0" t="0" r="r" b="b"/>
                <a:pathLst>
                  <a:path w="78" h="33">
                    <a:moveTo>
                      <a:pt x="73" y="33"/>
                    </a:moveTo>
                    <a:lnTo>
                      <a:pt x="73" y="33"/>
                    </a:lnTo>
                    <a:lnTo>
                      <a:pt x="73" y="32"/>
                    </a:lnTo>
                    <a:lnTo>
                      <a:pt x="74" y="30"/>
                    </a:lnTo>
                    <a:lnTo>
                      <a:pt x="74" y="27"/>
                    </a:lnTo>
                    <a:lnTo>
                      <a:pt x="75" y="25"/>
                    </a:lnTo>
                    <a:lnTo>
                      <a:pt x="75" y="23"/>
                    </a:lnTo>
                    <a:lnTo>
                      <a:pt x="76" y="20"/>
                    </a:lnTo>
                    <a:lnTo>
                      <a:pt x="76" y="19"/>
                    </a:lnTo>
                    <a:lnTo>
                      <a:pt x="78" y="16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73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2" name="Freeform 3028"/>
              <p:cNvSpPr>
                <a:spLocks/>
              </p:cNvSpPr>
              <p:nvPr/>
            </p:nvSpPr>
            <p:spPr bwMode="auto">
              <a:xfrm>
                <a:off x="3824" y="2072"/>
                <a:ext cx="20" cy="30"/>
              </a:xfrm>
              <a:custGeom>
                <a:avLst/>
                <a:gdLst/>
                <a:ahLst/>
                <a:cxnLst>
                  <a:cxn ang="0">
                    <a:pos x="37" y="146"/>
                  </a:cxn>
                  <a:cxn ang="0">
                    <a:pos x="73" y="118"/>
                  </a:cxn>
                  <a:cxn ang="0">
                    <a:pos x="101" y="19"/>
                  </a:cxn>
                  <a:cxn ang="0">
                    <a:pos x="28" y="0"/>
                  </a:cxn>
                  <a:cxn ang="0">
                    <a:pos x="0" y="99"/>
                  </a:cxn>
                  <a:cxn ang="0">
                    <a:pos x="37" y="146"/>
                  </a:cxn>
                  <a:cxn ang="0">
                    <a:pos x="37" y="146"/>
                  </a:cxn>
                  <a:cxn ang="0">
                    <a:pos x="65" y="146"/>
                  </a:cxn>
                  <a:cxn ang="0">
                    <a:pos x="73" y="118"/>
                  </a:cxn>
                  <a:cxn ang="0">
                    <a:pos x="37" y="146"/>
                  </a:cxn>
                </a:cxnLst>
                <a:rect l="0" t="0" r="r" b="b"/>
                <a:pathLst>
                  <a:path w="101" h="146">
                    <a:moveTo>
                      <a:pt x="37" y="146"/>
                    </a:moveTo>
                    <a:lnTo>
                      <a:pt x="73" y="118"/>
                    </a:lnTo>
                    <a:lnTo>
                      <a:pt x="101" y="19"/>
                    </a:lnTo>
                    <a:lnTo>
                      <a:pt x="28" y="0"/>
                    </a:lnTo>
                    <a:lnTo>
                      <a:pt x="0" y="99"/>
                    </a:lnTo>
                    <a:lnTo>
                      <a:pt x="37" y="146"/>
                    </a:lnTo>
                    <a:lnTo>
                      <a:pt x="37" y="146"/>
                    </a:lnTo>
                    <a:lnTo>
                      <a:pt x="65" y="146"/>
                    </a:lnTo>
                    <a:lnTo>
                      <a:pt x="73" y="118"/>
                    </a:lnTo>
                    <a:lnTo>
                      <a:pt x="37" y="1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3" name="Freeform 3029"/>
              <p:cNvSpPr>
                <a:spLocks/>
              </p:cNvSpPr>
              <p:nvPr/>
            </p:nvSpPr>
            <p:spPr bwMode="auto">
              <a:xfrm>
                <a:off x="3820" y="2087"/>
                <a:ext cx="11" cy="15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36" y="75"/>
                  </a:cxn>
                  <a:cxn ang="0">
                    <a:pos x="54" y="75"/>
                  </a:cxn>
                  <a:cxn ang="0">
                    <a:pos x="54" y="0"/>
                  </a:cxn>
                  <a:cxn ang="0">
                    <a:pos x="36" y="0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7" y="75"/>
                  </a:cxn>
                  <a:cxn ang="0">
                    <a:pos x="36" y="75"/>
                  </a:cxn>
                  <a:cxn ang="0">
                    <a:pos x="0" y="47"/>
                  </a:cxn>
                </a:cxnLst>
                <a:rect l="0" t="0" r="r" b="b"/>
                <a:pathLst>
                  <a:path w="54" h="75">
                    <a:moveTo>
                      <a:pt x="0" y="47"/>
                    </a:moveTo>
                    <a:lnTo>
                      <a:pt x="36" y="75"/>
                    </a:lnTo>
                    <a:lnTo>
                      <a:pt x="54" y="75"/>
                    </a:lnTo>
                    <a:lnTo>
                      <a:pt x="54" y="0"/>
                    </a:lnTo>
                    <a:lnTo>
                      <a:pt x="36" y="0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7" y="75"/>
                    </a:lnTo>
                    <a:lnTo>
                      <a:pt x="36" y="7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4" name="Freeform 3030"/>
              <p:cNvSpPr>
                <a:spLocks/>
              </p:cNvSpPr>
              <p:nvPr/>
            </p:nvSpPr>
            <p:spPr bwMode="auto">
              <a:xfrm>
                <a:off x="3811" y="2073"/>
                <a:ext cx="15" cy="11"/>
              </a:xfrm>
              <a:custGeom>
                <a:avLst/>
                <a:gdLst/>
                <a:ahLst/>
                <a:cxnLst>
                  <a:cxn ang="0">
                    <a:pos x="55" y="53"/>
                  </a:cxn>
                  <a:cxn ang="0">
                    <a:pos x="55" y="53"/>
                  </a:cxn>
                  <a:cxn ang="0">
                    <a:pos x="60" y="49"/>
                  </a:cxn>
                  <a:cxn ang="0">
                    <a:pos x="63" y="44"/>
                  </a:cxn>
                  <a:cxn ang="0">
                    <a:pos x="67" y="38"/>
                  </a:cxn>
                  <a:cxn ang="0">
                    <a:pos x="70" y="33"/>
                  </a:cxn>
                  <a:cxn ang="0">
                    <a:pos x="73" y="27"/>
                  </a:cxn>
                  <a:cxn ang="0">
                    <a:pos x="74" y="20"/>
                  </a:cxn>
                  <a:cxn ang="0">
                    <a:pos x="75" y="14"/>
                  </a:cxn>
                  <a:cxn ang="0">
                    <a:pos x="75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5" y="53"/>
                  </a:cxn>
                </a:cxnLst>
                <a:rect l="0" t="0" r="r" b="b"/>
                <a:pathLst>
                  <a:path w="75" h="53">
                    <a:moveTo>
                      <a:pt x="55" y="53"/>
                    </a:moveTo>
                    <a:lnTo>
                      <a:pt x="55" y="53"/>
                    </a:lnTo>
                    <a:lnTo>
                      <a:pt x="60" y="49"/>
                    </a:lnTo>
                    <a:lnTo>
                      <a:pt x="63" y="44"/>
                    </a:lnTo>
                    <a:lnTo>
                      <a:pt x="67" y="38"/>
                    </a:lnTo>
                    <a:lnTo>
                      <a:pt x="70" y="33"/>
                    </a:lnTo>
                    <a:lnTo>
                      <a:pt x="73" y="27"/>
                    </a:lnTo>
                    <a:lnTo>
                      <a:pt x="74" y="20"/>
                    </a:lnTo>
                    <a:lnTo>
                      <a:pt x="75" y="14"/>
                    </a:lnTo>
                    <a:lnTo>
                      <a:pt x="75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5" name="Freeform 3031"/>
              <p:cNvSpPr>
                <a:spLocks/>
              </p:cNvSpPr>
              <p:nvPr/>
            </p:nvSpPr>
            <p:spPr bwMode="auto">
              <a:xfrm>
                <a:off x="3811" y="2073"/>
                <a:ext cx="11" cy="15"/>
              </a:xfrm>
              <a:custGeom>
                <a:avLst/>
                <a:gdLst/>
                <a:ahLst/>
                <a:cxnLst>
                  <a:cxn ang="0">
                    <a:pos x="8" y="76"/>
                  </a:cxn>
                  <a:cxn ang="0">
                    <a:pos x="8" y="76"/>
                  </a:cxn>
                  <a:cxn ang="0">
                    <a:pos x="14" y="76"/>
                  </a:cxn>
                  <a:cxn ang="0">
                    <a:pos x="21" y="75"/>
                  </a:cxn>
                  <a:cxn ang="0">
                    <a:pos x="27" y="73"/>
                  </a:cxn>
                  <a:cxn ang="0">
                    <a:pos x="32" y="71"/>
                  </a:cxn>
                  <a:cxn ang="0">
                    <a:pos x="38" y="68"/>
                  </a:cxn>
                  <a:cxn ang="0">
                    <a:pos x="44" y="64"/>
                  </a:cxn>
                  <a:cxn ang="0">
                    <a:pos x="49" y="61"/>
                  </a:cxn>
                  <a:cxn ang="0">
                    <a:pos x="53" y="56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76"/>
                  </a:cxn>
                </a:cxnLst>
                <a:rect l="0" t="0" r="r" b="b"/>
                <a:pathLst>
                  <a:path w="53" h="76">
                    <a:moveTo>
                      <a:pt x="8" y="76"/>
                    </a:moveTo>
                    <a:lnTo>
                      <a:pt x="8" y="76"/>
                    </a:lnTo>
                    <a:lnTo>
                      <a:pt x="14" y="76"/>
                    </a:lnTo>
                    <a:lnTo>
                      <a:pt x="21" y="75"/>
                    </a:lnTo>
                    <a:lnTo>
                      <a:pt x="27" y="73"/>
                    </a:lnTo>
                    <a:lnTo>
                      <a:pt x="32" y="71"/>
                    </a:lnTo>
                    <a:lnTo>
                      <a:pt x="38" y="68"/>
                    </a:lnTo>
                    <a:lnTo>
                      <a:pt x="44" y="64"/>
                    </a:lnTo>
                    <a:lnTo>
                      <a:pt x="49" y="61"/>
                    </a:lnTo>
                    <a:lnTo>
                      <a:pt x="53" y="56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6" name="Freeform 3032"/>
              <p:cNvSpPr>
                <a:spLocks/>
              </p:cNvSpPr>
              <p:nvPr/>
            </p:nvSpPr>
            <p:spPr bwMode="auto">
              <a:xfrm>
                <a:off x="3804" y="2073"/>
                <a:ext cx="10" cy="15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0" y="56"/>
                  </a:cxn>
                  <a:cxn ang="0">
                    <a:pos x="5" y="61"/>
                  </a:cxn>
                  <a:cxn ang="0">
                    <a:pos x="9" y="64"/>
                  </a:cxn>
                  <a:cxn ang="0">
                    <a:pos x="15" y="68"/>
                  </a:cxn>
                  <a:cxn ang="0">
                    <a:pos x="21" y="71"/>
                  </a:cxn>
                  <a:cxn ang="0">
                    <a:pos x="27" y="73"/>
                  </a:cxn>
                  <a:cxn ang="0">
                    <a:pos x="33" y="75"/>
                  </a:cxn>
                  <a:cxn ang="0">
                    <a:pos x="39" y="76"/>
                  </a:cxn>
                  <a:cxn ang="0">
                    <a:pos x="46" y="76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7" y="1"/>
                  </a:cxn>
                  <a:cxn ang="0">
                    <a:pos x="48" y="1"/>
                  </a:cxn>
                  <a:cxn ang="0">
                    <a:pos x="50" y="1"/>
                  </a:cxn>
                  <a:cxn ang="0">
                    <a:pos x="51" y="2"/>
                  </a:cxn>
                  <a:cxn ang="0">
                    <a:pos x="52" y="2"/>
                  </a:cxn>
                  <a:cxn ang="0">
                    <a:pos x="53" y="3"/>
                  </a:cxn>
                  <a:cxn ang="0">
                    <a:pos x="53" y="3"/>
                  </a:cxn>
                  <a:cxn ang="0">
                    <a:pos x="53" y="3"/>
                  </a:cxn>
                  <a:cxn ang="0">
                    <a:pos x="0" y="56"/>
                  </a:cxn>
                </a:cxnLst>
                <a:rect l="0" t="0" r="r" b="b"/>
                <a:pathLst>
                  <a:path w="53" h="76">
                    <a:moveTo>
                      <a:pt x="0" y="56"/>
                    </a:moveTo>
                    <a:lnTo>
                      <a:pt x="0" y="56"/>
                    </a:lnTo>
                    <a:lnTo>
                      <a:pt x="5" y="61"/>
                    </a:lnTo>
                    <a:lnTo>
                      <a:pt x="9" y="64"/>
                    </a:lnTo>
                    <a:lnTo>
                      <a:pt x="15" y="68"/>
                    </a:lnTo>
                    <a:lnTo>
                      <a:pt x="21" y="71"/>
                    </a:lnTo>
                    <a:lnTo>
                      <a:pt x="27" y="73"/>
                    </a:lnTo>
                    <a:lnTo>
                      <a:pt x="33" y="75"/>
                    </a:lnTo>
                    <a:lnTo>
                      <a:pt x="39" y="76"/>
                    </a:lnTo>
                    <a:lnTo>
                      <a:pt x="46" y="76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3" y="3"/>
                    </a:lnTo>
                    <a:lnTo>
                      <a:pt x="53" y="3"/>
                    </a:lnTo>
                    <a:lnTo>
                      <a:pt x="53" y="3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7" name="Freeform 3033"/>
              <p:cNvSpPr>
                <a:spLocks/>
              </p:cNvSpPr>
              <p:nvPr/>
            </p:nvSpPr>
            <p:spPr bwMode="auto">
              <a:xfrm>
                <a:off x="3800" y="2073"/>
                <a:ext cx="15" cy="11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1" y="20"/>
                  </a:cxn>
                  <a:cxn ang="0">
                    <a:pos x="4" y="27"/>
                  </a:cxn>
                  <a:cxn ang="0">
                    <a:pos x="6" y="33"/>
                  </a:cxn>
                  <a:cxn ang="0">
                    <a:pos x="8" y="38"/>
                  </a:cxn>
                  <a:cxn ang="0">
                    <a:pos x="12" y="44"/>
                  </a:cxn>
                  <a:cxn ang="0">
                    <a:pos x="15" y="49"/>
                  </a:cxn>
                  <a:cxn ang="0">
                    <a:pos x="20" y="53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5" y="4"/>
                  </a:cxn>
                  <a:cxn ang="0">
                    <a:pos x="75" y="5"/>
                  </a:cxn>
                  <a:cxn ang="0">
                    <a:pos x="75" y="6"/>
                  </a:cxn>
                  <a:cxn ang="0">
                    <a:pos x="77" y="7"/>
                  </a:cxn>
                  <a:cxn ang="0">
                    <a:pos x="77" y="7"/>
                  </a:cxn>
                  <a:cxn ang="0">
                    <a:pos x="77" y="7"/>
                  </a:cxn>
                  <a:cxn ang="0">
                    <a:pos x="0" y="7"/>
                  </a:cxn>
                </a:cxnLst>
                <a:rect l="0" t="0" r="r" b="b"/>
                <a:pathLst>
                  <a:path w="77" h="53">
                    <a:moveTo>
                      <a:pt x="0" y="7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4" y="27"/>
                    </a:lnTo>
                    <a:lnTo>
                      <a:pt x="6" y="33"/>
                    </a:lnTo>
                    <a:lnTo>
                      <a:pt x="8" y="38"/>
                    </a:lnTo>
                    <a:lnTo>
                      <a:pt x="12" y="44"/>
                    </a:lnTo>
                    <a:lnTo>
                      <a:pt x="15" y="49"/>
                    </a:lnTo>
                    <a:lnTo>
                      <a:pt x="20" y="53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5" y="4"/>
                    </a:lnTo>
                    <a:lnTo>
                      <a:pt x="75" y="5"/>
                    </a:lnTo>
                    <a:lnTo>
                      <a:pt x="75" y="6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8" name="Freeform 3034"/>
              <p:cNvSpPr>
                <a:spLocks/>
              </p:cNvSpPr>
              <p:nvPr/>
            </p:nvSpPr>
            <p:spPr bwMode="auto">
              <a:xfrm>
                <a:off x="3800" y="2066"/>
                <a:ext cx="15" cy="1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5" y="4"/>
                  </a:cxn>
                  <a:cxn ang="0">
                    <a:pos x="12" y="9"/>
                  </a:cxn>
                  <a:cxn ang="0">
                    <a:pos x="8" y="15"/>
                  </a:cxn>
                  <a:cxn ang="0">
                    <a:pos x="6" y="21"/>
                  </a:cxn>
                  <a:cxn ang="0">
                    <a:pos x="4" y="27"/>
                  </a:cxn>
                  <a:cxn ang="0">
                    <a:pos x="1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77" y="45"/>
                  </a:cxn>
                  <a:cxn ang="0">
                    <a:pos x="77" y="46"/>
                  </a:cxn>
                  <a:cxn ang="0">
                    <a:pos x="75" y="48"/>
                  </a:cxn>
                  <a:cxn ang="0">
                    <a:pos x="75" y="49"/>
                  </a:cxn>
                  <a:cxn ang="0">
                    <a:pos x="75" y="50"/>
                  </a:cxn>
                  <a:cxn ang="0">
                    <a:pos x="74" y="51"/>
                  </a:cxn>
                  <a:cxn ang="0">
                    <a:pos x="74" y="52"/>
                  </a:cxn>
                  <a:cxn ang="0">
                    <a:pos x="73" y="52"/>
                  </a:cxn>
                  <a:cxn ang="0">
                    <a:pos x="73" y="53"/>
                  </a:cxn>
                  <a:cxn ang="0">
                    <a:pos x="73" y="53"/>
                  </a:cxn>
                  <a:cxn ang="0">
                    <a:pos x="20" y="0"/>
                  </a:cxn>
                </a:cxnLst>
                <a:rect l="0" t="0" r="r" b="b"/>
                <a:pathLst>
                  <a:path w="77" h="53">
                    <a:moveTo>
                      <a:pt x="20" y="0"/>
                    </a:moveTo>
                    <a:lnTo>
                      <a:pt x="20" y="0"/>
                    </a:lnTo>
                    <a:lnTo>
                      <a:pt x="15" y="4"/>
                    </a:lnTo>
                    <a:lnTo>
                      <a:pt x="12" y="9"/>
                    </a:lnTo>
                    <a:lnTo>
                      <a:pt x="8" y="15"/>
                    </a:lnTo>
                    <a:lnTo>
                      <a:pt x="6" y="21"/>
                    </a:lnTo>
                    <a:lnTo>
                      <a:pt x="4" y="27"/>
                    </a:lnTo>
                    <a:lnTo>
                      <a:pt x="1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77" y="45"/>
                    </a:lnTo>
                    <a:lnTo>
                      <a:pt x="77" y="46"/>
                    </a:lnTo>
                    <a:lnTo>
                      <a:pt x="75" y="48"/>
                    </a:lnTo>
                    <a:lnTo>
                      <a:pt x="75" y="49"/>
                    </a:lnTo>
                    <a:lnTo>
                      <a:pt x="75" y="50"/>
                    </a:lnTo>
                    <a:lnTo>
                      <a:pt x="74" y="51"/>
                    </a:lnTo>
                    <a:lnTo>
                      <a:pt x="74" y="52"/>
                    </a:lnTo>
                    <a:lnTo>
                      <a:pt x="73" y="52"/>
                    </a:lnTo>
                    <a:lnTo>
                      <a:pt x="73" y="53"/>
                    </a:lnTo>
                    <a:lnTo>
                      <a:pt x="73" y="5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9" name="Freeform 3035"/>
              <p:cNvSpPr>
                <a:spLocks/>
              </p:cNvSpPr>
              <p:nvPr/>
            </p:nvSpPr>
            <p:spPr bwMode="auto">
              <a:xfrm>
                <a:off x="3804" y="2062"/>
                <a:ext cx="10" cy="1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39" y="0"/>
                  </a:cxn>
                  <a:cxn ang="0">
                    <a:pos x="33" y="1"/>
                  </a:cxn>
                  <a:cxn ang="0">
                    <a:pos x="27" y="2"/>
                  </a:cxn>
                  <a:cxn ang="0">
                    <a:pos x="21" y="4"/>
                  </a:cxn>
                  <a:cxn ang="0">
                    <a:pos x="15" y="8"/>
                  </a:cxn>
                  <a:cxn ang="0">
                    <a:pos x="9" y="11"/>
                  </a:cxn>
                  <a:cxn ang="0">
                    <a:pos x="5" y="15"/>
                  </a:cxn>
                  <a:cxn ang="0">
                    <a:pos x="0" y="19"/>
                  </a:cxn>
                  <a:cxn ang="0">
                    <a:pos x="53" y="72"/>
                  </a:cxn>
                  <a:cxn ang="0">
                    <a:pos x="52" y="72"/>
                  </a:cxn>
                  <a:cxn ang="0">
                    <a:pos x="52" y="73"/>
                  </a:cxn>
                  <a:cxn ang="0">
                    <a:pos x="51" y="73"/>
                  </a:cxn>
                  <a:cxn ang="0">
                    <a:pos x="50" y="75"/>
                  </a:cxn>
                  <a:cxn ang="0">
                    <a:pos x="48" y="75"/>
                  </a:cxn>
                  <a:cxn ang="0">
                    <a:pos x="47" y="75"/>
                  </a:cxn>
                  <a:cxn ang="0">
                    <a:pos x="46" y="75"/>
                  </a:cxn>
                  <a:cxn ang="0">
                    <a:pos x="46" y="75"/>
                  </a:cxn>
                  <a:cxn ang="0">
                    <a:pos x="46" y="75"/>
                  </a:cxn>
                  <a:cxn ang="0">
                    <a:pos x="46" y="0"/>
                  </a:cxn>
                </a:cxnLst>
                <a:rect l="0" t="0" r="r" b="b"/>
                <a:pathLst>
                  <a:path w="53" h="75">
                    <a:moveTo>
                      <a:pt x="46" y="0"/>
                    </a:moveTo>
                    <a:lnTo>
                      <a:pt x="46" y="0"/>
                    </a:lnTo>
                    <a:lnTo>
                      <a:pt x="39" y="0"/>
                    </a:lnTo>
                    <a:lnTo>
                      <a:pt x="33" y="1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8"/>
                    </a:lnTo>
                    <a:lnTo>
                      <a:pt x="9" y="11"/>
                    </a:lnTo>
                    <a:lnTo>
                      <a:pt x="5" y="15"/>
                    </a:lnTo>
                    <a:lnTo>
                      <a:pt x="0" y="19"/>
                    </a:lnTo>
                    <a:lnTo>
                      <a:pt x="53" y="72"/>
                    </a:lnTo>
                    <a:lnTo>
                      <a:pt x="52" y="72"/>
                    </a:lnTo>
                    <a:lnTo>
                      <a:pt x="52" y="73"/>
                    </a:lnTo>
                    <a:lnTo>
                      <a:pt x="51" y="73"/>
                    </a:lnTo>
                    <a:lnTo>
                      <a:pt x="50" y="75"/>
                    </a:lnTo>
                    <a:lnTo>
                      <a:pt x="48" y="75"/>
                    </a:lnTo>
                    <a:lnTo>
                      <a:pt x="47" y="75"/>
                    </a:lnTo>
                    <a:lnTo>
                      <a:pt x="46" y="75"/>
                    </a:lnTo>
                    <a:lnTo>
                      <a:pt x="46" y="75"/>
                    </a:lnTo>
                    <a:lnTo>
                      <a:pt x="46" y="7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0" name="Freeform 3036"/>
              <p:cNvSpPr>
                <a:spLocks/>
              </p:cNvSpPr>
              <p:nvPr/>
            </p:nvSpPr>
            <p:spPr bwMode="auto">
              <a:xfrm>
                <a:off x="3811" y="2062"/>
                <a:ext cx="11" cy="15"/>
              </a:xfrm>
              <a:custGeom>
                <a:avLst/>
                <a:gdLst/>
                <a:ahLst/>
                <a:cxnLst>
                  <a:cxn ang="0">
                    <a:pos x="53" y="19"/>
                  </a:cxn>
                  <a:cxn ang="0">
                    <a:pos x="54" y="19"/>
                  </a:cxn>
                  <a:cxn ang="0">
                    <a:pos x="49" y="15"/>
                  </a:cxn>
                  <a:cxn ang="0">
                    <a:pos x="44" y="11"/>
                  </a:cxn>
                  <a:cxn ang="0">
                    <a:pos x="38" y="8"/>
                  </a:cxn>
                  <a:cxn ang="0">
                    <a:pos x="32" y="4"/>
                  </a:cxn>
                  <a:cxn ang="0">
                    <a:pos x="27" y="2"/>
                  </a:cxn>
                  <a:cxn ang="0">
                    <a:pos x="21" y="1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8" y="75"/>
                  </a:cxn>
                  <a:cxn ang="0">
                    <a:pos x="7" y="75"/>
                  </a:cxn>
                  <a:cxn ang="0">
                    <a:pos x="6" y="75"/>
                  </a:cxn>
                  <a:cxn ang="0">
                    <a:pos x="5" y="75"/>
                  </a:cxn>
                  <a:cxn ang="0">
                    <a:pos x="4" y="75"/>
                  </a:cxn>
                  <a:cxn ang="0">
                    <a:pos x="2" y="73"/>
                  </a:cxn>
                  <a:cxn ang="0">
                    <a:pos x="1" y="73"/>
                  </a:cxn>
                  <a:cxn ang="0">
                    <a:pos x="1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53" y="19"/>
                  </a:cxn>
                </a:cxnLst>
                <a:rect l="0" t="0" r="r" b="b"/>
                <a:pathLst>
                  <a:path w="54" h="75">
                    <a:moveTo>
                      <a:pt x="53" y="19"/>
                    </a:moveTo>
                    <a:lnTo>
                      <a:pt x="54" y="19"/>
                    </a:lnTo>
                    <a:lnTo>
                      <a:pt x="49" y="15"/>
                    </a:lnTo>
                    <a:lnTo>
                      <a:pt x="44" y="11"/>
                    </a:lnTo>
                    <a:lnTo>
                      <a:pt x="38" y="8"/>
                    </a:lnTo>
                    <a:lnTo>
                      <a:pt x="32" y="4"/>
                    </a:lnTo>
                    <a:lnTo>
                      <a:pt x="27" y="2"/>
                    </a:lnTo>
                    <a:lnTo>
                      <a:pt x="21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8" y="75"/>
                    </a:lnTo>
                    <a:lnTo>
                      <a:pt x="7" y="75"/>
                    </a:lnTo>
                    <a:lnTo>
                      <a:pt x="6" y="75"/>
                    </a:lnTo>
                    <a:lnTo>
                      <a:pt x="5" y="75"/>
                    </a:lnTo>
                    <a:lnTo>
                      <a:pt x="4" y="75"/>
                    </a:lnTo>
                    <a:lnTo>
                      <a:pt x="2" y="73"/>
                    </a:lnTo>
                    <a:lnTo>
                      <a:pt x="1" y="73"/>
                    </a:lnTo>
                    <a:lnTo>
                      <a:pt x="1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53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1" name="Freeform 3037"/>
              <p:cNvSpPr>
                <a:spLocks/>
              </p:cNvSpPr>
              <p:nvPr/>
            </p:nvSpPr>
            <p:spPr bwMode="auto">
              <a:xfrm>
                <a:off x="3811" y="2066"/>
                <a:ext cx="15" cy="10"/>
              </a:xfrm>
              <a:custGeom>
                <a:avLst/>
                <a:gdLst/>
                <a:ahLst/>
                <a:cxnLst>
                  <a:cxn ang="0">
                    <a:pos x="75" y="45"/>
                  </a:cxn>
                  <a:cxn ang="0">
                    <a:pos x="75" y="45"/>
                  </a:cxn>
                  <a:cxn ang="0">
                    <a:pos x="75" y="39"/>
                  </a:cxn>
                  <a:cxn ang="0">
                    <a:pos x="74" y="34"/>
                  </a:cxn>
                  <a:cxn ang="0">
                    <a:pos x="73" y="27"/>
                  </a:cxn>
                  <a:cxn ang="0">
                    <a:pos x="70" y="21"/>
                  </a:cxn>
                  <a:cxn ang="0">
                    <a:pos x="67" y="15"/>
                  </a:cxn>
                  <a:cxn ang="0">
                    <a:pos x="63" y="9"/>
                  </a:cxn>
                  <a:cxn ang="0">
                    <a:pos x="60" y="5"/>
                  </a:cxn>
                  <a:cxn ang="0">
                    <a:pos x="55" y="0"/>
                  </a:cxn>
                  <a:cxn ang="0">
                    <a:pos x="2" y="53"/>
                  </a:cxn>
                  <a:cxn ang="0">
                    <a:pos x="2" y="52"/>
                  </a:cxn>
                  <a:cxn ang="0">
                    <a:pos x="2" y="52"/>
                  </a:cxn>
                  <a:cxn ang="0">
                    <a:pos x="1" y="51"/>
                  </a:cxn>
                  <a:cxn ang="0">
                    <a:pos x="1" y="50"/>
                  </a:cxn>
                  <a:cxn ang="0">
                    <a:pos x="0" y="49"/>
                  </a:cxn>
                  <a:cxn ang="0">
                    <a:pos x="0" y="48"/>
                  </a:cxn>
                  <a:cxn ang="0">
                    <a:pos x="0" y="46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75" y="45"/>
                  </a:cxn>
                </a:cxnLst>
                <a:rect l="0" t="0" r="r" b="b"/>
                <a:pathLst>
                  <a:path w="75" h="53">
                    <a:moveTo>
                      <a:pt x="75" y="45"/>
                    </a:moveTo>
                    <a:lnTo>
                      <a:pt x="75" y="45"/>
                    </a:lnTo>
                    <a:lnTo>
                      <a:pt x="75" y="39"/>
                    </a:lnTo>
                    <a:lnTo>
                      <a:pt x="74" y="34"/>
                    </a:lnTo>
                    <a:lnTo>
                      <a:pt x="73" y="27"/>
                    </a:lnTo>
                    <a:lnTo>
                      <a:pt x="70" y="21"/>
                    </a:lnTo>
                    <a:lnTo>
                      <a:pt x="67" y="15"/>
                    </a:lnTo>
                    <a:lnTo>
                      <a:pt x="63" y="9"/>
                    </a:lnTo>
                    <a:lnTo>
                      <a:pt x="60" y="5"/>
                    </a:lnTo>
                    <a:lnTo>
                      <a:pt x="55" y="0"/>
                    </a:lnTo>
                    <a:lnTo>
                      <a:pt x="2" y="53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1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75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2" name="Freeform 3038"/>
              <p:cNvSpPr>
                <a:spLocks/>
              </p:cNvSpPr>
              <p:nvPr/>
            </p:nvSpPr>
            <p:spPr bwMode="auto">
              <a:xfrm>
                <a:off x="3809" y="2067"/>
                <a:ext cx="15" cy="10"/>
              </a:xfrm>
              <a:custGeom>
                <a:avLst/>
                <a:gdLst/>
                <a:ahLst/>
                <a:cxnLst>
                  <a:cxn ang="0">
                    <a:pos x="5" y="53"/>
                  </a:cxn>
                  <a:cxn ang="0">
                    <a:pos x="5" y="53"/>
                  </a:cxn>
                  <a:cxn ang="0">
                    <a:pos x="4" y="52"/>
                  </a:cxn>
                  <a:cxn ang="0">
                    <a:pos x="3" y="51"/>
                  </a:cxn>
                  <a:cxn ang="0">
                    <a:pos x="2" y="49"/>
                  </a:cxn>
                  <a:cxn ang="0">
                    <a:pos x="1" y="47"/>
                  </a:cxn>
                  <a:cxn ang="0">
                    <a:pos x="1" y="45"/>
                  </a:cxn>
                  <a:cxn ang="0">
                    <a:pos x="0" y="44"/>
                  </a:cxn>
                  <a:cxn ang="0">
                    <a:pos x="0" y="43"/>
                  </a:cxn>
                  <a:cxn ang="0">
                    <a:pos x="0" y="40"/>
                  </a:cxn>
                  <a:cxn ang="0">
                    <a:pos x="76" y="40"/>
                  </a:cxn>
                  <a:cxn ang="0">
                    <a:pos x="75" y="36"/>
                  </a:cxn>
                  <a:cxn ang="0">
                    <a:pos x="75" y="30"/>
                  </a:cxn>
                  <a:cxn ang="0">
                    <a:pos x="72" y="24"/>
                  </a:cxn>
                  <a:cxn ang="0">
                    <a:pos x="71" y="18"/>
                  </a:cxn>
                  <a:cxn ang="0">
                    <a:pos x="69" y="14"/>
                  </a:cxn>
                  <a:cxn ang="0">
                    <a:pos x="66" y="9"/>
                  </a:cxn>
                  <a:cxn ang="0">
                    <a:pos x="62" y="4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5" y="53"/>
                  </a:cxn>
                </a:cxnLst>
                <a:rect l="0" t="0" r="r" b="b"/>
                <a:pathLst>
                  <a:path w="76" h="53">
                    <a:moveTo>
                      <a:pt x="5" y="53"/>
                    </a:moveTo>
                    <a:lnTo>
                      <a:pt x="5" y="53"/>
                    </a:lnTo>
                    <a:lnTo>
                      <a:pt x="4" y="52"/>
                    </a:lnTo>
                    <a:lnTo>
                      <a:pt x="3" y="51"/>
                    </a:lnTo>
                    <a:lnTo>
                      <a:pt x="2" y="49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0"/>
                    </a:lnTo>
                    <a:lnTo>
                      <a:pt x="76" y="40"/>
                    </a:lnTo>
                    <a:lnTo>
                      <a:pt x="75" y="36"/>
                    </a:lnTo>
                    <a:lnTo>
                      <a:pt x="75" y="30"/>
                    </a:lnTo>
                    <a:lnTo>
                      <a:pt x="72" y="24"/>
                    </a:lnTo>
                    <a:lnTo>
                      <a:pt x="71" y="18"/>
                    </a:lnTo>
                    <a:lnTo>
                      <a:pt x="69" y="14"/>
                    </a:lnTo>
                    <a:lnTo>
                      <a:pt x="66" y="9"/>
                    </a:lnTo>
                    <a:lnTo>
                      <a:pt x="62" y="4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3" name="Freeform 3039"/>
              <p:cNvSpPr>
                <a:spLocks/>
              </p:cNvSpPr>
              <p:nvPr/>
            </p:nvSpPr>
            <p:spPr bwMode="auto">
              <a:xfrm>
                <a:off x="3810" y="2063"/>
                <a:ext cx="11" cy="16"/>
              </a:xfrm>
              <a:custGeom>
                <a:avLst/>
                <a:gdLst/>
                <a:ahLst/>
                <a:cxnLst>
                  <a:cxn ang="0">
                    <a:pos x="13" y="77"/>
                  </a:cxn>
                  <a:cxn ang="0">
                    <a:pos x="13" y="77"/>
                  </a:cxn>
                  <a:cxn ang="0">
                    <a:pos x="11" y="77"/>
                  </a:cxn>
                  <a:cxn ang="0">
                    <a:pos x="10" y="77"/>
                  </a:cxn>
                  <a:cxn ang="0">
                    <a:pos x="7" y="76"/>
                  </a:cxn>
                  <a:cxn ang="0">
                    <a:pos x="6" y="76"/>
                  </a:cxn>
                  <a:cxn ang="0">
                    <a:pos x="4" y="74"/>
                  </a:cxn>
                  <a:cxn ang="0">
                    <a:pos x="3" y="73"/>
                  </a:cxn>
                  <a:cxn ang="0">
                    <a:pos x="2" y="72"/>
                  </a:cxn>
                  <a:cxn ang="0">
                    <a:pos x="0" y="71"/>
                  </a:cxn>
                  <a:cxn ang="0">
                    <a:pos x="54" y="18"/>
                  </a:cxn>
                  <a:cxn ang="0">
                    <a:pos x="49" y="14"/>
                  </a:cxn>
                  <a:cxn ang="0">
                    <a:pos x="44" y="11"/>
                  </a:cxn>
                  <a:cxn ang="0">
                    <a:pos x="40" y="7"/>
                  </a:cxn>
                  <a:cxn ang="0">
                    <a:pos x="35" y="5"/>
                  </a:cxn>
                  <a:cxn ang="0">
                    <a:pos x="29" y="4"/>
                  </a:cxn>
                  <a:cxn ang="0">
                    <a:pos x="24" y="2"/>
                  </a:cxn>
                  <a:cxn ang="0">
                    <a:pos x="18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7"/>
                  </a:cxn>
                </a:cxnLst>
                <a:rect l="0" t="0" r="r" b="b"/>
                <a:pathLst>
                  <a:path w="54" h="77">
                    <a:moveTo>
                      <a:pt x="13" y="77"/>
                    </a:moveTo>
                    <a:lnTo>
                      <a:pt x="13" y="77"/>
                    </a:lnTo>
                    <a:lnTo>
                      <a:pt x="11" y="77"/>
                    </a:lnTo>
                    <a:lnTo>
                      <a:pt x="10" y="77"/>
                    </a:lnTo>
                    <a:lnTo>
                      <a:pt x="7" y="76"/>
                    </a:lnTo>
                    <a:lnTo>
                      <a:pt x="6" y="76"/>
                    </a:lnTo>
                    <a:lnTo>
                      <a:pt x="4" y="74"/>
                    </a:lnTo>
                    <a:lnTo>
                      <a:pt x="3" y="73"/>
                    </a:lnTo>
                    <a:lnTo>
                      <a:pt x="2" y="72"/>
                    </a:lnTo>
                    <a:lnTo>
                      <a:pt x="0" y="71"/>
                    </a:lnTo>
                    <a:lnTo>
                      <a:pt x="54" y="18"/>
                    </a:lnTo>
                    <a:lnTo>
                      <a:pt x="49" y="14"/>
                    </a:lnTo>
                    <a:lnTo>
                      <a:pt x="44" y="11"/>
                    </a:lnTo>
                    <a:lnTo>
                      <a:pt x="40" y="7"/>
                    </a:lnTo>
                    <a:lnTo>
                      <a:pt x="35" y="5"/>
                    </a:lnTo>
                    <a:lnTo>
                      <a:pt x="29" y="4"/>
                    </a:lnTo>
                    <a:lnTo>
                      <a:pt x="24" y="2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4" name="Freeform 3040"/>
              <p:cNvSpPr>
                <a:spLocks/>
              </p:cNvSpPr>
              <p:nvPr/>
            </p:nvSpPr>
            <p:spPr bwMode="auto">
              <a:xfrm>
                <a:off x="3805" y="2063"/>
                <a:ext cx="10" cy="16"/>
              </a:xfrm>
              <a:custGeom>
                <a:avLst/>
                <a:gdLst/>
                <a:ahLst/>
                <a:cxnLst>
                  <a:cxn ang="0">
                    <a:pos x="53" y="71"/>
                  </a:cxn>
                  <a:cxn ang="0">
                    <a:pos x="53" y="71"/>
                  </a:cxn>
                  <a:cxn ang="0">
                    <a:pos x="53" y="72"/>
                  </a:cxn>
                  <a:cxn ang="0">
                    <a:pos x="52" y="73"/>
                  </a:cxn>
                  <a:cxn ang="0">
                    <a:pos x="49" y="74"/>
                  </a:cxn>
                  <a:cxn ang="0">
                    <a:pos x="48" y="76"/>
                  </a:cxn>
                  <a:cxn ang="0">
                    <a:pos x="46" y="76"/>
                  </a:cxn>
                  <a:cxn ang="0">
                    <a:pos x="43" y="77"/>
                  </a:cxn>
                  <a:cxn ang="0">
                    <a:pos x="42" y="77"/>
                  </a:cxn>
                  <a:cxn ang="0">
                    <a:pos x="41" y="77"/>
                  </a:cxn>
                  <a:cxn ang="0">
                    <a:pos x="41" y="0"/>
                  </a:cxn>
                  <a:cxn ang="0">
                    <a:pos x="35" y="2"/>
                  </a:cxn>
                  <a:cxn ang="0">
                    <a:pos x="30" y="2"/>
                  </a:cxn>
                  <a:cxn ang="0">
                    <a:pos x="24" y="4"/>
                  </a:cxn>
                  <a:cxn ang="0">
                    <a:pos x="19" y="5"/>
                  </a:cxn>
                  <a:cxn ang="0">
                    <a:pos x="13" y="7"/>
                  </a:cxn>
                  <a:cxn ang="0">
                    <a:pos x="9" y="11"/>
                  </a:cxn>
                  <a:cxn ang="0">
                    <a:pos x="4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53" y="71"/>
                  </a:cxn>
                </a:cxnLst>
                <a:rect l="0" t="0" r="r" b="b"/>
                <a:pathLst>
                  <a:path w="53" h="77">
                    <a:moveTo>
                      <a:pt x="53" y="71"/>
                    </a:moveTo>
                    <a:lnTo>
                      <a:pt x="53" y="71"/>
                    </a:lnTo>
                    <a:lnTo>
                      <a:pt x="53" y="72"/>
                    </a:lnTo>
                    <a:lnTo>
                      <a:pt x="52" y="73"/>
                    </a:lnTo>
                    <a:lnTo>
                      <a:pt x="49" y="74"/>
                    </a:lnTo>
                    <a:lnTo>
                      <a:pt x="48" y="76"/>
                    </a:lnTo>
                    <a:lnTo>
                      <a:pt x="46" y="76"/>
                    </a:lnTo>
                    <a:lnTo>
                      <a:pt x="43" y="77"/>
                    </a:lnTo>
                    <a:lnTo>
                      <a:pt x="42" y="77"/>
                    </a:lnTo>
                    <a:lnTo>
                      <a:pt x="41" y="77"/>
                    </a:lnTo>
                    <a:lnTo>
                      <a:pt x="41" y="0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4" y="4"/>
                    </a:lnTo>
                    <a:lnTo>
                      <a:pt x="19" y="5"/>
                    </a:lnTo>
                    <a:lnTo>
                      <a:pt x="13" y="7"/>
                    </a:lnTo>
                    <a:lnTo>
                      <a:pt x="9" y="11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53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5" name="Freeform 3041"/>
              <p:cNvSpPr>
                <a:spLocks/>
              </p:cNvSpPr>
              <p:nvPr/>
            </p:nvSpPr>
            <p:spPr bwMode="auto">
              <a:xfrm>
                <a:off x="3801" y="2067"/>
                <a:ext cx="15" cy="10"/>
              </a:xfrm>
              <a:custGeom>
                <a:avLst/>
                <a:gdLst/>
                <a:ahLst/>
                <a:cxnLst>
                  <a:cxn ang="0">
                    <a:pos x="75" y="40"/>
                  </a:cxn>
                  <a:cxn ang="0">
                    <a:pos x="75" y="40"/>
                  </a:cxn>
                  <a:cxn ang="0">
                    <a:pos x="75" y="43"/>
                  </a:cxn>
                  <a:cxn ang="0">
                    <a:pos x="75" y="44"/>
                  </a:cxn>
                  <a:cxn ang="0">
                    <a:pos x="74" y="46"/>
                  </a:cxn>
                  <a:cxn ang="0">
                    <a:pos x="74" y="47"/>
                  </a:cxn>
                  <a:cxn ang="0">
                    <a:pos x="73" y="49"/>
                  </a:cxn>
                  <a:cxn ang="0">
                    <a:pos x="72" y="51"/>
                  </a:cxn>
                  <a:cxn ang="0">
                    <a:pos x="71" y="52"/>
                  </a:cxn>
                  <a:cxn ang="0">
                    <a:pos x="70" y="53"/>
                  </a:cxn>
                  <a:cxn ang="0">
                    <a:pos x="17" y="0"/>
                  </a:cxn>
                  <a:cxn ang="0">
                    <a:pos x="13" y="4"/>
                  </a:cxn>
                  <a:cxn ang="0">
                    <a:pos x="10" y="8"/>
                  </a:cxn>
                  <a:cxn ang="0">
                    <a:pos x="7" y="14"/>
                  </a:cxn>
                  <a:cxn ang="0">
                    <a:pos x="5" y="18"/>
                  </a:cxn>
                  <a:cxn ang="0">
                    <a:pos x="3" y="24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75" y="40"/>
                  </a:cxn>
                </a:cxnLst>
                <a:rect l="0" t="0" r="r" b="b"/>
                <a:pathLst>
                  <a:path w="75" h="53">
                    <a:moveTo>
                      <a:pt x="75" y="40"/>
                    </a:moveTo>
                    <a:lnTo>
                      <a:pt x="75" y="40"/>
                    </a:lnTo>
                    <a:lnTo>
                      <a:pt x="75" y="43"/>
                    </a:lnTo>
                    <a:lnTo>
                      <a:pt x="75" y="44"/>
                    </a:lnTo>
                    <a:lnTo>
                      <a:pt x="74" y="46"/>
                    </a:lnTo>
                    <a:lnTo>
                      <a:pt x="74" y="47"/>
                    </a:lnTo>
                    <a:lnTo>
                      <a:pt x="73" y="49"/>
                    </a:lnTo>
                    <a:lnTo>
                      <a:pt x="72" y="51"/>
                    </a:lnTo>
                    <a:lnTo>
                      <a:pt x="71" y="52"/>
                    </a:lnTo>
                    <a:lnTo>
                      <a:pt x="70" y="53"/>
                    </a:lnTo>
                    <a:lnTo>
                      <a:pt x="17" y="0"/>
                    </a:lnTo>
                    <a:lnTo>
                      <a:pt x="13" y="4"/>
                    </a:lnTo>
                    <a:lnTo>
                      <a:pt x="10" y="8"/>
                    </a:lnTo>
                    <a:lnTo>
                      <a:pt x="7" y="14"/>
                    </a:lnTo>
                    <a:lnTo>
                      <a:pt x="5" y="18"/>
                    </a:lnTo>
                    <a:lnTo>
                      <a:pt x="3" y="24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75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6" name="Freeform 3042"/>
              <p:cNvSpPr>
                <a:spLocks/>
              </p:cNvSpPr>
              <p:nvPr/>
            </p:nvSpPr>
            <p:spPr bwMode="auto">
              <a:xfrm>
                <a:off x="3801" y="2072"/>
                <a:ext cx="15" cy="11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1" y="1"/>
                  </a:cxn>
                  <a:cxn ang="0">
                    <a:pos x="72" y="2"/>
                  </a:cxn>
                  <a:cxn ang="0">
                    <a:pos x="73" y="4"/>
                  </a:cxn>
                  <a:cxn ang="0">
                    <a:pos x="74" y="5"/>
                  </a:cxn>
                  <a:cxn ang="0">
                    <a:pos x="74" y="8"/>
                  </a:cxn>
                  <a:cxn ang="0">
                    <a:pos x="75" y="10"/>
                  </a:cxn>
                  <a:cxn ang="0">
                    <a:pos x="75" y="11"/>
                  </a:cxn>
                  <a:cxn ang="0">
                    <a:pos x="75" y="12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2" y="24"/>
                  </a:cxn>
                  <a:cxn ang="0">
                    <a:pos x="3" y="30"/>
                  </a:cxn>
                  <a:cxn ang="0">
                    <a:pos x="5" y="34"/>
                  </a:cxn>
                  <a:cxn ang="0">
                    <a:pos x="7" y="40"/>
                  </a:cxn>
                  <a:cxn ang="0">
                    <a:pos x="10" y="45"/>
                  </a:cxn>
                  <a:cxn ang="0">
                    <a:pos x="13" y="49"/>
                  </a:cxn>
                  <a:cxn ang="0">
                    <a:pos x="17" y="54"/>
                  </a:cxn>
                  <a:cxn ang="0">
                    <a:pos x="17" y="54"/>
                  </a:cxn>
                  <a:cxn ang="0">
                    <a:pos x="70" y="0"/>
                  </a:cxn>
                </a:cxnLst>
                <a:rect l="0" t="0" r="r" b="b"/>
                <a:pathLst>
                  <a:path w="75" h="54">
                    <a:moveTo>
                      <a:pt x="70" y="0"/>
                    </a:moveTo>
                    <a:lnTo>
                      <a:pt x="70" y="0"/>
                    </a:lnTo>
                    <a:lnTo>
                      <a:pt x="71" y="1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4" y="5"/>
                    </a:lnTo>
                    <a:lnTo>
                      <a:pt x="74" y="8"/>
                    </a:lnTo>
                    <a:lnTo>
                      <a:pt x="75" y="10"/>
                    </a:lnTo>
                    <a:lnTo>
                      <a:pt x="75" y="11"/>
                    </a:lnTo>
                    <a:lnTo>
                      <a:pt x="75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3" y="30"/>
                    </a:lnTo>
                    <a:lnTo>
                      <a:pt x="5" y="34"/>
                    </a:lnTo>
                    <a:lnTo>
                      <a:pt x="7" y="40"/>
                    </a:lnTo>
                    <a:lnTo>
                      <a:pt x="10" y="45"/>
                    </a:lnTo>
                    <a:lnTo>
                      <a:pt x="13" y="49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7" name="Freeform 3043"/>
              <p:cNvSpPr>
                <a:spLocks/>
              </p:cNvSpPr>
              <p:nvPr/>
            </p:nvSpPr>
            <p:spPr bwMode="auto">
              <a:xfrm>
                <a:off x="3805" y="2071"/>
                <a:ext cx="10" cy="1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0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46" y="1"/>
                  </a:cxn>
                  <a:cxn ang="0">
                    <a:pos x="47" y="1"/>
                  </a:cxn>
                  <a:cxn ang="0">
                    <a:pos x="49" y="2"/>
                  </a:cxn>
                  <a:cxn ang="0">
                    <a:pos x="50" y="3"/>
                  </a:cxn>
                  <a:cxn ang="0">
                    <a:pos x="53" y="5"/>
                  </a:cxn>
                  <a:cxn ang="0">
                    <a:pos x="53" y="5"/>
                  </a:cxn>
                  <a:cxn ang="0">
                    <a:pos x="0" y="59"/>
                  </a:cxn>
                  <a:cxn ang="0">
                    <a:pos x="4" y="62"/>
                  </a:cxn>
                  <a:cxn ang="0">
                    <a:pos x="9" y="66"/>
                  </a:cxn>
                  <a:cxn ang="0">
                    <a:pos x="13" y="68"/>
                  </a:cxn>
                  <a:cxn ang="0">
                    <a:pos x="19" y="70"/>
                  </a:cxn>
                  <a:cxn ang="0">
                    <a:pos x="24" y="73"/>
                  </a:cxn>
                  <a:cxn ang="0">
                    <a:pos x="30" y="74"/>
                  </a:cxn>
                  <a:cxn ang="0">
                    <a:pos x="35" y="75"/>
                  </a:cxn>
                  <a:cxn ang="0">
                    <a:pos x="41" y="75"/>
                  </a:cxn>
                  <a:cxn ang="0">
                    <a:pos x="41" y="75"/>
                  </a:cxn>
                  <a:cxn ang="0">
                    <a:pos x="41" y="0"/>
                  </a:cxn>
                </a:cxnLst>
                <a:rect l="0" t="0" r="r" b="b"/>
                <a:pathLst>
                  <a:path w="53" h="75">
                    <a:moveTo>
                      <a:pt x="41" y="0"/>
                    </a:move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9" y="2"/>
                    </a:lnTo>
                    <a:lnTo>
                      <a:pt x="50" y="3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0" y="59"/>
                    </a:lnTo>
                    <a:lnTo>
                      <a:pt x="4" y="62"/>
                    </a:lnTo>
                    <a:lnTo>
                      <a:pt x="9" y="66"/>
                    </a:lnTo>
                    <a:lnTo>
                      <a:pt x="13" y="68"/>
                    </a:lnTo>
                    <a:lnTo>
                      <a:pt x="19" y="70"/>
                    </a:lnTo>
                    <a:lnTo>
                      <a:pt x="24" y="73"/>
                    </a:lnTo>
                    <a:lnTo>
                      <a:pt x="30" y="74"/>
                    </a:lnTo>
                    <a:lnTo>
                      <a:pt x="35" y="75"/>
                    </a:lnTo>
                    <a:lnTo>
                      <a:pt x="41" y="75"/>
                    </a:lnTo>
                    <a:lnTo>
                      <a:pt x="41" y="75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8" name="Freeform 3044"/>
              <p:cNvSpPr>
                <a:spLocks/>
              </p:cNvSpPr>
              <p:nvPr/>
            </p:nvSpPr>
            <p:spPr bwMode="auto">
              <a:xfrm>
                <a:off x="3810" y="2071"/>
                <a:ext cx="11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3" y="75"/>
                  </a:cxn>
                  <a:cxn ang="0">
                    <a:pos x="18" y="75"/>
                  </a:cxn>
                  <a:cxn ang="0">
                    <a:pos x="24" y="74"/>
                  </a:cxn>
                  <a:cxn ang="0">
                    <a:pos x="29" y="73"/>
                  </a:cxn>
                  <a:cxn ang="0">
                    <a:pos x="35" y="70"/>
                  </a:cxn>
                  <a:cxn ang="0">
                    <a:pos x="40" y="68"/>
                  </a:cxn>
                  <a:cxn ang="0">
                    <a:pos x="44" y="66"/>
                  </a:cxn>
                  <a:cxn ang="0">
                    <a:pos x="49" y="62"/>
                  </a:cxn>
                  <a:cxn ang="0">
                    <a:pos x="54" y="59"/>
                  </a:cxn>
                  <a:cxn ang="0">
                    <a:pos x="54" y="59"/>
                  </a:cxn>
                  <a:cxn ang="0">
                    <a:pos x="0" y="5"/>
                  </a:cxn>
                </a:cxnLst>
                <a:rect l="0" t="0" r="r" b="b"/>
                <a:pathLst>
                  <a:path w="54" h="75">
                    <a:moveTo>
                      <a:pt x="0" y="5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75"/>
                    </a:lnTo>
                    <a:lnTo>
                      <a:pt x="18" y="75"/>
                    </a:lnTo>
                    <a:lnTo>
                      <a:pt x="24" y="74"/>
                    </a:lnTo>
                    <a:lnTo>
                      <a:pt x="29" y="73"/>
                    </a:lnTo>
                    <a:lnTo>
                      <a:pt x="35" y="70"/>
                    </a:lnTo>
                    <a:lnTo>
                      <a:pt x="40" y="68"/>
                    </a:lnTo>
                    <a:lnTo>
                      <a:pt x="44" y="66"/>
                    </a:lnTo>
                    <a:lnTo>
                      <a:pt x="49" y="62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9" name="Freeform 3045"/>
              <p:cNvSpPr>
                <a:spLocks/>
              </p:cNvSpPr>
              <p:nvPr/>
            </p:nvSpPr>
            <p:spPr bwMode="auto">
              <a:xfrm>
                <a:off x="3809" y="2072"/>
                <a:ext cx="15" cy="11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1" y="8"/>
                  </a:cxn>
                  <a:cxn ang="0">
                    <a:pos x="1" y="6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59" y="54"/>
                  </a:cxn>
                  <a:cxn ang="0">
                    <a:pos x="62" y="49"/>
                  </a:cxn>
                  <a:cxn ang="0">
                    <a:pos x="66" y="45"/>
                  </a:cxn>
                  <a:cxn ang="0">
                    <a:pos x="69" y="40"/>
                  </a:cxn>
                  <a:cxn ang="0">
                    <a:pos x="71" y="34"/>
                  </a:cxn>
                  <a:cxn ang="0">
                    <a:pos x="72" y="30"/>
                  </a:cxn>
                  <a:cxn ang="0">
                    <a:pos x="75" y="24"/>
                  </a:cxn>
                  <a:cxn ang="0">
                    <a:pos x="75" y="18"/>
                  </a:cxn>
                  <a:cxn ang="0">
                    <a:pos x="76" y="12"/>
                  </a:cxn>
                  <a:cxn ang="0">
                    <a:pos x="76" y="12"/>
                  </a:cxn>
                  <a:cxn ang="0">
                    <a:pos x="0" y="12"/>
                  </a:cxn>
                </a:cxnLst>
                <a:rect l="0" t="0" r="r" b="b"/>
                <a:pathLst>
                  <a:path w="76" h="54">
                    <a:moveTo>
                      <a:pt x="0" y="12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59" y="54"/>
                    </a:lnTo>
                    <a:lnTo>
                      <a:pt x="62" y="49"/>
                    </a:lnTo>
                    <a:lnTo>
                      <a:pt x="66" y="45"/>
                    </a:lnTo>
                    <a:lnTo>
                      <a:pt x="69" y="40"/>
                    </a:lnTo>
                    <a:lnTo>
                      <a:pt x="71" y="34"/>
                    </a:lnTo>
                    <a:lnTo>
                      <a:pt x="72" y="30"/>
                    </a:lnTo>
                    <a:lnTo>
                      <a:pt x="75" y="24"/>
                    </a:lnTo>
                    <a:lnTo>
                      <a:pt x="75" y="18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0" name="Freeform 3046"/>
              <p:cNvSpPr>
                <a:spLocks/>
              </p:cNvSpPr>
              <p:nvPr/>
            </p:nvSpPr>
            <p:spPr bwMode="auto">
              <a:xfrm>
                <a:off x="3749" y="2068"/>
                <a:ext cx="9" cy="26"/>
              </a:xfrm>
              <a:custGeom>
                <a:avLst/>
                <a:gdLst/>
                <a:ahLst/>
                <a:cxnLst>
                  <a:cxn ang="0">
                    <a:pos x="47" y="131"/>
                  </a:cxn>
                  <a:cxn ang="0">
                    <a:pos x="31" y="131"/>
                  </a:cxn>
                  <a:cxn ang="0">
                    <a:pos x="31" y="28"/>
                  </a:cxn>
                  <a:cxn ang="0">
                    <a:pos x="30" y="30"/>
                  </a:cxn>
                  <a:cxn ang="0">
                    <a:pos x="29" y="32"/>
                  </a:cxn>
                  <a:cxn ang="0">
                    <a:pos x="27" y="33"/>
                  </a:cxn>
                  <a:cxn ang="0">
                    <a:pos x="25" y="34"/>
                  </a:cxn>
                  <a:cxn ang="0">
                    <a:pos x="23" y="35"/>
                  </a:cxn>
                  <a:cxn ang="0">
                    <a:pos x="21" y="37"/>
                  </a:cxn>
                  <a:cxn ang="0">
                    <a:pos x="19" y="39"/>
                  </a:cxn>
                  <a:cxn ang="0">
                    <a:pos x="16" y="40"/>
                  </a:cxn>
                  <a:cxn ang="0">
                    <a:pos x="14" y="41"/>
                  </a:cxn>
                  <a:cxn ang="0">
                    <a:pos x="12" y="42"/>
                  </a:cxn>
                  <a:cxn ang="0">
                    <a:pos x="9" y="43"/>
                  </a:cxn>
                  <a:cxn ang="0">
                    <a:pos x="8" y="45"/>
                  </a:cxn>
                  <a:cxn ang="0">
                    <a:pos x="6" y="46"/>
                  </a:cxn>
                  <a:cxn ang="0">
                    <a:pos x="4" y="47"/>
                  </a:cxn>
                  <a:cxn ang="0">
                    <a:pos x="1" y="47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4" y="31"/>
                  </a:cxn>
                  <a:cxn ang="0">
                    <a:pos x="6" y="30"/>
                  </a:cxn>
                  <a:cxn ang="0">
                    <a:pos x="9" y="27"/>
                  </a:cxn>
                  <a:cxn ang="0">
                    <a:pos x="13" y="25"/>
                  </a:cxn>
                  <a:cxn ang="0">
                    <a:pos x="15" y="24"/>
                  </a:cxn>
                  <a:cxn ang="0">
                    <a:pos x="17" y="22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5" y="15"/>
                  </a:cxn>
                  <a:cxn ang="0">
                    <a:pos x="28" y="12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4" y="7"/>
                  </a:cxn>
                  <a:cxn ang="0">
                    <a:pos x="35" y="4"/>
                  </a:cxn>
                  <a:cxn ang="0">
                    <a:pos x="36" y="2"/>
                  </a:cxn>
                  <a:cxn ang="0">
                    <a:pos x="37" y="0"/>
                  </a:cxn>
                  <a:cxn ang="0">
                    <a:pos x="47" y="0"/>
                  </a:cxn>
                  <a:cxn ang="0">
                    <a:pos x="47" y="131"/>
                  </a:cxn>
                </a:cxnLst>
                <a:rect l="0" t="0" r="r" b="b"/>
                <a:pathLst>
                  <a:path w="47" h="131">
                    <a:moveTo>
                      <a:pt x="47" y="131"/>
                    </a:moveTo>
                    <a:lnTo>
                      <a:pt x="31" y="131"/>
                    </a:lnTo>
                    <a:lnTo>
                      <a:pt x="31" y="28"/>
                    </a:lnTo>
                    <a:lnTo>
                      <a:pt x="30" y="30"/>
                    </a:lnTo>
                    <a:lnTo>
                      <a:pt x="29" y="32"/>
                    </a:lnTo>
                    <a:lnTo>
                      <a:pt x="27" y="33"/>
                    </a:lnTo>
                    <a:lnTo>
                      <a:pt x="25" y="34"/>
                    </a:lnTo>
                    <a:lnTo>
                      <a:pt x="23" y="35"/>
                    </a:lnTo>
                    <a:lnTo>
                      <a:pt x="21" y="37"/>
                    </a:lnTo>
                    <a:lnTo>
                      <a:pt x="19" y="39"/>
                    </a:lnTo>
                    <a:lnTo>
                      <a:pt x="16" y="40"/>
                    </a:lnTo>
                    <a:lnTo>
                      <a:pt x="14" y="41"/>
                    </a:lnTo>
                    <a:lnTo>
                      <a:pt x="12" y="42"/>
                    </a:lnTo>
                    <a:lnTo>
                      <a:pt x="9" y="43"/>
                    </a:lnTo>
                    <a:lnTo>
                      <a:pt x="8" y="45"/>
                    </a:lnTo>
                    <a:lnTo>
                      <a:pt x="6" y="46"/>
                    </a:lnTo>
                    <a:lnTo>
                      <a:pt x="4" y="47"/>
                    </a:lnTo>
                    <a:lnTo>
                      <a:pt x="1" y="47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4" y="31"/>
                    </a:lnTo>
                    <a:lnTo>
                      <a:pt x="6" y="30"/>
                    </a:lnTo>
                    <a:lnTo>
                      <a:pt x="9" y="27"/>
                    </a:lnTo>
                    <a:lnTo>
                      <a:pt x="13" y="25"/>
                    </a:lnTo>
                    <a:lnTo>
                      <a:pt x="15" y="24"/>
                    </a:lnTo>
                    <a:lnTo>
                      <a:pt x="17" y="22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5" y="15"/>
                    </a:lnTo>
                    <a:lnTo>
                      <a:pt x="28" y="12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4" y="7"/>
                    </a:lnTo>
                    <a:lnTo>
                      <a:pt x="35" y="4"/>
                    </a:lnTo>
                    <a:lnTo>
                      <a:pt x="36" y="2"/>
                    </a:lnTo>
                    <a:lnTo>
                      <a:pt x="37" y="0"/>
                    </a:lnTo>
                    <a:lnTo>
                      <a:pt x="47" y="0"/>
                    </a:lnTo>
                    <a:lnTo>
                      <a:pt x="47" y="13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1" name="Freeform 3047"/>
              <p:cNvSpPr>
                <a:spLocks noEditPoints="1"/>
              </p:cNvSpPr>
              <p:nvPr/>
            </p:nvSpPr>
            <p:spPr bwMode="auto">
              <a:xfrm>
                <a:off x="3766" y="2068"/>
                <a:ext cx="17" cy="27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1" y="41"/>
                  </a:cxn>
                  <a:cxn ang="0">
                    <a:pos x="5" y="30"/>
                  </a:cxn>
                  <a:cxn ang="0">
                    <a:pos x="9" y="19"/>
                  </a:cxn>
                  <a:cxn ang="0">
                    <a:pos x="14" y="11"/>
                  </a:cxn>
                  <a:cxn ang="0">
                    <a:pos x="21" y="5"/>
                  </a:cxn>
                  <a:cxn ang="0">
                    <a:pos x="29" y="2"/>
                  </a:cxn>
                  <a:cxn ang="0">
                    <a:pos x="39" y="0"/>
                  </a:cxn>
                  <a:cxn ang="0">
                    <a:pos x="47" y="0"/>
                  </a:cxn>
                  <a:cxn ang="0">
                    <a:pos x="54" y="2"/>
                  </a:cxn>
                  <a:cxn ang="0">
                    <a:pos x="61" y="4"/>
                  </a:cxn>
                  <a:cxn ang="0">
                    <a:pos x="67" y="8"/>
                  </a:cxn>
                  <a:cxn ang="0">
                    <a:pos x="72" y="12"/>
                  </a:cxn>
                  <a:cxn ang="0">
                    <a:pos x="75" y="18"/>
                  </a:cxn>
                  <a:cxn ang="0">
                    <a:pos x="79" y="25"/>
                  </a:cxn>
                  <a:cxn ang="0">
                    <a:pos x="81" y="33"/>
                  </a:cxn>
                  <a:cxn ang="0">
                    <a:pos x="83" y="42"/>
                  </a:cxn>
                  <a:cxn ang="0">
                    <a:pos x="84" y="53"/>
                  </a:cxn>
                  <a:cxn ang="0">
                    <a:pos x="85" y="67"/>
                  </a:cxn>
                  <a:cxn ang="0">
                    <a:pos x="84" y="83"/>
                  </a:cxn>
                  <a:cxn ang="0">
                    <a:pos x="82" y="95"/>
                  </a:cxn>
                  <a:cxn ang="0">
                    <a:pos x="79" y="107"/>
                  </a:cxn>
                  <a:cxn ang="0">
                    <a:pos x="74" y="116"/>
                  </a:cxn>
                  <a:cxn ang="0">
                    <a:pos x="68" y="123"/>
                  </a:cxn>
                  <a:cxn ang="0">
                    <a:pos x="61" y="129"/>
                  </a:cxn>
                  <a:cxn ang="0">
                    <a:pos x="52" y="132"/>
                  </a:cxn>
                  <a:cxn ang="0">
                    <a:pos x="43" y="133"/>
                  </a:cxn>
                  <a:cxn ang="0">
                    <a:pos x="29" y="131"/>
                  </a:cxn>
                  <a:cxn ang="0">
                    <a:pos x="18" y="125"/>
                  </a:cxn>
                  <a:cxn ang="0">
                    <a:pos x="9" y="115"/>
                  </a:cxn>
                  <a:cxn ang="0">
                    <a:pos x="3" y="98"/>
                  </a:cxn>
                  <a:cxn ang="0">
                    <a:pos x="0" y="76"/>
                  </a:cxn>
                  <a:cxn ang="0">
                    <a:pos x="16" y="75"/>
                  </a:cxn>
                  <a:cxn ang="0">
                    <a:pos x="18" y="93"/>
                  </a:cxn>
                  <a:cxn ang="0">
                    <a:pos x="22" y="106"/>
                  </a:cxn>
                  <a:cxn ang="0">
                    <a:pos x="28" y="114"/>
                  </a:cxn>
                  <a:cxn ang="0">
                    <a:pos x="35" y="118"/>
                  </a:cxn>
                  <a:cxn ang="0">
                    <a:pos x="43" y="120"/>
                  </a:cxn>
                  <a:cxn ang="0">
                    <a:pos x="51" y="118"/>
                  </a:cxn>
                  <a:cxn ang="0">
                    <a:pos x="57" y="114"/>
                  </a:cxn>
                  <a:cxn ang="0">
                    <a:pos x="62" y="106"/>
                  </a:cxn>
                  <a:cxn ang="0">
                    <a:pos x="67" y="93"/>
                  </a:cxn>
                  <a:cxn ang="0">
                    <a:pos x="68" y="75"/>
                  </a:cxn>
                  <a:cxn ang="0">
                    <a:pos x="68" y="52"/>
                  </a:cxn>
                  <a:cxn ang="0">
                    <a:pos x="66" y="34"/>
                  </a:cxn>
                  <a:cxn ang="0">
                    <a:pos x="61" y="24"/>
                  </a:cxn>
                  <a:cxn ang="0">
                    <a:pos x="55" y="17"/>
                  </a:cxn>
                  <a:cxn ang="0">
                    <a:pos x="47" y="13"/>
                  </a:cxn>
                  <a:cxn ang="0">
                    <a:pos x="39" y="13"/>
                  </a:cxn>
                  <a:cxn ang="0">
                    <a:pos x="32" y="16"/>
                  </a:cxn>
                  <a:cxn ang="0">
                    <a:pos x="27" y="20"/>
                  </a:cxn>
                  <a:cxn ang="0">
                    <a:pos x="21" y="30"/>
                  </a:cxn>
                  <a:cxn ang="0">
                    <a:pos x="17" y="45"/>
                  </a:cxn>
                  <a:cxn ang="0">
                    <a:pos x="16" y="67"/>
                  </a:cxn>
                </a:cxnLst>
                <a:rect l="0" t="0" r="r" b="b"/>
                <a:pathLst>
                  <a:path w="85" h="133">
                    <a:moveTo>
                      <a:pt x="0" y="67"/>
                    </a:moveTo>
                    <a:lnTo>
                      <a:pt x="0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1" y="46"/>
                    </a:lnTo>
                    <a:lnTo>
                      <a:pt x="1" y="41"/>
                    </a:lnTo>
                    <a:lnTo>
                      <a:pt x="2" y="37"/>
                    </a:lnTo>
                    <a:lnTo>
                      <a:pt x="3" y="33"/>
                    </a:lnTo>
                    <a:lnTo>
                      <a:pt x="5" y="30"/>
                    </a:lnTo>
                    <a:lnTo>
                      <a:pt x="6" y="26"/>
                    </a:lnTo>
                    <a:lnTo>
                      <a:pt x="7" y="23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4" y="11"/>
                    </a:lnTo>
                    <a:lnTo>
                      <a:pt x="16" y="9"/>
                    </a:lnTo>
                    <a:lnTo>
                      <a:pt x="18" y="8"/>
                    </a:lnTo>
                    <a:lnTo>
                      <a:pt x="21" y="5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2" y="1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4" y="2"/>
                    </a:lnTo>
                    <a:lnTo>
                      <a:pt x="57" y="2"/>
                    </a:lnTo>
                    <a:lnTo>
                      <a:pt x="59" y="3"/>
                    </a:lnTo>
                    <a:lnTo>
                      <a:pt x="61" y="4"/>
                    </a:lnTo>
                    <a:lnTo>
                      <a:pt x="62" y="5"/>
                    </a:lnTo>
                    <a:lnTo>
                      <a:pt x="65" y="7"/>
                    </a:lnTo>
                    <a:lnTo>
                      <a:pt x="67" y="8"/>
                    </a:lnTo>
                    <a:lnTo>
                      <a:pt x="68" y="9"/>
                    </a:lnTo>
                    <a:lnTo>
                      <a:pt x="69" y="11"/>
                    </a:lnTo>
                    <a:lnTo>
                      <a:pt x="72" y="12"/>
                    </a:lnTo>
                    <a:lnTo>
                      <a:pt x="73" y="15"/>
                    </a:lnTo>
                    <a:lnTo>
                      <a:pt x="74" y="16"/>
                    </a:lnTo>
                    <a:lnTo>
                      <a:pt x="75" y="18"/>
                    </a:lnTo>
                    <a:lnTo>
                      <a:pt x="76" y="20"/>
                    </a:lnTo>
                    <a:lnTo>
                      <a:pt x="77" y="23"/>
                    </a:lnTo>
                    <a:lnTo>
                      <a:pt x="79" y="25"/>
                    </a:lnTo>
                    <a:lnTo>
                      <a:pt x="80" y="27"/>
                    </a:lnTo>
                    <a:lnTo>
                      <a:pt x="81" y="30"/>
                    </a:lnTo>
                    <a:lnTo>
                      <a:pt x="81" y="33"/>
                    </a:lnTo>
                    <a:lnTo>
                      <a:pt x="82" y="35"/>
                    </a:lnTo>
                    <a:lnTo>
                      <a:pt x="83" y="39"/>
                    </a:lnTo>
                    <a:lnTo>
                      <a:pt x="83" y="42"/>
                    </a:lnTo>
                    <a:lnTo>
                      <a:pt x="84" y="46"/>
                    </a:lnTo>
                    <a:lnTo>
                      <a:pt x="84" y="49"/>
                    </a:lnTo>
                    <a:lnTo>
                      <a:pt x="84" y="53"/>
                    </a:lnTo>
                    <a:lnTo>
                      <a:pt x="84" y="57"/>
                    </a:lnTo>
                    <a:lnTo>
                      <a:pt x="85" y="62"/>
                    </a:lnTo>
                    <a:lnTo>
                      <a:pt x="85" y="67"/>
                    </a:lnTo>
                    <a:lnTo>
                      <a:pt x="85" y="72"/>
                    </a:lnTo>
                    <a:lnTo>
                      <a:pt x="84" y="77"/>
                    </a:lnTo>
                    <a:lnTo>
                      <a:pt x="84" y="83"/>
                    </a:lnTo>
                    <a:lnTo>
                      <a:pt x="84" y="87"/>
                    </a:lnTo>
                    <a:lnTo>
                      <a:pt x="83" y="92"/>
                    </a:lnTo>
                    <a:lnTo>
                      <a:pt x="82" y="95"/>
                    </a:lnTo>
                    <a:lnTo>
                      <a:pt x="82" y="100"/>
                    </a:lnTo>
                    <a:lnTo>
                      <a:pt x="81" y="103"/>
                    </a:lnTo>
                    <a:lnTo>
                      <a:pt x="79" y="107"/>
                    </a:lnTo>
                    <a:lnTo>
                      <a:pt x="77" y="110"/>
                    </a:lnTo>
                    <a:lnTo>
                      <a:pt x="76" y="113"/>
                    </a:lnTo>
                    <a:lnTo>
                      <a:pt x="74" y="116"/>
                    </a:lnTo>
                    <a:lnTo>
                      <a:pt x="73" y="118"/>
                    </a:lnTo>
                    <a:lnTo>
                      <a:pt x="70" y="121"/>
                    </a:lnTo>
                    <a:lnTo>
                      <a:pt x="68" y="123"/>
                    </a:lnTo>
                    <a:lnTo>
                      <a:pt x="66" y="125"/>
                    </a:lnTo>
                    <a:lnTo>
                      <a:pt x="64" y="128"/>
                    </a:lnTo>
                    <a:lnTo>
                      <a:pt x="61" y="129"/>
                    </a:lnTo>
                    <a:lnTo>
                      <a:pt x="59" y="130"/>
                    </a:lnTo>
                    <a:lnTo>
                      <a:pt x="55" y="131"/>
                    </a:lnTo>
                    <a:lnTo>
                      <a:pt x="52" y="132"/>
                    </a:lnTo>
                    <a:lnTo>
                      <a:pt x="50" y="132"/>
                    </a:lnTo>
                    <a:lnTo>
                      <a:pt x="46" y="132"/>
                    </a:lnTo>
                    <a:lnTo>
                      <a:pt x="43" y="133"/>
                    </a:lnTo>
                    <a:lnTo>
                      <a:pt x="38" y="132"/>
                    </a:lnTo>
                    <a:lnTo>
                      <a:pt x="34" y="132"/>
                    </a:lnTo>
                    <a:lnTo>
                      <a:pt x="29" y="131"/>
                    </a:lnTo>
                    <a:lnTo>
                      <a:pt x="25" y="130"/>
                    </a:lnTo>
                    <a:lnTo>
                      <a:pt x="22" y="128"/>
                    </a:lnTo>
                    <a:lnTo>
                      <a:pt x="18" y="125"/>
                    </a:lnTo>
                    <a:lnTo>
                      <a:pt x="16" y="123"/>
                    </a:lnTo>
                    <a:lnTo>
                      <a:pt x="13" y="120"/>
                    </a:lnTo>
                    <a:lnTo>
                      <a:pt x="9" y="115"/>
                    </a:lnTo>
                    <a:lnTo>
                      <a:pt x="7" y="110"/>
                    </a:lnTo>
                    <a:lnTo>
                      <a:pt x="5" y="105"/>
                    </a:lnTo>
                    <a:lnTo>
                      <a:pt x="3" y="98"/>
                    </a:lnTo>
                    <a:lnTo>
                      <a:pt x="1" y="91"/>
                    </a:lnTo>
                    <a:lnTo>
                      <a:pt x="1" y="84"/>
                    </a:lnTo>
                    <a:lnTo>
                      <a:pt x="0" y="76"/>
                    </a:lnTo>
                    <a:lnTo>
                      <a:pt x="0" y="67"/>
                    </a:lnTo>
                    <a:close/>
                    <a:moveTo>
                      <a:pt x="16" y="67"/>
                    </a:moveTo>
                    <a:lnTo>
                      <a:pt x="16" y="75"/>
                    </a:lnTo>
                    <a:lnTo>
                      <a:pt x="17" y="82"/>
                    </a:lnTo>
                    <a:lnTo>
                      <a:pt x="17" y="87"/>
                    </a:lnTo>
                    <a:lnTo>
                      <a:pt x="18" y="93"/>
                    </a:lnTo>
                    <a:lnTo>
                      <a:pt x="20" y="98"/>
                    </a:lnTo>
                    <a:lnTo>
                      <a:pt x="21" y="102"/>
                    </a:lnTo>
                    <a:lnTo>
                      <a:pt x="22" y="106"/>
                    </a:lnTo>
                    <a:lnTo>
                      <a:pt x="24" y="109"/>
                    </a:lnTo>
                    <a:lnTo>
                      <a:pt x="25" y="112"/>
                    </a:lnTo>
                    <a:lnTo>
                      <a:pt x="28" y="114"/>
                    </a:lnTo>
                    <a:lnTo>
                      <a:pt x="30" y="116"/>
                    </a:lnTo>
                    <a:lnTo>
                      <a:pt x="32" y="117"/>
                    </a:lnTo>
                    <a:lnTo>
                      <a:pt x="35" y="118"/>
                    </a:lnTo>
                    <a:lnTo>
                      <a:pt x="37" y="120"/>
                    </a:lnTo>
                    <a:lnTo>
                      <a:pt x="39" y="120"/>
                    </a:lnTo>
                    <a:lnTo>
                      <a:pt x="43" y="120"/>
                    </a:lnTo>
                    <a:lnTo>
                      <a:pt x="45" y="120"/>
                    </a:lnTo>
                    <a:lnTo>
                      <a:pt x="47" y="120"/>
                    </a:lnTo>
                    <a:lnTo>
                      <a:pt x="51" y="118"/>
                    </a:lnTo>
                    <a:lnTo>
                      <a:pt x="53" y="117"/>
                    </a:lnTo>
                    <a:lnTo>
                      <a:pt x="55" y="116"/>
                    </a:lnTo>
                    <a:lnTo>
                      <a:pt x="57" y="114"/>
                    </a:lnTo>
                    <a:lnTo>
                      <a:pt x="59" y="112"/>
                    </a:lnTo>
                    <a:lnTo>
                      <a:pt x="61" y="109"/>
                    </a:lnTo>
                    <a:lnTo>
                      <a:pt x="62" y="106"/>
                    </a:lnTo>
                    <a:lnTo>
                      <a:pt x="65" y="102"/>
                    </a:lnTo>
                    <a:lnTo>
                      <a:pt x="66" y="98"/>
                    </a:lnTo>
                    <a:lnTo>
                      <a:pt x="67" y="93"/>
                    </a:lnTo>
                    <a:lnTo>
                      <a:pt x="67" y="87"/>
                    </a:lnTo>
                    <a:lnTo>
                      <a:pt x="68" y="82"/>
                    </a:lnTo>
                    <a:lnTo>
                      <a:pt x="68" y="75"/>
                    </a:lnTo>
                    <a:lnTo>
                      <a:pt x="68" y="67"/>
                    </a:lnTo>
                    <a:lnTo>
                      <a:pt x="68" y="58"/>
                    </a:lnTo>
                    <a:lnTo>
                      <a:pt x="68" y="52"/>
                    </a:lnTo>
                    <a:lnTo>
                      <a:pt x="67" y="46"/>
                    </a:lnTo>
                    <a:lnTo>
                      <a:pt x="67" y="40"/>
                    </a:lnTo>
                    <a:lnTo>
                      <a:pt x="66" y="34"/>
                    </a:lnTo>
                    <a:lnTo>
                      <a:pt x="65" y="31"/>
                    </a:lnTo>
                    <a:lnTo>
                      <a:pt x="62" y="26"/>
                    </a:lnTo>
                    <a:lnTo>
                      <a:pt x="61" y="24"/>
                    </a:lnTo>
                    <a:lnTo>
                      <a:pt x="59" y="22"/>
                    </a:lnTo>
                    <a:lnTo>
                      <a:pt x="57" y="19"/>
                    </a:lnTo>
                    <a:lnTo>
                      <a:pt x="55" y="17"/>
                    </a:lnTo>
                    <a:lnTo>
                      <a:pt x="53" y="16"/>
                    </a:lnTo>
                    <a:lnTo>
                      <a:pt x="50" y="15"/>
                    </a:lnTo>
                    <a:lnTo>
                      <a:pt x="47" y="13"/>
                    </a:lnTo>
                    <a:lnTo>
                      <a:pt x="45" y="13"/>
                    </a:lnTo>
                    <a:lnTo>
                      <a:pt x="43" y="13"/>
                    </a:lnTo>
                    <a:lnTo>
                      <a:pt x="39" y="13"/>
                    </a:lnTo>
                    <a:lnTo>
                      <a:pt x="37" y="13"/>
                    </a:lnTo>
                    <a:lnTo>
                      <a:pt x="35" y="15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28" y="18"/>
                    </a:lnTo>
                    <a:lnTo>
                      <a:pt x="27" y="20"/>
                    </a:lnTo>
                    <a:lnTo>
                      <a:pt x="24" y="23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20" y="34"/>
                    </a:lnTo>
                    <a:lnTo>
                      <a:pt x="18" y="39"/>
                    </a:lnTo>
                    <a:lnTo>
                      <a:pt x="17" y="45"/>
                    </a:lnTo>
                    <a:lnTo>
                      <a:pt x="17" y="52"/>
                    </a:lnTo>
                    <a:lnTo>
                      <a:pt x="16" y="58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2" name="Freeform 3048"/>
              <p:cNvSpPr>
                <a:spLocks noEditPoints="1"/>
              </p:cNvSpPr>
              <p:nvPr/>
            </p:nvSpPr>
            <p:spPr bwMode="auto">
              <a:xfrm>
                <a:off x="3787" y="2068"/>
                <a:ext cx="17" cy="27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1" y="41"/>
                  </a:cxn>
                  <a:cxn ang="0">
                    <a:pos x="4" y="30"/>
                  </a:cxn>
                  <a:cxn ang="0">
                    <a:pos x="9" y="19"/>
                  </a:cxn>
                  <a:cxn ang="0">
                    <a:pos x="14" y="11"/>
                  </a:cxn>
                  <a:cxn ang="0">
                    <a:pos x="20" y="5"/>
                  </a:cxn>
                  <a:cxn ang="0">
                    <a:pos x="29" y="2"/>
                  </a:cxn>
                  <a:cxn ang="0">
                    <a:pos x="39" y="0"/>
                  </a:cxn>
                  <a:cxn ang="0">
                    <a:pos x="47" y="0"/>
                  </a:cxn>
                  <a:cxn ang="0">
                    <a:pos x="54" y="2"/>
                  </a:cxn>
                  <a:cxn ang="0">
                    <a:pos x="61" y="4"/>
                  </a:cxn>
                  <a:cxn ang="0">
                    <a:pos x="65" y="8"/>
                  </a:cxn>
                  <a:cxn ang="0">
                    <a:pos x="71" y="12"/>
                  </a:cxn>
                  <a:cxn ang="0">
                    <a:pos x="75" y="18"/>
                  </a:cxn>
                  <a:cxn ang="0">
                    <a:pos x="78" y="25"/>
                  </a:cxn>
                  <a:cxn ang="0">
                    <a:pos x="80" y="33"/>
                  </a:cxn>
                  <a:cxn ang="0">
                    <a:pos x="83" y="42"/>
                  </a:cxn>
                  <a:cxn ang="0">
                    <a:pos x="84" y="53"/>
                  </a:cxn>
                  <a:cxn ang="0">
                    <a:pos x="85" y="67"/>
                  </a:cxn>
                  <a:cxn ang="0">
                    <a:pos x="84" y="83"/>
                  </a:cxn>
                  <a:cxn ang="0">
                    <a:pos x="82" y="95"/>
                  </a:cxn>
                  <a:cxn ang="0">
                    <a:pos x="78" y="107"/>
                  </a:cxn>
                  <a:cxn ang="0">
                    <a:pos x="74" y="116"/>
                  </a:cxn>
                  <a:cxn ang="0">
                    <a:pos x="68" y="123"/>
                  </a:cxn>
                  <a:cxn ang="0">
                    <a:pos x="61" y="129"/>
                  </a:cxn>
                  <a:cxn ang="0">
                    <a:pos x="52" y="132"/>
                  </a:cxn>
                  <a:cxn ang="0">
                    <a:pos x="42" y="133"/>
                  </a:cxn>
                  <a:cxn ang="0">
                    <a:pos x="29" y="131"/>
                  </a:cxn>
                  <a:cxn ang="0">
                    <a:pos x="18" y="125"/>
                  </a:cxn>
                  <a:cxn ang="0">
                    <a:pos x="9" y="115"/>
                  </a:cxn>
                  <a:cxn ang="0">
                    <a:pos x="3" y="98"/>
                  </a:cxn>
                  <a:cxn ang="0">
                    <a:pos x="0" y="76"/>
                  </a:cxn>
                  <a:cxn ang="0">
                    <a:pos x="16" y="75"/>
                  </a:cxn>
                  <a:cxn ang="0">
                    <a:pos x="18" y="93"/>
                  </a:cxn>
                  <a:cxn ang="0">
                    <a:pos x="22" y="106"/>
                  </a:cxn>
                  <a:cxn ang="0">
                    <a:pos x="27" y="114"/>
                  </a:cxn>
                  <a:cxn ang="0">
                    <a:pos x="34" y="118"/>
                  </a:cxn>
                  <a:cxn ang="0">
                    <a:pos x="42" y="120"/>
                  </a:cxn>
                  <a:cxn ang="0">
                    <a:pos x="49" y="118"/>
                  </a:cxn>
                  <a:cxn ang="0">
                    <a:pos x="56" y="114"/>
                  </a:cxn>
                  <a:cxn ang="0">
                    <a:pos x="62" y="106"/>
                  </a:cxn>
                  <a:cxn ang="0">
                    <a:pos x="67" y="93"/>
                  </a:cxn>
                  <a:cxn ang="0">
                    <a:pos x="68" y="75"/>
                  </a:cxn>
                  <a:cxn ang="0">
                    <a:pos x="68" y="52"/>
                  </a:cxn>
                  <a:cxn ang="0">
                    <a:pos x="65" y="34"/>
                  </a:cxn>
                  <a:cxn ang="0">
                    <a:pos x="61" y="24"/>
                  </a:cxn>
                  <a:cxn ang="0">
                    <a:pos x="54" y="17"/>
                  </a:cxn>
                  <a:cxn ang="0">
                    <a:pos x="47" y="13"/>
                  </a:cxn>
                  <a:cxn ang="0">
                    <a:pos x="39" y="13"/>
                  </a:cxn>
                  <a:cxn ang="0">
                    <a:pos x="32" y="16"/>
                  </a:cxn>
                  <a:cxn ang="0">
                    <a:pos x="26" y="20"/>
                  </a:cxn>
                  <a:cxn ang="0">
                    <a:pos x="20" y="30"/>
                  </a:cxn>
                  <a:cxn ang="0">
                    <a:pos x="17" y="45"/>
                  </a:cxn>
                  <a:cxn ang="0">
                    <a:pos x="16" y="67"/>
                  </a:cxn>
                </a:cxnLst>
                <a:rect l="0" t="0" r="r" b="b"/>
                <a:pathLst>
                  <a:path w="85" h="133">
                    <a:moveTo>
                      <a:pt x="0" y="67"/>
                    </a:moveTo>
                    <a:lnTo>
                      <a:pt x="0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1" y="46"/>
                    </a:lnTo>
                    <a:lnTo>
                      <a:pt x="1" y="41"/>
                    </a:lnTo>
                    <a:lnTo>
                      <a:pt x="2" y="37"/>
                    </a:lnTo>
                    <a:lnTo>
                      <a:pt x="3" y="33"/>
                    </a:lnTo>
                    <a:lnTo>
                      <a:pt x="4" y="30"/>
                    </a:lnTo>
                    <a:lnTo>
                      <a:pt x="5" y="26"/>
                    </a:lnTo>
                    <a:lnTo>
                      <a:pt x="7" y="23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2" y="13"/>
                    </a:lnTo>
                    <a:lnTo>
                      <a:pt x="14" y="11"/>
                    </a:lnTo>
                    <a:lnTo>
                      <a:pt x="16" y="9"/>
                    </a:lnTo>
                    <a:lnTo>
                      <a:pt x="18" y="8"/>
                    </a:lnTo>
                    <a:lnTo>
                      <a:pt x="20" y="5"/>
                    </a:lnTo>
                    <a:lnTo>
                      <a:pt x="23" y="4"/>
                    </a:lnTo>
                    <a:lnTo>
                      <a:pt x="26" y="3"/>
                    </a:lnTo>
                    <a:lnTo>
                      <a:pt x="29" y="2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1"/>
                    </a:lnTo>
                    <a:lnTo>
                      <a:pt x="52" y="1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9" y="3"/>
                    </a:lnTo>
                    <a:lnTo>
                      <a:pt x="61" y="4"/>
                    </a:lnTo>
                    <a:lnTo>
                      <a:pt x="62" y="5"/>
                    </a:lnTo>
                    <a:lnTo>
                      <a:pt x="64" y="7"/>
                    </a:lnTo>
                    <a:lnTo>
                      <a:pt x="65" y="8"/>
                    </a:lnTo>
                    <a:lnTo>
                      <a:pt x="68" y="9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2" y="15"/>
                    </a:lnTo>
                    <a:lnTo>
                      <a:pt x="74" y="16"/>
                    </a:lnTo>
                    <a:lnTo>
                      <a:pt x="75" y="18"/>
                    </a:lnTo>
                    <a:lnTo>
                      <a:pt x="76" y="20"/>
                    </a:lnTo>
                    <a:lnTo>
                      <a:pt x="77" y="23"/>
                    </a:lnTo>
                    <a:lnTo>
                      <a:pt x="78" y="25"/>
                    </a:lnTo>
                    <a:lnTo>
                      <a:pt x="79" y="27"/>
                    </a:lnTo>
                    <a:lnTo>
                      <a:pt x="80" y="30"/>
                    </a:lnTo>
                    <a:lnTo>
                      <a:pt x="80" y="33"/>
                    </a:lnTo>
                    <a:lnTo>
                      <a:pt x="82" y="35"/>
                    </a:lnTo>
                    <a:lnTo>
                      <a:pt x="83" y="39"/>
                    </a:lnTo>
                    <a:lnTo>
                      <a:pt x="83" y="42"/>
                    </a:lnTo>
                    <a:lnTo>
                      <a:pt x="84" y="46"/>
                    </a:lnTo>
                    <a:lnTo>
                      <a:pt x="84" y="49"/>
                    </a:lnTo>
                    <a:lnTo>
                      <a:pt x="84" y="53"/>
                    </a:lnTo>
                    <a:lnTo>
                      <a:pt x="84" y="57"/>
                    </a:lnTo>
                    <a:lnTo>
                      <a:pt x="84" y="62"/>
                    </a:lnTo>
                    <a:lnTo>
                      <a:pt x="85" y="67"/>
                    </a:lnTo>
                    <a:lnTo>
                      <a:pt x="84" y="72"/>
                    </a:lnTo>
                    <a:lnTo>
                      <a:pt x="84" y="77"/>
                    </a:lnTo>
                    <a:lnTo>
                      <a:pt x="84" y="83"/>
                    </a:lnTo>
                    <a:lnTo>
                      <a:pt x="84" y="87"/>
                    </a:lnTo>
                    <a:lnTo>
                      <a:pt x="83" y="92"/>
                    </a:lnTo>
                    <a:lnTo>
                      <a:pt x="82" y="95"/>
                    </a:lnTo>
                    <a:lnTo>
                      <a:pt x="80" y="100"/>
                    </a:lnTo>
                    <a:lnTo>
                      <a:pt x="79" y="103"/>
                    </a:lnTo>
                    <a:lnTo>
                      <a:pt x="78" y="107"/>
                    </a:lnTo>
                    <a:lnTo>
                      <a:pt x="77" y="110"/>
                    </a:lnTo>
                    <a:lnTo>
                      <a:pt x="76" y="113"/>
                    </a:lnTo>
                    <a:lnTo>
                      <a:pt x="74" y="116"/>
                    </a:lnTo>
                    <a:lnTo>
                      <a:pt x="72" y="118"/>
                    </a:lnTo>
                    <a:lnTo>
                      <a:pt x="70" y="121"/>
                    </a:lnTo>
                    <a:lnTo>
                      <a:pt x="68" y="123"/>
                    </a:lnTo>
                    <a:lnTo>
                      <a:pt x="65" y="125"/>
                    </a:lnTo>
                    <a:lnTo>
                      <a:pt x="63" y="128"/>
                    </a:lnTo>
                    <a:lnTo>
                      <a:pt x="61" y="129"/>
                    </a:lnTo>
                    <a:lnTo>
                      <a:pt x="57" y="130"/>
                    </a:lnTo>
                    <a:lnTo>
                      <a:pt x="55" y="131"/>
                    </a:lnTo>
                    <a:lnTo>
                      <a:pt x="52" y="132"/>
                    </a:lnTo>
                    <a:lnTo>
                      <a:pt x="49" y="132"/>
                    </a:lnTo>
                    <a:lnTo>
                      <a:pt x="46" y="132"/>
                    </a:lnTo>
                    <a:lnTo>
                      <a:pt x="42" y="133"/>
                    </a:lnTo>
                    <a:lnTo>
                      <a:pt x="38" y="132"/>
                    </a:lnTo>
                    <a:lnTo>
                      <a:pt x="33" y="132"/>
                    </a:lnTo>
                    <a:lnTo>
                      <a:pt x="29" y="131"/>
                    </a:lnTo>
                    <a:lnTo>
                      <a:pt x="25" y="130"/>
                    </a:lnTo>
                    <a:lnTo>
                      <a:pt x="22" y="128"/>
                    </a:lnTo>
                    <a:lnTo>
                      <a:pt x="18" y="125"/>
                    </a:lnTo>
                    <a:lnTo>
                      <a:pt x="15" y="123"/>
                    </a:lnTo>
                    <a:lnTo>
                      <a:pt x="12" y="120"/>
                    </a:lnTo>
                    <a:lnTo>
                      <a:pt x="9" y="115"/>
                    </a:lnTo>
                    <a:lnTo>
                      <a:pt x="7" y="110"/>
                    </a:lnTo>
                    <a:lnTo>
                      <a:pt x="4" y="105"/>
                    </a:lnTo>
                    <a:lnTo>
                      <a:pt x="3" y="98"/>
                    </a:lnTo>
                    <a:lnTo>
                      <a:pt x="1" y="91"/>
                    </a:lnTo>
                    <a:lnTo>
                      <a:pt x="0" y="84"/>
                    </a:lnTo>
                    <a:lnTo>
                      <a:pt x="0" y="76"/>
                    </a:lnTo>
                    <a:lnTo>
                      <a:pt x="0" y="67"/>
                    </a:lnTo>
                    <a:close/>
                    <a:moveTo>
                      <a:pt x="16" y="67"/>
                    </a:moveTo>
                    <a:lnTo>
                      <a:pt x="16" y="75"/>
                    </a:lnTo>
                    <a:lnTo>
                      <a:pt x="16" y="82"/>
                    </a:lnTo>
                    <a:lnTo>
                      <a:pt x="17" y="87"/>
                    </a:lnTo>
                    <a:lnTo>
                      <a:pt x="18" y="93"/>
                    </a:lnTo>
                    <a:lnTo>
                      <a:pt x="19" y="98"/>
                    </a:lnTo>
                    <a:lnTo>
                      <a:pt x="20" y="102"/>
                    </a:lnTo>
                    <a:lnTo>
                      <a:pt x="22" y="106"/>
                    </a:lnTo>
                    <a:lnTo>
                      <a:pt x="24" y="109"/>
                    </a:lnTo>
                    <a:lnTo>
                      <a:pt x="25" y="112"/>
                    </a:lnTo>
                    <a:lnTo>
                      <a:pt x="27" y="114"/>
                    </a:lnTo>
                    <a:lnTo>
                      <a:pt x="30" y="116"/>
                    </a:lnTo>
                    <a:lnTo>
                      <a:pt x="32" y="117"/>
                    </a:lnTo>
                    <a:lnTo>
                      <a:pt x="34" y="118"/>
                    </a:lnTo>
                    <a:lnTo>
                      <a:pt x="37" y="120"/>
                    </a:lnTo>
                    <a:lnTo>
                      <a:pt x="39" y="120"/>
                    </a:lnTo>
                    <a:lnTo>
                      <a:pt x="42" y="120"/>
                    </a:lnTo>
                    <a:lnTo>
                      <a:pt x="45" y="120"/>
                    </a:lnTo>
                    <a:lnTo>
                      <a:pt x="47" y="120"/>
                    </a:lnTo>
                    <a:lnTo>
                      <a:pt x="49" y="118"/>
                    </a:lnTo>
                    <a:lnTo>
                      <a:pt x="52" y="117"/>
                    </a:lnTo>
                    <a:lnTo>
                      <a:pt x="54" y="116"/>
                    </a:lnTo>
                    <a:lnTo>
                      <a:pt x="56" y="114"/>
                    </a:lnTo>
                    <a:lnTo>
                      <a:pt x="59" y="112"/>
                    </a:lnTo>
                    <a:lnTo>
                      <a:pt x="61" y="109"/>
                    </a:lnTo>
                    <a:lnTo>
                      <a:pt x="62" y="106"/>
                    </a:lnTo>
                    <a:lnTo>
                      <a:pt x="64" y="102"/>
                    </a:lnTo>
                    <a:lnTo>
                      <a:pt x="65" y="98"/>
                    </a:lnTo>
                    <a:lnTo>
                      <a:pt x="67" y="93"/>
                    </a:lnTo>
                    <a:lnTo>
                      <a:pt x="67" y="87"/>
                    </a:lnTo>
                    <a:lnTo>
                      <a:pt x="68" y="82"/>
                    </a:lnTo>
                    <a:lnTo>
                      <a:pt x="68" y="75"/>
                    </a:lnTo>
                    <a:lnTo>
                      <a:pt x="68" y="67"/>
                    </a:lnTo>
                    <a:lnTo>
                      <a:pt x="68" y="58"/>
                    </a:lnTo>
                    <a:lnTo>
                      <a:pt x="68" y="52"/>
                    </a:lnTo>
                    <a:lnTo>
                      <a:pt x="67" y="46"/>
                    </a:lnTo>
                    <a:lnTo>
                      <a:pt x="67" y="40"/>
                    </a:lnTo>
                    <a:lnTo>
                      <a:pt x="65" y="34"/>
                    </a:lnTo>
                    <a:lnTo>
                      <a:pt x="64" y="31"/>
                    </a:lnTo>
                    <a:lnTo>
                      <a:pt x="62" y="26"/>
                    </a:lnTo>
                    <a:lnTo>
                      <a:pt x="61" y="24"/>
                    </a:lnTo>
                    <a:lnTo>
                      <a:pt x="59" y="22"/>
                    </a:lnTo>
                    <a:lnTo>
                      <a:pt x="56" y="19"/>
                    </a:lnTo>
                    <a:lnTo>
                      <a:pt x="54" y="17"/>
                    </a:lnTo>
                    <a:lnTo>
                      <a:pt x="52" y="16"/>
                    </a:lnTo>
                    <a:lnTo>
                      <a:pt x="49" y="15"/>
                    </a:lnTo>
                    <a:lnTo>
                      <a:pt x="47" y="13"/>
                    </a:lnTo>
                    <a:lnTo>
                      <a:pt x="45" y="13"/>
                    </a:lnTo>
                    <a:lnTo>
                      <a:pt x="42" y="13"/>
                    </a:lnTo>
                    <a:lnTo>
                      <a:pt x="39" y="13"/>
                    </a:lnTo>
                    <a:lnTo>
                      <a:pt x="37" y="13"/>
                    </a:lnTo>
                    <a:lnTo>
                      <a:pt x="34" y="15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27" y="18"/>
                    </a:lnTo>
                    <a:lnTo>
                      <a:pt x="26" y="20"/>
                    </a:lnTo>
                    <a:lnTo>
                      <a:pt x="24" y="23"/>
                    </a:lnTo>
                    <a:lnTo>
                      <a:pt x="23" y="26"/>
                    </a:lnTo>
                    <a:lnTo>
                      <a:pt x="20" y="30"/>
                    </a:lnTo>
                    <a:lnTo>
                      <a:pt x="19" y="34"/>
                    </a:lnTo>
                    <a:lnTo>
                      <a:pt x="18" y="39"/>
                    </a:lnTo>
                    <a:lnTo>
                      <a:pt x="17" y="45"/>
                    </a:lnTo>
                    <a:lnTo>
                      <a:pt x="16" y="52"/>
                    </a:lnTo>
                    <a:lnTo>
                      <a:pt x="16" y="58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3" name="Freeform 3049"/>
              <p:cNvSpPr>
                <a:spLocks/>
              </p:cNvSpPr>
              <p:nvPr/>
            </p:nvSpPr>
            <p:spPr bwMode="auto">
              <a:xfrm>
                <a:off x="3820" y="2068"/>
                <a:ext cx="34" cy="26"/>
              </a:xfrm>
              <a:custGeom>
                <a:avLst/>
                <a:gdLst/>
                <a:ahLst/>
                <a:cxnLst>
                  <a:cxn ang="0">
                    <a:pos x="35" y="13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38" y="85"/>
                  </a:cxn>
                  <a:cxn ang="0">
                    <a:pos x="38" y="89"/>
                  </a:cxn>
                  <a:cxn ang="0">
                    <a:pos x="40" y="92"/>
                  </a:cxn>
                  <a:cxn ang="0">
                    <a:pos x="41" y="94"/>
                  </a:cxn>
                  <a:cxn ang="0">
                    <a:pos x="41" y="98"/>
                  </a:cxn>
                  <a:cxn ang="0">
                    <a:pos x="42" y="101"/>
                  </a:cxn>
                  <a:cxn ang="0">
                    <a:pos x="43" y="105"/>
                  </a:cxn>
                  <a:cxn ang="0">
                    <a:pos x="43" y="108"/>
                  </a:cxn>
                  <a:cxn ang="0">
                    <a:pos x="44" y="112"/>
                  </a:cxn>
                  <a:cxn ang="0">
                    <a:pos x="45" y="107"/>
                  </a:cxn>
                  <a:cxn ang="0">
                    <a:pos x="46" y="102"/>
                  </a:cxn>
                  <a:cxn ang="0">
                    <a:pos x="46" y="98"/>
                  </a:cxn>
                  <a:cxn ang="0">
                    <a:pos x="48" y="96"/>
                  </a:cxn>
                  <a:cxn ang="0">
                    <a:pos x="49" y="92"/>
                  </a:cxn>
                  <a:cxn ang="0">
                    <a:pos x="49" y="90"/>
                  </a:cxn>
                  <a:cxn ang="0">
                    <a:pos x="49" y="89"/>
                  </a:cxn>
                  <a:cxn ang="0">
                    <a:pos x="50" y="87"/>
                  </a:cxn>
                  <a:cxn ang="0">
                    <a:pos x="74" y="0"/>
                  </a:cxn>
                  <a:cxn ang="0">
                    <a:pos x="95" y="0"/>
                  </a:cxn>
                  <a:cxn ang="0">
                    <a:pos x="113" y="66"/>
                  </a:cxn>
                  <a:cxn ang="0">
                    <a:pos x="116" y="71"/>
                  </a:cxn>
                  <a:cxn ang="0">
                    <a:pos x="117" y="77"/>
                  </a:cxn>
                  <a:cxn ang="0">
                    <a:pos x="119" y="83"/>
                  </a:cxn>
                  <a:cxn ang="0">
                    <a:pos x="120" y="89"/>
                  </a:cxn>
                  <a:cxn ang="0">
                    <a:pos x="122" y="94"/>
                  </a:cxn>
                  <a:cxn ang="0">
                    <a:pos x="123" y="100"/>
                  </a:cxn>
                  <a:cxn ang="0">
                    <a:pos x="124" y="106"/>
                  </a:cxn>
                  <a:cxn ang="0">
                    <a:pos x="124" y="112"/>
                  </a:cxn>
                  <a:cxn ang="0">
                    <a:pos x="125" y="108"/>
                  </a:cxn>
                  <a:cxn ang="0">
                    <a:pos x="125" y="105"/>
                  </a:cxn>
                  <a:cxn ang="0">
                    <a:pos x="126" y="101"/>
                  </a:cxn>
                  <a:cxn ang="0">
                    <a:pos x="127" y="98"/>
                  </a:cxn>
                  <a:cxn ang="0">
                    <a:pos x="127" y="94"/>
                  </a:cxn>
                  <a:cxn ang="0">
                    <a:pos x="128" y="91"/>
                  </a:cxn>
                  <a:cxn ang="0">
                    <a:pos x="130" y="87"/>
                  </a:cxn>
                  <a:cxn ang="0">
                    <a:pos x="131" y="83"/>
                  </a:cxn>
                  <a:cxn ang="0">
                    <a:pos x="152" y="0"/>
                  </a:cxn>
                  <a:cxn ang="0">
                    <a:pos x="169" y="0"/>
                  </a:cxn>
                  <a:cxn ang="0">
                    <a:pos x="133" y="130"/>
                  </a:cxn>
                  <a:cxn ang="0">
                    <a:pos x="116" y="130"/>
                  </a:cxn>
                  <a:cxn ang="0">
                    <a:pos x="88" y="30"/>
                  </a:cxn>
                  <a:cxn ang="0">
                    <a:pos x="88" y="27"/>
                  </a:cxn>
                  <a:cxn ang="0">
                    <a:pos x="87" y="25"/>
                  </a:cxn>
                  <a:cxn ang="0">
                    <a:pos x="86" y="23"/>
                  </a:cxn>
                  <a:cxn ang="0">
                    <a:pos x="86" y="21"/>
                  </a:cxn>
                  <a:cxn ang="0">
                    <a:pos x="86" y="18"/>
                  </a:cxn>
                  <a:cxn ang="0">
                    <a:pos x="85" y="17"/>
                  </a:cxn>
                  <a:cxn ang="0">
                    <a:pos x="85" y="16"/>
                  </a:cxn>
                  <a:cxn ang="0">
                    <a:pos x="85" y="15"/>
                  </a:cxn>
                  <a:cxn ang="0">
                    <a:pos x="83" y="17"/>
                  </a:cxn>
                  <a:cxn ang="0">
                    <a:pos x="83" y="19"/>
                  </a:cxn>
                  <a:cxn ang="0">
                    <a:pos x="83" y="22"/>
                  </a:cxn>
                  <a:cxn ang="0">
                    <a:pos x="82" y="23"/>
                  </a:cxn>
                  <a:cxn ang="0">
                    <a:pos x="82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0"/>
                  </a:cxn>
                  <a:cxn ang="0">
                    <a:pos x="53" y="130"/>
                  </a:cxn>
                  <a:cxn ang="0">
                    <a:pos x="35" y="130"/>
                  </a:cxn>
                </a:cxnLst>
                <a:rect l="0" t="0" r="r" b="b"/>
                <a:pathLst>
                  <a:path w="169" h="130">
                    <a:moveTo>
                      <a:pt x="35" y="130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40" y="92"/>
                    </a:lnTo>
                    <a:lnTo>
                      <a:pt x="41" y="94"/>
                    </a:lnTo>
                    <a:lnTo>
                      <a:pt x="41" y="98"/>
                    </a:lnTo>
                    <a:lnTo>
                      <a:pt x="42" y="101"/>
                    </a:lnTo>
                    <a:lnTo>
                      <a:pt x="43" y="105"/>
                    </a:lnTo>
                    <a:lnTo>
                      <a:pt x="43" y="108"/>
                    </a:lnTo>
                    <a:lnTo>
                      <a:pt x="44" y="112"/>
                    </a:lnTo>
                    <a:lnTo>
                      <a:pt x="45" y="107"/>
                    </a:lnTo>
                    <a:lnTo>
                      <a:pt x="46" y="102"/>
                    </a:lnTo>
                    <a:lnTo>
                      <a:pt x="46" y="98"/>
                    </a:lnTo>
                    <a:lnTo>
                      <a:pt x="48" y="96"/>
                    </a:lnTo>
                    <a:lnTo>
                      <a:pt x="49" y="92"/>
                    </a:lnTo>
                    <a:lnTo>
                      <a:pt x="49" y="90"/>
                    </a:lnTo>
                    <a:lnTo>
                      <a:pt x="49" y="89"/>
                    </a:lnTo>
                    <a:lnTo>
                      <a:pt x="50" y="87"/>
                    </a:lnTo>
                    <a:lnTo>
                      <a:pt x="74" y="0"/>
                    </a:lnTo>
                    <a:lnTo>
                      <a:pt x="95" y="0"/>
                    </a:lnTo>
                    <a:lnTo>
                      <a:pt x="113" y="66"/>
                    </a:lnTo>
                    <a:lnTo>
                      <a:pt x="116" y="71"/>
                    </a:lnTo>
                    <a:lnTo>
                      <a:pt x="117" y="77"/>
                    </a:lnTo>
                    <a:lnTo>
                      <a:pt x="119" y="83"/>
                    </a:lnTo>
                    <a:lnTo>
                      <a:pt x="120" y="89"/>
                    </a:lnTo>
                    <a:lnTo>
                      <a:pt x="122" y="94"/>
                    </a:lnTo>
                    <a:lnTo>
                      <a:pt x="123" y="100"/>
                    </a:lnTo>
                    <a:lnTo>
                      <a:pt x="124" y="106"/>
                    </a:lnTo>
                    <a:lnTo>
                      <a:pt x="124" y="112"/>
                    </a:lnTo>
                    <a:lnTo>
                      <a:pt x="125" y="108"/>
                    </a:lnTo>
                    <a:lnTo>
                      <a:pt x="125" y="105"/>
                    </a:lnTo>
                    <a:lnTo>
                      <a:pt x="126" y="101"/>
                    </a:lnTo>
                    <a:lnTo>
                      <a:pt x="127" y="98"/>
                    </a:lnTo>
                    <a:lnTo>
                      <a:pt x="127" y="94"/>
                    </a:lnTo>
                    <a:lnTo>
                      <a:pt x="128" y="91"/>
                    </a:lnTo>
                    <a:lnTo>
                      <a:pt x="130" y="87"/>
                    </a:lnTo>
                    <a:lnTo>
                      <a:pt x="131" y="83"/>
                    </a:lnTo>
                    <a:lnTo>
                      <a:pt x="152" y="0"/>
                    </a:lnTo>
                    <a:lnTo>
                      <a:pt x="169" y="0"/>
                    </a:lnTo>
                    <a:lnTo>
                      <a:pt x="133" y="130"/>
                    </a:lnTo>
                    <a:lnTo>
                      <a:pt x="116" y="130"/>
                    </a:lnTo>
                    <a:lnTo>
                      <a:pt x="88" y="30"/>
                    </a:lnTo>
                    <a:lnTo>
                      <a:pt x="88" y="27"/>
                    </a:lnTo>
                    <a:lnTo>
                      <a:pt x="87" y="25"/>
                    </a:lnTo>
                    <a:lnTo>
                      <a:pt x="86" y="23"/>
                    </a:lnTo>
                    <a:lnTo>
                      <a:pt x="86" y="21"/>
                    </a:lnTo>
                    <a:lnTo>
                      <a:pt x="86" y="18"/>
                    </a:lnTo>
                    <a:lnTo>
                      <a:pt x="85" y="17"/>
                    </a:lnTo>
                    <a:lnTo>
                      <a:pt x="85" y="16"/>
                    </a:lnTo>
                    <a:lnTo>
                      <a:pt x="85" y="15"/>
                    </a:lnTo>
                    <a:lnTo>
                      <a:pt x="83" y="17"/>
                    </a:lnTo>
                    <a:lnTo>
                      <a:pt x="83" y="19"/>
                    </a:lnTo>
                    <a:lnTo>
                      <a:pt x="83" y="22"/>
                    </a:lnTo>
                    <a:lnTo>
                      <a:pt x="82" y="23"/>
                    </a:lnTo>
                    <a:lnTo>
                      <a:pt x="82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0"/>
                    </a:lnTo>
                    <a:lnTo>
                      <a:pt x="53" y="130"/>
                    </a:lnTo>
                    <a:lnTo>
                      <a:pt x="35" y="13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4" name="Freeform 3050"/>
              <p:cNvSpPr>
                <a:spLocks noEditPoints="1"/>
              </p:cNvSpPr>
              <p:nvPr/>
            </p:nvSpPr>
            <p:spPr bwMode="auto">
              <a:xfrm>
                <a:off x="3807" y="2070"/>
                <a:ext cx="11" cy="10"/>
              </a:xfrm>
              <a:custGeom>
                <a:avLst/>
                <a:gdLst/>
                <a:ahLst/>
                <a:cxnLst>
                  <a:cxn ang="0">
                    <a:pos x="55" y="32"/>
                  </a:cxn>
                  <a:cxn ang="0">
                    <a:pos x="52" y="40"/>
                  </a:cxn>
                  <a:cxn ang="0">
                    <a:pos x="47" y="46"/>
                  </a:cxn>
                  <a:cxn ang="0">
                    <a:pos x="41" y="50"/>
                  </a:cxn>
                  <a:cxn ang="0">
                    <a:pos x="33" y="54"/>
                  </a:cxn>
                  <a:cxn ang="0">
                    <a:pos x="25" y="54"/>
                  </a:cxn>
                  <a:cxn ang="0">
                    <a:pos x="18" y="52"/>
                  </a:cxn>
                  <a:cxn ang="0">
                    <a:pos x="11" y="48"/>
                  </a:cxn>
                  <a:cxn ang="0">
                    <a:pos x="5" y="42"/>
                  </a:cxn>
                  <a:cxn ang="0">
                    <a:pos x="2" y="34"/>
                  </a:cxn>
                  <a:cxn ang="0">
                    <a:pos x="0" y="26"/>
                  </a:cxn>
                  <a:cxn ang="0">
                    <a:pos x="2" y="18"/>
                  </a:cxn>
                  <a:cxn ang="0">
                    <a:pos x="5" y="11"/>
                  </a:cxn>
                  <a:cxn ang="0">
                    <a:pos x="11" y="5"/>
                  </a:cxn>
                  <a:cxn ang="0">
                    <a:pos x="18" y="1"/>
                  </a:cxn>
                  <a:cxn ang="0">
                    <a:pos x="25" y="0"/>
                  </a:cxn>
                  <a:cxn ang="0">
                    <a:pos x="33" y="0"/>
                  </a:cxn>
                  <a:cxn ang="0">
                    <a:pos x="41" y="2"/>
                  </a:cxn>
                  <a:cxn ang="0">
                    <a:pos x="47" y="8"/>
                  </a:cxn>
                  <a:cxn ang="0">
                    <a:pos x="52" y="14"/>
                  </a:cxn>
                  <a:cxn ang="0">
                    <a:pos x="55" y="22"/>
                  </a:cxn>
                  <a:cxn ang="0">
                    <a:pos x="48" y="26"/>
                  </a:cxn>
                  <a:cxn ang="0">
                    <a:pos x="47" y="20"/>
                  </a:cxn>
                  <a:cxn ang="0">
                    <a:pos x="44" y="16"/>
                  </a:cxn>
                  <a:cxn ang="0">
                    <a:pos x="41" y="11"/>
                  </a:cxn>
                  <a:cxn ang="0">
                    <a:pos x="35" y="8"/>
                  </a:cxn>
                  <a:cxn ang="0">
                    <a:pos x="29" y="7"/>
                  </a:cxn>
                  <a:cxn ang="0">
                    <a:pos x="24" y="7"/>
                  </a:cxn>
                  <a:cxn ang="0">
                    <a:pos x="19" y="9"/>
                  </a:cxn>
                  <a:cxn ang="0">
                    <a:pos x="13" y="12"/>
                  </a:cxn>
                  <a:cxn ang="0">
                    <a:pos x="10" y="17"/>
                  </a:cxn>
                  <a:cxn ang="0">
                    <a:pos x="9" y="23"/>
                  </a:cxn>
                  <a:cxn ang="0">
                    <a:pos x="7" y="29"/>
                  </a:cxn>
                  <a:cxn ang="0">
                    <a:pos x="10" y="34"/>
                  </a:cxn>
                  <a:cxn ang="0">
                    <a:pos x="12" y="39"/>
                  </a:cxn>
                  <a:cxn ang="0">
                    <a:pos x="17" y="44"/>
                  </a:cxn>
                  <a:cxn ang="0">
                    <a:pos x="22" y="46"/>
                  </a:cxn>
                  <a:cxn ang="0">
                    <a:pos x="28" y="47"/>
                  </a:cxn>
                  <a:cxn ang="0">
                    <a:pos x="34" y="46"/>
                  </a:cxn>
                  <a:cxn ang="0">
                    <a:pos x="39" y="44"/>
                  </a:cxn>
                  <a:cxn ang="0">
                    <a:pos x="43" y="39"/>
                  </a:cxn>
                  <a:cxn ang="0">
                    <a:pos x="47" y="34"/>
                  </a:cxn>
                  <a:cxn ang="0">
                    <a:pos x="48" y="29"/>
                  </a:cxn>
                </a:cxnLst>
                <a:rect l="0" t="0" r="r" b="b"/>
                <a:pathLst>
                  <a:path w="55" h="54">
                    <a:moveTo>
                      <a:pt x="55" y="26"/>
                    </a:moveTo>
                    <a:lnTo>
                      <a:pt x="55" y="30"/>
                    </a:lnTo>
                    <a:lnTo>
                      <a:pt x="55" y="32"/>
                    </a:lnTo>
                    <a:lnTo>
                      <a:pt x="54" y="34"/>
                    </a:lnTo>
                    <a:lnTo>
                      <a:pt x="54" y="37"/>
                    </a:lnTo>
                    <a:lnTo>
                      <a:pt x="52" y="40"/>
                    </a:lnTo>
                    <a:lnTo>
                      <a:pt x="50" y="42"/>
                    </a:lnTo>
                    <a:lnTo>
                      <a:pt x="49" y="44"/>
                    </a:lnTo>
                    <a:lnTo>
                      <a:pt x="47" y="46"/>
                    </a:lnTo>
                    <a:lnTo>
                      <a:pt x="45" y="48"/>
                    </a:lnTo>
                    <a:lnTo>
                      <a:pt x="43" y="49"/>
                    </a:lnTo>
                    <a:lnTo>
                      <a:pt x="41" y="50"/>
                    </a:lnTo>
                    <a:lnTo>
                      <a:pt x="39" y="52"/>
                    </a:lnTo>
                    <a:lnTo>
                      <a:pt x="36" y="53"/>
                    </a:lnTo>
                    <a:lnTo>
                      <a:pt x="33" y="54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5" y="54"/>
                    </a:lnTo>
                    <a:lnTo>
                      <a:pt x="22" y="54"/>
                    </a:lnTo>
                    <a:lnTo>
                      <a:pt x="20" y="53"/>
                    </a:lnTo>
                    <a:lnTo>
                      <a:pt x="18" y="52"/>
                    </a:lnTo>
                    <a:lnTo>
                      <a:pt x="14" y="50"/>
                    </a:lnTo>
                    <a:lnTo>
                      <a:pt x="13" y="49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6" y="44"/>
                    </a:lnTo>
                    <a:lnTo>
                      <a:pt x="5" y="42"/>
                    </a:lnTo>
                    <a:lnTo>
                      <a:pt x="4" y="40"/>
                    </a:lnTo>
                    <a:lnTo>
                      <a:pt x="3" y="37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3" y="16"/>
                    </a:lnTo>
                    <a:lnTo>
                      <a:pt x="4" y="14"/>
                    </a:lnTo>
                    <a:lnTo>
                      <a:pt x="5" y="11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1"/>
                    </a:lnTo>
                    <a:lnTo>
                      <a:pt x="39" y="1"/>
                    </a:lnTo>
                    <a:lnTo>
                      <a:pt x="41" y="2"/>
                    </a:lnTo>
                    <a:lnTo>
                      <a:pt x="43" y="4"/>
                    </a:lnTo>
                    <a:lnTo>
                      <a:pt x="45" y="5"/>
                    </a:lnTo>
                    <a:lnTo>
                      <a:pt x="47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2" y="14"/>
                    </a:lnTo>
                    <a:lnTo>
                      <a:pt x="54" y="16"/>
                    </a:lnTo>
                    <a:lnTo>
                      <a:pt x="54" y="18"/>
                    </a:lnTo>
                    <a:lnTo>
                      <a:pt x="55" y="22"/>
                    </a:lnTo>
                    <a:lnTo>
                      <a:pt x="55" y="24"/>
                    </a:lnTo>
                    <a:lnTo>
                      <a:pt x="55" y="26"/>
                    </a:lnTo>
                    <a:close/>
                    <a:moveTo>
                      <a:pt x="48" y="26"/>
                    </a:moveTo>
                    <a:lnTo>
                      <a:pt x="48" y="25"/>
                    </a:lnTo>
                    <a:lnTo>
                      <a:pt x="48" y="23"/>
                    </a:lnTo>
                    <a:lnTo>
                      <a:pt x="47" y="20"/>
                    </a:lnTo>
                    <a:lnTo>
                      <a:pt x="47" y="19"/>
                    </a:lnTo>
                    <a:lnTo>
                      <a:pt x="45" y="17"/>
                    </a:lnTo>
                    <a:lnTo>
                      <a:pt x="44" y="16"/>
                    </a:lnTo>
                    <a:lnTo>
                      <a:pt x="43" y="14"/>
                    </a:lnTo>
                    <a:lnTo>
                      <a:pt x="42" y="12"/>
                    </a:lnTo>
                    <a:lnTo>
                      <a:pt x="41" y="11"/>
                    </a:lnTo>
                    <a:lnTo>
                      <a:pt x="39" y="10"/>
                    </a:lnTo>
                    <a:lnTo>
                      <a:pt x="37" y="9"/>
                    </a:lnTo>
                    <a:lnTo>
                      <a:pt x="35" y="8"/>
                    </a:lnTo>
                    <a:lnTo>
                      <a:pt x="34" y="8"/>
                    </a:lnTo>
                    <a:lnTo>
                      <a:pt x="32" y="7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7" y="10"/>
                    </a:lnTo>
                    <a:lnTo>
                      <a:pt x="15" y="11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11" y="16"/>
                    </a:lnTo>
                    <a:lnTo>
                      <a:pt x="10" y="17"/>
                    </a:lnTo>
                    <a:lnTo>
                      <a:pt x="10" y="19"/>
                    </a:lnTo>
                    <a:lnTo>
                      <a:pt x="9" y="20"/>
                    </a:lnTo>
                    <a:lnTo>
                      <a:pt x="9" y="23"/>
                    </a:lnTo>
                    <a:lnTo>
                      <a:pt x="7" y="25"/>
                    </a:lnTo>
                    <a:lnTo>
                      <a:pt x="7" y="26"/>
                    </a:lnTo>
                    <a:lnTo>
                      <a:pt x="7" y="29"/>
                    </a:lnTo>
                    <a:lnTo>
                      <a:pt x="9" y="31"/>
                    </a:lnTo>
                    <a:lnTo>
                      <a:pt x="9" y="32"/>
                    </a:lnTo>
                    <a:lnTo>
                      <a:pt x="10" y="34"/>
                    </a:lnTo>
                    <a:lnTo>
                      <a:pt x="10" y="35"/>
                    </a:lnTo>
                    <a:lnTo>
                      <a:pt x="11" y="38"/>
                    </a:lnTo>
                    <a:lnTo>
                      <a:pt x="12" y="39"/>
                    </a:lnTo>
                    <a:lnTo>
                      <a:pt x="13" y="41"/>
                    </a:lnTo>
                    <a:lnTo>
                      <a:pt x="15" y="42"/>
                    </a:lnTo>
                    <a:lnTo>
                      <a:pt x="17" y="44"/>
                    </a:lnTo>
                    <a:lnTo>
                      <a:pt x="19" y="45"/>
                    </a:lnTo>
                    <a:lnTo>
                      <a:pt x="20" y="45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8" y="47"/>
                    </a:lnTo>
                    <a:lnTo>
                      <a:pt x="29" y="46"/>
                    </a:lnTo>
                    <a:lnTo>
                      <a:pt x="32" y="46"/>
                    </a:lnTo>
                    <a:lnTo>
                      <a:pt x="34" y="46"/>
                    </a:lnTo>
                    <a:lnTo>
                      <a:pt x="35" y="45"/>
                    </a:lnTo>
                    <a:lnTo>
                      <a:pt x="37" y="45"/>
                    </a:lnTo>
                    <a:lnTo>
                      <a:pt x="39" y="44"/>
                    </a:lnTo>
                    <a:lnTo>
                      <a:pt x="41" y="42"/>
                    </a:lnTo>
                    <a:lnTo>
                      <a:pt x="42" y="41"/>
                    </a:lnTo>
                    <a:lnTo>
                      <a:pt x="43" y="39"/>
                    </a:lnTo>
                    <a:lnTo>
                      <a:pt x="44" y="38"/>
                    </a:lnTo>
                    <a:lnTo>
                      <a:pt x="45" y="35"/>
                    </a:lnTo>
                    <a:lnTo>
                      <a:pt x="47" y="34"/>
                    </a:lnTo>
                    <a:lnTo>
                      <a:pt x="47" y="32"/>
                    </a:lnTo>
                    <a:lnTo>
                      <a:pt x="48" y="31"/>
                    </a:lnTo>
                    <a:lnTo>
                      <a:pt x="48" y="29"/>
                    </a:lnTo>
                    <a:lnTo>
                      <a:pt x="48" y="26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5" name="Freeform 3051"/>
              <p:cNvSpPr>
                <a:spLocks/>
              </p:cNvSpPr>
              <p:nvPr/>
            </p:nvSpPr>
            <p:spPr bwMode="auto">
              <a:xfrm>
                <a:off x="4259" y="2070"/>
                <a:ext cx="12" cy="14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47"/>
                  </a:cxn>
                  <a:cxn ang="0">
                    <a:pos x="3" y="51"/>
                  </a:cxn>
                  <a:cxn ang="0">
                    <a:pos x="7" y="56"/>
                  </a:cxn>
                  <a:cxn ang="0">
                    <a:pos x="10" y="59"/>
                  </a:cxn>
                  <a:cxn ang="0">
                    <a:pos x="15" y="62"/>
                  </a:cxn>
                  <a:cxn ang="0">
                    <a:pos x="19" y="65"/>
                  </a:cxn>
                  <a:cxn ang="0">
                    <a:pos x="24" y="67"/>
                  </a:cxn>
                  <a:cxn ang="0">
                    <a:pos x="27" y="69"/>
                  </a:cxn>
                  <a:cxn ang="0">
                    <a:pos x="32" y="7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9" y="0"/>
                  </a:cxn>
                  <a:cxn ang="0">
                    <a:pos x="59" y="1"/>
                  </a:cxn>
                  <a:cxn ang="0">
                    <a:pos x="60" y="1"/>
                  </a:cxn>
                  <a:cxn ang="0">
                    <a:pos x="61" y="2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0" y="47"/>
                  </a:cxn>
                </a:cxnLst>
                <a:rect l="0" t="0" r="r" b="b"/>
                <a:pathLst>
                  <a:path w="61" h="71">
                    <a:moveTo>
                      <a:pt x="0" y="47"/>
                    </a:moveTo>
                    <a:lnTo>
                      <a:pt x="0" y="47"/>
                    </a:lnTo>
                    <a:lnTo>
                      <a:pt x="3" y="51"/>
                    </a:lnTo>
                    <a:lnTo>
                      <a:pt x="7" y="56"/>
                    </a:lnTo>
                    <a:lnTo>
                      <a:pt x="10" y="59"/>
                    </a:lnTo>
                    <a:lnTo>
                      <a:pt x="15" y="62"/>
                    </a:lnTo>
                    <a:lnTo>
                      <a:pt x="19" y="65"/>
                    </a:lnTo>
                    <a:lnTo>
                      <a:pt x="24" y="67"/>
                    </a:lnTo>
                    <a:lnTo>
                      <a:pt x="27" y="69"/>
                    </a:lnTo>
                    <a:lnTo>
                      <a:pt x="32" y="7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1" y="2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6" name="Freeform 3052"/>
              <p:cNvSpPr>
                <a:spLocks/>
              </p:cNvSpPr>
              <p:nvPr/>
            </p:nvSpPr>
            <p:spPr bwMode="auto">
              <a:xfrm>
                <a:off x="4257" y="2071"/>
                <a:ext cx="15" cy="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1" y="19"/>
                  </a:cxn>
                  <a:cxn ang="0">
                    <a:pos x="2" y="25"/>
                  </a:cxn>
                  <a:cxn ang="0">
                    <a:pos x="4" y="30"/>
                  </a:cxn>
                  <a:cxn ang="0">
                    <a:pos x="6" y="34"/>
                  </a:cxn>
                  <a:cxn ang="0">
                    <a:pos x="8" y="39"/>
                  </a:cxn>
                  <a:cxn ang="0">
                    <a:pos x="12" y="43"/>
                  </a:cxn>
                  <a:cxn ang="0">
                    <a:pos x="73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5" y="2"/>
                  </a:cxn>
                  <a:cxn ang="0">
                    <a:pos x="75" y="3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5"/>
                  </a:cxn>
                  <a:cxn ang="0">
                    <a:pos x="75" y="5"/>
                  </a:cxn>
                  <a:cxn ang="0">
                    <a:pos x="75" y="5"/>
                  </a:cxn>
                  <a:cxn ang="0">
                    <a:pos x="0" y="5"/>
                  </a:cxn>
                </a:cxnLst>
                <a:rect l="0" t="0" r="r" b="b"/>
                <a:pathLst>
                  <a:path w="75" h="43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1" y="19"/>
                    </a:lnTo>
                    <a:lnTo>
                      <a:pt x="2" y="25"/>
                    </a:lnTo>
                    <a:lnTo>
                      <a:pt x="4" y="30"/>
                    </a:lnTo>
                    <a:lnTo>
                      <a:pt x="6" y="34"/>
                    </a:lnTo>
                    <a:lnTo>
                      <a:pt x="8" y="39"/>
                    </a:lnTo>
                    <a:lnTo>
                      <a:pt x="12" y="43"/>
                    </a:lnTo>
                    <a:lnTo>
                      <a:pt x="73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5" y="2"/>
                    </a:lnTo>
                    <a:lnTo>
                      <a:pt x="75" y="3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5"/>
                    </a:lnTo>
                    <a:lnTo>
                      <a:pt x="75" y="5"/>
                    </a:lnTo>
                    <a:lnTo>
                      <a:pt x="7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7" name="Freeform 3053"/>
              <p:cNvSpPr>
                <a:spLocks/>
              </p:cNvSpPr>
              <p:nvPr/>
            </p:nvSpPr>
            <p:spPr bwMode="auto">
              <a:xfrm>
                <a:off x="4257" y="2062"/>
                <a:ext cx="15" cy="1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17" y="6"/>
                  </a:cxn>
                  <a:cxn ang="0">
                    <a:pos x="13" y="11"/>
                  </a:cxn>
                  <a:cxn ang="0">
                    <a:pos x="8" y="18"/>
                  </a:cxn>
                  <a:cxn ang="0">
                    <a:pos x="6" y="25"/>
                  </a:cxn>
                  <a:cxn ang="0">
                    <a:pos x="2" y="32"/>
                  </a:cxn>
                  <a:cxn ang="0">
                    <a:pos x="1" y="39"/>
                  </a:cxn>
                  <a:cxn ang="0">
                    <a:pos x="0" y="45"/>
                  </a:cxn>
                  <a:cxn ang="0">
                    <a:pos x="0" y="52"/>
                  </a:cxn>
                  <a:cxn ang="0">
                    <a:pos x="75" y="52"/>
                  </a:cxn>
                  <a:cxn ang="0">
                    <a:pos x="75" y="52"/>
                  </a:cxn>
                  <a:cxn ang="0">
                    <a:pos x="75" y="52"/>
                  </a:cxn>
                  <a:cxn ang="0">
                    <a:pos x="75" y="52"/>
                  </a:cxn>
                  <a:cxn ang="0">
                    <a:pos x="75" y="54"/>
                  </a:cxn>
                  <a:cxn ang="0">
                    <a:pos x="74" y="55"/>
                  </a:cxn>
                  <a:cxn ang="0">
                    <a:pos x="74" y="55"/>
                  </a:cxn>
                  <a:cxn ang="0">
                    <a:pos x="74" y="56"/>
                  </a:cxn>
                  <a:cxn ang="0">
                    <a:pos x="74" y="56"/>
                  </a:cxn>
                  <a:cxn ang="0">
                    <a:pos x="74" y="56"/>
                  </a:cxn>
                  <a:cxn ang="0">
                    <a:pos x="22" y="0"/>
                  </a:cxn>
                </a:cxnLst>
                <a:rect l="0" t="0" r="r" b="b"/>
                <a:pathLst>
                  <a:path w="75" h="56">
                    <a:moveTo>
                      <a:pt x="22" y="0"/>
                    </a:moveTo>
                    <a:lnTo>
                      <a:pt x="22" y="0"/>
                    </a:lnTo>
                    <a:lnTo>
                      <a:pt x="17" y="6"/>
                    </a:lnTo>
                    <a:lnTo>
                      <a:pt x="13" y="11"/>
                    </a:lnTo>
                    <a:lnTo>
                      <a:pt x="8" y="18"/>
                    </a:lnTo>
                    <a:lnTo>
                      <a:pt x="6" y="25"/>
                    </a:lnTo>
                    <a:lnTo>
                      <a:pt x="2" y="32"/>
                    </a:lnTo>
                    <a:lnTo>
                      <a:pt x="1" y="39"/>
                    </a:lnTo>
                    <a:lnTo>
                      <a:pt x="0" y="45"/>
                    </a:lnTo>
                    <a:lnTo>
                      <a:pt x="0" y="52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4"/>
                    </a:lnTo>
                    <a:lnTo>
                      <a:pt x="74" y="55"/>
                    </a:lnTo>
                    <a:lnTo>
                      <a:pt x="74" y="55"/>
                    </a:lnTo>
                    <a:lnTo>
                      <a:pt x="74" y="56"/>
                    </a:lnTo>
                    <a:lnTo>
                      <a:pt x="74" y="56"/>
                    </a:lnTo>
                    <a:lnTo>
                      <a:pt x="74" y="5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8" name="Freeform 3054"/>
              <p:cNvSpPr>
                <a:spLocks/>
              </p:cNvSpPr>
              <p:nvPr/>
            </p:nvSpPr>
            <p:spPr bwMode="auto">
              <a:xfrm>
                <a:off x="4261" y="2058"/>
                <a:ext cx="11" cy="1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0"/>
                  </a:cxn>
                  <a:cxn ang="0">
                    <a:pos x="46" y="0"/>
                  </a:cxn>
                  <a:cxn ang="0">
                    <a:pos x="39" y="1"/>
                  </a:cxn>
                  <a:cxn ang="0">
                    <a:pos x="32" y="2"/>
                  </a:cxn>
                  <a:cxn ang="0">
                    <a:pos x="25" y="4"/>
                  </a:cxn>
                  <a:cxn ang="0">
                    <a:pos x="18" y="7"/>
                  </a:cxn>
                  <a:cxn ang="0">
                    <a:pos x="12" y="10"/>
                  </a:cxn>
                  <a:cxn ang="0">
                    <a:pos x="6" y="15"/>
                  </a:cxn>
                  <a:cxn ang="0">
                    <a:pos x="0" y="19"/>
                  </a:cxn>
                  <a:cxn ang="0">
                    <a:pos x="52" y="75"/>
                  </a:cxn>
                  <a:cxn ang="0">
                    <a:pos x="51" y="75"/>
                  </a:cxn>
                  <a:cxn ang="0">
                    <a:pos x="51" y="75"/>
                  </a:cxn>
                  <a:cxn ang="0">
                    <a:pos x="51" y="75"/>
                  </a:cxn>
                  <a:cxn ang="0">
                    <a:pos x="51" y="75"/>
                  </a:cxn>
                  <a:cxn ang="0">
                    <a:pos x="51" y="75"/>
                  </a:cxn>
                  <a:cxn ang="0">
                    <a:pos x="51" y="75"/>
                  </a:cxn>
                  <a:cxn ang="0">
                    <a:pos x="52" y="75"/>
                  </a:cxn>
                  <a:cxn ang="0">
                    <a:pos x="53" y="75"/>
                  </a:cxn>
                  <a:cxn ang="0">
                    <a:pos x="53" y="75"/>
                  </a:cxn>
                  <a:cxn ang="0">
                    <a:pos x="53" y="0"/>
                  </a:cxn>
                </a:cxnLst>
                <a:rect l="0" t="0" r="r" b="b"/>
                <a:pathLst>
                  <a:path w="53" h="75">
                    <a:moveTo>
                      <a:pt x="53" y="0"/>
                    </a:moveTo>
                    <a:lnTo>
                      <a:pt x="53" y="0"/>
                    </a:lnTo>
                    <a:lnTo>
                      <a:pt x="46" y="0"/>
                    </a:lnTo>
                    <a:lnTo>
                      <a:pt x="39" y="1"/>
                    </a:lnTo>
                    <a:lnTo>
                      <a:pt x="32" y="2"/>
                    </a:lnTo>
                    <a:lnTo>
                      <a:pt x="25" y="4"/>
                    </a:lnTo>
                    <a:lnTo>
                      <a:pt x="18" y="7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0" y="19"/>
                    </a:lnTo>
                    <a:lnTo>
                      <a:pt x="52" y="75"/>
                    </a:lnTo>
                    <a:lnTo>
                      <a:pt x="51" y="75"/>
                    </a:lnTo>
                    <a:lnTo>
                      <a:pt x="51" y="75"/>
                    </a:lnTo>
                    <a:lnTo>
                      <a:pt x="51" y="75"/>
                    </a:lnTo>
                    <a:lnTo>
                      <a:pt x="51" y="75"/>
                    </a:lnTo>
                    <a:lnTo>
                      <a:pt x="51" y="75"/>
                    </a:lnTo>
                    <a:lnTo>
                      <a:pt x="51" y="75"/>
                    </a:lnTo>
                    <a:lnTo>
                      <a:pt x="52" y="75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9" name="Freeform 3055"/>
              <p:cNvSpPr>
                <a:spLocks/>
              </p:cNvSpPr>
              <p:nvPr/>
            </p:nvSpPr>
            <p:spPr bwMode="auto">
              <a:xfrm>
                <a:off x="4272" y="2058"/>
                <a:ext cx="10" cy="15"/>
              </a:xfrm>
              <a:custGeom>
                <a:avLst/>
                <a:gdLst/>
                <a:ahLst/>
                <a:cxnLst>
                  <a:cxn ang="0">
                    <a:pos x="53" y="19"/>
                  </a:cxn>
                  <a:cxn ang="0">
                    <a:pos x="53" y="19"/>
                  </a:cxn>
                  <a:cxn ang="0">
                    <a:pos x="48" y="15"/>
                  </a:cxn>
                  <a:cxn ang="0">
                    <a:pos x="42" y="10"/>
                  </a:cxn>
                  <a:cxn ang="0">
                    <a:pos x="35" y="7"/>
                  </a:cxn>
                  <a:cxn ang="0">
                    <a:pos x="28" y="4"/>
                  </a:cxn>
                  <a:cxn ang="0">
                    <a:pos x="21" y="2"/>
                  </a:cxn>
                  <a:cxn ang="0">
                    <a:pos x="14" y="1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5"/>
                  </a:cxn>
                  <a:cxn ang="0">
                    <a:pos x="1" y="75"/>
                  </a:cxn>
                  <a:cxn ang="0">
                    <a:pos x="2" y="75"/>
                  </a:cxn>
                  <a:cxn ang="0">
                    <a:pos x="2" y="75"/>
                  </a:cxn>
                  <a:cxn ang="0">
                    <a:pos x="2" y="75"/>
                  </a:cxn>
                  <a:cxn ang="0">
                    <a:pos x="2" y="75"/>
                  </a:cxn>
                  <a:cxn ang="0">
                    <a:pos x="2" y="75"/>
                  </a:cxn>
                  <a:cxn ang="0">
                    <a:pos x="1" y="75"/>
                  </a:cxn>
                  <a:cxn ang="0">
                    <a:pos x="1" y="75"/>
                  </a:cxn>
                  <a:cxn ang="0">
                    <a:pos x="1" y="75"/>
                  </a:cxn>
                  <a:cxn ang="0">
                    <a:pos x="53" y="19"/>
                  </a:cxn>
                </a:cxnLst>
                <a:rect l="0" t="0" r="r" b="b"/>
                <a:pathLst>
                  <a:path w="53" h="75">
                    <a:moveTo>
                      <a:pt x="53" y="19"/>
                    </a:moveTo>
                    <a:lnTo>
                      <a:pt x="53" y="19"/>
                    </a:lnTo>
                    <a:lnTo>
                      <a:pt x="48" y="15"/>
                    </a:lnTo>
                    <a:lnTo>
                      <a:pt x="42" y="10"/>
                    </a:lnTo>
                    <a:lnTo>
                      <a:pt x="35" y="7"/>
                    </a:lnTo>
                    <a:lnTo>
                      <a:pt x="28" y="4"/>
                    </a:lnTo>
                    <a:lnTo>
                      <a:pt x="21" y="2"/>
                    </a:lnTo>
                    <a:lnTo>
                      <a:pt x="14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5"/>
                    </a:lnTo>
                    <a:lnTo>
                      <a:pt x="1" y="75"/>
                    </a:lnTo>
                    <a:lnTo>
                      <a:pt x="2" y="75"/>
                    </a:lnTo>
                    <a:lnTo>
                      <a:pt x="2" y="75"/>
                    </a:lnTo>
                    <a:lnTo>
                      <a:pt x="2" y="75"/>
                    </a:lnTo>
                    <a:lnTo>
                      <a:pt x="2" y="75"/>
                    </a:lnTo>
                    <a:lnTo>
                      <a:pt x="2" y="75"/>
                    </a:lnTo>
                    <a:lnTo>
                      <a:pt x="1" y="75"/>
                    </a:lnTo>
                    <a:lnTo>
                      <a:pt x="1" y="75"/>
                    </a:lnTo>
                    <a:lnTo>
                      <a:pt x="1" y="75"/>
                    </a:lnTo>
                    <a:lnTo>
                      <a:pt x="53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0" name="Freeform 3056"/>
              <p:cNvSpPr>
                <a:spLocks/>
              </p:cNvSpPr>
              <p:nvPr/>
            </p:nvSpPr>
            <p:spPr bwMode="auto">
              <a:xfrm>
                <a:off x="4272" y="2062"/>
                <a:ext cx="15" cy="11"/>
              </a:xfrm>
              <a:custGeom>
                <a:avLst/>
                <a:gdLst/>
                <a:ahLst/>
                <a:cxnLst>
                  <a:cxn ang="0">
                    <a:pos x="75" y="52"/>
                  </a:cxn>
                  <a:cxn ang="0">
                    <a:pos x="75" y="52"/>
                  </a:cxn>
                  <a:cxn ang="0">
                    <a:pos x="75" y="45"/>
                  </a:cxn>
                  <a:cxn ang="0">
                    <a:pos x="74" y="39"/>
                  </a:cxn>
                  <a:cxn ang="0">
                    <a:pos x="73" y="32"/>
                  </a:cxn>
                  <a:cxn ang="0">
                    <a:pos x="71" y="25"/>
                  </a:cxn>
                  <a:cxn ang="0">
                    <a:pos x="67" y="18"/>
                  </a:cxn>
                  <a:cxn ang="0">
                    <a:pos x="63" y="12"/>
                  </a:cxn>
                  <a:cxn ang="0">
                    <a:pos x="58" y="6"/>
                  </a:cxn>
                  <a:cxn ang="0">
                    <a:pos x="53" y="0"/>
                  </a:cxn>
                  <a:cxn ang="0">
                    <a:pos x="1" y="56"/>
                  </a:cxn>
                  <a:cxn ang="0">
                    <a:pos x="1" y="56"/>
                  </a:cxn>
                  <a:cxn ang="0">
                    <a:pos x="1" y="55"/>
                  </a:cxn>
                  <a:cxn ang="0">
                    <a:pos x="1" y="55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75" y="52"/>
                  </a:cxn>
                </a:cxnLst>
                <a:rect l="0" t="0" r="r" b="b"/>
                <a:pathLst>
                  <a:path w="75" h="56">
                    <a:moveTo>
                      <a:pt x="75" y="52"/>
                    </a:moveTo>
                    <a:lnTo>
                      <a:pt x="75" y="52"/>
                    </a:lnTo>
                    <a:lnTo>
                      <a:pt x="75" y="45"/>
                    </a:lnTo>
                    <a:lnTo>
                      <a:pt x="74" y="39"/>
                    </a:lnTo>
                    <a:lnTo>
                      <a:pt x="73" y="32"/>
                    </a:lnTo>
                    <a:lnTo>
                      <a:pt x="71" y="25"/>
                    </a:lnTo>
                    <a:lnTo>
                      <a:pt x="67" y="18"/>
                    </a:lnTo>
                    <a:lnTo>
                      <a:pt x="63" y="12"/>
                    </a:lnTo>
                    <a:lnTo>
                      <a:pt x="58" y="6"/>
                    </a:lnTo>
                    <a:lnTo>
                      <a:pt x="53" y="0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75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1" name="Freeform 3057"/>
              <p:cNvSpPr>
                <a:spLocks/>
              </p:cNvSpPr>
              <p:nvPr/>
            </p:nvSpPr>
            <p:spPr bwMode="auto">
              <a:xfrm>
                <a:off x="4272" y="2071"/>
                <a:ext cx="15" cy="9"/>
              </a:xfrm>
              <a:custGeom>
                <a:avLst/>
                <a:gdLst/>
                <a:ahLst/>
                <a:cxnLst>
                  <a:cxn ang="0">
                    <a:pos x="64" y="43"/>
                  </a:cxn>
                  <a:cxn ang="0">
                    <a:pos x="64" y="43"/>
                  </a:cxn>
                  <a:cxn ang="0">
                    <a:pos x="67" y="39"/>
                  </a:cxn>
                  <a:cxn ang="0">
                    <a:pos x="69" y="34"/>
                  </a:cxn>
                  <a:cxn ang="0">
                    <a:pos x="72" y="30"/>
                  </a:cxn>
                  <a:cxn ang="0">
                    <a:pos x="73" y="25"/>
                  </a:cxn>
                  <a:cxn ang="0">
                    <a:pos x="74" y="20"/>
                  </a:cxn>
                  <a:cxn ang="0">
                    <a:pos x="75" y="15"/>
                  </a:cxn>
                  <a:cxn ang="0">
                    <a:pos x="75" y="10"/>
                  </a:cxn>
                  <a:cxn ang="0">
                    <a:pos x="75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64" y="43"/>
                  </a:cxn>
                </a:cxnLst>
                <a:rect l="0" t="0" r="r" b="b"/>
                <a:pathLst>
                  <a:path w="75" h="43">
                    <a:moveTo>
                      <a:pt x="64" y="43"/>
                    </a:moveTo>
                    <a:lnTo>
                      <a:pt x="64" y="43"/>
                    </a:lnTo>
                    <a:lnTo>
                      <a:pt x="67" y="39"/>
                    </a:lnTo>
                    <a:lnTo>
                      <a:pt x="69" y="34"/>
                    </a:lnTo>
                    <a:lnTo>
                      <a:pt x="72" y="30"/>
                    </a:lnTo>
                    <a:lnTo>
                      <a:pt x="73" y="25"/>
                    </a:lnTo>
                    <a:lnTo>
                      <a:pt x="74" y="20"/>
                    </a:lnTo>
                    <a:lnTo>
                      <a:pt x="75" y="15"/>
                    </a:lnTo>
                    <a:lnTo>
                      <a:pt x="75" y="10"/>
                    </a:lnTo>
                    <a:lnTo>
                      <a:pt x="75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2" name="Freeform 3058"/>
              <p:cNvSpPr>
                <a:spLocks/>
              </p:cNvSpPr>
              <p:nvPr/>
            </p:nvSpPr>
            <p:spPr bwMode="auto">
              <a:xfrm>
                <a:off x="4253" y="2070"/>
                <a:ext cx="32" cy="15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24" y="71"/>
                  </a:cxn>
                  <a:cxn ang="0">
                    <a:pos x="129" y="69"/>
                  </a:cxn>
                  <a:cxn ang="0">
                    <a:pos x="134" y="67"/>
                  </a:cxn>
                  <a:cxn ang="0">
                    <a:pos x="138" y="65"/>
                  </a:cxn>
                  <a:cxn ang="0">
                    <a:pos x="142" y="61"/>
                  </a:cxn>
                  <a:cxn ang="0">
                    <a:pos x="146" y="59"/>
                  </a:cxn>
                  <a:cxn ang="0">
                    <a:pos x="150" y="56"/>
                  </a:cxn>
                  <a:cxn ang="0">
                    <a:pos x="153" y="51"/>
                  </a:cxn>
                  <a:cxn ang="0">
                    <a:pos x="157" y="47"/>
                  </a:cxn>
                  <a:cxn ang="0">
                    <a:pos x="95" y="4"/>
                  </a:cxn>
                  <a:cxn ang="0">
                    <a:pos x="97" y="2"/>
                  </a:cxn>
                  <a:cxn ang="0">
                    <a:pos x="97" y="1"/>
                  </a:cxn>
                  <a:cxn ang="0">
                    <a:pos x="98" y="1"/>
                  </a:cxn>
                  <a:cxn ang="0">
                    <a:pos x="98" y="0"/>
                  </a:cxn>
                  <a:cxn ang="0">
                    <a:pos x="99" y="0"/>
                  </a:cxn>
                  <a:cxn ang="0">
                    <a:pos x="99" y="0"/>
                  </a:cxn>
                  <a:cxn ang="0">
                    <a:pos x="99" y="0"/>
                  </a:cxn>
                  <a:cxn ang="0">
                    <a:pos x="99" y="0"/>
                  </a:cxn>
                  <a:cxn ang="0">
                    <a:pos x="100" y="72"/>
                  </a:cxn>
                  <a:cxn ang="0">
                    <a:pos x="99" y="0"/>
                  </a:cxn>
                  <a:cxn ang="0">
                    <a:pos x="0" y="38"/>
                  </a:cxn>
                  <a:cxn ang="0">
                    <a:pos x="100" y="72"/>
                  </a:cxn>
                  <a:cxn ang="0">
                    <a:pos x="123" y="0"/>
                  </a:cxn>
                </a:cxnLst>
                <a:rect l="0" t="0" r="r" b="b"/>
                <a:pathLst>
                  <a:path w="157" h="72">
                    <a:moveTo>
                      <a:pt x="123" y="0"/>
                    </a:moveTo>
                    <a:lnTo>
                      <a:pt x="124" y="71"/>
                    </a:lnTo>
                    <a:lnTo>
                      <a:pt x="129" y="69"/>
                    </a:lnTo>
                    <a:lnTo>
                      <a:pt x="134" y="67"/>
                    </a:lnTo>
                    <a:lnTo>
                      <a:pt x="138" y="65"/>
                    </a:lnTo>
                    <a:lnTo>
                      <a:pt x="142" y="61"/>
                    </a:lnTo>
                    <a:lnTo>
                      <a:pt x="146" y="59"/>
                    </a:lnTo>
                    <a:lnTo>
                      <a:pt x="150" y="56"/>
                    </a:lnTo>
                    <a:lnTo>
                      <a:pt x="153" y="51"/>
                    </a:lnTo>
                    <a:lnTo>
                      <a:pt x="157" y="47"/>
                    </a:lnTo>
                    <a:lnTo>
                      <a:pt x="95" y="4"/>
                    </a:lnTo>
                    <a:lnTo>
                      <a:pt x="97" y="2"/>
                    </a:lnTo>
                    <a:lnTo>
                      <a:pt x="97" y="1"/>
                    </a:lnTo>
                    <a:lnTo>
                      <a:pt x="98" y="1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100" y="72"/>
                    </a:lnTo>
                    <a:lnTo>
                      <a:pt x="99" y="0"/>
                    </a:lnTo>
                    <a:lnTo>
                      <a:pt x="0" y="38"/>
                    </a:lnTo>
                    <a:lnTo>
                      <a:pt x="100" y="72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3" name="Freeform 3059"/>
              <p:cNvSpPr>
                <a:spLocks/>
              </p:cNvSpPr>
              <p:nvPr/>
            </p:nvSpPr>
            <p:spPr bwMode="auto">
              <a:xfrm>
                <a:off x="4273" y="2070"/>
                <a:ext cx="12" cy="15"/>
              </a:xfrm>
              <a:custGeom>
                <a:avLst/>
                <a:gdLst/>
                <a:ahLst/>
                <a:cxnLst>
                  <a:cxn ang="0">
                    <a:pos x="62" y="27"/>
                  </a:cxn>
                  <a:cxn ang="0">
                    <a:pos x="62" y="27"/>
                  </a:cxn>
                  <a:cxn ang="0">
                    <a:pos x="58" y="22"/>
                  </a:cxn>
                  <a:cxn ang="0">
                    <a:pos x="54" y="17"/>
                  </a:cxn>
                  <a:cxn ang="0">
                    <a:pos x="50" y="13"/>
                  </a:cxn>
                  <a:cxn ang="0">
                    <a:pos x="45" y="9"/>
                  </a:cxn>
                  <a:cxn ang="0">
                    <a:pos x="40" y="7"/>
                  </a:cxn>
                  <a:cxn ang="0">
                    <a:pos x="35" y="4"/>
                  </a:cxn>
                  <a:cxn ang="0">
                    <a:pos x="30" y="1"/>
                  </a:cxn>
                  <a:cxn ang="0">
                    <a:pos x="24" y="0"/>
                  </a:cxn>
                  <a:cxn ang="0">
                    <a:pos x="1" y="72"/>
                  </a:cxn>
                  <a:cxn ang="0">
                    <a:pos x="1" y="72"/>
                  </a:cxn>
                  <a:cxn ang="0">
                    <a:pos x="2" y="72"/>
                  </a:cxn>
                  <a:cxn ang="0">
                    <a:pos x="2" y="72"/>
                  </a:cxn>
                  <a:cxn ang="0">
                    <a:pos x="2" y="72"/>
                  </a:cxn>
                  <a:cxn ang="0">
                    <a:pos x="1" y="72"/>
                  </a:cxn>
                  <a:cxn ang="0">
                    <a:pos x="1" y="72"/>
                  </a:cxn>
                  <a:cxn ang="0">
                    <a:pos x="1" y="71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62" y="27"/>
                  </a:cxn>
                </a:cxnLst>
                <a:rect l="0" t="0" r="r" b="b"/>
                <a:pathLst>
                  <a:path w="62" h="72">
                    <a:moveTo>
                      <a:pt x="62" y="27"/>
                    </a:moveTo>
                    <a:lnTo>
                      <a:pt x="62" y="27"/>
                    </a:lnTo>
                    <a:lnTo>
                      <a:pt x="58" y="22"/>
                    </a:lnTo>
                    <a:lnTo>
                      <a:pt x="54" y="17"/>
                    </a:lnTo>
                    <a:lnTo>
                      <a:pt x="50" y="13"/>
                    </a:lnTo>
                    <a:lnTo>
                      <a:pt x="45" y="9"/>
                    </a:lnTo>
                    <a:lnTo>
                      <a:pt x="40" y="7"/>
                    </a:lnTo>
                    <a:lnTo>
                      <a:pt x="35" y="4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62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4" name="Freeform 3060"/>
              <p:cNvSpPr>
                <a:spLocks/>
              </p:cNvSpPr>
              <p:nvPr/>
            </p:nvSpPr>
            <p:spPr bwMode="auto">
              <a:xfrm>
                <a:off x="4273" y="2076"/>
                <a:ext cx="15" cy="8"/>
              </a:xfrm>
              <a:custGeom>
                <a:avLst/>
                <a:gdLst/>
                <a:ahLst/>
                <a:cxnLst>
                  <a:cxn ang="0">
                    <a:pos x="75" y="42"/>
                  </a:cxn>
                  <a:cxn ang="0">
                    <a:pos x="75" y="42"/>
                  </a:cxn>
                  <a:cxn ang="0">
                    <a:pos x="75" y="37"/>
                  </a:cxn>
                  <a:cxn ang="0">
                    <a:pos x="74" y="31"/>
                  </a:cxn>
                  <a:cxn ang="0">
                    <a:pos x="74" y="25"/>
                  </a:cxn>
                  <a:cxn ang="0">
                    <a:pos x="72" y="20"/>
                  </a:cxn>
                  <a:cxn ang="0">
                    <a:pos x="70" y="15"/>
                  </a:cxn>
                  <a:cxn ang="0">
                    <a:pos x="68" y="9"/>
                  </a:cxn>
                  <a:cxn ang="0">
                    <a:pos x="65" y="4"/>
                  </a:cxn>
                  <a:cxn ang="0">
                    <a:pos x="62" y="0"/>
                  </a:cxn>
                  <a:cxn ang="0">
                    <a:pos x="0" y="4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75" y="42"/>
                  </a:cxn>
                </a:cxnLst>
                <a:rect l="0" t="0" r="r" b="b"/>
                <a:pathLst>
                  <a:path w="75" h="44">
                    <a:moveTo>
                      <a:pt x="75" y="42"/>
                    </a:moveTo>
                    <a:lnTo>
                      <a:pt x="75" y="42"/>
                    </a:lnTo>
                    <a:lnTo>
                      <a:pt x="75" y="37"/>
                    </a:lnTo>
                    <a:lnTo>
                      <a:pt x="74" y="31"/>
                    </a:lnTo>
                    <a:lnTo>
                      <a:pt x="74" y="25"/>
                    </a:lnTo>
                    <a:lnTo>
                      <a:pt x="72" y="20"/>
                    </a:lnTo>
                    <a:lnTo>
                      <a:pt x="70" y="15"/>
                    </a:lnTo>
                    <a:lnTo>
                      <a:pt x="68" y="9"/>
                    </a:lnTo>
                    <a:lnTo>
                      <a:pt x="65" y="4"/>
                    </a:lnTo>
                    <a:lnTo>
                      <a:pt x="62" y="0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75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5" name="Freeform 3061"/>
              <p:cNvSpPr>
                <a:spLocks/>
              </p:cNvSpPr>
              <p:nvPr/>
            </p:nvSpPr>
            <p:spPr bwMode="auto">
              <a:xfrm>
                <a:off x="4273" y="2084"/>
                <a:ext cx="15" cy="11"/>
              </a:xfrm>
              <a:custGeom>
                <a:avLst/>
                <a:gdLst/>
                <a:ahLst/>
                <a:cxnLst>
                  <a:cxn ang="0">
                    <a:pos x="52" y="56"/>
                  </a:cxn>
                  <a:cxn ang="0">
                    <a:pos x="52" y="56"/>
                  </a:cxn>
                  <a:cxn ang="0">
                    <a:pos x="57" y="50"/>
                  </a:cxn>
                  <a:cxn ang="0">
                    <a:pos x="61" y="44"/>
                  </a:cxn>
                  <a:cxn ang="0">
                    <a:pos x="66" y="37"/>
                  </a:cxn>
                  <a:cxn ang="0">
                    <a:pos x="69" y="30"/>
                  </a:cxn>
                  <a:cxn ang="0">
                    <a:pos x="72" y="22"/>
                  </a:cxn>
                  <a:cxn ang="0">
                    <a:pos x="74" y="15"/>
                  </a:cxn>
                  <a:cxn ang="0">
                    <a:pos x="75" y="7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2" y="56"/>
                  </a:cxn>
                </a:cxnLst>
                <a:rect l="0" t="0" r="r" b="b"/>
                <a:pathLst>
                  <a:path w="75" h="56">
                    <a:moveTo>
                      <a:pt x="52" y="56"/>
                    </a:moveTo>
                    <a:lnTo>
                      <a:pt x="52" y="56"/>
                    </a:lnTo>
                    <a:lnTo>
                      <a:pt x="57" y="50"/>
                    </a:lnTo>
                    <a:lnTo>
                      <a:pt x="61" y="44"/>
                    </a:lnTo>
                    <a:lnTo>
                      <a:pt x="66" y="37"/>
                    </a:lnTo>
                    <a:lnTo>
                      <a:pt x="69" y="30"/>
                    </a:lnTo>
                    <a:lnTo>
                      <a:pt x="72" y="22"/>
                    </a:lnTo>
                    <a:lnTo>
                      <a:pt x="74" y="15"/>
                    </a:lnTo>
                    <a:lnTo>
                      <a:pt x="75" y="7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2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6" name="Freeform 3062"/>
              <p:cNvSpPr>
                <a:spLocks/>
              </p:cNvSpPr>
              <p:nvPr/>
            </p:nvSpPr>
            <p:spPr bwMode="auto">
              <a:xfrm>
                <a:off x="4272" y="2084"/>
                <a:ext cx="11" cy="16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0" y="76"/>
                  </a:cxn>
                  <a:cxn ang="0">
                    <a:pos x="8" y="75"/>
                  </a:cxn>
                  <a:cxn ang="0">
                    <a:pos x="15" y="75"/>
                  </a:cxn>
                  <a:cxn ang="0">
                    <a:pos x="23" y="72"/>
                  </a:cxn>
                  <a:cxn ang="0">
                    <a:pos x="30" y="70"/>
                  </a:cxn>
                  <a:cxn ang="0">
                    <a:pos x="38" y="68"/>
                  </a:cxn>
                  <a:cxn ang="0">
                    <a:pos x="45" y="63"/>
                  </a:cxn>
                  <a:cxn ang="0">
                    <a:pos x="52" y="58"/>
                  </a:cxn>
                  <a:cxn ang="0">
                    <a:pos x="58" y="54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76"/>
                  </a:cxn>
                </a:cxnLst>
                <a:rect l="0" t="0" r="r" b="b"/>
                <a:pathLst>
                  <a:path w="58" h="76">
                    <a:moveTo>
                      <a:pt x="0" y="76"/>
                    </a:moveTo>
                    <a:lnTo>
                      <a:pt x="0" y="76"/>
                    </a:lnTo>
                    <a:lnTo>
                      <a:pt x="8" y="75"/>
                    </a:lnTo>
                    <a:lnTo>
                      <a:pt x="15" y="75"/>
                    </a:lnTo>
                    <a:lnTo>
                      <a:pt x="23" y="72"/>
                    </a:lnTo>
                    <a:lnTo>
                      <a:pt x="30" y="70"/>
                    </a:lnTo>
                    <a:lnTo>
                      <a:pt x="38" y="68"/>
                    </a:lnTo>
                    <a:lnTo>
                      <a:pt x="45" y="63"/>
                    </a:lnTo>
                    <a:lnTo>
                      <a:pt x="52" y="58"/>
                    </a:lnTo>
                    <a:lnTo>
                      <a:pt x="58" y="54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7" name="Freeform 3063"/>
              <p:cNvSpPr>
                <a:spLocks/>
              </p:cNvSpPr>
              <p:nvPr/>
            </p:nvSpPr>
            <p:spPr bwMode="auto">
              <a:xfrm>
                <a:off x="4260" y="2084"/>
                <a:ext cx="12" cy="1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54"/>
                  </a:cxn>
                  <a:cxn ang="0">
                    <a:pos x="7" y="58"/>
                  </a:cxn>
                  <a:cxn ang="0">
                    <a:pos x="13" y="63"/>
                  </a:cxn>
                  <a:cxn ang="0">
                    <a:pos x="20" y="68"/>
                  </a:cxn>
                  <a:cxn ang="0">
                    <a:pos x="28" y="70"/>
                  </a:cxn>
                  <a:cxn ang="0">
                    <a:pos x="35" y="72"/>
                  </a:cxn>
                  <a:cxn ang="0">
                    <a:pos x="43" y="75"/>
                  </a:cxn>
                  <a:cxn ang="0">
                    <a:pos x="51" y="75"/>
                  </a:cxn>
                  <a:cxn ang="0">
                    <a:pos x="58" y="76"/>
                  </a:cxn>
                  <a:cxn ang="0">
                    <a:pos x="58" y="0"/>
                  </a:cxn>
                  <a:cxn ang="0">
                    <a:pos x="56" y="0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0" y="54"/>
                  </a:cxn>
                </a:cxnLst>
                <a:rect l="0" t="0" r="r" b="b"/>
                <a:pathLst>
                  <a:path w="58" h="76">
                    <a:moveTo>
                      <a:pt x="0" y="54"/>
                    </a:moveTo>
                    <a:lnTo>
                      <a:pt x="0" y="54"/>
                    </a:lnTo>
                    <a:lnTo>
                      <a:pt x="7" y="58"/>
                    </a:lnTo>
                    <a:lnTo>
                      <a:pt x="13" y="63"/>
                    </a:lnTo>
                    <a:lnTo>
                      <a:pt x="20" y="68"/>
                    </a:lnTo>
                    <a:lnTo>
                      <a:pt x="28" y="70"/>
                    </a:lnTo>
                    <a:lnTo>
                      <a:pt x="35" y="72"/>
                    </a:lnTo>
                    <a:lnTo>
                      <a:pt x="43" y="75"/>
                    </a:lnTo>
                    <a:lnTo>
                      <a:pt x="51" y="75"/>
                    </a:lnTo>
                    <a:lnTo>
                      <a:pt x="58" y="76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8" name="Freeform 3064"/>
              <p:cNvSpPr>
                <a:spLocks/>
              </p:cNvSpPr>
              <p:nvPr/>
            </p:nvSpPr>
            <p:spPr bwMode="auto">
              <a:xfrm>
                <a:off x="4256" y="2084"/>
                <a:ext cx="15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" y="15"/>
                  </a:cxn>
                  <a:cxn ang="0">
                    <a:pos x="4" y="23"/>
                  </a:cxn>
                  <a:cxn ang="0">
                    <a:pos x="6" y="30"/>
                  </a:cxn>
                  <a:cxn ang="0">
                    <a:pos x="10" y="38"/>
                  </a:cxn>
                  <a:cxn ang="0">
                    <a:pos x="14" y="44"/>
                  </a:cxn>
                  <a:cxn ang="0">
                    <a:pos x="19" y="51"/>
                  </a:cxn>
                  <a:cxn ang="0">
                    <a:pos x="23" y="57"/>
                  </a:cxn>
                  <a:cxn ang="0">
                    <a:pos x="77" y="3"/>
                  </a:cxn>
                  <a:cxn ang="0">
                    <a:pos x="75" y="1"/>
                  </a:cxn>
                  <a:cxn ang="0">
                    <a:pos x="75" y="1"/>
                  </a:cxn>
                  <a:cxn ang="0">
                    <a:pos x="75" y="1"/>
                  </a:cxn>
                  <a:cxn ang="0">
                    <a:pos x="77" y="1"/>
                  </a:cxn>
                  <a:cxn ang="0">
                    <a:pos x="77" y="3"/>
                  </a:cxn>
                  <a:cxn ang="0">
                    <a:pos x="77" y="1"/>
                  </a:cxn>
                  <a:cxn ang="0">
                    <a:pos x="77" y="1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0" y="0"/>
                  </a:cxn>
                </a:cxnLst>
                <a:rect l="0" t="0" r="r" b="b"/>
                <a:pathLst>
                  <a:path w="77" h="57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" y="15"/>
                    </a:lnTo>
                    <a:lnTo>
                      <a:pt x="4" y="23"/>
                    </a:lnTo>
                    <a:lnTo>
                      <a:pt x="6" y="30"/>
                    </a:lnTo>
                    <a:lnTo>
                      <a:pt x="10" y="38"/>
                    </a:lnTo>
                    <a:lnTo>
                      <a:pt x="14" y="44"/>
                    </a:lnTo>
                    <a:lnTo>
                      <a:pt x="19" y="51"/>
                    </a:lnTo>
                    <a:lnTo>
                      <a:pt x="23" y="57"/>
                    </a:lnTo>
                    <a:lnTo>
                      <a:pt x="77" y="3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7" y="1"/>
                    </a:lnTo>
                    <a:lnTo>
                      <a:pt x="77" y="3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9" name="Freeform 3065"/>
              <p:cNvSpPr>
                <a:spLocks/>
              </p:cNvSpPr>
              <p:nvPr/>
            </p:nvSpPr>
            <p:spPr bwMode="auto">
              <a:xfrm>
                <a:off x="4256" y="2075"/>
                <a:ext cx="15" cy="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1" y="6"/>
                  </a:cxn>
                  <a:cxn ang="0">
                    <a:pos x="8" y="11"/>
                  </a:cxn>
                  <a:cxn ang="0">
                    <a:pos x="6" y="17"/>
                  </a:cxn>
                  <a:cxn ang="0">
                    <a:pos x="4" y="22"/>
                  </a:cxn>
                  <a:cxn ang="0">
                    <a:pos x="3" y="28"/>
                  </a:cxn>
                  <a:cxn ang="0">
                    <a:pos x="1" y="34"/>
                  </a:cxn>
                  <a:cxn ang="0">
                    <a:pos x="0" y="40"/>
                  </a:cxn>
                  <a:cxn ang="0">
                    <a:pos x="0" y="44"/>
                  </a:cxn>
                  <a:cxn ang="0">
                    <a:pos x="77" y="44"/>
                  </a:cxn>
                  <a:cxn ang="0">
                    <a:pos x="75" y="44"/>
                  </a:cxn>
                  <a:cxn ang="0">
                    <a:pos x="77" y="43"/>
                  </a:cxn>
                  <a:cxn ang="0">
                    <a:pos x="77" y="44"/>
                  </a:cxn>
                  <a:cxn ang="0">
                    <a:pos x="75" y="44"/>
                  </a:cxn>
                  <a:cxn ang="0">
                    <a:pos x="75" y="44"/>
                  </a:cxn>
                  <a:cxn ang="0">
                    <a:pos x="75" y="45"/>
                  </a:cxn>
                  <a:cxn ang="0">
                    <a:pos x="75" y="45"/>
                  </a:cxn>
                  <a:cxn ang="0">
                    <a:pos x="75" y="45"/>
                  </a:cxn>
                  <a:cxn ang="0">
                    <a:pos x="75" y="45"/>
                  </a:cxn>
                  <a:cxn ang="0">
                    <a:pos x="14" y="0"/>
                  </a:cxn>
                </a:cxnLst>
                <a:rect l="0" t="0" r="r" b="b"/>
                <a:pathLst>
                  <a:path w="77" h="45">
                    <a:moveTo>
                      <a:pt x="14" y="0"/>
                    </a:moveTo>
                    <a:lnTo>
                      <a:pt x="14" y="0"/>
                    </a:lnTo>
                    <a:lnTo>
                      <a:pt x="11" y="6"/>
                    </a:lnTo>
                    <a:lnTo>
                      <a:pt x="8" y="11"/>
                    </a:lnTo>
                    <a:lnTo>
                      <a:pt x="6" y="17"/>
                    </a:lnTo>
                    <a:lnTo>
                      <a:pt x="4" y="22"/>
                    </a:lnTo>
                    <a:lnTo>
                      <a:pt x="3" y="28"/>
                    </a:lnTo>
                    <a:lnTo>
                      <a:pt x="1" y="34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77" y="44"/>
                    </a:lnTo>
                    <a:lnTo>
                      <a:pt x="75" y="44"/>
                    </a:lnTo>
                    <a:lnTo>
                      <a:pt x="77" y="43"/>
                    </a:lnTo>
                    <a:lnTo>
                      <a:pt x="77" y="44"/>
                    </a:lnTo>
                    <a:lnTo>
                      <a:pt x="75" y="44"/>
                    </a:lnTo>
                    <a:lnTo>
                      <a:pt x="75" y="44"/>
                    </a:lnTo>
                    <a:lnTo>
                      <a:pt x="75" y="45"/>
                    </a:lnTo>
                    <a:lnTo>
                      <a:pt x="75" y="45"/>
                    </a:lnTo>
                    <a:lnTo>
                      <a:pt x="75" y="45"/>
                    </a:lnTo>
                    <a:lnTo>
                      <a:pt x="75" y="4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0" name="Freeform 3066"/>
              <p:cNvSpPr>
                <a:spLocks/>
              </p:cNvSpPr>
              <p:nvPr/>
            </p:nvSpPr>
            <p:spPr bwMode="auto">
              <a:xfrm>
                <a:off x="4258" y="2070"/>
                <a:ext cx="35" cy="15"/>
              </a:xfrm>
              <a:custGeom>
                <a:avLst/>
                <a:gdLst/>
                <a:ahLst/>
                <a:cxnLst>
                  <a:cxn ang="0">
                    <a:pos x="36" y="72"/>
                  </a:cxn>
                  <a:cxn ang="0">
                    <a:pos x="39" y="0"/>
                  </a:cxn>
                  <a:cxn ang="0">
                    <a:pos x="35" y="2"/>
                  </a:cxn>
                  <a:cxn ang="0">
                    <a:pos x="29" y="3"/>
                  </a:cxn>
                  <a:cxn ang="0">
                    <a:pos x="23" y="6"/>
                  </a:cxn>
                  <a:cxn ang="0">
                    <a:pos x="19" y="9"/>
                  </a:cxn>
                  <a:cxn ang="0">
                    <a:pos x="13" y="13"/>
                  </a:cxn>
                  <a:cxn ang="0">
                    <a:pos x="8" y="16"/>
                  </a:cxn>
                  <a:cxn ang="0">
                    <a:pos x="5" y="21"/>
                  </a:cxn>
                  <a:cxn ang="0">
                    <a:pos x="0" y="25"/>
                  </a:cxn>
                  <a:cxn ang="0">
                    <a:pos x="61" y="70"/>
                  </a:cxn>
                  <a:cxn ang="0">
                    <a:pos x="60" y="72"/>
                  </a:cxn>
                  <a:cxn ang="0">
                    <a:pos x="60" y="72"/>
                  </a:cxn>
                  <a:cxn ang="0">
                    <a:pos x="59" y="73"/>
                  </a:cxn>
                  <a:cxn ang="0">
                    <a:pos x="59" y="73"/>
                  </a:cxn>
                  <a:cxn ang="0">
                    <a:pos x="58" y="73"/>
                  </a:cxn>
                  <a:cxn ang="0">
                    <a:pos x="58" y="73"/>
                  </a:cxn>
                  <a:cxn ang="0">
                    <a:pos x="58" y="73"/>
                  </a:cxn>
                  <a:cxn ang="0">
                    <a:pos x="59" y="73"/>
                  </a:cxn>
                  <a:cxn ang="0">
                    <a:pos x="61" y="1"/>
                  </a:cxn>
                  <a:cxn ang="0">
                    <a:pos x="59" y="73"/>
                  </a:cxn>
                  <a:cxn ang="0">
                    <a:pos x="172" y="43"/>
                  </a:cxn>
                  <a:cxn ang="0">
                    <a:pos x="61" y="1"/>
                  </a:cxn>
                  <a:cxn ang="0">
                    <a:pos x="36" y="72"/>
                  </a:cxn>
                </a:cxnLst>
                <a:rect l="0" t="0" r="r" b="b"/>
                <a:pathLst>
                  <a:path w="172" h="73">
                    <a:moveTo>
                      <a:pt x="36" y="72"/>
                    </a:moveTo>
                    <a:lnTo>
                      <a:pt x="39" y="0"/>
                    </a:lnTo>
                    <a:lnTo>
                      <a:pt x="35" y="2"/>
                    </a:lnTo>
                    <a:lnTo>
                      <a:pt x="29" y="3"/>
                    </a:lnTo>
                    <a:lnTo>
                      <a:pt x="23" y="6"/>
                    </a:lnTo>
                    <a:lnTo>
                      <a:pt x="19" y="9"/>
                    </a:lnTo>
                    <a:lnTo>
                      <a:pt x="13" y="13"/>
                    </a:lnTo>
                    <a:lnTo>
                      <a:pt x="8" y="16"/>
                    </a:lnTo>
                    <a:lnTo>
                      <a:pt x="5" y="21"/>
                    </a:lnTo>
                    <a:lnTo>
                      <a:pt x="0" y="25"/>
                    </a:lnTo>
                    <a:lnTo>
                      <a:pt x="61" y="70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59" y="73"/>
                    </a:lnTo>
                    <a:lnTo>
                      <a:pt x="59" y="73"/>
                    </a:lnTo>
                    <a:lnTo>
                      <a:pt x="58" y="73"/>
                    </a:lnTo>
                    <a:lnTo>
                      <a:pt x="58" y="73"/>
                    </a:lnTo>
                    <a:lnTo>
                      <a:pt x="58" y="73"/>
                    </a:lnTo>
                    <a:lnTo>
                      <a:pt x="59" y="73"/>
                    </a:lnTo>
                    <a:lnTo>
                      <a:pt x="61" y="1"/>
                    </a:lnTo>
                    <a:lnTo>
                      <a:pt x="59" y="73"/>
                    </a:lnTo>
                    <a:lnTo>
                      <a:pt x="172" y="43"/>
                    </a:lnTo>
                    <a:lnTo>
                      <a:pt x="61" y="1"/>
                    </a:lnTo>
                    <a:lnTo>
                      <a:pt x="36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1" name="Freeform 3067"/>
              <p:cNvSpPr>
                <a:spLocks/>
              </p:cNvSpPr>
              <p:nvPr/>
            </p:nvSpPr>
            <p:spPr bwMode="auto">
              <a:xfrm>
                <a:off x="4260" y="2070"/>
                <a:ext cx="15" cy="10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71" y="0"/>
                  </a:cxn>
                  <a:cxn ang="0">
                    <a:pos x="72" y="1"/>
                  </a:cxn>
                  <a:cxn ang="0">
                    <a:pos x="73" y="3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5" y="8"/>
                  </a:cxn>
                  <a:cxn ang="0">
                    <a:pos x="75" y="9"/>
                  </a:cxn>
                  <a:cxn ang="0">
                    <a:pos x="75" y="10"/>
                  </a:cxn>
                  <a:cxn ang="0">
                    <a:pos x="75" y="11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3" y="29"/>
                  </a:cxn>
                  <a:cxn ang="0">
                    <a:pos x="4" y="33"/>
                  </a:cxn>
                  <a:cxn ang="0">
                    <a:pos x="7" y="39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8" y="53"/>
                  </a:cxn>
                  <a:cxn ang="0">
                    <a:pos x="18" y="54"/>
                  </a:cxn>
                  <a:cxn ang="0">
                    <a:pos x="71" y="0"/>
                  </a:cxn>
                </a:cxnLst>
                <a:rect l="0" t="0" r="r" b="b"/>
                <a:pathLst>
                  <a:path w="75" h="54">
                    <a:moveTo>
                      <a:pt x="71" y="0"/>
                    </a:moveTo>
                    <a:lnTo>
                      <a:pt x="71" y="0"/>
                    </a:lnTo>
                    <a:lnTo>
                      <a:pt x="72" y="1"/>
                    </a:lnTo>
                    <a:lnTo>
                      <a:pt x="73" y="3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5" y="8"/>
                    </a:lnTo>
                    <a:lnTo>
                      <a:pt x="75" y="9"/>
                    </a:lnTo>
                    <a:lnTo>
                      <a:pt x="75" y="10"/>
                    </a:lnTo>
                    <a:lnTo>
                      <a:pt x="75" y="11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4" y="33"/>
                    </a:lnTo>
                    <a:lnTo>
                      <a:pt x="7" y="39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8" y="53"/>
                    </a:lnTo>
                    <a:lnTo>
                      <a:pt x="18" y="5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2" name="Freeform 3068"/>
              <p:cNvSpPr>
                <a:spLocks/>
              </p:cNvSpPr>
              <p:nvPr/>
            </p:nvSpPr>
            <p:spPr bwMode="auto">
              <a:xfrm>
                <a:off x="4264" y="2069"/>
                <a:ext cx="10" cy="1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0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1"/>
                  </a:cxn>
                  <a:cxn ang="0">
                    <a:pos x="48" y="1"/>
                  </a:cxn>
                  <a:cxn ang="0">
                    <a:pos x="49" y="2"/>
                  </a:cxn>
                  <a:cxn ang="0">
                    <a:pos x="52" y="4"/>
                  </a:cxn>
                  <a:cxn ang="0">
                    <a:pos x="53" y="5"/>
                  </a:cxn>
                  <a:cxn ang="0">
                    <a:pos x="0" y="59"/>
                  </a:cxn>
                  <a:cxn ang="0">
                    <a:pos x="4" y="62"/>
                  </a:cxn>
                  <a:cxn ang="0">
                    <a:pos x="9" y="66"/>
                  </a:cxn>
                  <a:cxn ang="0">
                    <a:pos x="13" y="69"/>
                  </a:cxn>
                  <a:cxn ang="0">
                    <a:pos x="19" y="72"/>
                  </a:cxn>
                  <a:cxn ang="0">
                    <a:pos x="25" y="73"/>
                  </a:cxn>
                  <a:cxn ang="0">
                    <a:pos x="31" y="74"/>
                  </a:cxn>
                  <a:cxn ang="0">
                    <a:pos x="37" y="75"/>
                  </a:cxn>
                  <a:cxn ang="0">
                    <a:pos x="41" y="75"/>
                  </a:cxn>
                  <a:cxn ang="0">
                    <a:pos x="41" y="75"/>
                  </a:cxn>
                  <a:cxn ang="0">
                    <a:pos x="41" y="0"/>
                  </a:cxn>
                </a:cxnLst>
                <a:rect l="0" t="0" r="r" b="b"/>
                <a:pathLst>
                  <a:path w="53" h="75">
                    <a:moveTo>
                      <a:pt x="41" y="0"/>
                    </a:move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52" y="4"/>
                    </a:lnTo>
                    <a:lnTo>
                      <a:pt x="53" y="5"/>
                    </a:lnTo>
                    <a:lnTo>
                      <a:pt x="0" y="59"/>
                    </a:lnTo>
                    <a:lnTo>
                      <a:pt x="4" y="62"/>
                    </a:lnTo>
                    <a:lnTo>
                      <a:pt x="9" y="66"/>
                    </a:lnTo>
                    <a:lnTo>
                      <a:pt x="13" y="69"/>
                    </a:lnTo>
                    <a:lnTo>
                      <a:pt x="19" y="72"/>
                    </a:lnTo>
                    <a:lnTo>
                      <a:pt x="25" y="73"/>
                    </a:lnTo>
                    <a:lnTo>
                      <a:pt x="31" y="74"/>
                    </a:lnTo>
                    <a:lnTo>
                      <a:pt x="37" y="75"/>
                    </a:lnTo>
                    <a:lnTo>
                      <a:pt x="41" y="75"/>
                    </a:lnTo>
                    <a:lnTo>
                      <a:pt x="41" y="75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3" name="Freeform 3069"/>
              <p:cNvSpPr>
                <a:spLocks/>
              </p:cNvSpPr>
              <p:nvPr/>
            </p:nvSpPr>
            <p:spPr bwMode="auto">
              <a:xfrm>
                <a:off x="4270" y="2069"/>
                <a:ext cx="10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2" y="4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75"/>
                  </a:cxn>
                  <a:cxn ang="0">
                    <a:pos x="17" y="75"/>
                  </a:cxn>
                  <a:cxn ang="0">
                    <a:pos x="23" y="74"/>
                  </a:cxn>
                  <a:cxn ang="0">
                    <a:pos x="27" y="73"/>
                  </a:cxn>
                  <a:cxn ang="0">
                    <a:pos x="33" y="72"/>
                  </a:cxn>
                  <a:cxn ang="0">
                    <a:pos x="39" y="69"/>
                  </a:cxn>
                  <a:cxn ang="0">
                    <a:pos x="43" y="66"/>
                  </a:cxn>
                  <a:cxn ang="0">
                    <a:pos x="48" y="62"/>
                  </a:cxn>
                  <a:cxn ang="0">
                    <a:pos x="53" y="59"/>
                  </a:cxn>
                  <a:cxn ang="0">
                    <a:pos x="53" y="59"/>
                  </a:cxn>
                  <a:cxn ang="0">
                    <a:pos x="0" y="5"/>
                  </a:cxn>
                </a:cxnLst>
                <a:rect l="0" t="0" r="r" b="b"/>
                <a:pathLst>
                  <a:path w="53" h="75">
                    <a:moveTo>
                      <a:pt x="0" y="5"/>
                    </a:moveTo>
                    <a:lnTo>
                      <a:pt x="0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75"/>
                    </a:lnTo>
                    <a:lnTo>
                      <a:pt x="17" y="75"/>
                    </a:lnTo>
                    <a:lnTo>
                      <a:pt x="23" y="74"/>
                    </a:lnTo>
                    <a:lnTo>
                      <a:pt x="27" y="73"/>
                    </a:lnTo>
                    <a:lnTo>
                      <a:pt x="33" y="72"/>
                    </a:lnTo>
                    <a:lnTo>
                      <a:pt x="39" y="69"/>
                    </a:lnTo>
                    <a:lnTo>
                      <a:pt x="43" y="66"/>
                    </a:lnTo>
                    <a:lnTo>
                      <a:pt x="48" y="62"/>
                    </a:lnTo>
                    <a:lnTo>
                      <a:pt x="53" y="59"/>
                    </a:lnTo>
                    <a:lnTo>
                      <a:pt x="53" y="5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4" name="Freeform 3070"/>
              <p:cNvSpPr>
                <a:spLocks/>
              </p:cNvSpPr>
              <p:nvPr/>
            </p:nvSpPr>
            <p:spPr bwMode="auto">
              <a:xfrm>
                <a:off x="4269" y="2070"/>
                <a:ext cx="15" cy="1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3" y="2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8" y="54"/>
                  </a:cxn>
                  <a:cxn ang="0">
                    <a:pos x="62" y="49"/>
                  </a:cxn>
                  <a:cxn ang="0">
                    <a:pos x="66" y="45"/>
                  </a:cxn>
                  <a:cxn ang="0">
                    <a:pos x="68" y="40"/>
                  </a:cxn>
                  <a:cxn ang="0">
                    <a:pos x="70" y="34"/>
                  </a:cxn>
                  <a:cxn ang="0">
                    <a:pos x="73" y="29"/>
                  </a:cxn>
                  <a:cxn ang="0">
                    <a:pos x="74" y="24"/>
                  </a:cxn>
                  <a:cxn ang="0">
                    <a:pos x="75" y="18"/>
                  </a:cxn>
                  <a:cxn ang="0">
                    <a:pos x="75" y="12"/>
                  </a:cxn>
                  <a:cxn ang="0">
                    <a:pos x="75" y="12"/>
                  </a:cxn>
                  <a:cxn ang="0">
                    <a:pos x="0" y="12"/>
                  </a:cxn>
                </a:cxnLst>
                <a:rect l="0" t="0" r="r" b="b"/>
                <a:pathLst>
                  <a:path w="75" h="54">
                    <a:moveTo>
                      <a:pt x="0" y="12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8" y="54"/>
                    </a:lnTo>
                    <a:lnTo>
                      <a:pt x="62" y="49"/>
                    </a:lnTo>
                    <a:lnTo>
                      <a:pt x="66" y="45"/>
                    </a:lnTo>
                    <a:lnTo>
                      <a:pt x="68" y="40"/>
                    </a:lnTo>
                    <a:lnTo>
                      <a:pt x="70" y="34"/>
                    </a:lnTo>
                    <a:lnTo>
                      <a:pt x="73" y="29"/>
                    </a:lnTo>
                    <a:lnTo>
                      <a:pt x="74" y="24"/>
                    </a:lnTo>
                    <a:lnTo>
                      <a:pt x="75" y="18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5" name="Freeform 3071"/>
              <p:cNvSpPr>
                <a:spLocks/>
              </p:cNvSpPr>
              <p:nvPr/>
            </p:nvSpPr>
            <p:spPr bwMode="auto">
              <a:xfrm>
                <a:off x="4269" y="2064"/>
                <a:ext cx="15" cy="10"/>
              </a:xfrm>
              <a:custGeom>
                <a:avLst/>
                <a:gdLst/>
                <a:ahLst/>
                <a:cxnLst>
                  <a:cxn ang="0">
                    <a:pos x="5" y="53"/>
                  </a:cxn>
                  <a:cxn ang="0">
                    <a:pos x="5" y="53"/>
                  </a:cxn>
                  <a:cxn ang="0">
                    <a:pos x="3" y="52"/>
                  </a:cxn>
                  <a:cxn ang="0">
                    <a:pos x="2" y="51"/>
                  </a:cxn>
                  <a:cxn ang="0">
                    <a:pos x="2" y="49"/>
                  </a:cxn>
                  <a:cxn ang="0">
                    <a:pos x="1" y="47"/>
                  </a:cxn>
                  <a:cxn ang="0">
                    <a:pos x="0" y="46"/>
                  </a:cxn>
                  <a:cxn ang="0">
                    <a:pos x="0" y="44"/>
                  </a:cxn>
                  <a:cxn ang="0">
                    <a:pos x="0" y="43"/>
                  </a:cxn>
                  <a:cxn ang="0">
                    <a:pos x="0" y="41"/>
                  </a:cxn>
                  <a:cxn ang="0">
                    <a:pos x="75" y="41"/>
                  </a:cxn>
                  <a:cxn ang="0">
                    <a:pos x="75" y="36"/>
                  </a:cxn>
                  <a:cxn ang="0">
                    <a:pos x="74" y="30"/>
                  </a:cxn>
                  <a:cxn ang="0">
                    <a:pos x="73" y="24"/>
                  </a:cxn>
                  <a:cxn ang="0">
                    <a:pos x="70" y="19"/>
                  </a:cxn>
                  <a:cxn ang="0">
                    <a:pos x="68" y="14"/>
                  </a:cxn>
                  <a:cxn ang="0">
                    <a:pos x="66" y="9"/>
                  </a:cxn>
                  <a:cxn ang="0">
                    <a:pos x="61" y="4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" y="53"/>
                  </a:cxn>
                </a:cxnLst>
                <a:rect l="0" t="0" r="r" b="b"/>
                <a:pathLst>
                  <a:path w="75" h="53">
                    <a:moveTo>
                      <a:pt x="5" y="53"/>
                    </a:moveTo>
                    <a:lnTo>
                      <a:pt x="5" y="53"/>
                    </a:lnTo>
                    <a:lnTo>
                      <a:pt x="3" y="52"/>
                    </a:lnTo>
                    <a:lnTo>
                      <a:pt x="2" y="51"/>
                    </a:lnTo>
                    <a:lnTo>
                      <a:pt x="2" y="49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75" y="41"/>
                    </a:lnTo>
                    <a:lnTo>
                      <a:pt x="75" y="36"/>
                    </a:lnTo>
                    <a:lnTo>
                      <a:pt x="74" y="30"/>
                    </a:lnTo>
                    <a:lnTo>
                      <a:pt x="73" y="24"/>
                    </a:lnTo>
                    <a:lnTo>
                      <a:pt x="70" y="19"/>
                    </a:lnTo>
                    <a:lnTo>
                      <a:pt x="68" y="14"/>
                    </a:lnTo>
                    <a:lnTo>
                      <a:pt x="66" y="9"/>
                    </a:lnTo>
                    <a:lnTo>
                      <a:pt x="61" y="4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6" name="Freeform 3072"/>
              <p:cNvSpPr>
                <a:spLocks/>
              </p:cNvSpPr>
              <p:nvPr/>
            </p:nvSpPr>
            <p:spPr bwMode="auto">
              <a:xfrm>
                <a:off x="4270" y="2060"/>
                <a:ext cx="10" cy="16"/>
              </a:xfrm>
              <a:custGeom>
                <a:avLst/>
                <a:gdLst/>
                <a:ahLst/>
                <a:cxnLst>
                  <a:cxn ang="0">
                    <a:pos x="11" y="77"/>
                  </a:cxn>
                  <a:cxn ang="0">
                    <a:pos x="11" y="77"/>
                  </a:cxn>
                  <a:cxn ang="0">
                    <a:pos x="10" y="77"/>
                  </a:cxn>
                  <a:cxn ang="0">
                    <a:pos x="9" y="76"/>
                  </a:cxn>
                  <a:cxn ang="0">
                    <a:pos x="8" y="76"/>
                  </a:cxn>
                  <a:cxn ang="0">
                    <a:pos x="5" y="76"/>
                  </a:cxn>
                  <a:cxn ang="0">
                    <a:pos x="4" y="74"/>
                  </a:cxn>
                  <a:cxn ang="0">
                    <a:pos x="2" y="73"/>
                  </a:cxn>
                  <a:cxn ang="0">
                    <a:pos x="1" y="72"/>
                  </a:cxn>
                  <a:cxn ang="0">
                    <a:pos x="0" y="71"/>
                  </a:cxn>
                  <a:cxn ang="0">
                    <a:pos x="53" y="18"/>
                  </a:cxn>
                  <a:cxn ang="0">
                    <a:pos x="48" y="13"/>
                  </a:cxn>
                  <a:cxn ang="0">
                    <a:pos x="43" y="11"/>
                  </a:cxn>
                  <a:cxn ang="0">
                    <a:pos x="39" y="7"/>
                  </a:cxn>
                  <a:cxn ang="0">
                    <a:pos x="33" y="5"/>
                  </a:cxn>
                  <a:cxn ang="0">
                    <a:pos x="27" y="3"/>
                  </a:cxn>
                  <a:cxn ang="0">
                    <a:pos x="23" y="2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77"/>
                  </a:cxn>
                </a:cxnLst>
                <a:rect l="0" t="0" r="r" b="b"/>
                <a:pathLst>
                  <a:path w="53" h="77">
                    <a:moveTo>
                      <a:pt x="11" y="77"/>
                    </a:moveTo>
                    <a:lnTo>
                      <a:pt x="11" y="77"/>
                    </a:lnTo>
                    <a:lnTo>
                      <a:pt x="10" y="77"/>
                    </a:lnTo>
                    <a:lnTo>
                      <a:pt x="9" y="76"/>
                    </a:lnTo>
                    <a:lnTo>
                      <a:pt x="8" y="76"/>
                    </a:lnTo>
                    <a:lnTo>
                      <a:pt x="5" y="76"/>
                    </a:lnTo>
                    <a:lnTo>
                      <a:pt x="4" y="74"/>
                    </a:lnTo>
                    <a:lnTo>
                      <a:pt x="2" y="73"/>
                    </a:lnTo>
                    <a:lnTo>
                      <a:pt x="1" y="72"/>
                    </a:lnTo>
                    <a:lnTo>
                      <a:pt x="0" y="71"/>
                    </a:lnTo>
                    <a:lnTo>
                      <a:pt x="53" y="18"/>
                    </a:lnTo>
                    <a:lnTo>
                      <a:pt x="48" y="13"/>
                    </a:lnTo>
                    <a:lnTo>
                      <a:pt x="43" y="11"/>
                    </a:lnTo>
                    <a:lnTo>
                      <a:pt x="39" y="7"/>
                    </a:lnTo>
                    <a:lnTo>
                      <a:pt x="33" y="5"/>
                    </a:lnTo>
                    <a:lnTo>
                      <a:pt x="27" y="3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7" name="Freeform 3073"/>
              <p:cNvSpPr>
                <a:spLocks/>
              </p:cNvSpPr>
              <p:nvPr/>
            </p:nvSpPr>
            <p:spPr bwMode="auto">
              <a:xfrm>
                <a:off x="4264" y="2060"/>
                <a:ext cx="10" cy="16"/>
              </a:xfrm>
              <a:custGeom>
                <a:avLst/>
                <a:gdLst/>
                <a:ahLst/>
                <a:cxnLst>
                  <a:cxn ang="0">
                    <a:pos x="53" y="71"/>
                  </a:cxn>
                  <a:cxn ang="0">
                    <a:pos x="52" y="71"/>
                  </a:cxn>
                  <a:cxn ang="0">
                    <a:pos x="50" y="72"/>
                  </a:cxn>
                  <a:cxn ang="0">
                    <a:pos x="49" y="73"/>
                  </a:cxn>
                  <a:cxn ang="0">
                    <a:pos x="48" y="74"/>
                  </a:cxn>
                  <a:cxn ang="0">
                    <a:pos x="47" y="76"/>
                  </a:cxn>
                  <a:cxn ang="0">
                    <a:pos x="45" y="76"/>
                  </a:cxn>
                  <a:cxn ang="0">
                    <a:pos x="43" y="76"/>
                  </a:cxn>
                  <a:cxn ang="0">
                    <a:pos x="42" y="77"/>
                  </a:cxn>
                  <a:cxn ang="0">
                    <a:pos x="41" y="77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31" y="2"/>
                  </a:cxn>
                  <a:cxn ang="0">
                    <a:pos x="25" y="3"/>
                  </a:cxn>
                  <a:cxn ang="0">
                    <a:pos x="19" y="5"/>
                  </a:cxn>
                  <a:cxn ang="0">
                    <a:pos x="13" y="7"/>
                  </a:cxn>
                  <a:cxn ang="0">
                    <a:pos x="9" y="10"/>
                  </a:cxn>
                  <a:cxn ang="0">
                    <a:pos x="4" y="13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53" y="71"/>
                  </a:cxn>
                </a:cxnLst>
                <a:rect l="0" t="0" r="r" b="b"/>
                <a:pathLst>
                  <a:path w="53" h="77">
                    <a:moveTo>
                      <a:pt x="53" y="71"/>
                    </a:moveTo>
                    <a:lnTo>
                      <a:pt x="52" y="71"/>
                    </a:lnTo>
                    <a:lnTo>
                      <a:pt x="50" y="72"/>
                    </a:lnTo>
                    <a:lnTo>
                      <a:pt x="49" y="73"/>
                    </a:lnTo>
                    <a:lnTo>
                      <a:pt x="48" y="74"/>
                    </a:lnTo>
                    <a:lnTo>
                      <a:pt x="47" y="76"/>
                    </a:lnTo>
                    <a:lnTo>
                      <a:pt x="45" y="76"/>
                    </a:lnTo>
                    <a:lnTo>
                      <a:pt x="43" y="76"/>
                    </a:lnTo>
                    <a:lnTo>
                      <a:pt x="42" y="77"/>
                    </a:lnTo>
                    <a:lnTo>
                      <a:pt x="41" y="77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31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3" y="7"/>
                    </a:lnTo>
                    <a:lnTo>
                      <a:pt x="9" y="10"/>
                    </a:lnTo>
                    <a:lnTo>
                      <a:pt x="4" y="13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53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8" name="Freeform 3074"/>
              <p:cNvSpPr>
                <a:spLocks/>
              </p:cNvSpPr>
              <p:nvPr/>
            </p:nvSpPr>
            <p:spPr bwMode="auto">
              <a:xfrm>
                <a:off x="4260" y="2064"/>
                <a:ext cx="15" cy="10"/>
              </a:xfrm>
              <a:custGeom>
                <a:avLst/>
                <a:gdLst/>
                <a:ahLst/>
                <a:cxnLst>
                  <a:cxn ang="0">
                    <a:pos x="75" y="40"/>
                  </a:cxn>
                  <a:cxn ang="0">
                    <a:pos x="75" y="40"/>
                  </a:cxn>
                  <a:cxn ang="0">
                    <a:pos x="75" y="41"/>
                  </a:cxn>
                  <a:cxn ang="0">
                    <a:pos x="75" y="44"/>
                  </a:cxn>
                  <a:cxn ang="0">
                    <a:pos x="75" y="46"/>
                  </a:cxn>
                  <a:cxn ang="0">
                    <a:pos x="74" y="47"/>
                  </a:cxn>
                  <a:cxn ang="0">
                    <a:pos x="73" y="49"/>
                  </a:cxn>
                  <a:cxn ang="0">
                    <a:pos x="72" y="51"/>
                  </a:cxn>
                  <a:cxn ang="0">
                    <a:pos x="71" y="53"/>
                  </a:cxn>
                  <a:cxn ang="0">
                    <a:pos x="71" y="53"/>
                  </a:cxn>
                  <a:cxn ang="0">
                    <a:pos x="18" y="0"/>
                  </a:cxn>
                  <a:cxn ang="0">
                    <a:pos x="14" y="3"/>
                  </a:cxn>
                  <a:cxn ang="0">
                    <a:pos x="11" y="8"/>
                  </a:cxn>
                  <a:cxn ang="0">
                    <a:pos x="7" y="13"/>
                  </a:cxn>
                  <a:cxn ang="0">
                    <a:pos x="5" y="18"/>
                  </a:cxn>
                  <a:cxn ang="0">
                    <a:pos x="3" y="24"/>
                  </a:cxn>
                  <a:cxn ang="0">
                    <a:pos x="1" y="30"/>
                  </a:cxn>
                  <a:cxn ang="0">
                    <a:pos x="0" y="36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75" y="40"/>
                  </a:cxn>
                </a:cxnLst>
                <a:rect l="0" t="0" r="r" b="b"/>
                <a:pathLst>
                  <a:path w="75" h="53">
                    <a:moveTo>
                      <a:pt x="75" y="40"/>
                    </a:moveTo>
                    <a:lnTo>
                      <a:pt x="75" y="40"/>
                    </a:lnTo>
                    <a:lnTo>
                      <a:pt x="75" y="41"/>
                    </a:lnTo>
                    <a:lnTo>
                      <a:pt x="75" y="44"/>
                    </a:lnTo>
                    <a:lnTo>
                      <a:pt x="75" y="46"/>
                    </a:lnTo>
                    <a:lnTo>
                      <a:pt x="74" y="47"/>
                    </a:lnTo>
                    <a:lnTo>
                      <a:pt x="73" y="49"/>
                    </a:lnTo>
                    <a:lnTo>
                      <a:pt x="72" y="51"/>
                    </a:lnTo>
                    <a:lnTo>
                      <a:pt x="71" y="53"/>
                    </a:lnTo>
                    <a:lnTo>
                      <a:pt x="71" y="53"/>
                    </a:lnTo>
                    <a:lnTo>
                      <a:pt x="18" y="0"/>
                    </a:lnTo>
                    <a:lnTo>
                      <a:pt x="14" y="3"/>
                    </a:lnTo>
                    <a:lnTo>
                      <a:pt x="11" y="8"/>
                    </a:lnTo>
                    <a:lnTo>
                      <a:pt x="7" y="13"/>
                    </a:lnTo>
                    <a:lnTo>
                      <a:pt x="5" y="18"/>
                    </a:lnTo>
                    <a:lnTo>
                      <a:pt x="3" y="24"/>
                    </a:lnTo>
                    <a:lnTo>
                      <a:pt x="1" y="30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75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9" name="Freeform 3075"/>
              <p:cNvSpPr>
                <a:spLocks/>
              </p:cNvSpPr>
              <p:nvPr/>
            </p:nvSpPr>
            <p:spPr bwMode="auto">
              <a:xfrm>
                <a:off x="4259" y="2083"/>
                <a:ext cx="15" cy="7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0"/>
                  </a:cxn>
                  <a:cxn ang="0">
                    <a:pos x="76" y="0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76" y="2"/>
                  </a:cxn>
                  <a:cxn ang="0">
                    <a:pos x="77" y="2"/>
                  </a:cxn>
                  <a:cxn ang="0">
                    <a:pos x="77" y="2"/>
                  </a:cxn>
                  <a:cxn ang="0">
                    <a:pos x="77" y="3"/>
                  </a:cxn>
                  <a:cxn ang="0">
                    <a:pos x="77" y="3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2" y="16"/>
                  </a:cxn>
                  <a:cxn ang="0">
                    <a:pos x="3" y="19"/>
                  </a:cxn>
                  <a:cxn ang="0">
                    <a:pos x="4" y="23"/>
                  </a:cxn>
                  <a:cxn ang="0">
                    <a:pos x="5" y="27"/>
                  </a:cxn>
                  <a:cxn ang="0">
                    <a:pos x="6" y="31"/>
                  </a:cxn>
                  <a:cxn ang="0">
                    <a:pos x="9" y="34"/>
                  </a:cxn>
                  <a:cxn ang="0">
                    <a:pos x="9" y="34"/>
                  </a:cxn>
                  <a:cxn ang="0">
                    <a:pos x="76" y="0"/>
                  </a:cxn>
                </a:cxnLst>
                <a:rect l="0" t="0" r="r" b="b"/>
                <a:pathLst>
                  <a:path w="77" h="34">
                    <a:moveTo>
                      <a:pt x="76" y="0"/>
                    </a:moveTo>
                    <a:lnTo>
                      <a:pt x="76" y="0"/>
                    </a:lnTo>
                    <a:lnTo>
                      <a:pt x="76" y="0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3" y="19"/>
                    </a:lnTo>
                    <a:lnTo>
                      <a:pt x="4" y="23"/>
                    </a:lnTo>
                    <a:lnTo>
                      <a:pt x="5" y="27"/>
                    </a:lnTo>
                    <a:lnTo>
                      <a:pt x="6" y="31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0" name="Freeform 3076"/>
              <p:cNvSpPr>
                <a:spLocks/>
              </p:cNvSpPr>
              <p:nvPr/>
            </p:nvSpPr>
            <p:spPr bwMode="auto">
              <a:xfrm>
                <a:off x="4261" y="2082"/>
                <a:ext cx="13" cy="13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2" y="1"/>
                  </a:cxn>
                  <a:cxn ang="0">
                    <a:pos x="63" y="1"/>
                  </a:cxn>
                  <a:cxn ang="0">
                    <a:pos x="64" y="2"/>
                  </a:cxn>
                  <a:cxn ang="0">
                    <a:pos x="64" y="3"/>
                  </a:cxn>
                  <a:cxn ang="0">
                    <a:pos x="65" y="5"/>
                  </a:cxn>
                  <a:cxn ang="0">
                    <a:pos x="67" y="6"/>
                  </a:cxn>
                  <a:cxn ang="0">
                    <a:pos x="67" y="6"/>
                  </a:cxn>
                  <a:cxn ang="0">
                    <a:pos x="0" y="40"/>
                  </a:cxn>
                  <a:cxn ang="0">
                    <a:pos x="2" y="44"/>
                  </a:cxn>
                  <a:cxn ang="0">
                    <a:pos x="4" y="47"/>
                  </a:cxn>
                  <a:cxn ang="0">
                    <a:pos x="6" y="52"/>
                  </a:cxn>
                  <a:cxn ang="0">
                    <a:pos x="10" y="55"/>
                  </a:cxn>
                  <a:cxn ang="0">
                    <a:pos x="13" y="58"/>
                  </a:cxn>
                  <a:cxn ang="0">
                    <a:pos x="17" y="61"/>
                  </a:cxn>
                  <a:cxn ang="0">
                    <a:pos x="20" y="63"/>
                  </a:cxn>
                  <a:cxn ang="0">
                    <a:pos x="25" y="66"/>
                  </a:cxn>
                  <a:cxn ang="0">
                    <a:pos x="25" y="66"/>
                  </a:cxn>
                  <a:cxn ang="0">
                    <a:pos x="61" y="0"/>
                  </a:cxn>
                </a:cxnLst>
                <a:rect l="0" t="0" r="r" b="b"/>
                <a:pathLst>
                  <a:path w="67" h="66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2"/>
                    </a:lnTo>
                    <a:lnTo>
                      <a:pt x="64" y="3"/>
                    </a:lnTo>
                    <a:lnTo>
                      <a:pt x="65" y="5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4" y="47"/>
                    </a:lnTo>
                    <a:lnTo>
                      <a:pt x="6" y="52"/>
                    </a:lnTo>
                    <a:lnTo>
                      <a:pt x="10" y="55"/>
                    </a:lnTo>
                    <a:lnTo>
                      <a:pt x="13" y="58"/>
                    </a:lnTo>
                    <a:lnTo>
                      <a:pt x="17" y="61"/>
                    </a:lnTo>
                    <a:lnTo>
                      <a:pt x="20" y="63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1" name="Freeform 3077"/>
              <p:cNvSpPr>
                <a:spLocks/>
              </p:cNvSpPr>
              <p:nvPr/>
            </p:nvSpPr>
            <p:spPr bwMode="auto">
              <a:xfrm>
                <a:off x="4266" y="2082"/>
                <a:ext cx="7" cy="1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1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5" y="0"/>
                  </a:cxn>
                  <a:cxn ang="0">
                    <a:pos x="35" y="1"/>
                  </a:cxn>
                  <a:cxn ang="0">
                    <a:pos x="36" y="1"/>
                  </a:cxn>
                  <a:cxn ang="0">
                    <a:pos x="36" y="1"/>
                  </a:cxn>
                  <a:cxn ang="0">
                    <a:pos x="0" y="67"/>
                  </a:cxn>
                  <a:cxn ang="0">
                    <a:pos x="3" y="69"/>
                  </a:cxn>
                  <a:cxn ang="0">
                    <a:pos x="7" y="70"/>
                  </a:cxn>
                  <a:cxn ang="0">
                    <a:pos x="10" y="71"/>
                  </a:cxn>
                  <a:cxn ang="0">
                    <a:pos x="15" y="74"/>
                  </a:cxn>
                  <a:cxn ang="0">
                    <a:pos x="20" y="74"/>
                  </a:cxn>
                  <a:cxn ang="0">
                    <a:pos x="23" y="75"/>
                  </a:cxn>
                  <a:cxn ang="0">
                    <a:pos x="28" y="75"/>
                  </a:cxn>
                  <a:cxn ang="0">
                    <a:pos x="31" y="75"/>
                  </a:cxn>
                  <a:cxn ang="0">
                    <a:pos x="31" y="75"/>
                  </a:cxn>
                  <a:cxn ang="0">
                    <a:pos x="31" y="0"/>
                  </a:cxn>
                </a:cxnLst>
                <a:rect l="0" t="0" r="r" b="b"/>
                <a:pathLst>
                  <a:path w="36" h="75">
                    <a:moveTo>
                      <a:pt x="31" y="0"/>
                    </a:moveTo>
                    <a:lnTo>
                      <a:pt x="31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0" y="67"/>
                    </a:lnTo>
                    <a:lnTo>
                      <a:pt x="3" y="69"/>
                    </a:lnTo>
                    <a:lnTo>
                      <a:pt x="7" y="70"/>
                    </a:lnTo>
                    <a:lnTo>
                      <a:pt x="10" y="71"/>
                    </a:lnTo>
                    <a:lnTo>
                      <a:pt x="15" y="74"/>
                    </a:lnTo>
                    <a:lnTo>
                      <a:pt x="20" y="74"/>
                    </a:lnTo>
                    <a:lnTo>
                      <a:pt x="23" y="75"/>
                    </a:lnTo>
                    <a:lnTo>
                      <a:pt x="28" y="75"/>
                    </a:lnTo>
                    <a:lnTo>
                      <a:pt x="31" y="75"/>
                    </a:lnTo>
                    <a:lnTo>
                      <a:pt x="31" y="7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2" name="Freeform 3078"/>
              <p:cNvSpPr>
                <a:spLocks/>
              </p:cNvSpPr>
              <p:nvPr/>
            </p:nvSpPr>
            <p:spPr bwMode="auto">
              <a:xfrm>
                <a:off x="4270" y="2082"/>
                <a:ext cx="11" cy="1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75"/>
                  </a:cxn>
                  <a:cxn ang="0">
                    <a:pos x="13" y="75"/>
                  </a:cxn>
                  <a:cxn ang="0">
                    <a:pos x="20" y="74"/>
                  </a:cxn>
                  <a:cxn ang="0">
                    <a:pos x="26" y="73"/>
                  </a:cxn>
                  <a:cxn ang="0">
                    <a:pos x="31" y="70"/>
                  </a:cxn>
                  <a:cxn ang="0">
                    <a:pos x="37" y="68"/>
                  </a:cxn>
                  <a:cxn ang="0">
                    <a:pos x="43" y="64"/>
                  </a:cxn>
                  <a:cxn ang="0">
                    <a:pos x="49" y="61"/>
                  </a:cxn>
                  <a:cxn ang="0">
                    <a:pos x="53" y="56"/>
                  </a:cxn>
                  <a:cxn ang="0">
                    <a:pos x="53" y="56"/>
                  </a:cxn>
                  <a:cxn ang="0">
                    <a:pos x="0" y="3"/>
                  </a:cxn>
                </a:cxnLst>
                <a:rect l="0" t="0" r="r" b="b"/>
                <a:pathLst>
                  <a:path w="53" h="75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75"/>
                    </a:lnTo>
                    <a:lnTo>
                      <a:pt x="13" y="75"/>
                    </a:lnTo>
                    <a:lnTo>
                      <a:pt x="20" y="74"/>
                    </a:lnTo>
                    <a:lnTo>
                      <a:pt x="26" y="73"/>
                    </a:lnTo>
                    <a:lnTo>
                      <a:pt x="31" y="70"/>
                    </a:lnTo>
                    <a:lnTo>
                      <a:pt x="37" y="68"/>
                    </a:lnTo>
                    <a:lnTo>
                      <a:pt x="43" y="64"/>
                    </a:lnTo>
                    <a:lnTo>
                      <a:pt x="49" y="61"/>
                    </a:lnTo>
                    <a:lnTo>
                      <a:pt x="53" y="56"/>
                    </a:lnTo>
                    <a:lnTo>
                      <a:pt x="53" y="5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3" name="Freeform 3079"/>
              <p:cNvSpPr>
                <a:spLocks/>
              </p:cNvSpPr>
              <p:nvPr/>
            </p:nvSpPr>
            <p:spPr bwMode="auto">
              <a:xfrm>
                <a:off x="4270" y="2082"/>
                <a:ext cx="15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57" y="53"/>
                  </a:cxn>
                  <a:cxn ang="0">
                    <a:pos x="61" y="49"/>
                  </a:cxn>
                  <a:cxn ang="0">
                    <a:pos x="65" y="44"/>
                  </a:cxn>
                  <a:cxn ang="0">
                    <a:pos x="69" y="38"/>
                  </a:cxn>
                  <a:cxn ang="0">
                    <a:pos x="71" y="33"/>
                  </a:cxn>
                  <a:cxn ang="0">
                    <a:pos x="74" y="27"/>
                  </a:cxn>
                  <a:cxn ang="0">
                    <a:pos x="75" y="20"/>
                  </a:cxn>
                  <a:cxn ang="0">
                    <a:pos x="76" y="14"/>
                  </a:cxn>
                  <a:cxn ang="0">
                    <a:pos x="76" y="8"/>
                  </a:cxn>
                  <a:cxn ang="0">
                    <a:pos x="76" y="8"/>
                  </a:cxn>
                  <a:cxn ang="0">
                    <a:pos x="0" y="8"/>
                  </a:cxn>
                </a:cxnLst>
                <a:rect l="0" t="0" r="r" b="b"/>
                <a:pathLst>
                  <a:path w="76" h="53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7" y="53"/>
                    </a:lnTo>
                    <a:lnTo>
                      <a:pt x="61" y="49"/>
                    </a:lnTo>
                    <a:lnTo>
                      <a:pt x="65" y="44"/>
                    </a:lnTo>
                    <a:lnTo>
                      <a:pt x="69" y="38"/>
                    </a:lnTo>
                    <a:lnTo>
                      <a:pt x="71" y="33"/>
                    </a:lnTo>
                    <a:lnTo>
                      <a:pt x="74" y="27"/>
                    </a:lnTo>
                    <a:lnTo>
                      <a:pt x="75" y="20"/>
                    </a:lnTo>
                    <a:lnTo>
                      <a:pt x="76" y="14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4" name="Freeform 3080"/>
              <p:cNvSpPr>
                <a:spLocks/>
              </p:cNvSpPr>
              <p:nvPr/>
            </p:nvSpPr>
            <p:spPr bwMode="auto">
              <a:xfrm>
                <a:off x="4270" y="2075"/>
                <a:ext cx="15" cy="11"/>
              </a:xfrm>
              <a:custGeom>
                <a:avLst/>
                <a:gdLst/>
                <a:ahLst/>
                <a:cxnLst>
                  <a:cxn ang="0">
                    <a:pos x="4" y="54"/>
                  </a:cxn>
                  <a:cxn ang="0">
                    <a:pos x="4" y="54"/>
                  </a:cxn>
                  <a:cxn ang="0">
                    <a:pos x="3" y="53"/>
                  </a:cxn>
                  <a:cxn ang="0">
                    <a:pos x="2" y="52"/>
                  </a:cxn>
                  <a:cxn ang="0">
                    <a:pos x="2" y="51"/>
                  </a:cxn>
                  <a:cxn ang="0">
                    <a:pos x="1" y="50"/>
                  </a:cxn>
                  <a:cxn ang="0">
                    <a:pos x="1" y="49"/>
                  </a:cxn>
                  <a:cxn ang="0">
                    <a:pos x="1" y="48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76" y="46"/>
                  </a:cxn>
                  <a:cxn ang="0">
                    <a:pos x="76" y="41"/>
                  </a:cxn>
                  <a:cxn ang="0">
                    <a:pos x="75" y="34"/>
                  </a:cxn>
                  <a:cxn ang="0">
                    <a:pos x="74" y="28"/>
                  </a:cxn>
                  <a:cxn ang="0">
                    <a:pos x="71" y="22"/>
                  </a:cxn>
                  <a:cxn ang="0">
                    <a:pos x="68" y="15"/>
                  </a:cxn>
                  <a:cxn ang="0">
                    <a:pos x="65" y="11"/>
                  </a:cxn>
                  <a:cxn ang="0">
                    <a:pos x="61" y="5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4" y="54"/>
                  </a:cxn>
                </a:cxnLst>
                <a:rect l="0" t="0" r="r" b="b"/>
                <a:pathLst>
                  <a:path w="76" h="54">
                    <a:moveTo>
                      <a:pt x="4" y="54"/>
                    </a:moveTo>
                    <a:lnTo>
                      <a:pt x="4" y="54"/>
                    </a:lnTo>
                    <a:lnTo>
                      <a:pt x="3" y="53"/>
                    </a:lnTo>
                    <a:lnTo>
                      <a:pt x="2" y="52"/>
                    </a:lnTo>
                    <a:lnTo>
                      <a:pt x="2" y="51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76" y="46"/>
                    </a:lnTo>
                    <a:lnTo>
                      <a:pt x="76" y="41"/>
                    </a:lnTo>
                    <a:lnTo>
                      <a:pt x="75" y="34"/>
                    </a:lnTo>
                    <a:lnTo>
                      <a:pt x="74" y="28"/>
                    </a:lnTo>
                    <a:lnTo>
                      <a:pt x="71" y="22"/>
                    </a:lnTo>
                    <a:lnTo>
                      <a:pt x="68" y="15"/>
                    </a:lnTo>
                    <a:lnTo>
                      <a:pt x="65" y="11"/>
                    </a:lnTo>
                    <a:lnTo>
                      <a:pt x="61" y="5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4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5" name="Freeform 3081"/>
              <p:cNvSpPr>
                <a:spLocks/>
              </p:cNvSpPr>
              <p:nvPr/>
            </p:nvSpPr>
            <p:spPr bwMode="auto">
              <a:xfrm>
                <a:off x="4270" y="2071"/>
                <a:ext cx="11" cy="15"/>
              </a:xfrm>
              <a:custGeom>
                <a:avLst/>
                <a:gdLst/>
                <a:ahLst/>
                <a:cxnLst>
                  <a:cxn ang="0">
                    <a:pos x="7" y="75"/>
                  </a:cxn>
                  <a:cxn ang="0">
                    <a:pos x="7" y="75"/>
                  </a:cxn>
                  <a:cxn ang="0">
                    <a:pos x="6" y="75"/>
                  </a:cxn>
                  <a:cxn ang="0">
                    <a:pos x="6" y="75"/>
                  </a:cxn>
                  <a:cxn ang="0">
                    <a:pos x="5" y="75"/>
                  </a:cxn>
                  <a:cxn ang="0">
                    <a:pos x="4" y="75"/>
                  </a:cxn>
                  <a:cxn ang="0">
                    <a:pos x="3" y="74"/>
                  </a:cxn>
                  <a:cxn ang="0">
                    <a:pos x="1" y="74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52" y="18"/>
                  </a:cxn>
                  <a:cxn ang="0">
                    <a:pos x="48" y="14"/>
                  </a:cxn>
                  <a:cxn ang="0">
                    <a:pos x="43" y="10"/>
                  </a:cxn>
                  <a:cxn ang="0">
                    <a:pos x="37" y="7"/>
                  </a:cxn>
                  <a:cxn ang="0">
                    <a:pos x="31" y="4"/>
                  </a:cxn>
                  <a:cxn ang="0">
                    <a:pos x="26" y="2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75"/>
                  </a:cxn>
                </a:cxnLst>
                <a:rect l="0" t="0" r="r" b="b"/>
                <a:pathLst>
                  <a:path w="52" h="75">
                    <a:moveTo>
                      <a:pt x="7" y="75"/>
                    </a:moveTo>
                    <a:lnTo>
                      <a:pt x="7" y="75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5" y="75"/>
                    </a:lnTo>
                    <a:lnTo>
                      <a:pt x="4" y="75"/>
                    </a:lnTo>
                    <a:lnTo>
                      <a:pt x="3" y="74"/>
                    </a:lnTo>
                    <a:lnTo>
                      <a:pt x="1" y="7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52" y="18"/>
                    </a:lnTo>
                    <a:lnTo>
                      <a:pt x="48" y="14"/>
                    </a:lnTo>
                    <a:lnTo>
                      <a:pt x="43" y="10"/>
                    </a:lnTo>
                    <a:lnTo>
                      <a:pt x="37" y="7"/>
                    </a:lnTo>
                    <a:lnTo>
                      <a:pt x="31" y="4"/>
                    </a:lnTo>
                    <a:lnTo>
                      <a:pt x="26" y="2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6" name="Freeform 3082"/>
              <p:cNvSpPr>
                <a:spLocks/>
              </p:cNvSpPr>
              <p:nvPr/>
            </p:nvSpPr>
            <p:spPr bwMode="auto">
              <a:xfrm>
                <a:off x="4263" y="2071"/>
                <a:ext cx="10" cy="15"/>
              </a:xfrm>
              <a:custGeom>
                <a:avLst/>
                <a:gdLst/>
                <a:ahLst/>
                <a:cxnLst>
                  <a:cxn ang="0">
                    <a:pos x="54" y="71"/>
                  </a:cxn>
                  <a:cxn ang="0">
                    <a:pos x="54" y="71"/>
                  </a:cxn>
                  <a:cxn ang="0">
                    <a:pos x="53" y="72"/>
                  </a:cxn>
                  <a:cxn ang="0">
                    <a:pos x="52" y="74"/>
                  </a:cxn>
                  <a:cxn ang="0">
                    <a:pos x="51" y="74"/>
                  </a:cxn>
                  <a:cxn ang="0">
                    <a:pos x="50" y="75"/>
                  </a:cxn>
                  <a:cxn ang="0">
                    <a:pos x="48" y="75"/>
                  </a:cxn>
                  <a:cxn ang="0">
                    <a:pos x="47" y="75"/>
                  </a:cxn>
                  <a:cxn ang="0">
                    <a:pos x="46" y="75"/>
                  </a:cxn>
                  <a:cxn ang="0">
                    <a:pos x="46" y="75"/>
                  </a:cxn>
                  <a:cxn ang="0">
                    <a:pos x="46" y="0"/>
                  </a:cxn>
                  <a:cxn ang="0">
                    <a:pos x="40" y="0"/>
                  </a:cxn>
                  <a:cxn ang="0">
                    <a:pos x="33" y="1"/>
                  </a:cxn>
                  <a:cxn ang="0">
                    <a:pos x="28" y="2"/>
                  </a:cxn>
                  <a:cxn ang="0">
                    <a:pos x="22" y="4"/>
                  </a:cxn>
                  <a:cxn ang="0">
                    <a:pos x="16" y="7"/>
                  </a:cxn>
                  <a:cxn ang="0">
                    <a:pos x="10" y="10"/>
                  </a:cxn>
                  <a:cxn ang="0">
                    <a:pos x="5" y="15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54" y="71"/>
                  </a:cxn>
                </a:cxnLst>
                <a:rect l="0" t="0" r="r" b="b"/>
                <a:pathLst>
                  <a:path w="54" h="75">
                    <a:moveTo>
                      <a:pt x="54" y="71"/>
                    </a:moveTo>
                    <a:lnTo>
                      <a:pt x="54" y="71"/>
                    </a:lnTo>
                    <a:lnTo>
                      <a:pt x="53" y="72"/>
                    </a:lnTo>
                    <a:lnTo>
                      <a:pt x="52" y="74"/>
                    </a:lnTo>
                    <a:lnTo>
                      <a:pt x="51" y="74"/>
                    </a:lnTo>
                    <a:lnTo>
                      <a:pt x="50" y="75"/>
                    </a:lnTo>
                    <a:lnTo>
                      <a:pt x="48" y="75"/>
                    </a:lnTo>
                    <a:lnTo>
                      <a:pt x="47" y="75"/>
                    </a:lnTo>
                    <a:lnTo>
                      <a:pt x="46" y="75"/>
                    </a:lnTo>
                    <a:lnTo>
                      <a:pt x="46" y="75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3" y="1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16" y="7"/>
                    </a:lnTo>
                    <a:lnTo>
                      <a:pt x="10" y="10"/>
                    </a:lnTo>
                    <a:lnTo>
                      <a:pt x="5" y="1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54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7" name="Freeform 3083"/>
              <p:cNvSpPr>
                <a:spLocks/>
              </p:cNvSpPr>
              <p:nvPr/>
            </p:nvSpPr>
            <p:spPr bwMode="auto">
              <a:xfrm>
                <a:off x="4259" y="2075"/>
                <a:ext cx="15" cy="10"/>
              </a:xfrm>
              <a:custGeom>
                <a:avLst/>
                <a:gdLst/>
                <a:ahLst/>
                <a:cxnLst>
                  <a:cxn ang="0">
                    <a:pos x="77" y="45"/>
                  </a:cxn>
                  <a:cxn ang="0">
                    <a:pos x="77" y="45"/>
                  </a:cxn>
                  <a:cxn ang="0">
                    <a:pos x="77" y="46"/>
                  </a:cxn>
                  <a:cxn ang="0">
                    <a:pos x="77" y="48"/>
                  </a:cxn>
                  <a:cxn ang="0">
                    <a:pos x="76" y="49"/>
                  </a:cxn>
                  <a:cxn ang="0">
                    <a:pos x="76" y="50"/>
                  </a:cxn>
                  <a:cxn ang="0">
                    <a:pos x="76" y="51"/>
                  </a:cxn>
                  <a:cxn ang="0">
                    <a:pos x="74" y="52"/>
                  </a:cxn>
                  <a:cxn ang="0">
                    <a:pos x="73" y="52"/>
                  </a:cxn>
                  <a:cxn ang="0">
                    <a:pos x="73" y="53"/>
                  </a:cxn>
                  <a:cxn ang="0">
                    <a:pos x="19" y="0"/>
                  </a:cxn>
                  <a:cxn ang="0">
                    <a:pos x="15" y="5"/>
                  </a:cxn>
                  <a:cxn ang="0">
                    <a:pos x="12" y="11"/>
                  </a:cxn>
                  <a:cxn ang="0">
                    <a:pos x="9" y="15"/>
                  </a:cxn>
                  <a:cxn ang="0">
                    <a:pos x="5" y="22"/>
                  </a:cxn>
                  <a:cxn ang="0">
                    <a:pos x="4" y="28"/>
                  </a:cxn>
                  <a:cxn ang="0">
                    <a:pos x="2" y="34"/>
                  </a:cxn>
                  <a:cxn ang="0">
                    <a:pos x="2" y="39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77" y="45"/>
                  </a:cxn>
                </a:cxnLst>
                <a:rect l="0" t="0" r="r" b="b"/>
                <a:pathLst>
                  <a:path w="77" h="53">
                    <a:moveTo>
                      <a:pt x="77" y="45"/>
                    </a:moveTo>
                    <a:lnTo>
                      <a:pt x="77" y="45"/>
                    </a:lnTo>
                    <a:lnTo>
                      <a:pt x="77" y="46"/>
                    </a:lnTo>
                    <a:lnTo>
                      <a:pt x="77" y="48"/>
                    </a:lnTo>
                    <a:lnTo>
                      <a:pt x="76" y="49"/>
                    </a:lnTo>
                    <a:lnTo>
                      <a:pt x="76" y="50"/>
                    </a:lnTo>
                    <a:lnTo>
                      <a:pt x="76" y="51"/>
                    </a:lnTo>
                    <a:lnTo>
                      <a:pt x="74" y="52"/>
                    </a:lnTo>
                    <a:lnTo>
                      <a:pt x="73" y="52"/>
                    </a:lnTo>
                    <a:lnTo>
                      <a:pt x="73" y="53"/>
                    </a:lnTo>
                    <a:lnTo>
                      <a:pt x="19" y="0"/>
                    </a:lnTo>
                    <a:lnTo>
                      <a:pt x="15" y="5"/>
                    </a:lnTo>
                    <a:lnTo>
                      <a:pt x="12" y="11"/>
                    </a:lnTo>
                    <a:lnTo>
                      <a:pt x="9" y="15"/>
                    </a:lnTo>
                    <a:lnTo>
                      <a:pt x="5" y="22"/>
                    </a:lnTo>
                    <a:lnTo>
                      <a:pt x="4" y="28"/>
                    </a:lnTo>
                    <a:lnTo>
                      <a:pt x="2" y="34"/>
                    </a:lnTo>
                    <a:lnTo>
                      <a:pt x="2" y="39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77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8" name="Freeform 3084"/>
              <p:cNvSpPr>
                <a:spLocks/>
              </p:cNvSpPr>
              <p:nvPr/>
            </p:nvSpPr>
            <p:spPr bwMode="auto">
              <a:xfrm>
                <a:off x="4276" y="2069"/>
                <a:ext cx="16" cy="1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6" y="6"/>
                  </a:cxn>
                  <a:cxn ang="0">
                    <a:pos x="3" y="12"/>
                  </a:cxn>
                  <a:cxn ang="0">
                    <a:pos x="2" y="18"/>
                  </a:cxn>
                  <a:cxn ang="0">
                    <a:pos x="1" y="23"/>
                  </a:cxn>
                  <a:cxn ang="0">
                    <a:pos x="1" y="29"/>
                  </a:cxn>
                  <a:cxn ang="0">
                    <a:pos x="1" y="36"/>
                  </a:cxn>
                  <a:cxn ang="0">
                    <a:pos x="0" y="43"/>
                  </a:cxn>
                  <a:cxn ang="0">
                    <a:pos x="0" y="49"/>
                  </a:cxn>
                  <a:cxn ang="0">
                    <a:pos x="76" y="49"/>
                  </a:cxn>
                  <a:cxn ang="0">
                    <a:pos x="76" y="44"/>
                  </a:cxn>
                  <a:cxn ang="0">
                    <a:pos x="76" y="41"/>
                  </a:cxn>
                  <a:cxn ang="0">
                    <a:pos x="76" y="36"/>
                  </a:cxn>
                  <a:cxn ang="0">
                    <a:pos x="76" y="33"/>
                  </a:cxn>
                  <a:cxn ang="0">
                    <a:pos x="77" y="30"/>
                  </a:cxn>
                  <a:cxn ang="0">
                    <a:pos x="77" y="28"/>
                  </a:cxn>
                  <a:cxn ang="0">
                    <a:pos x="77" y="26"/>
                  </a:cxn>
                  <a:cxn ang="0">
                    <a:pos x="78" y="23"/>
                  </a:cxn>
                  <a:cxn ang="0">
                    <a:pos x="78" y="23"/>
                  </a:cxn>
                  <a:cxn ang="0">
                    <a:pos x="7" y="0"/>
                  </a:cxn>
                </a:cxnLst>
                <a:rect l="0" t="0" r="r" b="b"/>
                <a:pathLst>
                  <a:path w="78" h="49">
                    <a:moveTo>
                      <a:pt x="7" y="0"/>
                    </a:moveTo>
                    <a:lnTo>
                      <a:pt x="7" y="0"/>
                    </a:lnTo>
                    <a:lnTo>
                      <a:pt x="6" y="6"/>
                    </a:lnTo>
                    <a:lnTo>
                      <a:pt x="3" y="12"/>
                    </a:lnTo>
                    <a:lnTo>
                      <a:pt x="2" y="18"/>
                    </a:lnTo>
                    <a:lnTo>
                      <a:pt x="1" y="23"/>
                    </a:lnTo>
                    <a:lnTo>
                      <a:pt x="1" y="29"/>
                    </a:lnTo>
                    <a:lnTo>
                      <a:pt x="1" y="36"/>
                    </a:lnTo>
                    <a:lnTo>
                      <a:pt x="0" y="43"/>
                    </a:lnTo>
                    <a:lnTo>
                      <a:pt x="0" y="49"/>
                    </a:lnTo>
                    <a:lnTo>
                      <a:pt x="76" y="49"/>
                    </a:lnTo>
                    <a:lnTo>
                      <a:pt x="76" y="44"/>
                    </a:lnTo>
                    <a:lnTo>
                      <a:pt x="76" y="41"/>
                    </a:lnTo>
                    <a:lnTo>
                      <a:pt x="76" y="36"/>
                    </a:lnTo>
                    <a:lnTo>
                      <a:pt x="76" y="33"/>
                    </a:lnTo>
                    <a:lnTo>
                      <a:pt x="77" y="30"/>
                    </a:lnTo>
                    <a:lnTo>
                      <a:pt x="77" y="28"/>
                    </a:lnTo>
                    <a:lnTo>
                      <a:pt x="77" y="26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9" name="Freeform 3085"/>
              <p:cNvSpPr>
                <a:spLocks/>
              </p:cNvSpPr>
              <p:nvPr/>
            </p:nvSpPr>
            <p:spPr bwMode="auto">
              <a:xfrm>
                <a:off x="4277" y="2061"/>
                <a:ext cx="15" cy="1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22" y="3"/>
                  </a:cxn>
                  <a:cxn ang="0">
                    <a:pos x="17" y="8"/>
                  </a:cxn>
                  <a:cxn ang="0">
                    <a:pos x="14" y="13"/>
                  </a:cxn>
                  <a:cxn ang="0">
                    <a:pos x="10" y="17"/>
                  </a:cxn>
                  <a:cxn ang="0">
                    <a:pos x="7" y="23"/>
                  </a:cxn>
                  <a:cxn ang="0">
                    <a:pos x="4" y="28"/>
                  </a:cxn>
                  <a:cxn ang="0">
                    <a:pos x="2" y="33"/>
                  </a:cxn>
                  <a:cxn ang="0">
                    <a:pos x="0" y="39"/>
                  </a:cxn>
                  <a:cxn ang="0">
                    <a:pos x="71" y="62"/>
                  </a:cxn>
                  <a:cxn ang="0">
                    <a:pos x="71" y="61"/>
                  </a:cxn>
                  <a:cxn ang="0">
                    <a:pos x="73" y="60"/>
                  </a:cxn>
                  <a:cxn ang="0">
                    <a:pos x="73" y="59"/>
                  </a:cxn>
                  <a:cxn ang="0">
                    <a:pos x="73" y="59"/>
                  </a:cxn>
                  <a:cxn ang="0">
                    <a:pos x="74" y="59"/>
                  </a:cxn>
                  <a:cxn ang="0">
                    <a:pos x="74" y="58"/>
                  </a:cxn>
                  <a:cxn ang="0">
                    <a:pos x="74" y="58"/>
                  </a:cxn>
                  <a:cxn ang="0">
                    <a:pos x="74" y="58"/>
                  </a:cxn>
                  <a:cxn ang="0">
                    <a:pos x="74" y="58"/>
                  </a:cxn>
                  <a:cxn ang="0">
                    <a:pos x="26" y="0"/>
                  </a:cxn>
                </a:cxnLst>
                <a:rect l="0" t="0" r="r" b="b"/>
                <a:pathLst>
                  <a:path w="74" h="62">
                    <a:moveTo>
                      <a:pt x="26" y="0"/>
                    </a:moveTo>
                    <a:lnTo>
                      <a:pt x="26" y="0"/>
                    </a:lnTo>
                    <a:lnTo>
                      <a:pt x="22" y="3"/>
                    </a:lnTo>
                    <a:lnTo>
                      <a:pt x="17" y="8"/>
                    </a:lnTo>
                    <a:lnTo>
                      <a:pt x="14" y="13"/>
                    </a:lnTo>
                    <a:lnTo>
                      <a:pt x="10" y="17"/>
                    </a:lnTo>
                    <a:lnTo>
                      <a:pt x="7" y="23"/>
                    </a:lnTo>
                    <a:lnTo>
                      <a:pt x="4" y="28"/>
                    </a:lnTo>
                    <a:lnTo>
                      <a:pt x="2" y="33"/>
                    </a:lnTo>
                    <a:lnTo>
                      <a:pt x="0" y="39"/>
                    </a:lnTo>
                    <a:lnTo>
                      <a:pt x="71" y="62"/>
                    </a:lnTo>
                    <a:lnTo>
                      <a:pt x="71" y="61"/>
                    </a:lnTo>
                    <a:lnTo>
                      <a:pt x="73" y="60"/>
                    </a:lnTo>
                    <a:lnTo>
                      <a:pt x="73" y="59"/>
                    </a:lnTo>
                    <a:lnTo>
                      <a:pt x="73" y="59"/>
                    </a:lnTo>
                    <a:lnTo>
                      <a:pt x="74" y="59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0" name="Freeform 3086"/>
              <p:cNvSpPr>
                <a:spLocks/>
              </p:cNvSpPr>
              <p:nvPr/>
            </p:nvSpPr>
            <p:spPr bwMode="auto">
              <a:xfrm>
                <a:off x="4283" y="2058"/>
                <a:ext cx="9" cy="15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41" y="0"/>
                  </a:cxn>
                  <a:cxn ang="0">
                    <a:pos x="35" y="1"/>
                  </a:cxn>
                  <a:cxn ang="0">
                    <a:pos x="29" y="2"/>
                  </a:cxn>
                  <a:cxn ang="0">
                    <a:pos x="22" y="3"/>
                  </a:cxn>
                  <a:cxn ang="0">
                    <a:pos x="17" y="6"/>
                  </a:cxn>
                  <a:cxn ang="0">
                    <a:pos x="11" y="8"/>
                  </a:cxn>
                  <a:cxn ang="0">
                    <a:pos x="5" y="11"/>
                  </a:cxn>
                  <a:cxn ang="0">
                    <a:pos x="0" y="16"/>
                  </a:cxn>
                  <a:cxn ang="0">
                    <a:pos x="48" y="74"/>
                  </a:cxn>
                  <a:cxn ang="0">
                    <a:pos x="48" y="75"/>
                  </a:cxn>
                  <a:cxn ang="0">
                    <a:pos x="47" y="75"/>
                  </a:cxn>
                  <a:cxn ang="0">
                    <a:pos x="47" y="75"/>
                  </a:cxn>
                  <a:cxn ang="0">
                    <a:pos x="45" y="75"/>
                  </a:cxn>
                  <a:cxn ang="0">
                    <a:pos x="45" y="75"/>
                  </a:cxn>
                  <a:cxn ang="0">
                    <a:pos x="47" y="75"/>
                  </a:cxn>
                  <a:cxn ang="0">
                    <a:pos x="47" y="75"/>
                  </a:cxn>
                  <a:cxn ang="0">
                    <a:pos x="48" y="75"/>
                  </a:cxn>
                  <a:cxn ang="0">
                    <a:pos x="48" y="75"/>
                  </a:cxn>
                  <a:cxn ang="0">
                    <a:pos x="48" y="0"/>
                  </a:cxn>
                </a:cxnLst>
                <a:rect l="0" t="0" r="r" b="b"/>
                <a:pathLst>
                  <a:path w="48" h="75">
                    <a:moveTo>
                      <a:pt x="48" y="0"/>
                    </a:moveTo>
                    <a:lnTo>
                      <a:pt x="48" y="0"/>
                    </a:lnTo>
                    <a:lnTo>
                      <a:pt x="41" y="0"/>
                    </a:lnTo>
                    <a:lnTo>
                      <a:pt x="35" y="1"/>
                    </a:lnTo>
                    <a:lnTo>
                      <a:pt x="29" y="2"/>
                    </a:lnTo>
                    <a:lnTo>
                      <a:pt x="22" y="3"/>
                    </a:lnTo>
                    <a:lnTo>
                      <a:pt x="17" y="6"/>
                    </a:lnTo>
                    <a:lnTo>
                      <a:pt x="11" y="8"/>
                    </a:lnTo>
                    <a:lnTo>
                      <a:pt x="5" y="11"/>
                    </a:lnTo>
                    <a:lnTo>
                      <a:pt x="0" y="16"/>
                    </a:lnTo>
                    <a:lnTo>
                      <a:pt x="48" y="74"/>
                    </a:lnTo>
                    <a:lnTo>
                      <a:pt x="48" y="75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5" y="75"/>
                    </a:lnTo>
                    <a:lnTo>
                      <a:pt x="45" y="75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1" name="Freeform 3087"/>
              <p:cNvSpPr>
                <a:spLocks/>
              </p:cNvSpPr>
              <p:nvPr/>
            </p:nvSpPr>
            <p:spPr bwMode="auto">
              <a:xfrm>
                <a:off x="4292" y="2058"/>
                <a:ext cx="7" cy="15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6" y="8"/>
                  </a:cxn>
                  <a:cxn ang="0">
                    <a:pos x="31" y="6"/>
                  </a:cxn>
                  <a:cxn ang="0">
                    <a:pos x="28" y="4"/>
                  </a:cxn>
                  <a:cxn ang="0">
                    <a:pos x="23" y="3"/>
                  </a:cxn>
                  <a:cxn ang="0">
                    <a:pos x="18" y="2"/>
                  </a:cxn>
                  <a:cxn ang="0">
                    <a:pos x="12" y="1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" y="75"/>
                  </a:cxn>
                  <a:cxn ang="0">
                    <a:pos x="1" y="75"/>
                  </a:cxn>
                  <a:cxn ang="0">
                    <a:pos x="1" y="75"/>
                  </a:cxn>
                  <a:cxn ang="0">
                    <a:pos x="1" y="75"/>
                  </a:cxn>
                  <a:cxn ang="0">
                    <a:pos x="1" y="75"/>
                  </a:cxn>
                  <a:cxn ang="0">
                    <a:pos x="1" y="75"/>
                  </a:cxn>
                  <a:cxn ang="0">
                    <a:pos x="0" y="75"/>
                  </a:cxn>
                  <a:cxn ang="0">
                    <a:pos x="1" y="75"/>
                  </a:cxn>
                  <a:cxn ang="0">
                    <a:pos x="36" y="8"/>
                  </a:cxn>
                </a:cxnLst>
                <a:rect l="0" t="0" r="r" b="b"/>
                <a:pathLst>
                  <a:path w="36" h="75">
                    <a:moveTo>
                      <a:pt x="36" y="8"/>
                    </a:moveTo>
                    <a:lnTo>
                      <a:pt x="36" y="8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3" y="3"/>
                    </a:lnTo>
                    <a:lnTo>
                      <a:pt x="18" y="2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1" y="75"/>
                    </a:lnTo>
                    <a:lnTo>
                      <a:pt x="1" y="75"/>
                    </a:lnTo>
                    <a:lnTo>
                      <a:pt x="1" y="75"/>
                    </a:lnTo>
                    <a:lnTo>
                      <a:pt x="1" y="75"/>
                    </a:lnTo>
                    <a:lnTo>
                      <a:pt x="1" y="75"/>
                    </a:lnTo>
                    <a:lnTo>
                      <a:pt x="1" y="75"/>
                    </a:lnTo>
                    <a:lnTo>
                      <a:pt x="0" y="75"/>
                    </a:lnTo>
                    <a:lnTo>
                      <a:pt x="1" y="75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2" name="Freeform 3088"/>
              <p:cNvSpPr>
                <a:spLocks/>
              </p:cNvSpPr>
              <p:nvPr/>
            </p:nvSpPr>
            <p:spPr bwMode="auto">
              <a:xfrm>
                <a:off x="4292" y="2059"/>
                <a:ext cx="13" cy="14"/>
              </a:xfrm>
              <a:custGeom>
                <a:avLst/>
                <a:gdLst/>
                <a:ahLst/>
                <a:cxnLst>
                  <a:cxn ang="0">
                    <a:pos x="63" y="25"/>
                  </a:cxn>
                  <a:cxn ang="0">
                    <a:pos x="62" y="25"/>
                  </a:cxn>
                  <a:cxn ang="0">
                    <a:pos x="60" y="22"/>
                  </a:cxn>
                  <a:cxn ang="0">
                    <a:pos x="58" y="18"/>
                  </a:cxn>
                  <a:cxn ang="0">
                    <a:pos x="54" y="15"/>
                  </a:cxn>
                  <a:cxn ang="0">
                    <a:pos x="51" y="11"/>
                  </a:cxn>
                  <a:cxn ang="0">
                    <a:pos x="47" y="8"/>
                  </a:cxn>
                  <a:cxn ang="0">
                    <a:pos x="44" y="6"/>
                  </a:cxn>
                  <a:cxn ang="0">
                    <a:pos x="40" y="2"/>
                  </a:cxn>
                  <a:cxn ang="0">
                    <a:pos x="36" y="0"/>
                  </a:cxn>
                  <a:cxn ang="0">
                    <a:pos x="1" y="67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63" y="25"/>
                  </a:cxn>
                </a:cxnLst>
                <a:rect l="0" t="0" r="r" b="b"/>
                <a:pathLst>
                  <a:path w="63" h="67">
                    <a:moveTo>
                      <a:pt x="63" y="25"/>
                    </a:moveTo>
                    <a:lnTo>
                      <a:pt x="62" y="25"/>
                    </a:lnTo>
                    <a:lnTo>
                      <a:pt x="60" y="22"/>
                    </a:lnTo>
                    <a:lnTo>
                      <a:pt x="58" y="18"/>
                    </a:lnTo>
                    <a:lnTo>
                      <a:pt x="54" y="15"/>
                    </a:lnTo>
                    <a:lnTo>
                      <a:pt x="51" y="11"/>
                    </a:lnTo>
                    <a:lnTo>
                      <a:pt x="47" y="8"/>
                    </a:lnTo>
                    <a:lnTo>
                      <a:pt x="44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1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3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3" name="Freeform 3089"/>
              <p:cNvSpPr>
                <a:spLocks/>
              </p:cNvSpPr>
              <p:nvPr/>
            </p:nvSpPr>
            <p:spPr bwMode="auto">
              <a:xfrm>
                <a:off x="4292" y="2064"/>
                <a:ext cx="15" cy="10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6" y="31"/>
                  </a:cxn>
                  <a:cxn ang="0">
                    <a:pos x="75" y="27"/>
                  </a:cxn>
                  <a:cxn ang="0">
                    <a:pos x="74" y="23"/>
                  </a:cxn>
                  <a:cxn ang="0">
                    <a:pos x="73" y="19"/>
                  </a:cxn>
                  <a:cxn ang="0">
                    <a:pos x="70" y="15"/>
                  </a:cxn>
                  <a:cxn ang="0">
                    <a:pos x="69" y="12"/>
                  </a:cxn>
                  <a:cxn ang="0">
                    <a:pos x="67" y="7"/>
                  </a:cxn>
                  <a:cxn ang="0">
                    <a:pos x="66" y="4"/>
                  </a:cxn>
                  <a:cxn ang="0">
                    <a:pos x="63" y="0"/>
                  </a:cxn>
                  <a:cxn ang="0">
                    <a:pos x="0" y="41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1" y="43"/>
                  </a:cxn>
                  <a:cxn ang="0">
                    <a:pos x="1" y="44"/>
                  </a:cxn>
                  <a:cxn ang="0">
                    <a:pos x="1" y="45"/>
                  </a:cxn>
                  <a:cxn ang="0">
                    <a:pos x="2" y="46"/>
                  </a:cxn>
                  <a:cxn ang="0">
                    <a:pos x="2" y="48"/>
                  </a:cxn>
                  <a:cxn ang="0">
                    <a:pos x="2" y="50"/>
                  </a:cxn>
                  <a:cxn ang="0">
                    <a:pos x="3" y="50"/>
                  </a:cxn>
                  <a:cxn ang="0">
                    <a:pos x="76" y="30"/>
                  </a:cxn>
                </a:cxnLst>
                <a:rect l="0" t="0" r="r" b="b"/>
                <a:pathLst>
                  <a:path w="76" h="50">
                    <a:moveTo>
                      <a:pt x="76" y="30"/>
                    </a:moveTo>
                    <a:lnTo>
                      <a:pt x="76" y="31"/>
                    </a:lnTo>
                    <a:lnTo>
                      <a:pt x="75" y="27"/>
                    </a:lnTo>
                    <a:lnTo>
                      <a:pt x="74" y="23"/>
                    </a:lnTo>
                    <a:lnTo>
                      <a:pt x="73" y="19"/>
                    </a:lnTo>
                    <a:lnTo>
                      <a:pt x="70" y="15"/>
                    </a:lnTo>
                    <a:lnTo>
                      <a:pt x="69" y="12"/>
                    </a:lnTo>
                    <a:lnTo>
                      <a:pt x="67" y="7"/>
                    </a:lnTo>
                    <a:lnTo>
                      <a:pt x="66" y="4"/>
                    </a:lnTo>
                    <a:lnTo>
                      <a:pt x="63" y="0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3" y="50"/>
                    </a:lnTo>
                    <a:lnTo>
                      <a:pt x="76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4" name="Freeform 3090"/>
              <p:cNvSpPr>
                <a:spLocks/>
              </p:cNvSpPr>
              <p:nvPr/>
            </p:nvSpPr>
            <p:spPr bwMode="auto">
              <a:xfrm>
                <a:off x="4293" y="2070"/>
                <a:ext cx="15" cy="9"/>
              </a:xfrm>
              <a:custGeom>
                <a:avLst/>
                <a:gdLst/>
                <a:ahLst/>
                <a:cxnLst>
                  <a:cxn ang="0">
                    <a:pos x="76" y="41"/>
                  </a:cxn>
                  <a:cxn ang="0">
                    <a:pos x="76" y="41"/>
                  </a:cxn>
                  <a:cxn ang="0">
                    <a:pos x="76" y="36"/>
                  </a:cxn>
                  <a:cxn ang="0">
                    <a:pos x="76" y="30"/>
                  </a:cxn>
                  <a:cxn ang="0">
                    <a:pos x="76" y="26"/>
                  </a:cxn>
                  <a:cxn ang="0">
                    <a:pos x="75" y="20"/>
                  </a:cxn>
                  <a:cxn ang="0">
                    <a:pos x="75" y="15"/>
                  </a:cxn>
                  <a:cxn ang="0">
                    <a:pos x="74" y="11"/>
                  </a:cxn>
                  <a:cxn ang="0">
                    <a:pos x="74" y="6"/>
                  </a:cxn>
                  <a:cxn ang="0">
                    <a:pos x="73" y="0"/>
                  </a:cxn>
                  <a:cxn ang="0">
                    <a:pos x="0" y="20"/>
                  </a:cxn>
                  <a:cxn ang="0">
                    <a:pos x="0" y="21"/>
                  </a:cxn>
                  <a:cxn ang="0">
                    <a:pos x="0" y="22"/>
                  </a:cxn>
                  <a:cxn ang="0">
                    <a:pos x="0" y="25"/>
                  </a:cxn>
                  <a:cxn ang="0">
                    <a:pos x="1" y="27"/>
                  </a:cxn>
                  <a:cxn ang="0">
                    <a:pos x="1" y="30"/>
                  </a:cxn>
                  <a:cxn ang="0">
                    <a:pos x="1" y="34"/>
                  </a:cxn>
                  <a:cxn ang="0">
                    <a:pos x="1" y="37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76" y="41"/>
                  </a:cxn>
                </a:cxnLst>
                <a:rect l="0" t="0" r="r" b="b"/>
                <a:pathLst>
                  <a:path w="76" h="41">
                    <a:moveTo>
                      <a:pt x="76" y="41"/>
                    </a:moveTo>
                    <a:lnTo>
                      <a:pt x="76" y="41"/>
                    </a:lnTo>
                    <a:lnTo>
                      <a:pt x="76" y="36"/>
                    </a:lnTo>
                    <a:lnTo>
                      <a:pt x="76" y="30"/>
                    </a:lnTo>
                    <a:lnTo>
                      <a:pt x="76" y="26"/>
                    </a:lnTo>
                    <a:lnTo>
                      <a:pt x="75" y="20"/>
                    </a:lnTo>
                    <a:lnTo>
                      <a:pt x="75" y="15"/>
                    </a:lnTo>
                    <a:lnTo>
                      <a:pt x="74" y="11"/>
                    </a:lnTo>
                    <a:lnTo>
                      <a:pt x="74" y="6"/>
                    </a:lnTo>
                    <a:lnTo>
                      <a:pt x="73" y="0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1" y="27"/>
                    </a:lnTo>
                    <a:lnTo>
                      <a:pt x="1" y="30"/>
                    </a:lnTo>
                    <a:lnTo>
                      <a:pt x="1" y="34"/>
                    </a:lnTo>
                    <a:lnTo>
                      <a:pt x="1" y="37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76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5" name="Freeform 3091"/>
              <p:cNvSpPr>
                <a:spLocks/>
              </p:cNvSpPr>
              <p:nvPr/>
            </p:nvSpPr>
            <p:spPr bwMode="auto">
              <a:xfrm>
                <a:off x="4293" y="2079"/>
                <a:ext cx="15" cy="9"/>
              </a:xfrm>
              <a:custGeom>
                <a:avLst/>
                <a:gdLst/>
                <a:ahLst/>
                <a:cxnLst>
                  <a:cxn ang="0">
                    <a:pos x="71" y="49"/>
                  </a:cxn>
                  <a:cxn ang="0">
                    <a:pos x="72" y="49"/>
                  </a:cxn>
                  <a:cxn ang="0">
                    <a:pos x="73" y="44"/>
                  </a:cxn>
                  <a:cxn ang="0">
                    <a:pos x="74" y="38"/>
                  </a:cxn>
                  <a:cxn ang="0">
                    <a:pos x="75" y="32"/>
                  </a:cxn>
                  <a:cxn ang="0">
                    <a:pos x="76" y="25"/>
                  </a:cxn>
                  <a:cxn ang="0">
                    <a:pos x="77" y="19"/>
                  </a:cxn>
                  <a:cxn ang="0">
                    <a:pos x="77" y="14"/>
                  </a:cxn>
                  <a:cxn ang="0">
                    <a:pos x="77" y="7"/>
                  </a:cxn>
                  <a:cxn ang="0">
                    <a:pos x="77" y="0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2" y="9"/>
                  </a:cxn>
                  <a:cxn ang="0">
                    <a:pos x="1" y="12"/>
                  </a:cxn>
                  <a:cxn ang="0">
                    <a:pos x="1" y="16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71" y="49"/>
                  </a:cxn>
                </a:cxnLst>
                <a:rect l="0" t="0" r="r" b="b"/>
                <a:pathLst>
                  <a:path w="77" h="49">
                    <a:moveTo>
                      <a:pt x="71" y="49"/>
                    </a:moveTo>
                    <a:lnTo>
                      <a:pt x="72" y="49"/>
                    </a:lnTo>
                    <a:lnTo>
                      <a:pt x="73" y="44"/>
                    </a:lnTo>
                    <a:lnTo>
                      <a:pt x="74" y="38"/>
                    </a:lnTo>
                    <a:lnTo>
                      <a:pt x="75" y="32"/>
                    </a:lnTo>
                    <a:lnTo>
                      <a:pt x="76" y="25"/>
                    </a:lnTo>
                    <a:lnTo>
                      <a:pt x="77" y="19"/>
                    </a:lnTo>
                    <a:lnTo>
                      <a:pt x="77" y="14"/>
                    </a:lnTo>
                    <a:lnTo>
                      <a:pt x="77" y="7"/>
                    </a:lnTo>
                    <a:lnTo>
                      <a:pt x="77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9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71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6" name="Freeform 3092"/>
              <p:cNvSpPr>
                <a:spLocks/>
              </p:cNvSpPr>
              <p:nvPr/>
            </p:nvSpPr>
            <p:spPr bwMode="auto">
              <a:xfrm>
                <a:off x="4292" y="2084"/>
                <a:ext cx="15" cy="12"/>
              </a:xfrm>
              <a:custGeom>
                <a:avLst/>
                <a:gdLst/>
                <a:ahLst/>
                <a:cxnLst>
                  <a:cxn ang="0">
                    <a:pos x="47" y="64"/>
                  </a:cxn>
                  <a:cxn ang="0">
                    <a:pos x="47" y="64"/>
                  </a:cxn>
                  <a:cxn ang="0">
                    <a:pos x="52" y="59"/>
                  </a:cxn>
                  <a:cxn ang="0">
                    <a:pos x="56" y="54"/>
                  </a:cxn>
                  <a:cxn ang="0">
                    <a:pos x="60" y="50"/>
                  </a:cxn>
                  <a:cxn ang="0">
                    <a:pos x="63" y="45"/>
                  </a:cxn>
                  <a:cxn ang="0">
                    <a:pos x="67" y="40"/>
                  </a:cxn>
                  <a:cxn ang="0">
                    <a:pos x="69" y="35"/>
                  </a:cxn>
                  <a:cxn ang="0">
                    <a:pos x="71" y="30"/>
                  </a:cxn>
                  <a:cxn ang="0">
                    <a:pos x="73" y="24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7" y="64"/>
                  </a:cxn>
                </a:cxnLst>
                <a:rect l="0" t="0" r="r" b="b"/>
                <a:pathLst>
                  <a:path w="73" h="64">
                    <a:moveTo>
                      <a:pt x="47" y="64"/>
                    </a:moveTo>
                    <a:lnTo>
                      <a:pt x="47" y="64"/>
                    </a:lnTo>
                    <a:lnTo>
                      <a:pt x="52" y="59"/>
                    </a:lnTo>
                    <a:lnTo>
                      <a:pt x="56" y="54"/>
                    </a:lnTo>
                    <a:lnTo>
                      <a:pt x="60" y="50"/>
                    </a:lnTo>
                    <a:lnTo>
                      <a:pt x="63" y="45"/>
                    </a:lnTo>
                    <a:lnTo>
                      <a:pt x="67" y="40"/>
                    </a:lnTo>
                    <a:lnTo>
                      <a:pt x="69" y="35"/>
                    </a:lnTo>
                    <a:lnTo>
                      <a:pt x="71" y="30"/>
                    </a:lnTo>
                    <a:lnTo>
                      <a:pt x="73" y="24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7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7" name="Freeform 3093"/>
              <p:cNvSpPr>
                <a:spLocks/>
              </p:cNvSpPr>
              <p:nvPr/>
            </p:nvSpPr>
            <p:spPr bwMode="auto">
              <a:xfrm>
                <a:off x="4292" y="2084"/>
                <a:ext cx="10" cy="16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0" y="76"/>
                  </a:cxn>
                  <a:cxn ang="0">
                    <a:pos x="6" y="75"/>
                  </a:cxn>
                  <a:cxn ang="0">
                    <a:pos x="11" y="75"/>
                  </a:cxn>
                  <a:cxn ang="0">
                    <a:pos x="18" y="73"/>
                  </a:cxn>
                  <a:cxn ang="0">
                    <a:pos x="24" y="71"/>
                  </a:cxn>
                  <a:cxn ang="0">
                    <a:pos x="30" y="69"/>
                  </a:cxn>
                  <a:cxn ang="0">
                    <a:pos x="37" y="66"/>
                  </a:cxn>
                  <a:cxn ang="0">
                    <a:pos x="41" y="63"/>
                  </a:cxn>
                  <a:cxn ang="0">
                    <a:pos x="47" y="6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76"/>
                  </a:cxn>
                </a:cxnLst>
                <a:rect l="0" t="0" r="r" b="b"/>
                <a:pathLst>
                  <a:path w="47" h="76">
                    <a:moveTo>
                      <a:pt x="0" y="76"/>
                    </a:moveTo>
                    <a:lnTo>
                      <a:pt x="0" y="76"/>
                    </a:lnTo>
                    <a:lnTo>
                      <a:pt x="6" y="75"/>
                    </a:lnTo>
                    <a:lnTo>
                      <a:pt x="11" y="75"/>
                    </a:lnTo>
                    <a:lnTo>
                      <a:pt x="18" y="73"/>
                    </a:lnTo>
                    <a:lnTo>
                      <a:pt x="24" y="71"/>
                    </a:lnTo>
                    <a:lnTo>
                      <a:pt x="30" y="69"/>
                    </a:lnTo>
                    <a:lnTo>
                      <a:pt x="37" y="66"/>
                    </a:lnTo>
                    <a:lnTo>
                      <a:pt x="41" y="63"/>
                    </a:lnTo>
                    <a:lnTo>
                      <a:pt x="47" y="6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8" name="Freeform 3094"/>
              <p:cNvSpPr>
                <a:spLocks/>
              </p:cNvSpPr>
              <p:nvPr/>
            </p:nvSpPr>
            <p:spPr bwMode="auto">
              <a:xfrm>
                <a:off x="4280" y="2084"/>
                <a:ext cx="12" cy="1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0" y="48"/>
                  </a:cxn>
                  <a:cxn ang="0">
                    <a:pos x="5" y="54"/>
                  </a:cxn>
                  <a:cxn ang="0">
                    <a:pos x="11" y="60"/>
                  </a:cxn>
                  <a:cxn ang="0">
                    <a:pos x="18" y="64"/>
                  </a:cxn>
                  <a:cxn ang="0">
                    <a:pos x="26" y="69"/>
                  </a:cxn>
                  <a:cxn ang="0">
                    <a:pos x="33" y="72"/>
                  </a:cxn>
                  <a:cxn ang="0">
                    <a:pos x="43" y="73"/>
                  </a:cxn>
                  <a:cxn ang="0">
                    <a:pos x="51" y="75"/>
                  </a:cxn>
                  <a:cxn ang="0">
                    <a:pos x="59" y="76"/>
                  </a:cxn>
                  <a:cxn ang="0">
                    <a:pos x="59" y="0"/>
                  </a:cxn>
                  <a:cxn ang="0">
                    <a:pos x="58" y="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58" y="0"/>
                  </a:cxn>
                  <a:cxn ang="0">
                    <a:pos x="58" y="1"/>
                  </a:cxn>
                  <a:cxn ang="0">
                    <a:pos x="58" y="1"/>
                  </a:cxn>
                  <a:cxn ang="0">
                    <a:pos x="59" y="1"/>
                  </a:cxn>
                  <a:cxn ang="0">
                    <a:pos x="59" y="1"/>
                  </a:cxn>
                  <a:cxn ang="0">
                    <a:pos x="59" y="1"/>
                  </a:cxn>
                  <a:cxn ang="0">
                    <a:pos x="0" y="48"/>
                  </a:cxn>
                </a:cxnLst>
                <a:rect l="0" t="0" r="r" b="b"/>
                <a:pathLst>
                  <a:path w="59" h="76">
                    <a:moveTo>
                      <a:pt x="0" y="48"/>
                    </a:moveTo>
                    <a:lnTo>
                      <a:pt x="0" y="48"/>
                    </a:lnTo>
                    <a:lnTo>
                      <a:pt x="5" y="54"/>
                    </a:lnTo>
                    <a:lnTo>
                      <a:pt x="11" y="60"/>
                    </a:lnTo>
                    <a:lnTo>
                      <a:pt x="18" y="64"/>
                    </a:lnTo>
                    <a:lnTo>
                      <a:pt x="26" y="69"/>
                    </a:lnTo>
                    <a:lnTo>
                      <a:pt x="33" y="72"/>
                    </a:lnTo>
                    <a:lnTo>
                      <a:pt x="43" y="73"/>
                    </a:lnTo>
                    <a:lnTo>
                      <a:pt x="51" y="75"/>
                    </a:lnTo>
                    <a:lnTo>
                      <a:pt x="59" y="76"/>
                    </a:lnTo>
                    <a:lnTo>
                      <a:pt x="59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9" name="Freeform 3095"/>
              <p:cNvSpPr>
                <a:spLocks/>
              </p:cNvSpPr>
              <p:nvPr/>
            </p:nvSpPr>
            <p:spPr bwMode="auto">
              <a:xfrm>
                <a:off x="4276" y="2079"/>
                <a:ext cx="16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" y="20"/>
                  </a:cxn>
                  <a:cxn ang="0">
                    <a:pos x="2" y="31"/>
                  </a:cxn>
                  <a:cxn ang="0">
                    <a:pos x="5" y="40"/>
                  </a:cxn>
                  <a:cxn ang="0">
                    <a:pos x="7" y="50"/>
                  </a:cxn>
                  <a:cxn ang="0">
                    <a:pos x="10" y="60"/>
                  </a:cxn>
                  <a:cxn ang="0">
                    <a:pos x="15" y="68"/>
                  </a:cxn>
                  <a:cxn ang="0">
                    <a:pos x="22" y="77"/>
                  </a:cxn>
                  <a:cxn ang="0">
                    <a:pos x="81" y="30"/>
                  </a:cxn>
                  <a:cxn ang="0">
                    <a:pos x="80" y="30"/>
                  </a:cxn>
                  <a:cxn ang="0">
                    <a:pos x="80" y="29"/>
                  </a:cxn>
                  <a:cxn ang="0">
                    <a:pos x="78" y="26"/>
                  </a:cxn>
                  <a:cxn ang="0">
                    <a:pos x="77" y="23"/>
                  </a:cxn>
                  <a:cxn ang="0">
                    <a:pos x="77" y="18"/>
                  </a:cxn>
                  <a:cxn ang="0">
                    <a:pos x="76" y="14"/>
                  </a:cxn>
                  <a:cxn ang="0">
                    <a:pos x="76" y="8"/>
                  </a:cxn>
                  <a:cxn ang="0">
                    <a:pos x="76" y="0"/>
                  </a:cxn>
                  <a:cxn ang="0">
                    <a:pos x="76" y="0"/>
                  </a:cxn>
                  <a:cxn ang="0">
                    <a:pos x="0" y="0"/>
                  </a:cxn>
                </a:cxnLst>
                <a:rect l="0" t="0" r="r" b="b"/>
                <a:pathLst>
                  <a:path w="81" h="77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1" y="20"/>
                    </a:lnTo>
                    <a:lnTo>
                      <a:pt x="2" y="31"/>
                    </a:lnTo>
                    <a:lnTo>
                      <a:pt x="5" y="40"/>
                    </a:lnTo>
                    <a:lnTo>
                      <a:pt x="7" y="50"/>
                    </a:lnTo>
                    <a:lnTo>
                      <a:pt x="10" y="60"/>
                    </a:lnTo>
                    <a:lnTo>
                      <a:pt x="15" y="68"/>
                    </a:lnTo>
                    <a:lnTo>
                      <a:pt x="22" y="77"/>
                    </a:lnTo>
                    <a:lnTo>
                      <a:pt x="81" y="30"/>
                    </a:lnTo>
                    <a:lnTo>
                      <a:pt x="80" y="30"/>
                    </a:lnTo>
                    <a:lnTo>
                      <a:pt x="80" y="29"/>
                    </a:lnTo>
                    <a:lnTo>
                      <a:pt x="78" y="26"/>
                    </a:lnTo>
                    <a:lnTo>
                      <a:pt x="77" y="23"/>
                    </a:lnTo>
                    <a:lnTo>
                      <a:pt x="77" y="18"/>
                    </a:lnTo>
                    <a:lnTo>
                      <a:pt x="76" y="14"/>
                    </a:lnTo>
                    <a:lnTo>
                      <a:pt x="76" y="8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0" name="Freeform 3096"/>
              <p:cNvSpPr>
                <a:spLocks/>
              </p:cNvSpPr>
              <p:nvPr/>
            </p:nvSpPr>
            <p:spPr bwMode="auto">
              <a:xfrm>
                <a:off x="4279" y="2079"/>
                <a:ext cx="16" cy="1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76" y="22"/>
                  </a:cxn>
                  <a:cxn ang="0">
                    <a:pos x="77" y="23"/>
                  </a:cxn>
                  <a:cxn ang="0">
                    <a:pos x="79" y="24"/>
                  </a:cxn>
                  <a:cxn ang="0">
                    <a:pos x="77" y="23"/>
                  </a:cxn>
                  <a:cxn ang="0">
                    <a:pos x="77" y="20"/>
                  </a:cxn>
                  <a:cxn ang="0">
                    <a:pos x="77" y="17"/>
                  </a:cxn>
                  <a:cxn ang="0">
                    <a:pos x="76" y="12"/>
                  </a:cxn>
                  <a:cxn ang="0">
                    <a:pos x="76" y="7"/>
                  </a:cxn>
                  <a:cxn ang="0">
                    <a:pos x="76" y="0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" y="17"/>
                  </a:cxn>
                  <a:cxn ang="0">
                    <a:pos x="2" y="25"/>
                  </a:cxn>
                  <a:cxn ang="0">
                    <a:pos x="4" y="33"/>
                  </a:cxn>
                  <a:cxn ang="0">
                    <a:pos x="5" y="41"/>
                  </a:cxn>
                  <a:cxn ang="0">
                    <a:pos x="7" y="48"/>
                  </a:cxn>
                  <a:cxn ang="0">
                    <a:pos x="11" y="56"/>
                  </a:cxn>
                  <a:cxn ang="0">
                    <a:pos x="15" y="64"/>
                  </a:cxn>
                  <a:cxn ang="0">
                    <a:pos x="15" y="64"/>
                  </a:cxn>
                  <a:cxn ang="0">
                    <a:pos x="76" y="22"/>
                  </a:cxn>
                </a:cxnLst>
                <a:rect l="0" t="0" r="r" b="b"/>
                <a:pathLst>
                  <a:path w="79" h="64">
                    <a:moveTo>
                      <a:pt x="76" y="22"/>
                    </a:moveTo>
                    <a:lnTo>
                      <a:pt x="76" y="22"/>
                    </a:lnTo>
                    <a:lnTo>
                      <a:pt x="77" y="23"/>
                    </a:lnTo>
                    <a:lnTo>
                      <a:pt x="79" y="24"/>
                    </a:lnTo>
                    <a:lnTo>
                      <a:pt x="77" y="23"/>
                    </a:lnTo>
                    <a:lnTo>
                      <a:pt x="77" y="20"/>
                    </a:lnTo>
                    <a:lnTo>
                      <a:pt x="77" y="17"/>
                    </a:lnTo>
                    <a:lnTo>
                      <a:pt x="76" y="12"/>
                    </a:lnTo>
                    <a:lnTo>
                      <a:pt x="76" y="7"/>
                    </a:lnTo>
                    <a:lnTo>
                      <a:pt x="76" y="0"/>
                    </a:lnTo>
                    <a:lnTo>
                      <a:pt x="0" y="0"/>
                    </a:lnTo>
                    <a:lnTo>
                      <a:pt x="1" y="9"/>
                    </a:lnTo>
                    <a:lnTo>
                      <a:pt x="1" y="17"/>
                    </a:lnTo>
                    <a:lnTo>
                      <a:pt x="2" y="25"/>
                    </a:lnTo>
                    <a:lnTo>
                      <a:pt x="4" y="33"/>
                    </a:lnTo>
                    <a:lnTo>
                      <a:pt x="5" y="41"/>
                    </a:lnTo>
                    <a:lnTo>
                      <a:pt x="7" y="48"/>
                    </a:lnTo>
                    <a:lnTo>
                      <a:pt x="11" y="56"/>
                    </a:lnTo>
                    <a:lnTo>
                      <a:pt x="15" y="64"/>
                    </a:lnTo>
                    <a:lnTo>
                      <a:pt x="15" y="64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1" name="Freeform 3097"/>
              <p:cNvSpPr>
                <a:spLocks/>
              </p:cNvSpPr>
              <p:nvPr/>
            </p:nvSpPr>
            <p:spPr bwMode="auto">
              <a:xfrm>
                <a:off x="4282" y="2082"/>
                <a:ext cx="12" cy="15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0"/>
                  </a:cxn>
                  <a:cxn ang="0">
                    <a:pos x="51" y="0"/>
                  </a:cxn>
                  <a:cxn ang="0">
                    <a:pos x="53" y="0"/>
                  </a:cxn>
                  <a:cxn ang="0">
                    <a:pos x="56" y="1"/>
                  </a:cxn>
                  <a:cxn ang="0">
                    <a:pos x="58" y="2"/>
                  </a:cxn>
                  <a:cxn ang="0">
                    <a:pos x="60" y="3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0" y="48"/>
                  </a:cxn>
                  <a:cxn ang="0">
                    <a:pos x="4" y="54"/>
                  </a:cxn>
                  <a:cxn ang="0">
                    <a:pos x="9" y="59"/>
                  </a:cxn>
                  <a:cxn ang="0">
                    <a:pos x="14" y="63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5" y="74"/>
                  </a:cxn>
                  <a:cxn ang="0">
                    <a:pos x="42" y="75"/>
                  </a:cxn>
                  <a:cxn ang="0">
                    <a:pos x="50" y="75"/>
                  </a:cxn>
                  <a:cxn ang="0">
                    <a:pos x="50" y="75"/>
                  </a:cxn>
                  <a:cxn ang="0">
                    <a:pos x="50" y="0"/>
                  </a:cxn>
                </a:cxnLst>
                <a:rect l="0" t="0" r="r" b="b"/>
                <a:pathLst>
                  <a:path w="61" h="75">
                    <a:moveTo>
                      <a:pt x="50" y="0"/>
                    </a:move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6" y="1"/>
                    </a:lnTo>
                    <a:lnTo>
                      <a:pt x="58" y="2"/>
                    </a:lnTo>
                    <a:lnTo>
                      <a:pt x="60" y="3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6"/>
                    </a:lnTo>
                    <a:lnTo>
                      <a:pt x="0" y="48"/>
                    </a:lnTo>
                    <a:lnTo>
                      <a:pt x="4" y="54"/>
                    </a:lnTo>
                    <a:lnTo>
                      <a:pt x="9" y="59"/>
                    </a:lnTo>
                    <a:lnTo>
                      <a:pt x="14" y="63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5" y="74"/>
                    </a:lnTo>
                    <a:lnTo>
                      <a:pt x="42" y="75"/>
                    </a:lnTo>
                    <a:lnTo>
                      <a:pt x="50" y="75"/>
                    </a:lnTo>
                    <a:lnTo>
                      <a:pt x="50" y="75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2" name="Freeform 3098"/>
              <p:cNvSpPr>
                <a:spLocks/>
              </p:cNvSpPr>
              <p:nvPr/>
            </p:nvSpPr>
            <p:spPr bwMode="auto">
              <a:xfrm>
                <a:off x="4290" y="2082"/>
                <a:ext cx="12" cy="1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3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3" y="75"/>
                  </a:cxn>
                  <a:cxn ang="0">
                    <a:pos x="20" y="75"/>
                  </a:cxn>
                  <a:cxn ang="0">
                    <a:pos x="28" y="74"/>
                  </a:cxn>
                  <a:cxn ang="0">
                    <a:pos x="35" y="70"/>
                  </a:cxn>
                  <a:cxn ang="0">
                    <a:pos x="42" y="68"/>
                  </a:cxn>
                  <a:cxn ang="0">
                    <a:pos x="47" y="63"/>
                  </a:cxn>
                  <a:cxn ang="0">
                    <a:pos x="53" y="59"/>
                  </a:cxn>
                  <a:cxn ang="0">
                    <a:pos x="58" y="54"/>
                  </a:cxn>
                  <a:cxn ang="0">
                    <a:pos x="62" y="48"/>
                  </a:cxn>
                  <a:cxn ang="0">
                    <a:pos x="62" y="48"/>
                  </a:cxn>
                  <a:cxn ang="0">
                    <a:pos x="0" y="6"/>
                  </a:cxn>
                </a:cxnLst>
                <a:rect l="0" t="0" r="r" b="b"/>
                <a:pathLst>
                  <a:path w="62" h="75">
                    <a:moveTo>
                      <a:pt x="0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" y="75"/>
                    </a:lnTo>
                    <a:lnTo>
                      <a:pt x="20" y="75"/>
                    </a:lnTo>
                    <a:lnTo>
                      <a:pt x="28" y="74"/>
                    </a:lnTo>
                    <a:lnTo>
                      <a:pt x="35" y="70"/>
                    </a:lnTo>
                    <a:lnTo>
                      <a:pt x="42" y="68"/>
                    </a:lnTo>
                    <a:lnTo>
                      <a:pt x="47" y="63"/>
                    </a:lnTo>
                    <a:lnTo>
                      <a:pt x="53" y="59"/>
                    </a:lnTo>
                    <a:lnTo>
                      <a:pt x="58" y="54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3" name="Freeform 3099"/>
              <p:cNvSpPr>
                <a:spLocks/>
              </p:cNvSpPr>
              <p:nvPr/>
            </p:nvSpPr>
            <p:spPr bwMode="auto">
              <a:xfrm>
                <a:off x="4289" y="2079"/>
                <a:ext cx="16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7"/>
                  </a:cxn>
                  <a:cxn ang="0">
                    <a:pos x="1" y="12"/>
                  </a:cxn>
                  <a:cxn ang="0">
                    <a:pos x="1" y="17"/>
                  </a:cxn>
                  <a:cxn ang="0">
                    <a:pos x="1" y="20"/>
                  </a:cxn>
                  <a:cxn ang="0">
                    <a:pos x="0" y="23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63" y="64"/>
                  </a:cxn>
                  <a:cxn ang="0">
                    <a:pos x="68" y="56"/>
                  </a:cxn>
                  <a:cxn ang="0">
                    <a:pos x="70" y="48"/>
                  </a:cxn>
                  <a:cxn ang="0">
                    <a:pos x="73" y="41"/>
                  </a:cxn>
                  <a:cxn ang="0">
                    <a:pos x="75" y="33"/>
                  </a:cxn>
                  <a:cxn ang="0">
                    <a:pos x="76" y="25"/>
                  </a:cxn>
                  <a:cxn ang="0">
                    <a:pos x="77" y="17"/>
                  </a:cxn>
                  <a:cxn ang="0">
                    <a:pos x="77" y="9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2" y="0"/>
                  </a:cxn>
                </a:cxnLst>
                <a:rect l="0" t="0" r="r" b="b"/>
                <a:pathLst>
                  <a:path w="77" h="64">
                    <a:moveTo>
                      <a:pt x="2" y="0"/>
                    </a:moveTo>
                    <a:lnTo>
                      <a:pt x="2" y="0"/>
                    </a:lnTo>
                    <a:lnTo>
                      <a:pt x="2" y="7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63" y="64"/>
                    </a:lnTo>
                    <a:lnTo>
                      <a:pt x="68" y="56"/>
                    </a:lnTo>
                    <a:lnTo>
                      <a:pt x="70" y="48"/>
                    </a:lnTo>
                    <a:lnTo>
                      <a:pt x="73" y="41"/>
                    </a:lnTo>
                    <a:lnTo>
                      <a:pt x="75" y="33"/>
                    </a:lnTo>
                    <a:lnTo>
                      <a:pt x="76" y="25"/>
                    </a:lnTo>
                    <a:lnTo>
                      <a:pt x="77" y="17"/>
                    </a:lnTo>
                    <a:lnTo>
                      <a:pt x="77" y="9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4" name="Freeform 3100"/>
              <p:cNvSpPr>
                <a:spLocks/>
              </p:cNvSpPr>
              <p:nvPr/>
            </p:nvSpPr>
            <p:spPr bwMode="auto">
              <a:xfrm>
                <a:off x="4289" y="2066"/>
                <a:ext cx="16" cy="13"/>
              </a:xfrm>
              <a:custGeom>
                <a:avLst/>
                <a:gdLst/>
                <a:ahLst/>
                <a:cxnLst>
                  <a:cxn ang="0">
                    <a:pos x="1" y="44"/>
                  </a:cxn>
                  <a:cxn ang="0">
                    <a:pos x="1" y="4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3"/>
                  </a:cxn>
                  <a:cxn ang="0">
                    <a:pos x="1" y="45"/>
                  </a:cxn>
                  <a:cxn ang="0">
                    <a:pos x="1" y="49"/>
                  </a:cxn>
                  <a:cxn ang="0">
                    <a:pos x="1" y="53"/>
                  </a:cxn>
                  <a:cxn ang="0">
                    <a:pos x="2" y="59"/>
                  </a:cxn>
                  <a:cxn ang="0">
                    <a:pos x="2" y="65"/>
                  </a:cxn>
                  <a:cxn ang="0">
                    <a:pos x="77" y="65"/>
                  </a:cxn>
                  <a:cxn ang="0">
                    <a:pos x="77" y="57"/>
                  </a:cxn>
                  <a:cxn ang="0">
                    <a:pos x="77" y="47"/>
                  </a:cxn>
                  <a:cxn ang="0">
                    <a:pos x="76" y="39"/>
                  </a:cxn>
                  <a:cxn ang="0">
                    <a:pos x="75" y="31"/>
                  </a:cxn>
                  <a:cxn ang="0">
                    <a:pos x="73" y="24"/>
                  </a:cxn>
                  <a:cxn ang="0">
                    <a:pos x="70" y="16"/>
                  </a:cxn>
                  <a:cxn ang="0">
                    <a:pos x="68" y="8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1" y="44"/>
                  </a:cxn>
                </a:cxnLst>
                <a:rect l="0" t="0" r="r" b="b"/>
                <a:pathLst>
                  <a:path w="77" h="65">
                    <a:moveTo>
                      <a:pt x="1" y="44"/>
                    </a:moveTo>
                    <a:lnTo>
                      <a:pt x="1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3"/>
                    </a:lnTo>
                    <a:lnTo>
                      <a:pt x="1" y="45"/>
                    </a:lnTo>
                    <a:lnTo>
                      <a:pt x="1" y="49"/>
                    </a:lnTo>
                    <a:lnTo>
                      <a:pt x="1" y="53"/>
                    </a:lnTo>
                    <a:lnTo>
                      <a:pt x="2" y="59"/>
                    </a:lnTo>
                    <a:lnTo>
                      <a:pt x="2" y="65"/>
                    </a:lnTo>
                    <a:lnTo>
                      <a:pt x="77" y="65"/>
                    </a:lnTo>
                    <a:lnTo>
                      <a:pt x="77" y="57"/>
                    </a:lnTo>
                    <a:lnTo>
                      <a:pt x="77" y="47"/>
                    </a:lnTo>
                    <a:lnTo>
                      <a:pt x="76" y="39"/>
                    </a:lnTo>
                    <a:lnTo>
                      <a:pt x="75" y="31"/>
                    </a:lnTo>
                    <a:lnTo>
                      <a:pt x="73" y="24"/>
                    </a:lnTo>
                    <a:lnTo>
                      <a:pt x="70" y="16"/>
                    </a:lnTo>
                    <a:lnTo>
                      <a:pt x="68" y="8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1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5" name="Freeform 3101"/>
              <p:cNvSpPr>
                <a:spLocks/>
              </p:cNvSpPr>
              <p:nvPr/>
            </p:nvSpPr>
            <p:spPr bwMode="auto">
              <a:xfrm>
                <a:off x="4290" y="2060"/>
                <a:ext cx="12" cy="16"/>
              </a:xfrm>
              <a:custGeom>
                <a:avLst/>
                <a:gdLst/>
                <a:ahLst/>
                <a:cxnLst>
                  <a:cxn ang="0">
                    <a:pos x="13" y="77"/>
                  </a:cxn>
                  <a:cxn ang="0">
                    <a:pos x="13" y="77"/>
                  </a:cxn>
                  <a:cxn ang="0">
                    <a:pos x="10" y="77"/>
                  </a:cxn>
                  <a:cxn ang="0">
                    <a:pos x="8" y="76"/>
                  </a:cxn>
                  <a:cxn ang="0">
                    <a:pos x="6" y="76"/>
                  </a:cxn>
                  <a:cxn ang="0">
                    <a:pos x="4" y="74"/>
                  </a:cxn>
                  <a:cxn ang="0">
                    <a:pos x="2" y="73"/>
                  </a:cxn>
                  <a:cxn ang="0">
                    <a:pos x="1" y="72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61" y="27"/>
                  </a:cxn>
                  <a:cxn ang="0">
                    <a:pos x="58" y="22"/>
                  </a:cxn>
                  <a:cxn ang="0">
                    <a:pos x="53" y="17"/>
                  </a:cxn>
                  <a:cxn ang="0">
                    <a:pos x="47" y="12"/>
                  </a:cxn>
                  <a:cxn ang="0">
                    <a:pos x="42" y="9"/>
                  </a:cxn>
                  <a:cxn ang="0">
                    <a:pos x="35" y="5"/>
                  </a:cxn>
                  <a:cxn ang="0">
                    <a:pos x="27" y="3"/>
                  </a:cxn>
                  <a:cxn ang="0">
                    <a:pos x="20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7"/>
                  </a:cxn>
                </a:cxnLst>
                <a:rect l="0" t="0" r="r" b="b"/>
                <a:pathLst>
                  <a:path w="61" h="77">
                    <a:moveTo>
                      <a:pt x="13" y="77"/>
                    </a:moveTo>
                    <a:lnTo>
                      <a:pt x="13" y="77"/>
                    </a:lnTo>
                    <a:lnTo>
                      <a:pt x="10" y="77"/>
                    </a:lnTo>
                    <a:lnTo>
                      <a:pt x="8" y="76"/>
                    </a:lnTo>
                    <a:lnTo>
                      <a:pt x="6" y="76"/>
                    </a:lnTo>
                    <a:lnTo>
                      <a:pt x="4" y="74"/>
                    </a:lnTo>
                    <a:lnTo>
                      <a:pt x="2" y="73"/>
                    </a:lnTo>
                    <a:lnTo>
                      <a:pt x="1" y="7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61" y="27"/>
                    </a:lnTo>
                    <a:lnTo>
                      <a:pt x="58" y="22"/>
                    </a:lnTo>
                    <a:lnTo>
                      <a:pt x="53" y="17"/>
                    </a:lnTo>
                    <a:lnTo>
                      <a:pt x="47" y="12"/>
                    </a:lnTo>
                    <a:lnTo>
                      <a:pt x="42" y="9"/>
                    </a:lnTo>
                    <a:lnTo>
                      <a:pt x="35" y="5"/>
                    </a:lnTo>
                    <a:lnTo>
                      <a:pt x="27" y="3"/>
                    </a:lnTo>
                    <a:lnTo>
                      <a:pt x="20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6" name="Freeform 3102"/>
              <p:cNvSpPr>
                <a:spLocks/>
              </p:cNvSpPr>
              <p:nvPr/>
            </p:nvSpPr>
            <p:spPr bwMode="auto">
              <a:xfrm>
                <a:off x="4282" y="2060"/>
                <a:ext cx="13" cy="16"/>
              </a:xfrm>
              <a:custGeom>
                <a:avLst/>
                <a:gdLst/>
                <a:ahLst/>
                <a:cxnLst>
                  <a:cxn ang="0">
                    <a:pos x="62" y="70"/>
                  </a:cxn>
                  <a:cxn ang="0">
                    <a:pos x="62" y="70"/>
                  </a:cxn>
                  <a:cxn ang="0">
                    <a:pos x="61" y="71"/>
                  </a:cxn>
                  <a:cxn ang="0">
                    <a:pos x="60" y="72"/>
                  </a:cxn>
                  <a:cxn ang="0">
                    <a:pos x="59" y="73"/>
                  </a:cxn>
                  <a:cxn ang="0">
                    <a:pos x="57" y="74"/>
                  </a:cxn>
                  <a:cxn ang="0">
                    <a:pos x="54" y="76"/>
                  </a:cxn>
                  <a:cxn ang="0">
                    <a:pos x="52" y="76"/>
                  </a:cxn>
                  <a:cxn ang="0">
                    <a:pos x="51" y="77"/>
                  </a:cxn>
                  <a:cxn ang="0">
                    <a:pos x="50" y="77"/>
                  </a:cxn>
                  <a:cxn ang="0">
                    <a:pos x="50" y="0"/>
                  </a:cxn>
                  <a:cxn ang="0">
                    <a:pos x="43" y="2"/>
                  </a:cxn>
                  <a:cxn ang="0">
                    <a:pos x="36" y="3"/>
                  </a:cxn>
                  <a:cxn ang="0">
                    <a:pos x="28" y="5"/>
                  </a:cxn>
                  <a:cxn ang="0">
                    <a:pos x="22" y="7"/>
                  </a:cxn>
                  <a:cxn ang="0">
                    <a:pos x="15" y="12"/>
                  </a:cxn>
                  <a:cxn ang="0">
                    <a:pos x="9" y="15"/>
                  </a:cxn>
                  <a:cxn ang="0">
                    <a:pos x="5" y="21"/>
                  </a:cxn>
                  <a:cxn ang="0">
                    <a:pos x="1" y="26"/>
                  </a:cxn>
                  <a:cxn ang="0">
                    <a:pos x="0" y="27"/>
                  </a:cxn>
                  <a:cxn ang="0">
                    <a:pos x="62" y="70"/>
                  </a:cxn>
                </a:cxnLst>
                <a:rect l="0" t="0" r="r" b="b"/>
                <a:pathLst>
                  <a:path w="62" h="77">
                    <a:moveTo>
                      <a:pt x="62" y="70"/>
                    </a:moveTo>
                    <a:lnTo>
                      <a:pt x="62" y="70"/>
                    </a:lnTo>
                    <a:lnTo>
                      <a:pt x="61" y="71"/>
                    </a:lnTo>
                    <a:lnTo>
                      <a:pt x="60" y="72"/>
                    </a:lnTo>
                    <a:lnTo>
                      <a:pt x="59" y="73"/>
                    </a:lnTo>
                    <a:lnTo>
                      <a:pt x="57" y="74"/>
                    </a:lnTo>
                    <a:lnTo>
                      <a:pt x="54" y="76"/>
                    </a:lnTo>
                    <a:lnTo>
                      <a:pt x="52" y="76"/>
                    </a:lnTo>
                    <a:lnTo>
                      <a:pt x="51" y="77"/>
                    </a:lnTo>
                    <a:lnTo>
                      <a:pt x="50" y="77"/>
                    </a:lnTo>
                    <a:lnTo>
                      <a:pt x="50" y="0"/>
                    </a:lnTo>
                    <a:lnTo>
                      <a:pt x="43" y="2"/>
                    </a:lnTo>
                    <a:lnTo>
                      <a:pt x="36" y="3"/>
                    </a:lnTo>
                    <a:lnTo>
                      <a:pt x="28" y="5"/>
                    </a:lnTo>
                    <a:lnTo>
                      <a:pt x="22" y="7"/>
                    </a:lnTo>
                    <a:lnTo>
                      <a:pt x="15" y="12"/>
                    </a:lnTo>
                    <a:lnTo>
                      <a:pt x="9" y="15"/>
                    </a:lnTo>
                    <a:lnTo>
                      <a:pt x="5" y="21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62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7" name="Freeform 3103"/>
              <p:cNvSpPr>
                <a:spLocks/>
              </p:cNvSpPr>
              <p:nvPr/>
            </p:nvSpPr>
            <p:spPr bwMode="auto">
              <a:xfrm>
                <a:off x="4279" y="2066"/>
                <a:ext cx="16" cy="13"/>
              </a:xfrm>
              <a:custGeom>
                <a:avLst/>
                <a:gdLst/>
                <a:ahLst/>
                <a:cxnLst>
                  <a:cxn ang="0">
                    <a:pos x="76" y="65"/>
                  </a:cxn>
                  <a:cxn ang="0">
                    <a:pos x="76" y="65"/>
                  </a:cxn>
                  <a:cxn ang="0">
                    <a:pos x="76" y="59"/>
                  </a:cxn>
                  <a:cxn ang="0">
                    <a:pos x="76" y="53"/>
                  </a:cxn>
                  <a:cxn ang="0">
                    <a:pos x="77" y="49"/>
                  </a:cxn>
                  <a:cxn ang="0">
                    <a:pos x="77" y="45"/>
                  </a:cxn>
                  <a:cxn ang="0">
                    <a:pos x="77" y="43"/>
                  </a:cxn>
                  <a:cxn ang="0">
                    <a:pos x="79" y="40"/>
                  </a:cxn>
                  <a:cxn ang="0">
                    <a:pos x="79" y="42"/>
                  </a:cxn>
                  <a:cxn ang="0">
                    <a:pos x="77" y="43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5"/>
                  </a:cxn>
                  <a:cxn ang="0">
                    <a:pos x="5" y="23"/>
                  </a:cxn>
                  <a:cxn ang="0">
                    <a:pos x="4" y="31"/>
                  </a:cxn>
                  <a:cxn ang="0">
                    <a:pos x="2" y="39"/>
                  </a:cxn>
                  <a:cxn ang="0">
                    <a:pos x="1" y="47"/>
                  </a:cxn>
                  <a:cxn ang="0">
                    <a:pos x="1" y="57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76" y="65"/>
                  </a:cxn>
                </a:cxnLst>
                <a:rect l="0" t="0" r="r" b="b"/>
                <a:pathLst>
                  <a:path w="79" h="65">
                    <a:moveTo>
                      <a:pt x="76" y="65"/>
                    </a:moveTo>
                    <a:lnTo>
                      <a:pt x="76" y="65"/>
                    </a:lnTo>
                    <a:lnTo>
                      <a:pt x="76" y="59"/>
                    </a:lnTo>
                    <a:lnTo>
                      <a:pt x="76" y="53"/>
                    </a:lnTo>
                    <a:lnTo>
                      <a:pt x="77" y="49"/>
                    </a:lnTo>
                    <a:lnTo>
                      <a:pt x="77" y="45"/>
                    </a:lnTo>
                    <a:lnTo>
                      <a:pt x="77" y="43"/>
                    </a:lnTo>
                    <a:lnTo>
                      <a:pt x="79" y="40"/>
                    </a:lnTo>
                    <a:lnTo>
                      <a:pt x="79" y="42"/>
                    </a:lnTo>
                    <a:lnTo>
                      <a:pt x="77" y="43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5"/>
                    </a:lnTo>
                    <a:lnTo>
                      <a:pt x="5" y="23"/>
                    </a:lnTo>
                    <a:lnTo>
                      <a:pt x="4" y="31"/>
                    </a:lnTo>
                    <a:lnTo>
                      <a:pt x="2" y="39"/>
                    </a:lnTo>
                    <a:lnTo>
                      <a:pt x="1" y="47"/>
                    </a:lnTo>
                    <a:lnTo>
                      <a:pt x="1" y="57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76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8" name="Freeform 3104"/>
              <p:cNvSpPr>
                <a:spLocks/>
              </p:cNvSpPr>
              <p:nvPr/>
            </p:nvSpPr>
            <p:spPr bwMode="auto">
              <a:xfrm>
                <a:off x="4308" y="2071"/>
                <a:ext cx="15" cy="11"/>
              </a:xfrm>
              <a:custGeom>
                <a:avLst/>
                <a:gdLst/>
                <a:ahLst/>
                <a:cxnLst>
                  <a:cxn ang="0">
                    <a:pos x="57" y="55"/>
                  </a:cxn>
                  <a:cxn ang="0">
                    <a:pos x="57" y="55"/>
                  </a:cxn>
                  <a:cxn ang="0">
                    <a:pos x="60" y="50"/>
                  </a:cxn>
                  <a:cxn ang="0">
                    <a:pos x="65" y="44"/>
                  </a:cxn>
                  <a:cxn ang="0">
                    <a:pos x="67" y="40"/>
                  </a:cxn>
                  <a:cxn ang="0">
                    <a:pos x="71" y="33"/>
                  </a:cxn>
                  <a:cxn ang="0">
                    <a:pos x="73" y="27"/>
                  </a:cxn>
                  <a:cxn ang="0">
                    <a:pos x="74" y="21"/>
                  </a:cxn>
                  <a:cxn ang="0">
                    <a:pos x="75" y="14"/>
                  </a:cxn>
                  <a:cxn ang="0">
                    <a:pos x="75" y="9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7" y="55"/>
                  </a:cxn>
                </a:cxnLst>
                <a:rect l="0" t="0" r="r" b="b"/>
                <a:pathLst>
                  <a:path w="75" h="55">
                    <a:moveTo>
                      <a:pt x="57" y="55"/>
                    </a:moveTo>
                    <a:lnTo>
                      <a:pt x="57" y="55"/>
                    </a:lnTo>
                    <a:lnTo>
                      <a:pt x="60" y="50"/>
                    </a:lnTo>
                    <a:lnTo>
                      <a:pt x="65" y="44"/>
                    </a:lnTo>
                    <a:lnTo>
                      <a:pt x="67" y="40"/>
                    </a:lnTo>
                    <a:lnTo>
                      <a:pt x="71" y="33"/>
                    </a:lnTo>
                    <a:lnTo>
                      <a:pt x="73" y="27"/>
                    </a:lnTo>
                    <a:lnTo>
                      <a:pt x="74" y="21"/>
                    </a:lnTo>
                    <a:lnTo>
                      <a:pt x="75" y="14"/>
                    </a:lnTo>
                    <a:lnTo>
                      <a:pt x="75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9" name="Freeform 3105"/>
              <p:cNvSpPr>
                <a:spLocks/>
              </p:cNvSpPr>
              <p:nvPr/>
            </p:nvSpPr>
            <p:spPr bwMode="auto">
              <a:xfrm>
                <a:off x="4308" y="2070"/>
                <a:ext cx="11" cy="15"/>
              </a:xfrm>
              <a:custGeom>
                <a:avLst/>
                <a:gdLst/>
                <a:ahLst/>
                <a:cxnLst>
                  <a:cxn ang="0">
                    <a:pos x="7" y="75"/>
                  </a:cxn>
                  <a:cxn ang="0">
                    <a:pos x="7" y="75"/>
                  </a:cxn>
                  <a:cxn ang="0">
                    <a:pos x="12" y="75"/>
                  </a:cxn>
                  <a:cxn ang="0">
                    <a:pos x="19" y="74"/>
                  </a:cxn>
                  <a:cxn ang="0">
                    <a:pos x="25" y="73"/>
                  </a:cxn>
                  <a:cxn ang="0">
                    <a:pos x="31" y="71"/>
                  </a:cxn>
                  <a:cxn ang="0">
                    <a:pos x="37" y="68"/>
                  </a:cxn>
                  <a:cxn ang="0">
                    <a:pos x="42" y="65"/>
                  </a:cxn>
                  <a:cxn ang="0">
                    <a:pos x="48" y="60"/>
                  </a:cxn>
                  <a:cxn ang="0">
                    <a:pos x="53" y="57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75"/>
                  </a:cxn>
                </a:cxnLst>
                <a:rect l="0" t="0" r="r" b="b"/>
                <a:pathLst>
                  <a:path w="53" h="75">
                    <a:moveTo>
                      <a:pt x="7" y="75"/>
                    </a:moveTo>
                    <a:lnTo>
                      <a:pt x="7" y="75"/>
                    </a:lnTo>
                    <a:lnTo>
                      <a:pt x="12" y="75"/>
                    </a:lnTo>
                    <a:lnTo>
                      <a:pt x="19" y="74"/>
                    </a:lnTo>
                    <a:lnTo>
                      <a:pt x="25" y="73"/>
                    </a:lnTo>
                    <a:lnTo>
                      <a:pt x="31" y="71"/>
                    </a:lnTo>
                    <a:lnTo>
                      <a:pt x="37" y="68"/>
                    </a:lnTo>
                    <a:lnTo>
                      <a:pt x="42" y="65"/>
                    </a:lnTo>
                    <a:lnTo>
                      <a:pt x="48" y="60"/>
                    </a:lnTo>
                    <a:lnTo>
                      <a:pt x="53" y="57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0" name="Freeform 3106"/>
              <p:cNvSpPr>
                <a:spLocks/>
              </p:cNvSpPr>
              <p:nvPr/>
            </p:nvSpPr>
            <p:spPr bwMode="auto">
              <a:xfrm>
                <a:off x="4300" y="2070"/>
                <a:ext cx="11" cy="15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0" y="57"/>
                  </a:cxn>
                  <a:cxn ang="0">
                    <a:pos x="5" y="60"/>
                  </a:cxn>
                  <a:cxn ang="0">
                    <a:pos x="10" y="65"/>
                  </a:cxn>
                  <a:cxn ang="0">
                    <a:pos x="15" y="68"/>
                  </a:cxn>
                  <a:cxn ang="0">
                    <a:pos x="21" y="71"/>
                  </a:cxn>
                  <a:cxn ang="0">
                    <a:pos x="27" y="73"/>
                  </a:cxn>
                  <a:cxn ang="0">
                    <a:pos x="34" y="74"/>
                  </a:cxn>
                  <a:cxn ang="0">
                    <a:pos x="41" y="75"/>
                  </a:cxn>
                  <a:cxn ang="0">
                    <a:pos x="47" y="75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51" y="1"/>
                  </a:cxn>
                  <a:cxn ang="0">
                    <a:pos x="52" y="2"/>
                  </a:cxn>
                  <a:cxn ang="0">
                    <a:pos x="53" y="2"/>
                  </a:cxn>
                  <a:cxn ang="0">
                    <a:pos x="53" y="4"/>
                  </a:cxn>
                  <a:cxn ang="0">
                    <a:pos x="53" y="2"/>
                  </a:cxn>
                  <a:cxn ang="0">
                    <a:pos x="0" y="57"/>
                  </a:cxn>
                </a:cxnLst>
                <a:rect l="0" t="0" r="r" b="b"/>
                <a:pathLst>
                  <a:path w="53" h="75">
                    <a:moveTo>
                      <a:pt x="0" y="57"/>
                    </a:moveTo>
                    <a:lnTo>
                      <a:pt x="0" y="57"/>
                    </a:lnTo>
                    <a:lnTo>
                      <a:pt x="5" y="60"/>
                    </a:lnTo>
                    <a:lnTo>
                      <a:pt x="10" y="65"/>
                    </a:lnTo>
                    <a:lnTo>
                      <a:pt x="15" y="68"/>
                    </a:lnTo>
                    <a:lnTo>
                      <a:pt x="21" y="71"/>
                    </a:lnTo>
                    <a:lnTo>
                      <a:pt x="27" y="73"/>
                    </a:lnTo>
                    <a:lnTo>
                      <a:pt x="34" y="74"/>
                    </a:lnTo>
                    <a:lnTo>
                      <a:pt x="41" y="75"/>
                    </a:lnTo>
                    <a:lnTo>
                      <a:pt x="47" y="75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1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3" y="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1" name="Freeform 3107"/>
              <p:cNvSpPr>
                <a:spLocks/>
              </p:cNvSpPr>
              <p:nvPr/>
            </p:nvSpPr>
            <p:spPr bwMode="auto">
              <a:xfrm>
                <a:off x="4297" y="2071"/>
                <a:ext cx="15" cy="1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1" y="14"/>
                  </a:cxn>
                  <a:cxn ang="0">
                    <a:pos x="1" y="21"/>
                  </a:cxn>
                  <a:cxn ang="0">
                    <a:pos x="3" y="27"/>
                  </a:cxn>
                  <a:cxn ang="0">
                    <a:pos x="6" y="33"/>
                  </a:cxn>
                  <a:cxn ang="0">
                    <a:pos x="8" y="39"/>
                  </a:cxn>
                  <a:cxn ang="0">
                    <a:pos x="11" y="44"/>
                  </a:cxn>
                  <a:cxn ang="0">
                    <a:pos x="15" y="50"/>
                  </a:cxn>
                  <a:cxn ang="0">
                    <a:pos x="19" y="55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4" y="3"/>
                  </a:cxn>
                  <a:cxn ang="0">
                    <a:pos x="75" y="4"/>
                  </a:cxn>
                  <a:cxn ang="0">
                    <a:pos x="75" y="5"/>
                  </a:cxn>
                  <a:cxn ang="0">
                    <a:pos x="75" y="5"/>
                  </a:cxn>
                  <a:cxn ang="0">
                    <a:pos x="76" y="7"/>
                  </a:cxn>
                  <a:cxn ang="0">
                    <a:pos x="76" y="7"/>
                  </a:cxn>
                  <a:cxn ang="0">
                    <a:pos x="76" y="9"/>
                  </a:cxn>
                  <a:cxn ang="0">
                    <a:pos x="76" y="9"/>
                  </a:cxn>
                  <a:cxn ang="0">
                    <a:pos x="0" y="9"/>
                  </a:cxn>
                </a:cxnLst>
                <a:rect l="0" t="0" r="r" b="b"/>
                <a:pathLst>
                  <a:path w="76" h="55">
                    <a:moveTo>
                      <a:pt x="0" y="9"/>
                    </a:moveTo>
                    <a:lnTo>
                      <a:pt x="0" y="9"/>
                    </a:lnTo>
                    <a:lnTo>
                      <a:pt x="1" y="14"/>
                    </a:lnTo>
                    <a:lnTo>
                      <a:pt x="1" y="21"/>
                    </a:lnTo>
                    <a:lnTo>
                      <a:pt x="3" y="27"/>
                    </a:lnTo>
                    <a:lnTo>
                      <a:pt x="6" y="33"/>
                    </a:lnTo>
                    <a:lnTo>
                      <a:pt x="8" y="39"/>
                    </a:lnTo>
                    <a:lnTo>
                      <a:pt x="11" y="44"/>
                    </a:lnTo>
                    <a:lnTo>
                      <a:pt x="15" y="50"/>
                    </a:lnTo>
                    <a:lnTo>
                      <a:pt x="19" y="55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3"/>
                    </a:lnTo>
                    <a:lnTo>
                      <a:pt x="75" y="4"/>
                    </a:lnTo>
                    <a:lnTo>
                      <a:pt x="75" y="5"/>
                    </a:lnTo>
                    <a:lnTo>
                      <a:pt x="75" y="5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2" name="Freeform 3108"/>
              <p:cNvSpPr>
                <a:spLocks/>
              </p:cNvSpPr>
              <p:nvPr/>
            </p:nvSpPr>
            <p:spPr bwMode="auto">
              <a:xfrm>
                <a:off x="4297" y="2063"/>
                <a:ext cx="15" cy="1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0"/>
                  </a:cxn>
                  <a:cxn ang="0">
                    <a:pos x="15" y="5"/>
                  </a:cxn>
                  <a:cxn ang="0">
                    <a:pos x="11" y="10"/>
                  </a:cxn>
                  <a:cxn ang="0">
                    <a:pos x="8" y="15"/>
                  </a:cxn>
                  <a:cxn ang="0">
                    <a:pos x="6" y="21"/>
                  </a:cxn>
                  <a:cxn ang="0">
                    <a:pos x="3" y="28"/>
                  </a:cxn>
                  <a:cxn ang="0">
                    <a:pos x="1" y="34"/>
                  </a:cxn>
                  <a:cxn ang="0">
                    <a:pos x="1" y="40"/>
                  </a:cxn>
                  <a:cxn ang="0">
                    <a:pos x="0" y="47"/>
                  </a:cxn>
                  <a:cxn ang="0">
                    <a:pos x="76" y="47"/>
                  </a:cxn>
                  <a:cxn ang="0">
                    <a:pos x="76" y="47"/>
                  </a:cxn>
                  <a:cxn ang="0">
                    <a:pos x="76" y="48"/>
                  </a:cxn>
                  <a:cxn ang="0">
                    <a:pos x="75" y="49"/>
                  </a:cxn>
                  <a:cxn ang="0">
                    <a:pos x="75" y="50"/>
                  </a:cxn>
                  <a:cxn ang="0">
                    <a:pos x="75" y="51"/>
                  </a:cxn>
                  <a:cxn ang="0">
                    <a:pos x="74" y="52"/>
                  </a:cxn>
                  <a:cxn ang="0">
                    <a:pos x="72" y="53"/>
                  </a:cxn>
                  <a:cxn ang="0">
                    <a:pos x="72" y="53"/>
                  </a:cxn>
                  <a:cxn ang="0">
                    <a:pos x="72" y="53"/>
                  </a:cxn>
                  <a:cxn ang="0">
                    <a:pos x="19" y="0"/>
                  </a:cxn>
                </a:cxnLst>
                <a:rect l="0" t="0" r="r" b="b"/>
                <a:pathLst>
                  <a:path w="76" h="53">
                    <a:moveTo>
                      <a:pt x="19" y="0"/>
                    </a:moveTo>
                    <a:lnTo>
                      <a:pt x="19" y="0"/>
                    </a:lnTo>
                    <a:lnTo>
                      <a:pt x="15" y="5"/>
                    </a:lnTo>
                    <a:lnTo>
                      <a:pt x="11" y="10"/>
                    </a:lnTo>
                    <a:lnTo>
                      <a:pt x="8" y="15"/>
                    </a:lnTo>
                    <a:lnTo>
                      <a:pt x="6" y="21"/>
                    </a:lnTo>
                    <a:lnTo>
                      <a:pt x="3" y="28"/>
                    </a:lnTo>
                    <a:lnTo>
                      <a:pt x="1" y="34"/>
                    </a:lnTo>
                    <a:lnTo>
                      <a:pt x="1" y="40"/>
                    </a:lnTo>
                    <a:lnTo>
                      <a:pt x="0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6" y="48"/>
                    </a:lnTo>
                    <a:lnTo>
                      <a:pt x="75" y="49"/>
                    </a:lnTo>
                    <a:lnTo>
                      <a:pt x="75" y="50"/>
                    </a:lnTo>
                    <a:lnTo>
                      <a:pt x="75" y="51"/>
                    </a:lnTo>
                    <a:lnTo>
                      <a:pt x="74" y="52"/>
                    </a:lnTo>
                    <a:lnTo>
                      <a:pt x="72" y="53"/>
                    </a:lnTo>
                    <a:lnTo>
                      <a:pt x="72" y="53"/>
                    </a:lnTo>
                    <a:lnTo>
                      <a:pt x="72" y="5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3" name="Freeform 3109"/>
              <p:cNvSpPr>
                <a:spLocks/>
              </p:cNvSpPr>
              <p:nvPr/>
            </p:nvSpPr>
            <p:spPr bwMode="auto">
              <a:xfrm>
                <a:off x="4300" y="2059"/>
                <a:ext cx="11" cy="15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0"/>
                  </a:cxn>
                  <a:cxn ang="0">
                    <a:pos x="40" y="1"/>
                  </a:cxn>
                  <a:cxn ang="0">
                    <a:pos x="34" y="1"/>
                  </a:cxn>
                  <a:cxn ang="0">
                    <a:pos x="27" y="3"/>
                  </a:cxn>
                  <a:cxn ang="0">
                    <a:pos x="21" y="5"/>
                  </a:cxn>
                  <a:cxn ang="0">
                    <a:pos x="15" y="8"/>
                  </a:cxn>
                  <a:cxn ang="0">
                    <a:pos x="10" y="11"/>
                  </a:cxn>
                  <a:cxn ang="0">
                    <a:pos x="5" y="15"/>
                  </a:cxn>
                  <a:cxn ang="0">
                    <a:pos x="0" y="19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2" y="74"/>
                  </a:cxn>
                  <a:cxn ang="0">
                    <a:pos x="51" y="75"/>
                  </a:cxn>
                  <a:cxn ang="0">
                    <a:pos x="50" y="75"/>
                  </a:cxn>
                  <a:cxn ang="0">
                    <a:pos x="49" y="75"/>
                  </a:cxn>
                  <a:cxn ang="0">
                    <a:pos x="48" y="76"/>
                  </a:cxn>
                  <a:cxn ang="0">
                    <a:pos x="47" y="76"/>
                  </a:cxn>
                  <a:cxn ang="0">
                    <a:pos x="47" y="76"/>
                  </a:cxn>
                  <a:cxn ang="0">
                    <a:pos x="47" y="76"/>
                  </a:cxn>
                  <a:cxn ang="0">
                    <a:pos x="47" y="0"/>
                  </a:cxn>
                </a:cxnLst>
                <a:rect l="0" t="0" r="r" b="b"/>
                <a:pathLst>
                  <a:path w="53" h="76">
                    <a:moveTo>
                      <a:pt x="47" y="0"/>
                    </a:moveTo>
                    <a:lnTo>
                      <a:pt x="47" y="0"/>
                    </a:lnTo>
                    <a:lnTo>
                      <a:pt x="40" y="1"/>
                    </a:lnTo>
                    <a:lnTo>
                      <a:pt x="34" y="1"/>
                    </a:lnTo>
                    <a:lnTo>
                      <a:pt x="27" y="3"/>
                    </a:lnTo>
                    <a:lnTo>
                      <a:pt x="21" y="5"/>
                    </a:lnTo>
                    <a:lnTo>
                      <a:pt x="15" y="8"/>
                    </a:lnTo>
                    <a:lnTo>
                      <a:pt x="10" y="11"/>
                    </a:lnTo>
                    <a:lnTo>
                      <a:pt x="5" y="15"/>
                    </a:lnTo>
                    <a:lnTo>
                      <a:pt x="0" y="19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52" y="74"/>
                    </a:lnTo>
                    <a:lnTo>
                      <a:pt x="51" y="75"/>
                    </a:lnTo>
                    <a:lnTo>
                      <a:pt x="50" y="75"/>
                    </a:lnTo>
                    <a:lnTo>
                      <a:pt x="49" y="75"/>
                    </a:lnTo>
                    <a:lnTo>
                      <a:pt x="48" y="76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4" name="Freeform 3110"/>
              <p:cNvSpPr>
                <a:spLocks/>
              </p:cNvSpPr>
              <p:nvPr/>
            </p:nvSpPr>
            <p:spPr bwMode="auto">
              <a:xfrm>
                <a:off x="4308" y="2059"/>
                <a:ext cx="11" cy="15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9"/>
                  </a:cxn>
                  <a:cxn ang="0">
                    <a:pos x="50" y="15"/>
                  </a:cxn>
                  <a:cxn ang="0">
                    <a:pos x="44" y="11"/>
                  </a:cxn>
                  <a:cxn ang="0">
                    <a:pos x="40" y="8"/>
                  </a:cxn>
                  <a:cxn ang="0">
                    <a:pos x="33" y="5"/>
                  </a:cxn>
                  <a:cxn ang="0">
                    <a:pos x="27" y="3"/>
                  </a:cxn>
                  <a:cxn ang="0">
                    <a:pos x="21" y="1"/>
                  </a:cxn>
                  <a:cxn ang="0">
                    <a:pos x="14" y="1"/>
                  </a:cxn>
                  <a:cxn ang="0">
                    <a:pos x="9" y="0"/>
                  </a:cxn>
                  <a:cxn ang="0">
                    <a:pos x="9" y="76"/>
                  </a:cxn>
                  <a:cxn ang="0">
                    <a:pos x="7" y="76"/>
                  </a:cxn>
                  <a:cxn ang="0">
                    <a:pos x="6" y="76"/>
                  </a:cxn>
                  <a:cxn ang="0">
                    <a:pos x="5" y="75"/>
                  </a:cxn>
                  <a:cxn ang="0">
                    <a:pos x="4" y="75"/>
                  </a:cxn>
                  <a:cxn ang="0">
                    <a:pos x="3" y="74"/>
                  </a:cxn>
                  <a:cxn ang="0">
                    <a:pos x="3" y="74"/>
                  </a:cxn>
                  <a:cxn ang="0">
                    <a:pos x="2" y="74"/>
                  </a:cxn>
                  <a:cxn ang="0">
                    <a:pos x="0" y="72"/>
                  </a:cxn>
                  <a:cxn ang="0">
                    <a:pos x="2" y="72"/>
                  </a:cxn>
                  <a:cxn ang="0">
                    <a:pos x="55" y="19"/>
                  </a:cxn>
                </a:cxnLst>
                <a:rect l="0" t="0" r="r" b="b"/>
                <a:pathLst>
                  <a:path w="55" h="76">
                    <a:moveTo>
                      <a:pt x="55" y="19"/>
                    </a:moveTo>
                    <a:lnTo>
                      <a:pt x="55" y="19"/>
                    </a:lnTo>
                    <a:lnTo>
                      <a:pt x="50" y="15"/>
                    </a:lnTo>
                    <a:lnTo>
                      <a:pt x="44" y="11"/>
                    </a:lnTo>
                    <a:lnTo>
                      <a:pt x="40" y="8"/>
                    </a:lnTo>
                    <a:lnTo>
                      <a:pt x="33" y="5"/>
                    </a:lnTo>
                    <a:lnTo>
                      <a:pt x="27" y="3"/>
                    </a:lnTo>
                    <a:lnTo>
                      <a:pt x="21" y="1"/>
                    </a:lnTo>
                    <a:lnTo>
                      <a:pt x="14" y="1"/>
                    </a:lnTo>
                    <a:lnTo>
                      <a:pt x="9" y="0"/>
                    </a:lnTo>
                    <a:lnTo>
                      <a:pt x="9" y="76"/>
                    </a:lnTo>
                    <a:lnTo>
                      <a:pt x="7" y="76"/>
                    </a:lnTo>
                    <a:lnTo>
                      <a:pt x="6" y="76"/>
                    </a:lnTo>
                    <a:lnTo>
                      <a:pt x="5" y="75"/>
                    </a:lnTo>
                    <a:lnTo>
                      <a:pt x="4" y="75"/>
                    </a:lnTo>
                    <a:lnTo>
                      <a:pt x="3" y="74"/>
                    </a:lnTo>
                    <a:lnTo>
                      <a:pt x="3" y="74"/>
                    </a:lnTo>
                    <a:lnTo>
                      <a:pt x="2" y="74"/>
                    </a:lnTo>
                    <a:lnTo>
                      <a:pt x="0" y="72"/>
                    </a:lnTo>
                    <a:lnTo>
                      <a:pt x="2" y="72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5" name="Freeform 3111"/>
              <p:cNvSpPr>
                <a:spLocks/>
              </p:cNvSpPr>
              <p:nvPr/>
            </p:nvSpPr>
            <p:spPr bwMode="auto">
              <a:xfrm>
                <a:off x="4308" y="2063"/>
                <a:ext cx="15" cy="11"/>
              </a:xfrm>
              <a:custGeom>
                <a:avLst/>
                <a:gdLst/>
                <a:ahLst/>
                <a:cxnLst>
                  <a:cxn ang="0">
                    <a:pos x="75" y="47"/>
                  </a:cxn>
                  <a:cxn ang="0">
                    <a:pos x="75" y="47"/>
                  </a:cxn>
                  <a:cxn ang="0">
                    <a:pos x="75" y="40"/>
                  </a:cxn>
                  <a:cxn ang="0">
                    <a:pos x="74" y="34"/>
                  </a:cxn>
                  <a:cxn ang="0">
                    <a:pos x="73" y="28"/>
                  </a:cxn>
                  <a:cxn ang="0">
                    <a:pos x="71" y="21"/>
                  </a:cxn>
                  <a:cxn ang="0">
                    <a:pos x="67" y="15"/>
                  </a:cxn>
                  <a:cxn ang="0">
                    <a:pos x="65" y="10"/>
                  </a:cxn>
                  <a:cxn ang="0">
                    <a:pos x="60" y="5"/>
                  </a:cxn>
                  <a:cxn ang="0">
                    <a:pos x="57" y="0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2" y="52"/>
                  </a:cxn>
                  <a:cxn ang="0">
                    <a:pos x="1" y="51"/>
                  </a:cxn>
                  <a:cxn ang="0">
                    <a:pos x="1" y="50"/>
                  </a:cxn>
                  <a:cxn ang="0">
                    <a:pos x="0" y="49"/>
                  </a:cxn>
                  <a:cxn ang="0">
                    <a:pos x="0" y="48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75" y="47"/>
                  </a:cxn>
                </a:cxnLst>
                <a:rect l="0" t="0" r="r" b="b"/>
                <a:pathLst>
                  <a:path w="75" h="53">
                    <a:moveTo>
                      <a:pt x="75" y="47"/>
                    </a:moveTo>
                    <a:lnTo>
                      <a:pt x="75" y="47"/>
                    </a:lnTo>
                    <a:lnTo>
                      <a:pt x="75" y="40"/>
                    </a:lnTo>
                    <a:lnTo>
                      <a:pt x="74" y="34"/>
                    </a:lnTo>
                    <a:lnTo>
                      <a:pt x="73" y="28"/>
                    </a:lnTo>
                    <a:lnTo>
                      <a:pt x="71" y="21"/>
                    </a:lnTo>
                    <a:lnTo>
                      <a:pt x="67" y="15"/>
                    </a:lnTo>
                    <a:lnTo>
                      <a:pt x="65" y="10"/>
                    </a:lnTo>
                    <a:lnTo>
                      <a:pt x="60" y="5"/>
                    </a:lnTo>
                    <a:lnTo>
                      <a:pt x="57" y="0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1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75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6" name="Freeform 3112"/>
              <p:cNvSpPr>
                <a:spLocks/>
              </p:cNvSpPr>
              <p:nvPr/>
            </p:nvSpPr>
            <p:spPr bwMode="auto">
              <a:xfrm>
                <a:off x="4306" y="2064"/>
                <a:ext cx="15" cy="11"/>
              </a:xfrm>
              <a:custGeom>
                <a:avLst/>
                <a:gdLst/>
                <a:ahLst/>
                <a:cxnLst>
                  <a:cxn ang="0">
                    <a:pos x="6" y="54"/>
                  </a:cxn>
                  <a:cxn ang="0">
                    <a:pos x="6" y="54"/>
                  </a:cxn>
                  <a:cxn ang="0">
                    <a:pos x="5" y="53"/>
                  </a:cxn>
                  <a:cxn ang="0">
                    <a:pos x="4" y="52"/>
                  </a:cxn>
                  <a:cxn ang="0">
                    <a:pos x="2" y="50"/>
                  </a:cxn>
                  <a:cxn ang="0">
                    <a:pos x="2" y="48"/>
                  </a:cxn>
                  <a:cxn ang="0">
                    <a:pos x="1" y="46"/>
                  </a:cxn>
                  <a:cxn ang="0">
                    <a:pos x="0" y="44"/>
                  </a:cxn>
                  <a:cxn ang="0">
                    <a:pos x="0" y="43"/>
                  </a:cxn>
                  <a:cxn ang="0">
                    <a:pos x="0" y="42"/>
                  </a:cxn>
                  <a:cxn ang="0">
                    <a:pos x="76" y="42"/>
                  </a:cxn>
                  <a:cxn ang="0">
                    <a:pos x="75" y="36"/>
                  </a:cxn>
                  <a:cxn ang="0">
                    <a:pos x="75" y="30"/>
                  </a:cxn>
                  <a:cxn ang="0">
                    <a:pos x="74" y="25"/>
                  </a:cxn>
                  <a:cxn ang="0">
                    <a:pos x="72" y="20"/>
                  </a:cxn>
                  <a:cxn ang="0">
                    <a:pos x="69" y="14"/>
                  </a:cxn>
                  <a:cxn ang="0">
                    <a:pos x="66" y="9"/>
                  </a:cxn>
                  <a:cxn ang="0">
                    <a:pos x="62" y="5"/>
                  </a:cxn>
                  <a:cxn ang="0">
                    <a:pos x="59" y="0"/>
                  </a:cxn>
                  <a:cxn ang="0">
                    <a:pos x="59" y="1"/>
                  </a:cxn>
                  <a:cxn ang="0">
                    <a:pos x="6" y="54"/>
                  </a:cxn>
                </a:cxnLst>
                <a:rect l="0" t="0" r="r" b="b"/>
                <a:pathLst>
                  <a:path w="76" h="54">
                    <a:moveTo>
                      <a:pt x="6" y="54"/>
                    </a:moveTo>
                    <a:lnTo>
                      <a:pt x="6" y="54"/>
                    </a:lnTo>
                    <a:lnTo>
                      <a:pt x="5" y="53"/>
                    </a:lnTo>
                    <a:lnTo>
                      <a:pt x="4" y="52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1" y="46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76" y="42"/>
                    </a:lnTo>
                    <a:lnTo>
                      <a:pt x="75" y="36"/>
                    </a:lnTo>
                    <a:lnTo>
                      <a:pt x="75" y="30"/>
                    </a:lnTo>
                    <a:lnTo>
                      <a:pt x="74" y="25"/>
                    </a:lnTo>
                    <a:lnTo>
                      <a:pt x="72" y="20"/>
                    </a:lnTo>
                    <a:lnTo>
                      <a:pt x="69" y="14"/>
                    </a:lnTo>
                    <a:lnTo>
                      <a:pt x="66" y="9"/>
                    </a:lnTo>
                    <a:lnTo>
                      <a:pt x="62" y="5"/>
                    </a:lnTo>
                    <a:lnTo>
                      <a:pt x="59" y="0"/>
                    </a:lnTo>
                    <a:lnTo>
                      <a:pt x="59" y="1"/>
                    </a:lnTo>
                    <a:lnTo>
                      <a:pt x="6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7" name="Freeform 3113"/>
              <p:cNvSpPr>
                <a:spLocks/>
              </p:cNvSpPr>
              <p:nvPr/>
            </p:nvSpPr>
            <p:spPr bwMode="auto">
              <a:xfrm>
                <a:off x="4307" y="2061"/>
                <a:ext cx="11" cy="15"/>
              </a:xfrm>
              <a:custGeom>
                <a:avLst/>
                <a:gdLst/>
                <a:ahLst/>
                <a:cxnLst>
                  <a:cxn ang="0">
                    <a:pos x="13" y="75"/>
                  </a:cxn>
                  <a:cxn ang="0">
                    <a:pos x="13" y="75"/>
                  </a:cxn>
                  <a:cxn ang="0">
                    <a:pos x="10" y="75"/>
                  </a:cxn>
                  <a:cxn ang="0">
                    <a:pos x="9" y="75"/>
                  </a:cxn>
                  <a:cxn ang="0">
                    <a:pos x="8" y="75"/>
                  </a:cxn>
                  <a:cxn ang="0">
                    <a:pos x="6" y="74"/>
                  </a:cxn>
                  <a:cxn ang="0">
                    <a:pos x="3" y="73"/>
                  </a:cxn>
                  <a:cxn ang="0">
                    <a:pos x="2" y="71"/>
                  </a:cxn>
                  <a:cxn ang="0">
                    <a:pos x="1" y="71"/>
                  </a:cxn>
                  <a:cxn ang="0">
                    <a:pos x="0" y="70"/>
                  </a:cxn>
                  <a:cxn ang="0">
                    <a:pos x="53" y="17"/>
                  </a:cxn>
                  <a:cxn ang="0">
                    <a:pos x="48" y="12"/>
                  </a:cxn>
                  <a:cxn ang="0">
                    <a:pos x="45" y="9"/>
                  </a:cxn>
                  <a:cxn ang="0">
                    <a:pos x="39" y="7"/>
                  </a:cxn>
                  <a:cxn ang="0">
                    <a:pos x="35" y="4"/>
                  </a:cxn>
                  <a:cxn ang="0">
                    <a:pos x="29" y="2"/>
                  </a:cxn>
                  <a:cxn ang="0">
                    <a:pos x="23" y="1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5"/>
                  </a:cxn>
                </a:cxnLst>
                <a:rect l="0" t="0" r="r" b="b"/>
                <a:pathLst>
                  <a:path w="53" h="75">
                    <a:moveTo>
                      <a:pt x="13" y="75"/>
                    </a:moveTo>
                    <a:lnTo>
                      <a:pt x="13" y="75"/>
                    </a:lnTo>
                    <a:lnTo>
                      <a:pt x="10" y="75"/>
                    </a:lnTo>
                    <a:lnTo>
                      <a:pt x="9" y="75"/>
                    </a:lnTo>
                    <a:lnTo>
                      <a:pt x="8" y="75"/>
                    </a:lnTo>
                    <a:lnTo>
                      <a:pt x="6" y="74"/>
                    </a:lnTo>
                    <a:lnTo>
                      <a:pt x="3" y="73"/>
                    </a:lnTo>
                    <a:lnTo>
                      <a:pt x="2" y="71"/>
                    </a:lnTo>
                    <a:lnTo>
                      <a:pt x="1" y="71"/>
                    </a:lnTo>
                    <a:lnTo>
                      <a:pt x="0" y="70"/>
                    </a:lnTo>
                    <a:lnTo>
                      <a:pt x="53" y="17"/>
                    </a:lnTo>
                    <a:lnTo>
                      <a:pt x="48" y="12"/>
                    </a:lnTo>
                    <a:lnTo>
                      <a:pt x="45" y="9"/>
                    </a:lnTo>
                    <a:lnTo>
                      <a:pt x="39" y="7"/>
                    </a:lnTo>
                    <a:lnTo>
                      <a:pt x="35" y="4"/>
                    </a:lnTo>
                    <a:lnTo>
                      <a:pt x="29" y="2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8" name="Freeform 3114"/>
              <p:cNvSpPr>
                <a:spLocks/>
              </p:cNvSpPr>
              <p:nvPr/>
            </p:nvSpPr>
            <p:spPr bwMode="auto">
              <a:xfrm>
                <a:off x="4302" y="2061"/>
                <a:ext cx="10" cy="15"/>
              </a:xfrm>
              <a:custGeom>
                <a:avLst/>
                <a:gdLst/>
                <a:ahLst/>
                <a:cxnLst>
                  <a:cxn ang="0">
                    <a:pos x="53" y="70"/>
                  </a:cxn>
                  <a:cxn ang="0">
                    <a:pos x="53" y="70"/>
                  </a:cxn>
                  <a:cxn ang="0">
                    <a:pos x="52" y="71"/>
                  </a:cxn>
                  <a:cxn ang="0">
                    <a:pos x="51" y="71"/>
                  </a:cxn>
                  <a:cxn ang="0">
                    <a:pos x="49" y="73"/>
                  </a:cxn>
                  <a:cxn ang="0">
                    <a:pos x="47" y="74"/>
                  </a:cxn>
                  <a:cxn ang="0">
                    <a:pos x="45" y="75"/>
                  </a:cxn>
                  <a:cxn ang="0">
                    <a:pos x="43" y="75"/>
                  </a:cxn>
                  <a:cxn ang="0">
                    <a:pos x="42" y="75"/>
                  </a:cxn>
                  <a:cxn ang="0">
                    <a:pos x="41" y="75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29" y="1"/>
                  </a:cxn>
                  <a:cxn ang="0">
                    <a:pos x="24" y="2"/>
                  </a:cxn>
                  <a:cxn ang="0">
                    <a:pos x="19" y="4"/>
                  </a:cxn>
                  <a:cxn ang="0">
                    <a:pos x="13" y="7"/>
                  </a:cxn>
                  <a:cxn ang="0">
                    <a:pos x="8" y="9"/>
                  </a:cxn>
                  <a:cxn ang="0">
                    <a:pos x="4" y="12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53" y="70"/>
                  </a:cxn>
                </a:cxnLst>
                <a:rect l="0" t="0" r="r" b="b"/>
                <a:pathLst>
                  <a:path w="53" h="75">
                    <a:moveTo>
                      <a:pt x="53" y="70"/>
                    </a:moveTo>
                    <a:lnTo>
                      <a:pt x="53" y="70"/>
                    </a:lnTo>
                    <a:lnTo>
                      <a:pt x="52" y="71"/>
                    </a:lnTo>
                    <a:lnTo>
                      <a:pt x="51" y="71"/>
                    </a:lnTo>
                    <a:lnTo>
                      <a:pt x="49" y="73"/>
                    </a:lnTo>
                    <a:lnTo>
                      <a:pt x="47" y="74"/>
                    </a:lnTo>
                    <a:lnTo>
                      <a:pt x="45" y="75"/>
                    </a:lnTo>
                    <a:lnTo>
                      <a:pt x="43" y="75"/>
                    </a:lnTo>
                    <a:lnTo>
                      <a:pt x="42" y="75"/>
                    </a:lnTo>
                    <a:lnTo>
                      <a:pt x="41" y="75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4" y="2"/>
                    </a:lnTo>
                    <a:lnTo>
                      <a:pt x="19" y="4"/>
                    </a:lnTo>
                    <a:lnTo>
                      <a:pt x="13" y="7"/>
                    </a:lnTo>
                    <a:lnTo>
                      <a:pt x="8" y="9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53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9" name="Freeform 3115"/>
              <p:cNvSpPr>
                <a:spLocks/>
              </p:cNvSpPr>
              <p:nvPr/>
            </p:nvSpPr>
            <p:spPr bwMode="auto">
              <a:xfrm>
                <a:off x="4298" y="2064"/>
                <a:ext cx="15" cy="11"/>
              </a:xfrm>
              <a:custGeom>
                <a:avLst/>
                <a:gdLst/>
                <a:ahLst/>
                <a:cxnLst>
                  <a:cxn ang="0">
                    <a:pos x="75" y="42"/>
                  </a:cxn>
                  <a:cxn ang="0">
                    <a:pos x="75" y="42"/>
                  </a:cxn>
                  <a:cxn ang="0">
                    <a:pos x="75" y="43"/>
                  </a:cxn>
                  <a:cxn ang="0">
                    <a:pos x="75" y="44"/>
                  </a:cxn>
                  <a:cxn ang="0">
                    <a:pos x="75" y="46"/>
                  </a:cxn>
                  <a:cxn ang="0">
                    <a:pos x="74" y="48"/>
                  </a:cxn>
                  <a:cxn ang="0">
                    <a:pos x="73" y="50"/>
                  </a:cxn>
                  <a:cxn ang="0">
                    <a:pos x="71" y="52"/>
                  </a:cxn>
                  <a:cxn ang="0">
                    <a:pos x="70" y="53"/>
                  </a:cxn>
                  <a:cxn ang="0">
                    <a:pos x="70" y="54"/>
                  </a:cxn>
                  <a:cxn ang="0">
                    <a:pos x="17" y="0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7" y="14"/>
                  </a:cxn>
                  <a:cxn ang="0">
                    <a:pos x="4" y="20"/>
                  </a:cxn>
                  <a:cxn ang="0">
                    <a:pos x="2" y="24"/>
                  </a:cxn>
                  <a:cxn ang="0">
                    <a:pos x="1" y="30"/>
                  </a:cxn>
                  <a:cxn ang="0">
                    <a:pos x="0" y="36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75" y="42"/>
                  </a:cxn>
                </a:cxnLst>
                <a:rect l="0" t="0" r="r" b="b"/>
                <a:pathLst>
                  <a:path w="75" h="54">
                    <a:moveTo>
                      <a:pt x="75" y="42"/>
                    </a:moveTo>
                    <a:lnTo>
                      <a:pt x="75" y="42"/>
                    </a:lnTo>
                    <a:lnTo>
                      <a:pt x="75" y="43"/>
                    </a:lnTo>
                    <a:lnTo>
                      <a:pt x="75" y="44"/>
                    </a:lnTo>
                    <a:lnTo>
                      <a:pt x="75" y="46"/>
                    </a:lnTo>
                    <a:lnTo>
                      <a:pt x="74" y="48"/>
                    </a:lnTo>
                    <a:lnTo>
                      <a:pt x="73" y="50"/>
                    </a:lnTo>
                    <a:lnTo>
                      <a:pt x="71" y="52"/>
                    </a:lnTo>
                    <a:lnTo>
                      <a:pt x="70" y="53"/>
                    </a:lnTo>
                    <a:lnTo>
                      <a:pt x="70" y="54"/>
                    </a:lnTo>
                    <a:lnTo>
                      <a:pt x="17" y="0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7" y="14"/>
                    </a:lnTo>
                    <a:lnTo>
                      <a:pt x="4" y="20"/>
                    </a:lnTo>
                    <a:lnTo>
                      <a:pt x="2" y="24"/>
                    </a:lnTo>
                    <a:lnTo>
                      <a:pt x="1" y="30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75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70" name="Freeform 3116"/>
              <p:cNvSpPr>
                <a:spLocks/>
              </p:cNvSpPr>
              <p:nvPr/>
            </p:nvSpPr>
            <p:spPr bwMode="auto">
              <a:xfrm>
                <a:off x="4298" y="2070"/>
                <a:ext cx="15" cy="10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1"/>
                  </a:cxn>
                  <a:cxn ang="0">
                    <a:pos x="71" y="2"/>
                  </a:cxn>
                  <a:cxn ang="0">
                    <a:pos x="73" y="3"/>
                  </a:cxn>
                  <a:cxn ang="0">
                    <a:pos x="74" y="6"/>
                  </a:cxn>
                  <a:cxn ang="0">
                    <a:pos x="75" y="8"/>
                  </a:cxn>
                  <a:cxn ang="0">
                    <a:pos x="75" y="9"/>
                  </a:cxn>
                  <a:cxn ang="0">
                    <a:pos x="75" y="11"/>
                  </a:cxn>
                  <a:cxn ang="0">
                    <a:pos x="75" y="13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9"/>
                  </a:cxn>
                  <a:cxn ang="0">
                    <a:pos x="4" y="34"/>
                  </a:cxn>
                  <a:cxn ang="0">
                    <a:pos x="7" y="39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3"/>
                  </a:cxn>
                  <a:cxn ang="0">
                    <a:pos x="17" y="53"/>
                  </a:cxn>
                  <a:cxn ang="0">
                    <a:pos x="70" y="0"/>
                  </a:cxn>
                </a:cxnLst>
                <a:rect l="0" t="0" r="r" b="b"/>
                <a:pathLst>
                  <a:path w="75" h="53">
                    <a:moveTo>
                      <a:pt x="70" y="0"/>
                    </a:moveTo>
                    <a:lnTo>
                      <a:pt x="70" y="0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3" y="3"/>
                    </a:lnTo>
                    <a:lnTo>
                      <a:pt x="74" y="6"/>
                    </a:lnTo>
                    <a:lnTo>
                      <a:pt x="75" y="8"/>
                    </a:lnTo>
                    <a:lnTo>
                      <a:pt x="75" y="9"/>
                    </a:lnTo>
                    <a:lnTo>
                      <a:pt x="75" y="11"/>
                    </a:lnTo>
                    <a:lnTo>
                      <a:pt x="75" y="13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9"/>
                    </a:lnTo>
                    <a:lnTo>
                      <a:pt x="4" y="34"/>
                    </a:lnTo>
                    <a:lnTo>
                      <a:pt x="7" y="39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71" name="Freeform 3117"/>
              <p:cNvSpPr>
                <a:spLocks/>
              </p:cNvSpPr>
              <p:nvPr/>
            </p:nvSpPr>
            <p:spPr bwMode="auto">
              <a:xfrm>
                <a:off x="4302" y="2069"/>
                <a:ext cx="10" cy="1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0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45" y="1"/>
                  </a:cxn>
                  <a:cxn ang="0">
                    <a:pos x="47" y="2"/>
                  </a:cxn>
                  <a:cxn ang="0">
                    <a:pos x="49" y="2"/>
                  </a:cxn>
                  <a:cxn ang="0">
                    <a:pos x="51" y="4"/>
                  </a:cxn>
                  <a:cxn ang="0">
                    <a:pos x="52" y="5"/>
                  </a:cxn>
                  <a:cxn ang="0">
                    <a:pos x="53" y="6"/>
                  </a:cxn>
                  <a:cxn ang="0">
                    <a:pos x="0" y="59"/>
                  </a:cxn>
                  <a:cxn ang="0">
                    <a:pos x="4" y="62"/>
                  </a:cxn>
                  <a:cxn ang="0">
                    <a:pos x="8" y="66"/>
                  </a:cxn>
                  <a:cxn ang="0">
                    <a:pos x="13" y="69"/>
                  </a:cxn>
                  <a:cxn ang="0">
                    <a:pos x="19" y="72"/>
                  </a:cxn>
                  <a:cxn ang="0">
                    <a:pos x="24" y="74"/>
                  </a:cxn>
                  <a:cxn ang="0">
                    <a:pos x="29" y="75"/>
                  </a:cxn>
                  <a:cxn ang="0">
                    <a:pos x="35" y="75"/>
                  </a:cxn>
                  <a:cxn ang="0">
                    <a:pos x="41" y="76"/>
                  </a:cxn>
                  <a:cxn ang="0">
                    <a:pos x="41" y="76"/>
                  </a:cxn>
                  <a:cxn ang="0">
                    <a:pos x="41" y="0"/>
                  </a:cxn>
                </a:cxnLst>
                <a:rect l="0" t="0" r="r" b="b"/>
                <a:pathLst>
                  <a:path w="53" h="76">
                    <a:moveTo>
                      <a:pt x="41" y="0"/>
                    </a:move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5" y="1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3" y="6"/>
                    </a:lnTo>
                    <a:lnTo>
                      <a:pt x="0" y="59"/>
                    </a:lnTo>
                    <a:lnTo>
                      <a:pt x="4" y="62"/>
                    </a:lnTo>
                    <a:lnTo>
                      <a:pt x="8" y="66"/>
                    </a:lnTo>
                    <a:lnTo>
                      <a:pt x="13" y="69"/>
                    </a:lnTo>
                    <a:lnTo>
                      <a:pt x="19" y="72"/>
                    </a:lnTo>
                    <a:lnTo>
                      <a:pt x="24" y="74"/>
                    </a:lnTo>
                    <a:lnTo>
                      <a:pt x="29" y="75"/>
                    </a:lnTo>
                    <a:lnTo>
                      <a:pt x="35" y="75"/>
                    </a:lnTo>
                    <a:lnTo>
                      <a:pt x="41" y="76"/>
                    </a:lnTo>
                    <a:lnTo>
                      <a:pt x="41" y="7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72" name="Freeform 3118"/>
              <p:cNvSpPr>
                <a:spLocks/>
              </p:cNvSpPr>
              <p:nvPr/>
            </p:nvSpPr>
            <p:spPr bwMode="auto">
              <a:xfrm>
                <a:off x="4307" y="2069"/>
                <a:ext cx="11" cy="1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3" y="2"/>
                  </a:cxn>
                  <a:cxn ang="0">
                    <a:pos x="6" y="2"/>
                  </a:cxn>
                  <a:cxn ang="0">
                    <a:pos x="8" y="1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3" y="76"/>
                  </a:cxn>
                  <a:cxn ang="0">
                    <a:pos x="17" y="75"/>
                  </a:cxn>
                  <a:cxn ang="0">
                    <a:pos x="23" y="75"/>
                  </a:cxn>
                  <a:cxn ang="0">
                    <a:pos x="29" y="74"/>
                  </a:cxn>
                  <a:cxn ang="0">
                    <a:pos x="35" y="72"/>
                  </a:cxn>
                  <a:cxn ang="0">
                    <a:pos x="39" y="69"/>
                  </a:cxn>
                  <a:cxn ang="0">
                    <a:pos x="45" y="66"/>
                  </a:cxn>
                  <a:cxn ang="0">
                    <a:pos x="48" y="62"/>
                  </a:cxn>
                  <a:cxn ang="0">
                    <a:pos x="53" y="59"/>
                  </a:cxn>
                  <a:cxn ang="0">
                    <a:pos x="53" y="59"/>
                  </a:cxn>
                  <a:cxn ang="0">
                    <a:pos x="0" y="6"/>
                  </a:cxn>
                </a:cxnLst>
                <a:rect l="0" t="0" r="r" b="b"/>
                <a:pathLst>
                  <a:path w="53" h="76">
                    <a:moveTo>
                      <a:pt x="0" y="6"/>
                    </a:moveTo>
                    <a:lnTo>
                      <a:pt x="0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76"/>
                    </a:lnTo>
                    <a:lnTo>
                      <a:pt x="17" y="75"/>
                    </a:lnTo>
                    <a:lnTo>
                      <a:pt x="23" y="75"/>
                    </a:lnTo>
                    <a:lnTo>
                      <a:pt x="29" y="74"/>
                    </a:lnTo>
                    <a:lnTo>
                      <a:pt x="35" y="72"/>
                    </a:lnTo>
                    <a:lnTo>
                      <a:pt x="39" y="69"/>
                    </a:lnTo>
                    <a:lnTo>
                      <a:pt x="45" y="66"/>
                    </a:lnTo>
                    <a:lnTo>
                      <a:pt x="48" y="62"/>
                    </a:lnTo>
                    <a:lnTo>
                      <a:pt x="53" y="59"/>
                    </a:lnTo>
                    <a:lnTo>
                      <a:pt x="53" y="5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73" name="Freeform 3119"/>
              <p:cNvSpPr>
                <a:spLocks/>
              </p:cNvSpPr>
              <p:nvPr/>
            </p:nvSpPr>
            <p:spPr bwMode="auto">
              <a:xfrm>
                <a:off x="4306" y="2070"/>
                <a:ext cx="15" cy="1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2" y="3"/>
                  </a:cxn>
                  <a:cxn ang="0">
                    <a:pos x="4" y="2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59" y="53"/>
                  </a:cxn>
                  <a:cxn ang="0">
                    <a:pos x="62" y="48"/>
                  </a:cxn>
                  <a:cxn ang="0">
                    <a:pos x="66" y="45"/>
                  </a:cxn>
                  <a:cxn ang="0">
                    <a:pos x="69" y="39"/>
                  </a:cxn>
                  <a:cxn ang="0">
                    <a:pos x="72" y="34"/>
                  </a:cxn>
                  <a:cxn ang="0">
                    <a:pos x="74" y="29"/>
                  </a:cxn>
                  <a:cxn ang="0">
                    <a:pos x="75" y="23"/>
                  </a:cxn>
                  <a:cxn ang="0">
                    <a:pos x="75" y="17"/>
                  </a:cxn>
                  <a:cxn ang="0">
                    <a:pos x="76" y="13"/>
                  </a:cxn>
                  <a:cxn ang="0">
                    <a:pos x="76" y="13"/>
                  </a:cxn>
                  <a:cxn ang="0">
                    <a:pos x="0" y="13"/>
                  </a:cxn>
                </a:cxnLst>
                <a:rect l="0" t="0" r="r" b="b"/>
                <a:pathLst>
                  <a:path w="76" h="53">
                    <a:moveTo>
                      <a:pt x="0" y="13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59" y="53"/>
                    </a:lnTo>
                    <a:lnTo>
                      <a:pt x="62" y="48"/>
                    </a:lnTo>
                    <a:lnTo>
                      <a:pt x="66" y="45"/>
                    </a:lnTo>
                    <a:lnTo>
                      <a:pt x="69" y="39"/>
                    </a:lnTo>
                    <a:lnTo>
                      <a:pt x="72" y="34"/>
                    </a:lnTo>
                    <a:lnTo>
                      <a:pt x="74" y="29"/>
                    </a:lnTo>
                    <a:lnTo>
                      <a:pt x="75" y="23"/>
                    </a:lnTo>
                    <a:lnTo>
                      <a:pt x="75" y="17"/>
                    </a:lnTo>
                    <a:lnTo>
                      <a:pt x="76" y="13"/>
                    </a:lnTo>
                    <a:lnTo>
                      <a:pt x="76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74" name="Freeform 3120"/>
              <p:cNvSpPr>
                <a:spLocks noEditPoints="1"/>
              </p:cNvSpPr>
              <p:nvPr/>
            </p:nvSpPr>
            <p:spPr bwMode="auto">
              <a:xfrm>
                <a:off x="4263" y="2065"/>
                <a:ext cx="17" cy="27"/>
              </a:xfrm>
              <a:custGeom>
                <a:avLst/>
                <a:gdLst/>
                <a:ahLst/>
                <a:cxnLst>
                  <a:cxn ang="0">
                    <a:pos x="17" y="56"/>
                  </a:cxn>
                  <a:cxn ang="0">
                    <a:pos x="10" y="48"/>
                  </a:cxn>
                  <a:cxn ang="0">
                    <a:pos x="6" y="39"/>
                  </a:cxn>
                  <a:cxn ang="0">
                    <a:pos x="7" y="24"/>
                  </a:cxn>
                  <a:cxn ang="0">
                    <a:pos x="15" y="10"/>
                  </a:cxn>
                  <a:cxn ang="0">
                    <a:pos x="32" y="2"/>
                  </a:cxn>
                  <a:cxn ang="0">
                    <a:pos x="51" y="1"/>
                  </a:cxn>
                  <a:cxn ang="0">
                    <a:pos x="67" y="8"/>
                  </a:cxn>
                  <a:cxn ang="0">
                    <a:pos x="78" y="22"/>
                  </a:cxn>
                  <a:cxn ang="0">
                    <a:pos x="81" y="37"/>
                  </a:cxn>
                  <a:cxn ang="0">
                    <a:pos x="78" y="47"/>
                  </a:cxn>
                  <a:cxn ang="0">
                    <a:pos x="72" y="55"/>
                  </a:cxn>
                  <a:cxn ang="0">
                    <a:pos x="62" y="61"/>
                  </a:cxn>
                  <a:cxn ang="0">
                    <a:pos x="74" y="68"/>
                  </a:cxn>
                  <a:cxn ang="0">
                    <a:pos x="82" y="78"/>
                  </a:cxn>
                  <a:cxn ang="0">
                    <a:pos x="86" y="91"/>
                  </a:cxn>
                  <a:cxn ang="0">
                    <a:pos x="84" y="109"/>
                  </a:cxn>
                  <a:cxn ang="0">
                    <a:pos x="71" y="124"/>
                  </a:cxn>
                  <a:cxn ang="0">
                    <a:pos x="52" y="132"/>
                  </a:cxn>
                  <a:cxn ang="0">
                    <a:pos x="29" y="132"/>
                  </a:cxn>
                  <a:cxn ang="0">
                    <a:pos x="12" y="122"/>
                  </a:cxn>
                  <a:cxn ang="0">
                    <a:pos x="2" y="106"/>
                  </a:cxn>
                  <a:cxn ang="0">
                    <a:pos x="0" y="87"/>
                  </a:cxn>
                  <a:cxn ang="0">
                    <a:pos x="5" y="75"/>
                  </a:cxn>
                  <a:cxn ang="0">
                    <a:pos x="14" y="66"/>
                  </a:cxn>
                  <a:cxn ang="0">
                    <a:pos x="22" y="33"/>
                  </a:cxn>
                  <a:cxn ang="0">
                    <a:pos x="25" y="44"/>
                  </a:cxn>
                  <a:cxn ang="0">
                    <a:pos x="32" y="52"/>
                  </a:cxn>
                  <a:cxn ang="0">
                    <a:pos x="41" y="54"/>
                  </a:cxn>
                  <a:cxn ang="0">
                    <a:pos x="51" y="53"/>
                  </a:cxn>
                  <a:cxn ang="0">
                    <a:pos x="60" y="47"/>
                  </a:cxn>
                  <a:cxn ang="0">
                    <a:pos x="64" y="38"/>
                  </a:cxn>
                  <a:cxn ang="0">
                    <a:pos x="64" y="29"/>
                  </a:cxn>
                  <a:cxn ang="0">
                    <a:pos x="58" y="19"/>
                  </a:cxn>
                  <a:cxn ang="0">
                    <a:pos x="50" y="15"/>
                  </a:cxn>
                  <a:cxn ang="0">
                    <a:pos x="39" y="14"/>
                  </a:cxn>
                  <a:cxn ang="0">
                    <a:pos x="29" y="18"/>
                  </a:cxn>
                  <a:cxn ang="0">
                    <a:pos x="24" y="26"/>
                  </a:cxn>
                  <a:cxn ang="0">
                    <a:pos x="17" y="93"/>
                  </a:cxn>
                  <a:cxn ang="0">
                    <a:pos x="18" y="102"/>
                  </a:cxn>
                  <a:cxn ang="0">
                    <a:pos x="21" y="111"/>
                  </a:cxn>
                  <a:cxn ang="0">
                    <a:pos x="28" y="116"/>
                  </a:cxn>
                  <a:cxn ang="0">
                    <a:pos x="36" y="120"/>
                  </a:cxn>
                  <a:cxn ang="0">
                    <a:pos x="47" y="121"/>
                  </a:cxn>
                  <a:cxn ang="0">
                    <a:pos x="58" y="116"/>
                  </a:cxn>
                  <a:cxn ang="0">
                    <a:pos x="67" y="107"/>
                  </a:cxn>
                  <a:cxn ang="0">
                    <a:pos x="70" y="94"/>
                  </a:cxn>
                  <a:cxn ang="0">
                    <a:pos x="67" y="82"/>
                  </a:cxn>
                  <a:cxn ang="0">
                    <a:pos x="58" y="71"/>
                  </a:cxn>
                  <a:cxn ang="0">
                    <a:pos x="45" y="68"/>
                  </a:cxn>
                  <a:cxn ang="0">
                    <a:pos x="33" y="69"/>
                  </a:cxn>
                  <a:cxn ang="0">
                    <a:pos x="22" y="77"/>
                  </a:cxn>
                  <a:cxn ang="0">
                    <a:pos x="18" y="89"/>
                  </a:cxn>
                </a:cxnLst>
                <a:rect l="0" t="0" r="r" b="b"/>
                <a:pathLst>
                  <a:path w="86" h="134">
                    <a:moveTo>
                      <a:pt x="25" y="61"/>
                    </a:move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lnTo>
                      <a:pt x="17" y="56"/>
                    </a:lnTo>
                    <a:lnTo>
                      <a:pt x="14" y="55"/>
                    </a:lnTo>
                    <a:lnTo>
                      <a:pt x="13" y="53"/>
                    </a:lnTo>
                    <a:lnTo>
                      <a:pt x="12" y="52"/>
                    </a:lnTo>
                    <a:lnTo>
                      <a:pt x="11" y="51"/>
                    </a:lnTo>
                    <a:lnTo>
                      <a:pt x="10" y="48"/>
                    </a:lnTo>
                    <a:lnTo>
                      <a:pt x="8" y="47"/>
                    </a:lnTo>
                    <a:lnTo>
                      <a:pt x="7" y="45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5" y="37"/>
                    </a:lnTo>
                    <a:lnTo>
                      <a:pt x="5" y="34"/>
                    </a:lnTo>
                    <a:lnTo>
                      <a:pt x="6" y="31"/>
                    </a:lnTo>
                    <a:lnTo>
                      <a:pt x="6" y="27"/>
                    </a:lnTo>
                    <a:lnTo>
                      <a:pt x="7" y="24"/>
                    </a:lnTo>
                    <a:lnTo>
                      <a:pt x="8" y="21"/>
                    </a:lnTo>
                    <a:lnTo>
                      <a:pt x="10" y="18"/>
                    </a:lnTo>
                    <a:lnTo>
                      <a:pt x="11" y="15"/>
                    </a:lnTo>
                    <a:lnTo>
                      <a:pt x="13" y="12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6"/>
                    </a:lnTo>
                    <a:lnTo>
                      <a:pt x="25" y="4"/>
                    </a:lnTo>
                    <a:lnTo>
                      <a:pt x="28" y="3"/>
                    </a:lnTo>
                    <a:lnTo>
                      <a:pt x="32" y="2"/>
                    </a:lnTo>
                    <a:lnTo>
                      <a:pt x="35" y="1"/>
                    </a:lnTo>
                    <a:lnTo>
                      <a:pt x="39" y="1"/>
                    </a:lnTo>
                    <a:lnTo>
                      <a:pt x="43" y="0"/>
                    </a:lnTo>
                    <a:lnTo>
                      <a:pt x="47" y="1"/>
                    </a:lnTo>
                    <a:lnTo>
                      <a:pt x="51" y="1"/>
                    </a:lnTo>
                    <a:lnTo>
                      <a:pt x="55" y="2"/>
                    </a:lnTo>
                    <a:lnTo>
                      <a:pt x="58" y="3"/>
                    </a:lnTo>
                    <a:lnTo>
                      <a:pt x="62" y="4"/>
                    </a:lnTo>
                    <a:lnTo>
                      <a:pt x="65" y="6"/>
                    </a:lnTo>
                    <a:lnTo>
                      <a:pt x="67" y="8"/>
                    </a:lnTo>
                    <a:lnTo>
                      <a:pt x="71" y="10"/>
                    </a:lnTo>
                    <a:lnTo>
                      <a:pt x="73" y="12"/>
                    </a:lnTo>
                    <a:lnTo>
                      <a:pt x="75" y="16"/>
                    </a:lnTo>
                    <a:lnTo>
                      <a:pt x="77" y="18"/>
                    </a:lnTo>
                    <a:lnTo>
                      <a:pt x="78" y="22"/>
                    </a:lnTo>
                    <a:lnTo>
                      <a:pt x="79" y="24"/>
                    </a:lnTo>
                    <a:lnTo>
                      <a:pt x="80" y="27"/>
                    </a:lnTo>
                    <a:lnTo>
                      <a:pt x="81" y="31"/>
                    </a:lnTo>
                    <a:lnTo>
                      <a:pt x="81" y="34"/>
                    </a:lnTo>
                    <a:lnTo>
                      <a:pt x="81" y="37"/>
                    </a:lnTo>
                    <a:lnTo>
                      <a:pt x="80" y="39"/>
                    </a:lnTo>
                    <a:lnTo>
                      <a:pt x="80" y="41"/>
                    </a:lnTo>
                    <a:lnTo>
                      <a:pt x="80" y="42"/>
                    </a:lnTo>
                    <a:lnTo>
                      <a:pt x="79" y="45"/>
                    </a:lnTo>
                    <a:lnTo>
                      <a:pt x="78" y="47"/>
                    </a:lnTo>
                    <a:lnTo>
                      <a:pt x="78" y="48"/>
                    </a:lnTo>
                    <a:lnTo>
                      <a:pt x="77" y="51"/>
                    </a:lnTo>
                    <a:lnTo>
                      <a:pt x="75" y="52"/>
                    </a:lnTo>
                    <a:lnTo>
                      <a:pt x="73" y="53"/>
                    </a:lnTo>
                    <a:lnTo>
                      <a:pt x="72" y="55"/>
                    </a:lnTo>
                    <a:lnTo>
                      <a:pt x="70" y="56"/>
                    </a:lnTo>
                    <a:lnTo>
                      <a:pt x="69" y="57"/>
                    </a:lnTo>
                    <a:lnTo>
                      <a:pt x="66" y="59"/>
                    </a:lnTo>
                    <a:lnTo>
                      <a:pt x="64" y="60"/>
                    </a:lnTo>
                    <a:lnTo>
                      <a:pt x="62" y="61"/>
                    </a:lnTo>
                    <a:lnTo>
                      <a:pt x="65" y="62"/>
                    </a:lnTo>
                    <a:lnTo>
                      <a:pt x="67" y="63"/>
                    </a:lnTo>
                    <a:lnTo>
                      <a:pt x="70" y="64"/>
                    </a:lnTo>
                    <a:lnTo>
                      <a:pt x="72" y="66"/>
                    </a:lnTo>
                    <a:lnTo>
                      <a:pt x="74" y="68"/>
                    </a:lnTo>
                    <a:lnTo>
                      <a:pt x="77" y="69"/>
                    </a:lnTo>
                    <a:lnTo>
                      <a:pt x="79" y="71"/>
                    </a:lnTo>
                    <a:lnTo>
                      <a:pt x="80" y="74"/>
                    </a:lnTo>
                    <a:lnTo>
                      <a:pt x="81" y="76"/>
                    </a:lnTo>
                    <a:lnTo>
                      <a:pt x="82" y="78"/>
                    </a:lnTo>
                    <a:lnTo>
                      <a:pt x="84" y="81"/>
                    </a:lnTo>
                    <a:lnTo>
                      <a:pt x="85" y="83"/>
                    </a:lnTo>
                    <a:lnTo>
                      <a:pt x="86" y="85"/>
                    </a:lnTo>
                    <a:lnTo>
                      <a:pt x="86" y="89"/>
                    </a:lnTo>
                    <a:lnTo>
                      <a:pt x="86" y="91"/>
                    </a:lnTo>
                    <a:lnTo>
                      <a:pt x="86" y="94"/>
                    </a:lnTo>
                    <a:lnTo>
                      <a:pt x="86" y="98"/>
                    </a:lnTo>
                    <a:lnTo>
                      <a:pt x="86" y="102"/>
                    </a:lnTo>
                    <a:lnTo>
                      <a:pt x="85" y="106"/>
                    </a:lnTo>
                    <a:lnTo>
                      <a:pt x="84" y="109"/>
                    </a:lnTo>
                    <a:lnTo>
                      <a:pt x="81" y="113"/>
                    </a:lnTo>
                    <a:lnTo>
                      <a:pt x="80" y="116"/>
                    </a:lnTo>
                    <a:lnTo>
                      <a:pt x="78" y="120"/>
                    </a:lnTo>
                    <a:lnTo>
                      <a:pt x="74" y="122"/>
                    </a:lnTo>
                    <a:lnTo>
                      <a:pt x="71" y="124"/>
                    </a:lnTo>
                    <a:lnTo>
                      <a:pt x="69" y="127"/>
                    </a:lnTo>
                    <a:lnTo>
                      <a:pt x="65" y="129"/>
                    </a:lnTo>
                    <a:lnTo>
                      <a:pt x="60" y="131"/>
                    </a:lnTo>
                    <a:lnTo>
                      <a:pt x="57" y="132"/>
                    </a:lnTo>
                    <a:lnTo>
                      <a:pt x="52" y="132"/>
                    </a:lnTo>
                    <a:lnTo>
                      <a:pt x="48" y="134"/>
                    </a:lnTo>
                    <a:lnTo>
                      <a:pt x="43" y="134"/>
                    </a:lnTo>
                    <a:lnTo>
                      <a:pt x="39" y="134"/>
                    </a:lnTo>
                    <a:lnTo>
                      <a:pt x="34" y="132"/>
                    </a:lnTo>
                    <a:lnTo>
                      <a:pt x="29" y="132"/>
                    </a:lnTo>
                    <a:lnTo>
                      <a:pt x="26" y="131"/>
                    </a:lnTo>
                    <a:lnTo>
                      <a:pt x="22" y="129"/>
                    </a:lnTo>
                    <a:lnTo>
                      <a:pt x="19" y="127"/>
                    </a:lnTo>
                    <a:lnTo>
                      <a:pt x="15" y="124"/>
                    </a:lnTo>
                    <a:lnTo>
                      <a:pt x="12" y="122"/>
                    </a:lnTo>
                    <a:lnTo>
                      <a:pt x="10" y="120"/>
                    </a:lnTo>
                    <a:lnTo>
                      <a:pt x="7" y="116"/>
                    </a:lnTo>
                    <a:lnTo>
                      <a:pt x="5" y="113"/>
                    </a:lnTo>
                    <a:lnTo>
                      <a:pt x="3" y="109"/>
                    </a:lnTo>
                    <a:lnTo>
                      <a:pt x="2" y="106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0" y="87"/>
                    </a:lnTo>
                    <a:lnTo>
                      <a:pt x="2" y="85"/>
                    </a:lnTo>
                    <a:lnTo>
                      <a:pt x="2" y="82"/>
                    </a:lnTo>
                    <a:lnTo>
                      <a:pt x="3" y="79"/>
                    </a:lnTo>
                    <a:lnTo>
                      <a:pt x="4" y="77"/>
                    </a:lnTo>
                    <a:lnTo>
                      <a:pt x="5" y="75"/>
                    </a:lnTo>
                    <a:lnTo>
                      <a:pt x="6" y="72"/>
                    </a:lnTo>
                    <a:lnTo>
                      <a:pt x="8" y="70"/>
                    </a:lnTo>
                    <a:lnTo>
                      <a:pt x="11" y="68"/>
                    </a:lnTo>
                    <a:lnTo>
                      <a:pt x="12" y="67"/>
                    </a:lnTo>
                    <a:lnTo>
                      <a:pt x="14" y="66"/>
                    </a:lnTo>
                    <a:lnTo>
                      <a:pt x="17" y="63"/>
                    </a:lnTo>
                    <a:lnTo>
                      <a:pt x="19" y="62"/>
                    </a:lnTo>
                    <a:lnTo>
                      <a:pt x="22" y="61"/>
                    </a:lnTo>
                    <a:lnTo>
                      <a:pt x="25" y="61"/>
                    </a:lnTo>
                    <a:close/>
                    <a:moveTo>
                      <a:pt x="22" y="33"/>
                    </a:moveTo>
                    <a:lnTo>
                      <a:pt x="22" y="36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4" y="41"/>
                    </a:lnTo>
                    <a:lnTo>
                      <a:pt x="25" y="44"/>
                    </a:lnTo>
                    <a:lnTo>
                      <a:pt x="25" y="46"/>
                    </a:lnTo>
                    <a:lnTo>
                      <a:pt x="27" y="47"/>
                    </a:lnTo>
                    <a:lnTo>
                      <a:pt x="28" y="48"/>
                    </a:lnTo>
                    <a:lnTo>
                      <a:pt x="29" y="51"/>
                    </a:lnTo>
                    <a:lnTo>
                      <a:pt x="32" y="52"/>
                    </a:lnTo>
                    <a:lnTo>
                      <a:pt x="33" y="52"/>
                    </a:lnTo>
                    <a:lnTo>
                      <a:pt x="35" y="53"/>
                    </a:lnTo>
                    <a:lnTo>
                      <a:pt x="36" y="54"/>
                    </a:lnTo>
                    <a:lnTo>
                      <a:pt x="39" y="54"/>
                    </a:lnTo>
                    <a:lnTo>
                      <a:pt x="41" y="54"/>
                    </a:lnTo>
                    <a:lnTo>
                      <a:pt x="43" y="54"/>
                    </a:lnTo>
                    <a:lnTo>
                      <a:pt x="45" y="54"/>
                    </a:lnTo>
                    <a:lnTo>
                      <a:pt x="48" y="54"/>
                    </a:lnTo>
                    <a:lnTo>
                      <a:pt x="50" y="54"/>
                    </a:lnTo>
                    <a:lnTo>
                      <a:pt x="51" y="53"/>
                    </a:lnTo>
                    <a:lnTo>
                      <a:pt x="54" y="52"/>
                    </a:lnTo>
                    <a:lnTo>
                      <a:pt x="56" y="52"/>
                    </a:lnTo>
                    <a:lnTo>
                      <a:pt x="57" y="51"/>
                    </a:lnTo>
                    <a:lnTo>
                      <a:pt x="58" y="48"/>
                    </a:lnTo>
                    <a:lnTo>
                      <a:pt x="60" y="47"/>
                    </a:lnTo>
                    <a:lnTo>
                      <a:pt x="62" y="46"/>
                    </a:lnTo>
                    <a:lnTo>
                      <a:pt x="62" y="44"/>
                    </a:lnTo>
                    <a:lnTo>
                      <a:pt x="63" y="42"/>
                    </a:lnTo>
                    <a:lnTo>
                      <a:pt x="64" y="40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64" y="34"/>
                    </a:lnTo>
                    <a:lnTo>
                      <a:pt x="64" y="32"/>
                    </a:lnTo>
                    <a:lnTo>
                      <a:pt x="64" y="30"/>
                    </a:lnTo>
                    <a:lnTo>
                      <a:pt x="64" y="29"/>
                    </a:lnTo>
                    <a:lnTo>
                      <a:pt x="63" y="26"/>
                    </a:lnTo>
                    <a:lnTo>
                      <a:pt x="62" y="24"/>
                    </a:lnTo>
                    <a:lnTo>
                      <a:pt x="62" y="23"/>
                    </a:lnTo>
                    <a:lnTo>
                      <a:pt x="59" y="21"/>
                    </a:lnTo>
                    <a:lnTo>
                      <a:pt x="58" y="19"/>
                    </a:lnTo>
                    <a:lnTo>
                      <a:pt x="57" y="18"/>
                    </a:lnTo>
                    <a:lnTo>
                      <a:pt x="55" y="17"/>
                    </a:lnTo>
                    <a:lnTo>
                      <a:pt x="54" y="16"/>
                    </a:lnTo>
                    <a:lnTo>
                      <a:pt x="51" y="15"/>
                    </a:lnTo>
                    <a:lnTo>
                      <a:pt x="50" y="15"/>
                    </a:lnTo>
                    <a:lnTo>
                      <a:pt x="48" y="14"/>
                    </a:lnTo>
                    <a:lnTo>
                      <a:pt x="45" y="14"/>
                    </a:lnTo>
                    <a:lnTo>
                      <a:pt x="43" y="14"/>
                    </a:lnTo>
                    <a:lnTo>
                      <a:pt x="41" y="14"/>
                    </a:lnTo>
                    <a:lnTo>
                      <a:pt x="39" y="14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3" y="16"/>
                    </a:lnTo>
                    <a:lnTo>
                      <a:pt x="32" y="17"/>
                    </a:lnTo>
                    <a:lnTo>
                      <a:pt x="29" y="18"/>
                    </a:lnTo>
                    <a:lnTo>
                      <a:pt x="28" y="19"/>
                    </a:lnTo>
                    <a:lnTo>
                      <a:pt x="27" y="21"/>
                    </a:lnTo>
                    <a:lnTo>
                      <a:pt x="26" y="23"/>
                    </a:lnTo>
                    <a:lnTo>
                      <a:pt x="25" y="24"/>
                    </a:lnTo>
                    <a:lnTo>
                      <a:pt x="24" y="26"/>
                    </a:lnTo>
                    <a:lnTo>
                      <a:pt x="22" y="27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2" y="33"/>
                    </a:lnTo>
                    <a:close/>
                    <a:moveTo>
                      <a:pt x="17" y="93"/>
                    </a:moveTo>
                    <a:lnTo>
                      <a:pt x="17" y="96"/>
                    </a:lnTo>
                    <a:lnTo>
                      <a:pt x="17" y="97"/>
                    </a:lnTo>
                    <a:lnTo>
                      <a:pt x="18" y="99"/>
                    </a:lnTo>
                    <a:lnTo>
                      <a:pt x="18" y="100"/>
                    </a:lnTo>
                    <a:lnTo>
                      <a:pt x="18" y="102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20" y="107"/>
                    </a:lnTo>
                    <a:lnTo>
                      <a:pt x="21" y="108"/>
                    </a:lnTo>
                    <a:lnTo>
                      <a:pt x="21" y="111"/>
                    </a:lnTo>
                    <a:lnTo>
                      <a:pt x="22" y="112"/>
                    </a:lnTo>
                    <a:lnTo>
                      <a:pt x="24" y="113"/>
                    </a:lnTo>
                    <a:lnTo>
                      <a:pt x="25" y="114"/>
                    </a:lnTo>
                    <a:lnTo>
                      <a:pt x="27" y="115"/>
                    </a:lnTo>
                    <a:lnTo>
                      <a:pt x="28" y="116"/>
                    </a:lnTo>
                    <a:lnTo>
                      <a:pt x="29" y="117"/>
                    </a:lnTo>
                    <a:lnTo>
                      <a:pt x="32" y="117"/>
                    </a:lnTo>
                    <a:lnTo>
                      <a:pt x="33" y="119"/>
                    </a:lnTo>
                    <a:lnTo>
                      <a:pt x="35" y="119"/>
                    </a:lnTo>
                    <a:lnTo>
                      <a:pt x="36" y="120"/>
                    </a:lnTo>
                    <a:lnTo>
                      <a:pt x="39" y="120"/>
                    </a:lnTo>
                    <a:lnTo>
                      <a:pt x="40" y="120"/>
                    </a:lnTo>
                    <a:lnTo>
                      <a:pt x="42" y="121"/>
                    </a:lnTo>
                    <a:lnTo>
                      <a:pt x="43" y="121"/>
                    </a:lnTo>
                    <a:lnTo>
                      <a:pt x="47" y="121"/>
                    </a:lnTo>
                    <a:lnTo>
                      <a:pt x="49" y="120"/>
                    </a:lnTo>
                    <a:lnTo>
                      <a:pt x="51" y="120"/>
                    </a:lnTo>
                    <a:lnTo>
                      <a:pt x="54" y="119"/>
                    </a:lnTo>
                    <a:lnTo>
                      <a:pt x="56" y="117"/>
                    </a:lnTo>
                    <a:lnTo>
                      <a:pt x="58" y="116"/>
                    </a:lnTo>
                    <a:lnTo>
                      <a:pt x="60" y="115"/>
                    </a:lnTo>
                    <a:lnTo>
                      <a:pt x="63" y="113"/>
                    </a:lnTo>
                    <a:lnTo>
                      <a:pt x="64" y="112"/>
                    </a:lnTo>
                    <a:lnTo>
                      <a:pt x="66" y="109"/>
                    </a:lnTo>
                    <a:lnTo>
                      <a:pt x="67" y="107"/>
                    </a:lnTo>
                    <a:lnTo>
                      <a:pt x="69" y="105"/>
                    </a:lnTo>
                    <a:lnTo>
                      <a:pt x="69" y="102"/>
                    </a:lnTo>
                    <a:lnTo>
                      <a:pt x="70" y="100"/>
                    </a:lnTo>
                    <a:lnTo>
                      <a:pt x="70" y="97"/>
                    </a:lnTo>
                    <a:lnTo>
                      <a:pt x="70" y="94"/>
                    </a:lnTo>
                    <a:lnTo>
                      <a:pt x="70" y="91"/>
                    </a:lnTo>
                    <a:lnTo>
                      <a:pt x="70" y="89"/>
                    </a:lnTo>
                    <a:lnTo>
                      <a:pt x="69" y="86"/>
                    </a:lnTo>
                    <a:lnTo>
                      <a:pt x="69" y="84"/>
                    </a:lnTo>
                    <a:lnTo>
                      <a:pt x="67" y="82"/>
                    </a:lnTo>
                    <a:lnTo>
                      <a:pt x="65" y="79"/>
                    </a:lnTo>
                    <a:lnTo>
                      <a:pt x="64" y="77"/>
                    </a:lnTo>
                    <a:lnTo>
                      <a:pt x="63" y="75"/>
                    </a:lnTo>
                    <a:lnTo>
                      <a:pt x="60" y="74"/>
                    </a:lnTo>
                    <a:lnTo>
                      <a:pt x="58" y="71"/>
                    </a:lnTo>
                    <a:lnTo>
                      <a:pt x="56" y="70"/>
                    </a:lnTo>
                    <a:lnTo>
                      <a:pt x="54" y="69"/>
                    </a:lnTo>
                    <a:lnTo>
                      <a:pt x="51" y="69"/>
                    </a:lnTo>
                    <a:lnTo>
                      <a:pt x="49" y="68"/>
                    </a:lnTo>
                    <a:lnTo>
                      <a:pt x="45" y="68"/>
                    </a:lnTo>
                    <a:lnTo>
                      <a:pt x="43" y="68"/>
                    </a:lnTo>
                    <a:lnTo>
                      <a:pt x="40" y="68"/>
                    </a:lnTo>
                    <a:lnTo>
                      <a:pt x="37" y="68"/>
                    </a:lnTo>
                    <a:lnTo>
                      <a:pt x="35" y="69"/>
                    </a:lnTo>
                    <a:lnTo>
                      <a:pt x="33" y="69"/>
                    </a:lnTo>
                    <a:lnTo>
                      <a:pt x="30" y="70"/>
                    </a:lnTo>
                    <a:lnTo>
                      <a:pt x="28" y="71"/>
                    </a:lnTo>
                    <a:lnTo>
                      <a:pt x="26" y="74"/>
                    </a:lnTo>
                    <a:lnTo>
                      <a:pt x="25" y="75"/>
                    </a:lnTo>
                    <a:lnTo>
                      <a:pt x="22" y="77"/>
                    </a:lnTo>
                    <a:lnTo>
                      <a:pt x="21" y="79"/>
                    </a:lnTo>
                    <a:lnTo>
                      <a:pt x="20" y="82"/>
                    </a:lnTo>
                    <a:lnTo>
                      <a:pt x="19" y="84"/>
                    </a:lnTo>
                    <a:lnTo>
                      <a:pt x="18" y="86"/>
                    </a:lnTo>
                    <a:lnTo>
                      <a:pt x="18" y="89"/>
                    </a:lnTo>
                    <a:lnTo>
                      <a:pt x="17" y="91"/>
                    </a:lnTo>
                    <a:lnTo>
                      <a:pt x="17" y="9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75" name="Freeform 3121"/>
              <p:cNvSpPr>
                <a:spLocks noEditPoints="1"/>
              </p:cNvSpPr>
              <p:nvPr/>
            </p:nvSpPr>
            <p:spPr bwMode="auto">
              <a:xfrm>
                <a:off x="4284" y="2065"/>
                <a:ext cx="17" cy="27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" y="41"/>
                  </a:cxn>
                  <a:cxn ang="0">
                    <a:pos x="5" y="30"/>
                  </a:cxn>
                  <a:cxn ang="0">
                    <a:pos x="9" y="21"/>
                  </a:cxn>
                  <a:cxn ang="0">
                    <a:pos x="14" y="12"/>
                  </a:cxn>
                  <a:cxn ang="0">
                    <a:pos x="21" y="7"/>
                  </a:cxn>
                  <a:cxn ang="0">
                    <a:pos x="29" y="2"/>
                  </a:cxn>
                  <a:cxn ang="0">
                    <a:pos x="39" y="1"/>
                  </a:cxn>
                  <a:cxn ang="0">
                    <a:pos x="47" y="1"/>
                  </a:cxn>
                  <a:cxn ang="0">
                    <a:pos x="54" y="2"/>
                  </a:cxn>
                  <a:cxn ang="0">
                    <a:pos x="61" y="4"/>
                  </a:cxn>
                  <a:cxn ang="0">
                    <a:pos x="67" y="8"/>
                  </a:cxn>
                  <a:cxn ang="0">
                    <a:pos x="72" y="12"/>
                  </a:cxn>
                  <a:cxn ang="0">
                    <a:pos x="75" y="19"/>
                  </a:cxn>
                  <a:cxn ang="0">
                    <a:pos x="79" y="25"/>
                  </a:cxn>
                  <a:cxn ang="0">
                    <a:pos x="81" y="33"/>
                  </a:cxn>
                  <a:cxn ang="0">
                    <a:pos x="83" y="42"/>
                  </a:cxn>
                  <a:cxn ang="0">
                    <a:pos x="84" y="54"/>
                  </a:cxn>
                  <a:cxn ang="0">
                    <a:pos x="86" y="67"/>
                  </a:cxn>
                  <a:cxn ang="0">
                    <a:pos x="84" y="83"/>
                  </a:cxn>
                  <a:cxn ang="0">
                    <a:pos x="82" y="97"/>
                  </a:cxn>
                  <a:cxn ang="0">
                    <a:pos x="79" y="107"/>
                  </a:cxn>
                  <a:cxn ang="0">
                    <a:pos x="74" y="116"/>
                  </a:cxn>
                  <a:cxn ang="0">
                    <a:pos x="68" y="124"/>
                  </a:cxn>
                  <a:cxn ang="0">
                    <a:pos x="61" y="129"/>
                  </a:cxn>
                  <a:cxn ang="0">
                    <a:pos x="52" y="132"/>
                  </a:cxn>
                  <a:cxn ang="0">
                    <a:pos x="43" y="134"/>
                  </a:cxn>
                  <a:cxn ang="0">
                    <a:pos x="29" y="131"/>
                  </a:cxn>
                  <a:cxn ang="0">
                    <a:pos x="19" y="126"/>
                  </a:cxn>
                  <a:cxn ang="0">
                    <a:pos x="9" y="115"/>
                  </a:cxn>
                  <a:cxn ang="0">
                    <a:pos x="4" y="99"/>
                  </a:cxn>
                  <a:cxn ang="0">
                    <a:pos x="0" y="76"/>
                  </a:cxn>
                  <a:cxn ang="0">
                    <a:pos x="16" y="75"/>
                  </a:cxn>
                  <a:cxn ang="0">
                    <a:pos x="19" y="93"/>
                  </a:cxn>
                  <a:cxn ang="0">
                    <a:pos x="22" y="107"/>
                  </a:cxn>
                  <a:cxn ang="0">
                    <a:pos x="28" y="114"/>
                  </a:cxn>
                  <a:cxn ang="0">
                    <a:pos x="35" y="119"/>
                  </a:cxn>
                  <a:cxn ang="0">
                    <a:pos x="43" y="121"/>
                  </a:cxn>
                  <a:cxn ang="0">
                    <a:pos x="50" y="119"/>
                  </a:cxn>
                  <a:cxn ang="0">
                    <a:pos x="57" y="114"/>
                  </a:cxn>
                  <a:cxn ang="0">
                    <a:pos x="62" y="107"/>
                  </a:cxn>
                  <a:cxn ang="0">
                    <a:pos x="67" y="93"/>
                  </a:cxn>
                  <a:cxn ang="0">
                    <a:pos x="68" y="75"/>
                  </a:cxn>
                  <a:cxn ang="0">
                    <a:pos x="68" y="53"/>
                  </a:cxn>
                  <a:cxn ang="0">
                    <a:pos x="66" y="36"/>
                  </a:cxn>
                  <a:cxn ang="0">
                    <a:pos x="61" y="24"/>
                  </a:cxn>
                  <a:cxn ang="0">
                    <a:pos x="54" y="18"/>
                  </a:cxn>
                  <a:cxn ang="0">
                    <a:pos x="47" y="15"/>
                  </a:cxn>
                  <a:cxn ang="0">
                    <a:pos x="39" y="14"/>
                  </a:cxn>
                  <a:cxn ang="0">
                    <a:pos x="32" y="16"/>
                  </a:cxn>
                  <a:cxn ang="0">
                    <a:pos x="27" y="21"/>
                  </a:cxn>
                  <a:cxn ang="0">
                    <a:pos x="21" y="30"/>
                  </a:cxn>
                  <a:cxn ang="0">
                    <a:pos x="17" y="46"/>
                  </a:cxn>
                  <a:cxn ang="0">
                    <a:pos x="16" y="67"/>
                  </a:cxn>
                </a:cxnLst>
                <a:rect l="0" t="0" r="r" b="b"/>
                <a:pathLst>
                  <a:path w="86" h="134">
                    <a:moveTo>
                      <a:pt x="0" y="67"/>
                    </a:moveTo>
                    <a:lnTo>
                      <a:pt x="0" y="61"/>
                    </a:lnTo>
                    <a:lnTo>
                      <a:pt x="0" y="56"/>
                    </a:lnTo>
                    <a:lnTo>
                      <a:pt x="0" y="51"/>
                    </a:lnTo>
                    <a:lnTo>
                      <a:pt x="1" y="46"/>
                    </a:lnTo>
                    <a:lnTo>
                      <a:pt x="1" y="41"/>
                    </a:lnTo>
                    <a:lnTo>
                      <a:pt x="2" y="38"/>
                    </a:lnTo>
                    <a:lnTo>
                      <a:pt x="4" y="33"/>
                    </a:lnTo>
                    <a:lnTo>
                      <a:pt x="5" y="30"/>
                    </a:lnTo>
                    <a:lnTo>
                      <a:pt x="6" y="26"/>
                    </a:lnTo>
                    <a:lnTo>
                      <a:pt x="7" y="23"/>
                    </a:lnTo>
                    <a:lnTo>
                      <a:pt x="9" y="21"/>
                    </a:lnTo>
                    <a:lnTo>
                      <a:pt x="10" y="17"/>
                    </a:lnTo>
                    <a:lnTo>
                      <a:pt x="13" y="15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2" y="1"/>
                    </a:lnTo>
                    <a:lnTo>
                      <a:pt x="36" y="1"/>
                    </a:lnTo>
                    <a:lnTo>
                      <a:pt x="39" y="1"/>
                    </a:lnTo>
                    <a:lnTo>
                      <a:pt x="43" y="0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4" y="2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61" y="4"/>
                    </a:lnTo>
                    <a:lnTo>
                      <a:pt x="62" y="6"/>
                    </a:lnTo>
                    <a:lnTo>
                      <a:pt x="65" y="7"/>
                    </a:lnTo>
                    <a:lnTo>
                      <a:pt x="67" y="8"/>
                    </a:lnTo>
                    <a:lnTo>
                      <a:pt x="68" y="10"/>
                    </a:lnTo>
                    <a:lnTo>
                      <a:pt x="69" y="11"/>
                    </a:lnTo>
                    <a:lnTo>
                      <a:pt x="72" y="12"/>
                    </a:lnTo>
                    <a:lnTo>
                      <a:pt x="73" y="15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6" y="21"/>
                    </a:lnTo>
                    <a:lnTo>
                      <a:pt x="77" y="23"/>
                    </a:lnTo>
                    <a:lnTo>
                      <a:pt x="79" y="25"/>
                    </a:lnTo>
                    <a:lnTo>
                      <a:pt x="80" y="29"/>
                    </a:lnTo>
                    <a:lnTo>
                      <a:pt x="81" y="31"/>
                    </a:lnTo>
                    <a:lnTo>
                      <a:pt x="81" y="33"/>
                    </a:lnTo>
                    <a:lnTo>
                      <a:pt x="82" y="37"/>
                    </a:lnTo>
                    <a:lnTo>
                      <a:pt x="83" y="39"/>
                    </a:lnTo>
                    <a:lnTo>
                      <a:pt x="83" y="42"/>
                    </a:lnTo>
                    <a:lnTo>
                      <a:pt x="84" y="46"/>
                    </a:lnTo>
                    <a:lnTo>
                      <a:pt x="84" y="49"/>
                    </a:lnTo>
                    <a:lnTo>
                      <a:pt x="84" y="54"/>
                    </a:lnTo>
                    <a:lnTo>
                      <a:pt x="84" y="57"/>
                    </a:lnTo>
                    <a:lnTo>
                      <a:pt x="86" y="62"/>
                    </a:lnTo>
                    <a:lnTo>
                      <a:pt x="86" y="67"/>
                    </a:lnTo>
                    <a:lnTo>
                      <a:pt x="86" y="72"/>
                    </a:lnTo>
                    <a:lnTo>
                      <a:pt x="84" y="78"/>
                    </a:lnTo>
                    <a:lnTo>
                      <a:pt x="84" y="83"/>
                    </a:lnTo>
                    <a:lnTo>
                      <a:pt x="84" y="87"/>
                    </a:lnTo>
                    <a:lnTo>
                      <a:pt x="83" y="92"/>
                    </a:lnTo>
                    <a:lnTo>
                      <a:pt x="82" y="97"/>
                    </a:lnTo>
                    <a:lnTo>
                      <a:pt x="82" y="100"/>
                    </a:lnTo>
                    <a:lnTo>
                      <a:pt x="81" y="104"/>
                    </a:lnTo>
                    <a:lnTo>
                      <a:pt x="79" y="107"/>
                    </a:lnTo>
                    <a:lnTo>
                      <a:pt x="77" y="111"/>
                    </a:lnTo>
                    <a:lnTo>
                      <a:pt x="76" y="114"/>
                    </a:lnTo>
                    <a:lnTo>
                      <a:pt x="74" y="116"/>
                    </a:lnTo>
                    <a:lnTo>
                      <a:pt x="73" y="120"/>
                    </a:lnTo>
                    <a:lnTo>
                      <a:pt x="71" y="122"/>
                    </a:lnTo>
                    <a:lnTo>
                      <a:pt x="68" y="124"/>
                    </a:lnTo>
                    <a:lnTo>
                      <a:pt x="66" y="126"/>
                    </a:lnTo>
                    <a:lnTo>
                      <a:pt x="64" y="128"/>
                    </a:lnTo>
                    <a:lnTo>
                      <a:pt x="61" y="129"/>
                    </a:lnTo>
                    <a:lnTo>
                      <a:pt x="59" y="130"/>
                    </a:lnTo>
                    <a:lnTo>
                      <a:pt x="55" y="131"/>
                    </a:lnTo>
                    <a:lnTo>
                      <a:pt x="52" y="132"/>
                    </a:lnTo>
                    <a:lnTo>
                      <a:pt x="50" y="134"/>
                    </a:lnTo>
                    <a:lnTo>
                      <a:pt x="46" y="134"/>
                    </a:lnTo>
                    <a:lnTo>
                      <a:pt x="43" y="134"/>
                    </a:lnTo>
                    <a:lnTo>
                      <a:pt x="38" y="134"/>
                    </a:lnTo>
                    <a:lnTo>
                      <a:pt x="34" y="132"/>
                    </a:lnTo>
                    <a:lnTo>
                      <a:pt x="29" y="131"/>
                    </a:lnTo>
                    <a:lnTo>
                      <a:pt x="25" y="130"/>
                    </a:lnTo>
                    <a:lnTo>
                      <a:pt x="22" y="128"/>
                    </a:lnTo>
                    <a:lnTo>
                      <a:pt x="19" y="126"/>
                    </a:lnTo>
                    <a:lnTo>
                      <a:pt x="15" y="123"/>
                    </a:lnTo>
                    <a:lnTo>
                      <a:pt x="13" y="120"/>
                    </a:lnTo>
                    <a:lnTo>
                      <a:pt x="9" y="115"/>
                    </a:lnTo>
                    <a:lnTo>
                      <a:pt x="7" y="111"/>
                    </a:lnTo>
                    <a:lnTo>
                      <a:pt x="5" y="105"/>
                    </a:lnTo>
                    <a:lnTo>
                      <a:pt x="4" y="99"/>
                    </a:lnTo>
                    <a:lnTo>
                      <a:pt x="1" y="92"/>
                    </a:lnTo>
                    <a:lnTo>
                      <a:pt x="1" y="84"/>
                    </a:lnTo>
                    <a:lnTo>
                      <a:pt x="0" y="76"/>
                    </a:lnTo>
                    <a:lnTo>
                      <a:pt x="0" y="67"/>
                    </a:lnTo>
                    <a:close/>
                    <a:moveTo>
                      <a:pt x="16" y="67"/>
                    </a:moveTo>
                    <a:lnTo>
                      <a:pt x="16" y="75"/>
                    </a:lnTo>
                    <a:lnTo>
                      <a:pt x="17" y="82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0" y="99"/>
                    </a:lnTo>
                    <a:lnTo>
                      <a:pt x="21" y="104"/>
                    </a:lnTo>
                    <a:lnTo>
                      <a:pt x="22" y="107"/>
                    </a:lnTo>
                    <a:lnTo>
                      <a:pt x="24" y="109"/>
                    </a:lnTo>
                    <a:lnTo>
                      <a:pt x="25" y="113"/>
                    </a:lnTo>
                    <a:lnTo>
                      <a:pt x="28" y="114"/>
                    </a:lnTo>
                    <a:lnTo>
                      <a:pt x="30" y="116"/>
                    </a:lnTo>
                    <a:lnTo>
                      <a:pt x="32" y="117"/>
                    </a:lnTo>
                    <a:lnTo>
                      <a:pt x="35" y="119"/>
                    </a:lnTo>
                    <a:lnTo>
                      <a:pt x="37" y="120"/>
                    </a:lnTo>
                    <a:lnTo>
                      <a:pt x="39" y="120"/>
                    </a:lnTo>
                    <a:lnTo>
                      <a:pt x="43" y="121"/>
                    </a:lnTo>
                    <a:lnTo>
                      <a:pt x="45" y="120"/>
                    </a:lnTo>
                    <a:lnTo>
                      <a:pt x="47" y="120"/>
                    </a:lnTo>
                    <a:lnTo>
                      <a:pt x="50" y="119"/>
                    </a:lnTo>
                    <a:lnTo>
                      <a:pt x="53" y="117"/>
                    </a:lnTo>
                    <a:lnTo>
                      <a:pt x="55" y="116"/>
                    </a:lnTo>
                    <a:lnTo>
                      <a:pt x="57" y="114"/>
                    </a:lnTo>
                    <a:lnTo>
                      <a:pt x="59" y="113"/>
                    </a:lnTo>
                    <a:lnTo>
                      <a:pt x="61" y="109"/>
                    </a:lnTo>
                    <a:lnTo>
                      <a:pt x="62" y="107"/>
                    </a:lnTo>
                    <a:lnTo>
                      <a:pt x="65" y="104"/>
                    </a:lnTo>
                    <a:lnTo>
                      <a:pt x="66" y="99"/>
                    </a:lnTo>
                    <a:lnTo>
                      <a:pt x="67" y="93"/>
                    </a:lnTo>
                    <a:lnTo>
                      <a:pt x="67" y="89"/>
                    </a:lnTo>
                    <a:lnTo>
                      <a:pt x="68" y="82"/>
                    </a:lnTo>
                    <a:lnTo>
                      <a:pt x="68" y="75"/>
                    </a:lnTo>
                    <a:lnTo>
                      <a:pt x="68" y="67"/>
                    </a:lnTo>
                    <a:lnTo>
                      <a:pt x="68" y="60"/>
                    </a:lnTo>
                    <a:lnTo>
                      <a:pt x="68" y="53"/>
                    </a:lnTo>
                    <a:lnTo>
                      <a:pt x="67" y="46"/>
                    </a:lnTo>
                    <a:lnTo>
                      <a:pt x="67" y="40"/>
                    </a:lnTo>
                    <a:lnTo>
                      <a:pt x="66" y="36"/>
                    </a:lnTo>
                    <a:lnTo>
                      <a:pt x="65" y="31"/>
                    </a:lnTo>
                    <a:lnTo>
                      <a:pt x="62" y="27"/>
                    </a:lnTo>
                    <a:lnTo>
                      <a:pt x="61" y="24"/>
                    </a:lnTo>
                    <a:lnTo>
                      <a:pt x="59" y="22"/>
                    </a:lnTo>
                    <a:lnTo>
                      <a:pt x="57" y="19"/>
                    </a:lnTo>
                    <a:lnTo>
                      <a:pt x="54" y="18"/>
                    </a:lnTo>
                    <a:lnTo>
                      <a:pt x="53" y="16"/>
                    </a:lnTo>
                    <a:lnTo>
                      <a:pt x="50" y="15"/>
                    </a:lnTo>
                    <a:lnTo>
                      <a:pt x="47" y="15"/>
                    </a:lnTo>
                    <a:lnTo>
                      <a:pt x="45" y="14"/>
                    </a:lnTo>
                    <a:lnTo>
                      <a:pt x="43" y="14"/>
                    </a:lnTo>
                    <a:lnTo>
                      <a:pt x="39" y="14"/>
                    </a:lnTo>
                    <a:lnTo>
                      <a:pt x="37" y="14"/>
                    </a:lnTo>
                    <a:lnTo>
                      <a:pt x="35" y="15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28" y="19"/>
                    </a:lnTo>
                    <a:lnTo>
                      <a:pt x="27" y="21"/>
                    </a:lnTo>
                    <a:lnTo>
                      <a:pt x="24" y="23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20" y="34"/>
                    </a:lnTo>
                    <a:lnTo>
                      <a:pt x="19" y="40"/>
                    </a:lnTo>
                    <a:lnTo>
                      <a:pt x="17" y="46"/>
                    </a:lnTo>
                    <a:lnTo>
                      <a:pt x="17" y="52"/>
                    </a:lnTo>
                    <a:lnTo>
                      <a:pt x="16" y="60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76" name="Freeform 3122"/>
              <p:cNvSpPr>
                <a:spLocks noEditPoints="1"/>
              </p:cNvSpPr>
              <p:nvPr/>
            </p:nvSpPr>
            <p:spPr bwMode="auto">
              <a:xfrm>
                <a:off x="4304" y="2067"/>
                <a:ext cx="11" cy="11"/>
              </a:xfrm>
              <a:custGeom>
                <a:avLst/>
                <a:gdLst/>
                <a:ahLst/>
                <a:cxnLst>
                  <a:cxn ang="0">
                    <a:pos x="54" y="33"/>
                  </a:cxn>
                  <a:cxn ang="0">
                    <a:pos x="52" y="40"/>
                  </a:cxn>
                  <a:cxn ang="0">
                    <a:pos x="47" y="47"/>
                  </a:cxn>
                  <a:cxn ang="0">
                    <a:pos x="40" y="52"/>
                  </a:cxn>
                  <a:cxn ang="0">
                    <a:pos x="33" y="54"/>
                  </a:cxn>
                  <a:cxn ang="0">
                    <a:pos x="24" y="54"/>
                  </a:cxn>
                  <a:cxn ang="0">
                    <a:pos x="17" y="53"/>
                  </a:cxn>
                  <a:cxn ang="0">
                    <a:pos x="10" y="48"/>
                  </a:cxn>
                  <a:cxn ang="0">
                    <a:pos x="4" y="43"/>
                  </a:cxn>
                  <a:cxn ang="0">
                    <a:pos x="1" y="36"/>
                  </a:cxn>
                  <a:cxn ang="0">
                    <a:pos x="0" y="28"/>
                  </a:cxn>
                  <a:cxn ang="0">
                    <a:pos x="1" y="19"/>
                  </a:cxn>
                  <a:cxn ang="0">
                    <a:pos x="4" y="13"/>
                  </a:cxn>
                  <a:cxn ang="0">
                    <a:pos x="10" y="6"/>
                  </a:cxn>
                  <a:cxn ang="0">
                    <a:pos x="17" y="2"/>
                  </a:cxn>
                  <a:cxn ang="0">
                    <a:pos x="24" y="0"/>
                  </a:cxn>
                  <a:cxn ang="0">
                    <a:pos x="33" y="1"/>
                  </a:cxn>
                  <a:cxn ang="0">
                    <a:pos x="40" y="3"/>
                  </a:cxn>
                  <a:cxn ang="0">
                    <a:pos x="47" y="8"/>
                  </a:cxn>
                  <a:cxn ang="0">
                    <a:pos x="52" y="15"/>
                  </a:cxn>
                  <a:cxn ang="0">
                    <a:pos x="54" y="22"/>
                  </a:cxn>
                  <a:cxn ang="0">
                    <a:pos x="47" y="28"/>
                  </a:cxn>
                  <a:cxn ang="0">
                    <a:pos x="46" y="22"/>
                  </a:cxn>
                  <a:cxn ang="0">
                    <a:pos x="44" y="16"/>
                  </a:cxn>
                  <a:cxn ang="0">
                    <a:pos x="40" y="11"/>
                  </a:cxn>
                  <a:cxn ang="0">
                    <a:pos x="34" y="9"/>
                  </a:cxn>
                  <a:cxn ang="0">
                    <a:pos x="30" y="8"/>
                  </a:cxn>
                  <a:cxn ang="0">
                    <a:pos x="23" y="8"/>
                  </a:cxn>
                  <a:cxn ang="0">
                    <a:pos x="18" y="10"/>
                  </a:cxn>
                  <a:cxn ang="0">
                    <a:pos x="14" y="14"/>
                  </a:cxn>
                  <a:cxn ang="0">
                    <a:pos x="10" y="18"/>
                  </a:cxn>
                  <a:cxn ang="0">
                    <a:pos x="8" y="23"/>
                  </a:cxn>
                  <a:cxn ang="0">
                    <a:pos x="8" y="30"/>
                  </a:cxn>
                  <a:cxn ang="0">
                    <a:pos x="9" y="34"/>
                  </a:cxn>
                  <a:cxn ang="0">
                    <a:pos x="11" y="40"/>
                  </a:cxn>
                  <a:cxn ang="0">
                    <a:pos x="16" y="44"/>
                  </a:cxn>
                  <a:cxn ang="0">
                    <a:pos x="22" y="46"/>
                  </a:cxn>
                  <a:cxn ang="0">
                    <a:pos x="28" y="47"/>
                  </a:cxn>
                  <a:cxn ang="0">
                    <a:pos x="33" y="46"/>
                  </a:cxn>
                  <a:cxn ang="0">
                    <a:pos x="38" y="44"/>
                  </a:cxn>
                  <a:cxn ang="0">
                    <a:pos x="43" y="40"/>
                  </a:cxn>
                  <a:cxn ang="0">
                    <a:pos x="46" y="34"/>
                  </a:cxn>
                  <a:cxn ang="0">
                    <a:pos x="47" y="30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4" y="30"/>
                    </a:lnTo>
                    <a:lnTo>
                      <a:pt x="54" y="33"/>
                    </a:lnTo>
                    <a:lnTo>
                      <a:pt x="54" y="36"/>
                    </a:lnTo>
                    <a:lnTo>
                      <a:pt x="53" y="38"/>
                    </a:lnTo>
                    <a:lnTo>
                      <a:pt x="52" y="40"/>
                    </a:lnTo>
                    <a:lnTo>
                      <a:pt x="51" y="43"/>
                    </a:lnTo>
                    <a:lnTo>
                      <a:pt x="48" y="45"/>
                    </a:lnTo>
                    <a:lnTo>
                      <a:pt x="47" y="47"/>
                    </a:lnTo>
                    <a:lnTo>
                      <a:pt x="45" y="48"/>
                    </a:lnTo>
                    <a:lnTo>
                      <a:pt x="43" y="51"/>
                    </a:lnTo>
                    <a:lnTo>
                      <a:pt x="40" y="52"/>
                    </a:lnTo>
                    <a:lnTo>
                      <a:pt x="38" y="53"/>
                    </a:lnTo>
                    <a:lnTo>
                      <a:pt x="36" y="54"/>
                    </a:lnTo>
                    <a:lnTo>
                      <a:pt x="33" y="54"/>
                    </a:lnTo>
                    <a:lnTo>
                      <a:pt x="30" y="54"/>
                    </a:lnTo>
                    <a:lnTo>
                      <a:pt x="28" y="55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19" y="54"/>
                    </a:lnTo>
                    <a:lnTo>
                      <a:pt x="17" y="53"/>
                    </a:lnTo>
                    <a:lnTo>
                      <a:pt x="15" y="52"/>
                    </a:lnTo>
                    <a:lnTo>
                      <a:pt x="13" y="51"/>
                    </a:lnTo>
                    <a:lnTo>
                      <a:pt x="10" y="48"/>
                    </a:lnTo>
                    <a:lnTo>
                      <a:pt x="8" y="47"/>
                    </a:lnTo>
                    <a:lnTo>
                      <a:pt x="6" y="45"/>
                    </a:lnTo>
                    <a:lnTo>
                      <a:pt x="4" y="43"/>
                    </a:lnTo>
                    <a:lnTo>
                      <a:pt x="3" y="40"/>
                    </a:lnTo>
                    <a:lnTo>
                      <a:pt x="2" y="38"/>
                    </a:lnTo>
                    <a:lnTo>
                      <a:pt x="1" y="36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1"/>
                    </a:lnTo>
                    <a:lnTo>
                      <a:pt x="36" y="1"/>
                    </a:lnTo>
                    <a:lnTo>
                      <a:pt x="38" y="2"/>
                    </a:lnTo>
                    <a:lnTo>
                      <a:pt x="40" y="3"/>
                    </a:lnTo>
                    <a:lnTo>
                      <a:pt x="43" y="4"/>
                    </a:lnTo>
                    <a:lnTo>
                      <a:pt x="45" y="6"/>
                    </a:lnTo>
                    <a:lnTo>
                      <a:pt x="47" y="8"/>
                    </a:lnTo>
                    <a:lnTo>
                      <a:pt x="48" y="10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4" y="19"/>
                    </a:lnTo>
                    <a:lnTo>
                      <a:pt x="54" y="22"/>
                    </a:lnTo>
                    <a:lnTo>
                      <a:pt x="54" y="24"/>
                    </a:lnTo>
                    <a:lnTo>
                      <a:pt x="55" y="28"/>
                    </a:lnTo>
                    <a:close/>
                    <a:moveTo>
                      <a:pt x="47" y="28"/>
                    </a:moveTo>
                    <a:lnTo>
                      <a:pt x="47" y="25"/>
                    </a:lnTo>
                    <a:lnTo>
                      <a:pt x="47" y="23"/>
                    </a:lnTo>
                    <a:lnTo>
                      <a:pt x="46" y="22"/>
                    </a:lnTo>
                    <a:lnTo>
                      <a:pt x="46" y="19"/>
                    </a:lnTo>
                    <a:lnTo>
                      <a:pt x="45" y="18"/>
                    </a:lnTo>
                    <a:lnTo>
                      <a:pt x="44" y="16"/>
                    </a:lnTo>
                    <a:lnTo>
                      <a:pt x="43" y="15"/>
                    </a:lnTo>
                    <a:lnTo>
                      <a:pt x="41" y="14"/>
                    </a:lnTo>
                    <a:lnTo>
                      <a:pt x="40" y="11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4" y="9"/>
                    </a:lnTo>
                    <a:lnTo>
                      <a:pt x="33" y="8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19" y="9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5" y="11"/>
                    </a:lnTo>
                    <a:lnTo>
                      <a:pt x="14" y="14"/>
                    </a:lnTo>
                    <a:lnTo>
                      <a:pt x="11" y="15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9" y="19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1"/>
                    </a:lnTo>
                    <a:lnTo>
                      <a:pt x="8" y="33"/>
                    </a:lnTo>
                    <a:lnTo>
                      <a:pt x="9" y="34"/>
                    </a:lnTo>
                    <a:lnTo>
                      <a:pt x="10" y="37"/>
                    </a:lnTo>
                    <a:lnTo>
                      <a:pt x="10" y="38"/>
                    </a:lnTo>
                    <a:lnTo>
                      <a:pt x="11" y="40"/>
                    </a:lnTo>
                    <a:lnTo>
                      <a:pt x="14" y="41"/>
                    </a:lnTo>
                    <a:lnTo>
                      <a:pt x="15" y="43"/>
                    </a:lnTo>
                    <a:lnTo>
                      <a:pt x="16" y="44"/>
                    </a:lnTo>
                    <a:lnTo>
                      <a:pt x="18" y="45"/>
                    </a:lnTo>
                    <a:lnTo>
                      <a:pt x="19" y="46"/>
                    </a:lnTo>
                    <a:lnTo>
                      <a:pt x="22" y="46"/>
                    </a:lnTo>
                    <a:lnTo>
                      <a:pt x="23" y="47"/>
                    </a:lnTo>
                    <a:lnTo>
                      <a:pt x="25" y="47"/>
                    </a:lnTo>
                    <a:lnTo>
                      <a:pt x="28" y="47"/>
                    </a:lnTo>
                    <a:lnTo>
                      <a:pt x="30" y="47"/>
                    </a:lnTo>
                    <a:lnTo>
                      <a:pt x="31" y="47"/>
                    </a:lnTo>
                    <a:lnTo>
                      <a:pt x="33" y="46"/>
                    </a:lnTo>
                    <a:lnTo>
                      <a:pt x="34" y="46"/>
                    </a:lnTo>
                    <a:lnTo>
                      <a:pt x="37" y="45"/>
                    </a:lnTo>
                    <a:lnTo>
                      <a:pt x="38" y="44"/>
                    </a:lnTo>
                    <a:lnTo>
                      <a:pt x="40" y="43"/>
                    </a:lnTo>
                    <a:lnTo>
                      <a:pt x="41" y="41"/>
                    </a:lnTo>
                    <a:lnTo>
                      <a:pt x="43" y="40"/>
                    </a:lnTo>
                    <a:lnTo>
                      <a:pt x="44" y="38"/>
                    </a:lnTo>
                    <a:lnTo>
                      <a:pt x="45" y="37"/>
                    </a:lnTo>
                    <a:lnTo>
                      <a:pt x="46" y="34"/>
                    </a:lnTo>
                    <a:lnTo>
                      <a:pt x="46" y="33"/>
                    </a:lnTo>
                    <a:lnTo>
                      <a:pt x="47" y="31"/>
                    </a:lnTo>
                    <a:lnTo>
                      <a:pt x="47" y="30"/>
                    </a:lnTo>
                    <a:lnTo>
                      <a:pt x="47" y="28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77" name="Freeform 3123"/>
              <p:cNvSpPr>
                <a:spLocks/>
              </p:cNvSpPr>
              <p:nvPr/>
            </p:nvSpPr>
            <p:spPr bwMode="auto">
              <a:xfrm>
                <a:off x="4760" y="2066"/>
                <a:ext cx="12" cy="1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0" y="78"/>
                  </a:cxn>
                  <a:cxn ang="0">
                    <a:pos x="57" y="77"/>
                  </a:cxn>
                  <a:cxn ang="0">
                    <a:pos x="50" y="0"/>
                  </a:cxn>
                  <a:cxn ang="0">
                    <a:pos x="35" y="3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8" y="80"/>
                  </a:cxn>
                  <a:cxn ang="0">
                    <a:pos x="40" y="78"/>
                  </a:cxn>
                  <a:cxn ang="0">
                    <a:pos x="0" y="48"/>
                  </a:cxn>
                </a:cxnLst>
                <a:rect l="0" t="0" r="r" b="b"/>
                <a:pathLst>
                  <a:path w="57" h="80">
                    <a:moveTo>
                      <a:pt x="0" y="48"/>
                    </a:moveTo>
                    <a:lnTo>
                      <a:pt x="40" y="78"/>
                    </a:lnTo>
                    <a:lnTo>
                      <a:pt x="57" y="77"/>
                    </a:lnTo>
                    <a:lnTo>
                      <a:pt x="50" y="0"/>
                    </a:lnTo>
                    <a:lnTo>
                      <a:pt x="35" y="3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8" y="80"/>
                    </a:lnTo>
                    <a:lnTo>
                      <a:pt x="40" y="7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78" name="Freeform 3124"/>
              <p:cNvSpPr>
                <a:spLocks/>
              </p:cNvSpPr>
              <p:nvPr/>
            </p:nvSpPr>
            <p:spPr bwMode="auto">
              <a:xfrm>
                <a:off x="4760" y="2066"/>
                <a:ext cx="15" cy="10"/>
              </a:xfrm>
              <a:custGeom>
                <a:avLst/>
                <a:gdLst/>
                <a:ahLst/>
                <a:cxnLst>
                  <a:cxn ang="0">
                    <a:pos x="3" y="52"/>
                  </a:cxn>
                  <a:cxn ang="0">
                    <a:pos x="3" y="51"/>
                  </a:cxn>
                  <a:cxn ang="0">
                    <a:pos x="2" y="50"/>
                  </a:cxn>
                  <a:cxn ang="0">
                    <a:pos x="1" y="49"/>
                  </a:cxn>
                  <a:cxn ang="0">
                    <a:pos x="0" y="48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74" y="32"/>
                  </a:cxn>
                  <a:cxn ang="0">
                    <a:pos x="73" y="28"/>
                  </a:cxn>
                  <a:cxn ang="0">
                    <a:pos x="72" y="23"/>
                  </a:cxn>
                  <a:cxn ang="0">
                    <a:pos x="70" y="20"/>
                  </a:cxn>
                  <a:cxn ang="0">
                    <a:pos x="69" y="17"/>
                  </a:cxn>
                  <a:cxn ang="0">
                    <a:pos x="67" y="13"/>
                  </a:cxn>
                  <a:cxn ang="0">
                    <a:pos x="65" y="8"/>
                  </a:cxn>
                  <a:cxn ang="0">
                    <a:pos x="62" y="5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3" y="52"/>
                  </a:cxn>
                </a:cxnLst>
                <a:rect l="0" t="0" r="r" b="b"/>
                <a:pathLst>
                  <a:path w="74" h="52">
                    <a:moveTo>
                      <a:pt x="3" y="52"/>
                    </a:moveTo>
                    <a:lnTo>
                      <a:pt x="3" y="51"/>
                    </a:lnTo>
                    <a:lnTo>
                      <a:pt x="2" y="50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74" y="32"/>
                    </a:lnTo>
                    <a:lnTo>
                      <a:pt x="73" y="28"/>
                    </a:lnTo>
                    <a:lnTo>
                      <a:pt x="72" y="23"/>
                    </a:lnTo>
                    <a:lnTo>
                      <a:pt x="70" y="20"/>
                    </a:lnTo>
                    <a:lnTo>
                      <a:pt x="69" y="17"/>
                    </a:lnTo>
                    <a:lnTo>
                      <a:pt x="67" y="13"/>
                    </a:lnTo>
                    <a:lnTo>
                      <a:pt x="65" y="8"/>
                    </a:lnTo>
                    <a:lnTo>
                      <a:pt x="62" y="5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79" name="Freeform 3125"/>
              <p:cNvSpPr>
                <a:spLocks/>
              </p:cNvSpPr>
              <p:nvPr/>
            </p:nvSpPr>
            <p:spPr bwMode="auto">
              <a:xfrm>
                <a:off x="4761" y="2062"/>
                <a:ext cx="11" cy="15"/>
              </a:xfrm>
              <a:custGeom>
                <a:avLst/>
                <a:gdLst/>
                <a:ahLst/>
                <a:cxnLst>
                  <a:cxn ang="0">
                    <a:pos x="12" y="75"/>
                  </a:cxn>
                  <a:cxn ang="0">
                    <a:pos x="12" y="75"/>
                  </a:cxn>
                  <a:cxn ang="0">
                    <a:pos x="11" y="75"/>
                  </a:cxn>
                  <a:cxn ang="0">
                    <a:pos x="10" y="75"/>
                  </a:cxn>
                  <a:cxn ang="0">
                    <a:pos x="7" y="74"/>
                  </a:cxn>
                  <a:cxn ang="0">
                    <a:pos x="6" y="74"/>
                  </a:cxn>
                  <a:cxn ang="0">
                    <a:pos x="4" y="73"/>
                  </a:cxn>
                  <a:cxn ang="0">
                    <a:pos x="3" y="71"/>
                  </a:cxn>
                  <a:cxn ang="0">
                    <a:pos x="2" y="70"/>
                  </a:cxn>
                  <a:cxn ang="0">
                    <a:pos x="0" y="70"/>
                  </a:cxn>
                  <a:cxn ang="0">
                    <a:pos x="56" y="18"/>
                  </a:cxn>
                  <a:cxn ang="0">
                    <a:pos x="51" y="14"/>
                  </a:cxn>
                  <a:cxn ang="0">
                    <a:pos x="47" y="10"/>
                  </a:cxn>
                  <a:cxn ang="0">
                    <a:pos x="41" y="7"/>
                  </a:cxn>
                  <a:cxn ang="0">
                    <a:pos x="35" y="4"/>
                  </a:cxn>
                  <a:cxn ang="0">
                    <a:pos x="29" y="2"/>
                  </a:cxn>
                  <a:cxn ang="0">
                    <a:pos x="24" y="1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5"/>
                  </a:cxn>
                </a:cxnLst>
                <a:rect l="0" t="0" r="r" b="b"/>
                <a:pathLst>
                  <a:path w="56" h="75">
                    <a:moveTo>
                      <a:pt x="12" y="75"/>
                    </a:moveTo>
                    <a:lnTo>
                      <a:pt x="12" y="75"/>
                    </a:lnTo>
                    <a:lnTo>
                      <a:pt x="11" y="75"/>
                    </a:lnTo>
                    <a:lnTo>
                      <a:pt x="10" y="75"/>
                    </a:lnTo>
                    <a:lnTo>
                      <a:pt x="7" y="74"/>
                    </a:lnTo>
                    <a:lnTo>
                      <a:pt x="6" y="74"/>
                    </a:lnTo>
                    <a:lnTo>
                      <a:pt x="4" y="73"/>
                    </a:lnTo>
                    <a:lnTo>
                      <a:pt x="3" y="71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56" y="18"/>
                    </a:lnTo>
                    <a:lnTo>
                      <a:pt x="51" y="14"/>
                    </a:lnTo>
                    <a:lnTo>
                      <a:pt x="47" y="10"/>
                    </a:lnTo>
                    <a:lnTo>
                      <a:pt x="41" y="7"/>
                    </a:lnTo>
                    <a:lnTo>
                      <a:pt x="35" y="4"/>
                    </a:lnTo>
                    <a:lnTo>
                      <a:pt x="29" y="2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0" name="Freeform 3126"/>
              <p:cNvSpPr>
                <a:spLocks/>
              </p:cNvSpPr>
              <p:nvPr/>
            </p:nvSpPr>
            <p:spPr bwMode="auto">
              <a:xfrm>
                <a:off x="4756" y="2062"/>
                <a:ext cx="9" cy="15"/>
              </a:xfrm>
              <a:custGeom>
                <a:avLst/>
                <a:gdLst/>
                <a:ahLst/>
                <a:cxnLst>
                  <a:cxn ang="0">
                    <a:pos x="45" y="71"/>
                  </a:cxn>
                  <a:cxn ang="0">
                    <a:pos x="45" y="71"/>
                  </a:cxn>
                  <a:cxn ang="0">
                    <a:pos x="44" y="73"/>
                  </a:cxn>
                  <a:cxn ang="0">
                    <a:pos x="43" y="74"/>
                  </a:cxn>
                  <a:cxn ang="0">
                    <a:pos x="42" y="74"/>
                  </a:cxn>
                  <a:cxn ang="0">
                    <a:pos x="41" y="74"/>
                  </a:cxn>
                  <a:cxn ang="0">
                    <a:pos x="39" y="75"/>
                  </a:cxn>
                  <a:cxn ang="0">
                    <a:pos x="38" y="75"/>
                  </a:cxn>
                  <a:cxn ang="0">
                    <a:pos x="37" y="75"/>
                  </a:cxn>
                  <a:cxn ang="0">
                    <a:pos x="36" y="75"/>
                  </a:cxn>
                  <a:cxn ang="0">
                    <a:pos x="36" y="0"/>
                  </a:cxn>
                  <a:cxn ang="0">
                    <a:pos x="31" y="0"/>
                  </a:cxn>
                  <a:cxn ang="0">
                    <a:pos x="27" y="0"/>
                  </a:cxn>
                  <a:cxn ang="0">
                    <a:pos x="22" y="1"/>
                  </a:cxn>
                  <a:cxn ang="0">
                    <a:pos x="18" y="2"/>
                  </a:cxn>
                  <a:cxn ang="0">
                    <a:pos x="13" y="4"/>
                  </a:cxn>
                  <a:cxn ang="0">
                    <a:pos x="8" y="6"/>
                  </a:cxn>
                  <a:cxn ang="0">
                    <a:pos x="4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45" y="71"/>
                  </a:cxn>
                </a:cxnLst>
                <a:rect l="0" t="0" r="r" b="b"/>
                <a:pathLst>
                  <a:path w="45" h="75">
                    <a:moveTo>
                      <a:pt x="45" y="71"/>
                    </a:moveTo>
                    <a:lnTo>
                      <a:pt x="45" y="71"/>
                    </a:lnTo>
                    <a:lnTo>
                      <a:pt x="44" y="73"/>
                    </a:lnTo>
                    <a:lnTo>
                      <a:pt x="43" y="74"/>
                    </a:lnTo>
                    <a:lnTo>
                      <a:pt x="42" y="74"/>
                    </a:lnTo>
                    <a:lnTo>
                      <a:pt x="41" y="74"/>
                    </a:lnTo>
                    <a:lnTo>
                      <a:pt x="39" y="75"/>
                    </a:lnTo>
                    <a:lnTo>
                      <a:pt x="38" y="75"/>
                    </a:lnTo>
                    <a:lnTo>
                      <a:pt x="37" y="75"/>
                    </a:lnTo>
                    <a:lnTo>
                      <a:pt x="36" y="75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2" y="1"/>
                    </a:lnTo>
                    <a:lnTo>
                      <a:pt x="18" y="2"/>
                    </a:lnTo>
                    <a:lnTo>
                      <a:pt x="13" y="4"/>
                    </a:lnTo>
                    <a:lnTo>
                      <a:pt x="8" y="6"/>
                    </a:lnTo>
                    <a:lnTo>
                      <a:pt x="4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1" name="Freeform 3127"/>
              <p:cNvSpPr>
                <a:spLocks/>
              </p:cNvSpPr>
              <p:nvPr/>
            </p:nvSpPr>
            <p:spPr bwMode="auto">
              <a:xfrm>
                <a:off x="4751" y="2065"/>
                <a:ext cx="14" cy="12"/>
              </a:xfrm>
              <a:custGeom>
                <a:avLst/>
                <a:gdLst/>
                <a:ahLst/>
                <a:cxnLst>
                  <a:cxn ang="0">
                    <a:pos x="69" y="60"/>
                  </a:cxn>
                  <a:cxn ang="0">
                    <a:pos x="69" y="60"/>
                  </a:cxn>
                  <a:cxn ang="0">
                    <a:pos x="70" y="60"/>
                  </a:cxn>
                  <a:cxn ang="0">
                    <a:pos x="70" y="59"/>
                  </a:cxn>
                  <a:cxn ang="0">
                    <a:pos x="70" y="59"/>
                  </a:cxn>
                  <a:cxn ang="0">
                    <a:pos x="70" y="59"/>
                  </a:cxn>
                  <a:cxn ang="0">
                    <a:pos x="70" y="59"/>
                  </a:cxn>
                  <a:cxn ang="0">
                    <a:pos x="69" y="60"/>
                  </a:cxn>
                  <a:cxn ang="0">
                    <a:pos x="69" y="60"/>
                  </a:cxn>
                  <a:cxn ang="0">
                    <a:pos x="69" y="60"/>
                  </a:cxn>
                  <a:cxn ang="0">
                    <a:pos x="24" y="0"/>
                  </a:cxn>
                  <a:cxn ang="0">
                    <a:pos x="20" y="3"/>
                  </a:cxn>
                  <a:cxn ang="0">
                    <a:pos x="16" y="7"/>
                  </a:cxn>
                  <a:cxn ang="0">
                    <a:pos x="13" y="11"/>
                  </a:cxn>
                  <a:cxn ang="0">
                    <a:pos x="9" y="14"/>
                  </a:cxn>
                  <a:cxn ang="0">
                    <a:pos x="7" y="19"/>
                  </a:cxn>
                  <a:cxn ang="0">
                    <a:pos x="5" y="24"/>
                  </a:cxn>
                  <a:cxn ang="0">
                    <a:pos x="2" y="28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69" y="60"/>
                  </a:cxn>
                </a:cxnLst>
                <a:rect l="0" t="0" r="r" b="b"/>
                <a:pathLst>
                  <a:path w="70" h="60">
                    <a:moveTo>
                      <a:pt x="69" y="60"/>
                    </a:moveTo>
                    <a:lnTo>
                      <a:pt x="69" y="60"/>
                    </a:lnTo>
                    <a:lnTo>
                      <a:pt x="70" y="60"/>
                    </a:lnTo>
                    <a:lnTo>
                      <a:pt x="70" y="59"/>
                    </a:lnTo>
                    <a:lnTo>
                      <a:pt x="70" y="59"/>
                    </a:lnTo>
                    <a:lnTo>
                      <a:pt x="70" y="59"/>
                    </a:lnTo>
                    <a:lnTo>
                      <a:pt x="70" y="59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24" y="0"/>
                    </a:lnTo>
                    <a:lnTo>
                      <a:pt x="20" y="3"/>
                    </a:lnTo>
                    <a:lnTo>
                      <a:pt x="16" y="7"/>
                    </a:lnTo>
                    <a:lnTo>
                      <a:pt x="13" y="11"/>
                    </a:lnTo>
                    <a:lnTo>
                      <a:pt x="9" y="14"/>
                    </a:lnTo>
                    <a:lnTo>
                      <a:pt x="7" y="19"/>
                    </a:lnTo>
                    <a:lnTo>
                      <a:pt x="5" y="24"/>
                    </a:lnTo>
                    <a:lnTo>
                      <a:pt x="2" y="28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69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2" name="Freeform 3128"/>
              <p:cNvSpPr>
                <a:spLocks/>
              </p:cNvSpPr>
              <p:nvPr/>
            </p:nvSpPr>
            <p:spPr bwMode="auto">
              <a:xfrm>
                <a:off x="4750" y="2071"/>
                <a:ext cx="15" cy="34"/>
              </a:xfrm>
              <a:custGeom>
                <a:avLst/>
                <a:gdLst/>
                <a:ahLst/>
                <a:cxnLst>
                  <a:cxn ang="0">
                    <a:pos x="7" y="23"/>
                  </a:cxn>
                  <a:cxn ang="0">
                    <a:pos x="76" y="44"/>
                  </a:cxn>
                  <a:cxn ang="0">
                    <a:pos x="76" y="40"/>
                  </a:cxn>
                  <a:cxn ang="0">
                    <a:pos x="76" y="37"/>
                  </a:cxn>
                  <a:cxn ang="0">
                    <a:pos x="76" y="34"/>
                  </a:cxn>
                  <a:cxn ang="0">
                    <a:pos x="77" y="32"/>
                  </a:cxn>
                  <a:cxn ang="0">
                    <a:pos x="77" y="30"/>
                  </a:cxn>
                  <a:cxn ang="0">
                    <a:pos x="77" y="29"/>
                  </a:cxn>
                  <a:cxn ang="0">
                    <a:pos x="77" y="27"/>
                  </a:cxn>
                  <a:cxn ang="0">
                    <a:pos x="77" y="27"/>
                  </a:cxn>
                  <a:cxn ang="0">
                    <a:pos x="8" y="0"/>
                  </a:cxn>
                  <a:cxn ang="0">
                    <a:pos x="6" y="4"/>
                  </a:cxn>
                  <a:cxn ang="0">
                    <a:pos x="4" y="10"/>
                  </a:cxn>
                  <a:cxn ang="0">
                    <a:pos x="3" y="16"/>
                  </a:cxn>
                  <a:cxn ang="0">
                    <a:pos x="2" y="21"/>
                  </a:cxn>
                  <a:cxn ang="0">
                    <a:pos x="1" y="26"/>
                  </a:cxn>
                  <a:cxn ang="0">
                    <a:pos x="1" y="32"/>
                  </a:cxn>
                  <a:cxn ang="0">
                    <a:pos x="1" y="38"/>
                  </a:cxn>
                  <a:cxn ang="0">
                    <a:pos x="0" y="44"/>
                  </a:cxn>
                  <a:cxn ang="0">
                    <a:pos x="69" y="64"/>
                  </a:cxn>
                  <a:cxn ang="0">
                    <a:pos x="0" y="44"/>
                  </a:cxn>
                  <a:cxn ang="0">
                    <a:pos x="0" y="168"/>
                  </a:cxn>
                  <a:cxn ang="0">
                    <a:pos x="69" y="64"/>
                  </a:cxn>
                  <a:cxn ang="0">
                    <a:pos x="7" y="23"/>
                  </a:cxn>
                </a:cxnLst>
                <a:rect l="0" t="0" r="r" b="b"/>
                <a:pathLst>
                  <a:path w="77" h="168">
                    <a:moveTo>
                      <a:pt x="7" y="23"/>
                    </a:moveTo>
                    <a:lnTo>
                      <a:pt x="76" y="44"/>
                    </a:lnTo>
                    <a:lnTo>
                      <a:pt x="76" y="40"/>
                    </a:lnTo>
                    <a:lnTo>
                      <a:pt x="76" y="37"/>
                    </a:lnTo>
                    <a:lnTo>
                      <a:pt x="76" y="34"/>
                    </a:lnTo>
                    <a:lnTo>
                      <a:pt x="77" y="32"/>
                    </a:lnTo>
                    <a:lnTo>
                      <a:pt x="77" y="30"/>
                    </a:lnTo>
                    <a:lnTo>
                      <a:pt x="77" y="29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4" y="10"/>
                    </a:lnTo>
                    <a:lnTo>
                      <a:pt x="3" y="16"/>
                    </a:lnTo>
                    <a:lnTo>
                      <a:pt x="2" y="21"/>
                    </a:lnTo>
                    <a:lnTo>
                      <a:pt x="1" y="26"/>
                    </a:lnTo>
                    <a:lnTo>
                      <a:pt x="1" y="32"/>
                    </a:lnTo>
                    <a:lnTo>
                      <a:pt x="1" y="38"/>
                    </a:lnTo>
                    <a:lnTo>
                      <a:pt x="0" y="44"/>
                    </a:lnTo>
                    <a:lnTo>
                      <a:pt x="69" y="64"/>
                    </a:lnTo>
                    <a:lnTo>
                      <a:pt x="0" y="44"/>
                    </a:lnTo>
                    <a:lnTo>
                      <a:pt x="0" y="168"/>
                    </a:lnTo>
                    <a:lnTo>
                      <a:pt x="69" y="64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3" name="Freeform 3129"/>
              <p:cNvSpPr>
                <a:spLocks/>
              </p:cNvSpPr>
              <p:nvPr/>
            </p:nvSpPr>
            <p:spPr bwMode="auto">
              <a:xfrm>
                <a:off x="4751" y="2071"/>
                <a:ext cx="13" cy="1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0"/>
                  </a:cxn>
                  <a:cxn ang="0">
                    <a:pos x="24" y="3"/>
                  </a:cxn>
                  <a:cxn ang="0">
                    <a:pos x="19" y="5"/>
                  </a:cxn>
                  <a:cxn ang="0">
                    <a:pos x="16" y="9"/>
                  </a:cxn>
                  <a:cxn ang="0">
                    <a:pos x="11" y="12"/>
                  </a:cxn>
                  <a:cxn ang="0">
                    <a:pos x="9" y="14"/>
                  </a:cxn>
                  <a:cxn ang="0">
                    <a:pos x="6" y="19"/>
                  </a:cxn>
                  <a:cxn ang="0">
                    <a:pos x="2" y="22"/>
                  </a:cxn>
                  <a:cxn ang="0">
                    <a:pos x="0" y="26"/>
                  </a:cxn>
                  <a:cxn ang="0">
                    <a:pos x="62" y="67"/>
                  </a:cxn>
                  <a:cxn ang="0">
                    <a:pos x="63" y="67"/>
                  </a:cxn>
                  <a:cxn ang="0">
                    <a:pos x="63" y="66"/>
                  </a:cxn>
                  <a:cxn ang="0">
                    <a:pos x="63" y="66"/>
                  </a:cxn>
                  <a:cxn ang="0">
                    <a:pos x="63" y="66"/>
                  </a:cxn>
                  <a:cxn ang="0">
                    <a:pos x="63" y="66"/>
                  </a:cxn>
                  <a:cxn ang="0">
                    <a:pos x="63" y="67"/>
                  </a:cxn>
                  <a:cxn ang="0">
                    <a:pos x="62" y="67"/>
                  </a:cxn>
                  <a:cxn ang="0">
                    <a:pos x="62" y="67"/>
                  </a:cxn>
                  <a:cxn ang="0">
                    <a:pos x="62" y="67"/>
                  </a:cxn>
                  <a:cxn ang="0">
                    <a:pos x="29" y="0"/>
                  </a:cxn>
                </a:cxnLst>
                <a:rect l="0" t="0" r="r" b="b"/>
                <a:pathLst>
                  <a:path w="63" h="67">
                    <a:moveTo>
                      <a:pt x="29" y="0"/>
                    </a:moveTo>
                    <a:lnTo>
                      <a:pt x="29" y="0"/>
                    </a:lnTo>
                    <a:lnTo>
                      <a:pt x="24" y="3"/>
                    </a:lnTo>
                    <a:lnTo>
                      <a:pt x="19" y="5"/>
                    </a:lnTo>
                    <a:lnTo>
                      <a:pt x="16" y="9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6" y="19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62" y="67"/>
                    </a:lnTo>
                    <a:lnTo>
                      <a:pt x="63" y="67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3" y="67"/>
                    </a:lnTo>
                    <a:lnTo>
                      <a:pt x="62" y="67"/>
                    </a:lnTo>
                    <a:lnTo>
                      <a:pt x="62" y="67"/>
                    </a:lnTo>
                    <a:lnTo>
                      <a:pt x="62" y="6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4" name="Freeform 3130"/>
              <p:cNvSpPr>
                <a:spLocks/>
              </p:cNvSpPr>
              <p:nvPr/>
            </p:nvSpPr>
            <p:spPr bwMode="auto">
              <a:xfrm>
                <a:off x="4757" y="2069"/>
                <a:ext cx="7" cy="1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20" y="1"/>
                  </a:cxn>
                  <a:cxn ang="0">
                    <a:pos x="16" y="3"/>
                  </a:cxn>
                  <a:cxn ang="0">
                    <a:pos x="11" y="4"/>
                  </a:cxn>
                  <a:cxn ang="0">
                    <a:pos x="8" y="5"/>
                  </a:cxn>
                  <a:cxn ang="0">
                    <a:pos x="3" y="7"/>
                  </a:cxn>
                  <a:cxn ang="0">
                    <a:pos x="0" y="9"/>
                  </a:cxn>
                  <a:cxn ang="0">
                    <a:pos x="33" y="76"/>
                  </a:cxn>
                  <a:cxn ang="0">
                    <a:pos x="33" y="76"/>
                  </a:cxn>
                  <a:cxn ang="0">
                    <a:pos x="33" y="76"/>
                  </a:cxn>
                  <a:cxn ang="0">
                    <a:pos x="34" y="76"/>
                  </a:cxn>
                  <a:cxn ang="0">
                    <a:pos x="34" y="76"/>
                  </a:cxn>
                  <a:cxn ang="0">
                    <a:pos x="33" y="76"/>
                  </a:cxn>
                  <a:cxn ang="0">
                    <a:pos x="34" y="76"/>
                  </a:cxn>
                  <a:cxn ang="0">
                    <a:pos x="34" y="76"/>
                  </a:cxn>
                  <a:cxn ang="0">
                    <a:pos x="34" y="76"/>
                  </a:cxn>
                  <a:cxn ang="0">
                    <a:pos x="34" y="76"/>
                  </a:cxn>
                  <a:cxn ang="0">
                    <a:pos x="34" y="0"/>
                  </a:cxn>
                </a:cxnLst>
                <a:rect l="0" t="0" r="r" b="b"/>
                <a:pathLst>
                  <a:path w="34" h="76">
                    <a:moveTo>
                      <a:pt x="34" y="0"/>
                    </a:moveTo>
                    <a:lnTo>
                      <a:pt x="34" y="0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20" y="1"/>
                    </a:lnTo>
                    <a:lnTo>
                      <a:pt x="16" y="3"/>
                    </a:lnTo>
                    <a:lnTo>
                      <a:pt x="11" y="4"/>
                    </a:lnTo>
                    <a:lnTo>
                      <a:pt x="8" y="5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33" y="76"/>
                    </a:lnTo>
                    <a:lnTo>
                      <a:pt x="33" y="76"/>
                    </a:lnTo>
                    <a:lnTo>
                      <a:pt x="33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3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5" name="Freeform 3131"/>
              <p:cNvSpPr>
                <a:spLocks/>
              </p:cNvSpPr>
              <p:nvPr/>
            </p:nvSpPr>
            <p:spPr bwMode="auto">
              <a:xfrm>
                <a:off x="4764" y="2069"/>
                <a:ext cx="11" cy="15"/>
              </a:xfrm>
              <a:custGeom>
                <a:avLst/>
                <a:gdLst/>
                <a:ahLst/>
                <a:cxnLst>
                  <a:cxn ang="0">
                    <a:pos x="56" y="24"/>
                  </a:cxn>
                  <a:cxn ang="0">
                    <a:pos x="56" y="24"/>
                  </a:cxn>
                  <a:cxn ang="0">
                    <a:pos x="50" y="19"/>
                  </a:cxn>
                  <a:cxn ang="0">
                    <a:pos x="44" y="14"/>
                  </a:cxn>
                  <a:cxn ang="0">
                    <a:pos x="37" y="11"/>
                  </a:cxn>
                  <a:cxn ang="0">
                    <a:pos x="30" y="7"/>
                  </a:cxn>
                  <a:cxn ang="0">
                    <a:pos x="23" y="4"/>
                  </a:cxn>
                  <a:cxn ang="0">
                    <a:pos x="16" y="3"/>
                  </a:cxn>
                  <a:cxn ang="0">
                    <a:pos x="8" y="1"/>
                  </a:cxn>
                  <a:cxn ang="0">
                    <a:pos x="1" y="0"/>
                  </a:cxn>
                  <a:cxn ang="0">
                    <a:pos x="1" y="76"/>
                  </a:cxn>
                  <a:cxn ang="0">
                    <a:pos x="1" y="76"/>
                  </a:cxn>
                  <a:cxn ang="0">
                    <a:pos x="1" y="76"/>
                  </a:cxn>
                  <a:cxn ang="0">
                    <a:pos x="1" y="76"/>
                  </a:cxn>
                  <a:cxn ang="0">
                    <a:pos x="1" y="76"/>
                  </a:cxn>
                  <a:cxn ang="0">
                    <a:pos x="0" y="76"/>
                  </a:cxn>
                  <a:cxn ang="0">
                    <a:pos x="0" y="75"/>
                  </a:cxn>
                  <a:cxn ang="0">
                    <a:pos x="0" y="76"/>
                  </a:cxn>
                  <a:cxn ang="0">
                    <a:pos x="1" y="76"/>
                  </a:cxn>
                  <a:cxn ang="0">
                    <a:pos x="1" y="76"/>
                  </a:cxn>
                  <a:cxn ang="0">
                    <a:pos x="56" y="24"/>
                  </a:cxn>
                </a:cxnLst>
                <a:rect l="0" t="0" r="r" b="b"/>
                <a:pathLst>
                  <a:path w="56" h="76">
                    <a:moveTo>
                      <a:pt x="56" y="24"/>
                    </a:moveTo>
                    <a:lnTo>
                      <a:pt x="56" y="24"/>
                    </a:lnTo>
                    <a:lnTo>
                      <a:pt x="50" y="19"/>
                    </a:lnTo>
                    <a:lnTo>
                      <a:pt x="44" y="14"/>
                    </a:lnTo>
                    <a:lnTo>
                      <a:pt x="37" y="11"/>
                    </a:lnTo>
                    <a:lnTo>
                      <a:pt x="30" y="7"/>
                    </a:lnTo>
                    <a:lnTo>
                      <a:pt x="23" y="4"/>
                    </a:lnTo>
                    <a:lnTo>
                      <a:pt x="16" y="3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56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6" name="Freeform 3132"/>
              <p:cNvSpPr>
                <a:spLocks/>
              </p:cNvSpPr>
              <p:nvPr/>
            </p:nvSpPr>
            <p:spPr bwMode="auto">
              <a:xfrm>
                <a:off x="4764" y="2074"/>
                <a:ext cx="15" cy="11"/>
              </a:xfrm>
              <a:custGeom>
                <a:avLst/>
                <a:gdLst/>
                <a:ahLst/>
                <a:cxnLst>
                  <a:cxn ang="0">
                    <a:pos x="77" y="57"/>
                  </a:cxn>
                  <a:cxn ang="0">
                    <a:pos x="77" y="57"/>
                  </a:cxn>
                  <a:cxn ang="0">
                    <a:pos x="75" y="49"/>
                  </a:cxn>
                  <a:cxn ang="0">
                    <a:pos x="75" y="42"/>
                  </a:cxn>
                  <a:cxn ang="0">
                    <a:pos x="73" y="34"/>
                  </a:cxn>
                  <a:cxn ang="0">
                    <a:pos x="71" y="27"/>
                  </a:cxn>
                  <a:cxn ang="0">
                    <a:pos x="67" y="19"/>
                  </a:cxn>
                  <a:cxn ang="0">
                    <a:pos x="64" y="13"/>
                  </a:cxn>
                  <a:cxn ang="0">
                    <a:pos x="59" y="6"/>
                  </a:cxn>
                  <a:cxn ang="0">
                    <a:pos x="55" y="0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77" y="57"/>
                  </a:cxn>
                </a:cxnLst>
                <a:rect l="0" t="0" r="r" b="b"/>
                <a:pathLst>
                  <a:path w="77" h="57">
                    <a:moveTo>
                      <a:pt x="77" y="57"/>
                    </a:moveTo>
                    <a:lnTo>
                      <a:pt x="77" y="57"/>
                    </a:lnTo>
                    <a:lnTo>
                      <a:pt x="75" y="49"/>
                    </a:lnTo>
                    <a:lnTo>
                      <a:pt x="75" y="42"/>
                    </a:lnTo>
                    <a:lnTo>
                      <a:pt x="73" y="34"/>
                    </a:lnTo>
                    <a:lnTo>
                      <a:pt x="71" y="27"/>
                    </a:lnTo>
                    <a:lnTo>
                      <a:pt x="67" y="19"/>
                    </a:lnTo>
                    <a:lnTo>
                      <a:pt x="64" y="13"/>
                    </a:lnTo>
                    <a:lnTo>
                      <a:pt x="59" y="6"/>
                    </a:lnTo>
                    <a:lnTo>
                      <a:pt x="55" y="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77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7" name="Freeform 3133"/>
              <p:cNvSpPr>
                <a:spLocks/>
              </p:cNvSpPr>
              <p:nvPr/>
            </p:nvSpPr>
            <p:spPr bwMode="auto">
              <a:xfrm>
                <a:off x="4764" y="2085"/>
                <a:ext cx="15" cy="8"/>
              </a:xfrm>
              <a:custGeom>
                <a:avLst/>
                <a:gdLst/>
                <a:ahLst/>
                <a:cxnLst>
                  <a:cxn ang="0">
                    <a:pos x="68" y="39"/>
                  </a:cxn>
                  <a:cxn ang="0">
                    <a:pos x="68" y="39"/>
                  </a:cxn>
                  <a:cxn ang="0">
                    <a:pos x="71" y="35"/>
                  </a:cxn>
                  <a:cxn ang="0">
                    <a:pos x="72" y="30"/>
                  </a:cxn>
                  <a:cxn ang="0">
                    <a:pos x="74" y="25"/>
                  </a:cxn>
                  <a:cxn ang="0">
                    <a:pos x="75" y="20"/>
                  </a:cxn>
                  <a:cxn ang="0">
                    <a:pos x="76" y="15"/>
                  </a:cxn>
                  <a:cxn ang="0">
                    <a:pos x="76" y="10"/>
                  </a:cxn>
                  <a:cxn ang="0">
                    <a:pos x="78" y="5"/>
                  </a:cxn>
                  <a:cxn ang="0">
                    <a:pos x="78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8" y="39"/>
                  </a:cxn>
                </a:cxnLst>
                <a:rect l="0" t="0" r="r" b="b"/>
                <a:pathLst>
                  <a:path w="78" h="39">
                    <a:moveTo>
                      <a:pt x="68" y="39"/>
                    </a:moveTo>
                    <a:lnTo>
                      <a:pt x="68" y="39"/>
                    </a:lnTo>
                    <a:lnTo>
                      <a:pt x="71" y="35"/>
                    </a:lnTo>
                    <a:lnTo>
                      <a:pt x="72" y="30"/>
                    </a:lnTo>
                    <a:lnTo>
                      <a:pt x="74" y="25"/>
                    </a:lnTo>
                    <a:lnTo>
                      <a:pt x="75" y="20"/>
                    </a:lnTo>
                    <a:lnTo>
                      <a:pt x="76" y="15"/>
                    </a:lnTo>
                    <a:lnTo>
                      <a:pt x="76" y="10"/>
                    </a:lnTo>
                    <a:lnTo>
                      <a:pt x="78" y="5"/>
                    </a:lnTo>
                    <a:lnTo>
                      <a:pt x="78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8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8" name="Freeform 3134"/>
              <p:cNvSpPr>
                <a:spLocks/>
              </p:cNvSpPr>
              <p:nvPr/>
            </p:nvSpPr>
            <p:spPr bwMode="auto">
              <a:xfrm>
                <a:off x="4764" y="2086"/>
                <a:ext cx="13" cy="13"/>
              </a:xfrm>
              <a:custGeom>
                <a:avLst/>
                <a:gdLst/>
                <a:ahLst/>
                <a:cxnLst>
                  <a:cxn ang="0">
                    <a:pos x="39" y="66"/>
                  </a:cxn>
                  <a:cxn ang="0">
                    <a:pos x="39" y="64"/>
                  </a:cxn>
                  <a:cxn ang="0">
                    <a:pos x="44" y="62"/>
                  </a:cxn>
                  <a:cxn ang="0">
                    <a:pos x="47" y="59"/>
                  </a:cxn>
                  <a:cxn ang="0">
                    <a:pos x="52" y="55"/>
                  </a:cxn>
                  <a:cxn ang="0">
                    <a:pos x="56" y="51"/>
                  </a:cxn>
                  <a:cxn ang="0">
                    <a:pos x="59" y="47"/>
                  </a:cxn>
                  <a:cxn ang="0">
                    <a:pos x="63" y="42"/>
                  </a:cxn>
                  <a:cxn ang="0">
                    <a:pos x="65" y="38"/>
                  </a:cxn>
                  <a:cxn ang="0">
                    <a:pos x="68" y="3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9" y="66"/>
                  </a:cxn>
                </a:cxnLst>
                <a:rect l="0" t="0" r="r" b="b"/>
                <a:pathLst>
                  <a:path w="68" h="66">
                    <a:moveTo>
                      <a:pt x="39" y="66"/>
                    </a:moveTo>
                    <a:lnTo>
                      <a:pt x="39" y="64"/>
                    </a:lnTo>
                    <a:lnTo>
                      <a:pt x="44" y="62"/>
                    </a:lnTo>
                    <a:lnTo>
                      <a:pt x="47" y="59"/>
                    </a:lnTo>
                    <a:lnTo>
                      <a:pt x="52" y="55"/>
                    </a:lnTo>
                    <a:lnTo>
                      <a:pt x="56" y="51"/>
                    </a:lnTo>
                    <a:lnTo>
                      <a:pt x="59" y="47"/>
                    </a:lnTo>
                    <a:lnTo>
                      <a:pt x="63" y="42"/>
                    </a:lnTo>
                    <a:lnTo>
                      <a:pt x="65" y="38"/>
                    </a:lnTo>
                    <a:lnTo>
                      <a:pt x="68" y="3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9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9" name="Freeform 3135"/>
              <p:cNvSpPr>
                <a:spLocks/>
              </p:cNvSpPr>
              <p:nvPr/>
            </p:nvSpPr>
            <p:spPr bwMode="auto">
              <a:xfrm>
                <a:off x="4763" y="2086"/>
                <a:ext cx="8" cy="1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75"/>
                  </a:cxn>
                  <a:cxn ang="0">
                    <a:pos x="5" y="75"/>
                  </a:cxn>
                  <a:cxn ang="0">
                    <a:pos x="10" y="75"/>
                  </a:cxn>
                  <a:cxn ang="0">
                    <a:pos x="15" y="74"/>
                  </a:cxn>
                  <a:cxn ang="0">
                    <a:pos x="21" y="73"/>
                  </a:cxn>
                  <a:cxn ang="0">
                    <a:pos x="25" y="70"/>
                  </a:cxn>
                  <a:cxn ang="0">
                    <a:pos x="30" y="69"/>
                  </a:cxn>
                  <a:cxn ang="0">
                    <a:pos x="36" y="67"/>
                  </a:cxn>
                  <a:cxn ang="0">
                    <a:pos x="40" y="65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75"/>
                  </a:cxn>
                </a:cxnLst>
                <a:rect l="0" t="0" r="r" b="b"/>
                <a:pathLst>
                  <a:path w="40" h="75">
                    <a:moveTo>
                      <a:pt x="0" y="75"/>
                    </a:moveTo>
                    <a:lnTo>
                      <a:pt x="0" y="75"/>
                    </a:lnTo>
                    <a:lnTo>
                      <a:pt x="5" y="75"/>
                    </a:lnTo>
                    <a:lnTo>
                      <a:pt x="10" y="75"/>
                    </a:lnTo>
                    <a:lnTo>
                      <a:pt x="15" y="74"/>
                    </a:lnTo>
                    <a:lnTo>
                      <a:pt x="21" y="73"/>
                    </a:lnTo>
                    <a:lnTo>
                      <a:pt x="25" y="70"/>
                    </a:lnTo>
                    <a:lnTo>
                      <a:pt x="30" y="69"/>
                    </a:lnTo>
                    <a:lnTo>
                      <a:pt x="36" y="67"/>
                    </a:lnTo>
                    <a:lnTo>
                      <a:pt x="40" y="65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0" name="Freeform 3136"/>
              <p:cNvSpPr>
                <a:spLocks/>
              </p:cNvSpPr>
              <p:nvPr/>
            </p:nvSpPr>
            <p:spPr bwMode="auto">
              <a:xfrm>
                <a:off x="4751" y="2086"/>
                <a:ext cx="12" cy="15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9" y="65"/>
                  </a:cxn>
                  <a:cxn ang="0">
                    <a:pos x="26" y="70"/>
                  </a:cxn>
                  <a:cxn ang="0">
                    <a:pos x="36" y="73"/>
                  </a:cxn>
                  <a:cxn ang="0">
                    <a:pos x="44" y="76"/>
                  </a:cxn>
                  <a:cxn ang="0">
                    <a:pos x="52" y="77"/>
                  </a:cxn>
                  <a:cxn ang="0">
                    <a:pos x="61" y="77"/>
                  </a:cxn>
                  <a:cxn ang="0">
                    <a:pos x="61" y="2"/>
                  </a:cxn>
                  <a:cxn ang="0">
                    <a:pos x="59" y="2"/>
                  </a:cxn>
                  <a:cxn ang="0">
                    <a:pos x="59" y="2"/>
                  </a:cxn>
                  <a:cxn ang="0">
                    <a:pos x="58" y="2"/>
                  </a:cxn>
                  <a:cxn ang="0">
                    <a:pos x="58" y="1"/>
                  </a:cxn>
                  <a:cxn ang="0">
                    <a:pos x="58" y="1"/>
                  </a:cxn>
                  <a:cxn ang="0">
                    <a:pos x="58" y="1"/>
                  </a:cxn>
                  <a:cxn ang="0">
                    <a:pos x="58" y="1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0" y="49"/>
                  </a:cxn>
                </a:cxnLst>
                <a:rect l="0" t="0" r="r" b="b"/>
                <a:pathLst>
                  <a:path w="61" h="77">
                    <a:moveTo>
                      <a:pt x="0" y="49"/>
                    </a:moveTo>
                    <a:lnTo>
                      <a:pt x="0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9" y="65"/>
                    </a:lnTo>
                    <a:lnTo>
                      <a:pt x="26" y="70"/>
                    </a:lnTo>
                    <a:lnTo>
                      <a:pt x="36" y="73"/>
                    </a:lnTo>
                    <a:lnTo>
                      <a:pt x="44" y="76"/>
                    </a:lnTo>
                    <a:lnTo>
                      <a:pt x="52" y="77"/>
                    </a:lnTo>
                    <a:lnTo>
                      <a:pt x="61" y="77"/>
                    </a:lnTo>
                    <a:lnTo>
                      <a:pt x="61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8" y="2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1" name="Freeform 3137"/>
              <p:cNvSpPr>
                <a:spLocks/>
              </p:cNvSpPr>
              <p:nvPr/>
            </p:nvSpPr>
            <p:spPr bwMode="auto">
              <a:xfrm>
                <a:off x="4747" y="2081"/>
                <a:ext cx="15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" y="19"/>
                  </a:cxn>
                  <a:cxn ang="0">
                    <a:pos x="2" y="28"/>
                  </a:cxn>
                  <a:cxn ang="0">
                    <a:pos x="4" y="38"/>
                  </a:cxn>
                  <a:cxn ang="0">
                    <a:pos x="7" y="47"/>
                  </a:cxn>
                  <a:cxn ang="0">
                    <a:pos x="10" y="55"/>
                  </a:cxn>
                  <a:cxn ang="0">
                    <a:pos x="15" y="64"/>
                  </a:cxn>
                  <a:cxn ang="0">
                    <a:pos x="22" y="72"/>
                  </a:cxn>
                  <a:cxn ang="0">
                    <a:pos x="78" y="23"/>
                  </a:cxn>
                  <a:cxn ang="0">
                    <a:pos x="78" y="23"/>
                  </a:cxn>
                  <a:cxn ang="0">
                    <a:pos x="78" y="23"/>
                  </a:cxn>
                  <a:cxn ang="0">
                    <a:pos x="77" y="21"/>
                  </a:cxn>
                  <a:cxn ang="0">
                    <a:pos x="77" y="19"/>
                  </a:cxn>
                  <a:cxn ang="0">
                    <a:pos x="76" y="16"/>
                  </a:cxn>
                  <a:cxn ang="0">
                    <a:pos x="75" y="11"/>
                  </a:cxn>
                  <a:cxn ang="0">
                    <a:pos x="75" y="5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0" y="0"/>
                  </a:cxn>
                </a:cxnLst>
                <a:rect l="0" t="0" r="r" b="b"/>
                <a:pathLst>
                  <a:path w="78" h="72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" y="19"/>
                    </a:lnTo>
                    <a:lnTo>
                      <a:pt x="2" y="28"/>
                    </a:lnTo>
                    <a:lnTo>
                      <a:pt x="4" y="38"/>
                    </a:lnTo>
                    <a:lnTo>
                      <a:pt x="7" y="47"/>
                    </a:lnTo>
                    <a:lnTo>
                      <a:pt x="10" y="55"/>
                    </a:lnTo>
                    <a:lnTo>
                      <a:pt x="15" y="64"/>
                    </a:lnTo>
                    <a:lnTo>
                      <a:pt x="22" y="72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77" y="21"/>
                    </a:lnTo>
                    <a:lnTo>
                      <a:pt x="77" y="19"/>
                    </a:lnTo>
                    <a:lnTo>
                      <a:pt x="76" y="16"/>
                    </a:lnTo>
                    <a:lnTo>
                      <a:pt x="75" y="11"/>
                    </a:lnTo>
                    <a:lnTo>
                      <a:pt x="75" y="5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2" name="Freeform 3138"/>
              <p:cNvSpPr>
                <a:spLocks/>
              </p:cNvSpPr>
              <p:nvPr/>
            </p:nvSpPr>
            <p:spPr bwMode="auto">
              <a:xfrm>
                <a:off x="4747" y="2065"/>
                <a:ext cx="16" cy="1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16" y="9"/>
                  </a:cxn>
                  <a:cxn ang="0">
                    <a:pos x="11" y="18"/>
                  </a:cxn>
                  <a:cxn ang="0">
                    <a:pos x="7" y="28"/>
                  </a:cxn>
                  <a:cxn ang="0">
                    <a:pos x="4" y="37"/>
                  </a:cxn>
                  <a:cxn ang="0">
                    <a:pos x="2" y="47"/>
                  </a:cxn>
                  <a:cxn ang="0">
                    <a:pos x="1" y="58"/>
                  </a:cxn>
                  <a:cxn ang="0">
                    <a:pos x="0" y="68"/>
                  </a:cxn>
                  <a:cxn ang="0">
                    <a:pos x="0" y="80"/>
                  </a:cxn>
                  <a:cxn ang="0">
                    <a:pos x="75" y="80"/>
                  </a:cxn>
                  <a:cxn ang="0">
                    <a:pos x="75" y="71"/>
                  </a:cxn>
                  <a:cxn ang="0">
                    <a:pos x="76" y="66"/>
                  </a:cxn>
                  <a:cxn ang="0">
                    <a:pos x="76" y="60"/>
                  </a:cxn>
                  <a:cxn ang="0">
                    <a:pos x="77" y="55"/>
                  </a:cxn>
                  <a:cxn ang="0">
                    <a:pos x="78" y="52"/>
                  </a:cxn>
                  <a:cxn ang="0">
                    <a:pos x="80" y="50"/>
                  </a:cxn>
                  <a:cxn ang="0">
                    <a:pos x="80" y="48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22" y="0"/>
                  </a:cxn>
                </a:cxnLst>
                <a:rect l="0" t="0" r="r" b="b"/>
                <a:pathLst>
                  <a:path w="81" h="80">
                    <a:moveTo>
                      <a:pt x="22" y="0"/>
                    </a:moveTo>
                    <a:lnTo>
                      <a:pt x="22" y="0"/>
                    </a:lnTo>
                    <a:lnTo>
                      <a:pt x="16" y="9"/>
                    </a:lnTo>
                    <a:lnTo>
                      <a:pt x="11" y="18"/>
                    </a:lnTo>
                    <a:lnTo>
                      <a:pt x="7" y="28"/>
                    </a:lnTo>
                    <a:lnTo>
                      <a:pt x="4" y="37"/>
                    </a:lnTo>
                    <a:lnTo>
                      <a:pt x="2" y="47"/>
                    </a:lnTo>
                    <a:lnTo>
                      <a:pt x="1" y="58"/>
                    </a:lnTo>
                    <a:lnTo>
                      <a:pt x="0" y="68"/>
                    </a:lnTo>
                    <a:lnTo>
                      <a:pt x="0" y="80"/>
                    </a:lnTo>
                    <a:lnTo>
                      <a:pt x="75" y="80"/>
                    </a:lnTo>
                    <a:lnTo>
                      <a:pt x="75" y="71"/>
                    </a:lnTo>
                    <a:lnTo>
                      <a:pt x="76" y="66"/>
                    </a:lnTo>
                    <a:lnTo>
                      <a:pt x="76" y="60"/>
                    </a:lnTo>
                    <a:lnTo>
                      <a:pt x="77" y="55"/>
                    </a:lnTo>
                    <a:lnTo>
                      <a:pt x="78" y="52"/>
                    </a:lnTo>
                    <a:lnTo>
                      <a:pt x="80" y="50"/>
                    </a:lnTo>
                    <a:lnTo>
                      <a:pt x="80" y="48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3" name="Freeform 3139"/>
              <p:cNvSpPr>
                <a:spLocks/>
              </p:cNvSpPr>
              <p:nvPr/>
            </p:nvSpPr>
            <p:spPr bwMode="auto">
              <a:xfrm>
                <a:off x="4751" y="2060"/>
                <a:ext cx="13" cy="15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2" y="0"/>
                  </a:cxn>
                  <a:cxn ang="0">
                    <a:pos x="53" y="1"/>
                  </a:cxn>
                  <a:cxn ang="0">
                    <a:pos x="45" y="2"/>
                  </a:cxn>
                  <a:cxn ang="0">
                    <a:pos x="37" y="5"/>
                  </a:cxn>
                  <a:cxn ang="0">
                    <a:pos x="27" y="7"/>
                  </a:cxn>
                  <a:cxn ang="0">
                    <a:pos x="19" y="12"/>
                  </a:cxn>
                  <a:cxn ang="0">
                    <a:pos x="12" y="16"/>
                  </a:cxn>
                  <a:cxn ang="0">
                    <a:pos x="6" y="23"/>
                  </a:cxn>
                  <a:cxn ang="0">
                    <a:pos x="0" y="29"/>
                  </a:cxn>
                  <a:cxn ang="0">
                    <a:pos x="59" y="76"/>
                  </a:cxn>
                  <a:cxn ang="0">
                    <a:pos x="59" y="76"/>
                  </a:cxn>
                  <a:cxn ang="0">
                    <a:pos x="59" y="76"/>
                  </a:cxn>
                  <a:cxn ang="0">
                    <a:pos x="59" y="76"/>
                  </a:cxn>
                  <a:cxn ang="0">
                    <a:pos x="59" y="76"/>
                  </a:cxn>
                  <a:cxn ang="0">
                    <a:pos x="59" y="76"/>
                  </a:cxn>
                  <a:cxn ang="0">
                    <a:pos x="60" y="76"/>
                  </a:cxn>
                  <a:cxn ang="0">
                    <a:pos x="61" y="76"/>
                  </a:cxn>
                  <a:cxn ang="0">
                    <a:pos x="62" y="76"/>
                  </a:cxn>
                  <a:cxn ang="0">
                    <a:pos x="62" y="76"/>
                  </a:cxn>
                  <a:cxn ang="0">
                    <a:pos x="62" y="0"/>
                  </a:cxn>
                </a:cxnLst>
                <a:rect l="0" t="0" r="r" b="b"/>
                <a:pathLst>
                  <a:path w="62" h="76">
                    <a:moveTo>
                      <a:pt x="62" y="0"/>
                    </a:moveTo>
                    <a:lnTo>
                      <a:pt x="62" y="0"/>
                    </a:lnTo>
                    <a:lnTo>
                      <a:pt x="53" y="1"/>
                    </a:lnTo>
                    <a:lnTo>
                      <a:pt x="45" y="2"/>
                    </a:lnTo>
                    <a:lnTo>
                      <a:pt x="37" y="5"/>
                    </a:lnTo>
                    <a:lnTo>
                      <a:pt x="27" y="7"/>
                    </a:lnTo>
                    <a:lnTo>
                      <a:pt x="19" y="12"/>
                    </a:lnTo>
                    <a:lnTo>
                      <a:pt x="12" y="16"/>
                    </a:lnTo>
                    <a:lnTo>
                      <a:pt x="6" y="23"/>
                    </a:lnTo>
                    <a:lnTo>
                      <a:pt x="0" y="29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60" y="76"/>
                    </a:lnTo>
                    <a:lnTo>
                      <a:pt x="61" y="76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4" name="Freeform 3140"/>
              <p:cNvSpPr>
                <a:spLocks/>
              </p:cNvSpPr>
              <p:nvPr/>
            </p:nvSpPr>
            <p:spPr bwMode="auto">
              <a:xfrm>
                <a:off x="4764" y="2060"/>
                <a:ext cx="10" cy="15"/>
              </a:xfrm>
              <a:custGeom>
                <a:avLst/>
                <a:gdLst/>
                <a:ahLst/>
                <a:cxnLst>
                  <a:cxn ang="0">
                    <a:pos x="50" y="18"/>
                  </a:cxn>
                  <a:cxn ang="0">
                    <a:pos x="50" y="18"/>
                  </a:cxn>
                  <a:cxn ang="0">
                    <a:pos x="44" y="14"/>
                  </a:cxn>
                  <a:cxn ang="0">
                    <a:pos x="38" y="10"/>
                  </a:cxn>
                  <a:cxn ang="0">
                    <a:pos x="32" y="7"/>
                  </a:cxn>
                  <a:cxn ang="0">
                    <a:pos x="27" y="5"/>
                  </a:cxn>
                  <a:cxn ang="0">
                    <a:pos x="20" y="2"/>
                  </a:cxn>
                  <a:cxn ang="0">
                    <a:pos x="13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76"/>
                  </a:cxn>
                  <a:cxn ang="0">
                    <a:pos x="1" y="76"/>
                  </a:cxn>
                  <a:cxn ang="0">
                    <a:pos x="1" y="76"/>
                  </a:cxn>
                  <a:cxn ang="0">
                    <a:pos x="2" y="76"/>
                  </a:cxn>
                  <a:cxn ang="0">
                    <a:pos x="1" y="76"/>
                  </a:cxn>
                  <a:cxn ang="0">
                    <a:pos x="1" y="76"/>
                  </a:cxn>
                  <a:cxn ang="0">
                    <a:pos x="1" y="75"/>
                  </a:cxn>
                  <a:cxn ang="0">
                    <a:pos x="1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50" y="18"/>
                  </a:cxn>
                </a:cxnLst>
                <a:rect l="0" t="0" r="r" b="b"/>
                <a:pathLst>
                  <a:path w="50" h="76">
                    <a:moveTo>
                      <a:pt x="50" y="18"/>
                    </a:moveTo>
                    <a:lnTo>
                      <a:pt x="50" y="18"/>
                    </a:lnTo>
                    <a:lnTo>
                      <a:pt x="44" y="14"/>
                    </a:lnTo>
                    <a:lnTo>
                      <a:pt x="38" y="10"/>
                    </a:lnTo>
                    <a:lnTo>
                      <a:pt x="32" y="7"/>
                    </a:lnTo>
                    <a:lnTo>
                      <a:pt x="27" y="5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6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2" y="76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1" y="75"/>
                    </a:lnTo>
                    <a:lnTo>
                      <a:pt x="1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5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5" name="Freeform 3141"/>
              <p:cNvSpPr>
                <a:spLocks/>
              </p:cNvSpPr>
              <p:nvPr/>
            </p:nvSpPr>
            <p:spPr bwMode="auto">
              <a:xfrm>
                <a:off x="4763" y="2063"/>
                <a:ext cx="17" cy="18"/>
              </a:xfrm>
              <a:custGeom>
                <a:avLst/>
                <a:gdLst/>
                <a:ahLst/>
                <a:cxnLst>
                  <a:cxn ang="0">
                    <a:pos x="42" y="91"/>
                  </a:cxn>
                  <a:cxn ang="0">
                    <a:pos x="75" y="48"/>
                  </a:cxn>
                  <a:cxn ang="0">
                    <a:pos x="74" y="41"/>
                  </a:cxn>
                  <a:cxn ang="0">
                    <a:pos x="73" y="35"/>
                  </a:cxn>
                  <a:cxn ang="0">
                    <a:pos x="70" y="28"/>
                  </a:cxn>
                  <a:cxn ang="0">
                    <a:pos x="68" y="22"/>
                  </a:cxn>
                  <a:cxn ang="0">
                    <a:pos x="65" y="17"/>
                  </a:cxn>
                  <a:cxn ang="0">
                    <a:pos x="61" y="11"/>
                  </a:cxn>
                  <a:cxn ang="0">
                    <a:pos x="57" y="5"/>
                  </a:cxn>
                  <a:cxn ang="0">
                    <a:pos x="51" y="0"/>
                  </a:cxn>
                  <a:cxn ang="0">
                    <a:pos x="1" y="57"/>
                  </a:cxn>
                  <a:cxn ang="0">
                    <a:pos x="1" y="57"/>
                  </a:cxn>
                  <a:cxn ang="0">
                    <a:pos x="1" y="56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1" y="56"/>
                  </a:cxn>
                  <a:cxn ang="0">
                    <a:pos x="1" y="57"/>
                  </a:cxn>
                  <a:cxn ang="0">
                    <a:pos x="35" y="14"/>
                  </a:cxn>
                  <a:cxn ang="0">
                    <a:pos x="42" y="91"/>
                  </a:cxn>
                  <a:cxn ang="0">
                    <a:pos x="81" y="87"/>
                  </a:cxn>
                  <a:cxn ang="0">
                    <a:pos x="75" y="48"/>
                  </a:cxn>
                  <a:cxn ang="0">
                    <a:pos x="42" y="91"/>
                  </a:cxn>
                </a:cxnLst>
                <a:rect l="0" t="0" r="r" b="b"/>
                <a:pathLst>
                  <a:path w="81" h="91">
                    <a:moveTo>
                      <a:pt x="42" y="91"/>
                    </a:moveTo>
                    <a:lnTo>
                      <a:pt x="75" y="48"/>
                    </a:lnTo>
                    <a:lnTo>
                      <a:pt x="74" y="41"/>
                    </a:lnTo>
                    <a:lnTo>
                      <a:pt x="73" y="35"/>
                    </a:lnTo>
                    <a:lnTo>
                      <a:pt x="70" y="28"/>
                    </a:lnTo>
                    <a:lnTo>
                      <a:pt x="68" y="22"/>
                    </a:lnTo>
                    <a:lnTo>
                      <a:pt x="65" y="17"/>
                    </a:lnTo>
                    <a:lnTo>
                      <a:pt x="61" y="11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" y="56"/>
                    </a:lnTo>
                    <a:lnTo>
                      <a:pt x="1" y="57"/>
                    </a:lnTo>
                    <a:lnTo>
                      <a:pt x="35" y="14"/>
                    </a:lnTo>
                    <a:lnTo>
                      <a:pt x="42" y="91"/>
                    </a:lnTo>
                    <a:lnTo>
                      <a:pt x="81" y="87"/>
                    </a:lnTo>
                    <a:lnTo>
                      <a:pt x="75" y="48"/>
                    </a:lnTo>
                    <a:lnTo>
                      <a:pt x="42" y="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6" name="Freeform 3142"/>
              <p:cNvSpPr>
                <a:spLocks/>
              </p:cNvSpPr>
              <p:nvPr/>
            </p:nvSpPr>
            <p:spPr bwMode="auto">
              <a:xfrm>
                <a:off x="4750" y="2085"/>
                <a:ext cx="15" cy="6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1" y="12"/>
                  </a:cxn>
                  <a:cxn ang="0">
                    <a:pos x="1" y="16"/>
                  </a:cxn>
                  <a:cxn ang="0">
                    <a:pos x="3" y="20"/>
                  </a:cxn>
                  <a:cxn ang="0">
                    <a:pos x="4" y="24"/>
                  </a:cxn>
                  <a:cxn ang="0">
                    <a:pos x="5" y="28"/>
                  </a:cxn>
                  <a:cxn ang="0">
                    <a:pos x="7" y="31"/>
                  </a:cxn>
                  <a:cxn ang="0">
                    <a:pos x="7" y="31"/>
                  </a:cxn>
                  <a:cxn ang="0">
                    <a:pos x="75" y="0"/>
                  </a:cxn>
                </a:cxnLst>
                <a:rect l="0" t="0" r="r" b="b"/>
                <a:pathLst>
                  <a:path w="75" h="31">
                    <a:moveTo>
                      <a:pt x="75" y="0"/>
                    </a:move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3" y="20"/>
                    </a:lnTo>
                    <a:lnTo>
                      <a:pt x="4" y="24"/>
                    </a:lnTo>
                    <a:lnTo>
                      <a:pt x="5" y="28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7" name="Freeform 3143"/>
              <p:cNvSpPr>
                <a:spLocks/>
              </p:cNvSpPr>
              <p:nvPr/>
            </p:nvSpPr>
            <p:spPr bwMode="auto">
              <a:xfrm>
                <a:off x="4752" y="2084"/>
                <a:ext cx="13" cy="13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6" y="2"/>
                  </a:cxn>
                  <a:cxn ang="0">
                    <a:pos x="66" y="3"/>
                  </a:cxn>
                  <a:cxn ang="0">
                    <a:pos x="67" y="3"/>
                  </a:cxn>
                  <a:cxn ang="0">
                    <a:pos x="67" y="4"/>
                  </a:cxn>
                  <a:cxn ang="0">
                    <a:pos x="68" y="4"/>
                  </a:cxn>
                  <a:cxn ang="0">
                    <a:pos x="68" y="5"/>
                  </a:cxn>
                  <a:cxn ang="0">
                    <a:pos x="68" y="5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4" y="44"/>
                  </a:cxn>
                  <a:cxn ang="0">
                    <a:pos x="7" y="48"/>
                  </a:cxn>
                  <a:cxn ang="0">
                    <a:pos x="9" y="52"/>
                  </a:cxn>
                  <a:cxn ang="0">
                    <a:pos x="13" y="56"/>
                  </a:cxn>
                  <a:cxn ang="0">
                    <a:pos x="16" y="58"/>
                  </a:cxn>
                  <a:cxn ang="0">
                    <a:pos x="20" y="62"/>
                  </a:cxn>
                  <a:cxn ang="0">
                    <a:pos x="23" y="64"/>
                  </a:cxn>
                  <a:cxn ang="0">
                    <a:pos x="24" y="64"/>
                  </a:cxn>
                  <a:cxn ang="0">
                    <a:pos x="64" y="0"/>
                  </a:cxn>
                </a:cxnLst>
                <a:rect l="0" t="0" r="r" b="b"/>
                <a:pathLst>
                  <a:path w="68" h="64">
                    <a:moveTo>
                      <a:pt x="64" y="0"/>
                    </a:moveTo>
                    <a:lnTo>
                      <a:pt x="64" y="0"/>
                    </a:lnTo>
                    <a:lnTo>
                      <a:pt x="65" y="0"/>
                    </a:lnTo>
                    <a:lnTo>
                      <a:pt x="66" y="2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4" y="44"/>
                    </a:lnTo>
                    <a:lnTo>
                      <a:pt x="7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6" y="58"/>
                    </a:lnTo>
                    <a:lnTo>
                      <a:pt x="20" y="62"/>
                    </a:lnTo>
                    <a:lnTo>
                      <a:pt x="23" y="64"/>
                    </a:lnTo>
                    <a:lnTo>
                      <a:pt x="24" y="6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8" name="Freeform 3144"/>
              <p:cNvSpPr>
                <a:spLocks/>
              </p:cNvSpPr>
              <p:nvPr/>
            </p:nvSpPr>
            <p:spPr bwMode="auto">
              <a:xfrm>
                <a:off x="4757" y="2084"/>
                <a:ext cx="8" cy="15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4" y="0"/>
                  </a:cxn>
                  <a:cxn ang="0">
                    <a:pos x="35" y="0"/>
                  </a:cxn>
                  <a:cxn ang="0">
                    <a:pos x="36" y="1"/>
                  </a:cxn>
                  <a:cxn ang="0">
                    <a:pos x="37" y="1"/>
                  </a:cxn>
                  <a:cxn ang="0">
                    <a:pos x="39" y="1"/>
                  </a:cxn>
                  <a:cxn ang="0">
                    <a:pos x="39" y="1"/>
                  </a:cxn>
                  <a:cxn ang="0">
                    <a:pos x="40" y="2"/>
                  </a:cxn>
                  <a:cxn ang="0">
                    <a:pos x="40" y="2"/>
                  </a:cxn>
                  <a:cxn ang="0">
                    <a:pos x="0" y="66"/>
                  </a:cxn>
                  <a:cxn ang="0">
                    <a:pos x="4" y="68"/>
                  </a:cxn>
                  <a:cxn ang="0">
                    <a:pos x="7" y="70"/>
                  </a:cxn>
                  <a:cxn ang="0">
                    <a:pos x="12" y="72"/>
                  </a:cxn>
                  <a:cxn ang="0">
                    <a:pos x="16" y="73"/>
                  </a:cxn>
                  <a:cxn ang="0">
                    <a:pos x="20" y="74"/>
                  </a:cxn>
                  <a:cxn ang="0">
                    <a:pos x="25" y="75"/>
                  </a:cxn>
                  <a:cxn ang="0">
                    <a:pos x="29" y="76"/>
                  </a:cxn>
                  <a:cxn ang="0">
                    <a:pos x="33" y="76"/>
                  </a:cxn>
                  <a:cxn ang="0">
                    <a:pos x="33" y="76"/>
                  </a:cxn>
                  <a:cxn ang="0">
                    <a:pos x="33" y="0"/>
                  </a:cxn>
                </a:cxnLst>
                <a:rect l="0" t="0" r="r" b="b"/>
                <a:pathLst>
                  <a:path w="40" h="76">
                    <a:moveTo>
                      <a:pt x="33" y="0"/>
                    </a:moveTo>
                    <a:lnTo>
                      <a:pt x="33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0" y="66"/>
                    </a:lnTo>
                    <a:lnTo>
                      <a:pt x="4" y="68"/>
                    </a:lnTo>
                    <a:lnTo>
                      <a:pt x="7" y="70"/>
                    </a:lnTo>
                    <a:lnTo>
                      <a:pt x="12" y="72"/>
                    </a:lnTo>
                    <a:lnTo>
                      <a:pt x="16" y="73"/>
                    </a:lnTo>
                    <a:lnTo>
                      <a:pt x="20" y="74"/>
                    </a:lnTo>
                    <a:lnTo>
                      <a:pt x="25" y="75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33" y="7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9" name="Freeform 3145"/>
              <p:cNvSpPr>
                <a:spLocks/>
              </p:cNvSpPr>
              <p:nvPr/>
            </p:nvSpPr>
            <p:spPr bwMode="auto">
              <a:xfrm>
                <a:off x="4761" y="2084"/>
                <a:ext cx="11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6" y="1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1" y="76"/>
                  </a:cxn>
                  <a:cxn ang="0">
                    <a:pos x="18" y="75"/>
                  </a:cxn>
                  <a:cxn ang="0">
                    <a:pos x="25" y="74"/>
                  </a:cxn>
                  <a:cxn ang="0">
                    <a:pos x="30" y="73"/>
                  </a:cxn>
                  <a:cxn ang="0">
                    <a:pos x="36" y="70"/>
                  </a:cxn>
                  <a:cxn ang="0">
                    <a:pos x="42" y="67"/>
                  </a:cxn>
                  <a:cxn ang="0">
                    <a:pos x="48" y="64"/>
                  </a:cxn>
                  <a:cxn ang="0">
                    <a:pos x="52" y="59"/>
                  </a:cxn>
                  <a:cxn ang="0">
                    <a:pos x="57" y="55"/>
                  </a:cxn>
                  <a:cxn ang="0">
                    <a:pos x="57" y="54"/>
                  </a:cxn>
                  <a:cxn ang="0">
                    <a:pos x="0" y="5"/>
                  </a:cxn>
                </a:cxnLst>
                <a:rect l="0" t="0" r="r" b="b"/>
                <a:pathLst>
                  <a:path w="57" h="76">
                    <a:moveTo>
                      <a:pt x="0" y="5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76"/>
                    </a:lnTo>
                    <a:lnTo>
                      <a:pt x="18" y="75"/>
                    </a:lnTo>
                    <a:lnTo>
                      <a:pt x="25" y="74"/>
                    </a:lnTo>
                    <a:lnTo>
                      <a:pt x="30" y="73"/>
                    </a:lnTo>
                    <a:lnTo>
                      <a:pt x="36" y="70"/>
                    </a:lnTo>
                    <a:lnTo>
                      <a:pt x="42" y="67"/>
                    </a:lnTo>
                    <a:lnTo>
                      <a:pt x="48" y="64"/>
                    </a:lnTo>
                    <a:lnTo>
                      <a:pt x="52" y="59"/>
                    </a:lnTo>
                    <a:lnTo>
                      <a:pt x="57" y="55"/>
                    </a:lnTo>
                    <a:lnTo>
                      <a:pt x="57" y="5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0" name="Freeform 3146"/>
              <p:cNvSpPr>
                <a:spLocks/>
              </p:cNvSpPr>
              <p:nvPr/>
            </p:nvSpPr>
            <p:spPr bwMode="auto">
              <a:xfrm>
                <a:off x="4761" y="2085"/>
                <a:ext cx="15" cy="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59" y="49"/>
                  </a:cxn>
                  <a:cxn ang="0">
                    <a:pos x="64" y="45"/>
                  </a:cxn>
                  <a:cxn ang="0">
                    <a:pos x="67" y="39"/>
                  </a:cxn>
                  <a:cxn ang="0">
                    <a:pos x="69" y="33"/>
                  </a:cxn>
                  <a:cxn ang="0">
                    <a:pos x="72" y="27"/>
                  </a:cxn>
                  <a:cxn ang="0">
                    <a:pos x="74" y="20"/>
                  </a:cxn>
                  <a:cxn ang="0">
                    <a:pos x="75" y="15"/>
                  </a:cxn>
                  <a:cxn ang="0">
                    <a:pos x="75" y="9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0" y="3"/>
                  </a:cxn>
                </a:cxnLst>
                <a:rect l="0" t="0" r="r" b="b"/>
                <a:pathLst>
                  <a:path w="76" h="49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59" y="49"/>
                    </a:lnTo>
                    <a:lnTo>
                      <a:pt x="64" y="45"/>
                    </a:lnTo>
                    <a:lnTo>
                      <a:pt x="67" y="39"/>
                    </a:lnTo>
                    <a:lnTo>
                      <a:pt x="69" y="33"/>
                    </a:lnTo>
                    <a:lnTo>
                      <a:pt x="72" y="27"/>
                    </a:lnTo>
                    <a:lnTo>
                      <a:pt x="74" y="20"/>
                    </a:lnTo>
                    <a:lnTo>
                      <a:pt x="75" y="15"/>
                    </a:lnTo>
                    <a:lnTo>
                      <a:pt x="75" y="9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1" name="Freeform 3147"/>
              <p:cNvSpPr>
                <a:spLocks/>
              </p:cNvSpPr>
              <p:nvPr/>
            </p:nvSpPr>
            <p:spPr bwMode="auto">
              <a:xfrm>
                <a:off x="4761" y="2076"/>
                <a:ext cx="15" cy="10"/>
              </a:xfrm>
              <a:custGeom>
                <a:avLst/>
                <a:gdLst/>
                <a:ahLst/>
                <a:cxnLst>
                  <a:cxn ang="0">
                    <a:pos x="4" y="51"/>
                  </a:cxn>
                  <a:cxn ang="0">
                    <a:pos x="4" y="51"/>
                  </a:cxn>
                  <a:cxn ang="0">
                    <a:pos x="2" y="49"/>
                  </a:cxn>
                  <a:cxn ang="0">
                    <a:pos x="1" y="48"/>
                  </a:cxn>
                  <a:cxn ang="0">
                    <a:pos x="1" y="47"/>
                  </a:cxn>
                  <a:cxn ang="0">
                    <a:pos x="0" y="47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7"/>
                  </a:cxn>
                  <a:cxn ang="0">
                    <a:pos x="76" y="47"/>
                  </a:cxn>
                  <a:cxn ang="0">
                    <a:pos x="75" y="40"/>
                  </a:cxn>
                  <a:cxn ang="0">
                    <a:pos x="75" y="34"/>
                  </a:cxn>
                  <a:cxn ang="0">
                    <a:pos x="74" y="29"/>
                  </a:cxn>
                  <a:cxn ang="0">
                    <a:pos x="72" y="23"/>
                  </a:cxn>
                  <a:cxn ang="0">
                    <a:pos x="69" y="16"/>
                  </a:cxn>
                  <a:cxn ang="0">
                    <a:pos x="67" y="10"/>
                  </a:cxn>
                  <a:cxn ang="0">
                    <a:pos x="62" y="6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" y="51"/>
                  </a:cxn>
                </a:cxnLst>
                <a:rect l="0" t="0" r="r" b="b"/>
                <a:pathLst>
                  <a:path w="76" h="51">
                    <a:moveTo>
                      <a:pt x="4" y="51"/>
                    </a:moveTo>
                    <a:lnTo>
                      <a:pt x="4" y="51"/>
                    </a:lnTo>
                    <a:lnTo>
                      <a:pt x="2" y="49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76" y="47"/>
                    </a:lnTo>
                    <a:lnTo>
                      <a:pt x="75" y="40"/>
                    </a:lnTo>
                    <a:lnTo>
                      <a:pt x="75" y="34"/>
                    </a:lnTo>
                    <a:lnTo>
                      <a:pt x="74" y="29"/>
                    </a:lnTo>
                    <a:lnTo>
                      <a:pt x="72" y="23"/>
                    </a:lnTo>
                    <a:lnTo>
                      <a:pt x="69" y="16"/>
                    </a:lnTo>
                    <a:lnTo>
                      <a:pt x="67" y="10"/>
                    </a:lnTo>
                    <a:lnTo>
                      <a:pt x="62" y="6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2" name="Freeform 3148"/>
              <p:cNvSpPr>
                <a:spLocks/>
              </p:cNvSpPr>
              <p:nvPr/>
            </p:nvSpPr>
            <p:spPr bwMode="auto">
              <a:xfrm>
                <a:off x="4761" y="2072"/>
                <a:ext cx="11" cy="15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9" y="75"/>
                  </a:cxn>
                  <a:cxn ang="0">
                    <a:pos x="8" y="75"/>
                  </a:cxn>
                  <a:cxn ang="0">
                    <a:pos x="7" y="75"/>
                  </a:cxn>
                  <a:cxn ang="0">
                    <a:pos x="5" y="74"/>
                  </a:cxn>
                  <a:cxn ang="0">
                    <a:pos x="4" y="74"/>
                  </a:cxn>
                  <a:cxn ang="0">
                    <a:pos x="2" y="73"/>
                  </a:cxn>
                  <a:cxn ang="0">
                    <a:pos x="1" y="73"/>
                  </a:cxn>
                  <a:cxn ang="0">
                    <a:pos x="0" y="72"/>
                  </a:cxn>
                  <a:cxn ang="0">
                    <a:pos x="0" y="71"/>
                  </a:cxn>
                  <a:cxn ang="0">
                    <a:pos x="55" y="20"/>
                  </a:cxn>
                  <a:cxn ang="0">
                    <a:pos x="50" y="15"/>
                  </a:cxn>
                  <a:cxn ang="0">
                    <a:pos x="45" y="12"/>
                  </a:cxn>
                  <a:cxn ang="0">
                    <a:pos x="40" y="8"/>
                  </a:cxn>
                  <a:cxn ang="0">
                    <a:pos x="33" y="5"/>
                  </a:cxn>
                  <a:cxn ang="0">
                    <a:pos x="27" y="3"/>
                  </a:cxn>
                  <a:cxn ang="0">
                    <a:pos x="22" y="1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75"/>
                  </a:cxn>
                </a:cxnLst>
                <a:rect l="0" t="0" r="r" b="b"/>
                <a:pathLst>
                  <a:path w="55" h="75">
                    <a:moveTo>
                      <a:pt x="9" y="75"/>
                    </a:moveTo>
                    <a:lnTo>
                      <a:pt x="9" y="75"/>
                    </a:lnTo>
                    <a:lnTo>
                      <a:pt x="8" y="75"/>
                    </a:lnTo>
                    <a:lnTo>
                      <a:pt x="7" y="75"/>
                    </a:lnTo>
                    <a:lnTo>
                      <a:pt x="5" y="74"/>
                    </a:lnTo>
                    <a:lnTo>
                      <a:pt x="4" y="74"/>
                    </a:lnTo>
                    <a:lnTo>
                      <a:pt x="2" y="73"/>
                    </a:lnTo>
                    <a:lnTo>
                      <a:pt x="1" y="73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55" y="20"/>
                    </a:lnTo>
                    <a:lnTo>
                      <a:pt x="50" y="15"/>
                    </a:lnTo>
                    <a:lnTo>
                      <a:pt x="45" y="12"/>
                    </a:lnTo>
                    <a:lnTo>
                      <a:pt x="40" y="8"/>
                    </a:lnTo>
                    <a:lnTo>
                      <a:pt x="33" y="5"/>
                    </a:lnTo>
                    <a:lnTo>
                      <a:pt x="27" y="3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3" name="Freeform 3149"/>
              <p:cNvSpPr>
                <a:spLocks/>
              </p:cNvSpPr>
              <p:nvPr/>
            </p:nvSpPr>
            <p:spPr bwMode="auto">
              <a:xfrm>
                <a:off x="4754" y="2072"/>
                <a:ext cx="11" cy="15"/>
              </a:xfrm>
              <a:custGeom>
                <a:avLst/>
                <a:gdLst/>
                <a:ahLst/>
                <a:cxnLst>
                  <a:cxn ang="0">
                    <a:pos x="54" y="7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53" y="73"/>
                  </a:cxn>
                  <a:cxn ang="0">
                    <a:pos x="52" y="74"/>
                  </a:cxn>
                  <a:cxn ang="0">
                    <a:pos x="50" y="74"/>
                  </a:cxn>
                  <a:cxn ang="0">
                    <a:pos x="49" y="75"/>
                  </a:cxn>
                  <a:cxn ang="0">
                    <a:pos x="47" y="75"/>
                  </a:cxn>
                  <a:cxn ang="0">
                    <a:pos x="46" y="75"/>
                  </a:cxn>
                  <a:cxn ang="0">
                    <a:pos x="46" y="75"/>
                  </a:cxn>
                  <a:cxn ang="0">
                    <a:pos x="46" y="0"/>
                  </a:cxn>
                  <a:cxn ang="0">
                    <a:pos x="40" y="0"/>
                  </a:cxn>
                  <a:cxn ang="0">
                    <a:pos x="33" y="1"/>
                  </a:cxn>
                  <a:cxn ang="0">
                    <a:pos x="27" y="3"/>
                  </a:cxn>
                  <a:cxn ang="0">
                    <a:pos x="20" y="5"/>
                  </a:cxn>
                  <a:cxn ang="0">
                    <a:pos x="15" y="7"/>
                  </a:cxn>
                  <a:cxn ang="0">
                    <a:pos x="10" y="11"/>
                  </a:cxn>
                  <a:cxn ang="0">
                    <a:pos x="4" y="15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54" y="72"/>
                  </a:cxn>
                </a:cxnLst>
                <a:rect l="0" t="0" r="r" b="b"/>
                <a:pathLst>
                  <a:path w="54" h="75">
                    <a:moveTo>
                      <a:pt x="54" y="7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53" y="73"/>
                    </a:lnTo>
                    <a:lnTo>
                      <a:pt x="52" y="74"/>
                    </a:lnTo>
                    <a:lnTo>
                      <a:pt x="50" y="74"/>
                    </a:lnTo>
                    <a:lnTo>
                      <a:pt x="49" y="75"/>
                    </a:lnTo>
                    <a:lnTo>
                      <a:pt x="47" y="75"/>
                    </a:lnTo>
                    <a:lnTo>
                      <a:pt x="46" y="75"/>
                    </a:lnTo>
                    <a:lnTo>
                      <a:pt x="46" y="75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3" y="1"/>
                    </a:lnTo>
                    <a:lnTo>
                      <a:pt x="27" y="3"/>
                    </a:lnTo>
                    <a:lnTo>
                      <a:pt x="20" y="5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4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54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4" name="Freeform 3150"/>
              <p:cNvSpPr>
                <a:spLocks/>
              </p:cNvSpPr>
              <p:nvPr/>
            </p:nvSpPr>
            <p:spPr bwMode="auto">
              <a:xfrm>
                <a:off x="4750" y="2076"/>
                <a:ext cx="15" cy="10"/>
              </a:xfrm>
              <a:custGeom>
                <a:avLst/>
                <a:gdLst/>
                <a:ahLst/>
                <a:cxnLst>
                  <a:cxn ang="0">
                    <a:pos x="75" y="47"/>
                  </a:cxn>
                  <a:cxn ang="0">
                    <a:pos x="75" y="47"/>
                  </a:cxn>
                  <a:cxn ang="0">
                    <a:pos x="75" y="47"/>
                  </a:cxn>
                  <a:cxn ang="0">
                    <a:pos x="75" y="47"/>
                  </a:cxn>
                  <a:cxn ang="0">
                    <a:pos x="75" y="47"/>
                  </a:cxn>
                  <a:cxn ang="0">
                    <a:pos x="75" y="48"/>
                  </a:cxn>
                  <a:cxn ang="0">
                    <a:pos x="74" y="49"/>
                  </a:cxn>
                  <a:cxn ang="0">
                    <a:pos x="74" y="50"/>
                  </a:cxn>
                  <a:cxn ang="0">
                    <a:pos x="73" y="52"/>
                  </a:cxn>
                  <a:cxn ang="0">
                    <a:pos x="72" y="53"/>
                  </a:cxn>
                  <a:cxn ang="0">
                    <a:pos x="18" y="0"/>
                  </a:cxn>
                  <a:cxn ang="0">
                    <a:pos x="14" y="5"/>
                  </a:cxn>
                  <a:cxn ang="0">
                    <a:pos x="10" y="10"/>
                  </a:cxn>
                  <a:cxn ang="0">
                    <a:pos x="7" y="16"/>
                  </a:cxn>
                  <a:cxn ang="0">
                    <a:pos x="4" y="23"/>
                  </a:cxn>
                  <a:cxn ang="0">
                    <a:pos x="3" y="29"/>
                  </a:cxn>
                  <a:cxn ang="0">
                    <a:pos x="1" y="34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75" y="47"/>
                  </a:cxn>
                </a:cxnLst>
                <a:rect l="0" t="0" r="r" b="b"/>
                <a:pathLst>
                  <a:path w="75" h="53">
                    <a:moveTo>
                      <a:pt x="75" y="47"/>
                    </a:moveTo>
                    <a:lnTo>
                      <a:pt x="75" y="47"/>
                    </a:lnTo>
                    <a:lnTo>
                      <a:pt x="75" y="47"/>
                    </a:lnTo>
                    <a:lnTo>
                      <a:pt x="75" y="47"/>
                    </a:lnTo>
                    <a:lnTo>
                      <a:pt x="75" y="47"/>
                    </a:lnTo>
                    <a:lnTo>
                      <a:pt x="75" y="48"/>
                    </a:lnTo>
                    <a:lnTo>
                      <a:pt x="74" y="49"/>
                    </a:lnTo>
                    <a:lnTo>
                      <a:pt x="74" y="50"/>
                    </a:lnTo>
                    <a:lnTo>
                      <a:pt x="73" y="52"/>
                    </a:lnTo>
                    <a:lnTo>
                      <a:pt x="72" y="53"/>
                    </a:lnTo>
                    <a:lnTo>
                      <a:pt x="18" y="0"/>
                    </a:lnTo>
                    <a:lnTo>
                      <a:pt x="14" y="5"/>
                    </a:lnTo>
                    <a:lnTo>
                      <a:pt x="10" y="10"/>
                    </a:lnTo>
                    <a:lnTo>
                      <a:pt x="7" y="16"/>
                    </a:lnTo>
                    <a:lnTo>
                      <a:pt x="4" y="23"/>
                    </a:lnTo>
                    <a:lnTo>
                      <a:pt x="3" y="29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75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5" name="Freeform 3151"/>
              <p:cNvSpPr>
                <a:spLocks/>
              </p:cNvSpPr>
              <p:nvPr/>
            </p:nvSpPr>
            <p:spPr bwMode="auto">
              <a:xfrm>
                <a:off x="4767" y="2071"/>
                <a:ext cx="16" cy="1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6" y="6"/>
                  </a:cxn>
                  <a:cxn ang="0">
                    <a:pos x="4" y="12"/>
                  </a:cxn>
                  <a:cxn ang="0">
                    <a:pos x="3" y="18"/>
                  </a:cxn>
                  <a:cxn ang="0">
                    <a:pos x="2" y="24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0" y="43"/>
                  </a:cxn>
                  <a:cxn ang="0">
                    <a:pos x="0" y="50"/>
                  </a:cxn>
                  <a:cxn ang="0">
                    <a:pos x="77" y="50"/>
                  </a:cxn>
                  <a:cxn ang="0">
                    <a:pos x="77" y="45"/>
                  </a:cxn>
                  <a:cxn ang="0">
                    <a:pos x="77" y="41"/>
                  </a:cxn>
                  <a:cxn ang="0">
                    <a:pos x="77" y="37"/>
                  </a:cxn>
                  <a:cxn ang="0">
                    <a:pos x="77" y="34"/>
                  </a:cxn>
                  <a:cxn ang="0">
                    <a:pos x="78" y="30"/>
                  </a:cxn>
                  <a:cxn ang="0">
                    <a:pos x="78" y="28"/>
                  </a:cxn>
                  <a:cxn ang="0">
                    <a:pos x="78" y="26"/>
                  </a:cxn>
                  <a:cxn ang="0">
                    <a:pos x="79" y="25"/>
                  </a:cxn>
                  <a:cxn ang="0">
                    <a:pos x="79" y="25"/>
                  </a:cxn>
                  <a:cxn ang="0">
                    <a:pos x="7" y="0"/>
                  </a:cxn>
                </a:cxnLst>
                <a:rect l="0" t="0" r="r" b="b"/>
                <a:pathLst>
                  <a:path w="79" h="50">
                    <a:moveTo>
                      <a:pt x="7" y="0"/>
                    </a:moveTo>
                    <a:lnTo>
                      <a:pt x="7" y="0"/>
                    </a:lnTo>
                    <a:lnTo>
                      <a:pt x="6" y="6"/>
                    </a:lnTo>
                    <a:lnTo>
                      <a:pt x="4" y="12"/>
                    </a:lnTo>
                    <a:lnTo>
                      <a:pt x="3" y="18"/>
                    </a:lnTo>
                    <a:lnTo>
                      <a:pt x="2" y="24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0" y="50"/>
                    </a:lnTo>
                    <a:lnTo>
                      <a:pt x="77" y="50"/>
                    </a:lnTo>
                    <a:lnTo>
                      <a:pt x="77" y="45"/>
                    </a:lnTo>
                    <a:lnTo>
                      <a:pt x="77" y="41"/>
                    </a:lnTo>
                    <a:lnTo>
                      <a:pt x="77" y="37"/>
                    </a:lnTo>
                    <a:lnTo>
                      <a:pt x="77" y="34"/>
                    </a:lnTo>
                    <a:lnTo>
                      <a:pt x="78" y="30"/>
                    </a:lnTo>
                    <a:lnTo>
                      <a:pt x="78" y="28"/>
                    </a:lnTo>
                    <a:lnTo>
                      <a:pt x="78" y="26"/>
                    </a:lnTo>
                    <a:lnTo>
                      <a:pt x="79" y="25"/>
                    </a:lnTo>
                    <a:lnTo>
                      <a:pt x="79" y="2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6" name="Freeform 3152"/>
              <p:cNvSpPr>
                <a:spLocks/>
              </p:cNvSpPr>
              <p:nvPr/>
            </p:nvSpPr>
            <p:spPr bwMode="auto">
              <a:xfrm>
                <a:off x="4768" y="2063"/>
                <a:ext cx="15" cy="1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22" y="5"/>
                  </a:cxn>
                  <a:cxn ang="0">
                    <a:pos x="18" y="9"/>
                  </a:cxn>
                  <a:cxn ang="0">
                    <a:pos x="14" y="13"/>
                  </a:cxn>
                  <a:cxn ang="0">
                    <a:pos x="11" y="19"/>
                  </a:cxn>
                  <a:cxn ang="0">
                    <a:pos x="7" y="23"/>
                  </a:cxn>
                  <a:cxn ang="0">
                    <a:pos x="5" y="29"/>
                  </a:cxn>
                  <a:cxn ang="0">
                    <a:pos x="3" y="34"/>
                  </a:cxn>
                  <a:cxn ang="0">
                    <a:pos x="0" y="39"/>
                  </a:cxn>
                  <a:cxn ang="0">
                    <a:pos x="72" y="64"/>
                  </a:cxn>
                  <a:cxn ang="0">
                    <a:pos x="72" y="61"/>
                  </a:cxn>
                  <a:cxn ang="0">
                    <a:pos x="73" y="61"/>
                  </a:cxn>
                  <a:cxn ang="0">
                    <a:pos x="73" y="60"/>
                  </a:cxn>
                  <a:cxn ang="0">
                    <a:pos x="73" y="59"/>
                  </a:cxn>
                  <a:cxn ang="0">
                    <a:pos x="74" y="59"/>
                  </a:cxn>
                  <a:cxn ang="0">
                    <a:pos x="74" y="59"/>
                  </a:cxn>
                  <a:cxn ang="0">
                    <a:pos x="74" y="59"/>
                  </a:cxn>
                  <a:cxn ang="0">
                    <a:pos x="74" y="59"/>
                  </a:cxn>
                  <a:cxn ang="0">
                    <a:pos x="74" y="59"/>
                  </a:cxn>
                  <a:cxn ang="0">
                    <a:pos x="27" y="0"/>
                  </a:cxn>
                </a:cxnLst>
                <a:rect l="0" t="0" r="r" b="b"/>
                <a:pathLst>
                  <a:path w="74" h="64">
                    <a:moveTo>
                      <a:pt x="27" y="0"/>
                    </a:moveTo>
                    <a:lnTo>
                      <a:pt x="27" y="0"/>
                    </a:lnTo>
                    <a:lnTo>
                      <a:pt x="22" y="5"/>
                    </a:lnTo>
                    <a:lnTo>
                      <a:pt x="18" y="9"/>
                    </a:lnTo>
                    <a:lnTo>
                      <a:pt x="14" y="13"/>
                    </a:lnTo>
                    <a:lnTo>
                      <a:pt x="11" y="19"/>
                    </a:lnTo>
                    <a:lnTo>
                      <a:pt x="7" y="23"/>
                    </a:lnTo>
                    <a:lnTo>
                      <a:pt x="5" y="29"/>
                    </a:lnTo>
                    <a:lnTo>
                      <a:pt x="3" y="34"/>
                    </a:lnTo>
                    <a:lnTo>
                      <a:pt x="0" y="39"/>
                    </a:lnTo>
                    <a:lnTo>
                      <a:pt x="72" y="64"/>
                    </a:lnTo>
                    <a:lnTo>
                      <a:pt x="72" y="61"/>
                    </a:lnTo>
                    <a:lnTo>
                      <a:pt x="73" y="61"/>
                    </a:lnTo>
                    <a:lnTo>
                      <a:pt x="73" y="60"/>
                    </a:lnTo>
                    <a:lnTo>
                      <a:pt x="73" y="59"/>
                    </a:lnTo>
                    <a:lnTo>
                      <a:pt x="74" y="59"/>
                    </a:lnTo>
                    <a:lnTo>
                      <a:pt x="74" y="59"/>
                    </a:lnTo>
                    <a:lnTo>
                      <a:pt x="74" y="59"/>
                    </a:lnTo>
                    <a:lnTo>
                      <a:pt x="74" y="59"/>
                    </a:lnTo>
                    <a:lnTo>
                      <a:pt x="74" y="5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7" name="Freeform 3153"/>
              <p:cNvSpPr>
                <a:spLocks/>
              </p:cNvSpPr>
              <p:nvPr/>
            </p:nvSpPr>
            <p:spPr bwMode="auto">
              <a:xfrm>
                <a:off x="4774" y="2060"/>
                <a:ext cx="9" cy="15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0"/>
                  </a:cxn>
                  <a:cxn ang="0">
                    <a:pos x="40" y="0"/>
                  </a:cxn>
                  <a:cxn ang="0">
                    <a:pos x="35" y="1"/>
                  </a:cxn>
                  <a:cxn ang="0">
                    <a:pos x="29" y="2"/>
                  </a:cxn>
                  <a:cxn ang="0">
                    <a:pos x="22" y="3"/>
                  </a:cxn>
                  <a:cxn ang="0">
                    <a:pos x="16" y="6"/>
                  </a:cxn>
                  <a:cxn ang="0">
                    <a:pos x="10" y="9"/>
                  </a:cxn>
                  <a:cxn ang="0">
                    <a:pos x="5" y="13"/>
                  </a:cxn>
                  <a:cxn ang="0">
                    <a:pos x="0" y="16"/>
                  </a:cxn>
                  <a:cxn ang="0">
                    <a:pos x="47" y="75"/>
                  </a:cxn>
                  <a:cxn ang="0">
                    <a:pos x="46" y="75"/>
                  </a:cxn>
                  <a:cxn ang="0">
                    <a:pos x="46" y="75"/>
                  </a:cxn>
                  <a:cxn ang="0">
                    <a:pos x="46" y="75"/>
                  </a:cxn>
                  <a:cxn ang="0">
                    <a:pos x="46" y="76"/>
                  </a:cxn>
                  <a:cxn ang="0">
                    <a:pos x="45" y="76"/>
                  </a:cxn>
                  <a:cxn ang="0">
                    <a:pos x="46" y="76"/>
                  </a:cxn>
                  <a:cxn ang="0">
                    <a:pos x="46" y="76"/>
                  </a:cxn>
                  <a:cxn ang="0">
                    <a:pos x="47" y="76"/>
                  </a:cxn>
                  <a:cxn ang="0">
                    <a:pos x="47" y="76"/>
                  </a:cxn>
                  <a:cxn ang="0">
                    <a:pos x="47" y="0"/>
                  </a:cxn>
                </a:cxnLst>
                <a:rect l="0" t="0" r="r" b="b"/>
                <a:pathLst>
                  <a:path w="47" h="76">
                    <a:moveTo>
                      <a:pt x="47" y="0"/>
                    </a:moveTo>
                    <a:lnTo>
                      <a:pt x="47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29" y="2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9"/>
                    </a:lnTo>
                    <a:lnTo>
                      <a:pt x="5" y="13"/>
                    </a:lnTo>
                    <a:lnTo>
                      <a:pt x="0" y="16"/>
                    </a:lnTo>
                    <a:lnTo>
                      <a:pt x="47" y="75"/>
                    </a:lnTo>
                    <a:lnTo>
                      <a:pt x="46" y="75"/>
                    </a:lnTo>
                    <a:lnTo>
                      <a:pt x="46" y="75"/>
                    </a:lnTo>
                    <a:lnTo>
                      <a:pt x="46" y="75"/>
                    </a:lnTo>
                    <a:lnTo>
                      <a:pt x="46" y="76"/>
                    </a:lnTo>
                    <a:lnTo>
                      <a:pt x="45" y="76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8" name="Freeform 3154"/>
              <p:cNvSpPr>
                <a:spLocks/>
              </p:cNvSpPr>
              <p:nvPr/>
            </p:nvSpPr>
            <p:spPr bwMode="auto">
              <a:xfrm>
                <a:off x="4783" y="2060"/>
                <a:ext cx="7" cy="15"/>
              </a:xfrm>
              <a:custGeom>
                <a:avLst/>
                <a:gdLst/>
                <a:ahLst/>
                <a:cxnLst>
                  <a:cxn ang="0">
                    <a:pos x="36" y="9"/>
                  </a:cxn>
                  <a:cxn ang="0">
                    <a:pos x="36" y="9"/>
                  </a:cxn>
                  <a:cxn ang="0">
                    <a:pos x="32" y="7"/>
                  </a:cxn>
                  <a:cxn ang="0">
                    <a:pos x="27" y="5"/>
                  </a:cxn>
                  <a:cxn ang="0">
                    <a:pos x="23" y="3"/>
                  </a:cxn>
                  <a:cxn ang="0">
                    <a:pos x="19" y="2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6"/>
                  </a:cxn>
                  <a:cxn ang="0">
                    <a:pos x="1" y="76"/>
                  </a:cxn>
                  <a:cxn ang="0">
                    <a:pos x="1" y="76"/>
                  </a:cxn>
                  <a:cxn ang="0">
                    <a:pos x="1" y="76"/>
                  </a:cxn>
                  <a:cxn ang="0">
                    <a:pos x="1" y="76"/>
                  </a:cxn>
                  <a:cxn ang="0">
                    <a:pos x="1" y="7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36" y="9"/>
                  </a:cxn>
                </a:cxnLst>
                <a:rect l="0" t="0" r="r" b="b"/>
                <a:pathLst>
                  <a:path w="36" h="76">
                    <a:moveTo>
                      <a:pt x="36" y="9"/>
                    </a:moveTo>
                    <a:lnTo>
                      <a:pt x="36" y="9"/>
                    </a:lnTo>
                    <a:lnTo>
                      <a:pt x="32" y="7"/>
                    </a:lnTo>
                    <a:lnTo>
                      <a:pt x="27" y="5"/>
                    </a:lnTo>
                    <a:lnTo>
                      <a:pt x="23" y="3"/>
                    </a:lnTo>
                    <a:lnTo>
                      <a:pt x="19" y="2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36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9" name="Freeform 3155"/>
              <p:cNvSpPr>
                <a:spLocks/>
              </p:cNvSpPr>
              <p:nvPr/>
            </p:nvSpPr>
            <p:spPr bwMode="auto">
              <a:xfrm>
                <a:off x="4783" y="2061"/>
                <a:ext cx="13" cy="14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63" y="25"/>
                  </a:cxn>
                  <a:cxn ang="0">
                    <a:pos x="60" y="21"/>
                  </a:cxn>
                  <a:cxn ang="0">
                    <a:pos x="58" y="18"/>
                  </a:cxn>
                  <a:cxn ang="0">
                    <a:pos x="55" y="14"/>
                  </a:cxn>
                  <a:cxn ang="0">
                    <a:pos x="51" y="11"/>
                  </a:cxn>
                  <a:cxn ang="0">
                    <a:pos x="48" y="7"/>
                  </a:cxn>
                  <a:cxn ang="0">
                    <a:pos x="44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64" y="25"/>
                  </a:cxn>
                </a:cxnLst>
                <a:rect l="0" t="0" r="r" b="b"/>
                <a:pathLst>
                  <a:path w="64" h="66">
                    <a:moveTo>
                      <a:pt x="64" y="25"/>
                    </a:moveTo>
                    <a:lnTo>
                      <a:pt x="63" y="25"/>
                    </a:lnTo>
                    <a:lnTo>
                      <a:pt x="60" y="21"/>
                    </a:lnTo>
                    <a:lnTo>
                      <a:pt x="58" y="18"/>
                    </a:lnTo>
                    <a:lnTo>
                      <a:pt x="55" y="14"/>
                    </a:lnTo>
                    <a:lnTo>
                      <a:pt x="51" y="11"/>
                    </a:lnTo>
                    <a:lnTo>
                      <a:pt x="48" y="7"/>
                    </a:lnTo>
                    <a:lnTo>
                      <a:pt x="44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4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0" name="Freeform 3156"/>
              <p:cNvSpPr>
                <a:spLocks/>
              </p:cNvSpPr>
              <p:nvPr/>
            </p:nvSpPr>
            <p:spPr bwMode="auto">
              <a:xfrm>
                <a:off x="4783" y="2066"/>
                <a:ext cx="16" cy="10"/>
              </a:xfrm>
              <a:custGeom>
                <a:avLst/>
                <a:gdLst/>
                <a:ahLst/>
                <a:cxnLst>
                  <a:cxn ang="0">
                    <a:pos x="77" y="31"/>
                  </a:cxn>
                  <a:cxn ang="0">
                    <a:pos x="77" y="31"/>
                  </a:cxn>
                  <a:cxn ang="0">
                    <a:pos x="75" y="26"/>
                  </a:cxn>
                  <a:cxn ang="0">
                    <a:pos x="74" y="23"/>
                  </a:cxn>
                  <a:cxn ang="0">
                    <a:pos x="73" y="19"/>
                  </a:cxn>
                  <a:cxn ang="0">
                    <a:pos x="71" y="15"/>
                  </a:cxn>
                  <a:cxn ang="0">
                    <a:pos x="70" y="11"/>
                  </a:cxn>
                  <a:cxn ang="0">
                    <a:pos x="67" y="8"/>
                  </a:cxn>
                  <a:cxn ang="0">
                    <a:pos x="65" y="4"/>
                  </a:cxn>
                  <a:cxn ang="0">
                    <a:pos x="64" y="0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2"/>
                  </a:cxn>
                  <a:cxn ang="0">
                    <a:pos x="0" y="43"/>
                  </a:cxn>
                  <a:cxn ang="0">
                    <a:pos x="1" y="43"/>
                  </a:cxn>
                  <a:cxn ang="0">
                    <a:pos x="1" y="45"/>
                  </a:cxn>
                  <a:cxn ang="0">
                    <a:pos x="3" y="46"/>
                  </a:cxn>
                  <a:cxn ang="0">
                    <a:pos x="3" y="48"/>
                  </a:cxn>
                  <a:cxn ang="0">
                    <a:pos x="3" y="49"/>
                  </a:cxn>
                  <a:cxn ang="0">
                    <a:pos x="3" y="49"/>
                  </a:cxn>
                  <a:cxn ang="0">
                    <a:pos x="77" y="31"/>
                  </a:cxn>
                </a:cxnLst>
                <a:rect l="0" t="0" r="r" b="b"/>
                <a:pathLst>
                  <a:path w="77" h="49">
                    <a:moveTo>
                      <a:pt x="77" y="31"/>
                    </a:moveTo>
                    <a:lnTo>
                      <a:pt x="77" y="31"/>
                    </a:lnTo>
                    <a:lnTo>
                      <a:pt x="75" y="26"/>
                    </a:lnTo>
                    <a:lnTo>
                      <a:pt x="74" y="23"/>
                    </a:lnTo>
                    <a:lnTo>
                      <a:pt x="73" y="19"/>
                    </a:lnTo>
                    <a:lnTo>
                      <a:pt x="71" y="15"/>
                    </a:lnTo>
                    <a:lnTo>
                      <a:pt x="70" y="11"/>
                    </a:lnTo>
                    <a:lnTo>
                      <a:pt x="67" y="8"/>
                    </a:lnTo>
                    <a:lnTo>
                      <a:pt x="65" y="4"/>
                    </a:lnTo>
                    <a:lnTo>
                      <a:pt x="64" y="0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0" y="43"/>
                    </a:lnTo>
                    <a:lnTo>
                      <a:pt x="1" y="43"/>
                    </a:lnTo>
                    <a:lnTo>
                      <a:pt x="1" y="45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77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1" name="Freeform 3157"/>
              <p:cNvSpPr>
                <a:spLocks/>
              </p:cNvSpPr>
              <p:nvPr/>
            </p:nvSpPr>
            <p:spPr bwMode="auto">
              <a:xfrm>
                <a:off x="4784" y="2073"/>
                <a:ext cx="15" cy="8"/>
              </a:xfrm>
              <a:custGeom>
                <a:avLst/>
                <a:gdLst/>
                <a:ahLst/>
                <a:cxnLst>
                  <a:cxn ang="0">
                    <a:pos x="77" y="40"/>
                  </a:cxn>
                  <a:cxn ang="0">
                    <a:pos x="77" y="40"/>
                  </a:cxn>
                  <a:cxn ang="0">
                    <a:pos x="77" y="34"/>
                  </a:cxn>
                  <a:cxn ang="0">
                    <a:pos x="77" y="29"/>
                  </a:cxn>
                  <a:cxn ang="0">
                    <a:pos x="77" y="24"/>
                  </a:cxn>
                  <a:cxn ang="0">
                    <a:pos x="76" y="18"/>
                  </a:cxn>
                  <a:cxn ang="0">
                    <a:pos x="76" y="14"/>
                  </a:cxn>
                  <a:cxn ang="0">
                    <a:pos x="75" y="9"/>
                  </a:cxn>
                  <a:cxn ang="0">
                    <a:pos x="75" y="4"/>
                  </a:cxn>
                  <a:cxn ang="0">
                    <a:pos x="74" y="0"/>
                  </a:cxn>
                  <a:cxn ang="0">
                    <a:pos x="0" y="18"/>
                  </a:cxn>
                  <a:cxn ang="0">
                    <a:pos x="1" y="19"/>
                  </a:cxn>
                  <a:cxn ang="0">
                    <a:pos x="1" y="22"/>
                  </a:cxn>
                  <a:cxn ang="0">
                    <a:pos x="1" y="23"/>
                  </a:cxn>
                  <a:cxn ang="0">
                    <a:pos x="2" y="26"/>
                  </a:cxn>
                  <a:cxn ang="0">
                    <a:pos x="2" y="29"/>
                  </a:cxn>
                  <a:cxn ang="0">
                    <a:pos x="2" y="32"/>
                  </a:cxn>
                  <a:cxn ang="0">
                    <a:pos x="2" y="35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77" y="40"/>
                  </a:cxn>
                </a:cxnLst>
                <a:rect l="0" t="0" r="r" b="b"/>
                <a:pathLst>
                  <a:path w="77" h="40">
                    <a:moveTo>
                      <a:pt x="77" y="40"/>
                    </a:moveTo>
                    <a:lnTo>
                      <a:pt x="77" y="40"/>
                    </a:lnTo>
                    <a:lnTo>
                      <a:pt x="77" y="34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6" y="18"/>
                    </a:lnTo>
                    <a:lnTo>
                      <a:pt x="76" y="14"/>
                    </a:lnTo>
                    <a:lnTo>
                      <a:pt x="75" y="9"/>
                    </a:lnTo>
                    <a:lnTo>
                      <a:pt x="75" y="4"/>
                    </a:lnTo>
                    <a:lnTo>
                      <a:pt x="74" y="0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2" y="29"/>
                    </a:lnTo>
                    <a:lnTo>
                      <a:pt x="2" y="32"/>
                    </a:lnTo>
                    <a:lnTo>
                      <a:pt x="2" y="35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77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2" name="Freeform 3158"/>
              <p:cNvSpPr>
                <a:spLocks/>
              </p:cNvSpPr>
              <p:nvPr/>
            </p:nvSpPr>
            <p:spPr bwMode="auto">
              <a:xfrm>
                <a:off x="4783" y="2081"/>
                <a:ext cx="16" cy="9"/>
              </a:xfrm>
              <a:custGeom>
                <a:avLst/>
                <a:gdLst/>
                <a:ahLst/>
                <a:cxnLst>
                  <a:cxn ang="0">
                    <a:pos x="72" y="49"/>
                  </a:cxn>
                  <a:cxn ang="0">
                    <a:pos x="73" y="49"/>
                  </a:cxn>
                  <a:cxn ang="0">
                    <a:pos x="74" y="43"/>
                  </a:cxn>
                  <a:cxn ang="0">
                    <a:pos x="76" y="37"/>
                  </a:cxn>
                  <a:cxn ang="0">
                    <a:pos x="77" y="31"/>
                  </a:cxn>
                  <a:cxn ang="0">
                    <a:pos x="78" y="25"/>
                  </a:cxn>
                  <a:cxn ang="0">
                    <a:pos x="79" y="19"/>
                  </a:cxn>
                  <a:cxn ang="0">
                    <a:pos x="79" y="13"/>
                  </a:cxn>
                  <a:cxn ang="0">
                    <a:pos x="79" y="6"/>
                  </a:cxn>
                  <a:cxn ang="0">
                    <a:pos x="79" y="0"/>
                  </a:cxn>
                  <a:cxn ang="0">
                    <a:pos x="4" y="0"/>
                  </a:cxn>
                  <a:cxn ang="0">
                    <a:pos x="4" y="5"/>
                  </a:cxn>
                  <a:cxn ang="0">
                    <a:pos x="4" y="8"/>
                  </a:cxn>
                  <a:cxn ang="0">
                    <a:pos x="3" y="13"/>
                  </a:cxn>
                  <a:cxn ang="0">
                    <a:pos x="3" y="16"/>
                  </a:cxn>
                  <a:cxn ang="0">
                    <a:pos x="3" y="19"/>
                  </a:cxn>
                  <a:cxn ang="0">
                    <a:pos x="2" y="21"/>
                  </a:cxn>
                  <a:cxn ang="0">
                    <a:pos x="2" y="23"/>
                  </a:cxn>
                  <a:cxn ang="0">
                    <a:pos x="0" y="25"/>
                  </a:cxn>
                  <a:cxn ang="0">
                    <a:pos x="2" y="24"/>
                  </a:cxn>
                  <a:cxn ang="0">
                    <a:pos x="72" y="49"/>
                  </a:cxn>
                </a:cxnLst>
                <a:rect l="0" t="0" r="r" b="b"/>
                <a:pathLst>
                  <a:path w="79" h="49">
                    <a:moveTo>
                      <a:pt x="72" y="49"/>
                    </a:moveTo>
                    <a:lnTo>
                      <a:pt x="73" y="49"/>
                    </a:lnTo>
                    <a:lnTo>
                      <a:pt x="74" y="43"/>
                    </a:lnTo>
                    <a:lnTo>
                      <a:pt x="76" y="37"/>
                    </a:lnTo>
                    <a:lnTo>
                      <a:pt x="77" y="31"/>
                    </a:lnTo>
                    <a:lnTo>
                      <a:pt x="78" y="25"/>
                    </a:lnTo>
                    <a:lnTo>
                      <a:pt x="79" y="19"/>
                    </a:lnTo>
                    <a:lnTo>
                      <a:pt x="79" y="13"/>
                    </a:lnTo>
                    <a:lnTo>
                      <a:pt x="79" y="6"/>
                    </a:lnTo>
                    <a:lnTo>
                      <a:pt x="79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0" y="25"/>
                    </a:lnTo>
                    <a:lnTo>
                      <a:pt x="2" y="24"/>
                    </a:lnTo>
                    <a:lnTo>
                      <a:pt x="7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3" name="Freeform 3159"/>
              <p:cNvSpPr>
                <a:spLocks/>
              </p:cNvSpPr>
              <p:nvPr/>
            </p:nvSpPr>
            <p:spPr bwMode="auto">
              <a:xfrm>
                <a:off x="4783" y="2085"/>
                <a:ext cx="15" cy="13"/>
              </a:xfrm>
              <a:custGeom>
                <a:avLst/>
                <a:gdLst/>
                <a:ahLst/>
                <a:cxnLst>
                  <a:cxn ang="0">
                    <a:pos x="48" y="64"/>
                  </a:cxn>
                  <a:cxn ang="0">
                    <a:pos x="48" y="64"/>
                  </a:cxn>
                  <a:cxn ang="0">
                    <a:pos x="52" y="59"/>
                  </a:cxn>
                  <a:cxn ang="0">
                    <a:pos x="57" y="56"/>
                  </a:cxn>
                  <a:cxn ang="0">
                    <a:pos x="60" y="51"/>
                  </a:cxn>
                  <a:cxn ang="0">
                    <a:pos x="64" y="45"/>
                  </a:cxn>
                  <a:cxn ang="0">
                    <a:pos x="66" y="41"/>
                  </a:cxn>
                  <a:cxn ang="0">
                    <a:pos x="70" y="35"/>
                  </a:cxn>
                  <a:cxn ang="0">
                    <a:pos x="72" y="30"/>
                  </a:cxn>
                  <a:cxn ang="0">
                    <a:pos x="73" y="25"/>
                  </a:cxn>
                  <a:cxn ang="0">
                    <a:pos x="3" y="0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8" y="64"/>
                  </a:cxn>
                </a:cxnLst>
                <a:rect l="0" t="0" r="r" b="b"/>
                <a:pathLst>
                  <a:path w="73" h="64">
                    <a:moveTo>
                      <a:pt x="48" y="64"/>
                    </a:moveTo>
                    <a:lnTo>
                      <a:pt x="48" y="64"/>
                    </a:lnTo>
                    <a:lnTo>
                      <a:pt x="52" y="59"/>
                    </a:lnTo>
                    <a:lnTo>
                      <a:pt x="57" y="56"/>
                    </a:lnTo>
                    <a:lnTo>
                      <a:pt x="60" y="51"/>
                    </a:lnTo>
                    <a:lnTo>
                      <a:pt x="64" y="45"/>
                    </a:lnTo>
                    <a:lnTo>
                      <a:pt x="66" y="41"/>
                    </a:lnTo>
                    <a:lnTo>
                      <a:pt x="70" y="35"/>
                    </a:lnTo>
                    <a:lnTo>
                      <a:pt x="72" y="30"/>
                    </a:lnTo>
                    <a:lnTo>
                      <a:pt x="73" y="25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8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4" name="Freeform 3160"/>
              <p:cNvSpPr>
                <a:spLocks/>
              </p:cNvSpPr>
              <p:nvPr/>
            </p:nvSpPr>
            <p:spPr bwMode="auto">
              <a:xfrm>
                <a:off x="4783" y="2086"/>
                <a:ext cx="10" cy="1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75"/>
                  </a:cxn>
                  <a:cxn ang="0">
                    <a:pos x="6" y="75"/>
                  </a:cxn>
                  <a:cxn ang="0">
                    <a:pos x="12" y="74"/>
                  </a:cxn>
                  <a:cxn ang="0">
                    <a:pos x="19" y="73"/>
                  </a:cxn>
                  <a:cxn ang="0">
                    <a:pos x="25" y="71"/>
                  </a:cxn>
                  <a:cxn ang="0">
                    <a:pos x="30" y="69"/>
                  </a:cxn>
                  <a:cxn ang="0">
                    <a:pos x="37" y="66"/>
                  </a:cxn>
                  <a:cxn ang="0">
                    <a:pos x="42" y="62"/>
                  </a:cxn>
                  <a:cxn ang="0">
                    <a:pos x="48" y="59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75"/>
                  </a:cxn>
                </a:cxnLst>
                <a:rect l="0" t="0" r="r" b="b"/>
                <a:pathLst>
                  <a:path w="48" h="75">
                    <a:moveTo>
                      <a:pt x="0" y="75"/>
                    </a:moveTo>
                    <a:lnTo>
                      <a:pt x="0" y="75"/>
                    </a:lnTo>
                    <a:lnTo>
                      <a:pt x="6" y="75"/>
                    </a:lnTo>
                    <a:lnTo>
                      <a:pt x="12" y="74"/>
                    </a:lnTo>
                    <a:lnTo>
                      <a:pt x="19" y="73"/>
                    </a:lnTo>
                    <a:lnTo>
                      <a:pt x="25" y="71"/>
                    </a:lnTo>
                    <a:lnTo>
                      <a:pt x="30" y="69"/>
                    </a:lnTo>
                    <a:lnTo>
                      <a:pt x="37" y="66"/>
                    </a:lnTo>
                    <a:lnTo>
                      <a:pt x="42" y="62"/>
                    </a:lnTo>
                    <a:lnTo>
                      <a:pt x="48" y="59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5" name="Freeform 3161"/>
              <p:cNvSpPr>
                <a:spLocks/>
              </p:cNvSpPr>
              <p:nvPr/>
            </p:nvSpPr>
            <p:spPr bwMode="auto">
              <a:xfrm>
                <a:off x="4771" y="2086"/>
                <a:ext cx="12" cy="15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47"/>
                  </a:cxn>
                  <a:cxn ang="0">
                    <a:pos x="6" y="53"/>
                  </a:cxn>
                  <a:cxn ang="0">
                    <a:pos x="13" y="59"/>
                  </a:cxn>
                  <a:cxn ang="0">
                    <a:pos x="20" y="65"/>
                  </a:cxn>
                  <a:cxn ang="0">
                    <a:pos x="28" y="68"/>
                  </a:cxn>
                  <a:cxn ang="0">
                    <a:pos x="35" y="71"/>
                  </a:cxn>
                  <a:cxn ang="0">
                    <a:pos x="44" y="74"/>
                  </a:cxn>
                  <a:cxn ang="0">
                    <a:pos x="52" y="75"/>
                  </a:cxn>
                  <a:cxn ang="0">
                    <a:pos x="60" y="75"/>
                  </a:cxn>
                  <a:cxn ang="0">
                    <a:pos x="60" y="0"/>
                  </a:cxn>
                  <a:cxn ang="0">
                    <a:pos x="59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0" y="47"/>
                  </a:cxn>
                </a:cxnLst>
                <a:rect l="0" t="0" r="r" b="b"/>
                <a:pathLst>
                  <a:path w="60" h="75">
                    <a:moveTo>
                      <a:pt x="0" y="47"/>
                    </a:moveTo>
                    <a:lnTo>
                      <a:pt x="0" y="47"/>
                    </a:lnTo>
                    <a:lnTo>
                      <a:pt x="6" y="53"/>
                    </a:lnTo>
                    <a:lnTo>
                      <a:pt x="13" y="59"/>
                    </a:lnTo>
                    <a:lnTo>
                      <a:pt x="20" y="65"/>
                    </a:lnTo>
                    <a:lnTo>
                      <a:pt x="28" y="68"/>
                    </a:lnTo>
                    <a:lnTo>
                      <a:pt x="35" y="71"/>
                    </a:lnTo>
                    <a:lnTo>
                      <a:pt x="44" y="74"/>
                    </a:lnTo>
                    <a:lnTo>
                      <a:pt x="52" y="75"/>
                    </a:lnTo>
                    <a:lnTo>
                      <a:pt x="60" y="75"/>
                    </a:lnTo>
                    <a:lnTo>
                      <a:pt x="60" y="0"/>
                    </a:lnTo>
                    <a:lnTo>
                      <a:pt x="59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6" name="Freeform 3162"/>
              <p:cNvSpPr>
                <a:spLocks/>
              </p:cNvSpPr>
              <p:nvPr/>
            </p:nvSpPr>
            <p:spPr bwMode="auto">
              <a:xfrm>
                <a:off x="4767" y="2081"/>
                <a:ext cx="16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2" y="21"/>
                  </a:cxn>
                  <a:cxn ang="0">
                    <a:pos x="3" y="30"/>
                  </a:cxn>
                  <a:cxn ang="0">
                    <a:pos x="5" y="40"/>
                  </a:cxn>
                  <a:cxn ang="0">
                    <a:pos x="7" y="50"/>
                  </a:cxn>
                  <a:cxn ang="0">
                    <a:pos x="11" y="59"/>
                  </a:cxn>
                  <a:cxn ang="0">
                    <a:pos x="15" y="68"/>
                  </a:cxn>
                  <a:cxn ang="0">
                    <a:pos x="21" y="76"/>
                  </a:cxn>
                  <a:cxn ang="0">
                    <a:pos x="81" y="29"/>
                  </a:cxn>
                  <a:cxn ang="0">
                    <a:pos x="80" y="29"/>
                  </a:cxn>
                  <a:cxn ang="0">
                    <a:pos x="80" y="28"/>
                  </a:cxn>
                  <a:cxn ang="0">
                    <a:pos x="79" y="25"/>
                  </a:cxn>
                  <a:cxn ang="0">
                    <a:pos x="78" y="22"/>
                  </a:cxn>
                  <a:cxn ang="0">
                    <a:pos x="78" y="19"/>
                  </a:cxn>
                  <a:cxn ang="0">
                    <a:pos x="77" y="13"/>
                  </a:cxn>
                  <a:cxn ang="0">
                    <a:pos x="77" y="7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0" y="0"/>
                  </a:cxn>
                </a:cxnLst>
                <a:rect l="0" t="0" r="r" b="b"/>
                <a:pathLst>
                  <a:path w="81" h="76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2" y="21"/>
                    </a:lnTo>
                    <a:lnTo>
                      <a:pt x="3" y="30"/>
                    </a:lnTo>
                    <a:lnTo>
                      <a:pt x="5" y="40"/>
                    </a:lnTo>
                    <a:lnTo>
                      <a:pt x="7" y="50"/>
                    </a:lnTo>
                    <a:lnTo>
                      <a:pt x="11" y="59"/>
                    </a:lnTo>
                    <a:lnTo>
                      <a:pt x="15" y="68"/>
                    </a:lnTo>
                    <a:lnTo>
                      <a:pt x="21" y="76"/>
                    </a:lnTo>
                    <a:lnTo>
                      <a:pt x="81" y="29"/>
                    </a:lnTo>
                    <a:lnTo>
                      <a:pt x="80" y="29"/>
                    </a:lnTo>
                    <a:lnTo>
                      <a:pt x="80" y="28"/>
                    </a:lnTo>
                    <a:lnTo>
                      <a:pt x="79" y="25"/>
                    </a:lnTo>
                    <a:lnTo>
                      <a:pt x="78" y="22"/>
                    </a:lnTo>
                    <a:lnTo>
                      <a:pt x="78" y="19"/>
                    </a:lnTo>
                    <a:lnTo>
                      <a:pt x="77" y="13"/>
                    </a:lnTo>
                    <a:lnTo>
                      <a:pt x="77" y="7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7" name="Freeform 3163"/>
              <p:cNvSpPr>
                <a:spLocks/>
              </p:cNvSpPr>
              <p:nvPr/>
            </p:nvSpPr>
            <p:spPr bwMode="auto">
              <a:xfrm>
                <a:off x="4770" y="2081"/>
                <a:ext cx="16" cy="13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76" y="21"/>
                  </a:cxn>
                  <a:cxn ang="0">
                    <a:pos x="77" y="23"/>
                  </a:cxn>
                  <a:cxn ang="0">
                    <a:pos x="78" y="23"/>
                  </a:cxn>
                  <a:cxn ang="0">
                    <a:pos x="77" y="22"/>
                  </a:cxn>
                  <a:cxn ang="0">
                    <a:pos x="77" y="20"/>
                  </a:cxn>
                  <a:cxn ang="0">
                    <a:pos x="76" y="16"/>
                  </a:cxn>
                  <a:cxn ang="0">
                    <a:pos x="76" y="12"/>
                  </a:cxn>
                  <a:cxn ang="0">
                    <a:pos x="76" y="6"/>
                  </a:cxn>
                  <a:cxn ang="0">
                    <a:pos x="76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" y="17"/>
                  </a:cxn>
                  <a:cxn ang="0">
                    <a:pos x="2" y="25"/>
                  </a:cxn>
                  <a:cxn ang="0">
                    <a:pos x="3" y="32"/>
                  </a:cxn>
                  <a:cxn ang="0">
                    <a:pos x="4" y="40"/>
                  </a:cxn>
                  <a:cxn ang="0">
                    <a:pos x="7" y="49"/>
                  </a:cxn>
                  <a:cxn ang="0">
                    <a:pos x="10" y="57"/>
                  </a:cxn>
                  <a:cxn ang="0">
                    <a:pos x="15" y="65"/>
                  </a:cxn>
                  <a:cxn ang="0">
                    <a:pos x="15" y="65"/>
                  </a:cxn>
                  <a:cxn ang="0">
                    <a:pos x="76" y="21"/>
                  </a:cxn>
                </a:cxnLst>
                <a:rect l="0" t="0" r="r" b="b"/>
                <a:pathLst>
                  <a:path w="78" h="65">
                    <a:moveTo>
                      <a:pt x="76" y="21"/>
                    </a:moveTo>
                    <a:lnTo>
                      <a:pt x="76" y="21"/>
                    </a:lnTo>
                    <a:lnTo>
                      <a:pt x="77" y="23"/>
                    </a:lnTo>
                    <a:lnTo>
                      <a:pt x="78" y="23"/>
                    </a:lnTo>
                    <a:lnTo>
                      <a:pt x="77" y="22"/>
                    </a:lnTo>
                    <a:lnTo>
                      <a:pt x="77" y="20"/>
                    </a:lnTo>
                    <a:lnTo>
                      <a:pt x="76" y="16"/>
                    </a:lnTo>
                    <a:lnTo>
                      <a:pt x="76" y="12"/>
                    </a:lnTo>
                    <a:lnTo>
                      <a:pt x="76" y="6"/>
                    </a:lnTo>
                    <a:lnTo>
                      <a:pt x="76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" y="17"/>
                    </a:lnTo>
                    <a:lnTo>
                      <a:pt x="2" y="25"/>
                    </a:lnTo>
                    <a:lnTo>
                      <a:pt x="3" y="32"/>
                    </a:lnTo>
                    <a:lnTo>
                      <a:pt x="4" y="40"/>
                    </a:lnTo>
                    <a:lnTo>
                      <a:pt x="7" y="49"/>
                    </a:lnTo>
                    <a:lnTo>
                      <a:pt x="10" y="57"/>
                    </a:lnTo>
                    <a:lnTo>
                      <a:pt x="15" y="65"/>
                    </a:lnTo>
                    <a:lnTo>
                      <a:pt x="15" y="65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8" name="Freeform 3164"/>
              <p:cNvSpPr>
                <a:spLocks/>
              </p:cNvSpPr>
              <p:nvPr/>
            </p:nvSpPr>
            <p:spPr bwMode="auto">
              <a:xfrm>
                <a:off x="4773" y="2084"/>
                <a:ext cx="13" cy="1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53" y="1"/>
                  </a:cxn>
                  <a:cxn ang="0">
                    <a:pos x="55" y="2"/>
                  </a:cxn>
                  <a:cxn ang="0">
                    <a:pos x="57" y="2"/>
                  </a:cxn>
                  <a:cxn ang="0">
                    <a:pos x="60" y="4"/>
                  </a:cxn>
                  <a:cxn ang="0">
                    <a:pos x="61" y="5"/>
                  </a:cxn>
                  <a:cxn ang="0">
                    <a:pos x="61" y="6"/>
                  </a:cxn>
                  <a:cxn ang="0">
                    <a:pos x="61" y="6"/>
                  </a:cxn>
                  <a:cxn ang="0">
                    <a:pos x="0" y="50"/>
                  </a:cxn>
                  <a:cxn ang="0">
                    <a:pos x="3" y="54"/>
                  </a:cxn>
                  <a:cxn ang="0">
                    <a:pos x="9" y="59"/>
                  </a:cxn>
                  <a:cxn ang="0">
                    <a:pos x="14" y="64"/>
                  </a:cxn>
                  <a:cxn ang="0">
                    <a:pos x="20" y="68"/>
                  </a:cxn>
                  <a:cxn ang="0">
                    <a:pos x="27" y="72"/>
                  </a:cxn>
                  <a:cxn ang="0">
                    <a:pos x="34" y="74"/>
                  </a:cxn>
                  <a:cxn ang="0">
                    <a:pos x="41" y="75"/>
                  </a:cxn>
                  <a:cxn ang="0">
                    <a:pos x="49" y="76"/>
                  </a:cxn>
                  <a:cxn ang="0">
                    <a:pos x="49" y="76"/>
                  </a:cxn>
                  <a:cxn ang="0">
                    <a:pos x="49" y="0"/>
                  </a:cxn>
                </a:cxnLst>
                <a:rect l="0" t="0" r="r" b="b"/>
                <a:pathLst>
                  <a:path w="61" h="76">
                    <a:moveTo>
                      <a:pt x="49" y="0"/>
                    </a:moveTo>
                    <a:lnTo>
                      <a:pt x="49" y="0"/>
                    </a:lnTo>
                    <a:lnTo>
                      <a:pt x="50" y="0"/>
                    </a:lnTo>
                    <a:lnTo>
                      <a:pt x="53" y="1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60" y="4"/>
                    </a:lnTo>
                    <a:lnTo>
                      <a:pt x="61" y="5"/>
                    </a:lnTo>
                    <a:lnTo>
                      <a:pt x="61" y="6"/>
                    </a:lnTo>
                    <a:lnTo>
                      <a:pt x="61" y="6"/>
                    </a:lnTo>
                    <a:lnTo>
                      <a:pt x="0" y="50"/>
                    </a:lnTo>
                    <a:lnTo>
                      <a:pt x="3" y="54"/>
                    </a:lnTo>
                    <a:lnTo>
                      <a:pt x="9" y="59"/>
                    </a:lnTo>
                    <a:lnTo>
                      <a:pt x="14" y="64"/>
                    </a:lnTo>
                    <a:lnTo>
                      <a:pt x="20" y="68"/>
                    </a:lnTo>
                    <a:lnTo>
                      <a:pt x="27" y="72"/>
                    </a:lnTo>
                    <a:lnTo>
                      <a:pt x="34" y="74"/>
                    </a:lnTo>
                    <a:lnTo>
                      <a:pt x="41" y="75"/>
                    </a:lnTo>
                    <a:lnTo>
                      <a:pt x="49" y="76"/>
                    </a:lnTo>
                    <a:lnTo>
                      <a:pt x="49" y="7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9" name="Freeform 3165"/>
              <p:cNvSpPr>
                <a:spLocks/>
              </p:cNvSpPr>
              <p:nvPr/>
            </p:nvSpPr>
            <p:spPr bwMode="auto">
              <a:xfrm>
                <a:off x="4781" y="2084"/>
                <a:ext cx="12" cy="1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2" y="76"/>
                  </a:cxn>
                  <a:cxn ang="0">
                    <a:pos x="19" y="75"/>
                  </a:cxn>
                  <a:cxn ang="0">
                    <a:pos x="27" y="74"/>
                  </a:cxn>
                  <a:cxn ang="0">
                    <a:pos x="34" y="72"/>
                  </a:cxn>
                  <a:cxn ang="0">
                    <a:pos x="41" y="68"/>
                  </a:cxn>
                  <a:cxn ang="0">
                    <a:pos x="47" y="64"/>
                  </a:cxn>
                  <a:cxn ang="0">
                    <a:pos x="53" y="59"/>
                  </a:cxn>
                  <a:cxn ang="0">
                    <a:pos x="57" y="54"/>
                  </a:cxn>
                  <a:cxn ang="0">
                    <a:pos x="62" y="49"/>
                  </a:cxn>
                  <a:cxn ang="0">
                    <a:pos x="62" y="49"/>
                  </a:cxn>
                  <a:cxn ang="0">
                    <a:pos x="0" y="6"/>
                  </a:cxn>
                </a:cxnLst>
                <a:rect l="0" t="0" r="r" b="b"/>
                <a:pathLst>
                  <a:path w="62" h="7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76"/>
                    </a:lnTo>
                    <a:lnTo>
                      <a:pt x="19" y="75"/>
                    </a:lnTo>
                    <a:lnTo>
                      <a:pt x="27" y="74"/>
                    </a:lnTo>
                    <a:lnTo>
                      <a:pt x="34" y="72"/>
                    </a:lnTo>
                    <a:lnTo>
                      <a:pt x="41" y="68"/>
                    </a:lnTo>
                    <a:lnTo>
                      <a:pt x="47" y="64"/>
                    </a:lnTo>
                    <a:lnTo>
                      <a:pt x="53" y="59"/>
                    </a:lnTo>
                    <a:lnTo>
                      <a:pt x="57" y="54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0" name="Freeform 3166"/>
              <p:cNvSpPr>
                <a:spLocks/>
              </p:cNvSpPr>
              <p:nvPr/>
            </p:nvSpPr>
            <p:spPr bwMode="auto">
              <a:xfrm>
                <a:off x="4780" y="2081"/>
                <a:ext cx="16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6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2" y="21"/>
                  </a:cxn>
                  <a:cxn ang="0">
                    <a:pos x="64" y="64"/>
                  </a:cxn>
                  <a:cxn ang="0">
                    <a:pos x="69" y="57"/>
                  </a:cxn>
                  <a:cxn ang="0">
                    <a:pos x="71" y="49"/>
                  </a:cxn>
                  <a:cxn ang="0">
                    <a:pos x="73" y="40"/>
                  </a:cxn>
                  <a:cxn ang="0">
                    <a:pos x="76" y="32"/>
                  </a:cxn>
                  <a:cxn ang="0">
                    <a:pos x="77" y="25"/>
                  </a:cxn>
                  <a:cxn ang="0">
                    <a:pos x="77" y="17"/>
                  </a:cxn>
                  <a:cxn ang="0">
                    <a:pos x="78" y="8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3" y="0"/>
                  </a:cxn>
                </a:cxnLst>
                <a:rect l="0" t="0" r="r" b="b"/>
                <a:pathLst>
                  <a:path w="78" h="64">
                    <a:moveTo>
                      <a:pt x="3" y="0"/>
                    </a:moveTo>
                    <a:lnTo>
                      <a:pt x="3" y="0"/>
                    </a:lnTo>
                    <a:lnTo>
                      <a:pt x="3" y="6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21"/>
                    </a:lnTo>
                    <a:lnTo>
                      <a:pt x="64" y="64"/>
                    </a:lnTo>
                    <a:lnTo>
                      <a:pt x="69" y="57"/>
                    </a:lnTo>
                    <a:lnTo>
                      <a:pt x="71" y="49"/>
                    </a:lnTo>
                    <a:lnTo>
                      <a:pt x="73" y="40"/>
                    </a:lnTo>
                    <a:lnTo>
                      <a:pt x="76" y="32"/>
                    </a:lnTo>
                    <a:lnTo>
                      <a:pt x="77" y="25"/>
                    </a:lnTo>
                    <a:lnTo>
                      <a:pt x="77" y="17"/>
                    </a:lnTo>
                    <a:lnTo>
                      <a:pt x="78" y="8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1" name="Freeform 3167"/>
              <p:cNvSpPr>
                <a:spLocks/>
              </p:cNvSpPr>
              <p:nvPr/>
            </p:nvSpPr>
            <p:spPr bwMode="auto">
              <a:xfrm>
                <a:off x="4780" y="2068"/>
                <a:ext cx="16" cy="13"/>
              </a:xfrm>
              <a:custGeom>
                <a:avLst/>
                <a:gdLst/>
                <a:ahLst/>
                <a:cxnLst>
                  <a:cxn ang="0">
                    <a:pos x="2" y="43"/>
                  </a:cxn>
                  <a:cxn ang="0">
                    <a:pos x="2" y="43"/>
                  </a:cxn>
                  <a:cxn ang="0">
                    <a:pos x="0" y="42"/>
                  </a:cxn>
                  <a:cxn ang="0">
                    <a:pos x="0" y="41"/>
                  </a:cxn>
                  <a:cxn ang="0">
                    <a:pos x="0" y="42"/>
                  </a:cxn>
                  <a:cxn ang="0">
                    <a:pos x="0" y="44"/>
                  </a:cxn>
                  <a:cxn ang="0">
                    <a:pos x="2" y="48"/>
                  </a:cxn>
                  <a:cxn ang="0">
                    <a:pos x="2" y="52"/>
                  </a:cxn>
                  <a:cxn ang="0">
                    <a:pos x="3" y="58"/>
                  </a:cxn>
                  <a:cxn ang="0">
                    <a:pos x="3" y="65"/>
                  </a:cxn>
                  <a:cxn ang="0">
                    <a:pos x="78" y="65"/>
                  </a:cxn>
                  <a:cxn ang="0">
                    <a:pos x="78" y="56"/>
                  </a:cxn>
                  <a:cxn ang="0">
                    <a:pos x="77" y="48"/>
                  </a:cxn>
                  <a:cxn ang="0">
                    <a:pos x="77" y="40"/>
                  </a:cxn>
                  <a:cxn ang="0">
                    <a:pos x="76" y="32"/>
                  </a:cxn>
                  <a:cxn ang="0">
                    <a:pos x="73" y="24"/>
                  </a:cxn>
                  <a:cxn ang="0">
                    <a:pos x="71" y="15"/>
                  </a:cxn>
                  <a:cxn ang="0">
                    <a:pos x="69" y="9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2" y="43"/>
                  </a:cxn>
                </a:cxnLst>
                <a:rect l="0" t="0" r="r" b="b"/>
                <a:pathLst>
                  <a:path w="78" h="65">
                    <a:moveTo>
                      <a:pt x="2" y="43"/>
                    </a:moveTo>
                    <a:lnTo>
                      <a:pt x="2" y="43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2" y="52"/>
                    </a:lnTo>
                    <a:lnTo>
                      <a:pt x="3" y="58"/>
                    </a:lnTo>
                    <a:lnTo>
                      <a:pt x="3" y="65"/>
                    </a:lnTo>
                    <a:lnTo>
                      <a:pt x="78" y="65"/>
                    </a:lnTo>
                    <a:lnTo>
                      <a:pt x="78" y="56"/>
                    </a:lnTo>
                    <a:lnTo>
                      <a:pt x="77" y="48"/>
                    </a:lnTo>
                    <a:lnTo>
                      <a:pt x="77" y="40"/>
                    </a:lnTo>
                    <a:lnTo>
                      <a:pt x="76" y="32"/>
                    </a:lnTo>
                    <a:lnTo>
                      <a:pt x="73" y="24"/>
                    </a:lnTo>
                    <a:lnTo>
                      <a:pt x="71" y="15"/>
                    </a:lnTo>
                    <a:lnTo>
                      <a:pt x="69" y="9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2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2" name="Freeform 3168"/>
              <p:cNvSpPr>
                <a:spLocks/>
              </p:cNvSpPr>
              <p:nvPr/>
            </p:nvSpPr>
            <p:spPr bwMode="auto">
              <a:xfrm>
                <a:off x="4781" y="2062"/>
                <a:ext cx="12" cy="15"/>
              </a:xfrm>
              <a:custGeom>
                <a:avLst/>
                <a:gdLst/>
                <a:ahLst/>
                <a:cxnLst>
                  <a:cxn ang="0">
                    <a:pos x="12" y="75"/>
                  </a:cxn>
                  <a:cxn ang="0">
                    <a:pos x="12" y="75"/>
                  </a:cxn>
                  <a:cxn ang="0">
                    <a:pos x="10" y="75"/>
                  </a:cxn>
                  <a:cxn ang="0">
                    <a:pos x="8" y="75"/>
                  </a:cxn>
                  <a:cxn ang="0">
                    <a:pos x="5" y="74"/>
                  </a:cxn>
                  <a:cxn ang="0">
                    <a:pos x="3" y="73"/>
                  </a:cxn>
                  <a:cxn ang="0">
                    <a:pos x="2" y="71"/>
                  </a:cxn>
                  <a:cxn ang="0">
                    <a:pos x="1" y="70"/>
                  </a:cxn>
                  <a:cxn ang="0">
                    <a:pos x="0" y="70"/>
                  </a:cxn>
                  <a:cxn ang="0">
                    <a:pos x="0" y="69"/>
                  </a:cxn>
                  <a:cxn ang="0">
                    <a:pos x="61" y="26"/>
                  </a:cxn>
                  <a:cxn ang="0">
                    <a:pos x="57" y="21"/>
                  </a:cxn>
                  <a:cxn ang="0">
                    <a:pos x="53" y="16"/>
                  </a:cxn>
                  <a:cxn ang="0">
                    <a:pos x="47" y="11"/>
                  </a:cxn>
                  <a:cxn ang="0">
                    <a:pos x="41" y="7"/>
                  </a:cxn>
                  <a:cxn ang="0">
                    <a:pos x="34" y="3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5"/>
                  </a:cxn>
                </a:cxnLst>
                <a:rect l="0" t="0" r="r" b="b"/>
                <a:pathLst>
                  <a:path w="61" h="75">
                    <a:moveTo>
                      <a:pt x="12" y="75"/>
                    </a:moveTo>
                    <a:lnTo>
                      <a:pt x="12" y="75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5" y="74"/>
                    </a:lnTo>
                    <a:lnTo>
                      <a:pt x="3" y="73"/>
                    </a:lnTo>
                    <a:lnTo>
                      <a:pt x="2" y="71"/>
                    </a:lnTo>
                    <a:lnTo>
                      <a:pt x="1" y="70"/>
                    </a:lnTo>
                    <a:lnTo>
                      <a:pt x="0" y="70"/>
                    </a:lnTo>
                    <a:lnTo>
                      <a:pt x="0" y="69"/>
                    </a:lnTo>
                    <a:lnTo>
                      <a:pt x="61" y="26"/>
                    </a:lnTo>
                    <a:lnTo>
                      <a:pt x="57" y="21"/>
                    </a:lnTo>
                    <a:lnTo>
                      <a:pt x="53" y="16"/>
                    </a:lnTo>
                    <a:lnTo>
                      <a:pt x="47" y="11"/>
                    </a:lnTo>
                    <a:lnTo>
                      <a:pt x="41" y="7"/>
                    </a:lnTo>
                    <a:lnTo>
                      <a:pt x="34" y="3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3" name="Freeform 3169"/>
              <p:cNvSpPr>
                <a:spLocks/>
              </p:cNvSpPr>
              <p:nvPr/>
            </p:nvSpPr>
            <p:spPr bwMode="auto">
              <a:xfrm>
                <a:off x="4773" y="2062"/>
                <a:ext cx="13" cy="15"/>
              </a:xfrm>
              <a:custGeom>
                <a:avLst/>
                <a:gdLst/>
                <a:ahLst/>
                <a:cxnLst>
                  <a:cxn ang="0">
                    <a:pos x="62" y="68"/>
                  </a:cxn>
                  <a:cxn ang="0">
                    <a:pos x="62" y="68"/>
                  </a:cxn>
                  <a:cxn ang="0">
                    <a:pos x="61" y="69"/>
                  </a:cxn>
                  <a:cxn ang="0">
                    <a:pos x="60" y="70"/>
                  </a:cxn>
                  <a:cxn ang="0">
                    <a:pos x="59" y="71"/>
                  </a:cxn>
                  <a:cxn ang="0">
                    <a:pos x="56" y="73"/>
                  </a:cxn>
                  <a:cxn ang="0">
                    <a:pos x="54" y="74"/>
                  </a:cxn>
                  <a:cxn ang="0">
                    <a:pos x="52" y="75"/>
                  </a:cxn>
                  <a:cxn ang="0">
                    <a:pos x="50" y="75"/>
                  </a:cxn>
                  <a:cxn ang="0">
                    <a:pos x="49" y="75"/>
                  </a:cxn>
                  <a:cxn ang="0">
                    <a:pos x="49" y="0"/>
                  </a:cxn>
                  <a:cxn ang="0">
                    <a:pos x="42" y="0"/>
                  </a:cxn>
                  <a:cxn ang="0">
                    <a:pos x="35" y="1"/>
                  </a:cxn>
                  <a:cxn ang="0">
                    <a:pos x="27" y="3"/>
                  </a:cxn>
                  <a:cxn ang="0">
                    <a:pos x="22" y="7"/>
                  </a:cxn>
                  <a:cxn ang="0">
                    <a:pos x="15" y="10"/>
                  </a:cxn>
                  <a:cxn ang="0">
                    <a:pos x="9" y="15"/>
                  </a:cxn>
                  <a:cxn ang="0">
                    <a:pos x="4" y="20"/>
                  </a:cxn>
                  <a:cxn ang="0">
                    <a:pos x="1" y="25"/>
                  </a:cxn>
                  <a:cxn ang="0">
                    <a:pos x="0" y="25"/>
                  </a:cxn>
                  <a:cxn ang="0">
                    <a:pos x="62" y="68"/>
                  </a:cxn>
                </a:cxnLst>
                <a:rect l="0" t="0" r="r" b="b"/>
                <a:pathLst>
                  <a:path w="62" h="75">
                    <a:moveTo>
                      <a:pt x="62" y="68"/>
                    </a:moveTo>
                    <a:lnTo>
                      <a:pt x="62" y="68"/>
                    </a:lnTo>
                    <a:lnTo>
                      <a:pt x="61" y="69"/>
                    </a:lnTo>
                    <a:lnTo>
                      <a:pt x="60" y="70"/>
                    </a:lnTo>
                    <a:lnTo>
                      <a:pt x="59" y="71"/>
                    </a:lnTo>
                    <a:lnTo>
                      <a:pt x="56" y="73"/>
                    </a:lnTo>
                    <a:lnTo>
                      <a:pt x="54" y="74"/>
                    </a:lnTo>
                    <a:lnTo>
                      <a:pt x="52" y="75"/>
                    </a:lnTo>
                    <a:lnTo>
                      <a:pt x="50" y="75"/>
                    </a:lnTo>
                    <a:lnTo>
                      <a:pt x="49" y="75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1"/>
                    </a:lnTo>
                    <a:lnTo>
                      <a:pt x="27" y="3"/>
                    </a:lnTo>
                    <a:lnTo>
                      <a:pt x="22" y="7"/>
                    </a:lnTo>
                    <a:lnTo>
                      <a:pt x="15" y="10"/>
                    </a:lnTo>
                    <a:lnTo>
                      <a:pt x="9" y="15"/>
                    </a:lnTo>
                    <a:lnTo>
                      <a:pt x="4" y="20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62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4" name="Freeform 3170"/>
              <p:cNvSpPr>
                <a:spLocks/>
              </p:cNvSpPr>
              <p:nvPr/>
            </p:nvSpPr>
            <p:spPr bwMode="auto">
              <a:xfrm>
                <a:off x="4770" y="2067"/>
                <a:ext cx="16" cy="14"/>
              </a:xfrm>
              <a:custGeom>
                <a:avLst/>
                <a:gdLst/>
                <a:ahLst/>
                <a:cxnLst>
                  <a:cxn ang="0">
                    <a:pos x="76" y="66"/>
                  </a:cxn>
                  <a:cxn ang="0">
                    <a:pos x="76" y="66"/>
                  </a:cxn>
                  <a:cxn ang="0">
                    <a:pos x="76" y="59"/>
                  </a:cxn>
                  <a:cxn ang="0">
                    <a:pos x="76" y="53"/>
                  </a:cxn>
                  <a:cxn ang="0">
                    <a:pos x="77" y="49"/>
                  </a:cxn>
                  <a:cxn ang="0">
                    <a:pos x="77" y="45"/>
                  </a:cxn>
                  <a:cxn ang="0">
                    <a:pos x="77" y="43"/>
                  </a:cxn>
                  <a:cxn ang="0">
                    <a:pos x="78" y="42"/>
                  </a:cxn>
                  <a:cxn ang="0">
                    <a:pos x="78" y="42"/>
                  </a:cxn>
                  <a:cxn ang="0">
                    <a:pos x="77" y="43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7" y="16"/>
                  </a:cxn>
                  <a:cxn ang="0">
                    <a:pos x="4" y="23"/>
                  </a:cxn>
                  <a:cxn ang="0">
                    <a:pos x="3" y="31"/>
                  </a:cxn>
                  <a:cxn ang="0">
                    <a:pos x="2" y="40"/>
                  </a:cxn>
                  <a:cxn ang="0">
                    <a:pos x="1" y="48"/>
                  </a:cxn>
                  <a:cxn ang="0">
                    <a:pos x="1" y="57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76" y="66"/>
                  </a:cxn>
                </a:cxnLst>
                <a:rect l="0" t="0" r="r" b="b"/>
                <a:pathLst>
                  <a:path w="78" h="66">
                    <a:moveTo>
                      <a:pt x="76" y="66"/>
                    </a:moveTo>
                    <a:lnTo>
                      <a:pt x="76" y="66"/>
                    </a:lnTo>
                    <a:lnTo>
                      <a:pt x="76" y="59"/>
                    </a:lnTo>
                    <a:lnTo>
                      <a:pt x="76" y="53"/>
                    </a:lnTo>
                    <a:lnTo>
                      <a:pt x="77" y="49"/>
                    </a:lnTo>
                    <a:lnTo>
                      <a:pt x="77" y="45"/>
                    </a:lnTo>
                    <a:lnTo>
                      <a:pt x="77" y="43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7" y="43"/>
                    </a:lnTo>
                    <a:lnTo>
                      <a:pt x="15" y="0"/>
                    </a:lnTo>
                    <a:lnTo>
                      <a:pt x="10" y="8"/>
                    </a:lnTo>
                    <a:lnTo>
                      <a:pt x="7" y="16"/>
                    </a:lnTo>
                    <a:lnTo>
                      <a:pt x="4" y="23"/>
                    </a:lnTo>
                    <a:lnTo>
                      <a:pt x="3" y="31"/>
                    </a:lnTo>
                    <a:lnTo>
                      <a:pt x="2" y="40"/>
                    </a:lnTo>
                    <a:lnTo>
                      <a:pt x="1" y="48"/>
                    </a:lnTo>
                    <a:lnTo>
                      <a:pt x="1" y="57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76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5" name="Freeform 3171"/>
              <p:cNvSpPr>
                <a:spLocks/>
              </p:cNvSpPr>
              <p:nvPr/>
            </p:nvSpPr>
            <p:spPr bwMode="auto">
              <a:xfrm>
                <a:off x="4799" y="2073"/>
                <a:ext cx="15" cy="10"/>
              </a:xfrm>
              <a:custGeom>
                <a:avLst/>
                <a:gdLst/>
                <a:ahLst/>
                <a:cxnLst>
                  <a:cxn ang="0">
                    <a:pos x="56" y="53"/>
                  </a:cxn>
                  <a:cxn ang="0">
                    <a:pos x="56" y="53"/>
                  </a:cxn>
                  <a:cxn ang="0">
                    <a:pos x="60" y="48"/>
                  </a:cxn>
                  <a:cxn ang="0">
                    <a:pos x="64" y="44"/>
                  </a:cxn>
                  <a:cxn ang="0">
                    <a:pos x="67" y="38"/>
                  </a:cxn>
                  <a:cxn ang="0">
                    <a:pos x="70" y="32"/>
                  </a:cxn>
                  <a:cxn ang="0">
                    <a:pos x="72" y="25"/>
                  </a:cxn>
                  <a:cxn ang="0">
                    <a:pos x="74" y="19"/>
                  </a:cxn>
                  <a:cxn ang="0">
                    <a:pos x="75" y="14"/>
                  </a:cxn>
                  <a:cxn ang="0">
                    <a:pos x="75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6" y="53"/>
                  </a:cxn>
                </a:cxnLst>
                <a:rect l="0" t="0" r="r" b="b"/>
                <a:pathLst>
                  <a:path w="75" h="53">
                    <a:moveTo>
                      <a:pt x="56" y="53"/>
                    </a:moveTo>
                    <a:lnTo>
                      <a:pt x="56" y="53"/>
                    </a:lnTo>
                    <a:lnTo>
                      <a:pt x="60" y="48"/>
                    </a:lnTo>
                    <a:lnTo>
                      <a:pt x="64" y="44"/>
                    </a:lnTo>
                    <a:lnTo>
                      <a:pt x="67" y="38"/>
                    </a:lnTo>
                    <a:lnTo>
                      <a:pt x="70" y="32"/>
                    </a:lnTo>
                    <a:lnTo>
                      <a:pt x="72" y="25"/>
                    </a:lnTo>
                    <a:lnTo>
                      <a:pt x="74" y="19"/>
                    </a:lnTo>
                    <a:lnTo>
                      <a:pt x="75" y="14"/>
                    </a:lnTo>
                    <a:lnTo>
                      <a:pt x="75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6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6" name="Freeform 3172"/>
              <p:cNvSpPr>
                <a:spLocks/>
              </p:cNvSpPr>
              <p:nvPr/>
            </p:nvSpPr>
            <p:spPr bwMode="auto">
              <a:xfrm>
                <a:off x="4799" y="2072"/>
                <a:ext cx="11" cy="15"/>
              </a:xfrm>
              <a:custGeom>
                <a:avLst/>
                <a:gdLst/>
                <a:ahLst/>
                <a:cxnLst>
                  <a:cxn ang="0">
                    <a:pos x="7" y="77"/>
                  </a:cxn>
                  <a:cxn ang="0">
                    <a:pos x="7" y="77"/>
                  </a:cxn>
                  <a:cxn ang="0">
                    <a:pos x="13" y="75"/>
                  </a:cxn>
                  <a:cxn ang="0">
                    <a:pos x="20" y="75"/>
                  </a:cxn>
                  <a:cxn ang="0">
                    <a:pos x="26" y="73"/>
                  </a:cxn>
                  <a:cxn ang="0">
                    <a:pos x="31" y="71"/>
                  </a:cxn>
                  <a:cxn ang="0">
                    <a:pos x="37" y="68"/>
                  </a:cxn>
                  <a:cxn ang="0">
                    <a:pos x="43" y="65"/>
                  </a:cxn>
                  <a:cxn ang="0">
                    <a:pos x="49" y="62"/>
                  </a:cxn>
                  <a:cxn ang="0">
                    <a:pos x="53" y="57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77"/>
                  </a:cxn>
                </a:cxnLst>
                <a:rect l="0" t="0" r="r" b="b"/>
                <a:pathLst>
                  <a:path w="53" h="77">
                    <a:moveTo>
                      <a:pt x="7" y="77"/>
                    </a:moveTo>
                    <a:lnTo>
                      <a:pt x="7" y="77"/>
                    </a:lnTo>
                    <a:lnTo>
                      <a:pt x="13" y="75"/>
                    </a:lnTo>
                    <a:lnTo>
                      <a:pt x="20" y="75"/>
                    </a:lnTo>
                    <a:lnTo>
                      <a:pt x="26" y="73"/>
                    </a:lnTo>
                    <a:lnTo>
                      <a:pt x="31" y="71"/>
                    </a:lnTo>
                    <a:lnTo>
                      <a:pt x="37" y="68"/>
                    </a:lnTo>
                    <a:lnTo>
                      <a:pt x="43" y="65"/>
                    </a:lnTo>
                    <a:lnTo>
                      <a:pt x="49" y="62"/>
                    </a:lnTo>
                    <a:lnTo>
                      <a:pt x="53" y="57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7" name="Freeform 3173"/>
              <p:cNvSpPr>
                <a:spLocks/>
              </p:cNvSpPr>
              <p:nvPr/>
            </p:nvSpPr>
            <p:spPr bwMode="auto">
              <a:xfrm>
                <a:off x="4792" y="2072"/>
                <a:ext cx="10" cy="15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0" y="57"/>
                  </a:cxn>
                  <a:cxn ang="0">
                    <a:pos x="5" y="62"/>
                  </a:cxn>
                  <a:cxn ang="0">
                    <a:pos x="9" y="65"/>
                  </a:cxn>
                  <a:cxn ang="0">
                    <a:pos x="15" y="68"/>
                  </a:cxn>
                  <a:cxn ang="0">
                    <a:pos x="21" y="71"/>
                  </a:cxn>
                  <a:cxn ang="0">
                    <a:pos x="26" y="73"/>
                  </a:cxn>
                  <a:cxn ang="0">
                    <a:pos x="33" y="75"/>
                  </a:cxn>
                  <a:cxn ang="0">
                    <a:pos x="40" y="75"/>
                  </a:cxn>
                  <a:cxn ang="0">
                    <a:pos x="46" y="77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7" y="0"/>
                  </a:cxn>
                  <a:cxn ang="0">
                    <a:pos x="48" y="2"/>
                  </a:cxn>
                  <a:cxn ang="0">
                    <a:pos x="50" y="2"/>
                  </a:cxn>
                  <a:cxn ang="0">
                    <a:pos x="51" y="2"/>
                  </a:cxn>
                  <a:cxn ang="0">
                    <a:pos x="52" y="3"/>
                  </a:cxn>
                  <a:cxn ang="0">
                    <a:pos x="53" y="3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0" y="57"/>
                  </a:cxn>
                </a:cxnLst>
                <a:rect l="0" t="0" r="r" b="b"/>
                <a:pathLst>
                  <a:path w="53" h="77">
                    <a:moveTo>
                      <a:pt x="0" y="57"/>
                    </a:moveTo>
                    <a:lnTo>
                      <a:pt x="0" y="57"/>
                    </a:lnTo>
                    <a:lnTo>
                      <a:pt x="5" y="62"/>
                    </a:lnTo>
                    <a:lnTo>
                      <a:pt x="9" y="65"/>
                    </a:lnTo>
                    <a:lnTo>
                      <a:pt x="15" y="68"/>
                    </a:lnTo>
                    <a:lnTo>
                      <a:pt x="21" y="71"/>
                    </a:lnTo>
                    <a:lnTo>
                      <a:pt x="26" y="73"/>
                    </a:lnTo>
                    <a:lnTo>
                      <a:pt x="33" y="75"/>
                    </a:lnTo>
                    <a:lnTo>
                      <a:pt x="40" y="75"/>
                    </a:lnTo>
                    <a:lnTo>
                      <a:pt x="46" y="77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8" name="Freeform 3174"/>
              <p:cNvSpPr>
                <a:spLocks/>
              </p:cNvSpPr>
              <p:nvPr/>
            </p:nvSpPr>
            <p:spPr bwMode="auto">
              <a:xfrm>
                <a:off x="4788" y="2073"/>
                <a:ext cx="15" cy="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1" y="13"/>
                  </a:cxn>
                  <a:cxn ang="0">
                    <a:pos x="1" y="19"/>
                  </a:cxn>
                  <a:cxn ang="0">
                    <a:pos x="4" y="25"/>
                  </a:cxn>
                  <a:cxn ang="0">
                    <a:pos x="6" y="32"/>
                  </a:cxn>
                  <a:cxn ang="0">
                    <a:pos x="8" y="38"/>
                  </a:cxn>
                  <a:cxn ang="0">
                    <a:pos x="12" y="44"/>
                  </a:cxn>
                  <a:cxn ang="0">
                    <a:pos x="15" y="48"/>
                  </a:cxn>
                  <a:cxn ang="0">
                    <a:pos x="20" y="53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4" y="1"/>
                  </a:cxn>
                  <a:cxn ang="0">
                    <a:pos x="74" y="2"/>
                  </a:cxn>
                  <a:cxn ang="0">
                    <a:pos x="75" y="3"/>
                  </a:cxn>
                  <a:cxn ang="0">
                    <a:pos x="75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76" y="7"/>
                  </a:cxn>
                  <a:cxn ang="0">
                    <a:pos x="76" y="7"/>
                  </a:cxn>
                  <a:cxn ang="0">
                    <a:pos x="0" y="7"/>
                  </a:cxn>
                </a:cxnLst>
                <a:rect l="0" t="0" r="r" b="b"/>
                <a:pathLst>
                  <a:path w="76" h="53">
                    <a:moveTo>
                      <a:pt x="0" y="7"/>
                    </a:moveTo>
                    <a:lnTo>
                      <a:pt x="0" y="7"/>
                    </a:lnTo>
                    <a:lnTo>
                      <a:pt x="1" y="13"/>
                    </a:lnTo>
                    <a:lnTo>
                      <a:pt x="1" y="19"/>
                    </a:lnTo>
                    <a:lnTo>
                      <a:pt x="4" y="25"/>
                    </a:lnTo>
                    <a:lnTo>
                      <a:pt x="6" y="32"/>
                    </a:lnTo>
                    <a:lnTo>
                      <a:pt x="8" y="38"/>
                    </a:lnTo>
                    <a:lnTo>
                      <a:pt x="12" y="44"/>
                    </a:lnTo>
                    <a:lnTo>
                      <a:pt x="15" y="48"/>
                    </a:lnTo>
                    <a:lnTo>
                      <a:pt x="20" y="53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4" y="1"/>
                    </a:lnTo>
                    <a:lnTo>
                      <a:pt x="74" y="2"/>
                    </a:lnTo>
                    <a:lnTo>
                      <a:pt x="75" y="3"/>
                    </a:lnTo>
                    <a:lnTo>
                      <a:pt x="75" y="4"/>
                    </a:lnTo>
                    <a:lnTo>
                      <a:pt x="76" y="6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9" name="Freeform 3175"/>
              <p:cNvSpPr>
                <a:spLocks/>
              </p:cNvSpPr>
              <p:nvPr/>
            </p:nvSpPr>
            <p:spPr bwMode="auto">
              <a:xfrm>
                <a:off x="4788" y="2065"/>
                <a:ext cx="15" cy="11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5" y="4"/>
                  </a:cxn>
                  <a:cxn ang="0">
                    <a:pos x="12" y="10"/>
                  </a:cxn>
                  <a:cxn ang="0">
                    <a:pos x="8" y="16"/>
                  </a:cxn>
                  <a:cxn ang="0">
                    <a:pos x="6" y="22"/>
                  </a:cxn>
                  <a:cxn ang="0">
                    <a:pos x="4" y="27"/>
                  </a:cxn>
                  <a:cxn ang="0">
                    <a:pos x="1" y="33"/>
                  </a:cxn>
                  <a:cxn ang="0">
                    <a:pos x="1" y="40"/>
                  </a:cxn>
                  <a:cxn ang="0">
                    <a:pos x="0" y="46"/>
                  </a:cxn>
                  <a:cxn ang="0">
                    <a:pos x="76" y="46"/>
                  </a:cxn>
                  <a:cxn ang="0">
                    <a:pos x="76" y="47"/>
                  </a:cxn>
                  <a:cxn ang="0">
                    <a:pos x="76" y="48"/>
                  </a:cxn>
                  <a:cxn ang="0">
                    <a:pos x="75" y="49"/>
                  </a:cxn>
                  <a:cxn ang="0">
                    <a:pos x="75" y="49"/>
                  </a:cxn>
                  <a:cxn ang="0">
                    <a:pos x="74" y="52"/>
                  </a:cxn>
                  <a:cxn ang="0">
                    <a:pos x="74" y="52"/>
                  </a:cxn>
                  <a:cxn ang="0">
                    <a:pos x="73" y="53"/>
                  </a:cxn>
                  <a:cxn ang="0">
                    <a:pos x="73" y="54"/>
                  </a:cxn>
                  <a:cxn ang="0">
                    <a:pos x="73" y="53"/>
                  </a:cxn>
                  <a:cxn ang="0">
                    <a:pos x="20" y="0"/>
                  </a:cxn>
                </a:cxnLst>
                <a:rect l="0" t="0" r="r" b="b"/>
                <a:pathLst>
                  <a:path w="76" h="54">
                    <a:moveTo>
                      <a:pt x="20" y="0"/>
                    </a:moveTo>
                    <a:lnTo>
                      <a:pt x="20" y="0"/>
                    </a:lnTo>
                    <a:lnTo>
                      <a:pt x="15" y="4"/>
                    </a:lnTo>
                    <a:lnTo>
                      <a:pt x="12" y="10"/>
                    </a:lnTo>
                    <a:lnTo>
                      <a:pt x="8" y="16"/>
                    </a:lnTo>
                    <a:lnTo>
                      <a:pt x="6" y="22"/>
                    </a:lnTo>
                    <a:lnTo>
                      <a:pt x="4" y="27"/>
                    </a:lnTo>
                    <a:lnTo>
                      <a:pt x="1" y="33"/>
                    </a:lnTo>
                    <a:lnTo>
                      <a:pt x="1" y="40"/>
                    </a:lnTo>
                    <a:lnTo>
                      <a:pt x="0" y="46"/>
                    </a:lnTo>
                    <a:lnTo>
                      <a:pt x="76" y="46"/>
                    </a:lnTo>
                    <a:lnTo>
                      <a:pt x="76" y="47"/>
                    </a:lnTo>
                    <a:lnTo>
                      <a:pt x="76" y="48"/>
                    </a:lnTo>
                    <a:lnTo>
                      <a:pt x="75" y="49"/>
                    </a:lnTo>
                    <a:lnTo>
                      <a:pt x="75" y="49"/>
                    </a:lnTo>
                    <a:lnTo>
                      <a:pt x="74" y="52"/>
                    </a:lnTo>
                    <a:lnTo>
                      <a:pt x="74" y="52"/>
                    </a:lnTo>
                    <a:lnTo>
                      <a:pt x="73" y="53"/>
                    </a:lnTo>
                    <a:lnTo>
                      <a:pt x="73" y="54"/>
                    </a:lnTo>
                    <a:lnTo>
                      <a:pt x="73" y="5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0" name="Freeform 3176"/>
              <p:cNvSpPr>
                <a:spLocks/>
              </p:cNvSpPr>
              <p:nvPr/>
            </p:nvSpPr>
            <p:spPr bwMode="auto">
              <a:xfrm>
                <a:off x="4792" y="2061"/>
                <a:ext cx="10" cy="1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39" y="0"/>
                  </a:cxn>
                  <a:cxn ang="0">
                    <a:pos x="33" y="1"/>
                  </a:cxn>
                  <a:cxn ang="0">
                    <a:pos x="28" y="2"/>
                  </a:cxn>
                  <a:cxn ang="0">
                    <a:pos x="21" y="5"/>
                  </a:cxn>
                  <a:cxn ang="0">
                    <a:pos x="15" y="7"/>
                  </a:cxn>
                  <a:cxn ang="0">
                    <a:pos x="9" y="10"/>
                  </a:cxn>
                  <a:cxn ang="0">
                    <a:pos x="5" y="15"/>
                  </a:cxn>
                  <a:cxn ang="0">
                    <a:pos x="0" y="19"/>
                  </a:cxn>
                  <a:cxn ang="0">
                    <a:pos x="53" y="72"/>
                  </a:cxn>
                  <a:cxn ang="0">
                    <a:pos x="53" y="73"/>
                  </a:cxn>
                  <a:cxn ang="0">
                    <a:pos x="52" y="73"/>
                  </a:cxn>
                  <a:cxn ang="0">
                    <a:pos x="51" y="74"/>
                  </a:cxn>
                  <a:cxn ang="0">
                    <a:pos x="50" y="74"/>
                  </a:cxn>
                  <a:cxn ang="0">
                    <a:pos x="48" y="75"/>
                  </a:cxn>
                  <a:cxn ang="0">
                    <a:pos x="47" y="75"/>
                  </a:cxn>
                  <a:cxn ang="0">
                    <a:pos x="46" y="75"/>
                  </a:cxn>
                  <a:cxn ang="0">
                    <a:pos x="46" y="75"/>
                  </a:cxn>
                  <a:cxn ang="0">
                    <a:pos x="46" y="75"/>
                  </a:cxn>
                  <a:cxn ang="0">
                    <a:pos x="46" y="0"/>
                  </a:cxn>
                </a:cxnLst>
                <a:rect l="0" t="0" r="r" b="b"/>
                <a:pathLst>
                  <a:path w="53" h="75">
                    <a:moveTo>
                      <a:pt x="46" y="0"/>
                    </a:moveTo>
                    <a:lnTo>
                      <a:pt x="46" y="0"/>
                    </a:lnTo>
                    <a:lnTo>
                      <a:pt x="39" y="0"/>
                    </a:lnTo>
                    <a:lnTo>
                      <a:pt x="33" y="1"/>
                    </a:lnTo>
                    <a:lnTo>
                      <a:pt x="28" y="2"/>
                    </a:lnTo>
                    <a:lnTo>
                      <a:pt x="21" y="5"/>
                    </a:lnTo>
                    <a:lnTo>
                      <a:pt x="15" y="7"/>
                    </a:lnTo>
                    <a:lnTo>
                      <a:pt x="9" y="10"/>
                    </a:lnTo>
                    <a:lnTo>
                      <a:pt x="5" y="15"/>
                    </a:lnTo>
                    <a:lnTo>
                      <a:pt x="0" y="19"/>
                    </a:lnTo>
                    <a:lnTo>
                      <a:pt x="53" y="72"/>
                    </a:lnTo>
                    <a:lnTo>
                      <a:pt x="53" y="73"/>
                    </a:lnTo>
                    <a:lnTo>
                      <a:pt x="52" y="73"/>
                    </a:lnTo>
                    <a:lnTo>
                      <a:pt x="51" y="74"/>
                    </a:lnTo>
                    <a:lnTo>
                      <a:pt x="50" y="74"/>
                    </a:lnTo>
                    <a:lnTo>
                      <a:pt x="48" y="75"/>
                    </a:lnTo>
                    <a:lnTo>
                      <a:pt x="47" y="75"/>
                    </a:lnTo>
                    <a:lnTo>
                      <a:pt x="46" y="75"/>
                    </a:lnTo>
                    <a:lnTo>
                      <a:pt x="46" y="75"/>
                    </a:lnTo>
                    <a:lnTo>
                      <a:pt x="46" y="7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1" name="Freeform 3177"/>
              <p:cNvSpPr>
                <a:spLocks/>
              </p:cNvSpPr>
              <p:nvPr/>
            </p:nvSpPr>
            <p:spPr bwMode="auto">
              <a:xfrm>
                <a:off x="4799" y="2061"/>
                <a:ext cx="11" cy="15"/>
              </a:xfrm>
              <a:custGeom>
                <a:avLst/>
                <a:gdLst/>
                <a:ahLst/>
                <a:cxnLst>
                  <a:cxn ang="0">
                    <a:pos x="54" y="19"/>
                  </a:cxn>
                  <a:cxn ang="0">
                    <a:pos x="54" y="19"/>
                  </a:cxn>
                  <a:cxn ang="0">
                    <a:pos x="50" y="15"/>
                  </a:cxn>
                  <a:cxn ang="0">
                    <a:pos x="44" y="10"/>
                  </a:cxn>
                  <a:cxn ang="0">
                    <a:pos x="38" y="8"/>
                  </a:cxn>
                  <a:cxn ang="0">
                    <a:pos x="32" y="5"/>
                  </a:cxn>
                  <a:cxn ang="0">
                    <a:pos x="27" y="2"/>
                  </a:cxn>
                  <a:cxn ang="0">
                    <a:pos x="21" y="1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8" y="75"/>
                  </a:cxn>
                  <a:cxn ang="0">
                    <a:pos x="7" y="75"/>
                  </a:cxn>
                  <a:cxn ang="0">
                    <a:pos x="6" y="75"/>
                  </a:cxn>
                  <a:cxn ang="0">
                    <a:pos x="5" y="75"/>
                  </a:cxn>
                  <a:cxn ang="0">
                    <a:pos x="3" y="74"/>
                  </a:cxn>
                  <a:cxn ang="0">
                    <a:pos x="2" y="74"/>
                  </a:cxn>
                  <a:cxn ang="0">
                    <a:pos x="1" y="73"/>
                  </a:cxn>
                  <a:cxn ang="0">
                    <a:pos x="1" y="73"/>
                  </a:cxn>
                  <a:cxn ang="0">
                    <a:pos x="0" y="72"/>
                  </a:cxn>
                  <a:cxn ang="0">
                    <a:pos x="1" y="73"/>
                  </a:cxn>
                  <a:cxn ang="0">
                    <a:pos x="54" y="19"/>
                  </a:cxn>
                </a:cxnLst>
                <a:rect l="0" t="0" r="r" b="b"/>
                <a:pathLst>
                  <a:path w="54" h="75">
                    <a:moveTo>
                      <a:pt x="54" y="19"/>
                    </a:moveTo>
                    <a:lnTo>
                      <a:pt x="54" y="19"/>
                    </a:lnTo>
                    <a:lnTo>
                      <a:pt x="50" y="15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2" y="5"/>
                    </a:lnTo>
                    <a:lnTo>
                      <a:pt x="27" y="2"/>
                    </a:lnTo>
                    <a:lnTo>
                      <a:pt x="21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8" y="75"/>
                    </a:lnTo>
                    <a:lnTo>
                      <a:pt x="7" y="75"/>
                    </a:lnTo>
                    <a:lnTo>
                      <a:pt x="6" y="75"/>
                    </a:lnTo>
                    <a:lnTo>
                      <a:pt x="5" y="75"/>
                    </a:lnTo>
                    <a:lnTo>
                      <a:pt x="3" y="74"/>
                    </a:lnTo>
                    <a:lnTo>
                      <a:pt x="2" y="74"/>
                    </a:lnTo>
                    <a:lnTo>
                      <a:pt x="1" y="73"/>
                    </a:lnTo>
                    <a:lnTo>
                      <a:pt x="1" y="73"/>
                    </a:lnTo>
                    <a:lnTo>
                      <a:pt x="0" y="72"/>
                    </a:lnTo>
                    <a:lnTo>
                      <a:pt x="1" y="73"/>
                    </a:lnTo>
                    <a:lnTo>
                      <a:pt x="54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2" name="Freeform 3178"/>
              <p:cNvSpPr>
                <a:spLocks/>
              </p:cNvSpPr>
              <p:nvPr/>
            </p:nvSpPr>
            <p:spPr bwMode="auto">
              <a:xfrm>
                <a:off x="4799" y="2065"/>
                <a:ext cx="15" cy="11"/>
              </a:xfrm>
              <a:custGeom>
                <a:avLst/>
                <a:gdLst/>
                <a:ahLst/>
                <a:cxnLst>
                  <a:cxn ang="0">
                    <a:pos x="75" y="46"/>
                  </a:cxn>
                  <a:cxn ang="0">
                    <a:pos x="75" y="46"/>
                  </a:cxn>
                  <a:cxn ang="0">
                    <a:pos x="75" y="40"/>
                  </a:cxn>
                  <a:cxn ang="0">
                    <a:pos x="74" y="33"/>
                  </a:cxn>
                  <a:cxn ang="0">
                    <a:pos x="72" y="27"/>
                  </a:cxn>
                  <a:cxn ang="0">
                    <a:pos x="70" y="22"/>
                  </a:cxn>
                  <a:cxn ang="0">
                    <a:pos x="67" y="15"/>
                  </a:cxn>
                  <a:cxn ang="0">
                    <a:pos x="64" y="10"/>
                  </a:cxn>
                  <a:cxn ang="0">
                    <a:pos x="60" y="4"/>
                  </a:cxn>
                  <a:cxn ang="0">
                    <a:pos x="56" y="0"/>
                  </a:cxn>
                  <a:cxn ang="0">
                    <a:pos x="3" y="54"/>
                  </a:cxn>
                  <a:cxn ang="0">
                    <a:pos x="2" y="53"/>
                  </a:cxn>
                  <a:cxn ang="0">
                    <a:pos x="2" y="52"/>
                  </a:cxn>
                  <a:cxn ang="0">
                    <a:pos x="1" y="52"/>
                  </a:cxn>
                  <a:cxn ang="0">
                    <a:pos x="1" y="50"/>
                  </a:cxn>
                  <a:cxn ang="0">
                    <a:pos x="0" y="49"/>
                  </a:cxn>
                  <a:cxn ang="0">
                    <a:pos x="0" y="48"/>
                  </a:cxn>
                  <a:cxn ang="0">
                    <a:pos x="0" y="47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75" y="46"/>
                  </a:cxn>
                </a:cxnLst>
                <a:rect l="0" t="0" r="r" b="b"/>
                <a:pathLst>
                  <a:path w="75" h="54">
                    <a:moveTo>
                      <a:pt x="75" y="46"/>
                    </a:moveTo>
                    <a:lnTo>
                      <a:pt x="75" y="46"/>
                    </a:lnTo>
                    <a:lnTo>
                      <a:pt x="75" y="40"/>
                    </a:lnTo>
                    <a:lnTo>
                      <a:pt x="74" y="33"/>
                    </a:lnTo>
                    <a:lnTo>
                      <a:pt x="72" y="27"/>
                    </a:lnTo>
                    <a:lnTo>
                      <a:pt x="70" y="22"/>
                    </a:lnTo>
                    <a:lnTo>
                      <a:pt x="67" y="15"/>
                    </a:lnTo>
                    <a:lnTo>
                      <a:pt x="64" y="10"/>
                    </a:lnTo>
                    <a:lnTo>
                      <a:pt x="60" y="4"/>
                    </a:lnTo>
                    <a:lnTo>
                      <a:pt x="56" y="0"/>
                    </a:lnTo>
                    <a:lnTo>
                      <a:pt x="3" y="54"/>
                    </a:lnTo>
                    <a:lnTo>
                      <a:pt x="2" y="53"/>
                    </a:lnTo>
                    <a:lnTo>
                      <a:pt x="2" y="52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75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3" name="Freeform 3179"/>
              <p:cNvSpPr>
                <a:spLocks/>
              </p:cNvSpPr>
              <p:nvPr/>
            </p:nvSpPr>
            <p:spPr bwMode="auto">
              <a:xfrm>
                <a:off x="4797" y="2066"/>
                <a:ext cx="15" cy="11"/>
              </a:xfrm>
              <a:custGeom>
                <a:avLst/>
                <a:gdLst/>
                <a:ahLst/>
                <a:cxnLst>
                  <a:cxn ang="0">
                    <a:pos x="5" y="53"/>
                  </a:cxn>
                  <a:cxn ang="0">
                    <a:pos x="5" y="53"/>
                  </a:cxn>
                  <a:cxn ang="0">
                    <a:pos x="4" y="52"/>
                  </a:cxn>
                  <a:cxn ang="0">
                    <a:pos x="3" y="51"/>
                  </a:cxn>
                  <a:cxn ang="0">
                    <a:pos x="2" y="49"/>
                  </a:cxn>
                  <a:cxn ang="0">
                    <a:pos x="2" y="48"/>
                  </a:cxn>
                  <a:cxn ang="0">
                    <a:pos x="1" y="45"/>
                  </a:cxn>
                  <a:cxn ang="0">
                    <a:pos x="1" y="44"/>
                  </a:cxn>
                  <a:cxn ang="0">
                    <a:pos x="0" y="42"/>
                  </a:cxn>
                  <a:cxn ang="0">
                    <a:pos x="0" y="41"/>
                  </a:cxn>
                  <a:cxn ang="0">
                    <a:pos x="76" y="41"/>
                  </a:cxn>
                  <a:cxn ang="0">
                    <a:pos x="75" y="35"/>
                  </a:cxn>
                  <a:cxn ang="0">
                    <a:pos x="75" y="30"/>
                  </a:cxn>
                  <a:cxn ang="0">
                    <a:pos x="74" y="25"/>
                  </a:cxn>
                  <a:cxn ang="0">
                    <a:pos x="71" y="19"/>
                  </a:cxn>
                  <a:cxn ang="0">
                    <a:pos x="69" y="14"/>
                  </a:cxn>
                  <a:cxn ang="0">
                    <a:pos x="65" y="8"/>
                  </a:cxn>
                  <a:cxn ang="0">
                    <a:pos x="62" y="4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5" y="53"/>
                  </a:cxn>
                </a:cxnLst>
                <a:rect l="0" t="0" r="r" b="b"/>
                <a:pathLst>
                  <a:path w="76" h="53">
                    <a:moveTo>
                      <a:pt x="5" y="53"/>
                    </a:moveTo>
                    <a:lnTo>
                      <a:pt x="5" y="53"/>
                    </a:lnTo>
                    <a:lnTo>
                      <a:pt x="4" y="52"/>
                    </a:lnTo>
                    <a:lnTo>
                      <a:pt x="3" y="51"/>
                    </a:lnTo>
                    <a:lnTo>
                      <a:pt x="2" y="49"/>
                    </a:lnTo>
                    <a:lnTo>
                      <a:pt x="2" y="48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76" y="41"/>
                    </a:lnTo>
                    <a:lnTo>
                      <a:pt x="75" y="35"/>
                    </a:lnTo>
                    <a:lnTo>
                      <a:pt x="75" y="30"/>
                    </a:lnTo>
                    <a:lnTo>
                      <a:pt x="74" y="25"/>
                    </a:lnTo>
                    <a:lnTo>
                      <a:pt x="71" y="19"/>
                    </a:lnTo>
                    <a:lnTo>
                      <a:pt x="69" y="14"/>
                    </a:lnTo>
                    <a:lnTo>
                      <a:pt x="65" y="8"/>
                    </a:lnTo>
                    <a:lnTo>
                      <a:pt x="62" y="4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4" name="Freeform 3180"/>
              <p:cNvSpPr>
                <a:spLocks/>
              </p:cNvSpPr>
              <p:nvPr/>
            </p:nvSpPr>
            <p:spPr bwMode="auto">
              <a:xfrm>
                <a:off x="4798" y="2063"/>
                <a:ext cx="11" cy="15"/>
              </a:xfrm>
              <a:custGeom>
                <a:avLst/>
                <a:gdLst/>
                <a:ahLst/>
                <a:cxnLst>
                  <a:cxn ang="0">
                    <a:pos x="13" y="76"/>
                  </a:cxn>
                  <a:cxn ang="0">
                    <a:pos x="13" y="76"/>
                  </a:cxn>
                  <a:cxn ang="0">
                    <a:pos x="11" y="75"/>
                  </a:cxn>
                  <a:cxn ang="0">
                    <a:pos x="10" y="75"/>
                  </a:cxn>
                  <a:cxn ang="0">
                    <a:pos x="8" y="75"/>
                  </a:cxn>
                  <a:cxn ang="0">
                    <a:pos x="6" y="74"/>
                  </a:cxn>
                  <a:cxn ang="0">
                    <a:pos x="4" y="74"/>
                  </a:cxn>
                  <a:cxn ang="0">
                    <a:pos x="3" y="73"/>
                  </a:cxn>
                  <a:cxn ang="0">
                    <a:pos x="2" y="72"/>
                  </a:cxn>
                  <a:cxn ang="0">
                    <a:pos x="0" y="70"/>
                  </a:cxn>
                  <a:cxn ang="0">
                    <a:pos x="54" y="17"/>
                  </a:cxn>
                  <a:cxn ang="0">
                    <a:pos x="49" y="14"/>
                  </a:cxn>
                  <a:cxn ang="0">
                    <a:pos x="45" y="10"/>
                  </a:cxn>
                  <a:cxn ang="0">
                    <a:pos x="40" y="7"/>
                  </a:cxn>
                  <a:cxn ang="0">
                    <a:pos x="35" y="5"/>
                  </a:cxn>
                  <a:cxn ang="0">
                    <a:pos x="29" y="2"/>
                  </a:cxn>
                  <a:cxn ang="0">
                    <a:pos x="23" y="1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6"/>
                  </a:cxn>
                </a:cxnLst>
                <a:rect l="0" t="0" r="r" b="b"/>
                <a:pathLst>
                  <a:path w="54" h="76">
                    <a:moveTo>
                      <a:pt x="13" y="76"/>
                    </a:moveTo>
                    <a:lnTo>
                      <a:pt x="13" y="76"/>
                    </a:lnTo>
                    <a:lnTo>
                      <a:pt x="11" y="75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4"/>
                    </a:lnTo>
                    <a:lnTo>
                      <a:pt x="4" y="74"/>
                    </a:lnTo>
                    <a:lnTo>
                      <a:pt x="3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54" y="17"/>
                    </a:lnTo>
                    <a:lnTo>
                      <a:pt x="49" y="14"/>
                    </a:lnTo>
                    <a:lnTo>
                      <a:pt x="45" y="10"/>
                    </a:lnTo>
                    <a:lnTo>
                      <a:pt x="40" y="7"/>
                    </a:lnTo>
                    <a:lnTo>
                      <a:pt x="35" y="5"/>
                    </a:lnTo>
                    <a:lnTo>
                      <a:pt x="29" y="2"/>
                    </a:lnTo>
                    <a:lnTo>
                      <a:pt x="23" y="1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5" name="Freeform 3181"/>
              <p:cNvSpPr>
                <a:spLocks/>
              </p:cNvSpPr>
              <p:nvPr/>
            </p:nvSpPr>
            <p:spPr bwMode="auto">
              <a:xfrm>
                <a:off x="4793" y="2063"/>
                <a:ext cx="10" cy="15"/>
              </a:xfrm>
              <a:custGeom>
                <a:avLst/>
                <a:gdLst/>
                <a:ahLst/>
                <a:cxnLst>
                  <a:cxn ang="0">
                    <a:pos x="53" y="70"/>
                  </a:cxn>
                  <a:cxn ang="0">
                    <a:pos x="53" y="70"/>
                  </a:cxn>
                  <a:cxn ang="0">
                    <a:pos x="52" y="72"/>
                  </a:cxn>
                  <a:cxn ang="0">
                    <a:pos x="50" y="73"/>
                  </a:cxn>
                  <a:cxn ang="0">
                    <a:pos x="48" y="74"/>
                  </a:cxn>
                  <a:cxn ang="0">
                    <a:pos x="47" y="74"/>
                  </a:cxn>
                  <a:cxn ang="0">
                    <a:pos x="45" y="75"/>
                  </a:cxn>
                  <a:cxn ang="0">
                    <a:pos x="42" y="75"/>
                  </a:cxn>
                  <a:cxn ang="0">
                    <a:pos x="41" y="75"/>
                  </a:cxn>
                  <a:cxn ang="0">
                    <a:pos x="40" y="76"/>
                  </a:cxn>
                  <a:cxn ang="0">
                    <a:pos x="40" y="0"/>
                  </a:cxn>
                  <a:cxn ang="0">
                    <a:pos x="34" y="1"/>
                  </a:cxn>
                  <a:cxn ang="0">
                    <a:pos x="29" y="1"/>
                  </a:cxn>
                  <a:cxn ang="0">
                    <a:pos x="23" y="2"/>
                  </a:cxn>
                  <a:cxn ang="0">
                    <a:pos x="18" y="5"/>
                  </a:cxn>
                  <a:cxn ang="0">
                    <a:pos x="12" y="7"/>
                  </a:cxn>
                  <a:cxn ang="0">
                    <a:pos x="8" y="10"/>
                  </a:cxn>
                  <a:cxn ang="0">
                    <a:pos x="3" y="14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53" y="70"/>
                  </a:cxn>
                </a:cxnLst>
                <a:rect l="0" t="0" r="r" b="b"/>
                <a:pathLst>
                  <a:path w="53" h="76">
                    <a:moveTo>
                      <a:pt x="53" y="70"/>
                    </a:moveTo>
                    <a:lnTo>
                      <a:pt x="53" y="70"/>
                    </a:lnTo>
                    <a:lnTo>
                      <a:pt x="52" y="72"/>
                    </a:lnTo>
                    <a:lnTo>
                      <a:pt x="50" y="73"/>
                    </a:lnTo>
                    <a:lnTo>
                      <a:pt x="48" y="74"/>
                    </a:lnTo>
                    <a:lnTo>
                      <a:pt x="47" y="74"/>
                    </a:lnTo>
                    <a:lnTo>
                      <a:pt x="45" y="75"/>
                    </a:lnTo>
                    <a:lnTo>
                      <a:pt x="42" y="75"/>
                    </a:lnTo>
                    <a:lnTo>
                      <a:pt x="41" y="75"/>
                    </a:lnTo>
                    <a:lnTo>
                      <a:pt x="40" y="76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9" y="1"/>
                    </a:lnTo>
                    <a:lnTo>
                      <a:pt x="23" y="2"/>
                    </a:lnTo>
                    <a:lnTo>
                      <a:pt x="18" y="5"/>
                    </a:lnTo>
                    <a:lnTo>
                      <a:pt x="12" y="7"/>
                    </a:lnTo>
                    <a:lnTo>
                      <a:pt x="8" y="10"/>
                    </a:lnTo>
                    <a:lnTo>
                      <a:pt x="3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53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6" name="Freeform 3182"/>
              <p:cNvSpPr>
                <a:spLocks/>
              </p:cNvSpPr>
              <p:nvPr/>
            </p:nvSpPr>
            <p:spPr bwMode="auto">
              <a:xfrm>
                <a:off x="4789" y="2066"/>
                <a:ext cx="15" cy="11"/>
              </a:xfrm>
              <a:custGeom>
                <a:avLst/>
                <a:gdLst/>
                <a:ahLst/>
                <a:cxnLst>
                  <a:cxn ang="0">
                    <a:pos x="75" y="41"/>
                  </a:cxn>
                  <a:cxn ang="0">
                    <a:pos x="75" y="41"/>
                  </a:cxn>
                  <a:cxn ang="0">
                    <a:pos x="75" y="42"/>
                  </a:cxn>
                  <a:cxn ang="0">
                    <a:pos x="75" y="44"/>
                  </a:cxn>
                  <a:cxn ang="0">
                    <a:pos x="75" y="45"/>
                  </a:cxn>
                  <a:cxn ang="0">
                    <a:pos x="74" y="48"/>
                  </a:cxn>
                  <a:cxn ang="0">
                    <a:pos x="73" y="49"/>
                  </a:cxn>
                  <a:cxn ang="0">
                    <a:pos x="72" y="51"/>
                  </a:cxn>
                  <a:cxn ang="0">
                    <a:pos x="71" y="52"/>
                  </a:cxn>
                  <a:cxn ang="0">
                    <a:pos x="71" y="53"/>
                  </a:cxn>
                  <a:cxn ang="0">
                    <a:pos x="18" y="0"/>
                  </a:cxn>
                  <a:cxn ang="0">
                    <a:pos x="13" y="4"/>
                  </a:cxn>
                  <a:cxn ang="0">
                    <a:pos x="10" y="8"/>
                  </a:cxn>
                  <a:cxn ang="0">
                    <a:pos x="7" y="14"/>
                  </a:cxn>
                  <a:cxn ang="0">
                    <a:pos x="5" y="19"/>
                  </a:cxn>
                  <a:cxn ang="0">
                    <a:pos x="3" y="25"/>
                  </a:cxn>
                  <a:cxn ang="0">
                    <a:pos x="2" y="30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75" y="41"/>
                  </a:cxn>
                </a:cxnLst>
                <a:rect l="0" t="0" r="r" b="b"/>
                <a:pathLst>
                  <a:path w="75" h="53">
                    <a:moveTo>
                      <a:pt x="75" y="41"/>
                    </a:moveTo>
                    <a:lnTo>
                      <a:pt x="75" y="41"/>
                    </a:lnTo>
                    <a:lnTo>
                      <a:pt x="75" y="42"/>
                    </a:lnTo>
                    <a:lnTo>
                      <a:pt x="75" y="44"/>
                    </a:lnTo>
                    <a:lnTo>
                      <a:pt x="75" y="45"/>
                    </a:lnTo>
                    <a:lnTo>
                      <a:pt x="74" y="48"/>
                    </a:lnTo>
                    <a:lnTo>
                      <a:pt x="73" y="49"/>
                    </a:lnTo>
                    <a:lnTo>
                      <a:pt x="72" y="51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18" y="0"/>
                    </a:lnTo>
                    <a:lnTo>
                      <a:pt x="13" y="4"/>
                    </a:lnTo>
                    <a:lnTo>
                      <a:pt x="10" y="8"/>
                    </a:lnTo>
                    <a:lnTo>
                      <a:pt x="7" y="14"/>
                    </a:lnTo>
                    <a:lnTo>
                      <a:pt x="5" y="19"/>
                    </a:lnTo>
                    <a:lnTo>
                      <a:pt x="3" y="25"/>
                    </a:lnTo>
                    <a:lnTo>
                      <a:pt x="2" y="30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75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7" name="Freeform 3183"/>
              <p:cNvSpPr>
                <a:spLocks/>
              </p:cNvSpPr>
              <p:nvPr/>
            </p:nvSpPr>
            <p:spPr bwMode="auto">
              <a:xfrm>
                <a:off x="4789" y="2072"/>
                <a:ext cx="15" cy="10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71" y="0"/>
                  </a:cxn>
                  <a:cxn ang="0">
                    <a:pos x="71" y="1"/>
                  </a:cxn>
                  <a:cxn ang="0">
                    <a:pos x="72" y="2"/>
                  </a:cxn>
                  <a:cxn ang="0">
                    <a:pos x="73" y="5"/>
                  </a:cxn>
                  <a:cxn ang="0">
                    <a:pos x="74" y="6"/>
                  </a:cxn>
                  <a:cxn ang="0">
                    <a:pos x="75" y="8"/>
                  </a:cxn>
                  <a:cxn ang="0">
                    <a:pos x="75" y="10"/>
                  </a:cxn>
                  <a:cxn ang="0">
                    <a:pos x="75" y="12"/>
                  </a:cxn>
                  <a:cxn ang="0">
                    <a:pos x="75" y="13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2" y="24"/>
                  </a:cxn>
                  <a:cxn ang="0">
                    <a:pos x="3" y="30"/>
                  </a:cxn>
                  <a:cxn ang="0">
                    <a:pos x="5" y="35"/>
                  </a:cxn>
                  <a:cxn ang="0">
                    <a:pos x="7" y="40"/>
                  </a:cxn>
                  <a:cxn ang="0">
                    <a:pos x="10" y="45"/>
                  </a:cxn>
                  <a:cxn ang="0">
                    <a:pos x="13" y="50"/>
                  </a:cxn>
                  <a:cxn ang="0">
                    <a:pos x="18" y="53"/>
                  </a:cxn>
                  <a:cxn ang="0">
                    <a:pos x="18" y="53"/>
                  </a:cxn>
                  <a:cxn ang="0">
                    <a:pos x="71" y="0"/>
                  </a:cxn>
                </a:cxnLst>
                <a:rect l="0" t="0" r="r" b="b"/>
                <a:pathLst>
                  <a:path w="75" h="53">
                    <a:moveTo>
                      <a:pt x="71" y="0"/>
                    </a:moveTo>
                    <a:lnTo>
                      <a:pt x="71" y="0"/>
                    </a:lnTo>
                    <a:lnTo>
                      <a:pt x="71" y="1"/>
                    </a:lnTo>
                    <a:lnTo>
                      <a:pt x="72" y="2"/>
                    </a:lnTo>
                    <a:lnTo>
                      <a:pt x="73" y="5"/>
                    </a:lnTo>
                    <a:lnTo>
                      <a:pt x="74" y="6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5" y="12"/>
                    </a:lnTo>
                    <a:lnTo>
                      <a:pt x="75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3" y="30"/>
                    </a:lnTo>
                    <a:lnTo>
                      <a:pt x="5" y="35"/>
                    </a:lnTo>
                    <a:lnTo>
                      <a:pt x="7" y="40"/>
                    </a:lnTo>
                    <a:lnTo>
                      <a:pt x="10" y="45"/>
                    </a:lnTo>
                    <a:lnTo>
                      <a:pt x="13" y="50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8" name="Freeform 3184"/>
              <p:cNvSpPr>
                <a:spLocks/>
              </p:cNvSpPr>
              <p:nvPr/>
            </p:nvSpPr>
            <p:spPr bwMode="auto">
              <a:xfrm>
                <a:off x="4793" y="2071"/>
                <a:ext cx="10" cy="15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41" y="0"/>
                  </a:cxn>
                  <a:cxn ang="0">
                    <a:pos x="42" y="0"/>
                  </a:cxn>
                  <a:cxn ang="0">
                    <a:pos x="45" y="0"/>
                  </a:cxn>
                  <a:cxn ang="0">
                    <a:pos x="47" y="2"/>
                  </a:cxn>
                  <a:cxn ang="0">
                    <a:pos x="48" y="3"/>
                  </a:cxn>
                  <a:cxn ang="0">
                    <a:pos x="49" y="3"/>
                  </a:cxn>
                  <a:cxn ang="0">
                    <a:pos x="52" y="4"/>
                  </a:cxn>
                  <a:cxn ang="0">
                    <a:pos x="53" y="5"/>
                  </a:cxn>
                  <a:cxn ang="0">
                    <a:pos x="0" y="58"/>
                  </a:cxn>
                  <a:cxn ang="0">
                    <a:pos x="3" y="63"/>
                  </a:cxn>
                  <a:cxn ang="0">
                    <a:pos x="8" y="66"/>
                  </a:cxn>
                  <a:cxn ang="0">
                    <a:pos x="12" y="69"/>
                  </a:cxn>
                  <a:cxn ang="0">
                    <a:pos x="18" y="71"/>
                  </a:cxn>
                  <a:cxn ang="0">
                    <a:pos x="23" y="73"/>
                  </a:cxn>
                  <a:cxn ang="0">
                    <a:pos x="29" y="74"/>
                  </a:cxn>
                  <a:cxn ang="0">
                    <a:pos x="34" y="75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40" y="0"/>
                  </a:cxn>
                </a:cxnLst>
                <a:rect l="0" t="0" r="r" b="b"/>
                <a:pathLst>
                  <a:path w="53" h="75">
                    <a:moveTo>
                      <a:pt x="40" y="0"/>
                    </a:move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7" y="2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52" y="4"/>
                    </a:lnTo>
                    <a:lnTo>
                      <a:pt x="53" y="5"/>
                    </a:lnTo>
                    <a:lnTo>
                      <a:pt x="0" y="58"/>
                    </a:lnTo>
                    <a:lnTo>
                      <a:pt x="3" y="63"/>
                    </a:lnTo>
                    <a:lnTo>
                      <a:pt x="8" y="66"/>
                    </a:lnTo>
                    <a:lnTo>
                      <a:pt x="12" y="69"/>
                    </a:lnTo>
                    <a:lnTo>
                      <a:pt x="18" y="71"/>
                    </a:lnTo>
                    <a:lnTo>
                      <a:pt x="23" y="73"/>
                    </a:lnTo>
                    <a:lnTo>
                      <a:pt x="29" y="74"/>
                    </a:lnTo>
                    <a:lnTo>
                      <a:pt x="34" y="75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9" name="Freeform 3185"/>
              <p:cNvSpPr>
                <a:spLocks/>
              </p:cNvSpPr>
              <p:nvPr/>
            </p:nvSpPr>
            <p:spPr bwMode="auto">
              <a:xfrm>
                <a:off x="4798" y="2071"/>
                <a:ext cx="11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6" y="2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3" y="75"/>
                  </a:cxn>
                  <a:cxn ang="0">
                    <a:pos x="18" y="75"/>
                  </a:cxn>
                  <a:cxn ang="0">
                    <a:pos x="23" y="74"/>
                  </a:cxn>
                  <a:cxn ang="0">
                    <a:pos x="29" y="73"/>
                  </a:cxn>
                  <a:cxn ang="0">
                    <a:pos x="35" y="71"/>
                  </a:cxn>
                  <a:cxn ang="0">
                    <a:pos x="40" y="69"/>
                  </a:cxn>
                  <a:cxn ang="0">
                    <a:pos x="45" y="66"/>
                  </a:cxn>
                  <a:cxn ang="0">
                    <a:pos x="49" y="63"/>
                  </a:cxn>
                  <a:cxn ang="0">
                    <a:pos x="54" y="58"/>
                  </a:cxn>
                  <a:cxn ang="0">
                    <a:pos x="54" y="58"/>
                  </a:cxn>
                  <a:cxn ang="0">
                    <a:pos x="0" y="5"/>
                  </a:cxn>
                </a:cxnLst>
                <a:rect l="0" t="0" r="r" b="b"/>
                <a:pathLst>
                  <a:path w="54" h="75">
                    <a:moveTo>
                      <a:pt x="0" y="5"/>
                    </a:moveTo>
                    <a:lnTo>
                      <a:pt x="0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75"/>
                    </a:lnTo>
                    <a:lnTo>
                      <a:pt x="18" y="75"/>
                    </a:lnTo>
                    <a:lnTo>
                      <a:pt x="23" y="74"/>
                    </a:lnTo>
                    <a:lnTo>
                      <a:pt x="29" y="73"/>
                    </a:lnTo>
                    <a:lnTo>
                      <a:pt x="35" y="71"/>
                    </a:lnTo>
                    <a:lnTo>
                      <a:pt x="40" y="69"/>
                    </a:lnTo>
                    <a:lnTo>
                      <a:pt x="45" y="66"/>
                    </a:lnTo>
                    <a:lnTo>
                      <a:pt x="49" y="63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0" name="Freeform 3186"/>
              <p:cNvSpPr>
                <a:spLocks/>
              </p:cNvSpPr>
              <p:nvPr/>
            </p:nvSpPr>
            <p:spPr bwMode="auto">
              <a:xfrm>
                <a:off x="4797" y="2072"/>
                <a:ext cx="15" cy="1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59" y="53"/>
                  </a:cxn>
                  <a:cxn ang="0">
                    <a:pos x="62" y="50"/>
                  </a:cxn>
                  <a:cxn ang="0">
                    <a:pos x="65" y="45"/>
                  </a:cxn>
                  <a:cxn ang="0">
                    <a:pos x="69" y="40"/>
                  </a:cxn>
                  <a:cxn ang="0">
                    <a:pos x="71" y="35"/>
                  </a:cxn>
                  <a:cxn ang="0">
                    <a:pos x="74" y="29"/>
                  </a:cxn>
                  <a:cxn ang="0">
                    <a:pos x="75" y="24"/>
                  </a:cxn>
                  <a:cxn ang="0">
                    <a:pos x="75" y="19"/>
                  </a:cxn>
                  <a:cxn ang="0">
                    <a:pos x="76" y="13"/>
                  </a:cxn>
                  <a:cxn ang="0">
                    <a:pos x="76" y="13"/>
                  </a:cxn>
                  <a:cxn ang="0">
                    <a:pos x="0" y="13"/>
                  </a:cxn>
                </a:cxnLst>
                <a:rect l="0" t="0" r="r" b="b"/>
                <a:pathLst>
                  <a:path w="76" h="53">
                    <a:moveTo>
                      <a:pt x="0" y="13"/>
                    </a:move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59" y="53"/>
                    </a:lnTo>
                    <a:lnTo>
                      <a:pt x="62" y="50"/>
                    </a:lnTo>
                    <a:lnTo>
                      <a:pt x="65" y="45"/>
                    </a:lnTo>
                    <a:lnTo>
                      <a:pt x="69" y="40"/>
                    </a:lnTo>
                    <a:lnTo>
                      <a:pt x="71" y="35"/>
                    </a:lnTo>
                    <a:lnTo>
                      <a:pt x="74" y="29"/>
                    </a:lnTo>
                    <a:lnTo>
                      <a:pt x="75" y="24"/>
                    </a:lnTo>
                    <a:lnTo>
                      <a:pt x="75" y="19"/>
                    </a:lnTo>
                    <a:lnTo>
                      <a:pt x="76" y="13"/>
                    </a:lnTo>
                    <a:lnTo>
                      <a:pt x="76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1" name="Freeform 3187"/>
              <p:cNvSpPr>
                <a:spLocks noEditPoints="1"/>
              </p:cNvSpPr>
              <p:nvPr/>
            </p:nvSpPr>
            <p:spPr bwMode="auto">
              <a:xfrm>
                <a:off x="4754" y="2067"/>
                <a:ext cx="17" cy="27"/>
              </a:xfrm>
              <a:custGeom>
                <a:avLst/>
                <a:gdLst/>
                <a:ahLst/>
                <a:cxnLst>
                  <a:cxn ang="0">
                    <a:pos x="67" y="29"/>
                  </a:cxn>
                  <a:cxn ang="0">
                    <a:pos x="64" y="22"/>
                  </a:cxn>
                  <a:cxn ang="0">
                    <a:pos x="59" y="17"/>
                  </a:cxn>
                  <a:cxn ang="0">
                    <a:pos x="51" y="14"/>
                  </a:cxn>
                  <a:cxn ang="0">
                    <a:pos x="43" y="14"/>
                  </a:cxn>
                  <a:cxn ang="0">
                    <a:pos x="36" y="15"/>
                  </a:cxn>
                  <a:cxn ang="0">
                    <a:pos x="29" y="21"/>
                  </a:cxn>
                  <a:cxn ang="0">
                    <a:pos x="23" y="29"/>
                  </a:cxn>
                  <a:cxn ang="0">
                    <a:pos x="18" y="39"/>
                  </a:cxn>
                  <a:cxn ang="0">
                    <a:pos x="16" y="54"/>
                  </a:cxn>
                  <a:cxn ang="0">
                    <a:pos x="19" y="60"/>
                  </a:cxn>
                  <a:cxn ang="0">
                    <a:pos x="26" y="53"/>
                  </a:cxn>
                  <a:cxn ang="0">
                    <a:pos x="34" y="49"/>
                  </a:cxn>
                  <a:cxn ang="0">
                    <a:pos x="44" y="46"/>
                  </a:cxn>
                  <a:cxn ang="0">
                    <a:pos x="55" y="47"/>
                  </a:cxn>
                  <a:cxn ang="0">
                    <a:pos x="69" y="53"/>
                  </a:cxn>
                  <a:cxn ang="0">
                    <a:pos x="81" y="65"/>
                  </a:cxn>
                  <a:cxn ang="0">
                    <a:pos x="85" y="80"/>
                  </a:cxn>
                  <a:cxn ang="0">
                    <a:pos x="86" y="95"/>
                  </a:cxn>
                  <a:cxn ang="0">
                    <a:pos x="83" y="106"/>
                  </a:cxn>
                  <a:cxn ang="0">
                    <a:pos x="78" y="117"/>
                  </a:cxn>
                  <a:cxn ang="0">
                    <a:pos x="71" y="125"/>
                  </a:cxn>
                  <a:cxn ang="0">
                    <a:pos x="62" y="131"/>
                  </a:cxn>
                  <a:cxn ang="0">
                    <a:pos x="52" y="133"/>
                  </a:cxn>
                  <a:cxn ang="0">
                    <a:pos x="36" y="133"/>
                  </a:cxn>
                  <a:cxn ang="0">
                    <a:pos x="19" y="125"/>
                  </a:cxn>
                  <a:cxn ang="0">
                    <a:pos x="7" y="110"/>
                  </a:cxn>
                  <a:cxn ang="0">
                    <a:pos x="1" y="86"/>
                  </a:cxn>
                  <a:cxn ang="0">
                    <a:pos x="1" y="52"/>
                  </a:cxn>
                  <a:cxn ang="0">
                    <a:pos x="8" y="24"/>
                  </a:cxn>
                  <a:cxn ang="0">
                    <a:pos x="21" y="8"/>
                  </a:cxn>
                  <a:cxn ang="0">
                    <a:pos x="37" y="1"/>
                  </a:cxn>
                  <a:cxn ang="0">
                    <a:pos x="54" y="0"/>
                  </a:cxn>
                  <a:cxn ang="0">
                    <a:pos x="67" y="5"/>
                  </a:cxn>
                  <a:cxn ang="0">
                    <a:pos x="77" y="13"/>
                  </a:cxn>
                  <a:cxn ang="0">
                    <a:pos x="83" y="26"/>
                  </a:cxn>
                  <a:cxn ang="0">
                    <a:pos x="18" y="91"/>
                  </a:cxn>
                  <a:cxn ang="0">
                    <a:pos x="19" y="99"/>
                  </a:cxn>
                  <a:cxn ang="0">
                    <a:pos x="23" y="106"/>
                  </a:cxn>
                  <a:cxn ang="0">
                    <a:pos x="28" y="113"/>
                  </a:cxn>
                  <a:cxn ang="0">
                    <a:pos x="33" y="117"/>
                  </a:cxn>
                  <a:cxn ang="0">
                    <a:pos x="40" y="119"/>
                  </a:cxn>
                  <a:cxn ang="0">
                    <a:pos x="48" y="120"/>
                  </a:cxn>
                  <a:cxn ang="0">
                    <a:pos x="56" y="117"/>
                  </a:cxn>
                  <a:cxn ang="0">
                    <a:pos x="64" y="110"/>
                  </a:cxn>
                  <a:cxn ang="0">
                    <a:pos x="69" y="99"/>
                  </a:cxn>
                  <a:cxn ang="0">
                    <a:pos x="70" y="87"/>
                  </a:cxn>
                  <a:cxn ang="0">
                    <a:pos x="67" y="75"/>
                  </a:cxn>
                  <a:cxn ang="0">
                    <a:pos x="61" y="67"/>
                  </a:cxn>
                  <a:cxn ang="0">
                    <a:pos x="52" y="61"/>
                  </a:cxn>
                  <a:cxn ang="0">
                    <a:pos x="43" y="60"/>
                  </a:cxn>
                  <a:cxn ang="0">
                    <a:pos x="32" y="64"/>
                  </a:cxn>
                  <a:cxn ang="0">
                    <a:pos x="24" y="71"/>
                  </a:cxn>
                  <a:cxn ang="0">
                    <a:pos x="19" y="80"/>
                  </a:cxn>
                </a:cxnLst>
                <a:rect l="0" t="0" r="r" b="b"/>
                <a:pathLst>
                  <a:path w="86" h="133">
                    <a:moveTo>
                      <a:pt x="84" y="32"/>
                    </a:moveTo>
                    <a:lnTo>
                      <a:pt x="68" y="34"/>
                    </a:lnTo>
                    <a:lnTo>
                      <a:pt x="68" y="31"/>
                    </a:lnTo>
                    <a:lnTo>
                      <a:pt x="67" y="29"/>
                    </a:lnTo>
                    <a:lnTo>
                      <a:pt x="67" y="28"/>
                    </a:lnTo>
                    <a:lnTo>
                      <a:pt x="66" y="26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3" y="21"/>
                    </a:lnTo>
                    <a:lnTo>
                      <a:pt x="62" y="20"/>
                    </a:lnTo>
                    <a:lnTo>
                      <a:pt x="61" y="19"/>
                    </a:lnTo>
                    <a:lnTo>
                      <a:pt x="59" y="17"/>
                    </a:lnTo>
                    <a:lnTo>
                      <a:pt x="56" y="16"/>
                    </a:lnTo>
                    <a:lnTo>
                      <a:pt x="55" y="15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8" y="13"/>
                    </a:lnTo>
                    <a:lnTo>
                      <a:pt x="46" y="13"/>
                    </a:lnTo>
                    <a:lnTo>
                      <a:pt x="44" y="13"/>
                    </a:lnTo>
                    <a:lnTo>
                      <a:pt x="43" y="14"/>
                    </a:lnTo>
                    <a:lnTo>
                      <a:pt x="40" y="14"/>
                    </a:lnTo>
                    <a:lnTo>
                      <a:pt x="39" y="14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4" y="16"/>
                    </a:lnTo>
                    <a:lnTo>
                      <a:pt x="32" y="17"/>
                    </a:lnTo>
                    <a:lnTo>
                      <a:pt x="31" y="19"/>
                    </a:lnTo>
                    <a:lnTo>
                      <a:pt x="29" y="21"/>
                    </a:lnTo>
                    <a:lnTo>
                      <a:pt x="28" y="22"/>
                    </a:lnTo>
                    <a:lnTo>
                      <a:pt x="26" y="24"/>
                    </a:lnTo>
                    <a:lnTo>
                      <a:pt x="24" y="27"/>
                    </a:lnTo>
                    <a:lnTo>
                      <a:pt x="23" y="29"/>
                    </a:lnTo>
                    <a:lnTo>
                      <a:pt x="22" y="31"/>
                    </a:lnTo>
                    <a:lnTo>
                      <a:pt x="21" y="34"/>
                    </a:lnTo>
                    <a:lnTo>
                      <a:pt x="19" y="36"/>
                    </a:lnTo>
                    <a:lnTo>
                      <a:pt x="18" y="39"/>
                    </a:lnTo>
                    <a:lnTo>
                      <a:pt x="18" y="43"/>
                    </a:lnTo>
                    <a:lnTo>
                      <a:pt x="17" y="46"/>
                    </a:lnTo>
                    <a:lnTo>
                      <a:pt x="17" y="50"/>
                    </a:lnTo>
                    <a:lnTo>
                      <a:pt x="16" y="54"/>
                    </a:lnTo>
                    <a:lnTo>
                      <a:pt x="16" y="59"/>
                    </a:lnTo>
                    <a:lnTo>
                      <a:pt x="16" y="64"/>
                    </a:lnTo>
                    <a:lnTo>
                      <a:pt x="17" y="61"/>
                    </a:lnTo>
                    <a:lnTo>
                      <a:pt x="19" y="60"/>
                    </a:lnTo>
                    <a:lnTo>
                      <a:pt x="21" y="58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6" y="53"/>
                    </a:lnTo>
                    <a:lnTo>
                      <a:pt x="29" y="52"/>
                    </a:lnTo>
                    <a:lnTo>
                      <a:pt x="30" y="51"/>
                    </a:lnTo>
                    <a:lnTo>
                      <a:pt x="32" y="50"/>
                    </a:lnTo>
                    <a:lnTo>
                      <a:pt x="34" y="49"/>
                    </a:lnTo>
                    <a:lnTo>
                      <a:pt x="37" y="49"/>
                    </a:lnTo>
                    <a:lnTo>
                      <a:pt x="39" y="47"/>
                    </a:lnTo>
                    <a:lnTo>
                      <a:pt x="41" y="47"/>
                    </a:lnTo>
                    <a:lnTo>
                      <a:pt x="44" y="46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52" y="46"/>
                    </a:lnTo>
                    <a:lnTo>
                      <a:pt x="55" y="47"/>
                    </a:lnTo>
                    <a:lnTo>
                      <a:pt x="59" y="49"/>
                    </a:lnTo>
                    <a:lnTo>
                      <a:pt x="62" y="50"/>
                    </a:lnTo>
                    <a:lnTo>
                      <a:pt x="66" y="51"/>
                    </a:lnTo>
                    <a:lnTo>
                      <a:pt x="69" y="53"/>
                    </a:lnTo>
                    <a:lnTo>
                      <a:pt x="73" y="56"/>
                    </a:lnTo>
                    <a:lnTo>
                      <a:pt x="75" y="58"/>
                    </a:lnTo>
                    <a:lnTo>
                      <a:pt x="78" y="61"/>
                    </a:lnTo>
                    <a:lnTo>
                      <a:pt x="81" y="65"/>
                    </a:lnTo>
                    <a:lnTo>
                      <a:pt x="82" y="68"/>
                    </a:lnTo>
                    <a:lnTo>
                      <a:pt x="84" y="72"/>
                    </a:lnTo>
                    <a:lnTo>
                      <a:pt x="85" y="75"/>
                    </a:lnTo>
                    <a:lnTo>
                      <a:pt x="85" y="80"/>
                    </a:lnTo>
                    <a:lnTo>
                      <a:pt x="86" y="84"/>
                    </a:lnTo>
                    <a:lnTo>
                      <a:pt x="86" y="89"/>
                    </a:lnTo>
                    <a:lnTo>
                      <a:pt x="86" y="91"/>
                    </a:lnTo>
                    <a:lnTo>
                      <a:pt x="86" y="95"/>
                    </a:lnTo>
                    <a:lnTo>
                      <a:pt x="85" y="97"/>
                    </a:lnTo>
                    <a:lnTo>
                      <a:pt x="85" y="101"/>
                    </a:lnTo>
                    <a:lnTo>
                      <a:pt x="84" y="103"/>
                    </a:lnTo>
                    <a:lnTo>
                      <a:pt x="83" y="106"/>
                    </a:lnTo>
                    <a:lnTo>
                      <a:pt x="83" y="109"/>
                    </a:lnTo>
                    <a:lnTo>
                      <a:pt x="81" y="112"/>
                    </a:lnTo>
                    <a:lnTo>
                      <a:pt x="79" y="114"/>
                    </a:lnTo>
                    <a:lnTo>
                      <a:pt x="78" y="117"/>
                    </a:lnTo>
                    <a:lnTo>
                      <a:pt x="77" y="119"/>
                    </a:lnTo>
                    <a:lnTo>
                      <a:pt x="75" y="121"/>
                    </a:lnTo>
                    <a:lnTo>
                      <a:pt x="73" y="122"/>
                    </a:lnTo>
                    <a:lnTo>
                      <a:pt x="71" y="125"/>
                    </a:lnTo>
                    <a:lnTo>
                      <a:pt x="69" y="126"/>
                    </a:lnTo>
                    <a:lnTo>
                      <a:pt x="67" y="128"/>
                    </a:lnTo>
                    <a:lnTo>
                      <a:pt x="64" y="129"/>
                    </a:lnTo>
                    <a:lnTo>
                      <a:pt x="62" y="131"/>
                    </a:lnTo>
                    <a:lnTo>
                      <a:pt x="59" y="131"/>
                    </a:lnTo>
                    <a:lnTo>
                      <a:pt x="56" y="132"/>
                    </a:lnTo>
                    <a:lnTo>
                      <a:pt x="54" y="133"/>
                    </a:lnTo>
                    <a:lnTo>
                      <a:pt x="52" y="133"/>
                    </a:lnTo>
                    <a:lnTo>
                      <a:pt x="48" y="133"/>
                    </a:lnTo>
                    <a:lnTo>
                      <a:pt x="46" y="133"/>
                    </a:lnTo>
                    <a:lnTo>
                      <a:pt x="40" y="133"/>
                    </a:lnTo>
                    <a:lnTo>
                      <a:pt x="36" y="133"/>
                    </a:lnTo>
                    <a:lnTo>
                      <a:pt x="31" y="132"/>
                    </a:lnTo>
                    <a:lnTo>
                      <a:pt x="28" y="129"/>
                    </a:lnTo>
                    <a:lnTo>
                      <a:pt x="23" y="127"/>
                    </a:lnTo>
                    <a:lnTo>
                      <a:pt x="19" y="125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10" y="114"/>
                    </a:lnTo>
                    <a:lnTo>
                      <a:pt x="7" y="110"/>
                    </a:lnTo>
                    <a:lnTo>
                      <a:pt x="6" y="105"/>
                    </a:lnTo>
                    <a:lnTo>
                      <a:pt x="3" y="99"/>
                    </a:lnTo>
                    <a:lnTo>
                      <a:pt x="2" y="92"/>
                    </a:lnTo>
                    <a:lnTo>
                      <a:pt x="1" y="86"/>
                    </a:lnTo>
                    <a:lnTo>
                      <a:pt x="1" y="79"/>
                    </a:lnTo>
                    <a:lnTo>
                      <a:pt x="0" y="71"/>
                    </a:lnTo>
                    <a:lnTo>
                      <a:pt x="1" y="61"/>
                    </a:lnTo>
                    <a:lnTo>
                      <a:pt x="1" y="52"/>
                    </a:lnTo>
                    <a:lnTo>
                      <a:pt x="2" y="44"/>
                    </a:lnTo>
                    <a:lnTo>
                      <a:pt x="3" y="37"/>
                    </a:lnTo>
                    <a:lnTo>
                      <a:pt x="6" y="31"/>
                    </a:lnTo>
                    <a:lnTo>
                      <a:pt x="8" y="24"/>
                    </a:lnTo>
                    <a:lnTo>
                      <a:pt x="11" y="20"/>
                    </a:lnTo>
                    <a:lnTo>
                      <a:pt x="14" y="15"/>
                    </a:lnTo>
                    <a:lnTo>
                      <a:pt x="17" y="12"/>
                    </a:lnTo>
                    <a:lnTo>
                      <a:pt x="21" y="8"/>
                    </a:lnTo>
                    <a:lnTo>
                      <a:pt x="24" y="6"/>
                    </a:lnTo>
                    <a:lnTo>
                      <a:pt x="29" y="4"/>
                    </a:lnTo>
                    <a:lnTo>
                      <a:pt x="33" y="2"/>
                    </a:lnTo>
                    <a:lnTo>
                      <a:pt x="37" y="1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8" y="1"/>
                    </a:lnTo>
                    <a:lnTo>
                      <a:pt x="61" y="2"/>
                    </a:lnTo>
                    <a:lnTo>
                      <a:pt x="64" y="4"/>
                    </a:lnTo>
                    <a:lnTo>
                      <a:pt x="67" y="5"/>
                    </a:lnTo>
                    <a:lnTo>
                      <a:pt x="70" y="7"/>
                    </a:lnTo>
                    <a:lnTo>
                      <a:pt x="73" y="8"/>
                    </a:lnTo>
                    <a:lnTo>
                      <a:pt x="75" y="11"/>
                    </a:lnTo>
                    <a:lnTo>
                      <a:pt x="77" y="13"/>
                    </a:lnTo>
                    <a:lnTo>
                      <a:pt x="78" y="16"/>
                    </a:lnTo>
                    <a:lnTo>
                      <a:pt x="81" y="19"/>
                    </a:lnTo>
                    <a:lnTo>
                      <a:pt x="82" y="22"/>
                    </a:lnTo>
                    <a:lnTo>
                      <a:pt x="83" y="26"/>
                    </a:lnTo>
                    <a:lnTo>
                      <a:pt x="83" y="29"/>
                    </a:lnTo>
                    <a:lnTo>
                      <a:pt x="84" y="32"/>
                    </a:lnTo>
                    <a:close/>
                    <a:moveTo>
                      <a:pt x="18" y="89"/>
                    </a:moveTo>
                    <a:lnTo>
                      <a:pt x="18" y="91"/>
                    </a:lnTo>
                    <a:lnTo>
                      <a:pt x="18" y="92"/>
                    </a:lnTo>
                    <a:lnTo>
                      <a:pt x="19" y="95"/>
                    </a:lnTo>
                    <a:lnTo>
                      <a:pt x="19" y="97"/>
                    </a:lnTo>
                    <a:lnTo>
                      <a:pt x="19" y="99"/>
                    </a:lnTo>
                    <a:lnTo>
                      <a:pt x="21" y="101"/>
                    </a:lnTo>
                    <a:lnTo>
                      <a:pt x="22" y="103"/>
                    </a:lnTo>
                    <a:lnTo>
                      <a:pt x="22" y="105"/>
                    </a:lnTo>
                    <a:lnTo>
                      <a:pt x="23" y="106"/>
                    </a:lnTo>
                    <a:lnTo>
                      <a:pt x="24" y="109"/>
                    </a:lnTo>
                    <a:lnTo>
                      <a:pt x="25" y="110"/>
                    </a:lnTo>
                    <a:lnTo>
                      <a:pt x="26" y="111"/>
                    </a:lnTo>
                    <a:lnTo>
                      <a:pt x="28" y="113"/>
                    </a:lnTo>
                    <a:lnTo>
                      <a:pt x="29" y="114"/>
                    </a:lnTo>
                    <a:lnTo>
                      <a:pt x="31" y="116"/>
                    </a:lnTo>
                    <a:lnTo>
                      <a:pt x="32" y="117"/>
                    </a:lnTo>
                    <a:lnTo>
                      <a:pt x="33" y="117"/>
                    </a:lnTo>
                    <a:lnTo>
                      <a:pt x="36" y="118"/>
                    </a:lnTo>
                    <a:lnTo>
                      <a:pt x="37" y="119"/>
                    </a:lnTo>
                    <a:lnTo>
                      <a:pt x="38" y="119"/>
                    </a:lnTo>
                    <a:lnTo>
                      <a:pt x="40" y="119"/>
                    </a:lnTo>
                    <a:lnTo>
                      <a:pt x="41" y="120"/>
                    </a:lnTo>
                    <a:lnTo>
                      <a:pt x="44" y="120"/>
                    </a:lnTo>
                    <a:lnTo>
                      <a:pt x="45" y="120"/>
                    </a:lnTo>
                    <a:lnTo>
                      <a:pt x="48" y="120"/>
                    </a:lnTo>
                    <a:lnTo>
                      <a:pt x="51" y="120"/>
                    </a:lnTo>
                    <a:lnTo>
                      <a:pt x="53" y="119"/>
                    </a:lnTo>
                    <a:lnTo>
                      <a:pt x="55" y="118"/>
                    </a:lnTo>
                    <a:lnTo>
                      <a:pt x="56" y="117"/>
                    </a:lnTo>
                    <a:lnTo>
                      <a:pt x="59" y="116"/>
                    </a:lnTo>
                    <a:lnTo>
                      <a:pt x="61" y="114"/>
                    </a:lnTo>
                    <a:lnTo>
                      <a:pt x="63" y="112"/>
                    </a:lnTo>
                    <a:lnTo>
                      <a:pt x="64" y="110"/>
                    </a:lnTo>
                    <a:lnTo>
                      <a:pt x="66" y="107"/>
                    </a:lnTo>
                    <a:lnTo>
                      <a:pt x="67" y="105"/>
                    </a:lnTo>
                    <a:lnTo>
                      <a:pt x="68" y="102"/>
                    </a:lnTo>
                    <a:lnTo>
                      <a:pt x="69" y="99"/>
                    </a:lnTo>
                    <a:lnTo>
                      <a:pt x="69" y="96"/>
                    </a:lnTo>
                    <a:lnTo>
                      <a:pt x="70" y="94"/>
                    </a:lnTo>
                    <a:lnTo>
                      <a:pt x="70" y="90"/>
                    </a:lnTo>
                    <a:lnTo>
                      <a:pt x="70" y="87"/>
                    </a:lnTo>
                    <a:lnTo>
                      <a:pt x="69" y="83"/>
                    </a:lnTo>
                    <a:lnTo>
                      <a:pt x="69" y="80"/>
                    </a:lnTo>
                    <a:lnTo>
                      <a:pt x="68" y="77"/>
                    </a:lnTo>
                    <a:lnTo>
                      <a:pt x="67" y="75"/>
                    </a:lnTo>
                    <a:lnTo>
                      <a:pt x="66" y="73"/>
                    </a:lnTo>
                    <a:lnTo>
                      <a:pt x="64" y="71"/>
                    </a:lnTo>
                    <a:lnTo>
                      <a:pt x="63" y="68"/>
                    </a:lnTo>
                    <a:lnTo>
                      <a:pt x="61" y="67"/>
                    </a:lnTo>
                    <a:lnTo>
                      <a:pt x="59" y="65"/>
                    </a:lnTo>
                    <a:lnTo>
                      <a:pt x="56" y="64"/>
                    </a:lnTo>
                    <a:lnTo>
                      <a:pt x="55" y="62"/>
                    </a:lnTo>
                    <a:lnTo>
                      <a:pt x="52" y="61"/>
                    </a:lnTo>
                    <a:lnTo>
                      <a:pt x="49" y="61"/>
                    </a:lnTo>
                    <a:lnTo>
                      <a:pt x="47" y="60"/>
                    </a:lnTo>
                    <a:lnTo>
                      <a:pt x="45" y="60"/>
                    </a:lnTo>
                    <a:lnTo>
                      <a:pt x="43" y="60"/>
                    </a:lnTo>
                    <a:lnTo>
                      <a:pt x="39" y="61"/>
                    </a:lnTo>
                    <a:lnTo>
                      <a:pt x="37" y="61"/>
                    </a:lnTo>
                    <a:lnTo>
                      <a:pt x="34" y="62"/>
                    </a:lnTo>
                    <a:lnTo>
                      <a:pt x="32" y="64"/>
                    </a:lnTo>
                    <a:lnTo>
                      <a:pt x="30" y="65"/>
                    </a:lnTo>
                    <a:lnTo>
                      <a:pt x="29" y="67"/>
                    </a:lnTo>
                    <a:lnTo>
                      <a:pt x="26" y="68"/>
                    </a:lnTo>
                    <a:lnTo>
                      <a:pt x="24" y="71"/>
                    </a:lnTo>
                    <a:lnTo>
                      <a:pt x="23" y="73"/>
                    </a:lnTo>
                    <a:lnTo>
                      <a:pt x="22" y="75"/>
                    </a:lnTo>
                    <a:lnTo>
                      <a:pt x="21" y="77"/>
                    </a:lnTo>
                    <a:lnTo>
                      <a:pt x="19" y="80"/>
                    </a:lnTo>
                    <a:lnTo>
                      <a:pt x="19" y="83"/>
                    </a:lnTo>
                    <a:lnTo>
                      <a:pt x="18" y="86"/>
                    </a:lnTo>
                    <a:lnTo>
                      <a:pt x="18" y="8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2" name="Freeform 3188"/>
              <p:cNvSpPr>
                <a:spLocks noEditPoints="1"/>
              </p:cNvSpPr>
              <p:nvPr/>
            </p:nvSpPr>
            <p:spPr bwMode="auto">
              <a:xfrm>
                <a:off x="4775" y="2067"/>
                <a:ext cx="17" cy="27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" y="42"/>
                  </a:cxn>
                  <a:cxn ang="0">
                    <a:pos x="4" y="29"/>
                  </a:cxn>
                  <a:cxn ang="0">
                    <a:pos x="9" y="20"/>
                  </a:cxn>
                  <a:cxn ang="0">
                    <a:pos x="13" y="12"/>
                  </a:cxn>
                  <a:cxn ang="0">
                    <a:pos x="20" y="6"/>
                  </a:cxn>
                  <a:cxn ang="0">
                    <a:pos x="28" y="2"/>
                  </a:cxn>
                  <a:cxn ang="0">
                    <a:pos x="39" y="0"/>
                  </a:cxn>
                  <a:cxn ang="0">
                    <a:pos x="47" y="0"/>
                  </a:cxn>
                  <a:cxn ang="0">
                    <a:pos x="54" y="1"/>
                  </a:cxn>
                  <a:cxn ang="0">
                    <a:pos x="61" y="5"/>
                  </a:cxn>
                  <a:cxn ang="0">
                    <a:pos x="65" y="8"/>
                  </a:cxn>
                  <a:cxn ang="0">
                    <a:pos x="71" y="13"/>
                  </a:cxn>
                  <a:cxn ang="0">
                    <a:pos x="75" y="19"/>
                  </a:cxn>
                  <a:cxn ang="0">
                    <a:pos x="78" y="26"/>
                  </a:cxn>
                  <a:cxn ang="0">
                    <a:pos x="80" y="34"/>
                  </a:cxn>
                  <a:cxn ang="0">
                    <a:pos x="83" y="42"/>
                  </a:cxn>
                  <a:cxn ang="0">
                    <a:pos x="84" y="53"/>
                  </a:cxn>
                  <a:cxn ang="0">
                    <a:pos x="85" y="67"/>
                  </a:cxn>
                  <a:cxn ang="0">
                    <a:pos x="84" y="83"/>
                  </a:cxn>
                  <a:cxn ang="0">
                    <a:pos x="82" y="96"/>
                  </a:cxn>
                  <a:cxn ang="0">
                    <a:pos x="78" y="107"/>
                  </a:cxn>
                  <a:cxn ang="0">
                    <a:pos x="74" y="117"/>
                  </a:cxn>
                  <a:cxn ang="0">
                    <a:pos x="68" y="124"/>
                  </a:cxn>
                  <a:cxn ang="0">
                    <a:pos x="61" y="129"/>
                  </a:cxn>
                  <a:cxn ang="0">
                    <a:pos x="52" y="132"/>
                  </a:cxn>
                  <a:cxn ang="0">
                    <a:pos x="42" y="133"/>
                  </a:cxn>
                  <a:cxn ang="0">
                    <a:pos x="28" y="132"/>
                  </a:cxn>
                  <a:cxn ang="0">
                    <a:pos x="18" y="126"/>
                  </a:cxn>
                  <a:cxn ang="0">
                    <a:pos x="9" y="116"/>
                  </a:cxn>
                  <a:cxn ang="0">
                    <a:pos x="3" y="98"/>
                  </a:cxn>
                  <a:cxn ang="0">
                    <a:pos x="0" y="75"/>
                  </a:cxn>
                  <a:cxn ang="0">
                    <a:pos x="16" y="74"/>
                  </a:cxn>
                  <a:cxn ang="0">
                    <a:pos x="18" y="94"/>
                  </a:cxn>
                  <a:cxn ang="0">
                    <a:pos x="22" y="106"/>
                  </a:cxn>
                  <a:cxn ang="0">
                    <a:pos x="27" y="114"/>
                  </a:cxn>
                  <a:cxn ang="0">
                    <a:pos x="34" y="119"/>
                  </a:cxn>
                  <a:cxn ang="0">
                    <a:pos x="42" y="120"/>
                  </a:cxn>
                  <a:cxn ang="0">
                    <a:pos x="49" y="119"/>
                  </a:cxn>
                  <a:cxn ang="0">
                    <a:pos x="56" y="114"/>
                  </a:cxn>
                  <a:cxn ang="0">
                    <a:pos x="62" y="106"/>
                  </a:cxn>
                  <a:cxn ang="0">
                    <a:pos x="67" y="94"/>
                  </a:cxn>
                  <a:cxn ang="0">
                    <a:pos x="68" y="74"/>
                  </a:cxn>
                  <a:cxn ang="0">
                    <a:pos x="68" y="52"/>
                  </a:cxn>
                  <a:cxn ang="0">
                    <a:pos x="65" y="35"/>
                  </a:cxn>
                  <a:cxn ang="0">
                    <a:pos x="61" y="24"/>
                  </a:cxn>
                  <a:cxn ang="0">
                    <a:pos x="54" y="17"/>
                  </a:cxn>
                  <a:cxn ang="0">
                    <a:pos x="47" y="14"/>
                  </a:cxn>
                  <a:cxn ang="0">
                    <a:pos x="39" y="13"/>
                  </a:cxn>
                  <a:cxn ang="0">
                    <a:pos x="32" y="15"/>
                  </a:cxn>
                  <a:cxn ang="0">
                    <a:pos x="26" y="21"/>
                  </a:cxn>
                  <a:cxn ang="0">
                    <a:pos x="20" y="30"/>
                  </a:cxn>
                  <a:cxn ang="0">
                    <a:pos x="17" y="45"/>
                  </a:cxn>
                  <a:cxn ang="0">
                    <a:pos x="16" y="67"/>
                  </a:cxn>
                </a:cxnLst>
                <a:rect l="0" t="0" r="r" b="b"/>
                <a:pathLst>
                  <a:path w="85" h="133">
                    <a:moveTo>
                      <a:pt x="0" y="67"/>
                    </a:moveTo>
                    <a:lnTo>
                      <a:pt x="0" y="61"/>
                    </a:lnTo>
                    <a:lnTo>
                      <a:pt x="0" y="56"/>
                    </a:lnTo>
                    <a:lnTo>
                      <a:pt x="0" y="51"/>
                    </a:lnTo>
                    <a:lnTo>
                      <a:pt x="1" y="46"/>
                    </a:lnTo>
                    <a:lnTo>
                      <a:pt x="1" y="42"/>
                    </a:lnTo>
                    <a:lnTo>
                      <a:pt x="2" y="37"/>
                    </a:lnTo>
                    <a:lnTo>
                      <a:pt x="3" y="34"/>
                    </a:lnTo>
                    <a:lnTo>
                      <a:pt x="4" y="29"/>
                    </a:lnTo>
                    <a:lnTo>
                      <a:pt x="5" y="26"/>
                    </a:lnTo>
                    <a:lnTo>
                      <a:pt x="7" y="23"/>
                    </a:lnTo>
                    <a:lnTo>
                      <a:pt x="9" y="20"/>
                    </a:lnTo>
                    <a:lnTo>
                      <a:pt x="10" y="17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6" y="9"/>
                    </a:lnTo>
                    <a:lnTo>
                      <a:pt x="18" y="7"/>
                    </a:lnTo>
                    <a:lnTo>
                      <a:pt x="20" y="6"/>
                    </a:lnTo>
                    <a:lnTo>
                      <a:pt x="24" y="5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6" y="2"/>
                    </a:lnTo>
                    <a:lnTo>
                      <a:pt x="58" y="4"/>
                    </a:lnTo>
                    <a:lnTo>
                      <a:pt x="61" y="5"/>
                    </a:lnTo>
                    <a:lnTo>
                      <a:pt x="62" y="6"/>
                    </a:lnTo>
                    <a:lnTo>
                      <a:pt x="64" y="7"/>
                    </a:lnTo>
                    <a:lnTo>
                      <a:pt x="65" y="8"/>
                    </a:lnTo>
                    <a:lnTo>
                      <a:pt x="68" y="9"/>
                    </a:lnTo>
                    <a:lnTo>
                      <a:pt x="69" y="11"/>
                    </a:lnTo>
                    <a:lnTo>
                      <a:pt x="71" y="13"/>
                    </a:lnTo>
                    <a:lnTo>
                      <a:pt x="72" y="14"/>
                    </a:lnTo>
                    <a:lnTo>
                      <a:pt x="74" y="16"/>
                    </a:lnTo>
                    <a:lnTo>
                      <a:pt x="75" y="19"/>
                    </a:lnTo>
                    <a:lnTo>
                      <a:pt x="76" y="21"/>
                    </a:lnTo>
                    <a:lnTo>
                      <a:pt x="77" y="23"/>
                    </a:lnTo>
                    <a:lnTo>
                      <a:pt x="78" y="26"/>
                    </a:lnTo>
                    <a:lnTo>
                      <a:pt x="79" y="28"/>
                    </a:lnTo>
                    <a:lnTo>
                      <a:pt x="80" y="30"/>
                    </a:lnTo>
                    <a:lnTo>
                      <a:pt x="80" y="34"/>
                    </a:lnTo>
                    <a:lnTo>
                      <a:pt x="82" y="36"/>
                    </a:lnTo>
                    <a:lnTo>
                      <a:pt x="83" y="39"/>
                    </a:lnTo>
                    <a:lnTo>
                      <a:pt x="83" y="42"/>
                    </a:lnTo>
                    <a:lnTo>
                      <a:pt x="84" y="45"/>
                    </a:lnTo>
                    <a:lnTo>
                      <a:pt x="84" y="50"/>
                    </a:lnTo>
                    <a:lnTo>
                      <a:pt x="84" y="53"/>
                    </a:lnTo>
                    <a:lnTo>
                      <a:pt x="84" y="58"/>
                    </a:lnTo>
                    <a:lnTo>
                      <a:pt x="85" y="62"/>
                    </a:lnTo>
                    <a:lnTo>
                      <a:pt x="85" y="67"/>
                    </a:lnTo>
                    <a:lnTo>
                      <a:pt x="85" y="73"/>
                    </a:lnTo>
                    <a:lnTo>
                      <a:pt x="84" y="77"/>
                    </a:lnTo>
                    <a:lnTo>
                      <a:pt x="84" y="83"/>
                    </a:lnTo>
                    <a:lnTo>
                      <a:pt x="84" y="88"/>
                    </a:lnTo>
                    <a:lnTo>
                      <a:pt x="83" y="92"/>
                    </a:lnTo>
                    <a:lnTo>
                      <a:pt x="82" y="96"/>
                    </a:lnTo>
                    <a:lnTo>
                      <a:pt x="80" y="101"/>
                    </a:lnTo>
                    <a:lnTo>
                      <a:pt x="80" y="104"/>
                    </a:lnTo>
                    <a:lnTo>
                      <a:pt x="78" y="107"/>
                    </a:lnTo>
                    <a:lnTo>
                      <a:pt x="77" y="111"/>
                    </a:lnTo>
                    <a:lnTo>
                      <a:pt x="76" y="113"/>
                    </a:lnTo>
                    <a:lnTo>
                      <a:pt x="74" y="117"/>
                    </a:lnTo>
                    <a:lnTo>
                      <a:pt x="72" y="119"/>
                    </a:lnTo>
                    <a:lnTo>
                      <a:pt x="70" y="121"/>
                    </a:lnTo>
                    <a:lnTo>
                      <a:pt x="68" y="124"/>
                    </a:lnTo>
                    <a:lnTo>
                      <a:pt x="65" y="126"/>
                    </a:lnTo>
                    <a:lnTo>
                      <a:pt x="63" y="127"/>
                    </a:lnTo>
                    <a:lnTo>
                      <a:pt x="61" y="129"/>
                    </a:lnTo>
                    <a:lnTo>
                      <a:pt x="58" y="131"/>
                    </a:lnTo>
                    <a:lnTo>
                      <a:pt x="55" y="132"/>
                    </a:lnTo>
                    <a:lnTo>
                      <a:pt x="52" y="132"/>
                    </a:lnTo>
                    <a:lnTo>
                      <a:pt x="49" y="133"/>
                    </a:lnTo>
                    <a:lnTo>
                      <a:pt x="46" y="133"/>
                    </a:lnTo>
                    <a:lnTo>
                      <a:pt x="42" y="133"/>
                    </a:lnTo>
                    <a:lnTo>
                      <a:pt x="38" y="133"/>
                    </a:lnTo>
                    <a:lnTo>
                      <a:pt x="33" y="133"/>
                    </a:lnTo>
                    <a:lnTo>
                      <a:pt x="28" y="132"/>
                    </a:lnTo>
                    <a:lnTo>
                      <a:pt x="25" y="129"/>
                    </a:lnTo>
                    <a:lnTo>
                      <a:pt x="22" y="128"/>
                    </a:lnTo>
                    <a:lnTo>
                      <a:pt x="18" y="126"/>
                    </a:lnTo>
                    <a:lnTo>
                      <a:pt x="15" y="122"/>
                    </a:lnTo>
                    <a:lnTo>
                      <a:pt x="12" y="120"/>
                    </a:lnTo>
                    <a:lnTo>
                      <a:pt x="9" y="116"/>
                    </a:lnTo>
                    <a:lnTo>
                      <a:pt x="7" y="110"/>
                    </a:lnTo>
                    <a:lnTo>
                      <a:pt x="4" y="105"/>
                    </a:lnTo>
                    <a:lnTo>
                      <a:pt x="3" y="98"/>
                    </a:lnTo>
                    <a:lnTo>
                      <a:pt x="1" y="91"/>
                    </a:lnTo>
                    <a:lnTo>
                      <a:pt x="1" y="83"/>
                    </a:lnTo>
                    <a:lnTo>
                      <a:pt x="0" y="75"/>
                    </a:lnTo>
                    <a:lnTo>
                      <a:pt x="0" y="67"/>
                    </a:lnTo>
                    <a:close/>
                    <a:moveTo>
                      <a:pt x="16" y="67"/>
                    </a:moveTo>
                    <a:lnTo>
                      <a:pt x="16" y="74"/>
                    </a:lnTo>
                    <a:lnTo>
                      <a:pt x="17" y="81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98"/>
                    </a:lnTo>
                    <a:lnTo>
                      <a:pt x="20" y="103"/>
                    </a:lnTo>
                    <a:lnTo>
                      <a:pt x="22" y="106"/>
                    </a:lnTo>
                    <a:lnTo>
                      <a:pt x="24" y="110"/>
                    </a:lnTo>
                    <a:lnTo>
                      <a:pt x="25" y="112"/>
                    </a:lnTo>
                    <a:lnTo>
                      <a:pt x="27" y="114"/>
                    </a:lnTo>
                    <a:lnTo>
                      <a:pt x="30" y="116"/>
                    </a:lnTo>
                    <a:lnTo>
                      <a:pt x="32" y="118"/>
                    </a:lnTo>
                    <a:lnTo>
                      <a:pt x="34" y="119"/>
                    </a:lnTo>
                    <a:lnTo>
                      <a:pt x="37" y="119"/>
                    </a:lnTo>
                    <a:lnTo>
                      <a:pt x="39" y="120"/>
                    </a:lnTo>
                    <a:lnTo>
                      <a:pt x="42" y="120"/>
                    </a:lnTo>
                    <a:lnTo>
                      <a:pt x="45" y="120"/>
                    </a:lnTo>
                    <a:lnTo>
                      <a:pt x="47" y="119"/>
                    </a:lnTo>
                    <a:lnTo>
                      <a:pt x="49" y="119"/>
                    </a:lnTo>
                    <a:lnTo>
                      <a:pt x="53" y="118"/>
                    </a:lnTo>
                    <a:lnTo>
                      <a:pt x="54" y="116"/>
                    </a:lnTo>
                    <a:lnTo>
                      <a:pt x="56" y="114"/>
                    </a:lnTo>
                    <a:lnTo>
                      <a:pt x="58" y="112"/>
                    </a:lnTo>
                    <a:lnTo>
                      <a:pt x="61" y="110"/>
                    </a:lnTo>
                    <a:lnTo>
                      <a:pt x="62" y="106"/>
                    </a:lnTo>
                    <a:lnTo>
                      <a:pt x="64" y="103"/>
                    </a:lnTo>
                    <a:lnTo>
                      <a:pt x="65" y="98"/>
                    </a:lnTo>
                    <a:lnTo>
                      <a:pt x="67" y="94"/>
                    </a:lnTo>
                    <a:lnTo>
                      <a:pt x="67" y="88"/>
                    </a:lnTo>
                    <a:lnTo>
                      <a:pt x="68" y="81"/>
                    </a:lnTo>
                    <a:lnTo>
                      <a:pt x="68" y="74"/>
                    </a:lnTo>
                    <a:lnTo>
                      <a:pt x="68" y="67"/>
                    </a:lnTo>
                    <a:lnTo>
                      <a:pt x="68" y="59"/>
                    </a:lnTo>
                    <a:lnTo>
                      <a:pt x="68" y="52"/>
                    </a:lnTo>
                    <a:lnTo>
                      <a:pt x="67" y="45"/>
                    </a:lnTo>
                    <a:lnTo>
                      <a:pt x="67" y="39"/>
                    </a:lnTo>
                    <a:lnTo>
                      <a:pt x="65" y="35"/>
                    </a:lnTo>
                    <a:lnTo>
                      <a:pt x="64" y="30"/>
                    </a:lnTo>
                    <a:lnTo>
                      <a:pt x="62" y="27"/>
                    </a:lnTo>
                    <a:lnTo>
                      <a:pt x="61" y="24"/>
                    </a:lnTo>
                    <a:lnTo>
                      <a:pt x="58" y="21"/>
                    </a:lnTo>
                    <a:lnTo>
                      <a:pt x="56" y="20"/>
                    </a:lnTo>
                    <a:lnTo>
                      <a:pt x="54" y="17"/>
                    </a:lnTo>
                    <a:lnTo>
                      <a:pt x="52" y="16"/>
                    </a:lnTo>
                    <a:lnTo>
                      <a:pt x="49" y="15"/>
                    </a:lnTo>
                    <a:lnTo>
                      <a:pt x="47" y="14"/>
                    </a:lnTo>
                    <a:lnTo>
                      <a:pt x="45" y="13"/>
                    </a:lnTo>
                    <a:lnTo>
                      <a:pt x="42" y="13"/>
                    </a:lnTo>
                    <a:lnTo>
                      <a:pt x="39" y="13"/>
                    </a:lnTo>
                    <a:lnTo>
                      <a:pt x="37" y="14"/>
                    </a:lnTo>
                    <a:lnTo>
                      <a:pt x="34" y="14"/>
                    </a:lnTo>
                    <a:lnTo>
                      <a:pt x="32" y="15"/>
                    </a:lnTo>
                    <a:lnTo>
                      <a:pt x="30" y="17"/>
                    </a:lnTo>
                    <a:lnTo>
                      <a:pt x="27" y="19"/>
                    </a:lnTo>
                    <a:lnTo>
                      <a:pt x="26" y="21"/>
                    </a:lnTo>
                    <a:lnTo>
                      <a:pt x="24" y="22"/>
                    </a:lnTo>
                    <a:lnTo>
                      <a:pt x="23" y="26"/>
                    </a:lnTo>
                    <a:lnTo>
                      <a:pt x="20" y="30"/>
                    </a:lnTo>
                    <a:lnTo>
                      <a:pt x="19" y="35"/>
                    </a:lnTo>
                    <a:lnTo>
                      <a:pt x="18" y="39"/>
                    </a:lnTo>
                    <a:lnTo>
                      <a:pt x="17" y="45"/>
                    </a:lnTo>
                    <a:lnTo>
                      <a:pt x="17" y="52"/>
                    </a:lnTo>
                    <a:lnTo>
                      <a:pt x="16" y="59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3" name="Freeform 3189"/>
              <p:cNvSpPr>
                <a:spLocks noEditPoints="1"/>
              </p:cNvSpPr>
              <p:nvPr/>
            </p:nvSpPr>
            <p:spPr bwMode="auto">
              <a:xfrm>
                <a:off x="4795" y="2069"/>
                <a:ext cx="11" cy="11"/>
              </a:xfrm>
              <a:custGeom>
                <a:avLst/>
                <a:gdLst/>
                <a:ahLst/>
                <a:cxnLst>
                  <a:cxn ang="0">
                    <a:pos x="55" y="34"/>
                  </a:cxn>
                  <a:cxn ang="0">
                    <a:pos x="52" y="40"/>
                  </a:cxn>
                  <a:cxn ang="0">
                    <a:pos x="48" y="47"/>
                  </a:cxn>
                  <a:cxn ang="0">
                    <a:pos x="41" y="52"/>
                  </a:cxn>
                  <a:cxn ang="0">
                    <a:pos x="34" y="54"/>
                  </a:cxn>
                  <a:cxn ang="0">
                    <a:pos x="25" y="55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5" y="43"/>
                  </a:cxn>
                  <a:cxn ang="0">
                    <a:pos x="2" y="36"/>
                  </a:cxn>
                  <a:cxn ang="0">
                    <a:pos x="0" y="28"/>
                  </a:cxn>
                  <a:cxn ang="0">
                    <a:pos x="2" y="20"/>
                  </a:cxn>
                  <a:cxn ang="0">
                    <a:pos x="5" y="13"/>
                  </a:cxn>
                  <a:cxn ang="0">
                    <a:pos x="11" y="7"/>
                  </a:cxn>
                  <a:cxn ang="0">
                    <a:pos x="18" y="2"/>
                  </a:cxn>
                  <a:cxn ang="0">
                    <a:pos x="25" y="1"/>
                  </a:cxn>
                  <a:cxn ang="0">
                    <a:pos x="34" y="1"/>
                  </a:cxn>
                  <a:cxn ang="0">
                    <a:pos x="41" y="4"/>
                  </a:cxn>
                  <a:cxn ang="0">
                    <a:pos x="48" y="8"/>
                  </a:cxn>
                  <a:cxn ang="0">
                    <a:pos x="52" y="15"/>
                  </a:cxn>
                  <a:cxn ang="0">
                    <a:pos x="55" y="22"/>
                  </a:cxn>
                  <a:cxn ang="0">
                    <a:pos x="48" y="28"/>
                  </a:cxn>
                  <a:cxn ang="0">
                    <a:pos x="47" y="22"/>
                  </a:cxn>
                  <a:cxn ang="0">
                    <a:pos x="44" y="17"/>
                  </a:cxn>
                  <a:cxn ang="0">
                    <a:pos x="41" y="13"/>
                  </a:cxn>
                  <a:cxn ang="0">
                    <a:pos x="35" y="9"/>
                  </a:cxn>
                  <a:cxn ang="0">
                    <a:pos x="29" y="8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4" y="14"/>
                  </a:cxn>
                  <a:cxn ang="0">
                    <a:pos x="10" y="19"/>
                  </a:cxn>
                  <a:cxn ang="0">
                    <a:pos x="8" y="24"/>
                  </a:cxn>
                  <a:cxn ang="0">
                    <a:pos x="8" y="30"/>
                  </a:cxn>
                  <a:cxn ang="0">
                    <a:pos x="10" y="36"/>
                  </a:cxn>
                  <a:cxn ang="0">
                    <a:pos x="12" y="40"/>
                  </a:cxn>
                  <a:cxn ang="0">
                    <a:pos x="17" y="44"/>
                  </a:cxn>
                  <a:cxn ang="0">
                    <a:pos x="22" y="47"/>
                  </a:cxn>
                  <a:cxn ang="0">
                    <a:pos x="28" y="47"/>
                  </a:cxn>
                  <a:cxn ang="0">
                    <a:pos x="34" y="47"/>
                  </a:cxn>
                  <a:cxn ang="0">
                    <a:pos x="38" y="44"/>
                  </a:cxn>
                  <a:cxn ang="0">
                    <a:pos x="43" y="40"/>
                  </a:cxn>
                  <a:cxn ang="0">
                    <a:pos x="47" y="36"/>
                  </a:cxn>
                  <a:cxn ang="0">
                    <a:pos x="48" y="30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31"/>
                    </a:lnTo>
                    <a:lnTo>
                      <a:pt x="55" y="34"/>
                    </a:lnTo>
                    <a:lnTo>
                      <a:pt x="55" y="36"/>
                    </a:lnTo>
                    <a:lnTo>
                      <a:pt x="54" y="38"/>
                    </a:lnTo>
                    <a:lnTo>
                      <a:pt x="52" y="40"/>
                    </a:lnTo>
                    <a:lnTo>
                      <a:pt x="51" y="43"/>
                    </a:lnTo>
                    <a:lnTo>
                      <a:pt x="49" y="45"/>
                    </a:lnTo>
                    <a:lnTo>
                      <a:pt x="48" y="47"/>
                    </a:lnTo>
                    <a:lnTo>
                      <a:pt x="45" y="50"/>
                    </a:lnTo>
                    <a:lnTo>
                      <a:pt x="43" y="51"/>
                    </a:lnTo>
                    <a:lnTo>
                      <a:pt x="41" y="52"/>
                    </a:lnTo>
                    <a:lnTo>
                      <a:pt x="38" y="53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30" y="55"/>
                    </a:lnTo>
                    <a:lnTo>
                      <a:pt x="28" y="55"/>
                    </a:lnTo>
                    <a:lnTo>
                      <a:pt x="25" y="55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18" y="53"/>
                    </a:lnTo>
                    <a:lnTo>
                      <a:pt x="15" y="52"/>
                    </a:lnTo>
                    <a:lnTo>
                      <a:pt x="13" y="51"/>
                    </a:lnTo>
                    <a:lnTo>
                      <a:pt x="11" y="50"/>
                    </a:lnTo>
                    <a:lnTo>
                      <a:pt x="8" y="47"/>
                    </a:lnTo>
                    <a:lnTo>
                      <a:pt x="6" y="45"/>
                    </a:lnTo>
                    <a:lnTo>
                      <a:pt x="5" y="43"/>
                    </a:lnTo>
                    <a:lnTo>
                      <a:pt x="4" y="40"/>
                    </a:lnTo>
                    <a:lnTo>
                      <a:pt x="3" y="38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2" y="20"/>
                    </a:lnTo>
                    <a:lnTo>
                      <a:pt x="3" y="17"/>
                    </a:lnTo>
                    <a:lnTo>
                      <a:pt x="4" y="15"/>
                    </a:lnTo>
                    <a:lnTo>
                      <a:pt x="5" y="13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5" y="4"/>
                    </a:lnTo>
                    <a:lnTo>
                      <a:pt x="18" y="2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38" y="2"/>
                    </a:lnTo>
                    <a:lnTo>
                      <a:pt x="41" y="4"/>
                    </a:lnTo>
                    <a:lnTo>
                      <a:pt x="43" y="5"/>
                    </a:lnTo>
                    <a:lnTo>
                      <a:pt x="45" y="7"/>
                    </a:lnTo>
                    <a:lnTo>
                      <a:pt x="48" y="8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4" y="17"/>
                    </a:lnTo>
                    <a:lnTo>
                      <a:pt x="55" y="20"/>
                    </a:lnTo>
                    <a:lnTo>
                      <a:pt x="55" y="22"/>
                    </a:lnTo>
                    <a:lnTo>
                      <a:pt x="55" y="25"/>
                    </a:lnTo>
                    <a:lnTo>
                      <a:pt x="55" y="28"/>
                    </a:lnTo>
                    <a:close/>
                    <a:moveTo>
                      <a:pt x="48" y="28"/>
                    </a:moveTo>
                    <a:lnTo>
                      <a:pt x="48" y="25"/>
                    </a:lnTo>
                    <a:lnTo>
                      <a:pt x="48" y="24"/>
                    </a:lnTo>
                    <a:lnTo>
                      <a:pt x="47" y="22"/>
                    </a:lnTo>
                    <a:lnTo>
                      <a:pt x="47" y="21"/>
                    </a:lnTo>
                    <a:lnTo>
                      <a:pt x="45" y="19"/>
                    </a:lnTo>
                    <a:lnTo>
                      <a:pt x="44" y="17"/>
                    </a:lnTo>
                    <a:lnTo>
                      <a:pt x="43" y="15"/>
                    </a:lnTo>
                    <a:lnTo>
                      <a:pt x="42" y="14"/>
                    </a:lnTo>
                    <a:lnTo>
                      <a:pt x="41" y="13"/>
                    </a:lnTo>
                    <a:lnTo>
                      <a:pt x="38" y="12"/>
                    </a:lnTo>
                    <a:lnTo>
                      <a:pt x="37" y="10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2" y="8"/>
                    </a:lnTo>
                    <a:lnTo>
                      <a:pt x="29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3" y="8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19" y="10"/>
                    </a:lnTo>
                    <a:lnTo>
                      <a:pt x="17" y="12"/>
                    </a:lnTo>
                    <a:lnTo>
                      <a:pt x="15" y="13"/>
                    </a:lnTo>
                    <a:lnTo>
                      <a:pt x="14" y="14"/>
                    </a:lnTo>
                    <a:lnTo>
                      <a:pt x="12" y="15"/>
                    </a:lnTo>
                    <a:lnTo>
                      <a:pt x="11" y="17"/>
                    </a:lnTo>
                    <a:lnTo>
                      <a:pt x="10" y="19"/>
                    </a:lnTo>
                    <a:lnTo>
                      <a:pt x="10" y="21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8" y="25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10" y="36"/>
                    </a:lnTo>
                    <a:lnTo>
                      <a:pt x="10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4" y="42"/>
                    </a:lnTo>
                    <a:lnTo>
                      <a:pt x="15" y="43"/>
                    </a:lnTo>
                    <a:lnTo>
                      <a:pt x="17" y="44"/>
                    </a:lnTo>
                    <a:lnTo>
                      <a:pt x="19" y="45"/>
                    </a:lnTo>
                    <a:lnTo>
                      <a:pt x="20" y="46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6" y="47"/>
                    </a:lnTo>
                    <a:lnTo>
                      <a:pt x="28" y="47"/>
                    </a:lnTo>
                    <a:lnTo>
                      <a:pt x="29" y="47"/>
                    </a:lnTo>
                    <a:lnTo>
                      <a:pt x="32" y="47"/>
                    </a:lnTo>
                    <a:lnTo>
                      <a:pt x="34" y="47"/>
                    </a:lnTo>
                    <a:lnTo>
                      <a:pt x="35" y="46"/>
                    </a:lnTo>
                    <a:lnTo>
                      <a:pt x="37" y="45"/>
                    </a:lnTo>
                    <a:lnTo>
                      <a:pt x="38" y="44"/>
                    </a:lnTo>
                    <a:lnTo>
                      <a:pt x="41" y="43"/>
                    </a:lnTo>
                    <a:lnTo>
                      <a:pt x="42" y="42"/>
                    </a:lnTo>
                    <a:lnTo>
                      <a:pt x="43" y="40"/>
                    </a:lnTo>
                    <a:lnTo>
                      <a:pt x="44" y="39"/>
                    </a:lnTo>
                    <a:lnTo>
                      <a:pt x="45" y="37"/>
                    </a:lnTo>
                    <a:lnTo>
                      <a:pt x="47" y="36"/>
                    </a:lnTo>
                    <a:lnTo>
                      <a:pt x="47" y="34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4" name="Rectangle 3190"/>
              <p:cNvSpPr>
                <a:spLocks noChangeArrowheads="1"/>
              </p:cNvSpPr>
              <p:nvPr/>
            </p:nvSpPr>
            <p:spPr bwMode="auto">
              <a:xfrm>
                <a:off x="1651" y="3338"/>
                <a:ext cx="13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>
                    <a:solidFill>
                      <a:srgbClr val="1F1A17"/>
                    </a:solidFill>
                    <a:latin typeface="Arial" charset="0"/>
                  </a:rPr>
                  <a:t>2003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1245" name="Rectangle 3191"/>
              <p:cNvSpPr>
                <a:spLocks noChangeArrowheads="1"/>
              </p:cNvSpPr>
              <p:nvPr/>
            </p:nvSpPr>
            <p:spPr bwMode="auto">
              <a:xfrm>
                <a:off x="4350" y="1079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>
                    <a:solidFill>
                      <a:srgbClr val="1F1A17"/>
                    </a:solidFill>
                    <a:latin typeface="Arial" charset="0"/>
                  </a:rPr>
                  <a:t>55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1246" name="Rectangle 3192"/>
              <p:cNvSpPr>
                <a:spLocks noChangeArrowheads="1"/>
              </p:cNvSpPr>
              <p:nvPr/>
            </p:nvSpPr>
            <p:spPr bwMode="auto">
              <a:xfrm>
                <a:off x="4389" y="1075"/>
                <a:ext cx="2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>
                    <a:solidFill>
                      <a:srgbClr val="121415"/>
                    </a:solidFill>
                    <a:latin typeface="Symbol" pitchFamily="18" charset="2"/>
                  </a:rPr>
                  <a:t>°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1247" name="Rectangle 3193"/>
              <p:cNvSpPr>
                <a:spLocks noChangeArrowheads="1"/>
              </p:cNvSpPr>
              <p:nvPr/>
            </p:nvSpPr>
            <p:spPr bwMode="auto">
              <a:xfrm>
                <a:off x="4350" y="4016"/>
                <a:ext cx="6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>
                    <a:solidFill>
                      <a:srgbClr val="1F1A17"/>
                    </a:solidFill>
                    <a:latin typeface="Arial" charset="0"/>
                  </a:rPr>
                  <a:t>55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1248" name="Rectangle 3194"/>
              <p:cNvSpPr>
                <a:spLocks noChangeArrowheads="1"/>
              </p:cNvSpPr>
              <p:nvPr/>
            </p:nvSpPr>
            <p:spPr bwMode="auto">
              <a:xfrm>
                <a:off x="4390" y="4012"/>
                <a:ext cx="2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>
                    <a:solidFill>
                      <a:srgbClr val="121415"/>
                    </a:solidFill>
                    <a:latin typeface="Symbol" pitchFamily="18" charset="2"/>
                  </a:rPr>
                  <a:t>°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1249" name="Freeform 3195"/>
              <p:cNvSpPr>
                <a:spLocks/>
              </p:cNvSpPr>
              <p:nvPr/>
            </p:nvSpPr>
            <p:spPr bwMode="auto">
              <a:xfrm>
                <a:off x="3501" y="1096"/>
                <a:ext cx="9" cy="10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7" y="51"/>
                  </a:cxn>
                  <a:cxn ang="0">
                    <a:pos x="43" y="49"/>
                  </a:cxn>
                  <a:cxn ang="0">
                    <a:pos x="38" y="0"/>
                  </a:cxn>
                  <a:cxn ang="0">
                    <a:pos x="23" y="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6" y="52"/>
                  </a:cxn>
                  <a:cxn ang="0">
                    <a:pos x="27" y="51"/>
                  </a:cxn>
                  <a:cxn ang="0">
                    <a:pos x="0" y="31"/>
                  </a:cxn>
                </a:cxnLst>
                <a:rect l="0" t="0" r="r" b="b"/>
                <a:pathLst>
                  <a:path w="43" h="52">
                    <a:moveTo>
                      <a:pt x="0" y="31"/>
                    </a:moveTo>
                    <a:lnTo>
                      <a:pt x="27" y="51"/>
                    </a:lnTo>
                    <a:lnTo>
                      <a:pt x="43" y="49"/>
                    </a:lnTo>
                    <a:lnTo>
                      <a:pt x="38" y="0"/>
                    </a:lnTo>
                    <a:lnTo>
                      <a:pt x="23" y="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6" y="52"/>
                    </a:lnTo>
                    <a:lnTo>
                      <a:pt x="27" y="5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0" name="Freeform 3196"/>
              <p:cNvSpPr>
                <a:spLocks/>
              </p:cNvSpPr>
              <p:nvPr/>
            </p:nvSpPr>
            <p:spPr bwMode="auto">
              <a:xfrm>
                <a:off x="3501" y="1095"/>
                <a:ext cx="10" cy="7"/>
              </a:xfrm>
              <a:custGeom>
                <a:avLst/>
                <a:gdLst/>
                <a:ahLst/>
                <a:cxnLst>
                  <a:cxn ang="0">
                    <a:pos x="1" y="34"/>
                  </a:cxn>
                  <a:cxn ang="0">
                    <a:pos x="1" y="34"/>
                  </a:cxn>
                  <a:cxn ang="0">
                    <a:pos x="1" y="3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1" y="34"/>
                  </a:cxn>
                  <a:cxn ang="0">
                    <a:pos x="1" y="35"/>
                  </a:cxn>
                  <a:cxn ang="0">
                    <a:pos x="1" y="36"/>
                  </a:cxn>
                  <a:cxn ang="0">
                    <a:pos x="50" y="26"/>
                  </a:cxn>
                  <a:cxn ang="0">
                    <a:pos x="50" y="22"/>
                  </a:cxn>
                  <a:cxn ang="0">
                    <a:pos x="48" y="19"/>
                  </a:cxn>
                  <a:cxn ang="0">
                    <a:pos x="47" y="15"/>
                  </a:cxn>
                  <a:cxn ang="0">
                    <a:pos x="46" y="13"/>
                  </a:cxn>
                  <a:cxn ang="0">
                    <a:pos x="44" y="9"/>
                  </a:cxn>
                  <a:cxn ang="0">
                    <a:pos x="43" y="6"/>
                  </a:cxn>
                  <a:cxn ang="0">
                    <a:pos x="40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" y="34"/>
                  </a:cxn>
                </a:cxnLst>
                <a:rect l="0" t="0" r="r" b="b"/>
                <a:pathLst>
                  <a:path w="50" h="36">
                    <a:moveTo>
                      <a:pt x="1" y="34"/>
                    </a:moveTo>
                    <a:lnTo>
                      <a:pt x="1" y="34"/>
                    </a:lnTo>
                    <a:lnTo>
                      <a:pt x="1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34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50" y="26"/>
                    </a:lnTo>
                    <a:lnTo>
                      <a:pt x="50" y="22"/>
                    </a:lnTo>
                    <a:lnTo>
                      <a:pt x="48" y="19"/>
                    </a:lnTo>
                    <a:lnTo>
                      <a:pt x="47" y="15"/>
                    </a:lnTo>
                    <a:lnTo>
                      <a:pt x="46" y="13"/>
                    </a:lnTo>
                    <a:lnTo>
                      <a:pt x="44" y="9"/>
                    </a:lnTo>
                    <a:lnTo>
                      <a:pt x="43" y="6"/>
                    </a:lnTo>
                    <a:lnTo>
                      <a:pt x="40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1" name="Freeform 3197"/>
              <p:cNvSpPr>
                <a:spLocks/>
              </p:cNvSpPr>
              <p:nvPr/>
            </p:nvSpPr>
            <p:spPr bwMode="auto">
              <a:xfrm>
                <a:off x="3501" y="1092"/>
                <a:ext cx="8" cy="10"/>
              </a:xfrm>
              <a:custGeom>
                <a:avLst/>
                <a:gdLst/>
                <a:ahLst/>
                <a:cxnLst>
                  <a:cxn ang="0">
                    <a:pos x="2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4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37" y="15"/>
                  </a:cxn>
                  <a:cxn ang="0">
                    <a:pos x="34" y="12"/>
                  </a:cxn>
                  <a:cxn ang="0">
                    <a:pos x="29" y="8"/>
                  </a:cxn>
                  <a:cxn ang="0">
                    <a:pos x="25" y="6"/>
                  </a:cxn>
                  <a:cxn ang="0">
                    <a:pos x="21" y="4"/>
                  </a:cxn>
                  <a:cxn ang="0">
                    <a:pos x="16" y="2"/>
                  </a:cxn>
                  <a:cxn ang="0">
                    <a:pos x="12" y="1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50"/>
                  </a:cxn>
                </a:cxnLst>
                <a:rect l="0" t="0" r="r" b="b"/>
                <a:pathLst>
                  <a:path w="37" h="50">
                    <a:moveTo>
                      <a:pt x="2" y="50"/>
                    </a:move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37" y="15"/>
                    </a:lnTo>
                    <a:lnTo>
                      <a:pt x="34" y="12"/>
                    </a:lnTo>
                    <a:lnTo>
                      <a:pt x="29" y="8"/>
                    </a:lnTo>
                    <a:lnTo>
                      <a:pt x="25" y="6"/>
                    </a:lnTo>
                    <a:lnTo>
                      <a:pt x="21" y="4"/>
                    </a:lnTo>
                    <a:lnTo>
                      <a:pt x="16" y="2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2" name="Freeform 3198"/>
              <p:cNvSpPr>
                <a:spLocks/>
              </p:cNvSpPr>
              <p:nvPr/>
            </p:nvSpPr>
            <p:spPr bwMode="auto">
              <a:xfrm>
                <a:off x="3496" y="1092"/>
                <a:ext cx="6" cy="10"/>
              </a:xfrm>
              <a:custGeom>
                <a:avLst/>
                <a:gdLst/>
                <a:ahLst/>
                <a:cxnLst>
                  <a:cxn ang="0">
                    <a:pos x="29" y="50"/>
                  </a:cxn>
                  <a:cxn ang="0">
                    <a:pos x="29" y="49"/>
                  </a:cxn>
                  <a:cxn ang="0">
                    <a:pos x="29" y="50"/>
                  </a:cxn>
                  <a:cxn ang="0">
                    <a:pos x="29" y="50"/>
                  </a:cxn>
                  <a:cxn ang="0">
                    <a:pos x="29" y="50"/>
                  </a:cxn>
                  <a:cxn ang="0">
                    <a:pos x="27" y="50"/>
                  </a:cxn>
                  <a:cxn ang="0">
                    <a:pos x="27" y="50"/>
                  </a:cxn>
                  <a:cxn ang="0">
                    <a:pos x="27" y="50"/>
                  </a:cxn>
                  <a:cxn ang="0">
                    <a:pos x="27" y="50"/>
                  </a:cxn>
                  <a:cxn ang="0">
                    <a:pos x="27" y="50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7" y="1"/>
                  </a:cxn>
                  <a:cxn ang="0">
                    <a:pos x="12" y="2"/>
                  </a:cxn>
                  <a:cxn ang="0">
                    <a:pos x="9" y="4"/>
                  </a:cxn>
                  <a:cxn ang="0">
                    <a:pos x="5" y="6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9" y="50"/>
                  </a:cxn>
                </a:cxnLst>
                <a:rect l="0" t="0" r="r" b="b"/>
                <a:pathLst>
                  <a:path w="29" h="50">
                    <a:moveTo>
                      <a:pt x="29" y="50"/>
                    </a:moveTo>
                    <a:lnTo>
                      <a:pt x="29" y="49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5" y="6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9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3" name="Freeform 3199"/>
              <p:cNvSpPr>
                <a:spLocks/>
              </p:cNvSpPr>
              <p:nvPr/>
            </p:nvSpPr>
            <p:spPr bwMode="auto">
              <a:xfrm>
                <a:off x="3492" y="1094"/>
                <a:ext cx="10" cy="9"/>
              </a:xfrm>
              <a:custGeom>
                <a:avLst/>
                <a:gdLst/>
                <a:ahLst/>
                <a:cxnLst>
                  <a:cxn ang="0">
                    <a:pos x="46" y="45"/>
                  </a:cxn>
                  <a:cxn ang="0">
                    <a:pos x="46" y="45"/>
                  </a:cxn>
                  <a:cxn ang="0">
                    <a:pos x="47" y="44"/>
                  </a:cxn>
                  <a:cxn ang="0">
                    <a:pos x="47" y="43"/>
                  </a:cxn>
                  <a:cxn ang="0">
                    <a:pos x="47" y="43"/>
                  </a:cxn>
                  <a:cxn ang="0">
                    <a:pos x="48" y="42"/>
                  </a:cxn>
                  <a:cxn ang="0">
                    <a:pos x="48" y="42"/>
                  </a:cxn>
                  <a:cxn ang="0">
                    <a:pos x="50" y="41"/>
                  </a:cxn>
                  <a:cxn ang="0">
                    <a:pos x="50" y="41"/>
                  </a:cxn>
                  <a:cxn ang="0">
                    <a:pos x="50" y="41"/>
                  </a:cxn>
                  <a:cxn ang="0">
                    <a:pos x="21" y="0"/>
                  </a:cxn>
                  <a:cxn ang="0">
                    <a:pos x="17" y="3"/>
                  </a:cxn>
                  <a:cxn ang="0">
                    <a:pos x="14" y="6"/>
                  </a:cxn>
                  <a:cxn ang="0">
                    <a:pos x="11" y="8"/>
                  </a:cxn>
                  <a:cxn ang="0">
                    <a:pos x="8" y="12"/>
                  </a:cxn>
                  <a:cxn ang="0">
                    <a:pos x="6" y="15"/>
                  </a:cxn>
                  <a:cxn ang="0">
                    <a:pos x="3" y="20"/>
                  </a:cxn>
                  <a:cxn ang="0">
                    <a:pos x="2" y="23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46" y="45"/>
                  </a:cxn>
                </a:cxnLst>
                <a:rect l="0" t="0" r="r" b="b"/>
                <a:pathLst>
                  <a:path w="50" h="45">
                    <a:moveTo>
                      <a:pt x="46" y="45"/>
                    </a:moveTo>
                    <a:lnTo>
                      <a:pt x="46" y="45"/>
                    </a:lnTo>
                    <a:lnTo>
                      <a:pt x="47" y="44"/>
                    </a:lnTo>
                    <a:lnTo>
                      <a:pt x="47" y="43"/>
                    </a:lnTo>
                    <a:lnTo>
                      <a:pt x="47" y="43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21" y="0"/>
                    </a:lnTo>
                    <a:lnTo>
                      <a:pt x="17" y="3"/>
                    </a:lnTo>
                    <a:lnTo>
                      <a:pt x="14" y="6"/>
                    </a:lnTo>
                    <a:lnTo>
                      <a:pt x="11" y="8"/>
                    </a:lnTo>
                    <a:lnTo>
                      <a:pt x="8" y="12"/>
                    </a:lnTo>
                    <a:lnTo>
                      <a:pt x="6" y="15"/>
                    </a:lnTo>
                    <a:lnTo>
                      <a:pt x="3" y="20"/>
                    </a:lnTo>
                    <a:lnTo>
                      <a:pt x="2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46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4" name="Freeform 3200"/>
              <p:cNvSpPr>
                <a:spLocks/>
              </p:cNvSpPr>
              <p:nvPr/>
            </p:nvSpPr>
            <p:spPr bwMode="auto">
              <a:xfrm>
                <a:off x="3491" y="1099"/>
                <a:ext cx="10" cy="24"/>
              </a:xfrm>
              <a:custGeom>
                <a:avLst/>
                <a:gdLst/>
                <a:ahLst/>
                <a:cxnLst>
                  <a:cxn ang="0">
                    <a:pos x="5" y="26"/>
                  </a:cxn>
                  <a:cxn ang="0">
                    <a:pos x="51" y="40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51" y="29"/>
                  </a:cxn>
                  <a:cxn ang="0">
                    <a:pos x="52" y="26"/>
                  </a:cxn>
                  <a:cxn ang="0">
                    <a:pos x="52" y="23"/>
                  </a:cxn>
                  <a:cxn ang="0">
                    <a:pos x="52" y="22"/>
                  </a:cxn>
                  <a:cxn ang="0">
                    <a:pos x="53" y="20"/>
                  </a:cxn>
                  <a:cxn ang="0">
                    <a:pos x="53" y="18"/>
                  </a:cxn>
                  <a:cxn ang="0">
                    <a:pos x="7" y="0"/>
                  </a:cxn>
                  <a:cxn ang="0">
                    <a:pos x="6" y="5"/>
                  </a:cxn>
                  <a:cxn ang="0">
                    <a:pos x="5" y="9"/>
                  </a:cxn>
                  <a:cxn ang="0">
                    <a:pos x="3" y="14"/>
                  </a:cxn>
                  <a:cxn ang="0">
                    <a:pos x="2" y="18"/>
                  </a:cxn>
                  <a:cxn ang="0">
                    <a:pos x="1" y="24"/>
                  </a:cxn>
                  <a:cxn ang="0">
                    <a:pos x="1" y="29"/>
                  </a:cxn>
                  <a:cxn ang="0">
                    <a:pos x="1" y="35"/>
                  </a:cxn>
                  <a:cxn ang="0">
                    <a:pos x="1" y="39"/>
                  </a:cxn>
                  <a:cxn ang="0">
                    <a:pos x="46" y="53"/>
                  </a:cxn>
                  <a:cxn ang="0">
                    <a:pos x="1" y="39"/>
                  </a:cxn>
                  <a:cxn ang="0">
                    <a:pos x="0" y="121"/>
                  </a:cxn>
                  <a:cxn ang="0">
                    <a:pos x="46" y="53"/>
                  </a:cxn>
                  <a:cxn ang="0">
                    <a:pos x="5" y="26"/>
                  </a:cxn>
                </a:cxnLst>
                <a:rect l="0" t="0" r="r" b="b"/>
                <a:pathLst>
                  <a:path w="53" h="121">
                    <a:moveTo>
                      <a:pt x="5" y="26"/>
                    </a:moveTo>
                    <a:lnTo>
                      <a:pt x="51" y="40"/>
                    </a:lnTo>
                    <a:lnTo>
                      <a:pt x="51" y="36"/>
                    </a:lnTo>
                    <a:lnTo>
                      <a:pt x="51" y="32"/>
                    </a:lnTo>
                    <a:lnTo>
                      <a:pt x="51" y="29"/>
                    </a:lnTo>
                    <a:lnTo>
                      <a:pt x="52" y="26"/>
                    </a:lnTo>
                    <a:lnTo>
                      <a:pt x="52" y="23"/>
                    </a:lnTo>
                    <a:lnTo>
                      <a:pt x="52" y="22"/>
                    </a:lnTo>
                    <a:lnTo>
                      <a:pt x="53" y="20"/>
                    </a:lnTo>
                    <a:lnTo>
                      <a:pt x="53" y="18"/>
                    </a:lnTo>
                    <a:lnTo>
                      <a:pt x="7" y="0"/>
                    </a:lnTo>
                    <a:lnTo>
                      <a:pt x="6" y="5"/>
                    </a:lnTo>
                    <a:lnTo>
                      <a:pt x="5" y="9"/>
                    </a:lnTo>
                    <a:lnTo>
                      <a:pt x="3" y="14"/>
                    </a:lnTo>
                    <a:lnTo>
                      <a:pt x="2" y="18"/>
                    </a:lnTo>
                    <a:lnTo>
                      <a:pt x="1" y="24"/>
                    </a:lnTo>
                    <a:lnTo>
                      <a:pt x="1" y="29"/>
                    </a:lnTo>
                    <a:lnTo>
                      <a:pt x="1" y="35"/>
                    </a:lnTo>
                    <a:lnTo>
                      <a:pt x="1" y="39"/>
                    </a:lnTo>
                    <a:lnTo>
                      <a:pt x="46" y="53"/>
                    </a:lnTo>
                    <a:lnTo>
                      <a:pt x="1" y="39"/>
                    </a:lnTo>
                    <a:lnTo>
                      <a:pt x="0" y="121"/>
                    </a:lnTo>
                    <a:lnTo>
                      <a:pt x="46" y="53"/>
                    </a:lnTo>
                    <a:lnTo>
                      <a:pt x="5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5" name="Freeform 3201"/>
              <p:cNvSpPr>
                <a:spLocks/>
              </p:cNvSpPr>
              <p:nvPr/>
            </p:nvSpPr>
            <p:spPr bwMode="auto">
              <a:xfrm>
                <a:off x="3492" y="1100"/>
                <a:ext cx="9" cy="1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20" y="2"/>
                  </a:cxn>
                  <a:cxn ang="0">
                    <a:pos x="17" y="4"/>
                  </a:cxn>
                  <a:cxn ang="0">
                    <a:pos x="13" y="6"/>
                  </a:cxn>
                  <a:cxn ang="0">
                    <a:pos x="10" y="9"/>
                  </a:cxn>
                  <a:cxn ang="0">
                    <a:pos x="8" y="11"/>
                  </a:cxn>
                  <a:cxn ang="0">
                    <a:pos x="4" y="15"/>
                  </a:cxn>
                  <a:cxn ang="0">
                    <a:pos x="2" y="18"/>
                  </a:cxn>
                  <a:cxn ang="0">
                    <a:pos x="0" y="21"/>
                  </a:cxn>
                  <a:cxn ang="0">
                    <a:pos x="41" y="48"/>
                  </a:cxn>
                  <a:cxn ang="0">
                    <a:pos x="42" y="47"/>
                  </a:cxn>
                  <a:cxn ang="0">
                    <a:pos x="42" y="47"/>
                  </a:cxn>
                  <a:cxn ang="0">
                    <a:pos x="43" y="46"/>
                  </a:cxn>
                  <a:cxn ang="0">
                    <a:pos x="43" y="45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46" y="43"/>
                  </a:cxn>
                  <a:cxn ang="0">
                    <a:pos x="46" y="43"/>
                  </a:cxn>
                  <a:cxn ang="0">
                    <a:pos x="46" y="43"/>
                  </a:cxn>
                  <a:cxn ang="0">
                    <a:pos x="24" y="0"/>
                  </a:cxn>
                </a:cxnLst>
                <a:rect l="0" t="0" r="r" b="b"/>
                <a:pathLst>
                  <a:path w="46" h="48">
                    <a:moveTo>
                      <a:pt x="24" y="0"/>
                    </a:moveTo>
                    <a:lnTo>
                      <a:pt x="24" y="0"/>
                    </a:lnTo>
                    <a:lnTo>
                      <a:pt x="20" y="2"/>
                    </a:lnTo>
                    <a:lnTo>
                      <a:pt x="17" y="4"/>
                    </a:lnTo>
                    <a:lnTo>
                      <a:pt x="13" y="6"/>
                    </a:lnTo>
                    <a:lnTo>
                      <a:pt x="10" y="9"/>
                    </a:lnTo>
                    <a:lnTo>
                      <a:pt x="8" y="11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0" y="21"/>
                    </a:lnTo>
                    <a:lnTo>
                      <a:pt x="41" y="48"/>
                    </a:lnTo>
                    <a:lnTo>
                      <a:pt x="42" y="47"/>
                    </a:lnTo>
                    <a:lnTo>
                      <a:pt x="42" y="47"/>
                    </a:lnTo>
                    <a:lnTo>
                      <a:pt x="43" y="46"/>
                    </a:lnTo>
                    <a:lnTo>
                      <a:pt x="43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6" name="Freeform 3202"/>
              <p:cNvSpPr>
                <a:spLocks/>
              </p:cNvSpPr>
              <p:nvPr/>
            </p:nvSpPr>
            <p:spPr bwMode="auto">
              <a:xfrm>
                <a:off x="3496" y="1099"/>
                <a:ext cx="6" cy="1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4" y="1"/>
                  </a:cxn>
                  <a:cxn ang="0">
                    <a:pos x="10" y="2"/>
                  </a:cxn>
                  <a:cxn ang="0">
                    <a:pos x="7" y="3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22" y="50"/>
                  </a:cxn>
                  <a:cxn ang="0">
                    <a:pos x="23" y="50"/>
                  </a:cxn>
                  <a:cxn ang="0">
                    <a:pos x="24" y="50"/>
                  </a:cxn>
                  <a:cxn ang="0">
                    <a:pos x="24" y="49"/>
                  </a:cxn>
                  <a:cxn ang="0">
                    <a:pos x="25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28" y="49"/>
                  </a:cxn>
                  <a:cxn ang="0">
                    <a:pos x="29" y="49"/>
                  </a:cxn>
                  <a:cxn ang="0">
                    <a:pos x="29" y="49"/>
                  </a:cxn>
                  <a:cxn ang="0">
                    <a:pos x="29" y="0"/>
                  </a:cxn>
                </a:cxnLst>
                <a:rect l="0" t="0" r="r" b="b"/>
                <a:pathLst>
                  <a:path w="29" h="50">
                    <a:moveTo>
                      <a:pt x="29" y="0"/>
                    </a:moveTo>
                    <a:lnTo>
                      <a:pt x="29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0" y="2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22" y="50"/>
                    </a:lnTo>
                    <a:lnTo>
                      <a:pt x="23" y="50"/>
                    </a:lnTo>
                    <a:lnTo>
                      <a:pt x="24" y="50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28" y="49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7" name="Freeform 3203"/>
              <p:cNvSpPr>
                <a:spLocks/>
              </p:cNvSpPr>
              <p:nvPr/>
            </p:nvSpPr>
            <p:spPr bwMode="auto">
              <a:xfrm>
                <a:off x="3502" y="1099"/>
                <a:ext cx="9" cy="10"/>
              </a:xfrm>
              <a:custGeom>
                <a:avLst/>
                <a:gdLst/>
                <a:ahLst/>
                <a:cxnLst>
                  <a:cxn ang="0">
                    <a:pos x="45" y="19"/>
                  </a:cxn>
                  <a:cxn ang="0">
                    <a:pos x="45" y="19"/>
                  </a:cxn>
                  <a:cxn ang="0">
                    <a:pos x="40" y="15"/>
                  </a:cxn>
                  <a:cxn ang="0">
                    <a:pos x="35" y="11"/>
                  </a:cxn>
                  <a:cxn ang="0">
                    <a:pos x="30" y="8"/>
                  </a:cxn>
                  <a:cxn ang="0">
                    <a:pos x="24" y="4"/>
                  </a:cxn>
                  <a:cxn ang="0">
                    <a:pos x="18" y="2"/>
                  </a:cxn>
                  <a:cxn ang="0">
                    <a:pos x="11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1" y="49"/>
                  </a:cxn>
                  <a:cxn ang="0">
                    <a:pos x="2" y="49"/>
                  </a:cxn>
                  <a:cxn ang="0">
                    <a:pos x="3" y="49"/>
                  </a:cxn>
                  <a:cxn ang="0">
                    <a:pos x="4" y="50"/>
                  </a:cxn>
                  <a:cxn ang="0">
                    <a:pos x="5" y="50"/>
                  </a:cxn>
                  <a:cxn ang="0">
                    <a:pos x="7" y="52"/>
                  </a:cxn>
                  <a:cxn ang="0">
                    <a:pos x="8" y="52"/>
                  </a:cxn>
                  <a:cxn ang="0">
                    <a:pos x="9" y="53"/>
                  </a:cxn>
                  <a:cxn ang="0">
                    <a:pos x="9" y="53"/>
                  </a:cxn>
                  <a:cxn ang="0">
                    <a:pos x="45" y="19"/>
                  </a:cxn>
                </a:cxnLst>
                <a:rect l="0" t="0" r="r" b="b"/>
                <a:pathLst>
                  <a:path w="45" h="53">
                    <a:moveTo>
                      <a:pt x="45" y="19"/>
                    </a:moveTo>
                    <a:lnTo>
                      <a:pt x="45" y="19"/>
                    </a:lnTo>
                    <a:lnTo>
                      <a:pt x="40" y="15"/>
                    </a:lnTo>
                    <a:lnTo>
                      <a:pt x="35" y="11"/>
                    </a:lnTo>
                    <a:lnTo>
                      <a:pt x="30" y="8"/>
                    </a:lnTo>
                    <a:lnTo>
                      <a:pt x="24" y="4"/>
                    </a:lnTo>
                    <a:lnTo>
                      <a:pt x="18" y="2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1" y="49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7" y="52"/>
                    </a:lnTo>
                    <a:lnTo>
                      <a:pt x="8" y="52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45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8" name="Freeform 3204"/>
              <p:cNvSpPr>
                <a:spLocks/>
              </p:cNvSpPr>
              <p:nvPr/>
            </p:nvSpPr>
            <p:spPr bwMode="auto">
              <a:xfrm>
                <a:off x="3504" y="1102"/>
                <a:ext cx="11" cy="10"/>
              </a:xfrm>
              <a:custGeom>
                <a:avLst/>
                <a:gdLst/>
                <a:ahLst/>
                <a:cxnLst>
                  <a:cxn ang="0">
                    <a:pos x="54" y="48"/>
                  </a:cxn>
                  <a:cxn ang="0">
                    <a:pos x="54" y="48"/>
                  </a:cxn>
                  <a:cxn ang="0">
                    <a:pos x="53" y="41"/>
                  </a:cxn>
                  <a:cxn ang="0">
                    <a:pos x="53" y="35"/>
                  </a:cxn>
                  <a:cxn ang="0">
                    <a:pos x="51" y="28"/>
                  </a:cxn>
                  <a:cxn ang="0">
                    <a:pos x="50" y="22"/>
                  </a:cxn>
                  <a:cxn ang="0">
                    <a:pos x="47" y="16"/>
                  </a:cxn>
                  <a:cxn ang="0">
                    <a:pos x="44" y="11"/>
                  </a:cxn>
                  <a:cxn ang="0">
                    <a:pos x="40" y="5"/>
                  </a:cxn>
                  <a:cxn ang="0">
                    <a:pos x="36" y="0"/>
                  </a:cxn>
                  <a:cxn ang="0">
                    <a:pos x="0" y="34"/>
                  </a:cxn>
                  <a:cxn ang="0">
                    <a:pos x="1" y="35"/>
                  </a:cxn>
                  <a:cxn ang="0">
                    <a:pos x="1" y="36"/>
                  </a:cxn>
                  <a:cxn ang="0">
                    <a:pos x="2" y="38"/>
                  </a:cxn>
                  <a:cxn ang="0">
                    <a:pos x="2" y="39"/>
                  </a:cxn>
                  <a:cxn ang="0">
                    <a:pos x="3" y="41"/>
                  </a:cxn>
                  <a:cxn ang="0">
                    <a:pos x="3" y="43"/>
                  </a:cxn>
                  <a:cxn ang="0">
                    <a:pos x="5" y="45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54" y="48"/>
                  </a:cxn>
                </a:cxnLst>
                <a:rect l="0" t="0" r="r" b="b"/>
                <a:pathLst>
                  <a:path w="54" h="48">
                    <a:moveTo>
                      <a:pt x="54" y="48"/>
                    </a:moveTo>
                    <a:lnTo>
                      <a:pt x="54" y="48"/>
                    </a:lnTo>
                    <a:lnTo>
                      <a:pt x="53" y="41"/>
                    </a:lnTo>
                    <a:lnTo>
                      <a:pt x="53" y="35"/>
                    </a:lnTo>
                    <a:lnTo>
                      <a:pt x="51" y="28"/>
                    </a:lnTo>
                    <a:lnTo>
                      <a:pt x="50" y="22"/>
                    </a:lnTo>
                    <a:lnTo>
                      <a:pt x="47" y="16"/>
                    </a:lnTo>
                    <a:lnTo>
                      <a:pt x="44" y="11"/>
                    </a:lnTo>
                    <a:lnTo>
                      <a:pt x="40" y="5"/>
                    </a:lnTo>
                    <a:lnTo>
                      <a:pt x="36" y="0"/>
                    </a:lnTo>
                    <a:lnTo>
                      <a:pt x="0" y="34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2" y="38"/>
                    </a:lnTo>
                    <a:lnTo>
                      <a:pt x="2" y="39"/>
                    </a:lnTo>
                    <a:lnTo>
                      <a:pt x="3" y="41"/>
                    </a:lnTo>
                    <a:lnTo>
                      <a:pt x="3" y="43"/>
                    </a:lnTo>
                    <a:lnTo>
                      <a:pt x="5" y="45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54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9" name="Freeform 3205"/>
              <p:cNvSpPr>
                <a:spLocks/>
              </p:cNvSpPr>
              <p:nvPr/>
            </p:nvSpPr>
            <p:spPr bwMode="auto">
              <a:xfrm>
                <a:off x="3504" y="1112"/>
                <a:ext cx="11" cy="7"/>
              </a:xfrm>
              <a:custGeom>
                <a:avLst/>
                <a:gdLst/>
                <a:ahLst/>
                <a:cxnLst>
                  <a:cxn ang="0">
                    <a:pos x="45" y="33"/>
                  </a:cxn>
                  <a:cxn ang="0">
                    <a:pos x="45" y="33"/>
                  </a:cxn>
                  <a:cxn ang="0">
                    <a:pos x="46" y="30"/>
                  </a:cxn>
                  <a:cxn ang="0">
                    <a:pos x="49" y="25"/>
                  </a:cxn>
                  <a:cxn ang="0">
                    <a:pos x="50" y="21"/>
                  </a:cxn>
                  <a:cxn ang="0">
                    <a:pos x="51" y="17"/>
                  </a:cxn>
                  <a:cxn ang="0">
                    <a:pos x="52" y="12"/>
                  </a:cxn>
                  <a:cxn ang="0">
                    <a:pos x="52" y="9"/>
                  </a:cxn>
                  <a:cxn ang="0">
                    <a:pos x="52" y="4"/>
                  </a:cxn>
                  <a:cxn ang="0">
                    <a:pos x="53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45" y="33"/>
                  </a:cxn>
                </a:cxnLst>
                <a:rect l="0" t="0" r="r" b="b"/>
                <a:pathLst>
                  <a:path w="53" h="33">
                    <a:moveTo>
                      <a:pt x="45" y="33"/>
                    </a:moveTo>
                    <a:lnTo>
                      <a:pt x="45" y="33"/>
                    </a:lnTo>
                    <a:lnTo>
                      <a:pt x="46" y="30"/>
                    </a:lnTo>
                    <a:lnTo>
                      <a:pt x="49" y="25"/>
                    </a:lnTo>
                    <a:lnTo>
                      <a:pt x="50" y="21"/>
                    </a:lnTo>
                    <a:lnTo>
                      <a:pt x="51" y="17"/>
                    </a:lnTo>
                    <a:lnTo>
                      <a:pt x="52" y="12"/>
                    </a:lnTo>
                    <a:lnTo>
                      <a:pt x="52" y="9"/>
                    </a:lnTo>
                    <a:lnTo>
                      <a:pt x="52" y="4"/>
                    </a:lnTo>
                    <a:lnTo>
                      <a:pt x="5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0" name="Freeform 3206"/>
              <p:cNvSpPr>
                <a:spLocks/>
              </p:cNvSpPr>
              <p:nvPr/>
            </p:nvSpPr>
            <p:spPr bwMode="auto">
              <a:xfrm>
                <a:off x="3503" y="1114"/>
                <a:ext cx="10" cy="10"/>
              </a:xfrm>
              <a:custGeom>
                <a:avLst/>
                <a:gdLst/>
                <a:ahLst/>
                <a:cxnLst>
                  <a:cxn ang="0">
                    <a:pos x="26" y="49"/>
                  </a:cxn>
                  <a:cxn ang="0">
                    <a:pos x="26" y="49"/>
                  </a:cxn>
                  <a:cxn ang="0">
                    <a:pos x="29" y="46"/>
                  </a:cxn>
                  <a:cxn ang="0">
                    <a:pos x="33" y="44"/>
                  </a:cxn>
                  <a:cxn ang="0">
                    <a:pos x="36" y="40"/>
                  </a:cxn>
                  <a:cxn ang="0">
                    <a:pos x="40" y="37"/>
                  </a:cxn>
                  <a:cxn ang="0">
                    <a:pos x="42" y="34"/>
                  </a:cxn>
                  <a:cxn ang="0">
                    <a:pos x="46" y="30"/>
                  </a:cxn>
                  <a:cxn ang="0">
                    <a:pos x="48" y="27"/>
                  </a:cxn>
                  <a:cxn ang="0">
                    <a:pos x="50" y="22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26" y="49"/>
                  </a:cxn>
                </a:cxnLst>
                <a:rect l="0" t="0" r="r" b="b"/>
                <a:pathLst>
                  <a:path w="50" h="49">
                    <a:moveTo>
                      <a:pt x="26" y="49"/>
                    </a:moveTo>
                    <a:lnTo>
                      <a:pt x="26" y="49"/>
                    </a:lnTo>
                    <a:lnTo>
                      <a:pt x="29" y="46"/>
                    </a:lnTo>
                    <a:lnTo>
                      <a:pt x="33" y="44"/>
                    </a:lnTo>
                    <a:lnTo>
                      <a:pt x="36" y="40"/>
                    </a:lnTo>
                    <a:lnTo>
                      <a:pt x="40" y="37"/>
                    </a:lnTo>
                    <a:lnTo>
                      <a:pt x="42" y="34"/>
                    </a:lnTo>
                    <a:lnTo>
                      <a:pt x="46" y="30"/>
                    </a:lnTo>
                    <a:lnTo>
                      <a:pt x="48" y="27"/>
                    </a:lnTo>
                    <a:lnTo>
                      <a:pt x="50" y="22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1" name="Freeform 3207"/>
              <p:cNvSpPr>
                <a:spLocks/>
              </p:cNvSpPr>
              <p:nvPr/>
            </p:nvSpPr>
            <p:spPr bwMode="auto">
              <a:xfrm>
                <a:off x="3502" y="1115"/>
                <a:ext cx="6" cy="11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52"/>
                  </a:cxn>
                  <a:cxn ang="0">
                    <a:pos x="4" y="52"/>
                  </a:cxn>
                  <a:cxn ang="0">
                    <a:pos x="8" y="52"/>
                  </a:cxn>
                  <a:cxn ang="0">
                    <a:pos x="13" y="51"/>
                  </a:cxn>
                  <a:cxn ang="0">
                    <a:pos x="18" y="49"/>
                  </a:cxn>
                  <a:cxn ang="0">
                    <a:pos x="21" y="48"/>
                  </a:cxn>
                  <a:cxn ang="0">
                    <a:pos x="26" y="47"/>
                  </a:cxn>
                  <a:cxn ang="0">
                    <a:pos x="30" y="45"/>
                  </a:cxn>
                  <a:cxn ang="0">
                    <a:pos x="34" y="43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52"/>
                  </a:cxn>
                </a:cxnLst>
                <a:rect l="0" t="0" r="r" b="b"/>
                <a:pathLst>
                  <a:path w="34" h="52">
                    <a:moveTo>
                      <a:pt x="0" y="52"/>
                    </a:moveTo>
                    <a:lnTo>
                      <a:pt x="0" y="52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13" y="51"/>
                    </a:lnTo>
                    <a:lnTo>
                      <a:pt x="18" y="49"/>
                    </a:lnTo>
                    <a:lnTo>
                      <a:pt x="21" y="48"/>
                    </a:lnTo>
                    <a:lnTo>
                      <a:pt x="26" y="47"/>
                    </a:lnTo>
                    <a:lnTo>
                      <a:pt x="30" y="45"/>
                    </a:lnTo>
                    <a:lnTo>
                      <a:pt x="34" y="43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2" name="Freeform 3208"/>
              <p:cNvSpPr>
                <a:spLocks/>
              </p:cNvSpPr>
              <p:nvPr/>
            </p:nvSpPr>
            <p:spPr bwMode="auto">
              <a:xfrm>
                <a:off x="3491" y="1115"/>
                <a:ext cx="11" cy="1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0" y="33"/>
                  </a:cxn>
                  <a:cxn ang="0">
                    <a:pos x="5" y="37"/>
                  </a:cxn>
                  <a:cxn ang="0">
                    <a:pos x="11" y="43"/>
                  </a:cxn>
                  <a:cxn ang="0">
                    <a:pos x="17" y="47"/>
                  </a:cxn>
                  <a:cxn ang="0">
                    <a:pos x="24" y="50"/>
                  </a:cxn>
                  <a:cxn ang="0">
                    <a:pos x="30" y="52"/>
                  </a:cxn>
                  <a:cxn ang="0">
                    <a:pos x="37" y="55"/>
                  </a:cxn>
                  <a:cxn ang="0">
                    <a:pos x="44" y="56"/>
                  </a:cxn>
                  <a:cxn ang="0">
                    <a:pos x="52" y="56"/>
                  </a:cxn>
                  <a:cxn ang="0">
                    <a:pos x="52" y="6"/>
                  </a:cxn>
                  <a:cxn ang="0">
                    <a:pos x="49" y="6"/>
                  </a:cxn>
                  <a:cxn ang="0">
                    <a:pos x="48" y="6"/>
                  </a:cxn>
                  <a:cxn ang="0">
                    <a:pos x="45" y="5"/>
                  </a:cxn>
                  <a:cxn ang="0">
                    <a:pos x="44" y="5"/>
                  </a:cxn>
                  <a:cxn ang="0">
                    <a:pos x="42" y="4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0" y="33"/>
                  </a:cxn>
                </a:cxnLst>
                <a:rect l="0" t="0" r="r" b="b"/>
                <a:pathLst>
                  <a:path w="52" h="56">
                    <a:moveTo>
                      <a:pt x="0" y="33"/>
                    </a:moveTo>
                    <a:lnTo>
                      <a:pt x="0" y="33"/>
                    </a:lnTo>
                    <a:lnTo>
                      <a:pt x="5" y="37"/>
                    </a:lnTo>
                    <a:lnTo>
                      <a:pt x="11" y="43"/>
                    </a:lnTo>
                    <a:lnTo>
                      <a:pt x="17" y="47"/>
                    </a:lnTo>
                    <a:lnTo>
                      <a:pt x="24" y="50"/>
                    </a:lnTo>
                    <a:lnTo>
                      <a:pt x="30" y="52"/>
                    </a:lnTo>
                    <a:lnTo>
                      <a:pt x="37" y="55"/>
                    </a:lnTo>
                    <a:lnTo>
                      <a:pt x="44" y="56"/>
                    </a:lnTo>
                    <a:lnTo>
                      <a:pt x="52" y="56"/>
                    </a:lnTo>
                    <a:lnTo>
                      <a:pt x="52" y="6"/>
                    </a:lnTo>
                    <a:lnTo>
                      <a:pt x="49" y="6"/>
                    </a:lnTo>
                    <a:lnTo>
                      <a:pt x="48" y="6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2" y="4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3" name="Freeform 3209"/>
              <p:cNvSpPr>
                <a:spLocks/>
              </p:cNvSpPr>
              <p:nvPr/>
            </p:nvSpPr>
            <p:spPr bwMode="auto">
              <a:xfrm>
                <a:off x="3488" y="1108"/>
                <a:ext cx="11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" y="19"/>
                  </a:cxn>
                  <a:cxn ang="0">
                    <a:pos x="2" y="27"/>
                  </a:cxn>
                  <a:cxn ang="0">
                    <a:pos x="3" y="35"/>
                  </a:cxn>
                  <a:cxn ang="0">
                    <a:pos x="6" y="43"/>
                  </a:cxn>
                  <a:cxn ang="0">
                    <a:pos x="9" y="51"/>
                  </a:cxn>
                  <a:cxn ang="0">
                    <a:pos x="14" y="58"/>
                  </a:cxn>
                  <a:cxn ang="0">
                    <a:pos x="18" y="65"/>
                  </a:cxn>
                  <a:cxn ang="0">
                    <a:pos x="57" y="32"/>
                  </a:cxn>
                  <a:cxn ang="0">
                    <a:pos x="55" y="31"/>
                  </a:cxn>
                  <a:cxn ang="0">
                    <a:pos x="54" y="29"/>
                  </a:cxn>
                  <a:cxn ang="0">
                    <a:pos x="53" y="27"/>
                  </a:cxn>
                  <a:cxn ang="0">
                    <a:pos x="52" y="23"/>
                  </a:cxn>
                  <a:cxn ang="0">
                    <a:pos x="51" y="19"/>
                  </a:cxn>
                  <a:cxn ang="0">
                    <a:pos x="50" y="13"/>
                  </a:cxn>
                  <a:cxn ang="0">
                    <a:pos x="50" y="7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" y="19"/>
                    </a:lnTo>
                    <a:lnTo>
                      <a:pt x="2" y="27"/>
                    </a:lnTo>
                    <a:lnTo>
                      <a:pt x="3" y="35"/>
                    </a:lnTo>
                    <a:lnTo>
                      <a:pt x="6" y="43"/>
                    </a:lnTo>
                    <a:lnTo>
                      <a:pt x="9" y="51"/>
                    </a:lnTo>
                    <a:lnTo>
                      <a:pt x="14" y="58"/>
                    </a:lnTo>
                    <a:lnTo>
                      <a:pt x="18" y="65"/>
                    </a:lnTo>
                    <a:lnTo>
                      <a:pt x="57" y="32"/>
                    </a:lnTo>
                    <a:lnTo>
                      <a:pt x="55" y="31"/>
                    </a:lnTo>
                    <a:lnTo>
                      <a:pt x="54" y="29"/>
                    </a:lnTo>
                    <a:lnTo>
                      <a:pt x="53" y="27"/>
                    </a:lnTo>
                    <a:lnTo>
                      <a:pt x="52" y="23"/>
                    </a:lnTo>
                    <a:lnTo>
                      <a:pt x="51" y="19"/>
                    </a:lnTo>
                    <a:lnTo>
                      <a:pt x="50" y="13"/>
                    </a:lnTo>
                    <a:lnTo>
                      <a:pt x="50" y="7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4" name="Freeform 3210"/>
              <p:cNvSpPr>
                <a:spLocks/>
              </p:cNvSpPr>
              <p:nvPr/>
            </p:nvSpPr>
            <p:spPr bwMode="auto">
              <a:xfrm>
                <a:off x="3488" y="1094"/>
                <a:ext cx="11" cy="1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4" y="7"/>
                  </a:cxn>
                  <a:cxn ang="0">
                    <a:pos x="10" y="15"/>
                  </a:cxn>
                  <a:cxn ang="0">
                    <a:pos x="7" y="23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1" y="49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50" y="70"/>
                  </a:cxn>
                  <a:cxn ang="0">
                    <a:pos x="50" y="62"/>
                  </a:cxn>
                  <a:cxn ang="0">
                    <a:pos x="50" y="55"/>
                  </a:cxn>
                  <a:cxn ang="0">
                    <a:pos x="51" y="48"/>
                  </a:cxn>
                  <a:cxn ang="0">
                    <a:pos x="52" y="44"/>
                  </a:cxn>
                  <a:cxn ang="0">
                    <a:pos x="53" y="39"/>
                  </a:cxn>
                  <a:cxn ang="0">
                    <a:pos x="55" y="35"/>
                  </a:cxn>
                  <a:cxn ang="0">
                    <a:pos x="57" y="32"/>
                  </a:cxn>
                  <a:cxn ang="0">
                    <a:pos x="58" y="31"/>
                  </a:cxn>
                  <a:cxn ang="0">
                    <a:pos x="58" y="31"/>
                  </a:cxn>
                  <a:cxn ang="0">
                    <a:pos x="20" y="0"/>
                  </a:cxn>
                </a:cxnLst>
                <a:rect l="0" t="0" r="r" b="b"/>
                <a:pathLst>
                  <a:path w="58" h="70">
                    <a:moveTo>
                      <a:pt x="20" y="0"/>
                    </a:moveTo>
                    <a:lnTo>
                      <a:pt x="20" y="0"/>
                    </a:lnTo>
                    <a:lnTo>
                      <a:pt x="14" y="7"/>
                    </a:lnTo>
                    <a:lnTo>
                      <a:pt x="10" y="15"/>
                    </a:lnTo>
                    <a:lnTo>
                      <a:pt x="7" y="23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1" y="49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50" y="70"/>
                    </a:lnTo>
                    <a:lnTo>
                      <a:pt x="50" y="62"/>
                    </a:lnTo>
                    <a:lnTo>
                      <a:pt x="50" y="55"/>
                    </a:lnTo>
                    <a:lnTo>
                      <a:pt x="51" y="48"/>
                    </a:lnTo>
                    <a:lnTo>
                      <a:pt x="52" y="44"/>
                    </a:lnTo>
                    <a:lnTo>
                      <a:pt x="53" y="39"/>
                    </a:lnTo>
                    <a:lnTo>
                      <a:pt x="55" y="35"/>
                    </a:lnTo>
                    <a:lnTo>
                      <a:pt x="57" y="32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5" name="Freeform 3211"/>
              <p:cNvSpPr>
                <a:spLocks/>
              </p:cNvSpPr>
              <p:nvPr/>
            </p:nvSpPr>
            <p:spPr bwMode="auto">
              <a:xfrm>
                <a:off x="3492" y="1089"/>
                <a:ext cx="10" cy="11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5" y="0"/>
                  </a:cxn>
                  <a:cxn ang="0">
                    <a:pos x="37" y="2"/>
                  </a:cxn>
                  <a:cxn ang="0">
                    <a:pos x="30" y="4"/>
                  </a:cxn>
                  <a:cxn ang="0">
                    <a:pos x="23" y="6"/>
                  </a:cxn>
                  <a:cxn ang="0">
                    <a:pos x="16" y="10"/>
                  </a:cxn>
                  <a:cxn ang="0">
                    <a:pos x="10" y="14"/>
                  </a:cxn>
                  <a:cxn ang="0">
                    <a:pos x="4" y="19"/>
                  </a:cxn>
                  <a:cxn ang="0">
                    <a:pos x="0" y="25"/>
                  </a:cxn>
                  <a:cxn ang="0">
                    <a:pos x="38" y="56"/>
                  </a:cxn>
                  <a:cxn ang="0">
                    <a:pos x="39" y="54"/>
                  </a:cxn>
                  <a:cxn ang="0">
                    <a:pos x="41" y="52"/>
                  </a:cxn>
                  <a:cxn ang="0">
                    <a:pos x="42" y="52"/>
                  </a:cxn>
                  <a:cxn ang="0">
                    <a:pos x="43" y="51"/>
                  </a:cxn>
                  <a:cxn ang="0">
                    <a:pos x="45" y="50"/>
                  </a:cxn>
                  <a:cxn ang="0">
                    <a:pos x="47" y="50"/>
                  </a:cxn>
                  <a:cxn ang="0">
                    <a:pos x="49" y="50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52" y="0"/>
                  </a:cxn>
                </a:cxnLst>
                <a:rect l="0" t="0" r="r" b="b"/>
                <a:pathLst>
                  <a:path w="52" h="56">
                    <a:moveTo>
                      <a:pt x="52" y="0"/>
                    </a:moveTo>
                    <a:lnTo>
                      <a:pt x="52" y="0"/>
                    </a:lnTo>
                    <a:lnTo>
                      <a:pt x="45" y="0"/>
                    </a:lnTo>
                    <a:lnTo>
                      <a:pt x="37" y="2"/>
                    </a:lnTo>
                    <a:lnTo>
                      <a:pt x="30" y="4"/>
                    </a:lnTo>
                    <a:lnTo>
                      <a:pt x="23" y="6"/>
                    </a:lnTo>
                    <a:lnTo>
                      <a:pt x="16" y="10"/>
                    </a:lnTo>
                    <a:lnTo>
                      <a:pt x="10" y="14"/>
                    </a:lnTo>
                    <a:lnTo>
                      <a:pt x="4" y="19"/>
                    </a:lnTo>
                    <a:lnTo>
                      <a:pt x="0" y="25"/>
                    </a:lnTo>
                    <a:lnTo>
                      <a:pt x="38" y="56"/>
                    </a:lnTo>
                    <a:lnTo>
                      <a:pt x="39" y="54"/>
                    </a:lnTo>
                    <a:lnTo>
                      <a:pt x="41" y="52"/>
                    </a:lnTo>
                    <a:lnTo>
                      <a:pt x="42" y="52"/>
                    </a:lnTo>
                    <a:lnTo>
                      <a:pt x="43" y="51"/>
                    </a:lnTo>
                    <a:lnTo>
                      <a:pt x="45" y="50"/>
                    </a:lnTo>
                    <a:lnTo>
                      <a:pt x="47" y="50"/>
                    </a:lnTo>
                    <a:lnTo>
                      <a:pt x="49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6" name="Freeform 3212"/>
              <p:cNvSpPr>
                <a:spLocks/>
              </p:cNvSpPr>
              <p:nvPr/>
            </p:nvSpPr>
            <p:spPr bwMode="auto">
              <a:xfrm>
                <a:off x="3502" y="1089"/>
                <a:ext cx="8" cy="11"/>
              </a:xfrm>
              <a:custGeom>
                <a:avLst/>
                <a:gdLst/>
                <a:ahLst/>
                <a:cxnLst>
                  <a:cxn ang="0">
                    <a:pos x="41" y="15"/>
                  </a:cxn>
                  <a:cxn ang="0">
                    <a:pos x="41" y="15"/>
                  </a:cxn>
                  <a:cxn ang="0">
                    <a:pos x="36" y="11"/>
                  </a:cxn>
                  <a:cxn ang="0">
                    <a:pos x="32" y="8"/>
                  </a:cxn>
                  <a:cxn ang="0">
                    <a:pos x="27" y="6"/>
                  </a:cxn>
                  <a:cxn ang="0">
                    <a:pos x="21" y="4"/>
                  </a:cxn>
                  <a:cxn ang="0">
                    <a:pos x="16" y="2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2" y="50"/>
                  </a:cxn>
                  <a:cxn ang="0">
                    <a:pos x="3" y="50"/>
                  </a:cxn>
                  <a:cxn ang="0">
                    <a:pos x="4" y="50"/>
                  </a:cxn>
                  <a:cxn ang="0">
                    <a:pos x="5" y="50"/>
                  </a:cxn>
                  <a:cxn ang="0">
                    <a:pos x="6" y="51"/>
                  </a:cxn>
                  <a:cxn ang="0">
                    <a:pos x="8" y="51"/>
                  </a:cxn>
                  <a:cxn ang="0">
                    <a:pos x="8" y="51"/>
                  </a:cxn>
                  <a:cxn ang="0">
                    <a:pos x="9" y="52"/>
                  </a:cxn>
                  <a:cxn ang="0">
                    <a:pos x="9" y="52"/>
                  </a:cxn>
                  <a:cxn ang="0">
                    <a:pos x="41" y="15"/>
                  </a:cxn>
                </a:cxnLst>
                <a:rect l="0" t="0" r="r" b="b"/>
                <a:pathLst>
                  <a:path w="41" h="52">
                    <a:moveTo>
                      <a:pt x="41" y="15"/>
                    </a:moveTo>
                    <a:lnTo>
                      <a:pt x="41" y="15"/>
                    </a:lnTo>
                    <a:lnTo>
                      <a:pt x="36" y="11"/>
                    </a:lnTo>
                    <a:lnTo>
                      <a:pt x="32" y="8"/>
                    </a:lnTo>
                    <a:lnTo>
                      <a:pt x="27" y="6"/>
                    </a:lnTo>
                    <a:lnTo>
                      <a:pt x="21" y="4"/>
                    </a:lnTo>
                    <a:lnTo>
                      <a:pt x="16" y="2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3" y="50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6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41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7" name="Freeform 3213"/>
              <p:cNvSpPr>
                <a:spLocks/>
              </p:cNvSpPr>
              <p:nvPr/>
            </p:nvSpPr>
            <p:spPr bwMode="auto">
              <a:xfrm>
                <a:off x="3504" y="1092"/>
                <a:ext cx="11" cy="14"/>
              </a:xfrm>
              <a:custGeom>
                <a:avLst/>
                <a:gdLst/>
                <a:ahLst/>
                <a:cxnLst>
                  <a:cxn ang="0">
                    <a:pos x="30" y="67"/>
                  </a:cxn>
                  <a:cxn ang="0">
                    <a:pos x="52" y="40"/>
                  </a:cxn>
                  <a:cxn ang="0">
                    <a:pos x="52" y="34"/>
                  </a:cxn>
                  <a:cxn ang="0">
                    <a:pos x="49" y="28"/>
                  </a:cxn>
                  <a:cxn ang="0">
                    <a:pos x="48" y="24"/>
                  </a:cxn>
                  <a:cxn ang="0">
                    <a:pos x="46" y="18"/>
                  </a:cxn>
                  <a:cxn ang="0">
                    <a:pos x="44" y="13"/>
                  </a:cxn>
                  <a:cxn ang="0">
                    <a:pos x="40" y="9"/>
                  </a:cxn>
                  <a:cxn ang="0">
                    <a:pos x="37" y="4"/>
                  </a:cxn>
                  <a:cxn ang="0">
                    <a:pos x="32" y="0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1" y="39"/>
                  </a:cxn>
                  <a:cxn ang="0">
                    <a:pos x="1" y="39"/>
                  </a:cxn>
                  <a:cxn ang="0">
                    <a:pos x="1" y="40"/>
                  </a:cxn>
                  <a:cxn ang="0">
                    <a:pos x="2" y="41"/>
                  </a:cxn>
                  <a:cxn ang="0">
                    <a:pos x="2" y="42"/>
                  </a:cxn>
                  <a:cxn ang="0">
                    <a:pos x="3" y="43"/>
                  </a:cxn>
                  <a:cxn ang="0">
                    <a:pos x="3" y="45"/>
                  </a:cxn>
                  <a:cxn ang="0">
                    <a:pos x="25" y="18"/>
                  </a:cxn>
                  <a:cxn ang="0">
                    <a:pos x="30" y="67"/>
                  </a:cxn>
                  <a:cxn ang="0">
                    <a:pos x="55" y="65"/>
                  </a:cxn>
                  <a:cxn ang="0">
                    <a:pos x="52" y="40"/>
                  </a:cxn>
                  <a:cxn ang="0">
                    <a:pos x="30" y="67"/>
                  </a:cxn>
                </a:cxnLst>
                <a:rect l="0" t="0" r="r" b="b"/>
                <a:pathLst>
                  <a:path w="55" h="67">
                    <a:moveTo>
                      <a:pt x="30" y="67"/>
                    </a:moveTo>
                    <a:lnTo>
                      <a:pt x="52" y="40"/>
                    </a:lnTo>
                    <a:lnTo>
                      <a:pt x="52" y="34"/>
                    </a:lnTo>
                    <a:lnTo>
                      <a:pt x="49" y="28"/>
                    </a:lnTo>
                    <a:lnTo>
                      <a:pt x="48" y="24"/>
                    </a:lnTo>
                    <a:lnTo>
                      <a:pt x="46" y="18"/>
                    </a:lnTo>
                    <a:lnTo>
                      <a:pt x="44" y="13"/>
                    </a:lnTo>
                    <a:lnTo>
                      <a:pt x="40" y="9"/>
                    </a:lnTo>
                    <a:lnTo>
                      <a:pt x="37" y="4"/>
                    </a:lnTo>
                    <a:lnTo>
                      <a:pt x="32" y="0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3" y="43"/>
                    </a:lnTo>
                    <a:lnTo>
                      <a:pt x="3" y="45"/>
                    </a:lnTo>
                    <a:lnTo>
                      <a:pt x="25" y="18"/>
                    </a:lnTo>
                    <a:lnTo>
                      <a:pt x="30" y="67"/>
                    </a:lnTo>
                    <a:lnTo>
                      <a:pt x="55" y="65"/>
                    </a:lnTo>
                    <a:lnTo>
                      <a:pt x="52" y="40"/>
                    </a:ln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8" name="Freeform 3214"/>
              <p:cNvSpPr>
                <a:spLocks/>
              </p:cNvSpPr>
              <p:nvPr/>
            </p:nvSpPr>
            <p:spPr bwMode="auto">
              <a:xfrm>
                <a:off x="3491" y="1112"/>
                <a:ext cx="10" cy="5"/>
              </a:xfrm>
              <a:custGeom>
                <a:avLst/>
                <a:gdLst/>
                <a:ahLst/>
                <a:cxnLst>
                  <a:cxn ang="0">
                    <a:pos x="51" y="5"/>
                  </a:cxn>
                  <a:cxn ang="0">
                    <a:pos x="51" y="5"/>
                  </a:cxn>
                  <a:cxn ang="0">
                    <a:pos x="51" y="4"/>
                  </a:cxn>
                  <a:cxn ang="0">
                    <a:pos x="50" y="4"/>
                  </a:cxn>
                  <a:cxn ang="0">
                    <a:pos x="50" y="3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2" y="13"/>
                  </a:cxn>
                  <a:cxn ang="0">
                    <a:pos x="3" y="17"/>
                  </a:cxn>
                  <a:cxn ang="0">
                    <a:pos x="4" y="19"/>
                  </a:cxn>
                  <a:cxn ang="0">
                    <a:pos x="5" y="23"/>
                  </a:cxn>
                  <a:cxn ang="0">
                    <a:pos x="6" y="26"/>
                  </a:cxn>
                  <a:cxn ang="0">
                    <a:pos x="6" y="26"/>
                  </a:cxn>
                  <a:cxn ang="0">
                    <a:pos x="51" y="5"/>
                  </a:cxn>
                </a:cxnLst>
                <a:rect l="0" t="0" r="r" b="b"/>
                <a:pathLst>
                  <a:path w="51" h="26">
                    <a:moveTo>
                      <a:pt x="51" y="5"/>
                    </a:moveTo>
                    <a:lnTo>
                      <a:pt x="51" y="5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3" y="17"/>
                    </a:lnTo>
                    <a:lnTo>
                      <a:pt x="4" y="19"/>
                    </a:lnTo>
                    <a:lnTo>
                      <a:pt x="5" y="23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9" name="Freeform 3215"/>
              <p:cNvSpPr>
                <a:spLocks/>
              </p:cNvSpPr>
              <p:nvPr/>
            </p:nvSpPr>
            <p:spPr bwMode="auto">
              <a:xfrm>
                <a:off x="3492" y="1113"/>
                <a:ext cx="9" cy="9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45" y="1"/>
                  </a:cxn>
                  <a:cxn ang="0">
                    <a:pos x="45" y="1"/>
                  </a:cxn>
                  <a:cxn ang="0">
                    <a:pos x="45" y="1"/>
                  </a:cxn>
                  <a:cxn ang="0">
                    <a:pos x="45" y="1"/>
                  </a:cxn>
                  <a:cxn ang="0">
                    <a:pos x="45" y="1"/>
                  </a:cxn>
                  <a:cxn ang="0">
                    <a:pos x="45" y="1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0" y="21"/>
                  </a:cxn>
                  <a:cxn ang="0">
                    <a:pos x="1" y="25"/>
                  </a:cxn>
                  <a:cxn ang="0">
                    <a:pos x="4" y="27"/>
                  </a:cxn>
                  <a:cxn ang="0">
                    <a:pos x="6" y="30"/>
                  </a:cxn>
                  <a:cxn ang="0">
                    <a:pos x="8" y="34"/>
                  </a:cxn>
                  <a:cxn ang="0">
                    <a:pos x="11" y="36"/>
                  </a:cxn>
                  <a:cxn ang="0">
                    <a:pos x="13" y="38"/>
                  </a:cxn>
                  <a:cxn ang="0">
                    <a:pos x="16" y="41"/>
                  </a:cxn>
                  <a:cxn ang="0">
                    <a:pos x="20" y="43"/>
                  </a:cxn>
                  <a:cxn ang="0">
                    <a:pos x="20" y="43"/>
                  </a:cxn>
                  <a:cxn ang="0">
                    <a:pos x="45" y="1"/>
                  </a:cxn>
                </a:cxnLst>
                <a:rect l="0" t="0" r="r" b="b"/>
                <a:pathLst>
                  <a:path w="45" h="43">
                    <a:moveTo>
                      <a:pt x="45" y="1"/>
                    </a:move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0" y="21"/>
                    </a:lnTo>
                    <a:lnTo>
                      <a:pt x="1" y="25"/>
                    </a:lnTo>
                    <a:lnTo>
                      <a:pt x="4" y="27"/>
                    </a:lnTo>
                    <a:lnTo>
                      <a:pt x="6" y="30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8"/>
                    </a:lnTo>
                    <a:lnTo>
                      <a:pt x="16" y="41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45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70" name="Freeform 3216"/>
              <p:cNvSpPr>
                <a:spLocks/>
              </p:cNvSpPr>
              <p:nvPr/>
            </p:nvSpPr>
            <p:spPr bwMode="auto">
              <a:xfrm>
                <a:off x="3496" y="1113"/>
                <a:ext cx="6" cy="1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0" y="42"/>
                  </a:cxn>
                  <a:cxn ang="0">
                    <a:pos x="2" y="44"/>
                  </a:cxn>
                  <a:cxn ang="0">
                    <a:pos x="6" y="45"/>
                  </a:cxn>
                  <a:cxn ang="0">
                    <a:pos x="9" y="47"/>
                  </a:cxn>
                  <a:cxn ang="0">
                    <a:pos x="11" y="48"/>
                  </a:cxn>
                  <a:cxn ang="0">
                    <a:pos x="15" y="49"/>
                  </a:cxn>
                  <a:cxn ang="0">
                    <a:pos x="18" y="49"/>
                  </a:cxn>
                  <a:cxn ang="0">
                    <a:pos x="23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0"/>
                  </a:cxn>
                </a:cxnLst>
                <a:rect l="0" t="0" r="r" b="b"/>
                <a:pathLst>
                  <a:path w="26" h="50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6" y="45"/>
                    </a:lnTo>
                    <a:lnTo>
                      <a:pt x="9" y="47"/>
                    </a:lnTo>
                    <a:lnTo>
                      <a:pt x="11" y="48"/>
                    </a:lnTo>
                    <a:lnTo>
                      <a:pt x="15" y="49"/>
                    </a:lnTo>
                    <a:lnTo>
                      <a:pt x="18" y="49"/>
                    </a:lnTo>
                    <a:lnTo>
                      <a:pt x="23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71" name="Freeform 3217"/>
              <p:cNvSpPr>
                <a:spLocks/>
              </p:cNvSpPr>
              <p:nvPr/>
            </p:nvSpPr>
            <p:spPr bwMode="auto">
              <a:xfrm>
                <a:off x="3501" y="1113"/>
                <a:ext cx="8" cy="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50"/>
                  </a:cxn>
                  <a:cxn ang="0">
                    <a:pos x="7" y="50"/>
                  </a:cxn>
                  <a:cxn ang="0">
                    <a:pos x="12" y="49"/>
                  </a:cxn>
                  <a:cxn ang="0">
                    <a:pos x="17" y="48"/>
                  </a:cxn>
                  <a:cxn ang="0">
                    <a:pos x="22" y="45"/>
                  </a:cxn>
                  <a:cxn ang="0">
                    <a:pos x="27" y="43"/>
                  </a:cxn>
                  <a:cxn ang="0">
                    <a:pos x="30" y="40"/>
                  </a:cxn>
                  <a:cxn ang="0">
                    <a:pos x="35" y="36"/>
                  </a:cxn>
                  <a:cxn ang="0">
                    <a:pos x="38" y="33"/>
                  </a:cxn>
                  <a:cxn ang="0">
                    <a:pos x="38" y="33"/>
                  </a:cxn>
                  <a:cxn ang="0">
                    <a:pos x="1" y="0"/>
                  </a:cxn>
                </a:cxnLst>
                <a:rect l="0" t="0" r="r" b="b"/>
                <a:pathLst>
                  <a:path w="38" h="50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50"/>
                    </a:lnTo>
                    <a:lnTo>
                      <a:pt x="7" y="50"/>
                    </a:lnTo>
                    <a:lnTo>
                      <a:pt x="12" y="49"/>
                    </a:lnTo>
                    <a:lnTo>
                      <a:pt x="17" y="48"/>
                    </a:lnTo>
                    <a:lnTo>
                      <a:pt x="22" y="45"/>
                    </a:lnTo>
                    <a:lnTo>
                      <a:pt x="27" y="43"/>
                    </a:lnTo>
                    <a:lnTo>
                      <a:pt x="30" y="40"/>
                    </a:lnTo>
                    <a:lnTo>
                      <a:pt x="35" y="36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72" name="Freeform 3218"/>
              <p:cNvSpPr>
                <a:spLocks/>
              </p:cNvSpPr>
              <p:nvPr/>
            </p:nvSpPr>
            <p:spPr bwMode="auto">
              <a:xfrm>
                <a:off x="3501" y="1112"/>
                <a:ext cx="1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7" y="38"/>
                  </a:cxn>
                  <a:cxn ang="0">
                    <a:pos x="41" y="34"/>
                  </a:cxn>
                  <a:cxn ang="0">
                    <a:pos x="43" y="30"/>
                  </a:cxn>
                  <a:cxn ang="0">
                    <a:pos x="45" y="25"/>
                  </a:cxn>
                  <a:cxn ang="0">
                    <a:pos x="48" y="20"/>
                  </a:cxn>
                  <a:cxn ang="0">
                    <a:pos x="49" y="15"/>
                  </a:cxn>
                  <a:cxn ang="0">
                    <a:pos x="50" y="10"/>
                  </a:cxn>
                  <a:cxn ang="0">
                    <a:pos x="50" y="4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50" h="38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7" y="38"/>
                    </a:lnTo>
                    <a:lnTo>
                      <a:pt x="41" y="34"/>
                    </a:lnTo>
                    <a:lnTo>
                      <a:pt x="43" y="30"/>
                    </a:lnTo>
                    <a:lnTo>
                      <a:pt x="45" y="25"/>
                    </a:lnTo>
                    <a:lnTo>
                      <a:pt x="48" y="20"/>
                    </a:lnTo>
                    <a:lnTo>
                      <a:pt x="49" y="15"/>
                    </a:lnTo>
                    <a:lnTo>
                      <a:pt x="50" y="10"/>
                    </a:lnTo>
                    <a:lnTo>
                      <a:pt x="50" y="4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73" name="Freeform 3219"/>
              <p:cNvSpPr>
                <a:spLocks/>
              </p:cNvSpPr>
              <p:nvPr/>
            </p:nvSpPr>
            <p:spPr bwMode="auto">
              <a:xfrm>
                <a:off x="3501" y="1105"/>
                <a:ext cx="10" cy="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7"/>
                  </a:cxn>
                  <a:cxn ang="0">
                    <a:pos x="0" y="38"/>
                  </a:cxn>
                  <a:cxn ang="0">
                    <a:pos x="50" y="38"/>
                  </a:cxn>
                  <a:cxn ang="0">
                    <a:pos x="50" y="33"/>
                  </a:cxn>
                  <a:cxn ang="0">
                    <a:pos x="50" y="27"/>
                  </a:cxn>
                  <a:cxn ang="0">
                    <a:pos x="49" y="23"/>
                  </a:cxn>
                  <a:cxn ang="0">
                    <a:pos x="48" y="17"/>
                  </a:cxn>
                  <a:cxn ang="0">
                    <a:pos x="45" y="12"/>
                  </a:cxn>
                  <a:cxn ang="0">
                    <a:pos x="43" y="8"/>
                  </a:cxn>
                  <a:cxn ang="0">
                    <a:pos x="39" y="3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33"/>
                  </a:cxn>
                </a:cxnLst>
                <a:rect l="0" t="0" r="r" b="b"/>
                <a:pathLst>
                  <a:path w="50" h="38">
                    <a:moveTo>
                      <a:pt x="0" y="33"/>
                    </a:move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50" y="38"/>
                    </a:lnTo>
                    <a:lnTo>
                      <a:pt x="50" y="33"/>
                    </a:lnTo>
                    <a:lnTo>
                      <a:pt x="50" y="27"/>
                    </a:lnTo>
                    <a:lnTo>
                      <a:pt x="49" y="23"/>
                    </a:lnTo>
                    <a:lnTo>
                      <a:pt x="48" y="17"/>
                    </a:lnTo>
                    <a:lnTo>
                      <a:pt x="45" y="12"/>
                    </a:lnTo>
                    <a:lnTo>
                      <a:pt x="43" y="8"/>
                    </a:lnTo>
                    <a:lnTo>
                      <a:pt x="39" y="3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74" name="Freeform 3220"/>
              <p:cNvSpPr>
                <a:spLocks/>
              </p:cNvSpPr>
              <p:nvPr/>
            </p:nvSpPr>
            <p:spPr bwMode="auto">
              <a:xfrm>
                <a:off x="3501" y="1101"/>
                <a:ext cx="8" cy="1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36" y="17"/>
                  </a:cxn>
                  <a:cxn ang="0">
                    <a:pos x="33" y="13"/>
                  </a:cxn>
                  <a:cxn ang="0">
                    <a:pos x="29" y="10"/>
                  </a:cxn>
                  <a:cxn ang="0">
                    <a:pos x="24" y="7"/>
                  </a:cxn>
                  <a:cxn ang="0">
                    <a:pos x="20" y="5"/>
                  </a:cxn>
                  <a:cxn ang="0">
                    <a:pos x="15" y="3"/>
                  </a:cxn>
                  <a:cxn ang="0">
                    <a:pos x="11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36" h="50">
                    <a:moveTo>
                      <a:pt x="0" y="50"/>
                    </a:move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36" y="17"/>
                    </a:lnTo>
                    <a:lnTo>
                      <a:pt x="33" y="13"/>
                    </a:lnTo>
                    <a:lnTo>
                      <a:pt x="29" y="10"/>
                    </a:lnTo>
                    <a:lnTo>
                      <a:pt x="24" y="7"/>
                    </a:lnTo>
                    <a:lnTo>
                      <a:pt x="20" y="5"/>
                    </a:lnTo>
                    <a:lnTo>
                      <a:pt x="15" y="3"/>
                    </a:lnTo>
                    <a:lnTo>
                      <a:pt x="11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75" name="Freeform 3221"/>
              <p:cNvSpPr>
                <a:spLocks/>
              </p:cNvSpPr>
              <p:nvPr/>
            </p:nvSpPr>
            <p:spPr bwMode="auto">
              <a:xfrm>
                <a:off x="3494" y="1101"/>
                <a:ext cx="7" cy="10"/>
              </a:xfrm>
              <a:custGeom>
                <a:avLst/>
                <a:gdLst/>
                <a:ahLst/>
                <a:cxnLst>
                  <a:cxn ang="0">
                    <a:pos x="36" y="50"/>
                  </a:cxn>
                  <a:cxn ang="0">
                    <a:pos x="36" y="50"/>
                  </a:cxn>
                  <a:cxn ang="0">
                    <a:pos x="37" y="50"/>
                  </a:cxn>
                  <a:cxn ang="0">
                    <a:pos x="37" y="50"/>
                  </a:cxn>
                  <a:cxn ang="0">
                    <a:pos x="37" y="50"/>
                  </a:cxn>
                  <a:cxn ang="0">
                    <a:pos x="37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7" y="50"/>
                  </a:cxn>
                  <a:cxn ang="0">
                    <a:pos x="37" y="50"/>
                  </a:cxn>
                  <a:cxn ang="0">
                    <a:pos x="37" y="0"/>
                  </a:cxn>
                  <a:cxn ang="0">
                    <a:pos x="33" y="0"/>
                  </a:cxn>
                  <a:cxn ang="0">
                    <a:pos x="27" y="2"/>
                  </a:cxn>
                  <a:cxn ang="0">
                    <a:pos x="22" y="3"/>
                  </a:cxn>
                  <a:cxn ang="0">
                    <a:pos x="18" y="4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5" y="12"/>
                  </a:cxn>
                  <a:cxn ang="0">
                    <a:pos x="0" y="15"/>
                  </a:cxn>
                  <a:cxn ang="0">
                    <a:pos x="1" y="15"/>
                  </a:cxn>
                  <a:cxn ang="0">
                    <a:pos x="36" y="50"/>
                  </a:cxn>
                </a:cxnLst>
                <a:rect l="0" t="0" r="r" b="b"/>
                <a:pathLst>
                  <a:path w="37" h="50">
                    <a:moveTo>
                      <a:pt x="36" y="50"/>
                    </a:moveTo>
                    <a:lnTo>
                      <a:pt x="36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27" y="2"/>
                    </a:lnTo>
                    <a:lnTo>
                      <a:pt x="22" y="3"/>
                    </a:lnTo>
                    <a:lnTo>
                      <a:pt x="18" y="4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5" y="12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3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34" name="Group 3222"/>
            <p:cNvGrpSpPr>
              <a:grpSpLocks/>
            </p:cNvGrpSpPr>
            <p:nvPr/>
          </p:nvGrpSpPr>
          <p:grpSpPr bwMode="auto">
            <a:xfrm>
              <a:off x="2626" y="1083"/>
              <a:ext cx="924" cy="2978"/>
              <a:chOff x="2626" y="1083"/>
              <a:chExt cx="924" cy="2978"/>
            </a:xfrm>
          </p:grpSpPr>
          <p:sp>
            <p:nvSpPr>
              <p:cNvPr id="876" name="Freeform 3223"/>
              <p:cNvSpPr>
                <a:spLocks/>
              </p:cNvSpPr>
              <p:nvPr/>
            </p:nvSpPr>
            <p:spPr bwMode="auto">
              <a:xfrm>
                <a:off x="3491" y="1104"/>
                <a:ext cx="10" cy="8"/>
              </a:xfrm>
              <a:custGeom>
                <a:avLst/>
                <a:gdLst/>
                <a:ahLst/>
                <a:cxnLst>
                  <a:cxn ang="0">
                    <a:pos x="50" y="39"/>
                  </a:cxn>
                  <a:cxn ang="0">
                    <a:pos x="50" y="39"/>
                  </a:cxn>
                  <a:cxn ang="0">
                    <a:pos x="50" y="37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5"/>
                  </a:cxn>
                  <a:cxn ang="0">
                    <a:pos x="50" y="35"/>
                  </a:cxn>
                  <a:cxn ang="0">
                    <a:pos x="50" y="35"/>
                  </a:cxn>
                  <a:cxn ang="0">
                    <a:pos x="15" y="0"/>
                  </a:cxn>
                  <a:cxn ang="0">
                    <a:pos x="11" y="5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4" y="19"/>
                  </a:cxn>
                  <a:cxn ang="0">
                    <a:pos x="3" y="24"/>
                  </a:cxn>
                  <a:cxn ang="0">
                    <a:pos x="2" y="28"/>
                  </a:cxn>
                  <a:cxn ang="0">
                    <a:pos x="0" y="34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50" y="39"/>
                  </a:cxn>
                </a:cxnLst>
                <a:rect l="0" t="0" r="r" b="b"/>
                <a:pathLst>
                  <a:path w="50" h="39">
                    <a:moveTo>
                      <a:pt x="50" y="39"/>
                    </a:moveTo>
                    <a:lnTo>
                      <a:pt x="50" y="39"/>
                    </a:lnTo>
                    <a:lnTo>
                      <a:pt x="50" y="37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15" y="0"/>
                    </a:lnTo>
                    <a:lnTo>
                      <a:pt x="11" y="5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4" y="19"/>
                    </a:lnTo>
                    <a:lnTo>
                      <a:pt x="3" y="24"/>
                    </a:lnTo>
                    <a:lnTo>
                      <a:pt x="2" y="28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5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7" name="Freeform 3224"/>
              <p:cNvSpPr>
                <a:spLocks/>
              </p:cNvSpPr>
              <p:nvPr/>
            </p:nvSpPr>
            <p:spPr bwMode="auto">
              <a:xfrm>
                <a:off x="3508" y="1099"/>
                <a:ext cx="11" cy="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4"/>
                  </a:cxn>
                  <a:cxn ang="0">
                    <a:pos x="3" y="10"/>
                  </a:cxn>
                  <a:cxn ang="0">
                    <a:pos x="2" y="15"/>
                  </a:cxn>
                  <a:cxn ang="0">
                    <a:pos x="2" y="20"/>
                  </a:cxn>
                  <a:cxn ang="0">
                    <a:pos x="1" y="26"/>
                  </a:cxn>
                  <a:cxn ang="0">
                    <a:pos x="1" y="32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49" y="45"/>
                  </a:cxn>
                  <a:cxn ang="0">
                    <a:pos x="49" y="40"/>
                  </a:cxn>
                  <a:cxn ang="0">
                    <a:pos x="50" y="35"/>
                  </a:cxn>
                  <a:cxn ang="0">
                    <a:pos x="50" y="31"/>
                  </a:cxn>
                  <a:cxn ang="0">
                    <a:pos x="50" y="27"/>
                  </a:cxn>
                  <a:cxn ang="0">
                    <a:pos x="52" y="23"/>
                  </a:cxn>
                  <a:cxn ang="0">
                    <a:pos x="52" y="20"/>
                  </a:cxn>
                  <a:cxn ang="0">
                    <a:pos x="53" y="18"/>
                  </a:cxn>
                  <a:cxn ang="0">
                    <a:pos x="53" y="16"/>
                  </a:cxn>
                  <a:cxn ang="0">
                    <a:pos x="53" y="15"/>
                  </a:cxn>
                  <a:cxn ang="0">
                    <a:pos x="6" y="0"/>
                  </a:cxn>
                </a:cxnLst>
                <a:rect l="0" t="0" r="r" b="b"/>
                <a:pathLst>
                  <a:path w="53" h="45">
                    <a:moveTo>
                      <a:pt x="6" y="0"/>
                    </a:moveTo>
                    <a:lnTo>
                      <a:pt x="6" y="0"/>
                    </a:lnTo>
                    <a:lnTo>
                      <a:pt x="4" y="4"/>
                    </a:lnTo>
                    <a:lnTo>
                      <a:pt x="3" y="10"/>
                    </a:lnTo>
                    <a:lnTo>
                      <a:pt x="2" y="15"/>
                    </a:lnTo>
                    <a:lnTo>
                      <a:pt x="2" y="20"/>
                    </a:lnTo>
                    <a:lnTo>
                      <a:pt x="1" y="26"/>
                    </a:lnTo>
                    <a:lnTo>
                      <a:pt x="1" y="32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49" y="45"/>
                    </a:lnTo>
                    <a:lnTo>
                      <a:pt x="49" y="40"/>
                    </a:lnTo>
                    <a:lnTo>
                      <a:pt x="50" y="35"/>
                    </a:lnTo>
                    <a:lnTo>
                      <a:pt x="50" y="31"/>
                    </a:lnTo>
                    <a:lnTo>
                      <a:pt x="50" y="27"/>
                    </a:lnTo>
                    <a:lnTo>
                      <a:pt x="52" y="23"/>
                    </a:lnTo>
                    <a:lnTo>
                      <a:pt x="52" y="20"/>
                    </a:lnTo>
                    <a:lnTo>
                      <a:pt x="53" y="18"/>
                    </a:lnTo>
                    <a:lnTo>
                      <a:pt x="53" y="16"/>
                    </a:lnTo>
                    <a:lnTo>
                      <a:pt x="53" y="1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8" name="Freeform 3225"/>
              <p:cNvSpPr>
                <a:spLocks/>
              </p:cNvSpPr>
              <p:nvPr/>
            </p:nvSpPr>
            <p:spPr bwMode="auto">
              <a:xfrm>
                <a:off x="3509" y="1092"/>
                <a:ext cx="11" cy="1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18" y="4"/>
                  </a:cxn>
                  <a:cxn ang="0">
                    <a:pos x="14" y="7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6" y="20"/>
                  </a:cxn>
                  <a:cxn ang="0">
                    <a:pos x="4" y="24"/>
                  </a:cxn>
                  <a:cxn ang="0">
                    <a:pos x="2" y="29"/>
                  </a:cxn>
                  <a:cxn ang="0">
                    <a:pos x="0" y="34"/>
                  </a:cxn>
                  <a:cxn ang="0">
                    <a:pos x="47" y="49"/>
                  </a:cxn>
                  <a:cxn ang="0">
                    <a:pos x="48" y="47"/>
                  </a:cxn>
                  <a:cxn ang="0">
                    <a:pos x="49" y="45"/>
                  </a:cxn>
                  <a:cxn ang="0">
                    <a:pos x="49" y="44"/>
                  </a:cxn>
                  <a:cxn ang="0">
                    <a:pos x="50" y="43"/>
                  </a:cxn>
                  <a:cxn ang="0">
                    <a:pos x="51" y="42"/>
                  </a:cxn>
                  <a:cxn ang="0">
                    <a:pos x="52" y="41"/>
                  </a:cxn>
                  <a:cxn ang="0">
                    <a:pos x="52" y="39"/>
                  </a:cxn>
                  <a:cxn ang="0">
                    <a:pos x="54" y="38"/>
                  </a:cxn>
                  <a:cxn ang="0">
                    <a:pos x="54" y="38"/>
                  </a:cxn>
                  <a:cxn ang="0">
                    <a:pos x="22" y="0"/>
                  </a:cxn>
                </a:cxnLst>
                <a:rect l="0" t="0" r="r" b="b"/>
                <a:pathLst>
                  <a:path w="54" h="49">
                    <a:moveTo>
                      <a:pt x="22" y="0"/>
                    </a:moveTo>
                    <a:lnTo>
                      <a:pt x="22" y="0"/>
                    </a:lnTo>
                    <a:lnTo>
                      <a:pt x="18" y="4"/>
                    </a:lnTo>
                    <a:lnTo>
                      <a:pt x="14" y="7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6" y="20"/>
                    </a:lnTo>
                    <a:lnTo>
                      <a:pt x="4" y="24"/>
                    </a:lnTo>
                    <a:lnTo>
                      <a:pt x="2" y="29"/>
                    </a:lnTo>
                    <a:lnTo>
                      <a:pt x="0" y="34"/>
                    </a:lnTo>
                    <a:lnTo>
                      <a:pt x="47" y="49"/>
                    </a:lnTo>
                    <a:lnTo>
                      <a:pt x="48" y="47"/>
                    </a:lnTo>
                    <a:lnTo>
                      <a:pt x="49" y="45"/>
                    </a:lnTo>
                    <a:lnTo>
                      <a:pt x="49" y="44"/>
                    </a:lnTo>
                    <a:lnTo>
                      <a:pt x="50" y="43"/>
                    </a:lnTo>
                    <a:lnTo>
                      <a:pt x="51" y="42"/>
                    </a:lnTo>
                    <a:lnTo>
                      <a:pt x="52" y="41"/>
                    </a:lnTo>
                    <a:lnTo>
                      <a:pt x="52" y="39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9" name="Freeform 3226"/>
              <p:cNvSpPr>
                <a:spLocks/>
              </p:cNvSpPr>
              <p:nvPr/>
            </p:nvSpPr>
            <p:spPr bwMode="auto">
              <a:xfrm>
                <a:off x="3514" y="1089"/>
                <a:ext cx="8" cy="1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9" y="0"/>
                  </a:cxn>
                  <a:cxn ang="0">
                    <a:pos x="24" y="2"/>
                  </a:cxn>
                  <a:cxn ang="0">
                    <a:pos x="19" y="3"/>
                  </a:cxn>
                  <a:cxn ang="0">
                    <a:pos x="14" y="5"/>
                  </a:cxn>
                  <a:cxn ang="0">
                    <a:pos x="9" y="7"/>
                  </a:cxn>
                  <a:cxn ang="0">
                    <a:pos x="4" y="10"/>
                  </a:cxn>
                  <a:cxn ang="0">
                    <a:pos x="0" y="13"/>
                  </a:cxn>
                  <a:cxn ang="0">
                    <a:pos x="32" y="51"/>
                  </a:cxn>
                  <a:cxn ang="0">
                    <a:pos x="32" y="51"/>
                  </a:cxn>
                  <a:cxn ang="0">
                    <a:pos x="33" y="51"/>
                  </a:cxn>
                  <a:cxn ang="0">
                    <a:pos x="33" y="50"/>
                  </a:cxn>
                  <a:cxn ang="0">
                    <a:pos x="34" y="50"/>
                  </a:cxn>
                  <a:cxn ang="0">
                    <a:pos x="35" y="50"/>
                  </a:cxn>
                  <a:cxn ang="0">
                    <a:pos x="36" y="50"/>
                  </a:cxn>
                  <a:cxn ang="0">
                    <a:pos x="37" y="50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40" y="0"/>
                  </a:cxn>
                </a:cxnLst>
                <a:rect l="0" t="0" r="r" b="b"/>
                <a:pathLst>
                  <a:path w="40" h="51">
                    <a:moveTo>
                      <a:pt x="40" y="0"/>
                    </a:moveTo>
                    <a:lnTo>
                      <a:pt x="40" y="0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9" y="7"/>
                    </a:lnTo>
                    <a:lnTo>
                      <a:pt x="4" y="10"/>
                    </a:lnTo>
                    <a:lnTo>
                      <a:pt x="0" y="13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3" y="51"/>
                    </a:lnTo>
                    <a:lnTo>
                      <a:pt x="33" y="50"/>
                    </a:lnTo>
                    <a:lnTo>
                      <a:pt x="34" y="50"/>
                    </a:lnTo>
                    <a:lnTo>
                      <a:pt x="35" y="50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0" name="Freeform 3227"/>
              <p:cNvSpPr>
                <a:spLocks/>
              </p:cNvSpPr>
              <p:nvPr/>
            </p:nvSpPr>
            <p:spPr bwMode="auto">
              <a:xfrm>
                <a:off x="3522" y="1089"/>
                <a:ext cx="6" cy="10"/>
              </a:xfrm>
              <a:custGeom>
                <a:avLst/>
                <a:gdLst/>
                <a:ahLst/>
                <a:cxnLst>
                  <a:cxn ang="0">
                    <a:pos x="30" y="7"/>
                  </a:cxn>
                  <a:cxn ang="0">
                    <a:pos x="30" y="7"/>
                  </a:cxn>
                  <a:cxn ang="0">
                    <a:pos x="26" y="5"/>
                  </a:cxn>
                  <a:cxn ang="0">
                    <a:pos x="23" y="4"/>
                  </a:cxn>
                  <a:cxn ang="0">
                    <a:pos x="18" y="3"/>
                  </a:cxn>
                  <a:cxn ang="0">
                    <a:pos x="15" y="2"/>
                  </a:cxn>
                  <a:cxn ang="0">
                    <a:pos x="11" y="2"/>
                  </a:cxn>
                  <a:cxn ang="0">
                    <a:pos x="8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1" y="50"/>
                  </a:cxn>
                  <a:cxn ang="0">
                    <a:pos x="2" y="50"/>
                  </a:cxn>
                  <a:cxn ang="0">
                    <a:pos x="3" y="50"/>
                  </a:cxn>
                  <a:cxn ang="0">
                    <a:pos x="4" y="50"/>
                  </a:cxn>
                  <a:cxn ang="0">
                    <a:pos x="4" y="50"/>
                  </a:cxn>
                  <a:cxn ang="0">
                    <a:pos x="5" y="50"/>
                  </a:cxn>
                  <a:cxn ang="0">
                    <a:pos x="5" y="51"/>
                  </a:cxn>
                  <a:cxn ang="0">
                    <a:pos x="7" y="51"/>
                  </a:cxn>
                  <a:cxn ang="0">
                    <a:pos x="7" y="51"/>
                  </a:cxn>
                  <a:cxn ang="0">
                    <a:pos x="30" y="7"/>
                  </a:cxn>
                </a:cxnLst>
                <a:rect l="0" t="0" r="r" b="b"/>
                <a:pathLst>
                  <a:path w="30" h="51">
                    <a:moveTo>
                      <a:pt x="30" y="7"/>
                    </a:moveTo>
                    <a:lnTo>
                      <a:pt x="30" y="7"/>
                    </a:lnTo>
                    <a:lnTo>
                      <a:pt x="26" y="5"/>
                    </a:lnTo>
                    <a:lnTo>
                      <a:pt x="23" y="4"/>
                    </a:lnTo>
                    <a:lnTo>
                      <a:pt x="18" y="3"/>
                    </a:lnTo>
                    <a:lnTo>
                      <a:pt x="15" y="2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2" y="50"/>
                    </a:lnTo>
                    <a:lnTo>
                      <a:pt x="3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5" y="51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3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1" name="Freeform 3228"/>
              <p:cNvSpPr>
                <a:spLocks/>
              </p:cNvSpPr>
              <p:nvPr/>
            </p:nvSpPr>
            <p:spPr bwMode="auto">
              <a:xfrm>
                <a:off x="3523" y="1091"/>
                <a:ext cx="9" cy="9"/>
              </a:xfrm>
              <a:custGeom>
                <a:avLst/>
                <a:gdLst/>
                <a:ahLst/>
                <a:cxnLst>
                  <a:cxn ang="0">
                    <a:pos x="45" y="21"/>
                  </a:cxn>
                  <a:cxn ang="0">
                    <a:pos x="45" y="21"/>
                  </a:cxn>
                  <a:cxn ang="0">
                    <a:pos x="42" y="18"/>
                  </a:cxn>
                  <a:cxn ang="0">
                    <a:pos x="40" y="14"/>
                  </a:cxn>
                  <a:cxn ang="0">
                    <a:pos x="38" y="12"/>
                  </a:cxn>
                  <a:cxn ang="0">
                    <a:pos x="35" y="10"/>
                  </a:cxn>
                  <a:cxn ang="0">
                    <a:pos x="32" y="6"/>
                  </a:cxn>
                  <a:cxn ang="0">
                    <a:pos x="30" y="4"/>
                  </a:cxn>
                  <a:cxn ang="0">
                    <a:pos x="26" y="3"/>
                  </a:cxn>
                  <a:cxn ang="0">
                    <a:pos x="23" y="0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1" y="44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2" y="45"/>
                  </a:cxn>
                  <a:cxn ang="0">
                    <a:pos x="2" y="47"/>
                  </a:cxn>
                  <a:cxn ang="0">
                    <a:pos x="3" y="47"/>
                  </a:cxn>
                  <a:cxn ang="0">
                    <a:pos x="3" y="48"/>
                  </a:cxn>
                  <a:cxn ang="0">
                    <a:pos x="3" y="48"/>
                  </a:cxn>
                  <a:cxn ang="0">
                    <a:pos x="45" y="21"/>
                  </a:cxn>
                </a:cxnLst>
                <a:rect l="0" t="0" r="r" b="b"/>
                <a:pathLst>
                  <a:path w="45" h="48">
                    <a:moveTo>
                      <a:pt x="45" y="21"/>
                    </a:moveTo>
                    <a:lnTo>
                      <a:pt x="45" y="21"/>
                    </a:lnTo>
                    <a:lnTo>
                      <a:pt x="42" y="18"/>
                    </a:lnTo>
                    <a:lnTo>
                      <a:pt x="40" y="14"/>
                    </a:lnTo>
                    <a:lnTo>
                      <a:pt x="38" y="12"/>
                    </a:lnTo>
                    <a:lnTo>
                      <a:pt x="35" y="10"/>
                    </a:lnTo>
                    <a:lnTo>
                      <a:pt x="32" y="6"/>
                    </a:lnTo>
                    <a:lnTo>
                      <a:pt x="30" y="4"/>
                    </a:lnTo>
                    <a:lnTo>
                      <a:pt x="26" y="3"/>
                    </a:lnTo>
                    <a:lnTo>
                      <a:pt x="23" y="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3" y="48"/>
                    </a:lnTo>
                    <a:lnTo>
                      <a:pt x="3" y="48"/>
                    </a:lnTo>
                    <a:lnTo>
                      <a:pt x="45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2" name="Freeform 3229"/>
              <p:cNvSpPr>
                <a:spLocks/>
              </p:cNvSpPr>
              <p:nvPr/>
            </p:nvSpPr>
            <p:spPr bwMode="auto">
              <a:xfrm>
                <a:off x="3524" y="1095"/>
                <a:ext cx="10" cy="8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7"/>
                  </a:cxn>
                  <a:cxn ang="0">
                    <a:pos x="52" y="23"/>
                  </a:cxn>
                  <a:cxn ang="0">
                    <a:pos x="51" y="20"/>
                  </a:cxn>
                  <a:cxn ang="0">
                    <a:pos x="50" y="16"/>
                  </a:cxn>
                  <a:cxn ang="0">
                    <a:pos x="49" y="13"/>
                  </a:cxn>
                  <a:cxn ang="0">
                    <a:pos x="47" y="9"/>
                  </a:cxn>
                  <a:cxn ang="0">
                    <a:pos x="45" y="6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0" y="27"/>
                  </a:cxn>
                  <a:cxn ang="0">
                    <a:pos x="1" y="28"/>
                  </a:cxn>
                  <a:cxn ang="0">
                    <a:pos x="1" y="29"/>
                  </a:cxn>
                  <a:cxn ang="0">
                    <a:pos x="2" y="30"/>
                  </a:cxn>
                  <a:cxn ang="0">
                    <a:pos x="2" y="31"/>
                  </a:cxn>
                  <a:cxn ang="0">
                    <a:pos x="4" y="34"/>
                  </a:cxn>
                  <a:cxn ang="0">
                    <a:pos x="4" y="35"/>
                  </a:cxn>
                  <a:cxn ang="0">
                    <a:pos x="5" y="37"/>
                  </a:cxn>
                  <a:cxn ang="0">
                    <a:pos x="5" y="39"/>
                  </a:cxn>
                  <a:cxn ang="0">
                    <a:pos x="5" y="39"/>
                  </a:cxn>
                  <a:cxn ang="0">
                    <a:pos x="53" y="27"/>
                  </a:cxn>
                </a:cxnLst>
                <a:rect l="0" t="0" r="r" b="b"/>
                <a:pathLst>
                  <a:path w="53" h="39">
                    <a:moveTo>
                      <a:pt x="53" y="27"/>
                    </a:moveTo>
                    <a:lnTo>
                      <a:pt x="53" y="27"/>
                    </a:lnTo>
                    <a:lnTo>
                      <a:pt x="52" y="23"/>
                    </a:lnTo>
                    <a:lnTo>
                      <a:pt x="51" y="20"/>
                    </a:lnTo>
                    <a:lnTo>
                      <a:pt x="50" y="16"/>
                    </a:lnTo>
                    <a:lnTo>
                      <a:pt x="49" y="13"/>
                    </a:lnTo>
                    <a:lnTo>
                      <a:pt x="47" y="9"/>
                    </a:lnTo>
                    <a:lnTo>
                      <a:pt x="45" y="6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2" y="30"/>
                    </a:lnTo>
                    <a:lnTo>
                      <a:pt x="2" y="31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5" y="37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3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3" name="Freeform 3230"/>
              <p:cNvSpPr>
                <a:spLocks/>
              </p:cNvSpPr>
              <p:nvPr/>
            </p:nvSpPr>
            <p:spPr bwMode="auto">
              <a:xfrm>
                <a:off x="3525" y="1100"/>
                <a:ext cx="10" cy="8"/>
              </a:xfrm>
              <a:custGeom>
                <a:avLst/>
                <a:gdLst/>
                <a:ahLst/>
                <a:cxnLst>
                  <a:cxn ang="0">
                    <a:pos x="52" y="37"/>
                  </a:cxn>
                  <a:cxn ang="0">
                    <a:pos x="52" y="37"/>
                  </a:cxn>
                  <a:cxn ang="0">
                    <a:pos x="52" y="31"/>
                  </a:cxn>
                  <a:cxn ang="0">
                    <a:pos x="52" y="26"/>
                  </a:cxn>
                  <a:cxn ang="0">
                    <a:pos x="52" y="22"/>
                  </a:cxn>
                  <a:cxn ang="0">
                    <a:pos x="51" y="17"/>
                  </a:cxn>
                  <a:cxn ang="0">
                    <a:pos x="51" y="12"/>
                  </a:cxn>
                  <a:cxn ang="0">
                    <a:pos x="49" y="8"/>
                  </a:cxn>
                  <a:cxn ang="0">
                    <a:pos x="49" y="4"/>
                  </a:cxn>
                  <a:cxn ang="0">
                    <a:pos x="48" y="0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1" y="16"/>
                  </a:cxn>
                  <a:cxn ang="0">
                    <a:pos x="1" y="18"/>
                  </a:cxn>
                  <a:cxn ang="0">
                    <a:pos x="2" y="22"/>
                  </a:cxn>
                  <a:cxn ang="0">
                    <a:pos x="2" y="25"/>
                  </a:cxn>
                  <a:cxn ang="0">
                    <a:pos x="2" y="29"/>
                  </a:cxn>
                  <a:cxn ang="0">
                    <a:pos x="2" y="32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52" y="37"/>
                  </a:cxn>
                </a:cxnLst>
                <a:rect l="0" t="0" r="r" b="b"/>
                <a:pathLst>
                  <a:path w="52" h="37">
                    <a:moveTo>
                      <a:pt x="52" y="37"/>
                    </a:moveTo>
                    <a:lnTo>
                      <a:pt x="52" y="37"/>
                    </a:lnTo>
                    <a:lnTo>
                      <a:pt x="52" y="31"/>
                    </a:lnTo>
                    <a:lnTo>
                      <a:pt x="52" y="26"/>
                    </a:lnTo>
                    <a:lnTo>
                      <a:pt x="52" y="22"/>
                    </a:lnTo>
                    <a:lnTo>
                      <a:pt x="51" y="17"/>
                    </a:lnTo>
                    <a:lnTo>
                      <a:pt x="51" y="12"/>
                    </a:lnTo>
                    <a:lnTo>
                      <a:pt x="49" y="8"/>
                    </a:lnTo>
                    <a:lnTo>
                      <a:pt x="49" y="4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2" y="22"/>
                    </a:lnTo>
                    <a:lnTo>
                      <a:pt x="2" y="25"/>
                    </a:lnTo>
                    <a:lnTo>
                      <a:pt x="2" y="29"/>
                    </a:lnTo>
                    <a:lnTo>
                      <a:pt x="2" y="32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52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4" name="Freeform 3231"/>
              <p:cNvSpPr>
                <a:spLocks/>
              </p:cNvSpPr>
              <p:nvPr/>
            </p:nvSpPr>
            <p:spPr bwMode="auto">
              <a:xfrm>
                <a:off x="3524" y="1108"/>
                <a:ext cx="11" cy="9"/>
              </a:xfrm>
              <a:custGeom>
                <a:avLst/>
                <a:gdLst/>
                <a:ahLst/>
                <a:cxnLst>
                  <a:cxn ang="0">
                    <a:pos x="47" y="45"/>
                  </a:cxn>
                  <a:cxn ang="0">
                    <a:pos x="47" y="45"/>
                  </a:cxn>
                  <a:cxn ang="0">
                    <a:pos x="48" y="39"/>
                  </a:cxn>
                  <a:cxn ang="0">
                    <a:pos x="49" y="34"/>
                  </a:cxn>
                  <a:cxn ang="0">
                    <a:pos x="50" y="28"/>
                  </a:cxn>
                  <a:cxn ang="0">
                    <a:pos x="52" y="24"/>
                  </a:cxn>
                  <a:cxn ang="0">
                    <a:pos x="53" y="18"/>
                  </a:cxn>
                  <a:cxn ang="0">
                    <a:pos x="53" y="12"/>
                  </a:cxn>
                  <a:cxn ang="0">
                    <a:pos x="53" y="5"/>
                  </a:cxn>
                  <a:cxn ang="0">
                    <a:pos x="53" y="0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3" y="9"/>
                  </a:cxn>
                  <a:cxn ang="0">
                    <a:pos x="3" y="13"/>
                  </a:cxn>
                  <a:cxn ang="0">
                    <a:pos x="2" y="17"/>
                  </a:cxn>
                  <a:cxn ang="0">
                    <a:pos x="2" y="20"/>
                  </a:cxn>
                  <a:cxn ang="0">
                    <a:pos x="1" y="24"/>
                  </a:cxn>
                  <a:cxn ang="0">
                    <a:pos x="1" y="26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47" y="45"/>
                  </a:cxn>
                </a:cxnLst>
                <a:rect l="0" t="0" r="r" b="b"/>
                <a:pathLst>
                  <a:path w="53" h="45">
                    <a:moveTo>
                      <a:pt x="47" y="45"/>
                    </a:moveTo>
                    <a:lnTo>
                      <a:pt x="47" y="45"/>
                    </a:lnTo>
                    <a:lnTo>
                      <a:pt x="48" y="39"/>
                    </a:lnTo>
                    <a:lnTo>
                      <a:pt x="49" y="34"/>
                    </a:lnTo>
                    <a:lnTo>
                      <a:pt x="50" y="28"/>
                    </a:lnTo>
                    <a:lnTo>
                      <a:pt x="52" y="24"/>
                    </a:lnTo>
                    <a:lnTo>
                      <a:pt x="53" y="18"/>
                    </a:lnTo>
                    <a:lnTo>
                      <a:pt x="53" y="12"/>
                    </a:lnTo>
                    <a:lnTo>
                      <a:pt x="53" y="5"/>
                    </a:lnTo>
                    <a:lnTo>
                      <a:pt x="53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3" y="9"/>
                    </a:lnTo>
                    <a:lnTo>
                      <a:pt x="3" y="13"/>
                    </a:lnTo>
                    <a:lnTo>
                      <a:pt x="2" y="17"/>
                    </a:lnTo>
                    <a:lnTo>
                      <a:pt x="2" y="20"/>
                    </a:lnTo>
                    <a:lnTo>
                      <a:pt x="1" y="24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5" name="Freeform 3232"/>
              <p:cNvSpPr>
                <a:spLocks/>
              </p:cNvSpPr>
              <p:nvPr/>
            </p:nvSpPr>
            <p:spPr bwMode="auto">
              <a:xfrm>
                <a:off x="3523" y="1113"/>
                <a:ext cx="11" cy="10"/>
              </a:xfrm>
              <a:custGeom>
                <a:avLst/>
                <a:gdLst/>
                <a:ahLst/>
                <a:cxnLst>
                  <a:cxn ang="0">
                    <a:pos x="31" y="50"/>
                  </a:cxn>
                  <a:cxn ang="0">
                    <a:pos x="31" y="50"/>
                  </a:cxn>
                  <a:cxn ang="0">
                    <a:pos x="34" y="47"/>
                  </a:cxn>
                  <a:cxn ang="0">
                    <a:pos x="38" y="43"/>
                  </a:cxn>
                  <a:cxn ang="0">
                    <a:pos x="41" y="39"/>
                  </a:cxn>
                  <a:cxn ang="0">
                    <a:pos x="44" y="35"/>
                  </a:cxn>
                  <a:cxn ang="0">
                    <a:pos x="47" y="30"/>
                  </a:cxn>
                  <a:cxn ang="0">
                    <a:pos x="49" y="26"/>
                  </a:cxn>
                  <a:cxn ang="0">
                    <a:pos x="51" y="21"/>
                  </a:cxn>
                  <a:cxn ang="0">
                    <a:pos x="53" y="17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1" y="10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31" y="50"/>
                  </a:cxn>
                </a:cxnLst>
                <a:rect l="0" t="0" r="r" b="b"/>
                <a:pathLst>
                  <a:path w="53" h="50">
                    <a:moveTo>
                      <a:pt x="31" y="50"/>
                    </a:moveTo>
                    <a:lnTo>
                      <a:pt x="31" y="50"/>
                    </a:lnTo>
                    <a:lnTo>
                      <a:pt x="34" y="47"/>
                    </a:lnTo>
                    <a:lnTo>
                      <a:pt x="38" y="43"/>
                    </a:lnTo>
                    <a:lnTo>
                      <a:pt x="41" y="39"/>
                    </a:lnTo>
                    <a:lnTo>
                      <a:pt x="44" y="35"/>
                    </a:lnTo>
                    <a:lnTo>
                      <a:pt x="47" y="30"/>
                    </a:lnTo>
                    <a:lnTo>
                      <a:pt x="49" y="26"/>
                    </a:lnTo>
                    <a:lnTo>
                      <a:pt x="51" y="21"/>
                    </a:lnTo>
                    <a:lnTo>
                      <a:pt x="53" y="17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1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6" name="Freeform 3233"/>
              <p:cNvSpPr>
                <a:spLocks/>
              </p:cNvSpPr>
              <p:nvPr/>
            </p:nvSpPr>
            <p:spPr bwMode="auto">
              <a:xfrm>
                <a:off x="3522" y="1115"/>
                <a:ext cx="7" cy="11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52"/>
                  </a:cxn>
                  <a:cxn ang="0">
                    <a:pos x="4" y="52"/>
                  </a:cxn>
                  <a:cxn ang="0">
                    <a:pos x="10" y="52"/>
                  </a:cxn>
                  <a:cxn ang="0">
                    <a:pos x="15" y="51"/>
                  </a:cxn>
                  <a:cxn ang="0">
                    <a:pos x="20" y="48"/>
                  </a:cxn>
                  <a:cxn ang="0">
                    <a:pos x="25" y="47"/>
                  </a:cxn>
                  <a:cxn ang="0">
                    <a:pos x="30" y="45"/>
                  </a:cxn>
                  <a:cxn ang="0">
                    <a:pos x="34" y="41"/>
                  </a:cxn>
                  <a:cxn ang="0">
                    <a:pos x="39" y="39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5" y="1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52"/>
                  </a:cxn>
                </a:cxnLst>
                <a:rect l="0" t="0" r="r" b="b"/>
                <a:pathLst>
                  <a:path w="39" h="52">
                    <a:moveTo>
                      <a:pt x="0" y="52"/>
                    </a:moveTo>
                    <a:lnTo>
                      <a:pt x="0" y="52"/>
                    </a:lnTo>
                    <a:lnTo>
                      <a:pt x="4" y="52"/>
                    </a:lnTo>
                    <a:lnTo>
                      <a:pt x="10" y="52"/>
                    </a:lnTo>
                    <a:lnTo>
                      <a:pt x="15" y="51"/>
                    </a:lnTo>
                    <a:lnTo>
                      <a:pt x="20" y="48"/>
                    </a:lnTo>
                    <a:lnTo>
                      <a:pt x="25" y="47"/>
                    </a:lnTo>
                    <a:lnTo>
                      <a:pt x="30" y="45"/>
                    </a:lnTo>
                    <a:lnTo>
                      <a:pt x="34" y="41"/>
                    </a:lnTo>
                    <a:lnTo>
                      <a:pt x="39" y="39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7" name="Freeform 3234"/>
              <p:cNvSpPr>
                <a:spLocks/>
              </p:cNvSpPr>
              <p:nvPr/>
            </p:nvSpPr>
            <p:spPr bwMode="auto">
              <a:xfrm>
                <a:off x="3512" y="1115"/>
                <a:ext cx="10" cy="1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0" y="30"/>
                  </a:cxn>
                  <a:cxn ang="0">
                    <a:pos x="5" y="35"/>
                  </a:cxn>
                  <a:cxn ang="0">
                    <a:pos x="10" y="40"/>
                  </a:cxn>
                  <a:cxn ang="0">
                    <a:pos x="16" y="44"/>
                  </a:cxn>
                  <a:cxn ang="0">
                    <a:pos x="22" y="47"/>
                  </a:cxn>
                  <a:cxn ang="0">
                    <a:pos x="29" y="50"/>
                  </a:cxn>
                  <a:cxn ang="0">
                    <a:pos x="36" y="52"/>
                  </a:cxn>
                  <a:cxn ang="0">
                    <a:pos x="43" y="53"/>
                  </a:cxn>
                  <a:cxn ang="0">
                    <a:pos x="50" y="53"/>
                  </a:cxn>
                  <a:cxn ang="0">
                    <a:pos x="50" y="3"/>
                  </a:cxn>
                  <a:cxn ang="0">
                    <a:pos x="47" y="3"/>
                  </a:cxn>
                  <a:cxn ang="0">
                    <a:pos x="45" y="3"/>
                  </a:cxn>
                  <a:cxn ang="0">
                    <a:pos x="44" y="3"/>
                  </a:cxn>
                  <a:cxn ang="0">
                    <a:pos x="43" y="2"/>
                  </a:cxn>
                  <a:cxn ang="0">
                    <a:pos x="42" y="2"/>
                  </a:cxn>
                  <a:cxn ang="0">
                    <a:pos x="42" y="1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0" y="30"/>
                  </a:cxn>
                </a:cxnLst>
                <a:rect l="0" t="0" r="r" b="b"/>
                <a:pathLst>
                  <a:path w="50" h="53">
                    <a:moveTo>
                      <a:pt x="0" y="30"/>
                    </a:moveTo>
                    <a:lnTo>
                      <a:pt x="0" y="30"/>
                    </a:lnTo>
                    <a:lnTo>
                      <a:pt x="5" y="35"/>
                    </a:lnTo>
                    <a:lnTo>
                      <a:pt x="10" y="40"/>
                    </a:lnTo>
                    <a:lnTo>
                      <a:pt x="16" y="44"/>
                    </a:lnTo>
                    <a:lnTo>
                      <a:pt x="22" y="47"/>
                    </a:lnTo>
                    <a:lnTo>
                      <a:pt x="29" y="50"/>
                    </a:lnTo>
                    <a:lnTo>
                      <a:pt x="36" y="52"/>
                    </a:lnTo>
                    <a:lnTo>
                      <a:pt x="43" y="53"/>
                    </a:lnTo>
                    <a:lnTo>
                      <a:pt x="50" y="53"/>
                    </a:lnTo>
                    <a:lnTo>
                      <a:pt x="50" y="3"/>
                    </a:lnTo>
                    <a:lnTo>
                      <a:pt x="47" y="3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3" y="2"/>
                    </a:lnTo>
                    <a:lnTo>
                      <a:pt x="42" y="2"/>
                    </a:lnTo>
                    <a:lnTo>
                      <a:pt x="42" y="1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8" name="Freeform 3235"/>
              <p:cNvSpPr>
                <a:spLocks/>
              </p:cNvSpPr>
              <p:nvPr/>
            </p:nvSpPr>
            <p:spPr bwMode="auto">
              <a:xfrm>
                <a:off x="3508" y="1108"/>
                <a:ext cx="11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" y="19"/>
                  </a:cxn>
                  <a:cxn ang="0">
                    <a:pos x="2" y="28"/>
                  </a:cxn>
                  <a:cxn ang="0">
                    <a:pos x="4" y="37"/>
                  </a:cxn>
                  <a:cxn ang="0">
                    <a:pos x="6" y="46"/>
                  </a:cxn>
                  <a:cxn ang="0">
                    <a:pos x="10" y="54"/>
                  </a:cxn>
                  <a:cxn ang="0">
                    <a:pos x="13" y="61"/>
                  </a:cxn>
                  <a:cxn ang="0">
                    <a:pos x="18" y="68"/>
                  </a:cxn>
                  <a:cxn ang="0">
                    <a:pos x="57" y="38"/>
                  </a:cxn>
                  <a:cxn ang="0">
                    <a:pos x="56" y="35"/>
                  </a:cxn>
                  <a:cxn ang="0">
                    <a:pos x="55" y="33"/>
                  </a:cxn>
                  <a:cxn ang="0">
                    <a:pos x="54" y="30"/>
                  </a:cxn>
                  <a:cxn ang="0">
                    <a:pos x="53" y="25"/>
                  </a:cxn>
                  <a:cxn ang="0">
                    <a:pos x="52" y="20"/>
                  </a:cxn>
                  <a:cxn ang="0">
                    <a:pos x="50" y="15"/>
                  </a:cxn>
                  <a:cxn ang="0">
                    <a:pos x="49" y="8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8">
                    <a:moveTo>
                      <a:pt x="0" y="0"/>
                    </a:moveTo>
                    <a:lnTo>
                      <a:pt x="0" y="0"/>
                    </a:lnTo>
                    <a:lnTo>
                      <a:pt x="1" y="10"/>
                    </a:lnTo>
                    <a:lnTo>
                      <a:pt x="1" y="19"/>
                    </a:lnTo>
                    <a:lnTo>
                      <a:pt x="2" y="28"/>
                    </a:lnTo>
                    <a:lnTo>
                      <a:pt x="4" y="37"/>
                    </a:lnTo>
                    <a:lnTo>
                      <a:pt x="6" y="46"/>
                    </a:lnTo>
                    <a:lnTo>
                      <a:pt x="10" y="54"/>
                    </a:lnTo>
                    <a:lnTo>
                      <a:pt x="13" y="61"/>
                    </a:lnTo>
                    <a:lnTo>
                      <a:pt x="18" y="68"/>
                    </a:lnTo>
                    <a:lnTo>
                      <a:pt x="57" y="38"/>
                    </a:lnTo>
                    <a:lnTo>
                      <a:pt x="56" y="35"/>
                    </a:lnTo>
                    <a:lnTo>
                      <a:pt x="55" y="33"/>
                    </a:lnTo>
                    <a:lnTo>
                      <a:pt x="54" y="30"/>
                    </a:lnTo>
                    <a:lnTo>
                      <a:pt x="53" y="25"/>
                    </a:lnTo>
                    <a:lnTo>
                      <a:pt x="52" y="20"/>
                    </a:lnTo>
                    <a:lnTo>
                      <a:pt x="50" y="15"/>
                    </a:lnTo>
                    <a:lnTo>
                      <a:pt x="49" y="8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9" name="Freeform 3236"/>
              <p:cNvSpPr>
                <a:spLocks/>
              </p:cNvSpPr>
              <p:nvPr/>
            </p:nvSpPr>
            <p:spPr bwMode="auto">
              <a:xfrm>
                <a:off x="3511" y="1108"/>
                <a:ext cx="11" cy="11"/>
              </a:xfrm>
              <a:custGeom>
                <a:avLst/>
                <a:gdLst/>
                <a:ahLst/>
                <a:cxnLst>
                  <a:cxn ang="0">
                    <a:pos x="52" y="28"/>
                  </a:cxn>
                  <a:cxn ang="0">
                    <a:pos x="52" y="28"/>
                  </a:cxn>
                  <a:cxn ang="0">
                    <a:pos x="52" y="28"/>
                  </a:cxn>
                  <a:cxn ang="0">
                    <a:pos x="52" y="27"/>
                  </a:cxn>
                  <a:cxn ang="0">
                    <a:pos x="52" y="25"/>
                  </a:cxn>
                  <a:cxn ang="0">
                    <a:pos x="51" y="22"/>
                  </a:cxn>
                  <a:cxn ang="0">
                    <a:pos x="50" y="18"/>
                  </a:cxn>
                  <a:cxn ang="0">
                    <a:pos x="50" y="12"/>
                  </a:cxn>
                  <a:cxn ang="0">
                    <a:pos x="50" y="7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1" y="24"/>
                  </a:cxn>
                  <a:cxn ang="0">
                    <a:pos x="2" y="31"/>
                  </a:cxn>
                  <a:cxn ang="0">
                    <a:pos x="3" y="38"/>
                  </a:cxn>
                  <a:cxn ang="0">
                    <a:pos x="6" y="43"/>
                  </a:cxn>
                  <a:cxn ang="0">
                    <a:pos x="8" y="50"/>
                  </a:cxn>
                  <a:cxn ang="0">
                    <a:pos x="11" y="56"/>
                  </a:cxn>
                  <a:cxn ang="0">
                    <a:pos x="11" y="56"/>
                  </a:cxn>
                  <a:cxn ang="0">
                    <a:pos x="52" y="28"/>
                  </a:cxn>
                </a:cxnLst>
                <a:rect l="0" t="0" r="r" b="b"/>
                <a:pathLst>
                  <a:path w="52" h="56">
                    <a:moveTo>
                      <a:pt x="52" y="28"/>
                    </a:moveTo>
                    <a:lnTo>
                      <a:pt x="52" y="28"/>
                    </a:lnTo>
                    <a:lnTo>
                      <a:pt x="52" y="28"/>
                    </a:lnTo>
                    <a:lnTo>
                      <a:pt x="52" y="27"/>
                    </a:lnTo>
                    <a:lnTo>
                      <a:pt x="52" y="25"/>
                    </a:lnTo>
                    <a:lnTo>
                      <a:pt x="51" y="22"/>
                    </a:lnTo>
                    <a:lnTo>
                      <a:pt x="50" y="18"/>
                    </a:lnTo>
                    <a:lnTo>
                      <a:pt x="50" y="12"/>
                    </a:lnTo>
                    <a:lnTo>
                      <a:pt x="50" y="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" y="24"/>
                    </a:lnTo>
                    <a:lnTo>
                      <a:pt x="2" y="31"/>
                    </a:lnTo>
                    <a:lnTo>
                      <a:pt x="3" y="38"/>
                    </a:lnTo>
                    <a:lnTo>
                      <a:pt x="6" y="43"/>
                    </a:lnTo>
                    <a:lnTo>
                      <a:pt x="8" y="50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52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0" name="Freeform 3237"/>
              <p:cNvSpPr>
                <a:spLocks/>
              </p:cNvSpPr>
              <p:nvPr/>
            </p:nvSpPr>
            <p:spPr bwMode="auto">
              <a:xfrm>
                <a:off x="3514" y="1113"/>
                <a:ext cx="8" cy="1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2" y="0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0" y="28"/>
                  </a:cxn>
                  <a:cxn ang="0">
                    <a:pos x="4" y="33"/>
                  </a:cxn>
                  <a:cxn ang="0">
                    <a:pos x="7" y="37"/>
                  </a:cxn>
                  <a:cxn ang="0">
                    <a:pos x="12" y="41"/>
                  </a:cxn>
                  <a:cxn ang="0">
                    <a:pos x="17" y="44"/>
                  </a:cxn>
                  <a:cxn ang="0">
                    <a:pos x="22" y="47"/>
                  </a:cxn>
                  <a:cxn ang="0">
                    <a:pos x="28" y="48"/>
                  </a:cxn>
                  <a:cxn ang="0">
                    <a:pos x="34" y="49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40" y="0"/>
                  </a:cxn>
                </a:cxnLst>
                <a:rect l="0" t="0" r="r" b="b"/>
                <a:pathLst>
                  <a:path w="42" h="50">
                    <a:moveTo>
                      <a:pt x="40" y="0"/>
                    </a:moveTo>
                    <a:lnTo>
                      <a:pt x="40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0" y="28"/>
                    </a:lnTo>
                    <a:lnTo>
                      <a:pt x="4" y="33"/>
                    </a:lnTo>
                    <a:lnTo>
                      <a:pt x="7" y="37"/>
                    </a:lnTo>
                    <a:lnTo>
                      <a:pt x="12" y="41"/>
                    </a:lnTo>
                    <a:lnTo>
                      <a:pt x="17" y="44"/>
                    </a:lnTo>
                    <a:lnTo>
                      <a:pt x="22" y="47"/>
                    </a:lnTo>
                    <a:lnTo>
                      <a:pt x="28" y="48"/>
                    </a:lnTo>
                    <a:lnTo>
                      <a:pt x="34" y="49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1" name="Freeform 3238"/>
              <p:cNvSpPr>
                <a:spLocks/>
              </p:cNvSpPr>
              <p:nvPr/>
            </p:nvSpPr>
            <p:spPr bwMode="auto">
              <a:xfrm>
                <a:off x="3521" y="1113"/>
                <a:ext cx="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50"/>
                  </a:cxn>
                  <a:cxn ang="0">
                    <a:pos x="8" y="49"/>
                  </a:cxn>
                  <a:cxn ang="0">
                    <a:pos x="14" y="49"/>
                  </a:cxn>
                  <a:cxn ang="0">
                    <a:pos x="20" y="47"/>
                  </a:cxn>
                  <a:cxn ang="0">
                    <a:pos x="25" y="44"/>
                  </a:cxn>
                  <a:cxn ang="0">
                    <a:pos x="29" y="41"/>
                  </a:cxn>
                  <a:cxn ang="0">
                    <a:pos x="34" y="37"/>
                  </a:cxn>
                  <a:cxn ang="0">
                    <a:pos x="37" y="33"/>
                  </a:cxn>
                  <a:cxn ang="0">
                    <a:pos x="41" y="28"/>
                  </a:cxn>
                  <a:cxn ang="0">
                    <a:pos x="41" y="28"/>
                  </a:cxn>
                  <a:cxn ang="0">
                    <a:pos x="0" y="0"/>
                  </a:cxn>
                </a:cxnLst>
                <a:rect l="0" t="0" r="r" b="b"/>
                <a:pathLst>
                  <a:path w="41" h="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50"/>
                    </a:lnTo>
                    <a:lnTo>
                      <a:pt x="8" y="49"/>
                    </a:lnTo>
                    <a:lnTo>
                      <a:pt x="14" y="49"/>
                    </a:lnTo>
                    <a:lnTo>
                      <a:pt x="20" y="47"/>
                    </a:lnTo>
                    <a:lnTo>
                      <a:pt x="25" y="44"/>
                    </a:lnTo>
                    <a:lnTo>
                      <a:pt x="29" y="41"/>
                    </a:lnTo>
                    <a:lnTo>
                      <a:pt x="34" y="37"/>
                    </a:lnTo>
                    <a:lnTo>
                      <a:pt x="37" y="33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2" name="Freeform 3239"/>
              <p:cNvSpPr>
                <a:spLocks/>
              </p:cNvSpPr>
              <p:nvPr/>
            </p:nvSpPr>
            <p:spPr bwMode="auto">
              <a:xfrm>
                <a:off x="3521" y="1108"/>
                <a:ext cx="11" cy="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7"/>
                  </a:cxn>
                  <a:cxn ang="0">
                    <a:pos x="4" y="12"/>
                  </a:cxn>
                  <a:cxn ang="0">
                    <a:pos x="3" y="18"/>
                  </a:cxn>
                  <a:cxn ang="0">
                    <a:pos x="3" y="22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41" y="56"/>
                  </a:cxn>
                  <a:cxn ang="0">
                    <a:pos x="45" y="50"/>
                  </a:cxn>
                  <a:cxn ang="0">
                    <a:pos x="48" y="43"/>
                  </a:cxn>
                  <a:cxn ang="0">
                    <a:pos x="50" y="38"/>
                  </a:cxn>
                  <a:cxn ang="0">
                    <a:pos x="51" y="31"/>
                  </a:cxn>
                  <a:cxn ang="0">
                    <a:pos x="52" y="24"/>
                  </a:cxn>
                  <a:cxn ang="0">
                    <a:pos x="52" y="16"/>
                  </a:cxn>
                  <a:cxn ang="0">
                    <a:pos x="54" y="8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" y="0"/>
                  </a:cxn>
                </a:cxnLst>
                <a:rect l="0" t="0" r="r" b="b"/>
                <a:pathLst>
                  <a:path w="54" h="56">
                    <a:moveTo>
                      <a:pt x="4" y="0"/>
                    </a:moveTo>
                    <a:lnTo>
                      <a:pt x="4" y="0"/>
                    </a:lnTo>
                    <a:lnTo>
                      <a:pt x="4" y="7"/>
                    </a:lnTo>
                    <a:lnTo>
                      <a:pt x="4" y="12"/>
                    </a:lnTo>
                    <a:lnTo>
                      <a:pt x="3" y="18"/>
                    </a:lnTo>
                    <a:lnTo>
                      <a:pt x="3" y="22"/>
                    </a:lnTo>
                    <a:lnTo>
                      <a:pt x="2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1" y="56"/>
                    </a:lnTo>
                    <a:lnTo>
                      <a:pt x="45" y="50"/>
                    </a:lnTo>
                    <a:lnTo>
                      <a:pt x="48" y="43"/>
                    </a:lnTo>
                    <a:lnTo>
                      <a:pt x="50" y="38"/>
                    </a:lnTo>
                    <a:lnTo>
                      <a:pt x="51" y="31"/>
                    </a:lnTo>
                    <a:lnTo>
                      <a:pt x="52" y="24"/>
                    </a:lnTo>
                    <a:lnTo>
                      <a:pt x="52" y="16"/>
                    </a:lnTo>
                    <a:lnTo>
                      <a:pt x="54" y="8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3" name="Freeform 3240"/>
              <p:cNvSpPr>
                <a:spLocks/>
              </p:cNvSpPr>
              <p:nvPr/>
            </p:nvSpPr>
            <p:spPr bwMode="auto">
              <a:xfrm>
                <a:off x="3521" y="1096"/>
                <a:ext cx="11" cy="12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3" y="35"/>
                  </a:cxn>
                  <a:cxn ang="0">
                    <a:pos x="3" y="39"/>
                  </a:cxn>
                  <a:cxn ang="0">
                    <a:pos x="4" y="45"/>
                  </a:cxn>
                  <a:cxn ang="0">
                    <a:pos x="4" y="51"/>
                  </a:cxn>
                  <a:cxn ang="0">
                    <a:pos x="4" y="58"/>
                  </a:cxn>
                  <a:cxn ang="0">
                    <a:pos x="54" y="58"/>
                  </a:cxn>
                  <a:cxn ang="0">
                    <a:pos x="54" y="50"/>
                  </a:cxn>
                  <a:cxn ang="0">
                    <a:pos x="52" y="41"/>
                  </a:cxn>
                  <a:cxn ang="0">
                    <a:pos x="52" y="33"/>
                  </a:cxn>
                  <a:cxn ang="0">
                    <a:pos x="51" y="26"/>
                  </a:cxn>
                  <a:cxn ang="0">
                    <a:pos x="50" y="20"/>
                  </a:cxn>
                  <a:cxn ang="0">
                    <a:pos x="48" y="13"/>
                  </a:cxn>
                  <a:cxn ang="0">
                    <a:pos x="45" y="7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0" y="29"/>
                  </a:cxn>
                </a:cxnLst>
                <a:rect l="0" t="0" r="r" b="b"/>
                <a:pathLst>
                  <a:path w="54" h="58">
                    <a:moveTo>
                      <a:pt x="0" y="29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3" y="35"/>
                    </a:lnTo>
                    <a:lnTo>
                      <a:pt x="3" y="39"/>
                    </a:lnTo>
                    <a:lnTo>
                      <a:pt x="4" y="45"/>
                    </a:lnTo>
                    <a:lnTo>
                      <a:pt x="4" y="51"/>
                    </a:lnTo>
                    <a:lnTo>
                      <a:pt x="4" y="58"/>
                    </a:lnTo>
                    <a:lnTo>
                      <a:pt x="54" y="58"/>
                    </a:lnTo>
                    <a:lnTo>
                      <a:pt x="54" y="50"/>
                    </a:lnTo>
                    <a:lnTo>
                      <a:pt x="52" y="41"/>
                    </a:lnTo>
                    <a:lnTo>
                      <a:pt x="52" y="33"/>
                    </a:lnTo>
                    <a:lnTo>
                      <a:pt x="51" y="26"/>
                    </a:lnTo>
                    <a:lnTo>
                      <a:pt x="50" y="20"/>
                    </a:lnTo>
                    <a:lnTo>
                      <a:pt x="48" y="13"/>
                    </a:lnTo>
                    <a:lnTo>
                      <a:pt x="45" y="7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4" name="Freeform 3241"/>
              <p:cNvSpPr>
                <a:spLocks/>
              </p:cNvSpPr>
              <p:nvPr/>
            </p:nvSpPr>
            <p:spPr bwMode="auto">
              <a:xfrm>
                <a:off x="3521" y="1092"/>
                <a:ext cx="8" cy="10"/>
              </a:xfrm>
              <a:custGeom>
                <a:avLst/>
                <a:gdLst/>
                <a:ahLst/>
                <a:cxnLst>
                  <a:cxn ang="0">
                    <a:pos x="3" y="50"/>
                  </a:cxn>
                  <a:cxn ang="0">
                    <a:pos x="3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41" y="21"/>
                  </a:cxn>
                  <a:cxn ang="0">
                    <a:pos x="37" y="17"/>
                  </a:cxn>
                  <a:cxn ang="0">
                    <a:pos x="34" y="13"/>
                  </a:cxn>
                  <a:cxn ang="0">
                    <a:pos x="29" y="9"/>
                  </a:cxn>
                  <a:cxn ang="0">
                    <a:pos x="25" y="6"/>
                  </a:cxn>
                  <a:cxn ang="0">
                    <a:pos x="19" y="4"/>
                  </a:cxn>
                  <a:cxn ang="0">
                    <a:pos x="14" y="1"/>
                  </a:cxn>
                  <a:cxn ang="0">
                    <a:pos x="8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50"/>
                  </a:cxn>
                </a:cxnLst>
                <a:rect l="0" t="0" r="r" b="b"/>
                <a:pathLst>
                  <a:path w="41" h="50">
                    <a:moveTo>
                      <a:pt x="3" y="50"/>
                    </a:moveTo>
                    <a:lnTo>
                      <a:pt x="3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41" y="21"/>
                    </a:lnTo>
                    <a:lnTo>
                      <a:pt x="37" y="17"/>
                    </a:lnTo>
                    <a:lnTo>
                      <a:pt x="34" y="13"/>
                    </a:lnTo>
                    <a:lnTo>
                      <a:pt x="29" y="9"/>
                    </a:lnTo>
                    <a:lnTo>
                      <a:pt x="25" y="6"/>
                    </a:lnTo>
                    <a:lnTo>
                      <a:pt x="19" y="4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5" name="Freeform 3242"/>
              <p:cNvSpPr>
                <a:spLocks/>
              </p:cNvSpPr>
              <p:nvPr/>
            </p:nvSpPr>
            <p:spPr bwMode="auto">
              <a:xfrm>
                <a:off x="3514" y="1092"/>
                <a:ext cx="8" cy="10"/>
              </a:xfrm>
              <a:custGeom>
                <a:avLst/>
                <a:gdLst/>
                <a:ahLst/>
                <a:cxnLst>
                  <a:cxn ang="0">
                    <a:pos x="40" y="49"/>
                  </a:cxn>
                  <a:cxn ang="0">
                    <a:pos x="40" y="49"/>
                  </a:cxn>
                  <a:cxn ang="0">
                    <a:pos x="40" y="49"/>
                  </a:cxn>
                  <a:cxn ang="0">
                    <a:pos x="40" y="49"/>
                  </a:cxn>
                  <a:cxn ang="0">
                    <a:pos x="40" y="49"/>
                  </a:cxn>
                  <a:cxn ang="0">
                    <a:pos x="39" y="50"/>
                  </a:cxn>
                  <a:cxn ang="0">
                    <a:pos x="39" y="50"/>
                  </a:cxn>
                  <a:cxn ang="0">
                    <a:pos x="38" y="50"/>
                  </a:cxn>
                  <a:cxn ang="0">
                    <a:pos x="38" y="50"/>
                  </a:cxn>
                  <a:cxn ang="0">
                    <a:pos x="38" y="50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26" y="1"/>
                  </a:cxn>
                  <a:cxn ang="0">
                    <a:pos x="20" y="4"/>
                  </a:cxn>
                  <a:cxn ang="0">
                    <a:pos x="16" y="6"/>
                  </a:cxn>
                  <a:cxn ang="0">
                    <a:pos x="11" y="8"/>
                  </a:cxn>
                  <a:cxn ang="0">
                    <a:pos x="7" y="12"/>
                  </a:cxn>
                  <a:cxn ang="0">
                    <a:pos x="3" y="16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40" y="49"/>
                  </a:cxn>
                </a:cxnLst>
                <a:rect l="0" t="0" r="r" b="b"/>
                <a:pathLst>
                  <a:path w="40" h="50">
                    <a:moveTo>
                      <a:pt x="40" y="49"/>
                    </a:moveTo>
                    <a:lnTo>
                      <a:pt x="40" y="49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6" y="1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1" y="8"/>
                    </a:lnTo>
                    <a:lnTo>
                      <a:pt x="7" y="12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0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6" name="Freeform 3243"/>
              <p:cNvSpPr>
                <a:spLocks/>
              </p:cNvSpPr>
              <p:nvPr/>
            </p:nvSpPr>
            <p:spPr bwMode="auto">
              <a:xfrm>
                <a:off x="3511" y="1096"/>
                <a:ext cx="11" cy="12"/>
              </a:xfrm>
              <a:custGeom>
                <a:avLst/>
                <a:gdLst/>
                <a:ahLst/>
                <a:cxnLst>
                  <a:cxn ang="0">
                    <a:pos x="50" y="59"/>
                  </a:cxn>
                  <a:cxn ang="0">
                    <a:pos x="50" y="59"/>
                  </a:cxn>
                  <a:cxn ang="0">
                    <a:pos x="50" y="52"/>
                  </a:cxn>
                  <a:cxn ang="0">
                    <a:pos x="50" y="46"/>
                  </a:cxn>
                  <a:cxn ang="0">
                    <a:pos x="51" y="40"/>
                  </a:cxn>
                  <a:cxn ang="0">
                    <a:pos x="51" y="36"/>
                  </a:cxn>
                  <a:cxn ang="0">
                    <a:pos x="52" y="32"/>
                  </a:cxn>
                  <a:cxn ang="0">
                    <a:pos x="52" y="30"/>
                  </a:cxn>
                  <a:cxn ang="0">
                    <a:pos x="53" y="29"/>
                  </a:cxn>
                  <a:cxn ang="0">
                    <a:pos x="53" y="29"/>
                  </a:cxn>
                  <a:cxn ang="0">
                    <a:pos x="13" y="0"/>
                  </a:cxn>
                  <a:cxn ang="0">
                    <a:pos x="8" y="7"/>
                  </a:cxn>
                  <a:cxn ang="0">
                    <a:pos x="6" y="14"/>
                  </a:cxn>
                  <a:cxn ang="0">
                    <a:pos x="3" y="21"/>
                  </a:cxn>
                  <a:cxn ang="0">
                    <a:pos x="2" y="27"/>
                  </a:cxn>
                  <a:cxn ang="0">
                    <a:pos x="1" y="34"/>
                  </a:cxn>
                  <a:cxn ang="0">
                    <a:pos x="0" y="42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0" y="59"/>
                  </a:cxn>
                  <a:cxn ang="0">
                    <a:pos x="50" y="59"/>
                  </a:cxn>
                </a:cxnLst>
                <a:rect l="0" t="0" r="r" b="b"/>
                <a:pathLst>
                  <a:path w="53" h="59">
                    <a:moveTo>
                      <a:pt x="50" y="59"/>
                    </a:moveTo>
                    <a:lnTo>
                      <a:pt x="50" y="59"/>
                    </a:lnTo>
                    <a:lnTo>
                      <a:pt x="50" y="52"/>
                    </a:lnTo>
                    <a:lnTo>
                      <a:pt x="50" y="46"/>
                    </a:lnTo>
                    <a:lnTo>
                      <a:pt x="51" y="40"/>
                    </a:lnTo>
                    <a:lnTo>
                      <a:pt x="51" y="36"/>
                    </a:lnTo>
                    <a:lnTo>
                      <a:pt x="52" y="32"/>
                    </a:lnTo>
                    <a:lnTo>
                      <a:pt x="52" y="30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13" y="0"/>
                    </a:lnTo>
                    <a:lnTo>
                      <a:pt x="8" y="7"/>
                    </a:lnTo>
                    <a:lnTo>
                      <a:pt x="6" y="14"/>
                    </a:lnTo>
                    <a:lnTo>
                      <a:pt x="3" y="21"/>
                    </a:lnTo>
                    <a:lnTo>
                      <a:pt x="2" y="27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50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7" name="Freeform 3244"/>
              <p:cNvSpPr>
                <a:spLocks/>
              </p:cNvSpPr>
              <p:nvPr/>
            </p:nvSpPr>
            <p:spPr bwMode="auto">
              <a:xfrm>
                <a:off x="3539" y="1101"/>
                <a:ext cx="10" cy="7"/>
              </a:xfrm>
              <a:custGeom>
                <a:avLst/>
                <a:gdLst/>
                <a:ahLst/>
                <a:cxnLst>
                  <a:cxn ang="0">
                    <a:pos x="35" y="37"/>
                  </a:cxn>
                  <a:cxn ang="0">
                    <a:pos x="35" y="37"/>
                  </a:cxn>
                  <a:cxn ang="0">
                    <a:pos x="39" y="34"/>
                  </a:cxn>
                  <a:cxn ang="0">
                    <a:pos x="41" y="30"/>
                  </a:cxn>
                  <a:cxn ang="0">
                    <a:pos x="45" y="26"/>
                  </a:cxn>
                  <a:cxn ang="0">
                    <a:pos x="47" y="21"/>
                  </a:cxn>
                  <a:cxn ang="0">
                    <a:pos x="48" y="16"/>
                  </a:cxn>
                  <a:cxn ang="0">
                    <a:pos x="49" y="11"/>
                  </a:cxn>
                  <a:cxn ang="0">
                    <a:pos x="50" y="6"/>
                  </a:cxn>
                  <a:cxn ang="0">
                    <a:pos x="5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5" y="37"/>
                  </a:cxn>
                </a:cxnLst>
                <a:rect l="0" t="0" r="r" b="b"/>
                <a:pathLst>
                  <a:path w="50" h="37">
                    <a:moveTo>
                      <a:pt x="35" y="37"/>
                    </a:moveTo>
                    <a:lnTo>
                      <a:pt x="35" y="37"/>
                    </a:lnTo>
                    <a:lnTo>
                      <a:pt x="39" y="34"/>
                    </a:lnTo>
                    <a:lnTo>
                      <a:pt x="41" y="30"/>
                    </a:lnTo>
                    <a:lnTo>
                      <a:pt x="45" y="26"/>
                    </a:lnTo>
                    <a:lnTo>
                      <a:pt x="47" y="21"/>
                    </a:lnTo>
                    <a:lnTo>
                      <a:pt x="48" y="16"/>
                    </a:lnTo>
                    <a:lnTo>
                      <a:pt x="49" y="11"/>
                    </a:lnTo>
                    <a:lnTo>
                      <a:pt x="50" y="6"/>
                    </a:lnTo>
                    <a:lnTo>
                      <a:pt x="5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5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8" name="Freeform 3245"/>
              <p:cNvSpPr>
                <a:spLocks/>
              </p:cNvSpPr>
              <p:nvPr/>
            </p:nvSpPr>
            <p:spPr bwMode="auto">
              <a:xfrm>
                <a:off x="3539" y="1102"/>
                <a:ext cx="7" cy="1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5" y="49"/>
                  </a:cxn>
                  <a:cxn ang="0">
                    <a:pos x="11" y="49"/>
                  </a:cxn>
                  <a:cxn ang="0">
                    <a:pos x="16" y="48"/>
                  </a:cxn>
                  <a:cxn ang="0">
                    <a:pos x="20" y="46"/>
                  </a:cxn>
                  <a:cxn ang="0">
                    <a:pos x="25" y="43"/>
                  </a:cxn>
                  <a:cxn ang="0">
                    <a:pos x="29" y="41"/>
                  </a:cxn>
                  <a:cxn ang="0">
                    <a:pos x="33" y="38"/>
                  </a:cxn>
                  <a:cxn ang="0">
                    <a:pos x="37" y="3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50"/>
                  </a:cxn>
                </a:cxnLst>
                <a:rect l="0" t="0" r="r" b="b"/>
                <a:pathLst>
                  <a:path w="37" h="50">
                    <a:moveTo>
                      <a:pt x="0" y="50"/>
                    </a:moveTo>
                    <a:lnTo>
                      <a:pt x="0" y="50"/>
                    </a:lnTo>
                    <a:lnTo>
                      <a:pt x="5" y="49"/>
                    </a:lnTo>
                    <a:lnTo>
                      <a:pt x="11" y="49"/>
                    </a:lnTo>
                    <a:lnTo>
                      <a:pt x="16" y="48"/>
                    </a:lnTo>
                    <a:lnTo>
                      <a:pt x="20" y="46"/>
                    </a:lnTo>
                    <a:lnTo>
                      <a:pt x="25" y="43"/>
                    </a:lnTo>
                    <a:lnTo>
                      <a:pt x="29" y="41"/>
                    </a:lnTo>
                    <a:lnTo>
                      <a:pt x="33" y="38"/>
                    </a:lnTo>
                    <a:lnTo>
                      <a:pt x="37" y="3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9" name="Freeform 3246"/>
              <p:cNvSpPr>
                <a:spLocks/>
              </p:cNvSpPr>
              <p:nvPr/>
            </p:nvSpPr>
            <p:spPr bwMode="auto">
              <a:xfrm>
                <a:off x="3532" y="1102"/>
                <a:ext cx="7" cy="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3" y="38"/>
                  </a:cxn>
                  <a:cxn ang="0">
                    <a:pos x="8" y="41"/>
                  </a:cxn>
                  <a:cxn ang="0">
                    <a:pos x="11" y="43"/>
                  </a:cxn>
                  <a:cxn ang="0">
                    <a:pos x="17" y="46"/>
                  </a:cxn>
                  <a:cxn ang="0">
                    <a:pos x="21" y="48"/>
                  </a:cxn>
                  <a:cxn ang="0">
                    <a:pos x="26" y="49"/>
                  </a:cxn>
                  <a:cxn ang="0">
                    <a:pos x="32" y="49"/>
                  </a:cxn>
                  <a:cxn ang="0">
                    <a:pos x="36" y="50"/>
                  </a:cxn>
                  <a:cxn ang="0">
                    <a:pos x="36" y="1"/>
                  </a:cxn>
                  <a:cxn ang="0">
                    <a:pos x="35" y="1"/>
                  </a:cxn>
                  <a:cxn ang="0">
                    <a:pos x="35" y="1"/>
                  </a:cxn>
                  <a:cxn ang="0">
                    <a:pos x="35" y="1"/>
                  </a:cxn>
                  <a:cxn ang="0">
                    <a:pos x="35" y="1"/>
                  </a:cxn>
                  <a:cxn ang="0">
                    <a:pos x="35" y="1"/>
                  </a:cxn>
                  <a:cxn ang="0">
                    <a:pos x="35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34"/>
                  </a:cxn>
                </a:cxnLst>
                <a:rect l="0" t="0" r="r" b="b"/>
                <a:pathLst>
                  <a:path w="36" h="50">
                    <a:moveTo>
                      <a:pt x="0" y="34"/>
                    </a:moveTo>
                    <a:lnTo>
                      <a:pt x="0" y="34"/>
                    </a:lnTo>
                    <a:lnTo>
                      <a:pt x="3" y="38"/>
                    </a:lnTo>
                    <a:lnTo>
                      <a:pt x="8" y="41"/>
                    </a:lnTo>
                    <a:lnTo>
                      <a:pt x="11" y="43"/>
                    </a:lnTo>
                    <a:lnTo>
                      <a:pt x="17" y="46"/>
                    </a:lnTo>
                    <a:lnTo>
                      <a:pt x="21" y="48"/>
                    </a:lnTo>
                    <a:lnTo>
                      <a:pt x="26" y="49"/>
                    </a:lnTo>
                    <a:lnTo>
                      <a:pt x="32" y="49"/>
                    </a:lnTo>
                    <a:lnTo>
                      <a:pt x="36" y="50"/>
                    </a:lnTo>
                    <a:lnTo>
                      <a:pt x="36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0" name="Freeform 3247"/>
              <p:cNvSpPr>
                <a:spLocks/>
              </p:cNvSpPr>
              <p:nvPr/>
            </p:nvSpPr>
            <p:spPr bwMode="auto">
              <a:xfrm>
                <a:off x="3529" y="1101"/>
                <a:ext cx="1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1" y="16"/>
                  </a:cxn>
                  <a:cxn ang="0">
                    <a:pos x="3" y="21"/>
                  </a:cxn>
                  <a:cxn ang="0">
                    <a:pos x="5" y="26"/>
                  </a:cxn>
                  <a:cxn ang="0">
                    <a:pos x="8" y="30"/>
                  </a:cxn>
                  <a:cxn ang="0">
                    <a:pos x="11" y="34"/>
                  </a:cxn>
                  <a:cxn ang="0">
                    <a:pos x="15" y="37"/>
                  </a:cxn>
                  <a:cxn ang="0">
                    <a:pos x="49" y="3"/>
                  </a:cxn>
                  <a:cxn ang="0">
                    <a:pos x="49" y="3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0" y="0"/>
                  </a:cxn>
                </a:cxnLst>
                <a:rect l="0" t="0" r="r" b="b"/>
                <a:pathLst>
                  <a:path w="49" h="37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3" y="21"/>
                    </a:lnTo>
                    <a:lnTo>
                      <a:pt x="5" y="26"/>
                    </a:lnTo>
                    <a:lnTo>
                      <a:pt x="8" y="30"/>
                    </a:lnTo>
                    <a:lnTo>
                      <a:pt x="11" y="34"/>
                    </a:lnTo>
                    <a:lnTo>
                      <a:pt x="15" y="37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1" name="Freeform 3248"/>
              <p:cNvSpPr>
                <a:spLocks/>
              </p:cNvSpPr>
              <p:nvPr/>
            </p:nvSpPr>
            <p:spPr bwMode="auto">
              <a:xfrm>
                <a:off x="3529" y="1094"/>
                <a:ext cx="10" cy="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1" y="3"/>
                  </a:cxn>
                  <a:cxn ang="0">
                    <a:pos x="8" y="6"/>
                  </a:cxn>
                  <a:cxn ang="0">
                    <a:pos x="5" y="11"/>
                  </a:cxn>
                  <a:cxn ang="0">
                    <a:pos x="3" y="16"/>
                  </a:cxn>
                  <a:cxn ang="0">
                    <a:pos x="1" y="20"/>
                  </a:cxn>
                  <a:cxn ang="0">
                    <a:pos x="0" y="26"/>
                  </a:cxn>
                  <a:cxn ang="0">
                    <a:pos x="0" y="31"/>
                  </a:cxn>
                  <a:cxn ang="0">
                    <a:pos x="0" y="35"/>
                  </a:cxn>
                  <a:cxn ang="0">
                    <a:pos x="49" y="35"/>
                  </a:cxn>
                  <a:cxn ang="0">
                    <a:pos x="49" y="35"/>
                  </a:cxn>
                  <a:cxn ang="0">
                    <a:pos x="49" y="35"/>
                  </a:cxn>
                  <a:cxn ang="0">
                    <a:pos x="49" y="35"/>
                  </a:cxn>
                  <a:cxn ang="0">
                    <a:pos x="49" y="35"/>
                  </a:cxn>
                  <a:cxn ang="0">
                    <a:pos x="49" y="35"/>
                  </a:cxn>
                  <a:cxn ang="0">
                    <a:pos x="49" y="34"/>
                  </a:cxn>
                  <a:cxn ang="0">
                    <a:pos x="49" y="34"/>
                  </a:cxn>
                  <a:cxn ang="0">
                    <a:pos x="49" y="34"/>
                  </a:cxn>
                  <a:cxn ang="0">
                    <a:pos x="49" y="34"/>
                  </a:cxn>
                  <a:cxn ang="0">
                    <a:pos x="15" y="0"/>
                  </a:cxn>
                </a:cxnLst>
                <a:rect l="0" t="0" r="r" b="b"/>
                <a:pathLst>
                  <a:path w="49" h="35">
                    <a:moveTo>
                      <a:pt x="15" y="0"/>
                    </a:moveTo>
                    <a:lnTo>
                      <a:pt x="15" y="0"/>
                    </a:lnTo>
                    <a:lnTo>
                      <a:pt x="11" y="3"/>
                    </a:lnTo>
                    <a:lnTo>
                      <a:pt x="8" y="6"/>
                    </a:lnTo>
                    <a:lnTo>
                      <a:pt x="5" y="11"/>
                    </a:lnTo>
                    <a:lnTo>
                      <a:pt x="3" y="16"/>
                    </a:lnTo>
                    <a:lnTo>
                      <a:pt x="1" y="20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2" name="Freeform 3249"/>
              <p:cNvSpPr>
                <a:spLocks/>
              </p:cNvSpPr>
              <p:nvPr/>
            </p:nvSpPr>
            <p:spPr bwMode="auto">
              <a:xfrm>
                <a:off x="3532" y="1091"/>
                <a:ext cx="7" cy="1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0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21" y="3"/>
                  </a:cxn>
                  <a:cxn ang="0">
                    <a:pos x="17" y="5"/>
                  </a:cxn>
                  <a:cxn ang="0">
                    <a:pos x="11" y="7"/>
                  </a:cxn>
                  <a:cxn ang="0">
                    <a:pos x="8" y="10"/>
                  </a:cxn>
                  <a:cxn ang="0">
                    <a:pos x="3" y="13"/>
                  </a:cxn>
                  <a:cxn ang="0">
                    <a:pos x="0" y="17"/>
                  </a:cxn>
                  <a:cxn ang="0">
                    <a:pos x="34" y="51"/>
                  </a:cxn>
                  <a:cxn ang="0">
                    <a:pos x="34" y="51"/>
                  </a:cxn>
                  <a:cxn ang="0">
                    <a:pos x="35" y="50"/>
                  </a:cxn>
                  <a:cxn ang="0">
                    <a:pos x="35" y="50"/>
                  </a:cxn>
                  <a:cxn ang="0">
                    <a:pos x="35" y="50"/>
                  </a:cxn>
                  <a:cxn ang="0">
                    <a:pos x="35" y="50"/>
                  </a:cxn>
                  <a:cxn ang="0">
                    <a:pos x="35" y="50"/>
                  </a:cxn>
                  <a:cxn ang="0">
                    <a:pos x="35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6" y="0"/>
                  </a:cxn>
                </a:cxnLst>
                <a:rect l="0" t="0" r="r" b="b"/>
                <a:pathLst>
                  <a:path w="36" h="51">
                    <a:moveTo>
                      <a:pt x="36" y="0"/>
                    </a:moveTo>
                    <a:lnTo>
                      <a:pt x="36" y="0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7" y="5"/>
                    </a:lnTo>
                    <a:lnTo>
                      <a:pt x="11" y="7"/>
                    </a:lnTo>
                    <a:lnTo>
                      <a:pt x="8" y="10"/>
                    </a:lnTo>
                    <a:lnTo>
                      <a:pt x="3" y="13"/>
                    </a:lnTo>
                    <a:lnTo>
                      <a:pt x="0" y="17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3" name="Freeform 3250"/>
              <p:cNvSpPr>
                <a:spLocks/>
              </p:cNvSpPr>
              <p:nvPr/>
            </p:nvSpPr>
            <p:spPr bwMode="auto">
              <a:xfrm>
                <a:off x="3539" y="1091"/>
                <a:ext cx="7" cy="10"/>
              </a:xfrm>
              <a:custGeom>
                <a:avLst/>
                <a:gdLst/>
                <a:ahLst/>
                <a:cxnLst>
                  <a:cxn ang="0">
                    <a:pos x="37" y="17"/>
                  </a:cxn>
                  <a:cxn ang="0">
                    <a:pos x="37" y="17"/>
                  </a:cxn>
                  <a:cxn ang="0">
                    <a:pos x="33" y="13"/>
                  </a:cxn>
                  <a:cxn ang="0">
                    <a:pos x="29" y="10"/>
                  </a:cxn>
                  <a:cxn ang="0">
                    <a:pos x="25" y="7"/>
                  </a:cxn>
                  <a:cxn ang="0">
                    <a:pos x="20" y="5"/>
                  </a:cxn>
                  <a:cxn ang="0">
                    <a:pos x="16" y="3"/>
                  </a:cxn>
                  <a:cxn ang="0">
                    <a:pos x="11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37" y="17"/>
                  </a:cxn>
                </a:cxnLst>
                <a:rect l="0" t="0" r="r" b="b"/>
                <a:pathLst>
                  <a:path w="37" h="51">
                    <a:moveTo>
                      <a:pt x="37" y="17"/>
                    </a:moveTo>
                    <a:lnTo>
                      <a:pt x="37" y="17"/>
                    </a:lnTo>
                    <a:lnTo>
                      <a:pt x="33" y="13"/>
                    </a:lnTo>
                    <a:lnTo>
                      <a:pt x="29" y="10"/>
                    </a:lnTo>
                    <a:lnTo>
                      <a:pt x="25" y="7"/>
                    </a:lnTo>
                    <a:lnTo>
                      <a:pt x="20" y="5"/>
                    </a:lnTo>
                    <a:lnTo>
                      <a:pt x="16" y="3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37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4" name="Freeform 3251"/>
              <p:cNvSpPr>
                <a:spLocks/>
              </p:cNvSpPr>
              <p:nvPr/>
            </p:nvSpPr>
            <p:spPr bwMode="auto">
              <a:xfrm>
                <a:off x="3539" y="1094"/>
                <a:ext cx="10" cy="7"/>
              </a:xfrm>
              <a:custGeom>
                <a:avLst/>
                <a:gdLst/>
                <a:ahLst/>
                <a:cxnLst>
                  <a:cxn ang="0">
                    <a:pos x="50" y="35"/>
                  </a:cxn>
                  <a:cxn ang="0">
                    <a:pos x="50" y="35"/>
                  </a:cxn>
                  <a:cxn ang="0">
                    <a:pos x="50" y="31"/>
                  </a:cxn>
                  <a:cxn ang="0">
                    <a:pos x="49" y="26"/>
                  </a:cxn>
                  <a:cxn ang="0">
                    <a:pos x="48" y="20"/>
                  </a:cxn>
                  <a:cxn ang="0">
                    <a:pos x="47" y="16"/>
                  </a:cxn>
                  <a:cxn ang="0">
                    <a:pos x="45" y="11"/>
                  </a:cxn>
                  <a:cxn ang="0">
                    <a:pos x="41" y="6"/>
                  </a:cxn>
                  <a:cxn ang="0">
                    <a:pos x="39" y="3"/>
                  </a:cxn>
                  <a:cxn ang="0">
                    <a:pos x="35" y="0"/>
                  </a:cxn>
                  <a:cxn ang="0">
                    <a:pos x="0" y="34"/>
                  </a:cxn>
                  <a:cxn ang="0">
                    <a:pos x="1" y="34"/>
                  </a:cxn>
                  <a:cxn ang="0">
                    <a:pos x="1" y="34"/>
                  </a:cxn>
                  <a:cxn ang="0">
                    <a:pos x="1" y="35"/>
                  </a:cxn>
                  <a:cxn ang="0">
                    <a:pos x="1" y="35"/>
                  </a:cxn>
                  <a:cxn ang="0">
                    <a:pos x="1" y="35"/>
                  </a:cxn>
                  <a:cxn ang="0">
                    <a:pos x="1" y="35"/>
                  </a:cxn>
                  <a:cxn ang="0">
                    <a:pos x="1" y="35"/>
                  </a:cxn>
                  <a:cxn ang="0">
                    <a:pos x="1" y="35"/>
                  </a:cxn>
                  <a:cxn ang="0">
                    <a:pos x="1" y="35"/>
                  </a:cxn>
                  <a:cxn ang="0">
                    <a:pos x="50" y="35"/>
                  </a:cxn>
                </a:cxnLst>
                <a:rect l="0" t="0" r="r" b="b"/>
                <a:pathLst>
                  <a:path w="50" h="35">
                    <a:moveTo>
                      <a:pt x="50" y="35"/>
                    </a:moveTo>
                    <a:lnTo>
                      <a:pt x="50" y="35"/>
                    </a:lnTo>
                    <a:lnTo>
                      <a:pt x="50" y="31"/>
                    </a:lnTo>
                    <a:lnTo>
                      <a:pt x="49" y="26"/>
                    </a:lnTo>
                    <a:lnTo>
                      <a:pt x="48" y="20"/>
                    </a:lnTo>
                    <a:lnTo>
                      <a:pt x="47" y="16"/>
                    </a:lnTo>
                    <a:lnTo>
                      <a:pt x="45" y="11"/>
                    </a:lnTo>
                    <a:lnTo>
                      <a:pt x="41" y="6"/>
                    </a:lnTo>
                    <a:lnTo>
                      <a:pt x="39" y="3"/>
                    </a:lnTo>
                    <a:lnTo>
                      <a:pt x="35" y="0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5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5" name="Freeform 3252"/>
              <p:cNvSpPr>
                <a:spLocks/>
              </p:cNvSpPr>
              <p:nvPr/>
            </p:nvSpPr>
            <p:spPr bwMode="auto">
              <a:xfrm>
                <a:off x="3538" y="1095"/>
                <a:ext cx="10" cy="7"/>
              </a:xfrm>
              <a:custGeom>
                <a:avLst/>
                <a:gdLst/>
                <a:ahLst/>
                <a:cxnLst>
                  <a:cxn ang="0">
                    <a:pos x="2" y="35"/>
                  </a:cxn>
                  <a:cxn ang="0">
                    <a:pos x="2" y="35"/>
                  </a:cxn>
                  <a:cxn ang="0">
                    <a:pos x="2" y="35"/>
                  </a:cxn>
                  <a:cxn ang="0">
                    <a:pos x="1" y="35"/>
                  </a:cxn>
                  <a:cxn ang="0">
                    <a:pos x="1" y="34"/>
                  </a:cxn>
                  <a:cxn ang="0">
                    <a:pos x="1" y="34"/>
                  </a:cxn>
                  <a:cxn ang="0">
                    <a:pos x="1" y="32"/>
                  </a:cxn>
                  <a:cxn ang="0">
                    <a:pos x="1" y="32"/>
                  </a:cxn>
                  <a:cxn ang="0">
                    <a:pos x="1" y="32"/>
                  </a:cxn>
                  <a:cxn ang="0">
                    <a:pos x="0" y="31"/>
                  </a:cxn>
                  <a:cxn ang="0">
                    <a:pos x="49" y="31"/>
                  </a:cxn>
                  <a:cxn ang="0">
                    <a:pos x="49" y="28"/>
                  </a:cxn>
                  <a:cxn ang="0">
                    <a:pos x="49" y="23"/>
                  </a:cxn>
                  <a:cxn ang="0">
                    <a:pos x="48" y="19"/>
                  </a:cxn>
                  <a:cxn ang="0">
                    <a:pos x="47" y="15"/>
                  </a:cxn>
                  <a:cxn ang="0">
                    <a:pos x="45" y="11"/>
                  </a:cxn>
                  <a:cxn ang="0">
                    <a:pos x="42" y="7"/>
                  </a:cxn>
                  <a:cxn ang="0">
                    <a:pos x="40" y="4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2" y="35"/>
                  </a:cxn>
                </a:cxnLst>
                <a:rect l="0" t="0" r="r" b="b"/>
                <a:pathLst>
                  <a:path w="49" h="35">
                    <a:moveTo>
                      <a:pt x="2" y="35"/>
                    </a:moveTo>
                    <a:lnTo>
                      <a:pt x="2" y="35"/>
                    </a:lnTo>
                    <a:lnTo>
                      <a:pt x="2" y="35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49" y="31"/>
                    </a:lnTo>
                    <a:lnTo>
                      <a:pt x="49" y="28"/>
                    </a:lnTo>
                    <a:lnTo>
                      <a:pt x="49" y="23"/>
                    </a:lnTo>
                    <a:lnTo>
                      <a:pt x="48" y="19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2" y="7"/>
                    </a:lnTo>
                    <a:lnTo>
                      <a:pt x="40" y="4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6" name="Freeform 3253"/>
              <p:cNvSpPr>
                <a:spLocks/>
              </p:cNvSpPr>
              <p:nvPr/>
            </p:nvSpPr>
            <p:spPr bwMode="auto">
              <a:xfrm>
                <a:off x="3538" y="1092"/>
                <a:ext cx="7" cy="10"/>
              </a:xfrm>
              <a:custGeom>
                <a:avLst/>
                <a:gdLst/>
                <a:ahLst/>
                <a:cxnLst>
                  <a:cxn ang="0">
                    <a:pos x="3" y="50"/>
                  </a:cxn>
                  <a:cxn ang="0">
                    <a:pos x="3" y="50"/>
                  </a:cxn>
                  <a:cxn ang="0">
                    <a:pos x="3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1" y="49"/>
                  </a:cxn>
                  <a:cxn ang="0">
                    <a:pos x="1" y="4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48"/>
                  </a:cxn>
                  <a:cxn ang="0">
                    <a:pos x="35" y="13"/>
                  </a:cxn>
                  <a:cxn ang="0">
                    <a:pos x="31" y="11"/>
                  </a:cxn>
                  <a:cxn ang="0">
                    <a:pos x="28" y="7"/>
                  </a:cxn>
                  <a:cxn ang="0">
                    <a:pos x="24" y="5"/>
                  </a:cxn>
                  <a:cxn ang="0">
                    <a:pos x="21" y="4"/>
                  </a:cxn>
                  <a:cxn ang="0">
                    <a:pos x="16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50"/>
                  </a:cxn>
                </a:cxnLst>
                <a:rect l="0" t="0" r="r" b="b"/>
                <a:pathLst>
                  <a:path w="35" h="50">
                    <a:moveTo>
                      <a:pt x="3" y="50"/>
                    </a:moveTo>
                    <a:lnTo>
                      <a:pt x="3" y="50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35" y="13"/>
                    </a:lnTo>
                    <a:lnTo>
                      <a:pt x="31" y="11"/>
                    </a:lnTo>
                    <a:lnTo>
                      <a:pt x="28" y="7"/>
                    </a:lnTo>
                    <a:lnTo>
                      <a:pt x="24" y="5"/>
                    </a:lnTo>
                    <a:lnTo>
                      <a:pt x="21" y="4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7" name="Freeform 3254"/>
              <p:cNvSpPr>
                <a:spLocks/>
              </p:cNvSpPr>
              <p:nvPr/>
            </p:nvSpPr>
            <p:spPr bwMode="auto">
              <a:xfrm>
                <a:off x="3533" y="1092"/>
                <a:ext cx="7" cy="10"/>
              </a:xfrm>
              <a:custGeom>
                <a:avLst/>
                <a:gdLst/>
                <a:ahLst/>
                <a:cxnLst>
                  <a:cxn ang="0">
                    <a:pos x="36" y="48"/>
                  </a:cxn>
                  <a:cxn ang="0">
                    <a:pos x="36" y="48"/>
                  </a:cxn>
                  <a:cxn ang="0">
                    <a:pos x="36" y="49"/>
                  </a:cxn>
                  <a:cxn ang="0">
                    <a:pos x="35" y="49"/>
                  </a:cxn>
                  <a:cxn ang="0">
                    <a:pos x="35" y="49"/>
                  </a:cxn>
                  <a:cxn ang="0">
                    <a:pos x="34" y="49"/>
                  </a:cxn>
                  <a:cxn ang="0">
                    <a:pos x="34" y="50"/>
                  </a:cxn>
                  <a:cxn ang="0">
                    <a:pos x="32" y="50"/>
                  </a:cxn>
                  <a:cxn ang="0">
                    <a:pos x="32" y="50"/>
                  </a:cxn>
                  <a:cxn ang="0">
                    <a:pos x="32" y="50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20" y="2"/>
                  </a:cxn>
                  <a:cxn ang="0">
                    <a:pos x="15" y="4"/>
                  </a:cxn>
                  <a:cxn ang="0">
                    <a:pos x="11" y="5"/>
                  </a:cxn>
                  <a:cxn ang="0">
                    <a:pos x="7" y="7"/>
                  </a:cxn>
                  <a:cxn ang="0">
                    <a:pos x="4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36" y="48"/>
                  </a:cxn>
                </a:cxnLst>
                <a:rect l="0" t="0" r="r" b="b"/>
                <a:pathLst>
                  <a:path w="36" h="50">
                    <a:moveTo>
                      <a:pt x="36" y="48"/>
                    </a:moveTo>
                    <a:lnTo>
                      <a:pt x="36" y="48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4" y="49"/>
                    </a:lnTo>
                    <a:lnTo>
                      <a:pt x="34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0" y="2"/>
                    </a:lnTo>
                    <a:lnTo>
                      <a:pt x="15" y="4"/>
                    </a:lnTo>
                    <a:lnTo>
                      <a:pt x="11" y="5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8" name="Freeform 3255"/>
              <p:cNvSpPr>
                <a:spLocks/>
              </p:cNvSpPr>
              <p:nvPr/>
            </p:nvSpPr>
            <p:spPr bwMode="auto">
              <a:xfrm>
                <a:off x="3530" y="1095"/>
                <a:ext cx="10" cy="7"/>
              </a:xfrm>
              <a:custGeom>
                <a:avLst/>
                <a:gdLst/>
                <a:ahLst/>
                <a:cxnLst>
                  <a:cxn ang="0">
                    <a:pos x="50" y="31"/>
                  </a:cxn>
                  <a:cxn ang="0">
                    <a:pos x="50" y="31"/>
                  </a:cxn>
                  <a:cxn ang="0">
                    <a:pos x="50" y="32"/>
                  </a:cxn>
                  <a:cxn ang="0">
                    <a:pos x="50" y="32"/>
                  </a:cxn>
                  <a:cxn ang="0">
                    <a:pos x="50" y="32"/>
                  </a:cxn>
                  <a:cxn ang="0">
                    <a:pos x="50" y="34"/>
                  </a:cxn>
                  <a:cxn ang="0">
                    <a:pos x="49" y="35"/>
                  </a:cxn>
                  <a:cxn ang="0">
                    <a:pos x="49" y="35"/>
                  </a:cxn>
                  <a:cxn ang="0">
                    <a:pos x="49" y="35"/>
                  </a:cxn>
                  <a:cxn ang="0">
                    <a:pos x="49" y="35"/>
                  </a:cxn>
                  <a:cxn ang="0">
                    <a:pos x="13" y="0"/>
                  </a:cxn>
                  <a:cxn ang="0">
                    <a:pos x="11" y="4"/>
                  </a:cxn>
                  <a:cxn ang="0">
                    <a:pos x="9" y="7"/>
                  </a:cxn>
                  <a:cxn ang="0">
                    <a:pos x="6" y="11"/>
                  </a:cxn>
                  <a:cxn ang="0">
                    <a:pos x="4" y="15"/>
                  </a:cxn>
                  <a:cxn ang="0">
                    <a:pos x="3" y="19"/>
                  </a:cxn>
                  <a:cxn ang="0">
                    <a:pos x="2" y="23"/>
                  </a:cxn>
                  <a:cxn ang="0">
                    <a:pos x="0" y="28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50" y="31"/>
                  </a:cxn>
                </a:cxnLst>
                <a:rect l="0" t="0" r="r" b="b"/>
                <a:pathLst>
                  <a:path w="50" h="35">
                    <a:moveTo>
                      <a:pt x="50" y="31"/>
                    </a:moveTo>
                    <a:lnTo>
                      <a:pt x="50" y="31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0" y="34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13" y="0"/>
                    </a:lnTo>
                    <a:lnTo>
                      <a:pt x="11" y="4"/>
                    </a:lnTo>
                    <a:lnTo>
                      <a:pt x="9" y="7"/>
                    </a:lnTo>
                    <a:lnTo>
                      <a:pt x="6" y="11"/>
                    </a:lnTo>
                    <a:lnTo>
                      <a:pt x="4" y="15"/>
                    </a:lnTo>
                    <a:lnTo>
                      <a:pt x="3" y="19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5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9" name="Freeform 3256"/>
              <p:cNvSpPr>
                <a:spLocks/>
              </p:cNvSpPr>
              <p:nvPr/>
            </p:nvSpPr>
            <p:spPr bwMode="auto">
              <a:xfrm>
                <a:off x="3530" y="1100"/>
                <a:ext cx="10" cy="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2" y="13"/>
                  </a:cxn>
                  <a:cxn ang="0">
                    <a:pos x="3" y="17"/>
                  </a:cxn>
                  <a:cxn ang="0">
                    <a:pos x="4" y="21"/>
                  </a:cxn>
                  <a:cxn ang="0">
                    <a:pos x="6" y="25"/>
                  </a:cxn>
                  <a:cxn ang="0">
                    <a:pos x="9" y="29"/>
                  </a:cxn>
                  <a:cxn ang="0">
                    <a:pos x="11" y="32"/>
                  </a:cxn>
                  <a:cxn ang="0">
                    <a:pos x="13" y="36"/>
                  </a:cxn>
                  <a:cxn ang="0">
                    <a:pos x="13" y="36"/>
                  </a:cxn>
                  <a:cxn ang="0">
                    <a:pos x="49" y="0"/>
                  </a:cxn>
                </a:cxnLst>
                <a:rect l="0" t="0" r="r" b="b"/>
                <a:pathLst>
                  <a:path w="50" h="36">
                    <a:moveTo>
                      <a:pt x="49" y="0"/>
                    </a:moveTo>
                    <a:lnTo>
                      <a:pt x="49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2" y="13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6" y="25"/>
                    </a:lnTo>
                    <a:lnTo>
                      <a:pt x="9" y="29"/>
                    </a:lnTo>
                    <a:lnTo>
                      <a:pt x="11" y="32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0" name="Freeform 3257"/>
              <p:cNvSpPr>
                <a:spLocks/>
              </p:cNvSpPr>
              <p:nvPr/>
            </p:nvSpPr>
            <p:spPr bwMode="auto">
              <a:xfrm>
                <a:off x="3533" y="1100"/>
                <a:ext cx="7" cy="1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5" y="1"/>
                  </a:cxn>
                  <a:cxn ang="0">
                    <a:pos x="35" y="1"/>
                  </a:cxn>
                  <a:cxn ang="0">
                    <a:pos x="36" y="1"/>
                  </a:cxn>
                  <a:cxn ang="0">
                    <a:pos x="36" y="1"/>
                  </a:cxn>
                  <a:cxn ang="0">
                    <a:pos x="0" y="37"/>
                  </a:cxn>
                  <a:cxn ang="0">
                    <a:pos x="4" y="39"/>
                  </a:cxn>
                  <a:cxn ang="0">
                    <a:pos x="7" y="42"/>
                  </a:cxn>
                  <a:cxn ang="0">
                    <a:pos x="12" y="45"/>
                  </a:cxn>
                  <a:cxn ang="0">
                    <a:pos x="15" y="46"/>
                  </a:cxn>
                  <a:cxn ang="0">
                    <a:pos x="20" y="47"/>
                  </a:cxn>
                  <a:cxn ang="0">
                    <a:pos x="23" y="48"/>
                  </a:cxn>
                  <a:cxn ang="0">
                    <a:pos x="28" y="49"/>
                  </a:cxn>
                  <a:cxn ang="0">
                    <a:pos x="32" y="49"/>
                  </a:cxn>
                  <a:cxn ang="0">
                    <a:pos x="32" y="49"/>
                  </a:cxn>
                  <a:cxn ang="0">
                    <a:pos x="32" y="0"/>
                  </a:cxn>
                </a:cxnLst>
                <a:rect l="0" t="0" r="r" b="b"/>
                <a:pathLst>
                  <a:path w="36" h="49">
                    <a:moveTo>
                      <a:pt x="32" y="0"/>
                    </a:move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0" y="37"/>
                    </a:lnTo>
                    <a:lnTo>
                      <a:pt x="4" y="39"/>
                    </a:lnTo>
                    <a:lnTo>
                      <a:pt x="7" y="42"/>
                    </a:lnTo>
                    <a:lnTo>
                      <a:pt x="12" y="45"/>
                    </a:lnTo>
                    <a:lnTo>
                      <a:pt x="15" y="46"/>
                    </a:lnTo>
                    <a:lnTo>
                      <a:pt x="20" y="47"/>
                    </a:lnTo>
                    <a:lnTo>
                      <a:pt x="23" y="48"/>
                    </a:lnTo>
                    <a:lnTo>
                      <a:pt x="28" y="49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1" name="Freeform 3258"/>
              <p:cNvSpPr>
                <a:spLocks/>
              </p:cNvSpPr>
              <p:nvPr/>
            </p:nvSpPr>
            <p:spPr bwMode="auto">
              <a:xfrm>
                <a:off x="3538" y="1100"/>
                <a:ext cx="7" cy="1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49"/>
                  </a:cxn>
                  <a:cxn ang="0">
                    <a:pos x="7" y="49"/>
                  </a:cxn>
                  <a:cxn ang="0">
                    <a:pos x="12" y="48"/>
                  </a:cxn>
                  <a:cxn ang="0">
                    <a:pos x="16" y="47"/>
                  </a:cxn>
                  <a:cxn ang="0">
                    <a:pos x="21" y="46"/>
                  </a:cxn>
                  <a:cxn ang="0">
                    <a:pos x="24" y="45"/>
                  </a:cxn>
                  <a:cxn ang="0">
                    <a:pos x="28" y="42"/>
                  </a:cxn>
                  <a:cxn ang="0">
                    <a:pos x="31" y="39"/>
                  </a:cxn>
                  <a:cxn ang="0">
                    <a:pos x="35" y="37"/>
                  </a:cxn>
                  <a:cxn ang="0">
                    <a:pos x="35" y="37"/>
                  </a:cxn>
                  <a:cxn ang="0">
                    <a:pos x="0" y="1"/>
                  </a:cxn>
                </a:cxnLst>
                <a:rect l="0" t="0" r="r" b="b"/>
                <a:pathLst>
                  <a:path w="35" h="49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49"/>
                    </a:lnTo>
                    <a:lnTo>
                      <a:pt x="7" y="49"/>
                    </a:lnTo>
                    <a:lnTo>
                      <a:pt x="12" y="48"/>
                    </a:lnTo>
                    <a:lnTo>
                      <a:pt x="16" y="47"/>
                    </a:lnTo>
                    <a:lnTo>
                      <a:pt x="21" y="46"/>
                    </a:lnTo>
                    <a:lnTo>
                      <a:pt x="24" y="45"/>
                    </a:lnTo>
                    <a:lnTo>
                      <a:pt x="28" y="42"/>
                    </a:lnTo>
                    <a:lnTo>
                      <a:pt x="31" y="39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2" name="Freeform 3259"/>
              <p:cNvSpPr>
                <a:spLocks/>
              </p:cNvSpPr>
              <p:nvPr/>
            </p:nvSpPr>
            <p:spPr bwMode="auto">
              <a:xfrm>
                <a:off x="3538" y="1100"/>
                <a:ext cx="10" cy="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37" y="36"/>
                  </a:cxn>
                  <a:cxn ang="0">
                    <a:pos x="40" y="32"/>
                  </a:cxn>
                  <a:cxn ang="0">
                    <a:pos x="42" y="29"/>
                  </a:cxn>
                  <a:cxn ang="0">
                    <a:pos x="45" y="25"/>
                  </a:cxn>
                  <a:cxn ang="0">
                    <a:pos x="47" y="21"/>
                  </a:cxn>
                  <a:cxn ang="0">
                    <a:pos x="48" y="17"/>
                  </a:cxn>
                  <a:cxn ang="0">
                    <a:pos x="49" y="13"/>
                  </a:cxn>
                  <a:cxn ang="0">
                    <a:pos x="49" y="8"/>
                  </a:cxn>
                  <a:cxn ang="0">
                    <a:pos x="49" y="3"/>
                  </a:cxn>
                  <a:cxn ang="0">
                    <a:pos x="49" y="3"/>
                  </a:cxn>
                  <a:cxn ang="0">
                    <a:pos x="0" y="3"/>
                  </a:cxn>
                </a:cxnLst>
                <a:rect l="0" t="0" r="r" b="b"/>
                <a:pathLst>
                  <a:path w="49" h="36">
                    <a:moveTo>
                      <a:pt x="0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7" y="36"/>
                    </a:lnTo>
                    <a:lnTo>
                      <a:pt x="40" y="32"/>
                    </a:lnTo>
                    <a:lnTo>
                      <a:pt x="42" y="29"/>
                    </a:lnTo>
                    <a:lnTo>
                      <a:pt x="45" y="25"/>
                    </a:lnTo>
                    <a:lnTo>
                      <a:pt x="47" y="21"/>
                    </a:lnTo>
                    <a:lnTo>
                      <a:pt x="48" y="17"/>
                    </a:lnTo>
                    <a:lnTo>
                      <a:pt x="49" y="13"/>
                    </a:lnTo>
                    <a:lnTo>
                      <a:pt x="49" y="8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3" name="Freeform 3260"/>
              <p:cNvSpPr>
                <a:spLocks noEditPoints="1"/>
              </p:cNvSpPr>
              <p:nvPr/>
            </p:nvSpPr>
            <p:spPr bwMode="auto">
              <a:xfrm>
                <a:off x="3492" y="1094"/>
                <a:ext cx="18" cy="27"/>
              </a:xfrm>
              <a:custGeom>
                <a:avLst/>
                <a:gdLst/>
                <a:ahLst/>
                <a:cxnLst>
                  <a:cxn ang="0">
                    <a:pos x="67" y="30"/>
                  </a:cxn>
                  <a:cxn ang="0">
                    <a:pos x="65" y="23"/>
                  </a:cxn>
                  <a:cxn ang="0">
                    <a:pos x="59" y="17"/>
                  </a:cxn>
                  <a:cxn ang="0">
                    <a:pos x="51" y="14"/>
                  </a:cxn>
                  <a:cxn ang="0">
                    <a:pos x="43" y="14"/>
                  </a:cxn>
                  <a:cxn ang="0">
                    <a:pos x="36" y="16"/>
                  </a:cxn>
                  <a:cxn ang="0">
                    <a:pos x="29" y="20"/>
                  </a:cxn>
                  <a:cxn ang="0">
                    <a:pos x="23" y="29"/>
                  </a:cxn>
                  <a:cxn ang="0">
                    <a:pos x="19" y="39"/>
                  </a:cxn>
                  <a:cxn ang="0">
                    <a:pos x="16" y="54"/>
                  </a:cxn>
                  <a:cxn ang="0">
                    <a:pos x="20" y="60"/>
                  </a:cxn>
                  <a:cxn ang="0">
                    <a:pos x="27" y="53"/>
                  </a:cxn>
                  <a:cxn ang="0">
                    <a:pos x="35" y="48"/>
                  </a:cxn>
                  <a:cxn ang="0">
                    <a:pos x="44" y="47"/>
                  </a:cxn>
                  <a:cxn ang="0">
                    <a:pos x="56" y="47"/>
                  </a:cxn>
                  <a:cxn ang="0">
                    <a:pos x="69" y="53"/>
                  </a:cxn>
                  <a:cxn ang="0">
                    <a:pos x="81" y="64"/>
                  </a:cxn>
                  <a:cxn ang="0">
                    <a:pos x="86" y="79"/>
                  </a:cxn>
                  <a:cxn ang="0">
                    <a:pos x="87" y="94"/>
                  </a:cxn>
                  <a:cxn ang="0">
                    <a:pos x="84" y="106"/>
                  </a:cxn>
                  <a:cxn ang="0">
                    <a:pos x="79" y="116"/>
                  </a:cxn>
                  <a:cxn ang="0">
                    <a:pos x="72" y="124"/>
                  </a:cxn>
                  <a:cxn ang="0">
                    <a:pos x="63" y="130"/>
                  </a:cxn>
                  <a:cxn ang="0">
                    <a:pos x="52" y="132"/>
                  </a:cxn>
                  <a:cxn ang="0">
                    <a:pos x="36" y="132"/>
                  </a:cxn>
                  <a:cxn ang="0">
                    <a:pos x="20" y="125"/>
                  </a:cxn>
                  <a:cxn ang="0">
                    <a:pos x="8" y="109"/>
                  </a:cxn>
                  <a:cxn ang="0">
                    <a:pos x="1" y="85"/>
                  </a:cxn>
                  <a:cxn ang="0">
                    <a:pos x="1" y="53"/>
                  </a:cxn>
                  <a:cxn ang="0">
                    <a:pos x="8" y="25"/>
                  </a:cxn>
                  <a:cxn ang="0">
                    <a:pos x="21" y="8"/>
                  </a:cxn>
                  <a:cxn ang="0">
                    <a:pos x="37" y="1"/>
                  </a:cxn>
                  <a:cxn ang="0">
                    <a:pos x="54" y="1"/>
                  </a:cxn>
                  <a:cxn ang="0">
                    <a:pos x="67" y="4"/>
                  </a:cxn>
                  <a:cxn ang="0">
                    <a:pos x="78" y="14"/>
                  </a:cxn>
                  <a:cxn ang="0">
                    <a:pos x="83" y="25"/>
                  </a:cxn>
                  <a:cxn ang="0">
                    <a:pos x="19" y="91"/>
                  </a:cxn>
                  <a:cxn ang="0">
                    <a:pos x="21" y="99"/>
                  </a:cxn>
                  <a:cxn ang="0">
                    <a:pos x="23" y="106"/>
                  </a:cxn>
                  <a:cxn ang="0">
                    <a:pos x="28" y="113"/>
                  </a:cxn>
                  <a:cxn ang="0">
                    <a:pos x="34" y="117"/>
                  </a:cxn>
                  <a:cxn ang="0">
                    <a:pos x="41" y="120"/>
                  </a:cxn>
                  <a:cxn ang="0">
                    <a:pos x="49" y="120"/>
                  </a:cxn>
                  <a:cxn ang="0">
                    <a:pos x="57" y="117"/>
                  </a:cxn>
                  <a:cxn ang="0">
                    <a:pos x="65" y="109"/>
                  </a:cxn>
                  <a:cxn ang="0">
                    <a:pos x="69" y="99"/>
                  </a:cxn>
                  <a:cxn ang="0">
                    <a:pos x="71" y="86"/>
                  </a:cxn>
                  <a:cxn ang="0">
                    <a:pos x="67" y="75"/>
                  </a:cxn>
                  <a:cxn ang="0">
                    <a:pos x="61" y="67"/>
                  </a:cxn>
                  <a:cxn ang="0">
                    <a:pos x="53" y="62"/>
                  </a:cxn>
                  <a:cxn ang="0">
                    <a:pos x="43" y="61"/>
                  </a:cxn>
                  <a:cxn ang="0">
                    <a:pos x="33" y="63"/>
                  </a:cxn>
                  <a:cxn ang="0">
                    <a:pos x="24" y="70"/>
                  </a:cxn>
                  <a:cxn ang="0">
                    <a:pos x="20" y="79"/>
                  </a:cxn>
                </a:cxnLst>
                <a:rect l="0" t="0" r="r" b="b"/>
                <a:pathLst>
                  <a:path w="87" h="134">
                    <a:moveTo>
                      <a:pt x="84" y="32"/>
                    </a:moveTo>
                    <a:lnTo>
                      <a:pt x="68" y="33"/>
                    </a:lnTo>
                    <a:lnTo>
                      <a:pt x="68" y="31"/>
                    </a:lnTo>
                    <a:lnTo>
                      <a:pt x="67" y="30"/>
                    </a:lnTo>
                    <a:lnTo>
                      <a:pt x="67" y="27"/>
                    </a:lnTo>
                    <a:lnTo>
                      <a:pt x="66" y="25"/>
                    </a:lnTo>
                    <a:lnTo>
                      <a:pt x="65" y="24"/>
                    </a:lnTo>
                    <a:lnTo>
                      <a:pt x="65" y="23"/>
                    </a:lnTo>
                    <a:lnTo>
                      <a:pt x="64" y="22"/>
                    </a:lnTo>
                    <a:lnTo>
                      <a:pt x="63" y="20"/>
                    </a:lnTo>
                    <a:lnTo>
                      <a:pt x="61" y="18"/>
                    </a:lnTo>
                    <a:lnTo>
                      <a:pt x="59" y="17"/>
                    </a:lnTo>
                    <a:lnTo>
                      <a:pt x="57" y="16"/>
                    </a:lnTo>
                    <a:lnTo>
                      <a:pt x="56" y="15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4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3" y="14"/>
                    </a:lnTo>
                    <a:lnTo>
                      <a:pt x="41" y="14"/>
                    </a:lnTo>
                    <a:lnTo>
                      <a:pt x="39" y="15"/>
                    </a:lnTo>
                    <a:lnTo>
                      <a:pt x="37" y="15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3" y="17"/>
                    </a:lnTo>
                    <a:lnTo>
                      <a:pt x="31" y="19"/>
                    </a:lnTo>
                    <a:lnTo>
                      <a:pt x="29" y="20"/>
                    </a:lnTo>
                    <a:lnTo>
                      <a:pt x="28" y="23"/>
                    </a:lnTo>
                    <a:lnTo>
                      <a:pt x="27" y="24"/>
                    </a:lnTo>
                    <a:lnTo>
                      <a:pt x="24" y="26"/>
                    </a:lnTo>
                    <a:lnTo>
                      <a:pt x="23" y="29"/>
                    </a:lnTo>
                    <a:lnTo>
                      <a:pt x="22" y="31"/>
                    </a:lnTo>
                    <a:lnTo>
                      <a:pt x="21" y="33"/>
                    </a:lnTo>
                    <a:lnTo>
                      <a:pt x="20" y="37"/>
                    </a:lnTo>
                    <a:lnTo>
                      <a:pt x="19" y="39"/>
                    </a:lnTo>
                    <a:lnTo>
                      <a:pt x="19" y="42"/>
                    </a:lnTo>
                    <a:lnTo>
                      <a:pt x="18" y="46"/>
                    </a:lnTo>
                    <a:lnTo>
                      <a:pt x="18" y="50"/>
                    </a:lnTo>
                    <a:lnTo>
                      <a:pt x="16" y="54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8" y="62"/>
                    </a:lnTo>
                    <a:lnTo>
                      <a:pt x="20" y="60"/>
                    </a:lnTo>
                    <a:lnTo>
                      <a:pt x="21" y="57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7" y="53"/>
                    </a:lnTo>
                    <a:lnTo>
                      <a:pt x="29" y="52"/>
                    </a:lnTo>
                    <a:lnTo>
                      <a:pt x="30" y="50"/>
                    </a:lnTo>
                    <a:lnTo>
                      <a:pt x="33" y="49"/>
                    </a:lnTo>
                    <a:lnTo>
                      <a:pt x="35" y="48"/>
                    </a:lnTo>
                    <a:lnTo>
                      <a:pt x="37" y="48"/>
                    </a:lnTo>
                    <a:lnTo>
                      <a:pt x="39" y="47"/>
                    </a:lnTo>
                    <a:lnTo>
                      <a:pt x="42" y="47"/>
                    </a:lnTo>
                    <a:lnTo>
                      <a:pt x="44" y="47"/>
                    </a:lnTo>
                    <a:lnTo>
                      <a:pt x="46" y="46"/>
                    </a:lnTo>
                    <a:lnTo>
                      <a:pt x="49" y="46"/>
                    </a:lnTo>
                    <a:lnTo>
                      <a:pt x="52" y="47"/>
                    </a:lnTo>
                    <a:lnTo>
                      <a:pt x="56" y="47"/>
                    </a:lnTo>
                    <a:lnTo>
                      <a:pt x="60" y="48"/>
                    </a:lnTo>
                    <a:lnTo>
                      <a:pt x="64" y="49"/>
                    </a:lnTo>
                    <a:lnTo>
                      <a:pt x="66" y="50"/>
                    </a:lnTo>
                    <a:lnTo>
                      <a:pt x="69" y="53"/>
                    </a:lnTo>
                    <a:lnTo>
                      <a:pt x="73" y="55"/>
                    </a:lnTo>
                    <a:lnTo>
                      <a:pt x="75" y="59"/>
                    </a:lnTo>
                    <a:lnTo>
                      <a:pt x="79" y="61"/>
                    </a:lnTo>
                    <a:lnTo>
                      <a:pt x="81" y="64"/>
                    </a:lnTo>
                    <a:lnTo>
                      <a:pt x="82" y="68"/>
                    </a:lnTo>
                    <a:lnTo>
                      <a:pt x="84" y="71"/>
                    </a:lnTo>
                    <a:lnTo>
                      <a:pt x="86" y="76"/>
                    </a:lnTo>
                    <a:lnTo>
                      <a:pt x="86" y="79"/>
                    </a:lnTo>
                    <a:lnTo>
                      <a:pt x="87" y="84"/>
                    </a:lnTo>
                    <a:lnTo>
                      <a:pt x="87" y="89"/>
                    </a:lnTo>
                    <a:lnTo>
                      <a:pt x="87" y="92"/>
                    </a:lnTo>
                    <a:lnTo>
                      <a:pt x="87" y="94"/>
                    </a:lnTo>
                    <a:lnTo>
                      <a:pt x="86" y="98"/>
                    </a:lnTo>
                    <a:lnTo>
                      <a:pt x="86" y="100"/>
                    </a:lnTo>
                    <a:lnTo>
                      <a:pt x="84" y="104"/>
                    </a:lnTo>
                    <a:lnTo>
                      <a:pt x="84" y="106"/>
                    </a:lnTo>
                    <a:lnTo>
                      <a:pt x="83" y="109"/>
                    </a:lnTo>
                    <a:lnTo>
                      <a:pt x="81" y="112"/>
                    </a:lnTo>
                    <a:lnTo>
                      <a:pt x="80" y="114"/>
                    </a:lnTo>
                    <a:lnTo>
                      <a:pt x="79" y="116"/>
                    </a:lnTo>
                    <a:lnTo>
                      <a:pt x="78" y="119"/>
                    </a:lnTo>
                    <a:lnTo>
                      <a:pt x="75" y="121"/>
                    </a:lnTo>
                    <a:lnTo>
                      <a:pt x="73" y="123"/>
                    </a:lnTo>
                    <a:lnTo>
                      <a:pt x="72" y="124"/>
                    </a:lnTo>
                    <a:lnTo>
                      <a:pt x="69" y="127"/>
                    </a:lnTo>
                    <a:lnTo>
                      <a:pt x="67" y="128"/>
                    </a:lnTo>
                    <a:lnTo>
                      <a:pt x="65" y="129"/>
                    </a:lnTo>
                    <a:lnTo>
                      <a:pt x="63" y="130"/>
                    </a:lnTo>
                    <a:lnTo>
                      <a:pt x="60" y="131"/>
                    </a:lnTo>
                    <a:lnTo>
                      <a:pt x="57" y="131"/>
                    </a:lnTo>
                    <a:lnTo>
                      <a:pt x="54" y="132"/>
                    </a:lnTo>
                    <a:lnTo>
                      <a:pt x="52" y="132"/>
                    </a:lnTo>
                    <a:lnTo>
                      <a:pt x="49" y="134"/>
                    </a:lnTo>
                    <a:lnTo>
                      <a:pt x="46" y="134"/>
                    </a:lnTo>
                    <a:lnTo>
                      <a:pt x="41" y="132"/>
                    </a:lnTo>
                    <a:lnTo>
                      <a:pt x="36" y="132"/>
                    </a:lnTo>
                    <a:lnTo>
                      <a:pt x="33" y="131"/>
                    </a:lnTo>
                    <a:lnTo>
                      <a:pt x="28" y="129"/>
                    </a:lnTo>
                    <a:lnTo>
                      <a:pt x="23" y="128"/>
                    </a:lnTo>
                    <a:lnTo>
                      <a:pt x="20" y="125"/>
                    </a:lnTo>
                    <a:lnTo>
                      <a:pt x="16" y="122"/>
                    </a:lnTo>
                    <a:lnTo>
                      <a:pt x="13" y="119"/>
                    </a:lnTo>
                    <a:lnTo>
                      <a:pt x="11" y="114"/>
                    </a:lnTo>
                    <a:lnTo>
                      <a:pt x="8" y="109"/>
                    </a:lnTo>
                    <a:lnTo>
                      <a:pt x="6" y="105"/>
                    </a:lnTo>
                    <a:lnTo>
                      <a:pt x="4" y="99"/>
                    </a:lnTo>
                    <a:lnTo>
                      <a:pt x="2" y="92"/>
                    </a:lnTo>
                    <a:lnTo>
                      <a:pt x="1" y="85"/>
                    </a:lnTo>
                    <a:lnTo>
                      <a:pt x="1" y="78"/>
                    </a:lnTo>
                    <a:lnTo>
                      <a:pt x="0" y="70"/>
                    </a:lnTo>
                    <a:lnTo>
                      <a:pt x="1" y="61"/>
                    </a:lnTo>
                    <a:lnTo>
                      <a:pt x="1" y="53"/>
                    </a:lnTo>
                    <a:lnTo>
                      <a:pt x="2" y="45"/>
                    </a:lnTo>
                    <a:lnTo>
                      <a:pt x="4" y="37"/>
                    </a:lnTo>
                    <a:lnTo>
                      <a:pt x="6" y="31"/>
                    </a:lnTo>
                    <a:lnTo>
                      <a:pt x="8" y="25"/>
                    </a:lnTo>
                    <a:lnTo>
                      <a:pt x="12" y="19"/>
                    </a:lnTo>
                    <a:lnTo>
                      <a:pt x="15" y="15"/>
                    </a:lnTo>
                    <a:lnTo>
                      <a:pt x="18" y="11"/>
                    </a:lnTo>
                    <a:lnTo>
                      <a:pt x="21" y="8"/>
                    </a:lnTo>
                    <a:lnTo>
                      <a:pt x="24" y="5"/>
                    </a:lnTo>
                    <a:lnTo>
                      <a:pt x="29" y="3"/>
                    </a:lnTo>
                    <a:lnTo>
                      <a:pt x="34" y="2"/>
                    </a:lnTo>
                    <a:lnTo>
                      <a:pt x="37" y="1"/>
                    </a:lnTo>
                    <a:lnTo>
                      <a:pt x="43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58" y="1"/>
                    </a:lnTo>
                    <a:lnTo>
                      <a:pt x="61" y="2"/>
                    </a:lnTo>
                    <a:lnTo>
                      <a:pt x="65" y="3"/>
                    </a:lnTo>
                    <a:lnTo>
                      <a:pt x="67" y="4"/>
                    </a:lnTo>
                    <a:lnTo>
                      <a:pt x="71" y="7"/>
                    </a:lnTo>
                    <a:lnTo>
                      <a:pt x="73" y="9"/>
                    </a:lnTo>
                    <a:lnTo>
                      <a:pt x="75" y="11"/>
                    </a:lnTo>
                    <a:lnTo>
                      <a:pt x="78" y="14"/>
                    </a:lnTo>
                    <a:lnTo>
                      <a:pt x="79" y="16"/>
                    </a:lnTo>
                    <a:lnTo>
                      <a:pt x="81" y="19"/>
                    </a:lnTo>
                    <a:lnTo>
                      <a:pt x="82" y="22"/>
                    </a:lnTo>
                    <a:lnTo>
                      <a:pt x="83" y="25"/>
                    </a:lnTo>
                    <a:lnTo>
                      <a:pt x="84" y="29"/>
                    </a:lnTo>
                    <a:lnTo>
                      <a:pt x="84" y="32"/>
                    </a:lnTo>
                    <a:close/>
                    <a:moveTo>
                      <a:pt x="19" y="89"/>
                    </a:moveTo>
                    <a:lnTo>
                      <a:pt x="19" y="91"/>
                    </a:lnTo>
                    <a:lnTo>
                      <a:pt x="20" y="93"/>
                    </a:lnTo>
                    <a:lnTo>
                      <a:pt x="20" y="94"/>
                    </a:lnTo>
                    <a:lnTo>
                      <a:pt x="20" y="97"/>
                    </a:lnTo>
                    <a:lnTo>
                      <a:pt x="21" y="99"/>
                    </a:lnTo>
                    <a:lnTo>
                      <a:pt x="21" y="101"/>
                    </a:lnTo>
                    <a:lnTo>
                      <a:pt x="22" y="102"/>
                    </a:lnTo>
                    <a:lnTo>
                      <a:pt x="22" y="105"/>
                    </a:lnTo>
                    <a:lnTo>
                      <a:pt x="23" y="106"/>
                    </a:lnTo>
                    <a:lnTo>
                      <a:pt x="24" y="108"/>
                    </a:lnTo>
                    <a:lnTo>
                      <a:pt x="26" y="109"/>
                    </a:lnTo>
                    <a:lnTo>
                      <a:pt x="27" y="112"/>
                    </a:lnTo>
                    <a:lnTo>
                      <a:pt x="28" y="113"/>
                    </a:lnTo>
                    <a:lnTo>
                      <a:pt x="29" y="114"/>
                    </a:lnTo>
                    <a:lnTo>
                      <a:pt x="31" y="115"/>
                    </a:lnTo>
                    <a:lnTo>
                      <a:pt x="33" y="116"/>
                    </a:lnTo>
                    <a:lnTo>
                      <a:pt x="34" y="117"/>
                    </a:lnTo>
                    <a:lnTo>
                      <a:pt x="36" y="117"/>
                    </a:lnTo>
                    <a:lnTo>
                      <a:pt x="37" y="119"/>
                    </a:lnTo>
                    <a:lnTo>
                      <a:pt x="39" y="119"/>
                    </a:lnTo>
                    <a:lnTo>
                      <a:pt x="41" y="120"/>
                    </a:lnTo>
                    <a:lnTo>
                      <a:pt x="42" y="120"/>
                    </a:lnTo>
                    <a:lnTo>
                      <a:pt x="44" y="120"/>
                    </a:lnTo>
                    <a:lnTo>
                      <a:pt x="45" y="120"/>
                    </a:lnTo>
                    <a:lnTo>
                      <a:pt x="49" y="120"/>
                    </a:lnTo>
                    <a:lnTo>
                      <a:pt x="51" y="120"/>
                    </a:lnTo>
                    <a:lnTo>
                      <a:pt x="53" y="119"/>
                    </a:lnTo>
                    <a:lnTo>
                      <a:pt x="56" y="117"/>
                    </a:lnTo>
                    <a:lnTo>
                      <a:pt x="57" y="117"/>
                    </a:lnTo>
                    <a:lnTo>
                      <a:pt x="59" y="115"/>
                    </a:lnTo>
                    <a:lnTo>
                      <a:pt x="61" y="114"/>
                    </a:lnTo>
                    <a:lnTo>
                      <a:pt x="64" y="112"/>
                    </a:lnTo>
                    <a:lnTo>
                      <a:pt x="65" y="109"/>
                    </a:lnTo>
                    <a:lnTo>
                      <a:pt x="66" y="107"/>
                    </a:lnTo>
                    <a:lnTo>
                      <a:pt x="67" y="105"/>
                    </a:lnTo>
                    <a:lnTo>
                      <a:pt x="68" y="102"/>
                    </a:lnTo>
                    <a:lnTo>
                      <a:pt x="69" y="99"/>
                    </a:lnTo>
                    <a:lnTo>
                      <a:pt x="69" y="97"/>
                    </a:lnTo>
                    <a:lnTo>
                      <a:pt x="71" y="93"/>
                    </a:lnTo>
                    <a:lnTo>
                      <a:pt x="71" y="90"/>
                    </a:lnTo>
                    <a:lnTo>
                      <a:pt x="71" y="86"/>
                    </a:lnTo>
                    <a:lnTo>
                      <a:pt x="69" y="83"/>
                    </a:lnTo>
                    <a:lnTo>
                      <a:pt x="69" y="80"/>
                    </a:lnTo>
                    <a:lnTo>
                      <a:pt x="68" y="77"/>
                    </a:lnTo>
                    <a:lnTo>
                      <a:pt x="67" y="75"/>
                    </a:lnTo>
                    <a:lnTo>
                      <a:pt x="66" y="72"/>
                    </a:lnTo>
                    <a:lnTo>
                      <a:pt x="65" y="70"/>
                    </a:lnTo>
                    <a:lnTo>
                      <a:pt x="64" y="68"/>
                    </a:lnTo>
                    <a:lnTo>
                      <a:pt x="61" y="67"/>
                    </a:lnTo>
                    <a:lnTo>
                      <a:pt x="59" y="64"/>
                    </a:lnTo>
                    <a:lnTo>
                      <a:pt x="57" y="63"/>
                    </a:lnTo>
                    <a:lnTo>
                      <a:pt x="56" y="62"/>
                    </a:lnTo>
                    <a:lnTo>
                      <a:pt x="53" y="62"/>
                    </a:lnTo>
                    <a:lnTo>
                      <a:pt x="50" y="61"/>
                    </a:lnTo>
                    <a:lnTo>
                      <a:pt x="48" y="61"/>
                    </a:lnTo>
                    <a:lnTo>
                      <a:pt x="45" y="61"/>
                    </a:lnTo>
                    <a:lnTo>
                      <a:pt x="43" y="61"/>
                    </a:lnTo>
                    <a:lnTo>
                      <a:pt x="39" y="61"/>
                    </a:lnTo>
                    <a:lnTo>
                      <a:pt x="37" y="62"/>
                    </a:lnTo>
                    <a:lnTo>
                      <a:pt x="35" y="62"/>
                    </a:lnTo>
                    <a:lnTo>
                      <a:pt x="33" y="63"/>
                    </a:lnTo>
                    <a:lnTo>
                      <a:pt x="30" y="64"/>
                    </a:lnTo>
                    <a:lnTo>
                      <a:pt x="29" y="67"/>
                    </a:lnTo>
                    <a:lnTo>
                      <a:pt x="27" y="68"/>
                    </a:lnTo>
                    <a:lnTo>
                      <a:pt x="24" y="70"/>
                    </a:lnTo>
                    <a:lnTo>
                      <a:pt x="23" y="72"/>
                    </a:lnTo>
                    <a:lnTo>
                      <a:pt x="22" y="75"/>
                    </a:lnTo>
                    <a:lnTo>
                      <a:pt x="21" y="77"/>
                    </a:lnTo>
                    <a:lnTo>
                      <a:pt x="20" y="79"/>
                    </a:lnTo>
                    <a:lnTo>
                      <a:pt x="20" y="83"/>
                    </a:lnTo>
                    <a:lnTo>
                      <a:pt x="19" y="85"/>
                    </a:lnTo>
                    <a:lnTo>
                      <a:pt x="19" y="8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4" name="Freeform 3261"/>
              <p:cNvSpPr>
                <a:spLocks noEditPoints="1"/>
              </p:cNvSpPr>
              <p:nvPr/>
            </p:nvSpPr>
            <p:spPr bwMode="auto">
              <a:xfrm>
                <a:off x="3513" y="1094"/>
                <a:ext cx="17" cy="27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1" y="41"/>
                  </a:cxn>
                  <a:cxn ang="0">
                    <a:pos x="5" y="30"/>
                  </a:cxn>
                  <a:cxn ang="0">
                    <a:pos x="9" y="19"/>
                  </a:cxn>
                  <a:cxn ang="0">
                    <a:pos x="14" y="11"/>
                  </a:cxn>
                  <a:cxn ang="0">
                    <a:pos x="21" y="5"/>
                  </a:cxn>
                  <a:cxn ang="0">
                    <a:pos x="29" y="2"/>
                  </a:cxn>
                  <a:cxn ang="0">
                    <a:pos x="39" y="0"/>
                  </a:cxn>
                  <a:cxn ang="0">
                    <a:pos x="47" y="0"/>
                  </a:cxn>
                  <a:cxn ang="0">
                    <a:pos x="54" y="2"/>
                  </a:cxn>
                  <a:cxn ang="0">
                    <a:pos x="61" y="4"/>
                  </a:cxn>
                  <a:cxn ang="0">
                    <a:pos x="67" y="8"/>
                  </a:cxn>
                  <a:cxn ang="0">
                    <a:pos x="72" y="12"/>
                  </a:cxn>
                  <a:cxn ang="0">
                    <a:pos x="75" y="18"/>
                  </a:cxn>
                  <a:cxn ang="0">
                    <a:pos x="79" y="25"/>
                  </a:cxn>
                  <a:cxn ang="0">
                    <a:pos x="81" y="33"/>
                  </a:cxn>
                  <a:cxn ang="0">
                    <a:pos x="83" y="42"/>
                  </a:cxn>
                  <a:cxn ang="0">
                    <a:pos x="84" y="53"/>
                  </a:cxn>
                  <a:cxn ang="0">
                    <a:pos x="85" y="67"/>
                  </a:cxn>
                  <a:cxn ang="0">
                    <a:pos x="84" y="83"/>
                  </a:cxn>
                  <a:cxn ang="0">
                    <a:pos x="82" y="97"/>
                  </a:cxn>
                  <a:cxn ang="0">
                    <a:pos x="79" y="107"/>
                  </a:cxn>
                  <a:cxn ang="0">
                    <a:pos x="74" y="116"/>
                  </a:cxn>
                  <a:cxn ang="0">
                    <a:pos x="68" y="123"/>
                  </a:cxn>
                  <a:cxn ang="0">
                    <a:pos x="61" y="129"/>
                  </a:cxn>
                  <a:cxn ang="0">
                    <a:pos x="52" y="132"/>
                  </a:cxn>
                  <a:cxn ang="0">
                    <a:pos x="43" y="134"/>
                  </a:cxn>
                  <a:cxn ang="0">
                    <a:pos x="29" y="131"/>
                  </a:cxn>
                  <a:cxn ang="0">
                    <a:pos x="18" y="125"/>
                  </a:cxn>
                  <a:cxn ang="0">
                    <a:pos x="9" y="115"/>
                  </a:cxn>
                  <a:cxn ang="0">
                    <a:pos x="3" y="98"/>
                  </a:cxn>
                  <a:cxn ang="0">
                    <a:pos x="0" y="76"/>
                  </a:cxn>
                  <a:cxn ang="0">
                    <a:pos x="16" y="75"/>
                  </a:cxn>
                  <a:cxn ang="0">
                    <a:pos x="18" y="93"/>
                  </a:cxn>
                  <a:cxn ang="0">
                    <a:pos x="22" y="106"/>
                  </a:cxn>
                  <a:cxn ang="0">
                    <a:pos x="28" y="114"/>
                  </a:cxn>
                  <a:cxn ang="0">
                    <a:pos x="35" y="119"/>
                  </a:cxn>
                  <a:cxn ang="0">
                    <a:pos x="43" y="120"/>
                  </a:cxn>
                  <a:cxn ang="0">
                    <a:pos x="51" y="119"/>
                  </a:cxn>
                  <a:cxn ang="0">
                    <a:pos x="57" y="114"/>
                  </a:cxn>
                  <a:cxn ang="0">
                    <a:pos x="62" y="106"/>
                  </a:cxn>
                  <a:cxn ang="0">
                    <a:pos x="67" y="93"/>
                  </a:cxn>
                  <a:cxn ang="0">
                    <a:pos x="68" y="75"/>
                  </a:cxn>
                  <a:cxn ang="0">
                    <a:pos x="68" y="52"/>
                  </a:cxn>
                  <a:cxn ang="0">
                    <a:pos x="66" y="34"/>
                  </a:cxn>
                  <a:cxn ang="0">
                    <a:pos x="61" y="24"/>
                  </a:cxn>
                  <a:cxn ang="0">
                    <a:pos x="55" y="17"/>
                  </a:cxn>
                  <a:cxn ang="0">
                    <a:pos x="47" y="14"/>
                  </a:cxn>
                  <a:cxn ang="0">
                    <a:pos x="39" y="14"/>
                  </a:cxn>
                  <a:cxn ang="0">
                    <a:pos x="32" y="16"/>
                  </a:cxn>
                  <a:cxn ang="0">
                    <a:pos x="27" y="20"/>
                  </a:cxn>
                  <a:cxn ang="0">
                    <a:pos x="21" y="30"/>
                  </a:cxn>
                  <a:cxn ang="0">
                    <a:pos x="17" y="46"/>
                  </a:cxn>
                  <a:cxn ang="0">
                    <a:pos x="16" y="67"/>
                  </a:cxn>
                </a:cxnLst>
                <a:rect l="0" t="0" r="r" b="b"/>
                <a:pathLst>
                  <a:path w="85" h="134">
                    <a:moveTo>
                      <a:pt x="0" y="67"/>
                    </a:moveTo>
                    <a:lnTo>
                      <a:pt x="0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1" y="46"/>
                    </a:lnTo>
                    <a:lnTo>
                      <a:pt x="1" y="41"/>
                    </a:lnTo>
                    <a:lnTo>
                      <a:pt x="2" y="37"/>
                    </a:lnTo>
                    <a:lnTo>
                      <a:pt x="3" y="33"/>
                    </a:lnTo>
                    <a:lnTo>
                      <a:pt x="5" y="30"/>
                    </a:lnTo>
                    <a:lnTo>
                      <a:pt x="6" y="26"/>
                    </a:lnTo>
                    <a:lnTo>
                      <a:pt x="7" y="23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3" y="15"/>
                    </a:lnTo>
                    <a:lnTo>
                      <a:pt x="14" y="11"/>
                    </a:lnTo>
                    <a:lnTo>
                      <a:pt x="16" y="10"/>
                    </a:lnTo>
                    <a:lnTo>
                      <a:pt x="18" y="8"/>
                    </a:lnTo>
                    <a:lnTo>
                      <a:pt x="21" y="5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2" y="1"/>
                    </a:lnTo>
                    <a:lnTo>
                      <a:pt x="36" y="1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4" y="2"/>
                    </a:lnTo>
                    <a:lnTo>
                      <a:pt x="57" y="2"/>
                    </a:lnTo>
                    <a:lnTo>
                      <a:pt x="59" y="3"/>
                    </a:lnTo>
                    <a:lnTo>
                      <a:pt x="61" y="4"/>
                    </a:lnTo>
                    <a:lnTo>
                      <a:pt x="62" y="5"/>
                    </a:lnTo>
                    <a:lnTo>
                      <a:pt x="65" y="7"/>
                    </a:lnTo>
                    <a:lnTo>
                      <a:pt x="67" y="8"/>
                    </a:lnTo>
                    <a:lnTo>
                      <a:pt x="68" y="9"/>
                    </a:lnTo>
                    <a:lnTo>
                      <a:pt x="69" y="11"/>
                    </a:lnTo>
                    <a:lnTo>
                      <a:pt x="72" y="12"/>
                    </a:lnTo>
                    <a:lnTo>
                      <a:pt x="73" y="15"/>
                    </a:lnTo>
                    <a:lnTo>
                      <a:pt x="74" y="16"/>
                    </a:lnTo>
                    <a:lnTo>
                      <a:pt x="75" y="18"/>
                    </a:lnTo>
                    <a:lnTo>
                      <a:pt x="76" y="20"/>
                    </a:lnTo>
                    <a:lnTo>
                      <a:pt x="77" y="23"/>
                    </a:lnTo>
                    <a:lnTo>
                      <a:pt x="79" y="25"/>
                    </a:lnTo>
                    <a:lnTo>
                      <a:pt x="80" y="27"/>
                    </a:lnTo>
                    <a:lnTo>
                      <a:pt x="81" y="30"/>
                    </a:lnTo>
                    <a:lnTo>
                      <a:pt x="81" y="33"/>
                    </a:lnTo>
                    <a:lnTo>
                      <a:pt x="82" y="35"/>
                    </a:lnTo>
                    <a:lnTo>
                      <a:pt x="83" y="39"/>
                    </a:lnTo>
                    <a:lnTo>
                      <a:pt x="83" y="42"/>
                    </a:lnTo>
                    <a:lnTo>
                      <a:pt x="84" y="46"/>
                    </a:lnTo>
                    <a:lnTo>
                      <a:pt x="84" y="49"/>
                    </a:lnTo>
                    <a:lnTo>
                      <a:pt x="84" y="53"/>
                    </a:lnTo>
                    <a:lnTo>
                      <a:pt x="84" y="57"/>
                    </a:lnTo>
                    <a:lnTo>
                      <a:pt x="85" y="62"/>
                    </a:lnTo>
                    <a:lnTo>
                      <a:pt x="85" y="67"/>
                    </a:lnTo>
                    <a:lnTo>
                      <a:pt x="85" y="72"/>
                    </a:lnTo>
                    <a:lnTo>
                      <a:pt x="84" y="77"/>
                    </a:lnTo>
                    <a:lnTo>
                      <a:pt x="84" y="83"/>
                    </a:lnTo>
                    <a:lnTo>
                      <a:pt x="84" y="87"/>
                    </a:lnTo>
                    <a:lnTo>
                      <a:pt x="83" y="92"/>
                    </a:lnTo>
                    <a:lnTo>
                      <a:pt x="82" y="97"/>
                    </a:lnTo>
                    <a:lnTo>
                      <a:pt x="82" y="100"/>
                    </a:lnTo>
                    <a:lnTo>
                      <a:pt x="81" y="104"/>
                    </a:lnTo>
                    <a:lnTo>
                      <a:pt x="79" y="107"/>
                    </a:lnTo>
                    <a:lnTo>
                      <a:pt x="77" y="110"/>
                    </a:lnTo>
                    <a:lnTo>
                      <a:pt x="76" y="114"/>
                    </a:lnTo>
                    <a:lnTo>
                      <a:pt x="74" y="116"/>
                    </a:lnTo>
                    <a:lnTo>
                      <a:pt x="73" y="119"/>
                    </a:lnTo>
                    <a:lnTo>
                      <a:pt x="70" y="121"/>
                    </a:lnTo>
                    <a:lnTo>
                      <a:pt x="68" y="123"/>
                    </a:lnTo>
                    <a:lnTo>
                      <a:pt x="66" y="125"/>
                    </a:lnTo>
                    <a:lnTo>
                      <a:pt x="63" y="128"/>
                    </a:lnTo>
                    <a:lnTo>
                      <a:pt x="61" y="129"/>
                    </a:lnTo>
                    <a:lnTo>
                      <a:pt x="59" y="130"/>
                    </a:lnTo>
                    <a:lnTo>
                      <a:pt x="55" y="131"/>
                    </a:lnTo>
                    <a:lnTo>
                      <a:pt x="52" y="132"/>
                    </a:lnTo>
                    <a:lnTo>
                      <a:pt x="50" y="132"/>
                    </a:lnTo>
                    <a:lnTo>
                      <a:pt x="46" y="134"/>
                    </a:lnTo>
                    <a:lnTo>
                      <a:pt x="43" y="134"/>
                    </a:lnTo>
                    <a:lnTo>
                      <a:pt x="38" y="132"/>
                    </a:lnTo>
                    <a:lnTo>
                      <a:pt x="33" y="132"/>
                    </a:lnTo>
                    <a:lnTo>
                      <a:pt x="29" y="131"/>
                    </a:lnTo>
                    <a:lnTo>
                      <a:pt x="25" y="130"/>
                    </a:lnTo>
                    <a:lnTo>
                      <a:pt x="22" y="128"/>
                    </a:lnTo>
                    <a:lnTo>
                      <a:pt x="18" y="125"/>
                    </a:lnTo>
                    <a:lnTo>
                      <a:pt x="16" y="123"/>
                    </a:lnTo>
                    <a:lnTo>
                      <a:pt x="13" y="120"/>
                    </a:lnTo>
                    <a:lnTo>
                      <a:pt x="9" y="115"/>
                    </a:lnTo>
                    <a:lnTo>
                      <a:pt x="7" y="110"/>
                    </a:lnTo>
                    <a:lnTo>
                      <a:pt x="5" y="105"/>
                    </a:lnTo>
                    <a:lnTo>
                      <a:pt x="3" y="98"/>
                    </a:lnTo>
                    <a:lnTo>
                      <a:pt x="1" y="91"/>
                    </a:lnTo>
                    <a:lnTo>
                      <a:pt x="1" y="84"/>
                    </a:lnTo>
                    <a:lnTo>
                      <a:pt x="0" y="76"/>
                    </a:lnTo>
                    <a:lnTo>
                      <a:pt x="0" y="67"/>
                    </a:lnTo>
                    <a:close/>
                    <a:moveTo>
                      <a:pt x="16" y="67"/>
                    </a:moveTo>
                    <a:lnTo>
                      <a:pt x="16" y="75"/>
                    </a:lnTo>
                    <a:lnTo>
                      <a:pt x="17" y="82"/>
                    </a:lnTo>
                    <a:lnTo>
                      <a:pt x="17" y="87"/>
                    </a:lnTo>
                    <a:lnTo>
                      <a:pt x="18" y="93"/>
                    </a:lnTo>
                    <a:lnTo>
                      <a:pt x="20" y="99"/>
                    </a:lnTo>
                    <a:lnTo>
                      <a:pt x="21" y="102"/>
                    </a:lnTo>
                    <a:lnTo>
                      <a:pt x="22" y="106"/>
                    </a:lnTo>
                    <a:lnTo>
                      <a:pt x="24" y="109"/>
                    </a:lnTo>
                    <a:lnTo>
                      <a:pt x="25" y="112"/>
                    </a:lnTo>
                    <a:lnTo>
                      <a:pt x="28" y="114"/>
                    </a:lnTo>
                    <a:lnTo>
                      <a:pt x="30" y="116"/>
                    </a:lnTo>
                    <a:lnTo>
                      <a:pt x="32" y="117"/>
                    </a:lnTo>
                    <a:lnTo>
                      <a:pt x="35" y="119"/>
                    </a:lnTo>
                    <a:lnTo>
                      <a:pt x="37" y="120"/>
                    </a:lnTo>
                    <a:lnTo>
                      <a:pt x="39" y="120"/>
                    </a:lnTo>
                    <a:lnTo>
                      <a:pt x="43" y="120"/>
                    </a:lnTo>
                    <a:lnTo>
                      <a:pt x="45" y="120"/>
                    </a:lnTo>
                    <a:lnTo>
                      <a:pt x="47" y="120"/>
                    </a:lnTo>
                    <a:lnTo>
                      <a:pt x="51" y="119"/>
                    </a:lnTo>
                    <a:lnTo>
                      <a:pt x="53" y="117"/>
                    </a:lnTo>
                    <a:lnTo>
                      <a:pt x="55" y="116"/>
                    </a:lnTo>
                    <a:lnTo>
                      <a:pt x="57" y="114"/>
                    </a:lnTo>
                    <a:lnTo>
                      <a:pt x="59" y="112"/>
                    </a:lnTo>
                    <a:lnTo>
                      <a:pt x="61" y="109"/>
                    </a:lnTo>
                    <a:lnTo>
                      <a:pt x="62" y="106"/>
                    </a:lnTo>
                    <a:lnTo>
                      <a:pt x="65" y="102"/>
                    </a:lnTo>
                    <a:lnTo>
                      <a:pt x="66" y="98"/>
                    </a:lnTo>
                    <a:lnTo>
                      <a:pt x="67" y="93"/>
                    </a:lnTo>
                    <a:lnTo>
                      <a:pt x="67" y="87"/>
                    </a:lnTo>
                    <a:lnTo>
                      <a:pt x="68" y="82"/>
                    </a:lnTo>
                    <a:lnTo>
                      <a:pt x="68" y="75"/>
                    </a:lnTo>
                    <a:lnTo>
                      <a:pt x="68" y="67"/>
                    </a:lnTo>
                    <a:lnTo>
                      <a:pt x="68" y="59"/>
                    </a:lnTo>
                    <a:lnTo>
                      <a:pt x="68" y="52"/>
                    </a:lnTo>
                    <a:lnTo>
                      <a:pt x="67" y="46"/>
                    </a:lnTo>
                    <a:lnTo>
                      <a:pt x="67" y="40"/>
                    </a:lnTo>
                    <a:lnTo>
                      <a:pt x="66" y="34"/>
                    </a:lnTo>
                    <a:lnTo>
                      <a:pt x="65" y="31"/>
                    </a:lnTo>
                    <a:lnTo>
                      <a:pt x="62" y="26"/>
                    </a:lnTo>
                    <a:lnTo>
                      <a:pt x="61" y="24"/>
                    </a:lnTo>
                    <a:lnTo>
                      <a:pt x="59" y="22"/>
                    </a:lnTo>
                    <a:lnTo>
                      <a:pt x="57" y="19"/>
                    </a:lnTo>
                    <a:lnTo>
                      <a:pt x="55" y="17"/>
                    </a:lnTo>
                    <a:lnTo>
                      <a:pt x="53" y="16"/>
                    </a:lnTo>
                    <a:lnTo>
                      <a:pt x="50" y="15"/>
                    </a:lnTo>
                    <a:lnTo>
                      <a:pt x="47" y="14"/>
                    </a:lnTo>
                    <a:lnTo>
                      <a:pt x="45" y="14"/>
                    </a:lnTo>
                    <a:lnTo>
                      <a:pt x="43" y="14"/>
                    </a:lnTo>
                    <a:lnTo>
                      <a:pt x="39" y="14"/>
                    </a:lnTo>
                    <a:lnTo>
                      <a:pt x="37" y="14"/>
                    </a:lnTo>
                    <a:lnTo>
                      <a:pt x="35" y="15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28" y="18"/>
                    </a:lnTo>
                    <a:lnTo>
                      <a:pt x="27" y="20"/>
                    </a:lnTo>
                    <a:lnTo>
                      <a:pt x="24" y="23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20" y="34"/>
                    </a:lnTo>
                    <a:lnTo>
                      <a:pt x="18" y="39"/>
                    </a:lnTo>
                    <a:lnTo>
                      <a:pt x="17" y="46"/>
                    </a:lnTo>
                    <a:lnTo>
                      <a:pt x="17" y="52"/>
                    </a:lnTo>
                    <a:lnTo>
                      <a:pt x="16" y="59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5" name="Freeform 3262"/>
              <p:cNvSpPr>
                <a:spLocks noEditPoints="1"/>
              </p:cNvSpPr>
              <p:nvPr/>
            </p:nvSpPr>
            <p:spPr bwMode="auto">
              <a:xfrm>
                <a:off x="3534" y="1096"/>
                <a:ext cx="11" cy="11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52" y="40"/>
                  </a:cxn>
                  <a:cxn ang="0">
                    <a:pos x="47" y="46"/>
                  </a:cxn>
                  <a:cxn ang="0">
                    <a:pos x="40" y="51"/>
                  </a:cxn>
                  <a:cxn ang="0">
                    <a:pos x="33" y="54"/>
                  </a:cxn>
                  <a:cxn ang="0">
                    <a:pos x="24" y="54"/>
                  </a:cxn>
                  <a:cxn ang="0">
                    <a:pos x="17" y="52"/>
                  </a:cxn>
                  <a:cxn ang="0">
                    <a:pos x="10" y="48"/>
                  </a:cxn>
                  <a:cxn ang="0">
                    <a:pos x="4" y="42"/>
                  </a:cxn>
                  <a:cxn ang="0">
                    <a:pos x="1" y="34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4" y="11"/>
                  </a:cxn>
                  <a:cxn ang="0">
                    <a:pos x="10" y="6"/>
                  </a:cxn>
                  <a:cxn ang="0">
                    <a:pos x="17" y="2"/>
                  </a:cxn>
                  <a:cxn ang="0">
                    <a:pos x="24" y="0"/>
                  </a:cxn>
                  <a:cxn ang="0">
                    <a:pos x="33" y="0"/>
                  </a:cxn>
                  <a:cxn ang="0">
                    <a:pos x="40" y="2"/>
                  </a:cxn>
                  <a:cxn ang="0">
                    <a:pos x="47" y="8"/>
                  </a:cxn>
                  <a:cxn ang="0">
                    <a:pos x="52" y="14"/>
                  </a:cxn>
                  <a:cxn ang="0">
                    <a:pos x="54" y="22"/>
                  </a:cxn>
                  <a:cxn ang="0">
                    <a:pos x="47" y="26"/>
                  </a:cxn>
                  <a:cxn ang="0">
                    <a:pos x="46" y="21"/>
                  </a:cxn>
                  <a:cxn ang="0">
                    <a:pos x="44" y="16"/>
                  </a:cxn>
                  <a:cxn ang="0">
                    <a:pos x="40" y="11"/>
                  </a:cxn>
                  <a:cxn ang="0">
                    <a:pos x="34" y="8"/>
                  </a:cxn>
                  <a:cxn ang="0">
                    <a:pos x="30" y="7"/>
                  </a:cxn>
                  <a:cxn ang="0">
                    <a:pos x="23" y="8"/>
                  </a:cxn>
                  <a:cxn ang="0">
                    <a:pos x="18" y="9"/>
                  </a:cxn>
                  <a:cxn ang="0">
                    <a:pos x="14" y="12"/>
                  </a:cxn>
                  <a:cxn ang="0">
                    <a:pos x="10" y="17"/>
                  </a:cxn>
                  <a:cxn ang="0">
                    <a:pos x="8" y="23"/>
                  </a:cxn>
                  <a:cxn ang="0">
                    <a:pos x="8" y="29"/>
                  </a:cxn>
                  <a:cxn ang="0">
                    <a:pos x="9" y="34"/>
                  </a:cxn>
                  <a:cxn ang="0">
                    <a:pos x="11" y="39"/>
                  </a:cxn>
                  <a:cxn ang="0">
                    <a:pos x="16" y="44"/>
                  </a:cxn>
                  <a:cxn ang="0">
                    <a:pos x="22" y="46"/>
                  </a:cxn>
                  <a:cxn ang="0">
                    <a:pos x="27" y="47"/>
                  </a:cxn>
                  <a:cxn ang="0">
                    <a:pos x="33" y="46"/>
                  </a:cxn>
                  <a:cxn ang="0">
                    <a:pos x="38" y="44"/>
                  </a:cxn>
                  <a:cxn ang="0">
                    <a:pos x="43" y="39"/>
                  </a:cxn>
                  <a:cxn ang="0">
                    <a:pos x="46" y="34"/>
                  </a:cxn>
                  <a:cxn ang="0">
                    <a:pos x="47" y="29"/>
                  </a:cxn>
                </a:cxnLst>
                <a:rect l="0" t="0" r="r" b="b"/>
                <a:pathLst>
                  <a:path w="55" h="54">
                    <a:moveTo>
                      <a:pt x="55" y="26"/>
                    </a:moveTo>
                    <a:lnTo>
                      <a:pt x="54" y="30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3" y="38"/>
                    </a:lnTo>
                    <a:lnTo>
                      <a:pt x="52" y="40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7" y="46"/>
                    </a:lnTo>
                    <a:lnTo>
                      <a:pt x="45" y="48"/>
                    </a:lnTo>
                    <a:lnTo>
                      <a:pt x="43" y="49"/>
                    </a:lnTo>
                    <a:lnTo>
                      <a:pt x="40" y="51"/>
                    </a:lnTo>
                    <a:lnTo>
                      <a:pt x="38" y="52"/>
                    </a:lnTo>
                    <a:lnTo>
                      <a:pt x="36" y="53"/>
                    </a:lnTo>
                    <a:lnTo>
                      <a:pt x="33" y="54"/>
                    </a:lnTo>
                    <a:lnTo>
                      <a:pt x="30" y="54"/>
                    </a:lnTo>
                    <a:lnTo>
                      <a:pt x="27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19" y="53"/>
                    </a:lnTo>
                    <a:lnTo>
                      <a:pt x="17" y="52"/>
                    </a:lnTo>
                    <a:lnTo>
                      <a:pt x="15" y="51"/>
                    </a:lnTo>
                    <a:lnTo>
                      <a:pt x="12" y="49"/>
                    </a:lnTo>
                    <a:lnTo>
                      <a:pt x="10" y="48"/>
                    </a:lnTo>
                    <a:lnTo>
                      <a:pt x="8" y="46"/>
                    </a:lnTo>
                    <a:lnTo>
                      <a:pt x="6" y="44"/>
                    </a:lnTo>
                    <a:lnTo>
                      <a:pt x="4" y="42"/>
                    </a:lnTo>
                    <a:lnTo>
                      <a:pt x="3" y="40"/>
                    </a:lnTo>
                    <a:lnTo>
                      <a:pt x="2" y="38"/>
                    </a:lnTo>
                    <a:lnTo>
                      <a:pt x="1" y="34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1" y="19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1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3" y="4"/>
                    </a:lnTo>
                    <a:lnTo>
                      <a:pt x="45" y="6"/>
                    </a:lnTo>
                    <a:lnTo>
                      <a:pt x="47" y="8"/>
                    </a:lnTo>
                    <a:lnTo>
                      <a:pt x="48" y="10"/>
                    </a:lnTo>
                    <a:lnTo>
                      <a:pt x="51" y="11"/>
                    </a:lnTo>
                    <a:lnTo>
                      <a:pt x="52" y="14"/>
                    </a:lnTo>
                    <a:lnTo>
                      <a:pt x="53" y="16"/>
                    </a:lnTo>
                    <a:lnTo>
                      <a:pt x="54" y="19"/>
                    </a:lnTo>
                    <a:lnTo>
                      <a:pt x="54" y="22"/>
                    </a:lnTo>
                    <a:lnTo>
                      <a:pt x="54" y="24"/>
                    </a:lnTo>
                    <a:lnTo>
                      <a:pt x="55" y="26"/>
                    </a:lnTo>
                    <a:close/>
                    <a:moveTo>
                      <a:pt x="47" y="26"/>
                    </a:moveTo>
                    <a:lnTo>
                      <a:pt x="47" y="25"/>
                    </a:lnTo>
                    <a:lnTo>
                      <a:pt x="47" y="23"/>
                    </a:lnTo>
                    <a:lnTo>
                      <a:pt x="46" y="21"/>
                    </a:lnTo>
                    <a:lnTo>
                      <a:pt x="46" y="19"/>
                    </a:lnTo>
                    <a:lnTo>
                      <a:pt x="45" y="17"/>
                    </a:lnTo>
                    <a:lnTo>
                      <a:pt x="44" y="16"/>
                    </a:lnTo>
                    <a:lnTo>
                      <a:pt x="43" y="15"/>
                    </a:lnTo>
                    <a:lnTo>
                      <a:pt x="41" y="12"/>
                    </a:lnTo>
                    <a:lnTo>
                      <a:pt x="40" y="11"/>
                    </a:lnTo>
                    <a:lnTo>
                      <a:pt x="38" y="10"/>
                    </a:lnTo>
                    <a:lnTo>
                      <a:pt x="37" y="9"/>
                    </a:lnTo>
                    <a:lnTo>
                      <a:pt x="34" y="8"/>
                    </a:lnTo>
                    <a:lnTo>
                      <a:pt x="33" y="8"/>
                    </a:lnTo>
                    <a:lnTo>
                      <a:pt x="31" y="8"/>
                    </a:lnTo>
                    <a:lnTo>
                      <a:pt x="30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19" y="8"/>
                    </a:lnTo>
                    <a:lnTo>
                      <a:pt x="18" y="9"/>
                    </a:lnTo>
                    <a:lnTo>
                      <a:pt x="16" y="10"/>
                    </a:lnTo>
                    <a:lnTo>
                      <a:pt x="15" y="11"/>
                    </a:lnTo>
                    <a:lnTo>
                      <a:pt x="14" y="12"/>
                    </a:lnTo>
                    <a:lnTo>
                      <a:pt x="11" y="15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9" y="19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8" y="26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2"/>
                    </a:lnTo>
                    <a:lnTo>
                      <a:pt x="9" y="34"/>
                    </a:lnTo>
                    <a:lnTo>
                      <a:pt x="10" y="37"/>
                    </a:lnTo>
                    <a:lnTo>
                      <a:pt x="10" y="38"/>
                    </a:lnTo>
                    <a:lnTo>
                      <a:pt x="11" y="39"/>
                    </a:lnTo>
                    <a:lnTo>
                      <a:pt x="14" y="41"/>
                    </a:lnTo>
                    <a:lnTo>
                      <a:pt x="15" y="42"/>
                    </a:lnTo>
                    <a:lnTo>
                      <a:pt x="16" y="44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22" y="46"/>
                    </a:lnTo>
                    <a:lnTo>
                      <a:pt x="23" y="46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30" y="47"/>
                    </a:lnTo>
                    <a:lnTo>
                      <a:pt x="31" y="46"/>
                    </a:lnTo>
                    <a:lnTo>
                      <a:pt x="33" y="46"/>
                    </a:lnTo>
                    <a:lnTo>
                      <a:pt x="34" y="45"/>
                    </a:lnTo>
                    <a:lnTo>
                      <a:pt x="37" y="45"/>
                    </a:lnTo>
                    <a:lnTo>
                      <a:pt x="38" y="44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3" y="39"/>
                    </a:lnTo>
                    <a:lnTo>
                      <a:pt x="44" y="38"/>
                    </a:lnTo>
                    <a:lnTo>
                      <a:pt x="45" y="37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7" y="31"/>
                    </a:lnTo>
                    <a:lnTo>
                      <a:pt x="47" y="29"/>
                    </a:lnTo>
                    <a:lnTo>
                      <a:pt x="47" y="26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6" name="Freeform 3263"/>
              <p:cNvSpPr>
                <a:spLocks/>
              </p:cNvSpPr>
              <p:nvPr/>
            </p:nvSpPr>
            <p:spPr bwMode="auto">
              <a:xfrm>
                <a:off x="3502" y="4031"/>
                <a:ext cx="9" cy="10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6" y="51"/>
                  </a:cxn>
                  <a:cxn ang="0">
                    <a:pos x="42" y="49"/>
                  </a:cxn>
                  <a:cxn ang="0">
                    <a:pos x="38" y="0"/>
                  </a:cxn>
                  <a:cxn ang="0">
                    <a:pos x="23" y="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4" y="52"/>
                  </a:cxn>
                  <a:cxn ang="0">
                    <a:pos x="26" y="51"/>
                  </a:cxn>
                  <a:cxn ang="0">
                    <a:pos x="0" y="31"/>
                  </a:cxn>
                </a:cxnLst>
                <a:rect l="0" t="0" r="r" b="b"/>
                <a:pathLst>
                  <a:path w="42" h="52">
                    <a:moveTo>
                      <a:pt x="0" y="31"/>
                    </a:moveTo>
                    <a:lnTo>
                      <a:pt x="26" y="51"/>
                    </a:lnTo>
                    <a:lnTo>
                      <a:pt x="42" y="49"/>
                    </a:lnTo>
                    <a:lnTo>
                      <a:pt x="38" y="0"/>
                    </a:lnTo>
                    <a:lnTo>
                      <a:pt x="23" y="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52"/>
                    </a:lnTo>
                    <a:lnTo>
                      <a:pt x="26" y="5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7" name="Freeform 3264"/>
              <p:cNvSpPr>
                <a:spLocks/>
              </p:cNvSpPr>
              <p:nvPr/>
            </p:nvSpPr>
            <p:spPr bwMode="auto">
              <a:xfrm>
                <a:off x="3502" y="4030"/>
                <a:ext cx="10" cy="7"/>
              </a:xfrm>
              <a:custGeom>
                <a:avLst/>
                <a:gdLst/>
                <a:ahLst/>
                <a:cxnLst>
                  <a:cxn ang="0">
                    <a:pos x="1" y="34"/>
                  </a:cxn>
                  <a:cxn ang="0">
                    <a:pos x="1" y="34"/>
                  </a:cxn>
                  <a:cxn ang="0">
                    <a:pos x="1" y="34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4"/>
                  </a:cxn>
                  <a:cxn ang="0">
                    <a:pos x="1" y="34"/>
                  </a:cxn>
                  <a:cxn ang="0">
                    <a:pos x="1" y="35"/>
                  </a:cxn>
                  <a:cxn ang="0">
                    <a:pos x="1" y="36"/>
                  </a:cxn>
                  <a:cxn ang="0">
                    <a:pos x="49" y="26"/>
                  </a:cxn>
                  <a:cxn ang="0">
                    <a:pos x="48" y="22"/>
                  </a:cxn>
                  <a:cxn ang="0">
                    <a:pos x="48" y="19"/>
                  </a:cxn>
                  <a:cxn ang="0">
                    <a:pos x="47" y="16"/>
                  </a:cxn>
                  <a:cxn ang="0">
                    <a:pos x="46" y="13"/>
                  </a:cxn>
                  <a:cxn ang="0">
                    <a:pos x="43" y="9"/>
                  </a:cxn>
                  <a:cxn ang="0">
                    <a:pos x="42" y="7"/>
                  </a:cxn>
                  <a:cxn ang="0">
                    <a:pos x="40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" y="34"/>
                  </a:cxn>
                </a:cxnLst>
                <a:rect l="0" t="0" r="r" b="b"/>
                <a:pathLst>
                  <a:path w="49" h="36">
                    <a:moveTo>
                      <a:pt x="1" y="34"/>
                    </a:moveTo>
                    <a:lnTo>
                      <a:pt x="1" y="34"/>
                    </a:lnTo>
                    <a:lnTo>
                      <a:pt x="1" y="3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8" y="19"/>
                    </a:lnTo>
                    <a:lnTo>
                      <a:pt x="47" y="16"/>
                    </a:lnTo>
                    <a:lnTo>
                      <a:pt x="46" y="13"/>
                    </a:lnTo>
                    <a:lnTo>
                      <a:pt x="43" y="9"/>
                    </a:lnTo>
                    <a:lnTo>
                      <a:pt x="42" y="7"/>
                    </a:lnTo>
                    <a:lnTo>
                      <a:pt x="40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8" name="Freeform 3265"/>
              <p:cNvSpPr>
                <a:spLocks/>
              </p:cNvSpPr>
              <p:nvPr/>
            </p:nvSpPr>
            <p:spPr bwMode="auto">
              <a:xfrm>
                <a:off x="3502" y="4027"/>
                <a:ext cx="8" cy="10"/>
              </a:xfrm>
              <a:custGeom>
                <a:avLst/>
                <a:gdLst/>
                <a:ahLst/>
                <a:cxnLst>
                  <a:cxn ang="0">
                    <a:pos x="2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0" y="50"/>
                  </a:cxn>
                  <a:cxn ang="0">
                    <a:pos x="0" y="49"/>
                  </a:cxn>
                  <a:cxn ang="0">
                    <a:pos x="37" y="15"/>
                  </a:cxn>
                  <a:cxn ang="0">
                    <a:pos x="33" y="12"/>
                  </a:cxn>
                  <a:cxn ang="0">
                    <a:pos x="29" y="9"/>
                  </a:cxn>
                  <a:cxn ang="0">
                    <a:pos x="25" y="6"/>
                  </a:cxn>
                  <a:cxn ang="0">
                    <a:pos x="20" y="5"/>
                  </a:cxn>
                  <a:cxn ang="0">
                    <a:pos x="16" y="2"/>
                  </a:cxn>
                  <a:cxn ang="0">
                    <a:pos x="11" y="1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50"/>
                  </a:cxn>
                </a:cxnLst>
                <a:rect l="0" t="0" r="r" b="b"/>
                <a:pathLst>
                  <a:path w="37" h="50">
                    <a:moveTo>
                      <a:pt x="2" y="50"/>
                    </a:move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37" y="15"/>
                    </a:lnTo>
                    <a:lnTo>
                      <a:pt x="33" y="12"/>
                    </a:lnTo>
                    <a:lnTo>
                      <a:pt x="29" y="9"/>
                    </a:lnTo>
                    <a:lnTo>
                      <a:pt x="25" y="6"/>
                    </a:lnTo>
                    <a:lnTo>
                      <a:pt x="20" y="5"/>
                    </a:lnTo>
                    <a:lnTo>
                      <a:pt x="16" y="2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9" name="Freeform 3266"/>
              <p:cNvSpPr>
                <a:spLocks/>
              </p:cNvSpPr>
              <p:nvPr/>
            </p:nvSpPr>
            <p:spPr bwMode="auto">
              <a:xfrm>
                <a:off x="3497" y="4027"/>
                <a:ext cx="6" cy="10"/>
              </a:xfrm>
              <a:custGeom>
                <a:avLst/>
                <a:gdLst/>
                <a:ahLst/>
                <a:cxnLst>
                  <a:cxn ang="0">
                    <a:pos x="29" y="50"/>
                  </a:cxn>
                  <a:cxn ang="0">
                    <a:pos x="29" y="50"/>
                  </a:cxn>
                  <a:cxn ang="0">
                    <a:pos x="29" y="50"/>
                  </a:cxn>
                  <a:cxn ang="0">
                    <a:pos x="29" y="50"/>
                  </a:cxn>
                  <a:cxn ang="0">
                    <a:pos x="29" y="50"/>
                  </a:cxn>
                  <a:cxn ang="0">
                    <a:pos x="28" y="50"/>
                  </a:cxn>
                  <a:cxn ang="0">
                    <a:pos x="28" y="50"/>
                  </a:cxn>
                  <a:cxn ang="0">
                    <a:pos x="28" y="50"/>
                  </a:cxn>
                  <a:cxn ang="0">
                    <a:pos x="28" y="50"/>
                  </a:cxn>
                  <a:cxn ang="0">
                    <a:pos x="28" y="50"/>
                  </a:cxn>
                  <a:cxn ang="0">
                    <a:pos x="28" y="0"/>
                  </a:cxn>
                  <a:cxn ang="0">
                    <a:pos x="25" y="0"/>
                  </a:cxn>
                  <a:cxn ang="0">
                    <a:pos x="21" y="1"/>
                  </a:cxn>
                  <a:cxn ang="0">
                    <a:pos x="18" y="1"/>
                  </a:cxn>
                  <a:cxn ang="0">
                    <a:pos x="13" y="2"/>
                  </a:cxn>
                  <a:cxn ang="0">
                    <a:pos x="10" y="4"/>
                  </a:cxn>
                  <a:cxn ang="0">
                    <a:pos x="6" y="6"/>
                  </a:cxn>
                  <a:cxn ang="0">
                    <a:pos x="3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9" y="50"/>
                  </a:cxn>
                </a:cxnLst>
                <a:rect l="0" t="0" r="r" b="b"/>
                <a:pathLst>
                  <a:path w="29" h="50">
                    <a:moveTo>
                      <a:pt x="29" y="50"/>
                    </a:moveTo>
                    <a:lnTo>
                      <a:pt x="29" y="50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18" y="1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9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0" name="Freeform 3267"/>
              <p:cNvSpPr>
                <a:spLocks/>
              </p:cNvSpPr>
              <p:nvPr/>
            </p:nvSpPr>
            <p:spPr bwMode="auto">
              <a:xfrm>
                <a:off x="3493" y="4029"/>
                <a:ext cx="10" cy="9"/>
              </a:xfrm>
              <a:custGeom>
                <a:avLst/>
                <a:gdLst/>
                <a:ahLst/>
                <a:cxnLst>
                  <a:cxn ang="0">
                    <a:pos x="47" y="47"/>
                  </a:cxn>
                  <a:cxn ang="0">
                    <a:pos x="47" y="47"/>
                  </a:cxn>
                  <a:cxn ang="0">
                    <a:pos x="47" y="44"/>
                  </a:cxn>
                  <a:cxn ang="0">
                    <a:pos x="48" y="44"/>
                  </a:cxn>
                  <a:cxn ang="0">
                    <a:pos x="48" y="43"/>
                  </a:cxn>
                  <a:cxn ang="0">
                    <a:pos x="49" y="42"/>
                  </a:cxn>
                  <a:cxn ang="0">
                    <a:pos x="49" y="42"/>
                  </a:cxn>
                  <a:cxn ang="0">
                    <a:pos x="50" y="41"/>
                  </a:cxn>
                  <a:cxn ang="0">
                    <a:pos x="50" y="41"/>
                  </a:cxn>
                  <a:cxn ang="0">
                    <a:pos x="50" y="41"/>
                  </a:cxn>
                  <a:cxn ang="0">
                    <a:pos x="21" y="0"/>
                  </a:cxn>
                  <a:cxn ang="0">
                    <a:pos x="18" y="3"/>
                  </a:cxn>
                  <a:cxn ang="0">
                    <a:pos x="14" y="6"/>
                  </a:cxn>
                  <a:cxn ang="0">
                    <a:pos x="12" y="10"/>
                  </a:cxn>
                  <a:cxn ang="0">
                    <a:pos x="9" y="13"/>
                  </a:cxn>
                  <a:cxn ang="0">
                    <a:pos x="6" y="17"/>
                  </a:cxn>
                  <a:cxn ang="0">
                    <a:pos x="4" y="20"/>
                  </a:cxn>
                  <a:cxn ang="0">
                    <a:pos x="3" y="23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47" y="47"/>
                  </a:cxn>
                </a:cxnLst>
                <a:rect l="0" t="0" r="r" b="b"/>
                <a:pathLst>
                  <a:path w="50" h="47">
                    <a:moveTo>
                      <a:pt x="47" y="47"/>
                    </a:moveTo>
                    <a:lnTo>
                      <a:pt x="47" y="47"/>
                    </a:lnTo>
                    <a:lnTo>
                      <a:pt x="47" y="44"/>
                    </a:lnTo>
                    <a:lnTo>
                      <a:pt x="48" y="44"/>
                    </a:lnTo>
                    <a:lnTo>
                      <a:pt x="48" y="43"/>
                    </a:lnTo>
                    <a:lnTo>
                      <a:pt x="49" y="42"/>
                    </a:lnTo>
                    <a:lnTo>
                      <a:pt x="49" y="42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21" y="0"/>
                    </a:lnTo>
                    <a:lnTo>
                      <a:pt x="18" y="3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9" y="13"/>
                    </a:lnTo>
                    <a:lnTo>
                      <a:pt x="6" y="17"/>
                    </a:lnTo>
                    <a:lnTo>
                      <a:pt x="4" y="20"/>
                    </a:lnTo>
                    <a:lnTo>
                      <a:pt x="3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47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1" name="Freeform 3268"/>
              <p:cNvSpPr>
                <a:spLocks/>
              </p:cNvSpPr>
              <p:nvPr/>
            </p:nvSpPr>
            <p:spPr bwMode="auto">
              <a:xfrm>
                <a:off x="3492" y="4034"/>
                <a:ext cx="10" cy="24"/>
              </a:xfrm>
              <a:custGeom>
                <a:avLst/>
                <a:gdLst/>
                <a:ahLst/>
                <a:cxnLst>
                  <a:cxn ang="0">
                    <a:pos x="4" y="26"/>
                  </a:cxn>
                  <a:cxn ang="0">
                    <a:pos x="50" y="40"/>
                  </a:cxn>
                  <a:cxn ang="0">
                    <a:pos x="50" y="36"/>
                  </a:cxn>
                  <a:cxn ang="0">
                    <a:pos x="50" y="32"/>
                  </a:cxn>
                  <a:cxn ang="0">
                    <a:pos x="50" y="29"/>
                  </a:cxn>
                  <a:cxn ang="0">
                    <a:pos x="50" y="26"/>
                  </a:cxn>
                  <a:cxn ang="0">
                    <a:pos x="52" y="24"/>
                  </a:cxn>
                  <a:cxn ang="0">
                    <a:pos x="52" y="22"/>
                  </a:cxn>
                  <a:cxn ang="0">
                    <a:pos x="53" y="20"/>
                  </a:cxn>
                  <a:cxn ang="0">
                    <a:pos x="53" y="20"/>
                  </a:cxn>
                  <a:cxn ang="0">
                    <a:pos x="6" y="0"/>
                  </a:cxn>
                  <a:cxn ang="0">
                    <a:pos x="5" y="5"/>
                  </a:cxn>
                  <a:cxn ang="0">
                    <a:pos x="4" y="9"/>
                  </a:cxn>
                  <a:cxn ang="0">
                    <a:pos x="3" y="14"/>
                  </a:cxn>
                  <a:cxn ang="0">
                    <a:pos x="2" y="18"/>
                  </a:cxn>
                  <a:cxn ang="0">
                    <a:pos x="1" y="24"/>
                  </a:cxn>
                  <a:cxn ang="0">
                    <a:pos x="1" y="29"/>
                  </a:cxn>
                  <a:cxn ang="0">
                    <a:pos x="1" y="35"/>
                  </a:cxn>
                  <a:cxn ang="0">
                    <a:pos x="1" y="39"/>
                  </a:cxn>
                  <a:cxn ang="0">
                    <a:pos x="46" y="53"/>
                  </a:cxn>
                  <a:cxn ang="0">
                    <a:pos x="1" y="39"/>
                  </a:cxn>
                  <a:cxn ang="0">
                    <a:pos x="0" y="121"/>
                  </a:cxn>
                  <a:cxn ang="0">
                    <a:pos x="46" y="53"/>
                  </a:cxn>
                  <a:cxn ang="0">
                    <a:pos x="4" y="26"/>
                  </a:cxn>
                </a:cxnLst>
                <a:rect l="0" t="0" r="r" b="b"/>
                <a:pathLst>
                  <a:path w="53" h="121">
                    <a:moveTo>
                      <a:pt x="4" y="26"/>
                    </a:moveTo>
                    <a:lnTo>
                      <a:pt x="50" y="40"/>
                    </a:lnTo>
                    <a:lnTo>
                      <a:pt x="50" y="36"/>
                    </a:lnTo>
                    <a:lnTo>
                      <a:pt x="50" y="32"/>
                    </a:lnTo>
                    <a:lnTo>
                      <a:pt x="50" y="29"/>
                    </a:lnTo>
                    <a:lnTo>
                      <a:pt x="50" y="26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3" y="20"/>
                    </a:lnTo>
                    <a:lnTo>
                      <a:pt x="53" y="20"/>
                    </a:lnTo>
                    <a:lnTo>
                      <a:pt x="6" y="0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4"/>
                    </a:lnTo>
                    <a:lnTo>
                      <a:pt x="2" y="18"/>
                    </a:lnTo>
                    <a:lnTo>
                      <a:pt x="1" y="24"/>
                    </a:lnTo>
                    <a:lnTo>
                      <a:pt x="1" y="29"/>
                    </a:lnTo>
                    <a:lnTo>
                      <a:pt x="1" y="35"/>
                    </a:lnTo>
                    <a:lnTo>
                      <a:pt x="1" y="39"/>
                    </a:lnTo>
                    <a:lnTo>
                      <a:pt x="46" y="53"/>
                    </a:lnTo>
                    <a:lnTo>
                      <a:pt x="1" y="39"/>
                    </a:lnTo>
                    <a:lnTo>
                      <a:pt x="0" y="121"/>
                    </a:lnTo>
                    <a:lnTo>
                      <a:pt x="46" y="53"/>
                    </a:lnTo>
                    <a:lnTo>
                      <a:pt x="4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2" name="Freeform 3269"/>
              <p:cNvSpPr>
                <a:spLocks/>
              </p:cNvSpPr>
              <p:nvPr/>
            </p:nvSpPr>
            <p:spPr bwMode="auto">
              <a:xfrm>
                <a:off x="3492" y="4035"/>
                <a:ext cx="10" cy="1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21" y="2"/>
                  </a:cxn>
                  <a:cxn ang="0">
                    <a:pos x="18" y="4"/>
                  </a:cxn>
                  <a:cxn ang="0">
                    <a:pos x="14" y="6"/>
                  </a:cxn>
                  <a:cxn ang="0">
                    <a:pos x="11" y="9"/>
                  </a:cxn>
                  <a:cxn ang="0">
                    <a:pos x="8" y="12"/>
                  </a:cxn>
                  <a:cxn ang="0">
                    <a:pos x="5" y="15"/>
                  </a:cxn>
                  <a:cxn ang="0">
                    <a:pos x="2" y="18"/>
                  </a:cxn>
                  <a:cxn ang="0">
                    <a:pos x="0" y="21"/>
                  </a:cxn>
                  <a:cxn ang="0">
                    <a:pos x="42" y="48"/>
                  </a:cxn>
                  <a:cxn ang="0">
                    <a:pos x="43" y="48"/>
                  </a:cxn>
                  <a:cxn ang="0">
                    <a:pos x="43" y="47"/>
                  </a:cxn>
                  <a:cxn ang="0">
                    <a:pos x="44" y="46"/>
                  </a:cxn>
                  <a:cxn ang="0">
                    <a:pos x="44" y="46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46" y="45"/>
                  </a:cxn>
                  <a:cxn ang="0">
                    <a:pos x="46" y="43"/>
                  </a:cxn>
                  <a:cxn ang="0">
                    <a:pos x="46" y="43"/>
                  </a:cxn>
                  <a:cxn ang="0">
                    <a:pos x="24" y="0"/>
                  </a:cxn>
                </a:cxnLst>
                <a:rect l="0" t="0" r="r" b="b"/>
                <a:pathLst>
                  <a:path w="46" h="48">
                    <a:moveTo>
                      <a:pt x="24" y="0"/>
                    </a:moveTo>
                    <a:lnTo>
                      <a:pt x="24" y="0"/>
                    </a:lnTo>
                    <a:lnTo>
                      <a:pt x="21" y="2"/>
                    </a:lnTo>
                    <a:lnTo>
                      <a:pt x="18" y="4"/>
                    </a:lnTo>
                    <a:lnTo>
                      <a:pt x="14" y="6"/>
                    </a:lnTo>
                    <a:lnTo>
                      <a:pt x="11" y="9"/>
                    </a:lnTo>
                    <a:lnTo>
                      <a:pt x="8" y="12"/>
                    </a:lnTo>
                    <a:lnTo>
                      <a:pt x="5" y="15"/>
                    </a:lnTo>
                    <a:lnTo>
                      <a:pt x="2" y="18"/>
                    </a:lnTo>
                    <a:lnTo>
                      <a:pt x="0" y="21"/>
                    </a:lnTo>
                    <a:lnTo>
                      <a:pt x="42" y="48"/>
                    </a:lnTo>
                    <a:lnTo>
                      <a:pt x="43" y="48"/>
                    </a:lnTo>
                    <a:lnTo>
                      <a:pt x="43" y="47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6" y="45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3" name="Freeform 3270"/>
              <p:cNvSpPr>
                <a:spLocks/>
              </p:cNvSpPr>
              <p:nvPr/>
            </p:nvSpPr>
            <p:spPr bwMode="auto">
              <a:xfrm>
                <a:off x="3497" y="4034"/>
                <a:ext cx="6" cy="1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8" y="1"/>
                  </a:cxn>
                  <a:cxn ang="0">
                    <a:pos x="14" y="2"/>
                  </a:cxn>
                  <a:cxn ang="0">
                    <a:pos x="11" y="3"/>
                  </a:cxn>
                  <a:cxn ang="0">
                    <a:pos x="7" y="3"/>
                  </a:cxn>
                  <a:cxn ang="0">
                    <a:pos x="4" y="5"/>
                  </a:cxn>
                  <a:cxn ang="0">
                    <a:pos x="0" y="7"/>
                  </a:cxn>
                  <a:cxn ang="0">
                    <a:pos x="22" y="50"/>
                  </a:cxn>
                  <a:cxn ang="0">
                    <a:pos x="24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6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8" y="49"/>
                  </a:cxn>
                  <a:cxn ang="0">
                    <a:pos x="29" y="49"/>
                  </a:cxn>
                  <a:cxn ang="0">
                    <a:pos x="29" y="49"/>
                  </a:cxn>
                  <a:cxn ang="0">
                    <a:pos x="29" y="0"/>
                  </a:cxn>
                </a:cxnLst>
                <a:rect l="0" t="0" r="r" b="b"/>
                <a:pathLst>
                  <a:path w="29" h="50">
                    <a:moveTo>
                      <a:pt x="29" y="0"/>
                    </a:moveTo>
                    <a:lnTo>
                      <a:pt x="29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11" y="3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22" y="50"/>
                    </a:lnTo>
                    <a:lnTo>
                      <a:pt x="24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6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8" y="49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4" name="Freeform 3271"/>
              <p:cNvSpPr>
                <a:spLocks/>
              </p:cNvSpPr>
              <p:nvPr/>
            </p:nvSpPr>
            <p:spPr bwMode="auto">
              <a:xfrm>
                <a:off x="3503" y="4034"/>
                <a:ext cx="9" cy="11"/>
              </a:xfrm>
              <a:custGeom>
                <a:avLst/>
                <a:gdLst/>
                <a:ahLst/>
                <a:cxnLst>
                  <a:cxn ang="0">
                    <a:pos x="45" y="19"/>
                  </a:cxn>
                  <a:cxn ang="0">
                    <a:pos x="45" y="19"/>
                  </a:cxn>
                  <a:cxn ang="0">
                    <a:pos x="41" y="15"/>
                  </a:cxn>
                  <a:cxn ang="0">
                    <a:pos x="36" y="11"/>
                  </a:cxn>
                  <a:cxn ang="0">
                    <a:pos x="30" y="8"/>
                  </a:cxn>
                  <a:cxn ang="0">
                    <a:pos x="25" y="4"/>
                  </a:cxn>
                  <a:cxn ang="0">
                    <a:pos x="19" y="3"/>
                  </a:cxn>
                  <a:cxn ang="0">
                    <a:pos x="12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1" y="49"/>
                  </a:cxn>
                  <a:cxn ang="0">
                    <a:pos x="3" y="49"/>
                  </a:cxn>
                  <a:cxn ang="0">
                    <a:pos x="4" y="49"/>
                  </a:cxn>
                  <a:cxn ang="0">
                    <a:pos x="5" y="50"/>
                  </a:cxn>
                  <a:cxn ang="0">
                    <a:pos x="6" y="50"/>
                  </a:cxn>
                  <a:cxn ang="0">
                    <a:pos x="7" y="52"/>
                  </a:cxn>
                  <a:cxn ang="0">
                    <a:pos x="8" y="53"/>
                  </a:cxn>
                  <a:cxn ang="0">
                    <a:pos x="10" y="54"/>
                  </a:cxn>
                  <a:cxn ang="0">
                    <a:pos x="10" y="54"/>
                  </a:cxn>
                  <a:cxn ang="0">
                    <a:pos x="45" y="19"/>
                  </a:cxn>
                </a:cxnLst>
                <a:rect l="0" t="0" r="r" b="b"/>
                <a:pathLst>
                  <a:path w="45" h="54">
                    <a:moveTo>
                      <a:pt x="45" y="19"/>
                    </a:moveTo>
                    <a:lnTo>
                      <a:pt x="45" y="19"/>
                    </a:lnTo>
                    <a:lnTo>
                      <a:pt x="41" y="15"/>
                    </a:lnTo>
                    <a:lnTo>
                      <a:pt x="36" y="11"/>
                    </a:lnTo>
                    <a:lnTo>
                      <a:pt x="30" y="8"/>
                    </a:lnTo>
                    <a:lnTo>
                      <a:pt x="25" y="4"/>
                    </a:lnTo>
                    <a:lnTo>
                      <a:pt x="19" y="3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4" y="49"/>
                    </a:lnTo>
                    <a:lnTo>
                      <a:pt x="5" y="50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8" y="53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45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5" name="Freeform 3272"/>
              <p:cNvSpPr>
                <a:spLocks/>
              </p:cNvSpPr>
              <p:nvPr/>
            </p:nvSpPr>
            <p:spPr bwMode="auto">
              <a:xfrm>
                <a:off x="3505" y="4038"/>
                <a:ext cx="11" cy="9"/>
              </a:xfrm>
              <a:custGeom>
                <a:avLst/>
                <a:gdLst/>
                <a:ahLst/>
                <a:cxnLst>
                  <a:cxn ang="0">
                    <a:pos x="54" y="48"/>
                  </a:cxn>
                  <a:cxn ang="0">
                    <a:pos x="54" y="48"/>
                  </a:cxn>
                  <a:cxn ang="0">
                    <a:pos x="53" y="42"/>
                  </a:cxn>
                  <a:cxn ang="0">
                    <a:pos x="53" y="35"/>
                  </a:cxn>
                  <a:cxn ang="0">
                    <a:pos x="50" y="28"/>
                  </a:cxn>
                  <a:cxn ang="0">
                    <a:pos x="49" y="22"/>
                  </a:cxn>
                  <a:cxn ang="0">
                    <a:pos x="46" y="16"/>
                  </a:cxn>
                  <a:cxn ang="0">
                    <a:pos x="43" y="11"/>
                  </a:cxn>
                  <a:cxn ang="0">
                    <a:pos x="40" y="5"/>
                  </a:cxn>
                  <a:cxn ang="0">
                    <a:pos x="35" y="0"/>
                  </a:cxn>
                  <a:cxn ang="0">
                    <a:pos x="0" y="35"/>
                  </a:cxn>
                  <a:cxn ang="0">
                    <a:pos x="1" y="36"/>
                  </a:cxn>
                  <a:cxn ang="0">
                    <a:pos x="1" y="37"/>
                  </a:cxn>
                  <a:cxn ang="0">
                    <a:pos x="2" y="38"/>
                  </a:cxn>
                  <a:cxn ang="0">
                    <a:pos x="2" y="39"/>
                  </a:cxn>
                  <a:cxn ang="0">
                    <a:pos x="3" y="41"/>
                  </a:cxn>
                  <a:cxn ang="0">
                    <a:pos x="3" y="43"/>
                  </a:cxn>
                  <a:cxn ang="0">
                    <a:pos x="3" y="45"/>
                  </a:cxn>
                  <a:cxn ang="0">
                    <a:pos x="4" y="48"/>
                  </a:cxn>
                  <a:cxn ang="0">
                    <a:pos x="4" y="48"/>
                  </a:cxn>
                  <a:cxn ang="0">
                    <a:pos x="54" y="48"/>
                  </a:cxn>
                </a:cxnLst>
                <a:rect l="0" t="0" r="r" b="b"/>
                <a:pathLst>
                  <a:path w="54" h="48">
                    <a:moveTo>
                      <a:pt x="54" y="48"/>
                    </a:moveTo>
                    <a:lnTo>
                      <a:pt x="54" y="48"/>
                    </a:lnTo>
                    <a:lnTo>
                      <a:pt x="53" y="42"/>
                    </a:lnTo>
                    <a:lnTo>
                      <a:pt x="53" y="35"/>
                    </a:lnTo>
                    <a:lnTo>
                      <a:pt x="50" y="28"/>
                    </a:lnTo>
                    <a:lnTo>
                      <a:pt x="49" y="22"/>
                    </a:lnTo>
                    <a:lnTo>
                      <a:pt x="46" y="16"/>
                    </a:lnTo>
                    <a:lnTo>
                      <a:pt x="43" y="11"/>
                    </a:lnTo>
                    <a:lnTo>
                      <a:pt x="40" y="5"/>
                    </a:lnTo>
                    <a:lnTo>
                      <a:pt x="35" y="0"/>
                    </a:lnTo>
                    <a:lnTo>
                      <a:pt x="0" y="35"/>
                    </a:lnTo>
                    <a:lnTo>
                      <a:pt x="1" y="36"/>
                    </a:lnTo>
                    <a:lnTo>
                      <a:pt x="1" y="37"/>
                    </a:lnTo>
                    <a:lnTo>
                      <a:pt x="2" y="38"/>
                    </a:lnTo>
                    <a:lnTo>
                      <a:pt x="2" y="39"/>
                    </a:lnTo>
                    <a:lnTo>
                      <a:pt x="3" y="41"/>
                    </a:lnTo>
                    <a:lnTo>
                      <a:pt x="3" y="43"/>
                    </a:lnTo>
                    <a:lnTo>
                      <a:pt x="3" y="45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54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6" name="Freeform 3273"/>
              <p:cNvSpPr>
                <a:spLocks/>
              </p:cNvSpPr>
              <p:nvPr/>
            </p:nvSpPr>
            <p:spPr bwMode="auto">
              <a:xfrm>
                <a:off x="3505" y="4047"/>
                <a:ext cx="11" cy="7"/>
              </a:xfrm>
              <a:custGeom>
                <a:avLst/>
                <a:gdLst/>
                <a:ahLst/>
                <a:cxnLst>
                  <a:cxn ang="0">
                    <a:pos x="45" y="34"/>
                  </a:cxn>
                  <a:cxn ang="0">
                    <a:pos x="45" y="34"/>
                  </a:cxn>
                  <a:cxn ang="0">
                    <a:pos x="46" y="30"/>
                  </a:cxn>
                  <a:cxn ang="0">
                    <a:pos x="48" y="26"/>
                  </a:cxn>
                  <a:cxn ang="0">
                    <a:pos x="49" y="22"/>
                  </a:cxn>
                  <a:cxn ang="0">
                    <a:pos x="51" y="17"/>
                  </a:cxn>
                  <a:cxn ang="0">
                    <a:pos x="52" y="13"/>
                  </a:cxn>
                  <a:cxn ang="0">
                    <a:pos x="52" y="9"/>
                  </a:cxn>
                  <a:cxn ang="0">
                    <a:pos x="52" y="4"/>
                  </a:cxn>
                  <a:cxn ang="0">
                    <a:pos x="5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45" y="34"/>
                  </a:cxn>
                </a:cxnLst>
                <a:rect l="0" t="0" r="r" b="b"/>
                <a:pathLst>
                  <a:path w="53" h="34">
                    <a:moveTo>
                      <a:pt x="45" y="34"/>
                    </a:moveTo>
                    <a:lnTo>
                      <a:pt x="45" y="34"/>
                    </a:lnTo>
                    <a:lnTo>
                      <a:pt x="46" y="30"/>
                    </a:lnTo>
                    <a:lnTo>
                      <a:pt x="48" y="26"/>
                    </a:lnTo>
                    <a:lnTo>
                      <a:pt x="49" y="22"/>
                    </a:lnTo>
                    <a:lnTo>
                      <a:pt x="51" y="17"/>
                    </a:lnTo>
                    <a:lnTo>
                      <a:pt x="52" y="13"/>
                    </a:lnTo>
                    <a:lnTo>
                      <a:pt x="52" y="9"/>
                    </a:lnTo>
                    <a:lnTo>
                      <a:pt x="52" y="4"/>
                    </a:lnTo>
                    <a:lnTo>
                      <a:pt x="5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5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7" name="Freeform 3274"/>
              <p:cNvSpPr>
                <a:spLocks/>
              </p:cNvSpPr>
              <p:nvPr/>
            </p:nvSpPr>
            <p:spPr bwMode="auto">
              <a:xfrm>
                <a:off x="3504" y="4049"/>
                <a:ext cx="10" cy="10"/>
              </a:xfrm>
              <a:custGeom>
                <a:avLst/>
                <a:gdLst/>
                <a:ahLst/>
                <a:cxnLst>
                  <a:cxn ang="0">
                    <a:pos x="25" y="49"/>
                  </a:cxn>
                  <a:cxn ang="0">
                    <a:pos x="25" y="49"/>
                  </a:cxn>
                  <a:cxn ang="0">
                    <a:pos x="29" y="46"/>
                  </a:cxn>
                  <a:cxn ang="0">
                    <a:pos x="32" y="44"/>
                  </a:cxn>
                  <a:cxn ang="0">
                    <a:pos x="36" y="41"/>
                  </a:cxn>
                  <a:cxn ang="0">
                    <a:pos x="39" y="37"/>
                  </a:cxn>
                  <a:cxn ang="0">
                    <a:pos x="42" y="34"/>
                  </a:cxn>
                  <a:cxn ang="0">
                    <a:pos x="45" y="30"/>
                  </a:cxn>
                  <a:cxn ang="0">
                    <a:pos x="47" y="27"/>
                  </a:cxn>
                  <a:cxn ang="0">
                    <a:pos x="50" y="23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5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49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lnTo>
                      <a:pt x="25" y="49"/>
                    </a:lnTo>
                    <a:lnTo>
                      <a:pt x="29" y="46"/>
                    </a:lnTo>
                    <a:lnTo>
                      <a:pt x="32" y="44"/>
                    </a:lnTo>
                    <a:lnTo>
                      <a:pt x="36" y="41"/>
                    </a:lnTo>
                    <a:lnTo>
                      <a:pt x="39" y="37"/>
                    </a:lnTo>
                    <a:lnTo>
                      <a:pt x="42" y="34"/>
                    </a:lnTo>
                    <a:lnTo>
                      <a:pt x="45" y="30"/>
                    </a:lnTo>
                    <a:lnTo>
                      <a:pt x="47" y="27"/>
                    </a:lnTo>
                    <a:lnTo>
                      <a:pt x="50" y="23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8" name="Freeform 3275"/>
              <p:cNvSpPr>
                <a:spLocks/>
              </p:cNvSpPr>
              <p:nvPr/>
            </p:nvSpPr>
            <p:spPr bwMode="auto">
              <a:xfrm>
                <a:off x="3503" y="4051"/>
                <a:ext cx="6" cy="10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51"/>
                  </a:cxn>
                  <a:cxn ang="0">
                    <a:pos x="3" y="51"/>
                  </a:cxn>
                  <a:cxn ang="0">
                    <a:pos x="8" y="51"/>
                  </a:cxn>
                  <a:cxn ang="0">
                    <a:pos x="13" y="50"/>
                  </a:cxn>
                  <a:cxn ang="0">
                    <a:pos x="17" y="49"/>
                  </a:cxn>
                  <a:cxn ang="0">
                    <a:pos x="21" y="47"/>
                  </a:cxn>
                  <a:cxn ang="0">
                    <a:pos x="25" y="46"/>
                  </a:cxn>
                  <a:cxn ang="0">
                    <a:pos x="30" y="44"/>
                  </a:cxn>
                  <a:cxn ang="0">
                    <a:pos x="33" y="42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51"/>
                  </a:cxn>
                </a:cxnLst>
                <a:rect l="0" t="0" r="r" b="b"/>
                <a:pathLst>
                  <a:path w="33" h="51">
                    <a:moveTo>
                      <a:pt x="0" y="51"/>
                    </a:moveTo>
                    <a:lnTo>
                      <a:pt x="0" y="51"/>
                    </a:lnTo>
                    <a:lnTo>
                      <a:pt x="3" y="51"/>
                    </a:lnTo>
                    <a:lnTo>
                      <a:pt x="8" y="51"/>
                    </a:lnTo>
                    <a:lnTo>
                      <a:pt x="13" y="50"/>
                    </a:lnTo>
                    <a:lnTo>
                      <a:pt x="17" y="49"/>
                    </a:lnTo>
                    <a:lnTo>
                      <a:pt x="21" y="47"/>
                    </a:lnTo>
                    <a:lnTo>
                      <a:pt x="25" y="46"/>
                    </a:lnTo>
                    <a:lnTo>
                      <a:pt x="30" y="44"/>
                    </a:lnTo>
                    <a:lnTo>
                      <a:pt x="33" y="4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9" name="Freeform 3276"/>
              <p:cNvSpPr>
                <a:spLocks/>
              </p:cNvSpPr>
              <p:nvPr/>
            </p:nvSpPr>
            <p:spPr bwMode="auto">
              <a:xfrm>
                <a:off x="3492" y="4050"/>
                <a:ext cx="11" cy="1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0" y="33"/>
                  </a:cxn>
                  <a:cxn ang="0">
                    <a:pos x="5" y="39"/>
                  </a:cxn>
                  <a:cxn ang="0">
                    <a:pos x="10" y="43"/>
                  </a:cxn>
                  <a:cxn ang="0">
                    <a:pos x="16" y="47"/>
                  </a:cxn>
                  <a:cxn ang="0">
                    <a:pos x="23" y="50"/>
                  </a:cxn>
                  <a:cxn ang="0">
                    <a:pos x="30" y="54"/>
                  </a:cxn>
                  <a:cxn ang="0">
                    <a:pos x="37" y="55"/>
                  </a:cxn>
                  <a:cxn ang="0">
                    <a:pos x="44" y="56"/>
                  </a:cxn>
                  <a:cxn ang="0">
                    <a:pos x="52" y="56"/>
                  </a:cxn>
                  <a:cxn ang="0">
                    <a:pos x="52" y="6"/>
                  </a:cxn>
                  <a:cxn ang="0">
                    <a:pos x="49" y="6"/>
                  </a:cxn>
                  <a:cxn ang="0">
                    <a:pos x="47" y="6"/>
                  </a:cxn>
                  <a:cxn ang="0">
                    <a:pos x="45" y="6"/>
                  </a:cxn>
                  <a:cxn ang="0">
                    <a:pos x="44" y="5"/>
                  </a:cxn>
                  <a:cxn ang="0">
                    <a:pos x="42" y="4"/>
                  </a:cxn>
                  <a:cxn ang="0">
                    <a:pos x="40" y="4"/>
                  </a:cxn>
                  <a:cxn ang="0">
                    <a:pos x="39" y="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0" y="33"/>
                  </a:cxn>
                </a:cxnLst>
                <a:rect l="0" t="0" r="r" b="b"/>
                <a:pathLst>
                  <a:path w="52" h="56">
                    <a:moveTo>
                      <a:pt x="0" y="33"/>
                    </a:moveTo>
                    <a:lnTo>
                      <a:pt x="0" y="33"/>
                    </a:lnTo>
                    <a:lnTo>
                      <a:pt x="5" y="39"/>
                    </a:lnTo>
                    <a:lnTo>
                      <a:pt x="10" y="43"/>
                    </a:lnTo>
                    <a:lnTo>
                      <a:pt x="16" y="47"/>
                    </a:lnTo>
                    <a:lnTo>
                      <a:pt x="23" y="50"/>
                    </a:lnTo>
                    <a:lnTo>
                      <a:pt x="30" y="54"/>
                    </a:lnTo>
                    <a:lnTo>
                      <a:pt x="37" y="55"/>
                    </a:lnTo>
                    <a:lnTo>
                      <a:pt x="44" y="56"/>
                    </a:lnTo>
                    <a:lnTo>
                      <a:pt x="52" y="56"/>
                    </a:lnTo>
                    <a:lnTo>
                      <a:pt x="52" y="6"/>
                    </a:lnTo>
                    <a:lnTo>
                      <a:pt x="49" y="6"/>
                    </a:lnTo>
                    <a:lnTo>
                      <a:pt x="47" y="6"/>
                    </a:lnTo>
                    <a:lnTo>
                      <a:pt x="45" y="6"/>
                    </a:lnTo>
                    <a:lnTo>
                      <a:pt x="44" y="5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39" y="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0" name="Freeform 3277"/>
              <p:cNvSpPr>
                <a:spLocks/>
              </p:cNvSpPr>
              <p:nvPr/>
            </p:nvSpPr>
            <p:spPr bwMode="auto">
              <a:xfrm>
                <a:off x="3489" y="4043"/>
                <a:ext cx="11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" y="19"/>
                  </a:cxn>
                  <a:cxn ang="0">
                    <a:pos x="2" y="27"/>
                  </a:cxn>
                  <a:cxn ang="0">
                    <a:pos x="3" y="36"/>
                  </a:cxn>
                  <a:cxn ang="0">
                    <a:pos x="5" y="43"/>
                  </a:cxn>
                  <a:cxn ang="0">
                    <a:pos x="9" y="51"/>
                  </a:cxn>
                  <a:cxn ang="0">
                    <a:pos x="13" y="58"/>
                  </a:cxn>
                  <a:cxn ang="0">
                    <a:pos x="18" y="65"/>
                  </a:cxn>
                  <a:cxn ang="0">
                    <a:pos x="56" y="32"/>
                  </a:cxn>
                  <a:cxn ang="0">
                    <a:pos x="55" y="31"/>
                  </a:cxn>
                  <a:cxn ang="0">
                    <a:pos x="54" y="29"/>
                  </a:cxn>
                  <a:cxn ang="0">
                    <a:pos x="53" y="27"/>
                  </a:cxn>
                  <a:cxn ang="0">
                    <a:pos x="52" y="23"/>
                  </a:cxn>
                  <a:cxn ang="0">
                    <a:pos x="50" y="19"/>
                  </a:cxn>
                  <a:cxn ang="0">
                    <a:pos x="49" y="13"/>
                  </a:cxn>
                  <a:cxn ang="0">
                    <a:pos x="49" y="7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0" y="0"/>
                  </a:cxn>
                </a:cxnLst>
                <a:rect l="0" t="0" r="r" b="b"/>
                <a:pathLst>
                  <a:path w="56" h="65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" y="19"/>
                    </a:lnTo>
                    <a:lnTo>
                      <a:pt x="2" y="27"/>
                    </a:lnTo>
                    <a:lnTo>
                      <a:pt x="3" y="36"/>
                    </a:lnTo>
                    <a:lnTo>
                      <a:pt x="5" y="43"/>
                    </a:lnTo>
                    <a:lnTo>
                      <a:pt x="9" y="51"/>
                    </a:lnTo>
                    <a:lnTo>
                      <a:pt x="13" y="58"/>
                    </a:lnTo>
                    <a:lnTo>
                      <a:pt x="18" y="65"/>
                    </a:lnTo>
                    <a:lnTo>
                      <a:pt x="56" y="32"/>
                    </a:lnTo>
                    <a:lnTo>
                      <a:pt x="55" y="31"/>
                    </a:lnTo>
                    <a:lnTo>
                      <a:pt x="54" y="29"/>
                    </a:lnTo>
                    <a:lnTo>
                      <a:pt x="53" y="27"/>
                    </a:lnTo>
                    <a:lnTo>
                      <a:pt x="52" y="23"/>
                    </a:lnTo>
                    <a:lnTo>
                      <a:pt x="50" y="19"/>
                    </a:lnTo>
                    <a:lnTo>
                      <a:pt x="49" y="13"/>
                    </a:lnTo>
                    <a:lnTo>
                      <a:pt x="49" y="7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1" name="Freeform 3278"/>
              <p:cNvSpPr>
                <a:spLocks/>
              </p:cNvSpPr>
              <p:nvPr/>
            </p:nvSpPr>
            <p:spPr bwMode="auto">
              <a:xfrm>
                <a:off x="3489" y="4029"/>
                <a:ext cx="11" cy="1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0"/>
                  </a:cxn>
                  <a:cxn ang="0">
                    <a:pos x="13" y="7"/>
                  </a:cxn>
                  <a:cxn ang="0">
                    <a:pos x="10" y="15"/>
                  </a:cxn>
                  <a:cxn ang="0">
                    <a:pos x="6" y="23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1" y="49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49" y="70"/>
                  </a:cxn>
                  <a:cxn ang="0">
                    <a:pos x="49" y="62"/>
                  </a:cxn>
                  <a:cxn ang="0">
                    <a:pos x="49" y="55"/>
                  </a:cxn>
                  <a:cxn ang="0">
                    <a:pos x="50" y="49"/>
                  </a:cxn>
                  <a:cxn ang="0">
                    <a:pos x="52" y="44"/>
                  </a:cxn>
                  <a:cxn ang="0">
                    <a:pos x="53" y="39"/>
                  </a:cxn>
                  <a:cxn ang="0">
                    <a:pos x="55" y="35"/>
                  </a:cxn>
                  <a:cxn ang="0">
                    <a:pos x="56" y="33"/>
                  </a:cxn>
                  <a:cxn ang="0">
                    <a:pos x="57" y="31"/>
                  </a:cxn>
                  <a:cxn ang="0">
                    <a:pos x="57" y="31"/>
                  </a:cxn>
                  <a:cxn ang="0">
                    <a:pos x="19" y="0"/>
                  </a:cxn>
                </a:cxnLst>
                <a:rect l="0" t="0" r="r" b="b"/>
                <a:pathLst>
                  <a:path w="57" h="70">
                    <a:moveTo>
                      <a:pt x="19" y="0"/>
                    </a:moveTo>
                    <a:lnTo>
                      <a:pt x="19" y="0"/>
                    </a:lnTo>
                    <a:lnTo>
                      <a:pt x="13" y="7"/>
                    </a:lnTo>
                    <a:lnTo>
                      <a:pt x="10" y="15"/>
                    </a:lnTo>
                    <a:lnTo>
                      <a:pt x="6" y="23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1" y="49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49" y="70"/>
                    </a:lnTo>
                    <a:lnTo>
                      <a:pt x="49" y="62"/>
                    </a:lnTo>
                    <a:lnTo>
                      <a:pt x="49" y="55"/>
                    </a:lnTo>
                    <a:lnTo>
                      <a:pt x="50" y="49"/>
                    </a:lnTo>
                    <a:lnTo>
                      <a:pt x="52" y="44"/>
                    </a:lnTo>
                    <a:lnTo>
                      <a:pt x="53" y="39"/>
                    </a:lnTo>
                    <a:lnTo>
                      <a:pt x="55" y="35"/>
                    </a:lnTo>
                    <a:lnTo>
                      <a:pt x="56" y="33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2" name="Freeform 3279"/>
              <p:cNvSpPr>
                <a:spLocks/>
              </p:cNvSpPr>
              <p:nvPr/>
            </p:nvSpPr>
            <p:spPr bwMode="auto">
              <a:xfrm>
                <a:off x="3492" y="4024"/>
                <a:ext cx="11" cy="12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5" y="0"/>
                  </a:cxn>
                  <a:cxn ang="0">
                    <a:pos x="37" y="2"/>
                  </a:cxn>
                  <a:cxn ang="0">
                    <a:pos x="30" y="4"/>
                  </a:cxn>
                  <a:cxn ang="0">
                    <a:pos x="23" y="6"/>
                  </a:cxn>
                  <a:cxn ang="0">
                    <a:pos x="16" y="10"/>
                  </a:cxn>
                  <a:cxn ang="0">
                    <a:pos x="11" y="14"/>
                  </a:cxn>
                  <a:cxn ang="0">
                    <a:pos x="5" y="19"/>
                  </a:cxn>
                  <a:cxn ang="0">
                    <a:pos x="0" y="25"/>
                  </a:cxn>
                  <a:cxn ang="0">
                    <a:pos x="38" y="56"/>
                  </a:cxn>
                  <a:cxn ang="0">
                    <a:pos x="39" y="54"/>
                  </a:cxn>
                  <a:cxn ang="0">
                    <a:pos x="41" y="54"/>
                  </a:cxn>
                  <a:cxn ang="0">
                    <a:pos x="43" y="52"/>
                  </a:cxn>
                  <a:cxn ang="0">
                    <a:pos x="44" y="51"/>
                  </a:cxn>
                  <a:cxn ang="0">
                    <a:pos x="45" y="51"/>
                  </a:cxn>
                  <a:cxn ang="0">
                    <a:pos x="48" y="50"/>
                  </a:cxn>
                  <a:cxn ang="0">
                    <a:pos x="50" y="50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52" y="0"/>
                  </a:cxn>
                </a:cxnLst>
                <a:rect l="0" t="0" r="r" b="b"/>
                <a:pathLst>
                  <a:path w="52" h="56">
                    <a:moveTo>
                      <a:pt x="52" y="0"/>
                    </a:moveTo>
                    <a:lnTo>
                      <a:pt x="52" y="0"/>
                    </a:lnTo>
                    <a:lnTo>
                      <a:pt x="45" y="0"/>
                    </a:lnTo>
                    <a:lnTo>
                      <a:pt x="37" y="2"/>
                    </a:lnTo>
                    <a:lnTo>
                      <a:pt x="30" y="4"/>
                    </a:lnTo>
                    <a:lnTo>
                      <a:pt x="23" y="6"/>
                    </a:lnTo>
                    <a:lnTo>
                      <a:pt x="16" y="10"/>
                    </a:lnTo>
                    <a:lnTo>
                      <a:pt x="11" y="14"/>
                    </a:lnTo>
                    <a:lnTo>
                      <a:pt x="5" y="19"/>
                    </a:lnTo>
                    <a:lnTo>
                      <a:pt x="0" y="25"/>
                    </a:lnTo>
                    <a:lnTo>
                      <a:pt x="38" y="56"/>
                    </a:lnTo>
                    <a:lnTo>
                      <a:pt x="39" y="54"/>
                    </a:lnTo>
                    <a:lnTo>
                      <a:pt x="41" y="54"/>
                    </a:lnTo>
                    <a:lnTo>
                      <a:pt x="43" y="52"/>
                    </a:lnTo>
                    <a:lnTo>
                      <a:pt x="44" y="51"/>
                    </a:lnTo>
                    <a:lnTo>
                      <a:pt x="45" y="51"/>
                    </a:lnTo>
                    <a:lnTo>
                      <a:pt x="48" y="50"/>
                    </a:lnTo>
                    <a:lnTo>
                      <a:pt x="50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3" name="Freeform 3280"/>
              <p:cNvSpPr>
                <a:spLocks/>
              </p:cNvSpPr>
              <p:nvPr/>
            </p:nvSpPr>
            <p:spPr bwMode="auto">
              <a:xfrm>
                <a:off x="3503" y="4024"/>
                <a:ext cx="8" cy="11"/>
              </a:xfrm>
              <a:custGeom>
                <a:avLst/>
                <a:gdLst/>
                <a:ahLst/>
                <a:cxnLst>
                  <a:cxn ang="0">
                    <a:pos x="42" y="15"/>
                  </a:cxn>
                  <a:cxn ang="0">
                    <a:pos x="42" y="15"/>
                  </a:cxn>
                  <a:cxn ang="0">
                    <a:pos x="37" y="12"/>
                  </a:cxn>
                  <a:cxn ang="0">
                    <a:pos x="32" y="9"/>
                  </a:cxn>
                  <a:cxn ang="0">
                    <a:pos x="28" y="6"/>
                  </a:cxn>
                  <a:cxn ang="0">
                    <a:pos x="22" y="4"/>
                  </a:cxn>
                  <a:cxn ang="0">
                    <a:pos x="16" y="3"/>
                  </a:cxn>
                  <a:cxn ang="0">
                    <a:pos x="12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2" y="50"/>
                  </a:cxn>
                  <a:cxn ang="0">
                    <a:pos x="4" y="50"/>
                  </a:cxn>
                  <a:cxn ang="0">
                    <a:pos x="5" y="50"/>
                  </a:cxn>
                  <a:cxn ang="0">
                    <a:pos x="6" y="51"/>
                  </a:cxn>
                  <a:cxn ang="0">
                    <a:pos x="7" y="51"/>
                  </a:cxn>
                  <a:cxn ang="0">
                    <a:pos x="8" y="51"/>
                  </a:cxn>
                  <a:cxn ang="0">
                    <a:pos x="8" y="52"/>
                  </a:cxn>
                  <a:cxn ang="0">
                    <a:pos x="9" y="52"/>
                  </a:cxn>
                  <a:cxn ang="0">
                    <a:pos x="9" y="52"/>
                  </a:cxn>
                  <a:cxn ang="0">
                    <a:pos x="42" y="15"/>
                  </a:cxn>
                </a:cxnLst>
                <a:rect l="0" t="0" r="r" b="b"/>
                <a:pathLst>
                  <a:path w="42" h="52">
                    <a:moveTo>
                      <a:pt x="42" y="15"/>
                    </a:moveTo>
                    <a:lnTo>
                      <a:pt x="42" y="15"/>
                    </a:lnTo>
                    <a:lnTo>
                      <a:pt x="37" y="12"/>
                    </a:lnTo>
                    <a:lnTo>
                      <a:pt x="32" y="9"/>
                    </a:lnTo>
                    <a:lnTo>
                      <a:pt x="28" y="6"/>
                    </a:lnTo>
                    <a:lnTo>
                      <a:pt x="22" y="4"/>
                    </a:lnTo>
                    <a:lnTo>
                      <a:pt x="16" y="3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6" y="51"/>
                    </a:lnTo>
                    <a:lnTo>
                      <a:pt x="7" y="51"/>
                    </a:lnTo>
                    <a:lnTo>
                      <a:pt x="8" y="51"/>
                    </a:lnTo>
                    <a:lnTo>
                      <a:pt x="8" y="52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42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4" name="Freeform 3281"/>
              <p:cNvSpPr>
                <a:spLocks/>
              </p:cNvSpPr>
              <p:nvPr/>
            </p:nvSpPr>
            <p:spPr bwMode="auto">
              <a:xfrm>
                <a:off x="3505" y="4027"/>
                <a:ext cx="11" cy="14"/>
              </a:xfrm>
              <a:custGeom>
                <a:avLst/>
                <a:gdLst/>
                <a:ahLst/>
                <a:cxnLst>
                  <a:cxn ang="0">
                    <a:pos x="30" y="67"/>
                  </a:cxn>
                  <a:cxn ang="0">
                    <a:pos x="52" y="40"/>
                  </a:cxn>
                  <a:cxn ang="0">
                    <a:pos x="51" y="34"/>
                  </a:cxn>
                  <a:cxn ang="0">
                    <a:pos x="50" y="28"/>
                  </a:cxn>
                  <a:cxn ang="0">
                    <a:pos x="49" y="24"/>
                  </a:cxn>
                  <a:cxn ang="0">
                    <a:pos x="47" y="18"/>
                  </a:cxn>
                  <a:cxn ang="0">
                    <a:pos x="43" y="13"/>
                  </a:cxn>
                  <a:cxn ang="0">
                    <a:pos x="41" y="9"/>
                  </a:cxn>
                  <a:cxn ang="0">
                    <a:pos x="37" y="4"/>
                  </a:cxn>
                  <a:cxn ang="0">
                    <a:pos x="33" y="0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2" y="39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3" y="41"/>
                  </a:cxn>
                  <a:cxn ang="0">
                    <a:pos x="3" y="42"/>
                  </a:cxn>
                  <a:cxn ang="0">
                    <a:pos x="3" y="44"/>
                  </a:cxn>
                  <a:cxn ang="0">
                    <a:pos x="4" y="45"/>
                  </a:cxn>
                  <a:cxn ang="0">
                    <a:pos x="26" y="18"/>
                  </a:cxn>
                  <a:cxn ang="0">
                    <a:pos x="30" y="67"/>
                  </a:cxn>
                  <a:cxn ang="0">
                    <a:pos x="56" y="65"/>
                  </a:cxn>
                  <a:cxn ang="0">
                    <a:pos x="52" y="40"/>
                  </a:cxn>
                  <a:cxn ang="0">
                    <a:pos x="30" y="67"/>
                  </a:cxn>
                </a:cxnLst>
                <a:rect l="0" t="0" r="r" b="b"/>
                <a:pathLst>
                  <a:path w="56" h="67">
                    <a:moveTo>
                      <a:pt x="30" y="67"/>
                    </a:moveTo>
                    <a:lnTo>
                      <a:pt x="52" y="40"/>
                    </a:lnTo>
                    <a:lnTo>
                      <a:pt x="51" y="34"/>
                    </a:lnTo>
                    <a:lnTo>
                      <a:pt x="50" y="28"/>
                    </a:lnTo>
                    <a:lnTo>
                      <a:pt x="49" y="24"/>
                    </a:lnTo>
                    <a:lnTo>
                      <a:pt x="47" y="18"/>
                    </a:lnTo>
                    <a:lnTo>
                      <a:pt x="43" y="13"/>
                    </a:lnTo>
                    <a:lnTo>
                      <a:pt x="41" y="9"/>
                    </a:lnTo>
                    <a:lnTo>
                      <a:pt x="37" y="4"/>
                    </a:lnTo>
                    <a:lnTo>
                      <a:pt x="33" y="0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39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3" y="41"/>
                    </a:lnTo>
                    <a:lnTo>
                      <a:pt x="3" y="42"/>
                    </a:lnTo>
                    <a:lnTo>
                      <a:pt x="3" y="44"/>
                    </a:lnTo>
                    <a:lnTo>
                      <a:pt x="4" y="45"/>
                    </a:lnTo>
                    <a:lnTo>
                      <a:pt x="26" y="18"/>
                    </a:lnTo>
                    <a:lnTo>
                      <a:pt x="30" y="67"/>
                    </a:lnTo>
                    <a:lnTo>
                      <a:pt x="56" y="65"/>
                    </a:lnTo>
                    <a:lnTo>
                      <a:pt x="52" y="40"/>
                    </a:ln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5" name="Freeform 3282"/>
              <p:cNvSpPr>
                <a:spLocks/>
              </p:cNvSpPr>
              <p:nvPr/>
            </p:nvSpPr>
            <p:spPr bwMode="auto">
              <a:xfrm>
                <a:off x="3492" y="4047"/>
                <a:ext cx="10" cy="5"/>
              </a:xfrm>
              <a:custGeom>
                <a:avLst/>
                <a:gdLst/>
                <a:ahLst/>
                <a:cxnLst>
                  <a:cxn ang="0">
                    <a:pos x="51" y="5"/>
                  </a:cxn>
                  <a:cxn ang="0">
                    <a:pos x="51" y="5"/>
                  </a:cxn>
                  <a:cxn ang="0">
                    <a:pos x="51" y="4"/>
                  </a:cxn>
                  <a:cxn ang="0">
                    <a:pos x="50" y="4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50" y="1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1" y="13"/>
                  </a:cxn>
                  <a:cxn ang="0">
                    <a:pos x="2" y="17"/>
                  </a:cxn>
                  <a:cxn ang="0">
                    <a:pos x="3" y="20"/>
                  </a:cxn>
                  <a:cxn ang="0">
                    <a:pos x="5" y="23"/>
                  </a:cxn>
                  <a:cxn ang="0">
                    <a:pos x="6" y="26"/>
                  </a:cxn>
                  <a:cxn ang="0">
                    <a:pos x="6" y="26"/>
                  </a:cxn>
                  <a:cxn ang="0">
                    <a:pos x="51" y="5"/>
                  </a:cxn>
                </a:cxnLst>
                <a:rect l="0" t="0" r="r" b="b"/>
                <a:pathLst>
                  <a:path w="51" h="26">
                    <a:moveTo>
                      <a:pt x="51" y="5"/>
                    </a:moveTo>
                    <a:lnTo>
                      <a:pt x="51" y="5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5" y="23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6" name="Freeform 3283"/>
              <p:cNvSpPr>
                <a:spLocks/>
              </p:cNvSpPr>
              <p:nvPr/>
            </p:nvSpPr>
            <p:spPr bwMode="auto">
              <a:xfrm>
                <a:off x="3493" y="4048"/>
                <a:ext cx="9" cy="9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45" y="1"/>
                  </a:cxn>
                  <a:cxn ang="0">
                    <a:pos x="45" y="1"/>
                  </a:cxn>
                  <a:cxn ang="0">
                    <a:pos x="45" y="1"/>
                  </a:cxn>
                  <a:cxn ang="0">
                    <a:pos x="45" y="1"/>
                  </a:cxn>
                  <a:cxn ang="0">
                    <a:pos x="45" y="1"/>
                  </a:cxn>
                  <a:cxn ang="0">
                    <a:pos x="45" y="1"/>
                  </a:cxn>
                  <a:cxn ang="0">
                    <a:pos x="45" y="1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0" y="21"/>
                  </a:cxn>
                  <a:cxn ang="0">
                    <a:pos x="1" y="25"/>
                  </a:cxn>
                  <a:cxn ang="0">
                    <a:pos x="3" y="28"/>
                  </a:cxn>
                  <a:cxn ang="0">
                    <a:pos x="6" y="30"/>
                  </a:cxn>
                  <a:cxn ang="0">
                    <a:pos x="8" y="34"/>
                  </a:cxn>
                  <a:cxn ang="0">
                    <a:pos x="10" y="36"/>
                  </a:cxn>
                  <a:cxn ang="0">
                    <a:pos x="13" y="38"/>
                  </a:cxn>
                  <a:cxn ang="0">
                    <a:pos x="16" y="41"/>
                  </a:cxn>
                  <a:cxn ang="0">
                    <a:pos x="18" y="43"/>
                  </a:cxn>
                  <a:cxn ang="0">
                    <a:pos x="19" y="43"/>
                  </a:cxn>
                  <a:cxn ang="0">
                    <a:pos x="45" y="1"/>
                  </a:cxn>
                </a:cxnLst>
                <a:rect l="0" t="0" r="r" b="b"/>
                <a:pathLst>
                  <a:path w="45" h="43">
                    <a:moveTo>
                      <a:pt x="45" y="1"/>
                    </a:move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0" y="21"/>
                    </a:lnTo>
                    <a:lnTo>
                      <a:pt x="1" y="25"/>
                    </a:lnTo>
                    <a:lnTo>
                      <a:pt x="3" y="28"/>
                    </a:lnTo>
                    <a:lnTo>
                      <a:pt x="6" y="30"/>
                    </a:lnTo>
                    <a:lnTo>
                      <a:pt x="8" y="34"/>
                    </a:lnTo>
                    <a:lnTo>
                      <a:pt x="10" y="36"/>
                    </a:lnTo>
                    <a:lnTo>
                      <a:pt x="13" y="38"/>
                    </a:lnTo>
                    <a:lnTo>
                      <a:pt x="16" y="41"/>
                    </a:lnTo>
                    <a:lnTo>
                      <a:pt x="18" y="43"/>
                    </a:lnTo>
                    <a:lnTo>
                      <a:pt x="19" y="43"/>
                    </a:lnTo>
                    <a:lnTo>
                      <a:pt x="45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7" name="Freeform 3284"/>
              <p:cNvSpPr>
                <a:spLocks/>
              </p:cNvSpPr>
              <p:nvPr/>
            </p:nvSpPr>
            <p:spPr bwMode="auto">
              <a:xfrm>
                <a:off x="3497" y="4048"/>
                <a:ext cx="6" cy="1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6" y="0"/>
                  </a:cxn>
                  <a:cxn ang="0">
                    <a:pos x="0" y="42"/>
                  </a:cxn>
                  <a:cxn ang="0">
                    <a:pos x="3" y="44"/>
                  </a:cxn>
                  <a:cxn ang="0">
                    <a:pos x="6" y="46"/>
                  </a:cxn>
                  <a:cxn ang="0">
                    <a:pos x="9" y="47"/>
                  </a:cxn>
                  <a:cxn ang="0">
                    <a:pos x="12" y="48"/>
                  </a:cxn>
                  <a:cxn ang="0">
                    <a:pos x="15" y="49"/>
                  </a:cxn>
                  <a:cxn ang="0">
                    <a:pos x="19" y="49"/>
                  </a:cxn>
                  <a:cxn ang="0">
                    <a:pos x="22" y="50"/>
                  </a:cxn>
                  <a:cxn ang="0">
                    <a:pos x="26" y="50"/>
                  </a:cxn>
                  <a:cxn ang="0">
                    <a:pos x="26" y="50"/>
                  </a:cxn>
                  <a:cxn ang="0">
                    <a:pos x="26" y="0"/>
                  </a:cxn>
                </a:cxnLst>
                <a:rect l="0" t="0" r="r" b="b"/>
                <a:pathLst>
                  <a:path w="27" h="50">
                    <a:moveTo>
                      <a:pt x="26" y="0"/>
                    </a:move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0" y="42"/>
                    </a:lnTo>
                    <a:lnTo>
                      <a:pt x="3" y="44"/>
                    </a:lnTo>
                    <a:lnTo>
                      <a:pt x="6" y="46"/>
                    </a:lnTo>
                    <a:lnTo>
                      <a:pt x="9" y="47"/>
                    </a:lnTo>
                    <a:lnTo>
                      <a:pt x="12" y="48"/>
                    </a:lnTo>
                    <a:lnTo>
                      <a:pt x="15" y="49"/>
                    </a:lnTo>
                    <a:lnTo>
                      <a:pt x="19" y="49"/>
                    </a:lnTo>
                    <a:lnTo>
                      <a:pt x="22" y="50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8" name="Freeform 3285"/>
              <p:cNvSpPr>
                <a:spLocks/>
              </p:cNvSpPr>
              <p:nvPr/>
            </p:nvSpPr>
            <p:spPr bwMode="auto">
              <a:xfrm>
                <a:off x="3502" y="4048"/>
                <a:ext cx="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50"/>
                  </a:cxn>
                  <a:cxn ang="0">
                    <a:pos x="7" y="50"/>
                  </a:cxn>
                  <a:cxn ang="0">
                    <a:pos x="11" y="49"/>
                  </a:cxn>
                  <a:cxn ang="0">
                    <a:pos x="17" y="48"/>
                  </a:cxn>
                  <a:cxn ang="0">
                    <a:pos x="22" y="46"/>
                  </a:cxn>
                  <a:cxn ang="0">
                    <a:pos x="26" y="43"/>
                  </a:cxn>
                  <a:cxn ang="0">
                    <a:pos x="30" y="41"/>
                  </a:cxn>
                  <a:cxn ang="0">
                    <a:pos x="34" y="37"/>
                  </a:cxn>
                  <a:cxn ang="0">
                    <a:pos x="38" y="34"/>
                  </a:cxn>
                  <a:cxn ang="0">
                    <a:pos x="38" y="34"/>
                  </a:cxn>
                  <a:cxn ang="0">
                    <a:pos x="0" y="0"/>
                  </a:cxn>
                </a:cxnLst>
                <a:rect l="0" t="0" r="r" b="b"/>
                <a:pathLst>
                  <a:path w="38" h="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50"/>
                    </a:lnTo>
                    <a:lnTo>
                      <a:pt x="7" y="50"/>
                    </a:lnTo>
                    <a:lnTo>
                      <a:pt x="11" y="49"/>
                    </a:lnTo>
                    <a:lnTo>
                      <a:pt x="17" y="48"/>
                    </a:lnTo>
                    <a:lnTo>
                      <a:pt x="22" y="46"/>
                    </a:lnTo>
                    <a:lnTo>
                      <a:pt x="26" y="43"/>
                    </a:lnTo>
                    <a:lnTo>
                      <a:pt x="30" y="41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9" name="Freeform 3286"/>
              <p:cNvSpPr>
                <a:spLocks/>
              </p:cNvSpPr>
              <p:nvPr/>
            </p:nvSpPr>
            <p:spPr bwMode="auto">
              <a:xfrm>
                <a:off x="3502" y="4047"/>
                <a:ext cx="10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8" y="39"/>
                  </a:cxn>
                  <a:cxn ang="0">
                    <a:pos x="40" y="34"/>
                  </a:cxn>
                  <a:cxn ang="0">
                    <a:pos x="44" y="30"/>
                  </a:cxn>
                  <a:cxn ang="0">
                    <a:pos x="46" y="25"/>
                  </a:cxn>
                  <a:cxn ang="0">
                    <a:pos x="48" y="21"/>
                  </a:cxn>
                  <a:cxn ang="0">
                    <a:pos x="49" y="15"/>
                  </a:cxn>
                  <a:cxn ang="0">
                    <a:pos x="51" y="10"/>
                  </a:cxn>
                  <a:cxn ang="0">
                    <a:pos x="51" y="4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1" y="0"/>
                  </a:cxn>
                </a:cxnLst>
                <a:rect l="0" t="0" r="r" b="b"/>
                <a:pathLst>
                  <a:path w="51" h="39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8" y="39"/>
                    </a:lnTo>
                    <a:lnTo>
                      <a:pt x="40" y="34"/>
                    </a:lnTo>
                    <a:lnTo>
                      <a:pt x="44" y="30"/>
                    </a:lnTo>
                    <a:lnTo>
                      <a:pt x="46" y="25"/>
                    </a:lnTo>
                    <a:lnTo>
                      <a:pt x="48" y="21"/>
                    </a:lnTo>
                    <a:lnTo>
                      <a:pt x="49" y="15"/>
                    </a:lnTo>
                    <a:lnTo>
                      <a:pt x="51" y="10"/>
                    </a:lnTo>
                    <a:lnTo>
                      <a:pt x="51" y="4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0" name="Freeform 3287"/>
              <p:cNvSpPr>
                <a:spLocks/>
              </p:cNvSpPr>
              <p:nvPr/>
            </p:nvSpPr>
            <p:spPr bwMode="auto">
              <a:xfrm>
                <a:off x="3502" y="4040"/>
                <a:ext cx="10" cy="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4"/>
                  </a:cxn>
                  <a:cxn ang="0">
                    <a:pos x="0" y="35"/>
                  </a:cxn>
                  <a:cxn ang="0">
                    <a:pos x="0" y="37"/>
                  </a:cxn>
                  <a:cxn ang="0">
                    <a:pos x="0" y="38"/>
                  </a:cxn>
                  <a:cxn ang="0">
                    <a:pos x="50" y="38"/>
                  </a:cxn>
                  <a:cxn ang="0">
                    <a:pos x="50" y="33"/>
                  </a:cxn>
                  <a:cxn ang="0">
                    <a:pos x="50" y="27"/>
                  </a:cxn>
                  <a:cxn ang="0">
                    <a:pos x="48" y="23"/>
                  </a:cxn>
                  <a:cxn ang="0">
                    <a:pos x="47" y="18"/>
                  </a:cxn>
                  <a:cxn ang="0">
                    <a:pos x="45" y="13"/>
                  </a:cxn>
                  <a:cxn ang="0">
                    <a:pos x="43" y="8"/>
                  </a:cxn>
                  <a:cxn ang="0">
                    <a:pos x="39" y="4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33"/>
                  </a:cxn>
                </a:cxnLst>
                <a:rect l="0" t="0" r="r" b="b"/>
                <a:pathLst>
                  <a:path w="50" h="38">
                    <a:moveTo>
                      <a:pt x="0" y="33"/>
                    </a:move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50" y="38"/>
                    </a:lnTo>
                    <a:lnTo>
                      <a:pt x="50" y="33"/>
                    </a:lnTo>
                    <a:lnTo>
                      <a:pt x="50" y="27"/>
                    </a:lnTo>
                    <a:lnTo>
                      <a:pt x="48" y="23"/>
                    </a:lnTo>
                    <a:lnTo>
                      <a:pt x="47" y="18"/>
                    </a:lnTo>
                    <a:lnTo>
                      <a:pt x="45" y="13"/>
                    </a:lnTo>
                    <a:lnTo>
                      <a:pt x="43" y="8"/>
                    </a:lnTo>
                    <a:lnTo>
                      <a:pt x="39" y="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1" name="Freeform 3288"/>
              <p:cNvSpPr>
                <a:spLocks/>
              </p:cNvSpPr>
              <p:nvPr/>
            </p:nvSpPr>
            <p:spPr bwMode="auto">
              <a:xfrm>
                <a:off x="3502" y="4036"/>
                <a:ext cx="8" cy="1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36" y="17"/>
                  </a:cxn>
                  <a:cxn ang="0">
                    <a:pos x="32" y="13"/>
                  </a:cxn>
                  <a:cxn ang="0">
                    <a:pos x="29" y="10"/>
                  </a:cxn>
                  <a:cxn ang="0">
                    <a:pos x="24" y="7"/>
                  </a:cxn>
                  <a:cxn ang="0">
                    <a:pos x="19" y="5"/>
                  </a:cxn>
                  <a:cxn ang="0">
                    <a:pos x="15" y="3"/>
                  </a:cxn>
                  <a:cxn ang="0">
                    <a:pos x="9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36" h="50">
                    <a:moveTo>
                      <a:pt x="0" y="50"/>
                    </a:move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36" y="17"/>
                    </a:lnTo>
                    <a:lnTo>
                      <a:pt x="32" y="13"/>
                    </a:lnTo>
                    <a:lnTo>
                      <a:pt x="29" y="10"/>
                    </a:lnTo>
                    <a:lnTo>
                      <a:pt x="24" y="7"/>
                    </a:lnTo>
                    <a:lnTo>
                      <a:pt x="19" y="5"/>
                    </a:lnTo>
                    <a:lnTo>
                      <a:pt x="15" y="3"/>
                    </a:lnTo>
                    <a:lnTo>
                      <a:pt x="9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2" name="Freeform 3289"/>
              <p:cNvSpPr>
                <a:spLocks/>
              </p:cNvSpPr>
              <p:nvPr/>
            </p:nvSpPr>
            <p:spPr bwMode="auto">
              <a:xfrm>
                <a:off x="3495" y="4036"/>
                <a:ext cx="7" cy="11"/>
              </a:xfrm>
              <a:custGeom>
                <a:avLst/>
                <a:gdLst/>
                <a:ahLst/>
                <a:cxnLst>
                  <a:cxn ang="0">
                    <a:pos x="36" y="51"/>
                  </a:cxn>
                  <a:cxn ang="0">
                    <a:pos x="36" y="51"/>
                  </a:cxn>
                  <a:cxn ang="0">
                    <a:pos x="36" y="50"/>
                  </a:cxn>
                  <a:cxn ang="0">
                    <a:pos x="37" y="50"/>
                  </a:cxn>
                  <a:cxn ang="0">
                    <a:pos x="37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7" y="50"/>
                  </a:cxn>
                  <a:cxn ang="0">
                    <a:pos x="37" y="0"/>
                  </a:cxn>
                  <a:cxn ang="0">
                    <a:pos x="32" y="2"/>
                  </a:cxn>
                  <a:cxn ang="0">
                    <a:pos x="26" y="2"/>
                  </a:cxn>
                  <a:cxn ang="0">
                    <a:pos x="22" y="3"/>
                  </a:cxn>
                  <a:cxn ang="0">
                    <a:pos x="17" y="5"/>
                  </a:cxn>
                  <a:cxn ang="0">
                    <a:pos x="13" y="7"/>
                  </a:cxn>
                  <a:cxn ang="0">
                    <a:pos x="8" y="10"/>
                  </a:cxn>
                  <a:cxn ang="0">
                    <a:pos x="5" y="13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36" y="51"/>
                  </a:cxn>
                </a:cxnLst>
                <a:rect l="0" t="0" r="r" b="b"/>
                <a:pathLst>
                  <a:path w="37" h="51">
                    <a:moveTo>
                      <a:pt x="36" y="51"/>
                    </a:moveTo>
                    <a:lnTo>
                      <a:pt x="36" y="51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7" y="0"/>
                    </a:lnTo>
                    <a:lnTo>
                      <a:pt x="32" y="2"/>
                    </a:lnTo>
                    <a:lnTo>
                      <a:pt x="26" y="2"/>
                    </a:lnTo>
                    <a:lnTo>
                      <a:pt x="22" y="3"/>
                    </a:lnTo>
                    <a:lnTo>
                      <a:pt x="17" y="5"/>
                    </a:lnTo>
                    <a:lnTo>
                      <a:pt x="13" y="7"/>
                    </a:lnTo>
                    <a:lnTo>
                      <a:pt x="8" y="10"/>
                    </a:lnTo>
                    <a:lnTo>
                      <a:pt x="5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36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3" name="Freeform 3290"/>
              <p:cNvSpPr>
                <a:spLocks/>
              </p:cNvSpPr>
              <p:nvPr/>
            </p:nvSpPr>
            <p:spPr bwMode="auto">
              <a:xfrm>
                <a:off x="3492" y="4040"/>
                <a:ext cx="10" cy="7"/>
              </a:xfrm>
              <a:custGeom>
                <a:avLst/>
                <a:gdLst/>
                <a:ahLst/>
                <a:cxnLst>
                  <a:cxn ang="0">
                    <a:pos x="50" y="37"/>
                  </a:cxn>
                  <a:cxn ang="0">
                    <a:pos x="50" y="37"/>
                  </a:cxn>
                  <a:cxn ang="0">
                    <a:pos x="50" y="35"/>
                  </a:cxn>
                  <a:cxn ang="0">
                    <a:pos x="50" y="35"/>
                  </a:cxn>
                  <a:cxn ang="0">
                    <a:pos x="50" y="34"/>
                  </a:cxn>
                  <a:cxn ang="0">
                    <a:pos x="50" y="34"/>
                  </a:cxn>
                  <a:cxn ang="0">
                    <a:pos x="50" y="34"/>
                  </a:cxn>
                  <a:cxn ang="0">
                    <a:pos x="50" y="34"/>
                  </a:cxn>
                  <a:cxn ang="0">
                    <a:pos x="50" y="34"/>
                  </a:cxn>
                  <a:cxn ang="0">
                    <a:pos x="50" y="34"/>
                  </a:cxn>
                  <a:cxn ang="0">
                    <a:pos x="14" y="0"/>
                  </a:cxn>
                  <a:cxn ang="0">
                    <a:pos x="10" y="3"/>
                  </a:cxn>
                  <a:cxn ang="0">
                    <a:pos x="8" y="8"/>
                  </a:cxn>
                  <a:cxn ang="0">
                    <a:pos x="6" y="12"/>
                  </a:cxn>
                  <a:cxn ang="0">
                    <a:pos x="3" y="17"/>
                  </a:cxn>
                  <a:cxn ang="0">
                    <a:pos x="1" y="22"/>
                  </a:cxn>
                  <a:cxn ang="0">
                    <a:pos x="1" y="27"/>
                  </a:cxn>
                  <a:cxn ang="0">
                    <a:pos x="0" y="32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50" y="37"/>
                  </a:cxn>
                </a:cxnLst>
                <a:rect l="0" t="0" r="r" b="b"/>
                <a:pathLst>
                  <a:path w="50" h="37">
                    <a:moveTo>
                      <a:pt x="50" y="37"/>
                    </a:moveTo>
                    <a:lnTo>
                      <a:pt x="50" y="37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7"/>
                    </a:lnTo>
                    <a:lnTo>
                      <a:pt x="1" y="22"/>
                    </a:lnTo>
                    <a:lnTo>
                      <a:pt x="1" y="27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5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4" name="Freeform 3291"/>
              <p:cNvSpPr>
                <a:spLocks/>
              </p:cNvSpPr>
              <p:nvPr/>
            </p:nvSpPr>
            <p:spPr bwMode="auto">
              <a:xfrm>
                <a:off x="3509" y="4034"/>
                <a:ext cx="10" cy="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5" y="4"/>
                  </a:cxn>
                  <a:cxn ang="0">
                    <a:pos x="4" y="10"/>
                  </a:cxn>
                  <a:cxn ang="0">
                    <a:pos x="2" y="16"/>
                  </a:cxn>
                  <a:cxn ang="0">
                    <a:pos x="2" y="20"/>
                  </a:cxn>
                  <a:cxn ang="0">
                    <a:pos x="1" y="26"/>
                  </a:cxn>
                  <a:cxn ang="0">
                    <a:pos x="1" y="32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50" y="45"/>
                  </a:cxn>
                  <a:cxn ang="0">
                    <a:pos x="50" y="40"/>
                  </a:cxn>
                  <a:cxn ang="0">
                    <a:pos x="50" y="35"/>
                  </a:cxn>
                  <a:cxn ang="0">
                    <a:pos x="51" y="31"/>
                  </a:cxn>
                  <a:cxn ang="0">
                    <a:pos x="51" y="27"/>
                  </a:cxn>
                  <a:cxn ang="0">
                    <a:pos x="52" y="24"/>
                  </a:cxn>
                  <a:cxn ang="0">
                    <a:pos x="52" y="20"/>
                  </a:cxn>
                  <a:cxn ang="0">
                    <a:pos x="53" y="18"/>
                  </a:cxn>
                  <a:cxn ang="0">
                    <a:pos x="53" y="16"/>
                  </a:cxn>
                  <a:cxn ang="0">
                    <a:pos x="53" y="16"/>
                  </a:cxn>
                  <a:cxn ang="0">
                    <a:pos x="7" y="0"/>
                  </a:cxn>
                </a:cxnLst>
                <a:rect l="0" t="0" r="r" b="b"/>
                <a:pathLst>
                  <a:path w="53" h="45">
                    <a:moveTo>
                      <a:pt x="7" y="0"/>
                    </a:moveTo>
                    <a:lnTo>
                      <a:pt x="7" y="0"/>
                    </a:lnTo>
                    <a:lnTo>
                      <a:pt x="5" y="4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1" y="26"/>
                    </a:lnTo>
                    <a:lnTo>
                      <a:pt x="1" y="32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50" y="45"/>
                    </a:lnTo>
                    <a:lnTo>
                      <a:pt x="50" y="40"/>
                    </a:lnTo>
                    <a:lnTo>
                      <a:pt x="50" y="35"/>
                    </a:lnTo>
                    <a:lnTo>
                      <a:pt x="51" y="31"/>
                    </a:lnTo>
                    <a:lnTo>
                      <a:pt x="51" y="27"/>
                    </a:lnTo>
                    <a:lnTo>
                      <a:pt x="52" y="24"/>
                    </a:lnTo>
                    <a:lnTo>
                      <a:pt x="52" y="20"/>
                    </a:lnTo>
                    <a:lnTo>
                      <a:pt x="53" y="18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5" name="Freeform 3292"/>
              <p:cNvSpPr>
                <a:spLocks/>
              </p:cNvSpPr>
              <p:nvPr/>
            </p:nvSpPr>
            <p:spPr bwMode="auto">
              <a:xfrm>
                <a:off x="3510" y="4027"/>
                <a:ext cx="11" cy="1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17" y="4"/>
                  </a:cxn>
                  <a:cxn ang="0">
                    <a:pos x="14" y="7"/>
                  </a:cxn>
                  <a:cxn ang="0">
                    <a:pos x="12" y="12"/>
                  </a:cxn>
                  <a:cxn ang="0">
                    <a:pos x="8" y="15"/>
                  </a:cxn>
                  <a:cxn ang="0">
                    <a:pos x="6" y="20"/>
                  </a:cxn>
                  <a:cxn ang="0">
                    <a:pos x="4" y="24"/>
                  </a:cxn>
                  <a:cxn ang="0">
                    <a:pos x="1" y="29"/>
                  </a:cxn>
                  <a:cxn ang="0">
                    <a:pos x="0" y="34"/>
                  </a:cxn>
                  <a:cxn ang="0">
                    <a:pos x="46" y="50"/>
                  </a:cxn>
                  <a:cxn ang="0">
                    <a:pos x="47" y="47"/>
                  </a:cxn>
                  <a:cxn ang="0">
                    <a:pos x="49" y="45"/>
                  </a:cxn>
                  <a:cxn ang="0">
                    <a:pos x="49" y="44"/>
                  </a:cxn>
                  <a:cxn ang="0">
                    <a:pos x="50" y="43"/>
                  </a:cxn>
                  <a:cxn ang="0">
                    <a:pos x="51" y="42"/>
                  </a:cxn>
                  <a:cxn ang="0">
                    <a:pos x="51" y="41"/>
                  </a:cxn>
                  <a:cxn ang="0">
                    <a:pos x="52" y="39"/>
                  </a:cxn>
                  <a:cxn ang="0">
                    <a:pos x="53" y="39"/>
                  </a:cxn>
                  <a:cxn ang="0">
                    <a:pos x="53" y="39"/>
                  </a:cxn>
                  <a:cxn ang="0">
                    <a:pos x="22" y="0"/>
                  </a:cxn>
                </a:cxnLst>
                <a:rect l="0" t="0" r="r" b="b"/>
                <a:pathLst>
                  <a:path w="53" h="50">
                    <a:moveTo>
                      <a:pt x="22" y="0"/>
                    </a:moveTo>
                    <a:lnTo>
                      <a:pt x="22" y="0"/>
                    </a:lnTo>
                    <a:lnTo>
                      <a:pt x="17" y="4"/>
                    </a:lnTo>
                    <a:lnTo>
                      <a:pt x="14" y="7"/>
                    </a:lnTo>
                    <a:lnTo>
                      <a:pt x="12" y="12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4"/>
                    </a:lnTo>
                    <a:lnTo>
                      <a:pt x="1" y="29"/>
                    </a:lnTo>
                    <a:lnTo>
                      <a:pt x="0" y="34"/>
                    </a:lnTo>
                    <a:lnTo>
                      <a:pt x="46" y="50"/>
                    </a:lnTo>
                    <a:lnTo>
                      <a:pt x="47" y="47"/>
                    </a:lnTo>
                    <a:lnTo>
                      <a:pt x="49" y="45"/>
                    </a:lnTo>
                    <a:lnTo>
                      <a:pt x="49" y="44"/>
                    </a:lnTo>
                    <a:lnTo>
                      <a:pt x="50" y="43"/>
                    </a:lnTo>
                    <a:lnTo>
                      <a:pt x="51" y="42"/>
                    </a:lnTo>
                    <a:lnTo>
                      <a:pt x="51" y="41"/>
                    </a:lnTo>
                    <a:lnTo>
                      <a:pt x="52" y="39"/>
                    </a:lnTo>
                    <a:lnTo>
                      <a:pt x="53" y="39"/>
                    </a:lnTo>
                    <a:lnTo>
                      <a:pt x="53" y="3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6" name="Freeform 3293"/>
              <p:cNvSpPr>
                <a:spLocks/>
              </p:cNvSpPr>
              <p:nvPr/>
            </p:nvSpPr>
            <p:spPr bwMode="auto">
              <a:xfrm>
                <a:off x="3515" y="4024"/>
                <a:ext cx="7" cy="1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0"/>
                  </a:cxn>
                  <a:cxn ang="0">
                    <a:pos x="34" y="0"/>
                  </a:cxn>
                  <a:cxn ang="0">
                    <a:pos x="29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4" y="5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0" y="13"/>
                  </a:cxn>
                  <a:cxn ang="0">
                    <a:pos x="31" y="52"/>
                  </a:cxn>
                  <a:cxn ang="0">
                    <a:pos x="31" y="51"/>
                  </a:cxn>
                  <a:cxn ang="0">
                    <a:pos x="32" y="51"/>
                  </a:cxn>
                  <a:cxn ang="0">
                    <a:pos x="32" y="51"/>
                  </a:cxn>
                  <a:cxn ang="0">
                    <a:pos x="34" y="50"/>
                  </a:cxn>
                  <a:cxn ang="0">
                    <a:pos x="35" y="50"/>
                  </a:cxn>
                  <a:cxn ang="0">
                    <a:pos x="36" y="50"/>
                  </a:cxn>
                  <a:cxn ang="0">
                    <a:pos x="37" y="50"/>
                  </a:cxn>
                  <a:cxn ang="0">
                    <a:pos x="39" y="50"/>
                  </a:cxn>
                  <a:cxn ang="0">
                    <a:pos x="39" y="50"/>
                  </a:cxn>
                  <a:cxn ang="0">
                    <a:pos x="39" y="0"/>
                  </a:cxn>
                </a:cxnLst>
                <a:rect l="0" t="0" r="r" b="b"/>
                <a:pathLst>
                  <a:path w="39" h="52">
                    <a:moveTo>
                      <a:pt x="39" y="0"/>
                    </a:moveTo>
                    <a:lnTo>
                      <a:pt x="39" y="0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4" y="5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0" y="13"/>
                    </a:lnTo>
                    <a:lnTo>
                      <a:pt x="31" y="52"/>
                    </a:lnTo>
                    <a:lnTo>
                      <a:pt x="31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4" y="50"/>
                    </a:lnTo>
                    <a:lnTo>
                      <a:pt x="35" y="50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7" name="Freeform 3294"/>
              <p:cNvSpPr>
                <a:spLocks/>
              </p:cNvSpPr>
              <p:nvPr/>
            </p:nvSpPr>
            <p:spPr bwMode="auto">
              <a:xfrm>
                <a:off x="3522" y="4024"/>
                <a:ext cx="6" cy="11"/>
              </a:xfrm>
              <a:custGeom>
                <a:avLst/>
                <a:gdLst/>
                <a:ahLst/>
                <a:cxnLst>
                  <a:cxn ang="0">
                    <a:pos x="30" y="7"/>
                  </a:cxn>
                  <a:cxn ang="0">
                    <a:pos x="30" y="7"/>
                  </a:cxn>
                  <a:cxn ang="0">
                    <a:pos x="27" y="6"/>
                  </a:cxn>
                  <a:cxn ang="0">
                    <a:pos x="23" y="4"/>
                  </a:cxn>
                  <a:cxn ang="0">
                    <a:pos x="19" y="3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1" y="50"/>
                  </a:cxn>
                  <a:cxn ang="0">
                    <a:pos x="3" y="50"/>
                  </a:cxn>
                  <a:cxn ang="0">
                    <a:pos x="4" y="50"/>
                  </a:cxn>
                  <a:cxn ang="0">
                    <a:pos x="4" y="50"/>
                  </a:cxn>
                  <a:cxn ang="0">
                    <a:pos x="5" y="50"/>
                  </a:cxn>
                  <a:cxn ang="0">
                    <a:pos x="6" y="51"/>
                  </a:cxn>
                  <a:cxn ang="0">
                    <a:pos x="6" y="51"/>
                  </a:cxn>
                  <a:cxn ang="0">
                    <a:pos x="7" y="51"/>
                  </a:cxn>
                  <a:cxn ang="0">
                    <a:pos x="7" y="51"/>
                  </a:cxn>
                  <a:cxn ang="0">
                    <a:pos x="30" y="7"/>
                  </a:cxn>
                </a:cxnLst>
                <a:rect l="0" t="0" r="r" b="b"/>
                <a:pathLst>
                  <a:path w="30" h="51">
                    <a:moveTo>
                      <a:pt x="30" y="7"/>
                    </a:moveTo>
                    <a:lnTo>
                      <a:pt x="30" y="7"/>
                    </a:lnTo>
                    <a:lnTo>
                      <a:pt x="27" y="6"/>
                    </a:lnTo>
                    <a:lnTo>
                      <a:pt x="23" y="4"/>
                    </a:lnTo>
                    <a:lnTo>
                      <a:pt x="19" y="3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3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8" name="Freeform 3295"/>
              <p:cNvSpPr>
                <a:spLocks/>
              </p:cNvSpPr>
              <p:nvPr/>
            </p:nvSpPr>
            <p:spPr bwMode="auto">
              <a:xfrm>
                <a:off x="3524" y="4026"/>
                <a:ext cx="9" cy="9"/>
              </a:xfrm>
              <a:custGeom>
                <a:avLst/>
                <a:gdLst/>
                <a:ahLst/>
                <a:cxnLst>
                  <a:cxn ang="0">
                    <a:pos x="45" y="21"/>
                  </a:cxn>
                  <a:cxn ang="0">
                    <a:pos x="45" y="21"/>
                  </a:cxn>
                  <a:cxn ang="0">
                    <a:pos x="43" y="18"/>
                  </a:cxn>
                  <a:cxn ang="0">
                    <a:pos x="41" y="15"/>
                  </a:cxn>
                  <a:cxn ang="0">
                    <a:pos x="38" y="12"/>
                  </a:cxn>
                  <a:cxn ang="0">
                    <a:pos x="36" y="10"/>
                  </a:cxn>
                  <a:cxn ang="0">
                    <a:pos x="33" y="7"/>
                  </a:cxn>
                  <a:cxn ang="0">
                    <a:pos x="29" y="5"/>
                  </a:cxn>
                  <a:cxn ang="0">
                    <a:pos x="27" y="3"/>
                  </a:cxn>
                  <a:cxn ang="0">
                    <a:pos x="23" y="0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3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4" y="48"/>
                  </a:cxn>
                  <a:cxn ang="0">
                    <a:pos x="4" y="48"/>
                  </a:cxn>
                  <a:cxn ang="0">
                    <a:pos x="45" y="21"/>
                  </a:cxn>
                </a:cxnLst>
                <a:rect l="0" t="0" r="r" b="b"/>
                <a:pathLst>
                  <a:path w="45" h="48">
                    <a:moveTo>
                      <a:pt x="45" y="21"/>
                    </a:moveTo>
                    <a:lnTo>
                      <a:pt x="45" y="21"/>
                    </a:lnTo>
                    <a:lnTo>
                      <a:pt x="43" y="18"/>
                    </a:lnTo>
                    <a:lnTo>
                      <a:pt x="41" y="15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3" y="7"/>
                    </a:lnTo>
                    <a:lnTo>
                      <a:pt x="29" y="5"/>
                    </a:lnTo>
                    <a:lnTo>
                      <a:pt x="27" y="3"/>
                    </a:lnTo>
                    <a:lnTo>
                      <a:pt x="23" y="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5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9" name="Freeform 3296"/>
              <p:cNvSpPr>
                <a:spLocks/>
              </p:cNvSpPr>
              <p:nvPr/>
            </p:nvSpPr>
            <p:spPr bwMode="auto">
              <a:xfrm>
                <a:off x="3525" y="4030"/>
                <a:ext cx="10" cy="8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7"/>
                  </a:cxn>
                  <a:cxn ang="0">
                    <a:pos x="52" y="23"/>
                  </a:cxn>
                  <a:cxn ang="0">
                    <a:pos x="51" y="20"/>
                  </a:cxn>
                  <a:cxn ang="0">
                    <a:pos x="49" y="16"/>
                  </a:cxn>
                  <a:cxn ang="0">
                    <a:pos x="48" y="13"/>
                  </a:cxn>
                  <a:cxn ang="0">
                    <a:pos x="47" y="9"/>
                  </a:cxn>
                  <a:cxn ang="0">
                    <a:pos x="45" y="6"/>
                  </a:cxn>
                  <a:cxn ang="0">
                    <a:pos x="44" y="4"/>
                  </a:cxn>
                  <a:cxn ang="0">
                    <a:pos x="41" y="0"/>
                  </a:cxn>
                  <a:cxn ang="0">
                    <a:pos x="0" y="27"/>
                  </a:cxn>
                  <a:cxn ang="0">
                    <a:pos x="1" y="28"/>
                  </a:cxn>
                  <a:cxn ang="0">
                    <a:pos x="1" y="29"/>
                  </a:cxn>
                  <a:cxn ang="0">
                    <a:pos x="2" y="30"/>
                  </a:cxn>
                  <a:cxn ang="0">
                    <a:pos x="2" y="31"/>
                  </a:cxn>
                  <a:cxn ang="0">
                    <a:pos x="3" y="34"/>
                  </a:cxn>
                  <a:cxn ang="0">
                    <a:pos x="3" y="35"/>
                  </a:cxn>
                  <a:cxn ang="0">
                    <a:pos x="4" y="37"/>
                  </a:cxn>
                  <a:cxn ang="0">
                    <a:pos x="4" y="39"/>
                  </a:cxn>
                  <a:cxn ang="0">
                    <a:pos x="4" y="39"/>
                  </a:cxn>
                  <a:cxn ang="0">
                    <a:pos x="53" y="27"/>
                  </a:cxn>
                </a:cxnLst>
                <a:rect l="0" t="0" r="r" b="b"/>
                <a:pathLst>
                  <a:path w="53" h="39">
                    <a:moveTo>
                      <a:pt x="53" y="27"/>
                    </a:moveTo>
                    <a:lnTo>
                      <a:pt x="53" y="27"/>
                    </a:lnTo>
                    <a:lnTo>
                      <a:pt x="52" y="23"/>
                    </a:lnTo>
                    <a:lnTo>
                      <a:pt x="51" y="20"/>
                    </a:lnTo>
                    <a:lnTo>
                      <a:pt x="49" y="16"/>
                    </a:lnTo>
                    <a:lnTo>
                      <a:pt x="48" y="13"/>
                    </a:lnTo>
                    <a:lnTo>
                      <a:pt x="47" y="9"/>
                    </a:lnTo>
                    <a:lnTo>
                      <a:pt x="45" y="6"/>
                    </a:lnTo>
                    <a:lnTo>
                      <a:pt x="44" y="4"/>
                    </a:lnTo>
                    <a:lnTo>
                      <a:pt x="41" y="0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2" y="30"/>
                    </a:lnTo>
                    <a:lnTo>
                      <a:pt x="2" y="31"/>
                    </a:lnTo>
                    <a:lnTo>
                      <a:pt x="3" y="34"/>
                    </a:lnTo>
                    <a:lnTo>
                      <a:pt x="3" y="35"/>
                    </a:lnTo>
                    <a:lnTo>
                      <a:pt x="4" y="37"/>
                    </a:lnTo>
                    <a:lnTo>
                      <a:pt x="4" y="39"/>
                    </a:lnTo>
                    <a:lnTo>
                      <a:pt x="4" y="39"/>
                    </a:lnTo>
                    <a:lnTo>
                      <a:pt x="53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50" name="Freeform 3297"/>
              <p:cNvSpPr>
                <a:spLocks/>
              </p:cNvSpPr>
              <p:nvPr/>
            </p:nvSpPr>
            <p:spPr bwMode="auto">
              <a:xfrm>
                <a:off x="3525" y="4035"/>
                <a:ext cx="11" cy="8"/>
              </a:xfrm>
              <a:custGeom>
                <a:avLst/>
                <a:gdLst/>
                <a:ahLst/>
                <a:cxnLst>
                  <a:cxn ang="0">
                    <a:pos x="52" y="37"/>
                  </a:cxn>
                  <a:cxn ang="0">
                    <a:pos x="52" y="37"/>
                  </a:cxn>
                  <a:cxn ang="0">
                    <a:pos x="52" y="32"/>
                  </a:cxn>
                  <a:cxn ang="0">
                    <a:pos x="52" y="26"/>
                  </a:cxn>
                  <a:cxn ang="0">
                    <a:pos x="52" y="22"/>
                  </a:cxn>
                  <a:cxn ang="0">
                    <a:pos x="51" y="17"/>
                  </a:cxn>
                  <a:cxn ang="0">
                    <a:pos x="51" y="12"/>
                  </a:cxn>
                  <a:cxn ang="0">
                    <a:pos x="50" y="8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1" y="16"/>
                  </a:cxn>
                  <a:cxn ang="0">
                    <a:pos x="1" y="19"/>
                  </a:cxn>
                  <a:cxn ang="0">
                    <a:pos x="3" y="22"/>
                  </a:cxn>
                  <a:cxn ang="0">
                    <a:pos x="3" y="25"/>
                  </a:cxn>
                  <a:cxn ang="0">
                    <a:pos x="3" y="29"/>
                  </a:cxn>
                  <a:cxn ang="0">
                    <a:pos x="3" y="32"/>
                  </a:cxn>
                  <a:cxn ang="0">
                    <a:pos x="3" y="37"/>
                  </a:cxn>
                  <a:cxn ang="0">
                    <a:pos x="3" y="37"/>
                  </a:cxn>
                  <a:cxn ang="0">
                    <a:pos x="52" y="37"/>
                  </a:cxn>
                </a:cxnLst>
                <a:rect l="0" t="0" r="r" b="b"/>
                <a:pathLst>
                  <a:path w="52" h="37">
                    <a:moveTo>
                      <a:pt x="52" y="37"/>
                    </a:moveTo>
                    <a:lnTo>
                      <a:pt x="52" y="37"/>
                    </a:lnTo>
                    <a:lnTo>
                      <a:pt x="52" y="32"/>
                    </a:lnTo>
                    <a:lnTo>
                      <a:pt x="52" y="26"/>
                    </a:lnTo>
                    <a:lnTo>
                      <a:pt x="52" y="22"/>
                    </a:lnTo>
                    <a:lnTo>
                      <a:pt x="51" y="17"/>
                    </a:lnTo>
                    <a:lnTo>
                      <a:pt x="51" y="12"/>
                    </a:lnTo>
                    <a:lnTo>
                      <a:pt x="50" y="8"/>
                    </a:lnTo>
                    <a:lnTo>
                      <a:pt x="50" y="4"/>
                    </a:lnTo>
                    <a:lnTo>
                      <a:pt x="49" y="0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3" y="22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3" y="32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52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51" name="Freeform 3298"/>
              <p:cNvSpPr>
                <a:spLocks/>
              </p:cNvSpPr>
              <p:nvPr/>
            </p:nvSpPr>
            <p:spPr bwMode="auto">
              <a:xfrm>
                <a:off x="3525" y="4043"/>
                <a:ext cx="11" cy="9"/>
              </a:xfrm>
              <a:custGeom>
                <a:avLst/>
                <a:gdLst/>
                <a:ahLst/>
                <a:cxnLst>
                  <a:cxn ang="0">
                    <a:pos x="48" y="45"/>
                  </a:cxn>
                  <a:cxn ang="0">
                    <a:pos x="48" y="45"/>
                  </a:cxn>
                  <a:cxn ang="0">
                    <a:pos x="49" y="40"/>
                  </a:cxn>
                  <a:cxn ang="0">
                    <a:pos x="50" y="34"/>
                  </a:cxn>
                  <a:cxn ang="0">
                    <a:pos x="51" y="30"/>
                  </a:cxn>
                  <a:cxn ang="0">
                    <a:pos x="52" y="24"/>
                  </a:cxn>
                  <a:cxn ang="0">
                    <a:pos x="52" y="18"/>
                  </a:cxn>
                  <a:cxn ang="0">
                    <a:pos x="53" y="12"/>
                  </a:cxn>
                  <a:cxn ang="0">
                    <a:pos x="53" y="7"/>
                  </a:cxn>
                  <a:cxn ang="0">
                    <a:pos x="53" y="0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4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2" y="22"/>
                  </a:cxn>
                  <a:cxn ang="0">
                    <a:pos x="1" y="24"/>
                  </a:cxn>
                  <a:cxn ang="0">
                    <a:pos x="1" y="27"/>
                  </a:cxn>
                  <a:cxn ang="0">
                    <a:pos x="0" y="30"/>
                  </a:cxn>
                  <a:cxn ang="0">
                    <a:pos x="0" y="28"/>
                  </a:cxn>
                  <a:cxn ang="0">
                    <a:pos x="48" y="45"/>
                  </a:cxn>
                </a:cxnLst>
                <a:rect l="0" t="0" r="r" b="b"/>
                <a:pathLst>
                  <a:path w="53" h="45">
                    <a:moveTo>
                      <a:pt x="48" y="45"/>
                    </a:moveTo>
                    <a:lnTo>
                      <a:pt x="48" y="45"/>
                    </a:lnTo>
                    <a:lnTo>
                      <a:pt x="49" y="40"/>
                    </a:lnTo>
                    <a:lnTo>
                      <a:pt x="50" y="34"/>
                    </a:lnTo>
                    <a:lnTo>
                      <a:pt x="51" y="30"/>
                    </a:lnTo>
                    <a:lnTo>
                      <a:pt x="52" y="24"/>
                    </a:lnTo>
                    <a:lnTo>
                      <a:pt x="52" y="18"/>
                    </a:lnTo>
                    <a:lnTo>
                      <a:pt x="53" y="12"/>
                    </a:lnTo>
                    <a:lnTo>
                      <a:pt x="53" y="7"/>
                    </a:lnTo>
                    <a:lnTo>
                      <a:pt x="53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4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2" y="22"/>
                    </a:lnTo>
                    <a:lnTo>
                      <a:pt x="1" y="24"/>
                    </a:lnTo>
                    <a:lnTo>
                      <a:pt x="1" y="27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48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52" name="Freeform 3299"/>
              <p:cNvSpPr>
                <a:spLocks/>
              </p:cNvSpPr>
              <p:nvPr/>
            </p:nvSpPr>
            <p:spPr bwMode="auto">
              <a:xfrm>
                <a:off x="3524" y="4048"/>
                <a:ext cx="11" cy="10"/>
              </a:xfrm>
              <a:custGeom>
                <a:avLst/>
                <a:gdLst/>
                <a:ahLst/>
                <a:cxnLst>
                  <a:cxn ang="0">
                    <a:pos x="32" y="50"/>
                  </a:cxn>
                  <a:cxn ang="0">
                    <a:pos x="32" y="50"/>
                  </a:cxn>
                  <a:cxn ang="0">
                    <a:pos x="35" y="47"/>
                  </a:cxn>
                  <a:cxn ang="0">
                    <a:pos x="39" y="43"/>
                  </a:cxn>
                  <a:cxn ang="0">
                    <a:pos x="42" y="39"/>
                  </a:cxn>
                  <a:cxn ang="0">
                    <a:pos x="44" y="35"/>
                  </a:cxn>
                  <a:cxn ang="0">
                    <a:pos x="48" y="31"/>
                  </a:cxn>
                  <a:cxn ang="0">
                    <a:pos x="50" y="26"/>
                  </a:cxn>
                  <a:cxn ang="0">
                    <a:pos x="51" y="21"/>
                  </a:cxn>
                  <a:cxn ang="0">
                    <a:pos x="54" y="17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2" y="10"/>
                  </a:cxn>
                  <a:cxn ang="0">
                    <a:pos x="0" y="11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32" y="50"/>
                  </a:cxn>
                </a:cxnLst>
                <a:rect l="0" t="0" r="r" b="b"/>
                <a:pathLst>
                  <a:path w="54" h="50">
                    <a:moveTo>
                      <a:pt x="32" y="50"/>
                    </a:moveTo>
                    <a:lnTo>
                      <a:pt x="32" y="50"/>
                    </a:lnTo>
                    <a:lnTo>
                      <a:pt x="35" y="47"/>
                    </a:lnTo>
                    <a:lnTo>
                      <a:pt x="39" y="43"/>
                    </a:lnTo>
                    <a:lnTo>
                      <a:pt x="42" y="39"/>
                    </a:lnTo>
                    <a:lnTo>
                      <a:pt x="44" y="35"/>
                    </a:lnTo>
                    <a:lnTo>
                      <a:pt x="48" y="31"/>
                    </a:lnTo>
                    <a:lnTo>
                      <a:pt x="50" y="26"/>
                    </a:lnTo>
                    <a:lnTo>
                      <a:pt x="51" y="21"/>
                    </a:lnTo>
                    <a:lnTo>
                      <a:pt x="54" y="17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2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53" name="Freeform 3300"/>
              <p:cNvSpPr>
                <a:spLocks/>
              </p:cNvSpPr>
              <p:nvPr/>
            </p:nvSpPr>
            <p:spPr bwMode="auto">
              <a:xfrm>
                <a:off x="3522" y="4051"/>
                <a:ext cx="8" cy="10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51"/>
                  </a:cxn>
                  <a:cxn ang="0">
                    <a:pos x="5" y="51"/>
                  </a:cxn>
                  <a:cxn ang="0">
                    <a:pos x="11" y="51"/>
                  </a:cxn>
                  <a:cxn ang="0">
                    <a:pos x="15" y="50"/>
                  </a:cxn>
                  <a:cxn ang="0">
                    <a:pos x="21" y="49"/>
                  </a:cxn>
                  <a:cxn ang="0">
                    <a:pos x="26" y="46"/>
                  </a:cxn>
                  <a:cxn ang="0">
                    <a:pos x="30" y="44"/>
                  </a:cxn>
                  <a:cxn ang="0">
                    <a:pos x="35" y="42"/>
                  </a:cxn>
                  <a:cxn ang="0">
                    <a:pos x="40" y="38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51"/>
                  </a:cxn>
                </a:cxnLst>
                <a:rect l="0" t="0" r="r" b="b"/>
                <a:pathLst>
                  <a:path w="40" h="51">
                    <a:moveTo>
                      <a:pt x="0" y="51"/>
                    </a:moveTo>
                    <a:lnTo>
                      <a:pt x="0" y="51"/>
                    </a:lnTo>
                    <a:lnTo>
                      <a:pt x="5" y="51"/>
                    </a:lnTo>
                    <a:lnTo>
                      <a:pt x="11" y="51"/>
                    </a:lnTo>
                    <a:lnTo>
                      <a:pt x="15" y="50"/>
                    </a:lnTo>
                    <a:lnTo>
                      <a:pt x="21" y="49"/>
                    </a:lnTo>
                    <a:lnTo>
                      <a:pt x="26" y="46"/>
                    </a:lnTo>
                    <a:lnTo>
                      <a:pt x="30" y="44"/>
                    </a:lnTo>
                    <a:lnTo>
                      <a:pt x="35" y="42"/>
                    </a:lnTo>
                    <a:lnTo>
                      <a:pt x="40" y="38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54" name="Freeform 3301"/>
              <p:cNvSpPr>
                <a:spLocks/>
              </p:cNvSpPr>
              <p:nvPr/>
            </p:nvSpPr>
            <p:spPr bwMode="auto">
              <a:xfrm>
                <a:off x="3513" y="4050"/>
                <a:ext cx="9" cy="1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0" y="31"/>
                  </a:cxn>
                  <a:cxn ang="0">
                    <a:pos x="4" y="36"/>
                  </a:cxn>
                  <a:cxn ang="0">
                    <a:pos x="10" y="40"/>
                  </a:cxn>
                  <a:cxn ang="0">
                    <a:pos x="16" y="45"/>
                  </a:cxn>
                  <a:cxn ang="0">
                    <a:pos x="22" y="47"/>
                  </a:cxn>
                  <a:cxn ang="0">
                    <a:pos x="29" y="51"/>
                  </a:cxn>
                  <a:cxn ang="0">
                    <a:pos x="35" y="52"/>
                  </a:cxn>
                  <a:cxn ang="0">
                    <a:pos x="42" y="53"/>
                  </a:cxn>
                  <a:cxn ang="0">
                    <a:pos x="49" y="53"/>
                  </a:cxn>
                  <a:cxn ang="0">
                    <a:pos x="49" y="3"/>
                  </a:cxn>
                  <a:cxn ang="0">
                    <a:pos x="47" y="3"/>
                  </a:cxn>
                  <a:cxn ang="0">
                    <a:pos x="45" y="3"/>
                  </a:cxn>
                  <a:cxn ang="0">
                    <a:pos x="44" y="3"/>
                  </a:cxn>
                  <a:cxn ang="0">
                    <a:pos x="42" y="2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0" y="30"/>
                  </a:cxn>
                </a:cxnLst>
                <a:rect l="0" t="0" r="r" b="b"/>
                <a:pathLst>
                  <a:path w="49" h="53">
                    <a:moveTo>
                      <a:pt x="0" y="30"/>
                    </a:moveTo>
                    <a:lnTo>
                      <a:pt x="0" y="31"/>
                    </a:lnTo>
                    <a:lnTo>
                      <a:pt x="4" y="36"/>
                    </a:lnTo>
                    <a:lnTo>
                      <a:pt x="10" y="40"/>
                    </a:lnTo>
                    <a:lnTo>
                      <a:pt x="16" y="45"/>
                    </a:lnTo>
                    <a:lnTo>
                      <a:pt x="22" y="47"/>
                    </a:lnTo>
                    <a:lnTo>
                      <a:pt x="29" y="51"/>
                    </a:lnTo>
                    <a:lnTo>
                      <a:pt x="35" y="52"/>
                    </a:lnTo>
                    <a:lnTo>
                      <a:pt x="42" y="53"/>
                    </a:lnTo>
                    <a:lnTo>
                      <a:pt x="49" y="53"/>
                    </a:lnTo>
                    <a:lnTo>
                      <a:pt x="49" y="3"/>
                    </a:lnTo>
                    <a:lnTo>
                      <a:pt x="47" y="3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55" name="Freeform 3302"/>
              <p:cNvSpPr>
                <a:spLocks/>
              </p:cNvSpPr>
              <p:nvPr/>
            </p:nvSpPr>
            <p:spPr bwMode="auto">
              <a:xfrm>
                <a:off x="3509" y="4043"/>
                <a:ext cx="11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" y="19"/>
                  </a:cxn>
                  <a:cxn ang="0">
                    <a:pos x="2" y="28"/>
                  </a:cxn>
                  <a:cxn ang="0">
                    <a:pos x="5" y="38"/>
                  </a:cxn>
                  <a:cxn ang="0">
                    <a:pos x="7" y="46"/>
                  </a:cxn>
                  <a:cxn ang="0">
                    <a:pos x="11" y="54"/>
                  </a:cxn>
                  <a:cxn ang="0">
                    <a:pos x="14" y="61"/>
                  </a:cxn>
                  <a:cxn ang="0">
                    <a:pos x="19" y="68"/>
                  </a:cxn>
                  <a:cxn ang="0">
                    <a:pos x="58" y="38"/>
                  </a:cxn>
                  <a:cxn ang="0">
                    <a:pos x="57" y="35"/>
                  </a:cxn>
                  <a:cxn ang="0">
                    <a:pos x="56" y="33"/>
                  </a:cxn>
                  <a:cxn ang="0">
                    <a:pos x="54" y="30"/>
                  </a:cxn>
                  <a:cxn ang="0">
                    <a:pos x="52" y="26"/>
                  </a:cxn>
                  <a:cxn ang="0">
                    <a:pos x="52" y="20"/>
                  </a:cxn>
                  <a:cxn ang="0">
                    <a:pos x="51" y="15"/>
                  </a:cxn>
                  <a:cxn ang="0">
                    <a:pos x="50" y="8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58" h="68">
                    <a:moveTo>
                      <a:pt x="0" y="0"/>
                    </a:moveTo>
                    <a:lnTo>
                      <a:pt x="0" y="0"/>
                    </a:lnTo>
                    <a:lnTo>
                      <a:pt x="1" y="10"/>
                    </a:lnTo>
                    <a:lnTo>
                      <a:pt x="1" y="19"/>
                    </a:lnTo>
                    <a:lnTo>
                      <a:pt x="2" y="28"/>
                    </a:lnTo>
                    <a:lnTo>
                      <a:pt x="5" y="38"/>
                    </a:lnTo>
                    <a:lnTo>
                      <a:pt x="7" y="46"/>
                    </a:lnTo>
                    <a:lnTo>
                      <a:pt x="11" y="54"/>
                    </a:lnTo>
                    <a:lnTo>
                      <a:pt x="14" y="61"/>
                    </a:lnTo>
                    <a:lnTo>
                      <a:pt x="19" y="68"/>
                    </a:lnTo>
                    <a:lnTo>
                      <a:pt x="58" y="38"/>
                    </a:lnTo>
                    <a:lnTo>
                      <a:pt x="57" y="35"/>
                    </a:lnTo>
                    <a:lnTo>
                      <a:pt x="56" y="33"/>
                    </a:lnTo>
                    <a:lnTo>
                      <a:pt x="54" y="30"/>
                    </a:lnTo>
                    <a:lnTo>
                      <a:pt x="52" y="26"/>
                    </a:lnTo>
                    <a:lnTo>
                      <a:pt x="52" y="20"/>
                    </a:lnTo>
                    <a:lnTo>
                      <a:pt x="51" y="15"/>
                    </a:lnTo>
                    <a:lnTo>
                      <a:pt x="50" y="8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56" name="Freeform 3303"/>
              <p:cNvSpPr>
                <a:spLocks/>
              </p:cNvSpPr>
              <p:nvPr/>
            </p:nvSpPr>
            <p:spPr bwMode="auto">
              <a:xfrm>
                <a:off x="3512" y="4043"/>
                <a:ext cx="11" cy="11"/>
              </a:xfrm>
              <a:custGeom>
                <a:avLst/>
                <a:gdLst/>
                <a:ahLst/>
                <a:cxnLst>
                  <a:cxn ang="0">
                    <a:pos x="51" y="28"/>
                  </a:cxn>
                  <a:cxn ang="0">
                    <a:pos x="51" y="28"/>
                  </a:cxn>
                  <a:cxn ang="0">
                    <a:pos x="51" y="28"/>
                  </a:cxn>
                  <a:cxn ang="0">
                    <a:pos x="51" y="27"/>
                  </a:cxn>
                  <a:cxn ang="0">
                    <a:pos x="50" y="25"/>
                  </a:cxn>
                  <a:cxn ang="0">
                    <a:pos x="50" y="23"/>
                  </a:cxn>
                  <a:cxn ang="0">
                    <a:pos x="49" y="18"/>
                  </a:cxn>
                  <a:cxn ang="0">
                    <a:pos x="49" y="12"/>
                  </a:cxn>
                  <a:cxn ang="0">
                    <a:pos x="49" y="7"/>
                  </a:cxn>
                  <a:cxn ang="0">
                    <a:pos x="49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1" y="24"/>
                  </a:cxn>
                  <a:cxn ang="0">
                    <a:pos x="2" y="31"/>
                  </a:cxn>
                  <a:cxn ang="0">
                    <a:pos x="3" y="38"/>
                  </a:cxn>
                  <a:cxn ang="0">
                    <a:pos x="5" y="45"/>
                  </a:cxn>
                  <a:cxn ang="0">
                    <a:pos x="8" y="50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51" y="28"/>
                  </a:cxn>
                </a:cxnLst>
                <a:rect l="0" t="0" r="r" b="b"/>
                <a:pathLst>
                  <a:path w="51" h="57">
                    <a:moveTo>
                      <a:pt x="51" y="28"/>
                    </a:moveTo>
                    <a:lnTo>
                      <a:pt x="51" y="28"/>
                    </a:lnTo>
                    <a:lnTo>
                      <a:pt x="51" y="28"/>
                    </a:lnTo>
                    <a:lnTo>
                      <a:pt x="51" y="27"/>
                    </a:lnTo>
                    <a:lnTo>
                      <a:pt x="50" y="25"/>
                    </a:lnTo>
                    <a:lnTo>
                      <a:pt x="50" y="23"/>
                    </a:lnTo>
                    <a:lnTo>
                      <a:pt x="49" y="18"/>
                    </a:lnTo>
                    <a:lnTo>
                      <a:pt x="49" y="12"/>
                    </a:lnTo>
                    <a:lnTo>
                      <a:pt x="49" y="7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" y="24"/>
                    </a:lnTo>
                    <a:lnTo>
                      <a:pt x="2" y="31"/>
                    </a:lnTo>
                    <a:lnTo>
                      <a:pt x="3" y="38"/>
                    </a:lnTo>
                    <a:lnTo>
                      <a:pt x="5" y="45"/>
                    </a:lnTo>
                    <a:lnTo>
                      <a:pt x="8" y="50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51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57" name="Freeform 3304"/>
              <p:cNvSpPr>
                <a:spLocks/>
              </p:cNvSpPr>
              <p:nvPr/>
            </p:nvSpPr>
            <p:spPr bwMode="auto">
              <a:xfrm>
                <a:off x="3515" y="4048"/>
                <a:ext cx="8" cy="1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2" y="0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0" y="29"/>
                  </a:cxn>
                  <a:cxn ang="0">
                    <a:pos x="4" y="33"/>
                  </a:cxn>
                  <a:cxn ang="0">
                    <a:pos x="7" y="37"/>
                  </a:cxn>
                  <a:cxn ang="0">
                    <a:pos x="12" y="41"/>
                  </a:cxn>
                  <a:cxn ang="0">
                    <a:pos x="16" y="44"/>
                  </a:cxn>
                  <a:cxn ang="0">
                    <a:pos x="22" y="47"/>
                  </a:cxn>
                  <a:cxn ang="0">
                    <a:pos x="28" y="49"/>
                  </a:cxn>
                  <a:cxn ang="0">
                    <a:pos x="34" y="50"/>
                  </a:cxn>
                  <a:cxn ang="0">
                    <a:pos x="39" y="50"/>
                  </a:cxn>
                  <a:cxn ang="0">
                    <a:pos x="39" y="50"/>
                  </a:cxn>
                  <a:cxn ang="0">
                    <a:pos x="39" y="0"/>
                  </a:cxn>
                </a:cxnLst>
                <a:rect l="0" t="0" r="r" b="b"/>
                <a:pathLst>
                  <a:path w="42" h="50">
                    <a:moveTo>
                      <a:pt x="39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0" y="29"/>
                    </a:lnTo>
                    <a:lnTo>
                      <a:pt x="4" y="33"/>
                    </a:lnTo>
                    <a:lnTo>
                      <a:pt x="7" y="37"/>
                    </a:lnTo>
                    <a:lnTo>
                      <a:pt x="12" y="41"/>
                    </a:lnTo>
                    <a:lnTo>
                      <a:pt x="16" y="44"/>
                    </a:lnTo>
                    <a:lnTo>
                      <a:pt x="22" y="47"/>
                    </a:lnTo>
                    <a:lnTo>
                      <a:pt x="28" y="49"/>
                    </a:lnTo>
                    <a:lnTo>
                      <a:pt x="34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58" name="Freeform 3305"/>
              <p:cNvSpPr>
                <a:spLocks/>
              </p:cNvSpPr>
              <p:nvPr/>
            </p:nvSpPr>
            <p:spPr bwMode="auto">
              <a:xfrm>
                <a:off x="3522" y="4048"/>
                <a:ext cx="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50"/>
                  </a:cxn>
                  <a:cxn ang="0">
                    <a:pos x="8" y="50"/>
                  </a:cxn>
                  <a:cxn ang="0">
                    <a:pos x="14" y="49"/>
                  </a:cxn>
                  <a:cxn ang="0">
                    <a:pos x="20" y="47"/>
                  </a:cxn>
                  <a:cxn ang="0">
                    <a:pos x="24" y="44"/>
                  </a:cxn>
                  <a:cxn ang="0">
                    <a:pos x="29" y="41"/>
                  </a:cxn>
                  <a:cxn ang="0">
                    <a:pos x="34" y="37"/>
                  </a:cxn>
                  <a:cxn ang="0">
                    <a:pos x="37" y="33"/>
                  </a:cxn>
                  <a:cxn ang="0">
                    <a:pos x="40" y="29"/>
                  </a:cxn>
                  <a:cxn ang="0">
                    <a:pos x="40" y="29"/>
                  </a:cxn>
                  <a:cxn ang="0">
                    <a:pos x="0" y="0"/>
                  </a:cxn>
                </a:cxnLst>
                <a:rect l="0" t="0" r="r" b="b"/>
                <a:pathLst>
                  <a:path w="40" h="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14" y="49"/>
                    </a:lnTo>
                    <a:lnTo>
                      <a:pt x="20" y="47"/>
                    </a:lnTo>
                    <a:lnTo>
                      <a:pt x="24" y="44"/>
                    </a:lnTo>
                    <a:lnTo>
                      <a:pt x="29" y="41"/>
                    </a:lnTo>
                    <a:lnTo>
                      <a:pt x="34" y="37"/>
                    </a:lnTo>
                    <a:lnTo>
                      <a:pt x="37" y="33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59" name="Freeform 3306"/>
              <p:cNvSpPr>
                <a:spLocks/>
              </p:cNvSpPr>
              <p:nvPr/>
            </p:nvSpPr>
            <p:spPr bwMode="auto">
              <a:xfrm>
                <a:off x="3522" y="4043"/>
                <a:ext cx="11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7"/>
                  </a:cxn>
                  <a:cxn ang="0">
                    <a:pos x="2" y="12"/>
                  </a:cxn>
                  <a:cxn ang="0">
                    <a:pos x="2" y="18"/>
                  </a:cxn>
                  <a:cxn ang="0">
                    <a:pos x="2" y="23"/>
                  </a:cxn>
                  <a:cxn ang="0">
                    <a:pos x="1" y="25"/>
                  </a:cxn>
                  <a:cxn ang="0">
                    <a:pos x="0" y="27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40" y="57"/>
                  </a:cxn>
                  <a:cxn ang="0">
                    <a:pos x="45" y="50"/>
                  </a:cxn>
                  <a:cxn ang="0">
                    <a:pos x="47" y="44"/>
                  </a:cxn>
                  <a:cxn ang="0">
                    <a:pos x="50" y="38"/>
                  </a:cxn>
                  <a:cxn ang="0">
                    <a:pos x="51" y="31"/>
                  </a:cxn>
                  <a:cxn ang="0">
                    <a:pos x="52" y="24"/>
                  </a:cxn>
                  <a:cxn ang="0">
                    <a:pos x="52" y="16"/>
                  </a:cxn>
                  <a:cxn ang="0">
                    <a:pos x="53" y="8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3" y="0"/>
                  </a:cxn>
                </a:cxnLst>
                <a:rect l="0" t="0" r="r" b="b"/>
                <a:pathLst>
                  <a:path w="53" h="57">
                    <a:moveTo>
                      <a:pt x="3" y="0"/>
                    </a:moveTo>
                    <a:lnTo>
                      <a:pt x="3" y="0"/>
                    </a:lnTo>
                    <a:lnTo>
                      <a:pt x="3" y="7"/>
                    </a:lnTo>
                    <a:lnTo>
                      <a:pt x="2" y="12"/>
                    </a:lnTo>
                    <a:lnTo>
                      <a:pt x="2" y="18"/>
                    </a:lnTo>
                    <a:lnTo>
                      <a:pt x="2" y="23"/>
                    </a:lnTo>
                    <a:lnTo>
                      <a:pt x="1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0" y="57"/>
                    </a:lnTo>
                    <a:lnTo>
                      <a:pt x="45" y="50"/>
                    </a:lnTo>
                    <a:lnTo>
                      <a:pt x="47" y="44"/>
                    </a:lnTo>
                    <a:lnTo>
                      <a:pt x="50" y="38"/>
                    </a:lnTo>
                    <a:lnTo>
                      <a:pt x="51" y="31"/>
                    </a:lnTo>
                    <a:lnTo>
                      <a:pt x="52" y="24"/>
                    </a:lnTo>
                    <a:lnTo>
                      <a:pt x="52" y="16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60" name="Freeform 3307"/>
              <p:cNvSpPr>
                <a:spLocks/>
              </p:cNvSpPr>
              <p:nvPr/>
            </p:nvSpPr>
            <p:spPr bwMode="auto">
              <a:xfrm>
                <a:off x="3522" y="4031"/>
                <a:ext cx="11" cy="12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29"/>
                  </a:cxn>
                  <a:cxn ang="0">
                    <a:pos x="1" y="31"/>
                  </a:cxn>
                  <a:cxn ang="0">
                    <a:pos x="2" y="35"/>
                  </a:cxn>
                  <a:cxn ang="0">
                    <a:pos x="2" y="38"/>
                  </a:cxn>
                  <a:cxn ang="0">
                    <a:pos x="2" y="44"/>
                  </a:cxn>
                  <a:cxn ang="0">
                    <a:pos x="3" y="50"/>
                  </a:cxn>
                  <a:cxn ang="0">
                    <a:pos x="3" y="57"/>
                  </a:cxn>
                  <a:cxn ang="0">
                    <a:pos x="53" y="57"/>
                  </a:cxn>
                  <a:cxn ang="0">
                    <a:pos x="53" y="49"/>
                  </a:cxn>
                  <a:cxn ang="0">
                    <a:pos x="52" y="40"/>
                  </a:cxn>
                  <a:cxn ang="0">
                    <a:pos x="52" y="32"/>
                  </a:cxn>
                  <a:cxn ang="0">
                    <a:pos x="51" y="25"/>
                  </a:cxn>
                  <a:cxn ang="0">
                    <a:pos x="50" y="19"/>
                  </a:cxn>
                  <a:cxn ang="0">
                    <a:pos x="47" y="13"/>
                  </a:cxn>
                  <a:cxn ang="0">
                    <a:pos x="45" y="6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0" y="28"/>
                  </a:cxn>
                </a:cxnLst>
                <a:rect l="0" t="0" r="r" b="b"/>
                <a:pathLst>
                  <a:path w="53" h="57">
                    <a:moveTo>
                      <a:pt x="0" y="28"/>
                    </a:moveTo>
                    <a:lnTo>
                      <a:pt x="0" y="28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2" y="44"/>
                    </a:lnTo>
                    <a:lnTo>
                      <a:pt x="3" y="50"/>
                    </a:lnTo>
                    <a:lnTo>
                      <a:pt x="3" y="57"/>
                    </a:lnTo>
                    <a:lnTo>
                      <a:pt x="53" y="57"/>
                    </a:lnTo>
                    <a:lnTo>
                      <a:pt x="53" y="49"/>
                    </a:lnTo>
                    <a:lnTo>
                      <a:pt x="52" y="40"/>
                    </a:lnTo>
                    <a:lnTo>
                      <a:pt x="52" y="32"/>
                    </a:lnTo>
                    <a:lnTo>
                      <a:pt x="51" y="25"/>
                    </a:lnTo>
                    <a:lnTo>
                      <a:pt x="50" y="19"/>
                    </a:lnTo>
                    <a:lnTo>
                      <a:pt x="47" y="13"/>
                    </a:lnTo>
                    <a:lnTo>
                      <a:pt x="45" y="6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61" name="Freeform 3308"/>
              <p:cNvSpPr>
                <a:spLocks/>
              </p:cNvSpPr>
              <p:nvPr/>
            </p:nvSpPr>
            <p:spPr bwMode="auto">
              <a:xfrm>
                <a:off x="3522" y="4027"/>
                <a:ext cx="8" cy="10"/>
              </a:xfrm>
              <a:custGeom>
                <a:avLst/>
                <a:gdLst/>
                <a:ahLst/>
                <a:cxnLst>
                  <a:cxn ang="0">
                    <a:pos x="2" y="50"/>
                  </a:cxn>
                  <a:cxn ang="0">
                    <a:pos x="2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40" y="22"/>
                  </a:cxn>
                  <a:cxn ang="0">
                    <a:pos x="37" y="17"/>
                  </a:cxn>
                  <a:cxn ang="0">
                    <a:pos x="34" y="13"/>
                  </a:cxn>
                  <a:cxn ang="0">
                    <a:pos x="29" y="9"/>
                  </a:cxn>
                  <a:cxn ang="0">
                    <a:pos x="24" y="6"/>
                  </a:cxn>
                  <a:cxn ang="0">
                    <a:pos x="18" y="4"/>
                  </a:cxn>
                  <a:cxn ang="0">
                    <a:pos x="14" y="2"/>
                  </a:cxn>
                  <a:cxn ang="0">
                    <a:pos x="8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50"/>
                  </a:cxn>
                </a:cxnLst>
                <a:rect l="0" t="0" r="r" b="b"/>
                <a:pathLst>
                  <a:path w="40" h="50">
                    <a:moveTo>
                      <a:pt x="2" y="50"/>
                    </a:moveTo>
                    <a:lnTo>
                      <a:pt x="2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40" y="22"/>
                    </a:lnTo>
                    <a:lnTo>
                      <a:pt x="37" y="17"/>
                    </a:lnTo>
                    <a:lnTo>
                      <a:pt x="34" y="13"/>
                    </a:lnTo>
                    <a:lnTo>
                      <a:pt x="29" y="9"/>
                    </a:lnTo>
                    <a:lnTo>
                      <a:pt x="24" y="6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8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62" name="Freeform 3309"/>
              <p:cNvSpPr>
                <a:spLocks/>
              </p:cNvSpPr>
              <p:nvPr/>
            </p:nvSpPr>
            <p:spPr bwMode="auto">
              <a:xfrm>
                <a:off x="3515" y="4027"/>
                <a:ext cx="8" cy="10"/>
              </a:xfrm>
              <a:custGeom>
                <a:avLst/>
                <a:gdLst/>
                <a:ahLst/>
                <a:cxnLst>
                  <a:cxn ang="0">
                    <a:pos x="41" y="49"/>
                  </a:cxn>
                  <a:cxn ang="0">
                    <a:pos x="41" y="49"/>
                  </a:cxn>
                  <a:cxn ang="0">
                    <a:pos x="41" y="49"/>
                  </a:cxn>
                  <a:cxn ang="0">
                    <a:pos x="41" y="49"/>
                  </a:cxn>
                  <a:cxn ang="0">
                    <a:pos x="41" y="50"/>
                  </a:cxn>
                  <a:cxn ang="0">
                    <a:pos x="39" y="50"/>
                  </a:cxn>
                  <a:cxn ang="0">
                    <a:pos x="38" y="50"/>
                  </a:cxn>
                  <a:cxn ang="0">
                    <a:pos x="38" y="50"/>
                  </a:cxn>
                  <a:cxn ang="0">
                    <a:pos x="38" y="50"/>
                  </a:cxn>
                  <a:cxn ang="0">
                    <a:pos x="38" y="50"/>
                  </a:cxn>
                  <a:cxn ang="0">
                    <a:pos x="38" y="0"/>
                  </a:cxn>
                  <a:cxn ang="0">
                    <a:pos x="33" y="1"/>
                  </a:cxn>
                  <a:cxn ang="0">
                    <a:pos x="27" y="1"/>
                  </a:cxn>
                  <a:cxn ang="0">
                    <a:pos x="21" y="4"/>
                  </a:cxn>
                  <a:cxn ang="0">
                    <a:pos x="16" y="6"/>
                  </a:cxn>
                  <a:cxn ang="0">
                    <a:pos x="12" y="9"/>
                  </a:cxn>
                  <a:cxn ang="0">
                    <a:pos x="7" y="13"/>
                  </a:cxn>
                  <a:cxn ang="0">
                    <a:pos x="4" y="16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41" y="49"/>
                  </a:cxn>
                </a:cxnLst>
                <a:rect l="0" t="0" r="r" b="b"/>
                <a:pathLst>
                  <a:path w="41" h="50">
                    <a:moveTo>
                      <a:pt x="41" y="49"/>
                    </a:moveTo>
                    <a:lnTo>
                      <a:pt x="41" y="49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8" y="0"/>
                    </a:lnTo>
                    <a:lnTo>
                      <a:pt x="33" y="1"/>
                    </a:lnTo>
                    <a:lnTo>
                      <a:pt x="27" y="1"/>
                    </a:lnTo>
                    <a:lnTo>
                      <a:pt x="21" y="4"/>
                    </a:lnTo>
                    <a:lnTo>
                      <a:pt x="16" y="6"/>
                    </a:lnTo>
                    <a:lnTo>
                      <a:pt x="12" y="9"/>
                    </a:lnTo>
                    <a:lnTo>
                      <a:pt x="7" y="13"/>
                    </a:lnTo>
                    <a:lnTo>
                      <a:pt x="4" y="1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1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63" name="Freeform 3310"/>
              <p:cNvSpPr>
                <a:spLocks/>
              </p:cNvSpPr>
              <p:nvPr/>
            </p:nvSpPr>
            <p:spPr bwMode="auto">
              <a:xfrm>
                <a:off x="3512" y="4031"/>
                <a:ext cx="11" cy="12"/>
              </a:xfrm>
              <a:custGeom>
                <a:avLst/>
                <a:gdLst/>
                <a:ahLst/>
                <a:cxnLst>
                  <a:cxn ang="0">
                    <a:pos x="49" y="58"/>
                  </a:cxn>
                  <a:cxn ang="0">
                    <a:pos x="49" y="58"/>
                  </a:cxn>
                  <a:cxn ang="0">
                    <a:pos x="49" y="51"/>
                  </a:cxn>
                  <a:cxn ang="0">
                    <a:pos x="49" y="45"/>
                  </a:cxn>
                  <a:cxn ang="0">
                    <a:pos x="49" y="39"/>
                  </a:cxn>
                  <a:cxn ang="0">
                    <a:pos x="50" y="36"/>
                  </a:cxn>
                  <a:cxn ang="0">
                    <a:pos x="51" y="32"/>
                  </a:cxn>
                  <a:cxn ang="0">
                    <a:pos x="51" y="30"/>
                  </a:cxn>
                  <a:cxn ang="0">
                    <a:pos x="53" y="28"/>
                  </a:cxn>
                  <a:cxn ang="0">
                    <a:pos x="53" y="28"/>
                  </a:cxn>
                  <a:cxn ang="0">
                    <a:pos x="12" y="0"/>
                  </a:cxn>
                  <a:cxn ang="0">
                    <a:pos x="8" y="6"/>
                  </a:cxn>
                  <a:cxn ang="0">
                    <a:pos x="5" y="13"/>
                  </a:cxn>
                  <a:cxn ang="0">
                    <a:pos x="3" y="20"/>
                  </a:cxn>
                  <a:cxn ang="0">
                    <a:pos x="2" y="26"/>
                  </a:cxn>
                  <a:cxn ang="0">
                    <a:pos x="1" y="33"/>
                  </a:cxn>
                  <a:cxn ang="0">
                    <a:pos x="0" y="41"/>
                  </a:cxn>
                  <a:cxn ang="0">
                    <a:pos x="0" y="50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49" y="58"/>
                  </a:cxn>
                </a:cxnLst>
                <a:rect l="0" t="0" r="r" b="b"/>
                <a:pathLst>
                  <a:path w="53" h="58">
                    <a:moveTo>
                      <a:pt x="49" y="58"/>
                    </a:moveTo>
                    <a:lnTo>
                      <a:pt x="49" y="58"/>
                    </a:lnTo>
                    <a:lnTo>
                      <a:pt x="49" y="51"/>
                    </a:lnTo>
                    <a:lnTo>
                      <a:pt x="49" y="45"/>
                    </a:lnTo>
                    <a:lnTo>
                      <a:pt x="49" y="39"/>
                    </a:lnTo>
                    <a:lnTo>
                      <a:pt x="50" y="36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3" y="28"/>
                    </a:lnTo>
                    <a:lnTo>
                      <a:pt x="53" y="28"/>
                    </a:lnTo>
                    <a:lnTo>
                      <a:pt x="12" y="0"/>
                    </a:lnTo>
                    <a:lnTo>
                      <a:pt x="8" y="6"/>
                    </a:lnTo>
                    <a:lnTo>
                      <a:pt x="5" y="13"/>
                    </a:lnTo>
                    <a:lnTo>
                      <a:pt x="3" y="20"/>
                    </a:lnTo>
                    <a:lnTo>
                      <a:pt x="2" y="26"/>
                    </a:lnTo>
                    <a:lnTo>
                      <a:pt x="1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49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64" name="Freeform 3311"/>
              <p:cNvSpPr>
                <a:spLocks/>
              </p:cNvSpPr>
              <p:nvPr/>
            </p:nvSpPr>
            <p:spPr bwMode="auto">
              <a:xfrm>
                <a:off x="3540" y="4036"/>
                <a:ext cx="10" cy="8"/>
              </a:xfrm>
              <a:custGeom>
                <a:avLst/>
                <a:gdLst/>
                <a:ahLst/>
                <a:cxnLst>
                  <a:cxn ang="0">
                    <a:pos x="36" y="37"/>
                  </a:cxn>
                  <a:cxn ang="0">
                    <a:pos x="36" y="37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5" y="25"/>
                  </a:cxn>
                  <a:cxn ang="0">
                    <a:pos x="48" y="20"/>
                  </a:cxn>
                  <a:cxn ang="0">
                    <a:pos x="49" y="15"/>
                  </a:cxn>
                  <a:cxn ang="0">
                    <a:pos x="50" y="10"/>
                  </a:cxn>
                  <a:cxn ang="0">
                    <a:pos x="51" y="5"/>
                  </a:cxn>
                  <a:cxn ang="0">
                    <a:pos x="5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6" y="37"/>
                  </a:cxn>
                </a:cxnLst>
                <a:rect l="0" t="0" r="r" b="b"/>
                <a:pathLst>
                  <a:path w="51" h="37">
                    <a:moveTo>
                      <a:pt x="36" y="37"/>
                    </a:moveTo>
                    <a:lnTo>
                      <a:pt x="36" y="37"/>
                    </a:lnTo>
                    <a:lnTo>
                      <a:pt x="40" y="33"/>
                    </a:lnTo>
                    <a:lnTo>
                      <a:pt x="42" y="29"/>
                    </a:lnTo>
                    <a:lnTo>
                      <a:pt x="45" y="25"/>
                    </a:lnTo>
                    <a:lnTo>
                      <a:pt x="48" y="20"/>
                    </a:lnTo>
                    <a:lnTo>
                      <a:pt x="49" y="15"/>
                    </a:lnTo>
                    <a:lnTo>
                      <a:pt x="50" y="10"/>
                    </a:lnTo>
                    <a:lnTo>
                      <a:pt x="51" y="5"/>
                    </a:lnTo>
                    <a:lnTo>
                      <a:pt x="5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65" name="Freeform 3312"/>
              <p:cNvSpPr>
                <a:spLocks/>
              </p:cNvSpPr>
              <p:nvPr/>
            </p:nvSpPr>
            <p:spPr bwMode="auto">
              <a:xfrm>
                <a:off x="3540" y="4037"/>
                <a:ext cx="7" cy="1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5" y="50"/>
                  </a:cxn>
                  <a:cxn ang="0">
                    <a:pos x="9" y="49"/>
                  </a:cxn>
                  <a:cxn ang="0">
                    <a:pos x="15" y="48"/>
                  </a:cxn>
                  <a:cxn ang="0">
                    <a:pos x="20" y="46"/>
                  </a:cxn>
                  <a:cxn ang="0">
                    <a:pos x="24" y="45"/>
                  </a:cxn>
                  <a:cxn ang="0">
                    <a:pos x="29" y="41"/>
                  </a:cxn>
                  <a:cxn ang="0">
                    <a:pos x="32" y="39"/>
                  </a:cxn>
                  <a:cxn ang="0">
                    <a:pos x="37" y="35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50"/>
                  </a:cxn>
                </a:cxnLst>
                <a:rect l="0" t="0" r="r" b="b"/>
                <a:pathLst>
                  <a:path w="37" h="50">
                    <a:moveTo>
                      <a:pt x="0" y="50"/>
                    </a:moveTo>
                    <a:lnTo>
                      <a:pt x="0" y="50"/>
                    </a:lnTo>
                    <a:lnTo>
                      <a:pt x="5" y="50"/>
                    </a:lnTo>
                    <a:lnTo>
                      <a:pt x="9" y="49"/>
                    </a:lnTo>
                    <a:lnTo>
                      <a:pt x="15" y="48"/>
                    </a:lnTo>
                    <a:lnTo>
                      <a:pt x="20" y="46"/>
                    </a:lnTo>
                    <a:lnTo>
                      <a:pt x="24" y="45"/>
                    </a:lnTo>
                    <a:lnTo>
                      <a:pt x="29" y="41"/>
                    </a:lnTo>
                    <a:lnTo>
                      <a:pt x="32" y="39"/>
                    </a:lnTo>
                    <a:lnTo>
                      <a:pt x="37" y="35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66" name="Freeform 3313"/>
              <p:cNvSpPr>
                <a:spLocks/>
              </p:cNvSpPr>
              <p:nvPr/>
            </p:nvSpPr>
            <p:spPr bwMode="auto">
              <a:xfrm>
                <a:off x="3533" y="4037"/>
                <a:ext cx="7" cy="10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5"/>
                  </a:cxn>
                  <a:cxn ang="0">
                    <a:pos x="4" y="39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6" y="47"/>
                  </a:cxn>
                  <a:cxn ang="0">
                    <a:pos x="22" y="48"/>
                  </a:cxn>
                  <a:cxn ang="0">
                    <a:pos x="27" y="49"/>
                  </a:cxn>
                  <a:cxn ang="0">
                    <a:pos x="31" y="50"/>
                  </a:cxn>
                  <a:cxn ang="0">
                    <a:pos x="37" y="50"/>
                  </a:cxn>
                  <a:cxn ang="0">
                    <a:pos x="37" y="1"/>
                  </a:cxn>
                  <a:cxn ang="0">
                    <a:pos x="36" y="1"/>
                  </a:cxn>
                  <a:cxn ang="0">
                    <a:pos x="36" y="1"/>
                  </a:cxn>
                  <a:cxn ang="0">
                    <a:pos x="36" y="1"/>
                  </a:cxn>
                  <a:cxn ang="0">
                    <a:pos x="36" y="1"/>
                  </a:cxn>
                  <a:cxn ang="0">
                    <a:pos x="36" y="1"/>
                  </a:cxn>
                  <a:cxn ang="0">
                    <a:pos x="36" y="1"/>
                  </a:cxn>
                  <a:cxn ang="0">
                    <a:pos x="35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5"/>
                  </a:cxn>
                </a:cxnLst>
                <a:rect l="0" t="0" r="r" b="b"/>
                <a:pathLst>
                  <a:path w="37" h="50">
                    <a:moveTo>
                      <a:pt x="0" y="35"/>
                    </a:moveTo>
                    <a:lnTo>
                      <a:pt x="0" y="35"/>
                    </a:lnTo>
                    <a:lnTo>
                      <a:pt x="4" y="39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6" y="47"/>
                    </a:lnTo>
                    <a:lnTo>
                      <a:pt x="22" y="48"/>
                    </a:lnTo>
                    <a:lnTo>
                      <a:pt x="27" y="49"/>
                    </a:lnTo>
                    <a:lnTo>
                      <a:pt x="31" y="50"/>
                    </a:lnTo>
                    <a:lnTo>
                      <a:pt x="37" y="50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67" name="Freeform 3314"/>
              <p:cNvSpPr>
                <a:spLocks/>
              </p:cNvSpPr>
              <p:nvPr/>
            </p:nvSpPr>
            <p:spPr bwMode="auto">
              <a:xfrm>
                <a:off x="3530" y="4036"/>
                <a:ext cx="1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4" y="20"/>
                  </a:cxn>
                  <a:cxn ang="0">
                    <a:pos x="6" y="25"/>
                  </a:cxn>
                  <a:cxn ang="0">
                    <a:pos x="8" y="29"/>
                  </a:cxn>
                  <a:cxn ang="0">
                    <a:pos x="12" y="33"/>
                  </a:cxn>
                  <a:cxn ang="0">
                    <a:pos x="15" y="37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50" h="3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0"/>
                    </a:lnTo>
                    <a:lnTo>
                      <a:pt x="6" y="25"/>
                    </a:lnTo>
                    <a:lnTo>
                      <a:pt x="8" y="29"/>
                    </a:lnTo>
                    <a:lnTo>
                      <a:pt x="12" y="33"/>
                    </a:lnTo>
                    <a:lnTo>
                      <a:pt x="15" y="37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68" name="Freeform 3315"/>
              <p:cNvSpPr>
                <a:spLocks/>
              </p:cNvSpPr>
              <p:nvPr/>
            </p:nvSpPr>
            <p:spPr bwMode="auto">
              <a:xfrm>
                <a:off x="3530" y="4029"/>
                <a:ext cx="10" cy="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2" y="3"/>
                  </a:cxn>
                  <a:cxn ang="0">
                    <a:pos x="8" y="6"/>
                  </a:cxn>
                  <a:cxn ang="0">
                    <a:pos x="6" y="11"/>
                  </a:cxn>
                  <a:cxn ang="0">
                    <a:pos x="4" y="16"/>
                  </a:cxn>
                  <a:cxn ang="0">
                    <a:pos x="1" y="21"/>
                  </a:cxn>
                  <a:cxn ang="0">
                    <a:pos x="0" y="26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50" y="36"/>
                  </a:cxn>
                  <a:cxn ang="0">
                    <a:pos x="50" y="35"/>
                  </a:cxn>
                  <a:cxn ang="0">
                    <a:pos x="50" y="35"/>
                  </a:cxn>
                  <a:cxn ang="0">
                    <a:pos x="50" y="35"/>
                  </a:cxn>
                  <a:cxn ang="0">
                    <a:pos x="50" y="35"/>
                  </a:cxn>
                  <a:cxn ang="0">
                    <a:pos x="50" y="35"/>
                  </a:cxn>
                  <a:cxn ang="0">
                    <a:pos x="50" y="35"/>
                  </a:cxn>
                  <a:cxn ang="0">
                    <a:pos x="50" y="34"/>
                  </a:cxn>
                  <a:cxn ang="0">
                    <a:pos x="50" y="34"/>
                  </a:cxn>
                  <a:cxn ang="0">
                    <a:pos x="50" y="34"/>
                  </a:cxn>
                  <a:cxn ang="0">
                    <a:pos x="15" y="0"/>
                  </a:cxn>
                </a:cxnLst>
                <a:rect l="0" t="0" r="r" b="b"/>
                <a:pathLst>
                  <a:path w="50" h="36">
                    <a:moveTo>
                      <a:pt x="15" y="0"/>
                    </a:moveTo>
                    <a:lnTo>
                      <a:pt x="15" y="0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6" y="11"/>
                    </a:lnTo>
                    <a:lnTo>
                      <a:pt x="4" y="16"/>
                    </a:lnTo>
                    <a:lnTo>
                      <a:pt x="1" y="21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50" y="36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69" name="Freeform 3316"/>
              <p:cNvSpPr>
                <a:spLocks/>
              </p:cNvSpPr>
              <p:nvPr/>
            </p:nvSpPr>
            <p:spPr bwMode="auto">
              <a:xfrm>
                <a:off x="3533" y="4026"/>
                <a:ext cx="7" cy="10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7" y="0"/>
                  </a:cxn>
                  <a:cxn ang="0">
                    <a:pos x="31" y="2"/>
                  </a:cxn>
                  <a:cxn ang="0">
                    <a:pos x="27" y="2"/>
                  </a:cxn>
                  <a:cxn ang="0">
                    <a:pos x="22" y="3"/>
                  </a:cxn>
                  <a:cxn ang="0">
                    <a:pos x="16" y="5"/>
                  </a:cxn>
                  <a:cxn ang="0">
                    <a:pos x="12" y="7"/>
                  </a:cxn>
                  <a:cxn ang="0">
                    <a:pos x="8" y="10"/>
                  </a:cxn>
                  <a:cxn ang="0">
                    <a:pos x="4" y="13"/>
                  </a:cxn>
                  <a:cxn ang="0">
                    <a:pos x="0" y="17"/>
                  </a:cxn>
                  <a:cxn ang="0">
                    <a:pos x="35" y="51"/>
                  </a:cxn>
                  <a:cxn ang="0">
                    <a:pos x="35" y="51"/>
                  </a:cxn>
                  <a:cxn ang="0">
                    <a:pos x="36" y="51"/>
                  </a:cxn>
                  <a:cxn ang="0">
                    <a:pos x="36" y="51"/>
                  </a:cxn>
                  <a:cxn ang="0">
                    <a:pos x="36" y="51"/>
                  </a:cxn>
                  <a:cxn ang="0">
                    <a:pos x="36" y="51"/>
                  </a:cxn>
                  <a:cxn ang="0">
                    <a:pos x="36" y="50"/>
                  </a:cxn>
                  <a:cxn ang="0">
                    <a:pos x="36" y="51"/>
                  </a:cxn>
                  <a:cxn ang="0">
                    <a:pos x="37" y="50"/>
                  </a:cxn>
                  <a:cxn ang="0">
                    <a:pos x="37" y="50"/>
                  </a:cxn>
                  <a:cxn ang="0">
                    <a:pos x="37" y="0"/>
                  </a:cxn>
                </a:cxnLst>
                <a:rect l="0" t="0" r="r" b="b"/>
                <a:pathLst>
                  <a:path w="37" h="51">
                    <a:moveTo>
                      <a:pt x="37" y="0"/>
                    </a:moveTo>
                    <a:lnTo>
                      <a:pt x="37" y="0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12" y="7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0" y="17"/>
                    </a:lnTo>
                    <a:lnTo>
                      <a:pt x="35" y="51"/>
                    </a:lnTo>
                    <a:lnTo>
                      <a:pt x="35" y="51"/>
                    </a:lnTo>
                    <a:lnTo>
                      <a:pt x="36" y="51"/>
                    </a:lnTo>
                    <a:lnTo>
                      <a:pt x="36" y="51"/>
                    </a:lnTo>
                    <a:lnTo>
                      <a:pt x="36" y="51"/>
                    </a:lnTo>
                    <a:lnTo>
                      <a:pt x="36" y="51"/>
                    </a:lnTo>
                    <a:lnTo>
                      <a:pt x="36" y="50"/>
                    </a:lnTo>
                    <a:lnTo>
                      <a:pt x="36" y="51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70" name="Freeform 3317"/>
              <p:cNvSpPr>
                <a:spLocks/>
              </p:cNvSpPr>
              <p:nvPr/>
            </p:nvSpPr>
            <p:spPr bwMode="auto">
              <a:xfrm>
                <a:off x="3540" y="4026"/>
                <a:ext cx="7" cy="10"/>
              </a:xfrm>
              <a:custGeom>
                <a:avLst/>
                <a:gdLst/>
                <a:ahLst/>
                <a:cxnLst>
                  <a:cxn ang="0">
                    <a:pos x="37" y="17"/>
                  </a:cxn>
                  <a:cxn ang="0">
                    <a:pos x="37" y="17"/>
                  </a:cxn>
                  <a:cxn ang="0">
                    <a:pos x="32" y="13"/>
                  </a:cxn>
                  <a:cxn ang="0">
                    <a:pos x="29" y="10"/>
                  </a:cxn>
                  <a:cxn ang="0">
                    <a:pos x="24" y="7"/>
                  </a:cxn>
                  <a:cxn ang="0">
                    <a:pos x="20" y="5"/>
                  </a:cxn>
                  <a:cxn ang="0">
                    <a:pos x="15" y="3"/>
                  </a:cxn>
                  <a:cxn ang="0">
                    <a:pos x="11" y="2"/>
                  </a:cxn>
                  <a:cxn ang="0">
                    <a:pos x="5" y="2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0" y="51"/>
                  </a:cxn>
                  <a:cxn ang="0">
                    <a:pos x="0" y="50"/>
                  </a:cxn>
                  <a:cxn ang="0">
                    <a:pos x="1" y="51"/>
                  </a:cxn>
                  <a:cxn ang="0">
                    <a:pos x="1" y="51"/>
                  </a:cxn>
                  <a:cxn ang="0">
                    <a:pos x="1" y="51"/>
                  </a:cxn>
                  <a:cxn ang="0">
                    <a:pos x="1" y="51"/>
                  </a:cxn>
                  <a:cxn ang="0">
                    <a:pos x="1" y="51"/>
                  </a:cxn>
                  <a:cxn ang="0">
                    <a:pos x="1" y="51"/>
                  </a:cxn>
                  <a:cxn ang="0">
                    <a:pos x="1" y="51"/>
                  </a:cxn>
                  <a:cxn ang="0">
                    <a:pos x="37" y="17"/>
                  </a:cxn>
                </a:cxnLst>
                <a:rect l="0" t="0" r="r" b="b"/>
                <a:pathLst>
                  <a:path w="37" h="51">
                    <a:moveTo>
                      <a:pt x="37" y="17"/>
                    </a:moveTo>
                    <a:lnTo>
                      <a:pt x="37" y="17"/>
                    </a:lnTo>
                    <a:lnTo>
                      <a:pt x="32" y="13"/>
                    </a:lnTo>
                    <a:lnTo>
                      <a:pt x="29" y="10"/>
                    </a:lnTo>
                    <a:lnTo>
                      <a:pt x="24" y="7"/>
                    </a:lnTo>
                    <a:lnTo>
                      <a:pt x="20" y="5"/>
                    </a:lnTo>
                    <a:lnTo>
                      <a:pt x="15" y="3"/>
                    </a:lnTo>
                    <a:lnTo>
                      <a:pt x="11" y="2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37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71" name="Freeform 3318"/>
              <p:cNvSpPr>
                <a:spLocks/>
              </p:cNvSpPr>
              <p:nvPr/>
            </p:nvSpPr>
            <p:spPr bwMode="auto">
              <a:xfrm>
                <a:off x="3540" y="4029"/>
                <a:ext cx="10" cy="7"/>
              </a:xfrm>
              <a:custGeom>
                <a:avLst/>
                <a:gdLst/>
                <a:ahLst/>
                <a:cxnLst>
                  <a:cxn ang="0">
                    <a:pos x="51" y="36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0" y="26"/>
                  </a:cxn>
                  <a:cxn ang="0">
                    <a:pos x="49" y="21"/>
                  </a:cxn>
                  <a:cxn ang="0">
                    <a:pos x="48" y="16"/>
                  </a:cxn>
                  <a:cxn ang="0">
                    <a:pos x="45" y="11"/>
                  </a:cxn>
                  <a:cxn ang="0">
                    <a:pos x="42" y="6"/>
                  </a:cxn>
                  <a:cxn ang="0">
                    <a:pos x="40" y="3"/>
                  </a:cxn>
                  <a:cxn ang="0">
                    <a:pos x="36" y="0"/>
                  </a:cxn>
                  <a:cxn ang="0">
                    <a:pos x="0" y="34"/>
                  </a:cxn>
                  <a:cxn ang="0">
                    <a:pos x="1" y="34"/>
                  </a:cxn>
                  <a:cxn ang="0">
                    <a:pos x="1" y="35"/>
                  </a:cxn>
                  <a:cxn ang="0">
                    <a:pos x="1" y="35"/>
                  </a:cxn>
                  <a:cxn ang="0">
                    <a:pos x="1" y="35"/>
                  </a:cxn>
                  <a:cxn ang="0">
                    <a:pos x="1" y="35"/>
                  </a:cxn>
                  <a:cxn ang="0">
                    <a:pos x="1" y="35"/>
                  </a:cxn>
                  <a:cxn ang="0">
                    <a:pos x="1" y="35"/>
                  </a:cxn>
                  <a:cxn ang="0">
                    <a:pos x="1" y="36"/>
                  </a:cxn>
                  <a:cxn ang="0">
                    <a:pos x="1" y="36"/>
                  </a:cxn>
                  <a:cxn ang="0">
                    <a:pos x="51" y="36"/>
                  </a:cxn>
                </a:cxnLst>
                <a:rect l="0" t="0" r="r" b="b"/>
                <a:pathLst>
                  <a:path w="51" h="36">
                    <a:moveTo>
                      <a:pt x="51" y="36"/>
                    </a:moveTo>
                    <a:lnTo>
                      <a:pt x="51" y="36"/>
                    </a:lnTo>
                    <a:lnTo>
                      <a:pt x="51" y="31"/>
                    </a:lnTo>
                    <a:lnTo>
                      <a:pt x="50" y="26"/>
                    </a:lnTo>
                    <a:lnTo>
                      <a:pt x="49" y="21"/>
                    </a:lnTo>
                    <a:lnTo>
                      <a:pt x="48" y="16"/>
                    </a:lnTo>
                    <a:lnTo>
                      <a:pt x="45" y="11"/>
                    </a:lnTo>
                    <a:lnTo>
                      <a:pt x="42" y="6"/>
                    </a:lnTo>
                    <a:lnTo>
                      <a:pt x="40" y="3"/>
                    </a:lnTo>
                    <a:lnTo>
                      <a:pt x="36" y="0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5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72" name="Freeform 3319"/>
              <p:cNvSpPr>
                <a:spLocks/>
              </p:cNvSpPr>
              <p:nvPr/>
            </p:nvSpPr>
            <p:spPr bwMode="auto">
              <a:xfrm>
                <a:off x="3539" y="4030"/>
                <a:ext cx="10" cy="7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3" y="36"/>
                  </a:cxn>
                  <a:cxn ang="0">
                    <a:pos x="3" y="35"/>
                  </a:cxn>
                  <a:cxn ang="0">
                    <a:pos x="1" y="35"/>
                  </a:cxn>
                  <a:cxn ang="0">
                    <a:pos x="1" y="35"/>
                  </a:cxn>
                  <a:cxn ang="0">
                    <a:pos x="1" y="34"/>
                  </a:cxn>
                  <a:cxn ang="0">
                    <a:pos x="1" y="34"/>
                  </a:cxn>
                  <a:cxn ang="0">
                    <a:pos x="1" y="3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50" y="32"/>
                  </a:cxn>
                  <a:cxn ang="0">
                    <a:pos x="50" y="28"/>
                  </a:cxn>
                  <a:cxn ang="0">
                    <a:pos x="50" y="23"/>
                  </a:cxn>
                  <a:cxn ang="0">
                    <a:pos x="49" y="20"/>
                  </a:cxn>
                  <a:cxn ang="0">
                    <a:pos x="47" y="15"/>
                  </a:cxn>
                  <a:cxn ang="0">
                    <a:pos x="45" y="11"/>
                  </a:cxn>
                  <a:cxn ang="0">
                    <a:pos x="43" y="7"/>
                  </a:cxn>
                  <a:cxn ang="0">
                    <a:pos x="41" y="4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" y="36"/>
                  </a:cxn>
                </a:cxnLst>
                <a:rect l="0" t="0" r="r" b="b"/>
                <a:pathLst>
                  <a:path w="50" h="36">
                    <a:moveTo>
                      <a:pt x="3" y="36"/>
                    </a:moveTo>
                    <a:lnTo>
                      <a:pt x="3" y="36"/>
                    </a:lnTo>
                    <a:lnTo>
                      <a:pt x="3" y="35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1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50" y="32"/>
                    </a:lnTo>
                    <a:lnTo>
                      <a:pt x="50" y="28"/>
                    </a:lnTo>
                    <a:lnTo>
                      <a:pt x="50" y="23"/>
                    </a:lnTo>
                    <a:lnTo>
                      <a:pt x="49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3" y="7"/>
                    </a:lnTo>
                    <a:lnTo>
                      <a:pt x="41" y="4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73" name="Freeform 3320"/>
              <p:cNvSpPr>
                <a:spLocks/>
              </p:cNvSpPr>
              <p:nvPr/>
            </p:nvSpPr>
            <p:spPr bwMode="auto">
              <a:xfrm>
                <a:off x="3539" y="4027"/>
                <a:ext cx="7" cy="10"/>
              </a:xfrm>
              <a:custGeom>
                <a:avLst/>
                <a:gdLst/>
                <a:ahLst/>
                <a:cxnLst>
                  <a:cxn ang="0">
                    <a:pos x="3" y="50"/>
                  </a:cxn>
                  <a:cxn ang="0">
                    <a:pos x="3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1" y="49"/>
                  </a:cxn>
                  <a:cxn ang="0">
                    <a:pos x="1" y="4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34" y="13"/>
                  </a:cxn>
                  <a:cxn ang="0">
                    <a:pos x="31" y="11"/>
                  </a:cxn>
                  <a:cxn ang="0">
                    <a:pos x="27" y="7"/>
                  </a:cxn>
                  <a:cxn ang="0">
                    <a:pos x="24" y="6"/>
                  </a:cxn>
                  <a:cxn ang="0">
                    <a:pos x="20" y="4"/>
                  </a:cxn>
                  <a:cxn ang="0">
                    <a:pos x="16" y="3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50"/>
                  </a:cxn>
                </a:cxnLst>
                <a:rect l="0" t="0" r="r" b="b"/>
                <a:pathLst>
                  <a:path w="34" h="50">
                    <a:moveTo>
                      <a:pt x="3" y="50"/>
                    </a:moveTo>
                    <a:lnTo>
                      <a:pt x="3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34" y="13"/>
                    </a:lnTo>
                    <a:lnTo>
                      <a:pt x="31" y="11"/>
                    </a:lnTo>
                    <a:lnTo>
                      <a:pt x="27" y="7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6" y="3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74" name="Freeform 3321"/>
              <p:cNvSpPr>
                <a:spLocks/>
              </p:cNvSpPr>
              <p:nvPr/>
            </p:nvSpPr>
            <p:spPr bwMode="auto">
              <a:xfrm>
                <a:off x="3534" y="4027"/>
                <a:ext cx="7" cy="10"/>
              </a:xfrm>
              <a:custGeom>
                <a:avLst/>
                <a:gdLst/>
                <a:ahLst/>
                <a:cxnLst>
                  <a:cxn ang="0">
                    <a:pos x="36" y="49"/>
                  </a:cxn>
                  <a:cxn ang="0">
                    <a:pos x="36" y="49"/>
                  </a:cxn>
                  <a:cxn ang="0">
                    <a:pos x="36" y="49"/>
                  </a:cxn>
                  <a:cxn ang="0">
                    <a:pos x="34" y="49"/>
                  </a:cxn>
                  <a:cxn ang="0">
                    <a:pos x="34" y="49"/>
                  </a:cxn>
                  <a:cxn ang="0">
                    <a:pos x="33" y="49"/>
                  </a:cxn>
                  <a:cxn ang="0">
                    <a:pos x="33" y="50"/>
                  </a:cxn>
                  <a:cxn ang="0">
                    <a:pos x="32" y="50"/>
                  </a:cxn>
                  <a:cxn ang="0">
                    <a:pos x="32" y="50"/>
                  </a:cxn>
                  <a:cxn ang="0">
                    <a:pos x="32" y="50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3" y="2"/>
                  </a:cxn>
                  <a:cxn ang="0">
                    <a:pos x="19" y="3"/>
                  </a:cxn>
                  <a:cxn ang="0">
                    <a:pos x="15" y="4"/>
                  </a:cxn>
                  <a:cxn ang="0">
                    <a:pos x="10" y="6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36" y="49"/>
                  </a:cxn>
                </a:cxnLst>
                <a:rect l="0" t="0" r="r" b="b"/>
                <a:pathLst>
                  <a:path w="36" h="50">
                    <a:moveTo>
                      <a:pt x="36" y="49"/>
                    </a:moveTo>
                    <a:lnTo>
                      <a:pt x="36" y="49"/>
                    </a:lnTo>
                    <a:lnTo>
                      <a:pt x="36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3" y="49"/>
                    </a:lnTo>
                    <a:lnTo>
                      <a:pt x="33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9" y="3"/>
                    </a:lnTo>
                    <a:lnTo>
                      <a:pt x="15" y="4"/>
                    </a:lnTo>
                    <a:lnTo>
                      <a:pt x="10" y="6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75" name="Freeform 3322"/>
              <p:cNvSpPr>
                <a:spLocks/>
              </p:cNvSpPr>
              <p:nvPr/>
            </p:nvSpPr>
            <p:spPr bwMode="auto">
              <a:xfrm>
                <a:off x="3531" y="4030"/>
                <a:ext cx="10" cy="7"/>
              </a:xfrm>
              <a:custGeom>
                <a:avLst/>
                <a:gdLst/>
                <a:ahLst/>
                <a:cxnLst>
                  <a:cxn ang="0">
                    <a:pos x="50" y="32"/>
                  </a:cxn>
                  <a:cxn ang="0">
                    <a:pos x="50" y="32"/>
                  </a:cxn>
                  <a:cxn ang="0">
                    <a:pos x="50" y="32"/>
                  </a:cxn>
                  <a:cxn ang="0">
                    <a:pos x="50" y="32"/>
                  </a:cxn>
                  <a:cxn ang="0">
                    <a:pos x="50" y="34"/>
                  </a:cxn>
                  <a:cxn ang="0">
                    <a:pos x="50" y="34"/>
                  </a:cxn>
                  <a:cxn ang="0">
                    <a:pos x="49" y="35"/>
                  </a:cxn>
                  <a:cxn ang="0">
                    <a:pos x="49" y="35"/>
                  </a:cxn>
                  <a:cxn ang="0">
                    <a:pos x="49" y="36"/>
                  </a:cxn>
                  <a:cxn ang="0">
                    <a:pos x="49" y="36"/>
                  </a:cxn>
                  <a:cxn ang="0">
                    <a:pos x="13" y="0"/>
                  </a:cxn>
                  <a:cxn ang="0">
                    <a:pos x="10" y="4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4" y="15"/>
                  </a:cxn>
                  <a:cxn ang="0">
                    <a:pos x="2" y="20"/>
                  </a:cxn>
                  <a:cxn ang="0">
                    <a:pos x="1" y="23"/>
                  </a:cxn>
                  <a:cxn ang="0">
                    <a:pos x="0" y="28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50" y="32"/>
                  </a:cxn>
                </a:cxnLst>
                <a:rect l="0" t="0" r="r" b="b"/>
                <a:pathLst>
                  <a:path w="50" h="36">
                    <a:moveTo>
                      <a:pt x="50" y="32"/>
                    </a:moveTo>
                    <a:lnTo>
                      <a:pt x="50" y="32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13" y="0"/>
                    </a:lnTo>
                    <a:lnTo>
                      <a:pt x="10" y="4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4" y="15"/>
                    </a:lnTo>
                    <a:lnTo>
                      <a:pt x="2" y="20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5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76" name="Freeform 3323"/>
              <p:cNvSpPr>
                <a:spLocks/>
              </p:cNvSpPr>
              <p:nvPr/>
            </p:nvSpPr>
            <p:spPr bwMode="auto">
              <a:xfrm>
                <a:off x="3531" y="4036"/>
                <a:ext cx="10" cy="7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50" y="1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50" y="3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6" y="24"/>
                  </a:cxn>
                  <a:cxn ang="0">
                    <a:pos x="8" y="28"/>
                  </a:cxn>
                  <a:cxn ang="0">
                    <a:pos x="10" y="31"/>
                  </a:cxn>
                  <a:cxn ang="0">
                    <a:pos x="13" y="35"/>
                  </a:cxn>
                  <a:cxn ang="0">
                    <a:pos x="13" y="35"/>
                  </a:cxn>
                  <a:cxn ang="0">
                    <a:pos x="49" y="0"/>
                  </a:cxn>
                </a:cxnLst>
                <a:rect l="0" t="0" r="r" b="b"/>
                <a:pathLst>
                  <a:path w="50" h="35">
                    <a:moveTo>
                      <a:pt x="49" y="0"/>
                    </a:move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8"/>
                    </a:lnTo>
                    <a:lnTo>
                      <a:pt x="10" y="31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77" name="Freeform 3324"/>
              <p:cNvSpPr>
                <a:spLocks/>
              </p:cNvSpPr>
              <p:nvPr/>
            </p:nvSpPr>
            <p:spPr bwMode="auto">
              <a:xfrm>
                <a:off x="3534" y="4035"/>
                <a:ext cx="7" cy="1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3" y="1"/>
                  </a:cxn>
                  <a:cxn ang="0">
                    <a:pos x="33" y="1"/>
                  </a:cxn>
                  <a:cxn ang="0">
                    <a:pos x="34" y="1"/>
                  </a:cxn>
                  <a:cxn ang="0">
                    <a:pos x="34" y="1"/>
                  </a:cxn>
                  <a:cxn ang="0">
                    <a:pos x="36" y="1"/>
                  </a:cxn>
                  <a:cxn ang="0">
                    <a:pos x="36" y="2"/>
                  </a:cxn>
                  <a:cxn ang="0">
                    <a:pos x="0" y="37"/>
                  </a:cxn>
                  <a:cxn ang="0">
                    <a:pos x="3" y="40"/>
                  </a:cxn>
                  <a:cxn ang="0">
                    <a:pos x="7" y="42"/>
                  </a:cxn>
                  <a:cxn ang="0">
                    <a:pos x="10" y="45"/>
                  </a:cxn>
                  <a:cxn ang="0">
                    <a:pos x="15" y="46"/>
                  </a:cxn>
                  <a:cxn ang="0">
                    <a:pos x="19" y="48"/>
                  </a:cxn>
                  <a:cxn ang="0">
                    <a:pos x="23" y="49"/>
                  </a:cxn>
                  <a:cxn ang="0">
                    <a:pos x="27" y="49"/>
                  </a:cxn>
                  <a:cxn ang="0">
                    <a:pos x="32" y="49"/>
                  </a:cxn>
                  <a:cxn ang="0">
                    <a:pos x="32" y="49"/>
                  </a:cxn>
                  <a:cxn ang="0">
                    <a:pos x="32" y="0"/>
                  </a:cxn>
                </a:cxnLst>
                <a:rect l="0" t="0" r="r" b="b"/>
                <a:pathLst>
                  <a:path w="36" h="49">
                    <a:moveTo>
                      <a:pt x="32" y="0"/>
                    </a:move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36" y="2"/>
                    </a:lnTo>
                    <a:lnTo>
                      <a:pt x="0" y="37"/>
                    </a:lnTo>
                    <a:lnTo>
                      <a:pt x="3" y="40"/>
                    </a:lnTo>
                    <a:lnTo>
                      <a:pt x="7" y="42"/>
                    </a:lnTo>
                    <a:lnTo>
                      <a:pt x="10" y="45"/>
                    </a:lnTo>
                    <a:lnTo>
                      <a:pt x="15" y="46"/>
                    </a:lnTo>
                    <a:lnTo>
                      <a:pt x="19" y="48"/>
                    </a:lnTo>
                    <a:lnTo>
                      <a:pt x="23" y="49"/>
                    </a:lnTo>
                    <a:lnTo>
                      <a:pt x="27" y="49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78" name="Freeform 3325"/>
              <p:cNvSpPr>
                <a:spLocks/>
              </p:cNvSpPr>
              <p:nvPr/>
            </p:nvSpPr>
            <p:spPr bwMode="auto">
              <a:xfrm>
                <a:off x="3539" y="4035"/>
                <a:ext cx="7" cy="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49"/>
                  </a:cxn>
                  <a:cxn ang="0">
                    <a:pos x="7" y="49"/>
                  </a:cxn>
                  <a:cxn ang="0">
                    <a:pos x="11" y="49"/>
                  </a:cxn>
                  <a:cxn ang="0">
                    <a:pos x="16" y="48"/>
                  </a:cxn>
                  <a:cxn ang="0">
                    <a:pos x="19" y="46"/>
                  </a:cxn>
                  <a:cxn ang="0">
                    <a:pos x="24" y="45"/>
                  </a:cxn>
                  <a:cxn ang="0">
                    <a:pos x="27" y="42"/>
                  </a:cxn>
                  <a:cxn ang="0">
                    <a:pos x="31" y="40"/>
                  </a:cxn>
                  <a:cxn ang="0">
                    <a:pos x="34" y="37"/>
                  </a:cxn>
                  <a:cxn ang="0">
                    <a:pos x="34" y="37"/>
                  </a:cxn>
                  <a:cxn ang="0">
                    <a:pos x="0" y="2"/>
                  </a:cxn>
                </a:cxnLst>
                <a:rect l="0" t="0" r="r" b="b"/>
                <a:pathLst>
                  <a:path w="34" h="49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49"/>
                    </a:lnTo>
                    <a:lnTo>
                      <a:pt x="7" y="49"/>
                    </a:lnTo>
                    <a:lnTo>
                      <a:pt x="11" y="49"/>
                    </a:lnTo>
                    <a:lnTo>
                      <a:pt x="16" y="48"/>
                    </a:lnTo>
                    <a:lnTo>
                      <a:pt x="19" y="46"/>
                    </a:lnTo>
                    <a:lnTo>
                      <a:pt x="24" y="45"/>
                    </a:lnTo>
                    <a:lnTo>
                      <a:pt x="27" y="42"/>
                    </a:lnTo>
                    <a:lnTo>
                      <a:pt x="31" y="40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79" name="Freeform 3326"/>
              <p:cNvSpPr>
                <a:spLocks/>
              </p:cNvSpPr>
              <p:nvPr/>
            </p:nvSpPr>
            <p:spPr bwMode="auto">
              <a:xfrm>
                <a:off x="3539" y="4036"/>
                <a:ext cx="10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7" y="35"/>
                  </a:cxn>
                  <a:cxn ang="0">
                    <a:pos x="41" y="31"/>
                  </a:cxn>
                  <a:cxn ang="0">
                    <a:pos x="43" y="28"/>
                  </a:cxn>
                  <a:cxn ang="0">
                    <a:pos x="45" y="24"/>
                  </a:cxn>
                  <a:cxn ang="0">
                    <a:pos x="47" y="20"/>
                  </a:cxn>
                  <a:cxn ang="0">
                    <a:pos x="49" y="16"/>
                  </a:cxn>
                  <a:cxn ang="0">
                    <a:pos x="50" y="12"/>
                  </a:cxn>
                  <a:cxn ang="0">
                    <a:pos x="50" y="7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0" y="3"/>
                  </a:cxn>
                </a:cxnLst>
                <a:rect l="0" t="0" r="r" b="b"/>
                <a:pathLst>
                  <a:path w="50" h="35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7" y="35"/>
                    </a:lnTo>
                    <a:lnTo>
                      <a:pt x="41" y="31"/>
                    </a:lnTo>
                    <a:lnTo>
                      <a:pt x="43" y="28"/>
                    </a:lnTo>
                    <a:lnTo>
                      <a:pt x="45" y="24"/>
                    </a:lnTo>
                    <a:lnTo>
                      <a:pt x="47" y="20"/>
                    </a:lnTo>
                    <a:lnTo>
                      <a:pt x="49" y="16"/>
                    </a:lnTo>
                    <a:lnTo>
                      <a:pt x="50" y="12"/>
                    </a:lnTo>
                    <a:lnTo>
                      <a:pt x="50" y="7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80" name="Freeform 3327"/>
              <p:cNvSpPr>
                <a:spLocks noEditPoints="1"/>
              </p:cNvSpPr>
              <p:nvPr/>
            </p:nvSpPr>
            <p:spPr bwMode="auto">
              <a:xfrm>
                <a:off x="3493" y="4029"/>
                <a:ext cx="18" cy="27"/>
              </a:xfrm>
              <a:custGeom>
                <a:avLst/>
                <a:gdLst/>
                <a:ahLst/>
                <a:cxnLst>
                  <a:cxn ang="0">
                    <a:pos x="67" y="30"/>
                  </a:cxn>
                  <a:cxn ang="0">
                    <a:pos x="64" y="23"/>
                  </a:cxn>
                  <a:cxn ang="0">
                    <a:pos x="59" y="17"/>
                  </a:cxn>
                  <a:cxn ang="0">
                    <a:pos x="51" y="14"/>
                  </a:cxn>
                  <a:cxn ang="0">
                    <a:pos x="43" y="14"/>
                  </a:cxn>
                  <a:cxn ang="0">
                    <a:pos x="36" y="16"/>
                  </a:cxn>
                  <a:cxn ang="0">
                    <a:pos x="29" y="20"/>
                  </a:cxn>
                  <a:cxn ang="0">
                    <a:pos x="23" y="29"/>
                  </a:cxn>
                  <a:cxn ang="0">
                    <a:pos x="18" y="40"/>
                  </a:cxn>
                  <a:cxn ang="0">
                    <a:pos x="16" y="55"/>
                  </a:cxn>
                  <a:cxn ang="0">
                    <a:pos x="19" y="60"/>
                  </a:cxn>
                  <a:cxn ang="0">
                    <a:pos x="26" y="53"/>
                  </a:cxn>
                  <a:cxn ang="0">
                    <a:pos x="34" y="49"/>
                  </a:cxn>
                  <a:cxn ang="0">
                    <a:pos x="44" y="47"/>
                  </a:cxn>
                  <a:cxn ang="0">
                    <a:pos x="55" y="47"/>
                  </a:cxn>
                  <a:cxn ang="0">
                    <a:pos x="69" y="53"/>
                  </a:cxn>
                  <a:cxn ang="0">
                    <a:pos x="81" y="64"/>
                  </a:cxn>
                  <a:cxn ang="0">
                    <a:pos x="85" y="79"/>
                  </a:cxn>
                  <a:cxn ang="0">
                    <a:pos x="86" y="94"/>
                  </a:cxn>
                  <a:cxn ang="0">
                    <a:pos x="83" y="106"/>
                  </a:cxn>
                  <a:cxn ang="0">
                    <a:pos x="78" y="116"/>
                  </a:cxn>
                  <a:cxn ang="0">
                    <a:pos x="71" y="124"/>
                  </a:cxn>
                  <a:cxn ang="0">
                    <a:pos x="62" y="130"/>
                  </a:cxn>
                  <a:cxn ang="0">
                    <a:pos x="52" y="134"/>
                  </a:cxn>
                  <a:cxn ang="0">
                    <a:pos x="36" y="132"/>
                  </a:cxn>
                  <a:cxn ang="0">
                    <a:pos x="19" y="126"/>
                  </a:cxn>
                  <a:cxn ang="0">
                    <a:pos x="7" y="111"/>
                  </a:cxn>
                  <a:cxn ang="0">
                    <a:pos x="1" y="86"/>
                  </a:cxn>
                  <a:cxn ang="0">
                    <a:pos x="1" y="53"/>
                  </a:cxn>
                  <a:cxn ang="0">
                    <a:pos x="8" y="25"/>
                  </a:cxn>
                  <a:cxn ang="0">
                    <a:pos x="21" y="9"/>
                  </a:cxn>
                  <a:cxn ang="0">
                    <a:pos x="37" y="1"/>
                  </a:cxn>
                  <a:cxn ang="0">
                    <a:pos x="54" y="1"/>
                  </a:cxn>
                  <a:cxn ang="0">
                    <a:pos x="67" y="5"/>
                  </a:cxn>
                  <a:cxn ang="0">
                    <a:pos x="77" y="14"/>
                  </a:cxn>
                  <a:cxn ang="0">
                    <a:pos x="83" y="25"/>
                  </a:cxn>
                  <a:cxn ang="0">
                    <a:pos x="18" y="91"/>
                  </a:cxn>
                  <a:cxn ang="0">
                    <a:pos x="19" y="99"/>
                  </a:cxn>
                  <a:cxn ang="0">
                    <a:pos x="23" y="107"/>
                  </a:cxn>
                  <a:cxn ang="0">
                    <a:pos x="28" y="113"/>
                  </a:cxn>
                  <a:cxn ang="0">
                    <a:pos x="33" y="117"/>
                  </a:cxn>
                  <a:cxn ang="0">
                    <a:pos x="40" y="120"/>
                  </a:cxn>
                  <a:cxn ang="0">
                    <a:pos x="48" y="120"/>
                  </a:cxn>
                  <a:cxn ang="0">
                    <a:pos x="56" y="117"/>
                  </a:cxn>
                  <a:cxn ang="0">
                    <a:pos x="64" y="109"/>
                  </a:cxn>
                  <a:cxn ang="0">
                    <a:pos x="69" y="99"/>
                  </a:cxn>
                  <a:cxn ang="0">
                    <a:pos x="70" y="86"/>
                  </a:cxn>
                  <a:cxn ang="0">
                    <a:pos x="67" y="75"/>
                  </a:cxn>
                  <a:cxn ang="0">
                    <a:pos x="61" y="67"/>
                  </a:cxn>
                  <a:cxn ang="0">
                    <a:pos x="52" y="62"/>
                  </a:cxn>
                  <a:cxn ang="0">
                    <a:pos x="43" y="61"/>
                  </a:cxn>
                  <a:cxn ang="0">
                    <a:pos x="32" y="63"/>
                  </a:cxn>
                  <a:cxn ang="0">
                    <a:pos x="24" y="70"/>
                  </a:cxn>
                  <a:cxn ang="0">
                    <a:pos x="19" y="80"/>
                  </a:cxn>
                </a:cxnLst>
                <a:rect l="0" t="0" r="r" b="b"/>
                <a:pathLst>
                  <a:path w="86" h="134">
                    <a:moveTo>
                      <a:pt x="84" y="33"/>
                    </a:moveTo>
                    <a:lnTo>
                      <a:pt x="68" y="34"/>
                    </a:lnTo>
                    <a:lnTo>
                      <a:pt x="68" y="32"/>
                    </a:lnTo>
                    <a:lnTo>
                      <a:pt x="67" y="30"/>
                    </a:lnTo>
                    <a:lnTo>
                      <a:pt x="67" y="27"/>
                    </a:lnTo>
                    <a:lnTo>
                      <a:pt x="66" y="26"/>
                    </a:lnTo>
                    <a:lnTo>
                      <a:pt x="64" y="24"/>
                    </a:lnTo>
                    <a:lnTo>
                      <a:pt x="64" y="23"/>
                    </a:lnTo>
                    <a:lnTo>
                      <a:pt x="63" y="22"/>
                    </a:lnTo>
                    <a:lnTo>
                      <a:pt x="62" y="20"/>
                    </a:lnTo>
                    <a:lnTo>
                      <a:pt x="61" y="18"/>
                    </a:lnTo>
                    <a:lnTo>
                      <a:pt x="59" y="17"/>
                    </a:lnTo>
                    <a:lnTo>
                      <a:pt x="56" y="16"/>
                    </a:lnTo>
                    <a:lnTo>
                      <a:pt x="55" y="15"/>
                    </a:lnTo>
                    <a:lnTo>
                      <a:pt x="53" y="15"/>
                    </a:lnTo>
                    <a:lnTo>
                      <a:pt x="51" y="14"/>
                    </a:lnTo>
                    <a:lnTo>
                      <a:pt x="48" y="14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3" y="14"/>
                    </a:lnTo>
                    <a:lnTo>
                      <a:pt x="40" y="14"/>
                    </a:lnTo>
                    <a:lnTo>
                      <a:pt x="39" y="15"/>
                    </a:lnTo>
                    <a:lnTo>
                      <a:pt x="37" y="15"/>
                    </a:lnTo>
                    <a:lnTo>
                      <a:pt x="36" y="16"/>
                    </a:lnTo>
                    <a:lnTo>
                      <a:pt x="34" y="17"/>
                    </a:lnTo>
                    <a:lnTo>
                      <a:pt x="32" y="17"/>
                    </a:lnTo>
                    <a:lnTo>
                      <a:pt x="31" y="19"/>
                    </a:lnTo>
                    <a:lnTo>
                      <a:pt x="29" y="20"/>
                    </a:lnTo>
                    <a:lnTo>
                      <a:pt x="28" y="23"/>
                    </a:lnTo>
                    <a:lnTo>
                      <a:pt x="26" y="24"/>
                    </a:lnTo>
                    <a:lnTo>
                      <a:pt x="24" y="26"/>
                    </a:lnTo>
                    <a:lnTo>
                      <a:pt x="23" y="29"/>
                    </a:lnTo>
                    <a:lnTo>
                      <a:pt x="22" y="31"/>
                    </a:lnTo>
                    <a:lnTo>
                      <a:pt x="21" y="33"/>
                    </a:lnTo>
                    <a:lnTo>
                      <a:pt x="19" y="37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17" y="47"/>
                    </a:lnTo>
                    <a:lnTo>
                      <a:pt x="17" y="50"/>
                    </a:lnTo>
                    <a:lnTo>
                      <a:pt x="16" y="55"/>
                    </a:lnTo>
                    <a:lnTo>
                      <a:pt x="16" y="59"/>
                    </a:lnTo>
                    <a:lnTo>
                      <a:pt x="16" y="64"/>
                    </a:lnTo>
                    <a:lnTo>
                      <a:pt x="17" y="62"/>
                    </a:lnTo>
                    <a:lnTo>
                      <a:pt x="19" y="60"/>
                    </a:lnTo>
                    <a:lnTo>
                      <a:pt x="21" y="57"/>
                    </a:lnTo>
                    <a:lnTo>
                      <a:pt x="23" y="56"/>
                    </a:lnTo>
                    <a:lnTo>
                      <a:pt x="24" y="55"/>
                    </a:lnTo>
                    <a:lnTo>
                      <a:pt x="26" y="53"/>
                    </a:lnTo>
                    <a:lnTo>
                      <a:pt x="29" y="52"/>
                    </a:lnTo>
                    <a:lnTo>
                      <a:pt x="30" y="50"/>
                    </a:lnTo>
                    <a:lnTo>
                      <a:pt x="32" y="49"/>
                    </a:lnTo>
                    <a:lnTo>
                      <a:pt x="34" y="49"/>
                    </a:lnTo>
                    <a:lnTo>
                      <a:pt x="37" y="48"/>
                    </a:lnTo>
                    <a:lnTo>
                      <a:pt x="39" y="47"/>
                    </a:lnTo>
                    <a:lnTo>
                      <a:pt x="41" y="47"/>
                    </a:lnTo>
                    <a:lnTo>
                      <a:pt x="44" y="47"/>
                    </a:lnTo>
                    <a:lnTo>
                      <a:pt x="46" y="47"/>
                    </a:lnTo>
                    <a:lnTo>
                      <a:pt x="48" y="47"/>
                    </a:lnTo>
                    <a:lnTo>
                      <a:pt x="52" y="47"/>
                    </a:lnTo>
                    <a:lnTo>
                      <a:pt x="55" y="47"/>
                    </a:lnTo>
                    <a:lnTo>
                      <a:pt x="59" y="48"/>
                    </a:lnTo>
                    <a:lnTo>
                      <a:pt x="62" y="49"/>
                    </a:lnTo>
                    <a:lnTo>
                      <a:pt x="66" y="52"/>
                    </a:lnTo>
                    <a:lnTo>
                      <a:pt x="69" y="53"/>
                    </a:lnTo>
                    <a:lnTo>
                      <a:pt x="73" y="55"/>
                    </a:lnTo>
                    <a:lnTo>
                      <a:pt x="75" y="59"/>
                    </a:lnTo>
                    <a:lnTo>
                      <a:pt x="78" y="61"/>
                    </a:lnTo>
                    <a:lnTo>
                      <a:pt x="81" y="64"/>
                    </a:lnTo>
                    <a:lnTo>
                      <a:pt x="82" y="68"/>
                    </a:lnTo>
                    <a:lnTo>
                      <a:pt x="84" y="71"/>
                    </a:lnTo>
                    <a:lnTo>
                      <a:pt x="85" y="76"/>
                    </a:lnTo>
                    <a:lnTo>
                      <a:pt x="85" y="79"/>
                    </a:lnTo>
                    <a:lnTo>
                      <a:pt x="86" y="84"/>
                    </a:lnTo>
                    <a:lnTo>
                      <a:pt x="86" y="89"/>
                    </a:lnTo>
                    <a:lnTo>
                      <a:pt x="86" y="92"/>
                    </a:lnTo>
                    <a:lnTo>
                      <a:pt x="86" y="94"/>
                    </a:lnTo>
                    <a:lnTo>
                      <a:pt x="85" y="98"/>
                    </a:lnTo>
                    <a:lnTo>
                      <a:pt x="85" y="100"/>
                    </a:lnTo>
                    <a:lnTo>
                      <a:pt x="84" y="104"/>
                    </a:lnTo>
                    <a:lnTo>
                      <a:pt x="83" y="106"/>
                    </a:lnTo>
                    <a:lnTo>
                      <a:pt x="83" y="109"/>
                    </a:lnTo>
                    <a:lnTo>
                      <a:pt x="81" y="112"/>
                    </a:lnTo>
                    <a:lnTo>
                      <a:pt x="79" y="114"/>
                    </a:lnTo>
                    <a:lnTo>
                      <a:pt x="78" y="116"/>
                    </a:lnTo>
                    <a:lnTo>
                      <a:pt x="77" y="119"/>
                    </a:lnTo>
                    <a:lnTo>
                      <a:pt x="75" y="121"/>
                    </a:lnTo>
                    <a:lnTo>
                      <a:pt x="73" y="123"/>
                    </a:lnTo>
                    <a:lnTo>
                      <a:pt x="71" y="124"/>
                    </a:lnTo>
                    <a:lnTo>
                      <a:pt x="69" y="127"/>
                    </a:lnTo>
                    <a:lnTo>
                      <a:pt x="67" y="128"/>
                    </a:lnTo>
                    <a:lnTo>
                      <a:pt x="64" y="129"/>
                    </a:lnTo>
                    <a:lnTo>
                      <a:pt x="62" y="130"/>
                    </a:lnTo>
                    <a:lnTo>
                      <a:pt x="59" y="131"/>
                    </a:lnTo>
                    <a:lnTo>
                      <a:pt x="56" y="132"/>
                    </a:lnTo>
                    <a:lnTo>
                      <a:pt x="54" y="132"/>
                    </a:lnTo>
                    <a:lnTo>
                      <a:pt x="52" y="134"/>
                    </a:lnTo>
                    <a:lnTo>
                      <a:pt x="48" y="134"/>
                    </a:lnTo>
                    <a:lnTo>
                      <a:pt x="46" y="134"/>
                    </a:lnTo>
                    <a:lnTo>
                      <a:pt x="40" y="134"/>
                    </a:lnTo>
                    <a:lnTo>
                      <a:pt x="36" y="132"/>
                    </a:lnTo>
                    <a:lnTo>
                      <a:pt x="31" y="131"/>
                    </a:lnTo>
                    <a:lnTo>
                      <a:pt x="28" y="130"/>
                    </a:lnTo>
                    <a:lnTo>
                      <a:pt x="23" y="128"/>
                    </a:lnTo>
                    <a:lnTo>
                      <a:pt x="19" y="126"/>
                    </a:lnTo>
                    <a:lnTo>
                      <a:pt x="16" y="122"/>
                    </a:lnTo>
                    <a:lnTo>
                      <a:pt x="13" y="119"/>
                    </a:lnTo>
                    <a:lnTo>
                      <a:pt x="10" y="115"/>
                    </a:lnTo>
                    <a:lnTo>
                      <a:pt x="7" y="111"/>
                    </a:lnTo>
                    <a:lnTo>
                      <a:pt x="6" y="105"/>
                    </a:lnTo>
                    <a:lnTo>
                      <a:pt x="3" y="99"/>
                    </a:lnTo>
                    <a:lnTo>
                      <a:pt x="2" y="93"/>
                    </a:lnTo>
                    <a:lnTo>
                      <a:pt x="1" y="86"/>
                    </a:lnTo>
                    <a:lnTo>
                      <a:pt x="1" y="78"/>
                    </a:lnTo>
                    <a:lnTo>
                      <a:pt x="0" y="70"/>
                    </a:lnTo>
                    <a:lnTo>
                      <a:pt x="1" y="61"/>
                    </a:lnTo>
                    <a:lnTo>
                      <a:pt x="1" y="53"/>
                    </a:lnTo>
                    <a:lnTo>
                      <a:pt x="2" y="45"/>
                    </a:lnTo>
                    <a:lnTo>
                      <a:pt x="3" y="38"/>
                    </a:lnTo>
                    <a:lnTo>
                      <a:pt x="6" y="31"/>
                    </a:lnTo>
                    <a:lnTo>
                      <a:pt x="8" y="25"/>
                    </a:lnTo>
                    <a:lnTo>
                      <a:pt x="11" y="19"/>
                    </a:lnTo>
                    <a:lnTo>
                      <a:pt x="14" y="15"/>
                    </a:lnTo>
                    <a:lnTo>
                      <a:pt x="17" y="11"/>
                    </a:lnTo>
                    <a:lnTo>
                      <a:pt x="21" y="9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33" y="2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58" y="1"/>
                    </a:lnTo>
                    <a:lnTo>
                      <a:pt x="61" y="2"/>
                    </a:lnTo>
                    <a:lnTo>
                      <a:pt x="64" y="3"/>
                    </a:lnTo>
                    <a:lnTo>
                      <a:pt x="67" y="5"/>
                    </a:lnTo>
                    <a:lnTo>
                      <a:pt x="70" y="7"/>
                    </a:lnTo>
                    <a:lnTo>
                      <a:pt x="73" y="9"/>
                    </a:lnTo>
                    <a:lnTo>
                      <a:pt x="75" y="11"/>
                    </a:lnTo>
                    <a:lnTo>
                      <a:pt x="77" y="14"/>
                    </a:lnTo>
                    <a:lnTo>
                      <a:pt x="78" y="16"/>
                    </a:lnTo>
                    <a:lnTo>
                      <a:pt x="81" y="19"/>
                    </a:lnTo>
                    <a:lnTo>
                      <a:pt x="82" y="22"/>
                    </a:lnTo>
                    <a:lnTo>
                      <a:pt x="83" y="25"/>
                    </a:lnTo>
                    <a:lnTo>
                      <a:pt x="83" y="29"/>
                    </a:lnTo>
                    <a:lnTo>
                      <a:pt x="84" y="33"/>
                    </a:lnTo>
                    <a:close/>
                    <a:moveTo>
                      <a:pt x="18" y="89"/>
                    </a:moveTo>
                    <a:lnTo>
                      <a:pt x="18" y="91"/>
                    </a:lnTo>
                    <a:lnTo>
                      <a:pt x="18" y="93"/>
                    </a:lnTo>
                    <a:lnTo>
                      <a:pt x="19" y="95"/>
                    </a:lnTo>
                    <a:lnTo>
                      <a:pt x="19" y="97"/>
                    </a:lnTo>
                    <a:lnTo>
                      <a:pt x="19" y="99"/>
                    </a:lnTo>
                    <a:lnTo>
                      <a:pt x="21" y="101"/>
                    </a:lnTo>
                    <a:lnTo>
                      <a:pt x="22" y="102"/>
                    </a:lnTo>
                    <a:lnTo>
                      <a:pt x="22" y="105"/>
                    </a:lnTo>
                    <a:lnTo>
                      <a:pt x="23" y="107"/>
                    </a:lnTo>
                    <a:lnTo>
                      <a:pt x="24" y="108"/>
                    </a:lnTo>
                    <a:lnTo>
                      <a:pt x="25" y="111"/>
                    </a:lnTo>
                    <a:lnTo>
                      <a:pt x="26" y="112"/>
                    </a:lnTo>
                    <a:lnTo>
                      <a:pt x="28" y="113"/>
                    </a:lnTo>
                    <a:lnTo>
                      <a:pt x="29" y="114"/>
                    </a:lnTo>
                    <a:lnTo>
                      <a:pt x="31" y="115"/>
                    </a:lnTo>
                    <a:lnTo>
                      <a:pt x="32" y="116"/>
                    </a:lnTo>
                    <a:lnTo>
                      <a:pt x="33" y="117"/>
                    </a:lnTo>
                    <a:lnTo>
                      <a:pt x="36" y="119"/>
                    </a:lnTo>
                    <a:lnTo>
                      <a:pt x="37" y="119"/>
                    </a:lnTo>
                    <a:lnTo>
                      <a:pt x="38" y="120"/>
                    </a:lnTo>
                    <a:lnTo>
                      <a:pt x="40" y="120"/>
                    </a:lnTo>
                    <a:lnTo>
                      <a:pt x="41" y="120"/>
                    </a:lnTo>
                    <a:lnTo>
                      <a:pt x="44" y="120"/>
                    </a:lnTo>
                    <a:lnTo>
                      <a:pt x="45" y="120"/>
                    </a:lnTo>
                    <a:lnTo>
                      <a:pt x="48" y="120"/>
                    </a:lnTo>
                    <a:lnTo>
                      <a:pt x="51" y="120"/>
                    </a:lnTo>
                    <a:lnTo>
                      <a:pt x="53" y="119"/>
                    </a:lnTo>
                    <a:lnTo>
                      <a:pt x="55" y="119"/>
                    </a:lnTo>
                    <a:lnTo>
                      <a:pt x="56" y="117"/>
                    </a:lnTo>
                    <a:lnTo>
                      <a:pt x="59" y="115"/>
                    </a:lnTo>
                    <a:lnTo>
                      <a:pt x="61" y="114"/>
                    </a:lnTo>
                    <a:lnTo>
                      <a:pt x="62" y="112"/>
                    </a:lnTo>
                    <a:lnTo>
                      <a:pt x="64" y="109"/>
                    </a:lnTo>
                    <a:lnTo>
                      <a:pt x="66" y="107"/>
                    </a:lnTo>
                    <a:lnTo>
                      <a:pt x="67" y="105"/>
                    </a:lnTo>
                    <a:lnTo>
                      <a:pt x="68" y="102"/>
                    </a:lnTo>
                    <a:lnTo>
                      <a:pt x="69" y="99"/>
                    </a:lnTo>
                    <a:lnTo>
                      <a:pt x="69" y="97"/>
                    </a:lnTo>
                    <a:lnTo>
                      <a:pt x="70" y="93"/>
                    </a:lnTo>
                    <a:lnTo>
                      <a:pt x="70" y="90"/>
                    </a:lnTo>
                    <a:lnTo>
                      <a:pt x="70" y="86"/>
                    </a:lnTo>
                    <a:lnTo>
                      <a:pt x="69" y="84"/>
                    </a:lnTo>
                    <a:lnTo>
                      <a:pt x="69" y="80"/>
                    </a:lnTo>
                    <a:lnTo>
                      <a:pt x="68" y="78"/>
                    </a:lnTo>
                    <a:lnTo>
                      <a:pt x="67" y="75"/>
                    </a:lnTo>
                    <a:lnTo>
                      <a:pt x="66" y="72"/>
                    </a:lnTo>
                    <a:lnTo>
                      <a:pt x="64" y="70"/>
                    </a:lnTo>
                    <a:lnTo>
                      <a:pt x="63" y="69"/>
                    </a:lnTo>
                    <a:lnTo>
                      <a:pt x="61" y="67"/>
                    </a:lnTo>
                    <a:lnTo>
                      <a:pt x="59" y="65"/>
                    </a:lnTo>
                    <a:lnTo>
                      <a:pt x="56" y="63"/>
                    </a:lnTo>
                    <a:lnTo>
                      <a:pt x="55" y="63"/>
                    </a:lnTo>
                    <a:lnTo>
                      <a:pt x="52" y="62"/>
                    </a:lnTo>
                    <a:lnTo>
                      <a:pt x="49" y="61"/>
                    </a:lnTo>
                    <a:lnTo>
                      <a:pt x="47" y="61"/>
                    </a:lnTo>
                    <a:lnTo>
                      <a:pt x="45" y="61"/>
                    </a:lnTo>
                    <a:lnTo>
                      <a:pt x="43" y="61"/>
                    </a:lnTo>
                    <a:lnTo>
                      <a:pt x="39" y="61"/>
                    </a:lnTo>
                    <a:lnTo>
                      <a:pt x="37" y="62"/>
                    </a:lnTo>
                    <a:lnTo>
                      <a:pt x="34" y="63"/>
                    </a:lnTo>
                    <a:lnTo>
                      <a:pt x="32" y="63"/>
                    </a:lnTo>
                    <a:lnTo>
                      <a:pt x="30" y="65"/>
                    </a:lnTo>
                    <a:lnTo>
                      <a:pt x="29" y="67"/>
                    </a:lnTo>
                    <a:lnTo>
                      <a:pt x="26" y="69"/>
                    </a:lnTo>
                    <a:lnTo>
                      <a:pt x="24" y="70"/>
                    </a:lnTo>
                    <a:lnTo>
                      <a:pt x="23" y="72"/>
                    </a:lnTo>
                    <a:lnTo>
                      <a:pt x="22" y="75"/>
                    </a:lnTo>
                    <a:lnTo>
                      <a:pt x="21" y="77"/>
                    </a:lnTo>
                    <a:lnTo>
                      <a:pt x="19" y="80"/>
                    </a:lnTo>
                    <a:lnTo>
                      <a:pt x="19" y="83"/>
                    </a:lnTo>
                    <a:lnTo>
                      <a:pt x="18" y="86"/>
                    </a:lnTo>
                    <a:lnTo>
                      <a:pt x="18" y="8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81" name="Freeform 3328"/>
              <p:cNvSpPr>
                <a:spLocks noEditPoints="1"/>
              </p:cNvSpPr>
              <p:nvPr/>
            </p:nvSpPr>
            <p:spPr bwMode="auto">
              <a:xfrm>
                <a:off x="3514" y="4029"/>
                <a:ext cx="17" cy="27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" y="41"/>
                  </a:cxn>
                  <a:cxn ang="0">
                    <a:pos x="4" y="30"/>
                  </a:cxn>
                  <a:cxn ang="0">
                    <a:pos x="9" y="19"/>
                  </a:cxn>
                  <a:cxn ang="0">
                    <a:pos x="13" y="12"/>
                  </a:cxn>
                  <a:cxn ang="0">
                    <a:pos x="20" y="5"/>
                  </a:cxn>
                  <a:cxn ang="0">
                    <a:pos x="28" y="2"/>
                  </a:cxn>
                  <a:cxn ang="0">
                    <a:pos x="39" y="0"/>
                  </a:cxn>
                  <a:cxn ang="0">
                    <a:pos x="47" y="1"/>
                  </a:cxn>
                  <a:cxn ang="0">
                    <a:pos x="54" y="2"/>
                  </a:cxn>
                  <a:cxn ang="0">
                    <a:pos x="61" y="4"/>
                  </a:cxn>
                  <a:cxn ang="0">
                    <a:pos x="65" y="8"/>
                  </a:cxn>
                  <a:cxn ang="0">
                    <a:pos x="71" y="12"/>
                  </a:cxn>
                  <a:cxn ang="0">
                    <a:pos x="75" y="18"/>
                  </a:cxn>
                  <a:cxn ang="0">
                    <a:pos x="78" y="25"/>
                  </a:cxn>
                  <a:cxn ang="0">
                    <a:pos x="80" y="33"/>
                  </a:cxn>
                  <a:cxn ang="0">
                    <a:pos x="83" y="42"/>
                  </a:cxn>
                  <a:cxn ang="0">
                    <a:pos x="84" y="54"/>
                  </a:cxn>
                  <a:cxn ang="0">
                    <a:pos x="85" y="67"/>
                  </a:cxn>
                  <a:cxn ang="0">
                    <a:pos x="84" y="83"/>
                  </a:cxn>
                  <a:cxn ang="0">
                    <a:pos x="82" y="97"/>
                  </a:cxn>
                  <a:cxn ang="0">
                    <a:pos x="78" y="107"/>
                  </a:cxn>
                  <a:cxn ang="0">
                    <a:pos x="74" y="116"/>
                  </a:cxn>
                  <a:cxn ang="0">
                    <a:pos x="68" y="123"/>
                  </a:cxn>
                  <a:cxn ang="0">
                    <a:pos x="61" y="129"/>
                  </a:cxn>
                  <a:cxn ang="0">
                    <a:pos x="52" y="132"/>
                  </a:cxn>
                  <a:cxn ang="0">
                    <a:pos x="42" y="134"/>
                  </a:cxn>
                  <a:cxn ang="0">
                    <a:pos x="28" y="131"/>
                  </a:cxn>
                  <a:cxn ang="0">
                    <a:pos x="18" y="126"/>
                  </a:cxn>
                  <a:cxn ang="0">
                    <a:pos x="9" y="115"/>
                  </a:cxn>
                  <a:cxn ang="0">
                    <a:pos x="3" y="99"/>
                  </a:cxn>
                  <a:cxn ang="0">
                    <a:pos x="0" y="76"/>
                  </a:cxn>
                  <a:cxn ang="0">
                    <a:pos x="16" y="75"/>
                  </a:cxn>
                  <a:cxn ang="0">
                    <a:pos x="18" y="93"/>
                  </a:cxn>
                  <a:cxn ang="0">
                    <a:pos x="22" y="107"/>
                  </a:cxn>
                  <a:cxn ang="0">
                    <a:pos x="27" y="114"/>
                  </a:cxn>
                  <a:cxn ang="0">
                    <a:pos x="34" y="119"/>
                  </a:cxn>
                  <a:cxn ang="0">
                    <a:pos x="42" y="120"/>
                  </a:cxn>
                  <a:cxn ang="0">
                    <a:pos x="49" y="119"/>
                  </a:cxn>
                  <a:cxn ang="0">
                    <a:pos x="56" y="114"/>
                  </a:cxn>
                  <a:cxn ang="0">
                    <a:pos x="62" y="107"/>
                  </a:cxn>
                  <a:cxn ang="0">
                    <a:pos x="67" y="93"/>
                  </a:cxn>
                  <a:cxn ang="0">
                    <a:pos x="68" y="75"/>
                  </a:cxn>
                  <a:cxn ang="0">
                    <a:pos x="68" y="52"/>
                  </a:cxn>
                  <a:cxn ang="0">
                    <a:pos x="65" y="35"/>
                  </a:cxn>
                  <a:cxn ang="0">
                    <a:pos x="61" y="24"/>
                  </a:cxn>
                  <a:cxn ang="0">
                    <a:pos x="54" y="17"/>
                  </a:cxn>
                  <a:cxn ang="0">
                    <a:pos x="47" y="14"/>
                  </a:cxn>
                  <a:cxn ang="0">
                    <a:pos x="39" y="14"/>
                  </a:cxn>
                  <a:cxn ang="0">
                    <a:pos x="32" y="16"/>
                  </a:cxn>
                  <a:cxn ang="0">
                    <a:pos x="26" y="20"/>
                  </a:cxn>
                  <a:cxn ang="0">
                    <a:pos x="20" y="30"/>
                  </a:cxn>
                  <a:cxn ang="0">
                    <a:pos x="17" y="46"/>
                  </a:cxn>
                  <a:cxn ang="0">
                    <a:pos x="16" y="67"/>
                  </a:cxn>
                </a:cxnLst>
                <a:rect l="0" t="0" r="r" b="b"/>
                <a:pathLst>
                  <a:path w="85" h="134">
                    <a:moveTo>
                      <a:pt x="0" y="67"/>
                    </a:moveTo>
                    <a:lnTo>
                      <a:pt x="0" y="61"/>
                    </a:lnTo>
                    <a:lnTo>
                      <a:pt x="0" y="56"/>
                    </a:lnTo>
                    <a:lnTo>
                      <a:pt x="0" y="50"/>
                    </a:lnTo>
                    <a:lnTo>
                      <a:pt x="1" y="46"/>
                    </a:lnTo>
                    <a:lnTo>
                      <a:pt x="1" y="41"/>
                    </a:lnTo>
                    <a:lnTo>
                      <a:pt x="2" y="37"/>
                    </a:lnTo>
                    <a:lnTo>
                      <a:pt x="3" y="33"/>
                    </a:lnTo>
                    <a:lnTo>
                      <a:pt x="4" y="30"/>
                    </a:lnTo>
                    <a:lnTo>
                      <a:pt x="5" y="26"/>
                    </a:lnTo>
                    <a:lnTo>
                      <a:pt x="7" y="23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6" y="10"/>
                    </a:lnTo>
                    <a:lnTo>
                      <a:pt x="18" y="8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26" y="3"/>
                    </a:lnTo>
                    <a:lnTo>
                      <a:pt x="28" y="2"/>
                    </a:lnTo>
                    <a:lnTo>
                      <a:pt x="32" y="1"/>
                    </a:lnTo>
                    <a:lnTo>
                      <a:pt x="35" y="1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52" y="1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8" y="3"/>
                    </a:lnTo>
                    <a:lnTo>
                      <a:pt x="61" y="4"/>
                    </a:lnTo>
                    <a:lnTo>
                      <a:pt x="62" y="5"/>
                    </a:lnTo>
                    <a:lnTo>
                      <a:pt x="64" y="7"/>
                    </a:lnTo>
                    <a:lnTo>
                      <a:pt x="65" y="8"/>
                    </a:lnTo>
                    <a:lnTo>
                      <a:pt x="68" y="9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2" y="15"/>
                    </a:lnTo>
                    <a:lnTo>
                      <a:pt x="74" y="17"/>
                    </a:lnTo>
                    <a:lnTo>
                      <a:pt x="75" y="18"/>
                    </a:lnTo>
                    <a:lnTo>
                      <a:pt x="76" y="20"/>
                    </a:lnTo>
                    <a:lnTo>
                      <a:pt x="77" y="23"/>
                    </a:lnTo>
                    <a:lnTo>
                      <a:pt x="78" y="25"/>
                    </a:lnTo>
                    <a:lnTo>
                      <a:pt x="79" y="27"/>
                    </a:lnTo>
                    <a:lnTo>
                      <a:pt x="80" y="31"/>
                    </a:lnTo>
                    <a:lnTo>
                      <a:pt x="80" y="33"/>
                    </a:lnTo>
                    <a:lnTo>
                      <a:pt x="82" y="35"/>
                    </a:lnTo>
                    <a:lnTo>
                      <a:pt x="83" y="39"/>
                    </a:lnTo>
                    <a:lnTo>
                      <a:pt x="83" y="42"/>
                    </a:lnTo>
                    <a:lnTo>
                      <a:pt x="84" y="46"/>
                    </a:lnTo>
                    <a:lnTo>
                      <a:pt x="84" y="49"/>
                    </a:lnTo>
                    <a:lnTo>
                      <a:pt x="84" y="54"/>
                    </a:lnTo>
                    <a:lnTo>
                      <a:pt x="84" y="57"/>
                    </a:lnTo>
                    <a:lnTo>
                      <a:pt x="85" y="62"/>
                    </a:lnTo>
                    <a:lnTo>
                      <a:pt x="85" y="67"/>
                    </a:lnTo>
                    <a:lnTo>
                      <a:pt x="85" y="72"/>
                    </a:lnTo>
                    <a:lnTo>
                      <a:pt x="84" y="78"/>
                    </a:lnTo>
                    <a:lnTo>
                      <a:pt x="84" y="83"/>
                    </a:lnTo>
                    <a:lnTo>
                      <a:pt x="84" y="87"/>
                    </a:lnTo>
                    <a:lnTo>
                      <a:pt x="83" y="92"/>
                    </a:lnTo>
                    <a:lnTo>
                      <a:pt x="82" y="97"/>
                    </a:lnTo>
                    <a:lnTo>
                      <a:pt x="80" y="100"/>
                    </a:lnTo>
                    <a:lnTo>
                      <a:pt x="80" y="104"/>
                    </a:lnTo>
                    <a:lnTo>
                      <a:pt x="78" y="107"/>
                    </a:lnTo>
                    <a:lnTo>
                      <a:pt x="77" y="111"/>
                    </a:lnTo>
                    <a:lnTo>
                      <a:pt x="76" y="114"/>
                    </a:lnTo>
                    <a:lnTo>
                      <a:pt x="74" y="116"/>
                    </a:lnTo>
                    <a:lnTo>
                      <a:pt x="72" y="119"/>
                    </a:lnTo>
                    <a:lnTo>
                      <a:pt x="70" y="122"/>
                    </a:lnTo>
                    <a:lnTo>
                      <a:pt x="68" y="123"/>
                    </a:lnTo>
                    <a:lnTo>
                      <a:pt x="65" y="126"/>
                    </a:lnTo>
                    <a:lnTo>
                      <a:pt x="63" y="128"/>
                    </a:lnTo>
                    <a:lnTo>
                      <a:pt x="61" y="129"/>
                    </a:lnTo>
                    <a:lnTo>
                      <a:pt x="58" y="130"/>
                    </a:lnTo>
                    <a:lnTo>
                      <a:pt x="55" y="131"/>
                    </a:lnTo>
                    <a:lnTo>
                      <a:pt x="52" y="132"/>
                    </a:lnTo>
                    <a:lnTo>
                      <a:pt x="49" y="132"/>
                    </a:lnTo>
                    <a:lnTo>
                      <a:pt x="46" y="134"/>
                    </a:lnTo>
                    <a:lnTo>
                      <a:pt x="42" y="134"/>
                    </a:lnTo>
                    <a:lnTo>
                      <a:pt x="38" y="134"/>
                    </a:lnTo>
                    <a:lnTo>
                      <a:pt x="33" y="132"/>
                    </a:lnTo>
                    <a:lnTo>
                      <a:pt x="28" y="131"/>
                    </a:lnTo>
                    <a:lnTo>
                      <a:pt x="25" y="130"/>
                    </a:lnTo>
                    <a:lnTo>
                      <a:pt x="22" y="128"/>
                    </a:lnTo>
                    <a:lnTo>
                      <a:pt x="18" y="126"/>
                    </a:lnTo>
                    <a:lnTo>
                      <a:pt x="15" y="123"/>
                    </a:lnTo>
                    <a:lnTo>
                      <a:pt x="12" y="120"/>
                    </a:lnTo>
                    <a:lnTo>
                      <a:pt x="9" y="115"/>
                    </a:lnTo>
                    <a:lnTo>
                      <a:pt x="7" y="111"/>
                    </a:lnTo>
                    <a:lnTo>
                      <a:pt x="4" y="105"/>
                    </a:lnTo>
                    <a:lnTo>
                      <a:pt x="3" y="99"/>
                    </a:lnTo>
                    <a:lnTo>
                      <a:pt x="1" y="92"/>
                    </a:lnTo>
                    <a:lnTo>
                      <a:pt x="1" y="84"/>
                    </a:lnTo>
                    <a:lnTo>
                      <a:pt x="0" y="76"/>
                    </a:lnTo>
                    <a:lnTo>
                      <a:pt x="0" y="67"/>
                    </a:lnTo>
                    <a:close/>
                    <a:moveTo>
                      <a:pt x="16" y="67"/>
                    </a:moveTo>
                    <a:lnTo>
                      <a:pt x="16" y="75"/>
                    </a:lnTo>
                    <a:lnTo>
                      <a:pt x="17" y="82"/>
                    </a:lnTo>
                    <a:lnTo>
                      <a:pt x="17" y="87"/>
                    </a:lnTo>
                    <a:lnTo>
                      <a:pt x="18" y="93"/>
                    </a:lnTo>
                    <a:lnTo>
                      <a:pt x="19" y="99"/>
                    </a:lnTo>
                    <a:lnTo>
                      <a:pt x="20" y="102"/>
                    </a:lnTo>
                    <a:lnTo>
                      <a:pt x="22" y="107"/>
                    </a:lnTo>
                    <a:lnTo>
                      <a:pt x="24" y="109"/>
                    </a:lnTo>
                    <a:lnTo>
                      <a:pt x="25" y="112"/>
                    </a:lnTo>
                    <a:lnTo>
                      <a:pt x="27" y="114"/>
                    </a:lnTo>
                    <a:lnTo>
                      <a:pt x="30" y="116"/>
                    </a:lnTo>
                    <a:lnTo>
                      <a:pt x="32" y="117"/>
                    </a:lnTo>
                    <a:lnTo>
                      <a:pt x="34" y="119"/>
                    </a:lnTo>
                    <a:lnTo>
                      <a:pt x="37" y="120"/>
                    </a:lnTo>
                    <a:lnTo>
                      <a:pt x="39" y="120"/>
                    </a:lnTo>
                    <a:lnTo>
                      <a:pt x="42" y="120"/>
                    </a:lnTo>
                    <a:lnTo>
                      <a:pt x="45" y="120"/>
                    </a:lnTo>
                    <a:lnTo>
                      <a:pt x="47" y="120"/>
                    </a:lnTo>
                    <a:lnTo>
                      <a:pt x="49" y="119"/>
                    </a:lnTo>
                    <a:lnTo>
                      <a:pt x="53" y="117"/>
                    </a:lnTo>
                    <a:lnTo>
                      <a:pt x="54" y="116"/>
                    </a:lnTo>
                    <a:lnTo>
                      <a:pt x="56" y="114"/>
                    </a:lnTo>
                    <a:lnTo>
                      <a:pt x="58" y="112"/>
                    </a:lnTo>
                    <a:lnTo>
                      <a:pt x="61" y="109"/>
                    </a:lnTo>
                    <a:lnTo>
                      <a:pt x="62" y="107"/>
                    </a:lnTo>
                    <a:lnTo>
                      <a:pt x="64" y="102"/>
                    </a:lnTo>
                    <a:lnTo>
                      <a:pt x="65" y="99"/>
                    </a:lnTo>
                    <a:lnTo>
                      <a:pt x="67" y="93"/>
                    </a:lnTo>
                    <a:lnTo>
                      <a:pt x="67" y="87"/>
                    </a:lnTo>
                    <a:lnTo>
                      <a:pt x="68" y="82"/>
                    </a:lnTo>
                    <a:lnTo>
                      <a:pt x="68" y="75"/>
                    </a:lnTo>
                    <a:lnTo>
                      <a:pt x="68" y="67"/>
                    </a:lnTo>
                    <a:lnTo>
                      <a:pt x="68" y="59"/>
                    </a:lnTo>
                    <a:lnTo>
                      <a:pt x="68" y="52"/>
                    </a:lnTo>
                    <a:lnTo>
                      <a:pt x="67" y="46"/>
                    </a:lnTo>
                    <a:lnTo>
                      <a:pt x="67" y="40"/>
                    </a:lnTo>
                    <a:lnTo>
                      <a:pt x="65" y="35"/>
                    </a:lnTo>
                    <a:lnTo>
                      <a:pt x="64" y="31"/>
                    </a:lnTo>
                    <a:lnTo>
                      <a:pt x="62" y="27"/>
                    </a:lnTo>
                    <a:lnTo>
                      <a:pt x="61" y="24"/>
                    </a:lnTo>
                    <a:lnTo>
                      <a:pt x="58" y="22"/>
                    </a:lnTo>
                    <a:lnTo>
                      <a:pt x="56" y="19"/>
                    </a:lnTo>
                    <a:lnTo>
                      <a:pt x="54" y="17"/>
                    </a:lnTo>
                    <a:lnTo>
                      <a:pt x="52" y="16"/>
                    </a:lnTo>
                    <a:lnTo>
                      <a:pt x="49" y="15"/>
                    </a:lnTo>
                    <a:lnTo>
                      <a:pt x="47" y="14"/>
                    </a:lnTo>
                    <a:lnTo>
                      <a:pt x="45" y="14"/>
                    </a:lnTo>
                    <a:lnTo>
                      <a:pt x="42" y="14"/>
                    </a:lnTo>
                    <a:lnTo>
                      <a:pt x="39" y="14"/>
                    </a:lnTo>
                    <a:lnTo>
                      <a:pt x="37" y="14"/>
                    </a:lnTo>
                    <a:lnTo>
                      <a:pt x="34" y="15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27" y="18"/>
                    </a:lnTo>
                    <a:lnTo>
                      <a:pt x="26" y="20"/>
                    </a:lnTo>
                    <a:lnTo>
                      <a:pt x="24" y="23"/>
                    </a:lnTo>
                    <a:lnTo>
                      <a:pt x="23" y="26"/>
                    </a:lnTo>
                    <a:lnTo>
                      <a:pt x="20" y="30"/>
                    </a:lnTo>
                    <a:lnTo>
                      <a:pt x="19" y="34"/>
                    </a:lnTo>
                    <a:lnTo>
                      <a:pt x="18" y="40"/>
                    </a:lnTo>
                    <a:lnTo>
                      <a:pt x="17" y="46"/>
                    </a:lnTo>
                    <a:lnTo>
                      <a:pt x="17" y="52"/>
                    </a:lnTo>
                    <a:lnTo>
                      <a:pt x="16" y="59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82" name="Freeform 3329"/>
              <p:cNvSpPr>
                <a:spLocks noEditPoints="1"/>
              </p:cNvSpPr>
              <p:nvPr/>
            </p:nvSpPr>
            <p:spPr bwMode="auto">
              <a:xfrm>
                <a:off x="3534" y="4031"/>
                <a:ext cx="11" cy="11"/>
              </a:xfrm>
              <a:custGeom>
                <a:avLst/>
                <a:gdLst/>
                <a:ahLst/>
                <a:cxnLst>
                  <a:cxn ang="0">
                    <a:pos x="55" y="32"/>
                  </a:cxn>
                  <a:cxn ang="0">
                    <a:pos x="52" y="40"/>
                  </a:cxn>
                  <a:cxn ang="0">
                    <a:pos x="48" y="46"/>
                  </a:cxn>
                  <a:cxn ang="0">
                    <a:pos x="41" y="52"/>
                  </a:cxn>
                  <a:cxn ang="0">
                    <a:pos x="34" y="54"/>
                  </a:cxn>
                  <a:cxn ang="0">
                    <a:pos x="25" y="54"/>
                  </a:cxn>
                  <a:cxn ang="0">
                    <a:pos x="18" y="53"/>
                  </a:cxn>
                  <a:cxn ang="0">
                    <a:pos x="11" y="48"/>
                  </a:cxn>
                  <a:cxn ang="0">
                    <a:pos x="5" y="42"/>
                  </a:cxn>
                  <a:cxn ang="0">
                    <a:pos x="2" y="36"/>
                  </a:cxn>
                  <a:cxn ang="0">
                    <a:pos x="0" y="27"/>
                  </a:cxn>
                  <a:cxn ang="0">
                    <a:pos x="2" y="19"/>
                  </a:cxn>
                  <a:cxn ang="0">
                    <a:pos x="5" y="12"/>
                  </a:cxn>
                  <a:cxn ang="0">
                    <a:pos x="11" y="6"/>
                  </a:cxn>
                  <a:cxn ang="0">
                    <a:pos x="18" y="2"/>
                  </a:cxn>
                  <a:cxn ang="0">
                    <a:pos x="25" y="0"/>
                  </a:cxn>
                  <a:cxn ang="0">
                    <a:pos x="34" y="0"/>
                  </a:cxn>
                  <a:cxn ang="0">
                    <a:pos x="41" y="3"/>
                  </a:cxn>
                  <a:cxn ang="0">
                    <a:pos x="48" y="8"/>
                  </a:cxn>
                  <a:cxn ang="0">
                    <a:pos x="52" y="15"/>
                  </a:cxn>
                  <a:cxn ang="0">
                    <a:pos x="55" y="22"/>
                  </a:cxn>
                  <a:cxn ang="0">
                    <a:pos x="48" y="27"/>
                  </a:cxn>
                  <a:cxn ang="0">
                    <a:pos x="47" y="22"/>
                  </a:cxn>
                  <a:cxn ang="0">
                    <a:pos x="44" y="16"/>
                  </a:cxn>
                  <a:cxn ang="0">
                    <a:pos x="41" y="11"/>
                  </a:cxn>
                  <a:cxn ang="0">
                    <a:pos x="35" y="9"/>
                  </a:cxn>
                  <a:cxn ang="0">
                    <a:pos x="29" y="7"/>
                  </a:cxn>
                  <a:cxn ang="0">
                    <a:pos x="23" y="8"/>
                  </a:cxn>
                  <a:cxn ang="0">
                    <a:pos x="19" y="9"/>
                  </a:cxn>
                  <a:cxn ang="0">
                    <a:pos x="14" y="12"/>
                  </a:cxn>
                  <a:cxn ang="0">
                    <a:pos x="10" y="18"/>
                  </a:cxn>
                  <a:cxn ang="0">
                    <a:pos x="8" y="23"/>
                  </a:cxn>
                  <a:cxn ang="0">
                    <a:pos x="8" y="29"/>
                  </a:cxn>
                  <a:cxn ang="0">
                    <a:pos x="10" y="34"/>
                  </a:cxn>
                  <a:cxn ang="0">
                    <a:pos x="12" y="40"/>
                  </a:cxn>
                  <a:cxn ang="0">
                    <a:pos x="17" y="44"/>
                  </a:cxn>
                  <a:cxn ang="0">
                    <a:pos x="22" y="46"/>
                  </a:cxn>
                  <a:cxn ang="0">
                    <a:pos x="28" y="47"/>
                  </a:cxn>
                  <a:cxn ang="0">
                    <a:pos x="34" y="46"/>
                  </a:cxn>
                  <a:cxn ang="0">
                    <a:pos x="39" y="44"/>
                  </a:cxn>
                  <a:cxn ang="0">
                    <a:pos x="43" y="40"/>
                  </a:cxn>
                  <a:cxn ang="0">
                    <a:pos x="47" y="34"/>
                  </a:cxn>
                  <a:cxn ang="0">
                    <a:pos x="48" y="29"/>
                  </a:cxn>
                </a:cxnLst>
                <a:rect l="0" t="0" r="r" b="b"/>
                <a:pathLst>
                  <a:path w="55" h="54">
                    <a:moveTo>
                      <a:pt x="55" y="27"/>
                    </a:moveTo>
                    <a:lnTo>
                      <a:pt x="55" y="30"/>
                    </a:lnTo>
                    <a:lnTo>
                      <a:pt x="55" y="32"/>
                    </a:lnTo>
                    <a:lnTo>
                      <a:pt x="55" y="36"/>
                    </a:lnTo>
                    <a:lnTo>
                      <a:pt x="54" y="38"/>
                    </a:lnTo>
                    <a:lnTo>
                      <a:pt x="52" y="40"/>
                    </a:lnTo>
                    <a:lnTo>
                      <a:pt x="51" y="42"/>
                    </a:lnTo>
                    <a:lnTo>
                      <a:pt x="49" y="45"/>
                    </a:lnTo>
                    <a:lnTo>
                      <a:pt x="48" y="46"/>
                    </a:lnTo>
                    <a:lnTo>
                      <a:pt x="45" y="48"/>
                    </a:lnTo>
                    <a:lnTo>
                      <a:pt x="43" y="49"/>
                    </a:lnTo>
                    <a:lnTo>
                      <a:pt x="41" y="52"/>
                    </a:lnTo>
                    <a:lnTo>
                      <a:pt x="39" y="53"/>
                    </a:lnTo>
                    <a:lnTo>
                      <a:pt x="36" y="53"/>
                    </a:lnTo>
                    <a:lnTo>
                      <a:pt x="34" y="54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5" y="54"/>
                    </a:lnTo>
                    <a:lnTo>
                      <a:pt x="22" y="54"/>
                    </a:lnTo>
                    <a:lnTo>
                      <a:pt x="20" y="53"/>
                    </a:lnTo>
                    <a:lnTo>
                      <a:pt x="18" y="53"/>
                    </a:lnTo>
                    <a:lnTo>
                      <a:pt x="15" y="52"/>
                    </a:lnTo>
                    <a:lnTo>
                      <a:pt x="13" y="49"/>
                    </a:lnTo>
                    <a:lnTo>
                      <a:pt x="11" y="48"/>
                    </a:lnTo>
                    <a:lnTo>
                      <a:pt x="8" y="46"/>
                    </a:lnTo>
                    <a:lnTo>
                      <a:pt x="6" y="45"/>
                    </a:lnTo>
                    <a:lnTo>
                      <a:pt x="5" y="42"/>
                    </a:lnTo>
                    <a:lnTo>
                      <a:pt x="4" y="40"/>
                    </a:lnTo>
                    <a:lnTo>
                      <a:pt x="3" y="38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2" y="19"/>
                    </a:lnTo>
                    <a:lnTo>
                      <a:pt x="3" y="17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1" y="6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8" y="2"/>
                    </a:lnTo>
                    <a:lnTo>
                      <a:pt x="20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6" y="1"/>
                    </a:lnTo>
                    <a:lnTo>
                      <a:pt x="39" y="2"/>
                    </a:lnTo>
                    <a:lnTo>
                      <a:pt x="41" y="3"/>
                    </a:lnTo>
                    <a:lnTo>
                      <a:pt x="43" y="4"/>
                    </a:lnTo>
                    <a:lnTo>
                      <a:pt x="45" y="6"/>
                    </a:lnTo>
                    <a:lnTo>
                      <a:pt x="48" y="8"/>
                    </a:lnTo>
                    <a:lnTo>
                      <a:pt x="49" y="10"/>
                    </a:lnTo>
                    <a:lnTo>
                      <a:pt x="51" y="12"/>
                    </a:lnTo>
                    <a:lnTo>
                      <a:pt x="52" y="15"/>
                    </a:lnTo>
                    <a:lnTo>
                      <a:pt x="54" y="17"/>
                    </a:lnTo>
                    <a:lnTo>
                      <a:pt x="55" y="19"/>
                    </a:lnTo>
                    <a:lnTo>
                      <a:pt x="55" y="22"/>
                    </a:lnTo>
                    <a:lnTo>
                      <a:pt x="55" y="24"/>
                    </a:lnTo>
                    <a:lnTo>
                      <a:pt x="55" y="27"/>
                    </a:lnTo>
                    <a:close/>
                    <a:moveTo>
                      <a:pt x="48" y="27"/>
                    </a:moveTo>
                    <a:lnTo>
                      <a:pt x="48" y="25"/>
                    </a:lnTo>
                    <a:lnTo>
                      <a:pt x="48" y="23"/>
                    </a:lnTo>
                    <a:lnTo>
                      <a:pt x="47" y="22"/>
                    </a:lnTo>
                    <a:lnTo>
                      <a:pt x="47" y="19"/>
                    </a:lnTo>
                    <a:lnTo>
                      <a:pt x="45" y="18"/>
                    </a:lnTo>
                    <a:lnTo>
                      <a:pt x="44" y="16"/>
                    </a:lnTo>
                    <a:lnTo>
                      <a:pt x="43" y="15"/>
                    </a:lnTo>
                    <a:lnTo>
                      <a:pt x="42" y="12"/>
                    </a:lnTo>
                    <a:lnTo>
                      <a:pt x="41" y="11"/>
                    </a:lnTo>
                    <a:lnTo>
                      <a:pt x="39" y="10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7" y="10"/>
                    </a:lnTo>
                    <a:lnTo>
                      <a:pt x="15" y="11"/>
                    </a:lnTo>
                    <a:lnTo>
                      <a:pt x="14" y="12"/>
                    </a:lnTo>
                    <a:lnTo>
                      <a:pt x="12" y="15"/>
                    </a:lnTo>
                    <a:lnTo>
                      <a:pt x="11" y="16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3"/>
                    </a:lnTo>
                    <a:lnTo>
                      <a:pt x="10" y="34"/>
                    </a:lnTo>
                    <a:lnTo>
                      <a:pt x="10" y="37"/>
                    </a:lnTo>
                    <a:lnTo>
                      <a:pt x="11" y="38"/>
                    </a:lnTo>
                    <a:lnTo>
                      <a:pt x="12" y="40"/>
                    </a:lnTo>
                    <a:lnTo>
                      <a:pt x="14" y="41"/>
                    </a:lnTo>
                    <a:lnTo>
                      <a:pt x="15" y="42"/>
                    </a:lnTo>
                    <a:lnTo>
                      <a:pt x="17" y="44"/>
                    </a:lnTo>
                    <a:lnTo>
                      <a:pt x="19" y="45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3" y="46"/>
                    </a:lnTo>
                    <a:lnTo>
                      <a:pt x="26" y="47"/>
                    </a:lnTo>
                    <a:lnTo>
                      <a:pt x="28" y="47"/>
                    </a:lnTo>
                    <a:lnTo>
                      <a:pt x="29" y="47"/>
                    </a:lnTo>
                    <a:lnTo>
                      <a:pt x="32" y="46"/>
                    </a:lnTo>
                    <a:lnTo>
                      <a:pt x="34" y="46"/>
                    </a:lnTo>
                    <a:lnTo>
                      <a:pt x="35" y="46"/>
                    </a:lnTo>
                    <a:lnTo>
                      <a:pt x="37" y="45"/>
                    </a:lnTo>
                    <a:lnTo>
                      <a:pt x="39" y="44"/>
                    </a:lnTo>
                    <a:lnTo>
                      <a:pt x="41" y="42"/>
                    </a:lnTo>
                    <a:lnTo>
                      <a:pt x="42" y="41"/>
                    </a:lnTo>
                    <a:lnTo>
                      <a:pt x="43" y="40"/>
                    </a:lnTo>
                    <a:lnTo>
                      <a:pt x="44" y="38"/>
                    </a:lnTo>
                    <a:lnTo>
                      <a:pt x="45" y="37"/>
                    </a:lnTo>
                    <a:lnTo>
                      <a:pt x="47" y="34"/>
                    </a:lnTo>
                    <a:lnTo>
                      <a:pt x="47" y="33"/>
                    </a:lnTo>
                    <a:lnTo>
                      <a:pt x="48" y="31"/>
                    </a:lnTo>
                    <a:lnTo>
                      <a:pt x="48" y="29"/>
                    </a:lnTo>
                    <a:lnTo>
                      <a:pt x="48" y="27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83" name="Freeform 3330"/>
              <p:cNvSpPr>
                <a:spLocks/>
              </p:cNvSpPr>
              <p:nvPr/>
            </p:nvSpPr>
            <p:spPr bwMode="auto">
              <a:xfrm>
                <a:off x="2640" y="1089"/>
                <a:ext cx="9" cy="1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7" y="51"/>
                  </a:cxn>
                  <a:cxn ang="0">
                    <a:pos x="43" y="50"/>
                  </a:cxn>
                  <a:cxn ang="0">
                    <a:pos x="38" y="0"/>
                  </a:cxn>
                  <a:cxn ang="0">
                    <a:pos x="23" y="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5" y="52"/>
                  </a:cxn>
                  <a:cxn ang="0">
                    <a:pos x="27" y="51"/>
                  </a:cxn>
                  <a:cxn ang="0">
                    <a:pos x="0" y="32"/>
                  </a:cxn>
                </a:cxnLst>
                <a:rect l="0" t="0" r="r" b="b"/>
                <a:pathLst>
                  <a:path w="43" h="52">
                    <a:moveTo>
                      <a:pt x="0" y="32"/>
                    </a:moveTo>
                    <a:lnTo>
                      <a:pt x="27" y="51"/>
                    </a:lnTo>
                    <a:lnTo>
                      <a:pt x="43" y="50"/>
                    </a:lnTo>
                    <a:lnTo>
                      <a:pt x="38" y="0"/>
                    </a:lnTo>
                    <a:lnTo>
                      <a:pt x="23" y="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5" y="52"/>
                    </a:lnTo>
                    <a:lnTo>
                      <a:pt x="27" y="5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84" name="Freeform 3331"/>
              <p:cNvSpPr>
                <a:spLocks/>
              </p:cNvSpPr>
              <p:nvPr/>
            </p:nvSpPr>
            <p:spPr bwMode="auto">
              <a:xfrm>
                <a:off x="2640" y="1088"/>
                <a:ext cx="10" cy="8"/>
              </a:xfrm>
              <a:custGeom>
                <a:avLst/>
                <a:gdLst/>
                <a:ahLst/>
                <a:cxnLst>
                  <a:cxn ang="0">
                    <a:pos x="2" y="33"/>
                  </a:cxn>
                  <a:cxn ang="0">
                    <a:pos x="1" y="33"/>
                  </a:cxn>
                  <a:cxn ang="0">
                    <a:pos x="1" y="3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1" y="32"/>
                  </a:cxn>
                  <a:cxn ang="0">
                    <a:pos x="1" y="33"/>
                  </a:cxn>
                  <a:cxn ang="0">
                    <a:pos x="1" y="34"/>
                  </a:cxn>
                  <a:cxn ang="0">
                    <a:pos x="1" y="36"/>
                  </a:cxn>
                  <a:cxn ang="0">
                    <a:pos x="50" y="24"/>
                  </a:cxn>
                  <a:cxn ang="0">
                    <a:pos x="50" y="22"/>
                  </a:cxn>
                  <a:cxn ang="0">
                    <a:pos x="49" y="18"/>
                  </a:cxn>
                  <a:cxn ang="0">
                    <a:pos x="47" y="15"/>
                  </a:cxn>
                  <a:cxn ang="0">
                    <a:pos x="46" y="11"/>
                  </a:cxn>
                  <a:cxn ang="0">
                    <a:pos x="44" y="9"/>
                  </a:cxn>
                  <a:cxn ang="0">
                    <a:pos x="43" y="6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2" y="33"/>
                  </a:cxn>
                </a:cxnLst>
                <a:rect l="0" t="0" r="r" b="b"/>
                <a:pathLst>
                  <a:path w="50" h="36">
                    <a:moveTo>
                      <a:pt x="2" y="33"/>
                    </a:moveTo>
                    <a:lnTo>
                      <a:pt x="1" y="33"/>
                    </a:lnTo>
                    <a:lnTo>
                      <a:pt x="1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1" y="34"/>
                    </a:lnTo>
                    <a:lnTo>
                      <a:pt x="1" y="36"/>
                    </a:lnTo>
                    <a:lnTo>
                      <a:pt x="50" y="24"/>
                    </a:lnTo>
                    <a:lnTo>
                      <a:pt x="50" y="22"/>
                    </a:lnTo>
                    <a:lnTo>
                      <a:pt x="49" y="18"/>
                    </a:lnTo>
                    <a:lnTo>
                      <a:pt x="47" y="15"/>
                    </a:lnTo>
                    <a:lnTo>
                      <a:pt x="46" y="11"/>
                    </a:lnTo>
                    <a:lnTo>
                      <a:pt x="44" y="9"/>
                    </a:lnTo>
                    <a:lnTo>
                      <a:pt x="43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85" name="Freeform 3332"/>
              <p:cNvSpPr>
                <a:spLocks/>
              </p:cNvSpPr>
              <p:nvPr/>
            </p:nvSpPr>
            <p:spPr bwMode="auto">
              <a:xfrm>
                <a:off x="2640" y="1085"/>
                <a:ext cx="7" cy="10"/>
              </a:xfrm>
              <a:custGeom>
                <a:avLst/>
                <a:gdLst/>
                <a:ahLst/>
                <a:cxnLst>
                  <a:cxn ang="0">
                    <a:pos x="2" y="49"/>
                  </a:cxn>
                  <a:cxn ang="0">
                    <a:pos x="2" y="49"/>
                  </a:cxn>
                  <a:cxn ang="0">
                    <a:pos x="2" y="49"/>
                  </a:cxn>
                  <a:cxn ang="0">
                    <a:pos x="2" y="49"/>
                  </a:cxn>
                  <a:cxn ang="0">
                    <a:pos x="2" y="49"/>
                  </a:cxn>
                  <a:cxn ang="0">
                    <a:pos x="0" y="49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36" y="15"/>
                  </a:cxn>
                  <a:cxn ang="0">
                    <a:pos x="33" y="11"/>
                  </a:cxn>
                  <a:cxn ang="0">
                    <a:pos x="28" y="8"/>
                  </a:cxn>
                  <a:cxn ang="0">
                    <a:pos x="25" y="6"/>
                  </a:cxn>
                  <a:cxn ang="0">
                    <a:pos x="20" y="3"/>
                  </a:cxn>
                  <a:cxn ang="0">
                    <a:pos x="15" y="2"/>
                  </a:cxn>
                  <a:cxn ang="0">
                    <a:pos x="11" y="1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9"/>
                  </a:cxn>
                </a:cxnLst>
                <a:rect l="0" t="0" r="r" b="b"/>
                <a:pathLst>
                  <a:path w="36" h="49">
                    <a:moveTo>
                      <a:pt x="2" y="49"/>
                    </a:moveTo>
                    <a:lnTo>
                      <a:pt x="2" y="49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36" y="15"/>
                    </a:lnTo>
                    <a:lnTo>
                      <a:pt x="33" y="11"/>
                    </a:lnTo>
                    <a:lnTo>
                      <a:pt x="28" y="8"/>
                    </a:lnTo>
                    <a:lnTo>
                      <a:pt x="25" y="6"/>
                    </a:lnTo>
                    <a:lnTo>
                      <a:pt x="20" y="3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86" name="Freeform 3333"/>
              <p:cNvSpPr>
                <a:spLocks/>
              </p:cNvSpPr>
              <p:nvPr/>
            </p:nvSpPr>
            <p:spPr bwMode="auto">
              <a:xfrm>
                <a:off x="2635" y="1085"/>
                <a:ext cx="6" cy="10"/>
              </a:xfrm>
              <a:custGeom>
                <a:avLst/>
                <a:gdLst/>
                <a:ahLst/>
                <a:cxnLst>
                  <a:cxn ang="0">
                    <a:pos x="29" y="48"/>
                  </a:cxn>
                  <a:cxn ang="0">
                    <a:pos x="29" y="48"/>
                  </a:cxn>
                  <a:cxn ang="0">
                    <a:pos x="29" y="48"/>
                  </a:cxn>
                  <a:cxn ang="0">
                    <a:pos x="29" y="49"/>
                  </a:cxn>
                  <a:cxn ang="0">
                    <a:pos x="29" y="49"/>
                  </a:cxn>
                  <a:cxn ang="0">
                    <a:pos x="28" y="49"/>
                  </a:cxn>
                  <a:cxn ang="0">
                    <a:pos x="28" y="49"/>
                  </a:cxn>
                  <a:cxn ang="0">
                    <a:pos x="28" y="49"/>
                  </a:cxn>
                  <a:cxn ang="0">
                    <a:pos x="28" y="49"/>
                  </a:cxn>
                  <a:cxn ang="0">
                    <a:pos x="28" y="49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3" y="2"/>
                  </a:cxn>
                  <a:cxn ang="0">
                    <a:pos x="9" y="3"/>
                  </a:cxn>
                  <a:cxn ang="0">
                    <a:pos x="6" y="4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9" y="48"/>
                  </a:cxn>
                </a:cxnLst>
                <a:rect l="0" t="0" r="r" b="b"/>
                <a:pathLst>
                  <a:path w="29" h="49">
                    <a:moveTo>
                      <a:pt x="29" y="48"/>
                    </a:moveTo>
                    <a:lnTo>
                      <a:pt x="29" y="48"/>
                    </a:lnTo>
                    <a:lnTo>
                      <a:pt x="29" y="48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3" y="2"/>
                    </a:lnTo>
                    <a:lnTo>
                      <a:pt x="9" y="3"/>
                    </a:lnTo>
                    <a:lnTo>
                      <a:pt x="6" y="4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9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87" name="Freeform 3334"/>
              <p:cNvSpPr>
                <a:spLocks/>
              </p:cNvSpPr>
              <p:nvPr/>
            </p:nvSpPr>
            <p:spPr bwMode="auto">
              <a:xfrm>
                <a:off x="2631" y="1087"/>
                <a:ext cx="10" cy="9"/>
              </a:xfrm>
              <a:custGeom>
                <a:avLst/>
                <a:gdLst/>
                <a:ahLst/>
                <a:cxnLst>
                  <a:cxn ang="0">
                    <a:pos x="46" y="45"/>
                  </a:cxn>
                  <a:cxn ang="0">
                    <a:pos x="46" y="45"/>
                  </a:cxn>
                  <a:cxn ang="0">
                    <a:pos x="47" y="44"/>
                  </a:cxn>
                  <a:cxn ang="0">
                    <a:pos x="47" y="43"/>
                  </a:cxn>
                  <a:cxn ang="0">
                    <a:pos x="47" y="42"/>
                  </a:cxn>
                  <a:cxn ang="0">
                    <a:pos x="49" y="42"/>
                  </a:cxn>
                  <a:cxn ang="0">
                    <a:pos x="49" y="40"/>
                  </a:cxn>
                  <a:cxn ang="0">
                    <a:pos x="50" y="40"/>
                  </a:cxn>
                  <a:cxn ang="0">
                    <a:pos x="50" y="40"/>
                  </a:cxn>
                  <a:cxn ang="0">
                    <a:pos x="50" y="39"/>
                  </a:cxn>
                  <a:cxn ang="0">
                    <a:pos x="21" y="0"/>
                  </a:cxn>
                  <a:cxn ang="0">
                    <a:pos x="17" y="2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8" y="12"/>
                  </a:cxn>
                  <a:cxn ang="0">
                    <a:pos x="6" y="15"/>
                  </a:cxn>
                  <a:cxn ang="0">
                    <a:pos x="3" y="18"/>
                  </a:cxn>
                  <a:cxn ang="0">
                    <a:pos x="2" y="23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46" y="45"/>
                  </a:cxn>
                </a:cxnLst>
                <a:rect l="0" t="0" r="r" b="b"/>
                <a:pathLst>
                  <a:path w="50" h="45">
                    <a:moveTo>
                      <a:pt x="46" y="45"/>
                    </a:moveTo>
                    <a:lnTo>
                      <a:pt x="46" y="45"/>
                    </a:lnTo>
                    <a:lnTo>
                      <a:pt x="47" y="44"/>
                    </a:lnTo>
                    <a:lnTo>
                      <a:pt x="47" y="43"/>
                    </a:lnTo>
                    <a:lnTo>
                      <a:pt x="47" y="42"/>
                    </a:lnTo>
                    <a:lnTo>
                      <a:pt x="49" y="42"/>
                    </a:lnTo>
                    <a:lnTo>
                      <a:pt x="49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6" y="15"/>
                    </a:lnTo>
                    <a:lnTo>
                      <a:pt x="3" y="18"/>
                    </a:lnTo>
                    <a:lnTo>
                      <a:pt x="2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46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88" name="Freeform 3335"/>
              <p:cNvSpPr>
                <a:spLocks/>
              </p:cNvSpPr>
              <p:nvPr/>
            </p:nvSpPr>
            <p:spPr bwMode="auto">
              <a:xfrm>
                <a:off x="2629" y="1093"/>
                <a:ext cx="11" cy="24"/>
              </a:xfrm>
              <a:custGeom>
                <a:avLst/>
                <a:gdLst/>
                <a:ahLst/>
                <a:cxnLst>
                  <a:cxn ang="0">
                    <a:pos x="5" y="25"/>
                  </a:cxn>
                  <a:cxn ang="0">
                    <a:pos x="51" y="39"/>
                  </a:cxn>
                  <a:cxn ang="0">
                    <a:pos x="51" y="35"/>
                  </a:cxn>
                  <a:cxn ang="0">
                    <a:pos x="51" y="32"/>
                  </a:cxn>
                  <a:cxn ang="0">
                    <a:pos x="51" y="28"/>
                  </a:cxn>
                  <a:cxn ang="0">
                    <a:pos x="52" y="25"/>
                  </a:cxn>
                  <a:cxn ang="0">
                    <a:pos x="52" y="23"/>
                  </a:cxn>
                  <a:cxn ang="0">
                    <a:pos x="52" y="20"/>
                  </a:cxn>
                  <a:cxn ang="0">
                    <a:pos x="53" y="19"/>
                  </a:cxn>
                  <a:cxn ang="0">
                    <a:pos x="53" y="18"/>
                  </a:cxn>
                  <a:cxn ang="0">
                    <a:pos x="7" y="0"/>
                  </a:cxn>
                  <a:cxn ang="0">
                    <a:pos x="6" y="4"/>
                  </a:cxn>
                  <a:cxn ang="0">
                    <a:pos x="5" y="9"/>
                  </a:cxn>
                  <a:cxn ang="0">
                    <a:pos x="4" y="13"/>
                  </a:cxn>
                  <a:cxn ang="0">
                    <a:pos x="2" y="18"/>
                  </a:cxn>
                  <a:cxn ang="0">
                    <a:pos x="1" y="23"/>
                  </a:cxn>
                  <a:cxn ang="0">
                    <a:pos x="1" y="28"/>
                  </a:cxn>
                  <a:cxn ang="0">
                    <a:pos x="1" y="33"/>
                  </a:cxn>
                  <a:cxn ang="0">
                    <a:pos x="1" y="39"/>
                  </a:cxn>
                  <a:cxn ang="0">
                    <a:pos x="46" y="53"/>
                  </a:cxn>
                  <a:cxn ang="0">
                    <a:pos x="1" y="39"/>
                  </a:cxn>
                  <a:cxn ang="0">
                    <a:pos x="0" y="123"/>
                  </a:cxn>
                  <a:cxn ang="0">
                    <a:pos x="46" y="53"/>
                  </a:cxn>
                  <a:cxn ang="0">
                    <a:pos x="5" y="25"/>
                  </a:cxn>
                </a:cxnLst>
                <a:rect l="0" t="0" r="r" b="b"/>
                <a:pathLst>
                  <a:path w="53" h="123">
                    <a:moveTo>
                      <a:pt x="5" y="25"/>
                    </a:moveTo>
                    <a:lnTo>
                      <a:pt x="51" y="39"/>
                    </a:lnTo>
                    <a:lnTo>
                      <a:pt x="51" y="35"/>
                    </a:lnTo>
                    <a:lnTo>
                      <a:pt x="51" y="32"/>
                    </a:lnTo>
                    <a:lnTo>
                      <a:pt x="51" y="28"/>
                    </a:lnTo>
                    <a:lnTo>
                      <a:pt x="52" y="25"/>
                    </a:lnTo>
                    <a:lnTo>
                      <a:pt x="52" y="23"/>
                    </a:lnTo>
                    <a:lnTo>
                      <a:pt x="52" y="20"/>
                    </a:lnTo>
                    <a:lnTo>
                      <a:pt x="53" y="19"/>
                    </a:lnTo>
                    <a:lnTo>
                      <a:pt x="53" y="18"/>
                    </a:lnTo>
                    <a:lnTo>
                      <a:pt x="7" y="0"/>
                    </a:lnTo>
                    <a:lnTo>
                      <a:pt x="6" y="4"/>
                    </a:lnTo>
                    <a:lnTo>
                      <a:pt x="5" y="9"/>
                    </a:lnTo>
                    <a:lnTo>
                      <a:pt x="4" y="13"/>
                    </a:lnTo>
                    <a:lnTo>
                      <a:pt x="2" y="18"/>
                    </a:lnTo>
                    <a:lnTo>
                      <a:pt x="1" y="23"/>
                    </a:lnTo>
                    <a:lnTo>
                      <a:pt x="1" y="28"/>
                    </a:lnTo>
                    <a:lnTo>
                      <a:pt x="1" y="33"/>
                    </a:lnTo>
                    <a:lnTo>
                      <a:pt x="1" y="39"/>
                    </a:lnTo>
                    <a:lnTo>
                      <a:pt x="46" y="53"/>
                    </a:lnTo>
                    <a:lnTo>
                      <a:pt x="1" y="39"/>
                    </a:lnTo>
                    <a:lnTo>
                      <a:pt x="0" y="123"/>
                    </a:lnTo>
                    <a:lnTo>
                      <a:pt x="46" y="53"/>
                    </a:lnTo>
                    <a:lnTo>
                      <a:pt x="5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89" name="Freeform 3336"/>
              <p:cNvSpPr>
                <a:spLocks/>
              </p:cNvSpPr>
              <p:nvPr/>
            </p:nvSpPr>
            <p:spPr bwMode="auto">
              <a:xfrm>
                <a:off x="2630" y="1093"/>
                <a:ext cx="10" cy="1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17" y="4"/>
                  </a:cxn>
                  <a:cxn ang="0">
                    <a:pos x="14" y="6"/>
                  </a:cxn>
                  <a:cxn ang="0">
                    <a:pos x="10" y="9"/>
                  </a:cxn>
                  <a:cxn ang="0">
                    <a:pos x="8" y="12"/>
                  </a:cxn>
                  <a:cxn ang="0">
                    <a:pos x="4" y="15"/>
                  </a:cxn>
                  <a:cxn ang="0">
                    <a:pos x="2" y="19"/>
                  </a:cxn>
                  <a:cxn ang="0">
                    <a:pos x="0" y="21"/>
                  </a:cxn>
                  <a:cxn ang="0">
                    <a:pos x="41" y="49"/>
                  </a:cxn>
                  <a:cxn ang="0">
                    <a:pos x="42" y="48"/>
                  </a:cxn>
                  <a:cxn ang="0">
                    <a:pos x="42" y="46"/>
                  </a:cxn>
                  <a:cxn ang="0">
                    <a:pos x="44" y="46"/>
                  </a:cxn>
                  <a:cxn ang="0">
                    <a:pos x="44" y="45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46" y="44"/>
                  </a:cxn>
                  <a:cxn ang="0">
                    <a:pos x="46" y="44"/>
                  </a:cxn>
                  <a:cxn ang="0">
                    <a:pos x="46" y="44"/>
                  </a:cxn>
                  <a:cxn ang="0">
                    <a:pos x="24" y="0"/>
                  </a:cxn>
                </a:cxnLst>
                <a:rect l="0" t="0" r="r" b="b"/>
                <a:pathLst>
                  <a:path w="46" h="49">
                    <a:moveTo>
                      <a:pt x="24" y="0"/>
                    </a:moveTo>
                    <a:lnTo>
                      <a:pt x="24" y="0"/>
                    </a:lnTo>
                    <a:lnTo>
                      <a:pt x="21" y="1"/>
                    </a:lnTo>
                    <a:lnTo>
                      <a:pt x="17" y="4"/>
                    </a:lnTo>
                    <a:lnTo>
                      <a:pt x="14" y="6"/>
                    </a:lnTo>
                    <a:lnTo>
                      <a:pt x="10" y="9"/>
                    </a:lnTo>
                    <a:lnTo>
                      <a:pt x="8" y="12"/>
                    </a:lnTo>
                    <a:lnTo>
                      <a:pt x="4" y="15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41" y="49"/>
                    </a:lnTo>
                    <a:lnTo>
                      <a:pt x="42" y="48"/>
                    </a:lnTo>
                    <a:lnTo>
                      <a:pt x="42" y="46"/>
                    </a:lnTo>
                    <a:lnTo>
                      <a:pt x="44" y="46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90" name="Freeform 3337"/>
              <p:cNvSpPr>
                <a:spLocks/>
              </p:cNvSpPr>
              <p:nvPr/>
            </p:nvSpPr>
            <p:spPr bwMode="auto">
              <a:xfrm>
                <a:off x="2635" y="1092"/>
                <a:ext cx="6" cy="1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4" y="1"/>
                  </a:cxn>
                  <a:cxn ang="0">
                    <a:pos x="10" y="3"/>
                  </a:cxn>
                  <a:cxn ang="0">
                    <a:pos x="7" y="4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22" y="51"/>
                  </a:cxn>
                  <a:cxn ang="0">
                    <a:pos x="23" y="51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5" y="50"/>
                  </a:cxn>
                  <a:cxn ang="0">
                    <a:pos x="27" y="50"/>
                  </a:cxn>
                  <a:cxn ang="0">
                    <a:pos x="27" y="50"/>
                  </a:cxn>
                  <a:cxn ang="0">
                    <a:pos x="28" y="50"/>
                  </a:cxn>
                  <a:cxn ang="0">
                    <a:pos x="29" y="50"/>
                  </a:cxn>
                  <a:cxn ang="0">
                    <a:pos x="29" y="50"/>
                  </a:cxn>
                  <a:cxn ang="0">
                    <a:pos x="29" y="0"/>
                  </a:cxn>
                </a:cxnLst>
                <a:rect l="0" t="0" r="r" b="b"/>
                <a:pathLst>
                  <a:path w="29" h="51">
                    <a:moveTo>
                      <a:pt x="29" y="0"/>
                    </a:moveTo>
                    <a:lnTo>
                      <a:pt x="29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0" y="3"/>
                    </a:lnTo>
                    <a:lnTo>
                      <a:pt x="7" y="4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22" y="51"/>
                    </a:lnTo>
                    <a:lnTo>
                      <a:pt x="23" y="51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5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8" y="50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91" name="Freeform 3338"/>
              <p:cNvSpPr>
                <a:spLocks/>
              </p:cNvSpPr>
              <p:nvPr/>
            </p:nvSpPr>
            <p:spPr bwMode="auto">
              <a:xfrm>
                <a:off x="2641" y="1092"/>
                <a:ext cx="9" cy="11"/>
              </a:xfrm>
              <a:custGeom>
                <a:avLst/>
                <a:gdLst/>
                <a:ahLst/>
                <a:cxnLst>
                  <a:cxn ang="0">
                    <a:pos x="45" y="20"/>
                  </a:cxn>
                  <a:cxn ang="0">
                    <a:pos x="45" y="20"/>
                  </a:cxn>
                  <a:cxn ang="0">
                    <a:pos x="40" y="15"/>
                  </a:cxn>
                  <a:cxn ang="0">
                    <a:pos x="36" y="11"/>
                  </a:cxn>
                  <a:cxn ang="0">
                    <a:pos x="30" y="7"/>
                  </a:cxn>
                  <a:cxn ang="0">
                    <a:pos x="24" y="5"/>
                  </a:cxn>
                  <a:cxn ang="0">
                    <a:pos x="18" y="3"/>
                  </a:cxn>
                  <a:cxn ang="0">
                    <a:pos x="11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1" y="50"/>
                  </a:cxn>
                  <a:cxn ang="0">
                    <a:pos x="2" y="50"/>
                  </a:cxn>
                  <a:cxn ang="0">
                    <a:pos x="3" y="50"/>
                  </a:cxn>
                  <a:cxn ang="0">
                    <a:pos x="4" y="50"/>
                  </a:cxn>
                  <a:cxn ang="0">
                    <a:pos x="6" y="51"/>
                  </a:cxn>
                  <a:cxn ang="0">
                    <a:pos x="7" y="51"/>
                  </a:cxn>
                  <a:cxn ang="0">
                    <a:pos x="8" y="52"/>
                  </a:cxn>
                  <a:cxn ang="0">
                    <a:pos x="9" y="53"/>
                  </a:cxn>
                  <a:cxn ang="0">
                    <a:pos x="9" y="53"/>
                  </a:cxn>
                  <a:cxn ang="0">
                    <a:pos x="45" y="20"/>
                  </a:cxn>
                </a:cxnLst>
                <a:rect l="0" t="0" r="r" b="b"/>
                <a:pathLst>
                  <a:path w="45" h="53">
                    <a:moveTo>
                      <a:pt x="45" y="20"/>
                    </a:moveTo>
                    <a:lnTo>
                      <a:pt x="45" y="20"/>
                    </a:lnTo>
                    <a:lnTo>
                      <a:pt x="40" y="15"/>
                    </a:lnTo>
                    <a:lnTo>
                      <a:pt x="36" y="11"/>
                    </a:lnTo>
                    <a:lnTo>
                      <a:pt x="30" y="7"/>
                    </a:lnTo>
                    <a:lnTo>
                      <a:pt x="24" y="5"/>
                    </a:lnTo>
                    <a:lnTo>
                      <a:pt x="18" y="3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2" y="50"/>
                    </a:lnTo>
                    <a:lnTo>
                      <a:pt x="3" y="50"/>
                    </a:lnTo>
                    <a:lnTo>
                      <a:pt x="4" y="50"/>
                    </a:lnTo>
                    <a:lnTo>
                      <a:pt x="6" y="51"/>
                    </a:lnTo>
                    <a:lnTo>
                      <a:pt x="7" y="51"/>
                    </a:lnTo>
                    <a:lnTo>
                      <a:pt x="8" y="52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45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92" name="Freeform 3339"/>
              <p:cNvSpPr>
                <a:spLocks/>
              </p:cNvSpPr>
              <p:nvPr/>
            </p:nvSpPr>
            <p:spPr bwMode="auto">
              <a:xfrm>
                <a:off x="2643" y="1096"/>
                <a:ext cx="11" cy="9"/>
              </a:xfrm>
              <a:custGeom>
                <a:avLst/>
                <a:gdLst/>
                <a:ahLst/>
                <a:cxnLst>
                  <a:cxn ang="0">
                    <a:pos x="54" y="47"/>
                  </a:cxn>
                  <a:cxn ang="0">
                    <a:pos x="54" y="47"/>
                  </a:cxn>
                  <a:cxn ang="0">
                    <a:pos x="53" y="40"/>
                  </a:cxn>
                  <a:cxn ang="0">
                    <a:pos x="53" y="35"/>
                  </a:cxn>
                  <a:cxn ang="0">
                    <a:pos x="51" y="28"/>
                  </a:cxn>
                  <a:cxn ang="0">
                    <a:pos x="50" y="22"/>
                  </a:cxn>
                  <a:cxn ang="0">
                    <a:pos x="47" y="15"/>
                  </a:cxn>
                  <a:cxn ang="0">
                    <a:pos x="44" y="10"/>
                  </a:cxn>
                  <a:cxn ang="0">
                    <a:pos x="41" y="5"/>
                  </a:cxn>
                  <a:cxn ang="0">
                    <a:pos x="36" y="0"/>
                  </a:cxn>
                  <a:cxn ang="0">
                    <a:pos x="0" y="33"/>
                  </a:cxn>
                  <a:cxn ang="0">
                    <a:pos x="1" y="35"/>
                  </a:cxn>
                  <a:cxn ang="0">
                    <a:pos x="1" y="36"/>
                  </a:cxn>
                  <a:cxn ang="0">
                    <a:pos x="2" y="37"/>
                  </a:cxn>
                  <a:cxn ang="0">
                    <a:pos x="4" y="39"/>
                  </a:cxn>
                  <a:cxn ang="0">
                    <a:pos x="4" y="40"/>
                  </a:cxn>
                  <a:cxn ang="0">
                    <a:pos x="4" y="43"/>
                  </a:cxn>
                  <a:cxn ang="0">
                    <a:pos x="5" y="45"/>
                  </a:cxn>
                  <a:cxn ang="0">
                    <a:pos x="5" y="47"/>
                  </a:cxn>
                  <a:cxn ang="0">
                    <a:pos x="5" y="47"/>
                  </a:cxn>
                  <a:cxn ang="0">
                    <a:pos x="54" y="47"/>
                  </a:cxn>
                </a:cxnLst>
                <a:rect l="0" t="0" r="r" b="b"/>
                <a:pathLst>
                  <a:path w="54" h="47">
                    <a:moveTo>
                      <a:pt x="54" y="47"/>
                    </a:moveTo>
                    <a:lnTo>
                      <a:pt x="54" y="47"/>
                    </a:lnTo>
                    <a:lnTo>
                      <a:pt x="53" y="40"/>
                    </a:lnTo>
                    <a:lnTo>
                      <a:pt x="53" y="35"/>
                    </a:lnTo>
                    <a:lnTo>
                      <a:pt x="51" y="28"/>
                    </a:lnTo>
                    <a:lnTo>
                      <a:pt x="50" y="22"/>
                    </a:lnTo>
                    <a:lnTo>
                      <a:pt x="47" y="15"/>
                    </a:lnTo>
                    <a:lnTo>
                      <a:pt x="44" y="10"/>
                    </a:lnTo>
                    <a:lnTo>
                      <a:pt x="41" y="5"/>
                    </a:lnTo>
                    <a:lnTo>
                      <a:pt x="36" y="0"/>
                    </a:lnTo>
                    <a:lnTo>
                      <a:pt x="0" y="33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2" y="37"/>
                    </a:lnTo>
                    <a:lnTo>
                      <a:pt x="4" y="39"/>
                    </a:lnTo>
                    <a:lnTo>
                      <a:pt x="4" y="40"/>
                    </a:lnTo>
                    <a:lnTo>
                      <a:pt x="4" y="43"/>
                    </a:lnTo>
                    <a:lnTo>
                      <a:pt x="5" y="45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93" name="Freeform 3340"/>
              <p:cNvSpPr>
                <a:spLocks/>
              </p:cNvSpPr>
              <p:nvPr/>
            </p:nvSpPr>
            <p:spPr bwMode="auto">
              <a:xfrm>
                <a:off x="2643" y="1105"/>
                <a:ext cx="11" cy="7"/>
              </a:xfrm>
              <a:custGeom>
                <a:avLst/>
                <a:gdLst/>
                <a:ahLst/>
                <a:cxnLst>
                  <a:cxn ang="0">
                    <a:pos x="45" y="34"/>
                  </a:cxn>
                  <a:cxn ang="0">
                    <a:pos x="45" y="34"/>
                  </a:cxn>
                  <a:cxn ang="0">
                    <a:pos x="46" y="30"/>
                  </a:cxn>
                  <a:cxn ang="0">
                    <a:pos x="49" y="26"/>
                  </a:cxn>
                  <a:cxn ang="0">
                    <a:pos x="50" y="22"/>
                  </a:cxn>
                  <a:cxn ang="0">
                    <a:pos x="51" y="18"/>
                  </a:cxn>
                  <a:cxn ang="0">
                    <a:pos x="52" y="13"/>
                  </a:cxn>
                  <a:cxn ang="0">
                    <a:pos x="52" y="8"/>
                  </a:cxn>
                  <a:cxn ang="0">
                    <a:pos x="52" y="5"/>
                  </a:cxn>
                  <a:cxn ang="0">
                    <a:pos x="53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4"/>
                  </a:cxn>
                  <a:cxn ang="0">
                    <a:pos x="3" y="5"/>
                  </a:cxn>
                  <a:cxn ang="0">
                    <a:pos x="3" y="6"/>
                  </a:cxn>
                  <a:cxn ang="0">
                    <a:pos x="3" y="7"/>
                  </a:cxn>
                  <a:cxn ang="0">
                    <a:pos x="1" y="9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45" y="34"/>
                  </a:cxn>
                </a:cxnLst>
                <a:rect l="0" t="0" r="r" b="b"/>
                <a:pathLst>
                  <a:path w="53" h="34">
                    <a:moveTo>
                      <a:pt x="45" y="34"/>
                    </a:moveTo>
                    <a:lnTo>
                      <a:pt x="45" y="34"/>
                    </a:lnTo>
                    <a:lnTo>
                      <a:pt x="46" y="30"/>
                    </a:lnTo>
                    <a:lnTo>
                      <a:pt x="49" y="26"/>
                    </a:lnTo>
                    <a:lnTo>
                      <a:pt x="50" y="22"/>
                    </a:lnTo>
                    <a:lnTo>
                      <a:pt x="51" y="18"/>
                    </a:lnTo>
                    <a:lnTo>
                      <a:pt x="52" y="13"/>
                    </a:lnTo>
                    <a:lnTo>
                      <a:pt x="52" y="8"/>
                    </a:lnTo>
                    <a:lnTo>
                      <a:pt x="52" y="5"/>
                    </a:lnTo>
                    <a:lnTo>
                      <a:pt x="5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5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94" name="Freeform 3341"/>
              <p:cNvSpPr>
                <a:spLocks/>
              </p:cNvSpPr>
              <p:nvPr/>
            </p:nvSpPr>
            <p:spPr bwMode="auto">
              <a:xfrm>
                <a:off x="2642" y="1108"/>
                <a:ext cx="10" cy="9"/>
              </a:xfrm>
              <a:custGeom>
                <a:avLst/>
                <a:gdLst/>
                <a:ahLst/>
                <a:cxnLst>
                  <a:cxn ang="0">
                    <a:pos x="25" y="48"/>
                  </a:cxn>
                  <a:cxn ang="0">
                    <a:pos x="25" y="48"/>
                  </a:cxn>
                  <a:cxn ang="0">
                    <a:pos x="28" y="46"/>
                  </a:cxn>
                  <a:cxn ang="0">
                    <a:pos x="32" y="42"/>
                  </a:cxn>
                  <a:cxn ang="0">
                    <a:pos x="35" y="40"/>
                  </a:cxn>
                  <a:cxn ang="0">
                    <a:pos x="39" y="37"/>
                  </a:cxn>
                  <a:cxn ang="0">
                    <a:pos x="41" y="33"/>
                  </a:cxn>
                  <a:cxn ang="0">
                    <a:pos x="45" y="30"/>
                  </a:cxn>
                  <a:cxn ang="0">
                    <a:pos x="47" y="26"/>
                  </a:cxn>
                  <a:cxn ang="0">
                    <a:pos x="49" y="22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5" y="48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lnTo>
                      <a:pt x="25" y="48"/>
                    </a:lnTo>
                    <a:lnTo>
                      <a:pt x="28" y="46"/>
                    </a:lnTo>
                    <a:lnTo>
                      <a:pt x="32" y="42"/>
                    </a:lnTo>
                    <a:lnTo>
                      <a:pt x="35" y="40"/>
                    </a:lnTo>
                    <a:lnTo>
                      <a:pt x="39" y="37"/>
                    </a:lnTo>
                    <a:lnTo>
                      <a:pt x="41" y="33"/>
                    </a:lnTo>
                    <a:lnTo>
                      <a:pt x="45" y="30"/>
                    </a:lnTo>
                    <a:lnTo>
                      <a:pt x="47" y="26"/>
                    </a:lnTo>
                    <a:lnTo>
                      <a:pt x="49" y="22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95" name="Freeform 3342"/>
              <p:cNvSpPr>
                <a:spLocks/>
              </p:cNvSpPr>
              <p:nvPr/>
            </p:nvSpPr>
            <p:spPr bwMode="auto">
              <a:xfrm>
                <a:off x="2641" y="1109"/>
                <a:ext cx="6" cy="10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51"/>
                  </a:cxn>
                  <a:cxn ang="0">
                    <a:pos x="3" y="51"/>
                  </a:cxn>
                  <a:cxn ang="0">
                    <a:pos x="8" y="51"/>
                  </a:cxn>
                  <a:cxn ang="0">
                    <a:pos x="12" y="50"/>
                  </a:cxn>
                  <a:cxn ang="0">
                    <a:pos x="17" y="49"/>
                  </a:cxn>
                  <a:cxn ang="0">
                    <a:pos x="20" y="48"/>
                  </a:cxn>
                  <a:cxn ang="0">
                    <a:pos x="25" y="46"/>
                  </a:cxn>
                  <a:cxn ang="0">
                    <a:pos x="30" y="45"/>
                  </a:cxn>
                  <a:cxn ang="0">
                    <a:pos x="33" y="42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51"/>
                  </a:cxn>
                </a:cxnLst>
                <a:rect l="0" t="0" r="r" b="b"/>
                <a:pathLst>
                  <a:path w="33" h="51">
                    <a:moveTo>
                      <a:pt x="0" y="51"/>
                    </a:moveTo>
                    <a:lnTo>
                      <a:pt x="0" y="51"/>
                    </a:lnTo>
                    <a:lnTo>
                      <a:pt x="3" y="51"/>
                    </a:lnTo>
                    <a:lnTo>
                      <a:pt x="8" y="51"/>
                    </a:lnTo>
                    <a:lnTo>
                      <a:pt x="12" y="50"/>
                    </a:lnTo>
                    <a:lnTo>
                      <a:pt x="17" y="49"/>
                    </a:lnTo>
                    <a:lnTo>
                      <a:pt x="20" y="48"/>
                    </a:lnTo>
                    <a:lnTo>
                      <a:pt x="25" y="46"/>
                    </a:lnTo>
                    <a:lnTo>
                      <a:pt x="30" y="45"/>
                    </a:lnTo>
                    <a:lnTo>
                      <a:pt x="33" y="42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96" name="Freeform 3343"/>
              <p:cNvSpPr>
                <a:spLocks/>
              </p:cNvSpPr>
              <p:nvPr/>
            </p:nvSpPr>
            <p:spPr bwMode="auto">
              <a:xfrm>
                <a:off x="2630" y="1108"/>
                <a:ext cx="11" cy="1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4" y="37"/>
                  </a:cxn>
                  <a:cxn ang="0">
                    <a:pos x="10" y="42"/>
                  </a:cxn>
                  <a:cxn ang="0">
                    <a:pos x="16" y="46"/>
                  </a:cxn>
                  <a:cxn ang="0">
                    <a:pos x="23" y="50"/>
                  </a:cxn>
                  <a:cxn ang="0">
                    <a:pos x="30" y="52"/>
                  </a:cxn>
                  <a:cxn ang="0">
                    <a:pos x="37" y="54"/>
                  </a:cxn>
                  <a:cxn ang="0">
                    <a:pos x="43" y="55"/>
                  </a:cxn>
                  <a:cxn ang="0">
                    <a:pos x="52" y="55"/>
                  </a:cxn>
                  <a:cxn ang="0">
                    <a:pos x="52" y="6"/>
                  </a:cxn>
                  <a:cxn ang="0">
                    <a:pos x="48" y="6"/>
                  </a:cxn>
                  <a:cxn ang="0">
                    <a:pos x="47" y="6"/>
                  </a:cxn>
                  <a:cxn ang="0">
                    <a:pos x="45" y="5"/>
                  </a:cxn>
                  <a:cxn ang="0">
                    <a:pos x="43" y="5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0" y="32"/>
                  </a:cxn>
                </a:cxnLst>
                <a:rect l="0" t="0" r="r" b="b"/>
                <a:pathLst>
                  <a:path w="52" h="55">
                    <a:moveTo>
                      <a:pt x="0" y="32"/>
                    </a:moveTo>
                    <a:lnTo>
                      <a:pt x="0" y="32"/>
                    </a:lnTo>
                    <a:lnTo>
                      <a:pt x="4" y="37"/>
                    </a:lnTo>
                    <a:lnTo>
                      <a:pt x="10" y="42"/>
                    </a:lnTo>
                    <a:lnTo>
                      <a:pt x="16" y="46"/>
                    </a:lnTo>
                    <a:lnTo>
                      <a:pt x="23" y="50"/>
                    </a:lnTo>
                    <a:lnTo>
                      <a:pt x="30" y="52"/>
                    </a:lnTo>
                    <a:lnTo>
                      <a:pt x="37" y="54"/>
                    </a:lnTo>
                    <a:lnTo>
                      <a:pt x="43" y="55"/>
                    </a:lnTo>
                    <a:lnTo>
                      <a:pt x="52" y="55"/>
                    </a:lnTo>
                    <a:lnTo>
                      <a:pt x="52" y="6"/>
                    </a:lnTo>
                    <a:lnTo>
                      <a:pt x="48" y="6"/>
                    </a:lnTo>
                    <a:lnTo>
                      <a:pt x="47" y="6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97" name="Freeform 3344"/>
              <p:cNvSpPr>
                <a:spLocks/>
              </p:cNvSpPr>
              <p:nvPr/>
            </p:nvSpPr>
            <p:spPr bwMode="auto">
              <a:xfrm>
                <a:off x="2626" y="1102"/>
                <a:ext cx="12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" y="18"/>
                  </a:cxn>
                  <a:cxn ang="0">
                    <a:pos x="2" y="26"/>
                  </a:cxn>
                  <a:cxn ang="0">
                    <a:pos x="4" y="34"/>
                  </a:cxn>
                  <a:cxn ang="0">
                    <a:pos x="6" y="42"/>
                  </a:cxn>
                  <a:cxn ang="0">
                    <a:pos x="9" y="51"/>
                  </a:cxn>
                  <a:cxn ang="0">
                    <a:pos x="14" y="57"/>
                  </a:cxn>
                  <a:cxn ang="0">
                    <a:pos x="19" y="64"/>
                  </a:cxn>
                  <a:cxn ang="0">
                    <a:pos x="57" y="32"/>
                  </a:cxn>
                  <a:cxn ang="0">
                    <a:pos x="56" y="31"/>
                  </a:cxn>
                  <a:cxn ang="0">
                    <a:pos x="54" y="29"/>
                  </a:cxn>
                  <a:cxn ang="0">
                    <a:pos x="53" y="26"/>
                  </a:cxn>
                  <a:cxn ang="0">
                    <a:pos x="52" y="22"/>
                  </a:cxn>
                  <a:cxn ang="0">
                    <a:pos x="51" y="18"/>
                  </a:cxn>
                  <a:cxn ang="0">
                    <a:pos x="50" y="12"/>
                  </a:cxn>
                  <a:cxn ang="0">
                    <a:pos x="50" y="7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4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" y="18"/>
                    </a:lnTo>
                    <a:lnTo>
                      <a:pt x="2" y="26"/>
                    </a:lnTo>
                    <a:lnTo>
                      <a:pt x="4" y="34"/>
                    </a:lnTo>
                    <a:lnTo>
                      <a:pt x="6" y="42"/>
                    </a:lnTo>
                    <a:lnTo>
                      <a:pt x="9" y="51"/>
                    </a:lnTo>
                    <a:lnTo>
                      <a:pt x="14" y="57"/>
                    </a:lnTo>
                    <a:lnTo>
                      <a:pt x="19" y="64"/>
                    </a:lnTo>
                    <a:lnTo>
                      <a:pt x="57" y="32"/>
                    </a:lnTo>
                    <a:lnTo>
                      <a:pt x="56" y="31"/>
                    </a:lnTo>
                    <a:lnTo>
                      <a:pt x="54" y="29"/>
                    </a:lnTo>
                    <a:lnTo>
                      <a:pt x="53" y="26"/>
                    </a:lnTo>
                    <a:lnTo>
                      <a:pt x="52" y="22"/>
                    </a:lnTo>
                    <a:lnTo>
                      <a:pt x="51" y="18"/>
                    </a:lnTo>
                    <a:lnTo>
                      <a:pt x="50" y="12"/>
                    </a:lnTo>
                    <a:lnTo>
                      <a:pt x="50" y="7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98" name="Freeform 3345"/>
              <p:cNvSpPr>
                <a:spLocks/>
              </p:cNvSpPr>
              <p:nvPr/>
            </p:nvSpPr>
            <p:spPr bwMode="auto">
              <a:xfrm>
                <a:off x="2626" y="1087"/>
                <a:ext cx="12" cy="1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4" y="8"/>
                  </a:cxn>
                  <a:cxn ang="0">
                    <a:pos x="10" y="15"/>
                  </a:cxn>
                  <a:cxn ang="0">
                    <a:pos x="7" y="24"/>
                  </a:cxn>
                  <a:cxn ang="0">
                    <a:pos x="5" y="33"/>
                  </a:cxn>
                  <a:cxn ang="0">
                    <a:pos x="2" y="42"/>
                  </a:cxn>
                  <a:cxn ang="0">
                    <a:pos x="1" y="51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50" y="72"/>
                  </a:cxn>
                  <a:cxn ang="0">
                    <a:pos x="50" y="64"/>
                  </a:cxn>
                  <a:cxn ang="0">
                    <a:pos x="50" y="57"/>
                  </a:cxn>
                  <a:cxn ang="0">
                    <a:pos x="51" y="50"/>
                  </a:cxn>
                  <a:cxn ang="0">
                    <a:pos x="52" y="44"/>
                  </a:cxn>
                  <a:cxn ang="0">
                    <a:pos x="53" y="41"/>
                  </a:cxn>
                  <a:cxn ang="0">
                    <a:pos x="56" y="37"/>
                  </a:cxn>
                  <a:cxn ang="0">
                    <a:pos x="57" y="34"/>
                  </a:cxn>
                  <a:cxn ang="0">
                    <a:pos x="58" y="31"/>
                  </a:cxn>
                  <a:cxn ang="0">
                    <a:pos x="58" y="31"/>
                  </a:cxn>
                  <a:cxn ang="0">
                    <a:pos x="20" y="0"/>
                  </a:cxn>
                </a:cxnLst>
                <a:rect l="0" t="0" r="r" b="b"/>
                <a:pathLst>
                  <a:path w="58" h="72">
                    <a:moveTo>
                      <a:pt x="20" y="0"/>
                    </a:moveTo>
                    <a:lnTo>
                      <a:pt x="20" y="0"/>
                    </a:lnTo>
                    <a:lnTo>
                      <a:pt x="14" y="8"/>
                    </a:lnTo>
                    <a:lnTo>
                      <a:pt x="10" y="15"/>
                    </a:lnTo>
                    <a:lnTo>
                      <a:pt x="7" y="24"/>
                    </a:lnTo>
                    <a:lnTo>
                      <a:pt x="5" y="33"/>
                    </a:lnTo>
                    <a:lnTo>
                      <a:pt x="2" y="42"/>
                    </a:lnTo>
                    <a:lnTo>
                      <a:pt x="1" y="51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50" y="72"/>
                    </a:lnTo>
                    <a:lnTo>
                      <a:pt x="50" y="64"/>
                    </a:lnTo>
                    <a:lnTo>
                      <a:pt x="50" y="57"/>
                    </a:lnTo>
                    <a:lnTo>
                      <a:pt x="51" y="50"/>
                    </a:lnTo>
                    <a:lnTo>
                      <a:pt x="52" y="44"/>
                    </a:lnTo>
                    <a:lnTo>
                      <a:pt x="53" y="41"/>
                    </a:lnTo>
                    <a:lnTo>
                      <a:pt x="56" y="37"/>
                    </a:lnTo>
                    <a:lnTo>
                      <a:pt x="57" y="34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99" name="Freeform 3346"/>
              <p:cNvSpPr>
                <a:spLocks/>
              </p:cNvSpPr>
              <p:nvPr/>
            </p:nvSpPr>
            <p:spPr bwMode="auto">
              <a:xfrm>
                <a:off x="2630" y="1083"/>
                <a:ext cx="11" cy="11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5" y="1"/>
                  </a:cxn>
                  <a:cxn ang="0">
                    <a:pos x="37" y="2"/>
                  </a:cxn>
                  <a:cxn ang="0">
                    <a:pos x="30" y="3"/>
                  </a:cxn>
                  <a:cxn ang="0">
                    <a:pos x="23" y="7"/>
                  </a:cxn>
                  <a:cxn ang="0">
                    <a:pos x="16" y="10"/>
                  </a:cxn>
                  <a:cxn ang="0">
                    <a:pos x="10" y="14"/>
                  </a:cxn>
                  <a:cxn ang="0">
                    <a:pos x="4" y="20"/>
                  </a:cxn>
                  <a:cxn ang="0">
                    <a:pos x="0" y="24"/>
                  </a:cxn>
                  <a:cxn ang="0">
                    <a:pos x="38" y="55"/>
                  </a:cxn>
                  <a:cxn ang="0">
                    <a:pos x="39" y="54"/>
                  </a:cxn>
                  <a:cxn ang="0">
                    <a:pos x="41" y="53"/>
                  </a:cxn>
                  <a:cxn ang="0">
                    <a:pos x="42" y="52"/>
                  </a:cxn>
                  <a:cxn ang="0">
                    <a:pos x="44" y="52"/>
                  </a:cxn>
                  <a:cxn ang="0">
                    <a:pos x="45" y="51"/>
                  </a:cxn>
                  <a:cxn ang="0">
                    <a:pos x="47" y="51"/>
                  </a:cxn>
                  <a:cxn ang="0">
                    <a:pos x="49" y="50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52" y="0"/>
                  </a:cxn>
                </a:cxnLst>
                <a:rect l="0" t="0" r="r" b="b"/>
                <a:pathLst>
                  <a:path w="52" h="55">
                    <a:moveTo>
                      <a:pt x="52" y="0"/>
                    </a:moveTo>
                    <a:lnTo>
                      <a:pt x="52" y="0"/>
                    </a:lnTo>
                    <a:lnTo>
                      <a:pt x="45" y="1"/>
                    </a:lnTo>
                    <a:lnTo>
                      <a:pt x="37" y="2"/>
                    </a:lnTo>
                    <a:lnTo>
                      <a:pt x="30" y="3"/>
                    </a:lnTo>
                    <a:lnTo>
                      <a:pt x="23" y="7"/>
                    </a:lnTo>
                    <a:lnTo>
                      <a:pt x="16" y="10"/>
                    </a:lnTo>
                    <a:lnTo>
                      <a:pt x="10" y="14"/>
                    </a:lnTo>
                    <a:lnTo>
                      <a:pt x="4" y="20"/>
                    </a:lnTo>
                    <a:lnTo>
                      <a:pt x="0" y="24"/>
                    </a:lnTo>
                    <a:lnTo>
                      <a:pt x="38" y="55"/>
                    </a:lnTo>
                    <a:lnTo>
                      <a:pt x="39" y="54"/>
                    </a:lnTo>
                    <a:lnTo>
                      <a:pt x="41" y="53"/>
                    </a:lnTo>
                    <a:lnTo>
                      <a:pt x="42" y="52"/>
                    </a:lnTo>
                    <a:lnTo>
                      <a:pt x="44" y="52"/>
                    </a:lnTo>
                    <a:lnTo>
                      <a:pt x="45" y="51"/>
                    </a:lnTo>
                    <a:lnTo>
                      <a:pt x="47" y="51"/>
                    </a:lnTo>
                    <a:lnTo>
                      <a:pt x="49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00" name="Freeform 3347"/>
              <p:cNvSpPr>
                <a:spLocks/>
              </p:cNvSpPr>
              <p:nvPr/>
            </p:nvSpPr>
            <p:spPr bwMode="auto">
              <a:xfrm>
                <a:off x="2641" y="1083"/>
                <a:ext cx="8" cy="10"/>
              </a:xfrm>
              <a:custGeom>
                <a:avLst/>
                <a:gdLst/>
                <a:ahLst/>
                <a:cxnLst>
                  <a:cxn ang="0">
                    <a:pos x="41" y="15"/>
                  </a:cxn>
                  <a:cxn ang="0">
                    <a:pos x="41" y="15"/>
                  </a:cxn>
                  <a:cxn ang="0">
                    <a:pos x="37" y="11"/>
                  </a:cxn>
                  <a:cxn ang="0">
                    <a:pos x="32" y="9"/>
                  </a:cxn>
                  <a:cxn ang="0">
                    <a:pos x="27" y="6"/>
                  </a:cxn>
                  <a:cxn ang="0">
                    <a:pos x="22" y="3"/>
                  </a:cxn>
                  <a:cxn ang="0">
                    <a:pos x="16" y="2"/>
                  </a:cxn>
                  <a:cxn ang="0">
                    <a:pos x="11" y="1"/>
                  </a:cxn>
                  <a:cxn ang="0">
                    <a:pos x="5" y="1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2" y="50"/>
                  </a:cxn>
                  <a:cxn ang="0">
                    <a:pos x="3" y="51"/>
                  </a:cxn>
                  <a:cxn ang="0">
                    <a:pos x="4" y="51"/>
                  </a:cxn>
                  <a:cxn ang="0">
                    <a:pos x="5" y="51"/>
                  </a:cxn>
                  <a:cxn ang="0">
                    <a:pos x="7" y="51"/>
                  </a:cxn>
                  <a:cxn ang="0">
                    <a:pos x="8" y="52"/>
                  </a:cxn>
                  <a:cxn ang="0">
                    <a:pos x="8" y="52"/>
                  </a:cxn>
                  <a:cxn ang="0">
                    <a:pos x="9" y="53"/>
                  </a:cxn>
                  <a:cxn ang="0">
                    <a:pos x="9" y="53"/>
                  </a:cxn>
                  <a:cxn ang="0">
                    <a:pos x="41" y="15"/>
                  </a:cxn>
                </a:cxnLst>
                <a:rect l="0" t="0" r="r" b="b"/>
                <a:pathLst>
                  <a:path w="41" h="53">
                    <a:moveTo>
                      <a:pt x="41" y="15"/>
                    </a:moveTo>
                    <a:lnTo>
                      <a:pt x="41" y="15"/>
                    </a:lnTo>
                    <a:lnTo>
                      <a:pt x="37" y="11"/>
                    </a:lnTo>
                    <a:lnTo>
                      <a:pt x="32" y="9"/>
                    </a:lnTo>
                    <a:lnTo>
                      <a:pt x="27" y="6"/>
                    </a:lnTo>
                    <a:lnTo>
                      <a:pt x="22" y="3"/>
                    </a:lnTo>
                    <a:lnTo>
                      <a:pt x="16" y="2"/>
                    </a:lnTo>
                    <a:lnTo>
                      <a:pt x="11" y="1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4" y="51"/>
                    </a:lnTo>
                    <a:lnTo>
                      <a:pt x="5" y="51"/>
                    </a:lnTo>
                    <a:lnTo>
                      <a:pt x="7" y="51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41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01" name="Freeform 3348"/>
              <p:cNvSpPr>
                <a:spLocks/>
              </p:cNvSpPr>
              <p:nvPr/>
            </p:nvSpPr>
            <p:spPr bwMode="auto">
              <a:xfrm>
                <a:off x="2643" y="1086"/>
                <a:ext cx="11" cy="13"/>
              </a:xfrm>
              <a:custGeom>
                <a:avLst/>
                <a:gdLst/>
                <a:ahLst/>
                <a:cxnLst>
                  <a:cxn ang="0">
                    <a:pos x="30" y="68"/>
                  </a:cxn>
                  <a:cxn ang="0">
                    <a:pos x="52" y="39"/>
                  </a:cxn>
                  <a:cxn ang="0">
                    <a:pos x="52" y="35"/>
                  </a:cxn>
                  <a:cxn ang="0">
                    <a:pos x="50" y="29"/>
                  </a:cxn>
                  <a:cxn ang="0">
                    <a:pos x="48" y="23"/>
                  </a:cxn>
                  <a:cxn ang="0">
                    <a:pos x="46" y="18"/>
                  </a:cxn>
                  <a:cxn ang="0">
                    <a:pos x="44" y="14"/>
                  </a:cxn>
                  <a:cxn ang="0">
                    <a:pos x="40" y="9"/>
                  </a:cxn>
                  <a:cxn ang="0">
                    <a:pos x="37" y="5"/>
                  </a:cxn>
                  <a:cxn ang="0">
                    <a:pos x="32" y="0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1" y="39"/>
                  </a:cxn>
                  <a:cxn ang="0">
                    <a:pos x="1" y="39"/>
                  </a:cxn>
                  <a:cxn ang="0">
                    <a:pos x="1" y="40"/>
                  </a:cxn>
                  <a:cxn ang="0">
                    <a:pos x="2" y="42"/>
                  </a:cxn>
                  <a:cxn ang="0">
                    <a:pos x="2" y="43"/>
                  </a:cxn>
                  <a:cxn ang="0">
                    <a:pos x="3" y="44"/>
                  </a:cxn>
                  <a:cxn ang="0">
                    <a:pos x="3" y="46"/>
                  </a:cxn>
                  <a:cxn ang="0">
                    <a:pos x="25" y="18"/>
                  </a:cxn>
                  <a:cxn ang="0">
                    <a:pos x="30" y="68"/>
                  </a:cxn>
                  <a:cxn ang="0">
                    <a:pos x="55" y="66"/>
                  </a:cxn>
                  <a:cxn ang="0">
                    <a:pos x="52" y="39"/>
                  </a:cxn>
                  <a:cxn ang="0">
                    <a:pos x="30" y="68"/>
                  </a:cxn>
                </a:cxnLst>
                <a:rect l="0" t="0" r="r" b="b"/>
                <a:pathLst>
                  <a:path w="55" h="68">
                    <a:moveTo>
                      <a:pt x="30" y="68"/>
                    </a:moveTo>
                    <a:lnTo>
                      <a:pt x="52" y="39"/>
                    </a:lnTo>
                    <a:lnTo>
                      <a:pt x="52" y="35"/>
                    </a:lnTo>
                    <a:lnTo>
                      <a:pt x="50" y="29"/>
                    </a:lnTo>
                    <a:lnTo>
                      <a:pt x="48" y="23"/>
                    </a:lnTo>
                    <a:lnTo>
                      <a:pt x="46" y="18"/>
                    </a:lnTo>
                    <a:lnTo>
                      <a:pt x="44" y="14"/>
                    </a:lnTo>
                    <a:lnTo>
                      <a:pt x="40" y="9"/>
                    </a:lnTo>
                    <a:lnTo>
                      <a:pt x="37" y="5"/>
                    </a:lnTo>
                    <a:lnTo>
                      <a:pt x="32" y="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2" y="43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25" y="18"/>
                    </a:lnTo>
                    <a:lnTo>
                      <a:pt x="30" y="68"/>
                    </a:lnTo>
                    <a:lnTo>
                      <a:pt x="55" y="66"/>
                    </a:lnTo>
                    <a:lnTo>
                      <a:pt x="52" y="39"/>
                    </a:lnTo>
                    <a:lnTo>
                      <a:pt x="3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02" name="Freeform 3349"/>
              <p:cNvSpPr>
                <a:spLocks/>
              </p:cNvSpPr>
              <p:nvPr/>
            </p:nvSpPr>
            <p:spPr bwMode="auto">
              <a:xfrm>
                <a:off x="2630" y="1105"/>
                <a:ext cx="10" cy="6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50" y="6"/>
                  </a:cxn>
                  <a:cxn ang="0">
                    <a:pos x="50" y="5"/>
                  </a:cxn>
                  <a:cxn ang="0">
                    <a:pos x="49" y="4"/>
                  </a:cxn>
                  <a:cxn ang="0">
                    <a:pos x="49" y="4"/>
                  </a:cxn>
                  <a:cxn ang="0">
                    <a:pos x="49" y="3"/>
                  </a:cxn>
                  <a:cxn ang="0">
                    <a:pos x="49" y="3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1" y="11"/>
                  </a:cxn>
                  <a:cxn ang="0">
                    <a:pos x="1" y="14"/>
                  </a:cxn>
                  <a:cxn ang="0">
                    <a:pos x="2" y="16"/>
                  </a:cxn>
                  <a:cxn ang="0">
                    <a:pos x="3" y="20"/>
                  </a:cxn>
                  <a:cxn ang="0">
                    <a:pos x="4" y="23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50" y="6"/>
                  </a:cxn>
                </a:cxnLst>
                <a:rect l="0" t="0" r="r" b="b"/>
                <a:pathLst>
                  <a:path w="50" h="27">
                    <a:moveTo>
                      <a:pt x="50" y="6"/>
                    </a:moveTo>
                    <a:lnTo>
                      <a:pt x="50" y="6"/>
                    </a:lnTo>
                    <a:lnTo>
                      <a:pt x="50" y="5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3" y="20"/>
                    </a:lnTo>
                    <a:lnTo>
                      <a:pt x="4" y="23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03" name="Freeform 3350"/>
              <p:cNvSpPr>
                <a:spLocks/>
              </p:cNvSpPr>
              <p:nvPr/>
            </p:nvSpPr>
            <p:spPr bwMode="auto">
              <a:xfrm>
                <a:off x="2631" y="1107"/>
                <a:ext cx="9" cy="8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0" y="21"/>
                  </a:cxn>
                  <a:cxn ang="0">
                    <a:pos x="1" y="23"/>
                  </a:cxn>
                  <a:cxn ang="0">
                    <a:pos x="4" y="27"/>
                  </a:cxn>
                  <a:cxn ang="0">
                    <a:pos x="6" y="30"/>
                  </a:cxn>
                  <a:cxn ang="0">
                    <a:pos x="8" y="32"/>
                  </a:cxn>
                  <a:cxn ang="0">
                    <a:pos x="11" y="36"/>
                  </a:cxn>
                  <a:cxn ang="0">
                    <a:pos x="13" y="38"/>
                  </a:cxn>
                  <a:cxn ang="0">
                    <a:pos x="17" y="40"/>
                  </a:cxn>
                  <a:cxn ang="0">
                    <a:pos x="20" y="43"/>
                  </a:cxn>
                  <a:cxn ang="0">
                    <a:pos x="20" y="43"/>
                  </a:cxn>
                  <a:cxn ang="0">
                    <a:pos x="45" y="0"/>
                  </a:cxn>
                </a:cxnLst>
                <a:rect l="0" t="0" r="r" b="b"/>
                <a:pathLst>
                  <a:path w="45" h="43">
                    <a:moveTo>
                      <a:pt x="45" y="0"/>
                    </a:move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0" y="21"/>
                    </a:lnTo>
                    <a:lnTo>
                      <a:pt x="1" y="23"/>
                    </a:lnTo>
                    <a:lnTo>
                      <a:pt x="4" y="27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1" y="36"/>
                    </a:lnTo>
                    <a:lnTo>
                      <a:pt x="13" y="38"/>
                    </a:lnTo>
                    <a:lnTo>
                      <a:pt x="17" y="40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04" name="Freeform 3351"/>
              <p:cNvSpPr>
                <a:spLocks/>
              </p:cNvSpPr>
              <p:nvPr/>
            </p:nvSpPr>
            <p:spPr bwMode="auto">
              <a:xfrm>
                <a:off x="2635" y="1107"/>
                <a:ext cx="6" cy="10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0" y="43"/>
                  </a:cxn>
                  <a:cxn ang="0">
                    <a:pos x="2" y="44"/>
                  </a:cxn>
                  <a:cxn ang="0">
                    <a:pos x="6" y="46"/>
                  </a:cxn>
                  <a:cxn ang="0">
                    <a:pos x="9" y="47"/>
                  </a:cxn>
                  <a:cxn ang="0">
                    <a:pos x="12" y="48"/>
                  </a:cxn>
                  <a:cxn ang="0">
                    <a:pos x="15" y="50"/>
                  </a:cxn>
                  <a:cxn ang="0">
                    <a:pos x="18" y="50"/>
                  </a:cxn>
                  <a:cxn ang="0">
                    <a:pos x="23" y="51"/>
                  </a:cxn>
                  <a:cxn ang="0">
                    <a:pos x="25" y="51"/>
                  </a:cxn>
                  <a:cxn ang="0">
                    <a:pos x="25" y="51"/>
                  </a:cxn>
                  <a:cxn ang="0">
                    <a:pos x="25" y="1"/>
                  </a:cxn>
                </a:cxnLst>
                <a:rect l="0" t="0" r="r" b="b"/>
                <a:pathLst>
                  <a:path w="27" h="51">
                    <a:moveTo>
                      <a:pt x="25" y="1"/>
                    </a:move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0" y="43"/>
                    </a:lnTo>
                    <a:lnTo>
                      <a:pt x="2" y="44"/>
                    </a:lnTo>
                    <a:lnTo>
                      <a:pt x="6" y="46"/>
                    </a:lnTo>
                    <a:lnTo>
                      <a:pt x="9" y="47"/>
                    </a:lnTo>
                    <a:lnTo>
                      <a:pt x="12" y="48"/>
                    </a:lnTo>
                    <a:lnTo>
                      <a:pt x="15" y="50"/>
                    </a:lnTo>
                    <a:lnTo>
                      <a:pt x="18" y="50"/>
                    </a:lnTo>
                    <a:lnTo>
                      <a:pt x="23" y="51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05" name="Freeform 3352"/>
              <p:cNvSpPr>
                <a:spLocks/>
              </p:cNvSpPr>
              <p:nvPr/>
            </p:nvSpPr>
            <p:spPr bwMode="auto">
              <a:xfrm>
                <a:off x="2640" y="1107"/>
                <a:ext cx="8" cy="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50"/>
                  </a:cxn>
                  <a:cxn ang="0">
                    <a:pos x="7" y="49"/>
                  </a:cxn>
                  <a:cxn ang="0">
                    <a:pos x="12" y="49"/>
                  </a:cxn>
                  <a:cxn ang="0">
                    <a:pos x="18" y="46"/>
                  </a:cxn>
                  <a:cxn ang="0">
                    <a:pos x="22" y="45"/>
                  </a:cxn>
                  <a:cxn ang="0">
                    <a:pos x="27" y="43"/>
                  </a:cxn>
                  <a:cxn ang="0">
                    <a:pos x="30" y="39"/>
                  </a:cxn>
                  <a:cxn ang="0">
                    <a:pos x="35" y="36"/>
                  </a:cxn>
                  <a:cxn ang="0">
                    <a:pos x="38" y="32"/>
                  </a:cxn>
                  <a:cxn ang="0">
                    <a:pos x="38" y="32"/>
                  </a:cxn>
                  <a:cxn ang="0">
                    <a:pos x="1" y="0"/>
                  </a:cxn>
                </a:cxnLst>
                <a:rect l="0" t="0" r="r" b="b"/>
                <a:pathLst>
                  <a:path w="38" h="50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50"/>
                    </a:lnTo>
                    <a:lnTo>
                      <a:pt x="7" y="49"/>
                    </a:lnTo>
                    <a:lnTo>
                      <a:pt x="12" y="49"/>
                    </a:lnTo>
                    <a:lnTo>
                      <a:pt x="18" y="46"/>
                    </a:lnTo>
                    <a:lnTo>
                      <a:pt x="22" y="45"/>
                    </a:lnTo>
                    <a:lnTo>
                      <a:pt x="27" y="43"/>
                    </a:lnTo>
                    <a:lnTo>
                      <a:pt x="30" y="39"/>
                    </a:lnTo>
                    <a:lnTo>
                      <a:pt x="35" y="36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06" name="Freeform 3353"/>
              <p:cNvSpPr>
                <a:spLocks/>
              </p:cNvSpPr>
              <p:nvPr/>
            </p:nvSpPr>
            <p:spPr bwMode="auto">
              <a:xfrm>
                <a:off x="2640" y="1106"/>
                <a:ext cx="1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7" y="38"/>
                  </a:cxn>
                  <a:cxn ang="0">
                    <a:pos x="41" y="35"/>
                  </a:cxn>
                  <a:cxn ang="0">
                    <a:pos x="43" y="30"/>
                  </a:cxn>
                  <a:cxn ang="0">
                    <a:pos x="45" y="26"/>
                  </a:cxn>
                  <a:cxn ang="0">
                    <a:pos x="48" y="20"/>
                  </a:cxn>
                  <a:cxn ang="0">
                    <a:pos x="49" y="15"/>
                  </a:cxn>
                  <a:cxn ang="0">
                    <a:pos x="50" y="11"/>
                  </a:cxn>
                  <a:cxn ang="0">
                    <a:pos x="50" y="5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50" h="38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7" y="38"/>
                    </a:lnTo>
                    <a:lnTo>
                      <a:pt x="41" y="35"/>
                    </a:lnTo>
                    <a:lnTo>
                      <a:pt x="43" y="30"/>
                    </a:lnTo>
                    <a:lnTo>
                      <a:pt x="45" y="26"/>
                    </a:lnTo>
                    <a:lnTo>
                      <a:pt x="48" y="20"/>
                    </a:lnTo>
                    <a:lnTo>
                      <a:pt x="49" y="15"/>
                    </a:lnTo>
                    <a:lnTo>
                      <a:pt x="50" y="11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07" name="Freeform 3354"/>
              <p:cNvSpPr>
                <a:spLocks/>
              </p:cNvSpPr>
              <p:nvPr/>
            </p:nvSpPr>
            <p:spPr bwMode="auto">
              <a:xfrm>
                <a:off x="2640" y="1098"/>
                <a:ext cx="10" cy="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50" y="38"/>
                  </a:cxn>
                  <a:cxn ang="0">
                    <a:pos x="50" y="33"/>
                  </a:cxn>
                  <a:cxn ang="0">
                    <a:pos x="50" y="28"/>
                  </a:cxn>
                  <a:cxn ang="0">
                    <a:pos x="49" y="23"/>
                  </a:cxn>
                  <a:cxn ang="0">
                    <a:pos x="48" y="18"/>
                  </a:cxn>
                  <a:cxn ang="0">
                    <a:pos x="45" y="13"/>
                  </a:cxn>
                  <a:cxn ang="0">
                    <a:pos x="43" y="8"/>
                  </a:cxn>
                  <a:cxn ang="0">
                    <a:pos x="40" y="4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34"/>
                  </a:cxn>
                </a:cxnLst>
                <a:rect l="0" t="0" r="r" b="b"/>
                <a:pathLst>
                  <a:path w="50" h="38">
                    <a:moveTo>
                      <a:pt x="0" y="34"/>
                    </a:move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50" y="38"/>
                    </a:lnTo>
                    <a:lnTo>
                      <a:pt x="50" y="33"/>
                    </a:lnTo>
                    <a:lnTo>
                      <a:pt x="50" y="28"/>
                    </a:lnTo>
                    <a:lnTo>
                      <a:pt x="49" y="23"/>
                    </a:lnTo>
                    <a:lnTo>
                      <a:pt x="48" y="18"/>
                    </a:lnTo>
                    <a:lnTo>
                      <a:pt x="45" y="13"/>
                    </a:lnTo>
                    <a:lnTo>
                      <a:pt x="43" y="8"/>
                    </a:lnTo>
                    <a:lnTo>
                      <a:pt x="40" y="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08" name="Freeform 3355"/>
              <p:cNvSpPr>
                <a:spLocks/>
              </p:cNvSpPr>
              <p:nvPr/>
            </p:nvSpPr>
            <p:spPr bwMode="auto">
              <a:xfrm>
                <a:off x="2640" y="1095"/>
                <a:ext cx="7" cy="1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36" y="16"/>
                  </a:cxn>
                  <a:cxn ang="0">
                    <a:pos x="33" y="12"/>
                  </a:cxn>
                  <a:cxn ang="0">
                    <a:pos x="29" y="9"/>
                  </a:cxn>
                  <a:cxn ang="0">
                    <a:pos x="25" y="6"/>
                  </a:cxn>
                  <a:cxn ang="0">
                    <a:pos x="20" y="4"/>
                  </a:cxn>
                  <a:cxn ang="0">
                    <a:pos x="15" y="2"/>
                  </a:cxn>
                  <a:cxn ang="0">
                    <a:pos x="11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36" h="50">
                    <a:moveTo>
                      <a:pt x="0" y="50"/>
                    </a:move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36" y="16"/>
                    </a:lnTo>
                    <a:lnTo>
                      <a:pt x="33" y="12"/>
                    </a:lnTo>
                    <a:lnTo>
                      <a:pt x="29" y="9"/>
                    </a:lnTo>
                    <a:lnTo>
                      <a:pt x="25" y="6"/>
                    </a:lnTo>
                    <a:lnTo>
                      <a:pt x="20" y="4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09" name="Freeform 3356"/>
              <p:cNvSpPr>
                <a:spLocks/>
              </p:cNvSpPr>
              <p:nvPr/>
            </p:nvSpPr>
            <p:spPr bwMode="auto">
              <a:xfrm>
                <a:off x="2633" y="1095"/>
                <a:ext cx="7" cy="10"/>
              </a:xfrm>
              <a:custGeom>
                <a:avLst/>
                <a:gdLst/>
                <a:ahLst/>
                <a:cxnLst>
                  <a:cxn ang="0">
                    <a:pos x="34" y="50"/>
                  </a:cxn>
                  <a:cxn ang="0">
                    <a:pos x="34" y="50"/>
                  </a:cxn>
                  <a:cxn ang="0">
                    <a:pos x="35" y="50"/>
                  </a:cxn>
                  <a:cxn ang="0">
                    <a:pos x="35" y="50"/>
                  </a:cxn>
                  <a:cxn ang="0">
                    <a:pos x="35" y="50"/>
                  </a:cxn>
                  <a:cxn ang="0">
                    <a:pos x="35" y="50"/>
                  </a:cxn>
                  <a:cxn ang="0">
                    <a:pos x="34" y="50"/>
                  </a:cxn>
                  <a:cxn ang="0">
                    <a:pos x="34" y="50"/>
                  </a:cxn>
                  <a:cxn ang="0">
                    <a:pos x="35" y="50"/>
                  </a:cxn>
                  <a:cxn ang="0">
                    <a:pos x="35" y="50"/>
                  </a:cxn>
                  <a:cxn ang="0">
                    <a:pos x="35" y="0"/>
                  </a:cxn>
                  <a:cxn ang="0">
                    <a:pos x="31" y="0"/>
                  </a:cxn>
                  <a:cxn ang="0">
                    <a:pos x="25" y="1"/>
                  </a:cxn>
                  <a:cxn ang="0">
                    <a:pos x="20" y="2"/>
                  </a:cxn>
                  <a:cxn ang="0">
                    <a:pos x="16" y="4"/>
                  </a:cxn>
                  <a:cxn ang="0">
                    <a:pos x="11" y="6"/>
                  </a:cxn>
                  <a:cxn ang="0">
                    <a:pos x="7" y="9"/>
                  </a:cxn>
                  <a:cxn ang="0">
                    <a:pos x="3" y="12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34" y="50"/>
                  </a:cxn>
                </a:cxnLst>
                <a:rect l="0" t="0" r="r" b="b"/>
                <a:pathLst>
                  <a:path w="35" h="50">
                    <a:moveTo>
                      <a:pt x="34" y="50"/>
                    </a:moveTo>
                    <a:lnTo>
                      <a:pt x="34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1" y="6"/>
                    </a:lnTo>
                    <a:lnTo>
                      <a:pt x="7" y="9"/>
                    </a:lnTo>
                    <a:lnTo>
                      <a:pt x="3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34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0" name="Freeform 3357"/>
              <p:cNvSpPr>
                <a:spLocks/>
              </p:cNvSpPr>
              <p:nvPr/>
            </p:nvSpPr>
            <p:spPr bwMode="auto">
              <a:xfrm>
                <a:off x="2630" y="1098"/>
                <a:ext cx="10" cy="7"/>
              </a:xfrm>
              <a:custGeom>
                <a:avLst/>
                <a:gdLst/>
                <a:ahLst/>
                <a:cxnLst>
                  <a:cxn ang="0">
                    <a:pos x="49" y="38"/>
                  </a:cxn>
                  <a:cxn ang="0">
                    <a:pos x="49" y="38"/>
                  </a:cxn>
                  <a:cxn ang="0">
                    <a:pos x="49" y="37"/>
                  </a:cxn>
                  <a:cxn ang="0">
                    <a:pos x="49" y="36"/>
                  </a:cxn>
                  <a:cxn ang="0">
                    <a:pos x="49" y="36"/>
                  </a:cxn>
                  <a:cxn ang="0">
                    <a:pos x="49" y="35"/>
                  </a:cxn>
                  <a:cxn ang="0">
                    <a:pos x="49" y="35"/>
                  </a:cxn>
                  <a:cxn ang="0">
                    <a:pos x="49" y="35"/>
                  </a:cxn>
                  <a:cxn ang="0">
                    <a:pos x="49" y="35"/>
                  </a:cxn>
                  <a:cxn ang="0">
                    <a:pos x="49" y="35"/>
                  </a:cxn>
                  <a:cxn ang="0">
                    <a:pos x="15" y="0"/>
                  </a:cxn>
                  <a:cxn ang="0">
                    <a:pos x="10" y="5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3" y="19"/>
                  </a:cxn>
                  <a:cxn ang="0">
                    <a:pos x="2" y="23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49" y="38"/>
                  </a:cxn>
                </a:cxnLst>
                <a:rect l="0" t="0" r="r" b="b"/>
                <a:pathLst>
                  <a:path w="49" h="38">
                    <a:moveTo>
                      <a:pt x="49" y="38"/>
                    </a:moveTo>
                    <a:lnTo>
                      <a:pt x="49" y="38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15" y="0"/>
                    </a:lnTo>
                    <a:lnTo>
                      <a:pt x="10" y="5"/>
                    </a:lnTo>
                    <a:lnTo>
                      <a:pt x="8" y="8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3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1" name="Freeform 3358"/>
              <p:cNvSpPr>
                <a:spLocks/>
              </p:cNvSpPr>
              <p:nvPr/>
            </p:nvSpPr>
            <p:spPr bwMode="auto">
              <a:xfrm>
                <a:off x="2651" y="1102"/>
                <a:ext cx="9" cy="10"/>
              </a:xfrm>
              <a:custGeom>
                <a:avLst/>
                <a:gdLst/>
                <a:ahLst/>
                <a:cxnLst>
                  <a:cxn ang="0">
                    <a:pos x="44" y="22"/>
                  </a:cxn>
                  <a:cxn ang="0">
                    <a:pos x="17" y="1"/>
                  </a:cxn>
                  <a:cxn ang="0">
                    <a:pos x="0" y="2"/>
                  </a:cxn>
                  <a:cxn ang="0">
                    <a:pos x="4" y="52"/>
                  </a:cxn>
                  <a:cxn ang="0">
                    <a:pos x="21" y="50"/>
                  </a:cxn>
                  <a:cxn ang="0">
                    <a:pos x="44" y="22"/>
                  </a:cxn>
                  <a:cxn ang="0">
                    <a:pos x="44" y="22"/>
                  </a:cxn>
                  <a:cxn ang="0">
                    <a:pos x="40" y="0"/>
                  </a:cxn>
                  <a:cxn ang="0">
                    <a:pos x="17" y="1"/>
                  </a:cxn>
                  <a:cxn ang="0">
                    <a:pos x="44" y="22"/>
                  </a:cxn>
                </a:cxnLst>
                <a:rect l="0" t="0" r="r" b="b"/>
                <a:pathLst>
                  <a:path w="44" h="52">
                    <a:moveTo>
                      <a:pt x="44" y="22"/>
                    </a:moveTo>
                    <a:lnTo>
                      <a:pt x="17" y="1"/>
                    </a:lnTo>
                    <a:lnTo>
                      <a:pt x="0" y="2"/>
                    </a:lnTo>
                    <a:lnTo>
                      <a:pt x="4" y="52"/>
                    </a:lnTo>
                    <a:lnTo>
                      <a:pt x="21" y="5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0" y="0"/>
                    </a:lnTo>
                    <a:lnTo>
                      <a:pt x="17" y="1"/>
                    </a:lnTo>
                    <a:lnTo>
                      <a:pt x="44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2" name="Freeform 3359"/>
              <p:cNvSpPr>
                <a:spLocks/>
              </p:cNvSpPr>
              <p:nvPr/>
            </p:nvSpPr>
            <p:spPr bwMode="auto">
              <a:xfrm>
                <a:off x="2650" y="1106"/>
                <a:ext cx="10" cy="8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50" y="4"/>
                  </a:cxn>
                  <a:cxn ang="0">
                    <a:pos x="51" y="4"/>
                  </a:cxn>
                  <a:cxn ang="0">
                    <a:pos x="51" y="4"/>
                  </a:cxn>
                  <a:cxn ang="0">
                    <a:pos x="51" y="4"/>
                  </a:cxn>
                  <a:cxn ang="0">
                    <a:pos x="51" y="4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50" y="2"/>
                  </a:cxn>
                  <a:cxn ang="0">
                    <a:pos x="50" y="0"/>
                  </a:cxn>
                  <a:cxn ang="0">
                    <a:pos x="0" y="8"/>
                  </a:cxn>
                  <a:cxn ang="0">
                    <a:pos x="1" y="12"/>
                  </a:cxn>
                  <a:cxn ang="0">
                    <a:pos x="2" y="17"/>
                  </a:cxn>
                  <a:cxn ang="0">
                    <a:pos x="4" y="20"/>
                  </a:cxn>
                  <a:cxn ang="0">
                    <a:pos x="6" y="25"/>
                  </a:cxn>
                  <a:cxn ang="0">
                    <a:pos x="8" y="30"/>
                  </a:cxn>
                  <a:cxn ang="0">
                    <a:pos x="10" y="33"/>
                  </a:cxn>
                  <a:cxn ang="0">
                    <a:pos x="14" y="38"/>
                  </a:cxn>
                  <a:cxn ang="0">
                    <a:pos x="17" y="41"/>
                  </a:cxn>
                  <a:cxn ang="0">
                    <a:pos x="17" y="41"/>
                  </a:cxn>
                  <a:cxn ang="0">
                    <a:pos x="50" y="4"/>
                  </a:cxn>
                </a:cxnLst>
                <a:rect l="0" t="0" r="r" b="b"/>
                <a:pathLst>
                  <a:path w="51" h="41">
                    <a:moveTo>
                      <a:pt x="50" y="4"/>
                    </a:moveTo>
                    <a:lnTo>
                      <a:pt x="50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50" y="0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2" y="17"/>
                    </a:lnTo>
                    <a:lnTo>
                      <a:pt x="4" y="20"/>
                    </a:lnTo>
                    <a:lnTo>
                      <a:pt x="6" y="25"/>
                    </a:lnTo>
                    <a:lnTo>
                      <a:pt x="8" y="30"/>
                    </a:lnTo>
                    <a:lnTo>
                      <a:pt x="10" y="33"/>
                    </a:lnTo>
                    <a:lnTo>
                      <a:pt x="14" y="38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3" name="Freeform 3360"/>
              <p:cNvSpPr>
                <a:spLocks/>
              </p:cNvSpPr>
              <p:nvPr/>
            </p:nvSpPr>
            <p:spPr bwMode="auto">
              <a:xfrm>
                <a:off x="2654" y="1107"/>
                <a:ext cx="6" cy="10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4" y="0"/>
                  </a:cxn>
                  <a:cxn ang="0">
                    <a:pos x="33" y="0"/>
                  </a:cxn>
                  <a:cxn ang="0">
                    <a:pos x="0" y="37"/>
                  </a:cxn>
                  <a:cxn ang="0">
                    <a:pos x="3" y="39"/>
                  </a:cxn>
                  <a:cxn ang="0">
                    <a:pos x="7" y="42"/>
                  </a:cxn>
                  <a:cxn ang="0">
                    <a:pos x="11" y="44"/>
                  </a:cxn>
                  <a:cxn ang="0">
                    <a:pos x="15" y="46"/>
                  </a:cxn>
                  <a:cxn ang="0">
                    <a:pos x="20" y="47"/>
                  </a:cxn>
                  <a:cxn ang="0">
                    <a:pos x="25" y="49"/>
                  </a:cxn>
                  <a:cxn ang="0">
                    <a:pos x="29" y="49"/>
                  </a:cxn>
                  <a:cxn ang="0">
                    <a:pos x="33" y="50"/>
                  </a:cxn>
                  <a:cxn ang="0">
                    <a:pos x="33" y="50"/>
                  </a:cxn>
                  <a:cxn ang="0">
                    <a:pos x="33" y="0"/>
                  </a:cxn>
                </a:cxnLst>
                <a:rect l="0" t="0" r="r" b="b"/>
                <a:pathLst>
                  <a:path w="34" h="50">
                    <a:moveTo>
                      <a:pt x="33" y="0"/>
                    </a:move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0" y="37"/>
                    </a:lnTo>
                    <a:lnTo>
                      <a:pt x="3" y="39"/>
                    </a:lnTo>
                    <a:lnTo>
                      <a:pt x="7" y="42"/>
                    </a:lnTo>
                    <a:lnTo>
                      <a:pt x="11" y="44"/>
                    </a:lnTo>
                    <a:lnTo>
                      <a:pt x="15" y="46"/>
                    </a:lnTo>
                    <a:lnTo>
                      <a:pt x="20" y="47"/>
                    </a:lnTo>
                    <a:lnTo>
                      <a:pt x="25" y="49"/>
                    </a:lnTo>
                    <a:lnTo>
                      <a:pt x="29" y="49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4" name="Freeform 3361"/>
              <p:cNvSpPr>
                <a:spLocks/>
              </p:cNvSpPr>
              <p:nvPr/>
            </p:nvSpPr>
            <p:spPr bwMode="auto">
              <a:xfrm>
                <a:off x="2660" y="1107"/>
                <a:ext cx="8" cy="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51"/>
                  </a:cxn>
                  <a:cxn ang="0">
                    <a:pos x="5" y="50"/>
                  </a:cxn>
                  <a:cxn ang="0">
                    <a:pos x="10" y="50"/>
                  </a:cxn>
                  <a:cxn ang="0">
                    <a:pos x="16" y="48"/>
                  </a:cxn>
                  <a:cxn ang="0">
                    <a:pos x="21" y="46"/>
                  </a:cxn>
                  <a:cxn ang="0">
                    <a:pos x="25" y="44"/>
                  </a:cxn>
                  <a:cxn ang="0">
                    <a:pos x="30" y="40"/>
                  </a:cxn>
                  <a:cxn ang="0">
                    <a:pos x="34" y="37"/>
                  </a:cxn>
                  <a:cxn ang="0">
                    <a:pos x="38" y="33"/>
                  </a:cxn>
                  <a:cxn ang="0">
                    <a:pos x="38" y="33"/>
                  </a:cxn>
                  <a:cxn ang="0">
                    <a:pos x="1" y="0"/>
                  </a:cxn>
                </a:cxnLst>
                <a:rect l="0" t="0" r="r" b="b"/>
                <a:pathLst>
                  <a:path w="38" h="5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51"/>
                    </a:lnTo>
                    <a:lnTo>
                      <a:pt x="5" y="50"/>
                    </a:lnTo>
                    <a:lnTo>
                      <a:pt x="10" y="50"/>
                    </a:lnTo>
                    <a:lnTo>
                      <a:pt x="16" y="48"/>
                    </a:lnTo>
                    <a:lnTo>
                      <a:pt x="21" y="46"/>
                    </a:lnTo>
                    <a:lnTo>
                      <a:pt x="25" y="44"/>
                    </a:lnTo>
                    <a:lnTo>
                      <a:pt x="30" y="40"/>
                    </a:lnTo>
                    <a:lnTo>
                      <a:pt x="34" y="37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5" name="Freeform 3362"/>
              <p:cNvSpPr>
                <a:spLocks/>
              </p:cNvSpPr>
              <p:nvPr/>
            </p:nvSpPr>
            <p:spPr bwMode="auto">
              <a:xfrm>
                <a:off x="2660" y="1105"/>
                <a:ext cx="11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37" y="40"/>
                  </a:cxn>
                  <a:cxn ang="0">
                    <a:pos x="40" y="36"/>
                  </a:cxn>
                  <a:cxn ang="0">
                    <a:pos x="44" y="31"/>
                  </a:cxn>
                  <a:cxn ang="0">
                    <a:pos x="46" y="27"/>
                  </a:cxn>
                  <a:cxn ang="0">
                    <a:pos x="48" y="22"/>
                  </a:cxn>
                  <a:cxn ang="0">
                    <a:pos x="50" y="16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2" y="0"/>
                  </a:cxn>
                </a:cxnLst>
                <a:rect l="0" t="0" r="r" b="b"/>
                <a:pathLst>
                  <a:path w="52" h="40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7" y="40"/>
                    </a:lnTo>
                    <a:lnTo>
                      <a:pt x="40" y="36"/>
                    </a:lnTo>
                    <a:lnTo>
                      <a:pt x="44" y="31"/>
                    </a:lnTo>
                    <a:lnTo>
                      <a:pt x="46" y="27"/>
                    </a:lnTo>
                    <a:lnTo>
                      <a:pt x="48" y="22"/>
                    </a:lnTo>
                    <a:lnTo>
                      <a:pt x="50" y="16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6" name="Freeform 3363"/>
              <p:cNvSpPr>
                <a:spLocks/>
              </p:cNvSpPr>
              <p:nvPr/>
            </p:nvSpPr>
            <p:spPr bwMode="auto">
              <a:xfrm>
                <a:off x="2661" y="1098"/>
                <a:ext cx="10" cy="7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1" y="36"/>
                  </a:cxn>
                  <a:cxn ang="0">
                    <a:pos x="1" y="37"/>
                  </a:cxn>
                  <a:cxn ang="0">
                    <a:pos x="1" y="38"/>
                  </a:cxn>
                  <a:cxn ang="0">
                    <a:pos x="51" y="38"/>
                  </a:cxn>
                  <a:cxn ang="0">
                    <a:pos x="50" y="33"/>
                  </a:cxn>
                  <a:cxn ang="0">
                    <a:pos x="50" y="29"/>
                  </a:cxn>
                  <a:cxn ang="0">
                    <a:pos x="49" y="23"/>
                  </a:cxn>
                  <a:cxn ang="0">
                    <a:pos x="47" y="18"/>
                  </a:cxn>
                  <a:cxn ang="0">
                    <a:pos x="45" y="13"/>
                  </a:cxn>
                  <a:cxn ang="0">
                    <a:pos x="43" y="8"/>
                  </a:cxn>
                  <a:cxn ang="0">
                    <a:pos x="39" y="3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35"/>
                  </a:cxn>
                </a:cxnLst>
                <a:rect l="0" t="0" r="r" b="b"/>
                <a:pathLst>
                  <a:path w="51" h="38">
                    <a:moveTo>
                      <a:pt x="0" y="35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36"/>
                    </a:lnTo>
                    <a:lnTo>
                      <a:pt x="1" y="37"/>
                    </a:lnTo>
                    <a:lnTo>
                      <a:pt x="1" y="38"/>
                    </a:lnTo>
                    <a:lnTo>
                      <a:pt x="51" y="38"/>
                    </a:lnTo>
                    <a:lnTo>
                      <a:pt x="50" y="33"/>
                    </a:lnTo>
                    <a:lnTo>
                      <a:pt x="50" y="29"/>
                    </a:lnTo>
                    <a:lnTo>
                      <a:pt x="49" y="23"/>
                    </a:lnTo>
                    <a:lnTo>
                      <a:pt x="47" y="18"/>
                    </a:lnTo>
                    <a:lnTo>
                      <a:pt x="45" y="13"/>
                    </a:lnTo>
                    <a:lnTo>
                      <a:pt x="43" y="8"/>
                    </a:lnTo>
                    <a:lnTo>
                      <a:pt x="39" y="3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7" name="Freeform 3364"/>
              <p:cNvSpPr>
                <a:spLocks/>
              </p:cNvSpPr>
              <p:nvPr/>
            </p:nvSpPr>
            <p:spPr bwMode="auto">
              <a:xfrm>
                <a:off x="2660" y="1094"/>
                <a:ext cx="8" cy="11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9"/>
                  </a:cxn>
                  <a:cxn ang="0">
                    <a:pos x="1" y="49"/>
                  </a:cxn>
                  <a:cxn ang="0">
                    <a:pos x="1" y="49"/>
                  </a:cxn>
                  <a:cxn ang="0">
                    <a:pos x="2" y="49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38" y="16"/>
                  </a:cxn>
                  <a:cxn ang="0">
                    <a:pos x="33" y="13"/>
                  </a:cxn>
                  <a:cxn ang="0">
                    <a:pos x="30" y="9"/>
                  </a:cxn>
                  <a:cxn ang="0">
                    <a:pos x="25" y="6"/>
                  </a:cxn>
                  <a:cxn ang="0">
                    <a:pos x="21" y="4"/>
                  </a:cxn>
                  <a:cxn ang="0">
                    <a:pos x="15" y="2"/>
                  </a:cxn>
                  <a:cxn ang="0">
                    <a:pos x="10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9"/>
                  </a:cxn>
                </a:cxnLst>
                <a:rect l="0" t="0" r="r" b="b"/>
                <a:pathLst>
                  <a:path w="38" h="51">
                    <a:moveTo>
                      <a:pt x="0" y="49"/>
                    </a:moveTo>
                    <a:lnTo>
                      <a:pt x="0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38" y="16"/>
                    </a:lnTo>
                    <a:lnTo>
                      <a:pt x="33" y="13"/>
                    </a:lnTo>
                    <a:lnTo>
                      <a:pt x="30" y="9"/>
                    </a:lnTo>
                    <a:lnTo>
                      <a:pt x="25" y="6"/>
                    </a:lnTo>
                    <a:lnTo>
                      <a:pt x="21" y="4"/>
                    </a:lnTo>
                    <a:lnTo>
                      <a:pt x="15" y="2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8" name="Freeform 3365"/>
              <p:cNvSpPr>
                <a:spLocks/>
              </p:cNvSpPr>
              <p:nvPr/>
            </p:nvSpPr>
            <p:spPr bwMode="auto">
              <a:xfrm>
                <a:off x="2655" y="1094"/>
                <a:ext cx="5" cy="11"/>
              </a:xfrm>
              <a:custGeom>
                <a:avLst/>
                <a:gdLst/>
                <a:ahLst/>
                <a:cxnLst>
                  <a:cxn ang="0">
                    <a:pos x="24" y="51"/>
                  </a:cxn>
                  <a:cxn ang="0">
                    <a:pos x="24" y="51"/>
                  </a:cxn>
                  <a:cxn ang="0">
                    <a:pos x="26" y="51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20" y="1"/>
                  </a:cxn>
                  <a:cxn ang="0">
                    <a:pos x="16" y="1"/>
                  </a:cxn>
                  <a:cxn ang="0">
                    <a:pos x="13" y="2"/>
                  </a:cxn>
                  <a:cxn ang="0">
                    <a:pos x="11" y="3"/>
                  </a:cxn>
                  <a:cxn ang="0">
                    <a:pos x="7" y="4"/>
                  </a:cxn>
                  <a:cxn ang="0">
                    <a:pos x="4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4" y="51"/>
                  </a:cxn>
                </a:cxnLst>
                <a:rect l="0" t="0" r="r" b="b"/>
                <a:pathLst>
                  <a:path w="27" h="51">
                    <a:moveTo>
                      <a:pt x="24" y="51"/>
                    </a:moveTo>
                    <a:lnTo>
                      <a:pt x="24" y="51"/>
                    </a:lnTo>
                    <a:lnTo>
                      <a:pt x="26" y="51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16" y="1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7" y="4"/>
                    </a:lnTo>
                    <a:lnTo>
                      <a:pt x="4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4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9" name="Freeform 3366"/>
              <p:cNvSpPr>
                <a:spLocks/>
              </p:cNvSpPr>
              <p:nvPr/>
            </p:nvSpPr>
            <p:spPr bwMode="auto">
              <a:xfrm>
                <a:off x="2651" y="1096"/>
                <a:ext cx="9" cy="11"/>
              </a:xfrm>
              <a:custGeom>
                <a:avLst/>
                <a:gdLst/>
                <a:ahLst/>
                <a:cxnLst>
                  <a:cxn ang="0">
                    <a:pos x="18" y="55"/>
                  </a:cxn>
                  <a:cxn ang="0">
                    <a:pos x="42" y="44"/>
                  </a:cxn>
                  <a:cxn ang="0">
                    <a:pos x="42" y="44"/>
                  </a:cxn>
                  <a:cxn ang="0">
                    <a:pos x="42" y="44"/>
                  </a:cxn>
                  <a:cxn ang="0">
                    <a:pos x="42" y="44"/>
                  </a:cxn>
                  <a:cxn ang="0">
                    <a:pos x="42" y="44"/>
                  </a:cxn>
                  <a:cxn ang="0">
                    <a:pos x="42" y="44"/>
                  </a:cxn>
                  <a:cxn ang="0">
                    <a:pos x="42" y="44"/>
                  </a:cxn>
                  <a:cxn ang="0">
                    <a:pos x="42" y="44"/>
                  </a:cxn>
                  <a:cxn ang="0">
                    <a:pos x="42" y="44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1" y="6"/>
                  </a:cxn>
                  <a:cxn ang="0">
                    <a:pos x="8" y="8"/>
                  </a:cxn>
                  <a:cxn ang="0">
                    <a:pos x="5" y="10"/>
                  </a:cxn>
                  <a:cxn ang="0">
                    <a:pos x="4" y="12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24" y="7"/>
                  </a:cxn>
                  <a:cxn ang="0">
                    <a:pos x="18" y="55"/>
                  </a:cxn>
                  <a:cxn ang="0">
                    <a:pos x="33" y="57"/>
                  </a:cxn>
                  <a:cxn ang="0">
                    <a:pos x="42" y="44"/>
                  </a:cxn>
                  <a:cxn ang="0">
                    <a:pos x="18" y="55"/>
                  </a:cxn>
                </a:cxnLst>
                <a:rect l="0" t="0" r="r" b="b"/>
                <a:pathLst>
                  <a:path w="42" h="57">
                    <a:moveTo>
                      <a:pt x="18" y="55"/>
                    </a:moveTo>
                    <a:lnTo>
                      <a:pt x="42" y="44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4" y="3"/>
                    </a:lnTo>
                    <a:lnTo>
                      <a:pt x="11" y="6"/>
                    </a:lnTo>
                    <a:lnTo>
                      <a:pt x="8" y="8"/>
                    </a:lnTo>
                    <a:lnTo>
                      <a:pt x="5" y="10"/>
                    </a:lnTo>
                    <a:lnTo>
                      <a:pt x="4" y="12"/>
                    </a:lnTo>
                    <a:lnTo>
                      <a:pt x="2" y="15"/>
                    </a:lnTo>
                    <a:lnTo>
                      <a:pt x="0" y="17"/>
                    </a:lnTo>
                    <a:lnTo>
                      <a:pt x="24" y="7"/>
                    </a:lnTo>
                    <a:lnTo>
                      <a:pt x="18" y="55"/>
                    </a:lnTo>
                    <a:lnTo>
                      <a:pt x="33" y="57"/>
                    </a:lnTo>
                    <a:lnTo>
                      <a:pt x="42" y="44"/>
                    </a:lnTo>
                    <a:lnTo>
                      <a:pt x="18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0" name="Freeform 3367"/>
              <p:cNvSpPr>
                <a:spLocks/>
              </p:cNvSpPr>
              <p:nvPr/>
            </p:nvSpPr>
            <p:spPr bwMode="auto">
              <a:xfrm>
                <a:off x="2647" y="1097"/>
                <a:ext cx="9" cy="10"/>
              </a:xfrm>
              <a:custGeom>
                <a:avLst/>
                <a:gdLst/>
                <a:ahLst/>
                <a:cxnLst>
                  <a:cxn ang="0">
                    <a:pos x="4" y="20"/>
                  </a:cxn>
                  <a:cxn ang="0">
                    <a:pos x="26" y="49"/>
                  </a:cxn>
                  <a:cxn ang="0">
                    <a:pos x="41" y="51"/>
                  </a:cxn>
                  <a:cxn ang="0">
                    <a:pos x="47" y="3"/>
                  </a:cxn>
                  <a:cxn ang="0">
                    <a:pos x="32" y="0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0" y="45"/>
                  </a:cxn>
                  <a:cxn ang="0">
                    <a:pos x="26" y="49"/>
                  </a:cxn>
                  <a:cxn ang="0">
                    <a:pos x="4" y="20"/>
                  </a:cxn>
                </a:cxnLst>
                <a:rect l="0" t="0" r="r" b="b"/>
                <a:pathLst>
                  <a:path w="47" h="51">
                    <a:moveTo>
                      <a:pt x="4" y="20"/>
                    </a:moveTo>
                    <a:lnTo>
                      <a:pt x="26" y="49"/>
                    </a:lnTo>
                    <a:lnTo>
                      <a:pt x="41" y="51"/>
                    </a:lnTo>
                    <a:lnTo>
                      <a:pt x="47" y="3"/>
                    </a:lnTo>
                    <a:lnTo>
                      <a:pt x="32" y="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0" y="45"/>
                    </a:lnTo>
                    <a:lnTo>
                      <a:pt x="26" y="49"/>
                    </a:ln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1" name="Freeform 3368"/>
              <p:cNvSpPr>
                <a:spLocks/>
              </p:cNvSpPr>
              <p:nvPr/>
            </p:nvSpPr>
            <p:spPr bwMode="auto">
              <a:xfrm>
                <a:off x="2647" y="1083"/>
                <a:ext cx="13" cy="19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3" y="21"/>
                  </a:cxn>
                  <a:cxn ang="0">
                    <a:pos x="0" y="88"/>
                  </a:cxn>
                  <a:cxn ang="0">
                    <a:pos x="49" y="97"/>
                  </a:cxn>
                  <a:cxn ang="0">
                    <a:pos x="61" y="3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18" y="0"/>
                  </a:cxn>
                  <a:cxn ang="0">
                    <a:pos x="13" y="21"/>
                  </a:cxn>
                  <a:cxn ang="0">
                    <a:pos x="37" y="0"/>
                  </a:cxn>
                </a:cxnLst>
                <a:rect l="0" t="0" r="r" b="b"/>
                <a:pathLst>
                  <a:path w="61" h="97">
                    <a:moveTo>
                      <a:pt x="37" y="0"/>
                    </a:moveTo>
                    <a:lnTo>
                      <a:pt x="13" y="21"/>
                    </a:lnTo>
                    <a:lnTo>
                      <a:pt x="0" y="88"/>
                    </a:lnTo>
                    <a:lnTo>
                      <a:pt x="49" y="97"/>
                    </a:lnTo>
                    <a:lnTo>
                      <a:pt x="61" y="3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18" y="0"/>
                    </a:lnTo>
                    <a:lnTo>
                      <a:pt x="13" y="2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2" name="Freeform 3369"/>
              <p:cNvSpPr>
                <a:spLocks/>
              </p:cNvSpPr>
              <p:nvPr/>
            </p:nvSpPr>
            <p:spPr bwMode="auto">
              <a:xfrm>
                <a:off x="2655" y="1083"/>
                <a:ext cx="18" cy="10"/>
              </a:xfrm>
              <a:custGeom>
                <a:avLst/>
                <a:gdLst/>
                <a:ahLst/>
                <a:cxnLst>
                  <a:cxn ang="0">
                    <a:pos x="90" y="26"/>
                  </a:cxn>
                  <a:cxn ang="0">
                    <a:pos x="66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66" y="50"/>
                  </a:cxn>
                  <a:cxn ang="0">
                    <a:pos x="90" y="26"/>
                  </a:cxn>
                  <a:cxn ang="0">
                    <a:pos x="90" y="26"/>
                  </a:cxn>
                  <a:cxn ang="0">
                    <a:pos x="90" y="0"/>
                  </a:cxn>
                  <a:cxn ang="0">
                    <a:pos x="66" y="0"/>
                  </a:cxn>
                  <a:cxn ang="0">
                    <a:pos x="90" y="26"/>
                  </a:cxn>
                </a:cxnLst>
                <a:rect l="0" t="0" r="r" b="b"/>
                <a:pathLst>
                  <a:path w="90" h="50">
                    <a:moveTo>
                      <a:pt x="90" y="26"/>
                    </a:moveTo>
                    <a:lnTo>
                      <a:pt x="66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66" y="50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0"/>
                    </a:lnTo>
                    <a:lnTo>
                      <a:pt x="66" y="0"/>
                    </a:lnTo>
                    <a:lnTo>
                      <a:pt x="9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3" name="Freeform 3370"/>
              <p:cNvSpPr>
                <a:spLocks/>
              </p:cNvSpPr>
              <p:nvPr/>
            </p:nvSpPr>
            <p:spPr bwMode="auto">
              <a:xfrm>
                <a:off x="2663" y="1088"/>
                <a:ext cx="10" cy="8"/>
              </a:xfrm>
              <a:custGeom>
                <a:avLst/>
                <a:gdLst/>
                <a:ahLst/>
                <a:cxnLst>
                  <a:cxn ang="0">
                    <a:pos x="25" y="40"/>
                  </a:cxn>
                  <a:cxn ang="0">
                    <a:pos x="49" y="15"/>
                  </a:cxn>
                  <a:cxn ang="0">
                    <a:pos x="49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25" y="40"/>
                  </a:cxn>
                  <a:cxn ang="0">
                    <a:pos x="25" y="40"/>
                  </a:cxn>
                  <a:cxn ang="0">
                    <a:pos x="49" y="40"/>
                  </a:cxn>
                  <a:cxn ang="0">
                    <a:pos x="49" y="15"/>
                  </a:cxn>
                  <a:cxn ang="0">
                    <a:pos x="25" y="40"/>
                  </a:cxn>
                </a:cxnLst>
                <a:rect l="0" t="0" r="r" b="b"/>
                <a:pathLst>
                  <a:path w="49" h="40">
                    <a:moveTo>
                      <a:pt x="25" y="40"/>
                    </a:moveTo>
                    <a:lnTo>
                      <a:pt x="49" y="15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49" y="40"/>
                    </a:lnTo>
                    <a:lnTo>
                      <a:pt x="49" y="15"/>
                    </a:lnTo>
                    <a:lnTo>
                      <a:pt x="25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4" name="Freeform 3371"/>
              <p:cNvSpPr>
                <a:spLocks/>
              </p:cNvSpPr>
              <p:nvPr/>
            </p:nvSpPr>
            <p:spPr bwMode="auto">
              <a:xfrm>
                <a:off x="2653" y="1086"/>
                <a:ext cx="15" cy="1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4" y="50"/>
                  </a:cxn>
                  <a:cxn ang="0">
                    <a:pos x="77" y="50"/>
                  </a:cxn>
                  <a:cxn ang="0">
                    <a:pos x="77" y="0"/>
                  </a:cxn>
                  <a:cxn ang="0">
                    <a:pos x="24" y="0"/>
                  </a:cxn>
                  <a:cxn ang="0">
                    <a:pos x="0" y="20"/>
                  </a:cxn>
                  <a:cxn ang="0">
                    <a:pos x="24" y="0"/>
                  </a:cxn>
                  <a:cxn ang="0">
                    <a:pos x="4" y="0"/>
                  </a:cxn>
                  <a:cxn ang="0">
                    <a:pos x="0" y="20"/>
                  </a:cxn>
                </a:cxnLst>
                <a:rect l="0" t="0" r="r" b="b"/>
                <a:pathLst>
                  <a:path w="77" h="50">
                    <a:moveTo>
                      <a:pt x="0" y="20"/>
                    </a:moveTo>
                    <a:lnTo>
                      <a:pt x="24" y="50"/>
                    </a:lnTo>
                    <a:lnTo>
                      <a:pt x="77" y="50"/>
                    </a:lnTo>
                    <a:lnTo>
                      <a:pt x="77" y="0"/>
                    </a:lnTo>
                    <a:lnTo>
                      <a:pt x="24" y="0"/>
                    </a:lnTo>
                    <a:lnTo>
                      <a:pt x="0" y="20"/>
                    </a:lnTo>
                    <a:lnTo>
                      <a:pt x="24" y="0"/>
                    </a:lnTo>
                    <a:lnTo>
                      <a:pt x="4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5" name="Freeform 3372"/>
              <p:cNvSpPr>
                <a:spLocks/>
              </p:cNvSpPr>
              <p:nvPr/>
            </p:nvSpPr>
            <p:spPr bwMode="auto">
              <a:xfrm>
                <a:off x="2649" y="1090"/>
                <a:ext cx="13" cy="19"/>
              </a:xfrm>
              <a:custGeom>
                <a:avLst/>
                <a:gdLst/>
                <a:ahLst/>
                <a:cxnLst>
                  <a:cxn ang="0">
                    <a:pos x="51" y="60"/>
                  </a:cxn>
                  <a:cxn ang="0">
                    <a:pos x="60" y="45"/>
                  </a:cxn>
                  <a:cxn ang="0">
                    <a:pos x="68" y="9"/>
                  </a:cxn>
                  <a:cxn ang="0">
                    <a:pos x="19" y="0"/>
                  </a:cxn>
                  <a:cxn ang="0">
                    <a:pos x="12" y="35"/>
                  </a:cxn>
                  <a:cxn ang="0">
                    <a:pos x="51" y="60"/>
                  </a:cxn>
                  <a:cxn ang="0">
                    <a:pos x="12" y="35"/>
                  </a:cxn>
                  <a:cxn ang="0">
                    <a:pos x="0" y="95"/>
                  </a:cxn>
                  <a:cxn ang="0">
                    <a:pos x="51" y="60"/>
                  </a:cxn>
                </a:cxnLst>
                <a:rect l="0" t="0" r="r" b="b"/>
                <a:pathLst>
                  <a:path w="68" h="95">
                    <a:moveTo>
                      <a:pt x="51" y="60"/>
                    </a:moveTo>
                    <a:lnTo>
                      <a:pt x="60" y="45"/>
                    </a:lnTo>
                    <a:lnTo>
                      <a:pt x="68" y="9"/>
                    </a:lnTo>
                    <a:lnTo>
                      <a:pt x="19" y="0"/>
                    </a:lnTo>
                    <a:lnTo>
                      <a:pt x="12" y="35"/>
                    </a:lnTo>
                    <a:lnTo>
                      <a:pt x="51" y="60"/>
                    </a:lnTo>
                    <a:lnTo>
                      <a:pt x="12" y="35"/>
                    </a:lnTo>
                    <a:lnTo>
                      <a:pt x="0" y="95"/>
                    </a:lnTo>
                    <a:lnTo>
                      <a:pt x="51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6" name="Freeform 3373"/>
              <p:cNvSpPr>
                <a:spLocks/>
              </p:cNvSpPr>
              <p:nvPr/>
            </p:nvSpPr>
            <p:spPr bwMode="auto">
              <a:xfrm>
                <a:off x="2653" y="1092"/>
                <a:ext cx="8" cy="1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0"/>
                  </a:cxn>
                  <a:cxn ang="0">
                    <a:pos x="34" y="0"/>
                  </a:cxn>
                  <a:cxn ang="0">
                    <a:pos x="29" y="1"/>
                  </a:cxn>
                  <a:cxn ang="0">
                    <a:pos x="23" y="2"/>
                  </a:cxn>
                  <a:cxn ang="0">
                    <a:pos x="19" y="3"/>
                  </a:cxn>
                  <a:cxn ang="0">
                    <a:pos x="14" y="5"/>
                  </a:cxn>
                  <a:cxn ang="0">
                    <a:pos x="9" y="7"/>
                  </a:cxn>
                  <a:cxn ang="0">
                    <a:pos x="5" y="10"/>
                  </a:cxn>
                  <a:cxn ang="0">
                    <a:pos x="0" y="13"/>
                  </a:cxn>
                  <a:cxn ang="0">
                    <a:pos x="29" y="53"/>
                  </a:cxn>
                  <a:cxn ang="0">
                    <a:pos x="30" y="52"/>
                  </a:cxn>
                  <a:cxn ang="0">
                    <a:pos x="31" y="52"/>
                  </a:cxn>
                  <a:cxn ang="0">
                    <a:pos x="32" y="51"/>
                  </a:cxn>
                  <a:cxn ang="0">
                    <a:pos x="35" y="51"/>
                  </a:cxn>
                  <a:cxn ang="0">
                    <a:pos x="36" y="50"/>
                  </a:cxn>
                  <a:cxn ang="0">
                    <a:pos x="37" y="50"/>
                  </a:cxn>
                  <a:cxn ang="0">
                    <a:pos x="38" y="50"/>
                  </a:cxn>
                  <a:cxn ang="0">
                    <a:pos x="39" y="50"/>
                  </a:cxn>
                  <a:cxn ang="0">
                    <a:pos x="39" y="50"/>
                  </a:cxn>
                  <a:cxn ang="0">
                    <a:pos x="39" y="0"/>
                  </a:cxn>
                </a:cxnLst>
                <a:rect l="0" t="0" r="r" b="b"/>
                <a:pathLst>
                  <a:path w="39" h="53">
                    <a:moveTo>
                      <a:pt x="39" y="0"/>
                    </a:moveTo>
                    <a:lnTo>
                      <a:pt x="39" y="0"/>
                    </a:lnTo>
                    <a:lnTo>
                      <a:pt x="34" y="0"/>
                    </a:lnTo>
                    <a:lnTo>
                      <a:pt x="29" y="1"/>
                    </a:lnTo>
                    <a:lnTo>
                      <a:pt x="23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9" y="7"/>
                    </a:lnTo>
                    <a:lnTo>
                      <a:pt x="5" y="10"/>
                    </a:lnTo>
                    <a:lnTo>
                      <a:pt x="0" y="13"/>
                    </a:lnTo>
                    <a:lnTo>
                      <a:pt x="29" y="53"/>
                    </a:lnTo>
                    <a:lnTo>
                      <a:pt x="30" y="52"/>
                    </a:lnTo>
                    <a:lnTo>
                      <a:pt x="31" y="52"/>
                    </a:lnTo>
                    <a:lnTo>
                      <a:pt x="32" y="51"/>
                    </a:lnTo>
                    <a:lnTo>
                      <a:pt x="35" y="51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8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7" name="Freeform 3374"/>
              <p:cNvSpPr>
                <a:spLocks/>
              </p:cNvSpPr>
              <p:nvPr/>
            </p:nvSpPr>
            <p:spPr bwMode="auto">
              <a:xfrm>
                <a:off x="2661" y="1092"/>
                <a:ext cx="9" cy="10"/>
              </a:xfrm>
              <a:custGeom>
                <a:avLst/>
                <a:gdLst/>
                <a:ahLst/>
                <a:cxnLst>
                  <a:cxn ang="0">
                    <a:pos x="47" y="20"/>
                  </a:cxn>
                  <a:cxn ang="0">
                    <a:pos x="47" y="20"/>
                  </a:cxn>
                  <a:cxn ang="0">
                    <a:pos x="42" y="15"/>
                  </a:cxn>
                  <a:cxn ang="0">
                    <a:pos x="36" y="12"/>
                  </a:cxn>
                  <a:cxn ang="0">
                    <a:pos x="32" y="8"/>
                  </a:cxn>
                  <a:cxn ang="0">
                    <a:pos x="26" y="5"/>
                  </a:cxn>
                  <a:cxn ang="0">
                    <a:pos x="19" y="2"/>
                  </a:cxn>
                  <a:cxn ang="0">
                    <a:pos x="13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1" y="50"/>
                  </a:cxn>
                  <a:cxn ang="0">
                    <a:pos x="4" y="50"/>
                  </a:cxn>
                  <a:cxn ang="0">
                    <a:pos x="5" y="51"/>
                  </a:cxn>
                  <a:cxn ang="0">
                    <a:pos x="6" y="51"/>
                  </a:cxn>
                  <a:cxn ang="0">
                    <a:pos x="7" y="51"/>
                  </a:cxn>
                  <a:cxn ang="0">
                    <a:pos x="8" y="52"/>
                  </a:cxn>
                  <a:cxn ang="0">
                    <a:pos x="10" y="53"/>
                  </a:cxn>
                  <a:cxn ang="0">
                    <a:pos x="12" y="54"/>
                  </a:cxn>
                  <a:cxn ang="0">
                    <a:pos x="12" y="54"/>
                  </a:cxn>
                  <a:cxn ang="0">
                    <a:pos x="47" y="20"/>
                  </a:cxn>
                </a:cxnLst>
                <a:rect l="0" t="0" r="r" b="b"/>
                <a:pathLst>
                  <a:path w="47" h="54">
                    <a:moveTo>
                      <a:pt x="47" y="20"/>
                    </a:moveTo>
                    <a:lnTo>
                      <a:pt x="47" y="20"/>
                    </a:lnTo>
                    <a:lnTo>
                      <a:pt x="42" y="15"/>
                    </a:lnTo>
                    <a:lnTo>
                      <a:pt x="36" y="12"/>
                    </a:lnTo>
                    <a:lnTo>
                      <a:pt x="32" y="8"/>
                    </a:lnTo>
                    <a:lnTo>
                      <a:pt x="26" y="5"/>
                    </a:lnTo>
                    <a:lnTo>
                      <a:pt x="19" y="2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4" y="50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7" y="51"/>
                    </a:lnTo>
                    <a:lnTo>
                      <a:pt x="8" y="52"/>
                    </a:lnTo>
                    <a:lnTo>
                      <a:pt x="10" y="53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47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8" name="Freeform 3375"/>
              <p:cNvSpPr>
                <a:spLocks/>
              </p:cNvSpPr>
              <p:nvPr/>
            </p:nvSpPr>
            <p:spPr bwMode="auto">
              <a:xfrm>
                <a:off x="2663" y="1096"/>
                <a:ext cx="11" cy="9"/>
              </a:xfrm>
              <a:custGeom>
                <a:avLst/>
                <a:gdLst/>
                <a:ahLst/>
                <a:cxnLst>
                  <a:cxn ang="0">
                    <a:pos x="53" y="47"/>
                  </a:cxn>
                  <a:cxn ang="0">
                    <a:pos x="53" y="47"/>
                  </a:cxn>
                  <a:cxn ang="0">
                    <a:pos x="53" y="41"/>
                  </a:cxn>
                  <a:cxn ang="0">
                    <a:pos x="52" y="34"/>
                  </a:cxn>
                  <a:cxn ang="0">
                    <a:pos x="51" y="27"/>
                  </a:cxn>
                  <a:cxn ang="0">
                    <a:pos x="48" y="22"/>
                  </a:cxn>
                  <a:cxn ang="0">
                    <a:pos x="46" y="16"/>
                  </a:cxn>
                  <a:cxn ang="0">
                    <a:pos x="43" y="10"/>
                  </a:cxn>
                  <a:cxn ang="0">
                    <a:pos x="39" y="4"/>
                  </a:cxn>
                  <a:cxn ang="0">
                    <a:pos x="35" y="0"/>
                  </a:cxn>
                  <a:cxn ang="0">
                    <a:pos x="0" y="34"/>
                  </a:cxn>
                  <a:cxn ang="0">
                    <a:pos x="0" y="35"/>
                  </a:cxn>
                  <a:cxn ang="0">
                    <a:pos x="1" y="37"/>
                  </a:cxn>
                  <a:cxn ang="0">
                    <a:pos x="2" y="38"/>
                  </a:cxn>
                  <a:cxn ang="0">
                    <a:pos x="2" y="39"/>
                  </a:cxn>
                  <a:cxn ang="0">
                    <a:pos x="3" y="41"/>
                  </a:cxn>
                  <a:cxn ang="0">
                    <a:pos x="3" y="42"/>
                  </a:cxn>
                  <a:cxn ang="0">
                    <a:pos x="3" y="45"/>
                  </a:cxn>
                  <a:cxn ang="0">
                    <a:pos x="3" y="47"/>
                  </a:cxn>
                  <a:cxn ang="0">
                    <a:pos x="3" y="47"/>
                  </a:cxn>
                  <a:cxn ang="0">
                    <a:pos x="53" y="47"/>
                  </a:cxn>
                </a:cxnLst>
                <a:rect l="0" t="0" r="r" b="b"/>
                <a:pathLst>
                  <a:path w="53" h="47">
                    <a:moveTo>
                      <a:pt x="53" y="47"/>
                    </a:moveTo>
                    <a:lnTo>
                      <a:pt x="53" y="47"/>
                    </a:lnTo>
                    <a:lnTo>
                      <a:pt x="53" y="41"/>
                    </a:lnTo>
                    <a:lnTo>
                      <a:pt x="52" y="34"/>
                    </a:lnTo>
                    <a:lnTo>
                      <a:pt x="51" y="27"/>
                    </a:lnTo>
                    <a:lnTo>
                      <a:pt x="48" y="22"/>
                    </a:lnTo>
                    <a:lnTo>
                      <a:pt x="46" y="16"/>
                    </a:lnTo>
                    <a:lnTo>
                      <a:pt x="43" y="10"/>
                    </a:lnTo>
                    <a:lnTo>
                      <a:pt x="39" y="4"/>
                    </a:lnTo>
                    <a:lnTo>
                      <a:pt x="35" y="0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1" y="37"/>
                    </a:lnTo>
                    <a:lnTo>
                      <a:pt x="2" y="38"/>
                    </a:lnTo>
                    <a:lnTo>
                      <a:pt x="2" y="39"/>
                    </a:lnTo>
                    <a:lnTo>
                      <a:pt x="3" y="41"/>
                    </a:lnTo>
                    <a:lnTo>
                      <a:pt x="3" y="42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53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9" name="Freeform 3376"/>
              <p:cNvSpPr>
                <a:spLocks/>
              </p:cNvSpPr>
              <p:nvPr/>
            </p:nvSpPr>
            <p:spPr bwMode="auto">
              <a:xfrm>
                <a:off x="2663" y="1105"/>
                <a:ext cx="11" cy="9"/>
              </a:xfrm>
              <a:custGeom>
                <a:avLst/>
                <a:gdLst/>
                <a:ahLst/>
                <a:cxnLst>
                  <a:cxn ang="0">
                    <a:pos x="39" y="46"/>
                  </a:cxn>
                  <a:cxn ang="0">
                    <a:pos x="39" y="46"/>
                  </a:cxn>
                  <a:cxn ang="0">
                    <a:pos x="42" y="41"/>
                  </a:cxn>
                  <a:cxn ang="0">
                    <a:pos x="46" y="36"/>
                  </a:cxn>
                  <a:cxn ang="0">
                    <a:pos x="48" y="30"/>
                  </a:cxn>
                  <a:cxn ang="0">
                    <a:pos x="51" y="24"/>
                  </a:cxn>
                  <a:cxn ang="0">
                    <a:pos x="52" y="18"/>
                  </a:cxn>
                  <a:cxn ang="0">
                    <a:pos x="54" y="13"/>
                  </a:cxn>
                  <a:cxn ang="0">
                    <a:pos x="54" y="7"/>
                  </a:cxn>
                  <a:cxn ang="0">
                    <a:pos x="5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3" y="9"/>
                  </a:cxn>
                  <a:cxn ang="0">
                    <a:pos x="3" y="10"/>
                  </a:cxn>
                  <a:cxn ang="0">
                    <a:pos x="2" y="13"/>
                  </a:cxn>
                  <a:cxn ang="0">
                    <a:pos x="1" y="14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39" y="46"/>
                  </a:cxn>
                </a:cxnLst>
                <a:rect l="0" t="0" r="r" b="b"/>
                <a:pathLst>
                  <a:path w="54" h="46">
                    <a:moveTo>
                      <a:pt x="39" y="46"/>
                    </a:moveTo>
                    <a:lnTo>
                      <a:pt x="39" y="46"/>
                    </a:lnTo>
                    <a:lnTo>
                      <a:pt x="42" y="41"/>
                    </a:lnTo>
                    <a:lnTo>
                      <a:pt x="46" y="36"/>
                    </a:lnTo>
                    <a:lnTo>
                      <a:pt x="48" y="30"/>
                    </a:lnTo>
                    <a:lnTo>
                      <a:pt x="51" y="24"/>
                    </a:lnTo>
                    <a:lnTo>
                      <a:pt x="52" y="18"/>
                    </a:lnTo>
                    <a:lnTo>
                      <a:pt x="54" y="13"/>
                    </a:lnTo>
                    <a:lnTo>
                      <a:pt x="54" y="7"/>
                    </a:lnTo>
                    <a:lnTo>
                      <a:pt x="5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1" y="14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3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0" name="Freeform 3377"/>
              <p:cNvSpPr>
                <a:spLocks/>
              </p:cNvSpPr>
              <p:nvPr/>
            </p:nvSpPr>
            <p:spPr bwMode="auto">
              <a:xfrm>
                <a:off x="2660" y="1108"/>
                <a:ext cx="11" cy="11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0" y="56"/>
                  </a:cxn>
                  <a:cxn ang="0">
                    <a:pos x="8" y="56"/>
                  </a:cxn>
                  <a:cxn ang="0">
                    <a:pos x="15" y="55"/>
                  </a:cxn>
                  <a:cxn ang="0">
                    <a:pos x="23" y="53"/>
                  </a:cxn>
                  <a:cxn ang="0">
                    <a:pos x="30" y="51"/>
                  </a:cxn>
                  <a:cxn ang="0">
                    <a:pos x="37" y="46"/>
                  </a:cxn>
                  <a:cxn ang="0">
                    <a:pos x="42" y="43"/>
                  </a:cxn>
                  <a:cxn ang="0">
                    <a:pos x="48" y="37"/>
                  </a:cxn>
                  <a:cxn ang="0">
                    <a:pos x="54" y="31"/>
                  </a:cxn>
                  <a:cxn ang="0">
                    <a:pos x="15" y="0"/>
                  </a:cxn>
                  <a:cxn ang="0">
                    <a:pos x="14" y="2"/>
                  </a:cxn>
                  <a:cxn ang="0">
                    <a:pos x="12" y="3"/>
                  </a:cxn>
                  <a:cxn ang="0">
                    <a:pos x="10" y="5"/>
                  </a:cxn>
                  <a:cxn ang="0">
                    <a:pos x="9" y="6"/>
                  </a:cxn>
                  <a:cxn ang="0">
                    <a:pos x="8" y="6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56"/>
                  </a:cxn>
                </a:cxnLst>
                <a:rect l="0" t="0" r="r" b="b"/>
                <a:pathLst>
                  <a:path w="54" h="56">
                    <a:moveTo>
                      <a:pt x="0" y="56"/>
                    </a:moveTo>
                    <a:lnTo>
                      <a:pt x="0" y="56"/>
                    </a:lnTo>
                    <a:lnTo>
                      <a:pt x="8" y="56"/>
                    </a:lnTo>
                    <a:lnTo>
                      <a:pt x="15" y="55"/>
                    </a:lnTo>
                    <a:lnTo>
                      <a:pt x="23" y="53"/>
                    </a:lnTo>
                    <a:lnTo>
                      <a:pt x="30" y="51"/>
                    </a:lnTo>
                    <a:lnTo>
                      <a:pt x="37" y="46"/>
                    </a:lnTo>
                    <a:lnTo>
                      <a:pt x="42" y="43"/>
                    </a:lnTo>
                    <a:lnTo>
                      <a:pt x="48" y="37"/>
                    </a:lnTo>
                    <a:lnTo>
                      <a:pt x="54" y="31"/>
                    </a:lnTo>
                    <a:lnTo>
                      <a:pt x="15" y="0"/>
                    </a:lnTo>
                    <a:lnTo>
                      <a:pt x="14" y="2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1" name="Freeform 3378"/>
              <p:cNvSpPr>
                <a:spLocks/>
              </p:cNvSpPr>
              <p:nvPr/>
            </p:nvSpPr>
            <p:spPr bwMode="auto">
              <a:xfrm>
                <a:off x="2651" y="1109"/>
                <a:ext cx="9" cy="10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37"/>
                  </a:cxn>
                  <a:cxn ang="0">
                    <a:pos x="4" y="41"/>
                  </a:cxn>
                  <a:cxn ang="0">
                    <a:pos x="10" y="44"/>
                  </a:cxn>
                  <a:cxn ang="0">
                    <a:pos x="15" y="48"/>
                  </a:cxn>
                  <a:cxn ang="0">
                    <a:pos x="20" y="50"/>
                  </a:cxn>
                  <a:cxn ang="0">
                    <a:pos x="26" y="51"/>
                  </a:cxn>
                  <a:cxn ang="0">
                    <a:pos x="33" y="52"/>
                  </a:cxn>
                  <a:cxn ang="0">
                    <a:pos x="39" y="53"/>
                  </a:cxn>
                  <a:cxn ang="0">
                    <a:pos x="45" y="53"/>
                  </a:cxn>
                  <a:cxn ang="0">
                    <a:pos x="45" y="4"/>
                  </a:cxn>
                  <a:cxn ang="0">
                    <a:pos x="42" y="4"/>
                  </a:cxn>
                  <a:cxn ang="0">
                    <a:pos x="40" y="4"/>
                  </a:cxn>
                  <a:cxn ang="0">
                    <a:pos x="38" y="3"/>
                  </a:cxn>
                  <a:cxn ang="0">
                    <a:pos x="37" y="3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3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37"/>
                  </a:cxn>
                </a:cxnLst>
                <a:rect l="0" t="0" r="r" b="b"/>
                <a:pathLst>
                  <a:path w="45" h="53">
                    <a:moveTo>
                      <a:pt x="0" y="37"/>
                    </a:moveTo>
                    <a:lnTo>
                      <a:pt x="0" y="37"/>
                    </a:lnTo>
                    <a:lnTo>
                      <a:pt x="4" y="41"/>
                    </a:lnTo>
                    <a:lnTo>
                      <a:pt x="10" y="44"/>
                    </a:lnTo>
                    <a:lnTo>
                      <a:pt x="15" y="48"/>
                    </a:lnTo>
                    <a:lnTo>
                      <a:pt x="20" y="50"/>
                    </a:lnTo>
                    <a:lnTo>
                      <a:pt x="26" y="51"/>
                    </a:lnTo>
                    <a:lnTo>
                      <a:pt x="33" y="52"/>
                    </a:lnTo>
                    <a:lnTo>
                      <a:pt x="39" y="53"/>
                    </a:lnTo>
                    <a:lnTo>
                      <a:pt x="45" y="53"/>
                    </a:lnTo>
                    <a:lnTo>
                      <a:pt x="45" y="4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2" name="Freeform 3379"/>
              <p:cNvSpPr>
                <a:spLocks/>
              </p:cNvSpPr>
              <p:nvPr/>
            </p:nvSpPr>
            <p:spPr bwMode="auto">
              <a:xfrm>
                <a:off x="2647" y="1102"/>
                <a:ext cx="11" cy="1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" y="28"/>
                  </a:cxn>
                  <a:cxn ang="0">
                    <a:pos x="2" y="33"/>
                  </a:cxn>
                  <a:cxn ang="0">
                    <a:pos x="3" y="39"/>
                  </a:cxn>
                  <a:cxn ang="0">
                    <a:pos x="5" y="45"/>
                  </a:cxn>
                  <a:cxn ang="0">
                    <a:pos x="8" y="51"/>
                  </a:cxn>
                  <a:cxn ang="0">
                    <a:pos x="11" y="56"/>
                  </a:cxn>
                  <a:cxn ang="0">
                    <a:pos x="15" y="61"/>
                  </a:cxn>
                  <a:cxn ang="0">
                    <a:pos x="18" y="66"/>
                  </a:cxn>
                  <a:cxn ang="0">
                    <a:pos x="23" y="70"/>
                  </a:cxn>
                  <a:cxn ang="0">
                    <a:pos x="55" y="33"/>
                  </a:cxn>
                  <a:cxn ang="0">
                    <a:pos x="54" y="32"/>
                  </a:cxn>
                  <a:cxn ang="0">
                    <a:pos x="54" y="31"/>
                  </a:cxn>
                  <a:cxn ang="0">
                    <a:pos x="53" y="30"/>
                  </a:cxn>
                  <a:cxn ang="0">
                    <a:pos x="53" y="29"/>
                  </a:cxn>
                  <a:cxn ang="0">
                    <a:pos x="52" y="28"/>
                  </a:cxn>
                  <a:cxn ang="0">
                    <a:pos x="52" y="26"/>
                  </a:cxn>
                  <a:cxn ang="0">
                    <a:pos x="52" y="25"/>
                  </a:cxn>
                  <a:cxn ang="0">
                    <a:pos x="50" y="23"/>
                  </a:cxn>
                  <a:cxn ang="0">
                    <a:pos x="28" y="50"/>
                  </a:cxn>
                  <a:cxn ang="0">
                    <a:pos x="24" y="0"/>
                  </a:cxn>
                  <a:cxn ang="0">
                    <a:pos x="0" y="2"/>
                  </a:cxn>
                  <a:cxn ang="0">
                    <a:pos x="2" y="28"/>
                  </a:cxn>
                  <a:cxn ang="0">
                    <a:pos x="24" y="0"/>
                  </a:cxn>
                </a:cxnLst>
                <a:rect l="0" t="0" r="r" b="b"/>
                <a:pathLst>
                  <a:path w="55" h="70">
                    <a:moveTo>
                      <a:pt x="24" y="0"/>
                    </a:moveTo>
                    <a:lnTo>
                      <a:pt x="2" y="28"/>
                    </a:lnTo>
                    <a:lnTo>
                      <a:pt x="2" y="33"/>
                    </a:lnTo>
                    <a:lnTo>
                      <a:pt x="3" y="39"/>
                    </a:lnTo>
                    <a:lnTo>
                      <a:pt x="5" y="45"/>
                    </a:lnTo>
                    <a:lnTo>
                      <a:pt x="8" y="51"/>
                    </a:lnTo>
                    <a:lnTo>
                      <a:pt x="11" y="56"/>
                    </a:lnTo>
                    <a:lnTo>
                      <a:pt x="15" y="61"/>
                    </a:lnTo>
                    <a:lnTo>
                      <a:pt x="18" y="66"/>
                    </a:lnTo>
                    <a:lnTo>
                      <a:pt x="23" y="70"/>
                    </a:lnTo>
                    <a:lnTo>
                      <a:pt x="55" y="33"/>
                    </a:lnTo>
                    <a:lnTo>
                      <a:pt x="54" y="32"/>
                    </a:lnTo>
                    <a:lnTo>
                      <a:pt x="54" y="31"/>
                    </a:lnTo>
                    <a:lnTo>
                      <a:pt x="53" y="30"/>
                    </a:lnTo>
                    <a:lnTo>
                      <a:pt x="53" y="29"/>
                    </a:lnTo>
                    <a:lnTo>
                      <a:pt x="52" y="28"/>
                    </a:lnTo>
                    <a:lnTo>
                      <a:pt x="52" y="26"/>
                    </a:lnTo>
                    <a:lnTo>
                      <a:pt x="52" y="25"/>
                    </a:lnTo>
                    <a:lnTo>
                      <a:pt x="50" y="23"/>
                    </a:lnTo>
                    <a:lnTo>
                      <a:pt x="28" y="50"/>
                    </a:lnTo>
                    <a:lnTo>
                      <a:pt x="24" y="0"/>
                    </a:lnTo>
                    <a:lnTo>
                      <a:pt x="0" y="2"/>
                    </a:lnTo>
                    <a:lnTo>
                      <a:pt x="2" y="2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3" name="Freeform 3380"/>
              <p:cNvSpPr>
                <a:spLocks/>
              </p:cNvSpPr>
              <p:nvPr/>
            </p:nvSpPr>
            <p:spPr bwMode="auto">
              <a:xfrm>
                <a:off x="2678" y="1095"/>
                <a:ext cx="10" cy="7"/>
              </a:xfrm>
              <a:custGeom>
                <a:avLst/>
                <a:gdLst/>
                <a:ahLst/>
                <a:cxnLst>
                  <a:cxn ang="0">
                    <a:pos x="36" y="37"/>
                  </a:cxn>
                  <a:cxn ang="0">
                    <a:pos x="36" y="37"/>
                  </a:cxn>
                  <a:cxn ang="0">
                    <a:pos x="39" y="33"/>
                  </a:cxn>
                  <a:cxn ang="0">
                    <a:pos x="41" y="29"/>
                  </a:cxn>
                  <a:cxn ang="0">
                    <a:pos x="45" y="25"/>
                  </a:cxn>
                  <a:cxn ang="0">
                    <a:pos x="47" y="21"/>
                  </a:cxn>
                  <a:cxn ang="0">
                    <a:pos x="48" y="15"/>
                  </a:cxn>
                  <a:cxn ang="0">
                    <a:pos x="49" y="10"/>
                  </a:cxn>
                  <a:cxn ang="0">
                    <a:pos x="51" y="6"/>
                  </a:cxn>
                  <a:cxn ang="0">
                    <a:pos x="5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6" y="37"/>
                  </a:cxn>
                </a:cxnLst>
                <a:rect l="0" t="0" r="r" b="b"/>
                <a:pathLst>
                  <a:path w="51" h="37">
                    <a:moveTo>
                      <a:pt x="36" y="37"/>
                    </a:moveTo>
                    <a:lnTo>
                      <a:pt x="36" y="37"/>
                    </a:lnTo>
                    <a:lnTo>
                      <a:pt x="39" y="33"/>
                    </a:lnTo>
                    <a:lnTo>
                      <a:pt x="41" y="29"/>
                    </a:lnTo>
                    <a:lnTo>
                      <a:pt x="45" y="25"/>
                    </a:lnTo>
                    <a:lnTo>
                      <a:pt x="47" y="21"/>
                    </a:lnTo>
                    <a:lnTo>
                      <a:pt x="48" y="15"/>
                    </a:lnTo>
                    <a:lnTo>
                      <a:pt x="49" y="10"/>
                    </a:lnTo>
                    <a:lnTo>
                      <a:pt x="51" y="6"/>
                    </a:lnTo>
                    <a:lnTo>
                      <a:pt x="5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4" name="Freeform 3381"/>
              <p:cNvSpPr>
                <a:spLocks/>
              </p:cNvSpPr>
              <p:nvPr/>
            </p:nvSpPr>
            <p:spPr bwMode="auto">
              <a:xfrm>
                <a:off x="2678" y="1095"/>
                <a:ext cx="7" cy="1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4" y="50"/>
                  </a:cxn>
                  <a:cxn ang="0">
                    <a:pos x="10" y="50"/>
                  </a:cxn>
                  <a:cxn ang="0">
                    <a:pos x="15" y="49"/>
                  </a:cxn>
                  <a:cxn ang="0">
                    <a:pos x="19" y="46"/>
                  </a:cxn>
                  <a:cxn ang="0">
                    <a:pos x="24" y="44"/>
                  </a:cxn>
                  <a:cxn ang="0">
                    <a:pos x="29" y="42"/>
                  </a:cxn>
                  <a:cxn ang="0">
                    <a:pos x="33" y="38"/>
                  </a:cxn>
                  <a:cxn ang="0">
                    <a:pos x="37" y="35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37" h="50">
                    <a:moveTo>
                      <a:pt x="0" y="50"/>
                    </a:moveTo>
                    <a:lnTo>
                      <a:pt x="0" y="50"/>
                    </a:lnTo>
                    <a:lnTo>
                      <a:pt x="4" y="50"/>
                    </a:lnTo>
                    <a:lnTo>
                      <a:pt x="10" y="50"/>
                    </a:lnTo>
                    <a:lnTo>
                      <a:pt x="15" y="49"/>
                    </a:lnTo>
                    <a:lnTo>
                      <a:pt x="19" y="46"/>
                    </a:lnTo>
                    <a:lnTo>
                      <a:pt x="24" y="44"/>
                    </a:lnTo>
                    <a:lnTo>
                      <a:pt x="29" y="42"/>
                    </a:lnTo>
                    <a:lnTo>
                      <a:pt x="33" y="38"/>
                    </a:lnTo>
                    <a:lnTo>
                      <a:pt x="37" y="35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5" name="Freeform 3382"/>
              <p:cNvSpPr>
                <a:spLocks/>
              </p:cNvSpPr>
              <p:nvPr/>
            </p:nvSpPr>
            <p:spPr bwMode="auto">
              <a:xfrm>
                <a:off x="2671" y="1095"/>
                <a:ext cx="7" cy="10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5"/>
                  </a:cxn>
                  <a:cxn ang="0">
                    <a:pos x="3" y="38"/>
                  </a:cxn>
                  <a:cxn ang="0">
                    <a:pos x="8" y="42"/>
                  </a:cxn>
                  <a:cxn ang="0">
                    <a:pos x="11" y="44"/>
                  </a:cxn>
                  <a:cxn ang="0">
                    <a:pos x="17" y="46"/>
                  </a:cxn>
                  <a:cxn ang="0">
                    <a:pos x="22" y="49"/>
                  </a:cxn>
                  <a:cxn ang="0">
                    <a:pos x="26" y="50"/>
                  </a:cxn>
                  <a:cxn ang="0">
                    <a:pos x="32" y="50"/>
                  </a:cxn>
                  <a:cxn ang="0">
                    <a:pos x="37" y="5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35"/>
                  </a:cxn>
                </a:cxnLst>
                <a:rect l="0" t="0" r="r" b="b"/>
                <a:pathLst>
                  <a:path w="37" h="50">
                    <a:moveTo>
                      <a:pt x="0" y="35"/>
                    </a:moveTo>
                    <a:lnTo>
                      <a:pt x="0" y="35"/>
                    </a:lnTo>
                    <a:lnTo>
                      <a:pt x="3" y="38"/>
                    </a:lnTo>
                    <a:lnTo>
                      <a:pt x="8" y="42"/>
                    </a:lnTo>
                    <a:lnTo>
                      <a:pt x="11" y="44"/>
                    </a:lnTo>
                    <a:lnTo>
                      <a:pt x="17" y="46"/>
                    </a:lnTo>
                    <a:lnTo>
                      <a:pt x="22" y="49"/>
                    </a:lnTo>
                    <a:lnTo>
                      <a:pt x="26" y="50"/>
                    </a:lnTo>
                    <a:lnTo>
                      <a:pt x="32" y="50"/>
                    </a:lnTo>
                    <a:lnTo>
                      <a:pt x="37" y="5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6" name="Freeform 3383"/>
              <p:cNvSpPr>
                <a:spLocks/>
              </p:cNvSpPr>
              <p:nvPr/>
            </p:nvSpPr>
            <p:spPr bwMode="auto">
              <a:xfrm>
                <a:off x="2668" y="1095"/>
                <a:ext cx="9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3" y="21"/>
                  </a:cxn>
                  <a:cxn ang="0">
                    <a:pos x="5" y="25"/>
                  </a:cxn>
                  <a:cxn ang="0">
                    <a:pos x="8" y="29"/>
                  </a:cxn>
                  <a:cxn ang="0">
                    <a:pos x="11" y="33"/>
                  </a:cxn>
                  <a:cxn ang="0">
                    <a:pos x="15" y="37"/>
                  </a:cxn>
                  <a:cxn ang="0">
                    <a:pos x="49" y="2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0" y="0"/>
                  </a:cxn>
                </a:cxnLst>
                <a:rect l="0" t="0" r="r" b="b"/>
                <a:pathLst>
                  <a:path w="49" h="37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3" y="21"/>
                    </a:lnTo>
                    <a:lnTo>
                      <a:pt x="5" y="25"/>
                    </a:lnTo>
                    <a:lnTo>
                      <a:pt x="8" y="29"/>
                    </a:lnTo>
                    <a:lnTo>
                      <a:pt x="11" y="33"/>
                    </a:lnTo>
                    <a:lnTo>
                      <a:pt x="15" y="37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7" name="Freeform 3384"/>
              <p:cNvSpPr>
                <a:spLocks/>
              </p:cNvSpPr>
              <p:nvPr/>
            </p:nvSpPr>
            <p:spPr bwMode="auto">
              <a:xfrm>
                <a:off x="2668" y="1087"/>
                <a:ext cx="9" cy="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1" y="5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3" y="17"/>
                  </a:cxn>
                  <a:cxn ang="0">
                    <a:pos x="1" y="22"/>
                  </a:cxn>
                  <a:cxn ang="0">
                    <a:pos x="0" y="28"/>
                  </a:cxn>
                  <a:cxn ang="0">
                    <a:pos x="0" y="32"/>
                  </a:cxn>
                  <a:cxn ang="0">
                    <a:pos x="0" y="37"/>
                  </a:cxn>
                  <a:cxn ang="0">
                    <a:pos x="49" y="37"/>
                  </a:cxn>
                  <a:cxn ang="0">
                    <a:pos x="49" y="37"/>
                  </a:cxn>
                  <a:cxn ang="0">
                    <a:pos x="49" y="37"/>
                  </a:cxn>
                  <a:cxn ang="0">
                    <a:pos x="49" y="36"/>
                  </a:cxn>
                  <a:cxn ang="0">
                    <a:pos x="49" y="36"/>
                  </a:cxn>
                  <a:cxn ang="0">
                    <a:pos x="49" y="36"/>
                  </a:cxn>
                  <a:cxn ang="0">
                    <a:pos x="49" y="36"/>
                  </a:cxn>
                  <a:cxn ang="0">
                    <a:pos x="49" y="36"/>
                  </a:cxn>
                  <a:cxn ang="0">
                    <a:pos x="49" y="36"/>
                  </a:cxn>
                  <a:cxn ang="0">
                    <a:pos x="49" y="36"/>
                  </a:cxn>
                  <a:cxn ang="0">
                    <a:pos x="15" y="0"/>
                  </a:cxn>
                </a:cxnLst>
                <a:rect l="0" t="0" r="r" b="b"/>
                <a:pathLst>
                  <a:path w="49" h="37">
                    <a:moveTo>
                      <a:pt x="15" y="0"/>
                    </a:moveTo>
                    <a:lnTo>
                      <a:pt x="15" y="0"/>
                    </a:lnTo>
                    <a:lnTo>
                      <a:pt x="11" y="5"/>
                    </a:lnTo>
                    <a:lnTo>
                      <a:pt x="8" y="8"/>
                    </a:lnTo>
                    <a:lnTo>
                      <a:pt x="5" y="13"/>
                    </a:lnTo>
                    <a:lnTo>
                      <a:pt x="3" y="17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49" y="37"/>
                    </a:lnTo>
                    <a:lnTo>
                      <a:pt x="49" y="37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8" name="Freeform 3385"/>
              <p:cNvSpPr>
                <a:spLocks/>
              </p:cNvSpPr>
              <p:nvPr/>
            </p:nvSpPr>
            <p:spPr bwMode="auto">
              <a:xfrm>
                <a:off x="2671" y="1084"/>
                <a:ext cx="7" cy="10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7" y="0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22" y="2"/>
                  </a:cxn>
                  <a:cxn ang="0">
                    <a:pos x="17" y="3"/>
                  </a:cxn>
                  <a:cxn ang="0">
                    <a:pos x="11" y="6"/>
                  </a:cxn>
                  <a:cxn ang="0">
                    <a:pos x="8" y="9"/>
                  </a:cxn>
                  <a:cxn ang="0">
                    <a:pos x="3" y="12"/>
                  </a:cxn>
                  <a:cxn ang="0">
                    <a:pos x="0" y="15"/>
                  </a:cxn>
                  <a:cxn ang="0">
                    <a:pos x="34" y="51"/>
                  </a:cxn>
                  <a:cxn ang="0">
                    <a:pos x="35" y="50"/>
                  </a:cxn>
                  <a:cxn ang="0">
                    <a:pos x="35" y="50"/>
                  </a:cxn>
                  <a:cxn ang="0">
                    <a:pos x="35" y="50"/>
                  </a:cxn>
                  <a:cxn ang="0">
                    <a:pos x="35" y="50"/>
                  </a:cxn>
                  <a:cxn ang="0">
                    <a:pos x="35" y="50"/>
                  </a:cxn>
                  <a:cxn ang="0">
                    <a:pos x="35" y="50"/>
                  </a:cxn>
                  <a:cxn ang="0">
                    <a:pos x="35" y="50"/>
                  </a:cxn>
                  <a:cxn ang="0">
                    <a:pos x="37" y="50"/>
                  </a:cxn>
                  <a:cxn ang="0">
                    <a:pos x="37" y="50"/>
                  </a:cxn>
                  <a:cxn ang="0">
                    <a:pos x="37" y="0"/>
                  </a:cxn>
                </a:cxnLst>
                <a:rect l="0" t="0" r="r" b="b"/>
                <a:pathLst>
                  <a:path w="37" h="51">
                    <a:moveTo>
                      <a:pt x="37" y="0"/>
                    </a:moveTo>
                    <a:lnTo>
                      <a:pt x="37" y="0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3" y="12"/>
                    </a:lnTo>
                    <a:lnTo>
                      <a:pt x="0" y="15"/>
                    </a:lnTo>
                    <a:lnTo>
                      <a:pt x="34" y="51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9" name="Freeform 3386"/>
              <p:cNvSpPr>
                <a:spLocks/>
              </p:cNvSpPr>
              <p:nvPr/>
            </p:nvSpPr>
            <p:spPr bwMode="auto">
              <a:xfrm>
                <a:off x="2678" y="1084"/>
                <a:ext cx="7" cy="10"/>
              </a:xfrm>
              <a:custGeom>
                <a:avLst/>
                <a:gdLst/>
                <a:ahLst/>
                <a:cxnLst>
                  <a:cxn ang="0">
                    <a:pos x="37" y="15"/>
                  </a:cxn>
                  <a:cxn ang="0">
                    <a:pos x="37" y="15"/>
                  </a:cxn>
                  <a:cxn ang="0">
                    <a:pos x="33" y="12"/>
                  </a:cxn>
                  <a:cxn ang="0">
                    <a:pos x="29" y="9"/>
                  </a:cxn>
                  <a:cxn ang="0">
                    <a:pos x="24" y="6"/>
                  </a:cxn>
                  <a:cxn ang="0">
                    <a:pos x="19" y="3"/>
                  </a:cxn>
                  <a:cxn ang="0">
                    <a:pos x="15" y="2"/>
                  </a:cxn>
                  <a:cxn ang="0">
                    <a:pos x="10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1"/>
                  </a:cxn>
                  <a:cxn ang="0">
                    <a:pos x="1" y="51"/>
                  </a:cxn>
                  <a:cxn ang="0">
                    <a:pos x="37" y="15"/>
                  </a:cxn>
                </a:cxnLst>
                <a:rect l="0" t="0" r="r" b="b"/>
                <a:pathLst>
                  <a:path w="37" h="51">
                    <a:moveTo>
                      <a:pt x="37" y="15"/>
                    </a:moveTo>
                    <a:lnTo>
                      <a:pt x="37" y="15"/>
                    </a:lnTo>
                    <a:lnTo>
                      <a:pt x="33" y="12"/>
                    </a:lnTo>
                    <a:lnTo>
                      <a:pt x="29" y="9"/>
                    </a:lnTo>
                    <a:lnTo>
                      <a:pt x="24" y="6"/>
                    </a:lnTo>
                    <a:lnTo>
                      <a:pt x="19" y="3"/>
                    </a:lnTo>
                    <a:lnTo>
                      <a:pt x="15" y="2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0" name="Freeform 3387"/>
              <p:cNvSpPr>
                <a:spLocks/>
              </p:cNvSpPr>
              <p:nvPr/>
            </p:nvSpPr>
            <p:spPr bwMode="auto">
              <a:xfrm>
                <a:off x="2678" y="1087"/>
                <a:ext cx="10" cy="8"/>
              </a:xfrm>
              <a:custGeom>
                <a:avLst/>
                <a:gdLst/>
                <a:ahLst/>
                <a:cxnLst>
                  <a:cxn ang="0">
                    <a:pos x="51" y="37"/>
                  </a:cxn>
                  <a:cxn ang="0">
                    <a:pos x="51" y="37"/>
                  </a:cxn>
                  <a:cxn ang="0">
                    <a:pos x="51" y="32"/>
                  </a:cxn>
                  <a:cxn ang="0">
                    <a:pos x="49" y="28"/>
                  </a:cxn>
                  <a:cxn ang="0">
                    <a:pos x="48" y="22"/>
                  </a:cxn>
                  <a:cxn ang="0">
                    <a:pos x="47" y="17"/>
                  </a:cxn>
                  <a:cxn ang="0">
                    <a:pos x="45" y="13"/>
                  </a:cxn>
                  <a:cxn ang="0">
                    <a:pos x="41" y="8"/>
                  </a:cxn>
                  <a:cxn ang="0">
                    <a:pos x="39" y="5"/>
                  </a:cxn>
                  <a:cxn ang="0">
                    <a:pos x="36" y="0"/>
                  </a:cxn>
                  <a:cxn ang="0">
                    <a:pos x="0" y="36"/>
                  </a:cxn>
                  <a:cxn ang="0">
                    <a:pos x="1" y="36"/>
                  </a:cxn>
                  <a:cxn ang="0">
                    <a:pos x="1" y="36"/>
                  </a:cxn>
                  <a:cxn ang="0">
                    <a:pos x="1" y="36"/>
                  </a:cxn>
                  <a:cxn ang="0">
                    <a:pos x="1" y="36"/>
                  </a:cxn>
                  <a:cxn ang="0">
                    <a:pos x="1" y="36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51" y="37"/>
                  </a:cxn>
                </a:cxnLst>
                <a:rect l="0" t="0" r="r" b="b"/>
                <a:pathLst>
                  <a:path w="51" h="37">
                    <a:moveTo>
                      <a:pt x="51" y="37"/>
                    </a:moveTo>
                    <a:lnTo>
                      <a:pt x="51" y="37"/>
                    </a:lnTo>
                    <a:lnTo>
                      <a:pt x="51" y="32"/>
                    </a:lnTo>
                    <a:lnTo>
                      <a:pt x="49" y="28"/>
                    </a:lnTo>
                    <a:lnTo>
                      <a:pt x="48" y="22"/>
                    </a:lnTo>
                    <a:lnTo>
                      <a:pt x="47" y="17"/>
                    </a:lnTo>
                    <a:lnTo>
                      <a:pt x="45" y="13"/>
                    </a:lnTo>
                    <a:lnTo>
                      <a:pt x="41" y="8"/>
                    </a:lnTo>
                    <a:lnTo>
                      <a:pt x="39" y="5"/>
                    </a:lnTo>
                    <a:lnTo>
                      <a:pt x="36" y="0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51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1" name="Freeform 3388"/>
              <p:cNvSpPr>
                <a:spLocks/>
              </p:cNvSpPr>
              <p:nvPr/>
            </p:nvSpPr>
            <p:spPr bwMode="auto">
              <a:xfrm>
                <a:off x="2677" y="1088"/>
                <a:ext cx="10" cy="7"/>
              </a:xfrm>
              <a:custGeom>
                <a:avLst/>
                <a:gdLst/>
                <a:ahLst/>
                <a:cxnLst>
                  <a:cxn ang="0">
                    <a:pos x="1" y="34"/>
                  </a:cxn>
                  <a:cxn ang="0">
                    <a:pos x="1" y="34"/>
                  </a:cxn>
                  <a:cxn ang="0">
                    <a:pos x="1" y="34"/>
                  </a:cxn>
                  <a:cxn ang="0">
                    <a:pos x="0" y="34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50" y="31"/>
                  </a:cxn>
                  <a:cxn ang="0">
                    <a:pos x="49" y="28"/>
                  </a:cxn>
                  <a:cxn ang="0">
                    <a:pos x="49" y="23"/>
                  </a:cxn>
                  <a:cxn ang="0">
                    <a:pos x="47" y="18"/>
                  </a:cxn>
                  <a:cxn ang="0">
                    <a:pos x="46" y="14"/>
                  </a:cxn>
                  <a:cxn ang="0">
                    <a:pos x="44" y="10"/>
                  </a:cxn>
                  <a:cxn ang="0">
                    <a:pos x="42" y="7"/>
                  </a:cxn>
                  <a:cxn ang="0">
                    <a:pos x="39" y="3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1" y="34"/>
                  </a:cxn>
                </a:cxnLst>
                <a:rect l="0" t="0" r="r" b="b"/>
                <a:pathLst>
                  <a:path w="50" h="34">
                    <a:moveTo>
                      <a:pt x="1" y="34"/>
                    </a:moveTo>
                    <a:lnTo>
                      <a:pt x="1" y="34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50" y="31"/>
                    </a:lnTo>
                    <a:lnTo>
                      <a:pt x="49" y="28"/>
                    </a:lnTo>
                    <a:lnTo>
                      <a:pt x="49" y="23"/>
                    </a:lnTo>
                    <a:lnTo>
                      <a:pt x="47" y="18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2" y="7"/>
                    </a:lnTo>
                    <a:lnTo>
                      <a:pt x="39" y="3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2" name="Freeform 3389"/>
              <p:cNvSpPr>
                <a:spLocks/>
              </p:cNvSpPr>
              <p:nvPr/>
            </p:nvSpPr>
            <p:spPr bwMode="auto">
              <a:xfrm>
                <a:off x="2677" y="1086"/>
                <a:ext cx="7" cy="10"/>
              </a:xfrm>
              <a:custGeom>
                <a:avLst/>
                <a:gdLst/>
                <a:ahLst/>
                <a:cxnLst>
                  <a:cxn ang="0">
                    <a:pos x="4" y="50"/>
                  </a:cxn>
                  <a:cxn ang="0">
                    <a:pos x="4" y="50"/>
                  </a:cxn>
                  <a:cxn ang="0">
                    <a:pos x="4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0" y="50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35" y="14"/>
                  </a:cxn>
                  <a:cxn ang="0">
                    <a:pos x="31" y="10"/>
                  </a:cxn>
                  <a:cxn ang="0">
                    <a:pos x="28" y="8"/>
                  </a:cxn>
                  <a:cxn ang="0">
                    <a:pos x="24" y="6"/>
                  </a:cxn>
                  <a:cxn ang="0">
                    <a:pos x="21" y="3"/>
                  </a:cxn>
                  <a:cxn ang="0">
                    <a:pos x="16" y="2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50"/>
                  </a:cxn>
                </a:cxnLst>
                <a:rect l="0" t="0" r="r" b="b"/>
                <a:pathLst>
                  <a:path w="35" h="50">
                    <a:moveTo>
                      <a:pt x="4" y="50"/>
                    </a:moveTo>
                    <a:lnTo>
                      <a:pt x="4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35" y="14"/>
                    </a:lnTo>
                    <a:lnTo>
                      <a:pt x="31" y="10"/>
                    </a:lnTo>
                    <a:lnTo>
                      <a:pt x="28" y="8"/>
                    </a:lnTo>
                    <a:lnTo>
                      <a:pt x="24" y="6"/>
                    </a:lnTo>
                    <a:lnTo>
                      <a:pt x="21" y="3"/>
                    </a:lnTo>
                    <a:lnTo>
                      <a:pt x="16" y="2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3" name="Freeform 3390"/>
              <p:cNvSpPr>
                <a:spLocks/>
              </p:cNvSpPr>
              <p:nvPr/>
            </p:nvSpPr>
            <p:spPr bwMode="auto">
              <a:xfrm>
                <a:off x="2671" y="1086"/>
                <a:ext cx="8" cy="10"/>
              </a:xfrm>
              <a:custGeom>
                <a:avLst/>
                <a:gdLst/>
                <a:ahLst/>
                <a:cxnLst>
                  <a:cxn ang="0">
                    <a:pos x="36" y="48"/>
                  </a:cxn>
                  <a:cxn ang="0">
                    <a:pos x="36" y="48"/>
                  </a:cxn>
                  <a:cxn ang="0">
                    <a:pos x="36" y="48"/>
                  </a:cxn>
                  <a:cxn ang="0">
                    <a:pos x="35" y="50"/>
                  </a:cxn>
                  <a:cxn ang="0">
                    <a:pos x="35" y="50"/>
                  </a:cxn>
                  <a:cxn ang="0">
                    <a:pos x="34" y="50"/>
                  </a:cxn>
                  <a:cxn ang="0">
                    <a:pos x="34" y="50"/>
                  </a:cxn>
                  <a:cxn ang="0">
                    <a:pos x="33" y="50"/>
                  </a:cxn>
                  <a:cxn ang="0">
                    <a:pos x="33" y="50"/>
                  </a:cxn>
                  <a:cxn ang="0">
                    <a:pos x="33" y="50"/>
                  </a:cxn>
                  <a:cxn ang="0">
                    <a:pos x="33" y="0"/>
                  </a:cxn>
                  <a:cxn ang="0">
                    <a:pos x="28" y="1"/>
                  </a:cxn>
                  <a:cxn ang="0">
                    <a:pos x="23" y="1"/>
                  </a:cxn>
                  <a:cxn ang="0">
                    <a:pos x="20" y="2"/>
                  </a:cxn>
                  <a:cxn ang="0">
                    <a:pos x="15" y="3"/>
                  </a:cxn>
                  <a:cxn ang="0">
                    <a:pos x="11" y="6"/>
                  </a:cxn>
                  <a:cxn ang="0">
                    <a:pos x="7" y="8"/>
                  </a:cxn>
                  <a:cxn ang="0">
                    <a:pos x="4" y="10"/>
                  </a:cxn>
                  <a:cxn ang="0">
                    <a:pos x="0" y="14"/>
                  </a:cxn>
                  <a:cxn ang="0">
                    <a:pos x="1" y="14"/>
                  </a:cxn>
                  <a:cxn ang="0">
                    <a:pos x="36" y="48"/>
                  </a:cxn>
                </a:cxnLst>
                <a:rect l="0" t="0" r="r" b="b"/>
                <a:pathLst>
                  <a:path w="36" h="50">
                    <a:moveTo>
                      <a:pt x="36" y="48"/>
                    </a:moveTo>
                    <a:lnTo>
                      <a:pt x="36" y="48"/>
                    </a:lnTo>
                    <a:lnTo>
                      <a:pt x="36" y="48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0"/>
                    </a:lnTo>
                    <a:lnTo>
                      <a:pt x="28" y="1"/>
                    </a:lnTo>
                    <a:lnTo>
                      <a:pt x="23" y="1"/>
                    </a:lnTo>
                    <a:lnTo>
                      <a:pt x="20" y="2"/>
                    </a:lnTo>
                    <a:lnTo>
                      <a:pt x="15" y="3"/>
                    </a:lnTo>
                    <a:lnTo>
                      <a:pt x="11" y="6"/>
                    </a:lnTo>
                    <a:lnTo>
                      <a:pt x="7" y="8"/>
                    </a:lnTo>
                    <a:lnTo>
                      <a:pt x="4" y="10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3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4" name="Freeform 3391"/>
              <p:cNvSpPr>
                <a:spLocks/>
              </p:cNvSpPr>
              <p:nvPr/>
            </p:nvSpPr>
            <p:spPr bwMode="auto">
              <a:xfrm>
                <a:off x="2669" y="1088"/>
                <a:ext cx="10" cy="7"/>
              </a:xfrm>
              <a:custGeom>
                <a:avLst/>
                <a:gdLst/>
                <a:ahLst/>
                <a:cxnLst>
                  <a:cxn ang="0">
                    <a:pos x="49" y="31"/>
                  </a:cxn>
                  <a:cxn ang="0">
                    <a:pos x="49" y="31"/>
                  </a:cxn>
                  <a:cxn ang="0">
                    <a:pos x="49" y="31"/>
                  </a:cxn>
                  <a:cxn ang="0">
                    <a:pos x="49" y="32"/>
                  </a:cxn>
                  <a:cxn ang="0">
                    <a:pos x="49" y="32"/>
                  </a:cxn>
                  <a:cxn ang="0">
                    <a:pos x="49" y="33"/>
                  </a:cxn>
                  <a:cxn ang="0">
                    <a:pos x="48" y="33"/>
                  </a:cxn>
                  <a:cxn ang="0">
                    <a:pos x="48" y="34"/>
                  </a:cxn>
                  <a:cxn ang="0">
                    <a:pos x="48" y="34"/>
                  </a:cxn>
                  <a:cxn ang="0">
                    <a:pos x="48" y="34"/>
                  </a:cxn>
                  <a:cxn ang="0">
                    <a:pos x="13" y="0"/>
                  </a:cxn>
                  <a:cxn ang="0">
                    <a:pos x="10" y="3"/>
                  </a:cxn>
                  <a:cxn ang="0">
                    <a:pos x="8" y="7"/>
                  </a:cxn>
                  <a:cxn ang="0">
                    <a:pos x="5" y="10"/>
                  </a:cxn>
                  <a:cxn ang="0">
                    <a:pos x="3" y="14"/>
                  </a:cxn>
                  <a:cxn ang="0">
                    <a:pos x="2" y="18"/>
                  </a:cxn>
                  <a:cxn ang="0">
                    <a:pos x="1" y="23"/>
                  </a:cxn>
                  <a:cxn ang="0">
                    <a:pos x="0" y="28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49" y="31"/>
                  </a:cxn>
                </a:cxnLst>
                <a:rect l="0" t="0" r="r" b="b"/>
                <a:pathLst>
                  <a:path w="49" h="34">
                    <a:moveTo>
                      <a:pt x="49" y="31"/>
                    </a:moveTo>
                    <a:lnTo>
                      <a:pt x="49" y="31"/>
                    </a:lnTo>
                    <a:lnTo>
                      <a:pt x="49" y="31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9" y="33"/>
                    </a:lnTo>
                    <a:lnTo>
                      <a:pt x="48" y="33"/>
                    </a:lnTo>
                    <a:lnTo>
                      <a:pt x="48" y="34"/>
                    </a:lnTo>
                    <a:lnTo>
                      <a:pt x="48" y="34"/>
                    </a:lnTo>
                    <a:lnTo>
                      <a:pt x="48" y="34"/>
                    </a:lnTo>
                    <a:lnTo>
                      <a:pt x="13" y="0"/>
                    </a:lnTo>
                    <a:lnTo>
                      <a:pt x="10" y="3"/>
                    </a:lnTo>
                    <a:lnTo>
                      <a:pt x="8" y="7"/>
                    </a:lnTo>
                    <a:lnTo>
                      <a:pt x="5" y="10"/>
                    </a:lnTo>
                    <a:lnTo>
                      <a:pt x="3" y="14"/>
                    </a:lnTo>
                    <a:lnTo>
                      <a:pt x="2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9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5" name="Freeform 3392"/>
              <p:cNvSpPr>
                <a:spLocks/>
              </p:cNvSpPr>
              <p:nvPr/>
            </p:nvSpPr>
            <p:spPr bwMode="auto">
              <a:xfrm>
                <a:off x="2669" y="1094"/>
                <a:ext cx="10" cy="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49" y="2"/>
                  </a:cxn>
                  <a:cxn ang="0">
                    <a:pos x="49" y="2"/>
                  </a:cxn>
                  <a:cxn ang="0">
                    <a:pos x="49" y="3"/>
                  </a:cxn>
                  <a:cxn ang="0">
                    <a:pos x="49" y="3"/>
                  </a:cxn>
                  <a:cxn ang="0">
                    <a:pos x="49" y="3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1" y="12"/>
                  </a:cxn>
                  <a:cxn ang="0">
                    <a:pos x="2" y="16"/>
                  </a:cxn>
                  <a:cxn ang="0">
                    <a:pos x="3" y="20"/>
                  </a:cxn>
                  <a:cxn ang="0">
                    <a:pos x="5" y="25"/>
                  </a:cxn>
                  <a:cxn ang="0">
                    <a:pos x="8" y="28"/>
                  </a:cxn>
                  <a:cxn ang="0">
                    <a:pos x="10" y="32"/>
                  </a:cxn>
                  <a:cxn ang="0">
                    <a:pos x="13" y="35"/>
                  </a:cxn>
                  <a:cxn ang="0">
                    <a:pos x="13" y="35"/>
                  </a:cxn>
                  <a:cxn ang="0">
                    <a:pos x="48" y="0"/>
                  </a:cxn>
                </a:cxnLst>
                <a:rect l="0" t="0" r="r" b="b"/>
                <a:pathLst>
                  <a:path w="49" h="35">
                    <a:moveTo>
                      <a:pt x="48" y="0"/>
                    </a:moveTo>
                    <a:lnTo>
                      <a:pt x="48" y="0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2" y="16"/>
                    </a:lnTo>
                    <a:lnTo>
                      <a:pt x="3" y="20"/>
                    </a:lnTo>
                    <a:lnTo>
                      <a:pt x="5" y="25"/>
                    </a:lnTo>
                    <a:lnTo>
                      <a:pt x="8" y="28"/>
                    </a:lnTo>
                    <a:lnTo>
                      <a:pt x="10" y="32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6" name="Freeform 3393"/>
              <p:cNvSpPr>
                <a:spLocks/>
              </p:cNvSpPr>
              <p:nvPr/>
            </p:nvSpPr>
            <p:spPr bwMode="auto">
              <a:xfrm>
                <a:off x="2672" y="1094"/>
                <a:ext cx="7" cy="1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4" y="2"/>
                  </a:cxn>
                  <a:cxn ang="0">
                    <a:pos x="34" y="2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37"/>
                  </a:cxn>
                  <a:cxn ang="0">
                    <a:pos x="3" y="40"/>
                  </a:cxn>
                  <a:cxn ang="0">
                    <a:pos x="6" y="42"/>
                  </a:cxn>
                  <a:cxn ang="0">
                    <a:pos x="11" y="44"/>
                  </a:cxn>
                  <a:cxn ang="0">
                    <a:pos x="14" y="47"/>
                  </a:cxn>
                  <a:cxn ang="0">
                    <a:pos x="19" y="48"/>
                  </a:cxn>
                  <a:cxn ang="0">
                    <a:pos x="22" y="49"/>
                  </a:cxn>
                  <a:cxn ang="0">
                    <a:pos x="27" y="50"/>
                  </a:cxn>
                  <a:cxn ang="0">
                    <a:pos x="32" y="50"/>
                  </a:cxn>
                  <a:cxn ang="0">
                    <a:pos x="32" y="50"/>
                  </a:cxn>
                  <a:cxn ang="0">
                    <a:pos x="32" y="0"/>
                  </a:cxn>
                </a:cxnLst>
                <a:rect l="0" t="0" r="r" b="b"/>
                <a:pathLst>
                  <a:path w="35" h="50">
                    <a:moveTo>
                      <a:pt x="32" y="0"/>
                    </a:move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37"/>
                    </a:lnTo>
                    <a:lnTo>
                      <a:pt x="3" y="40"/>
                    </a:lnTo>
                    <a:lnTo>
                      <a:pt x="6" y="42"/>
                    </a:lnTo>
                    <a:lnTo>
                      <a:pt x="11" y="44"/>
                    </a:lnTo>
                    <a:lnTo>
                      <a:pt x="14" y="47"/>
                    </a:lnTo>
                    <a:lnTo>
                      <a:pt x="19" y="48"/>
                    </a:lnTo>
                    <a:lnTo>
                      <a:pt x="22" y="49"/>
                    </a:lnTo>
                    <a:lnTo>
                      <a:pt x="27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7" name="Freeform 3394"/>
              <p:cNvSpPr>
                <a:spLocks/>
              </p:cNvSpPr>
              <p:nvPr/>
            </p:nvSpPr>
            <p:spPr bwMode="auto">
              <a:xfrm>
                <a:off x="2677" y="1094"/>
                <a:ext cx="7" cy="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50"/>
                  </a:cxn>
                  <a:cxn ang="0">
                    <a:pos x="7" y="50"/>
                  </a:cxn>
                  <a:cxn ang="0">
                    <a:pos x="12" y="49"/>
                  </a:cxn>
                  <a:cxn ang="0">
                    <a:pos x="16" y="48"/>
                  </a:cxn>
                  <a:cxn ang="0">
                    <a:pos x="21" y="47"/>
                  </a:cxn>
                  <a:cxn ang="0">
                    <a:pos x="24" y="44"/>
                  </a:cxn>
                  <a:cxn ang="0">
                    <a:pos x="28" y="42"/>
                  </a:cxn>
                  <a:cxn ang="0">
                    <a:pos x="31" y="40"/>
                  </a:cxn>
                  <a:cxn ang="0">
                    <a:pos x="35" y="37"/>
                  </a:cxn>
                  <a:cxn ang="0">
                    <a:pos x="35" y="37"/>
                  </a:cxn>
                  <a:cxn ang="0">
                    <a:pos x="0" y="2"/>
                  </a:cxn>
                </a:cxnLst>
                <a:rect l="0" t="0" r="r" b="b"/>
                <a:pathLst>
                  <a:path w="35" h="50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12" y="49"/>
                    </a:lnTo>
                    <a:lnTo>
                      <a:pt x="16" y="48"/>
                    </a:lnTo>
                    <a:lnTo>
                      <a:pt x="21" y="47"/>
                    </a:lnTo>
                    <a:lnTo>
                      <a:pt x="24" y="44"/>
                    </a:lnTo>
                    <a:lnTo>
                      <a:pt x="28" y="42"/>
                    </a:lnTo>
                    <a:lnTo>
                      <a:pt x="31" y="40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8" name="Freeform 3395"/>
              <p:cNvSpPr>
                <a:spLocks/>
              </p:cNvSpPr>
              <p:nvPr/>
            </p:nvSpPr>
            <p:spPr bwMode="auto">
              <a:xfrm>
                <a:off x="2677" y="1094"/>
                <a:ext cx="10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6" y="35"/>
                  </a:cxn>
                  <a:cxn ang="0">
                    <a:pos x="39" y="32"/>
                  </a:cxn>
                  <a:cxn ang="0">
                    <a:pos x="42" y="28"/>
                  </a:cxn>
                  <a:cxn ang="0">
                    <a:pos x="44" y="24"/>
                  </a:cxn>
                  <a:cxn ang="0">
                    <a:pos x="46" y="20"/>
                  </a:cxn>
                  <a:cxn ang="0">
                    <a:pos x="47" y="16"/>
                  </a:cxn>
                  <a:cxn ang="0">
                    <a:pos x="49" y="12"/>
                  </a:cxn>
                  <a:cxn ang="0">
                    <a:pos x="49" y="8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0" y="3"/>
                  </a:cxn>
                </a:cxnLst>
                <a:rect l="0" t="0" r="r" b="b"/>
                <a:pathLst>
                  <a:path w="50" h="35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6" y="35"/>
                    </a:lnTo>
                    <a:lnTo>
                      <a:pt x="39" y="32"/>
                    </a:lnTo>
                    <a:lnTo>
                      <a:pt x="42" y="28"/>
                    </a:lnTo>
                    <a:lnTo>
                      <a:pt x="44" y="24"/>
                    </a:lnTo>
                    <a:lnTo>
                      <a:pt x="46" y="20"/>
                    </a:lnTo>
                    <a:lnTo>
                      <a:pt x="47" y="16"/>
                    </a:lnTo>
                    <a:lnTo>
                      <a:pt x="49" y="12"/>
                    </a:lnTo>
                    <a:lnTo>
                      <a:pt x="49" y="8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9" name="Freeform 3396"/>
              <p:cNvSpPr>
                <a:spLocks noEditPoints="1"/>
              </p:cNvSpPr>
              <p:nvPr/>
            </p:nvSpPr>
            <p:spPr bwMode="auto">
              <a:xfrm>
                <a:off x="2631" y="1088"/>
                <a:ext cx="18" cy="26"/>
              </a:xfrm>
              <a:custGeom>
                <a:avLst/>
                <a:gdLst/>
                <a:ahLst/>
                <a:cxnLst>
                  <a:cxn ang="0">
                    <a:pos x="67" y="29"/>
                  </a:cxn>
                  <a:cxn ang="0">
                    <a:pos x="65" y="22"/>
                  </a:cxn>
                  <a:cxn ang="0">
                    <a:pos x="59" y="18"/>
                  </a:cxn>
                  <a:cxn ang="0">
                    <a:pos x="51" y="14"/>
                  </a:cxn>
                  <a:cxn ang="0">
                    <a:pos x="43" y="14"/>
                  </a:cxn>
                  <a:cxn ang="0">
                    <a:pos x="36" y="15"/>
                  </a:cxn>
                  <a:cxn ang="0">
                    <a:pos x="29" y="21"/>
                  </a:cxn>
                  <a:cxn ang="0">
                    <a:pos x="23" y="29"/>
                  </a:cxn>
                  <a:cxn ang="0">
                    <a:pos x="19" y="40"/>
                  </a:cxn>
                  <a:cxn ang="0">
                    <a:pos x="18" y="55"/>
                  </a:cxn>
                  <a:cxn ang="0">
                    <a:pos x="20" y="60"/>
                  </a:cxn>
                  <a:cxn ang="0">
                    <a:pos x="27" y="53"/>
                  </a:cxn>
                  <a:cxn ang="0">
                    <a:pos x="35" y="49"/>
                  </a:cxn>
                  <a:cxn ang="0">
                    <a:pos x="44" y="47"/>
                  </a:cxn>
                  <a:cxn ang="0">
                    <a:pos x="56" y="48"/>
                  </a:cxn>
                  <a:cxn ang="0">
                    <a:pos x="70" y="53"/>
                  </a:cxn>
                  <a:cxn ang="0">
                    <a:pos x="81" y="65"/>
                  </a:cxn>
                  <a:cxn ang="0">
                    <a:pos x="87" y="80"/>
                  </a:cxn>
                  <a:cxn ang="0">
                    <a:pos x="87" y="95"/>
                  </a:cxn>
                  <a:cxn ang="0">
                    <a:pos x="85" y="107"/>
                  </a:cxn>
                  <a:cxn ang="0">
                    <a:pos x="79" y="117"/>
                  </a:cxn>
                  <a:cxn ang="0">
                    <a:pos x="72" y="125"/>
                  </a:cxn>
                  <a:cxn ang="0">
                    <a:pos x="63" y="131"/>
                  </a:cxn>
                  <a:cxn ang="0">
                    <a:pos x="52" y="133"/>
                  </a:cxn>
                  <a:cxn ang="0">
                    <a:pos x="36" y="133"/>
                  </a:cxn>
                  <a:cxn ang="0">
                    <a:pos x="20" y="125"/>
                  </a:cxn>
                  <a:cxn ang="0">
                    <a:pos x="8" y="110"/>
                  </a:cxn>
                  <a:cxn ang="0">
                    <a:pos x="1" y="86"/>
                  </a:cxn>
                  <a:cxn ang="0">
                    <a:pos x="1" y="52"/>
                  </a:cxn>
                  <a:cxn ang="0">
                    <a:pos x="8" y="25"/>
                  </a:cxn>
                  <a:cxn ang="0">
                    <a:pos x="21" y="8"/>
                  </a:cxn>
                  <a:cxn ang="0">
                    <a:pos x="37" y="1"/>
                  </a:cxn>
                  <a:cxn ang="0">
                    <a:pos x="55" y="0"/>
                  </a:cxn>
                  <a:cxn ang="0">
                    <a:pos x="67" y="5"/>
                  </a:cxn>
                  <a:cxn ang="0">
                    <a:pos x="78" y="14"/>
                  </a:cxn>
                  <a:cxn ang="0">
                    <a:pos x="83" y="26"/>
                  </a:cxn>
                  <a:cxn ang="0">
                    <a:pos x="19" y="92"/>
                  </a:cxn>
                  <a:cxn ang="0">
                    <a:pos x="21" y="100"/>
                  </a:cxn>
                  <a:cxn ang="0">
                    <a:pos x="23" y="107"/>
                  </a:cxn>
                  <a:cxn ang="0">
                    <a:pos x="28" y="113"/>
                  </a:cxn>
                  <a:cxn ang="0">
                    <a:pos x="34" y="117"/>
                  </a:cxn>
                  <a:cxn ang="0">
                    <a:pos x="41" y="120"/>
                  </a:cxn>
                  <a:cxn ang="0">
                    <a:pos x="49" y="120"/>
                  </a:cxn>
                  <a:cxn ang="0">
                    <a:pos x="57" y="117"/>
                  </a:cxn>
                  <a:cxn ang="0">
                    <a:pos x="65" y="110"/>
                  </a:cxn>
                  <a:cxn ang="0">
                    <a:pos x="70" y="100"/>
                  </a:cxn>
                  <a:cxn ang="0">
                    <a:pos x="71" y="87"/>
                  </a:cxn>
                  <a:cxn ang="0">
                    <a:pos x="67" y="75"/>
                  </a:cxn>
                  <a:cxn ang="0">
                    <a:pos x="62" y="67"/>
                  </a:cxn>
                  <a:cxn ang="0">
                    <a:pos x="53" y="62"/>
                  </a:cxn>
                  <a:cxn ang="0">
                    <a:pos x="43" y="62"/>
                  </a:cxn>
                  <a:cxn ang="0">
                    <a:pos x="33" y="64"/>
                  </a:cxn>
                  <a:cxn ang="0">
                    <a:pos x="25" y="71"/>
                  </a:cxn>
                  <a:cxn ang="0">
                    <a:pos x="20" y="80"/>
                  </a:cxn>
                </a:cxnLst>
                <a:rect l="0" t="0" r="r" b="b"/>
                <a:pathLst>
                  <a:path w="87" h="133">
                    <a:moveTo>
                      <a:pt x="85" y="33"/>
                    </a:moveTo>
                    <a:lnTo>
                      <a:pt x="68" y="34"/>
                    </a:lnTo>
                    <a:lnTo>
                      <a:pt x="68" y="32"/>
                    </a:lnTo>
                    <a:lnTo>
                      <a:pt x="67" y="29"/>
                    </a:lnTo>
                    <a:lnTo>
                      <a:pt x="67" y="28"/>
                    </a:lnTo>
                    <a:lnTo>
                      <a:pt x="66" y="26"/>
                    </a:lnTo>
                    <a:lnTo>
                      <a:pt x="65" y="25"/>
                    </a:lnTo>
                    <a:lnTo>
                      <a:pt x="65" y="22"/>
                    </a:lnTo>
                    <a:lnTo>
                      <a:pt x="64" y="21"/>
                    </a:lnTo>
                    <a:lnTo>
                      <a:pt x="63" y="20"/>
                    </a:lnTo>
                    <a:lnTo>
                      <a:pt x="62" y="19"/>
                    </a:lnTo>
                    <a:lnTo>
                      <a:pt x="59" y="18"/>
                    </a:lnTo>
                    <a:lnTo>
                      <a:pt x="57" y="16"/>
                    </a:lnTo>
                    <a:lnTo>
                      <a:pt x="56" y="15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4" y="13"/>
                    </a:lnTo>
                    <a:lnTo>
                      <a:pt x="43" y="14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5" y="16"/>
                    </a:lnTo>
                    <a:lnTo>
                      <a:pt x="33" y="18"/>
                    </a:lnTo>
                    <a:lnTo>
                      <a:pt x="32" y="19"/>
                    </a:lnTo>
                    <a:lnTo>
                      <a:pt x="29" y="21"/>
                    </a:lnTo>
                    <a:lnTo>
                      <a:pt x="28" y="22"/>
                    </a:lnTo>
                    <a:lnTo>
                      <a:pt x="27" y="25"/>
                    </a:lnTo>
                    <a:lnTo>
                      <a:pt x="25" y="27"/>
                    </a:lnTo>
                    <a:lnTo>
                      <a:pt x="23" y="29"/>
                    </a:lnTo>
                    <a:lnTo>
                      <a:pt x="22" y="32"/>
                    </a:lnTo>
                    <a:lnTo>
                      <a:pt x="21" y="34"/>
                    </a:lnTo>
                    <a:lnTo>
                      <a:pt x="20" y="36"/>
                    </a:lnTo>
                    <a:lnTo>
                      <a:pt x="19" y="40"/>
                    </a:lnTo>
                    <a:lnTo>
                      <a:pt x="19" y="43"/>
                    </a:lnTo>
                    <a:lnTo>
                      <a:pt x="18" y="47"/>
                    </a:lnTo>
                    <a:lnTo>
                      <a:pt x="18" y="51"/>
                    </a:lnTo>
                    <a:lnTo>
                      <a:pt x="18" y="55"/>
                    </a:lnTo>
                    <a:lnTo>
                      <a:pt x="17" y="59"/>
                    </a:lnTo>
                    <a:lnTo>
                      <a:pt x="17" y="64"/>
                    </a:lnTo>
                    <a:lnTo>
                      <a:pt x="18" y="62"/>
                    </a:lnTo>
                    <a:lnTo>
                      <a:pt x="20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5" y="55"/>
                    </a:lnTo>
                    <a:lnTo>
                      <a:pt x="27" y="53"/>
                    </a:lnTo>
                    <a:lnTo>
                      <a:pt x="29" y="52"/>
                    </a:lnTo>
                    <a:lnTo>
                      <a:pt x="30" y="51"/>
                    </a:lnTo>
                    <a:lnTo>
                      <a:pt x="33" y="50"/>
                    </a:lnTo>
                    <a:lnTo>
                      <a:pt x="35" y="49"/>
                    </a:lnTo>
                    <a:lnTo>
                      <a:pt x="37" y="49"/>
                    </a:lnTo>
                    <a:lnTo>
                      <a:pt x="40" y="48"/>
                    </a:lnTo>
                    <a:lnTo>
                      <a:pt x="42" y="48"/>
                    </a:lnTo>
                    <a:lnTo>
                      <a:pt x="44" y="47"/>
                    </a:lnTo>
                    <a:lnTo>
                      <a:pt x="47" y="47"/>
                    </a:lnTo>
                    <a:lnTo>
                      <a:pt x="49" y="47"/>
                    </a:lnTo>
                    <a:lnTo>
                      <a:pt x="52" y="47"/>
                    </a:lnTo>
                    <a:lnTo>
                      <a:pt x="56" y="48"/>
                    </a:lnTo>
                    <a:lnTo>
                      <a:pt x="60" y="49"/>
                    </a:lnTo>
                    <a:lnTo>
                      <a:pt x="64" y="50"/>
                    </a:lnTo>
                    <a:lnTo>
                      <a:pt x="66" y="51"/>
                    </a:lnTo>
                    <a:lnTo>
                      <a:pt x="70" y="53"/>
                    </a:lnTo>
                    <a:lnTo>
                      <a:pt x="73" y="56"/>
                    </a:lnTo>
                    <a:lnTo>
                      <a:pt x="75" y="58"/>
                    </a:lnTo>
                    <a:lnTo>
                      <a:pt x="79" y="62"/>
                    </a:lnTo>
                    <a:lnTo>
                      <a:pt x="81" y="65"/>
                    </a:lnTo>
                    <a:lnTo>
                      <a:pt x="82" y="68"/>
                    </a:lnTo>
                    <a:lnTo>
                      <a:pt x="85" y="72"/>
                    </a:lnTo>
                    <a:lnTo>
                      <a:pt x="86" y="77"/>
                    </a:lnTo>
                    <a:lnTo>
                      <a:pt x="87" y="80"/>
                    </a:lnTo>
                    <a:lnTo>
                      <a:pt x="87" y="85"/>
                    </a:lnTo>
                    <a:lnTo>
                      <a:pt x="87" y="89"/>
                    </a:lnTo>
                    <a:lnTo>
                      <a:pt x="87" y="92"/>
                    </a:lnTo>
                    <a:lnTo>
                      <a:pt x="87" y="95"/>
                    </a:lnTo>
                    <a:lnTo>
                      <a:pt x="86" y="98"/>
                    </a:lnTo>
                    <a:lnTo>
                      <a:pt x="86" y="101"/>
                    </a:lnTo>
                    <a:lnTo>
                      <a:pt x="85" y="104"/>
                    </a:lnTo>
                    <a:lnTo>
                      <a:pt x="85" y="107"/>
                    </a:lnTo>
                    <a:lnTo>
                      <a:pt x="83" y="109"/>
                    </a:lnTo>
                    <a:lnTo>
                      <a:pt x="82" y="112"/>
                    </a:lnTo>
                    <a:lnTo>
                      <a:pt x="80" y="115"/>
                    </a:lnTo>
                    <a:lnTo>
                      <a:pt x="79" y="117"/>
                    </a:lnTo>
                    <a:lnTo>
                      <a:pt x="78" y="119"/>
                    </a:lnTo>
                    <a:lnTo>
                      <a:pt x="75" y="122"/>
                    </a:lnTo>
                    <a:lnTo>
                      <a:pt x="73" y="123"/>
                    </a:lnTo>
                    <a:lnTo>
                      <a:pt x="72" y="125"/>
                    </a:lnTo>
                    <a:lnTo>
                      <a:pt x="70" y="126"/>
                    </a:lnTo>
                    <a:lnTo>
                      <a:pt x="67" y="128"/>
                    </a:lnTo>
                    <a:lnTo>
                      <a:pt x="65" y="130"/>
                    </a:lnTo>
                    <a:lnTo>
                      <a:pt x="63" y="131"/>
                    </a:lnTo>
                    <a:lnTo>
                      <a:pt x="60" y="132"/>
                    </a:lnTo>
                    <a:lnTo>
                      <a:pt x="57" y="132"/>
                    </a:lnTo>
                    <a:lnTo>
                      <a:pt x="55" y="133"/>
                    </a:lnTo>
                    <a:lnTo>
                      <a:pt x="52" y="133"/>
                    </a:lnTo>
                    <a:lnTo>
                      <a:pt x="49" y="133"/>
                    </a:lnTo>
                    <a:lnTo>
                      <a:pt x="47" y="133"/>
                    </a:lnTo>
                    <a:lnTo>
                      <a:pt x="41" y="133"/>
                    </a:lnTo>
                    <a:lnTo>
                      <a:pt x="36" y="133"/>
                    </a:lnTo>
                    <a:lnTo>
                      <a:pt x="33" y="132"/>
                    </a:lnTo>
                    <a:lnTo>
                      <a:pt x="28" y="130"/>
                    </a:lnTo>
                    <a:lnTo>
                      <a:pt x="23" y="128"/>
                    </a:lnTo>
                    <a:lnTo>
                      <a:pt x="20" y="125"/>
                    </a:lnTo>
                    <a:lnTo>
                      <a:pt x="17" y="123"/>
                    </a:lnTo>
                    <a:lnTo>
                      <a:pt x="13" y="119"/>
                    </a:lnTo>
                    <a:lnTo>
                      <a:pt x="11" y="115"/>
                    </a:lnTo>
                    <a:lnTo>
                      <a:pt x="8" y="110"/>
                    </a:lnTo>
                    <a:lnTo>
                      <a:pt x="6" y="105"/>
                    </a:lnTo>
                    <a:lnTo>
                      <a:pt x="4" y="100"/>
                    </a:lnTo>
                    <a:lnTo>
                      <a:pt x="3" y="93"/>
                    </a:lnTo>
                    <a:lnTo>
                      <a:pt x="1" y="86"/>
                    </a:lnTo>
                    <a:lnTo>
                      <a:pt x="1" y="79"/>
                    </a:lnTo>
                    <a:lnTo>
                      <a:pt x="0" y="71"/>
                    </a:lnTo>
                    <a:lnTo>
                      <a:pt x="1" y="62"/>
                    </a:lnTo>
                    <a:lnTo>
                      <a:pt x="1" y="52"/>
                    </a:lnTo>
                    <a:lnTo>
                      <a:pt x="3" y="45"/>
                    </a:lnTo>
                    <a:lnTo>
                      <a:pt x="4" y="37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2" y="20"/>
                    </a:lnTo>
                    <a:lnTo>
                      <a:pt x="15" y="15"/>
                    </a:lnTo>
                    <a:lnTo>
                      <a:pt x="18" y="12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9" y="4"/>
                    </a:lnTo>
                    <a:lnTo>
                      <a:pt x="34" y="3"/>
                    </a:lnTo>
                    <a:lnTo>
                      <a:pt x="37" y="1"/>
                    </a:lnTo>
                    <a:lnTo>
                      <a:pt x="43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58" y="1"/>
                    </a:lnTo>
                    <a:lnTo>
                      <a:pt x="62" y="3"/>
                    </a:lnTo>
                    <a:lnTo>
                      <a:pt x="65" y="4"/>
                    </a:lnTo>
                    <a:lnTo>
                      <a:pt x="67" y="5"/>
                    </a:lnTo>
                    <a:lnTo>
                      <a:pt x="71" y="7"/>
                    </a:lnTo>
                    <a:lnTo>
                      <a:pt x="73" y="8"/>
                    </a:lnTo>
                    <a:lnTo>
                      <a:pt x="75" y="11"/>
                    </a:lnTo>
                    <a:lnTo>
                      <a:pt x="78" y="14"/>
                    </a:lnTo>
                    <a:lnTo>
                      <a:pt x="79" y="16"/>
                    </a:lnTo>
                    <a:lnTo>
                      <a:pt x="81" y="19"/>
                    </a:lnTo>
                    <a:lnTo>
                      <a:pt x="82" y="22"/>
                    </a:lnTo>
                    <a:lnTo>
                      <a:pt x="83" y="26"/>
                    </a:lnTo>
                    <a:lnTo>
                      <a:pt x="85" y="29"/>
                    </a:lnTo>
                    <a:lnTo>
                      <a:pt x="85" y="33"/>
                    </a:lnTo>
                    <a:close/>
                    <a:moveTo>
                      <a:pt x="19" y="89"/>
                    </a:moveTo>
                    <a:lnTo>
                      <a:pt x="19" y="92"/>
                    </a:lnTo>
                    <a:lnTo>
                      <a:pt x="20" y="93"/>
                    </a:lnTo>
                    <a:lnTo>
                      <a:pt x="20" y="95"/>
                    </a:lnTo>
                    <a:lnTo>
                      <a:pt x="20" y="97"/>
                    </a:lnTo>
                    <a:lnTo>
                      <a:pt x="21" y="100"/>
                    </a:lnTo>
                    <a:lnTo>
                      <a:pt x="21" y="101"/>
                    </a:lnTo>
                    <a:lnTo>
                      <a:pt x="22" y="103"/>
                    </a:lnTo>
                    <a:lnTo>
                      <a:pt x="22" y="105"/>
                    </a:lnTo>
                    <a:lnTo>
                      <a:pt x="23" y="107"/>
                    </a:lnTo>
                    <a:lnTo>
                      <a:pt x="25" y="109"/>
                    </a:lnTo>
                    <a:lnTo>
                      <a:pt x="26" y="110"/>
                    </a:lnTo>
                    <a:lnTo>
                      <a:pt x="27" y="111"/>
                    </a:lnTo>
                    <a:lnTo>
                      <a:pt x="28" y="113"/>
                    </a:lnTo>
                    <a:lnTo>
                      <a:pt x="29" y="115"/>
                    </a:lnTo>
                    <a:lnTo>
                      <a:pt x="32" y="116"/>
                    </a:lnTo>
                    <a:lnTo>
                      <a:pt x="33" y="117"/>
                    </a:lnTo>
                    <a:lnTo>
                      <a:pt x="34" y="117"/>
                    </a:lnTo>
                    <a:lnTo>
                      <a:pt x="36" y="118"/>
                    </a:lnTo>
                    <a:lnTo>
                      <a:pt x="37" y="119"/>
                    </a:lnTo>
                    <a:lnTo>
                      <a:pt x="40" y="119"/>
                    </a:lnTo>
                    <a:lnTo>
                      <a:pt x="41" y="120"/>
                    </a:lnTo>
                    <a:lnTo>
                      <a:pt x="42" y="120"/>
                    </a:lnTo>
                    <a:lnTo>
                      <a:pt x="44" y="120"/>
                    </a:lnTo>
                    <a:lnTo>
                      <a:pt x="45" y="120"/>
                    </a:lnTo>
                    <a:lnTo>
                      <a:pt x="49" y="120"/>
                    </a:lnTo>
                    <a:lnTo>
                      <a:pt x="51" y="120"/>
                    </a:lnTo>
                    <a:lnTo>
                      <a:pt x="53" y="119"/>
                    </a:lnTo>
                    <a:lnTo>
                      <a:pt x="56" y="118"/>
                    </a:lnTo>
                    <a:lnTo>
                      <a:pt x="57" y="117"/>
                    </a:lnTo>
                    <a:lnTo>
                      <a:pt x="59" y="116"/>
                    </a:lnTo>
                    <a:lnTo>
                      <a:pt x="62" y="115"/>
                    </a:lnTo>
                    <a:lnTo>
                      <a:pt x="64" y="112"/>
                    </a:lnTo>
                    <a:lnTo>
                      <a:pt x="65" y="110"/>
                    </a:lnTo>
                    <a:lnTo>
                      <a:pt x="66" y="108"/>
                    </a:lnTo>
                    <a:lnTo>
                      <a:pt x="67" y="105"/>
                    </a:lnTo>
                    <a:lnTo>
                      <a:pt x="68" y="103"/>
                    </a:lnTo>
                    <a:lnTo>
                      <a:pt x="70" y="100"/>
                    </a:lnTo>
                    <a:lnTo>
                      <a:pt x="70" y="96"/>
                    </a:lnTo>
                    <a:lnTo>
                      <a:pt x="71" y="94"/>
                    </a:lnTo>
                    <a:lnTo>
                      <a:pt x="71" y="90"/>
                    </a:lnTo>
                    <a:lnTo>
                      <a:pt x="71" y="87"/>
                    </a:lnTo>
                    <a:lnTo>
                      <a:pt x="70" y="83"/>
                    </a:lnTo>
                    <a:lnTo>
                      <a:pt x="70" y="81"/>
                    </a:lnTo>
                    <a:lnTo>
                      <a:pt x="68" y="78"/>
                    </a:lnTo>
                    <a:lnTo>
                      <a:pt x="67" y="75"/>
                    </a:lnTo>
                    <a:lnTo>
                      <a:pt x="66" y="73"/>
                    </a:lnTo>
                    <a:lnTo>
                      <a:pt x="65" y="71"/>
                    </a:lnTo>
                    <a:lnTo>
                      <a:pt x="64" y="68"/>
                    </a:lnTo>
                    <a:lnTo>
                      <a:pt x="62" y="67"/>
                    </a:lnTo>
                    <a:lnTo>
                      <a:pt x="59" y="65"/>
                    </a:lnTo>
                    <a:lnTo>
                      <a:pt x="57" y="64"/>
                    </a:lnTo>
                    <a:lnTo>
                      <a:pt x="56" y="63"/>
                    </a:lnTo>
                    <a:lnTo>
                      <a:pt x="53" y="62"/>
                    </a:lnTo>
                    <a:lnTo>
                      <a:pt x="50" y="62"/>
                    </a:lnTo>
                    <a:lnTo>
                      <a:pt x="48" y="62"/>
                    </a:lnTo>
                    <a:lnTo>
                      <a:pt x="45" y="60"/>
                    </a:lnTo>
                    <a:lnTo>
                      <a:pt x="43" y="62"/>
                    </a:lnTo>
                    <a:lnTo>
                      <a:pt x="40" y="62"/>
                    </a:lnTo>
                    <a:lnTo>
                      <a:pt x="37" y="62"/>
                    </a:lnTo>
                    <a:lnTo>
                      <a:pt x="35" y="63"/>
                    </a:lnTo>
                    <a:lnTo>
                      <a:pt x="33" y="64"/>
                    </a:lnTo>
                    <a:lnTo>
                      <a:pt x="30" y="65"/>
                    </a:lnTo>
                    <a:lnTo>
                      <a:pt x="29" y="67"/>
                    </a:lnTo>
                    <a:lnTo>
                      <a:pt x="27" y="68"/>
                    </a:lnTo>
                    <a:lnTo>
                      <a:pt x="25" y="71"/>
                    </a:lnTo>
                    <a:lnTo>
                      <a:pt x="23" y="73"/>
                    </a:lnTo>
                    <a:lnTo>
                      <a:pt x="22" y="75"/>
                    </a:lnTo>
                    <a:lnTo>
                      <a:pt x="21" y="78"/>
                    </a:lnTo>
                    <a:lnTo>
                      <a:pt x="20" y="80"/>
                    </a:lnTo>
                    <a:lnTo>
                      <a:pt x="20" y="83"/>
                    </a:lnTo>
                    <a:lnTo>
                      <a:pt x="19" y="86"/>
                    </a:lnTo>
                    <a:lnTo>
                      <a:pt x="19" y="8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0" name="Freeform 3397"/>
              <p:cNvSpPr>
                <a:spLocks/>
              </p:cNvSpPr>
              <p:nvPr/>
            </p:nvSpPr>
            <p:spPr bwMode="auto">
              <a:xfrm>
                <a:off x="2652" y="1088"/>
                <a:ext cx="17" cy="26"/>
              </a:xfrm>
              <a:custGeom>
                <a:avLst/>
                <a:gdLst/>
                <a:ahLst/>
                <a:cxnLst>
                  <a:cxn ang="0">
                    <a:pos x="17" y="95"/>
                  </a:cxn>
                  <a:cxn ang="0">
                    <a:pos x="20" y="104"/>
                  </a:cxn>
                  <a:cxn ang="0">
                    <a:pos x="24" y="109"/>
                  </a:cxn>
                  <a:cxn ang="0">
                    <a:pos x="29" y="114"/>
                  </a:cxn>
                  <a:cxn ang="0">
                    <a:pos x="35" y="116"/>
                  </a:cxn>
                  <a:cxn ang="0">
                    <a:pos x="42" y="117"/>
                  </a:cxn>
                  <a:cxn ang="0">
                    <a:pos x="50" y="116"/>
                  </a:cxn>
                  <a:cxn ang="0">
                    <a:pos x="58" y="113"/>
                  </a:cxn>
                  <a:cxn ang="0">
                    <a:pos x="64" y="107"/>
                  </a:cxn>
                  <a:cxn ang="0">
                    <a:pos x="67" y="99"/>
                  </a:cxn>
                  <a:cxn ang="0">
                    <a:pos x="69" y="89"/>
                  </a:cxn>
                  <a:cxn ang="0">
                    <a:pos x="69" y="79"/>
                  </a:cxn>
                  <a:cxn ang="0">
                    <a:pos x="67" y="71"/>
                  </a:cxn>
                  <a:cxn ang="0">
                    <a:pos x="63" y="64"/>
                  </a:cxn>
                  <a:cxn ang="0">
                    <a:pos x="56" y="59"/>
                  </a:cxn>
                  <a:cxn ang="0">
                    <a:pos x="47" y="56"/>
                  </a:cxn>
                  <a:cxn ang="0">
                    <a:pos x="39" y="56"/>
                  </a:cxn>
                  <a:cxn ang="0">
                    <a:pos x="35" y="57"/>
                  </a:cxn>
                  <a:cxn ang="0">
                    <a:pos x="29" y="59"/>
                  </a:cxn>
                  <a:cxn ang="0">
                    <a:pos x="24" y="61"/>
                  </a:cxn>
                  <a:cxn ang="0">
                    <a:pos x="21" y="64"/>
                  </a:cxn>
                  <a:cxn ang="0">
                    <a:pos x="17" y="69"/>
                  </a:cxn>
                  <a:cxn ang="0">
                    <a:pos x="81" y="0"/>
                  </a:cxn>
                  <a:cxn ang="0">
                    <a:pos x="21" y="50"/>
                  </a:cxn>
                  <a:cxn ang="0">
                    <a:pos x="30" y="45"/>
                  </a:cxn>
                  <a:cxn ang="0">
                    <a:pos x="39" y="42"/>
                  </a:cxn>
                  <a:cxn ang="0">
                    <a:pos x="50" y="42"/>
                  </a:cxn>
                  <a:cxn ang="0">
                    <a:pos x="61" y="45"/>
                  </a:cxn>
                  <a:cxn ang="0">
                    <a:pos x="72" y="50"/>
                  </a:cxn>
                  <a:cxn ang="0">
                    <a:pos x="80" y="60"/>
                  </a:cxn>
                  <a:cxn ang="0">
                    <a:pos x="84" y="71"/>
                  </a:cxn>
                  <a:cxn ang="0">
                    <a:pos x="87" y="84"/>
                  </a:cxn>
                  <a:cxn ang="0">
                    <a:pos x="86" y="97"/>
                  </a:cxn>
                  <a:cxn ang="0">
                    <a:pos x="81" y="108"/>
                  </a:cxn>
                  <a:cxn ang="0">
                    <a:pos x="73" y="119"/>
                  </a:cxn>
                  <a:cxn ang="0">
                    <a:pos x="61" y="127"/>
                  </a:cxn>
                  <a:cxn ang="0">
                    <a:pos x="47" y="130"/>
                  </a:cxn>
                  <a:cxn ang="0">
                    <a:pos x="34" y="130"/>
                  </a:cxn>
                  <a:cxn ang="0">
                    <a:pos x="22" y="127"/>
                  </a:cxn>
                  <a:cxn ang="0">
                    <a:pos x="13" y="121"/>
                  </a:cxn>
                  <a:cxn ang="0">
                    <a:pos x="6" y="113"/>
                  </a:cxn>
                  <a:cxn ang="0">
                    <a:pos x="1" y="102"/>
                  </a:cxn>
                </a:cxnLst>
                <a:rect l="0" t="0" r="r" b="b"/>
                <a:pathLst>
                  <a:path w="87" h="130">
                    <a:moveTo>
                      <a:pt x="0" y="94"/>
                    </a:moveTo>
                    <a:lnTo>
                      <a:pt x="16" y="93"/>
                    </a:lnTo>
                    <a:lnTo>
                      <a:pt x="17" y="95"/>
                    </a:lnTo>
                    <a:lnTo>
                      <a:pt x="19" y="99"/>
                    </a:lnTo>
                    <a:lnTo>
                      <a:pt x="19" y="101"/>
                    </a:lnTo>
                    <a:lnTo>
                      <a:pt x="20" y="104"/>
                    </a:lnTo>
                    <a:lnTo>
                      <a:pt x="21" y="106"/>
                    </a:lnTo>
                    <a:lnTo>
                      <a:pt x="22" y="108"/>
                    </a:lnTo>
                    <a:lnTo>
                      <a:pt x="24" y="109"/>
                    </a:lnTo>
                    <a:lnTo>
                      <a:pt x="26" y="112"/>
                    </a:lnTo>
                    <a:lnTo>
                      <a:pt x="28" y="113"/>
                    </a:lnTo>
                    <a:lnTo>
                      <a:pt x="29" y="114"/>
                    </a:lnTo>
                    <a:lnTo>
                      <a:pt x="31" y="115"/>
                    </a:lnTo>
                    <a:lnTo>
                      <a:pt x="34" y="116"/>
                    </a:lnTo>
                    <a:lnTo>
                      <a:pt x="35" y="116"/>
                    </a:lnTo>
                    <a:lnTo>
                      <a:pt x="37" y="117"/>
                    </a:lnTo>
                    <a:lnTo>
                      <a:pt x="39" y="117"/>
                    </a:lnTo>
                    <a:lnTo>
                      <a:pt x="42" y="117"/>
                    </a:lnTo>
                    <a:lnTo>
                      <a:pt x="45" y="117"/>
                    </a:lnTo>
                    <a:lnTo>
                      <a:pt x="47" y="117"/>
                    </a:lnTo>
                    <a:lnTo>
                      <a:pt x="50" y="116"/>
                    </a:lnTo>
                    <a:lnTo>
                      <a:pt x="53" y="115"/>
                    </a:lnTo>
                    <a:lnTo>
                      <a:pt x="56" y="114"/>
                    </a:lnTo>
                    <a:lnTo>
                      <a:pt x="58" y="113"/>
                    </a:lnTo>
                    <a:lnTo>
                      <a:pt x="59" y="110"/>
                    </a:lnTo>
                    <a:lnTo>
                      <a:pt x="61" y="109"/>
                    </a:lnTo>
                    <a:lnTo>
                      <a:pt x="64" y="107"/>
                    </a:lnTo>
                    <a:lnTo>
                      <a:pt x="65" y="104"/>
                    </a:lnTo>
                    <a:lnTo>
                      <a:pt x="66" y="101"/>
                    </a:lnTo>
                    <a:lnTo>
                      <a:pt x="67" y="99"/>
                    </a:lnTo>
                    <a:lnTo>
                      <a:pt x="68" y="95"/>
                    </a:lnTo>
                    <a:lnTo>
                      <a:pt x="69" y="92"/>
                    </a:lnTo>
                    <a:lnTo>
                      <a:pt x="69" y="89"/>
                    </a:lnTo>
                    <a:lnTo>
                      <a:pt x="69" y="85"/>
                    </a:lnTo>
                    <a:lnTo>
                      <a:pt x="69" y="83"/>
                    </a:lnTo>
                    <a:lnTo>
                      <a:pt x="69" y="79"/>
                    </a:lnTo>
                    <a:lnTo>
                      <a:pt x="68" y="76"/>
                    </a:lnTo>
                    <a:lnTo>
                      <a:pt x="68" y="74"/>
                    </a:lnTo>
                    <a:lnTo>
                      <a:pt x="67" y="71"/>
                    </a:lnTo>
                    <a:lnTo>
                      <a:pt x="65" y="68"/>
                    </a:lnTo>
                    <a:lnTo>
                      <a:pt x="64" y="65"/>
                    </a:lnTo>
                    <a:lnTo>
                      <a:pt x="63" y="64"/>
                    </a:lnTo>
                    <a:lnTo>
                      <a:pt x="60" y="62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9"/>
                    </a:lnTo>
                    <a:lnTo>
                      <a:pt x="51" y="57"/>
                    </a:lnTo>
                    <a:lnTo>
                      <a:pt x="47" y="56"/>
                    </a:lnTo>
                    <a:lnTo>
                      <a:pt x="45" y="56"/>
                    </a:lnTo>
                    <a:lnTo>
                      <a:pt x="42" y="56"/>
                    </a:lnTo>
                    <a:lnTo>
                      <a:pt x="39" y="56"/>
                    </a:lnTo>
                    <a:lnTo>
                      <a:pt x="38" y="56"/>
                    </a:lnTo>
                    <a:lnTo>
                      <a:pt x="36" y="56"/>
                    </a:lnTo>
                    <a:lnTo>
                      <a:pt x="35" y="57"/>
                    </a:lnTo>
                    <a:lnTo>
                      <a:pt x="32" y="57"/>
                    </a:lnTo>
                    <a:lnTo>
                      <a:pt x="31" y="59"/>
                    </a:lnTo>
                    <a:lnTo>
                      <a:pt x="29" y="59"/>
                    </a:lnTo>
                    <a:lnTo>
                      <a:pt x="28" y="60"/>
                    </a:lnTo>
                    <a:lnTo>
                      <a:pt x="27" y="61"/>
                    </a:lnTo>
                    <a:lnTo>
                      <a:pt x="24" y="61"/>
                    </a:lnTo>
                    <a:lnTo>
                      <a:pt x="23" y="62"/>
                    </a:lnTo>
                    <a:lnTo>
                      <a:pt x="22" y="63"/>
                    </a:lnTo>
                    <a:lnTo>
                      <a:pt x="21" y="64"/>
                    </a:lnTo>
                    <a:lnTo>
                      <a:pt x="20" y="65"/>
                    </a:lnTo>
                    <a:lnTo>
                      <a:pt x="19" y="68"/>
                    </a:lnTo>
                    <a:lnTo>
                      <a:pt x="17" y="69"/>
                    </a:lnTo>
                    <a:lnTo>
                      <a:pt x="2" y="67"/>
                    </a:lnTo>
                    <a:lnTo>
                      <a:pt x="15" y="0"/>
                    </a:lnTo>
                    <a:lnTo>
                      <a:pt x="81" y="0"/>
                    </a:lnTo>
                    <a:lnTo>
                      <a:pt x="81" y="15"/>
                    </a:lnTo>
                    <a:lnTo>
                      <a:pt x="28" y="15"/>
                    </a:lnTo>
                    <a:lnTo>
                      <a:pt x="21" y="50"/>
                    </a:lnTo>
                    <a:lnTo>
                      <a:pt x="24" y="48"/>
                    </a:lnTo>
                    <a:lnTo>
                      <a:pt x="27" y="47"/>
                    </a:lnTo>
                    <a:lnTo>
                      <a:pt x="30" y="45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9" y="42"/>
                    </a:lnTo>
                    <a:lnTo>
                      <a:pt x="43" y="42"/>
                    </a:lnTo>
                    <a:lnTo>
                      <a:pt x="46" y="42"/>
                    </a:lnTo>
                    <a:lnTo>
                      <a:pt x="50" y="42"/>
                    </a:lnTo>
                    <a:lnTo>
                      <a:pt x="54" y="42"/>
                    </a:lnTo>
                    <a:lnTo>
                      <a:pt x="58" y="44"/>
                    </a:lnTo>
                    <a:lnTo>
                      <a:pt x="61" y="45"/>
                    </a:lnTo>
                    <a:lnTo>
                      <a:pt x="65" y="47"/>
                    </a:lnTo>
                    <a:lnTo>
                      <a:pt x="68" y="48"/>
                    </a:lnTo>
                    <a:lnTo>
                      <a:pt x="72" y="50"/>
                    </a:lnTo>
                    <a:lnTo>
                      <a:pt x="75" y="54"/>
                    </a:lnTo>
                    <a:lnTo>
                      <a:pt x="78" y="56"/>
                    </a:lnTo>
                    <a:lnTo>
                      <a:pt x="80" y="60"/>
                    </a:lnTo>
                    <a:lnTo>
                      <a:pt x="82" y="63"/>
                    </a:lnTo>
                    <a:lnTo>
                      <a:pt x="83" y="68"/>
                    </a:lnTo>
                    <a:lnTo>
                      <a:pt x="84" y="71"/>
                    </a:lnTo>
                    <a:lnTo>
                      <a:pt x="86" y="76"/>
                    </a:lnTo>
                    <a:lnTo>
                      <a:pt x="87" y="79"/>
                    </a:lnTo>
                    <a:lnTo>
                      <a:pt x="87" y="84"/>
                    </a:lnTo>
                    <a:lnTo>
                      <a:pt x="87" y="89"/>
                    </a:lnTo>
                    <a:lnTo>
                      <a:pt x="86" y="93"/>
                    </a:lnTo>
                    <a:lnTo>
                      <a:pt x="86" y="97"/>
                    </a:lnTo>
                    <a:lnTo>
                      <a:pt x="84" y="101"/>
                    </a:lnTo>
                    <a:lnTo>
                      <a:pt x="82" y="105"/>
                    </a:lnTo>
                    <a:lnTo>
                      <a:pt x="81" y="108"/>
                    </a:lnTo>
                    <a:lnTo>
                      <a:pt x="79" y="112"/>
                    </a:lnTo>
                    <a:lnTo>
                      <a:pt x="76" y="115"/>
                    </a:lnTo>
                    <a:lnTo>
                      <a:pt x="73" y="119"/>
                    </a:lnTo>
                    <a:lnTo>
                      <a:pt x="69" y="122"/>
                    </a:lnTo>
                    <a:lnTo>
                      <a:pt x="66" y="124"/>
                    </a:lnTo>
                    <a:lnTo>
                      <a:pt x="61" y="127"/>
                    </a:lnTo>
                    <a:lnTo>
                      <a:pt x="57" y="129"/>
                    </a:lnTo>
                    <a:lnTo>
                      <a:pt x="52" y="130"/>
                    </a:lnTo>
                    <a:lnTo>
                      <a:pt x="47" y="130"/>
                    </a:lnTo>
                    <a:lnTo>
                      <a:pt x="42" y="130"/>
                    </a:lnTo>
                    <a:lnTo>
                      <a:pt x="37" y="130"/>
                    </a:lnTo>
                    <a:lnTo>
                      <a:pt x="34" y="130"/>
                    </a:lnTo>
                    <a:lnTo>
                      <a:pt x="29" y="129"/>
                    </a:lnTo>
                    <a:lnTo>
                      <a:pt x="26" y="128"/>
                    </a:lnTo>
                    <a:lnTo>
                      <a:pt x="22" y="127"/>
                    </a:lnTo>
                    <a:lnTo>
                      <a:pt x="19" y="125"/>
                    </a:lnTo>
                    <a:lnTo>
                      <a:pt x="16" y="123"/>
                    </a:lnTo>
                    <a:lnTo>
                      <a:pt x="13" y="121"/>
                    </a:lnTo>
                    <a:lnTo>
                      <a:pt x="11" y="119"/>
                    </a:lnTo>
                    <a:lnTo>
                      <a:pt x="8" y="115"/>
                    </a:lnTo>
                    <a:lnTo>
                      <a:pt x="6" y="113"/>
                    </a:lnTo>
                    <a:lnTo>
                      <a:pt x="4" y="109"/>
                    </a:lnTo>
                    <a:lnTo>
                      <a:pt x="2" y="106"/>
                    </a:lnTo>
                    <a:lnTo>
                      <a:pt x="1" y="102"/>
                    </a:lnTo>
                    <a:lnTo>
                      <a:pt x="0" y="98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1" name="Freeform 3398"/>
              <p:cNvSpPr>
                <a:spLocks noEditPoints="1"/>
              </p:cNvSpPr>
              <p:nvPr/>
            </p:nvSpPr>
            <p:spPr bwMode="auto">
              <a:xfrm>
                <a:off x="2672" y="1089"/>
                <a:ext cx="11" cy="11"/>
              </a:xfrm>
              <a:custGeom>
                <a:avLst/>
                <a:gdLst/>
                <a:ahLst/>
                <a:cxnLst>
                  <a:cxn ang="0">
                    <a:pos x="54" y="33"/>
                  </a:cxn>
                  <a:cxn ang="0">
                    <a:pos x="52" y="40"/>
                  </a:cxn>
                  <a:cxn ang="0">
                    <a:pos x="47" y="47"/>
                  </a:cxn>
                  <a:cxn ang="0">
                    <a:pos x="40" y="51"/>
                  </a:cxn>
                  <a:cxn ang="0">
                    <a:pos x="33" y="55"/>
                  </a:cxn>
                  <a:cxn ang="0">
                    <a:pos x="24" y="55"/>
                  </a:cxn>
                  <a:cxn ang="0">
                    <a:pos x="17" y="52"/>
                  </a:cxn>
                  <a:cxn ang="0">
                    <a:pos x="10" y="49"/>
                  </a:cxn>
                  <a:cxn ang="0">
                    <a:pos x="5" y="42"/>
                  </a:cxn>
                  <a:cxn ang="0">
                    <a:pos x="1" y="35"/>
                  </a:cxn>
                  <a:cxn ang="0">
                    <a:pos x="0" y="27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10" y="6"/>
                  </a:cxn>
                  <a:cxn ang="0">
                    <a:pos x="17" y="2"/>
                  </a:cxn>
                  <a:cxn ang="0">
                    <a:pos x="24" y="0"/>
                  </a:cxn>
                  <a:cxn ang="0">
                    <a:pos x="33" y="0"/>
                  </a:cxn>
                  <a:cxn ang="0">
                    <a:pos x="40" y="3"/>
                  </a:cxn>
                  <a:cxn ang="0">
                    <a:pos x="47" y="8"/>
                  </a:cxn>
                  <a:cxn ang="0">
                    <a:pos x="52" y="14"/>
                  </a:cxn>
                  <a:cxn ang="0">
                    <a:pos x="54" y="22"/>
                  </a:cxn>
                  <a:cxn ang="0">
                    <a:pos x="47" y="27"/>
                  </a:cxn>
                  <a:cxn ang="0">
                    <a:pos x="46" y="21"/>
                  </a:cxn>
                  <a:cxn ang="0">
                    <a:pos x="44" y="17"/>
                  </a:cxn>
                  <a:cxn ang="0">
                    <a:pos x="40" y="12"/>
                  </a:cxn>
                  <a:cxn ang="0">
                    <a:pos x="35" y="8"/>
                  </a:cxn>
                  <a:cxn ang="0">
                    <a:pos x="30" y="7"/>
                  </a:cxn>
                  <a:cxn ang="0">
                    <a:pos x="23" y="7"/>
                  </a:cxn>
                  <a:cxn ang="0">
                    <a:pos x="18" y="10"/>
                  </a:cxn>
                  <a:cxn ang="0">
                    <a:pos x="14" y="13"/>
                  </a:cxn>
                  <a:cxn ang="0">
                    <a:pos x="10" y="18"/>
                  </a:cxn>
                  <a:cxn ang="0">
                    <a:pos x="8" y="24"/>
                  </a:cxn>
                  <a:cxn ang="0">
                    <a:pos x="8" y="29"/>
                  </a:cxn>
                  <a:cxn ang="0">
                    <a:pos x="9" y="35"/>
                  </a:cxn>
                  <a:cxn ang="0">
                    <a:pos x="11" y="40"/>
                  </a:cxn>
                  <a:cxn ang="0">
                    <a:pos x="16" y="44"/>
                  </a:cxn>
                  <a:cxn ang="0">
                    <a:pos x="22" y="47"/>
                  </a:cxn>
                  <a:cxn ang="0">
                    <a:pos x="28" y="47"/>
                  </a:cxn>
                  <a:cxn ang="0">
                    <a:pos x="33" y="47"/>
                  </a:cxn>
                  <a:cxn ang="0">
                    <a:pos x="38" y="44"/>
                  </a:cxn>
                  <a:cxn ang="0">
                    <a:pos x="43" y="40"/>
                  </a:cxn>
                  <a:cxn ang="0">
                    <a:pos x="46" y="35"/>
                  </a:cxn>
                  <a:cxn ang="0">
                    <a:pos x="47" y="29"/>
                  </a:cxn>
                </a:cxnLst>
                <a:rect l="0" t="0" r="r" b="b"/>
                <a:pathLst>
                  <a:path w="55" h="55">
                    <a:moveTo>
                      <a:pt x="55" y="27"/>
                    </a:moveTo>
                    <a:lnTo>
                      <a:pt x="54" y="30"/>
                    </a:lnTo>
                    <a:lnTo>
                      <a:pt x="54" y="33"/>
                    </a:lnTo>
                    <a:lnTo>
                      <a:pt x="54" y="35"/>
                    </a:lnTo>
                    <a:lnTo>
                      <a:pt x="53" y="37"/>
                    </a:lnTo>
                    <a:lnTo>
                      <a:pt x="52" y="40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7" y="47"/>
                    </a:lnTo>
                    <a:lnTo>
                      <a:pt x="45" y="49"/>
                    </a:lnTo>
                    <a:lnTo>
                      <a:pt x="43" y="50"/>
                    </a:lnTo>
                    <a:lnTo>
                      <a:pt x="40" y="51"/>
                    </a:lnTo>
                    <a:lnTo>
                      <a:pt x="38" y="52"/>
                    </a:lnTo>
                    <a:lnTo>
                      <a:pt x="36" y="54"/>
                    </a:lnTo>
                    <a:lnTo>
                      <a:pt x="33" y="55"/>
                    </a:lnTo>
                    <a:lnTo>
                      <a:pt x="30" y="55"/>
                    </a:lnTo>
                    <a:lnTo>
                      <a:pt x="28" y="55"/>
                    </a:lnTo>
                    <a:lnTo>
                      <a:pt x="24" y="55"/>
                    </a:lnTo>
                    <a:lnTo>
                      <a:pt x="22" y="55"/>
                    </a:lnTo>
                    <a:lnTo>
                      <a:pt x="20" y="54"/>
                    </a:lnTo>
                    <a:lnTo>
                      <a:pt x="17" y="52"/>
                    </a:lnTo>
                    <a:lnTo>
                      <a:pt x="15" y="51"/>
                    </a:lnTo>
                    <a:lnTo>
                      <a:pt x="13" y="50"/>
                    </a:lnTo>
                    <a:lnTo>
                      <a:pt x="10" y="49"/>
                    </a:lnTo>
                    <a:lnTo>
                      <a:pt x="8" y="47"/>
                    </a:lnTo>
                    <a:lnTo>
                      <a:pt x="6" y="44"/>
                    </a:lnTo>
                    <a:lnTo>
                      <a:pt x="5" y="42"/>
                    </a:lnTo>
                    <a:lnTo>
                      <a:pt x="3" y="40"/>
                    </a:lnTo>
                    <a:lnTo>
                      <a:pt x="2" y="37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0" y="3"/>
                    </a:lnTo>
                    <a:lnTo>
                      <a:pt x="43" y="4"/>
                    </a:lnTo>
                    <a:lnTo>
                      <a:pt x="45" y="6"/>
                    </a:lnTo>
                    <a:lnTo>
                      <a:pt x="47" y="8"/>
                    </a:lnTo>
                    <a:lnTo>
                      <a:pt x="48" y="10"/>
                    </a:lnTo>
                    <a:lnTo>
                      <a:pt x="51" y="12"/>
                    </a:lnTo>
                    <a:lnTo>
                      <a:pt x="52" y="14"/>
                    </a:lnTo>
                    <a:lnTo>
                      <a:pt x="53" y="17"/>
                    </a:lnTo>
                    <a:lnTo>
                      <a:pt x="54" y="19"/>
                    </a:lnTo>
                    <a:lnTo>
                      <a:pt x="54" y="22"/>
                    </a:lnTo>
                    <a:lnTo>
                      <a:pt x="54" y="25"/>
                    </a:lnTo>
                    <a:lnTo>
                      <a:pt x="55" y="27"/>
                    </a:lnTo>
                    <a:close/>
                    <a:moveTo>
                      <a:pt x="47" y="27"/>
                    </a:moveTo>
                    <a:lnTo>
                      <a:pt x="47" y="25"/>
                    </a:lnTo>
                    <a:lnTo>
                      <a:pt x="47" y="24"/>
                    </a:lnTo>
                    <a:lnTo>
                      <a:pt x="46" y="21"/>
                    </a:lnTo>
                    <a:lnTo>
                      <a:pt x="46" y="20"/>
                    </a:lnTo>
                    <a:lnTo>
                      <a:pt x="45" y="18"/>
                    </a:lnTo>
                    <a:lnTo>
                      <a:pt x="44" y="17"/>
                    </a:lnTo>
                    <a:lnTo>
                      <a:pt x="43" y="14"/>
                    </a:lnTo>
                    <a:lnTo>
                      <a:pt x="42" y="13"/>
                    </a:lnTo>
                    <a:lnTo>
                      <a:pt x="40" y="12"/>
                    </a:lnTo>
                    <a:lnTo>
                      <a:pt x="38" y="11"/>
                    </a:lnTo>
                    <a:lnTo>
                      <a:pt x="37" y="10"/>
                    </a:lnTo>
                    <a:lnTo>
                      <a:pt x="35" y="8"/>
                    </a:lnTo>
                    <a:lnTo>
                      <a:pt x="33" y="8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4" y="13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9" y="20"/>
                    </a:lnTo>
                    <a:lnTo>
                      <a:pt x="8" y="21"/>
                    </a:lnTo>
                    <a:lnTo>
                      <a:pt x="8" y="24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32"/>
                    </a:lnTo>
                    <a:lnTo>
                      <a:pt x="8" y="33"/>
                    </a:lnTo>
                    <a:lnTo>
                      <a:pt x="9" y="35"/>
                    </a:lnTo>
                    <a:lnTo>
                      <a:pt x="10" y="36"/>
                    </a:lnTo>
                    <a:lnTo>
                      <a:pt x="10" y="39"/>
                    </a:lnTo>
                    <a:lnTo>
                      <a:pt x="11" y="40"/>
                    </a:lnTo>
                    <a:lnTo>
                      <a:pt x="14" y="41"/>
                    </a:lnTo>
                    <a:lnTo>
                      <a:pt x="15" y="43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20" y="45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5" y="47"/>
                    </a:lnTo>
                    <a:lnTo>
                      <a:pt x="28" y="47"/>
                    </a:lnTo>
                    <a:lnTo>
                      <a:pt x="30" y="47"/>
                    </a:lnTo>
                    <a:lnTo>
                      <a:pt x="31" y="47"/>
                    </a:lnTo>
                    <a:lnTo>
                      <a:pt x="33" y="47"/>
                    </a:lnTo>
                    <a:lnTo>
                      <a:pt x="35" y="45"/>
                    </a:lnTo>
                    <a:lnTo>
                      <a:pt x="37" y="44"/>
                    </a:lnTo>
                    <a:lnTo>
                      <a:pt x="38" y="44"/>
                    </a:lnTo>
                    <a:lnTo>
                      <a:pt x="40" y="43"/>
                    </a:lnTo>
                    <a:lnTo>
                      <a:pt x="42" y="41"/>
                    </a:lnTo>
                    <a:lnTo>
                      <a:pt x="43" y="40"/>
                    </a:lnTo>
                    <a:lnTo>
                      <a:pt x="44" y="39"/>
                    </a:lnTo>
                    <a:lnTo>
                      <a:pt x="45" y="36"/>
                    </a:lnTo>
                    <a:lnTo>
                      <a:pt x="46" y="35"/>
                    </a:lnTo>
                    <a:lnTo>
                      <a:pt x="46" y="33"/>
                    </a:lnTo>
                    <a:lnTo>
                      <a:pt x="47" y="32"/>
                    </a:lnTo>
                    <a:lnTo>
                      <a:pt x="47" y="29"/>
                    </a:lnTo>
                    <a:lnTo>
                      <a:pt x="47" y="27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2" name="Freeform 3399"/>
              <p:cNvSpPr>
                <a:spLocks/>
              </p:cNvSpPr>
              <p:nvPr/>
            </p:nvSpPr>
            <p:spPr bwMode="auto">
              <a:xfrm>
                <a:off x="2641" y="4024"/>
                <a:ext cx="9" cy="1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6" y="51"/>
                  </a:cxn>
                  <a:cxn ang="0">
                    <a:pos x="43" y="50"/>
                  </a:cxn>
                  <a:cxn ang="0">
                    <a:pos x="38" y="0"/>
                  </a:cxn>
                  <a:cxn ang="0">
                    <a:pos x="23" y="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6" y="52"/>
                  </a:cxn>
                  <a:cxn ang="0">
                    <a:pos x="26" y="51"/>
                  </a:cxn>
                  <a:cxn ang="0">
                    <a:pos x="0" y="32"/>
                  </a:cxn>
                </a:cxnLst>
                <a:rect l="0" t="0" r="r" b="b"/>
                <a:pathLst>
                  <a:path w="43" h="52">
                    <a:moveTo>
                      <a:pt x="0" y="32"/>
                    </a:moveTo>
                    <a:lnTo>
                      <a:pt x="26" y="51"/>
                    </a:lnTo>
                    <a:lnTo>
                      <a:pt x="43" y="50"/>
                    </a:lnTo>
                    <a:lnTo>
                      <a:pt x="38" y="0"/>
                    </a:lnTo>
                    <a:lnTo>
                      <a:pt x="23" y="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6" y="52"/>
                    </a:lnTo>
                    <a:lnTo>
                      <a:pt x="26" y="5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3" name="Freeform 3400"/>
              <p:cNvSpPr>
                <a:spLocks/>
              </p:cNvSpPr>
              <p:nvPr/>
            </p:nvSpPr>
            <p:spPr bwMode="auto">
              <a:xfrm>
                <a:off x="2641" y="4024"/>
                <a:ext cx="10" cy="7"/>
              </a:xfrm>
              <a:custGeom>
                <a:avLst/>
                <a:gdLst/>
                <a:ahLst/>
                <a:cxnLst>
                  <a:cxn ang="0">
                    <a:pos x="1" y="33"/>
                  </a:cxn>
                  <a:cxn ang="0">
                    <a:pos x="1" y="33"/>
                  </a:cxn>
                  <a:cxn ang="0">
                    <a:pos x="1" y="3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1" y="33"/>
                  </a:cxn>
                  <a:cxn ang="0">
                    <a:pos x="1" y="34"/>
                  </a:cxn>
                  <a:cxn ang="0">
                    <a:pos x="1" y="36"/>
                  </a:cxn>
                  <a:cxn ang="0">
                    <a:pos x="49" y="25"/>
                  </a:cxn>
                  <a:cxn ang="0">
                    <a:pos x="48" y="22"/>
                  </a:cxn>
                  <a:cxn ang="0">
                    <a:pos x="48" y="18"/>
                  </a:cxn>
                  <a:cxn ang="0">
                    <a:pos x="47" y="15"/>
                  </a:cxn>
                  <a:cxn ang="0">
                    <a:pos x="46" y="13"/>
                  </a:cxn>
                  <a:cxn ang="0">
                    <a:pos x="44" y="9"/>
                  </a:cxn>
                  <a:cxn ang="0">
                    <a:pos x="42" y="6"/>
                  </a:cxn>
                  <a:cxn ang="0">
                    <a:pos x="40" y="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" y="33"/>
                  </a:cxn>
                </a:cxnLst>
                <a:rect l="0" t="0" r="r" b="b"/>
                <a:pathLst>
                  <a:path w="49" h="36">
                    <a:moveTo>
                      <a:pt x="1" y="33"/>
                    </a:moveTo>
                    <a:lnTo>
                      <a:pt x="1" y="33"/>
                    </a:lnTo>
                    <a:lnTo>
                      <a:pt x="1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1" y="34"/>
                    </a:lnTo>
                    <a:lnTo>
                      <a:pt x="1" y="36"/>
                    </a:lnTo>
                    <a:lnTo>
                      <a:pt x="49" y="25"/>
                    </a:lnTo>
                    <a:lnTo>
                      <a:pt x="48" y="22"/>
                    </a:lnTo>
                    <a:lnTo>
                      <a:pt x="48" y="18"/>
                    </a:lnTo>
                    <a:lnTo>
                      <a:pt x="47" y="15"/>
                    </a:lnTo>
                    <a:lnTo>
                      <a:pt x="46" y="13"/>
                    </a:lnTo>
                    <a:lnTo>
                      <a:pt x="44" y="9"/>
                    </a:lnTo>
                    <a:lnTo>
                      <a:pt x="42" y="6"/>
                    </a:lnTo>
                    <a:lnTo>
                      <a:pt x="40" y="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4" name="Freeform 3401"/>
              <p:cNvSpPr>
                <a:spLocks/>
              </p:cNvSpPr>
              <p:nvPr/>
            </p:nvSpPr>
            <p:spPr bwMode="auto">
              <a:xfrm>
                <a:off x="2641" y="4021"/>
                <a:ext cx="7" cy="9"/>
              </a:xfrm>
              <a:custGeom>
                <a:avLst/>
                <a:gdLst/>
                <a:ahLst/>
                <a:cxnLst>
                  <a:cxn ang="0">
                    <a:pos x="2" y="49"/>
                  </a:cxn>
                  <a:cxn ang="0">
                    <a:pos x="2" y="49"/>
                  </a:cxn>
                  <a:cxn ang="0">
                    <a:pos x="2" y="49"/>
                  </a:cxn>
                  <a:cxn ang="0">
                    <a:pos x="2" y="49"/>
                  </a:cxn>
                  <a:cxn ang="0">
                    <a:pos x="2" y="49"/>
                  </a:cxn>
                  <a:cxn ang="0">
                    <a:pos x="1" y="49"/>
                  </a:cxn>
                  <a:cxn ang="0">
                    <a:pos x="1" y="49"/>
                  </a:cxn>
                  <a:cxn ang="0">
                    <a:pos x="1" y="4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37" y="15"/>
                  </a:cxn>
                  <a:cxn ang="0">
                    <a:pos x="33" y="11"/>
                  </a:cxn>
                  <a:cxn ang="0">
                    <a:pos x="29" y="8"/>
                  </a:cxn>
                  <a:cxn ang="0">
                    <a:pos x="25" y="6"/>
                  </a:cxn>
                  <a:cxn ang="0">
                    <a:pos x="21" y="3"/>
                  </a:cxn>
                  <a:cxn ang="0">
                    <a:pos x="16" y="2"/>
                  </a:cxn>
                  <a:cxn ang="0">
                    <a:pos x="11" y="1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9"/>
                  </a:cxn>
                </a:cxnLst>
                <a:rect l="0" t="0" r="r" b="b"/>
                <a:pathLst>
                  <a:path w="37" h="49">
                    <a:moveTo>
                      <a:pt x="2" y="49"/>
                    </a:moveTo>
                    <a:lnTo>
                      <a:pt x="2" y="49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37" y="15"/>
                    </a:lnTo>
                    <a:lnTo>
                      <a:pt x="33" y="11"/>
                    </a:lnTo>
                    <a:lnTo>
                      <a:pt x="29" y="8"/>
                    </a:lnTo>
                    <a:lnTo>
                      <a:pt x="25" y="6"/>
                    </a:lnTo>
                    <a:lnTo>
                      <a:pt x="21" y="3"/>
                    </a:lnTo>
                    <a:lnTo>
                      <a:pt x="16" y="2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5" name="Freeform 3402"/>
              <p:cNvSpPr>
                <a:spLocks/>
              </p:cNvSpPr>
              <p:nvPr/>
            </p:nvSpPr>
            <p:spPr bwMode="auto">
              <a:xfrm>
                <a:off x="2636" y="4021"/>
                <a:ext cx="6" cy="9"/>
              </a:xfrm>
              <a:custGeom>
                <a:avLst/>
                <a:gdLst/>
                <a:ahLst/>
                <a:cxnLst>
                  <a:cxn ang="0">
                    <a:pos x="29" y="49"/>
                  </a:cxn>
                  <a:cxn ang="0">
                    <a:pos x="29" y="48"/>
                  </a:cxn>
                  <a:cxn ang="0">
                    <a:pos x="29" y="49"/>
                  </a:cxn>
                  <a:cxn ang="0">
                    <a:pos x="29" y="49"/>
                  </a:cxn>
                  <a:cxn ang="0">
                    <a:pos x="29" y="49"/>
                  </a:cxn>
                  <a:cxn ang="0">
                    <a:pos x="28" y="49"/>
                  </a:cxn>
                  <a:cxn ang="0">
                    <a:pos x="28" y="49"/>
                  </a:cxn>
                  <a:cxn ang="0">
                    <a:pos x="28" y="49"/>
                  </a:cxn>
                  <a:cxn ang="0">
                    <a:pos x="28" y="49"/>
                  </a:cxn>
                  <a:cxn ang="0">
                    <a:pos x="28" y="49"/>
                  </a:cxn>
                  <a:cxn ang="0">
                    <a:pos x="28" y="0"/>
                  </a:cxn>
                  <a:cxn ang="0">
                    <a:pos x="25" y="0"/>
                  </a:cxn>
                  <a:cxn ang="0">
                    <a:pos x="21" y="1"/>
                  </a:cxn>
                  <a:cxn ang="0">
                    <a:pos x="18" y="1"/>
                  </a:cxn>
                  <a:cxn ang="0">
                    <a:pos x="13" y="2"/>
                  </a:cxn>
                  <a:cxn ang="0">
                    <a:pos x="10" y="3"/>
                  </a:cxn>
                  <a:cxn ang="0">
                    <a:pos x="6" y="6"/>
                  </a:cxn>
                  <a:cxn ang="0">
                    <a:pos x="3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9" y="49"/>
                  </a:cxn>
                </a:cxnLst>
                <a:rect l="0" t="0" r="r" b="b"/>
                <a:pathLst>
                  <a:path w="29" h="49">
                    <a:moveTo>
                      <a:pt x="29" y="49"/>
                    </a:moveTo>
                    <a:lnTo>
                      <a:pt x="29" y="48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18" y="1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9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6" name="Freeform 3403"/>
              <p:cNvSpPr>
                <a:spLocks/>
              </p:cNvSpPr>
              <p:nvPr/>
            </p:nvSpPr>
            <p:spPr bwMode="auto">
              <a:xfrm>
                <a:off x="2632" y="4022"/>
                <a:ext cx="10" cy="9"/>
              </a:xfrm>
              <a:custGeom>
                <a:avLst/>
                <a:gdLst/>
                <a:ahLst/>
                <a:cxnLst>
                  <a:cxn ang="0">
                    <a:pos x="46" y="45"/>
                  </a:cxn>
                  <a:cxn ang="0">
                    <a:pos x="46" y="45"/>
                  </a:cxn>
                  <a:cxn ang="0">
                    <a:pos x="46" y="44"/>
                  </a:cxn>
                  <a:cxn ang="0">
                    <a:pos x="47" y="43"/>
                  </a:cxn>
                  <a:cxn ang="0">
                    <a:pos x="47" y="43"/>
                  </a:cxn>
                  <a:cxn ang="0">
                    <a:pos x="48" y="42"/>
                  </a:cxn>
                  <a:cxn ang="0">
                    <a:pos x="48" y="42"/>
                  </a:cxn>
                  <a:cxn ang="0">
                    <a:pos x="49" y="40"/>
                  </a:cxn>
                  <a:cxn ang="0">
                    <a:pos x="49" y="40"/>
                  </a:cxn>
                  <a:cxn ang="0">
                    <a:pos x="49" y="40"/>
                  </a:cxn>
                  <a:cxn ang="0">
                    <a:pos x="20" y="0"/>
                  </a:cxn>
                  <a:cxn ang="0">
                    <a:pos x="17" y="2"/>
                  </a:cxn>
                  <a:cxn ang="0">
                    <a:pos x="14" y="6"/>
                  </a:cxn>
                  <a:cxn ang="0">
                    <a:pos x="11" y="8"/>
                  </a:cxn>
                  <a:cxn ang="0">
                    <a:pos x="8" y="12"/>
                  </a:cxn>
                  <a:cxn ang="0">
                    <a:pos x="5" y="15"/>
                  </a:cxn>
                  <a:cxn ang="0">
                    <a:pos x="3" y="20"/>
                  </a:cxn>
                  <a:cxn ang="0">
                    <a:pos x="2" y="23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46" y="45"/>
                  </a:cxn>
                </a:cxnLst>
                <a:rect l="0" t="0" r="r" b="b"/>
                <a:pathLst>
                  <a:path w="49" h="45">
                    <a:moveTo>
                      <a:pt x="46" y="45"/>
                    </a:moveTo>
                    <a:lnTo>
                      <a:pt x="46" y="45"/>
                    </a:lnTo>
                    <a:lnTo>
                      <a:pt x="46" y="44"/>
                    </a:lnTo>
                    <a:lnTo>
                      <a:pt x="47" y="43"/>
                    </a:lnTo>
                    <a:lnTo>
                      <a:pt x="47" y="43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4" y="6"/>
                    </a:lnTo>
                    <a:lnTo>
                      <a:pt x="11" y="8"/>
                    </a:lnTo>
                    <a:lnTo>
                      <a:pt x="8" y="12"/>
                    </a:lnTo>
                    <a:lnTo>
                      <a:pt x="5" y="15"/>
                    </a:lnTo>
                    <a:lnTo>
                      <a:pt x="3" y="20"/>
                    </a:lnTo>
                    <a:lnTo>
                      <a:pt x="2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46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7" name="Freeform 3404"/>
              <p:cNvSpPr>
                <a:spLocks/>
              </p:cNvSpPr>
              <p:nvPr/>
            </p:nvSpPr>
            <p:spPr bwMode="auto">
              <a:xfrm>
                <a:off x="2630" y="4028"/>
                <a:ext cx="11" cy="24"/>
              </a:xfrm>
              <a:custGeom>
                <a:avLst/>
                <a:gdLst/>
                <a:ahLst/>
                <a:cxnLst>
                  <a:cxn ang="0">
                    <a:pos x="4" y="26"/>
                  </a:cxn>
                  <a:cxn ang="0">
                    <a:pos x="51" y="40"/>
                  </a:cxn>
                  <a:cxn ang="0">
                    <a:pos x="51" y="35"/>
                  </a:cxn>
                  <a:cxn ang="0">
                    <a:pos x="51" y="32"/>
                  </a:cxn>
                  <a:cxn ang="0">
                    <a:pos x="51" y="28"/>
                  </a:cxn>
                  <a:cxn ang="0">
                    <a:pos x="51" y="26"/>
                  </a:cxn>
                  <a:cxn ang="0">
                    <a:pos x="52" y="23"/>
                  </a:cxn>
                  <a:cxn ang="0">
                    <a:pos x="52" y="22"/>
                  </a:cxn>
                  <a:cxn ang="0">
                    <a:pos x="53" y="19"/>
                  </a:cxn>
                  <a:cxn ang="0">
                    <a:pos x="53" y="18"/>
                  </a:cxn>
                  <a:cxn ang="0">
                    <a:pos x="7" y="0"/>
                  </a:cxn>
                  <a:cxn ang="0">
                    <a:pos x="5" y="4"/>
                  </a:cxn>
                  <a:cxn ang="0">
                    <a:pos x="4" y="9"/>
                  </a:cxn>
                  <a:cxn ang="0">
                    <a:pos x="3" y="13"/>
                  </a:cxn>
                  <a:cxn ang="0">
                    <a:pos x="2" y="18"/>
                  </a:cxn>
                  <a:cxn ang="0">
                    <a:pos x="1" y="23"/>
                  </a:cxn>
                  <a:cxn ang="0">
                    <a:pos x="1" y="28"/>
                  </a:cxn>
                  <a:cxn ang="0">
                    <a:pos x="1" y="34"/>
                  </a:cxn>
                  <a:cxn ang="0">
                    <a:pos x="1" y="39"/>
                  </a:cxn>
                  <a:cxn ang="0">
                    <a:pos x="46" y="53"/>
                  </a:cxn>
                  <a:cxn ang="0">
                    <a:pos x="1" y="39"/>
                  </a:cxn>
                  <a:cxn ang="0">
                    <a:pos x="0" y="121"/>
                  </a:cxn>
                  <a:cxn ang="0">
                    <a:pos x="46" y="53"/>
                  </a:cxn>
                  <a:cxn ang="0">
                    <a:pos x="4" y="26"/>
                  </a:cxn>
                </a:cxnLst>
                <a:rect l="0" t="0" r="r" b="b"/>
                <a:pathLst>
                  <a:path w="53" h="121">
                    <a:moveTo>
                      <a:pt x="4" y="26"/>
                    </a:moveTo>
                    <a:lnTo>
                      <a:pt x="51" y="40"/>
                    </a:lnTo>
                    <a:lnTo>
                      <a:pt x="51" y="35"/>
                    </a:lnTo>
                    <a:lnTo>
                      <a:pt x="51" y="32"/>
                    </a:lnTo>
                    <a:lnTo>
                      <a:pt x="51" y="28"/>
                    </a:lnTo>
                    <a:lnTo>
                      <a:pt x="51" y="26"/>
                    </a:lnTo>
                    <a:lnTo>
                      <a:pt x="52" y="23"/>
                    </a:lnTo>
                    <a:lnTo>
                      <a:pt x="52" y="22"/>
                    </a:lnTo>
                    <a:lnTo>
                      <a:pt x="53" y="19"/>
                    </a:lnTo>
                    <a:lnTo>
                      <a:pt x="53" y="18"/>
                    </a:lnTo>
                    <a:lnTo>
                      <a:pt x="7" y="0"/>
                    </a:lnTo>
                    <a:lnTo>
                      <a:pt x="5" y="4"/>
                    </a:lnTo>
                    <a:lnTo>
                      <a:pt x="4" y="9"/>
                    </a:lnTo>
                    <a:lnTo>
                      <a:pt x="3" y="13"/>
                    </a:lnTo>
                    <a:lnTo>
                      <a:pt x="2" y="18"/>
                    </a:lnTo>
                    <a:lnTo>
                      <a:pt x="1" y="23"/>
                    </a:lnTo>
                    <a:lnTo>
                      <a:pt x="1" y="28"/>
                    </a:lnTo>
                    <a:lnTo>
                      <a:pt x="1" y="34"/>
                    </a:lnTo>
                    <a:lnTo>
                      <a:pt x="1" y="39"/>
                    </a:lnTo>
                    <a:lnTo>
                      <a:pt x="46" y="53"/>
                    </a:lnTo>
                    <a:lnTo>
                      <a:pt x="1" y="39"/>
                    </a:lnTo>
                    <a:lnTo>
                      <a:pt x="0" y="121"/>
                    </a:lnTo>
                    <a:lnTo>
                      <a:pt x="46" y="53"/>
                    </a:lnTo>
                    <a:lnTo>
                      <a:pt x="4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8" name="Freeform 3405"/>
              <p:cNvSpPr>
                <a:spLocks/>
              </p:cNvSpPr>
              <p:nvPr/>
            </p:nvSpPr>
            <p:spPr bwMode="auto">
              <a:xfrm>
                <a:off x="2631" y="4029"/>
                <a:ext cx="10" cy="9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1" y="3"/>
                  </a:cxn>
                  <a:cxn ang="0">
                    <a:pos x="18" y="5"/>
                  </a:cxn>
                  <a:cxn ang="0">
                    <a:pos x="14" y="7"/>
                  </a:cxn>
                  <a:cxn ang="0">
                    <a:pos x="11" y="9"/>
                  </a:cxn>
                  <a:cxn ang="0">
                    <a:pos x="8" y="12"/>
                  </a:cxn>
                  <a:cxn ang="0">
                    <a:pos x="5" y="15"/>
                  </a:cxn>
                  <a:cxn ang="0">
                    <a:pos x="3" y="19"/>
                  </a:cxn>
                  <a:cxn ang="0">
                    <a:pos x="0" y="22"/>
                  </a:cxn>
                  <a:cxn ang="0">
                    <a:pos x="42" y="49"/>
                  </a:cxn>
                  <a:cxn ang="0">
                    <a:pos x="43" y="48"/>
                  </a:cxn>
                  <a:cxn ang="0">
                    <a:pos x="43" y="48"/>
                  </a:cxn>
                  <a:cxn ang="0">
                    <a:pos x="44" y="46"/>
                  </a:cxn>
                  <a:cxn ang="0">
                    <a:pos x="44" y="45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47" y="44"/>
                  </a:cxn>
                  <a:cxn ang="0">
                    <a:pos x="47" y="44"/>
                  </a:cxn>
                  <a:cxn ang="0">
                    <a:pos x="47" y="44"/>
                  </a:cxn>
                  <a:cxn ang="0">
                    <a:pos x="25" y="0"/>
                  </a:cxn>
                </a:cxnLst>
                <a:rect l="0" t="0" r="r" b="b"/>
                <a:pathLst>
                  <a:path w="47" h="49">
                    <a:moveTo>
                      <a:pt x="25" y="0"/>
                    </a:moveTo>
                    <a:lnTo>
                      <a:pt x="25" y="0"/>
                    </a:lnTo>
                    <a:lnTo>
                      <a:pt x="21" y="3"/>
                    </a:lnTo>
                    <a:lnTo>
                      <a:pt x="18" y="5"/>
                    </a:lnTo>
                    <a:lnTo>
                      <a:pt x="14" y="7"/>
                    </a:lnTo>
                    <a:lnTo>
                      <a:pt x="11" y="9"/>
                    </a:lnTo>
                    <a:lnTo>
                      <a:pt x="8" y="12"/>
                    </a:lnTo>
                    <a:lnTo>
                      <a:pt x="5" y="15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42" y="49"/>
                    </a:lnTo>
                    <a:lnTo>
                      <a:pt x="43" y="48"/>
                    </a:lnTo>
                    <a:lnTo>
                      <a:pt x="43" y="48"/>
                    </a:lnTo>
                    <a:lnTo>
                      <a:pt x="44" y="46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7" y="44"/>
                    </a:lnTo>
                    <a:lnTo>
                      <a:pt x="47" y="44"/>
                    </a:lnTo>
                    <a:lnTo>
                      <a:pt x="47" y="4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9" name="Freeform 3406"/>
              <p:cNvSpPr>
                <a:spLocks/>
              </p:cNvSpPr>
              <p:nvPr/>
            </p:nvSpPr>
            <p:spPr bwMode="auto">
              <a:xfrm>
                <a:off x="2636" y="4027"/>
                <a:ext cx="6" cy="1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7" y="1"/>
                  </a:cxn>
                  <a:cxn ang="0">
                    <a:pos x="13" y="1"/>
                  </a:cxn>
                  <a:cxn ang="0">
                    <a:pos x="10" y="3"/>
                  </a:cxn>
                  <a:cxn ang="0">
                    <a:pos x="7" y="4"/>
                  </a:cxn>
                  <a:cxn ang="0">
                    <a:pos x="3" y="6"/>
                  </a:cxn>
                  <a:cxn ang="0">
                    <a:pos x="0" y="7"/>
                  </a:cxn>
                  <a:cxn ang="0">
                    <a:pos x="22" y="51"/>
                  </a:cxn>
                  <a:cxn ang="0">
                    <a:pos x="23" y="51"/>
                  </a:cxn>
                  <a:cxn ang="0">
                    <a:pos x="24" y="51"/>
                  </a:cxn>
                  <a:cxn ang="0">
                    <a:pos x="24" y="50"/>
                  </a:cxn>
                  <a:cxn ang="0">
                    <a:pos x="25" y="50"/>
                  </a:cxn>
                  <a:cxn ang="0">
                    <a:pos x="26" y="50"/>
                  </a:cxn>
                  <a:cxn ang="0">
                    <a:pos x="26" y="50"/>
                  </a:cxn>
                  <a:cxn ang="0">
                    <a:pos x="27" y="50"/>
                  </a:cxn>
                  <a:cxn ang="0">
                    <a:pos x="28" y="50"/>
                  </a:cxn>
                  <a:cxn ang="0">
                    <a:pos x="28" y="50"/>
                  </a:cxn>
                  <a:cxn ang="0">
                    <a:pos x="28" y="0"/>
                  </a:cxn>
                </a:cxnLst>
                <a:rect l="0" t="0" r="r" b="b"/>
                <a:pathLst>
                  <a:path w="28" h="51">
                    <a:moveTo>
                      <a:pt x="28" y="0"/>
                    </a:moveTo>
                    <a:lnTo>
                      <a:pt x="28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3" y="1"/>
                    </a:lnTo>
                    <a:lnTo>
                      <a:pt x="10" y="3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7"/>
                    </a:lnTo>
                    <a:lnTo>
                      <a:pt x="22" y="51"/>
                    </a:lnTo>
                    <a:lnTo>
                      <a:pt x="23" y="51"/>
                    </a:lnTo>
                    <a:lnTo>
                      <a:pt x="24" y="51"/>
                    </a:lnTo>
                    <a:lnTo>
                      <a:pt x="24" y="50"/>
                    </a:lnTo>
                    <a:lnTo>
                      <a:pt x="25" y="50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7" y="50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0" name="Freeform 3407"/>
              <p:cNvSpPr>
                <a:spLocks/>
              </p:cNvSpPr>
              <p:nvPr/>
            </p:nvSpPr>
            <p:spPr bwMode="auto">
              <a:xfrm>
                <a:off x="2642" y="4027"/>
                <a:ext cx="9" cy="11"/>
              </a:xfrm>
              <a:custGeom>
                <a:avLst/>
                <a:gdLst/>
                <a:ahLst/>
                <a:cxnLst>
                  <a:cxn ang="0">
                    <a:pos x="46" y="20"/>
                  </a:cxn>
                  <a:cxn ang="0">
                    <a:pos x="46" y="20"/>
                  </a:cxn>
                  <a:cxn ang="0">
                    <a:pos x="41" y="15"/>
                  </a:cxn>
                  <a:cxn ang="0">
                    <a:pos x="36" y="12"/>
                  </a:cxn>
                  <a:cxn ang="0">
                    <a:pos x="30" y="8"/>
                  </a:cxn>
                  <a:cxn ang="0">
                    <a:pos x="25" y="5"/>
                  </a:cxn>
                  <a:cxn ang="0">
                    <a:pos x="19" y="3"/>
                  </a:cxn>
                  <a:cxn ang="0">
                    <a:pos x="12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2" y="50"/>
                  </a:cxn>
                  <a:cxn ang="0">
                    <a:pos x="3" y="50"/>
                  </a:cxn>
                  <a:cxn ang="0">
                    <a:pos x="4" y="50"/>
                  </a:cxn>
                  <a:cxn ang="0">
                    <a:pos x="5" y="51"/>
                  </a:cxn>
                  <a:cxn ang="0">
                    <a:pos x="6" y="51"/>
                  </a:cxn>
                  <a:cxn ang="0">
                    <a:pos x="7" y="52"/>
                  </a:cxn>
                  <a:cxn ang="0">
                    <a:pos x="9" y="52"/>
                  </a:cxn>
                  <a:cxn ang="0">
                    <a:pos x="10" y="53"/>
                  </a:cxn>
                  <a:cxn ang="0">
                    <a:pos x="10" y="53"/>
                  </a:cxn>
                  <a:cxn ang="0">
                    <a:pos x="46" y="20"/>
                  </a:cxn>
                </a:cxnLst>
                <a:rect l="0" t="0" r="r" b="b"/>
                <a:pathLst>
                  <a:path w="46" h="53">
                    <a:moveTo>
                      <a:pt x="46" y="20"/>
                    </a:moveTo>
                    <a:lnTo>
                      <a:pt x="46" y="20"/>
                    </a:lnTo>
                    <a:lnTo>
                      <a:pt x="41" y="15"/>
                    </a:lnTo>
                    <a:lnTo>
                      <a:pt x="36" y="12"/>
                    </a:lnTo>
                    <a:lnTo>
                      <a:pt x="30" y="8"/>
                    </a:lnTo>
                    <a:lnTo>
                      <a:pt x="25" y="5"/>
                    </a:lnTo>
                    <a:lnTo>
                      <a:pt x="19" y="3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3" y="50"/>
                    </a:lnTo>
                    <a:lnTo>
                      <a:pt x="4" y="50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7" y="52"/>
                    </a:lnTo>
                    <a:lnTo>
                      <a:pt x="9" y="52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46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1" name="Freeform 3408"/>
              <p:cNvSpPr>
                <a:spLocks/>
              </p:cNvSpPr>
              <p:nvPr/>
            </p:nvSpPr>
            <p:spPr bwMode="auto">
              <a:xfrm>
                <a:off x="2644" y="4031"/>
                <a:ext cx="11" cy="10"/>
              </a:xfrm>
              <a:custGeom>
                <a:avLst/>
                <a:gdLst/>
                <a:ahLst/>
                <a:cxnLst>
                  <a:cxn ang="0">
                    <a:pos x="54" y="47"/>
                  </a:cxn>
                  <a:cxn ang="0">
                    <a:pos x="54" y="47"/>
                  </a:cxn>
                  <a:cxn ang="0">
                    <a:pos x="53" y="40"/>
                  </a:cxn>
                  <a:cxn ang="0">
                    <a:pos x="53" y="35"/>
                  </a:cxn>
                  <a:cxn ang="0">
                    <a:pos x="51" y="28"/>
                  </a:cxn>
                  <a:cxn ang="0">
                    <a:pos x="49" y="22"/>
                  </a:cxn>
                  <a:cxn ang="0">
                    <a:pos x="46" y="16"/>
                  </a:cxn>
                  <a:cxn ang="0">
                    <a:pos x="44" y="10"/>
                  </a:cxn>
                  <a:cxn ang="0">
                    <a:pos x="40" y="5"/>
                  </a:cxn>
                  <a:cxn ang="0">
                    <a:pos x="36" y="0"/>
                  </a:cxn>
                  <a:cxn ang="0">
                    <a:pos x="0" y="33"/>
                  </a:cxn>
                  <a:cxn ang="0">
                    <a:pos x="1" y="35"/>
                  </a:cxn>
                  <a:cxn ang="0">
                    <a:pos x="1" y="36"/>
                  </a:cxn>
                  <a:cxn ang="0">
                    <a:pos x="2" y="38"/>
                  </a:cxn>
                  <a:cxn ang="0">
                    <a:pos x="2" y="39"/>
                  </a:cxn>
                  <a:cxn ang="0">
                    <a:pos x="3" y="40"/>
                  </a:cxn>
                  <a:cxn ang="0">
                    <a:pos x="3" y="43"/>
                  </a:cxn>
                  <a:cxn ang="0">
                    <a:pos x="3" y="45"/>
                  </a:cxn>
                  <a:cxn ang="0">
                    <a:pos x="4" y="47"/>
                  </a:cxn>
                  <a:cxn ang="0">
                    <a:pos x="4" y="47"/>
                  </a:cxn>
                  <a:cxn ang="0">
                    <a:pos x="54" y="47"/>
                  </a:cxn>
                </a:cxnLst>
                <a:rect l="0" t="0" r="r" b="b"/>
                <a:pathLst>
                  <a:path w="54" h="47">
                    <a:moveTo>
                      <a:pt x="54" y="47"/>
                    </a:moveTo>
                    <a:lnTo>
                      <a:pt x="54" y="47"/>
                    </a:lnTo>
                    <a:lnTo>
                      <a:pt x="53" y="40"/>
                    </a:lnTo>
                    <a:lnTo>
                      <a:pt x="53" y="35"/>
                    </a:lnTo>
                    <a:lnTo>
                      <a:pt x="51" y="28"/>
                    </a:lnTo>
                    <a:lnTo>
                      <a:pt x="49" y="22"/>
                    </a:lnTo>
                    <a:lnTo>
                      <a:pt x="46" y="16"/>
                    </a:lnTo>
                    <a:lnTo>
                      <a:pt x="44" y="10"/>
                    </a:lnTo>
                    <a:lnTo>
                      <a:pt x="40" y="5"/>
                    </a:lnTo>
                    <a:lnTo>
                      <a:pt x="36" y="0"/>
                    </a:lnTo>
                    <a:lnTo>
                      <a:pt x="0" y="33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2" y="38"/>
                    </a:lnTo>
                    <a:lnTo>
                      <a:pt x="2" y="39"/>
                    </a:lnTo>
                    <a:lnTo>
                      <a:pt x="3" y="40"/>
                    </a:lnTo>
                    <a:lnTo>
                      <a:pt x="3" y="43"/>
                    </a:lnTo>
                    <a:lnTo>
                      <a:pt x="3" y="45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5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2" name="Freeform 3409"/>
              <p:cNvSpPr>
                <a:spLocks/>
              </p:cNvSpPr>
              <p:nvPr/>
            </p:nvSpPr>
            <p:spPr bwMode="auto">
              <a:xfrm>
                <a:off x="2644" y="4041"/>
                <a:ext cx="11" cy="6"/>
              </a:xfrm>
              <a:custGeom>
                <a:avLst/>
                <a:gdLst/>
                <a:ahLst/>
                <a:cxnLst>
                  <a:cxn ang="0">
                    <a:pos x="45" y="34"/>
                  </a:cxn>
                  <a:cxn ang="0">
                    <a:pos x="45" y="34"/>
                  </a:cxn>
                  <a:cxn ang="0">
                    <a:pos x="46" y="30"/>
                  </a:cxn>
                  <a:cxn ang="0">
                    <a:pos x="48" y="26"/>
                  </a:cxn>
                  <a:cxn ang="0">
                    <a:pos x="50" y="22"/>
                  </a:cxn>
                  <a:cxn ang="0">
                    <a:pos x="51" y="18"/>
                  </a:cxn>
                  <a:cxn ang="0">
                    <a:pos x="52" y="13"/>
                  </a:cxn>
                  <a:cxn ang="0">
                    <a:pos x="52" y="9"/>
                  </a:cxn>
                  <a:cxn ang="0">
                    <a:pos x="52" y="5"/>
                  </a:cxn>
                  <a:cxn ang="0">
                    <a:pos x="5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45" y="34"/>
                  </a:cxn>
                </a:cxnLst>
                <a:rect l="0" t="0" r="r" b="b"/>
                <a:pathLst>
                  <a:path w="53" h="34">
                    <a:moveTo>
                      <a:pt x="45" y="34"/>
                    </a:moveTo>
                    <a:lnTo>
                      <a:pt x="45" y="34"/>
                    </a:lnTo>
                    <a:lnTo>
                      <a:pt x="46" y="30"/>
                    </a:lnTo>
                    <a:lnTo>
                      <a:pt x="48" y="26"/>
                    </a:lnTo>
                    <a:lnTo>
                      <a:pt x="50" y="22"/>
                    </a:lnTo>
                    <a:lnTo>
                      <a:pt x="51" y="18"/>
                    </a:lnTo>
                    <a:lnTo>
                      <a:pt x="52" y="13"/>
                    </a:lnTo>
                    <a:lnTo>
                      <a:pt x="52" y="9"/>
                    </a:lnTo>
                    <a:lnTo>
                      <a:pt x="52" y="5"/>
                    </a:lnTo>
                    <a:lnTo>
                      <a:pt x="5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5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3" name="Freeform 3410"/>
              <p:cNvSpPr>
                <a:spLocks/>
              </p:cNvSpPr>
              <p:nvPr/>
            </p:nvSpPr>
            <p:spPr bwMode="auto">
              <a:xfrm>
                <a:off x="2643" y="4043"/>
                <a:ext cx="10" cy="10"/>
              </a:xfrm>
              <a:custGeom>
                <a:avLst/>
                <a:gdLst/>
                <a:ahLst/>
                <a:cxnLst>
                  <a:cxn ang="0">
                    <a:pos x="26" y="48"/>
                  </a:cxn>
                  <a:cxn ang="0">
                    <a:pos x="26" y="48"/>
                  </a:cxn>
                  <a:cxn ang="0">
                    <a:pos x="29" y="46"/>
                  </a:cxn>
                  <a:cxn ang="0">
                    <a:pos x="33" y="44"/>
                  </a:cxn>
                  <a:cxn ang="0">
                    <a:pos x="36" y="40"/>
                  </a:cxn>
                  <a:cxn ang="0">
                    <a:pos x="40" y="37"/>
                  </a:cxn>
                  <a:cxn ang="0">
                    <a:pos x="42" y="33"/>
                  </a:cxn>
                  <a:cxn ang="0">
                    <a:pos x="45" y="30"/>
                  </a:cxn>
                  <a:cxn ang="0">
                    <a:pos x="48" y="26"/>
                  </a:cxn>
                  <a:cxn ang="0">
                    <a:pos x="50" y="22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26" y="48"/>
                  </a:cxn>
                </a:cxnLst>
                <a:rect l="0" t="0" r="r" b="b"/>
                <a:pathLst>
                  <a:path w="50" h="48">
                    <a:moveTo>
                      <a:pt x="26" y="48"/>
                    </a:moveTo>
                    <a:lnTo>
                      <a:pt x="26" y="48"/>
                    </a:lnTo>
                    <a:lnTo>
                      <a:pt x="29" y="46"/>
                    </a:lnTo>
                    <a:lnTo>
                      <a:pt x="33" y="44"/>
                    </a:lnTo>
                    <a:lnTo>
                      <a:pt x="36" y="40"/>
                    </a:lnTo>
                    <a:lnTo>
                      <a:pt x="40" y="37"/>
                    </a:lnTo>
                    <a:lnTo>
                      <a:pt x="42" y="33"/>
                    </a:lnTo>
                    <a:lnTo>
                      <a:pt x="45" y="30"/>
                    </a:lnTo>
                    <a:lnTo>
                      <a:pt x="48" y="26"/>
                    </a:lnTo>
                    <a:lnTo>
                      <a:pt x="50" y="22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4" name="Freeform 3411"/>
              <p:cNvSpPr>
                <a:spLocks/>
              </p:cNvSpPr>
              <p:nvPr/>
            </p:nvSpPr>
            <p:spPr bwMode="auto">
              <a:xfrm>
                <a:off x="2641" y="4044"/>
                <a:ext cx="7" cy="11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52"/>
                  </a:cxn>
                  <a:cxn ang="0">
                    <a:pos x="4" y="52"/>
                  </a:cxn>
                  <a:cxn ang="0">
                    <a:pos x="8" y="52"/>
                  </a:cxn>
                  <a:cxn ang="0">
                    <a:pos x="13" y="50"/>
                  </a:cxn>
                  <a:cxn ang="0">
                    <a:pos x="17" y="49"/>
                  </a:cxn>
                  <a:cxn ang="0">
                    <a:pos x="21" y="48"/>
                  </a:cxn>
                  <a:cxn ang="0">
                    <a:pos x="26" y="47"/>
                  </a:cxn>
                  <a:cxn ang="0">
                    <a:pos x="30" y="45"/>
                  </a:cxn>
                  <a:cxn ang="0">
                    <a:pos x="34" y="42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52"/>
                  </a:cxn>
                </a:cxnLst>
                <a:rect l="0" t="0" r="r" b="b"/>
                <a:pathLst>
                  <a:path w="34" h="52">
                    <a:moveTo>
                      <a:pt x="0" y="52"/>
                    </a:moveTo>
                    <a:lnTo>
                      <a:pt x="0" y="52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13" y="50"/>
                    </a:lnTo>
                    <a:lnTo>
                      <a:pt x="17" y="49"/>
                    </a:lnTo>
                    <a:lnTo>
                      <a:pt x="21" y="48"/>
                    </a:lnTo>
                    <a:lnTo>
                      <a:pt x="26" y="47"/>
                    </a:lnTo>
                    <a:lnTo>
                      <a:pt x="30" y="45"/>
                    </a:lnTo>
                    <a:lnTo>
                      <a:pt x="34" y="42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5" name="Freeform 3412"/>
              <p:cNvSpPr>
                <a:spLocks/>
              </p:cNvSpPr>
              <p:nvPr/>
            </p:nvSpPr>
            <p:spPr bwMode="auto">
              <a:xfrm>
                <a:off x="2631" y="4043"/>
                <a:ext cx="10" cy="1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5" y="37"/>
                  </a:cxn>
                  <a:cxn ang="0">
                    <a:pos x="11" y="43"/>
                  </a:cxn>
                  <a:cxn ang="0">
                    <a:pos x="16" y="46"/>
                  </a:cxn>
                  <a:cxn ang="0">
                    <a:pos x="23" y="50"/>
                  </a:cxn>
                  <a:cxn ang="0">
                    <a:pos x="30" y="52"/>
                  </a:cxn>
                  <a:cxn ang="0">
                    <a:pos x="37" y="54"/>
                  </a:cxn>
                  <a:cxn ang="0">
                    <a:pos x="44" y="56"/>
                  </a:cxn>
                  <a:cxn ang="0">
                    <a:pos x="52" y="56"/>
                  </a:cxn>
                  <a:cxn ang="0">
                    <a:pos x="52" y="6"/>
                  </a:cxn>
                  <a:cxn ang="0">
                    <a:pos x="49" y="6"/>
                  </a:cxn>
                  <a:cxn ang="0">
                    <a:pos x="48" y="6"/>
                  </a:cxn>
                  <a:cxn ang="0">
                    <a:pos x="45" y="5"/>
                  </a:cxn>
                  <a:cxn ang="0">
                    <a:pos x="44" y="5"/>
                  </a:cxn>
                  <a:cxn ang="0">
                    <a:pos x="42" y="4"/>
                  </a:cxn>
                  <a:cxn ang="0">
                    <a:pos x="41" y="2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0" y="32"/>
                  </a:cxn>
                </a:cxnLst>
                <a:rect l="0" t="0" r="r" b="b"/>
                <a:pathLst>
                  <a:path w="52" h="56">
                    <a:moveTo>
                      <a:pt x="0" y="32"/>
                    </a:moveTo>
                    <a:lnTo>
                      <a:pt x="0" y="32"/>
                    </a:lnTo>
                    <a:lnTo>
                      <a:pt x="5" y="37"/>
                    </a:lnTo>
                    <a:lnTo>
                      <a:pt x="11" y="43"/>
                    </a:lnTo>
                    <a:lnTo>
                      <a:pt x="16" y="46"/>
                    </a:lnTo>
                    <a:lnTo>
                      <a:pt x="23" y="50"/>
                    </a:lnTo>
                    <a:lnTo>
                      <a:pt x="30" y="52"/>
                    </a:lnTo>
                    <a:lnTo>
                      <a:pt x="37" y="54"/>
                    </a:lnTo>
                    <a:lnTo>
                      <a:pt x="44" y="56"/>
                    </a:lnTo>
                    <a:lnTo>
                      <a:pt x="52" y="56"/>
                    </a:lnTo>
                    <a:lnTo>
                      <a:pt x="52" y="6"/>
                    </a:lnTo>
                    <a:lnTo>
                      <a:pt x="49" y="6"/>
                    </a:lnTo>
                    <a:lnTo>
                      <a:pt x="48" y="6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2" y="4"/>
                    </a:lnTo>
                    <a:lnTo>
                      <a:pt x="41" y="2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6" name="Freeform 3413"/>
              <p:cNvSpPr>
                <a:spLocks/>
              </p:cNvSpPr>
              <p:nvPr/>
            </p:nvSpPr>
            <p:spPr bwMode="auto">
              <a:xfrm>
                <a:off x="2627" y="4037"/>
                <a:ext cx="12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" y="18"/>
                  </a:cxn>
                  <a:cxn ang="0">
                    <a:pos x="2" y="26"/>
                  </a:cxn>
                  <a:cxn ang="0">
                    <a:pos x="3" y="34"/>
                  </a:cxn>
                  <a:cxn ang="0">
                    <a:pos x="5" y="42"/>
                  </a:cxn>
                  <a:cxn ang="0">
                    <a:pos x="9" y="51"/>
                  </a:cxn>
                  <a:cxn ang="0">
                    <a:pos x="14" y="57"/>
                  </a:cxn>
                  <a:cxn ang="0">
                    <a:pos x="18" y="64"/>
                  </a:cxn>
                  <a:cxn ang="0">
                    <a:pos x="56" y="32"/>
                  </a:cxn>
                  <a:cxn ang="0">
                    <a:pos x="55" y="31"/>
                  </a:cxn>
                  <a:cxn ang="0">
                    <a:pos x="54" y="29"/>
                  </a:cxn>
                  <a:cxn ang="0">
                    <a:pos x="53" y="26"/>
                  </a:cxn>
                  <a:cxn ang="0">
                    <a:pos x="52" y="23"/>
                  </a:cxn>
                  <a:cxn ang="0">
                    <a:pos x="51" y="18"/>
                  </a:cxn>
                  <a:cxn ang="0">
                    <a:pos x="49" y="12"/>
                  </a:cxn>
                  <a:cxn ang="0">
                    <a:pos x="49" y="7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0" y="0"/>
                  </a:cxn>
                </a:cxnLst>
                <a:rect l="0" t="0" r="r" b="b"/>
                <a:pathLst>
                  <a:path w="56" h="64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" y="18"/>
                    </a:lnTo>
                    <a:lnTo>
                      <a:pt x="2" y="26"/>
                    </a:lnTo>
                    <a:lnTo>
                      <a:pt x="3" y="34"/>
                    </a:lnTo>
                    <a:lnTo>
                      <a:pt x="5" y="42"/>
                    </a:lnTo>
                    <a:lnTo>
                      <a:pt x="9" y="51"/>
                    </a:lnTo>
                    <a:lnTo>
                      <a:pt x="14" y="57"/>
                    </a:lnTo>
                    <a:lnTo>
                      <a:pt x="18" y="64"/>
                    </a:lnTo>
                    <a:lnTo>
                      <a:pt x="56" y="32"/>
                    </a:lnTo>
                    <a:lnTo>
                      <a:pt x="55" y="31"/>
                    </a:lnTo>
                    <a:lnTo>
                      <a:pt x="54" y="29"/>
                    </a:lnTo>
                    <a:lnTo>
                      <a:pt x="53" y="26"/>
                    </a:lnTo>
                    <a:lnTo>
                      <a:pt x="52" y="23"/>
                    </a:lnTo>
                    <a:lnTo>
                      <a:pt x="51" y="18"/>
                    </a:lnTo>
                    <a:lnTo>
                      <a:pt x="49" y="12"/>
                    </a:lnTo>
                    <a:lnTo>
                      <a:pt x="49" y="7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7" name="Freeform 3414"/>
              <p:cNvSpPr>
                <a:spLocks/>
              </p:cNvSpPr>
              <p:nvPr/>
            </p:nvSpPr>
            <p:spPr bwMode="auto">
              <a:xfrm>
                <a:off x="2627" y="4023"/>
                <a:ext cx="12" cy="1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0"/>
                  </a:cxn>
                  <a:cxn ang="0">
                    <a:pos x="14" y="7"/>
                  </a:cxn>
                  <a:cxn ang="0">
                    <a:pos x="10" y="15"/>
                  </a:cxn>
                  <a:cxn ang="0">
                    <a:pos x="7" y="23"/>
                  </a:cxn>
                  <a:cxn ang="0">
                    <a:pos x="4" y="32"/>
                  </a:cxn>
                  <a:cxn ang="0">
                    <a:pos x="2" y="41"/>
                  </a:cxn>
                  <a:cxn ang="0">
                    <a:pos x="1" y="50"/>
                  </a:cxn>
                  <a:cxn ang="0">
                    <a:pos x="0" y="60"/>
                  </a:cxn>
                  <a:cxn ang="0">
                    <a:pos x="0" y="71"/>
                  </a:cxn>
                  <a:cxn ang="0">
                    <a:pos x="49" y="71"/>
                  </a:cxn>
                  <a:cxn ang="0">
                    <a:pos x="49" y="63"/>
                  </a:cxn>
                  <a:cxn ang="0">
                    <a:pos x="49" y="56"/>
                  </a:cxn>
                  <a:cxn ang="0">
                    <a:pos x="51" y="49"/>
                  </a:cxn>
                  <a:cxn ang="0">
                    <a:pos x="52" y="44"/>
                  </a:cxn>
                  <a:cxn ang="0">
                    <a:pos x="53" y="40"/>
                  </a:cxn>
                  <a:cxn ang="0">
                    <a:pos x="55" y="36"/>
                  </a:cxn>
                  <a:cxn ang="0">
                    <a:pos x="56" y="33"/>
                  </a:cxn>
                  <a:cxn ang="0">
                    <a:pos x="57" y="32"/>
                  </a:cxn>
                  <a:cxn ang="0">
                    <a:pos x="57" y="32"/>
                  </a:cxn>
                  <a:cxn ang="0">
                    <a:pos x="19" y="0"/>
                  </a:cxn>
                </a:cxnLst>
                <a:rect l="0" t="0" r="r" b="b"/>
                <a:pathLst>
                  <a:path w="57" h="71">
                    <a:moveTo>
                      <a:pt x="19" y="0"/>
                    </a:moveTo>
                    <a:lnTo>
                      <a:pt x="19" y="0"/>
                    </a:lnTo>
                    <a:lnTo>
                      <a:pt x="14" y="7"/>
                    </a:lnTo>
                    <a:lnTo>
                      <a:pt x="10" y="15"/>
                    </a:lnTo>
                    <a:lnTo>
                      <a:pt x="7" y="23"/>
                    </a:lnTo>
                    <a:lnTo>
                      <a:pt x="4" y="32"/>
                    </a:lnTo>
                    <a:lnTo>
                      <a:pt x="2" y="41"/>
                    </a:lnTo>
                    <a:lnTo>
                      <a:pt x="1" y="50"/>
                    </a:lnTo>
                    <a:lnTo>
                      <a:pt x="0" y="60"/>
                    </a:lnTo>
                    <a:lnTo>
                      <a:pt x="0" y="71"/>
                    </a:lnTo>
                    <a:lnTo>
                      <a:pt x="49" y="71"/>
                    </a:lnTo>
                    <a:lnTo>
                      <a:pt x="49" y="63"/>
                    </a:lnTo>
                    <a:lnTo>
                      <a:pt x="49" y="56"/>
                    </a:lnTo>
                    <a:lnTo>
                      <a:pt x="51" y="49"/>
                    </a:lnTo>
                    <a:lnTo>
                      <a:pt x="52" y="44"/>
                    </a:lnTo>
                    <a:lnTo>
                      <a:pt x="53" y="40"/>
                    </a:lnTo>
                    <a:lnTo>
                      <a:pt x="55" y="36"/>
                    </a:lnTo>
                    <a:lnTo>
                      <a:pt x="56" y="33"/>
                    </a:lnTo>
                    <a:lnTo>
                      <a:pt x="57" y="32"/>
                    </a:lnTo>
                    <a:lnTo>
                      <a:pt x="57" y="3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8" name="Freeform 3415"/>
              <p:cNvSpPr>
                <a:spLocks/>
              </p:cNvSpPr>
              <p:nvPr/>
            </p:nvSpPr>
            <p:spPr bwMode="auto">
              <a:xfrm>
                <a:off x="2631" y="4018"/>
                <a:ext cx="11" cy="11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5" y="0"/>
                  </a:cxn>
                  <a:cxn ang="0">
                    <a:pos x="37" y="1"/>
                  </a:cxn>
                  <a:cxn ang="0">
                    <a:pos x="30" y="4"/>
                  </a:cxn>
                  <a:cxn ang="0">
                    <a:pos x="23" y="6"/>
                  </a:cxn>
                  <a:cxn ang="0">
                    <a:pos x="17" y="9"/>
                  </a:cxn>
                  <a:cxn ang="0">
                    <a:pos x="11" y="14"/>
                  </a:cxn>
                  <a:cxn ang="0">
                    <a:pos x="5" y="19"/>
                  </a:cxn>
                  <a:cxn ang="0">
                    <a:pos x="0" y="24"/>
                  </a:cxn>
                  <a:cxn ang="0">
                    <a:pos x="38" y="56"/>
                  </a:cxn>
                  <a:cxn ang="0">
                    <a:pos x="40" y="53"/>
                  </a:cxn>
                  <a:cxn ang="0">
                    <a:pos x="41" y="52"/>
                  </a:cxn>
                  <a:cxn ang="0">
                    <a:pos x="43" y="52"/>
                  </a:cxn>
                  <a:cxn ang="0">
                    <a:pos x="44" y="51"/>
                  </a:cxn>
                  <a:cxn ang="0">
                    <a:pos x="45" y="50"/>
                  </a:cxn>
                  <a:cxn ang="0">
                    <a:pos x="48" y="50"/>
                  </a:cxn>
                  <a:cxn ang="0">
                    <a:pos x="50" y="50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52" y="0"/>
                  </a:cxn>
                </a:cxnLst>
                <a:rect l="0" t="0" r="r" b="b"/>
                <a:pathLst>
                  <a:path w="52" h="56">
                    <a:moveTo>
                      <a:pt x="52" y="0"/>
                    </a:moveTo>
                    <a:lnTo>
                      <a:pt x="52" y="0"/>
                    </a:lnTo>
                    <a:lnTo>
                      <a:pt x="45" y="0"/>
                    </a:lnTo>
                    <a:lnTo>
                      <a:pt x="37" y="1"/>
                    </a:lnTo>
                    <a:lnTo>
                      <a:pt x="30" y="4"/>
                    </a:lnTo>
                    <a:lnTo>
                      <a:pt x="23" y="6"/>
                    </a:lnTo>
                    <a:lnTo>
                      <a:pt x="17" y="9"/>
                    </a:lnTo>
                    <a:lnTo>
                      <a:pt x="11" y="14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38" y="56"/>
                    </a:lnTo>
                    <a:lnTo>
                      <a:pt x="40" y="53"/>
                    </a:lnTo>
                    <a:lnTo>
                      <a:pt x="41" y="52"/>
                    </a:lnTo>
                    <a:lnTo>
                      <a:pt x="43" y="52"/>
                    </a:lnTo>
                    <a:lnTo>
                      <a:pt x="44" y="51"/>
                    </a:lnTo>
                    <a:lnTo>
                      <a:pt x="45" y="50"/>
                    </a:lnTo>
                    <a:lnTo>
                      <a:pt x="48" y="50"/>
                    </a:lnTo>
                    <a:lnTo>
                      <a:pt x="50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9" name="Freeform 3416"/>
              <p:cNvSpPr>
                <a:spLocks/>
              </p:cNvSpPr>
              <p:nvPr/>
            </p:nvSpPr>
            <p:spPr bwMode="auto">
              <a:xfrm>
                <a:off x="2642" y="4018"/>
                <a:ext cx="8" cy="10"/>
              </a:xfrm>
              <a:custGeom>
                <a:avLst/>
                <a:gdLst/>
                <a:ahLst/>
                <a:cxnLst>
                  <a:cxn ang="0">
                    <a:pos x="42" y="15"/>
                  </a:cxn>
                  <a:cxn ang="0">
                    <a:pos x="42" y="15"/>
                  </a:cxn>
                  <a:cxn ang="0">
                    <a:pos x="37" y="11"/>
                  </a:cxn>
                  <a:cxn ang="0">
                    <a:pos x="33" y="8"/>
                  </a:cxn>
                  <a:cxn ang="0">
                    <a:pos x="28" y="6"/>
                  </a:cxn>
                  <a:cxn ang="0">
                    <a:pos x="22" y="4"/>
                  </a:cxn>
                  <a:cxn ang="0">
                    <a:pos x="16" y="1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3" y="50"/>
                  </a:cxn>
                  <a:cxn ang="0">
                    <a:pos x="4" y="50"/>
                  </a:cxn>
                  <a:cxn ang="0">
                    <a:pos x="5" y="50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8" y="51"/>
                  </a:cxn>
                  <a:cxn ang="0">
                    <a:pos x="8" y="51"/>
                  </a:cxn>
                  <a:cxn ang="0">
                    <a:pos x="10" y="52"/>
                  </a:cxn>
                  <a:cxn ang="0">
                    <a:pos x="10" y="52"/>
                  </a:cxn>
                  <a:cxn ang="0">
                    <a:pos x="42" y="15"/>
                  </a:cxn>
                </a:cxnLst>
                <a:rect l="0" t="0" r="r" b="b"/>
                <a:pathLst>
                  <a:path w="42" h="52">
                    <a:moveTo>
                      <a:pt x="42" y="15"/>
                    </a:moveTo>
                    <a:lnTo>
                      <a:pt x="42" y="15"/>
                    </a:lnTo>
                    <a:lnTo>
                      <a:pt x="37" y="11"/>
                    </a:lnTo>
                    <a:lnTo>
                      <a:pt x="33" y="8"/>
                    </a:lnTo>
                    <a:lnTo>
                      <a:pt x="28" y="6"/>
                    </a:lnTo>
                    <a:lnTo>
                      <a:pt x="22" y="4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3" y="50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42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0" name="Freeform 3417"/>
              <p:cNvSpPr>
                <a:spLocks/>
              </p:cNvSpPr>
              <p:nvPr/>
            </p:nvSpPr>
            <p:spPr bwMode="auto">
              <a:xfrm>
                <a:off x="2644" y="4021"/>
                <a:ext cx="11" cy="13"/>
              </a:xfrm>
              <a:custGeom>
                <a:avLst/>
                <a:gdLst/>
                <a:ahLst/>
                <a:cxnLst>
                  <a:cxn ang="0">
                    <a:pos x="30" y="67"/>
                  </a:cxn>
                  <a:cxn ang="0">
                    <a:pos x="52" y="39"/>
                  </a:cxn>
                  <a:cxn ang="0">
                    <a:pos x="50" y="34"/>
                  </a:cxn>
                  <a:cxn ang="0">
                    <a:pos x="49" y="28"/>
                  </a:cxn>
                  <a:cxn ang="0">
                    <a:pos x="48" y="23"/>
                  </a:cxn>
                  <a:cxn ang="0">
                    <a:pos x="46" y="17"/>
                  </a:cxn>
                  <a:cxn ang="0">
                    <a:pos x="42" y="13"/>
                  </a:cxn>
                  <a:cxn ang="0">
                    <a:pos x="40" y="8"/>
                  </a:cxn>
                  <a:cxn ang="0">
                    <a:pos x="37" y="4"/>
                  </a:cxn>
                  <a:cxn ang="0">
                    <a:pos x="32" y="0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1" y="39"/>
                  </a:cxn>
                  <a:cxn ang="0">
                    <a:pos x="2" y="41"/>
                  </a:cxn>
                  <a:cxn ang="0">
                    <a:pos x="2" y="42"/>
                  </a:cxn>
                  <a:cxn ang="0">
                    <a:pos x="2" y="43"/>
                  </a:cxn>
                  <a:cxn ang="0">
                    <a:pos x="3" y="45"/>
                  </a:cxn>
                  <a:cxn ang="0">
                    <a:pos x="25" y="17"/>
                  </a:cxn>
                  <a:cxn ang="0">
                    <a:pos x="30" y="67"/>
                  </a:cxn>
                  <a:cxn ang="0">
                    <a:pos x="55" y="65"/>
                  </a:cxn>
                  <a:cxn ang="0">
                    <a:pos x="52" y="39"/>
                  </a:cxn>
                  <a:cxn ang="0">
                    <a:pos x="30" y="67"/>
                  </a:cxn>
                </a:cxnLst>
                <a:rect l="0" t="0" r="r" b="b"/>
                <a:pathLst>
                  <a:path w="55" h="67">
                    <a:moveTo>
                      <a:pt x="30" y="67"/>
                    </a:moveTo>
                    <a:lnTo>
                      <a:pt x="52" y="39"/>
                    </a:lnTo>
                    <a:lnTo>
                      <a:pt x="50" y="34"/>
                    </a:lnTo>
                    <a:lnTo>
                      <a:pt x="49" y="28"/>
                    </a:lnTo>
                    <a:lnTo>
                      <a:pt x="48" y="23"/>
                    </a:lnTo>
                    <a:lnTo>
                      <a:pt x="46" y="17"/>
                    </a:lnTo>
                    <a:lnTo>
                      <a:pt x="42" y="13"/>
                    </a:lnTo>
                    <a:lnTo>
                      <a:pt x="40" y="8"/>
                    </a:lnTo>
                    <a:lnTo>
                      <a:pt x="37" y="4"/>
                    </a:lnTo>
                    <a:lnTo>
                      <a:pt x="32" y="0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9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2" y="43"/>
                    </a:lnTo>
                    <a:lnTo>
                      <a:pt x="3" y="45"/>
                    </a:lnTo>
                    <a:lnTo>
                      <a:pt x="25" y="17"/>
                    </a:lnTo>
                    <a:lnTo>
                      <a:pt x="30" y="67"/>
                    </a:lnTo>
                    <a:lnTo>
                      <a:pt x="55" y="65"/>
                    </a:lnTo>
                    <a:lnTo>
                      <a:pt x="52" y="39"/>
                    </a:ln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1" name="Freeform 3418"/>
              <p:cNvSpPr>
                <a:spLocks/>
              </p:cNvSpPr>
              <p:nvPr/>
            </p:nvSpPr>
            <p:spPr bwMode="auto">
              <a:xfrm>
                <a:off x="2631" y="4041"/>
                <a:ext cx="10" cy="5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51" y="6"/>
                  </a:cxn>
                  <a:cxn ang="0">
                    <a:pos x="51" y="5"/>
                  </a:cxn>
                  <a:cxn ang="0">
                    <a:pos x="50" y="5"/>
                  </a:cxn>
                  <a:cxn ang="0">
                    <a:pos x="50" y="4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1" y="11"/>
                  </a:cxn>
                  <a:cxn ang="0">
                    <a:pos x="1" y="14"/>
                  </a:cxn>
                  <a:cxn ang="0">
                    <a:pos x="2" y="18"/>
                  </a:cxn>
                  <a:cxn ang="0">
                    <a:pos x="4" y="20"/>
                  </a:cxn>
                  <a:cxn ang="0">
                    <a:pos x="5" y="23"/>
                  </a:cxn>
                  <a:cxn ang="0">
                    <a:pos x="6" y="27"/>
                  </a:cxn>
                  <a:cxn ang="0">
                    <a:pos x="6" y="27"/>
                  </a:cxn>
                  <a:cxn ang="0">
                    <a:pos x="51" y="6"/>
                  </a:cxn>
                </a:cxnLst>
                <a:rect l="0" t="0" r="r" b="b"/>
                <a:pathLst>
                  <a:path w="51" h="27">
                    <a:moveTo>
                      <a:pt x="51" y="6"/>
                    </a:moveTo>
                    <a:lnTo>
                      <a:pt x="51" y="6"/>
                    </a:lnTo>
                    <a:lnTo>
                      <a:pt x="51" y="5"/>
                    </a:lnTo>
                    <a:lnTo>
                      <a:pt x="50" y="5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1" y="14"/>
                    </a:lnTo>
                    <a:lnTo>
                      <a:pt x="2" y="18"/>
                    </a:lnTo>
                    <a:lnTo>
                      <a:pt x="4" y="20"/>
                    </a:lnTo>
                    <a:lnTo>
                      <a:pt x="5" y="23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51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2" name="Freeform 3419"/>
              <p:cNvSpPr>
                <a:spLocks/>
              </p:cNvSpPr>
              <p:nvPr/>
            </p:nvSpPr>
            <p:spPr bwMode="auto">
              <a:xfrm>
                <a:off x="2632" y="4042"/>
                <a:ext cx="9" cy="8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45" y="1"/>
                  </a:cxn>
                  <a:cxn ang="0">
                    <a:pos x="45" y="1"/>
                  </a:cxn>
                  <a:cxn ang="0">
                    <a:pos x="45" y="1"/>
                  </a:cxn>
                  <a:cxn ang="0">
                    <a:pos x="45" y="1"/>
                  </a:cxn>
                  <a:cxn ang="0">
                    <a:pos x="45" y="1"/>
                  </a:cxn>
                  <a:cxn ang="0">
                    <a:pos x="45" y="1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0" y="21"/>
                  </a:cxn>
                  <a:cxn ang="0">
                    <a:pos x="1" y="24"/>
                  </a:cxn>
                  <a:cxn ang="0">
                    <a:pos x="3" y="27"/>
                  </a:cxn>
                  <a:cxn ang="0">
                    <a:pos x="6" y="30"/>
                  </a:cxn>
                  <a:cxn ang="0">
                    <a:pos x="8" y="33"/>
                  </a:cxn>
                  <a:cxn ang="0">
                    <a:pos x="10" y="36"/>
                  </a:cxn>
                  <a:cxn ang="0">
                    <a:pos x="13" y="38"/>
                  </a:cxn>
                  <a:cxn ang="0">
                    <a:pos x="16" y="40"/>
                  </a:cxn>
                  <a:cxn ang="0">
                    <a:pos x="18" y="43"/>
                  </a:cxn>
                  <a:cxn ang="0">
                    <a:pos x="20" y="43"/>
                  </a:cxn>
                  <a:cxn ang="0">
                    <a:pos x="45" y="1"/>
                  </a:cxn>
                </a:cxnLst>
                <a:rect l="0" t="0" r="r" b="b"/>
                <a:pathLst>
                  <a:path w="45" h="43">
                    <a:moveTo>
                      <a:pt x="45" y="1"/>
                    </a:move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0" y="21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6" y="30"/>
                    </a:lnTo>
                    <a:lnTo>
                      <a:pt x="8" y="33"/>
                    </a:lnTo>
                    <a:lnTo>
                      <a:pt x="10" y="36"/>
                    </a:lnTo>
                    <a:lnTo>
                      <a:pt x="13" y="38"/>
                    </a:lnTo>
                    <a:lnTo>
                      <a:pt x="16" y="40"/>
                    </a:lnTo>
                    <a:lnTo>
                      <a:pt x="18" y="43"/>
                    </a:lnTo>
                    <a:lnTo>
                      <a:pt x="20" y="43"/>
                    </a:lnTo>
                    <a:lnTo>
                      <a:pt x="45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3" name="Freeform 3420"/>
              <p:cNvSpPr>
                <a:spLocks/>
              </p:cNvSpPr>
              <p:nvPr/>
            </p:nvSpPr>
            <p:spPr bwMode="auto">
              <a:xfrm>
                <a:off x="2636" y="4042"/>
                <a:ext cx="5" cy="1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0" y="42"/>
                  </a:cxn>
                  <a:cxn ang="0">
                    <a:pos x="2" y="44"/>
                  </a:cxn>
                  <a:cxn ang="0">
                    <a:pos x="5" y="45"/>
                  </a:cxn>
                  <a:cxn ang="0">
                    <a:pos x="8" y="46"/>
                  </a:cxn>
                  <a:cxn ang="0">
                    <a:pos x="11" y="48"/>
                  </a:cxn>
                  <a:cxn ang="0">
                    <a:pos x="15" y="49"/>
                  </a:cxn>
                  <a:cxn ang="0">
                    <a:pos x="18" y="49"/>
                  </a:cxn>
                  <a:cxn ang="0">
                    <a:pos x="22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0"/>
                  </a:cxn>
                </a:cxnLst>
                <a:rect l="0" t="0" r="r" b="b"/>
                <a:pathLst>
                  <a:path w="26" h="50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5" y="45"/>
                    </a:lnTo>
                    <a:lnTo>
                      <a:pt x="8" y="46"/>
                    </a:lnTo>
                    <a:lnTo>
                      <a:pt x="11" y="48"/>
                    </a:lnTo>
                    <a:lnTo>
                      <a:pt x="15" y="49"/>
                    </a:lnTo>
                    <a:lnTo>
                      <a:pt x="18" y="49"/>
                    </a:lnTo>
                    <a:lnTo>
                      <a:pt x="22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4" name="Freeform 3421"/>
              <p:cNvSpPr>
                <a:spLocks/>
              </p:cNvSpPr>
              <p:nvPr/>
            </p:nvSpPr>
            <p:spPr bwMode="auto">
              <a:xfrm>
                <a:off x="2641" y="4042"/>
                <a:ext cx="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50"/>
                  </a:cxn>
                  <a:cxn ang="0">
                    <a:pos x="7" y="50"/>
                  </a:cxn>
                  <a:cxn ang="0">
                    <a:pos x="11" y="49"/>
                  </a:cxn>
                  <a:cxn ang="0">
                    <a:pos x="17" y="48"/>
                  </a:cxn>
                  <a:cxn ang="0">
                    <a:pos x="22" y="45"/>
                  </a:cxn>
                  <a:cxn ang="0">
                    <a:pos x="26" y="43"/>
                  </a:cxn>
                  <a:cxn ang="0">
                    <a:pos x="30" y="39"/>
                  </a:cxn>
                  <a:cxn ang="0">
                    <a:pos x="34" y="36"/>
                  </a:cxn>
                  <a:cxn ang="0">
                    <a:pos x="38" y="32"/>
                  </a:cxn>
                  <a:cxn ang="0">
                    <a:pos x="38" y="32"/>
                  </a:cxn>
                  <a:cxn ang="0">
                    <a:pos x="0" y="0"/>
                  </a:cxn>
                </a:cxnLst>
                <a:rect l="0" t="0" r="r" b="b"/>
                <a:pathLst>
                  <a:path w="38" h="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50"/>
                    </a:lnTo>
                    <a:lnTo>
                      <a:pt x="7" y="50"/>
                    </a:lnTo>
                    <a:lnTo>
                      <a:pt x="11" y="49"/>
                    </a:lnTo>
                    <a:lnTo>
                      <a:pt x="17" y="48"/>
                    </a:lnTo>
                    <a:lnTo>
                      <a:pt x="22" y="45"/>
                    </a:lnTo>
                    <a:lnTo>
                      <a:pt x="26" y="43"/>
                    </a:lnTo>
                    <a:lnTo>
                      <a:pt x="30" y="39"/>
                    </a:lnTo>
                    <a:lnTo>
                      <a:pt x="34" y="36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5" name="Freeform 3422"/>
              <p:cNvSpPr>
                <a:spLocks/>
              </p:cNvSpPr>
              <p:nvPr/>
            </p:nvSpPr>
            <p:spPr bwMode="auto">
              <a:xfrm>
                <a:off x="2641" y="4041"/>
                <a:ext cx="10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8" y="38"/>
                  </a:cxn>
                  <a:cxn ang="0">
                    <a:pos x="40" y="35"/>
                  </a:cxn>
                  <a:cxn ang="0">
                    <a:pos x="44" y="30"/>
                  </a:cxn>
                  <a:cxn ang="0">
                    <a:pos x="46" y="26"/>
                  </a:cxn>
                  <a:cxn ang="0">
                    <a:pos x="48" y="21"/>
                  </a:cxn>
                  <a:cxn ang="0">
                    <a:pos x="50" y="15"/>
                  </a:cxn>
                  <a:cxn ang="0">
                    <a:pos x="51" y="11"/>
                  </a:cxn>
                  <a:cxn ang="0">
                    <a:pos x="51" y="5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1" y="0"/>
                  </a:cxn>
                </a:cxnLst>
                <a:rect l="0" t="0" r="r" b="b"/>
                <a:pathLst>
                  <a:path w="51" h="38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8" y="38"/>
                    </a:lnTo>
                    <a:lnTo>
                      <a:pt x="40" y="35"/>
                    </a:lnTo>
                    <a:lnTo>
                      <a:pt x="44" y="30"/>
                    </a:lnTo>
                    <a:lnTo>
                      <a:pt x="46" y="26"/>
                    </a:lnTo>
                    <a:lnTo>
                      <a:pt x="48" y="21"/>
                    </a:lnTo>
                    <a:lnTo>
                      <a:pt x="50" y="15"/>
                    </a:lnTo>
                    <a:lnTo>
                      <a:pt x="51" y="11"/>
                    </a:lnTo>
                    <a:lnTo>
                      <a:pt x="51" y="5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35" name="Group 3423"/>
            <p:cNvGrpSpPr>
              <a:grpSpLocks/>
            </p:cNvGrpSpPr>
            <p:nvPr/>
          </p:nvGrpSpPr>
          <p:grpSpPr bwMode="auto">
            <a:xfrm>
              <a:off x="1503" y="1072"/>
              <a:ext cx="1833" cy="3005"/>
              <a:chOff x="1503" y="1072"/>
              <a:chExt cx="1833" cy="3005"/>
            </a:xfrm>
          </p:grpSpPr>
          <p:sp>
            <p:nvSpPr>
              <p:cNvPr id="676" name="Freeform 3424"/>
              <p:cNvSpPr>
                <a:spLocks/>
              </p:cNvSpPr>
              <p:nvPr/>
            </p:nvSpPr>
            <p:spPr bwMode="auto">
              <a:xfrm>
                <a:off x="2641" y="4033"/>
                <a:ext cx="10" cy="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7"/>
                  </a:cxn>
                  <a:cxn ang="0">
                    <a:pos x="0" y="38"/>
                  </a:cxn>
                  <a:cxn ang="0">
                    <a:pos x="50" y="38"/>
                  </a:cxn>
                  <a:cxn ang="0">
                    <a:pos x="50" y="34"/>
                  </a:cxn>
                  <a:cxn ang="0">
                    <a:pos x="50" y="28"/>
                  </a:cxn>
                  <a:cxn ang="0">
                    <a:pos x="49" y="23"/>
                  </a:cxn>
                  <a:cxn ang="0">
                    <a:pos x="47" y="18"/>
                  </a:cxn>
                  <a:cxn ang="0">
                    <a:pos x="45" y="13"/>
                  </a:cxn>
                  <a:cxn ang="0">
                    <a:pos x="43" y="8"/>
                  </a:cxn>
                  <a:cxn ang="0">
                    <a:pos x="39" y="4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34"/>
                  </a:cxn>
                </a:cxnLst>
                <a:rect l="0" t="0" r="r" b="b"/>
                <a:pathLst>
                  <a:path w="50" h="38">
                    <a:moveTo>
                      <a:pt x="0" y="34"/>
                    </a:move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50" y="38"/>
                    </a:lnTo>
                    <a:lnTo>
                      <a:pt x="50" y="34"/>
                    </a:lnTo>
                    <a:lnTo>
                      <a:pt x="50" y="28"/>
                    </a:lnTo>
                    <a:lnTo>
                      <a:pt x="49" y="23"/>
                    </a:lnTo>
                    <a:lnTo>
                      <a:pt x="47" y="18"/>
                    </a:lnTo>
                    <a:lnTo>
                      <a:pt x="45" y="13"/>
                    </a:lnTo>
                    <a:lnTo>
                      <a:pt x="43" y="8"/>
                    </a:lnTo>
                    <a:lnTo>
                      <a:pt x="39" y="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7" name="Freeform 3425"/>
              <p:cNvSpPr>
                <a:spLocks/>
              </p:cNvSpPr>
              <p:nvPr/>
            </p:nvSpPr>
            <p:spPr bwMode="auto">
              <a:xfrm>
                <a:off x="2641" y="4030"/>
                <a:ext cx="7" cy="1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36" y="16"/>
                  </a:cxn>
                  <a:cxn ang="0">
                    <a:pos x="32" y="13"/>
                  </a:cxn>
                  <a:cxn ang="0">
                    <a:pos x="29" y="9"/>
                  </a:cxn>
                  <a:cxn ang="0">
                    <a:pos x="24" y="7"/>
                  </a:cxn>
                  <a:cxn ang="0">
                    <a:pos x="20" y="5"/>
                  </a:cxn>
                  <a:cxn ang="0">
                    <a:pos x="15" y="2"/>
                  </a:cxn>
                  <a:cxn ang="0">
                    <a:pos x="9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36" h="50">
                    <a:moveTo>
                      <a:pt x="0" y="50"/>
                    </a:move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36" y="16"/>
                    </a:lnTo>
                    <a:lnTo>
                      <a:pt x="32" y="13"/>
                    </a:lnTo>
                    <a:lnTo>
                      <a:pt x="29" y="9"/>
                    </a:lnTo>
                    <a:lnTo>
                      <a:pt x="24" y="7"/>
                    </a:lnTo>
                    <a:lnTo>
                      <a:pt x="20" y="5"/>
                    </a:lnTo>
                    <a:lnTo>
                      <a:pt x="15" y="2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8" name="Freeform 3426"/>
              <p:cNvSpPr>
                <a:spLocks/>
              </p:cNvSpPr>
              <p:nvPr/>
            </p:nvSpPr>
            <p:spPr bwMode="auto">
              <a:xfrm>
                <a:off x="2634" y="4030"/>
                <a:ext cx="7" cy="10"/>
              </a:xfrm>
              <a:custGeom>
                <a:avLst/>
                <a:gdLst/>
                <a:ahLst/>
                <a:cxnLst>
                  <a:cxn ang="0">
                    <a:pos x="36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7" y="50"/>
                  </a:cxn>
                  <a:cxn ang="0">
                    <a:pos x="37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7" y="50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2" y="2"/>
                  </a:cxn>
                  <a:cxn ang="0">
                    <a:pos x="17" y="4"/>
                  </a:cxn>
                  <a:cxn ang="0">
                    <a:pos x="13" y="6"/>
                  </a:cxn>
                  <a:cxn ang="0">
                    <a:pos x="8" y="9"/>
                  </a:cxn>
                  <a:cxn ang="0">
                    <a:pos x="5" y="12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36" y="50"/>
                  </a:cxn>
                </a:cxnLst>
                <a:rect l="0" t="0" r="r" b="b"/>
                <a:pathLst>
                  <a:path w="37" h="50">
                    <a:moveTo>
                      <a:pt x="36" y="50"/>
                    </a:moveTo>
                    <a:lnTo>
                      <a:pt x="36" y="50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7" y="0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2" y="2"/>
                    </a:lnTo>
                    <a:lnTo>
                      <a:pt x="17" y="4"/>
                    </a:lnTo>
                    <a:lnTo>
                      <a:pt x="13" y="6"/>
                    </a:lnTo>
                    <a:lnTo>
                      <a:pt x="8" y="9"/>
                    </a:lnTo>
                    <a:lnTo>
                      <a:pt x="5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3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9" name="Freeform 3427"/>
              <p:cNvSpPr>
                <a:spLocks/>
              </p:cNvSpPr>
              <p:nvPr/>
            </p:nvSpPr>
            <p:spPr bwMode="auto">
              <a:xfrm>
                <a:off x="2631" y="4033"/>
                <a:ext cx="10" cy="8"/>
              </a:xfrm>
              <a:custGeom>
                <a:avLst/>
                <a:gdLst/>
                <a:ahLst/>
                <a:cxnLst>
                  <a:cxn ang="0">
                    <a:pos x="50" y="38"/>
                  </a:cxn>
                  <a:cxn ang="0">
                    <a:pos x="50" y="38"/>
                  </a:cxn>
                  <a:cxn ang="0">
                    <a:pos x="50" y="37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5"/>
                  </a:cxn>
                  <a:cxn ang="0">
                    <a:pos x="50" y="35"/>
                  </a:cxn>
                  <a:cxn ang="0">
                    <a:pos x="50" y="35"/>
                  </a:cxn>
                  <a:cxn ang="0">
                    <a:pos x="14" y="0"/>
                  </a:cxn>
                  <a:cxn ang="0">
                    <a:pos x="11" y="5"/>
                  </a:cxn>
                  <a:cxn ang="0">
                    <a:pos x="8" y="9"/>
                  </a:cxn>
                  <a:cxn ang="0">
                    <a:pos x="6" y="14"/>
                  </a:cxn>
                  <a:cxn ang="0">
                    <a:pos x="4" y="19"/>
                  </a:cxn>
                  <a:cxn ang="0">
                    <a:pos x="1" y="23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50" y="38"/>
                  </a:cxn>
                </a:cxnLst>
                <a:rect l="0" t="0" r="r" b="b"/>
                <a:pathLst>
                  <a:path w="50" h="38">
                    <a:moveTo>
                      <a:pt x="50" y="38"/>
                    </a:moveTo>
                    <a:lnTo>
                      <a:pt x="50" y="38"/>
                    </a:lnTo>
                    <a:lnTo>
                      <a:pt x="50" y="37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14" y="0"/>
                    </a:lnTo>
                    <a:lnTo>
                      <a:pt x="11" y="5"/>
                    </a:lnTo>
                    <a:lnTo>
                      <a:pt x="8" y="9"/>
                    </a:lnTo>
                    <a:lnTo>
                      <a:pt x="6" y="14"/>
                    </a:lnTo>
                    <a:lnTo>
                      <a:pt x="4" y="19"/>
                    </a:lnTo>
                    <a:lnTo>
                      <a:pt x="1" y="23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50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0" name="Freeform 3428"/>
              <p:cNvSpPr>
                <a:spLocks/>
              </p:cNvSpPr>
              <p:nvPr/>
            </p:nvSpPr>
            <p:spPr bwMode="auto">
              <a:xfrm>
                <a:off x="2652" y="4037"/>
                <a:ext cx="9" cy="10"/>
              </a:xfrm>
              <a:custGeom>
                <a:avLst/>
                <a:gdLst/>
                <a:ahLst/>
                <a:cxnLst>
                  <a:cxn ang="0">
                    <a:pos x="44" y="23"/>
                  </a:cxn>
                  <a:cxn ang="0">
                    <a:pos x="18" y="1"/>
                  </a:cxn>
                  <a:cxn ang="0">
                    <a:pos x="0" y="3"/>
                  </a:cxn>
                  <a:cxn ang="0">
                    <a:pos x="5" y="53"/>
                  </a:cxn>
                  <a:cxn ang="0">
                    <a:pos x="21" y="50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41" y="0"/>
                  </a:cxn>
                  <a:cxn ang="0">
                    <a:pos x="18" y="1"/>
                  </a:cxn>
                  <a:cxn ang="0">
                    <a:pos x="44" y="23"/>
                  </a:cxn>
                </a:cxnLst>
                <a:rect l="0" t="0" r="r" b="b"/>
                <a:pathLst>
                  <a:path w="44" h="53">
                    <a:moveTo>
                      <a:pt x="44" y="23"/>
                    </a:moveTo>
                    <a:lnTo>
                      <a:pt x="18" y="1"/>
                    </a:lnTo>
                    <a:lnTo>
                      <a:pt x="0" y="3"/>
                    </a:lnTo>
                    <a:lnTo>
                      <a:pt x="5" y="53"/>
                    </a:lnTo>
                    <a:lnTo>
                      <a:pt x="21" y="50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1" y="0"/>
                    </a:lnTo>
                    <a:lnTo>
                      <a:pt x="18" y="1"/>
                    </a:lnTo>
                    <a:lnTo>
                      <a:pt x="44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1" name="Freeform 3429"/>
              <p:cNvSpPr>
                <a:spLocks/>
              </p:cNvSpPr>
              <p:nvPr/>
            </p:nvSpPr>
            <p:spPr bwMode="auto">
              <a:xfrm>
                <a:off x="2651" y="4041"/>
                <a:ext cx="10" cy="8"/>
              </a:xfrm>
              <a:custGeom>
                <a:avLst/>
                <a:gdLst/>
                <a:ahLst/>
                <a:cxnLst>
                  <a:cxn ang="0">
                    <a:pos x="49" y="3"/>
                  </a:cxn>
                  <a:cxn ang="0">
                    <a:pos x="49" y="3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49" y="3"/>
                  </a:cxn>
                  <a:cxn ang="0">
                    <a:pos x="49" y="2"/>
                  </a:cxn>
                  <a:cxn ang="0">
                    <a:pos x="49" y="1"/>
                  </a:cxn>
                  <a:cxn ang="0">
                    <a:pos x="49" y="0"/>
                  </a:cxn>
                  <a:cxn ang="0">
                    <a:pos x="0" y="7"/>
                  </a:cxn>
                  <a:cxn ang="0">
                    <a:pos x="1" y="11"/>
                  </a:cxn>
                  <a:cxn ang="0">
                    <a:pos x="2" y="16"/>
                  </a:cxn>
                  <a:cxn ang="0">
                    <a:pos x="3" y="20"/>
                  </a:cxn>
                  <a:cxn ang="0">
                    <a:pos x="5" y="24"/>
                  </a:cxn>
                  <a:cxn ang="0">
                    <a:pos x="8" y="29"/>
                  </a:cxn>
                  <a:cxn ang="0">
                    <a:pos x="10" y="32"/>
                  </a:cxn>
                  <a:cxn ang="0">
                    <a:pos x="12" y="37"/>
                  </a:cxn>
                  <a:cxn ang="0">
                    <a:pos x="16" y="40"/>
                  </a:cxn>
                  <a:cxn ang="0">
                    <a:pos x="16" y="40"/>
                  </a:cxn>
                  <a:cxn ang="0">
                    <a:pos x="49" y="3"/>
                  </a:cxn>
                </a:cxnLst>
                <a:rect l="0" t="0" r="r" b="b"/>
                <a:pathLst>
                  <a:path w="50" h="40">
                    <a:moveTo>
                      <a:pt x="49" y="3"/>
                    </a:moveTo>
                    <a:lnTo>
                      <a:pt x="49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49" y="3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49" y="0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2" y="16"/>
                    </a:lnTo>
                    <a:lnTo>
                      <a:pt x="3" y="20"/>
                    </a:lnTo>
                    <a:lnTo>
                      <a:pt x="5" y="24"/>
                    </a:lnTo>
                    <a:lnTo>
                      <a:pt x="8" y="29"/>
                    </a:lnTo>
                    <a:lnTo>
                      <a:pt x="10" y="32"/>
                    </a:lnTo>
                    <a:lnTo>
                      <a:pt x="12" y="37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4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2" name="Freeform 3430"/>
              <p:cNvSpPr>
                <a:spLocks/>
              </p:cNvSpPr>
              <p:nvPr/>
            </p:nvSpPr>
            <p:spPr bwMode="auto">
              <a:xfrm>
                <a:off x="2654" y="4042"/>
                <a:ext cx="7" cy="10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0" y="37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1" y="44"/>
                  </a:cxn>
                  <a:cxn ang="0">
                    <a:pos x="16" y="46"/>
                  </a:cxn>
                  <a:cxn ang="0">
                    <a:pos x="21" y="48"/>
                  </a:cxn>
                  <a:cxn ang="0">
                    <a:pos x="25" y="49"/>
                  </a:cxn>
                  <a:cxn ang="0">
                    <a:pos x="29" y="50"/>
                  </a:cxn>
                  <a:cxn ang="0">
                    <a:pos x="33" y="50"/>
                  </a:cxn>
                  <a:cxn ang="0">
                    <a:pos x="33" y="50"/>
                  </a:cxn>
                  <a:cxn ang="0">
                    <a:pos x="33" y="0"/>
                  </a:cxn>
                </a:cxnLst>
                <a:rect l="0" t="0" r="r" b="b"/>
                <a:pathLst>
                  <a:path w="33" h="50">
                    <a:moveTo>
                      <a:pt x="33" y="0"/>
                    </a:move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0" y="37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1" y="44"/>
                    </a:lnTo>
                    <a:lnTo>
                      <a:pt x="16" y="46"/>
                    </a:lnTo>
                    <a:lnTo>
                      <a:pt x="21" y="48"/>
                    </a:lnTo>
                    <a:lnTo>
                      <a:pt x="25" y="49"/>
                    </a:lnTo>
                    <a:lnTo>
                      <a:pt x="29" y="50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3" name="Freeform 3431"/>
              <p:cNvSpPr>
                <a:spLocks/>
              </p:cNvSpPr>
              <p:nvPr/>
            </p:nvSpPr>
            <p:spPr bwMode="auto">
              <a:xfrm>
                <a:off x="2661" y="4042"/>
                <a:ext cx="8" cy="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51"/>
                  </a:cxn>
                  <a:cxn ang="0">
                    <a:pos x="6" y="50"/>
                  </a:cxn>
                  <a:cxn ang="0">
                    <a:pos x="11" y="50"/>
                  </a:cxn>
                  <a:cxn ang="0">
                    <a:pos x="17" y="49"/>
                  </a:cxn>
                  <a:cxn ang="0">
                    <a:pos x="21" y="46"/>
                  </a:cxn>
                  <a:cxn ang="0">
                    <a:pos x="26" y="44"/>
                  </a:cxn>
                  <a:cxn ang="0">
                    <a:pos x="30" y="40"/>
                  </a:cxn>
                  <a:cxn ang="0">
                    <a:pos x="35" y="37"/>
                  </a:cxn>
                  <a:cxn ang="0">
                    <a:pos x="38" y="33"/>
                  </a:cxn>
                  <a:cxn ang="0">
                    <a:pos x="38" y="33"/>
                  </a:cxn>
                  <a:cxn ang="0">
                    <a:pos x="1" y="0"/>
                  </a:cxn>
                </a:cxnLst>
                <a:rect l="0" t="0" r="r" b="b"/>
                <a:pathLst>
                  <a:path w="38" h="5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51"/>
                    </a:lnTo>
                    <a:lnTo>
                      <a:pt x="6" y="50"/>
                    </a:lnTo>
                    <a:lnTo>
                      <a:pt x="11" y="50"/>
                    </a:lnTo>
                    <a:lnTo>
                      <a:pt x="17" y="49"/>
                    </a:lnTo>
                    <a:lnTo>
                      <a:pt x="21" y="46"/>
                    </a:lnTo>
                    <a:lnTo>
                      <a:pt x="26" y="44"/>
                    </a:lnTo>
                    <a:lnTo>
                      <a:pt x="30" y="40"/>
                    </a:lnTo>
                    <a:lnTo>
                      <a:pt x="35" y="37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4" name="Freeform 3432"/>
              <p:cNvSpPr>
                <a:spLocks/>
              </p:cNvSpPr>
              <p:nvPr/>
            </p:nvSpPr>
            <p:spPr bwMode="auto">
              <a:xfrm>
                <a:off x="2661" y="4041"/>
                <a:ext cx="11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37" y="39"/>
                  </a:cxn>
                  <a:cxn ang="0">
                    <a:pos x="41" y="36"/>
                  </a:cxn>
                  <a:cxn ang="0">
                    <a:pos x="44" y="31"/>
                  </a:cxn>
                  <a:cxn ang="0">
                    <a:pos x="47" y="26"/>
                  </a:cxn>
                  <a:cxn ang="0">
                    <a:pos x="49" y="21"/>
                  </a:cxn>
                  <a:cxn ang="0">
                    <a:pos x="50" y="15"/>
                  </a:cxn>
                  <a:cxn ang="0">
                    <a:pos x="51" y="11"/>
                  </a:cxn>
                  <a:cxn ang="0">
                    <a:pos x="51" y="5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3" y="0"/>
                  </a:cxn>
                </a:cxnLst>
                <a:rect l="0" t="0" r="r" b="b"/>
                <a:pathLst>
                  <a:path w="52" h="39">
                    <a:moveTo>
                      <a:pt x="3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37" y="39"/>
                    </a:lnTo>
                    <a:lnTo>
                      <a:pt x="41" y="36"/>
                    </a:lnTo>
                    <a:lnTo>
                      <a:pt x="44" y="31"/>
                    </a:lnTo>
                    <a:lnTo>
                      <a:pt x="47" y="26"/>
                    </a:lnTo>
                    <a:lnTo>
                      <a:pt x="49" y="21"/>
                    </a:lnTo>
                    <a:lnTo>
                      <a:pt x="50" y="15"/>
                    </a:lnTo>
                    <a:lnTo>
                      <a:pt x="51" y="11"/>
                    </a:lnTo>
                    <a:lnTo>
                      <a:pt x="51" y="5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5" name="Freeform 3433"/>
              <p:cNvSpPr>
                <a:spLocks/>
              </p:cNvSpPr>
              <p:nvPr/>
            </p:nvSpPr>
            <p:spPr bwMode="auto">
              <a:xfrm>
                <a:off x="2662" y="4033"/>
                <a:ext cx="10" cy="8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1" y="37"/>
                  </a:cxn>
                  <a:cxn ang="0">
                    <a:pos x="1" y="39"/>
                  </a:cxn>
                  <a:cxn ang="0">
                    <a:pos x="50" y="39"/>
                  </a:cxn>
                  <a:cxn ang="0">
                    <a:pos x="49" y="33"/>
                  </a:cxn>
                  <a:cxn ang="0">
                    <a:pos x="49" y="29"/>
                  </a:cxn>
                  <a:cxn ang="0">
                    <a:pos x="48" y="23"/>
                  </a:cxn>
                  <a:cxn ang="0">
                    <a:pos x="47" y="18"/>
                  </a:cxn>
                  <a:cxn ang="0">
                    <a:pos x="45" y="14"/>
                  </a:cxn>
                  <a:cxn ang="0">
                    <a:pos x="42" y="8"/>
                  </a:cxn>
                  <a:cxn ang="0">
                    <a:pos x="39" y="5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5"/>
                  </a:cxn>
                </a:cxnLst>
                <a:rect l="0" t="0" r="r" b="b"/>
                <a:pathLst>
                  <a:path w="50" h="39">
                    <a:moveTo>
                      <a:pt x="0" y="35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37"/>
                    </a:lnTo>
                    <a:lnTo>
                      <a:pt x="1" y="39"/>
                    </a:lnTo>
                    <a:lnTo>
                      <a:pt x="50" y="39"/>
                    </a:lnTo>
                    <a:lnTo>
                      <a:pt x="49" y="33"/>
                    </a:lnTo>
                    <a:lnTo>
                      <a:pt x="49" y="29"/>
                    </a:lnTo>
                    <a:lnTo>
                      <a:pt x="48" y="23"/>
                    </a:lnTo>
                    <a:lnTo>
                      <a:pt x="47" y="18"/>
                    </a:lnTo>
                    <a:lnTo>
                      <a:pt x="45" y="14"/>
                    </a:lnTo>
                    <a:lnTo>
                      <a:pt x="42" y="8"/>
                    </a:lnTo>
                    <a:lnTo>
                      <a:pt x="39" y="5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6" name="Freeform 3434"/>
              <p:cNvSpPr>
                <a:spLocks/>
              </p:cNvSpPr>
              <p:nvPr/>
            </p:nvSpPr>
            <p:spPr bwMode="auto">
              <a:xfrm>
                <a:off x="2661" y="4030"/>
                <a:ext cx="8" cy="10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51"/>
                  </a:cxn>
                  <a:cxn ang="0">
                    <a:pos x="1" y="51"/>
                  </a:cxn>
                  <a:cxn ang="0">
                    <a:pos x="1" y="51"/>
                  </a:cxn>
                  <a:cxn ang="0">
                    <a:pos x="3" y="51"/>
                  </a:cxn>
                  <a:cxn ang="0">
                    <a:pos x="3" y="51"/>
                  </a:cxn>
                  <a:cxn ang="0">
                    <a:pos x="3" y="51"/>
                  </a:cxn>
                  <a:cxn ang="0">
                    <a:pos x="3" y="51"/>
                  </a:cxn>
                  <a:cxn ang="0">
                    <a:pos x="3" y="51"/>
                  </a:cxn>
                  <a:cxn ang="0">
                    <a:pos x="3" y="51"/>
                  </a:cxn>
                  <a:cxn ang="0">
                    <a:pos x="38" y="16"/>
                  </a:cxn>
                  <a:cxn ang="0">
                    <a:pos x="34" y="13"/>
                  </a:cxn>
                  <a:cxn ang="0">
                    <a:pos x="30" y="9"/>
                  </a:cxn>
                  <a:cxn ang="0">
                    <a:pos x="26" y="7"/>
                  </a:cxn>
                  <a:cxn ang="0">
                    <a:pos x="21" y="4"/>
                  </a:cxn>
                  <a:cxn ang="0">
                    <a:pos x="15" y="2"/>
                  </a:cxn>
                  <a:cxn ang="0">
                    <a:pos x="11" y="1"/>
                  </a:cxn>
                  <a:cxn ang="0">
                    <a:pos x="5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1"/>
                  </a:cxn>
                </a:cxnLst>
                <a:rect l="0" t="0" r="r" b="b"/>
                <a:pathLst>
                  <a:path w="38" h="51">
                    <a:moveTo>
                      <a:pt x="0" y="51"/>
                    </a:moveTo>
                    <a:lnTo>
                      <a:pt x="0" y="51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38" y="16"/>
                    </a:lnTo>
                    <a:lnTo>
                      <a:pt x="34" y="13"/>
                    </a:lnTo>
                    <a:lnTo>
                      <a:pt x="30" y="9"/>
                    </a:lnTo>
                    <a:lnTo>
                      <a:pt x="26" y="7"/>
                    </a:lnTo>
                    <a:lnTo>
                      <a:pt x="21" y="4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7" name="Freeform 3435"/>
              <p:cNvSpPr>
                <a:spLocks/>
              </p:cNvSpPr>
              <p:nvPr/>
            </p:nvSpPr>
            <p:spPr bwMode="auto">
              <a:xfrm>
                <a:off x="2656" y="4030"/>
                <a:ext cx="5" cy="10"/>
              </a:xfrm>
              <a:custGeom>
                <a:avLst/>
                <a:gdLst/>
                <a:ahLst/>
                <a:cxnLst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5" y="51"/>
                  </a:cxn>
                  <a:cxn ang="0">
                    <a:pos x="25" y="51"/>
                  </a:cxn>
                  <a:cxn ang="0">
                    <a:pos x="25" y="51"/>
                  </a:cxn>
                  <a:cxn ang="0">
                    <a:pos x="25" y="51"/>
                  </a:cxn>
                  <a:cxn ang="0">
                    <a:pos x="25" y="51"/>
                  </a:cxn>
                  <a:cxn ang="0">
                    <a:pos x="26" y="51"/>
                  </a:cxn>
                  <a:cxn ang="0">
                    <a:pos x="26" y="51"/>
                  </a:cxn>
                  <a:cxn ang="0">
                    <a:pos x="26" y="0"/>
                  </a:cxn>
                  <a:cxn ang="0">
                    <a:pos x="23" y="1"/>
                  </a:cxn>
                  <a:cxn ang="0">
                    <a:pos x="19" y="1"/>
                  </a:cxn>
                  <a:cxn ang="0">
                    <a:pos x="16" y="1"/>
                  </a:cxn>
                  <a:cxn ang="0">
                    <a:pos x="12" y="2"/>
                  </a:cxn>
                  <a:cxn ang="0">
                    <a:pos x="9" y="3"/>
                  </a:cxn>
                  <a:cxn ang="0">
                    <a:pos x="7" y="4"/>
                  </a:cxn>
                  <a:cxn ang="0">
                    <a:pos x="3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4" y="51"/>
                  </a:cxn>
                </a:cxnLst>
                <a:rect l="0" t="0" r="r" b="b"/>
                <a:pathLst>
                  <a:path w="26" h="51">
                    <a:moveTo>
                      <a:pt x="24" y="51"/>
                    </a:moveTo>
                    <a:lnTo>
                      <a:pt x="24" y="51"/>
                    </a:lnTo>
                    <a:lnTo>
                      <a:pt x="24" y="51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26" y="0"/>
                    </a:lnTo>
                    <a:lnTo>
                      <a:pt x="23" y="1"/>
                    </a:lnTo>
                    <a:lnTo>
                      <a:pt x="19" y="1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9" y="3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4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8" name="Freeform 3436"/>
              <p:cNvSpPr>
                <a:spLocks/>
              </p:cNvSpPr>
              <p:nvPr/>
            </p:nvSpPr>
            <p:spPr bwMode="auto">
              <a:xfrm>
                <a:off x="2652" y="4031"/>
                <a:ext cx="9" cy="11"/>
              </a:xfrm>
              <a:custGeom>
                <a:avLst/>
                <a:gdLst/>
                <a:ahLst/>
                <a:cxnLst>
                  <a:cxn ang="0">
                    <a:pos x="19" y="55"/>
                  </a:cxn>
                  <a:cxn ang="0">
                    <a:pos x="42" y="44"/>
                  </a:cxn>
                  <a:cxn ang="0">
                    <a:pos x="43" y="44"/>
                  </a:cxn>
                  <a:cxn ang="0">
                    <a:pos x="43" y="44"/>
                  </a:cxn>
                  <a:cxn ang="0">
                    <a:pos x="43" y="44"/>
                  </a:cxn>
                  <a:cxn ang="0">
                    <a:pos x="43" y="44"/>
                  </a:cxn>
                  <a:cxn ang="0">
                    <a:pos x="43" y="44"/>
                  </a:cxn>
                  <a:cxn ang="0">
                    <a:pos x="43" y="44"/>
                  </a:cxn>
                  <a:cxn ang="0">
                    <a:pos x="43" y="44"/>
                  </a:cxn>
                  <a:cxn ang="0">
                    <a:pos x="43" y="44"/>
                  </a:cxn>
                  <a:cxn ang="0">
                    <a:pos x="19" y="0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1" y="6"/>
                  </a:cxn>
                  <a:cxn ang="0">
                    <a:pos x="8" y="8"/>
                  </a:cxn>
                  <a:cxn ang="0">
                    <a:pos x="6" y="10"/>
                  </a:cxn>
                  <a:cxn ang="0">
                    <a:pos x="4" y="12"/>
                  </a:cxn>
                  <a:cxn ang="0">
                    <a:pos x="3" y="15"/>
                  </a:cxn>
                  <a:cxn ang="0">
                    <a:pos x="0" y="17"/>
                  </a:cxn>
                  <a:cxn ang="0">
                    <a:pos x="25" y="7"/>
                  </a:cxn>
                  <a:cxn ang="0">
                    <a:pos x="19" y="55"/>
                  </a:cxn>
                  <a:cxn ang="0">
                    <a:pos x="34" y="57"/>
                  </a:cxn>
                  <a:cxn ang="0">
                    <a:pos x="42" y="44"/>
                  </a:cxn>
                  <a:cxn ang="0">
                    <a:pos x="19" y="55"/>
                  </a:cxn>
                </a:cxnLst>
                <a:rect l="0" t="0" r="r" b="b"/>
                <a:pathLst>
                  <a:path w="43" h="57">
                    <a:moveTo>
                      <a:pt x="19" y="55"/>
                    </a:moveTo>
                    <a:lnTo>
                      <a:pt x="42" y="44"/>
                    </a:lnTo>
                    <a:lnTo>
                      <a:pt x="43" y="44"/>
                    </a:lnTo>
                    <a:lnTo>
                      <a:pt x="43" y="44"/>
                    </a:lnTo>
                    <a:lnTo>
                      <a:pt x="43" y="44"/>
                    </a:lnTo>
                    <a:lnTo>
                      <a:pt x="43" y="44"/>
                    </a:lnTo>
                    <a:lnTo>
                      <a:pt x="43" y="44"/>
                    </a:lnTo>
                    <a:lnTo>
                      <a:pt x="43" y="44"/>
                    </a:lnTo>
                    <a:lnTo>
                      <a:pt x="43" y="44"/>
                    </a:lnTo>
                    <a:lnTo>
                      <a:pt x="43" y="44"/>
                    </a:lnTo>
                    <a:lnTo>
                      <a:pt x="19" y="0"/>
                    </a:lnTo>
                    <a:lnTo>
                      <a:pt x="16" y="2"/>
                    </a:lnTo>
                    <a:lnTo>
                      <a:pt x="14" y="3"/>
                    </a:lnTo>
                    <a:lnTo>
                      <a:pt x="11" y="6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3" y="15"/>
                    </a:lnTo>
                    <a:lnTo>
                      <a:pt x="0" y="17"/>
                    </a:lnTo>
                    <a:lnTo>
                      <a:pt x="25" y="7"/>
                    </a:lnTo>
                    <a:lnTo>
                      <a:pt x="19" y="55"/>
                    </a:lnTo>
                    <a:lnTo>
                      <a:pt x="34" y="57"/>
                    </a:lnTo>
                    <a:lnTo>
                      <a:pt x="42" y="44"/>
                    </a:lnTo>
                    <a:lnTo>
                      <a:pt x="19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9" name="Freeform 3437"/>
              <p:cNvSpPr>
                <a:spLocks/>
              </p:cNvSpPr>
              <p:nvPr/>
            </p:nvSpPr>
            <p:spPr bwMode="auto">
              <a:xfrm>
                <a:off x="2647" y="4032"/>
                <a:ext cx="10" cy="10"/>
              </a:xfrm>
              <a:custGeom>
                <a:avLst/>
                <a:gdLst/>
                <a:ahLst/>
                <a:cxnLst>
                  <a:cxn ang="0">
                    <a:pos x="5" y="20"/>
                  </a:cxn>
                  <a:cxn ang="0">
                    <a:pos x="27" y="50"/>
                  </a:cxn>
                  <a:cxn ang="0">
                    <a:pos x="42" y="51"/>
                  </a:cxn>
                  <a:cxn ang="0">
                    <a:pos x="48" y="3"/>
                  </a:cxn>
                  <a:cxn ang="0">
                    <a:pos x="33" y="0"/>
                  </a:cxn>
                  <a:cxn ang="0">
                    <a:pos x="5" y="20"/>
                  </a:cxn>
                  <a:cxn ang="0">
                    <a:pos x="5" y="20"/>
                  </a:cxn>
                  <a:cxn ang="0">
                    <a:pos x="0" y="47"/>
                  </a:cxn>
                  <a:cxn ang="0">
                    <a:pos x="27" y="50"/>
                  </a:cxn>
                  <a:cxn ang="0">
                    <a:pos x="5" y="20"/>
                  </a:cxn>
                </a:cxnLst>
                <a:rect l="0" t="0" r="r" b="b"/>
                <a:pathLst>
                  <a:path w="48" h="51">
                    <a:moveTo>
                      <a:pt x="5" y="20"/>
                    </a:moveTo>
                    <a:lnTo>
                      <a:pt x="27" y="50"/>
                    </a:lnTo>
                    <a:lnTo>
                      <a:pt x="42" y="51"/>
                    </a:lnTo>
                    <a:lnTo>
                      <a:pt x="48" y="3"/>
                    </a:lnTo>
                    <a:lnTo>
                      <a:pt x="33" y="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0" y="47"/>
                    </a:lnTo>
                    <a:lnTo>
                      <a:pt x="27" y="50"/>
                    </a:lnTo>
                    <a:lnTo>
                      <a:pt x="5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0" name="Freeform 3438"/>
              <p:cNvSpPr>
                <a:spLocks/>
              </p:cNvSpPr>
              <p:nvPr/>
            </p:nvSpPr>
            <p:spPr bwMode="auto">
              <a:xfrm>
                <a:off x="2648" y="4018"/>
                <a:ext cx="13" cy="20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3" y="20"/>
                  </a:cxn>
                  <a:cxn ang="0">
                    <a:pos x="0" y="87"/>
                  </a:cxn>
                  <a:cxn ang="0">
                    <a:pos x="48" y="96"/>
                  </a:cxn>
                  <a:cxn ang="0">
                    <a:pos x="61" y="29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16" y="0"/>
                  </a:cxn>
                  <a:cxn ang="0">
                    <a:pos x="13" y="20"/>
                  </a:cxn>
                  <a:cxn ang="0">
                    <a:pos x="37" y="0"/>
                  </a:cxn>
                </a:cxnLst>
                <a:rect l="0" t="0" r="r" b="b"/>
                <a:pathLst>
                  <a:path w="61" h="96">
                    <a:moveTo>
                      <a:pt x="37" y="0"/>
                    </a:moveTo>
                    <a:lnTo>
                      <a:pt x="13" y="20"/>
                    </a:lnTo>
                    <a:lnTo>
                      <a:pt x="0" y="87"/>
                    </a:lnTo>
                    <a:lnTo>
                      <a:pt x="48" y="96"/>
                    </a:lnTo>
                    <a:lnTo>
                      <a:pt x="61" y="29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16" y="0"/>
                    </a:lnTo>
                    <a:lnTo>
                      <a:pt x="13" y="2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1" name="Freeform 3439"/>
              <p:cNvSpPr>
                <a:spLocks/>
              </p:cNvSpPr>
              <p:nvPr/>
            </p:nvSpPr>
            <p:spPr bwMode="auto">
              <a:xfrm>
                <a:off x="2656" y="4018"/>
                <a:ext cx="18" cy="10"/>
              </a:xfrm>
              <a:custGeom>
                <a:avLst/>
                <a:gdLst/>
                <a:ahLst/>
                <a:cxnLst>
                  <a:cxn ang="0">
                    <a:pos x="90" y="25"/>
                  </a:cxn>
                  <a:cxn ang="0">
                    <a:pos x="66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66" y="50"/>
                  </a:cxn>
                  <a:cxn ang="0">
                    <a:pos x="90" y="25"/>
                  </a:cxn>
                  <a:cxn ang="0">
                    <a:pos x="90" y="25"/>
                  </a:cxn>
                  <a:cxn ang="0">
                    <a:pos x="90" y="0"/>
                  </a:cxn>
                  <a:cxn ang="0">
                    <a:pos x="66" y="0"/>
                  </a:cxn>
                  <a:cxn ang="0">
                    <a:pos x="90" y="25"/>
                  </a:cxn>
                </a:cxnLst>
                <a:rect l="0" t="0" r="r" b="b"/>
                <a:pathLst>
                  <a:path w="90" h="50">
                    <a:moveTo>
                      <a:pt x="90" y="25"/>
                    </a:moveTo>
                    <a:lnTo>
                      <a:pt x="66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66" y="50"/>
                    </a:lnTo>
                    <a:lnTo>
                      <a:pt x="90" y="25"/>
                    </a:lnTo>
                    <a:lnTo>
                      <a:pt x="90" y="25"/>
                    </a:lnTo>
                    <a:lnTo>
                      <a:pt x="90" y="0"/>
                    </a:lnTo>
                    <a:lnTo>
                      <a:pt x="66" y="0"/>
                    </a:lnTo>
                    <a:lnTo>
                      <a:pt x="9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2" name="Freeform 3440"/>
              <p:cNvSpPr>
                <a:spLocks/>
              </p:cNvSpPr>
              <p:nvPr/>
            </p:nvSpPr>
            <p:spPr bwMode="auto">
              <a:xfrm>
                <a:off x="2664" y="4023"/>
                <a:ext cx="10" cy="8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50" y="15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26" y="40"/>
                  </a:cxn>
                  <a:cxn ang="0">
                    <a:pos x="26" y="40"/>
                  </a:cxn>
                  <a:cxn ang="0">
                    <a:pos x="50" y="40"/>
                  </a:cxn>
                  <a:cxn ang="0">
                    <a:pos x="50" y="15"/>
                  </a:cxn>
                  <a:cxn ang="0">
                    <a:pos x="26" y="40"/>
                  </a:cxn>
                </a:cxnLst>
                <a:rect l="0" t="0" r="r" b="b"/>
                <a:pathLst>
                  <a:path w="50" h="40">
                    <a:moveTo>
                      <a:pt x="26" y="40"/>
                    </a:moveTo>
                    <a:lnTo>
                      <a:pt x="50" y="15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50" y="40"/>
                    </a:lnTo>
                    <a:lnTo>
                      <a:pt x="50" y="15"/>
                    </a:lnTo>
                    <a:lnTo>
                      <a:pt x="26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3" name="Freeform 3441"/>
              <p:cNvSpPr>
                <a:spLocks/>
              </p:cNvSpPr>
              <p:nvPr/>
            </p:nvSpPr>
            <p:spPr bwMode="auto">
              <a:xfrm>
                <a:off x="2653" y="4021"/>
                <a:ext cx="16" cy="1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4" y="50"/>
                  </a:cxn>
                  <a:cxn ang="0">
                    <a:pos x="78" y="50"/>
                  </a:cxn>
                  <a:cxn ang="0">
                    <a:pos x="78" y="0"/>
                  </a:cxn>
                  <a:cxn ang="0">
                    <a:pos x="24" y="0"/>
                  </a:cxn>
                  <a:cxn ang="0">
                    <a:pos x="0" y="20"/>
                  </a:cxn>
                  <a:cxn ang="0">
                    <a:pos x="24" y="0"/>
                  </a:cxn>
                  <a:cxn ang="0">
                    <a:pos x="5" y="0"/>
                  </a:cxn>
                  <a:cxn ang="0">
                    <a:pos x="0" y="20"/>
                  </a:cxn>
                </a:cxnLst>
                <a:rect l="0" t="0" r="r" b="b"/>
                <a:pathLst>
                  <a:path w="78" h="50">
                    <a:moveTo>
                      <a:pt x="0" y="20"/>
                    </a:moveTo>
                    <a:lnTo>
                      <a:pt x="24" y="50"/>
                    </a:lnTo>
                    <a:lnTo>
                      <a:pt x="78" y="50"/>
                    </a:lnTo>
                    <a:lnTo>
                      <a:pt x="78" y="0"/>
                    </a:lnTo>
                    <a:lnTo>
                      <a:pt x="24" y="0"/>
                    </a:lnTo>
                    <a:lnTo>
                      <a:pt x="0" y="20"/>
                    </a:lnTo>
                    <a:lnTo>
                      <a:pt x="24" y="0"/>
                    </a:lnTo>
                    <a:lnTo>
                      <a:pt x="5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4" name="Freeform 3442"/>
              <p:cNvSpPr>
                <a:spLocks/>
              </p:cNvSpPr>
              <p:nvPr/>
            </p:nvSpPr>
            <p:spPr bwMode="auto">
              <a:xfrm>
                <a:off x="2650" y="4025"/>
                <a:ext cx="13" cy="20"/>
              </a:xfrm>
              <a:custGeom>
                <a:avLst/>
                <a:gdLst/>
                <a:ahLst/>
                <a:cxnLst>
                  <a:cxn ang="0">
                    <a:pos x="51" y="60"/>
                  </a:cxn>
                  <a:cxn ang="0">
                    <a:pos x="60" y="45"/>
                  </a:cxn>
                  <a:cxn ang="0">
                    <a:pos x="67" y="10"/>
                  </a:cxn>
                  <a:cxn ang="0">
                    <a:pos x="18" y="0"/>
                  </a:cxn>
                  <a:cxn ang="0">
                    <a:pos x="11" y="36"/>
                  </a:cxn>
                  <a:cxn ang="0">
                    <a:pos x="51" y="60"/>
                  </a:cxn>
                  <a:cxn ang="0">
                    <a:pos x="11" y="36"/>
                  </a:cxn>
                  <a:cxn ang="0">
                    <a:pos x="0" y="96"/>
                  </a:cxn>
                  <a:cxn ang="0">
                    <a:pos x="51" y="60"/>
                  </a:cxn>
                </a:cxnLst>
                <a:rect l="0" t="0" r="r" b="b"/>
                <a:pathLst>
                  <a:path w="67" h="96">
                    <a:moveTo>
                      <a:pt x="51" y="60"/>
                    </a:moveTo>
                    <a:lnTo>
                      <a:pt x="60" y="45"/>
                    </a:lnTo>
                    <a:lnTo>
                      <a:pt x="67" y="10"/>
                    </a:lnTo>
                    <a:lnTo>
                      <a:pt x="18" y="0"/>
                    </a:lnTo>
                    <a:lnTo>
                      <a:pt x="11" y="36"/>
                    </a:lnTo>
                    <a:lnTo>
                      <a:pt x="51" y="60"/>
                    </a:lnTo>
                    <a:lnTo>
                      <a:pt x="11" y="36"/>
                    </a:lnTo>
                    <a:lnTo>
                      <a:pt x="0" y="96"/>
                    </a:lnTo>
                    <a:lnTo>
                      <a:pt x="51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5" name="Freeform 3443"/>
              <p:cNvSpPr>
                <a:spLocks/>
              </p:cNvSpPr>
              <p:nvPr/>
            </p:nvSpPr>
            <p:spPr bwMode="auto">
              <a:xfrm>
                <a:off x="2654" y="4027"/>
                <a:ext cx="8" cy="1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3" y="2"/>
                  </a:cxn>
                  <a:cxn ang="0">
                    <a:pos x="18" y="3"/>
                  </a:cxn>
                  <a:cxn ang="0">
                    <a:pos x="14" y="6"/>
                  </a:cxn>
                  <a:cxn ang="0">
                    <a:pos x="9" y="8"/>
                  </a:cxn>
                  <a:cxn ang="0">
                    <a:pos x="4" y="10"/>
                  </a:cxn>
                  <a:cxn ang="0">
                    <a:pos x="0" y="13"/>
                  </a:cxn>
                  <a:cxn ang="0">
                    <a:pos x="29" y="53"/>
                  </a:cxn>
                  <a:cxn ang="0">
                    <a:pos x="30" y="53"/>
                  </a:cxn>
                  <a:cxn ang="0">
                    <a:pos x="31" y="52"/>
                  </a:cxn>
                  <a:cxn ang="0">
                    <a:pos x="32" y="51"/>
                  </a:cxn>
                  <a:cxn ang="0">
                    <a:pos x="34" y="51"/>
                  </a:cxn>
                  <a:cxn ang="0">
                    <a:pos x="35" y="51"/>
                  </a:cxn>
                  <a:cxn ang="0">
                    <a:pos x="37" y="50"/>
                  </a:cxn>
                  <a:cxn ang="0">
                    <a:pos x="38" y="50"/>
                  </a:cxn>
                  <a:cxn ang="0">
                    <a:pos x="39" y="50"/>
                  </a:cxn>
                  <a:cxn ang="0">
                    <a:pos x="39" y="50"/>
                  </a:cxn>
                  <a:cxn ang="0">
                    <a:pos x="39" y="0"/>
                  </a:cxn>
                </a:cxnLst>
                <a:rect l="0" t="0" r="r" b="b"/>
                <a:pathLst>
                  <a:path w="39" h="53">
                    <a:moveTo>
                      <a:pt x="39" y="0"/>
                    </a:moveTo>
                    <a:lnTo>
                      <a:pt x="39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3" y="2"/>
                    </a:lnTo>
                    <a:lnTo>
                      <a:pt x="18" y="3"/>
                    </a:lnTo>
                    <a:lnTo>
                      <a:pt x="14" y="6"/>
                    </a:lnTo>
                    <a:lnTo>
                      <a:pt x="9" y="8"/>
                    </a:lnTo>
                    <a:lnTo>
                      <a:pt x="4" y="10"/>
                    </a:lnTo>
                    <a:lnTo>
                      <a:pt x="0" y="13"/>
                    </a:lnTo>
                    <a:lnTo>
                      <a:pt x="29" y="53"/>
                    </a:lnTo>
                    <a:lnTo>
                      <a:pt x="30" y="53"/>
                    </a:lnTo>
                    <a:lnTo>
                      <a:pt x="31" y="52"/>
                    </a:lnTo>
                    <a:lnTo>
                      <a:pt x="32" y="51"/>
                    </a:lnTo>
                    <a:lnTo>
                      <a:pt x="34" y="51"/>
                    </a:lnTo>
                    <a:lnTo>
                      <a:pt x="35" y="51"/>
                    </a:lnTo>
                    <a:lnTo>
                      <a:pt x="37" y="50"/>
                    </a:lnTo>
                    <a:lnTo>
                      <a:pt x="38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6" name="Freeform 3444"/>
              <p:cNvSpPr>
                <a:spLocks/>
              </p:cNvSpPr>
              <p:nvPr/>
            </p:nvSpPr>
            <p:spPr bwMode="auto">
              <a:xfrm>
                <a:off x="2662" y="4027"/>
                <a:ext cx="9" cy="11"/>
              </a:xfrm>
              <a:custGeom>
                <a:avLst/>
                <a:gdLst/>
                <a:ahLst/>
                <a:cxnLst>
                  <a:cxn ang="0">
                    <a:pos x="46" y="20"/>
                  </a:cxn>
                  <a:cxn ang="0">
                    <a:pos x="46" y="20"/>
                  </a:cxn>
                  <a:cxn ang="0">
                    <a:pos x="42" y="15"/>
                  </a:cxn>
                  <a:cxn ang="0">
                    <a:pos x="36" y="12"/>
                  </a:cxn>
                  <a:cxn ang="0">
                    <a:pos x="31" y="8"/>
                  </a:cxn>
                  <a:cxn ang="0">
                    <a:pos x="24" y="5"/>
                  </a:cxn>
                  <a:cxn ang="0">
                    <a:pos x="18" y="3"/>
                  </a:cxn>
                  <a:cxn ang="0">
                    <a:pos x="13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1" y="50"/>
                  </a:cxn>
                  <a:cxn ang="0">
                    <a:pos x="3" y="50"/>
                  </a:cxn>
                  <a:cxn ang="0">
                    <a:pos x="5" y="51"/>
                  </a:cxn>
                  <a:cxn ang="0">
                    <a:pos x="6" y="51"/>
                  </a:cxn>
                  <a:cxn ang="0">
                    <a:pos x="7" y="52"/>
                  </a:cxn>
                  <a:cxn ang="0">
                    <a:pos x="8" y="52"/>
                  </a:cxn>
                  <a:cxn ang="0">
                    <a:pos x="9" y="53"/>
                  </a:cxn>
                  <a:cxn ang="0">
                    <a:pos x="10" y="54"/>
                  </a:cxn>
                  <a:cxn ang="0">
                    <a:pos x="10" y="54"/>
                  </a:cxn>
                  <a:cxn ang="0">
                    <a:pos x="46" y="20"/>
                  </a:cxn>
                </a:cxnLst>
                <a:rect l="0" t="0" r="r" b="b"/>
                <a:pathLst>
                  <a:path w="46" h="54">
                    <a:moveTo>
                      <a:pt x="46" y="20"/>
                    </a:moveTo>
                    <a:lnTo>
                      <a:pt x="46" y="20"/>
                    </a:lnTo>
                    <a:lnTo>
                      <a:pt x="42" y="15"/>
                    </a:lnTo>
                    <a:lnTo>
                      <a:pt x="36" y="12"/>
                    </a:lnTo>
                    <a:lnTo>
                      <a:pt x="31" y="8"/>
                    </a:lnTo>
                    <a:lnTo>
                      <a:pt x="24" y="5"/>
                    </a:lnTo>
                    <a:lnTo>
                      <a:pt x="18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7" y="52"/>
                    </a:lnTo>
                    <a:lnTo>
                      <a:pt x="8" y="52"/>
                    </a:lnTo>
                    <a:lnTo>
                      <a:pt x="9" y="53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46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7" name="Freeform 3445"/>
              <p:cNvSpPr>
                <a:spLocks/>
              </p:cNvSpPr>
              <p:nvPr/>
            </p:nvSpPr>
            <p:spPr bwMode="auto">
              <a:xfrm>
                <a:off x="2664" y="4031"/>
                <a:ext cx="11" cy="9"/>
              </a:xfrm>
              <a:custGeom>
                <a:avLst/>
                <a:gdLst/>
                <a:ahLst/>
                <a:cxnLst>
                  <a:cxn ang="0">
                    <a:pos x="55" y="47"/>
                  </a:cxn>
                  <a:cxn ang="0">
                    <a:pos x="55" y="47"/>
                  </a:cxn>
                  <a:cxn ang="0">
                    <a:pos x="55" y="41"/>
                  </a:cxn>
                  <a:cxn ang="0">
                    <a:pos x="53" y="34"/>
                  </a:cxn>
                  <a:cxn ang="0">
                    <a:pos x="52" y="28"/>
                  </a:cxn>
                  <a:cxn ang="0">
                    <a:pos x="50" y="22"/>
                  </a:cxn>
                  <a:cxn ang="0">
                    <a:pos x="48" y="16"/>
                  </a:cxn>
                  <a:cxn ang="0">
                    <a:pos x="44" y="10"/>
                  </a:cxn>
                  <a:cxn ang="0">
                    <a:pos x="41" y="4"/>
                  </a:cxn>
                  <a:cxn ang="0">
                    <a:pos x="36" y="0"/>
                  </a:cxn>
                  <a:cxn ang="0">
                    <a:pos x="0" y="34"/>
                  </a:cxn>
                  <a:cxn ang="0">
                    <a:pos x="2" y="35"/>
                  </a:cxn>
                  <a:cxn ang="0">
                    <a:pos x="3" y="37"/>
                  </a:cxn>
                  <a:cxn ang="0">
                    <a:pos x="4" y="38"/>
                  </a:cxn>
                  <a:cxn ang="0">
                    <a:pos x="4" y="39"/>
                  </a:cxn>
                  <a:cxn ang="0">
                    <a:pos x="5" y="41"/>
                  </a:cxn>
                  <a:cxn ang="0">
                    <a:pos x="5" y="42"/>
                  </a:cxn>
                  <a:cxn ang="0">
                    <a:pos x="5" y="45"/>
                  </a:cxn>
                  <a:cxn ang="0">
                    <a:pos x="5" y="47"/>
                  </a:cxn>
                  <a:cxn ang="0">
                    <a:pos x="5" y="47"/>
                  </a:cxn>
                  <a:cxn ang="0">
                    <a:pos x="55" y="47"/>
                  </a:cxn>
                </a:cxnLst>
                <a:rect l="0" t="0" r="r" b="b"/>
                <a:pathLst>
                  <a:path w="55" h="47">
                    <a:moveTo>
                      <a:pt x="55" y="47"/>
                    </a:moveTo>
                    <a:lnTo>
                      <a:pt x="55" y="47"/>
                    </a:lnTo>
                    <a:lnTo>
                      <a:pt x="55" y="41"/>
                    </a:lnTo>
                    <a:lnTo>
                      <a:pt x="53" y="34"/>
                    </a:lnTo>
                    <a:lnTo>
                      <a:pt x="52" y="28"/>
                    </a:lnTo>
                    <a:lnTo>
                      <a:pt x="50" y="22"/>
                    </a:lnTo>
                    <a:lnTo>
                      <a:pt x="48" y="16"/>
                    </a:lnTo>
                    <a:lnTo>
                      <a:pt x="44" y="10"/>
                    </a:lnTo>
                    <a:lnTo>
                      <a:pt x="41" y="4"/>
                    </a:lnTo>
                    <a:lnTo>
                      <a:pt x="36" y="0"/>
                    </a:lnTo>
                    <a:lnTo>
                      <a:pt x="0" y="34"/>
                    </a:lnTo>
                    <a:lnTo>
                      <a:pt x="2" y="35"/>
                    </a:lnTo>
                    <a:lnTo>
                      <a:pt x="3" y="37"/>
                    </a:lnTo>
                    <a:lnTo>
                      <a:pt x="4" y="38"/>
                    </a:lnTo>
                    <a:lnTo>
                      <a:pt x="4" y="39"/>
                    </a:lnTo>
                    <a:lnTo>
                      <a:pt x="5" y="41"/>
                    </a:lnTo>
                    <a:lnTo>
                      <a:pt x="5" y="42"/>
                    </a:lnTo>
                    <a:lnTo>
                      <a:pt x="5" y="45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5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8" name="Freeform 3446"/>
              <p:cNvSpPr>
                <a:spLocks/>
              </p:cNvSpPr>
              <p:nvPr/>
            </p:nvSpPr>
            <p:spPr bwMode="auto">
              <a:xfrm>
                <a:off x="2664" y="4040"/>
                <a:ext cx="11" cy="9"/>
              </a:xfrm>
              <a:custGeom>
                <a:avLst/>
                <a:gdLst/>
                <a:ahLst/>
                <a:cxnLst>
                  <a:cxn ang="0">
                    <a:pos x="40" y="46"/>
                  </a:cxn>
                  <a:cxn ang="0">
                    <a:pos x="40" y="46"/>
                  </a:cxn>
                  <a:cxn ang="0">
                    <a:pos x="43" y="41"/>
                  </a:cxn>
                  <a:cxn ang="0">
                    <a:pos x="47" y="36"/>
                  </a:cxn>
                  <a:cxn ang="0">
                    <a:pos x="49" y="31"/>
                  </a:cxn>
                  <a:cxn ang="0">
                    <a:pos x="51" y="25"/>
                  </a:cxn>
                  <a:cxn ang="0">
                    <a:pos x="52" y="18"/>
                  </a:cxn>
                  <a:cxn ang="0">
                    <a:pos x="55" y="13"/>
                  </a:cxn>
                  <a:cxn ang="0">
                    <a:pos x="55" y="7"/>
                  </a:cxn>
                  <a:cxn ang="0">
                    <a:pos x="55" y="0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5" y="6"/>
                  </a:cxn>
                  <a:cxn ang="0">
                    <a:pos x="5" y="7"/>
                  </a:cxn>
                  <a:cxn ang="0">
                    <a:pos x="4" y="9"/>
                  </a:cxn>
                  <a:cxn ang="0">
                    <a:pos x="4" y="10"/>
                  </a:cxn>
                  <a:cxn ang="0">
                    <a:pos x="3" y="13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40" y="46"/>
                  </a:cxn>
                </a:cxnLst>
                <a:rect l="0" t="0" r="r" b="b"/>
                <a:pathLst>
                  <a:path w="55" h="46">
                    <a:moveTo>
                      <a:pt x="40" y="46"/>
                    </a:moveTo>
                    <a:lnTo>
                      <a:pt x="40" y="46"/>
                    </a:lnTo>
                    <a:lnTo>
                      <a:pt x="43" y="41"/>
                    </a:lnTo>
                    <a:lnTo>
                      <a:pt x="47" y="36"/>
                    </a:lnTo>
                    <a:lnTo>
                      <a:pt x="49" y="31"/>
                    </a:lnTo>
                    <a:lnTo>
                      <a:pt x="51" y="25"/>
                    </a:lnTo>
                    <a:lnTo>
                      <a:pt x="52" y="18"/>
                    </a:lnTo>
                    <a:lnTo>
                      <a:pt x="55" y="13"/>
                    </a:lnTo>
                    <a:lnTo>
                      <a:pt x="55" y="7"/>
                    </a:lnTo>
                    <a:lnTo>
                      <a:pt x="55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3" y="13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40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9" name="Freeform 3447"/>
              <p:cNvSpPr>
                <a:spLocks/>
              </p:cNvSpPr>
              <p:nvPr/>
            </p:nvSpPr>
            <p:spPr bwMode="auto">
              <a:xfrm>
                <a:off x="2661" y="4043"/>
                <a:ext cx="11" cy="12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0" y="56"/>
                  </a:cxn>
                  <a:cxn ang="0">
                    <a:pos x="8" y="56"/>
                  </a:cxn>
                  <a:cxn ang="0">
                    <a:pos x="15" y="54"/>
                  </a:cxn>
                  <a:cxn ang="0">
                    <a:pos x="23" y="52"/>
                  </a:cxn>
                  <a:cxn ang="0">
                    <a:pos x="30" y="50"/>
                  </a:cxn>
                  <a:cxn ang="0">
                    <a:pos x="37" y="46"/>
                  </a:cxn>
                  <a:cxn ang="0">
                    <a:pos x="43" y="42"/>
                  </a:cxn>
                  <a:cxn ang="0">
                    <a:pos x="49" y="36"/>
                  </a:cxn>
                  <a:cxn ang="0">
                    <a:pos x="55" y="3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2" y="2"/>
                  </a:cxn>
                  <a:cxn ang="0">
                    <a:pos x="11" y="4"/>
                  </a:cxn>
                  <a:cxn ang="0">
                    <a:pos x="10" y="5"/>
                  </a:cxn>
                  <a:cxn ang="0">
                    <a:pos x="8" y="5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56"/>
                  </a:cxn>
                </a:cxnLst>
                <a:rect l="0" t="0" r="r" b="b"/>
                <a:pathLst>
                  <a:path w="55" h="56">
                    <a:moveTo>
                      <a:pt x="0" y="56"/>
                    </a:moveTo>
                    <a:lnTo>
                      <a:pt x="0" y="56"/>
                    </a:lnTo>
                    <a:lnTo>
                      <a:pt x="8" y="56"/>
                    </a:lnTo>
                    <a:lnTo>
                      <a:pt x="15" y="54"/>
                    </a:lnTo>
                    <a:lnTo>
                      <a:pt x="23" y="52"/>
                    </a:lnTo>
                    <a:lnTo>
                      <a:pt x="30" y="50"/>
                    </a:lnTo>
                    <a:lnTo>
                      <a:pt x="37" y="46"/>
                    </a:lnTo>
                    <a:lnTo>
                      <a:pt x="43" y="42"/>
                    </a:lnTo>
                    <a:lnTo>
                      <a:pt x="49" y="36"/>
                    </a:lnTo>
                    <a:lnTo>
                      <a:pt x="55" y="3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2" y="2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0" name="Freeform 3448"/>
              <p:cNvSpPr>
                <a:spLocks/>
              </p:cNvSpPr>
              <p:nvPr/>
            </p:nvSpPr>
            <p:spPr bwMode="auto">
              <a:xfrm>
                <a:off x="2652" y="4044"/>
                <a:ext cx="9" cy="1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37"/>
                  </a:cxn>
                  <a:cxn ang="0">
                    <a:pos x="5" y="41"/>
                  </a:cxn>
                  <a:cxn ang="0">
                    <a:pos x="10" y="44"/>
                  </a:cxn>
                  <a:cxn ang="0">
                    <a:pos x="15" y="48"/>
                  </a:cxn>
                  <a:cxn ang="0">
                    <a:pos x="21" y="50"/>
                  </a:cxn>
                  <a:cxn ang="0">
                    <a:pos x="27" y="51"/>
                  </a:cxn>
                  <a:cxn ang="0">
                    <a:pos x="34" y="52"/>
                  </a:cxn>
                  <a:cxn ang="0">
                    <a:pos x="40" y="54"/>
                  </a:cxn>
                  <a:cxn ang="0">
                    <a:pos x="45" y="54"/>
                  </a:cxn>
                  <a:cxn ang="0">
                    <a:pos x="45" y="4"/>
                  </a:cxn>
                  <a:cxn ang="0">
                    <a:pos x="43" y="4"/>
                  </a:cxn>
                  <a:cxn ang="0">
                    <a:pos x="41" y="4"/>
                  </a:cxn>
                  <a:cxn ang="0">
                    <a:pos x="38" y="4"/>
                  </a:cxn>
                  <a:cxn ang="0">
                    <a:pos x="37" y="3"/>
                  </a:cxn>
                  <a:cxn ang="0">
                    <a:pos x="36" y="3"/>
                  </a:cxn>
                  <a:cxn ang="0">
                    <a:pos x="35" y="2"/>
                  </a:cxn>
                  <a:cxn ang="0">
                    <a:pos x="34" y="2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0" y="37"/>
                  </a:cxn>
                </a:cxnLst>
                <a:rect l="0" t="0" r="r" b="b"/>
                <a:pathLst>
                  <a:path w="45" h="54">
                    <a:moveTo>
                      <a:pt x="0" y="37"/>
                    </a:moveTo>
                    <a:lnTo>
                      <a:pt x="0" y="37"/>
                    </a:lnTo>
                    <a:lnTo>
                      <a:pt x="5" y="41"/>
                    </a:lnTo>
                    <a:lnTo>
                      <a:pt x="10" y="44"/>
                    </a:lnTo>
                    <a:lnTo>
                      <a:pt x="15" y="48"/>
                    </a:lnTo>
                    <a:lnTo>
                      <a:pt x="21" y="50"/>
                    </a:lnTo>
                    <a:lnTo>
                      <a:pt x="27" y="51"/>
                    </a:lnTo>
                    <a:lnTo>
                      <a:pt x="34" y="52"/>
                    </a:lnTo>
                    <a:lnTo>
                      <a:pt x="40" y="54"/>
                    </a:lnTo>
                    <a:lnTo>
                      <a:pt x="45" y="54"/>
                    </a:lnTo>
                    <a:lnTo>
                      <a:pt x="45" y="4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38" y="4"/>
                    </a:lnTo>
                    <a:lnTo>
                      <a:pt x="37" y="3"/>
                    </a:lnTo>
                    <a:lnTo>
                      <a:pt x="36" y="3"/>
                    </a:lnTo>
                    <a:lnTo>
                      <a:pt x="35" y="2"/>
                    </a:lnTo>
                    <a:lnTo>
                      <a:pt x="34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1" name="Freeform 3449"/>
              <p:cNvSpPr>
                <a:spLocks/>
              </p:cNvSpPr>
              <p:nvPr/>
            </p:nvSpPr>
            <p:spPr bwMode="auto">
              <a:xfrm>
                <a:off x="2647" y="4037"/>
                <a:ext cx="12" cy="1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" y="27"/>
                  </a:cxn>
                  <a:cxn ang="0">
                    <a:pos x="3" y="32"/>
                  </a:cxn>
                  <a:cxn ang="0">
                    <a:pos x="5" y="38"/>
                  </a:cxn>
                  <a:cxn ang="0">
                    <a:pos x="7" y="45"/>
                  </a:cxn>
                  <a:cxn ang="0">
                    <a:pos x="9" y="50"/>
                  </a:cxn>
                  <a:cxn ang="0">
                    <a:pos x="12" y="55"/>
                  </a:cxn>
                  <a:cxn ang="0">
                    <a:pos x="16" y="60"/>
                  </a:cxn>
                  <a:cxn ang="0">
                    <a:pos x="20" y="65"/>
                  </a:cxn>
                  <a:cxn ang="0">
                    <a:pos x="24" y="69"/>
                  </a:cxn>
                  <a:cxn ang="0">
                    <a:pos x="57" y="32"/>
                  </a:cxn>
                  <a:cxn ang="0">
                    <a:pos x="55" y="31"/>
                  </a:cxn>
                  <a:cxn ang="0">
                    <a:pos x="55" y="30"/>
                  </a:cxn>
                  <a:cxn ang="0">
                    <a:pos x="54" y="30"/>
                  </a:cxn>
                  <a:cxn ang="0">
                    <a:pos x="54" y="29"/>
                  </a:cxn>
                  <a:cxn ang="0">
                    <a:pos x="53" y="28"/>
                  </a:cxn>
                  <a:cxn ang="0">
                    <a:pos x="53" y="25"/>
                  </a:cxn>
                  <a:cxn ang="0">
                    <a:pos x="52" y="24"/>
                  </a:cxn>
                  <a:cxn ang="0">
                    <a:pos x="52" y="22"/>
                  </a:cxn>
                  <a:cxn ang="0">
                    <a:pos x="30" y="50"/>
                  </a:cxn>
                  <a:cxn ang="0">
                    <a:pos x="25" y="0"/>
                  </a:cxn>
                  <a:cxn ang="0">
                    <a:pos x="0" y="2"/>
                  </a:cxn>
                  <a:cxn ang="0">
                    <a:pos x="2" y="27"/>
                  </a:cxn>
                  <a:cxn ang="0">
                    <a:pos x="25" y="0"/>
                  </a:cxn>
                </a:cxnLst>
                <a:rect l="0" t="0" r="r" b="b"/>
                <a:pathLst>
                  <a:path w="57" h="69">
                    <a:moveTo>
                      <a:pt x="25" y="0"/>
                    </a:moveTo>
                    <a:lnTo>
                      <a:pt x="2" y="27"/>
                    </a:lnTo>
                    <a:lnTo>
                      <a:pt x="3" y="32"/>
                    </a:lnTo>
                    <a:lnTo>
                      <a:pt x="5" y="38"/>
                    </a:lnTo>
                    <a:lnTo>
                      <a:pt x="7" y="45"/>
                    </a:lnTo>
                    <a:lnTo>
                      <a:pt x="9" y="50"/>
                    </a:lnTo>
                    <a:lnTo>
                      <a:pt x="12" y="55"/>
                    </a:lnTo>
                    <a:lnTo>
                      <a:pt x="16" y="60"/>
                    </a:lnTo>
                    <a:lnTo>
                      <a:pt x="20" y="65"/>
                    </a:lnTo>
                    <a:lnTo>
                      <a:pt x="24" y="69"/>
                    </a:lnTo>
                    <a:lnTo>
                      <a:pt x="57" y="32"/>
                    </a:lnTo>
                    <a:lnTo>
                      <a:pt x="55" y="31"/>
                    </a:lnTo>
                    <a:lnTo>
                      <a:pt x="55" y="30"/>
                    </a:lnTo>
                    <a:lnTo>
                      <a:pt x="54" y="30"/>
                    </a:lnTo>
                    <a:lnTo>
                      <a:pt x="54" y="29"/>
                    </a:lnTo>
                    <a:lnTo>
                      <a:pt x="53" y="28"/>
                    </a:lnTo>
                    <a:lnTo>
                      <a:pt x="53" y="25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30" y="50"/>
                    </a:lnTo>
                    <a:lnTo>
                      <a:pt x="25" y="0"/>
                    </a:lnTo>
                    <a:lnTo>
                      <a:pt x="0" y="2"/>
                    </a:lnTo>
                    <a:lnTo>
                      <a:pt x="2" y="2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2" name="Freeform 3450"/>
              <p:cNvSpPr>
                <a:spLocks/>
              </p:cNvSpPr>
              <p:nvPr/>
            </p:nvSpPr>
            <p:spPr bwMode="auto">
              <a:xfrm>
                <a:off x="2679" y="4030"/>
                <a:ext cx="10" cy="7"/>
              </a:xfrm>
              <a:custGeom>
                <a:avLst/>
                <a:gdLst/>
                <a:ahLst/>
                <a:cxnLst>
                  <a:cxn ang="0">
                    <a:pos x="36" y="37"/>
                  </a:cxn>
                  <a:cxn ang="0">
                    <a:pos x="36" y="37"/>
                  </a:cxn>
                  <a:cxn ang="0">
                    <a:pos x="40" y="33"/>
                  </a:cxn>
                  <a:cxn ang="0">
                    <a:pos x="42" y="30"/>
                  </a:cxn>
                  <a:cxn ang="0">
                    <a:pos x="45" y="25"/>
                  </a:cxn>
                  <a:cxn ang="0">
                    <a:pos x="48" y="21"/>
                  </a:cxn>
                  <a:cxn ang="0">
                    <a:pos x="49" y="16"/>
                  </a:cxn>
                  <a:cxn ang="0">
                    <a:pos x="50" y="10"/>
                  </a:cxn>
                  <a:cxn ang="0">
                    <a:pos x="51" y="6"/>
                  </a:cxn>
                  <a:cxn ang="0">
                    <a:pos x="5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6" y="37"/>
                  </a:cxn>
                </a:cxnLst>
                <a:rect l="0" t="0" r="r" b="b"/>
                <a:pathLst>
                  <a:path w="51" h="37">
                    <a:moveTo>
                      <a:pt x="36" y="37"/>
                    </a:moveTo>
                    <a:lnTo>
                      <a:pt x="36" y="37"/>
                    </a:lnTo>
                    <a:lnTo>
                      <a:pt x="40" y="33"/>
                    </a:lnTo>
                    <a:lnTo>
                      <a:pt x="42" y="30"/>
                    </a:lnTo>
                    <a:lnTo>
                      <a:pt x="45" y="25"/>
                    </a:lnTo>
                    <a:lnTo>
                      <a:pt x="48" y="21"/>
                    </a:lnTo>
                    <a:lnTo>
                      <a:pt x="49" y="16"/>
                    </a:lnTo>
                    <a:lnTo>
                      <a:pt x="50" y="10"/>
                    </a:lnTo>
                    <a:lnTo>
                      <a:pt x="51" y="6"/>
                    </a:lnTo>
                    <a:lnTo>
                      <a:pt x="5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3" name="Freeform 3451"/>
              <p:cNvSpPr>
                <a:spLocks/>
              </p:cNvSpPr>
              <p:nvPr/>
            </p:nvSpPr>
            <p:spPr bwMode="auto">
              <a:xfrm>
                <a:off x="2679" y="4030"/>
                <a:ext cx="7" cy="10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51"/>
                  </a:cxn>
                  <a:cxn ang="0">
                    <a:pos x="5" y="50"/>
                  </a:cxn>
                  <a:cxn ang="0">
                    <a:pos x="10" y="50"/>
                  </a:cxn>
                  <a:cxn ang="0">
                    <a:pos x="15" y="49"/>
                  </a:cxn>
                  <a:cxn ang="0">
                    <a:pos x="20" y="46"/>
                  </a:cxn>
                  <a:cxn ang="0">
                    <a:pos x="25" y="44"/>
                  </a:cxn>
                  <a:cxn ang="0">
                    <a:pos x="29" y="42"/>
                  </a:cxn>
                  <a:cxn ang="0">
                    <a:pos x="33" y="38"/>
                  </a:cxn>
                  <a:cxn ang="0">
                    <a:pos x="37" y="35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51"/>
                  </a:cxn>
                </a:cxnLst>
                <a:rect l="0" t="0" r="r" b="b"/>
                <a:pathLst>
                  <a:path w="37" h="51">
                    <a:moveTo>
                      <a:pt x="0" y="51"/>
                    </a:moveTo>
                    <a:lnTo>
                      <a:pt x="0" y="51"/>
                    </a:lnTo>
                    <a:lnTo>
                      <a:pt x="5" y="50"/>
                    </a:lnTo>
                    <a:lnTo>
                      <a:pt x="10" y="50"/>
                    </a:lnTo>
                    <a:lnTo>
                      <a:pt x="15" y="49"/>
                    </a:lnTo>
                    <a:lnTo>
                      <a:pt x="20" y="46"/>
                    </a:lnTo>
                    <a:lnTo>
                      <a:pt x="25" y="44"/>
                    </a:lnTo>
                    <a:lnTo>
                      <a:pt x="29" y="42"/>
                    </a:lnTo>
                    <a:lnTo>
                      <a:pt x="33" y="38"/>
                    </a:lnTo>
                    <a:lnTo>
                      <a:pt x="37" y="35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4" name="Freeform 3452"/>
              <p:cNvSpPr>
                <a:spLocks/>
              </p:cNvSpPr>
              <p:nvPr/>
            </p:nvSpPr>
            <p:spPr bwMode="auto">
              <a:xfrm>
                <a:off x="2671" y="4030"/>
                <a:ext cx="8" cy="10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5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2" y="44"/>
                  </a:cxn>
                  <a:cxn ang="0">
                    <a:pos x="16" y="46"/>
                  </a:cxn>
                  <a:cxn ang="0">
                    <a:pos x="22" y="49"/>
                  </a:cxn>
                  <a:cxn ang="0">
                    <a:pos x="27" y="50"/>
                  </a:cxn>
                  <a:cxn ang="0">
                    <a:pos x="31" y="50"/>
                  </a:cxn>
                  <a:cxn ang="0">
                    <a:pos x="37" y="51"/>
                  </a:cxn>
                  <a:cxn ang="0">
                    <a:pos x="37" y="1"/>
                  </a:cxn>
                  <a:cxn ang="0">
                    <a:pos x="36" y="1"/>
                  </a:cxn>
                  <a:cxn ang="0">
                    <a:pos x="36" y="1"/>
                  </a:cxn>
                  <a:cxn ang="0">
                    <a:pos x="36" y="1"/>
                  </a:cxn>
                  <a:cxn ang="0">
                    <a:pos x="36" y="1"/>
                  </a:cxn>
                  <a:cxn ang="0">
                    <a:pos x="36" y="1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5"/>
                  </a:cxn>
                </a:cxnLst>
                <a:rect l="0" t="0" r="r" b="b"/>
                <a:pathLst>
                  <a:path w="37" h="51">
                    <a:moveTo>
                      <a:pt x="0" y="35"/>
                    </a:moveTo>
                    <a:lnTo>
                      <a:pt x="0" y="35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2" y="44"/>
                    </a:lnTo>
                    <a:lnTo>
                      <a:pt x="16" y="46"/>
                    </a:lnTo>
                    <a:lnTo>
                      <a:pt x="22" y="49"/>
                    </a:lnTo>
                    <a:lnTo>
                      <a:pt x="27" y="50"/>
                    </a:lnTo>
                    <a:lnTo>
                      <a:pt x="31" y="50"/>
                    </a:lnTo>
                    <a:lnTo>
                      <a:pt x="37" y="51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5" name="Freeform 3453"/>
              <p:cNvSpPr>
                <a:spLocks/>
              </p:cNvSpPr>
              <p:nvPr/>
            </p:nvSpPr>
            <p:spPr bwMode="auto">
              <a:xfrm>
                <a:off x="2668" y="4030"/>
                <a:ext cx="1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6"/>
                  </a:cxn>
                  <a:cxn ang="0">
                    <a:pos x="4" y="21"/>
                  </a:cxn>
                  <a:cxn ang="0">
                    <a:pos x="6" y="25"/>
                  </a:cxn>
                  <a:cxn ang="0">
                    <a:pos x="8" y="30"/>
                  </a:cxn>
                  <a:cxn ang="0">
                    <a:pos x="12" y="33"/>
                  </a:cxn>
                  <a:cxn ang="0">
                    <a:pos x="15" y="37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50" h="37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6"/>
                    </a:lnTo>
                    <a:lnTo>
                      <a:pt x="4" y="21"/>
                    </a:lnTo>
                    <a:lnTo>
                      <a:pt x="6" y="25"/>
                    </a:lnTo>
                    <a:lnTo>
                      <a:pt x="8" y="30"/>
                    </a:lnTo>
                    <a:lnTo>
                      <a:pt x="12" y="33"/>
                    </a:lnTo>
                    <a:lnTo>
                      <a:pt x="15" y="37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6" name="Freeform 3454"/>
              <p:cNvSpPr>
                <a:spLocks/>
              </p:cNvSpPr>
              <p:nvPr/>
            </p:nvSpPr>
            <p:spPr bwMode="auto">
              <a:xfrm>
                <a:off x="2668" y="4023"/>
                <a:ext cx="10" cy="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2" y="4"/>
                  </a:cxn>
                  <a:cxn ang="0">
                    <a:pos x="8" y="7"/>
                  </a:cxn>
                  <a:cxn ang="0">
                    <a:pos x="6" y="12"/>
                  </a:cxn>
                  <a:cxn ang="0">
                    <a:pos x="4" y="16"/>
                  </a:cxn>
                  <a:cxn ang="0">
                    <a:pos x="1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5"/>
                  </a:cxn>
                  <a:cxn ang="0">
                    <a:pos x="50" y="35"/>
                  </a:cxn>
                  <a:cxn ang="0">
                    <a:pos x="50" y="35"/>
                  </a:cxn>
                  <a:cxn ang="0">
                    <a:pos x="50" y="35"/>
                  </a:cxn>
                  <a:cxn ang="0">
                    <a:pos x="15" y="0"/>
                  </a:cxn>
                </a:cxnLst>
                <a:rect l="0" t="0" r="r" b="b"/>
                <a:pathLst>
                  <a:path w="50" h="36">
                    <a:moveTo>
                      <a:pt x="15" y="0"/>
                    </a:moveTo>
                    <a:lnTo>
                      <a:pt x="15" y="0"/>
                    </a:lnTo>
                    <a:lnTo>
                      <a:pt x="12" y="4"/>
                    </a:lnTo>
                    <a:lnTo>
                      <a:pt x="8" y="7"/>
                    </a:lnTo>
                    <a:lnTo>
                      <a:pt x="6" y="12"/>
                    </a:lnTo>
                    <a:lnTo>
                      <a:pt x="4" y="16"/>
                    </a:lnTo>
                    <a:lnTo>
                      <a:pt x="1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7" name="Freeform 3455"/>
              <p:cNvSpPr>
                <a:spLocks/>
              </p:cNvSpPr>
              <p:nvPr/>
            </p:nvSpPr>
            <p:spPr bwMode="auto">
              <a:xfrm>
                <a:off x="2671" y="4019"/>
                <a:ext cx="8" cy="11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7" y="0"/>
                  </a:cxn>
                  <a:cxn ang="0">
                    <a:pos x="31" y="0"/>
                  </a:cxn>
                  <a:cxn ang="0">
                    <a:pos x="27" y="1"/>
                  </a:cxn>
                  <a:cxn ang="0">
                    <a:pos x="22" y="2"/>
                  </a:cxn>
                  <a:cxn ang="0">
                    <a:pos x="16" y="5"/>
                  </a:cxn>
                  <a:cxn ang="0">
                    <a:pos x="12" y="7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0" y="16"/>
                  </a:cxn>
                  <a:cxn ang="0">
                    <a:pos x="35" y="51"/>
                  </a:cxn>
                  <a:cxn ang="0">
                    <a:pos x="35" y="51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7" y="50"/>
                  </a:cxn>
                  <a:cxn ang="0">
                    <a:pos x="37" y="50"/>
                  </a:cxn>
                  <a:cxn ang="0">
                    <a:pos x="37" y="0"/>
                  </a:cxn>
                </a:cxnLst>
                <a:rect l="0" t="0" r="r" b="b"/>
                <a:pathLst>
                  <a:path w="37" h="51">
                    <a:moveTo>
                      <a:pt x="37" y="0"/>
                    </a:moveTo>
                    <a:lnTo>
                      <a:pt x="37" y="0"/>
                    </a:lnTo>
                    <a:lnTo>
                      <a:pt x="31" y="0"/>
                    </a:lnTo>
                    <a:lnTo>
                      <a:pt x="27" y="1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2" y="7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0" y="16"/>
                    </a:lnTo>
                    <a:lnTo>
                      <a:pt x="35" y="51"/>
                    </a:lnTo>
                    <a:lnTo>
                      <a:pt x="35" y="51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8" name="Freeform 3456"/>
              <p:cNvSpPr>
                <a:spLocks/>
              </p:cNvSpPr>
              <p:nvPr/>
            </p:nvSpPr>
            <p:spPr bwMode="auto">
              <a:xfrm>
                <a:off x="2679" y="4019"/>
                <a:ext cx="7" cy="11"/>
              </a:xfrm>
              <a:custGeom>
                <a:avLst/>
                <a:gdLst/>
                <a:ahLst/>
                <a:cxnLst>
                  <a:cxn ang="0">
                    <a:pos x="37" y="16"/>
                  </a:cxn>
                  <a:cxn ang="0">
                    <a:pos x="37" y="16"/>
                  </a:cxn>
                  <a:cxn ang="0">
                    <a:pos x="33" y="13"/>
                  </a:cxn>
                  <a:cxn ang="0">
                    <a:pos x="29" y="9"/>
                  </a:cxn>
                  <a:cxn ang="0">
                    <a:pos x="25" y="7"/>
                  </a:cxn>
                  <a:cxn ang="0">
                    <a:pos x="20" y="5"/>
                  </a:cxn>
                  <a:cxn ang="0">
                    <a:pos x="15" y="2"/>
                  </a:cxn>
                  <a:cxn ang="0">
                    <a:pos x="11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1"/>
                  </a:cxn>
                  <a:cxn ang="0">
                    <a:pos x="1" y="51"/>
                  </a:cxn>
                  <a:cxn ang="0">
                    <a:pos x="1" y="51"/>
                  </a:cxn>
                  <a:cxn ang="0">
                    <a:pos x="37" y="16"/>
                  </a:cxn>
                </a:cxnLst>
                <a:rect l="0" t="0" r="r" b="b"/>
                <a:pathLst>
                  <a:path w="37" h="51">
                    <a:moveTo>
                      <a:pt x="37" y="16"/>
                    </a:moveTo>
                    <a:lnTo>
                      <a:pt x="37" y="16"/>
                    </a:lnTo>
                    <a:lnTo>
                      <a:pt x="33" y="13"/>
                    </a:lnTo>
                    <a:lnTo>
                      <a:pt x="29" y="9"/>
                    </a:lnTo>
                    <a:lnTo>
                      <a:pt x="25" y="7"/>
                    </a:lnTo>
                    <a:lnTo>
                      <a:pt x="20" y="5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37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9" name="Freeform 3457"/>
              <p:cNvSpPr>
                <a:spLocks/>
              </p:cNvSpPr>
              <p:nvPr/>
            </p:nvSpPr>
            <p:spPr bwMode="auto">
              <a:xfrm>
                <a:off x="2679" y="4023"/>
                <a:ext cx="10" cy="7"/>
              </a:xfrm>
              <a:custGeom>
                <a:avLst/>
                <a:gdLst/>
                <a:ahLst/>
                <a:cxnLst>
                  <a:cxn ang="0">
                    <a:pos x="51" y="36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0" y="27"/>
                  </a:cxn>
                  <a:cxn ang="0">
                    <a:pos x="49" y="21"/>
                  </a:cxn>
                  <a:cxn ang="0">
                    <a:pos x="48" y="16"/>
                  </a:cxn>
                  <a:cxn ang="0">
                    <a:pos x="45" y="12"/>
                  </a:cxn>
                  <a:cxn ang="0">
                    <a:pos x="42" y="7"/>
                  </a:cxn>
                  <a:cxn ang="0">
                    <a:pos x="40" y="4"/>
                  </a:cxn>
                  <a:cxn ang="0">
                    <a:pos x="36" y="0"/>
                  </a:cxn>
                  <a:cxn ang="0">
                    <a:pos x="0" y="35"/>
                  </a:cxn>
                  <a:cxn ang="0">
                    <a:pos x="2" y="35"/>
                  </a:cxn>
                  <a:cxn ang="0">
                    <a:pos x="2" y="35"/>
                  </a:cxn>
                  <a:cxn ang="0">
                    <a:pos x="2" y="36"/>
                  </a:cxn>
                  <a:cxn ang="0">
                    <a:pos x="2" y="36"/>
                  </a:cxn>
                  <a:cxn ang="0">
                    <a:pos x="2" y="36"/>
                  </a:cxn>
                  <a:cxn ang="0">
                    <a:pos x="2" y="36"/>
                  </a:cxn>
                  <a:cxn ang="0">
                    <a:pos x="2" y="36"/>
                  </a:cxn>
                  <a:cxn ang="0">
                    <a:pos x="2" y="36"/>
                  </a:cxn>
                  <a:cxn ang="0">
                    <a:pos x="2" y="36"/>
                  </a:cxn>
                  <a:cxn ang="0">
                    <a:pos x="51" y="36"/>
                  </a:cxn>
                </a:cxnLst>
                <a:rect l="0" t="0" r="r" b="b"/>
                <a:pathLst>
                  <a:path w="51" h="36">
                    <a:moveTo>
                      <a:pt x="51" y="36"/>
                    </a:moveTo>
                    <a:lnTo>
                      <a:pt x="51" y="36"/>
                    </a:lnTo>
                    <a:lnTo>
                      <a:pt x="51" y="31"/>
                    </a:lnTo>
                    <a:lnTo>
                      <a:pt x="50" y="27"/>
                    </a:lnTo>
                    <a:lnTo>
                      <a:pt x="49" y="21"/>
                    </a:lnTo>
                    <a:lnTo>
                      <a:pt x="48" y="16"/>
                    </a:lnTo>
                    <a:lnTo>
                      <a:pt x="45" y="12"/>
                    </a:lnTo>
                    <a:lnTo>
                      <a:pt x="42" y="7"/>
                    </a:lnTo>
                    <a:lnTo>
                      <a:pt x="40" y="4"/>
                    </a:lnTo>
                    <a:lnTo>
                      <a:pt x="36" y="0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5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0" name="Freeform 3458"/>
              <p:cNvSpPr>
                <a:spLocks/>
              </p:cNvSpPr>
              <p:nvPr/>
            </p:nvSpPr>
            <p:spPr bwMode="auto">
              <a:xfrm>
                <a:off x="2678" y="4024"/>
                <a:ext cx="10" cy="6"/>
              </a:xfrm>
              <a:custGeom>
                <a:avLst/>
                <a:gdLst/>
                <a:ahLst/>
                <a:cxnLst>
                  <a:cxn ang="0">
                    <a:pos x="3" y="34"/>
                  </a:cxn>
                  <a:cxn ang="0">
                    <a:pos x="3" y="34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2" y="33"/>
                  </a:cxn>
                  <a:cxn ang="0">
                    <a:pos x="2" y="33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0" y="31"/>
                  </a:cxn>
                  <a:cxn ang="0">
                    <a:pos x="50" y="31"/>
                  </a:cxn>
                  <a:cxn ang="0">
                    <a:pos x="50" y="28"/>
                  </a:cxn>
                  <a:cxn ang="0">
                    <a:pos x="50" y="23"/>
                  </a:cxn>
                  <a:cxn ang="0">
                    <a:pos x="49" y="18"/>
                  </a:cxn>
                  <a:cxn ang="0">
                    <a:pos x="47" y="15"/>
                  </a:cxn>
                  <a:cxn ang="0">
                    <a:pos x="46" y="10"/>
                  </a:cxn>
                  <a:cxn ang="0">
                    <a:pos x="43" y="7"/>
                  </a:cxn>
                  <a:cxn ang="0">
                    <a:pos x="41" y="3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" y="34"/>
                  </a:cxn>
                </a:cxnLst>
                <a:rect l="0" t="0" r="r" b="b"/>
                <a:pathLst>
                  <a:path w="50" h="34">
                    <a:moveTo>
                      <a:pt x="3" y="34"/>
                    </a:moveTo>
                    <a:lnTo>
                      <a:pt x="3" y="34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50" y="31"/>
                    </a:lnTo>
                    <a:lnTo>
                      <a:pt x="50" y="28"/>
                    </a:lnTo>
                    <a:lnTo>
                      <a:pt x="50" y="23"/>
                    </a:lnTo>
                    <a:lnTo>
                      <a:pt x="49" y="18"/>
                    </a:lnTo>
                    <a:lnTo>
                      <a:pt x="47" y="15"/>
                    </a:lnTo>
                    <a:lnTo>
                      <a:pt x="46" y="10"/>
                    </a:lnTo>
                    <a:lnTo>
                      <a:pt x="43" y="7"/>
                    </a:lnTo>
                    <a:lnTo>
                      <a:pt x="41" y="3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1" name="Freeform 3459"/>
              <p:cNvSpPr>
                <a:spLocks/>
              </p:cNvSpPr>
              <p:nvPr/>
            </p:nvSpPr>
            <p:spPr bwMode="auto">
              <a:xfrm>
                <a:off x="2678" y="4021"/>
                <a:ext cx="7" cy="10"/>
              </a:xfrm>
              <a:custGeom>
                <a:avLst/>
                <a:gdLst/>
                <a:ahLst/>
                <a:cxnLst>
                  <a:cxn ang="0">
                    <a:pos x="3" y="50"/>
                  </a:cxn>
                  <a:cxn ang="0">
                    <a:pos x="3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1" y="49"/>
                  </a:cxn>
                  <a:cxn ang="0">
                    <a:pos x="1" y="4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47"/>
                  </a:cxn>
                  <a:cxn ang="0">
                    <a:pos x="34" y="13"/>
                  </a:cxn>
                  <a:cxn ang="0">
                    <a:pos x="31" y="11"/>
                  </a:cxn>
                  <a:cxn ang="0">
                    <a:pos x="28" y="7"/>
                  </a:cxn>
                  <a:cxn ang="0">
                    <a:pos x="24" y="5"/>
                  </a:cxn>
                  <a:cxn ang="0">
                    <a:pos x="21" y="4"/>
                  </a:cxn>
                  <a:cxn ang="0">
                    <a:pos x="16" y="1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50"/>
                  </a:cxn>
                </a:cxnLst>
                <a:rect l="0" t="0" r="r" b="b"/>
                <a:pathLst>
                  <a:path w="34" h="50">
                    <a:moveTo>
                      <a:pt x="3" y="50"/>
                    </a:moveTo>
                    <a:lnTo>
                      <a:pt x="3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34" y="13"/>
                    </a:lnTo>
                    <a:lnTo>
                      <a:pt x="31" y="11"/>
                    </a:lnTo>
                    <a:lnTo>
                      <a:pt x="28" y="7"/>
                    </a:lnTo>
                    <a:lnTo>
                      <a:pt x="24" y="5"/>
                    </a:lnTo>
                    <a:lnTo>
                      <a:pt x="21" y="4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2" name="Freeform 3460"/>
              <p:cNvSpPr>
                <a:spLocks/>
              </p:cNvSpPr>
              <p:nvPr/>
            </p:nvSpPr>
            <p:spPr bwMode="auto">
              <a:xfrm>
                <a:off x="2672" y="4021"/>
                <a:ext cx="8" cy="10"/>
              </a:xfrm>
              <a:custGeom>
                <a:avLst/>
                <a:gdLst/>
                <a:ahLst/>
                <a:cxnLst>
                  <a:cxn ang="0">
                    <a:pos x="36" y="47"/>
                  </a:cxn>
                  <a:cxn ang="0">
                    <a:pos x="36" y="47"/>
                  </a:cxn>
                  <a:cxn ang="0">
                    <a:pos x="36" y="49"/>
                  </a:cxn>
                  <a:cxn ang="0">
                    <a:pos x="35" y="49"/>
                  </a:cxn>
                  <a:cxn ang="0">
                    <a:pos x="35" y="49"/>
                  </a:cxn>
                  <a:cxn ang="0">
                    <a:pos x="33" y="49"/>
                  </a:cxn>
                  <a:cxn ang="0">
                    <a:pos x="33" y="50"/>
                  </a:cxn>
                  <a:cxn ang="0">
                    <a:pos x="32" y="50"/>
                  </a:cxn>
                  <a:cxn ang="0">
                    <a:pos x="32" y="50"/>
                  </a:cxn>
                  <a:cxn ang="0">
                    <a:pos x="32" y="50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20" y="1"/>
                  </a:cxn>
                  <a:cxn ang="0">
                    <a:pos x="15" y="4"/>
                  </a:cxn>
                  <a:cxn ang="0">
                    <a:pos x="10" y="5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36" y="47"/>
                  </a:cxn>
                </a:cxnLst>
                <a:rect l="0" t="0" r="r" b="b"/>
                <a:pathLst>
                  <a:path w="36" h="50">
                    <a:moveTo>
                      <a:pt x="36" y="47"/>
                    </a:moveTo>
                    <a:lnTo>
                      <a:pt x="36" y="47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3" y="49"/>
                    </a:lnTo>
                    <a:lnTo>
                      <a:pt x="33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15" y="4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6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3" name="Freeform 3461"/>
              <p:cNvSpPr>
                <a:spLocks/>
              </p:cNvSpPr>
              <p:nvPr/>
            </p:nvSpPr>
            <p:spPr bwMode="auto">
              <a:xfrm>
                <a:off x="2670" y="4024"/>
                <a:ext cx="10" cy="6"/>
              </a:xfrm>
              <a:custGeom>
                <a:avLst/>
                <a:gdLst/>
                <a:ahLst/>
                <a:cxnLst>
                  <a:cxn ang="0">
                    <a:pos x="50" y="31"/>
                  </a:cxn>
                  <a:cxn ang="0">
                    <a:pos x="50" y="31"/>
                  </a:cxn>
                  <a:cxn ang="0">
                    <a:pos x="50" y="32"/>
                  </a:cxn>
                  <a:cxn ang="0">
                    <a:pos x="50" y="32"/>
                  </a:cxn>
                  <a:cxn ang="0">
                    <a:pos x="50" y="32"/>
                  </a:cxn>
                  <a:cxn ang="0">
                    <a:pos x="50" y="33"/>
                  </a:cxn>
                  <a:cxn ang="0">
                    <a:pos x="49" y="34"/>
                  </a:cxn>
                  <a:cxn ang="0">
                    <a:pos x="49" y="34"/>
                  </a:cxn>
                  <a:cxn ang="0">
                    <a:pos x="49" y="34"/>
                  </a:cxn>
                  <a:cxn ang="0">
                    <a:pos x="49" y="34"/>
                  </a:cxn>
                  <a:cxn ang="0">
                    <a:pos x="13" y="0"/>
                  </a:cxn>
                  <a:cxn ang="0">
                    <a:pos x="11" y="3"/>
                  </a:cxn>
                  <a:cxn ang="0">
                    <a:pos x="8" y="7"/>
                  </a:cxn>
                  <a:cxn ang="0">
                    <a:pos x="6" y="10"/>
                  </a:cxn>
                  <a:cxn ang="0">
                    <a:pos x="4" y="15"/>
                  </a:cxn>
                  <a:cxn ang="0">
                    <a:pos x="3" y="18"/>
                  </a:cxn>
                  <a:cxn ang="0">
                    <a:pos x="1" y="23"/>
                  </a:cxn>
                  <a:cxn ang="0">
                    <a:pos x="0" y="28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50" y="31"/>
                  </a:cxn>
                </a:cxnLst>
                <a:rect l="0" t="0" r="r" b="b"/>
                <a:pathLst>
                  <a:path w="50" h="34">
                    <a:moveTo>
                      <a:pt x="50" y="31"/>
                    </a:moveTo>
                    <a:lnTo>
                      <a:pt x="50" y="31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4" y="15"/>
                    </a:lnTo>
                    <a:lnTo>
                      <a:pt x="3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5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4" name="Freeform 3462"/>
              <p:cNvSpPr>
                <a:spLocks/>
              </p:cNvSpPr>
              <p:nvPr/>
            </p:nvSpPr>
            <p:spPr bwMode="auto">
              <a:xfrm>
                <a:off x="2670" y="4029"/>
                <a:ext cx="10" cy="7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1" y="12"/>
                  </a:cxn>
                  <a:cxn ang="0">
                    <a:pos x="3" y="17"/>
                  </a:cxn>
                  <a:cxn ang="0">
                    <a:pos x="4" y="20"/>
                  </a:cxn>
                  <a:cxn ang="0">
                    <a:pos x="6" y="25"/>
                  </a:cxn>
                  <a:cxn ang="0">
                    <a:pos x="8" y="28"/>
                  </a:cxn>
                  <a:cxn ang="0">
                    <a:pos x="11" y="32"/>
                  </a:cxn>
                  <a:cxn ang="0">
                    <a:pos x="13" y="35"/>
                  </a:cxn>
                  <a:cxn ang="0">
                    <a:pos x="13" y="35"/>
                  </a:cxn>
                  <a:cxn ang="0">
                    <a:pos x="49" y="0"/>
                  </a:cxn>
                </a:cxnLst>
                <a:rect l="0" t="0" r="r" b="b"/>
                <a:pathLst>
                  <a:path w="50" h="35">
                    <a:moveTo>
                      <a:pt x="49" y="0"/>
                    </a:moveTo>
                    <a:lnTo>
                      <a:pt x="49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3" y="17"/>
                    </a:lnTo>
                    <a:lnTo>
                      <a:pt x="4" y="20"/>
                    </a:lnTo>
                    <a:lnTo>
                      <a:pt x="6" y="25"/>
                    </a:lnTo>
                    <a:lnTo>
                      <a:pt x="8" y="28"/>
                    </a:lnTo>
                    <a:lnTo>
                      <a:pt x="11" y="32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5" name="Freeform 3463"/>
              <p:cNvSpPr>
                <a:spLocks/>
              </p:cNvSpPr>
              <p:nvPr/>
            </p:nvSpPr>
            <p:spPr bwMode="auto">
              <a:xfrm>
                <a:off x="2672" y="4029"/>
                <a:ext cx="8" cy="1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36" y="2"/>
                  </a:cxn>
                  <a:cxn ang="0">
                    <a:pos x="36" y="2"/>
                  </a:cxn>
                  <a:cxn ang="0">
                    <a:pos x="0" y="37"/>
                  </a:cxn>
                  <a:cxn ang="0">
                    <a:pos x="3" y="40"/>
                  </a:cxn>
                  <a:cxn ang="0">
                    <a:pos x="7" y="43"/>
                  </a:cxn>
                  <a:cxn ang="0">
                    <a:pos x="10" y="45"/>
                  </a:cxn>
                  <a:cxn ang="0">
                    <a:pos x="15" y="47"/>
                  </a:cxn>
                  <a:cxn ang="0">
                    <a:pos x="20" y="48"/>
                  </a:cxn>
                  <a:cxn ang="0">
                    <a:pos x="23" y="49"/>
                  </a:cxn>
                  <a:cxn ang="0">
                    <a:pos x="28" y="50"/>
                  </a:cxn>
                  <a:cxn ang="0">
                    <a:pos x="32" y="50"/>
                  </a:cxn>
                  <a:cxn ang="0">
                    <a:pos x="32" y="50"/>
                  </a:cxn>
                  <a:cxn ang="0">
                    <a:pos x="32" y="0"/>
                  </a:cxn>
                </a:cxnLst>
                <a:rect l="0" t="0" r="r" b="b"/>
                <a:pathLst>
                  <a:path w="36" h="50">
                    <a:moveTo>
                      <a:pt x="32" y="0"/>
                    </a:move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0" y="37"/>
                    </a:lnTo>
                    <a:lnTo>
                      <a:pt x="3" y="40"/>
                    </a:lnTo>
                    <a:lnTo>
                      <a:pt x="7" y="43"/>
                    </a:lnTo>
                    <a:lnTo>
                      <a:pt x="10" y="45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3" y="49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6" name="Freeform 3464"/>
              <p:cNvSpPr>
                <a:spLocks/>
              </p:cNvSpPr>
              <p:nvPr/>
            </p:nvSpPr>
            <p:spPr bwMode="auto">
              <a:xfrm>
                <a:off x="2678" y="4029"/>
                <a:ext cx="7" cy="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50"/>
                  </a:cxn>
                  <a:cxn ang="0">
                    <a:pos x="7" y="50"/>
                  </a:cxn>
                  <a:cxn ang="0">
                    <a:pos x="11" y="49"/>
                  </a:cxn>
                  <a:cxn ang="0">
                    <a:pos x="16" y="48"/>
                  </a:cxn>
                  <a:cxn ang="0">
                    <a:pos x="19" y="47"/>
                  </a:cxn>
                  <a:cxn ang="0">
                    <a:pos x="24" y="45"/>
                  </a:cxn>
                  <a:cxn ang="0">
                    <a:pos x="28" y="43"/>
                  </a:cxn>
                  <a:cxn ang="0">
                    <a:pos x="31" y="40"/>
                  </a:cxn>
                  <a:cxn ang="0">
                    <a:pos x="34" y="37"/>
                  </a:cxn>
                  <a:cxn ang="0">
                    <a:pos x="34" y="37"/>
                  </a:cxn>
                  <a:cxn ang="0">
                    <a:pos x="0" y="2"/>
                  </a:cxn>
                </a:cxnLst>
                <a:rect l="0" t="0" r="r" b="b"/>
                <a:pathLst>
                  <a:path w="34" h="50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50"/>
                    </a:lnTo>
                    <a:lnTo>
                      <a:pt x="7" y="50"/>
                    </a:lnTo>
                    <a:lnTo>
                      <a:pt x="11" y="49"/>
                    </a:lnTo>
                    <a:lnTo>
                      <a:pt x="16" y="48"/>
                    </a:lnTo>
                    <a:lnTo>
                      <a:pt x="19" y="47"/>
                    </a:lnTo>
                    <a:lnTo>
                      <a:pt x="24" y="45"/>
                    </a:lnTo>
                    <a:lnTo>
                      <a:pt x="28" y="43"/>
                    </a:lnTo>
                    <a:lnTo>
                      <a:pt x="31" y="40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7" name="Freeform 3465"/>
              <p:cNvSpPr>
                <a:spLocks/>
              </p:cNvSpPr>
              <p:nvPr/>
            </p:nvSpPr>
            <p:spPr bwMode="auto">
              <a:xfrm>
                <a:off x="2678" y="4029"/>
                <a:ext cx="10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7" y="35"/>
                  </a:cxn>
                  <a:cxn ang="0">
                    <a:pos x="41" y="32"/>
                  </a:cxn>
                  <a:cxn ang="0">
                    <a:pos x="43" y="28"/>
                  </a:cxn>
                  <a:cxn ang="0">
                    <a:pos x="46" y="25"/>
                  </a:cxn>
                  <a:cxn ang="0">
                    <a:pos x="47" y="20"/>
                  </a:cxn>
                  <a:cxn ang="0">
                    <a:pos x="49" y="17"/>
                  </a:cxn>
                  <a:cxn ang="0">
                    <a:pos x="50" y="12"/>
                  </a:cxn>
                  <a:cxn ang="0">
                    <a:pos x="50" y="8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0" y="3"/>
                  </a:cxn>
                </a:cxnLst>
                <a:rect l="0" t="0" r="r" b="b"/>
                <a:pathLst>
                  <a:path w="50" h="35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7" y="35"/>
                    </a:lnTo>
                    <a:lnTo>
                      <a:pt x="41" y="32"/>
                    </a:lnTo>
                    <a:lnTo>
                      <a:pt x="43" y="28"/>
                    </a:lnTo>
                    <a:lnTo>
                      <a:pt x="46" y="25"/>
                    </a:lnTo>
                    <a:lnTo>
                      <a:pt x="47" y="20"/>
                    </a:lnTo>
                    <a:lnTo>
                      <a:pt x="49" y="17"/>
                    </a:lnTo>
                    <a:lnTo>
                      <a:pt x="50" y="12"/>
                    </a:lnTo>
                    <a:lnTo>
                      <a:pt x="50" y="8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8" name="Freeform 3466"/>
              <p:cNvSpPr>
                <a:spLocks noEditPoints="1"/>
              </p:cNvSpPr>
              <p:nvPr/>
            </p:nvSpPr>
            <p:spPr bwMode="auto">
              <a:xfrm>
                <a:off x="2632" y="4023"/>
                <a:ext cx="18" cy="27"/>
              </a:xfrm>
              <a:custGeom>
                <a:avLst/>
                <a:gdLst/>
                <a:ahLst/>
                <a:cxnLst>
                  <a:cxn ang="0">
                    <a:pos x="67" y="30"/>
                  </a:cxn>
                  <a:cxn ang="0">
                    <a:pos x="65" y="23"/>
                  </a:cxn>
                  <a:cxn ang="0">
                    <a:pos x="59" y="18"/>
                  </a:cxn>
                  <a:cxn ang="0">
                    <a:pos x="51" y="14"/>
                  </a:cxn>
                  <a:cxn ang="0">
                    <a:pos x="43" y="14"/>
                  </a:cxn>
                  <a:cxn ang="0">
                    <a:pos x="36" y="17"/>
                  </a:cxn>
                  <a:cxn ang="0">
                    <a:pos x="29" y="21"/>
                  </a:cxn>
                  <a:cxn ang="0">
                    <a:pos x="23" y="29"/>
                  </a:cxn>
                  <a:cxn ang="0">
                    <a:pos x="18" y="40"/>
                  </a:cxn>
                  <a:cxn ang="0">
                    <a:pos x="16" y="55"/>
                  </a:cxn>
                  <a:cxn ang="0">
                    <a:pos x="20" y="60"/>
                  </a:cxn>
                  <a:cxn ang="0">
                    <a:pos x="27" y="53"/>
                  </a:cxn>
                  <a:cxn ang="0">
                    <a:pos x="35" y="49"/>
                  </a:cxn>
                  <a:cxn ang="0">
                    <a:pos x="44" y="48"/>
                  </a:cxn>
                  <a:cxn ang="0">
                    <a:pos x="55" y="48"/>
                  </a:cxn>
                  <a:cxn ang="0">
                    <a:pos x="69" y="53"/>
                  </a:cxn>
                  <a:cxn ang="0">
                    <a:pos x="81" y="65"/>
                  </a:cxn>
                  <a:cxn ang="0">
                    <a:pos x="85" y="80"/>
                  </a:cxn>
                  <a:cxn ang="0">
                    <a:pos x="87" y="95"/>
                  </a:cxn>
                  <a:cxn ang="0">
                    <a:pos x="83" y="107"/>
                  </a:cxn>
                  <a:cxn ang="0">
                    <a:pos x="78" y="117"/>
                  </a:cxn>
                  <a:cxn ang="0">
                    <a:pos x="72" y="125"/>
                  </a:cxn>
                  <a:cxn ang="0">
                    <a:pos x="62" y="131"/>
                  </a:cxn>
                  <a:cxn ang="0">
                    <a:pos x="52" y="133"/>
                  </a:cxn>
                  <a:cxn ang="0">
                    <a:pos x="36" y="133"/>
                  </a:cxn>
                  <a:cxn ang="0">
                    <a:pos x="20" y="126"/>
                  </a:cxn>
                  <a:cxn ang="0">
                    <a:pos x="7" y="110"/>
                  </a:cxn>
                  <a:cxn ang="0">
                    <a:pos x="1" y="86"/>
                  </a:cxn>
                  <a:cxn ang="0">
                    <a:pos x="1" y="53"/>
                  </a:cxn>
                  <a:cxn ang="0">
                    <a:pos x="8" y="26"/>
                  </a:cxn>
                  <a:cxn ang="0">
                    <a:pos x="21" y="8"/>
                  </a:cxn>
                  <a:cxn ang="0">
                    <a:pos x="37" y="2"/>
                  </a:cxn>
                  <a:cxn ang="0">
                    <a:pos x="54" y="2"/>
                  </a:cxn>
                  <a:cxn ang="0">
                    <a:pos x="67" y="5"/>
                  </a:cxn>
                  <a:cxn ang="0">
                    <a:pos x="77" y="14"/>
                  </a:cxn>
                  <a:cxn ang="0">
                    <a:pos x="83" y="26"/>
                  </a:cxn>
                  <a:cxn ang="0">
                    <a:pos x="18" y="92"/>
                  </a:cxn>
                  <a:cxn ang="0">
                    <a:pos x="20" y="100"/>
                  </a:cxn>
                  <a:cxn ang="0">
                    <a:pos x="23" y="107"/>
                  </a:cxn>
                  <a:cxn ang="0">
                    <a:pos x="28" y="113"/>
                  </a:cxn>
                  <a:cxn ang="0">
                    <a:pos x="33" y="118"/>
                  </a:cxn>
                  <a:cxn ang="0">
                    <a:pos x="40" y="120"/>
                  </a:cxn>
                  <a:cxn ang="0">
                    <a:pos x="48" y="120"/>
                  </a:cxn>
                  <a:cxn ang="0">
                    <a:pos x="57" y="118"/>
                  </a:cxn>
                  <a:cxn ang="0">
                    <a:pos x="65" y="110"/>
                  </a:cxn>
                  <a:cxn ang="0">
                    <a:pos x="69" y="100"/>
                  </a:cxn>
                  <a:cxn ang="0">
                    <a:pos x="70" y="87"/>
                  </a:cxn>
                  <a:cxn ang="0">
                    <a:pos x="67" y="75"/>
                  </a:cxn>
                  <a:cxn ang="0">
                    <a:pos x="61" y="67"/>
                  </a:cxn>
                  <a:cxn ang="0">
                    <a:pos x="52" y="63"/>
                  </a:cxn>
                  <a:cxn ang="0">
                    <a:pos x="43" y="62"/>
                  </a:cxn>
                  <a:cxn ang="0">
                    <a:pos x="32" y="64"/>
                  </a:cxn>
                  <a:cxn ang="0">
                    <a:pos x="24" y="71"/>
                  </a:cxn>
                  <a:cxn ang="0">
                    <a:pos x="20" y="80"/>
                  </a:cxn>
                </a:cxnLst>
                <a:rect l="0" t="0" r="r" b="b"/>
                <a:pathLst>
                  <a:path w="87" h="134">
                    <a:moveTo>
                      <a:pt x="84" y="33"/>
                    </a:moveTo>
                    <a:lnTo>
                      <a:pt x="68" y="34"/>
                    </a:lnTo>
                    <a:lnTo>
                      <a:pt x="68" y="32"/>
                    </a:lnTo>
                    <a:lnTo>
                      <a:pt x="67" y="30"/>
                    </a:lnTo>
                    <a:lnTo>
                      <a:pt x="67" y="28"/>
                    </a:lnTo>
                    <a:lnTo>
                      <a:pt x="66" y="26"/>
                    </a:lnTo>
                    <a:lnTo>
                      <a:pt x="65" y="25"/>
                    </a:lnTo>
                    <a:lnTo>
                      <a:pt x="65" y="23"/>
                    </a:lnTo>
                    <a:lnTo>
                      <a:pt x="63" y="22"/>
                    </a:lnTo>
                    <a:lnTo>
                      <a:pt x="62" y="21"/>
                    </a:lnTo>
                    <a:lnTo>
                      <a:pt x="61" y="19"/>
                    </a:lnTo>
                    <a:lnTo>
                      <a:pt x="59" y="18"/>
                    </a:lnTo>
                    <a:lnTo>
                      <a:pt x="57" y="17"/>
                    </a:lnTo>
                    <a:lnTo>
                      <a:pt x="55" y="15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8" y="14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3" y="14"/>
                    </a:lnTo>
                    <a:lnTo>
                      <a:pt x="40" y="14"/>
                    </a:lnTo>
                    <a:lnTo>
                      <a:pt x="39" y="15"/>
                    </a:lnTo>
                    <a:lnTo>
                      <a:pt x="37" y="15"/>
                    </a:lnTo>
                    <a:lnTo>
                      <a:pt x="36" y="17"/>
                    </a:lnTo>
                    <a:lnTo>
                      <a:pt x="35" y="17"/>
                    </a:lnTo>
                    <a:lnTo>
                      <a:pt x="32" y="18"/>
                    </a:lnTo>
                    <a:lnTo>
                      <a:pt x="31" y="20"/>
                    </a:lnTo>
                    <a:lnTo>
                      <a:pt x="29" y="21"/>
                    </a:lnTo>
                    <a:lnTo>
                      <a:pt x="28" y="23"/>
                    </a:lnTo>
                    <a:lnTo>
                      <a:pt x="27" y="25"/>
                    </a:lnTo>
                    <a:lnTo>
                      <a:pt x="24" y="27"/>
                    </a:lnTo>
                    <a:lnTo>
                      <a:pt x="23" y="29"/>
                    </a:lnTo>
                    <a:lnTo>
                      <a:pt x="22" y="32"/>
                    </a:lnTo>
                    <a:lnTo>
                      <a:pt x="21" y="34"/>
                    </a:lnTo>
                    <a:lnTo>
                      <a:pt x="20" y="37"/>
                    </a:lnTo>
                    <a:lnTo>
                      <a:pt x="18" y="40"/>
                    </a:lnTo>
                    <a:lnTo>
                      <a:pt x="18" y="43"/>
                    </a:lnTo>
                    <a:lnTo>
                      <a:pt x="17" y="47"/>
                    </a:lnTo>
                    <a:lnTo>
                      <a:pt x="17" y="51"/>
                    </a:lnTo>
                    <a:lnTo>
                      <a:pt x="16" y="55"/>
                    </a:lnTo>
                    <a:lnTo>
                      <a:pt x="16" y="59"/>
                    </a:lnTo>
                    <a:lnTo>
                      <a:pt x="16" y="64"/>
                    </a:lnTo>
                    <a:lnTo>
                      <a:pt x="17" y="63"/>
                    </a:lnTo>
                    <a:lnTo>
                      <a:pt x="20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4" y="55"/>
                    </a:lnTo>
                    <a:lnTo>
                      <a:pt x="27" y="53"/>
                    </a:lnTo>
                    <a:lnTo>
                      <a:pt x="29" y="52"/>
                    </a:lnTo>
                    <a:lnTo>
                      <a:pt x="30" y="51"/>
                    </a:lnTo>
                    <a:lnTo>
                      <a:pt x="32" y="50"/>
                    </a:lnTo>
                    <a:lnTo>
                      <a:pt x="35" y="49"/>
                    </a:lnTo>
                    <a:lnTo>
                      <a:pt x="37" y="49"/>
                    </a:lnTo>
                    <a:lnTo>
                      <a:pt x="39" y="48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6" y="47"/>
                    </a:lnTo>
                    <a:lnTo>
                      <a:pt x="48" y="47"/>
                    </a:lnTo>
                    <a:lnTo>
                      <a:pt x="52" y="48"/>
                    </a:lnTo>
                    <a:lnTo>
                      <a:pt x="55" y="48"/>
                    </a:lnTo>
                    <a:lnTo>
                      <a:pt x="59" y="49"/>
                    </a:lnTo>
                    <a:lnTo>
                      <a:pt x="62" y="50"/>
                    </a:lnTo>
                    <a:lnTo>
                      <a:pt x="66" y="51"/>
                    </a:lnTo>
                    <a:lnTo>
                      <a:pt x="69" y="53"/>
                    </a:lnTo>
                    <a:lnTo>
                      <a:pt x="73" y="56"/>
                    </a:lnTo>
                    <a:lnTo>
                      <a:pt x="75" y="59"/>
                    </a:lnTo>
                    <a:lnTo>
                      <a:pt x="78" y="62"/>
                    </a:lnTo>
                    <a:lnTo>
                      <a:pt x="81" y="65"/>
                    </a:lnTo>
                    <a:lnTo>
                      <a:pt x="82" y="68"/>
                    </a:lnTo>
                    <a:lnTo>
                      <a:pt x="84" y="72"/>
                    </a:lnTo>
                    <a:lnTo>
                      <a:pt x="85" y="77"/>
                    </a:lnTo>
                    <a:lnTo>
                      <a:pt x="85" y="80"/>
                    </a:lnTo>
                    <a:lnTo>
                      <a:pt x="87" y="85"/>
                    </a:lnTo>
                    <a:lnTo>
                      <a:pt x="87" y="89"/>
                    </a:lnTo>
                    <a:lnTo>
                      <a:pt x="87" y="93"/>
                    </a:lnTo>
                    <a:lnTo>
                      <a:pt x="87" y="95"/>
                    </a:lnTo>
                    <a:lnTo>
                      <a:pt x="85" y="98"/>
                    </a:lnTo>
                    <a:lnTo>
                      <a:pt x="85" y="101"/>
                    </a:lnTo>
                    <a:lnTo>
                      <a:pt x="84" y="104"/>
                    </a:lnTo>
                    <a:lnTo>
                      <a:pt x="83" y="107"/>
                    </a:lnTo>
                    <a:lnTo>
                      <a:pt x="82" y="109"/>
                    </a:lnTo>
                    <a:lnTo>
                      <a:pt x="81" y="112"/>
                    </a:lnTo>
                    <a:lnTo>
                      <a:pt x="80" y="115"/>
                    </a:lnTo>
                    <a:lnTo>
                      <a:pt x="78" y="117"/>
                    </a:lnTo>
                    <a:lnTo>
                      <a:pt x="77" y="119"/>
                    </a:lnTo>
                    <a:lnTo>
                      <a:pt x="75" y="122"/>
                    </a:lnTo>
                    <a:lnTo>
                      <a:pt x="73" y="124"/>
                    </a:lnTo>
                    <a:lnTo>
                      <a:pt x="72" y="125"/>
                    </a:lnTo>
                    <a:lnTo>
                      <a:pt x="69" y="127"/>
                    </a:lnTo>
                    <a:lnTo>
                      <a:pt x="67" y="128"/>
                    </a:lnTo>
                    <a:lnTo>
                      <a:pt x="65" y="130"/>
                    </a:lnTo>
                    <a:lnTo>
                      <a:pt x="62" y="131"/>
                    </a:lnTo>
                    <a:lnTo>
                      <a:pt x="59" y="132"/>
                    </a:lnTo>
                    <a:lnTo>
                      <a:pt x="57" y="132"/>
                    </a:lnTo>
                    <a:lnTo>
                      <a:pt x="54" y="133"/>
                    </a:lnTo>
                    <a:lnTo>
                      <a:pt x="52" y="133"/>
                    </a:lnTo>
                    <a:lnTo>
                      <a:pt x="48" y="134"/>
                    </a:lnTo>
                    <a:lnTo>
                      <a:pt x="46" y="134"/>
                    </a:lnTo>
                    <a:lnTo>
                      <a:pt x="40" y="133"/>
                    </a:lnTo>
                    <a:lnTo>
                      <a:pt x="36" y="133"/>
                    </a:lnTo>
                    <a:lnTo>
                      <a:pt x="31" y="132"/>
                    </a:lnTo>
                    <a:lnTo>
                      <a:pt x="28" y="130"/>
                    </a:lnTo>
                    <a:lnTo>
                      <a:pt x="23" y="128"/>
                    </a:lnTo>
                    <a:lnTo>
                      <a:pt x="20" y="126"/>
                    </a:lnTo>
                    <a:lnTo>
                      <a:pt x="16" y="123"/>
                    </a:lnTo>
                    <a:lnTo>
                      <a:pt x="13" y="119"/>
                    </a:lnTo>
                    <a:lnTo>
                      <a:pt x="10" y="115"/>
                    </a:lnTo>
                    <a:lnTo>
                      <a:pt x="7" y="110"/>
                    </a:lnTo>
                    <a:lnTo>
                      <a:pt x="6" y="105"/>
                    </a:lnTo>
                    <a:lnTo>
                      <a:pt x="3" y="100"/>
                    </a:lnTo>
                    <a:lnTo>
                      <a:pt x="2" y="93"/>
                    </a:lnTo>
                    <a:lnTo>
                      <a:pt x="1" y="86"/>
                    </a:lnTo>
                    <a:lnTo>
                      <a:pt x="1" y="79"/>
                    </a:lnTo>
                    <a:lnTo>
                      <a:pt x="0" y="71"/>
                    </a:lnTo>
                    <a:lnTo>
                      <a:pt x="1" y="62"/>
                    </a:lnTo>
                    <a:lnTo>
                      <a:pt x="1" y="53"/>
                    </a:lnTo>
                    <a:lnTo>
                      <a:pt x="2" y="45"/>
                    </a:lnTo>
                    <a:lnTo>
                      <a:pt x="3" y="37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12" y="20"/>
                    </a:lnTo>
                    <a:lnTo>
                      <a:pt x="14" y="15"/>
                    </a:lnTo>
                    <a:lnTo>
                      <a:pt x="17" y="12"/>
                    </a:lnTo>
                    <a:lnTo>
                      <a:pt x="21" y="8"/>
                    </a:lnTo>
                    <a:lnTo>
                      <a:pt x="24" y="6"/>
                    </a:lnTo>
                    <a:lnTo>
                      <a:pt x="29" y="4"/>
                    </a:lnTo>
                    <a:lnTo>
                      <a:pt x="33" y="3"/>
                    </a:lnTo>
                    <a:lnTo>
                      <a:pt x="37" y="2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4" y="2"/>
                    </a:lnTo>
                    <a:lnTo>
                      <a:pt x="58" y="2"/>
                    </a:lnTo>
                    <a:lnTo>
                      <a:pt x="61" y="3"/>
                    </a:lnTo>
                    <a:lnTo>
                      <a:pt x="65" y="4"/>
                    </a:lnTo>
                    <a:lnTo>
                      <a:pt x="67" y="5"/>
                    </a:lnTo>
                    <a:lnTo>
                      <a:pt x="70" y="7"/>
                    </a:lnTo>
                    <a:lnTo>
                      <a:pt x="73" y="10"/>
                    </a:lnTo>
                    <a:lnTo>
                      <a:pt x="75" y="12"/>
                    </a:lnTo>
                    <a:lnTo>
                      <a:pt x="77" y="14"/>
                    </a:lnTo>
                    <a:lnTo>
                      <a:pt x="78" y="17"/>
                    </a:lnTo>
                    <a:lnTo>
                      <a:pt x="81" y="20"/>
                    </a:lnTo>
                    <a:lnTo>
                      <a:pt x="82" y="22"/>
                    </a:lnTo>
                    <a:lnTo>
                      <a:pt x="83" y="26"/>
                    </a:lnTo>
                    <a:lnTo>
                      <a:pt x="83" y="29"/>
                    </a:lnTo>
                    <a:lnTo>
                      <a:pt x="84" y="33"/>
                    </a:lnTo>
                    <a:close/>
                    <a:moveTo>
                      <a:pt x="18" y="89"/>
                    </a:moveTo>
                    <a:lnTo>
                      <a:pt x="18" y="92"/>
                    </a:lnTo>
                    <a:lnTo>
                      <a:pt x="18" y="94"/>
                    </a:lnTo>
                    <a:lnTo>
                      <a:pt x="20" y="95"/>
                    </a:lnTo>
                    <a:lnTo>
                      <a:pt x="20" y="97"/>
                    </a:lnTo>
                    <a:lnTo>
                      <a:pt x="20" y="100"/>
                    </a:lnTo>
                    <a:lnTo>
                      <a:pt x="21" y="102"/>
                    </a:lnTo>
                    <a:lnTo>
                      <a:pt x="22" y="103"/>
                    </a:lnTo>
                    <a:lnTo>
                      <a:pt x="22" y="105"/>
                    </a:lnTo>
                    <a:lnTo>
                      <a:pt x="23" y="107"/>
                    </a:lnTo>
                    <a:lnTo>
                      <a:pt x="24" y="109"/>
                    </a:lnTo>
                    <a:lnTo>
                      <a:pt x="25" y="110"/>
                    </a:lnTo>
                    <a:lnTo>
                      <a:pt x="27" y="112"/>
                    </a:lnTo>
                    <a:lnTo>
                      <a:pt x="28" y="113"/>
                    </a:lnTo>
                    <a:lnTo>
                      <a:pt x="29" y="115"/>
                    </a:lnTo>
                    <a:lnTo>
                      <a:pt x="31" y="116"/>
                    </a:lnTo>
                    <a:lnTo>
                      <a:pt x="32" y="117"/>
                    </a:lnTo>
                    <a:lnTo>
                      <a:pt x="33" y="118"/>
                    </a:lnTo>
                    <a:lnTo>
                      <a:pt x="36" y="118"/>
                    </a:lnTo>
                    <a:lnTo>
                      <a:pt x="37" y="119"/>
                    </a:lnTo>
                    <a:lnTo>
                      <a:pt x="38" y="119"/>
                    </a:lnTo>
                    <a:lnTo>
                      <a:pt x="40" y="120"/>
                    </a:lnTo>
                    <a:lnTo>
                      <a:pt x="42" y="120"/>
                    </a:lnTo>
                    <a:lnTo>
                      <a:pt x="44" y="120"/>
                    </a:lnTo>
                    <a:lnTo>
                      <a:pt x="45" y="120"/>
                    </a:lnTo>
                    <a:lnTo>
                      <a:pt x="48" y="120"/>
                    </a:lnTo>
                    <a:lnTo>
                      <a:pt x="51" y="120"/>
                    </a:lnTo>
                    <a:lnTo>
                      <a:pt x="53" y="119"/>
                    </a:lnTo>
                    <a:lnTo>
                      <a:pt x="55" y="118"/>
                    </a:lnTo>
                    <a:lnTo>
                      <a:pt x="57" y="118"/>
                    </a:lnTo>
                    <a:lnTo>
                      <a:pt x="59" y="116"/>
                    </a:lnTo>
                    <a:lnTo>
                      <a:pt x="61" y="115"/>
                    </a:lnTo>
                    <a:lnTo>
                      <a:pt x="63" y="112"/>
                    </a:lnTo>
                    <a:lnTo>
                      <a:pt x="65" y="110"/>
                    </a:lnTo>
                    <a:lnTo>
                      <a:pt x="66" y="108"/>
                    </a:lnTo>
                    <a:lnTo>
                      <a:pt x="67" y="105"/>
                    </a:lnTo>
                    <a:lnTo>
                      <a:pt x="68" y="103"/>
                    </a:lnTo>
                    <a:lnTo>
                      <a:pt x="69" y="100"/>
                    </a:lnTo>
                    <a:lnTo>
                      <a:pt x="69" y="97"/>
                    </a:lnTo>
                    <a:lnTo>
                      <a:pt x="70" y="94"/>
                    </a:lnTo>
                    <a:lnTo>
                      <a:pt x="70" y="90"/>
                    </a:lnTo>
                    <a:lnTo>
                      <a:pt x="70" y="87"/>
                    </a:lnTo>
                    <a:lnTo>
                      <a:pt x="69" y="83"/>
                    </a:lnTo>
                    <a:lnTo>
                      <a:pt x="69" y="81"/>
                    </a:lnTo>
                    <a:lnTo>
                      <a:pt x="68" y="78"/>
                    </a:lnTo>
                    <a:lnTo>
                      <a:pt x="67" y="75"/>
                    </a:lnTo>
                    <a:lnTo>
                      <a:pt x="66" y="73"/>
                    </a:lnTo>
                    <a:lnTo>
                      <a:pt x="65" y="71"/>
                    </a:lnTo>
                    <a:lnTo>
                      <a:pt x="63" y="68"/>
                    </a:lnTo>
                    <a:lnTo>
                      <a:pt x="61" y="67"/>
                    </a:lnTo>
                    <a:lnTo>
                      <a:pt x="59" y="65"/>
                    </a:lnTo>
                    <a:lnTo>
                      <a:pt x="57" y="64"/>
                    </a:lnTo>
                    <a:lnTo>
                      <a:pt x="55" y="63"/>
                    </a:lnTo>
                    <a:lnTo>
                      <a:pt x="52" y="63"/>
                    </a:lnTo>
                    <a:lnTo>
                      <a:pt x="50" y="62"/>
                    </a:lnTo>
                    <a:lnTo>
                      <a:pt x="47" y="62"/>
                    </a:lnTo>
                    <a:lnTo>
                      <a:pt x="45" y="62"/>
                    </a:lnTo>
                    <a:lnTo>
                      <a:pt x="43" y="62"/>
                    </a:lnTo>
                    <a:lnTo>
                      <a:pt x="39" y="62"/>
                    </a:lnTo>
                    <a:lnTo>
                      <a:pt x="37" y="63"/>
                    </a:lnTo>
                    <a:lnTo>
                      <a:pt x="35" y="63"/>
                    </a:lnTo>
                    <a:lnTo>
                      <a:pt x="32" y="64"/>
                    </a:lnTo>
                    <a:lnTo>
                      <a:pt x="30" y="65"/>
                    </a:lnTo>
                    <a:lnTo>
                      <a:pt x="29" y="67"/>
                    </a:lnTo>
                    <a:lnTo>
                      <a:pt x="27" y="68"/>
                    </a:lnTo>
                    <a:lnTo>
                      <a:pt x="24" y="71"/>
                    </a:lnTo>
                    <a:lnTo>
                      <a:pt x="23" y="73"/>
                    </a:lnTo>
                    <a:lnTo>
                      <a:pt x="22" y="75"/>
                    </a:lnTo>
                    <a:lnTo>
                      <a:pt x="21" y="78"/>
                    </a:lnTo>
                    <a:lnTo>
                      <a:pt x="20" y="80"/>
                    </a:lnTo>
                    <a:lnTo>
                      <a:pt x="20" y="83"/>
                    </a:lnTo>
                    <a:lnTo>
                      <a:pt x="18" y="86"/>
                    </a:lnTo>
                    <a:lnTo>
                      <a:pt x="18" y="8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9" name="Freeform 3467"/>
              <p:cNvSpPr>
                <a:spLocks/>
              </p:cNvSpPr>
              <p:nvPr/>
            </p:nvSpPr>
            <p:spPr bwMode="auto">
              <a:xfrm>
                <a:off x="2653" y="4023"/>
                <a:ext cx="17" cy="27"/>
              </a:xfrm>
              <a:custGeom>
                <a:avLst/>
                <a:gdLst/>
                <a:ahLst/>
                <a:cxnLst>
                  <a:cxn ang="0">
                    <a:pos x="17" y="95"/>
                  </a:cxn>
                  <a:cxn ang="0">
                    <a:pos x="19" y="104"/>
                  </a:cxn>
                  <a:cxn ang="0">
                    <a:pos x="24" y="109"/>
                  </a:cxn>
                  <a:cxn ang="0">
                    <a:pos x="29" y="114"/>
                  </a:cxn>
                  <a:cxn ang="0">
                    <a:pos x="34" y="117"/>
                  </a:cxn>
                  <a:cxn ang="0">
                    <a:pos x="41" y="117"/>
                  </a:cxn>
                  <a:cxn ang="0">
                    <a:pos x="49" y="116"/>
                  </a:cxn>
                  <a:cxn ang="0">
                    <a:pos x="56" y="113"/>
                  </a:cxn>
                  <a:cxn ang="0">
                    <a:pos x="63" y="107"/>
                  </a:cxn>
                  <a:cxn ang="0">
                    <a:pos x="67" y="99"/>
                  </a:cxn>
                  <a:cxn ang="0">
                    <a:pos x="69" y="90"/>
                  </a:cxn>
                  <a:cxn ang="0">
                    <a:pos x="69" y="79"/>
                  </a:cxn>
                  <a:cxn ang="0">
                    <a:pos x="66" y="71"/>
                  </a:cxn>
                  <a:cxn ang="0">
                    <a:pos x="61" y="64"/>
                  </a:cxn>
                  <a:cxn ang="0">
                    <a:pos x="55" y="60"/>
                  </a:cxn>
                  <a:cxn ang="0">
                    <a:pos x="47" y="56"/>
                  </a:cxn>
                  <a:cxn ang="0">
                    <a:pos x="39" y="56"/>
                  </a:cxn>
                  <a:cxn ang="0">
                    <a:pos x="34" y="57"/>
                  </a:cxn>
                  <a:cxn ang="0">
                    <a:pos x="29" y="59"/>
                  </a:cxn>
                  <a:cxn ang="0">
                    <a:pos x="24" y="62"/>
                  </a:cxn>
                  <a:cxn ang="0">
                    <a:pos x="21" y="65"/>
                  </a:cxn>
                  <a:cxn ang="0">
                    <a:pos x="17" y="69"/>
                  </a:cxn>
                  <a:cxn ang="0">
                    <a:pos x="81" y="0"/>
                  </a:cxn>
                  <a:cxn ang="0">
                    <a:pos x="21" y="50"/>
                  </a:cxn>
                  <a:cxn ang="0">
                    <a:pos x="30" y="46"/>
                  </a:cxn>
                  <a:cxn ang="0">
                    <a:pos x="39" y="42"/>
                  </a:cxn>
                  <a:cxn ang="0">
                    <a:pos x="49" y="42"/>
                  </a:cxn>
                  <a:cxn ang="0">
                    <a:pos x="61" y="45"/>
                  </a:cxn>
                  <a:cxn ang="0">
                    <a:pos x="71" y="52"/>
                  </a:cxn>
                  <a:cxn ang="0">
                    <a:pos x="79" y="61"/>
                  </a:cxn>
                  <a:cxn ang="0">
                    <a:pos x="84" y="71"/>
                  </a:cxn>
                  <a:cxn ang="0">
                    <a:pos x="86" y="84"/>
                  </a:cxn>
                  <a:cxn ang="0">
                    <a:pos x="85" y="97"/>
                  </a:cxn>
                  <a:cxn ang="0">
                    <a:pos x="81" y="108"/>
                  </a:cxn>
                  <a:cxn ang="0">
                    <a:pos x="73" y="119"/>
                  </a:cxn>
                  <a:cxn ang="0">
                    <a:pos x="61" y="127"/>
                  </a:cxn>
                  <a:cxn ang="0">
                    <a:pos x="47" y="130"/>
                  </a:cxn>
                  <a:cxn ang="0">
                    <a:pos x="33" y="130"/>
                  </a:cxn>
                  <a:cxn ang="0">
                    <a:pos x="22" y="127"/>
                  </a:cxn>
                  <a:cxn ang="0">
                    <a:pos x="12" y="121"/>
                  </a:cxn>
                  <a:cxn ang="0">
                    <a:pos x="6" y="113"/>
                  </a:cxn>
                  <a:cxn ang="0">
                    <a:pos x="1" y="102"/>
                  </a:cxn>
                </a:cxnLst>
                <a:rect l="0" t="0" r="r" b="b"/>
                <a:pathLst>
                  <a:path w="86" h="131">
                    <a:moveTo>
                      <a:pt x="0" y="94"/>
                    </a:moveTo>
                    <a:lnTo>
                      <a:pt x="16" y="93"/>
                    </a:lnTo>
                    <a:lnTo>
                      <a:pt x="17" y="95"/>
                    </a:lnTo>
                    <a:lnTo>
                      <a:pt x="17" y="99"/>
                    </a:lnTo>
                    <a:lnTo>
                      <a:pt x="18" y="101"/>
                    </a:lnTo>
                    <a:lnTo>
                      <a:pt x="19" y="104"/>
                    </a:lnTo>
                    <a:lnTo>
                      <a:pt x="21" y="106"/>
                    </a:lnTo>
                    <a:lnTo>
                      <a:pt x="22" y="108"/>
                    </a:lnTo>
                    <a:lnTo>
                      <a:pt x="24" y="109"/>
                    </a:lnTo>
                    <a:lnTo>
                      <a:pt x="25" y="112"/>
                    </a:lnTo>
                    <a:lnTo>
                      <a:pt x="26" y="113"/>
                    </a:lnTo>
                    <a:lnTo>
                      <a:pt x="29" y="114"/>
                    </a:lnTo>
                    <a:lnTo>
                      <a:pt x="31" y="115"/>
                    </a:lnTo>
                    <a:lnTo>
                      <a:pt x="32" y="116"/>
                    </a:lnTo>
                    <a:lnTo>
                      <a:pt x="34" y="117"/>
                    </a:lnTo>
                    <a:lnTo>
                      <a:pt x="37" y="117"/>
                    </a:lnTo>
                    <a:lnTo>
                      <a:pt x="39" y="117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47" y="117"/>
                    </a:lnTo>
                    <a:lnTo>
                      <a:pt x="49" y="116"/>
                    </a:lnTo>
                    <a:lnTo>
                      <a:pt x="52" y="115"/>
                    </a:lnTo>
                    <a:lnTo>
                      <a:pt x="54" y="114"/>
                    </a:lnTo>
                    <a:lnTo>
                      <a:pt x="56" y="113"/>
                    </a:lnTo>
                    <a:lnTo>
                      <a:pt x="59" y="110"/>
                    </a:lnTo>
                    <a:lnTo>
                      <a:pt x="61" y="109"/>
                    </a:lnTo>
                    <a:lnTo>
                      <a:pt x="63" y="107"/>
                    </a:lnTo>
                    <a:lnTo>
                      <a:pt x="64" y="105"/>
                    </a:lnTo>
                    <a:lnTo>
                      <a:pt x="66" y="101"/>
                    </a:lnTo>
                    <a:lnTo>
                      <a:pt x="67" y="99"/>
                    </a:lnTo>
                    <a:lnTo>
                      <a:pt x="68" y="95"/>
                    </a:lnTo>
                    <a:lnTo>
                      <a:pt x="69" y="93"/>
                    </a:lnTo>
                    <a:lnTo>
                      <a:pt x="69" y="90"/>
                    </a:lnTo>
                    <a:lnTo>
                      <a:pt x="69" y="86"/>
                    </a:lnTo>
                    <a:lnTo>
                      <a:pt x="69" y="83"/>
                    </a:lnTo>
                    <a:lnTo>
                      <a:pt x="69" y="79"/>
                    </a:lnTo>
                    <a:lnTo>
                      <a:pt x="68" y="76"/>
                    </a:lnTo>
                    <a:lnTo>
                      <a:pt x="67" y="74"/>
                    </a:lnTo>
                    <a:lnTo>
                      <a:pt x="66" y="71"/>
                    </a:lnTo>
                    <a:lnTo>
                      <a:pt x="64" y="69"/>
                    </a:lnTo>
                    <a:lnTo>
                      <a:pt x="63" y="67"/>
                    </a:lnTo>
                    <a:lnTo>
                      <a:pt x="61" y="64"/>
                    </a:lnTo>
                    <a:lnTo>
                      <a:pt x="60" y="62"/>
                    </a:lnTo>
                    <a:lnTo>
                      <a:pt x="58" y="61"/>
                    </a:lnTo>
                    <a:lnTo>
                      <a:pt x="55" y="60"/>
                    </a:lnTo>
                    <a:lnTo>
                      <a:pt x="53" y="59"/>
                    </a:lnTo>
                    <a:lnTo>
                      <a:pt x="49" y="57"/>
                    </a:lnTo>
                    <a:lnTo>
                      <a:pt x="47" y="56"/>
                    </a:lnTo>
                    <a:lnTo>
                      <a:pt x="45" y="56"/>
                    </a:lnTo>
                    <a:lnTo>
                      <a:pt x="41" y="56"/>
                    </a:lnTo>
                    <a:lnTo>
                      <a:pt x="39" y="56"/>
                    </a:lnTo>
                    <a:lnTo>
                      <a:pt x="38" y="56"/>
                    </a:lnTo>
                    <a:lnTo>
                      <a:pt x="36" y="56"/>
                    </a:lnTo>
                    <a:lnTo>
                      <a:pt x="34" y="57"/>
                    </a:lnTo>
                    <a:lnTo>
                      <a:pt x="32" y="57"/>
                    </a:lnTo>
                    <a:lnTo>
                      <a:pt x="31" y="59"/>
                    </a:lnTo>
                    <a:lnTo>
                      <a:pt x="29" y="59"/>
                    </a:lnTo>
                    <a:lnTo>
                      <a:pt x="27" y="60"/>
                    </a:lnTo>
                    <a:lnTo>
                      <a:pt x="25" y="61"/>
                    </a:lnTo>
                    <a:lnTo>
                      <a:pt x="24" y="62"/>
                    </a:lnTo>
                    <a:lnTo>
                      <a:pt x="23" y="63"/>
                    </a:lnTo>
                    <a:lnTo>
                      <a:pt x="22" y="64"/>
                    </a:lnTo>
                    <a:lnTo>
                      <a:pt x="21" y="65"/>
                    </a:lnTo>
                    <a:lnTo>
                      <a:pt x="19" y="67"/>
                    </a:lnTo>
                    <a:lnTo>
                      <a:pt x="18" y="68"/>
                    </a:lnTo>
                    <a:lnTo>
                      <a:pt x="17" y="69"/>
                    </a:lnTo>
                    <a:lnTo>
                      <a:pt x="2" y="67"/>
                    </a:lnTo>
                    <a:lnTo>
                      <a:pt x="15" y="0"/>
                    </a:lnTo>
                    <a:lnTo>
                      <a:pt x="81" y="0"/>
                    </a:lnTo>
                    <a:lnTo>
                      <a:pt x="81" y="15"/>
                    </a:lnTo>
                    <a:lnTo>
                      <a:pt x="27" y="15"/>
                    </a:lnTo>
                    <a:lnTo>
                      <a:pt x="21" y="50"/>
                    </a:lnTo>
                    <a:lnTo>
                      <a:pt x="24" y="48"/>
                    </a:lnTo>
                    <a:lnTo>
                      <a:pt x="26" y="47"/>
                    </a:lnTo>
                    <a:lnTo>
                      <a:pt x="30" y="46"/>
                    </a:lnTo>
                    <a:lnTo>
                      <a:pt x="33" y="45"/>
                    </a:lnTo>
                    <a:lnTo>
                      <a:pt x="36" y="44"/>
                    </a:lnTo>
                    <a:lnTo>
                      <a:pt x="39" y="42"/>
                    </a:lnTo>
                    <a:lnTo>
                      <a:pt x="42" y="42"/>
                    </a:lnTo>
                    <a:lnTo>
                      <a:pt x="46" y="42"/>
                    </a:lnTo>
                    <a:lnTo>
                      <a:pt x="49" y="42"/>
                    </a:lnTo>
                    <a:lnTo>
                      <a:pt x="54" y="42"/>
                    </a:lnTo>
                    <a:lnTo>
                      <a:pt x="58" y="44"/>
                    </a:lnTo>
                    <a:lnTo>
                      <a:pt x="61" y="45"/>
                    </a:lnTo>
                    <a:lnTo>
                      <a:pt x="64" y="47"/>
                    </a:lnTo>
                    <a:lnTo>
                      <a:pt x="68" y="49"/>
                    </a:lnTo>
                    <a:lnTo>
                      <a:pt x="71" y="52"/>
                    </a:lnTo>
                    <a:lnTo>
                      <a:pt x="75" y="54"/>
                    </a:lnTo>
                    <a:lnTo>
                      <a:pt x="77" y="57"/>
                    </a:lnTo>
                    <a:lnTo>
                      <a:pt x="79" y="61"/>
                    </a:lnTo>
                    <a:lnTo>
                      <a:pt x="82" y="64"/>
                    </a:lnTo>
                    <a:lnTo>
                      <a:pt x="83" y="68"/>
                    </a:lnTo>
                    <a:lnTo>
                      <a:pt x="84" y="71"/>
                    </a:lnTo>
                    <a:lnTo>
                      <a:pt x="85" y="76"/>
                    </a:lnTo>
                    <a:lnTo>
                      <a:pt x="86" y="79"/>
                    </a:lnTo>
                    <a:lnTo>
                      <a:pt x="86" y="84"/>
                    </a:lnTo>
                    <a:lnTo>
                      <a:pt x="86" y="89"/>
                    </a:lnTo>
                    <a:lnTo>
                      <a:pt x="85" y="93"/>
                    </a:lnTo>
                    <a:lnTo>
                      <a:pt x="85" y="97"/>
                    </a:lnTo>
                    <a:lnTo>
                      <a:pt x="84" y="101"/>
                    </a:lnTo>
                    <a:lnTo>
                      <a:pt x="82" y="105"/>
                    </a:lnTo>
                    <a:lnTo>
                      <a:pt x="81" y="108"/>
                    </a:lnTo>
                    <a:lnTo>
                      <a:pt x="78" y="112"/>
                    </a:lnTo>
                    <a:lnTo>
                      <a:pt x="76" y="115"/>
                    </a:lnTo>
                    <a:lnTo>
                      <a:pt x="73" y="119"/>
                    </a:lnTo>
                    <a:lnTo>
                      <a:pt x="69" y="122"/>
                    </a:lnTo>
                    <a:lnTo>
                      <a:pt x="66" y="124"/>
                    </a:lnTo>
                    <a:lnTo>
                      <a:pt x="61" y="127"/>
                    </a:lnTo>
                    <a:lnTo>
                      <a:pt x="56" y="129"/>
                    </a:lnTo>
                    <a:lnTo>
                      <a:pt x="52" y="130"/>
                    </a:lnTo>
                    <a:lnTo>
                      <a:pt x="47" y="130"/>
                    </a:lnTo>
                    <a:lnTo>
                      <a:pt x="41" y="131"/>
                    </a:lnTo>
                    <a:lnTo>
                      <a:pt x="37" y="131"/>
                    </a:lnTo>
                    <a:lnTo>
                      <a:pt x="33" y="130"/>
                    </a:lnTo>
                    <a:lnTo>
                      <a:pt x="29" y="129"/>
                    </a:lnTo>
                    <a:lnTo>
                      <a:pt x="25" y="129"/>
                    </a:lnTo>
                    <a:lnTo>
                      <a:pt x="22" y="127"/>
                    </a:lnTo>
                    <a:lnTo>
                      <a:pt x="18" y="125"/>
                    </a:lnTo>
                    <a:lnTo>
                      <a:pt x="15" y="123"/>
                    </a:lnTo>
                    <a:lnTo>
                      <a:pt x="12" y="121"/>
                    </a:lnTo>
                    <a:lnTo>
                      <a:pt x="10" y="119"/>
                    </a:lnTo>
                    <a:lnTo>
                      <a:pt x="8" y="115"/>
                    </a:lnTo>
                    <a:lnTo>
                      <a:pt x="6" y="113"/>
                    </a:lnTo>
                    <a:lnTo>
                      <a:pt x="3" y="109"/>
                    </a:lnTo>
                    <a:lnTo>
                      <a:pt x="2" y="106"/>
                    </a:lnTo>
                    <a:lnTo>
                      <a:pt x="1" y="102"/>
                    </a:lnTo>
                    <a:lnTo>
                      <a:pt x="0" y="9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0" name="Freeform 3468"/>
              <p:cNvSpPr>
                <a:spLocks noEditPoints="1"/>
              </p:cNvSpPr>
              <p:nvPr/>
            </p:nvSpPr>
            <p:spPr bwMode="auto">
              <a:xfrm>
                <a:off x="2673" y="4024"/>
                <a:ext cx="11" cy="11"/>
              </a:xfrm>
              <a:custGeom>
                <a:avLst/>
                <a:gdLst/>
                <a:ahLst/>
                <a:cxnLst>
                  <a:cxn ang="0">
                    <a:pos x="54" y="33"/>
                  </a:cxn>
                  <a:cxn ang="0">
                    <a:pos x="52" y="41"/>
                  </a:cxn>
                  <a:cxn ang="0">
                    <a:pos x="47" y="47"/>
                  </a:cxn>
                  <a:cxn ang="0">
                    <a:pos x="40" y="51"/>
                  </a:cxn>
                  <a:cxn ang="0">
                    <a:pos x="33" y="55"/>
                  </a:cxn>
                  <a:cxn ang="0">
                    <a:pos x="24" y="55"/>
                  </a:cxn>
                  <a:cxn ang="0">
                    <a:pos x="17" y="52"/>
                  </a:cxn>
                  <a:cxn ang="0">
                    <a:pos x="10" y="49"/>
                  </a:cxn>
                  <a:cxn ang="0">
                    <a:pos x="4" y="43"/>
                  </a:cxn>
                  <a:cxn ang="0">
                    <a:pos x="1" y="35"/>
                  </a:cxn>
                  <a:cxn ang="0">
                    <a:pos x="0" y="27"/>
                  </a:cxn>
                  <a:cxn ang="0">
                    <a:pos x="1" y="20"/>
                  </a:cxn>
                  <a:cxn ang="0">
                    <a:pos x="4" y="12"/>
                  </a:cxn>
                  <a:cxn ang="0">
                    <a:pos x="10" y="6"/>
                  </a:cxn>
                  <a:cxn ang="0">
                    <a:pos x="17" y="3"/>
                  </a:cxn>
                  <a:cxn ang="0">
                    <a:pos x="24" y="0"/>
                  </a:cxn>
                  <a:cxn ang="0">
                    <a:pos x="33" y="0"/>
                  </a:cxn>
                  <a:cxn ang="0">
                    <a:pos x="40" y="3"/>
                  </a:cxn>
                  <a:cxn ang="0">
                    <a:pos x="47" y="9"/>
                  </a:cxn>
                  <a:cxn ang="0">
                    <a:pos x="52" y="14"/>
                  </a:cxn>
                  <a:cxn ang="0">
                    <a:pos x="54" y="22"/>
                  </a:cxn>
                  <a:cxn ang="0">
                    <a:pos x="47" y="27"/>
                  </a:cxn>
                  <a:cxn ang="0">
                    <a:pos x="46" y="21"/>
                  </a:cxn>
                  <a:cxn ang="0">
                    <a:pos x="43" y="17"/>
                  </a:cxn>
                  <a:cxn ang="0">
                    <a:pos x="40" y="12"/>
                  </a:cxn>
                  <a:cxn ang="0">
                    <a:pos x="34" y="9"/>
                  </a:cxn>
                  <a:cxn ang="0">
                    <a:pos x="28" y="7"/>
                  </a:cxn>
                  <a:cxn ang="0">
                    <a:pos x="23" y="9"/>
                  </a:cxn>
                  <a:cxn ang="0">
                    <a:pos x="18" y="10"/>
                  </a:cxn>
                  <a:cxn ang="0">
                    <a:pos x="13" y="13"/>
                  </a:cxn>
                  <a:cxn ang="0">
                    <a:pos x="9" y="18"/>
                  </a:cxn>
                  <a:cxn ang="0">
                    <a:pos x="8" y="24"/>
                  </a:cxn>
                  <a:cxn ang="0">
                    <a:pos x="8" y="29"/>
                  </a:cxn>
                  <a:cxn ang="0">
                    <a:pos x="9" y="35"/>
                  </a:cxn>
                  <a:cxn ang="0">
                    <a:pos x="11" y="40"/>
                  </a:cxn>
                  <a:cxn ang="0">
                    <a:pos x="16" y="44"/>
                  </a:cxn>
                  <a:cxn ang="0">
                    <a:pos x="21" y="47"/>
                  </a:cxn>
                  <a:cxn ang="0">
                    <a:pos x="27" y="48"/>
                  </a:cxn>
                  <a:cxn ang="0">
                    <a:pos x="33" y="47"/>
                  </a:cxn>
                  <a:cxn ang="0">
                    <a:pos x="38" y="44"/>
                  </a:cxn>
                  <a:cxn ang="0">
                    <a:pos x="42" y="40"/>
                  </a:cxn>
                  <a:cxn ang="0">
                    <a:pos x="46" y="35"/>
                  </a:cxn>
                  <a:cxn ang="0">
                    <a:pos x="47" y="29"/>
                  </a:cxn>
                </a:cxnLst>
                <a:rect l="0" t="0" r="r" b="b"/>
                <a:pathLst>
                  <a:path w="54" h="55">
                    <a:moveTo>
                      <a:pt x="54" y="27"/>
                    </a:moveTo>
                    <a:lnTo>
                      <a:pt x="54" y="30"/>
                    </a:lnTo>
                    <a:lnTo>
                      <a:pt x="54" y="33"/>
                    </a:lnTo>
                    <a:lnTo>
                      <a:pt x="54" y="35"/>
                    </a:lnTo>
                    <a:lnTo>
                      <a:pt x="53" y="39"/>
                    </a:lnTo>
                    <a:lnTo>
                      <a:pt x="52" y="41"/>
                    </a:lnTo>
                    <a:lnTo>
                      <a:pt x="50" y="43"/>
                    </a:lnTo>
                    <a:lnTo>
                      <a:pt x="48" y="44"/>
                    </a:lnTo>
                    <a:lnTo>
                      <a:pt x="47" y="47"/>
                    </a:lnTo>
                    <a:lnTo>
                      <a:pt x="45" y="49"/>
                    </a:lnTo>
                    <a:lnTo>
                      <a:pt x="42" y="50"/>
                    </a:lnTo>
                    <a:lnTo>
                      <a:pt x="40" y="51"/>
                    </a:lnTo>
                    <a:lnTo>
                      <a:pt x="38" y="52"/>
                    </a:lnTo>
                    <a:lnTo>
                      <a:pt x="35" y="54"/>
                    </a:lnTo>
                    <a:lnTo>
                      <a:pt x="33" y="55"/>
                    </a:lnTo>
                    <a:lnTo>
                      <a:pt x="30" y="55"/>
                    </a:lnTo>
                    <a:lnTo>
                      <a:pt x="27" y="55"/>
                    </a:lnTo>
                    <a:lnTo>
                      <a:pt x="24" y="55"/>
                    </a:lnTo>
                    <a:lnTo>
                      <a:pt x="21" y="55"/>
                    </a:lnTo>
                    <a:lnTo>
                      <a:pt x="19" y="54"/>
                    </a:lnTo>
                    <a:lnTo>
                      <a:pt x="17" y="52"/>
                    </a:lnTo>
                    <a:lnTo>
                      <a:pt x="15" y="51"/>
                    </a:lnTo>
                    <a:lnTo>
                      <a:pt x="12" y="50"/>
                    </a:lnTo>
                    <a:lnTo>
                      <a:pt x="10" y="49"/>
                    </a:lnTo>
                    <a:lnTo>
                      <a:pt x="8" y="47"/>
                    </a:lnTo>
                    <a:lnTo>
                      <a:pt x="5" y="44"/>
                    </a:lnTo>
                    <a:lnTo>
                      <a:pt x="4" y="43"/>
                    </a:lnTo>
                    <a:lnTo>
                      <a:pt x="3" y="41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1" y="20"/>
                    </a:lnTo>
                    <a:lnTo>
                      <a:pt x="2" y="17"/>
                    </a:lnTo>
                    <a:lnTo>
                      <a:pt x="3" y="14"/>
                    </a:lnTo>
                    <a:lnTo>
                      <a:pt x="4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5" y="2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2" y="5"/>
                    </a:lnTo>
                    <a:lnTo>
                      <a:pt x="45" y="6"/>
                    </a:lnTo>
                    <a:lnTo>
                      <a:pt x="47" y="9"/>
                    </a:lnTo>
                    <a:lnTo>
                      <a:pt x="48" y="11"/>
                    </a:lnTo>
                    <a:lnTo>
                      <a:pt x="50" y="12"/>
                    </a:lnTo>
                    <a:lnTo>
                      <a:pt x="52" y="14"/>
                    </a:lnTo>
                    <a:lnTo>
                      <a:pt x="53" y="17"/>
                    </a:lnTo>
                    <a:lnTo>
                      <a:pt x="54" y="20"/>
                    </a:lnTo>
                    <a:lnTo>
                      <a:pt x="54" y="22"/>
                    </a:lnTo>
                    <a:lnTo>
                      <a:pt x="54" y="25"/>
                    </a:lnTo>
                    <a:lnTo>
                      <a:pt x="54" y="27"/>
                    </a:lnTo>
                    <a:close/>
                    <a:moveTo>
                      <a:pt x="47" y="27"/>
                    </a:moveTo>
                    <a:lnTo>
                      <a:pt x="47" y="26"/>
                    </a:lnTo>
                    <a:lnTo>
                      <a:pt x="47" y="24"/>
                    </a:lnTo>
                    <a:lnTo>
                      <a:pt x="46" y="21"/>
                    </a:lnTo>
                    <a:lnTo>
                      <a:pt x="46" y="20"/>
                    </a:lnTo>
                    <a:lnTo>
                      <a:pt x="45" y="18"/>
                    </a:lnTo>
                    <a:lnTo>
                      <a:pt x="43" y="17"/>
                    </a:lnTo>
                    <a:lnTo>
                      <a:pt x="42" y="15"/>
                    </a:lnTo>
                    <a:lnTo>
                      <a:pt x="41" y="13"/>
                    </a:lnTo>
                    <a:lnTo>
                      <a:pt x="40" y="12"/>
                    </a:lnTo>
                    <a:lnTo>
                      <a:pt x="38" y="11"/>
                    </a:lnTo>
                    <a:lnTo>
                      <a:pt x="37" y="10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8" y="10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3" y="13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8" y="21"/>
                    </a:lnTo>
                    <a:lnTo>
                      <a:pt x="8" y="24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32"/>
                    </a:lnTo>
                    <a:lnTo>
                      <a:pt x="8" y="33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10" y="39"/>
                    </a:lnTo>
                    <a:lnTo>
                      <a:pt x="11" y="40"/>
                    </a:lnTo>
                    <a:lnTo>
                      <a:pt x="13" y="42"/>
                    </a:lnTo>
                    <a:lnTo>
                      <a:pt x="15" y="43"/>
                    </a:lnTo>
                    <a:lnTo>
                      <a:pt x="16" y="44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21" y="47"/>
                    </a:lnTo>
                    <a:lnTo>
                      <a:pt x="23" y="47"/>
                    </a:lnTo>
                    <a:lnTo>
                      <a:pt x="25" y="48"/>
                    </a:lnTo>
                    <a:lnTo>
                      <a:pt x="27" y="48"/>
                    </a:lnTo>
                    <a:lnTo>
                      <a:pt x="28" y="48"/>
                    </a:lnTo>
                    <a:lnTo>
                      <a:pt x="31" y="47"/>
                    </a:lnTo>
                    <a:lnTo>
                      <a:pt x="33" y="47"/>
                    </a:lnTo>
                    <a:lnTo>
                      <a:pt x="34" y="45"/>
                    </a:lnTo>
                    <a:lnTo>
                      <a:pt x="37" y="45"/>
                    </a:lnTo>
                    <a:lnTo>
                      <a:pt x="38" y="44"/>
                    </a:lnTo>
                    <a:lnTo>
                      <a:pt x="40" y="43"/>
                    </a:lnTo>
                    <a:lnTo>
                      <a:pt x="41" y="42"/>
                    </a:lnTo>
                    <a:lnTo>
                      <a:pt x="42" y="40"/>
                    </a:lnTo>
                    <a:lnTo>
                      <a:pt x="43" y="39"/>
                    </a:lnTo>
                    <a:lnTo>
                      <a:pt x="45" y="37"/>
                    </a:lnTo>
                    <a:lnTo>
                      <a:pt x="46" y="35"/>
                    </a:lnTo>
                    <a:lnTo>
                      <a:pt x="46" y="33"/>
                    </a:lnTo>
                    <a:lnTo>
                      <a:pt x="47" y="32"/>
                    </a:lnTo>
                    <a:lnTo>
                      <a:pt x="47" y="29"/>
                    </a:lnTo>
                    <a:lnTo>
                      <a:pt x="47" y="27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1" name="Line 3469"/>
              <p:cNvSpPr>
                <a:spLocks noChangeShapeType="1"/>
              </p:cNvSpPr>
              <p:nvPr/>
            </p:nvSpPr>
            <p:spPr bwMode="auto">
              <a:xfrm>
                <a:off x="3335" y="1133"/>
                <a:ext cx="1" cy="29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2" name="Freeform 3470"/>
              <p:cNvSpPr>
                <a:spLocks/>
              </p:cNvSpPr>
              <p:nvPr/>
            </p:nvSpPr>
            <p:spPr bwMode="auto">
              <a:xfrm>
                <a:off x="1757" y="1087"/>
                <a:ext cx="10" cy="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24"/>
                  </a:cxn>
                  <a:cxn ang="0">
                    <a:pos x="0" y="40"/>
                  </a:cxn>
                  <a:cxn ang="0">
                    <a:pos x="50" y="40"/>
                  </a:cxn>
                  <a:cxn ang="0">
                    <a:pos x="50" y="24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4" y="0"/>
                  </a:cxn>
                </a:cxnLst>
                <a:rect l="0" t="0" r="r" b="b"/>
                <a:pathLst>
                  <a:path w="50" h="40">
                    <a:moveTo>
                      <a:pt x="24" y="0"/>
                    </a:moveTo>
                    <a:lnTo>
                      <a:pt x="0" y="24"/>
                    </a:lnTo>
                    <a:lnTo>
                      <a:pt x="0" y="40"/>
                    </a:lnTo>
                    <a:lnTo>
                      <a:pt x="50" y="40"/>
                    </a:lnTo>
                    <a:lnTo>
                      <a:pt x="50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3" name="Freeform 3471"/>
              <p:cNvSpPr>
                <a:spLocks/>
              </p:cNvSpPr>
              <p:nvPr/>
            </p:nvSpPr>
            <p:spPr bwMode="auto">
              <a:xfrm>
                <a:off x="1762" y="1087"/>
                <a:ext cx="22" cy="9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85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85" y="49"/>
                  </a:cxn>
                  <a:cxn ang="0">
                    <a:pos x="110" y="24"/>
                  </a:cxn>
                  <a:cxn ang="0">
                    <a:pos x="110" y="24"/>
                  </a:cxn>
                  <a:cxn ang="0">
                    <a:pos x="110" y="0"/>
                  </a:cxn>
                  <a:cxn ang="0">
                    <a:pos x="85" y="0"/>
                  </a:cxn>
                  <a:cxn ang="0">
                    <a:pos x="110" y="24"/>
                  </a:cxn>
                </a:cxnLst>
                <a:rect l="0" t="0" r="r" b="b"/>
                <a:pathLst>
                  <a:path w="110" h="49">
                    <a:moveTo>
                      <a:pt x="110" y="24"/>
                    </a:moveTo>
                    <a:lnTo>
                      <a:pt x="85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85" y="49"/>
                    </a:lnTo>
                    <a:lnTo>
                      <a:pt x="110" y="24"/>
                    </a:lnTo>
                    <a:lnTo>
                      <a:pt x="110" y="24"/>
                    </a:lnTo>
                    <a:lnTo>
                      <a:pt x="110" y="0"/>
                    </a:lnTo>
                    <a:lnTo>
                      <a:pt x="85" y="0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4" name="Freeform 3472"/>
              <p:cNvSpPr>
                <a:spLocks/>
              </p:cNvSpPr>
              <p:nvPr/>
            </p:nvSpPr>
            <p:spPr bwMode="auto">
              <a:xfrm>
                <a:off x="1774" y="1091"/>
                <a:ext cx="10" cy="6"/>
              </a:xfrm>
              <a:custGeom>
                <a:avLst/>
                <a:gdLst/>
                <a:ahLst/>
                <a:cxnLst>
                  <a:cxn ang="0">
                    <a:pos x="43" y="30"/>
                  </a:cxn>
                  <a:cxn ang="0">
                    <a:pos x="50" y="13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43" y="30"/>
                  </a:cxn>
                  <a:cxn ang="0">
                    <a:pos x="43" y="30"/>
                  </a:cxn>
                  <a:cxn ang="0">
                    <a:pos x="50" y="23"/>
                  </a:cxn>
                  <a:cxn ang="0">
                    <a:pos x="50" y="13"/>
                  </a:cxn>
                  <a:cxn ang="0">
                    <a:pos x="43" y="30"/>
                  </a:cxn>
                </a:cxnLst>
                <a:rect l="0" t="0" r="r" b="b"/>
                <a:pathLst>
                  <a:path w="50" h="30">
                    <a:moveTo>
                      <a:pt x="43" y="30"/>
                    </a:moveTo>
                    <a:lnTo>
                      <a:pt x="50" y="13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43" y="30"/>
                    </a:lnTo>
                    <a:lnTo>
                      <a:pt x="43" y="30"/>
                    </a:lnTo>
                    <a:lnTo>
                      <a:pt x="50" y="23"/>
                    </a:lnTo>
                    <a:lnTo>
                      <a:pt x="50" y="13"/>
                    </a:lnTo>
                    <a:lnTo>
                      <a:pt x="43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5" name="Freeform 3473"/>
              <p:cNvSpPr>
                <a:spLocks/>
              </p:cNvSpPr>
              <p:nvPr/>
            </p:nvSpPr>
            <p:spPr bwMode="auto">
              <a:xfrm>
                <a:off x="1770" y="1091"/>
                <a:ext cx="13" cy="12"/>
              </a:xfrm>
              <a:custGeom>
                <a:avLst/>
                <a:gdLst/>
                <a:ahLst/>
                <a:cxnLst>
                  <a:cxn ang="0">
                    <a:pos x="44" y="64"/>
                  </a:cxn>
                  <a:cxn ang="0">
                    <a:pos x="44" y="64"/>
                  </a:cxn>
                  <a:cxn ang="0">
                    <a:pos x="47" y="59"/>
                  </a:cxn>
                  <a:cxn ang="0">
                    <a:pos x="49" y="55"/>
                  </a:cxn>
                  <a:cxn ang="0">
                    <a:pos x="52" y="50"/>
                  </a:cxn>
                  <a:cxn ang="0">
                    <a:pos x="55" y="47"/>
                  </a:cxn>
                  <a:cxn ang="0">
                    <a:pos x="57" y="43"/>
                  </a:cxn>
                  <a:cxn ang="0">
                    <a:pos x="60" y="40"/>
                  </a:cxn>
                  <a:cxn ang="0">
                    <a:pos x="63" y="36"/>
                  </a:cxn>
                  <a:cxn ang="0">
                    <a:pos x="65" y="34"/>
                  </a:cxn>
                  <a:cxn ang="0">
                    <a:pos x="29" y="0"/>
                  </a:cxn>
                  <a:cxn ang="0">
                    <a:pos x="25" y="4"/>
                  </a:cxn>
                  <a:cxn ang="0">
                    <a:pos x="21" y="8"/>
                  </a:cxn>
                  <a:cxn ang="0">
                    <a:pos x="18" y="13"/>
                  </a:cxn>
                  <a:cxn ang="0">
                    <a:pos x="14" y="18"/>
                  </a:cxn>
                  <a:cxn ang="0">
                    <a:pos x="11" y="23"/>
                  </a:cxn>
                  <a:cxn ang="0">
                    <a:pos x="7" y="28"/>
                  </a:cxn>
                  <a:cxn ang="0">
                    <a:pos x="4" y="34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44" y="64"/>
                  </a:cxn>
                </a:cxnLst>
                <a:rect l="0" t="0" r="r" b="b"/>
                <a:pathLst>
                  <a:path w="65" h="64">
                    <a:moveTo>
                      <a:pt x="44" y="64"/>
                    </a:moveTo>
                    <a:lnTo>
                      <a:pt x="44" y="64"/>
                    </a:lnTo>
                    <a:lnTo>
                      <a:pt x="47" y="59"/>
                    </a:lnTo>
                    <a:lnTo>
                      <a:pt x="49" y="55"/>
                    </a:lnTo>
                    <a:lnTo>
                      <a:pt x="52" y="50"/>
                    </a:lnTo>
                    <a:lnTo>
                      <a:pt x="55" y="47"/>
                    </a:lnTo>
                    <a:lnTo>
                      <a:pt x="57" y="43"/>
                    </a:lnTo>
                    <a:lnTo>
                      <a:pt x="60" y="40"/>
                    </a:lnTo>
                    <a:lnTo>
                      <a:pt x="63" y="36"/>
                    </a:lnTo>
                    <a:lnTo>
                      <a:pt x="65" y="34"/>
                    </a:lnTo>
                    <a:lnTo>
                      <a:pt x="29" y="0"/>
                    </a:lnTo>
                    <a:lnTo>
                      <a:pt x="25" y="4"/>
                    </a:lnTo>
                    <a:lnTo>
                      <a:pt x="21" y="8"/>
                    </a:lnTo>
                    <a:lnTo>
                      <a:pt x="18" y="13"/>
                    </a:lnTo>
                    <a:lnTo>
                      <a:pt x="14" y="18"/>
                    </a:lnTo>
                    <a:lnTo>
                      <a:pt x="11" y="23"/>
                    </a:lnTo>
                    <a:lnTo>
                      <a:pt x="7" y="28"/>
                    </a:lnTo>
                    <a:lnTo>
                      <a:pt x="4" y="34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44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6" name="Freeform 3474"/>
              <p:cNvSpPr>
                <a:spLocks/>
              </p:cNvSpPr>
              <p:nvPr/>
            </p:nvSpPr>
            <p:spPr bwMode="auto">
              <a:xfrm>
                <a:off x="1766" y="1099"/>
                <a:ext cx="13" cy="12"/>
              </a:xfrm>
              <a:custGeom>
                <a:avLst/>
                <a:gdLst/>
                <a:ahLst/>
                <a:cxnLst>
                  <a:cxn ang="0">
                    <a:pos x="47" y="64"/>
                  </a:cxn>
                  <a:cxn ang="0">
                    <a:pos x="47" y="64"/>
                  </a:cxn>
                  <a:cxn ang="0">
                    <a:pos x="48" y="58"/>
                  </a:cxn>
                  <a:cxn ang="0">
                    <a:pos x="50" y="54"/>
                  </a:cxn>
                  <a:cxn ang="0">
                    <a:pos x="53" y="49"/>
                  </a:cxn>
                  <a:cxn ang="0">
                    <a:pos x="54" y="43"/>
                  </a:cxn>
                  <a:cxn ang="0">
                    <a:pos x="56" y="39"/>
                  </a:cxn>
                  <a:cxn ang="0">
                    <a:pos x="58" y="34"/>
                  </a:cxn>
                  <a:cxn ang="0">
                    <a:pos x="61" y="30"/>
                  </a:cxn>
                  <a:cxn ang="0">
                    <a:pos x="64" y="24"/>
                  </a:cxn>
                  <a:cxn ang="0">
                    <a:pos x="20" y="0"/>
                  </a:cxn>
                  <a:cxn ang="0">
                    <a:pos x="17" y="7"/>
                  </a:cxn>
                  <a:cxn ang="0">
                    <a:pos x="15" y="12"/>
                  </a:cxn>
                  <a:cxn ang="0">
                    <a:pos x="11" y="18"/>
                  </a:cxn>
                  <a:cxn ang="0">
                    <a:pos x="9" y="25"/>
                  </a:cxn>
                  <a:cxn ang="0">
                    <a:pos x="5" y="31"/>
                  </a:cxn>
                  <a:cxn ang="0">
                    <a:pos x="3" y="38"/>
                  </a:cxn>
                  <a:cxn ang="0">
                    <a:pos x="2" y="45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47" y="64"/>
                  </a:cxn>
                </a:cxnLst>
                <a:rect l="0" t="0" r="r" b="b"/>
                <a:pathLst>
                  <a:path w="64" h="64">
                    <a:moveTo>
                      <a:pt x="47" y="64"/>
                    </a:moveTo>
                    <a:lnTo>
                      <a:pt x="47" y="64"/>
                    </a:lnTo>
                    <a:lnTo>
                      <a:pt x="48" y="58"/>
                    </a:lnTo>
                    <a:lnTo>
                      <a:pt x="50" y="54"/>
                    </a:lnTo>
                    <a:lnTo>
                      <a:pt x="53" y="49"/>
                    </a:lnTo>
                    <a:lnTo>
                      <a:pt x="54" y="43"/>
                    </a:lnTo>
                    <a:lnTo>
                      <a:pt x="56" y="39"/>
                    </a:lnTo>
                    <a:lnTo>
                      <a:pt x="58" y="34"/>
                    </a:lnTo>
                    <a:lnTo>
                      <a:pt x="61" y="30"/>
                    </a:lnTo>
                    <a:lnTo>
                      <a:pt x="64" y="24"/>
                    </a:lnTo>
                    <a:lnTo>
                      <a:pt x="20" y="0"/>
                    </a:lnTo>
                    <a:lnTo>
                      <a:pt x="17" y="7"/>
                    </a:lnTo>
                    <a:lnTo>
                      <a:pt x="15" y="12"/>
                    </a:lnTo>
                    <a:lnTo>
                      <a:pt x="11" y="18"/>
                    </a:lnTo>
                    <a:lnTo>
                      <a:pt x="9" y="25"/>
                    </a:lnTo>
                    <a:lnTo>
                      <a:pt x="5" y="31"/>
                    </a:lnTo>
                    <a:lnTo>
                      <a:pt x="3" y="38"/>
                    </a:lnTo>
                    <a:lnTo>
                      <a:pt x="2" y="45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47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7" name="Freeform 3475"/>
              <p:cNvSpPr>
                <a:spLocks/>
              </p:cNvSpPr>
              <p:nvPr/>
            </p:nvSpPr>
            <p:spPr bwMode="auto">
              <a:xfrm>
                <a:off x="1764" y="1109"/>
                <a:ext cx="11" cy="13"/>
              </a:xfrm>
              <a:custGeom>
                <a:avLst/>
                <a:gdLst/>
                <a:ahLst/>
                <a:cxnLst>
                  <a:cxn ang="0">
                    <a:pos x="24" y="68"/>
                  </a:cxn>
                  <a:cxn ang="0">
                    <a:pos x="49" y="45"/>
                  </a:cxn>
                  <a:cxn ang="0">
                    <a:pos x="49" y="41"/>
                  </a:cxn>
                  <a:cxn ang="0">
                    <a:pos x="49" y="36"/>
                  </a:cxn>
                  <a:cxn ang="0">
                    <a:pos x="50" y="33"/>
                  </a:cxn>
                  <a:cxn ang="0">
                    <a:pos x="50" y="29"/>
                  </a:cxn>
                  <a:cxn ang="0">
                    <a:pos x="52" y="25"/>
                  </a:cxn>
                  <a:cxn ang="0">
                    <a:pos x="53" y="21"/>
                  </a:cxn>
                  <a:cxn ang="0">
                    <a:pos x="53" y="18"/>
                  </a:cxn>
                  <a:cxn ang="0">
                    <a:pos x="54" y="14"/>
                  </a:cxn>
                  <a:cxn ang="0">
                    <a:pos x="7" y="0"/>
                  </a:cxn>
                  <a:cxn ang="0">
                    <a:pos x="5" y="5"/>
                  </a:cxn>
                  <a:cxn ang="0">
                    <a:pos x="4" y="11"/>
                  </a:cxn>
                  <a:cxn ang="0">
                    <a:pos x="3" y="15"/>
                  </a:cxn>
                  <a:cxn ang="0">
                    <a:pos x="2" y="20"/>
                  </a:cxn>
                  <a:cxn ang="0">
                    <a:pos x="1" y="26"/>
                  </a:cxn>
                  <a:cxn ang="0">
                    <a:pos x="1" y="30"/>
                  </a:cxn>
                  <a:cxn ang="0">
                    <a:pos x="0" y="36"/>
                  </a:cxn>
                  <a:cxn ang="0">
                    <a:pos x="0" y="42"/>
                  </a:cxn>
                  <a:cxn ang="0">
                    <a:pos x="24" y="19"/>
                  </a:cxn>
                  <a:cxn ang="0">
                    <a:pos x="24" y="68"/>
                  </a:cxn>
                  <a:cxn ang="0">
                    <a:pos x="47" y="68"/>
                  </a:cxn>
                  <a:cxn ang="0">
                    <a:pos x="49" y="45"/>
                  </a:cxn>
                  <a:cxn ang="0">
                    <a:pos x="24" y="68"/>
                  </a:cxn>
                </a:cxnLst>
                <a:rect l="0" t="0" r="r" b="b"/>
                <a:pathLst>
                  <a:path w="54" h="68">
                    <a:moveTo>
                      <a:pt x="24" y="68"/>
                    </a:moveTo>
                    <a:lnTo>
                      <a:pt x="49" y="45"/>
                    </a:lnTo>
                    <a:lnTo>
                      <a:pt x="49" y="41"/>
                    </a:lnTo>
                    <a:lnTo>
                      <a:pt x="49" y="36"/>
                    </a:lnTo>
                    <a:lnTo>
                      <a:pt x="50" y="33"/>
                    </a:lnTo>
                    <a:lnTo>
                      <a:pt x="50" y="29"/>
                    </a:lnTo>
                    <a:lnTo>
                      <a:pt x="52" y="25"/>
                    </a:lnTo>
                    <a:lnTo>
                      <a:pt x="53" y="21"/>
                    </a:lnTo>
                    <a:lnTo>
                      <a:pt x="53" y="18"/>
                    </a:lnTo>
                    <a:lnTo>
                      <a:pt x="54" y="14"/>
                    </a:lnTo>
                    <a:lnTo>
                      <a:pt x="7" y="0"/>
                    </a:lnTo>
                    <a:lnTo>
                      <a:pt x="5" y="5"/>
                    </a:lnTo>
                    <a:lnTo>
                      <a:pt x="4" y="11"/>
                    </a:lnTo>
                    <a:lnTo>
                      <a:pt x="3" y="15"/>
                    </a:lnTo>
                    <a:lnTo>
                      <a:pt x="2" y="20"/>
                    </a:lnTo>
                    <a:lnTo>
                      <a:pt x="1" y="26"/>
                    </a:lnTo>
                    <a:lnTo>
                      <a:pt x="1" y="30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4" y="19"/>
                    </a:lnTo>
                    <a:lnTo>
                      <a:pt x="24" y="68"/>
                    </a:lnTo>
                    <a:lnTo>
                      <a:pt x="47" y="68"/>
                    </a:lnTo>
                    <a:lnTo>
                      <a:pt x="49" y="45"/>
                    </a:lnTo>
                    <a:lnTo>
                      <a:pt x="24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8" name="Freeform 3476"/>
              <p:cNvSpPr>
                <a:spLocks/>
              </p:cNvSpPr>
              <p:nvPr/>
            </p:nvSpPr>
            <p:spPr bwMode="auto">
              <a:xfrm>
                <a:off x="1761" y="1112"/>
                <a:ext cx="8" cy="1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6" y="49"/>
                  </a:cxn>
                  <a:cxn ang="0">
                    <a:pos x="42" y="49"/>
                  </a:cxn>
                  <a:cxn ang="0">
                    <a:pos x="42" y="0"/>
                  </a:cxn>
                  <a:cxn ang="0">
                    <a:pos x="26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49"/>
                  </a:cxn>
                  <a:cxn ang="0">
                    <a:pos x="26" y="49"/>
                  </a:cxn>
                  <a:cxn ang="0">
                    <a:pos x="0" y="24"/>
                  </a:cxn>
                </a:cxnLst>
                <a:rect l="0" t="0" r="r" b="b"/>
                <a:pathLst>
                  <a:path w="42" h="49">
                    <a:moveTo>
                      <a:pt x="0" y="24"/>
                    </a:moveTo>
                    <a:lnTo>
                      <a:pt x="26" y="49"/>
                    </a:lnTo>
                    <a:lnTo>
                      <a:pt x="42" y="49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9"/>
                    </a:lnTo>
                    <a:lnTo>
                      <a:pt x="26" y="4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9" name="Freeform 3477"/>
              <p:cNvSpPr>
                <a:spLocks/>
              </p:cNvSpPr>
              <p:nvPr/>
            </p:nvSpPr>
            <p:spPr bwMode="auto">
              <a:xfrm>
                <a:off x="1761" y="1108"/>
                <a:ext cx="11" cy="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6" y="6"/>
                  </a:cxn>
                  <a:cxn ang="0">
                    <a:pos x="5" y="12"/>
                  </a:cxn>
                  <a:cxn ang="0">
                    <a:pos x="4" y="18"/>
                  </a:cxn>
                  <a:cxn ang="0">
                    <a:pos x="3" y="23"/>
                  </a:cxn>
                  <a:cxn ang="0">
                    <a:pos x="1" y="29"/>
                  </a:cxn>
                  <a:cxn ang="0">
                    <a:pos x="1" y="34"/>
                  </a:cxn>
                  <a:cxn ang="0">
                    <a:pos x="1" y="39"/>
                  </a:cxn>
                  <a:cxn ang="0">
                    <a:pos x="0" y="44"/>
                  </a:cxn>
                  <a:cxn ang="0">
                    <a:pos x="50" y="44"/>
                  </a:cxn>
                  <a:cxn ang="0">
                    <a:pos x="51" y="42"/>
                  </a:cxn>
                  <a:cxn ang="0">
                    <a:pos x="51" y="38"/>
                  </a:cxn>
                  <a:cxn ang="0">
                    <a:pos x="51" y="35"/>
                  </a:cxn>
                  <a:cxn ang="0">
                    <a:pos x="52" y="31"/>
                  </a:cxn>
                  <a:cxn ang="0">
                    <a:pos x="52" y="27"/>
                  </a:cxn>
                  <a:cxn ang="0">
                    <a:pos x="53" y="23"/>
                  </a:cxn>
                  <a:cxn ang="0">
                    <a:pos x="55" y="19"/>
                  </a:cxn>
                  <a:cxn ang="0">
                    <a:pos x="56" y="13"/>
                  </a:cxn>
                  <a:cxn ang="0">
                    <a:pos x="56" y="13"/>
                  </a:cxn>
                  <a:cxn ang="0">
                    <a:pos x="7" y="0"/>
                  </a:cxn>
                </a:cxnLst>
                <a:rect l="0" t="0" r="r" b="b"/>
                <a:pathLst>
                  <a:path w="56" h="44">
                    <a:moveTo>
                      <a:pt x="7" y="0"/>
                    </a:moveTo>
                    <a:lnTo>
                      <a:pt x="7" y="0"/>
                    </a:lnTo>
                    <a:lnTo>
                      <a:pt x="6" y="6"/>
                    </a:lnTo>
                    <a:lnTo>
                      <a:pt x="5" y="12"/>
                    </a:lnTo>
                    <a:lnTo>
                      <a:pt x="4" y="18"/>
                    </a:lnTo>
                    <a:lnTo>
                      <a:pt x="3" y="23"/>
                    </a:lnTo>
                    <a:lnTo>
                      <a:pt x="1" y="29"/>
                    </a:lnTo>
                    <a:lnTo>
                      <a:pt x="1" y="34"/>
                    </a:lnTo>
                    <a:lnTo>
                      <a:pt x="1" y="39"/>
                    </a:lnTo>
                    <a:lnTo>
                      <a:pt x="0" y="44"/>
                    </a:lnTo>
                    <a:lnTo>
                      <a:pt x="50" y="44"/>
                    </a:lnTo>
                    <a:lnTo>
                      <a:pt x="51" y="42"/>
                    </a:lnTo>
                    <a:lnTo>
                      <a:pt x="51" y="38"/>
                    </a:lnTo>
                    <a:lnTo>
                      <a:pt x="51" y="35"/>
                    </a:lnTo>
                    <a:lnTo>
                      <a:pt x="52" y="31"/>
                    </a:lnTo>
                    <a:lnTo>
                      <a:pt x="52" y="27"/>
                    </a:lnTo>
                    <a:lnTo>
                      <a:pt x="53" y="23"/>
                    </a:lnTo>
                    <a:lnTo>
                      <a:pt x="55" y="19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0" name="Freeform 3478"/>
              <p:cNvSpPr>
                <a:spLocks/>
              </p:cNvSpPr>
              <p:nvPr/>
            </p:nvSpPr>
            <p:spPr bwMode="auto">
              <a:xfrm>
                <a:off x="1762" y="1099"/>
                <a:ext cx="13" cy="1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6" y="6"/>
                  </a:cxn>
                  <a:cxn ang="0">
                    <a:pos x="14" y="11"/>
                  </a:cxn>
                  <a:cxn ang="0">
                    <a:pos x="11" y="17"/>
                  </a:cxn>
                  <a:cxn ang="0">
                    <a:pos x="8" y="23"/>
                  </a:cxn>
                  <a:cxn ang="0">
                    <a:pos x="6" y="30"/>
                  </a:cxn>
                  <a:cxn ang="0">
                    <a:pos x="5" y="36"/>
                  </a:cxn>
                  <a:cxn ang="0">
                    <a:pos x="3" y="41"/>
                  </a:cxn>
                  <a:cxn ang="0">
                    <a:pos x="0" y="47"/>
                  </a:cxn>
                  <a:cxn ang="0">
                    <a:pos x="49" y="60"/>
                  </a:cxn>
                  <a:cxn ang="0">
                    <a:pos x="50" y="55"/>
                  </a:cxn>
                  <a:cxn ang="0">
                    <a:pos x="51" y="51"/>
                  </a:cxn>
                  <a:cxn ang="0">
                    <a:pos x="53" y="46"/>
                  </a:cxn>
                  <a:cxn ang="0">
                    <a:pos x="55" y="41"/>
                  </a:cxn>
                  <a:cxn ang="0">
                    <a:pos x="57" y="37"/>
                  </a:cxn>
                  <a:cxn ang="0">
                    <a:pos x="59" y="32"/>
                  </a:cxn>
                  <a:cxn ang="0">
                    <a:pos x="61" y="28"/>
                  </a:cxn>
                  <a:cxn ang="0">
                    <a:pos x="63" y="23"/>
                  </a:cxn>
                  <a:cxn ang="0">
                    <a:pos x="63" y="23"/>
                  </a:cxn>
                  <a:cxn ang="0">
                    <a:pos x="20" y="0"/>
                  </a:cxn>
                </a:cxnLst>
                <a:rect l="0" t="0" r="r" b="b"/>
                <a:pathLst>
                  <a:path w="63" h="60">
                    <a:moveTo>
                      <a:pt x="20" y="0"/>
                    </a:moveTo>
                    <a:lnTo>
                      <a:pt x="20" y="0"/>
                    </a:lnTo>
                    <a:lnTo>
                      <a:pt x="16" y="6"/>
                    </a:lnTo>
                    <a:lnTo>
                      <a:pt x="14" y="11"/>
                    </a:lnTo>
                    <a:lnTo>
                      <a:pt x="11" y="17"/>
                    </a:lnTo>
                    <a:lnTo>
                      <a:pt x="8" y="23"/>
                    </a:lnTo>
                    <a:lnTo>
                      <a:pt x="6" y="30"/>
                    </a:lnTo>
                    <a:lnTo>
                      <a:pt x="5" y="36"/>
                    </a:lnTo>
                    <a:lnTo>
                      <a:pt x="3" y="41"/>
                    </a:lnTo>
                    <a:lnTo>
                      <a:pt x="0" y="47"/>
                    </a:lnTo>
                    <a:lnTo>
                      <a:pt x="49" y="60"/>
                    </a:lnTo>
                    <a:lnTo>
                      <a:pt x="50" y="55"/>
                    </a:lnTo>
                    <a:lnTo>
                      <a:pt x="51" y="51"/>
                    </a:lnTo>
                    <a:lnTo>
                      <a:pt x="53" y="46"/>
                    </a:lnTo>
                    <a:lnTo>
                      <a:pt x="55" y="41"/>
                    </a:lnTo>
                    <a:lnTo>
                      <a:pt x="57" y="37"/>
                    </a:lnTo>
                    <a:lnTo>
                      <a:pt x="59" y="32"/>
                    </a:lnTo>
                    <a:lnTo>
                      <a:pt x="61" y="28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1" name="Freeform 3479"/>
              <p:cNvSpPr>
                <a:spLocks/>
              </p:cNvSpPr>
              <p:nvPr/>
            </p:nvSpPr>
            <p:spPr bwMode="auto">
              <a:xfrm>
                <a:off x="1766" y="1090"/>
                <a:ext cx="20" cy="14"/>
              </a:xfrm>
              <a:custGeom>
                <a:avLst/>
                <a:gdLst/>
                <a:ahLst/>
                <a:cxnLst>
                  <a:cxn ang="0">
                    <a:pos x="45" y="49"/>
                  </a:cxn>
                  <a:cxn ang="0">
                    <a:pos x="25" y="9"/>
                  </a:cxn>
                  <a:cxn ang="0">
                    <a:pos x="22" y="12"/>
                  </a:cxn>
                  <a:cxn ang="0">
                    <a:pos x="18" y="17"/>
                  </a:cxn>
                  <a:cxn ang="0">
                    <a:pos x="15" y="22"/>
                  </a:cxn>
                  <a:cxn ang="0">
                    <a:pos x="11" y="26"/>
                  </a:cxn>
                  <a:cxn ang="0">
                    <a:pos x="9" y="32"/>
                  </a:cxn>
                  <a:cxn ang="0">
                    <a:pos x="6" y="37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43" y="70"/>
                  </a:cxn>
                  <a:cxn ang="0">
                    <a:pos x="46" y="67"/>
                  </a:cxn>
                  <a:cxn ang="0">
                    <a:pos x="48" y="62"/>
                  </a:cxn>
                  <a:cxn ang="0">
                    <a:pos x="51" y="58"/>
                  </a:cxn>
                  <a:cxn ang="0">
                    <a:pos x="53" y="54"/>
                  </a:cxn>
                  <a:cxn ang="0">
                    <a:pos x="55" y="50"/>
                  </a:cxn>
                  <a:cxn ang="0">
                    <a:pos x="58" y="47"/>
                  </a:cxn>
                  <a:cxn ang="0">
                    <a:pos x="60" y="45"/>
                  </a:cxn>
                  <a:cxn ang="0">
                    <a:pos x="63" y="41"/>
                  </a:cxn>
                  <a:cxn ang="0">
                    <a:pos x="45" y="0"/>
                  </a:cxn>
                  <a:cxn ang="0">
                    <a:pos x="63" y="41"/>
                  </a:cxn>
                  <a:cxn ang="0">
                    <a:pos x="99" y="0"/>
                  </a:cxn>
                  <a:cxn ang="0">
                    <a:pos x="45" y="0"/>
                  </a:cxn>
                  <a:cxn ang="0">
                    <a:pos x="45" y="49"/>
                  </a:cxn>
                </a:cxnLst>
                <a:rect l="0" t="0" r="r" b="b"/>
                <a:pathLst>
                  <a:path w="99" h="70">
                    <a:moveTo>
                      <a:pt x="45" y="49"/>
                    </a:moveTo>
                    <a:lnTo>
                      <a:pt x="25" y="9"/>
                    </a:lnTo>
                    <a:lnTo>
                      <a:pt x="22" y="12"/>
                    </a:lnTo>
                    <a:lnTo>
                      <a:pt x="18" y="17"/>
                    </a:lnTo>
                    <a:lnTo>
                      <a:pt x="15" y="22"/>
                    </a:lnTo>
                    <a:lnTo>
                      <a:pt x="11" y="26"/>
                    </a:lnTo>
                    <a:lnTo>
                      <a:pt x="9" y="32"/>
                    </a:lnTo>
                    <a:lnTo>
                      <a:pt x="6" y="37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43" y="70"/>
                    </a:lnTo>
                    <a:lnTo>
                      <a:pt x="46" y="67"/>
                    </a:lnTo>
                    <a:lnTo>
                      <a:pt x="48" y="62"/>
                    </a:lnTo>
                    <a:lnTo>
                      <a:pt x="51" y="58"/>
                    </a:lnTo>
                    <a:lnTo>
                      <a:pt x="53" y="54"/>
                    </a:lnTo>
                    <a:lnTo>
                      <a:pt x="55" y="50"/>
                    </a:lnTo>
                    <a:lnTo>
                      <a:pt x="58" y="47"/>
                    </a:lnTo>
                    <a:lnTo>
                      <a:pt x="60" y="45"/>
                    </a:lnTo>
                    <a:lnTo>
                      <a:pt x="63" y="41"/>
                    </a:lnTo>
                    <a:lnTo>
                      <a:pt x="45" y="0"/>
                    </a:lnTo>
                    <a:lnTo>
                      <a:pt x="63" y="41"/>
                    </a:lnTo>
                    <a:lnTo>
                      <a:pt x="99" y="0"/>
                    </a:lnTo>
                    <a:lnTo>
                      <a:pt x="45" y="0"/>
                    </a:lnTo>
                    <a:lnTo>
                      <a:pt x="4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2" name="Freeform 3480"/>
              <p:cNvSpPr>
                <a:spLocks/>
              </p:cNvSpPr>
              <p:nvPr/>
            </p:nvSpPr>
            <p:spPr bwMode="auto">
              <a:xfrm>
                <a:off x="1757" y="1090"/>
                <a:ext cx="18" cy="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4" y="49"/>
                  </a:cxn>
                  <a:cxn ang="0">
                    <a:pos x="89" y="49"/>
                  </a:cxn>
                  <a:cxn ang="0">
                    <a:pos x="89" y="0"/>
                  </a:cxn>
                  <a:cxn ang="0">
                    <a:pos x="24" y="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49"/>
                  </a:cxn>
                  <a:cxn ang="0">
                    <a:pos x="24" y="49"/>
                  </a:cxn>
                  <a:cxn ang="0">
                    <a:pos x="0" y="25"/>
                  </a:cxn>
                </a:cxnLst>
                <a:rect l="0" t="0" r="r" b="b"/>
                <a:pathLst>
                  <a:path w="89" h="49">
                    <a:moveTo>
                      <a:pt x="0" y="25"/>
                    </a:moveTo>
                    <a:lnTo>
                      <a:pt x="24" y="49"/>
                    </a:lnTo>
                    <a:lnTo>
                      <a:pt x="89" y="49"/>
                    </a:lnTo>
                    <a:lnTo>
                      <a:pt x="89" y="0"/>
                    </a:lnTo>
                    <a:lnTo>
                      <a:pt x="24" y="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49"/>
                    </a:lnTo>
                    <a:lnTo>
                      <a:pt x="24" y="4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3" name="Freeform 3481"/>
              <p:cNvSpPr>
                <a:spLocks/>
              </p:cNvSpPr>
              <p:nvPr/>
            </p:nvSpPr>
            <p:spPr bwMode="auto">
              <a:xfrm>
                <a:off x="1777" y="1095"/>
                <a:ext cx="11" cy="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5" y="6"/>
                  </a:cxn>
                  <a:cxn ang="0">
                    <a:pos x="3" y="11"/>
                  </a:cxn>
                  <a:cxn ang="0">
                    <a:pos x="3" y="17"/>
                  </a:cxn>
                  <a:cxn ang="0">
                    <a:pos x="2" y="22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0" y="45"/>
                  </a:cxn>
                  <a:cxn ang="0">
                    <a:pos x="50" y="45"/>
                  </a:cxn>
                  <a:cxn ang="0">
                    <a:pos x="50" y="41"/>
                  </a:cxn>
                  <a:cxn ang="0">
                    <a:pos x="50" y="36"/>
                  </a:cxn>
                  <a:cxn ang="0">
                    <a:pos x="50" y="32"/>
                  </a:cxn>
                  <a:cxn ang="0">
                    <a:pos x="50" y="28"/>
                  </a:cxn>
                  <a:cxn ang="0">
                    <a:pos x="51" y="25"/>
                  </a:cxn>
                  <a:cxn ang="0">
                    <a:pos x="51" y="21"/>
                  </a:cxn>
                  <a:cxn ang="0">
                    <a:pos x="52" y="19"/>
                  </a:cxn>
                  <a:cxn ang="0">
                    <a:pos x="54" y="17"/>
                  </a:cxn>
                  <a:cxn ang="0">
                    <a:pos x="54" y="17"/>
                  </a:cxn>
                  <a:cxn ang="0">
                    <a:pos x="6" y="0"/>
                  </a:cxn>
                </a:cxnLst>
                <a:rect l="0" t="0" r="r" b="b"/>
                <a:pathLst>
                  <a:path w="54" h="45">
                    <a:moveTo>
                      <a:pt x="6" y="0"/>
                    </a:moveTo>
                    <a:lnTo>
                      <a:pt x="6" y="0"/>
                    </a:lnTo>
                    <a:lnTo>
                      <a:pt x="5" y="6"/>
                    </a:lnTo>
                    <a:lnTo>
                      <a:pt x="3" y="11"/>
                    </a:lnTo>
                    <a:lnTo>
                      <a:pt x="3" y="17"/>
                    </a:lnTo>
                    <a:lnTo>
                      <a:pt x="2" y="22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50" y="45"/>
                    </a:lnTo>
                    <a:lnTo>
                      <a:pt x="50" y="41"/>
                    </a:lnTo>
                    <a:lnTo>
                      <a:pt x="50" y="36"/>
                    </a:lnTo>
                    <a:lnTo>
                      <a:pt x="50" y="32"/>
                    </a:lnTo>
                    <a:lnTo>
                      <a:pt x="50" y="28"/>
                    </a:lnTo>
                    <a:lnTo>
                      <a:pt x="51" y="25"/>
                    </a:lnTo>
                    <a:lnTo>
                      <a:pt x="51" y="21"/>
                    </a:lnTo>
                    <a:lnTo>
                      <a:pt x="52" y="19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4" name="Freeform 3482"/>
              <p:cNvSpPr>
                <a:spLocks/>
              </p:cNvSpPr>
              <p:nvPr/>
            </p:nvSpPr>
            <p:spPr bwMode="auto">
              <a:xfrm>
                <a:off x="1779" y="1089"/>
                <a:ext cx="10" cy="1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19" y="2"/>
                  </a:cxn>
                  <a:cxn ang="0">
                    <a:pos x="15" y="7"/>
                  </a:cxn>
                  <a:cxn ang="0">
                    <a:pos x="12" y="10"/>
                  </a:cxn>
                  <a:cxn ang="0">
                    <a:pos x="8" y="15"/>
                  </a:cxn>
                  <a:cxn ang="0">
                    <a:pos x="6" y="19"/>
                  </a:cxn>
                  <a:cxn ang="0">
                    <a:pos x="4" y="23"/>
                  </a:cxn>
                  <a:cxn ang="0">
                    <a:pos x="1" y="28"/>
                  </a:cxn>
                  <a:cxn ang="0">
                    <a:pos x="0" y="32"/>
                  </a:cxn>
                  <a:cxn ang="0">
                    <a:pos x="48" y="49"/>
                  </a:cxn>
                  <a:cxn ang="0">
                    <a:pos x="48" y="46"/>
                  </a:cxn>
                  <a:cxn ang="0">
                    <a:pos x="49" y="44"/>
                  </a:cxn>
                  <a:cxn ang="0">
                    <a:pos x="50" y="43"/>
                  </a:cxn>
                  <a:cxn ang="0">
                    <a:pos x="50" y="42"/>
                  </a:cxn>
                  <a:cxn ang="0">
                    <a:pos x="51" y="41"/>
                  </a:cxn>
                  <a:cxn ang="0">
                    <a:pos x="52" y="39"/>
                  </a:cxn>
                  <a:cxn ang="0">
                    <a:pos x="52" y="38"/>
                  </a:cxn>
                  <a:cxn ang="0">
                    <a:pos x="53" y="38"/>
                  </a:cxn>
                  <a:cxn ang="0">
                    <a:pos x="53" y="38"/>
                  </a:cxn>
                  <a:cxn ang="0">
                    <a:pos x="22" y="0"/>
                  </a:cxn>
                </a:cxnLst>
                <a:rect l="0" t="0" r="r" b="b"/>
                <a:pathLst>
                  <a:path w="53" h="49">
                    <a:moveTo>
                      <a:pt x="22" y="0"/>
                    </a:moveTo>
                    <a:lnTo>
                      <a:pt x="22" y="0"/>
                    </a:lnTo>
                    <a:lnTo>
                      <a:pt x="19" y="2"/>
                    </a:lnTo>
                    <a:lnTo>
                      <a:pt x="15" y="7"/>
                    </a:lnTo>
                    <a:lnTo>
                      <a:pt x="12" y="10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4" y="23"/>
                    </a:lnTo>
                    <a:lnTo>
                      <a:pt x="1" y="28"/>
                    </a:lnTo>
                    <a:lnTo>
                      <a:pt x="0" y="32"/>
                    </a:lnTo>
                    <a:lnTo>
                      <a:pt x="48" y="49"/>
                    </a:lnTo>
                    <a:lnTo>
                      <a:pt x="48" y="46"/>
                    </a:lnTo>
                    <a:lnTo>
                      <a:pt x="49" y="44"/>
                    </a:lnTo>
                    <a:lnTo>
                      <a:pt x="50" y="43"/>
                    </a:lnTo>
                    <a:lnTo>
                      <a:pt x="50" y="42"/>
                    </a:lnTo>
                    <a:lnTo>
                      <a:pt x="51" y="41"/>
                    </a:lnTo>
                    <a:lnTo>
                      <a:pt x="52" y="39"/>
                    </a:lnTo>
                    <a:lnTo>
                      <a:pt x="52" y="38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5" name="Freeform 3483"/>
              <p:cNvSpPr>
                <a:spLocks/>
              </p:cNvSpPr>
              <p:nvPr/>
            </p:nvSpPr>
            <p:spPr bwMode="auto">
              <a:xfrm>
                <a:off x="1783" y="1086"/>
                <a:ext cx="8" cy="1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0"/>
                  </a:cxn>
                  <a:cxn ang="0">
                    <a:pos x="34" y="0"/>
                  </a:cxn>
                  <a:cxn ang="0">
                    <a:pos x="29" y="1"/>
                  </a:cxn>
                  <a:cxn ang="0">
                    <a:pos x="24" y="3"/>
                  </a:cxn>
                  <a:cxn ang="0">
                    <a:pos x="19" y="4"/>
                  </a:cxn>
                  <a:cxn ang="0">
                    <a:pos x="14" y="5"/>
                  </a:cxn>
                  <a:cxn ang="0">
                    <a:pos x="9" y="7"/>
                  </a:cxn>
                  <a:cxn ang="0">
                    <a:pos x="5" y="11"/>
                  </a:cxn>
                  <a:cxn ang="0">
                    <a:pos x="0" y="14"/>
                  </a:cxn>
                  <a:cxn ang="0">
                    <a:pos x="31" y="52"/>
                  </a:cxn>
                  <a:cxn ang="0">
                    <a:pos x="33" y="51"/>
                  </a:cxn>
                  <a:cxn ang="0">
                    <a:pos x="33" y="51"/>
                  </a:cxn>
                  <a:cxn ang="0">
                    <a:pos x="34" y="51"/>
                  </a:cxn>
                  <a:cxn ang="0">
                    <a:pos x="34" y="51"/>
                  </a:cxn>
                  <a:cxn ang="0">
                    <a:pos x="35" y="50"/>
                  </a:cxn>
                  <a:cxn ang="0">
                    <a:pos x="36" y="50"/>
                  </a:cxn>
                  <a:cxn ang="0">
                    <a:pos x="37" y="50"/>
                  </a:cxn>
                  <a:cxn ang="0">
                    <a:pos x="39" y="50"/>
                  </a:cxn>
                  <a:cxn ang="0">
                    <a:pos x="39" y="50"/>
                  </a:cxn>
                  <a:cxn ang="0">
                    <a:pos x="39" y="0"/>
                  </a:cxn>
                </a:cxnLst>
                <a:rect l="0" t="0" r="r" b="b"/>
                <a:pathLst>
                  <a:path w="39" h="52">
                    <a:moveTo>
                      <a:pt x="39" y="0"/>
                    </a:moveTo>
                    <a:lnTo>
                      <a:pt x="39" y="0"/>
                    </a:lnTo>
                    <a:lnTo>
                      <a:pt x="34" y="0"/>
                    </a:lnTo>
                    <a:lnTo>
                      <a:pt x="29" y="1"/>
                    </a:lnTo>
                    <a:lnTo>
                      <a:pt x="24" y="3"/>
                    </a:lnTo>
                    <a:lnTo>
                      <a:pt x="19" y="4"/>
                    </a:lnTo>
                    <a:lnTo>
                      <a:pt x="14" y="5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0" y="14"/>
                    </a:lnTo>
                    <a:lnTo>
                      <a:pt x="31" y="52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35" y="50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6" name="Freeform 3484"/>
              <p:cNvSpPr>
                <a:spLocks/>
              </p:cNvSpPr>
              <p:nvPr/>
            </p:nvSpPr>
            <p:spPr bwMode="auto">
              <a:xfrm>
                <a:off x="1791" y="1086"/>
                <a:ext cx="6" cy="10"/>
              </a:xfrm>
              <a:custGeom>
                <a:avLst/>
                <a:gdLst/>
                <a:ahLst/>
                <a:cxnLst>
                  <a:cxn ang="0">
                    <a:pos x="30" y="7"/>
                  </a:cxn>
                  <a:cxn ang="0">
                    <a:pos x="30" y="7"/>
                  </a:cxn>
                  <a:cxn ang="0">
                    <a:pos x="27" y="6"/>
                  </a:cxn>
                  <a:cxn ang="0">
                    <a:pos x="24" y="4"/>
                  </a:cxn>
                  <a:cxn ang="0">
                    <a:pos x="20" y="3"/>
                  </a:cxn>
                  <a:cxn ang="0">
                    <a:pos x="15" y="3"/>
                  </a:cxn>
                  <a:cxn ang="0">
                    <a:pos x="12" y="1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2" y="50"/>
                  </a:cxn>
                  <a:cxn ang="0">
                    <a:pos x="3" y="50"/>
                  </a:cxn>
                  <a:cxn ang="0">
                    <a:pos x="4" y="50"/>
                  </a:cxn>
                  <a:cxn ang="0">
                    <a:pos x="5" y="50"/>
                  </a:cxn>
                  <a:cxn ang="0">
                    <a:pos x="5" y="51"/>
                  </a:cxn>
                  <a:cxn ang="0">
                    <a:pos x="6" y="51"/>
                  </a:cxn>
                  <a:cxn ang="0">
                    <a:pos x="6" y="51"/>
                  </a:cxn>
                  <a:cxn ang="0">
                    <a:pos x="7" y="51"/>
                  </a:cxn>
                  <a:cxn ang="0">
                    <a:pos x="7" y="51"/>
                  </a:cxn>
                  <a:cxn ang="0">
                    <a:pos x="30" y="7"/>
                  </a:cxn>
                </a:cxnLst>
                <a:rect l="0" t="0" r="r" b="b"/>
                <a:pathLst>
                  <a:path w="30" h="51">
                    <a:moveTo>
                      <a:pt x="30" y="7"/>
                    </a:moveTo>
                    <a:lnTo>
                      <a:pt x="30" y="7"/>
                    </a:lnTo>
                    <a:lnTo>
                      <a:pt x="27" y="6"/>
                    </a:lnTo>
                    <a:lnTo>
                      <a:pt x="24" y="4"/>
                    </a:lnTo>
                    <a:lnTo>
                      <a:pt x="20" y="3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3" y="50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3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7" name="Freeform 3485"/>
              <p:cNvSpPr>
                <a:spLocks/>
              </p:cNvSpPr>
              <p:nvPr/>
            </p:nvSpPr>
            <p:spPr bwMode="auto">
              <a:xfrm>
                <a:off x="1792" y="1087"/>
                <a:ext cx="9" cy="10"/>
              </a:xfrm>
              <a:custGeom>
                <a:avLst/>
                <a:gdLst/>
                <a:ahLst/>
                <a:cxnLst>
                  <a:cxn ang="0">
                    <a:pos x="45" y="21"/>
                  </a:cxn>
                  <a:cxn ang="0">
                    <a:pos x="45" y="21"/>
                  </a:cxn>
                  <a:cxn ang="0">
                    <a:pos x="43" y="17"/>
                  </a:cxn>
                  <a:cxn ang="0">
                    <a:pos x="41" y="15"/>
                  </a:cxn>
                  <a:cxn ang="0">
                    <a:pos x="38" y="12"/>
                  </a:cxn>
                  <a:cxn ang="0">
                    <a:pos x="36" y="9"/>
                  </a:cxn>
                  <a:cxn ang="0">
                    <a:pos x="33" y="7"/>
                  </a:cxn>
                  <a:cxn ang="0">
                    <a:pos x="30" y="5"/>
                  </a:cxn>
                  <a:cxn ang="0">
                    <a:pos x="27" y="2"/>
                  </a:cxn>
                  <a:cxn ang="0">
                    <a:pos x="23" y="0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2" y="45"/>
                  </a:cxn>
                  <a:cxn ang="0">
                    <a:pos x="2" y="45"/>
                  </a:cxn>
                  <a:cxn ang="0">
                    <a:pos x="3" y="45"/>
                  </a:cxn>
                  <a:cxn ang="0">
                    <a:pos x="3" y="46"/>
                  </a:cxn>
                  <a:cxn ang="0">
                    <a:pos x="3" y="46"/>
                  </a:cxn>
                  <a:cxn ang="0">
                    <a:pos x="4" y="48"/>
                  </a:cxn>
                  <a:cxn ang="0">
                    <a:pos x="4" y="48"/>
                  </a:cxn>
                  <a:cxn ang="0">
                    <a:pos x="4" y="48"/>
                  </a:cxn>
                  <a:cxn ang="0">
                    <a:pos x="45" y="21"/>
                  </a:cxn>
                </a:cxnLst>
                <a:rect l="0" t="0" r="r" b="b"/>
                <a:pathLst>
                  <a:path w="45" h="48">
                    <a:moveTo>
                      <a:pt x="45" y="21"/>
                    </a:moveTo>
                    <a:lnTo>
                      <a:pt x="45" y="21"/>
                    </a:lnTo>
                    <a:lnTo>
                      <a:pt x="43" y="17"/>
                    </a:lnTo>
                    <a:lnTo>
                      <a:pt x="41" y="15"/>
                    </a:lnTo>
                    <a:lnTo>
                      <a:pt x="38" y="12"/>
                    </a:lnTo>
                    <a:lnTo>
                      <a:pt x="36" y="9"/>
                    </a:lnTo>
                    <a:lnTo>
                      <a:pt x="33" y="7"/>
                    </a:lnTo>
                    <a:lnTo>
                      <a:pt x="30" y="5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5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8" name="Freeform 3486"/>
              <p:cNvSpPr>
                <a:spLocks/>
              </p:cNvSpPr>
              <p:nvPr/>
            </p:nvSpPr>
            <p:spPr bwMode="auto">
              <a:xfrm>
                <a:off x="1793" y="1092"/>
                <a:ext cx="11" cy="7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7"/>
                  </a:cxn>
                  <a:cxn ang="0">
                    <a:pos x="52" y="23"/>
                  </a:cxn>
                  <a:cxn ang="0">
                    <a:pos x="51" y="20"/>
                  </a:cxn>
                  <a:cxn ang="0">
                    <a:pos x="50" y="16"/>
                  </a:cxn>
                  <a:cxn ang="0">
                    <a:pos x="48" y="13"/>
                  </a:cxn>
                  <a:cxn ang="0">
                    <a:pos x="47" y="9"/>
                  </a:cxn>
                  <a:cxn ang="0">
                    <a:pos x="45" y="7"/>
                  </a:cxn>
                  <a:cxn ang="0">
                    <a:pos x="44" y="3"/>
                  </a:cxn>
                  <a:cxn ang="0">
                    <a:pos x="41" y="0"/>
                  </a:cxn>
                  <a:cxn ang="0">
                    <a:pos x="0" y="27"/>
                  </a:cxn>
                  <a:cxn ang="0">
                    <a:pos x="1" y="28"/>
                  </a:cxn>
                  <a:cxn ang="0">
                    <a:pos x="1" y="29"/>
                  </a:cxn>
                  <a:cxn ang="0">
                    <a:pos x="2" y="30"/>
                  </a:cxn>
                  <a:cxn ang="0">
                    <a:pos x="2" y="32"/>
                  </a:cxn>
                  <a:cxn ang="0">
                    <a:pos x="3" y="33"/>
                  </a:cxn>
                  <a:cxn ang="0">
                    <a:pos x="4" y="36"/>
                  </a:cxn>
                  <a:cxn ang="0">
                    <a:pos x="4" y="37"/>
                  </a:cxn>
                  <a:cxn ang="0">
                    <a:pos x="4" y="39"/>
                  </a:cxn>
                  <a:cxn ang="0">
                    <a:pos x="6" y="39"/>
                  </a:cxn>
                  <a:cxn ang="0">
                    <a:pos x="53" y="27"/>
                  </a:cxn>
                </a:cxnLst>
                <a:rect l="0" t="0" r="r" b="b"/>
                <a:pathLst>
                  <a:path w="53" h="39">
                    <a:moveTo>
                      <a:pt x="53" y="27"/>
                    </a:moveTo>
                    <a:lnTo>
                      <a:pt x="53" y="27"/>
                    </a:lnTo>
                    <a:lnTo>
                      <a:pt x="52" y="23"/>
                    </a:lnTo>
                    <a:lnTo>
                      <a:pt x="51" y="20"/>
                    </a:lnTo>
                    <a:lnTo>
                      <a:pt x="50" y="16"/>
                    </a:lnTo>
                    <a:lnTo>
                      <a:pt x="48" y="13"/>
                    </a:lnTo>
                    <a:lnTo>
                      <a:pt x="47" y="9"/>
                    </a:lnTo>
                    <a:lnTo>
                      <a:pt x="45" y="7"/>
                    </a:lnTo>
                    <a:lnTo>
                      <a:pt x="44" y="3"/>
                    </a:lnTo>
                    <a:lnTo>
                      <a:pt x="41" y="0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3" y="33"/>
                    </a:lnTo>
                    <a:lnTo>
                      <a:pt x="4" y="36"/>
                    </a:lnTo>
                    <a:lnTo>
                      <a:pt x="4" y="37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53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9" name="Freeform 3487"/>
              <p:cNvSpPr>
                <a:spLocks/>
              </p:cNvSpPr>
              <p:nvPr/>
            </p:nvSpPr>
            <p:spPr bwMode="auto">
              <a:xfrm>
                <a:off x="1794" y="1097"/>
                <a:ext cx="10" cy="7"/>
              </a:xfrm>
              <a:custGeom>
                <a:avLst/>
                <a:gdLst/>
                <a:ahLst/>
                <a:cxnLst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2"/>
                  </a:cxn>
                  <a:cxn ang="0">
                    <a:pos x="50" y="27"/>
                  </a:cxn>
                  <a:cxn ang="0">
                    <a:pos x="50" y="21"/>
                  </a:cxn>
                  <a:cxn ang="0">
                    <a:pos x="50" y="17"/>
                  </a:cxn>
                  <a:cxn ang="0">
                    <a:pos x="49" y="12"/>
                  </a:cxn>
                  <a:cxn ang="0">
                    <a:pos x="49" y="9"/>
                  </a:cxn>
                  <a:cxn ang="0">
                    <a:pos x="48" y="4"/>
                  </a:cxn>
                  <a:cxn ang="0">
                    <a:pos x="47" y="0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1" y="19"/>
                  </a:cxn>
                  <a:cxn ang="0">
                    <a:pos x="1" y="21"/>
                  </a:cxn>
                  <a:cxn ang="0">
                    <a:pos x="1" y="25"/>
                  </a:cxn>
                  <a:cxn ang="0">
                    <a:pos x="1" y="28"/>
                  </a:cxn>
                  <a:cxn ang="0">
                    <a:pos x="1" y="33"/>
                  </a:cxn>
                  <a:cxn ang="0">
                    <a:pos x="1" y="36"/>
                  </a:cxn>
                  <a:cxn ang="0">
                    <a:pos x="1" y="36"/>
                  </a:cxn>
                  <a:cxn ang="0">
                    <a:pos x="50" y="36"/>
                  </a:cxn>
                </a:cxnLst>
                <a:rect l="0" t="0" r="r" b="b"/>
                <a:pathLst>
                  <a:path w="50" h="36">
                    <a:moveTo>
                      <a:pt x="50" y="36"/>
                    </a:moveTo>
                    <a:lnTo>
                      <a:pt x="50" y="36"/>
                    </a:lnTo>
                    <a:lnTo>
                      <a:pt x="50" y="32"/>
                    </a:lnTo>
                    <a:lnTo>
                      <a:pt x="50" y="27"/>
                    </a:lnTo>
                    <a:lnTo>
                      <a:pt x="50" y="21"/>
                    </a:lnTo>
                    <a:lnTo>
                      <a:pt x="50" y="17"/>
                    </a:lnTo>
                    <a:lnTo>
                      <a:pt x="49" y="12"/>
                    </a:lnTo>
                    <a:lnTo>
                      <a:pt x="49" y="9"/>
                    </a:lnTo>
                    <a:lnTo>
                      <a:pt x="48" y="4"/>
                    </a:lnTo>
                    <a:lnTo>
                      <a:pt x="47" y="0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lnTo>
                      <a:pt x="1" y="33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5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0" name="Freeform 3488"/>
              <p:cNvSpPr>
                <a:spLocks/>
              </p:cNvSpPr>
              <p:nvPr/>
            </p:nvSpPr>
            <p:spPr bwMode="auto">
              <a:xfrm>
                <a:off x="1794" y="1104"/>
                <a:ext cx="10" cy="9"/>
              </a:xfrm>
              <a:custGeom>
                <a:avLst/>
                <a:gdLst/>
                <a:ahLst/>
                <a:cxnLst>
                  <a:cxn ang="0">
                    <a:pos x="48" y="45"/>
                  </a:cxn>
                  <a:cxn ang="0">
                    <a:pos x="48" y="45"/>
                  </a:cxn>
                  <a:cxn ang="0">
                    <a:pos x="49" y="41"/>
                  </a:cxn>
                  <a:cxn ang="0">
                    <a:pos x="51" y="35"/>
                  </a:cxn>
                  <a:cxn ang="0">
                    <a:pos x="51" y="30"/>
                  </a:cxn>
                  <a:cxn ang="0">
                    <a:pos x="52" y="25"/>
                  </a:cxn>
                  <a:cxn ang="0">
                    <a:pos x="53" y="19"/>
                  </a:cxn>
                  <a:cxn ang="0">
                    <a:pos x="53" y="13"/>
                  </a:cxn>
                  <a:cxn ang="0">
                    <a:pos x="53" y="7"/>
                  </a:cxn>
                  <a:cxn ang="0">
                    <a:pos x="53" y="0"/>
                  </a:cxn>
                  <a:cxn ang="0">
                    <a:pos x="4" y="0"/>
                  </a:cxn>
                  <a:cxn ang="0">
                    <a:pos x="4" y="6"/>
                  </a:cxn>
                  <a:cxn ang="0">
                    <a:pos x="4" y="11"/>
                  </a:cxn>
                  <a:cxn ang="0">
                    <a:pos x="4" y="14"/>
                  </a:cxn>
                  <a:cxn ang="0">
                    <a:pos x="3" y="19"/>
                  </a:cxn>
                  <a:cxn ang="0">
                    <a:pos x="3" y="22"/>
                  </a:cxn>
                  <a:cxn ang="0">
                    <a:pos x="3" y="25"/>
                  </a:cxn>
                  <a:cxn ang="0">
                    <a:pos x="1" y="28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48" y="45"/>
                  </a:cxn>
                </a:cxnLst>
                <a:rect l="0" t="0" r="r" b="b"/>
                <a:pathLst>
                  <a:path w="53" h="45">
                    <a:moveTo>
                      <a:pt x="48" y="45"/>
                    </a:moveTo>
                    <a:lnTo>
                      <a:pt x="48" y="45"/>
                    </a:lnTo>
                    <a:lnTo>
                      <a:pt x="49" y="41"/>
                    </a:lnTo>
                    <a:lnTo>
                      <a:pt x="51" y="35"/>
                    </a:lnTo>
                    <a:lnTo>
                      <a:pt x="51" y="30"/>
                    </a:lnTo>
                    <a:lnTo>
                      <a:pt x="52" y="25"/>
                    </a:lnTo>
                    <a:lnTo>
                      <a:pt x="53" y="19"/>
                    </a:lnTo>
                    <a:lnTo>
                      <a:pt x="53" y="13"/>
                    </a:lnTo>
                    <a:lnTo>
                      <a:pt x="53" y="7"/>
                    </a:lnTo>
                    <a:lnTo>
                      <a:pt x="53" y="0"/>
                    </a:lnTo>
                    <a:lnTo>
                      <a:pt x="4" y="0"/>
                    </a:lnTo>
                    <a:lnTo>
                      <a:pt x="4" y="6"/>
                    </a:lnTo>
                    <a:lnTo>
                      <a:pt x="4" y="11"/>
                    </a:lnTo>
                    <a:lnTo>
                      <a:pt x="4" y="14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3" y="25"/>
                    </a:lnTo>
                    <a:lnTo>
                      <a:pt x="1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8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1" name="Freeform 3489"/>
              <p:cNvSpPr>
                <a:spLocks/>
              </p:cNvSpPr>
              <p:nvPr/>
            </p:nvSpPr>
            <p:spPr bwMode="auto">
              <a:xfrm>
                <a:off x="1793" y="1110"/>
                <a:ext cx="10" cy="10"/>
              </a:xfrm>
              <a:custGeom>
                <a:avLst/>
                <a:gdLst/>
                <a:ahLst/>
                <a:cxnLst>
                  <a:cxn ang="0">
                    <a:pos x="31" y="49"/>
                  </a:cxn>
                  <a:cxn ang="0">
                    <a:pos x="31" y="49"/>
                  </a:cxn>
                  <a:cxn ang="0">
                    <a:pos x="34" y="45"/>
                  </a:cxn>
                  <a:cxn ang="0">
                    <a:pos x="38" y="42"/>
                  </a:cxn>
                  <a:cxn ang="0">
                    <a:pos x="41" y="39"/>
                  </a:cxn>
                  <a:cxn ang="0">
                    <a:pos x="45" y="34"/>
                  </a:cxn>
                  <a:cxn ang="0">
                    <a:pos x="47" y="29"/>
                  </a:cxn>
                  <a:cxn ang="0">
                    <a:pos x="49" y="25"/>
                  </a:cxn>
                  <a:cxn ang="0">
                    <a:pos x="52" y="20"/>
                  </a:cxn>
                  <a:cxn ang="0">
                    <a:pos x="53" y="15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3" y="6"/>
                  </a:cxn>
                  <a:cxn ang="0">
                    <a:pos x="3" y="7"/>
                  </a:cxn>
                  <a:cxn ang="0">
                    <a:pos x="2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31" y="49"/>
                  </a:cxn>
                </a:cxnLst>
                <a:rect l="0" t="0" r="r" b="b"/>
                <a:pathLst>
                  <a:path w="53" h="49">
                    <a:moveTo>
                      <a:pt x="31" y="49"/>
                    </a:moveTo>
                    <a:lnTo>
                      <a:pt x="31" y="49"/>
                    </a:lnTo>
                    <a:lnTo>
                      <a:pt x="34" y="45"/>
                    </a:lnTo>
                    <a:lnTo>
                      <a:pt x="38" y="42"/>
                    </a:lnTo>
                    <a:lnTo>
                      <a:pt x="41" y="39"/>
                    </a:lnTo>
                    <a:lnTo>
                      <a:pt x="45" y="34"/>
                    </a:lnTo>
                    <a:lnTo>
                      <a:pt x="47" y="29"/>
                    </a:lnTo>
                    <a:lnTo>
                      <a:pt x="49" y="25"/>
                    </a:lnTo>
                    <a:lnTo>
                      <a:pt x="52" y="20"/>
                    </a:lnTo>
                    <a:lnTo>
                      <a:pt x="53" y="15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1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2" name="Freeform 3490"/>
              <p:cNvSpPr>
                <a:spLocks/>
              </p:cNvSpPr>
              <p:nvPr/>
            </p:nvSpPr>
            <p:spPr bwMode="auto">
              <a:xfrm>
                <a:off x="1791" y="1112"/>
                <a:ext cx="8" cy="11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52"/>
                  </a:cxn>
                  <a:cxn ang="0">
                    <a:pos x="5" y="51"/>
                  </a:cxn>
                  <a:cxn ang="0">
                    <a:pos x="11" y="51"/>
                  </a:cxn>
                  <a:cxn ang="0">
                    <a:pos x="15" y="49"/>
                  </a:cxn>
                  <a:cxn ang="0">
                    <a:pos x="21" y="48"/>
                  </a:cxn>
                  <a:cxn ang="0">
                    <a:pos x="26" y="46"/>
                  </a:cxn>
                  <a:cxn ang="0">
                    <a:pos x="30" y="44"/>
                  </a:cxn>
                  <a:cxn ang="0">
                    <a:pos x="35" y="41"/>
                  </a:cxn>
                  <a:cxn ang="0">
                    <a:pos x="40" y="38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52"/>
                  </a:cxn>
                </a:cxnLst>
                <a:rect l="0" t="0" r="r" b="b"/>
                <a:pathLst>
                  <a:path w="40" h="52">
                    <a:moveTo>
                      <a:pt x="0" y="52"/>
                    </a:moveTo>
                    <a:lnTo>
                      <a:pt x="0" y="52"/>
                    </a:lnTo>
                    <a:lnTo>
                      <a:pt x="5" y="51"/>
                    </a:lnTo>
                    <a:lnTo>
                      <a:pt x="11" y="51"/>
                    </a:lnTo>
                    <a:lnTo>
                      <a:pt x="15" y="49"/>
                    </a:lnTo>
                    <a:lnTo>
                      <a:pt x="21" y="48"/>
                    </a:lnTo>
                    <a:lnTo>
                      <a:pt x="26" y="46"/>
                    </a:lnTo>
                    <a:lnTo>
                      <a:pt x="30" y="44"/>
                    </a:lnTo>
                    <a:lnTo>
                      <a:pt x="35" y="41"/>
                    </a:lnTo>
                    <a:lnTo>
                      <a:pt x="40" y="38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3" name="Freeform 3491"/>
              <p:cNvSpPr>
                <a:spLocks/>
              </p:cNvSpPr>
              <p:nvPr/>
            </p:nvSpPr>
            <p:spPr bwMode="auto">
              <a:xfrm>
                <a:off x="1781" y="1112"/>
                <a:ext cx="10" cy="1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31"/>
                  </a:cxn>
                  <a:cxn ang="0">
                    <a:pos x="4" y="35"/>
                  </a:cxn>
                  <a:cxn ang="0">
                    <a:pos x="10" y="40"/>
                  </a:cxn>
                  <a:cxn ang="0">
                    <a:pos x="16" y="45"/>
                  </a:cxn>
                  <a:cxn ang="0">
                    <a:pos x="22" y="48"/>
                  </a:cxn>
                  <a:cxn ang="0">
                    <a:pos x="29" y="50"/>
                  </a:cxn>
                  <a:cxn ang="0">
                    <a:pos x="36" y="51"/>
                  </a:cxn>
                  <a:cxn ang="0">
                    <a:pos x="43" y="53"/>
                  </a:cxn>
                  <a:cxn ang="0">
                    <a:pos x="49" y="54"/>
                  </a:cxn>
                  <a:cxn ang="0">
                    <a:pos x="49" y="4"/>
                  </a:cxn>
                  <a:cxn ang="0">
                    <a:pos x="47" y="3"/>
                  </a:cxn>
                  <a:cxn ang="0">
                    <a:pos x="45" y="3"/>
                  </a:cxn>
                  <a:cxn ang="0">
                    <a:pos x="44" y="3"/>
                  </a:cxn>
                  <a:cxn ang="0">
                    <a:pos x="43" y="3"/>
                  </a:cxn>
                  <a:cxn ang="0">
                    <a:pos x="41" y="2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0" y="31"/>
                  </a:cxn>
                </a:cxnLst>
                <a:rect l="0" t="0" r="r" b="b"/>
                <a:pathLst>
                  <a:path w="49" h="54">
                    <a:moveTo>
                      <a:pt x="0" y="31"/>
                    </a:moveTo>
                    <a:lnTo>
                      <a:pt x="0" y="31"/>
                    </a:lnTo>
                    <a:lnTo>
                      <a:pt x="4" y="35"/>
                    </a:lnTo>
                    <a:lnTo>
                      <a:pt x="10" y="40"/>
                    </a:lnTo>
                    <a:lnTo>
                      <a:pt x="16" y="45"/>
                    </a:lnTo>
                    <a:lnTo>
                      <a:pt x="22" y="48"/>
                    </a:lnTo>
                    <a:lnTo>
                      <a:pt x="29" y="50"/>
                    </a:lnTo>
                    <a:lnTo>
                      <a:pt x="36" y="51"/>
                    </a:lnTo>
                    <a:lnTo>
                      <a:pt x="43" y="53"/>
                    </a:lnTo>
                    <a:lnTo>
                      <a:pt x="49" y="54"/>
                    </a:lnTo>
                    <a:lnTo>
                      <a:pt x="49" y="4"/>
                    </a:lnTo>
                    <a:lnTo>
                      <a:pt x="47" y="3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4" name="Freeform 3492"/>
              <p:cNvSpPr>
                <a:spLocks/>
              </p:cNvSpPr>
              <p:nvPr/>
            </p:nvSpPr>
            <p:spPr bwMode="auto">
              <a:xfrm>
                <a:off x="1777" y="1104"/>
                <a:ext cx="12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20"/>
                  </a:cxn>
                  <a:cxn ang="0">
                    <a:pos x="2" y="29"/>
                  </a:cxn>
                  <a:cxn ang="0">
                    <a:pos x="4" y="39"/>
                  </a:cxn>
                  <a:cxn ang="0">
                    <a:pos x="6" y="47"/>
                  </a:cxn>
                  <a:cxn ang="0">
                    <a:pos x="10" y="55"/>
                  </a:cxn>
                  <a:cxn ang="0">
                    <a:pos x="13" y="63"/>
                  </a:cxn>
                  <a:cxn ang="0">
                    <a:pos x="18" y="70"/>
                  </a:cxn>
                  <a:cxn ang="0">
                    <a:pos x="57" y="39"/>
                  </a:cxn>
                  <a:cxn ang="0">
                    <a:pos x="56" y="36"/>
                  </a:cxn>
                  <a:cxn ang="0">
                    <a:pos x="55" y="34"/>
                  </a:cxn>
                  <a:cxn ang="0">
                    <a:pos x="54" y="30"/>
                  </a:cxn>
                  <a:cxn ang="0">
                    <a:pos x="52" y="27"/>
                  </a:cxn>
                  <a:cxn ang="0">
                    <a:pos x="51" y="21"/>
                  </a:cxn>
                  <a:cxn ang="0">
                    <a:pos x="50" y="15"/>
                  </a:cxn>
                  <a:cxn ang="0">
                    <a:pos x="50" y="9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70">
                    <a:moveTo>
                      <a:pt x="0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2" y="29"/>
                    </a:lnTo>
                    <a:lnTo>
                      <a:pt x="4" y="39"/>
                    </a:lnTo>
                    <a:lnTo>
                      <a:pt x="6" y="47"/>
                    </a:lnTo>
                    <a:lnTo>
                      <a:pt x="10" y="55"/>
                    </a:lnTo>
                    <a:lnTo>
                      <a:pt x="13" y="63"/>
                    </a:lnTo>
                    <a:lnTo>
                      <a:pt x="18" y="70"/>
                    </a:lnTo>
                    <a:lnTo>
                      <a:pt x="57" y="39"/>
                    </a:lnTo>
                    <a:lnTo>
                      <a:pt x="56" y="36"/>
                    </a:lnTo>
                    <a:lnTo>
                      <a:pt x="55" y="34"/>
                    </a:lnTo>
                    <a:lnTo>
                      <a:pt x="54" y="30"/>
                    </a:lnTo>
                    <a:lnTo>
                      <a:pt x="52" y="27"/>
                    </a:lnTo>
                    <a:lnTo>
                      <a:pt x="51" y="21"/>
                    </a:lnTo>
                    <a:lnTo>
                      <a:pt x="50" y="15"/>
                    </a:lnTo>
                    <a:lnTo>
                      <a:pt x="50" y="9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5" name="Freeform 3493"/>
              <p:cNvSpPr>
                <a:spLocks/>
              </p:cNvSpPr>
              <p:nvPr/>
            </p:nvSpPr>
            <p:spPr bwMode="auto">
              <a:xfrm>
                <a:off x="1781" y="1104"/>
                <a:ext cx="10" cy="12"/>
              </a:xfrm>
              <a:custGeom>
                <a:avLst/>
                <a:gdLst/>
                <a:ahLst/>
                <a:cxnLst>
                  <a:cxn ang="0">
                    <a:pos x="52" y="29"/>
                  </a:cxn>
                  <a:cxn ang="0">
                    <a:pos x="52" y="29"/>
                  </a:cxn>
                  <a:cxn ang="0">
                    <a:pos x="53" y="29"/>
                  </a:cxn>
                  <a:cxn ang="0">
                    <a:pos x="52" y="29"/>
                  </a:cxn>
                  <a:cxn ang="0">
                    <a:pos x="52" y="27"/>
                  </a:cxn>
                  <a:cxn ang="0">
                    <a:pos x="50" y="24"/>
                  </a:cxn>
                  <a:cxn ang="0">
                    <a:pos x="50" y="19"/>
                  </a:cxn>
                  <a:cxn ang="0">
                    <a:pos x="49" y="14"/>
                  </a:cxn>
                  <a:cxn ang="0">
                    <a:pos x="49" y="7"/>
                  </a:cxn>
                  <a:cxn ang="0">
                    <a:pos x="49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1" y="25"/>
                  </a:cxn>
                  <a:cxn ang="0">
                    <a:pos x="2" y="32"/>
                  </a:cxn>
                  <a:cxn ang="0">
                    <a:pos x="3" y="39"/>
                  </a:cxn>
                  <a:cxn ang="0">
                    <a:pos x="5" y="45"/>
                  </a:cxn>
                  <a:cxn ang="0">
                    <a:pos x="8" y="51"/>
                  </a:cxn>
                  <a:cxn ang="0">
                    <a:pos x="11" y="58"/>
                  </a:cxn>
                  <a:cxn ang="0">
                    <a:pos x="11" y="58"/>
                  </a:cxn>
                  <a:cxn ang="0">
                    <a:pos x="52" y="29"/>
                  </a:cxn>
                </a:cxnLst>
                <a:rect l="0" t="0" r="r" b="b"/>
                <a:pathLst>
                  <a:path w="53" h="58">
                    <a:moveTo>
                      <a:pt x="52" y="29"/>
                    </a:moveTo>
                    <a:lnTo>
                      <a:pt x="52" y="29"/>
                    </a:lnTo>
                    <a:lnTo>
                      <a:pt x="53" y="29"/>
                    </a:lnTo>
                    <a:lnTo>
                      <a:pt x="52" y="29"/>
                    </a:lnTo>
                    <a:lnTo>
                      <a:pt x="52" y="27"/>
                    </a:lnTo>
                    <a:lnTo>
                      <a:pt x="50" y="24"/>
                    </a:lnTo>
                    <a:lnTo>
                      <a:pt x="50" y="19"/>
                    </a:lnTo>
                    <a:lnTo>
                      <a:pt x="49" y="14"/>
                    </a:lnTo>
                    <a:lnTo>
                      <a:pt x="49" y="7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2" y="32"/>
                    </a:lnTo>
                    <a:lnTo>
                      <a:pt x="3" y="39"/>
                    </a:lnTo>
                    <a:lnTo>
                      <a:pt x="5" y="45"/>
                    </a:lnTo>
                    <a:lnTo>
                      <a:pt x="8" y="51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52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6" name="Freeform 3494"/>
              <p:cNvSpPr>
                <a:spLocks/>
              </p:cNvSpPr>
              <p:nvPr/>
            </p:nvSpPr>
            <p:spPr bwMode="auto">
              <a:xfrm>
                <a:off x="1783" y="1110"/>
                <a:ext cx="8" cy="1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1" y="0"/>
                  </a:cxn>
                  <a:cxn ang="0">
                    <a:pos x="0" y="29"/>
                  </a:cxn>
                  <a:cxn ang="0">
                    <a:pos x="4" y="33"/>
                  </a:cxn>
                  <a:cxn ang="0">
                    <a:pos x="8" y="37"/>
                  </a:cxn>
                  <a:cxn ang="0">
                    <a:pos x="12" y="41"/>
                  </a:cxn>
                  <a:cxn ang="0">
                    <a:pos x="16" y="44"/>
                  </a:cxn>
                  <a:cxn ang="0">
                    <a:pos x="22" y="46"/>
                  </a:cxn>
                  <a:cxn ang="0">
                    <a:pos x="28" y="49"/>
                  </a:cxn>
                  <a:cxn ang="0">
                    <a:pos x="34" y="50"/>
                  </a:cxn>
                  <a:cxn ang="0">
                    <a:pos x="39" y="50"/>
                  </a:cxn>
                  <a:cxn ang="0">
                    <a:pos x="39" y="50"/>
                  </a:cxn>
                  <a:cxn ang="0">
                    <a:pos x="39" y="0"/>
                  </a:cxn>
                </a:cxnLst>
                <a:rect l="0" t="0" r="r" b="b"/>
                <a:pathLst>
                  <a:path w="42" h="50">
                    <a:moveTo>
                      <a:pt x="39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0" y="29"/>
                    </a:lnTo>
                    <a:lnTo>
                      <a:pt x="4" y="33"/>
                    </a:lnTo>
                    <a:lnTo>
                      <a:pt x="8" y="37"/>
                    </a:lnTo>
                    <a:lnTo>
                      <a:pt x="12" y="41"/>
                    </a:lnTo>
                    <a:lnTo>
                      <a:pt x="16" y="44"/>
                    </a:lnTo>
                    <a:lnTo>
                      <a:pt x="22" y="46"/>
                    </a:lnTo>
                    <a:lnTo>
                      <a:pt x="28" y="49"/>
                    </a:lnTo>
                    <a:lnTo>
                      <a:pt x="34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7" name="Freeform 3495"/>
              <p:cNvSpPr>
                <a:spLocks/>
              </p:cNvSpPr>
              <p:nvPr/>
            </p:nvSpPr>
            <p:spPr bwMode="auto">
              <a:xfrm>
                <a:off x="1790" y="1110"/>
                <a:ext cx="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50"/>
                  </a:cxn>
                  <a:cxn ang="0">
                    <a:pos x="8" y="50"/>
                  </a:cxn>
                  <a:cxn ang="0">
                    <a:pos x="14" y="49"/>
                  </a:cxn>
                  <a:cxn ang="0">
                    <a:pos x="20" y="46"/>
                  </a:cxn>
                  <a:cxn ang="0">
                    <a:pos x="26" y="44"/>
                  </a:cxn>
                  <a:cxn ang="0">
                    <a:pos x="30" y="41"/>
                  </a:cxn>
                  <a:cxn ang="0">
                    <a:pos x="34" y="37"/>
                  </a:cxn>
                  <a:cxn ang="0">
                    <a:pos x="38" y="34"/>
                  </a:cxn>
                  <a:cxn ang="0">
                    <a:pos x="42" y="29"/>
                  </a:cxn>
                  <a:cxn ang="0">
                    <a:pos x="42" y="29"/>
                  </a:cxn>
                  <a:cxn ang="0">
                    <a:pos x="0" y="0"/>
                  </a:cxn>
                </a:cxnLst>
                <a:rect l="0" t="0" r="r" b="b"/>
                <a:pathLst>
                  <a:path w="42" h="50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14" y="49"/>
                    </a:lnTo>
                    <a:lnTo>
                      <a:pt x="20" y="46"/>
                    </a:lnTo>
                    <a:lnTo>
                      <a:pt x="26" y="44"/>
                    </a:lnTo>
                    <a:lnTo>
                      <a:pt x="30" y="41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8" name="Freeform 3496"/>
              <p:cNvSpPr>
                <a:spLocks/>
              </p:cNvSpPr>
              <p:nvPr/>
            </p:nvSpPr>
            <p:spPr bwMode="auto">
              <a:xfrm>
                <a:off x="1790" y="1104"/>
                <a:ext cx="11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7"/>
                  </a:cxn>
                  <a:cxn ang="0">
                    <a:pos x="4" y="14"/>
                  </a:cxn>
                  <a:cxn ang="0">
                    <a:pos x="2" y="19"/>
                  </a:cxn>
                  <a:cxn ang="0">
                    <a:pos x="2" y="24"/>
                  </a:cxn>
                  <a:cxn ang="0">
                    <a:pos x="1" y="27"/>
                  </a:cxn>
                  <a:cxn ang="0">
                    <a:pos x="1" y="28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42" y="58"/>
                  </a:cxn>
                  <a:cxn ang="0">
                    <a:pos x="45" y="51"/>
                  </a:cxn>
                  <a:cxn ang="0">
                    <a:pos x="47" y="45"/>
                  </a:cxn>
                  <a:cxn ang="0">
                    <a:pos x="50" y="39"/>
                  </a:cxn>
                  <a:cxn ang="0">
                    <a:pos x="51" y="32"/>
                  </a:cxn>
                  <a:cxn ang="0">
                    <a:pos x="52" y="25"/>
                  </a:cxn>
                  <a:cxn ang="0">
                    <a:pos x="53" y="18"/>
                  </a:cxn>
                  <a:cxn ang="0">
                    <a:pos x="53" y="10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4" y="0"/>
                  </a:cxn>
                </a:cxnLst>
                <a:rect l="0" t="0" r="r" b="b"/>
                <a:pathLst>
                  <a:path w="53" h="58">
                    <a:moveTo>
                      <a:pt x="4" y="0"/>
                    </a:moveTo>
                    <a:lnTo>
                      <a:pt x="4" y="0"/>
                    </a:lnTo>
                    <a:lnTo>
                      <a:pt x="4" y="7"/>
                    </a:lnTo>
                    <a:lnTo>
                      <a:pt x="4" y="14"/>
                    </a:lnTo>
                    <a:lnTo>
                      <a:pt x="2" y="19"/>
                    </a:lnTo>
                    <a:lnTo>
                      <a:pt x="2" y="24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42" y="58"/>
                    </a:lnTo>
                    <a:lnTo>
                      <a:pt x="45" y="51"/>
                    </a:lnTo>
                    <a:lnTo>
                      <a:pt x="47" y="45"/>
                    </a:lnTo>
                    <a:lnTo>
                      <a:pt x="50" y="39"/>
                    </a:lnTo>
                    <a:lnTo>
                      <a:pt x="51" y="32"/>
                    </a:lnTo>
                    <a:lnTo>
                      <a:pt x="52" y="25"/>
                    </a:lnTo>
                    <a:lnTo>
                      <a:pt x="53" y="18"/>
                    </a:lnTo>
                    <a:lnTo>
                      <a:pt x="53" y="1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9" name="Freeform 3497"/>
              <p:cNvSpPr>
                <a:spLocks/>
              </p:cNvSpPr>
              <p:nvPr/>
            </p:nvSpPr>
            <p:spPr bwMode="auto">
              <a:xfrm>
                <a:off x="1790" y="1093"/>
                <a:ext cx="11" cy="11"/>
              </a:xfrm>
              <a:custGeom>
                <a:avLst/>
                <a:gdLst/>
                <a:ahLst/>
                <a:cxnLst>
                  <a:cxn ang="0">
                    <a:pos x="1" y="29"/>
                  </a:cxn>
                  <a:cxn ang="0">
                    <a:pos x="1" y="29"/>
                  </a:cxn>
                  <a:cxn ang="0">
                    <a:pos x="0" y="28"/>
                  </a:cxn>
                  <a:cxn ang="0">
                    <a:pos x="1" y="29"/>
                  </a:cxn>
                  <a:cxn ang="0">
                    <a:pos x="1" y="31"/>
                  </a:cxn>
                  <a:cxn ang="0">
                    <a:pos x="2" y="35"/>
                  </a:cxn>
                  <a:cxn ang="0">
                    <a:pos x="2" y="38"/>
                  </a:cxn>
                  <a:cxn ang="0">
                    <a:pos x="4" y="44"/>
                  </a:cxn>
                  <a:cxn ang="0">
                    <a:pos x="4" y="50"/>
                  </a:cxn>
                  <a:cxn ang="0">
                    <a:pos x="4" y="56"/>
                  </a:cxn>
                  <a:cxn ang="0">
                    <a:pos x="53" y="56"/>
                  </a:cxn>
                  <a:cxn ang="0">
                    <a:pos x="53" y="48"/>
                  </a:cxn>
                  <a:cxn ang="0">
                    <a:pos x="53" y="40"/>
                  </a:cxn>
                  <a:cxn ang="0">
                    <a:pos x="52" y="33"/>
                  </a:cxn>
                  <a:cxn ang="0">
                    <a:pos x="51" y="25"/>
                  </a:cxn>
                  <a:cxn ang="0">
                    <a:pos x="50" y="20"/>
                  </a:cxn>
                  <a:cxn ang="0">
                    <a:pos x="47" y="13"/>
                  </a:cxn>
                  <a:cxn ang="0">
                    <a:pos x="45" y="6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1" y="29"/>
                  </a:cxn>
                </a:cxnLst>
                <a:rect l="0" t="0" r="r" b="b"/>
                <a:pathLst>
                  <a:path w="53" h="56">
                    <a:moveTo>
                      <a:pt x="1" y="29"/>
                    </a:moveTo>
                    <a:lnTo>
                      <a:pt x="1" y="29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4" y="44"/>
                    </a:lnTo>
                    <a:lnTo>
                      <a:pt x="4" y="50"/>
                    </a:lnTo>
                    <a:lnTo>
                      <a:pt x="4" y="56"/>
                    </a:lnTo>
                    <a:lnTo>
                      <a:pt x="53" y="56"/>
                    </a:lnTo>
                    <a:lnTo>
                      <a:pt x="53" y="48"/>
                    </a:lnTo>
                    <a:lnTo>
                      <a:pt x="53" y="40"/>
                    </a:lnTo>
                    <a:lnTo>
                      <a:pt x="52" y="33"/>
                    </a:lnTo>
                    <a:lnTo>
                      <a:pt x="51" y="25"/>
                    </a:lnTo>
                    <a:lnTo>
                      <a:pt x="50" y="20"/>
                    </a:lnTo>
                    <a:lnTo>
                      <a:pt x="47" y="13"/>
                    </a:lnTo>
                    <a:lnTo>
                      <a:pt x="45" y="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0" name="Freeform 3498"/>
              <p:cNvSpPr>
                <a:spLocks/>
              </p:cNvSpPr>
              <p:nvPr/>
            </p:nvSpPr>
            <p:spPr bwMode="auto">
              <a:xfrm>
                <a:off x="1790" y="1089"/>
                <a:ext cx="9" cy="10"/>
              </a:xfrm>
              <a:custGeom>
                <a:avLst/>
                <a:gdLst/>
                <a:ahLst/>
                <a:cxnLst>
                  <a:cxn ang="0">
                    <a:pos x="2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1" y="49"/>
                  </a:cxn>
                  <a:cxn ang="0">
                    <a:pos x="1" y="4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0"/>
                  </a:cxn>
                  <a:cxn ang="0">
                    <a:pos x="42" y="21"/>
                  </a:cxn>
                  <a:cxn ang="0">
                    <a:pos x="38" y="16"/>
                  </a:cxn>
                  <a:cxn ang="0">
                    <a:pos x="34" y="13"/>
                  </a:cxn>
                  <a:cxn ang="0">
                    <a:pos x="30" y="8"/>
                  </a:cxn>
                  <a:cxn ang="0">
                    <a:pos x="24" y="6"/>
                  </a:cxn>
                  <a:cxn ang="0">
                    <a:pos x="20" y="2"/>
                  </a:cxn>
                  <a:cxn ang="0">
                    <a:pos x="14" y="1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50"/>
                  </a:cxn>
                </a:cxnLst>
                <a:rect l="0" t="0" r="r" b="b"/>
                <a:pathLst>
                  <a:path w="42" h="50">
                    <a:moveTo>
                      <a:pt x="2" y="50"/>
                    </a:moveTo>
                    <a:lnTo>
                      <a:pt x="2" y="50"/>
                    </a:lnTo>
                    <a:lnTo>
                      <a:pt x="2" y="50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1" y="50"/>
                    </a:lnTo>
                    <a:lnTo>
                      <a:pt x="42" y="21"/>
                    </a:lnTo>
                    <a:lnTo>
                      <a:pt x="38" y="16"/>
                    </a:lnTo>
                    <a:lnTo>
                      <a:pt x="34" y="13"/>
                    </a:lnTo>
                    <a:lnTo>
                      <a:pt x="30" y="8"/>
                    </a:lnTo>
                    <a:lnTo>
                      <a:pt x="24" y="6"/>
                    </a:lnTo>
                    <a:lnTo>
                      <a:pt x="20" y="2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1" name="Freeform 3499"/>
              <p:cNvSpPr>
                <a:spLocks/>
              </p:cNvSpPr>
              <p:nvPr/>
            </p:nvSpPr>
            <p:spPr bwMode="auto">
              <a:xfrm>
                <a:off x="1783" y="1089"/>
                <a:ext cx="8" cy="10"/>
              </a:xfrm>
              <a:custGeom>
                <a:avLst/>
                <a:gdLst/>
                <a:ahLst/>
                <a:cxnLst>
                  <a:cxn ang="0">
                    <a:pos x="41" y="47"/>
                  </a:cxn>
                  <a:cxn ang="0">
                    <a:pos x="41" y="47"/>
                  </a:cxn>
                  <a:cxn ang="0">
                    <a:pos x="41" y="47"/>
                  </a:cxn>
                  <a:cxn ang="0">
                    <a:pos x="41" y="47"/>
                  </a:cxn>
                  <a:cxn ang="0">
                    <a:pos x="41" y="49"/>
                  </a:cxn>
                  <a:cxn ang="0">
                    <a:pos x="40" y="49"/>
                  </a:cxn>
                  <a:cxn ang="0">
                    <a:pos x="40" y="49"/>
                  </a:cxn>
                  <a:cxn ang="0">
                    <a:pos x="38" y="49"/>
                  </a:cxn>
                  <a:cxn ang="0">
                    <a:pos x="38" y="50"/>
                  </a:cxn>
                  <a:cxn ang="0">
                    <a:pos x="38" y="50"/>
                  </a:cxn>
                  <a:cxn ang="0">
                    <a:pos x="38" y="0"/>
                  </a:cxn>
                  <a:cxn ang="0">
                    <a:pos x="33" y="0"/>
                  </a:cxn>
                  <a:cxn ang="0">
                    <a:pos x="27" y="1"/>
                  </a:cxn>
                  <a:cxn ang="0">
                    <a:pos x="22" y="2"/>
                  </a:cxn>
                  <a:cxn ang="0">
                    <a:pos x="17" y="5"/>
                  </a:cxn>
                  <a:cxn ang="0">
                    <a:pos x="12" y="8"/>
                  </a:cxn>
                  <a:cxn ang="0">
                    <a:pos x="7" y="12"/>
                  </a:cxn>
                  <a:cxn ang="0">
                    <a:pos x="4" y="15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41" y="47"/>
                  </a:cxn>
                </a:cxnLst>
                <a:rect l="0" t="0" r="r" b="b"/>
                <a:pathLst>
                  <a:path w="41" h="50">
                    <a:moveTo>
                      <a:pt x="41" y="47"/>
                    </a:moveTo>
                    <a:lnTo>
                      <a:pt x="41" y="47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41" y="49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38" y="49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2" y="2"/>
                    </a:lnTo>
                    <a:lnTo>
                      <a:pt x="17" y="5"/>
                    </a:lnTo>
                    <a:lnTo>
                      <a:pt x="12" y="8"/>
                    </a:lnTo>
                    <a:lnTo>
                      <a:pt x="7" y="12"/>
                    </a:lnTo>
                    <a:lnTo>
                      <a:pt x="4" y="15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1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2" name="Freeform 3500"/>
              <p:cNvSpPr>
                <a:spLocks/>
              </p:cNvSpPr>
              <p:nvPr/>
            </p:nvSpPr>
            <p:spPr bwMode="auto">
              <a:xfrm>
                <a:off x="1781" y="1093"/>
                <a:ext cx="10" cy="11"/>
              </a:xfrm>
              <a:custGeom>
                <a:avLst/>
                <a:gdLst/>
                <a:ahLst/>
                <a:cxnLst>
                  <a:cxn ang="0">
                    <a:pos x="49" y="57"/>
                  </a:cxn>
                  <a:cxn ang="0">
                    <a:pos x="49" y="57"/>
                  </a:cxn>
                  <a:cxn ang="0">
                    <a:pos x="49" y="51"/>
                  </a:cxn>
                  <a:cxn ang="0">
                    <a:pos x="49" y="45"/>
                  </a:cxn>
                  <a:cxn ang="0">
                    <a:pos x="50" y="40"/>
                  </a:cxn>
                  <a:cxn ang="0">
                    <a:pos x="50" y="36"/>
                  </a:cxn>
                  <a:cxn ang="0">
                    <a:pos x="52" y="32"/>
                  </a:cxn>
                  <a:cxn ang="0">
                    <a:pos x="53" y="30"/>
                  </a:cxn>
                  <a:cxn ang="0">
                    <a:pos x="53" y="29"/>
                  </a:cxn>
                  <a:cxn ang="0">
                    <a:pos x="53" y="27"/>
                  </a:cxn>
                  <a:cxn ang="0">
                    <a:pos x="12" y="0"/>
                  </a:cxn>
                  <a:cxn ang="0">
                    <a:pos x="9" y="6"/>
                  </a:cxn>
                  <a:cxn ang="0">
                    <a:pos x="5" y="12"/>
                  </a:cxn>
                  <a:cxn ang="0">
                    <a:pos x="3" y="19"/>
                  </a:cxn>
                  <a:cxn ang="0">
                    <a:pos x="2" y="26"/>
                  </a:cxn>
                  <a:cxn ang="0">
                    <a:pos x="1" y="33"/>
                  </a:cxn>
                  <a:cxn ang="0">
                    <a:pos x="0" y="41"/>
                  </a:cxn>
                  <a:cxn ang="0">
                    <a:pos x="0" y="49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49" y="57"/>
                  </a:cxn>
                </a:cxnLst>
                <a:rect l="0" t="0" r="r" b="b"/>
                <a:pathLst>
                  <a:path w="53" h="57">
                    <a:moveTo>
                      <a:pt x="49" y="57"/>
                    </a:moveTo>
                    <a:lnTo>
                      <a:pt x="49" y="57"/>
                    </a:lnTo>
                    <a:lnTo>
                      <a:pt x="49" y="51"/>
                    </a:lnTo>
                    <a:lnTo>
                      <a:pt x="49" y="45"/>
                    </a:lnTo>
                    <a:lnTo>
                      <a:pt x="50" y="40"/>
                    </a:lnTo>
                    <a:lnTo>
                      <a:pt x="50" y="36"/>
                    </a:lnTo>
                    <a:lnTo>
                      <a:pt x="52" y="32"/>
                    </a:lnTo>
                    <a:lnTo>
                      <a:pt x="53" y="30"/>
                    </a:lnTo>
                    <a:lnTo>
                      <a:pt x="53" y="29"/>
                    </a:lnTo>
                    <a:lnTo>
                      <a:pt x="53" y="27"/>
                    </a:lnTo>
                    <a:lnTo>
                      <a:pt x="12" y="0"/>
                    </a:lnTo>
                    <a:lnTo>
                      <a:pt x="9" y="6"/>
                    </a:lnTo>
                    <a:lnTo>
                      <a:pt x="5" y="12"/>
                    </a:lnTo>
                    <a:lnTo>
                      <a:pt x="3" y="19"/>
                    </a:lnTo>
                    <a:lnTo>
                      <a:pt x="2" y="26"/>
                    </a:lnTo>
                    <a:lnTo>
                      <a:pt x="1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49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3" name="Freeform 3501"/>
              <p:cNvSpPr>
                <a:spLocks/>
              </p:cNvSpPr>
              <p:nvPr/>
            </p:nvSpPr>
            <p:spPr bwMode="auto">
              <a:xfrm>
                <a:off x="1810" y="1086"/>
                <a:ext cx="18" cy="3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8" y="31"/>
                  </a:cxn>
                  <a:cxn ang="0">
                    <a:pos x="43" y="163"/>
                  </a:cxn>
                  <a:cxn ang="0">
                    <a:pos x="90" y="150"/>
                  </a:cxn>
                  <a:cxn ang="0">
                    <a:pos x="56" y="2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0"/>
                  </a:cxn>
                  <a:cxn ang="0">
                    <a:pos x="8" y="31"/>
                  </a:cxn>
                  <a:cxn ang="0">
                    <a:pos x="32" y="0"/>
                  </a:cxn>
                </a:cxnLst>
                <a:rect l="0" t="0" r="r" b="b"/>
                <a:pathLst>
                  <a:path w="90" h="163">
                    <a:moveTo>
                      <a:pt x="32" y="0"/>
                    </a:moveTo>
                    <a:lnTo>
                      <a:pt x="8" y="31"/>
                    </a:lnTo>
                    <a:lnTo>
                      <a:pt x="43" y="163"/>
                    </a:lnTo>
                    <a:lnTo>
                      <a:pt x="90" y="150"/>
                    </a:lnTo>
                    <a:lnTo>
                      <a:pt x="56" y="2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8" y="3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4" name="Freeform 3502"/>
              <p:cNvSpPr>
                <a:spLocks/>
              </p:cNvSpPr>
              <p:nvPr/>
            </p:nvSpPr>
            <p:spPr bwMode="auto">
              <a:xfrm>
                <a:off x="1816" y="1086"/>
                <a:ext cx="9" cy="10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18" y="50"/>
                  </a:cxn>
                  <a:cxn ang="0">
                    <a:pos x="42" y="20"/>
                  </a:cxn>
                  <a:cxn ang="0">
                    <a:pos x="42" y="20"/>
                  </a:cxn>
                  <a:cxn ang="0">
                    <a:pos x="37" y="0"/>
                  </a:cxn>
                  <a:cxn ang="0">
                    <a:pos x="18" y="0"/>
                  </a:cxn>
                  <a:cxn ang="0">
                    <a:pos x="42" y="20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18" y="5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37" y="0"/>
                    </a:lnTo>
                    <a:lnTo>
                      <a:pt x="18" y="0"/>
                    </a:lnTo>
                    <a:lnTo>
                      <a:pt x="4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5" name="Freeform 3503"/>
              <p:cNvSpPr>
                <a:spLocks/>
              </p:cNvSpPr>
              <p:nvPr/>
            </p:nvSpPr>
            <p:spPr bwMode="auto">
              <a:xfrm>
                <a:off x="1815" y="1090"/>
                <a:ext cx="14" cy="19"/>
              </a:xfrm>
              <a:custGeom>
                <a:avLst/>
                <a:gdLst/>
                <a:ahLst/>
                <a:cxnLst>
                  <a:cxn ang="0">
                    <a:pos x="19" y="97"/>
                  </a:cxn>
                  <a:cxn ang="0">
                    <a:pos x="68" y="85"/>
                  </a:cxn>
                  <a:cxn ang="0">
                    <a:pos x="48" y="0"/>
                  </a:cxn>
                  <a:cxn ang="0">
                    <a:pos x="0" y="11"/>
                  </a:cxn>
                  <a:cxn ang="0">
                    <a:pos x="19" y="97"/>
                  </a:cxn>
                  <a:cxn ang="0">
                    <a:pos x="19" y="97"/>
                  </a:cxn>
                </a:cxnLst>
                <a:rect l="0" t="0" r="r" b="b"/>
                <a:pathLst>
                  <a:path w="68" h="97">
                    <a:moveTo>
                      <a:pt x="19" y="97"/>
                    </a:moveTo>
                    <a:lnTo>
                      <a:pt x="68" y="85"/>
                    </a:lnTo>
                    <a:lnTo>
                      <a:pt x="48" y="0"/>
                    </a:lnTo>
                    <a:lnTo>
                      <a:pt x="0" y="11"/>
                    </a:lnTo>
                    <a:lnTo>
                      <a:pt x="19" y="97"/>
                    </a:lnTo>
                    <a:lnTo>
                      <a:pt x="19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6" name="Freeform 3504"/>
              <p:cNvSpPr>
                <a:spLocks/>
              </p:cNvSpPr>
              <p:nvPr/>
            </p:nvSpPr>
            <p:spPr bwMode="auto">
              <a:xfrm>
                <a:off x="1819" y="1107"/>
                <a:ext cx="11" cy="30"/>
              </a:xfrm>
              <a:custGeom>
                <a:avLst/>
                <a:gdLst/>
                <a:ahLst/>
                <a:cxnLst>
                  <a:cxn ang="0">
                    <a:pos x="6" y="27"/>
                  </a:cxn>
                  <a:cxn ang="0">
                    <a:pos x="54" y="29"/>
                  </a:cxn>
                  <a:cxn ang="0">
                    <a:pos x="54" y="26"/>
                  </a:cxn>
                  <a:cxn ang="0">
                    <a:pos x="53" y="22"/>
                  </a:cxn>
                  <a:cxn ang="0">
                    <a:pos x="52" y="19"/>
                  </a:cxn>
                  <a:cxn ang="0">
                    <a:pos x="52" y="14"/>
                  </a:cxn>
                  <a:cxn ang="0">
                    <a:pos x="51" y="11"/>
                  </a:cxn>
                  <a:cxn ang="0">
                    <a:pos x="50" y="7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0" y="12"/>
                  </a:cxn>
                  <a:cxn ang="0">
                    <a:pos x="1" y="15"/>
                  </a:cxn>
                  <a:cxn ang="0">
                    <a:pos x="1" y="19"/>
                  </a:cxn>
                  <a:cxn ang="0">
                    <a:pos x="3" y="21"/>
                  </a:cxn>
                  <a:cxn ang="0">
                    <a:pos x="4" y="25"/>
                  </a:cxn>
                  <a:cxn ang="0">
                    <a:pos x="4" y="28"/>
                  </a:cxn>
                  <a:cxn ang="0">
                    <a:pos x="5" y="31"/>
                  </a:cxn>
                  <a:cxn ang="0">
                    <a:pos x="5" y="34"/>
                  </a:cxn>
                  <a:cxn ang="0">
                    <a:pos x="6" y="37"/>
                  </a:cxn>
                  <a:cxn ang="0">
                    <a:pos x="54" y="38"/>
                  </a:cxn>
                  <a:cxn ang="0">
                    <a:pos x="6" y="37"/>
                  </a:cxn>
                  <a:cxn ang="0">
                    <a:pos x="26" y="149"/>
                  </a:cxn>
                  <a:cxn ang="0">
                    <a:pos x="54" y="38"/>
                  </a:cxn>
                  <a:cxn ang="0">
                    <a:pos x="6" y="27"/>
                  </a:cxn>
                </a:cxnLst>
                <a:rect l="0" t="0" r="r" b="b"/>
                <a:pathLst>
                  <a:path w="54" h="149">
                    <a:moveTo>
                      <a:pt x="6" y="27"/>
                    </a:moveTo>
                    <a:lnTo>
                      <a:pt x="54" y="29"/>
                    </a:lnTo>
                    <a:lnTo>
                      <a:pt x="54" y="26"/>
                    </a:lnTo>
                    <a:lnTo>
                      <a:pt x="53" y="22"/>
                    </a:lnTo>
                    <a:lnTo>
                      <a:pt x="52" y="19"/>
                    </a:lnTo>
                    <a:lnTo>
                      <a:pt x="52" y="14"/>
                    </a:lnTo>
                    <a:lnTo>
                      <a:pt x="51" y="11"/>
                    </a:lnTo>
                    <a:lnTo>
                      <a:pt x="50" y="7"/>
                    </a:lnTo>
                    <a:lnTo>
                      <a:pt x="50" y="4"/>
                    </a:lnTo>
                    <a:lnTo>
                      <a:pt x="49" y="0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1" y="19"/>
                    </a:lnTo>
                    <a:lnTo>
                      <a:pt x="3" y="21"/>
                    </a:lnTo>
                    <a:lnTo>
                      <a:pt x="4" y="25"/>
                    </a:lnTo>
                    <a:lnTo>
                      <a:pt x="4" y="28"/>
                    </a:lnTo>
                    <a:lnTo>
                      <a:pt x="5" y="31"/>
                    </a:lnTo>
                    <a:lnTo>
                      <a:pt x="5" y="34"/>
                    </a:lnTo>
                    <a:lnTo>
                      <a:pt x="6" y="37"/>
                    </a:lnTo>
                    <a:lnTo>
                      <a:pt x="54" y="38"/>
                    </a:lnTo>
                    <a:lnTo>
                      <a:pt x="6" y="37"/>
                    </a:lnTo>
                    <a:lnTo>
                      <a:pt x="26" y="149"/>
                    </a:lnTo>
                    <a:lnTo>
                      <a:pt x="54" y="38"/>
                    </a:lnTo>
                    <a:lnTo>
                      <a:pt x="6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7" name="Freeform 3505"/>
              <p:cNvSpPr>
                <a:spLocks/>
              </p:cNvSpPr>
              <p:nvPr/>
            </p:nvSpPr>
            <p:spPr bwMode="auto">
              <a:xfrm>
                <a:off x="1820" y="1108"/>
                <a:ext cx="11" cy="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3" y="8"/>
                  </a:cxn>
                  <a:cxn ang="0">
                    <a:pos x="3" y="11"/>
                  </a:cxn>
                  <a:cxn ang="0">
                    <a:pos x="2" y="15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48" y="35"/>
                  </a:cxn>
                  <a:cxn ang="0">
                    <a:pos x="50" y="31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52" y="19"/>
                  </a:cxn>
                  <a:cxn ang="0">
                    <a:pos x="53" y="17"/>
                  </a:cxn>
                  <a:cxn ang="0">
                    <a:pos x="53" y="15"/>
                  </a:cxn>
                  <a:cxn ang="0">
                    <a:pos x="54" y="13"/>
                  </a:cxn>
                  <a:cxn ang="0">
                    <a:pos x="54" y="12"/>
                  </a:cxn>
                  <a:cxn ang="0">
                    <a:pos x="54" y="12"/>
                  </a:cxn>
                  <a:cxn ang="0">
                    <a:pos x="6" y="0"/>
                  </a:cxn>
                </a:cxnLst>
                <a:rect l="0" t="0" r="r" b="b"/>
                <a:pathLst>
                  <a:path w="54" h="35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2" y="15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48" y="35"/>
                    </a:lnTo>
                    <a:lnTo>
                      <a:pt x="50" y="31"/>
                    </a:lnTo>
                    <a:lnTo>
                      <a:pt x="51" y="26"/>
                    </a:lnTo>
                    <a:lnTo>
                      <a:pt x="51" y="23"/>
                    </a:lnTo>
                    <a:lnTo>
                      <a:pt x="52" y="19"/>
                    </a:lnTo>
                    <a:lnTo>
                      <a:pt x="53" y="17"/>
                    </a:lnTo>
                    <a:lnTo>
                      <a:pt x="53" y="15"/>
                    </a:lnTo>
                    <a:lnTo>
                      <a:pt x="54" y="13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8" name="Freeform 3506"/>
              <p:cNvSpPr>
                <a:spLocks/>
              </p:cNvSpPr>
              <p:nvPr/>
            </p:nvSpPr>
            <p:spPr bwMode="auto">
              <a:xfrm>
                <a:off x="1821" y="1086"/>
                <a:ext cx="15" cy="2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25" y="19"/>
                  </a:cxn>
                  <a:cxn ang="0">
                    <a:pos x="0" y="108"/>
                  </a:cxn>
                  <a:cxn ang="0">
                    <a:pos x="48" y="120"/>
                  </a:cxn>
                  <a:cxn ang="0">
                    <a:pos x="73" y="33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0" y="0"/>
                  </a:cxn>
                  <a:cxn ang="0">
                    <a:pos x="25" y="19"/>
                  </a:cxn>
                  <a:cxn ang="0">
                    <a:pos x="49" y="0"/>
                  </a:cxn>
                </a:cxnLst>
                <a:rect l="0" t="0" r="r" b="b"/>
                <a:pathLst>
                  <a:path w="73" h="120">
                    <a:moveTo>
                      <a:pt x="49" y="0"/>
                    </a:moveTo>
                    <a:lnTo>
                      <a:pt x="25" y="19"/>
                    </a:lnTo>
                    <a:lnTo>
                      <a:pt x="0" y="108"/>
                    </a:lnTo>
                    <a:lnTo>
                      <a:pt x="48" y="120"/>
                    </a:lnTo>
                    <a:lnTo>
                      <a:pt x="73" y="3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30" y="0"/>
                    </a:lnTo>
                    <a:lnTo>
                      <a:pt x="25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9" name="Freeform 3507"/>
              <p:cNvSpPr>
                <a:spLocks/>
              </p:cNvSpPr>
              <p:nvPr/>
            </p:nvSpPr>
            <p:spPr bwMode="auto">
              <a:xfrm>
                <a:off x="1831" y="1086"/>
                <a:ext cx="9" cy="10"/>
              </a:xfrm>
              <a:custGeom>
                <a:avLst/>
                <a:gdLst/>
                <a:ahLst/>
                <a:cxnLst>
                  <a:cxn ang="0">
                    <a:pos x="44" y="19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21" y="50"/>
                  </a:cxn>
                  <a:cxn ang="0">
                    <a:pos x="44" y="19"/>
                  </a:cxn>
                  <a:cxn ang="0">
                    <a:pos x="44" y="19"/>
                  </a:cxn>
                  <a:cxn ang="0">
                    <a:pos x="40" y="0"/>
                  </a:cxn>
                  <a:cxn ang="0">
                    <a:pos x="21" y="0"/>
                  </a:cxn>
                  <a:cxn ang="0">
                    <a:pos x="44" y="19"/>
                  </a:cxn>
                </a:cxnLst>
                <a:rect l="0" t="0" r="r" b="b"/>
                <a:pathLst>
                  <a:path w="44" h="50">
                    <a:moveTo>
                      <a:pt x="44" y="19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1" y="50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0" y="0"/>
                    </a:lnTo>
                    <a:lnTo>
                      <a:pt x="21" y="0"/>
                    </a:lnTo>
                    <a:lnTo>
                      <a:pt x="44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0" name="Freeform 3508"/>
              <p:cNvSpPr>
                <a:spLocks/>
              </p:cNvSpPr>
              <p:nvPr/>
            </p:nvSpPr>
            <p:spPr bwMode="auto">
              <a:xfrm>
                <a:off x="1830" y="1090"/>
                <a:ext cx="14" cy="16"/>
              </a:xfrm>
              <a:custGeom>
                <a:avLst/>
                <a:gdLst/>
                <a:ahLst/>
                <a:cxnLst>
                  <a:cxn ang="0">
                    <a:pos x="18" y="79"/>
                  </a:cxn>
                  <a:cxn ang="0">
                    <a:pos x="66" y="66"/>
                  </a:cxn>
                  <a:cxn ang="0">
                    <a:pos x="47" y="0"/>
                  </a:cxn>
                  <a:cxn ang="0">
                    <a:pos x="0" y="14"/>
                  </a:cxn>
                  <a:cxn ang="0">
                    <a:pos x="18" y="79"/>
                  </a:cxn>
                  <a:cxn ang="0">
                    <a:pos x="18" y="79"/>
                  </a:cxn>
                </a:cxnLst>
                <a:rect l="0" t="0" r="r" b="b"/>
                <a:pathLst>
                  <a:path w="66" h="79">
                    <a:moveTo>
                      <a:pt x="18" y="79"/>
                    </a:moveTo>
                    <a:lnTo>
                      <a:pt x="66" y="66"/>
                    </a:lnTo>
                    <a:lnTo>
                      <a:pt x="47" y="0"/>
                    </a:lnTo>
                    <a:lnTo>
                      <a:pt x="0" y="14"/>
                    </a:lnTo>
                    <a:lnTo>
                      <a:pt x="18" y="79"/>
                    </a:lnTo>
                    <a:lnTo>
                      <a:pt x="18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1" name="Freeform 3509"/>
              <p:cNvSpPr>
                <a:spLocks/>
              </p:cNvSpPr>
              <p:nvPr/>
            </p:nvSpPr>
            <p:spPr bwMode="auto">
              <a:xfrm>
                <a:off x="1834" y="1103"/>
                <a:ext cx="12" cy="39"/>
              </a:xfrm>
              <a:custGeom>
                <a:avLst/>
                <a:gdLst/>
                <a:ahLst/>
                <a:cxnLst>
                  <a:cxn ang="0">
                    <a:pos x="10" y="48"/>
                  </a:cxn>
                  <a:cxn ang="0">
                    <a:pos x="59" y="49"/>
                  </a:cxn>
                  <a:cxn ang="0">
                    <a:pos x="58" y="43"/>
                  </a:cxn>
                  <a:cxn ang="0">
                    <a:pos x="57" y="38"/>
                  </a:cxn>
                  <a:cxn ang="0">
                    <a:pos x="56" y="32"/>
                  </a:cxn>
                  <a:cxn ang="0">
                    <a:pos x="55" y="25"/>
                  </a:cxn>
                  <a:cxn ang="0">
                    <a:pos x="54" y="19"/>
                  </a:cxn>
                  <a:cxn ang="0">
                    <a:pos x="51" y="12"/>
                  </a:cxn>
                  <a:cxn ang="0">
                    <a:pos x="50" y="6"/>
                  </a:cxn>
                  <a:cxn ang="0">
                    <a:pos x="48" y="0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4" y="25"/>
                  </a:cxn>
                  <a:cxn ang="0">
                    <a:pos x="5" y="31"/>
                  </a:cxn>
                  <a:cxn ang="0">
                    <a:pos x="6" y="35"/>
                  </a:cxn>
                  <a:cxn ang="0">
                    <a:pos x="7" y="41"/>
                  </a:cxn>
                  <a:cxn ang="0">
                    <a:pos x="9" y="47"/>
                  </a:cxn>
                  <a:cxn ang="0">
                    <a:pos x="10" y="51"/>
                  </a:cxn>
                  <a:cxn ang="0">
                    <a:pos x="10" y="56"/>
                  </a:cxn>
                  <a:cxn ang="0">
                    <a:pos x="59" y="57"/>
                  </a:cxn>
                  <a:cxn ang="0">
                    <a:pos x="10" y="56"/>
                  </a:cxn>
                  <a:cxn ang="0">
                    <a:pos x="32" y="196"/>
                  </a:cxn>
                  <a:cxn ang="0">
                    <a:pos x="59" y="57"/>
                  </a:cxn>
                  <a:cxn ang="0">
                    <a:pos x="10" y="48"/>
                  </a:cxn>
                </a:cxnLst>
                <a:rect l="0" t="0" r="r" b="b"/>
                <a:pathLst>
                  <a:path w="59" h="196">
                    <a:moveTo>
                      <a:pt x="10" y="48"/>
                    </a:moveTo>
                    <a:lnTo>
                      <a:pt x="59" y="49"/>
                    </a:lnTo>
                    <a:lnTo>
                      <a:pt x="58" y="43"/>
                    </a:lnTo>
                    <a:lnTo>
                      <a:pt x="57" y="38"/>
                    </a:lnTo>
                    <a:lnTo>
                      <a:pt x="56" y="32"/>
                    </a:lnTo>
                    <a:lnTo>
                      <a:pt x="55" y="25"/>
                    </a:lnTo>
                    <a:lnTo>
                      <a:pt x="54" y="19"/>
                    </a:lnTo>
                    <a:lnTo>
                      <a:pt x="51" y="12"/>
                    </a:lnTo>
                    <a:lnTo>
                      <a:pt x="50" y="6"/>
                    </a:lnTo>
                    <a:lnTo>
                      <a:pt x="48" y="0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4" y="25"/>
                    </a:lnTo>
                    <a:lnTo>
                      <a:pt x="5" y="31"/>
                    </a:lnTo>
                    <a:lnTo>
                      <a:pt x="6" y="35"/>
                    </a:lnTo>
                    <a:lnTo>
                      <a:pt x="7" y="41"/>
                    </a:lnTo>
                    <a:lnTo>
                      <a:pt x="9" y="47"/>
                    </a:lnTo>
                    <a:lnTo>
                      <a:pt x="10" y="51"/>
                    </a:lnTo>
                    <a:lnTo>
                      <a:pt x="10" y="56"/>
                    </a:lnTo>
                    <a:lnTo>
                      <a:pt x="59" y="57"/>
                    </a:lnTo>
                    <a:lnTo>
                      <a:pt x="10" y="56"/>
                    </a:lnTo>
                    <a:lnTo>
                      <a:pt x="32" y="196"/>
                    </a:lnTo>
                    <a:lnTo>
                      <a:pt x="59" y="57"/>
                    </a:lnTo>
                    <a:lnTo>
                      <a:pt x="1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2" name="Freeform 3510"/>
              <p:cNvSpPr>
                <a:spLocks/>
              </p:cNvSpPr>
              <p:nvPr/>
            </p:nvSpPr>
            <p:spPr bwMode="auto">
              <a:xfrm>
                <a:off x="1836" y="1107"/>
                <a:ext cx="11" cy="7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7" y="0"/>
                  </a:cxn>
                  <a:cxn ang="0">
                    <a:pos x="7" y="5"/>
                  </a:cxn>
                  <a:cxn ang="0">
                    <a:pos x="5" y="8"/>
                  </a:cxn>
                  <a:cxn ang="0">
                    <a:pos x="4" y="13"/>
                  </a:cxn>
                  <a:cxn ang="0">
                    <a:pos x="3" y="16"/>
                  </a:cxn>
                  <a:cxn ang="0">
                    <a:pos x="2" y="20"/>
                  </a:cxn>
                  <a:cxn ang="0">
                    <a:pos x="2" y="23"/>
                  </a:cxn>
                  <a:cxn ang="0">
                    <a:pos x="1" y="27"/>
                  </a:cxn>
                  <a:cxn ang="0">
                    <a:pos x="0" y="30"/>
                  </a:cxn>
                  <a:cxn ang="0">
                    <a:pos x="49" y="39"/>
                  </a:cxn>
                  <a:cxn ang="0">
                    <a:pos x="49" y="37"/>
                  </a:cxn>
                  <a:cxn ang="0">
                    <a:pos x="50" y="33"/>
                  </a:cxn>
                  <a:cxn ang="0">
                    <a:pos x="50" y="31"/>
                  </a:cxn>
                  <a:cxn ang="0">
                    <a:pos x="52" y="28"/>
                  </a:cxn>
                  <a:cxn ang="0">
                    <a:pos x="53" y="24"/>
                  </a:cxn>
                  <a:cxn ang="0">
                    <a:pos x="53" y="20"/>
                  </a:cxn>
                  <a:cxn ang="0">
                    <a:pos x="54" y="16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7" y="1"/>
                  </a:cxn>
                </a:cxnLst>
                <a:rect l="0" t="0" r="r" b="b"/>
                <a:pathLst>
                  <a:path w="55" h="39">
                    <a:moveTo>
                      <a:pt x="7" y="1"/>
                    </a:moveTo>
                    <a:lnTo>
                      <a:pt x="7" y="0"/>
                    </a:lnTo>
                    <a:lnTo>
                      <a:pt x="7" y="5"/>
                    </a:lnTo>
                    <a:lnTo>
                      <a:pt x="5" y="8"/>
                    </a:lnTo>
                    <a:lnTo>
                      <a:pt x="4" y="13"/>
                    </a:lnTo>
                    <a:lnTo>
                      <a:pt x="3" y="16"/>
                    </a:lnTo>
                    <a:lnTo>
                      <a:pt x="2" y="20"/>
                    </a:lnTo>
                    <a:lnTo>
                      <a:pt x="2" y="23"/>
                    </a:lnTo>
                    <a:lnTo>
                      <a:pt x="1" y="27"/>
                    </a:lnTo>
                    <a:lnTo>
                      <a:pt x="0" y="30"/>
                    </a:lnTo>
                    <a:lnTo>
                      <a:pt x="49" y="39"/>
                    </a:lnTo>
                    <a:lnTo>
                      <a:pt x="49" y="37"/>
                    </a:lnTo>
                    <a:lnTo>
                      <a:pt x="50" y="33"/>
                    </a:lnTo>
                    <a:lnTo>
                      <a:pt x="50" y="31"/>
                    </a:lnTo>
                    <a:lnTo>
                      <a:pt x="52" y="28"/>
                    </a:lnTo>
                    <a:lnTo>
                      <a:pt x="53" y="24"/>
                    </a:lnTo>
                    <a:lnTo>
                      <a:pt x="53" y="20"/>
                    </a:lnTo>
                    <a:lnTo>
                      <a:pt x="54" y="16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3" name="Freeform 3511"/>
              <p:cNvSpPr>
                <a:spLocks/>
              </p:cNvSpPr>
              <p:nvPr/>
            </p:nvSpPr>
            <p:spPr bwMode="auto">
              <a:xfrm>
                <a:off x="1837" y="1086"/>
                <a:ext cx="14" cy="23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0" y="20"/>
                  </a:cxn>
                  <a:cxn ang="0">
                    <a:pos x="0" y="104"/>
                  </a:cxn>
                  <a:cxn ang="0">
                    <a:pos x="48" y="116"/>
                  </a:cxn>
                  <a:cxn ang="0">
                    <a:pos x="69" y="31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25" y="0"/>
                  </a:cxn>
                  <a:cxn ang="0">
                    <a:pos x="20" y="20"/>
                  </a:cxn>
                  <a:cxn ang="0">
                    <a:pos x="45" y="0"/>
                  </a:cxn>
                </a:cxnLst>
                <a:rect l="0" t="0" r="r" b="b"/>
                <a:pathLst>
                  <a:path w="69" h="116">
                    <a:moveTo>
                      <a:pt x="45" y="0"/>
                    </a:moveTo>
                    <a:lnTo>
                      <a:pt x="20" y="20"/>
                    </a:lnTo>
                    <a:lnTo>
                      <a:pt x="0" y="104"/>
                    </a:lnTo>
                    <a:lnTo>
                      <a:pt x="48" y="116"/>
                    </a:lnTo>
                    <a:lnTo>
                      <a:pt x="69" y="3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25" y="0"/>
                    </a:lnTo>
                    <a:lnTo>
                      <a:pt x="20" y="2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4" name="Freeform 3512"/>
              <p:cNvSpPr>
                <a:spLocks/>
              </p:cNvSpPr>
              <p:nvPr/>
            </p:nvSpPr>
            <p:spPr bwMode="auto">
              <a:xfrm>
                <a:off x="1846" y="1086"/>
                <a:ext cx="10" cy="10"/>
              </a:xfrm>
              <a:custGeom>
                <a:avLst/>
                <a:gdLst/>
                <a:ahLst/>
                <a:cxnLst>
                  <a:cxn ang="0">
                    <a:pos x="41" y="33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17" y="50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9" y="0"/>
                  </a:cxn>
                  <a:cxn ang="0">
                    <a:pos x="17" y="0"/>
                  </a:cxn>
                  <a:cxn ang="0">
                    <a:pos x="41" y="33"/>
                  </a:cxn>
                </a:cxnLst>
                <a:rect l="0" t="0" r="r" b="b"/>
                <a:pathLst>
                  <a:path w="49" h="50">
                    <a:moveTo>
                      <a:pt x="41" y="33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17" y="50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9" y="0"/>
                    </a:lnTo>
                    <a:lnTo>
                      <a:pt x="17" y="0"/>
                    </a:lnTo>
                    <a:lnTo>
                      <a:pt x="41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5" name="Freeform 3513"/>
              <p:cNvSpPr>
                <a:spLocks/>
              </p:cNvSpPr>
              <p:nvPr/>
            </p:nvSpPr>
            <p:spPr bwMode="auto">
              <a:xfrm>
                <a:off x="1838" y="1090"/>
                <a:ext cx="17" cy="32"/>
              </a:xfrm>
              <a:custGeom>
                <a:avLst/>
                <a:gdLst/>
                <a:ahLst/>
                <a:cxnLst>
                  <a:cxn ang="0">
                    <a:pos x="24" y="162"/>
                  </a:cxn>
                  <a:cxn ang="0">
                    <a:pos x="48" y="144"/>
                  </a:cxn>
                  <a:cxn ang="0">
                    <a:pos x="84" y="14"/>
                  </a:cxn>
                  <a:cxn ang="0">
                    <a:pos x="36" y="0"/>
                  </a:cxn>
                  <a:cxn ang="0">
                    <a:pos x="0" y="131"/>
                  </a:cxn>
                  <a:cxn ang="0">
                    <a:pos x="24" y="162"/>
                  </a:cxn>
                  <a:cxn ang="0">
                    <a:pos x="24" y="162"/>
                  </a:cxn>
                  <a:cxn ang="0">
                    <a:pos x="43" y="162"/>
                  </a:cxn>
                  <a:cxn ang="0">
                    <a:pos x="48" y="144"/>
                  </a:cxn>
                  <a:cxn ang="0">
                    <a:pos x="24" y="162"/>
                  </a:cxn>
                </a:cxnLst>
                <a:rect l="0" t="0" r="r" b="b"/>
                <a:pathLst>
                  <a:path w="84" h="162">
                    <a:moveTo>
                      <a:pt x="24" y="162"/>
                    </a:moveTo>
                    <a:lnTo>
                      <a:pt x="48" y="144"/>
                    </a:lnTo>
                    <a:lnTo>
                      <a:pt x="84" y="14"/>
                    </a:lnTo>
                    <a:lnTo>
                      <a:pt x="36" y="0"/>
                    </a:lnTo>
                    <a:lnTo>
                      <a:pt x="0" y="131"/>
                    </a:lnTo>
                    <a:lnTo>
                      <a:pt x="24" y="162"/>
                    </a:lnTo>
                    <a:lnTo>
                      <a:pt x="24" y="162"/>
                    </a:lnTo>
                    <a:lnTo>
                      <a:pt x="43" y="162"/>
                    </a:lnTo>
                    <a:lnTo>
                      <a:pt x="48" y="144"/>
                    </a:lnTo>
                    <a:lnTo>
                      <a:pt x="24" y="1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6" name="Freeform 3514"/>
              <p:cNvSpPr>
                <a:spLocks/>
              </p:cNvSpPr>
              <p:nvPr/>
            </p:nvSpPr>
            <p:spPr bwMode="auto">
              <a:xfrm>
                <a:off x="1835" y="1112"/>
                <a:ext cx="8" cy="10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4" y="49"/>
                  </a:cxn>
                  <a:cxn ang="0">
                    <a:pos x="40" y="49"/>
                  </a:cxn>
                  <a:cxn ang="0">
                    <a:pos x="40" y="0"/>
                  </a:cxn>
                  <a:cxn ang="0">
                    <a:pos x="24" y="0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4" y="49"/>
                  </a:cxn>
                  <a:cxn ang="0">
                    <a:pos x="24" y="49"/>
                  </a:cxn>
                  <a:cxn ang="0">
                    <a:pos x="0" y="31"/>
                  </a:cxn>
                </a:cxnLst>
                <a:rect l="0" t="0" r="r" b="b"/>
                <a:pathLst>
                  <a:path w="40" h="49">
                    <a:moveTo>
                      <a:pt x="0" y="31"/>
                    </a:moveTo>
                    <a:lnTo>
                      <a:pt x="24" y="49"/>
                    </a:lnTo>
                    <a:lnTo>
                      <a:pt x="40" y="49"/>
                    </a:lnTo>
                    <a:lnTo>
                      <a:pt x="40" y="0"/>
                    </a:lnTo>
                    <a:lnTo>
                      <a:pt x="24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49"/>
                    </a:lnTo>
                    <a:lnTo>
                      <a:pt x="24" y="4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7" name="Freeform 3515"/>
              <p:cNvSpPr>
                <a:spLocks/>
              </p:cNvSpPr>
              <p:nvPr/>
            </p:nvSpPr>
            <p:spPr bwMode="auto">
              <a:xfrm>
                <a:off x="1829" y="1096"/>
                <a:ext cx="15" cy="2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0" y="14"/>
                  </a:cxn>
                  <a:cxn ang="0">
                    <a:pos x="28" y="113"/>
                  </a:cxn>
                  <a:cxn ang="0">
                    <a:pos x="75" y="99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75" h="113">
                    <a:moveTo>
                      <a:pt x="47" y="0"/>
                    </a:moveTo>
                    <a:lnTo>
                      <a:pt x="0" y="14"/>
                    </a:lnTo>
                    <a:lnTo>
                      <a:pt x="28" y="113"/>
                    </a:lnTo>
                    <a:lnTo>
                      <a:pt x="75" y="99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8" name="Freeform 3516"/>
              <p:cNvSpPr>
                <a:spLocks/>
              </p:cNvSpPr>
              <p:nvPr/>
            </p:nvSpPr>
            <p:spPr bwMode="auto">
              <a:xfrm>
                <a:off x="1828" y="1072"/>
                <a:ext cx="10" cy="27"/>
              </a:xfrm>
              <a:custGeom>
                <a:avLst/>
                <a:gdLst/>
                <a:ahLst/>
                <a:cxnLst>
                  <a:cxn ang="0">
                    <a:pos x="49" y="115"/>
                  </a:cxn>
                  <a:cxn ang="0">
                    <a:pos x="0" y="115"/>
                  </a:cxn>
                  <a:cxn ang="0">
                    <a:pos x="0" y="117"/>
                  </a:cxn>
                  <a:cxn ang="0">
                    <a:pos x="2" y="119"/>
                  </a:cxn>
                  <a:cxn ang="0">
                    <a:pos x="2" y="120"/>
                  </a:cxn>
                  <a:cxn ang="0">
                    <a:pos x="3" y="122"/>
                  </a:cxn>
                  <a:cxn ang="0">
                    <a:pos x="3" y="125"/>
                  </a:cxn>
                  <a:cxn ang="0">
                    <a:pos x="4" y="127"/>
                  </a:cxn>
                  <a:cxn ang="0">
                    <a:pos x="4" y="129"/>
                  </a:cxn>
                  <a:cxn ang="0">
                    <a:pos x="5" y="133"/>
                  </a:cxn>
                  <a:cxn ang="0">
                    <a:pos x="52" y="119"/>
                  </a:cxn>
                  <a:cxn ang="0">
                    <a:pos x="52" y="117"/>
                  </a:cxn>
                  <a:cxn ang="0">
                    <a:pos x="51" y="113"/>
                  </a:cxn>
                  <a:cxn ang="0">
                    <a:pos x="51" y="111"/>
                  </a:cxn>
                  <a:cxn ang="0">
                    <a:pos x="50" y="110"/>
                  </a:cxn>
                  <a:cxn ang="0">
                    <a:pos x="50" y="107"/>
                  </a:cxn>
                  <a:cxn ang="0">
                    <a:pos x="49" y="106"/>
                  </a:cxn>
                  <a:cxn ang="0">
                    <a:pos x="49" y="105"/>
                  </a:cxn>
                  <a:cxn ang="0">
                    <a:pos x="49" y="105"/>
                  </a:cxn>
                  <a:cxn ang="0">
                    <a:pos x="0" y="105"/>
                  </a:cxn>
                  <a:cxn ang="0">
                    <a:pos x="49" y="105"/>
                  </a:cxn>
                  <a:cxn ang="0">
                    <a:pos x="26" y="0"/>
                  </a:cxn>
                  <a:cxn ang="0">
                    <a:pos x="0" y="105"/>
                  </a:cxn>
                  <a:cxn ang="0">
                    <a:pos x="49" y="115"/>
                  </a:cxn>
                </a:cxnLst>
                <a:rect l="0" t="0" r="r" b="b"/>
                <a:pathLst>
                  <a:path w="52" h="133">
                    <a:moveTo>
                      <a:pt x="49" y="115"/>
                    </a:moveTo>
                    <a:lnTo>
                      <a:pt x="0" y="115"/>
                    </a:lnTo>
                    <a:lnTo>
                      <a:pt x="0" y="117"/>
                    </a:lnTo>
                    <a:lnTo>
                      <a:pt x="2" y="119"/>
                    </a:lnTo>
                    <a:lnTo>
                      <a:pt x="2" y="120"/>
                    </a:lnTo>
                    <a:lnTo>
                      <a:pt x="3" y="122"/>
                    </a:lnTo>
                    <a:lnTo>
                      <a:pt x="3" y="125"/>
                    </a:lnTo>
                    <a:lnTo>
                      <a:pt x="4" y="127"/>
                    </a:lnTo>
                    <a:lnTo>
                      <a:pt x="4" y="129"/>
                    </a:lnTo>
                    <a:lnTo>
                      <a:pt x="5" y="133"/>
                    </a:lnTo>
                    <a:lnTo>
                      <a:pt x="52" y="119"/>
                    </a:lnTo>
                    <a:lnTo>
                      <a:pt x="52" y="117"/>
                    </a:lnTo>
                    <a:lnTo>
                      <a:pt x="51" y="113"/>
                    </a:lnTo>
                    <a:lnTo>
                      <a:pt x="51" y="111"/>
                    </a:lnTo>
                    <a:lnTo>
                      <a:pt x="50" y="110"/>
                    </a:lnTo>
                    <a:lnTo>
                      <a:pt x="50" y="107"/>
                    </a:lnTo>
                    <a:lnTo>
                      <a:pt x="49" y="106"/>
                    </a:lnTo>
                    <a:lnTo>
                      <a:pt x="49" y="105"/>
                    </a:lnTo>
                    <a:lnTo>
                      <a:pt x="49" y="105"/>
                    </a:lnTo>
                    <a:lnTo>
                      <a:pt x="0" y="105"/>
                    </a:lnTo>
                    <a:lnTo>
                      <a:pt x="49" y="105"/>
                    </a:lnTo>
                    <a:lnTo>
                      <a:pt x="26" y="0"/>
                    </a:lnTo>
                    <a:lnTo>
                      <a:pt x="0" y="105"/>
                    </a:lnTo>
                    <a:lnTo>
                      <a:pt x="49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9" name="Freeform 3517"/>
              <p:cNvSpPr>
                <a:spLocks/>
              </p:cNvSpPr>
              <p:nvPr/>
            </p:nvSpPr>
            <p:spPr bwMode="auto">
              <a:xfrm>
                <a:off x="1827" y="1093"/>
                <a:ext cx="11" cy="6"/>
              </a:xfrm>
              <a:custGeom>
                <a:avLst/>
                <a:gdLst/>
                <a:ahLst/>
                <a:cxnLst>
                  <a:cxn ang="0">
                    <a:pos x="48" y="28"/>
                  </a:cxn>
                  <a:cxn ang="0">
                    <a:pos x="48" y="28"/>
                  </a:cxn>
                  <a:cxn ang="0">
                    <a:pos x="48" y="25"/>
                  </a:cxn>
                  <a:cxn ang="0">
                    <a:pos x="48" y="23"/>
                  </a:cxn>
                  <a:cxn ang="0">
                    <a:pos x="50" y="22"/>
                  </a:cxn>
                  <a:cxn ang="0">
                    <a:pos x="50" y="20"/>
                  </a:cxn>
                  <a:cxn ang="0">
                    <a:pos x="51" y="17"/>
                  </a:cxn>
                  <a:cxn ang="0">
                    <a:pos x="51" y="15"/>
                  </a:cxn>
                  <a:cxn ang="0">
                    <a:pos x="52" y="13"/>
                  </a:cxn>
                  <a:cxn ang="0">
                    <a:pos x="52" y="1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1" y="12"/>
                  </a:cxn>
                  <a:cxn ang="0">
                    <a:pos x="0" y="13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48" y="28"/>
                  </a:cxn>
                </a:cxnLst>
                <a:rect l="0" t="0" r="r" b="b"/>
                <a:pathLst>
                  <a:path w="52" h="28">
                    <a:moveTo>
                      <a:pt x="48" y="28"/>
                    </a:moveTo>
                    <a:lnTo>
                      <a:pt x="48" y="28"/>
                    </a:lnTo>
                    <a:lnTo>
                      <a:pt x="48" y="25"/>
                    </a:lnTo>
                    <a:lnTo>
                      <a:pt x="48" y="23"/>
                    </a:lnTo>
                    <a:lnTo>
                      <a:pt x="50" y="22"/>
                    </a:lnTo>
                    <a:lnTo>
                      <a:pt x="50" y="20"/>
                    </a:lnTo>
                    <a:lnTo>
                      <a:pt x="51" y="17"/>
                    </a:lnTo>
                    <a:lnTo>
                      <a:pt x="51" y="15"/>
                    </a:lnTo>
                    <a:lnTo>
                      <a:pt x="52" y="13"/>
                    </a:lnTo>
                    <a:lnTo>
                      <a:pt x="52" y="1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0" name="Freeform 3518"/>
              <p:cNvSpPr>
                <a:spLocks/>
              </p:cNvSpPr>
              <p:nvPr/>
            </p:nvSpPr>
            <p:spPr bwMode="auto">
              <a:xfrm>
                <a:off x="1822" y="1096"/>
                <a:ext cx="15" cy="26"/>
              </a:xfrm>
              <a:custGeom>
                <a:avLst/>
                <a:gdLst/>
                <a:ahLst/>
                <a:cxnLst>
                  <a:cxn ang="0">
                    <a:pos x="24" y="131"/>
                  </a:cxn>
                  <a:cxn ang="0">
                    <a:pos x="49" y="113"/>
                  </a:cxn>
                  <a:cxn ang="0">
                    <a:pos x="76" y="14"/>
                  </a:cxn>
                  <a:cxn ang="0">
                    <a:pos x="28" y="0"/>
                  </a:cxn>
                  <a:cxn ang="0">
                    <a:pos x="0" y="99"/>
                  </a:cxn>
                  <a:cxn ang="0">
                    <a:pos x="24" y="131"/>
                  </a:cxn>
                  <a:cxn ang="0">
                    <a:pos x="24" y="131"/>
                  </a:cxn>
                  <a:cxn ang="0">
                    <a:pos x="43" y="131"/>
                  </a:cxn>
                  <a:cxn ang="0">
                    <a:pos x="49" y="113"/>
                  </a:cxn>
                  <a:cxn ang="0">
                    <a:pos x="24" y="131"/>
                  </a:cxn>
                </a:cxnLst>
                <a:rect l="0" t="0" r="r" b="b"/>
                <a:pathLst>
                  <a:path w="76" h="131">
                    <a:moveTo>
                      <a:pt x="24" y="131"/>
                    </a:moveTo>
                    <a:lnTo>
                      <a:pt x="49" y="113"/>
                    </a:lnTo>
                    <a:lnTo>
                      <a:pt x="76" y="14"/>
                    </a:lnTo>
                    <a:lnTo>
                      <a:pt x="28" y="0"/>
                    </a:lnTo>
                    <a:lnTo>
                      <a:pt x="0" y="99"/>
                    </a:lnTo>
                    <a:lnTo>
                      <a:pt x="24" y="131"/>
                    </a:lnTo>
                    <a:lnTo>
                      <a:pt x="24" y="131"/>
                    </a:lnTo>
                    <a:lnTo>
                      <a:pt x="43" y="131"/>
                    </a:lnTo>
                    <a:lnTo>
                      <a:pt x="49" y="113"/>
                    </a:lnTo>
                    <a:lnTo>
                      <a:pt x="24" y="1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1" name="Freeform 3519"/>
              <p:cNvSpPr>
                <a:spLocks/>
              </p:cNvSpPr>
              <p:nvPr/>
            </p:nvSpPr>
            <p:spPr bwMode="auto">
              <a:xfrm>
                <a:off x="1818" y="1112"/>
                <a:ext cx="9" cy="10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4" y="49"/>
                  </a:cxn>
                  <a:cxn ang="0">
                    <a:pos x="41" y="49"/>
                  </a:cxn>
                  <a:cxn ang="0">
                    <a:pos x="41" y="0"/>
                  </a:cxn>
                  <a:cxn ang="0">
                    <a:pos x="24" y="0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5" y="49"/>
                  </a:cxn>
                  <a:cxn ang="0">
                    <a:pos x="24" y="49"/>
                  </a:cxn>
                  <a:cxn ang="0">
                    <a:pos x="0" y="31"/>
                  </a:cxn>
                </a:cxnLst>
                <a:rect l="0" t="0" r="r" b="b"/>
                <a:pathLst>
                  <a:path w="41" h="49">
                    <a:moveTo>
                      <a:pt x="0" y="31"/>
                    </a:moveTo>
                    <a:lnTo>
                      <a:pt x="24" y="49"/>
                    </a:lnTo>
                    <a:lnTo>
                      <a:pt x="41" y="49"/>
                    </a:lnTo>
                    <a:lnTo>
                      <a:pt x="41" y="0"/>
                    </a:lnTo>
                    <a:lnTo>
                      <a:pt x="24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5" y="49"/>
                    </a:lnTo>
                    <a:lnTo>
                      <a:pt x="24" y="4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2" name="Freeform 3520"/>
              <p:cNvSpPr>
                <a:spLocks/>
              </p:cNvSpPr>
              <p:nvPr/>
            </p:nvSpPr>
            <p:spPr bwMode="auto">
              <a:xfrm>
                <a:off x="1809" y="1098"/>
                <a:ext cx="10" cy="7"/>
              </a:xfrm>
              <a:custGeom>
                <a:avLst/>
                <a:gdLst/>
                <a:ahLst/>
                <a:cxnLst>
                  <a:cxn ang="0">
                    <a:pos x="34" y="37"/>
                  </a:cxn>
                  <a:cxn ang="0">
                    <a:pos x="34" y="37"/>
                  </a:cxn>
                  <a:cxn ang="0">
                    <a:pos x="38" y="34"/>
                  </a:cxn>
                  <a:cxn ang="0">
                    <a:pos x="41" y="29"/>
                  </a:cxn>
                  <a:cxn ang="0">
                    <a:pos x="43" y="25"/>
                  </a:cxn>
                  <a:cxn ang="0">
                    <a:pos x="46" y="20"/>
                  </a:cxn>
                  <a:cxn ang="0">
                    <a:pos x="47" y="15"/>
                  </a:cxn>
                  <a:cxn ang="0">
                    <a:pos x="48" y="11"/>
                  </a:cxn>
                  <a:cxn ang="0">
                    <a:pos x="49" y="5"/>
                  </a:cxn>
                  <a:cxn ang="0">
                    <a:pos x="49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4" y="37"/>
                  </a:cxn>
                </a:cxnLst>
                <a:rect l="0" t="0" r="r" b="b"/>
                <a:pathLst>
                  <a:path w="49" h="37">
                    <a:moveTo>
                      <a:pt x="34" y="37"/>
                    </a:moveTo>
                    <a:lnTo>
                      <a:pt x="34" y="37"/>
                    </a:lnTo>
                    <a:lnTo>
                      <a:pt x="38" y="34"/>
                    </a:lnTo>
                    <a:lnTo>
                      <a:pt x="41" y="29"/>
                    </a:lnTo>
                    <a:lnTo>
                      <a:pt x="43" y="25"/>
                    </a:lnTo>
                    <a:lnTo>
                      <a:pt x="46" y="20"/>
                    </a:lnTo>
                    <a:lnTo>
                      <a:pt x="47" y="15"/>
                    </a:lnTo>
                    <a:lnTo>
                      <a:pt x="48" y="11"/>
                    </a:lnTo>
                    <a:lnTo>
                      <a:pt x="49" y="5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4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3" name="Freeform 3521"/>
              <p:cNvSpPr>
                <a:spLocks/>
              </p:cNvSpPr>
              <p:nvPr/>
            </p:nvSpPr>
            <p:spPr bwMode="auto">
              <a:xfrm>
                <a:off x="1808" y="1098"/>
                <a:ext cx="8" cy="10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51"/>
                  </a:cxn>
                  <a:cxn ang="0">
                    <a:pos x="5" y="51"/>
                  </a:cxn>
                  <a:cxn ang="0">
                    <a:pos x="11" y="50"/>
                  </a:cxn>
                  <a:cxn ang="0">
                    <a:pos x="15" y="49"/>
                  </a:cxn>
                  <a:cxn ang="0">
                    <a:pos x="20" y="48"/>
                  </a:cxn>
                  <a:cxn ang="0">
                    <a:pos x="24" y="45"/>
                  </a:cxn>
                  <a:cxn ang="0">
                    <a:pos x="29" y="42"/>
                  </a:cxn>
                  <a:cxn ang="0">
                    <a:pos x="34" y="40"/>
                  </a:cxn>
                  <a:cxn ang="0">
                    <a:pos x="37" y="36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51"/>
                  </a:cxn>
                </a:cxnLst>
                <a:rect l="0" t="0" r="r" b="b"/>
                <a:pathLst>
                  <a:path w="37" h="51">
                    <a:moveTo>
                      <a:pt x="0" y="51"/>
                    </a:moveTo>
                    <a:lnTo>
                      <a:pt x="0" y="51"/>
                    </a:lnTo>
                    <a:lnTo>
                      <a:pt x="5" y="51"/>
                    </a:lnTo>
                    <a:lnTo>
                      <a:pt x="11" y="50"/>
                    </a:lnTo>
                    <a:lnTo>
                      <a:pt x="15" y="49"/>
                    </a:lnTo>
                    <a:lnTo>
                      <a:pt x="20" y="48"/>
                    </a:lnTo>
                    <a:lnTo>
                      <a:pt x="24" y="45"/>
                    </a:lnTo>
                    <a:lnTo>
                      <a:pt x="29" y="42"/>
                    </a:lnTo>
                    <a:lnTo>
                      <a:pt x="34" y="40"/>
                    </a:lnTo>
                    <a:lnTo>
                      <a:pt x="37" y="36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4" name="Freeform 3522"/>
              <p:cNvSpPr>
                <a:spLocks/>
              </p:cNvSpPr>
              <p:nvPr/>
            </p:nvSpPr>
            <p:spPr bwMode="auto">
              <a:xfrm>
                <a:off x="1801" y="1098"/>
                <a:ext cx="7" cy="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36"/>
                  </a:cxn>
                  <a:cxn ang="0">
                    <a:pos x="4" y="40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8" y="48"/>
                  </a:cxn>
                  <a:cxn ang="0">
                    <a:pos x="22" y="49"/>
                  </a:cxn>
                  <a:cxn ang="0">
                    <a:pos x="27" y="50"/>
                  </a:cxn>
                  <a:cxn ang="0">
                    <a:pos x="33" y="51"/>
                  </a:cxn>
                  <a:cxn ang="0">
                    <a:pos x="37" y="51"/>
                  </a:cxn>
                  <a:cxn ang="0">
                    <a:pos x="37" y="2"/>
                  </a:cxn>
                  <a:cxn ang="0">
                    <a:pos x="36" y="2"/>
                  </a:cxn>
                  <a:cxn ang="0">
                    <a:pos x="36" y="2"/>
                  </a:cxn>
                  <a:cxn ang="0">
                    <a:pos x="36" y="2"/>
                  </a:cxn>
                  <a:cxn ang="0">
                    <a:pos x="36" y="2"/>
                  </a:cxn>
                  <a:cxn ang="0">
                    <a:pos x="36" y="2"/>
                  </a:cxn>
                  <a:cxn ang="0">
                    <a:pos x="36" y="2"/>
                  </a:cxn>
                  <a:cxn ang="0">
                    <a:pos x="36" y="2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6"/>
                  </a:cxn>
                </a:cxnLst>
                <a:rect l="0" t="0" r="r" b="b"/>
                <a:pathLst>
                  <a:path w="37" h="51">
                    <a:moveTo>
                      <a:pt x="0" y="36"/>
                    </a:moveTo>
                    <a:lnTo>
                      <a:pt x="0" y="36"/>
                    </a:lnTo>
                    <a:lnTo>
                      <a:pt x="4" y="40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8" y="48"/>
                    </a:lnTo>
                    <a:lnTo>
                      <a:pt x="22" y="49"/>
                    </a:lnTo>
                    <a:lnTo>
                      <a:pt x="27" y="50"/>
                    </a:lnTo>
                    <a:lnTo>
                      <a:pt x="33" y="51"/>
                    </a:lnTo>
                    <a:lnTo>
                      <a:pt x="37" y="51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5" name="Freeform 3523"/>
              <p:cNvSpPr>
                <a:spLocks/>
              </p:cNvSpPr>
              <p:nvPr/>
            </p:nvSpPr>
            <p:spPr bwMode="auto">
              <a:xfrm>
                <a:off x="1798" y="1098"/>
                <a:ext cx="1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1" y="11"/>
                  </a:cxn>
                  <a:cxn ang="0">
                    <a:pos x="3" y="15"/>
                  </a:cxn>
                  <a:cxn ang="0">
                    <a:pos x="4" y="20"/>
                  </a:cxn>
                  <a:cxn ang="0">
                    <a:pos x="6" y="25"/>
                  </a:cxn>
                  <a:cxn ang="0">
                    <a:pos x="8" y="29"/>
                  </a:cxn>
                  <a:cxn ang="0">
                    <a:pos x="12" y="34"/>
                  </a:cxn>
                  <a:cxn ang="0">
                    <a:pos x="15" y="37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50" h="3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3" y="15"/>
                    </a:lnTo>
                    <a:lnTo>
                      <a:pt x="4" y="20"/>
                    </a:lnTo>
                    <a:lnTo>
                      <a:pt x="6" y="25"/>
                    </a:lnTo>
                    <a:lnTo>
                      <a:pt x="8" y="29"/>
                    </a:lnTo>
                    <a:lnTo>
                      <a:pt x="12" y="34"/>
                    </a:lnTo>
                    <a:lnTo>
                      <a:pt x="15" y="37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6" name="Freeform 3524"/>
              <p:cNvSpPr>
                <a:spLocks/>
              </p:cNvSpPr>
              <p:nvPr/>
            </p:nvSpPr>
            <p:spPr bwMode="auto">
              <a:xfrm>
                <a:off x="1798" y="1091"/>
                <a:ext cx="10" cy="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2" y="4"/>
                  </a:cxn>
                  <a:cxn ang="0">
                    <a:pos x="8" y="8"/>
                  </a:cxn>
                  <a:cxn ang="0">
                    <a:pos x="6" y="13"/>
                  </a:cxn>
                  <a:cxn ang="0">
                    <a:pos x="4" y="18"/>
                  </a:cxn>
                  <a:cxn ang="0">
                    <a:pos x="3" y="22"/>
                  </a:cxn>
                  <a:cxn ang="0">
                    <a:pos x="1" y="27"/>
                  </a:cxn>
                  <a:cxn ang="0">
                    <a:pos x="0" y="33"/>
                  </a:cxn>
                  <a:cxn ang="0">
                    <a:pos x="0" y="37"/>
                  </a:cxn>
                  <a:cxn ang="0">
                    <a:pos x="50" y="37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5"/>
                  </a:cxn>
                  <a:cxn ang="0">
                    <a:pos x="50" y="35"/>
                  </a:cxn>
                  <a:cxn ang="0">
                    <a:pos x="15" y="0"/>
                  </a:cxn>
                </a:cxnLst>
                <a:rect l="0" t="0" r="r" b="b"/>
                <a:pathLst>
                  <a:path w="50" h="37">
                    <a:moveTo>
                      <a:pt x="15" y="0"/>
                    </a:moveTo>
                    <a:lnTo>
                      <a:pt x="15" y="0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3"/>
                    </a:lnTo>
                    <a:lnTo>
                      <a:pt x="4" y="18"/>
                    </a:lnTo>
                    <a:lnTo>
                      <a:pt x="3" y="22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50" y="37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7" name="Freeform 3525"/>
              <p:cNvSpPr>
                <a:spLocks/>
              </p:cNvSpPr>
              <p:nvPr/>
            </p:nvSpPr>
            <p:spPr bwMode="auto">
              <a:xfrm>
                <a:off x="1801" y="1088"/>
                <a:ext cx="7" cy="10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7" y="0"/>
                  </a:cxn>
                  <a:cxn ang="0">
                    <a:pos x="33" y="0"/>
                  </a:cxn>
                  <a:cxn ang="0">
                    <a:pos x="27" y="1"/>
                  </a:cxn>
                  <a:cxn ang="0">
                    <a:pos x="22" y="3"/>
                  </a:cxn>
                  <a:cxn ang="0">
                    <a:pos x="18" y="4"/>
                  </a:cxn>
                  <a:cxn ang="0">
                    <a:pos x="13" y="6"/>
                  </a:cxn>
                  <a:cxn ang="0">
                    <a:pos x="8" y="8"/>
                  </a:cxn>
                  <a:cxn ang="0">
                    <a:pos x="4" y="12"/>
                  </a:cxn>
                  <a:cxn ang="0">
                    <a:pos x="0" y="15"/>
                  </a:cxn>
                  <a:cxn ang="0">
                    <a:pos x="35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7" y="50"/>
                  </a:cxn>
                  <a:cxn ang="0">
                    <a:pos x="37" y="50"/>
                  </a:cxn>
                  <a:cxn ang="0">
                    <a:pos x="37" y="50"/>
                  </a:cxn>
                  <a:cxn ang="0">
                    <a:pos x="37" y="0"/>
                  </a:cxn>
                </a:cxnLst>
                <a:rect l="0" t="0" r="r" b="b"/>
                <a:pathLst>
                  <a:path w="37" h="50">
                    <a:moveTo>
                      <a:pt x="37" y="0"/>
                    </a:moveTo>
                    <a:lnTo>
                      <a:pt x="37" y="0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2" y="3"/>
                    </a:lnTo>
                    <a:lnTo>
                      <a:pt x="18" y="4"/>
                    </a:lnTo>
                    <a:lnTo>
                      <a:pt x="13" y="6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0" y="15"/>
                    </a:lnTo>
                    <a:lnTo>
                      <a:pt x="35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8" name="Freeform 3526"/>
              <p:cNvSpPr>
                <a:spLocks/>
              </p:cNvSpPr>
              <p:nvPr/>
            </p:nvSpPr>
            <p:spPr bwMode="auto">
              <a:xfrm>
                <a:off x="1808" y="1088"/>
                <a:ext cx="8" cy="10"/>
              </a:xfrm>
              <a:custGeom>
                <a:avLst/>
                <a:gdLst/>
                <a:ahLst/>
                <a:cxnLst>
                  <a:cxn ang="0">
                    <a:pos x="37" y="15"/>
                  </a:cxn>
                  <a:cxn ang="0">
                    <a:pos x="37" y="15"/>
                  </a:cxn>
                  <a:cxn ang="0">
                    <a:pos x="34" y="12"/>
                  </a:cxn>
                  <a:cxn ang="0">
                    <a:pos x="29" y="8"/>
                  </a:cxn>
                  <a:cxn ang="0">
                    <a:pos x="24" y="6"/>
                  </a:cxn>
                  <a:cxn ang="0">
                    <a:pos x="20" y="4"/>
                  </a:cxn>
                  <a:cxn ang="0">
                    <a:pos x="15" y="3"/>
                  </a:cxn>
                  <a:cxn ang="0">
                    <a:pos x="11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3" y="50"/>
                  </a:cxn>
                  <a:cxn ang="0">
                    <a:pos x="3" y="50"/>
                  </a:cxn>
                  <a:cxn ang="0">
                    <a:pos x="37" y="15"/>
                  </a:cxn>
                </a:cxnLst>
                <a:rect l="0" t="0" r="r" b="b"/>
                <a:pathLst>
                  <a:path w="37" h="50">
                    <a:moveTo>
                      <a:pt x="37" y="15"/>
                    </a:moveTo>
                    <a:lnTo>
                      <a:pt x="37" y="15"/>
                    </a:lnTo>
                    <a:lnTo>
                      <a:pt x="34" y="12"/>
                    </a:lnTo>
                    <a:lnTo>
                      <a:pt x="29" y="8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5" y="3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9" name="Freeform 3527"/>
              <p:cNvSpPr>
                <a:spLocks/>
              </p:cNvSpPr>
              <p:nvPr/>
            </p:nvSpPr>
            <p:spPr bwMode="auto">
              <a:xfrm>
                <a:off x="1809" y="1091"/>
                <a:ext cx="10" cy="7"/>
              </a:xfrm>
              <a:custGeom>
                <a:avLst/>
                <a:gdLst/>
                <a:ahLst/>
                <a:cxnLst>
                  <a:cxn ang="0">
                    <a:pos x="49" y="37"/>
                  </a:cxn>
                  <a:cxn ang="0">
                    <a:pos x="49" y="37"/>
                  </a:cxn>
                  <a:cxn ang="0">
                    <a:pos x="49" y="33"/>
                  </a:cxn>
                  <a:cxn ang="0">
                    <a:pos x="48" y="27"/>
                  </a:cxn>
                  <a:cxn ang="0">
                    <a:pos x="47" y="22"/>
                  </a:cxn>
                  <a:cxn ang="0">
                    <a:pos x="46" y="18"/>
                  </a:cxn>
                  <a:cxn ang="0">
                    <a:pos x="43" y="12"/>
                  </a:cxn>
                  <a:cxn ang="0">
                    <a:pos x="41" y="8"/>
                  </a:cxn>
                  <a:cxn ang="0">
                    <a:pos x="38" y="4"/>
                  </a:cxn>
                  <a:cxn ang="0">
                    <a:pos x="34" y="0"/>
                  </a:cxn>
                  <a:cxn ang="0">
                    <a:pos x="0" y="35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49" y="37"/>
                  </a:cxn>
                </a:cxnLst>
                <a:rect l="0" t="0" r="r" b="b"/>
                <a:pathLst>
                  <a:path w="49" h="37">
                    <a:moveTo>
                      <a:pt x="49" y="37"/>
                    </a:moveTo>
                    <a:lnTo>
                      <a:pt x="49" y="37"/>
                    </a:lnTo>
                    <a:lnTo>
                      <a:pt x="49" y="33"/>
                    </a:lnTo>
                    <a:lnTo>
                      <a:pt x="48" y="27"/>
                    </a:lnTo>
                    <a:lnTo>
                      <a:pt x="47" y="22"/>
                    </a:lnTo>
                    <a:lnTo>
                      <a:pt x="46" y="18"/>
                    </a:lnTo>
                    <a:lnTo>
                      <a:pt x="43" y="12"/>
                    </a:lnTo>
                    <a:lnTo>
                      <a:pt x="41" y="8"/>
                    </a:lnTo>
                    <a:lnTo>
                      <a:pt x="38" y="4"/>
                    </a:lnTo>
                    <a:lnTo>
                      <a:pt x="34" y="0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49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0" name="Freeform 3528"/>
              <p:cNvSpPr>
                <a:spLocks/>
              </p:cNvSpPr>
              <p:nvPr/>
            </p:nvSpPr>
            <p:spPr bwMode="auto">
              <a:xfrm>
                <a:off x="1808" y="1092"/>
                <a:ext cx="9" cy="7"/>
              </a:xfrm>
              <a:custGeom>
                <a:avLst/>
                <a:gdLst/>
                <a:ahLst/>
                <a:cxnLst>
                  <a:cxn ang="0">
                    <a:pos x="1" y="36"/>
                  </a:cxn>
                  <a:cxn ang="0">
                    <a:pos x="1" y="36"/>
                  </a:cxn>
                  <a:cxn ang="0">
                    <a:pos x="1" y="36"/>
                  </a:cxn>
                  <a:cxn ang="0">
                    <a:pos x="1" y="35"/>
                  </a:cxn>
                  <a:cxn ang="0">
                    <a:pos x="0" y="35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49" y="32"/>
                  </a:cxn>
                  <a:cxn ang="0">
                    <a:pos x="48" y="28"/>
                  </a:cxn>
                  <a:cxn ang="0">
                    <a:pos x="48" y="23"/>
                  </a:cxn>
                  <a:cxn ang="0">
                    <a:pos x="47" y="20"/>
                  </a:cxn>
                  <a:cxn ang="0">
                    <a:pos x="46" y="15"/>
                  </a:cxn>
                  <a:cxn ang="0">
                    <a:pos x="43" y="12"/>
                  </a:cxn>
                  <a:cxn ang="0">
                    <a:pos x="41" y="7"/>
                  </a:cxn>
                  <a:cxn ang="0">
                    <a:pos x="39" y="3"/>
                  </a:cxn>
                  <a:cxn ang="0">
                    <a:pos x="35" y="0"/>
                  </a:cxn>
                  <a:cxn ang="0">
                    <a:pos x="35" y="1"/>
                  </a:cxn>
                  <a:cxn ang="0">
                    <a:pos x="1" y="36"/>
                  </a:cxn>
                </a:cxnLst>
                <a:rect l="0" t="0" r="r" b="b"/>
                <a:pathLst>
                  <a:path w="49" h="36">
                    <a:moveTo>
                      <a:pt x="1" y="36"/>
                    </a:moveTo>
                    <a:lnTo>
                      <a:pt x="1" y="36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9" y="32"/>
                    </a:lnTo>
                    <a:lnTo>
                      <a:pt x="48" y="28"/>
                    </a:lnTo>
                    <a:lnTo>
                      <a:pt x="48" y="23"/>
                    </a:lnTo>
                    <a:lnTo>
                      <a:pt x="47" y="20"/>
                    </a:lnTo>
                    <a:lnTo>
                      <a:pt x="46" y="15"/>
                    </a:lnTo>
                    <a:lnTo>
                      <a:pt x="43" y="12"/>
                    </a:lnTo>
                    <a:lnTo>
                      <a:pt x="41" y="7"/>
                    </a:lnTo>
                    <a:lnTo>
                      <a:pt x="39" y="3"/>
                    </a:lnTo>
                    <a:lnTo>
                      <a:pt x="35" y="0"/>
                    </a:lnTo>
                    <a:lnTo>
                      <a:pt x="35" y="1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1" name="Freeform 3529"/>
              <p:cNvSpPr>
                <a:spLocks/>
              </p:cNvSpPr>
              <p:nvPr/>
            </p:nvSpPr>
            <p:spPr bwMode="auto">
              <a:xfrm>
                <a:off x="1808" y="1089"/>
                <a:ext cx="7" cy="10"/>
              </a:xfrm>
              <a:custGeom>
                <a:avLst/>
                <a:gdLst/>
                <a:ahLst/>
                <a:cxnLst>
                  <a:cxn ang="0">
                    <a:pos x="3" y="50"/>
                  </a:cxn>
                  <a:cxn ang="0">
                    <a:pos x="3" y="50"/>
                  </a:cxn>
                  <a:cxn ang="0">
                    <a:pos x="3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1" y="50"/>
                  </a:cxn>
                  <a:cxn ang="0">
                    <a:pos x="1" y="4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34" y="14"/>
                  </a:cxn>
                  <a:cxn ang="0">
                    <a:pos x="32" y="11"/>
                  </a:cxn>
                  <a:cxn ang="0">
                    <a:pos x="29" y="8"/>
                  </a:cxn>
                  <a:cxn ang="0">
                    <a:pos x="24" y="6"/>
                  </a:cxn>
                  <a:cxn ang="0">
                    <a:pos x="21" y="4"/>
                  </a:cxn>
                  <a:cxn ang="0">
                    <a:pos x="16" y="3"/>
                  </a:cxn>
                  <a:cxn ang="0">
                    <a:pos x="11" y="1"/>
                  </a:cxn>
                  <a:cxn ang="0">
                    <a:pos x="8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50"/>
                  </a:cxn>
                </a:cxnLst>
                <a:rect l="0" t="0" r="r" b="b"/>
                <a:pathLst>
                  <a:path w="34" h="50">
                    <a:moveTo>
                      <a:pt x="3" y="50"/>
                    </a:moveTo>
                    <a:lnTo>
                      <a:pt x="3" y="50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34" y="14"/>
                    </a:lnTo>
                    <a:lnTo>
                      <a:pt x="32" y="11"/>
                    </a:lnTo>
                    <a:lnTo>
                      <a:pt x="29" y="8"/>
                    </a:lnTo>
                    <a:lnTo>
                      <a:pt x="24" y="6"/>
                    </a:lnTo>
                    <a:lnTo>
                      <a:pt x="21" y="4"/>
                    </a:lnTo>
                    <a:lnTo>
                      <a:pt x="16" y="3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2" name="Freeform 3530"/>
              <p:cNvSpPr>
                <a:spLocks/>
              </p:cNvSpPr>
              <p:nvPr/>
            </p:nvSpPr>
            <p:spPr bwMode="auto">
              <a:xfrm>
                <a:off x="1802" y="1089"/>
                <a:ext cx="7" cy="10"/>
              </a:xfrm>
              <a:custGeom>
                <a:avLst/>
                <a:gdLst/>
                <a:ahLst/>
                <a:cxnLst>
                  <a:cxn ang="0">
                    <a:pos x="35" y="49"/>
                  </a:cxn>
                  <a:cxn ang="0">
                    <a:pos x="35" y="49"/>
                  </a:cxn>
                  <a:cxn ang="0">
                    <a:pos x="35" y="49"/>
                  </a:cxn>
                  <a:cxn ang="0">
                    <a:pos x="35" y="49"/>
                  </a:cxn>
                  <a:cxn ang="0">
                    <a:pos x="34" y="49"/>
                  </a:cxn>
                  <a:cxn ang="0">
                    <a:pos x="34" y="50"/>
                  </a:cxn>
                  <a:cxn ang="0">
                    <a:pos x="32" y="50"/>
                  </a:cxn>
                  <a:cxn ang="0">
                    <a:pos x="32" y="50"/>
                  </a:cxn>
                  <a:cxn ang="0">
                    <a:pos x="31" y="50"/>
                  </a:cxn>
                  <a:cxn ang="0">
                    <a:pos x="31" y="50"/>
                  </a:cxn>
                  <a:cxn ang="0">
                    <a:pos x="31" y="0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9" y="3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6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35" y="49"/>
                  </a:cxn>
                </a:cxnLst>
                <a:rect l="0" t="0" r="r" b="b"/>
                <a:pathLst>
                  <a:path w="35" h="50">
                    <a:moveTo>
                      <a:pt x="35" y="49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4" y="49"/>
                    </a:lnTo>
                    <a:lnTo>
                      <a:pt x="34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9" y="3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3" name="Freeform 3531"/>
              <p:cNvSpPr>
                <a:spLocks/>
              </p:cNvSpPr>
              <p:nvPr/>
            </p:nvSpPr>
            <p:spPr bwMode="auto">
              <a:xfrm>
                <a:off x="1799" y="1092"/>
                <a:ext cx="10" cy="7"/>
              </a:xfrm>
              <a:custGeom>
                <a:avLst/>
                <a:gdLst/>
                <a:ahLst/>
                <a:cxnLst>
                  <a:cxn ang="0">
                    <a:pos x="50" y="32"/>
                  </a:cxn>
                  <a:cxn ang="0">
                    <a:pos x="50" y="32"/>
                  </a:cxn>
                  <a:cxn ang="0">
                    <a:pos x="50" y="32"/>
                  </a:cxn>
                  <a:cxn ang="0">
                    <a:pos x="50" y="32"/>
                  </a:cxn>
                  <a:cxn ang="0">
                    <a:pos x="50" y="33"/>
                  </a:cxn>
                  <a:cxn ang="0">
                    <a:pos x="50" y="33"/>
                  </a:cxn>
                  <a:cxn ang="0">
                    <a:pos x="50" y="35"/>
                  </a:cxn>
                  <a:cxn ang="0">
                    <a:pos x="49" y="35"/>
                  </a:cxn>
                  <a:cxn ang="0">
                    <a:pos x="49" y="36"/>
                  </a:cxn>
                  <a:cxn ang="0">
                    <a:pos x="49" y="36"/>
                  </a:cxn>
                  <a:cxn ang="0">
                    <a:pos x="14" y="0"/>
                  </a:cxn>
                  <a:cxn ang="0">
                    <a:pos x="11" y="3"/>
                  </a:cxn>
                  <a:cxn ang="0">
                    <a:pos x="8" y="7"/>
                  </a:cxn>
                  <a:cxn ang="0">
                    <a:pos x="6" y="12"/>
                  </a:cxn>
                  <a:cxn ang="0">
                    <a:pos x="4" y="15"/>
                  </a:cxn>
                  <a:cxn ang="0">
                    <a:pos x="2" y="20"/>
                  </a:cxn>
                  <a:cxn ang="0">
                    <a:pos x="1" y="23"/>
                  </a:cxn>
                  <a:cxn ang="0">
                    <a:pos x="0" y="28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50" y="32"/>
                  </a:cxn>
                </a:cxnLst>
                <a:rect l="0" t="0" r="r" b="b"/>
                <a:pathLst>
                  <a:path w="50" h="36">
                    <a:moveTo>
                      <a:pt x="50" y="32"/>
                    </a:moveTo>
                    <a:lnTo>
                      <a:pt x="50" y="32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0" y="35"/>
                    </a:lnTo>
                    <a:lnTo>
                      <a:pt x="49" y="35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14" y="0"/>
                    </a:lnTo>
                    <a:lnTo>
                      <a:pt x="11" y="3"/>
                    </a:lnTo>
                    <a:lnTo>
                      <a:pt x="8" y="7"/>
                    </a:lnTo>
                    <a:lnTo>
                      <a:pt x="6" y="12"/>
                    </a:lnTo>
                    <a:lnTo>
                      <a:pt x="4" y="15"/>
                    </a:lnTo>
                    <a:lnTo>
                      <a:pt x="2" y="20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5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4" name="Freeform 3532"/>
              <p:cNvSpPr>
                <a:spLocks/>
              </p:cNvSpPr>
              <p:nvPr/>
            </p:nvSpPr>
            <p:spPr bwMode="auto">
              <a:xfrm>
                <a:off x="1799" y="1097"/>
                <a:ext cx="10" cy="7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1" y="11"/>
                  </a:cxn>
                  <a:cxn ang="0">
                    <a:pos x="2" y="16"/>
                  </a:cxn>
                  <a:cxn ang="0">
                    <a:pos x="4" y="21"/>
                  </a:cxn>
                  <a:cxn ang="0">
                    <a:pos x="6" y="24"/>
                  </a:cxn>
                  <a:cxn ang="0">
                    <a:pos x="8" y="28"/>
                  </a:cxn>
                  <a:cxn ang="0">
                    <a:pos x="11" y="31"/>
                  </a:cxn>
                  <a:cxn ang="0">
                    <a:pos x="14" y="34"/>
                  </a:cxn>
                  <a:cxn ang="0">
                    <a:pos x="14" y="34"/>
                  </a:cxn>
                  <a:cxn ang="0">
                    <a:pos x="49" y="0"/>
                  </a:cxn>
                </a:cxnLst>
                <a:rect l="0" t="0" r="r" b="b"/>
                <a:pathLst>
                  <a:path w="50" h="34">
                    <a:moveTo>
                      <a:pt x="49" y="0"/>
                    </a:move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2" y="16"/>
                    </a:lnTo>
                    <a:lnTo>
                      <a:pt x="4" y="21"/>
                    </a:lnTo>
                    <a:lnTo>
                      <a:pt x="6" y="24"/>
                    </a:lnTo>
                    <a:lnTo>
                      <a:pt x="8" y="28"/>
                    </a:lnTo>
                    <a:lnTo>
                      <a:pt x="11" y="31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5" name="Freeform 3533"/>
              <p:cNvSpPr>
                <a:spLocks/>
              </p:cNvSpPr>
              <p:nvPr/>
            </p:nvSpPr>
            <p:spPr bwMode="auto">
              <a:xfrm>
                <a:off x="1802" y="1097"/>
                <a:ext cx="7" cy="10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31" y="1"/>
                  </a:cxn>
                  <a:cxn ang="0">
                    <a:pos x="32" y="1"/>
                  </a:cxn>
                  <a:cxn ang="0">
                    <a:pos x="34" y="1"/>
                  </a:cxn>
                  <a:cxn ang="0">
                    <a:pos x="34" y="1"/>
                  </a:cxn>
                  <a:cxn ang="0">
                    <a:pos x="34" y="1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36"/>
                  </a:cxn>
                  <a:cxn ang="0">
                    <a:pos x="2" y="40"/>
                  </a:cxn>
                  <a:cxn ang="0">
                    <a:pos x="6" y="42"/>
                  </a:cxn>
                  <a:cxn ang="0">
                    <a:pos x="10" y="45"/>
                  </a:cxn>
                  <a:cxn ang="0">
                    <a:pos x="14" y="47"/>
                  </a:cxn>
                  <a:cxn ang="0">
                    <a:pos x="19" y="48"/>
                  </a:cxn>
                  <a:cxn ang="0">
                    <a:pos x="23" y="49"/>
                  </a:cxn>
                  <a:cxn ang="0">
                    <a:pos x="27" y="49"/>
                  </a:cxn>
                  <a:cxn ang="0">
                    <a:pos x="31" y="49"/>
                  </a:cxn>
                  <a:cxn ang="0">
                    <a:pos x="31" y="49"/>
                  </a:cxn>
                  <a:cxn ang="0">
                    <a:pos x="31" y="0"/>
                  </a:cxn>
                </a:cxnLst>
                <a:rect l="0" t="0" r="r" b="b"/>
                <a:pathLst>
                  <a:path w="35" h="49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5"/>
                    </a:lnTo>
                    <a:lnTo>
                      <a:pt x="14" y="47"/>
                    </a:lnTo>
                    <a:lnTo>
                      <a:pt x="19" y="48"/>
                    </a:lnTo>
                    <a:lnTo>
                      <a:pt x="23" y="49"/>
                    </a:lnTo>
                    <a:lnTo>
                      <a:pt x="27" y="49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6" name="Freeform 3534"/>
              <p:cNvSpPr>
                <a:spLocks/>
              </p:cNvSpPr>
              <p:nvPr/>
            </p:nvSpPr>
            <p:spPr bwMode="auto">
              <a:xfrm>
                <a:off x="1808" y="1097"/>
                <a:ext cx="7" cy="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49"/>
                  </a:cxn>
                  <a:cxn ang="0">
                    <a:pos x="8" y="49"/>
                  </a:cxn>
                  <a:cxn ang="0">
                    <a:pos x="11" y="49"/>
                  </a:cxn>
                  <a:cxn ang="0">
                    <a:pos x="16" y="48"/>
                  </a:cxn>
                  <a:cxn ang="0">
                    <a:pos x="21" y="47"/>
                  </a:cxn>
                  <a:cxn ang="0">
                    <a:pos x="24" y="45"/>
                  </a:cxn>
                  <a:cxn ang="0">
                    <a:pos x="29" y="42"/>
                  </a:cxn>
                  <a:cxn ang="0">
                    <a:pos x="32" y="40"/>
                  </a:cxn>
                  <a:cxn ang="0">
                    <a:pos x="34" y="36"/>
                  </a:cxn>
                  <a:cxn ang="0">
                    <a:pos x="34" y="36"/>
                  </a:cxn>
                  <a:cxn ang="0">
                    <a:pos x="0" y="2"/>
                  </a:cxn>
                </a:cxnLst>
                <a:rect l="0" t="0" r="r" b="b"/>
                <a:pathLst>
                  <a:path w="34" h="49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49"/>
                    </a:lnTo>
                    <a:lnTo>
                      <a:pt x="8" y="49"/>
                    </a:lnTo>
                    <a:lnTo>
                      <a:pt x="11" y="49"/>
                    </a:lnTo>
                    <a:lnTo>
                      <a:pt x="16" y="48"/>
                    </a:lnTo>
                    <a:lnTo>
                      <a:pt x="21" y="47"/>
                    </a:lnTo>
                    <a:lnTo>
                      <a:pt x="24" y="45"/>
                    </a:lnTo>
                    <a:lnTo>
                      <a:pt x="29" y="42"/>
                    </a:lnTo>
                    <a:lnTo>
                      <a:pt x="32" y="40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7" name="Freeform 3535"/>
              <p:cNvSpPr>
                <a:spLocks/>
              </p:cNvSpPr>
              <p:nvPr/>
            </p:nvSpPr>
            <p:spPr bwMode="auto">
              <a:xfrm>
                <a:off x="1808" y="1097"/>
                <a:ext cx="9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5" y="34"/>
                  </a:cxn>
                  <a:cxn ang="0">
                    <a:pos x="39" y="31"/>
                  </a:cxn>
                  <a:cxn ang="0">
                    <a:pos x="41" y="28"/>
                  </a:cxn>
                  <a:cxn ang="0">
                    <a:pos x="43" y="24"/>
                  </a:cxn>
                  <a:cxn ang="0">
                    <a:pos x="46" y="21"/>
                  </a:cxn>
                  <a:cxn ang="0">
                    <a:pos x="47" y="16"/>
                  </a:cxn>
                  <a:cxn ang="0">
                    <a:pos x="48" y="11"/>
                  </a:cxn>
                  <a:cxn ang="0">
                    <a:pos x="48" y="8"/>
                  </a:cxn>
                  <a:cxn ang="0">
                    <a:pos x="49" y="3"/>
                  </a:cxn>
                  <a:cxn ang="0">
                    <a:pos x="49" y="3"/>
                  </a:cxn>
                  <a:cxn ang="0">
                    <a:pos x="0" y="3"/>
                  </a:cxn>
                </a:cxnLst>
                <a:rect l="0" t="0" r="r" b="b"/>
                <a:pathLst>
                  <a:path w="49" h="34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5" y="34"/>
                    </a:lnTo>
                    <a:lnTo>
                      <a:pt x="39" y="31"/>
                    </a:lnTo>
                    <a:lnTo>
                      <a:pt x="41" y="28"/>
                    </a:lnTo>
                    <a:lnTo>
                      <a:pt x="43" y="24"/>
                    </a:lnTo>
                    <a:lnTo>
                      <a:pt x="46" y="21"/>
                    </a:lnTo>
                    <a:lnTo>
                      <a:pt x="47" y="16"/>
                    </a:lnTo>
                    <a:lnTo>
                      <a:pt x="48" y="11"/>
                    </a:lnTo>
                    <a:lnTo>
                      <a:pt x="48" y="8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8" name="Freeform 3536"/>
              <p:cNvSpPr>
                <a:spLocks/>
              </p:cNvSpPr>
              <p:nvPr/>
            </p:nvSpPr>
            <p:spPr bwMode="auto">
              <a:xfrm>
                <a:off x="1762" y="1091"/>
                <a:ext cx="17" cy="2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5" y="13"/>
                  </a:cxn>
                  <a:cxn ang="0">
                    <a:pos x="82" y="16"/>
                  </a:cxn>
                  <a:cxn ang="0">
                    <a:pos x="79" y="19"/>
                  </a:cxn>
                  <a:cxn ang="0">
                    <a:pos x="75" y="24"/>
                  </a:cxn>
                  <a:cxn ang="0">
                    <a:pos x="73" y="29"/>
                  </a:cxn>
                  <a:cxn ang="0">
                    <a:pos x="70" y="33"/>
                  </a:cxn>
                  <a:cxn ang="0">
                    <a:pos x="66" y="38"/>
                  </a:cxn>
                  <a:cxn ang="0">
                    <a:pos x="64" y="43"/>
                  </a:cxn>
                  <a:cxn ang="0">
                    <a:pos x="60" y="48"/>
                  </a:cxn>
                  <a:cxn ang="0">
                    <a:pos x="57" y="54"/>
                  </a:cxn>
                  <a:cxn ang="0">
                    <a:pos x="55" y="59"/>
                  </a:cxn>
                  <a:cxn ang="0">
                    <a:pos x="52" y="64"/>
                  </a:cxn>
                  <a:cxn ang="0">
                    <a:pos x="50" y="70"/>
                  </a:cxn>
                  <a:cxn ang="0">
                    <a:pos x="48" y="76"/>
                  </a:cxn>
                  <a:cxn ang="0">
                    <a:pos x="45" y="82"/>
                  </a:cxn>
                  <a:cxn ang="0">
                    <a:pos x="43" y="88"/>
                  </a:cxn>
                  <a:cxn ang="0">
                    <a:pos x="42" y="93"/>
                  </a:cxn>
                  <a:cxn ang="0">
                    <a:pos x="41" y="98"/>
                  </a:cxn>
                  <a:cxn ang="0">
                    <a:pos x="39" y="101"/>
                  </a:cxn>
                  <a:cxn ang="0">
                    <a:pos x="38" y="106"/>
                  </a:cxn>
                  <a:cxn ang="0">
                    <a:pos x="37" y="111"/>
                  </a:cxn>
                  <a:cxn ang="0">
                    <a:pos x="36" y="115"/>
                  </a:cxn>
                  <a:cxn ang="0">
                    <a:pos x="36" y="120"/>
                  </a:cxn>
                  <a:cxn ang="0">
                    <a:pos x="36" y="124"/>
                  </a:cxn>
                  <a:cxn ang="0">
                    <a:pos x="35" y="129"/>
                  </a:cxn>
                  <a:cxn ang="0">
                    <a:pos x="19" y="129"/>
                  </a:cxn>
                  <a:cxn ang="0">
                    <a:pos x="19" y="126"/>
                  </a:cxn>
                  <a:cxn ang="0">
                    <a:pos x="19" y="121"/>
                  </a:cxn>
                  <a:cxn ang="0">
                    <a:pos x="20" y="116"/>
                  </a:cxn>
                  <a:cxn ang="0">
                    <a:pos x="20" y="112"/>
                  </a:cxn>
                  <a:cxn ang="0">
                    <a:pos x="21" y="107"/>
                  </a:cxn>
                  <a:cxn ang="0">
                    <a:pos x="22" y="103"/>
                  </a:cxn>
                  <a:cxn ang="0">
                    <a:pos x="23" y="98"/>
                  </a:cxn>
                  <a:cxn ang="0">
                    <a:pos x="24" y="92"/>
                  </a:cxn>
                  <a:cxn ang="0">
                    <a:pos x="27" y="86"/>
                  </a:cxn>
                  <a:cxn ang="0">
                    <a:pos x="28" y="82"/>
                  </a:cxn>
                  <a:cxn ang="0">
                    <a:pos x="30" y="76"/>
                  </a:cxn>
                  <a:cxn ang="0">
                    <a:pos x="31" y="70"/>
                  </a:cxn>
                  <a:cxn ang="0">
                    <a:pos x="34" y="66"/>
                  </a:cxn>
                  <a:cxn ang="0">
                    <a:pos x="36" y="60"/>
                  </a:cxn>
                  <a:cxn ang="0">
                    <a:pos x="38" y="55"/>
                  </a:cxn>
                  <a:cxn ang="0">
                    <a:pos x="42" y="49"/>
                  </a:cxn>
                  <a:cxn ang="0">
                    <a:pos x="44" y="45"/>
                  </a:cxn>
                  <a:cxn ang="0">
                    <a:pos x="46" y="40"/>
                  </a:cxn>
                  <a:cxn ang="0">
                    <a:pos x="50" y="36"/>
                  </a:cxn>
                  <a:cxn ang="0">
                    <a:pos x="52" y="31"/>
                  </a:cxn>
                  <a:cxn ang="0">
                    <a:pos x="56" y="28"/>
                  </a:cxn>
                  <a:cxn ang="0">
                    <a:pos x="58" y="23"/>
                  </a:cxn>
                  <a:cxn ang="0">
                    <a:pos x="61" y="19"/>
                  </a:cxn>
                  <a:cxn ang="0">
                    <a:pos x="65" y="16"/>
                  </a:cxn>
                  <a:cxn ang="0">
                    <a:pos x="0" y="16"/>
                  </a:cxn>
                </a:cxnLst>
                <a:rect l="0" t="0" r="r" b="b"/>
                <a:pathLst>
                  <a:path w="85" h="129">
                    <a:moveTo>
                      <a:pt x="0" y="16"/>
                    </a:moveTo>
                    <a:lnTo>
                      <a:pt x="0" y="0"/>
                    </a:lnTo>
                    <a:lnTo>
                      <a:pt x="85" y="0"/>
                    </a:lnTo>
                    <a:lnTo>
                      <a:pt x="85" y="13"/>
                    </a:lnTo>
                    <a:lnTo>
                      <a:pt x="82" y="16"/>
                    </a:lnTo>
                    <a:lnTo>
                      <a:pt x="79" y="19"/>
                    </a:lnTo>
                    <a:lnTo>
                      <a:pt x="75" y="24"/>
                    </a:lnTo>
                    <a:lnTo>
                      <a:pt x="73" y="29"/>
                    </a:lnTo>
                    <a:lnTo>
                      <a:pt x="70" y="33"/>
                    </a:lnTo>
                    <a:lnTo>
                      <a:pt x="66" y="38"/>
                    </a:lnTo>
                    <a:lnTo>
                      <a:pt x="64" y="43"/>
                    </a:lnTo>
                    <a:lnTo>
                      <a:pt x="60" y="48"/>
                    </a:lnTo>
                    <a:lnTo>
                      <a:pt x="57" y="54"/>
                    </a:lnTo>
                    <a:lnTo>
                      <a:pt x="55" y="59"/>
                    </a:lnTo>
                    <a:lnTo>
                      <a:pt x="52" y="64"/>
                    </a:lnTo>
                    <a:lnTo>
                      <a:pt x="50" y="70"/>
                    </a:lnTo>
                    <a:lnTo>
                      <a:pt x="48" y="76"/>
                    </a:lnTo>
                    <a:lnTo>
                      <a:pt x="45" y="82"/>
                    </a:lnTo>
                    <a:lnTo>
                      <a:pt x="43" y="88"/>
                    </a:lnTo>
                    <a:lnTo>
                      <a:pt x="42" y="93"/>
                    </a:lnTo>
                    <a:lnTo>
                      <a:pt x="41" y="98"/>
                    </a:lnTo>
                    <a:lnTo>
                      <a:pt x="39" y="101"/>
                    </a:lnTo>
                    <a:lnTo>
                      <a:pt x="38" y="106"/>
                    </a:lnTo>
                    <a:lnTo>
                      <a:pt x="37" y="111"/>
                    </a:lnTo>
                    <a:lnTo>
                      <a:pt x="36" y="115"/>
                    </a:lnTo>
                    <a:lnTo>
                      <a:pt x="36" y="120"/>
                    </a:lnTo>
                    <a:lnTo>
                      <a:pt x="36" y="124"/>
                    </a:lnTo>
                    <a:lnTo>
                      <a:pt x="35" y="129"/>
                    </a:lnTo>
                    <a:lnTo>
                      <a:pt x="19" y="129"/>
                    </a:lnTo>
                    <a:lnTo>
                      <a:pt x="19" y="126"/>
                    </a:lnTo>
                    <a:lnTo>
                      <a:pt x="19" y="121"/>
                    </a:lnTo>
                    <a:lnTo>
                      <a:pt x="20" y="116"/>
                    </a:lnTo>
                    <a:lnTo>
                      <a:pt x="20" y="112"/>
                    </a:lnTo>
                    <a:lnTo>
                      <a:pt x="21" y="107"/>
                    </a:lnTo>
                    <a:lnTo>
                      <a:pt x="22" y="103"/>
                    </a:lnTo>
                    <a:lnTo>
                      <a:pt x="23" y="98"/>
                    </a:lnTo>
                    <a:lnTo>
                      <a:pt x="24" y="92"/>
                    </a:lnTo>
                    <a:lnTo>
                      <a:pt x="27" y="86"/>
                    </a:lnTo>
                    <a:lnTo>
                      <a:pt x="28" y="82"/>
                    </a:lnTo>
                    <a:lnTo>
                      <a:pt x="30" y="76"/>
                    </a:lnTo>
                    <a:lnTo>
                      <a:pt x="31" y="70"/>
                    </a:lnTo>
                    <a:lnTo>
                      <a:pt x="34" y="66"/>
                    </a:lnTo>
                    <a:lnTo>
                      <a:pt x="36" y="60"/>
                    </a:lnTo>
                    <a:lnTo>
                      <a:pt x="38" y="55"/>
                    </a:lnTo>
                    <a:lnTo>
                      <a:pt x="42" y="49"/>
                    </a:lnTo>
                    <a:lnTo>
                      <a:pt x="44" y="45"/>
                    </a:lnTo>
                    <a:lnTo>
                      <a:pt x="46" y="40"/>
                    </a:lnTo>
                    <a:lnTo>
                      <a:pt x="50" y="36"/>
                    </a:lnTo>
                    <a:lnTo>
                      <a:pt x="52" y="31"/>
                    </a:lnTo>
                    <a:lnTo>
                      <a:pt x="56" y="28"/>
                    </a:lnTo>
                    <a:lnTo>
                      <a:pt x="58" y="23"/>
                    </a:lnTo>
                    <a:lnTo>
                      <a:pt x="61" y="19"/>
                    </a:lnTo>
                    <a:lnTo>
                      <a:pt x="65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9" name="Freeform 3537"/>
              <p:cNvSpPr>
                <a:spLocks noEditPoints="1"/>
              </p:cNvSpPr>
              <p:nvPr/>
            </p:nvSpPr>
            <p:spPr bwMode="auto">
              <a:xfrm>
                <a:off x="1782" y="1091"/>
                <a:ext cx="17" cy="27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2" y="40"/>
                  </a:cxn>
                  <a:cxn ang="0">
                    <a:pos x="4" y="29"/>
                  </a:cxn>
                  <a:cxn ang="0">
                    <a:pos x="9" y="19"/>
                  </a:cxn>
                  <a:cxn ang="0">
                    <a:pos x="15" y="11"/>
                  </a:cxn>
                  <a:cxn ang="0">
                    <a:pos x="22" y="5"/>
                  </a:cxn>
                  <a:cxn ang="0">
                    <a:pos x="30" y="1"/>
                  </a:cxn>
                  <a:cxn ang="0">
                    <a:pos x="39" y="0"/>
                  </a:cxn>
                  <a:cxn ang="0">
                    <a:pos x="47" y="0"/>
                  </a:cxn>
                  <a:cxn ang="0">
                    <a:pos x="54" y="1"/>
                  </a:cxn>
                  <a:cxn ang="0">
                    <a:pos x="61" y="3"/>
                  </a:cxn>
                  <a:cxn ang="0">
                    <a:pos x="67" y="7"/>
                  </a:cxn>
                  <a:cxn ang="0">
                    <a:pos x="71" y="12"/>
                  </a:cxn>
                  <a:cxn ang="0">
                    <a:pos x="75" y="18"/>
                  </a:cxn>
                  <a:cxn ang="0">
                    <a:pos x="78" y="24"/>
                  </a:cxn>
                  <a:cxn ang="0">
                    <a:pos x="82" y="32"/>
                  </a:cxn>
                  <a:cxn ang="0">
                    <a:pos x="83" y="41"/>
                  </a:cxn>
                  <a:cxn ang="0">
                    <a:pos x="84" y="53"/>
                  </a:cxn>
                  <a:cxn ang="0">
                    <a:pos x="85" y="65"/>
                  </a:cxn>
                  <a:cxn ang="0">
                    <a:pos x="84" y="82"/>
                  </a:cxn>
                  <a:cxn ang="0">
                    <a:pos x="83" y="95"/>
                  </a:cxn>
                  <a:cxn ang="0">
                    <a:pos x="79" y="106"/>
                  </a:cxn>
                  <a:cxn ang="0">
                    <a:pos x="75" y="115"/>
                  </a:cxn>
                  <a:cxn ang="0">
                    <a:pos x="68" y="123"/>
                  </a:cxn>
                  <a:cxn ang="0">
                    <a:pos x="61" y="128"/>
                  </a:cxn>
                  <a:cxn ang="0">
                    <a:pos x="53" y="131"/>
                  </a:cxn>
                  <a:cxn ang="0">
                    <a:pos x="42" y="132"/>
                  </a:cxn>
                  <a:cxn ang="0">
                    <a:pos x="30" y="130"/>
                  </a:cxn>
                  <a:cxn ang="0">
                    <a:pos x="18" y="124"/>
                  </a:cxn>
                  <a:cxn ang="0">
                    <a:pos x="10" y="115"/>
                  </a:cxn>
                  <a:cxn ang="0">
                    <a:pos x="3" y="98"/>
                  </a:cxn>
                  <a:cxn ang="0">
                    <a:pos x="0" y="75"/>
                  </a:cxn>
                  <a:cxn ang="0">
                    <a:pos x="16" y="74"/>
                  </a:cxn>
                  <a:cxn ang="0">
                    <a:pos x="18" y="93"/>
                  </a:cxn>
                  <a:cxn ang="0">
                    <a:pos x="22" y="106"/>
                  </a:cxn>
                  <a:cxn ang="0">
                    <a:pos x="27" y="113"/>
                  </a:cxn>
                  <a:cxn ang="0">
                    <a:pos x="34" y="117"/>
                  </a:cxn>
                  <a:cxn ang="0">
                    <a:pos x="42" y="120"/>
                  </a:cxn>
                  <a:cxn ang="0">
                    <a:pos x="51" y="117"/>
                  </a:cxn>
                  <a:cxn ang="0">
                    <a:pos x="57" y="113"/>
                  </a:cxn>
                  <a:cxn ang="0">
                    <a:pos x="63" y="106"/>
                  </a:cxn>
                  <a:cxn ang="0">
                    <a:pos x="67" y="92"/>
                  </a:cxn>
                  <a:cxn ang="0">
                    <a:pos x="68" y="74"/>
                  </a:cxn>
                  <a:cxn ang="0">
                    <a:pos x="68" y="52"/>
                  </a:cxn>
                  <a:cxn ang="0">
                    <a:pos x="66" y="34"/>
                  </a:cxn>
                  <a:cxn ang="0">
                    <a:pos x="61" y="23"/>
                  </a:cxn>
                  <a:cxn ang="0">
                    <a:pos x="55" y="17"/>
                  </a:cxn>
                  <a:cxn ang="0">
                    <a:pos x="47" y="14"/>
                  </a:cxn>
                  <a:cxn ang="0">
                    <a:pos x="39" y="12"/>
                  </a:cxn>
                  <a:cxn ang="0">
                    <a:pos x="32" y="15"/>
                  </a:cxn>
                  <a:cxn ang="0">
                    <a:pos x="26" y="19"/>
                  </a:cxn>
                  <a:cxn ang="0">
                    <a:pos x="21" y="29"/>
                  </a:cxn>
                  <a:cxn ang="0">
                    <a:pos x="17" y="45"/>
                  </a:cxn>
                  <a:cxn ang="0">
                    <a:pos x="16" y="65"/>
                  </a:cxn>
                </a:cxnLst>
                <a:rect l="0" t="0" r="r" b="b"/>
                <a:pathLst>
                  <a:path w="85" h="132">
                    <a:moveTo>
                      <a:pt x="0" y="65"/>
                    </a:moveTo>
                    <a:lnTo>
                      <a:pt x="0" y="60"/>
                    </a:lnTo>
                    <a:lnTo>
                      <a:pt x="0" y="55"/>
                    </a:lnTo>
                    <a:lnTo>
                      <a:pt x="1" y="49"/>
                    </a:lnTo>
                    <a:lnTo>
                      <a:pt x="1" y="45"/>
                    </a:lnTo>
                    <a:lnTo>
                      <a:pt x="2" y="40"/>
                    </a:lnTo>
                    <a:lnTo>
                      <a:pt x="2" y="37"/>
                    </a:lnTo>
                    <a:lnTo>
                      <a:pt x="3" y="32"/>
                    </a:lnTo>
                    <a:lnTo>
                      <a:pt x="4" y="29"/>
                    </a:lnTo>
                    <a:lnTo>
                      <a:pt x="5" y="25"/>
                    </a:lnTo>
                    <a:lnTo>
                      <a:pt x="8" y="22"/>
                    </a:lnTo>
                    <a:lnTo>
                      <a:pt x="9" y="19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5" y="11"/>
                    </a:lnTo>
                    <a:lnTo>
                      <a:pt x="17" y="9"/>
                    </a:lnTo>
                    <a:lnTo>
                      <a:pt x="18" y="7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6" y="2"/>
                    </a:lnTo>
                    <a:lnTo>
                      <a:pt x="30" y="1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6" y="2"/>
                    </a:lnTo>
                    <a:lnTo>
                      <a:pt x="59" y="2"/>
                    </a:lnTo>
                    <a:lnTo>
                      <a:pt x="61" y="3"/>
                    </a:lnTo>
                    <a:lnTo>
                      <a:pt x="63" y="4"/>
                    </a:lnTo>
                    <a:lnTo>
                      <a:pt x="64" y="5"/>
                    </a:lnTo>
                    <a:lnTo>
                      <a:pt x="67" y="7"/>
                    </a:lnTo>
                    <a:lnTo>
                      <a:pt x="68" y="9"/>
                    </a:lnTo>
                    <a:lnTo>
                      <a:pt x="70" y="10"/>
                    </a:lnTo>
                    <a:lnTo>
                      <a:pt x="71" y="12"/>
                    </a:lnTo>
                    <a:lnTo>
                      <a:pt x="72" y="14"/>
                    </a:lnTo>
                    <a:lnTo>
                      <a:pt x="74" y="16"/>
                    </a:lnTo>
                    <a:lnTo>
                      <a:pt x="75" y="18"/>
                    </a:lnTo>
                    <a:lnTo>
                      <a:pt x="76" y="19"/>
                    </a:lnTo>
                    <a:lnTo>
                      <a:pt x="77" y="22"/>
                    </a:lnTo>
                    <a:lnTo>
                      <a:pt x="78" y="24"/>
                    </a:lnTo>
                    <a:lnTo>
                      <a:pt x="79" y="27"/>
                    </a:lnTo>
                    <a:lnTo>
                      <a:pt x="81" y="30"/>
                    </a:lnTo>
                    <a:lnTo>
                      <a:pt x="82" y="32"/>
                    </a:lnTo>
                    <a:lnTo>
                      <a:pt x="82" y="35"/>
                    </a:lnTo>
                    <a:lnTo>
                      <a:pt x="83" y="38"/>
                    </a:lnTo>
                    <a:lnTo>
                      <a:pt x="83" y="41"/>
                    </a:lnTo>
                    <a:lnTo>
                      <a:pt x="84" y="45"/>
                    </a:lnTo>
                    <a:lnTo>
                      <a:pt x="84" y="48"/>
                    </a:lnTo>
                    <a:lnTo>
                      <a:pt x="84" y="53"/>
                    </a:lnTo>
                    <a:lnTo>
                      <a:pt x="85" y="56"/>
                    </a:lnTo>
                    <a:lnTo>
                      <a:pt x="85" y="61"/>
                    </a:lnTo>
                    <a:lnTo>
                      <a:pt x="85" y="65"/>
                    </a:lnTo>
                    <a:lnTo>
                      <a:pt x="85" y="71"/>
                    </a:lnTo>
                    <a:lnTo>
                      <a:pt x="85" y="77"/>
                    </a:lnTo>
                    <a:lnTo>
                      <a:pt x="84" y="82"/>
                    </a:lnTo>
                    <a:lnTo>
                      <a:pt x="84" y="86"/>
                    </a:lnTo>
                    <a:lnTo>
                      <a:pt x="83" y="91"/>
                    </a:lnTo>
                    <a:lnTo>
                      <a:pt x="83" y="95"/>
                    </a:lnTo>
                    <a:lnTo>
                      <a:pt x="82" y="99"/>
                    </a:lnTo>
                    <a:lnTo>
                      <a:pt x="81" y="102"/>
                    </a:lnTo>
                    <a:lnTo>
                      <a:pt x="79" y="106"/>
                    </a:lnTo>
                    <a:lnTo>
                      <a:pt x="77" y="109"/>
                    </a:lnTo>
                    <a:lnTo>
                      <a:pt x="76" y="113"/>
                    </a:lnTo>
                    <a:lnTo>
                      <a:pt x="75" y="115"/>
                    </a:lnTo>
                    <a:lnTo>
                      <a:pt x="72" y="119"/>
                    </a:lnTo>
                    <a:lnTo>
                      <a:pt x="70" y="121"/>
                    </a:lnTo>
                    <a:lnTo>
                      <a:pt x="68" y="123"/>
                    </a:lnTo>
                    <a:lnTo>
                      <a:pt x="67" y="124"/>
                    </a:lnTo>
                    <a:lnTo>
                      <a:pt x="63" y="127"/>
                    </a:lnTo>
                    <a:lnTo>
                      <a:pt x="61" y="128"/>
                    </a:lnTo>
                    <a:lnTo>
                      <a:pt x="59" y="129"/>
                    </a:lnTo>
                    <a:lnTo>
                      <a:pt x="55" y="130"/>
                    </a:lnTo>
                    <a:lnTo>
                      <a:pt x="53" y="131"/>
                    </a:lnTo>
                    <a:lnTo>
                      <a:pt x="49" y="132"/>
                    </a:lnTo>
                    <a:lnTo>
                      <a:pt x="46" y="132"/>
                    </a:lnTo>
                    <a:lnTo>
                      <a:pt x="42" y="132"/>
                    </a:lnTo>
                    <a:lnTo>
                      <a:pt x="38" y="132"/>
                    </a:lnTo>
                    <a:lnTo>
                      <a:pt x="33" y="131"/>
                    </a:lnTo>
                    <a:lnTo>
                      <a:pt x="30" y="130"/>
                    </a:lnTo>
                    <a:lnTo>
                      <a:pt x="25" y="129"/>
                    </a:lnTo>
                    <a:lnTo>
                      <a:pt x="22" y="127"/>
                    </a:lnTo>
                    <a:lnTo>
                      <a:pt x="18" y="124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10" y="115"/>
                    </a:lnTo>
                    <a:lnTo>
                      <a:pt x="7" y="109"/>
                    </a:lnTo>
                    <a:lnTo>
                      <a:pt x="4" y="104"/>
                    </a:lnTo>
                    <a:lnTo>
                      <a:pt x="3" y="98"/>
                    </a:lnTo>
                    <a:lnTo>
                      <a:pt x="2" y="91"/>
                    </a:lnTo>
                    <a:lnTo>
                      <a:pt x="1" y="83"/>
                    </a:lnTo>
                    <a:lnTo>
                      <a:pt x="0" y="75"/>
                    </a:lnTo>
                    <a:lnTo>
                      <a:pt x="0" y="65"/>
                    </a:lnTo>
                    <a:close/>
                    <a:moveTo>
                      <a:pt x="16" y="65"/>
                    </a:moveTo>
                    <a:lnTo>
                      <a:pt x="16" y="74"/>
                    </a:lnTo>
                    <a:lnTo>
                      <a:pt x="17" y="80"/>
                    </a:lnTo>
                    <a:lnTo>
                      <a:pt x="17" y="87"/>
                    </a:lnTo>
                    <a:lnTo>
                      <a:pt x="18" y="93"/>
                    </a:lnTo>
                    <a:lnTo>
                      <a:pt x="19" y="98"/>
                    </a:lnTo>
                    <a:lnTo>
                      <a:pt x="21" y="102"/>
                    </a:lnTo>
                    <a:lnTo>
                      <a:pt x="22" y="106"/>
                    </a:lnTo>
                    <a:lnTo>
                      <a:pt x="24" y="108"/>
                    </a:lnTo>
                    <a:lnTo>
                      <a:pt x="26" y="112"/>
                    </a:lnTo>
                    <a:lnTo>
                      <a:pt x="27" y="113"/>
                    </a:lnTo>
                    <a:lnTo>
                      <a:pt x="30" y="115"/>
                    </a:lnTo>
                    <a:lnTo>
                      <a:pt x="32" y="116"/>
                    </a:lnTo>
                    <a:lnTo>
                      <a:pt x="34" y="117"/>
                    </a:lnTo>
                    <a:lnTo>
                      <a:pt x="37" y="119"/>
                    </a:lnTo>
                    <a:lnTo>
                      <a:pt x="40" y="120"/>
                    </a:lnTo>
                    <a:lnTo>
                      <a:pt x="42" y="120"/>
                    </a:lnTo>
                    <a:lnTo>
                      <a:pt x="45" y="120"/>
                    </a:lnTo>
                    <a:lnTo>
                      <a:pt x="48" y="119"/>
                    </a:lnTo>
                    <a:lnTo>
                      <a:pt x="51" y="117"/>
                    </a:lnTo>
                    <a:lnTo>
                      <a:pt x="53" y="116"/>
                    </a:lnTo>
                    <a:lnTo>
                      <a:pt x="55" y="115"/>
                    </a:lnTo>
                    <a:lnTo>
                      <a:pt x="57" y="113"/>
                    </a:lnTo>
                    <a:lnTo>
                      <a:pt x="59" y="112"/>
                    </a:lnTo>
                    <a:lnTo>
                      <a:pt x="61" y="108"/>
                    </a:lnTo>
                    <a:lnTo>
                      <a:pt x="63" y="106"/>
                    </a:lnTo>
                    <a:lnTo>
                      <a:pt x="64" y="102"/>
                    </a:lnTo>
                    <a:lnTo>
                      <a:pt x="66" y="98"/>
                    </a:lnTo>
                    <a:lnTo>
                      <a:pt x="67" y="92"/>
                    </a:lnTo>
                    <a:lnTo>
                      <a:pt x="68" y="87"/>
                    </a:lnTo>
                    <a:lnTo>
                      <a:pt x="68" y="80"/>
                    </a:lnTo>
                    <a:lnTo>
                      <a:pt x="68" y="74"/>
                    </a:lnTo>
                    <a:lnTo>
                      <a:pt x="69" y="65"/>
                    </a:lnTo>
                    <a:lnTo>
                      <a:pt x="68" y="59"/>
                    </a:lnTo>
                    <a:lnTo>
                      <a:pt x="68" y="52"/>
                    </a:lnTo>
                    <a:lnTo>
                      <a:pt x="68" y="45"/>
                    </a:lnTo>
                    <a:lnTo>
                      <a:pt x="67" y="39"/>
                    </a:lnTo>
                    <a:lnTo>
                      <a:pt x="66" y="34"/>
                    </a:lnTo>
                    <a:lnTo>
                      <a:pt x="64" y="30"/>
                    </a:lnTo>
                    <a:lnTo>
                      <a:pt x="63" y="26"/>
                    </a:lnTo>
                    <a:lnTo>
                      <a:pt x="61" y="23"/>
                    </a:lnTo>
                    <a:lnTo>
                      <a:pt x="59" y="20"/>
                    </a:lnTo>
                    <a:lnTo>
                      <a:pt x="57" y="18"/>
                    </a:lnTo>
                    <a:lnTo>
                      <a:pt x="55" y="17"/>
                    </a:lnTo>
                    <a:lnTo>
                      <a:pt x="53" y="15"/>
                    </a:lnTo>
                    <a:lnTo>
                      <a:pt x="51" y="14"/>
                    </a:lnTo>
                    <a:lnTo>
                      <a:pt x="47" y="14"/>
                    </a:lnTo>
                    <a:lnTo>
                      <a:pt x="45" y="12"/>
                    </a:lnTo>
                    <a:lnTo>
                      <a:pt x="42" y="12"/>
                    </a:lnTo>
                    <a:lnTo>
                      <a:pt x="39" y="12"/>
                    </a:lnTo>
                    <a:lnTo>
                      <a:pt x="37" y="14"/>
                    </a:lnTo>
                    <a:lnTo>
                      <a:pt x="34" y="14"/>
                    </a:lnTo>
                    <a:lnTo>
                      <a:pt x="32" y="15"/>
                    </a:lnTo>
                    <a:lnTo>
                      <a:pt x="30" y="16"/>
                    </a:lnTo>
                    <a:lnTo>
                      <a:pt x="29" y="18"/>
                    </a:lnTo>
                    <a:lnTo>
                      <a:pt x="26" y="19"/>
                    </a:lnTo>
                    <a:lnTo>
                      <a:pt x="25" y="22"/>
                    </a:lnTo>
                    <a:lnTo>
                      <a:pt x="23" y="25"/>
                    </a:lnTo>
                    <a:lnTo>
                      <a:pt x="21" y="29"/>
                    </a:lnTo>
                    <a:lnTo>
                      <a:pt x="19" y="33"/>
                    </a:lnTo>
                    <a:lnTo>
                      <a:pt x="18" y="39"/>
                    </a:lnTo>
                    <a:lnTo>
                      <a:pt x="17" y="45"/>
                    </a:lnTo>
                    <a:lnTo>
                      <a:pt x="17" y="52"/>
                    </a:lnTo>
                    <a:lnTo>
                      <a:pt x="16" y="59"/>
                    </a:lnTo>
                    <a:lnTo>
                      <a:pt x="16" y="6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0" name="Freeform 3538"/>
              <p:cNvSpPr>
                <a:spLocks/>
              </p:cNvSpPr>
              <p:nvPr/>
            </p:nvSpPr>
            <p:spPr bwMode="auto">
              <a:xfrm>
                <a:off x="1816" y="1091"/>
                <a:ext cx="34" cy="26"/>
              </a:xfrm>
              <a:custGeom>
                <a:avLst/>
                <a:gdLst/>
                <a:ahLst/>
                <a:cxnLst>
                  <a:cxn ang="0">
                    <a:pos x="35" y="130"/>
                  </a:cxn>
                  <a:cxn ang="0">
                    <a:pos x="0" y="0"/>
                  </a:cxn>
                  <a:cxn ang="0">
                    <a:pos x="18" y="0"/>
                  </a:cxn>
                  <a:cxn ang="0">
                    <a:pos x="37" y="85"/>
                  </a:cxn>
                  <a:cxn ang="0">
                    <a:pos x="39" y="89"/>
                  </a:cxn>
                  <a:cxn ang="0">
                    <a:pos x="39" y="92"/>
                  </a:cxn>
                  <a:cxn ang="0">
                    <a:pos x="40" y="95"/>
                  </a:cxn>
                  <a:cxn ang="0">
                    <a:pos x="41" y="99"/>
                  </a:cxn>
                  <a:cxn ang="0">
                    <a:pos x="41" y="102"/>
                  </a:cxn>
                  <a:cxn ang="0">
                    <a:pos x="42" y="106"/>
                  </a:cxn>
                  <a:cxn ang="0">
                    <a:pos x="42" y="108"/>
                  </a:cxn>
                  <a:cxn ang="0">
                    <a:pos x="43" y="112"/>
                  </a:cxn>
                  <a:cxn ang="0">
                    <a:pos x="44" y="107"/>
                  </a:cxn>
                  <a:cxn ang="0">
                    <a:pos x="46" y="102"/>
                  </a:cxn>
                  <a:cxn ang="0">
                    <a:pos x="47" y="99"/>
                  </a:cxn>
                  <a:cxn ang="0">
                    <a:pos x="47" y="95"/>
                  </a:cxn>
                  <a:cxn ang="0">
                    <a:pos x="48" y="93"/>
                  </a:cxn>
                  <a:cxn ang="0">
                    <a:pos x="48" y="91"/>
                  </a:cxn>
                  <a:cxn ang="0">
                    <a:pos x="49" y="89"/>
                  </a:cxn>
                  <a:cxn ang="0">
                    <a:pos x="49" y="87"/>
                  </a:cxn>
                  <a:cxn ang="0">
                    <a:pos x="74" y="0"/>
                  </a:cxn>
                  <a:cxn ang="0">
                    <a:pos x="95" y="0"/>
                  </a:cxn>
                  <a:cxn ang="0">
                    <a:pos x="114" y="65"/>
                  </a:cxn>
                  <a:cxn ang="0">
                    <a:pos x="115" y="72"/>
                  </a:cxn>
                  <a:cxn ang="0">
                    <a:pos x="117" y="78"/>
                  </a:cxn>
                  <a:cxn ang="0">
                    <a:pos x="118" y="84"/>
                  </a:cxn>
                  <a:cxn ang="0">
                    <a:pos x="119" y="90"/>
                  </a:cxn>
                  <a:cxn ang="0">
                    <a:pos x="121" y="95"/>
                  </a:cxn>
                  <a:cxn ang="0">
                    <a:pos x="122" y="101"/>
                  </a:cxn>
                  <a:cxn ang="0">
                    <a:pos x="123" y="107"/>
                  </a:cxn>
                  <a:cxn ang="0">
                    <a:pos x="124" y="112"/>
                  </a:cxn>
                  <a:cxn ang="0">
                    <a:pos x="124" y="109"/>
                  </a:cxn>
                  <a:cxn ang="0">
                    <a:pos x="125" y="106"/>
                  </a:cxn>
                  <a:cxn ang="0">
                    <a:pos x="125" y="102"/>
                  </a:cxn>
                  <a:cxn ang="0">
                    <a:pos x="126" y="99"/>
                  </a:cxn>
                  <a:cxn ang="0">
                    <a:pos x="128" y="95"/>
                  </a:cxn>
                  <a:cxn ang="0">
                    <a:pos x="129" y="91"/>
                  </a:cxn>
                  <a:cxn ang="0">
                    <a:pos x="129" y="87"/>
                  </a:cxn>
                  <a:cxn ang="0">
                    <a:pos x="130" y="84"/>
                  </a:cxn>
                  <a:cxn ang="0">
                    <a:pos x="151" y="0"/>
                  </a:cxn>
                  <a:cxn ang="0">
                    <a:pos x="168" y="0"/>
                  </a:cxn>
                  <a:cxn ang="0">
                    <a:pos x="132" y="130"/>
                  </a:cxn>
                  <a:cxn ang="0">
                    <a:pos x="116" y="130"/>
                  </a:cxn>
                  <a:cxn ang="0">
                    <a:pos x="88" y="31"/>
                  </a:cxn>
                  <a:cxn ang="0">
                    <a:pos x="87" y="27"/>
                  </a:cxn>
                  <a:cxn ang="0">
                    <a:pos x="86" y="25"/>
                  </a:cxn>
                  <a:cxn ang="0">
                    <a:pos x="86" y="23"/>
                  </a:cxn>
                  <a:cxn ang="0">
                    <a:pos x="85" y="20"/>
                  </a:cxn>
                  <a:cxn ang="0">
                    <a:pos x="85" y="19"/>
                  </a:cxn>
                  <a:cxn ang="0">
                    <a:pos x="85" y="17"/>
                  </a:cxn>
                  <a:cxn ang="0">
                    <a:pos x="84" y="16"/>
                  </a:cxn>
                  <a:cxn ang="0">
                    <a:pos x="84" y="16"/>
                  </a:cxn>
                  <a:cxn ang="0">
                    <a:pos x="84" y="18"/>
                  </a:cxn>
                  <a:cxn ang="0">
                    <a:pos x="83" y="19"/>
                  </a:cxn>
                  <a:cxn ang="0">
                    <a:pos x="83" y="22"/>
                  </a:cxn>
                  <a:cxn ang="0">
                    <a:pos x="81" y="24"/>
                  </a:cxn>
                  <a:cxn ang="0">
                    <a:pos x="81" y="26"/>
                  </a:cxn>
                  <a:cxn ang="0">
                    <a:pos x="81" y="27"/>
                  </a:cxn>
                  <a:cxn ang="0">
                    <a:pos x="80" y="30"/>
                  </a:cxn>
                  <a:cxn ang="0">
                    <a:pos x="80" y="31"/>
                  </a:cxn>
                  <a:cxn ang="0">
                    <a:pos x="52" y="130"/>
                  </a:cxn>
                  <a:cxn ang="0">
                    <a:pos x="35" y="130"/>
                  </a:cxn>
                </a:cxnLst>
                <a:rect l="0" t="0" r="r" b="b"/>
                <a:pathLst>
                  <a:path w="168" h="130">
                    <a:moveTo>
                      <a:pt x="35" y="13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37" y="85"/>
                    </a:lnTo>
                    <a:lnTo>
                      <a:pt x="39" y="89"/>
                    </a:lnTo>
                    <a:lnTo>
                      <a:pt x="39" y="92"/>
                    </a:lnTo>
                    <a:lnTo>
                      <a:pt x="40" y="95"/>
                    </a:lnTo>
                    <a:lnTo>
                      <a:pt x="41" y="99"/>
                    </a:lnTo>
                    <a:lnTo>
                      <a:pt x="41" y="102"/>
                    </a:lnTo>
                    <a:lnTo>
                      <a:pt x="42" y="106"/>
                    </a:lnTo>
                    <a:lnTo>
                      <a:pt x="42" y="108"/>
                    </a:lnTo>
                    <a:lnTo>
                      <a:pt x="43" y="112"/>
                    </a:lnTo>
                    <a:lnTo>
                      <a:pt x="44" y="107"/>
                    </a:lnTo>
                    <a:lnTo>
                      <a:pt x="46" y="102"/>
                    </a:lnTo>
                    <a:lnTo>
                      <a:pt x="47" y="99"/>
                    </a:lnTo>
                    <a:lnTo>
                      <a:pt x="47" y="95"/>
                    </a:lnTo>
                    <a:lnTo>
                      <a:pt x="48" y="93"/>
                    </a:lnTo>
                    <a:lnTo>
                      <a:pt x="48" y="91"/>
                    </a:lnTo>
                    <a:lnTo>
                      <a:pt x="49" y="89"/>
                    </a:lnTo>
                    <a:lnTo>
                      <a:pt x="49" y="87"/>
                    </a:lnTo>
                    <a:lnTo>
                      <a:pt x="74" y="0"/>
                    </a:lnTo>
                    <a:lnTo>
                      <a:pt x="95" y="0"/>
                    </a:lnTo>
                    <a:lnTo>
                      <a:pt x="114" y="65"/>
                    </a:lnTo>
                    <a:lnTo>
                      <a:pt x="115" y="72"/>
                    </a:lnTo>
                    <a:lnTo>
                      <a:pt x="117" y="78"/>
                    </a:lnTo>
                    <a:lnTo>
                      <a:pt x="118" y="84"/>
                    </a:lnTo>
                    <a:lnTo>
                      <a:pt x="119" y="90"/>
                    </a:lnTo>
                    <a:lnTo>
                      <a:pt x="121" y="95"/>
                    </a:lnTo>
                    <a:lnTo>
                      <a:pt x="122" y="101"/>
                    </a:lnTo>
                    <a:lnTo>
                      <a:pt x="123" y="107"/>
                    </a:lnTo>
                    <a:lnTo>
                      <a:pt x="124" y="112"/>
                    </a:lnTo>
                    <a:lnTo>
                      <a:pt x="124" y="109"/>
                    </a:lnTo>
                    <a:lnTo>
                      <a:pt x="125" y="106"/>
                    </a:lnTo>
                    <a:lnTo>
                      <a:pt x="125" y="102"/>
                    </a:lnTo>
                    <a:lnTo>
                      <a:pt x="126" y="99"/>
                    </a:lnTo>
                    <a:lnTo>
                      <a:pt x="128" y="95"/>
                    </a:lnTo>
                    <a:lnTo>
                      <a:pt x="129" y="91"/>
                    </a:lnTo>
                    <a:lnTo>
                      <a:pt x="129" y="87"/>
                    </a:lnTo>
                    <a:lnTo>
                      <a:pt x="130" y="84"/>
                    </a:lnTo>
                    <a:lnTo>
                      <a:pt x="151" y="0"/>
                    </a:lnTo>
                    <a:lnTo>
                      <a:pt x="168" y="0"/>
                    </a:lnTo>
                    <a:lnTo>
                      <a:pt x="132" y="130"/>
                    </a:lnTo>
                    <a:lnTo>
                      <a:pt x="116" y="130"/>
                    </a:lnTo>
                    <a:lnTo>
                      <a:pt x="88" y="31"/>
                    </a:lnTo>
                    <a:lnTo>
                      <a:pt x="87" y="27"/>
                    </a:lnTo>
                    <a:lnTo>
                      <a:pt x="86" y="25"/>
                    </a:lnTo>
                    <a:lnTo>
                      <a:pt x="86" y="23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85" y="17"/>
                    </a:lnTo>
                    <a:lnTo>
                      <a:pt x="84" y="16"/>
                    </a:lnTo>
                    <a:lnTo>
                      <a:pt x="84" y="16"/>
                    </a:lnTo>
                    <a:lnTo>
                      <a:pt x="84" y="18"/>
                    </a:lnTo>
                    <a:lnTo>
                      <a:pt x="83" y="19"/>
                    </a:lnTo>
                    <a:lnTo>
                      <a:pt x="83" y="22"/>
                    </a:lnTo>
                    <a:lnTo>
                      <a:pt x="81" y="24"/>
                    </a:lnTo>
                    <a:lnTo>
                      <a:pt x="81" y="26"/>
                    </a:lnTo>
                    <a:lnTo>
                      <a:pt x="81" y="27"/>
                    </a:lnTo>
                    <a:lnTo>
                      <a:pt x="80" y="30"/>
                    </a:lnTo>
                    <a:lnTo>
                      <a:pt x="80" y="31"/>
                    </a:lnTo>
                    <a:lnTo>
                      <a:pt x="52" y="130"/>
                    </a:lnTo>
                    <a:lnTo>
                      <a:pt x="35" y="13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1" name="Freeform 3539"/>
              <p:cNvSpPr>
                <a:spLocks noEditPoints="1"/>
              </p:cNvSpPr>
              <p:nvPr/>
            </p:nvSpPr>
            <p:spPr bwMode="auto">
              <a:xfrm>
                <a:off x="1803" y="1093"/>
                <a:ext cx="11" cy="11"/>
              </a:xfrm>
              <a:custGeom>
                <a:avLst/>
                <a:gdLst/>
                <a:ahLst/>
                <a:cxnLst>
                  <a:cxn ang="0">
                    <a:pos x="54" y="33"/>
                  </a:cxn>
                  <a:cxn ang="0">
                    <a:pos x="51" y="40"/>
                  </a:cxn>
                  <a:cxn ang="0">
                    <a:pos x="47" y="47"/>
                  </a:cxn>
                  <a:cxn ang="0">
                    <a:pos x="40" y="52"/>
                  </a:cxn>
                  <a:cxn ang="0">
                    <a:pos x="33" y="54"/>
                  </a:cxn>
                  <a:cxn ang="0">
                    <a:pos x="25" y="54"/>
                  </a:cxn>
                  <a:cxn ang="0">
                    <a:pos x="17" y="53"/>
                  </a:cxn>
                  <a:cxn ang="0">
                    <a:pos x="10" y="48"/>
                  </a:cxn>
                  <a:cxn ang="0">
                    <a:pos x="4" y="42"/>
                  </a:cxn>
                  <a:cxn ang="0">
                    <a:pos x="1" y="35"/>
                  </a:cxn>
                  <a:cxn ang="0">
                    <a:pos x="0" y="27"/>
                  </a:cxn>
                  <a:cxn ang="0">
                    <a:pos x="1" y="19"/>
                  </a:cxn>
                  <a:cxn ang="0">
                    <a:pos x="4" y="12"/>
                  </a:cxn>
                  <a:cxn ang="0">
                    <a:pos x="10" y="5"/>
                  </a:cxn>
                  <a:cxn ang="0">
                    <a:pos x="17" y="2"/>
                  </a:cxn>
                  <a:cxn ang="0">
                    <a:pos x="25" y="0"/>
                  </a:cxn>
                  <a:cxn ang="0">
                    <a:pos x="33" y="1"/>
                  </a:cxn>
                  <a:cxn ang="0">
                    <a:pos x="40" y="3"/>
                  </a:cxn>
                  <a:cxn ang="0">
                    <a:pos x="47" y="8"/>
                  </a:cxn>
                  <a:cxn ang="0">
                    <a:pos x="51" y="15"/>
                  </a:cxn>
                  <a:cxn ang="0">
                    <a:pos x="54" y="22"/>
                  </a:cxn>
                  <a:cxn ang="0">
                    <a:pos x="47" y="27"/>
                  </a:cxn>
                  <a:cxn ang="0">
                    <a:pos x="46" y="22"/>
                  </a:cxn>
                  <a:cxn ang="0">
                    <a:pos x="43" y="16"/>
                  </a:cxn>
                  <a:cxn ang="0">
                    <a:pos x="40" y="11"/>
                  </a:cxn>
                  <a:cxn ang="0">
                    <a:pos x="35" y="9"/>
                  </a:cxn>
                  <a:cxn ang="0">
                    <a:pos x="30" y="8"/>
                  </a:cxn>
                  <a:cxn ang="0">
                    <a:pos x="24" y="8"/>
                  </a:cxn>
                  <a:cxn ang="0">
                    <a:pos x="18" y="10"/>
                  </a:cxn>
                  <a:cxn ang="0">
                    <a:pos x="13" y="13"/>
                  </a:cxn>
                  <a:cxn ang="0">
                    <a:pos x="10" y="18"/>
                  </a:cxn>
                  <a:cxn ang="0">
                    <a:pos x="8" y="23"/>
                  </a:cxn>
                  <a:cxn ang="0">
                    <a:pos x="8" y="30"/>
                  </a:cxn>
                  <a:cxn ang="0">
                    <a:pos x="9" y="34"/>
                  </a:cxn>
                  <a:cxn ang="0">
                    <a:pos x="12" y="40"/>
                  </a:cxn>
                  <a:cxn ang="0">
                    <a:pos x="16" y="43"/>
                  </a:cxn>
                  <a:cxn ang="0">
                    <a:pos x="21" y="46"/>
                  </a:cxn>
                  <a:cxn ang="0">
                    <a:pos x="27" y="47"/>
                  </a:cxn>
                  <a:cxn ang="0">
                    <a:pos x="33" y="46"/>
                  </a:cxn>
                  <a:cxn ang="0">
                    <a:pos x="39" y="43"/>
                  </a:cxn>
                  <a:cxn ang="0">
                    <a:pos x="42" y="40"/>
                  </a:cxn>
                  <a:cxn ang="0">
                    <a:pos x="46" y="34"/>
                  </a:cxn>
                  <a:cxn ang="0">
                    <a:pos x="47" y="30"/>
                  </a:cxn>
                </a:cxnLst>
                <a:rect l="0" t="0" r="r" b="b"/>
                <a:pathLst>
                  <a:path w="55" h="55">
                    <a:moveTo>
                      <a:pt x="55" y="27"/>
                    </a:moveTo>
                    <a:lnTo>
                      <a:pt x="55" y="30"/>
                    </a:lnTo>
                    <a:lnTo>
                      <a:pt x="54" y="33"/>
                    </a:lnTo>
                    <a:lnTo>
                      <a:pt x="54" y="35"/>
                    </a:lnTo>
                    <a:lnTo>
                      <a:pt x="53" y="38"/>
                    </a:lnTo>
                    <a:lnTo>
                      <a:pt x="51" y="40"/>
                    </a:lnTo>
                    <a:lnTo>
                      <a:pt x="50" y="42"/>
                    </a:lnTo>
                    <a:lnTo>
                      <a:pt x="48" y="45"/>
                    </a:lnTo>
                    <a:lnTo>
                      <a:pt x="47" y="47"/>
                    </a:lnTo>
                    <a:lnTo>
                      <a:pt x="45" y="48"/>
                    </a:lnTo>
                    <a:lnTo>
                      <a:pt x="42" y="50"/>
                    </a:lnTo>
                    <a:lnTo>
                      <a:pt x="40" y="52"/>
                    </a:lnTo>
                    <a:lnTo>
                      <a:pt x="38" y="53"/>
                    </a:lnTo>
                    <a:lnTo>
                      <a:pt x="35" y="54"/>
                    </a:lnTo>
                    <a:lnTo>
                      <a:pt x="33" y="54"/>
                    </a:lnTo>
                    <a:lnTo>
                      <a:pt x="30" y="54"/>
                    </a:lnTo>
                    <a:lnTo>
                      <a:pt x="27" y="55"/>
                    </a:lnTo>
                    <a:lnTo>
                      <a:pt x="25" y="54"/>
                    </a:lnTo>
                    <a:lnTo>
                      <a:pt x="21" y="54"/>
                    </a:lnTo>
                    <a:lnTo>
                      <a:pt x="19" y="54"/>
                    </a:lnTo>
                    <a:lnTo>
                      <a:pt x="17" y="53"/>
                    </a:lnTo>
                    <a:lnTo>
                      <a:pt x="15" y="52"/>
                    </a:lnTo>
                    <a:lnTo>
                      <a:pt x="12" y="50"/>
                    </a:lnTo>
                    <a:lnTo>
                      <a:pt x="10" y="48"/>
                    </a:lnTo>
                    <a:lnTo>
                      <a:pt x="8" y="47"/>
                    </a:lnTo>
                    <a:lnTo>
                      <a:pt x="6" y="45"/>
                    </a:lnTo>
                    <a:lnTo>
                      <a:pt x="4" y="42"/>
                    </a:lnTo>
                    <a:lnTo>
                      <a:pt x="3" y="40"/>
                    </a:lnTo>
                    <a:lnTo>
                      <a:pt x="2" y="38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3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2" y="4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8" y="2"/>
                    </a:lnTo>
                    <a:lnTo>
                      <a:pt x="40" y="3"/>
                    </a:lnTo>
                    <a:lnTo>
                      <a:pt x="42" y="4"/>
                    </a:lnTo>
                    <a:lnTo>
                      <a:pt x="45" y="5"/>
                    </a:lnTo>
                    <a:lnTo>
                      <a:pt x="47" y="8"/>
                    </a:lnTo>
                    <a:lnTo>
                      <a:pt x="48" y="10"/>
                    </a:lnTo>
                    <a:lnTo>
                      <a:pt x="50" y="12"/>
                    </a:lnTo>
                    <a:lnTo>
                      <a:pt x="51" y="15"/>
                    </a:lnTo>
                    <a:lnTo>
                      <a:pt x="53" y="17"/>
                    </a:lnTo>
                    <a:lnTo>
                      <a:pt x="54" y="19"/>
                    </a:lnTo>
                    <a:lnTo>
                      <a:pt x="54" y="22"/>
                    </a:lnTo>
                    <a:lnTo>
                      <a:pt x="55" y="24"/>
                    </a:lnTo>
                    <a:lnTo>
                      <a:pt x="55" y="27"/>
                    </a:lnTo>
                    <a:close/>
                    <a:moveTo>
                      <a:pt x="47" y="27"/>
                    </a:moveTo>
                    <a:lnTo>
                      <a:pt x="47" y="25"/>
                    </a:lnTo>
                    <a:lnTo>
                      <a:pt x="47" y="23"/>
                    </a:lnTo>
                    <a:lnTo>
                      <a:pt x="46" y="22"/>
                    </a:lnTo>
                    <a:lnTo>
                      <a:pt x="46" y="19"/>
                    </a:lnTo>
                    <a:lnTo>
                      <a:pt x="45" y="18"/>
                    </a:lnTo>
                    <a:lnTo>
                      <a:pt x="43" y="16"/>
                    </a:lnTo>
                    <a:lnTo>
                      <a:pt x="42" y="15"/>
                    </a:lnTo>
                    <a:lnTo>
                      <a:pt x="41" y="13"/>
                    </a:lnTo>
                    <a:lnTo>
                      <a:pt x="40" y="11"/>
                    </a:lnTo>
                    <a:lnTo>
                      <a:pt x="39" y="10"/>
                    </a:lnTo>
                    <a:lnTo>
                      <a:pt x="36" y="10"/>
                    </a:lnTo>
                    <a:lnTo>
                      <a:pt x="35" y="9"/>
                    </a:lnTo>
                    <a:lnTo>
                      <a:pt x="33" y="8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1" y="8"/>
                    </a:lnTo>
                    <a:lnTo>
                      <a:pt x="19" y="9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2" y="15"/>
                    </a:lnTo>
                    <a:lnTo>
                      <a:pt x="11" y="16"/>
                    </a:lnTo>
                    <a:lnTo>
                      <a:pt x="10" y="18"/>
                    </a:lnTo>
                    <a:lnTo>
                      <a:pt x="9" y="19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30"/>
                    </a:lnTo>
                    <a:lnTo>
                      <a:pt x="8" y="31"/>
                    </a:lnTo>
                    <a:lnTo>
                      <a:pt x="8" y="33"/>
                    </a:lnTo>
                    <a:lnTo>
                      <a:pt x="9" y="34"/>
                    </a:lnTo>
                    <a:lnTo>
                      <a:pt x="10" y="37"/>
                    </a:lnTo>
                    <a:lnTo>
                      <a:pt x="11" y="38"/>
                    </a:lnTo>
                    <a:lnTo>
                      <a:pt x="12" y="40"/>
                    </a:lnTo>
                    <a:lnTo>
                      <a:pt x="13" y="41"/>
                    </a:lnTo>
                    <a:lnTo>
                      <a:pt x="15" y="42"/>
                    </a:lnTo>
                    <a:lnTo>
                      <a:pt x="16" y="43"/>
                    </a:lnTo>
                    <a:lnTo>
                      <a:pt x="18" y="45"/>
                    </a:lnTo>
                    <a:lnTo>
                      <a:pt x="19" y="46"/>
                    </a:lnTo>
                    <a:lnTo>
                      <a:pt x="21" y="46"/>
                    </a:lnTo>
                    <a:lnTo>
                      <a:pt x="24" y="47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30" y="47"/>
                    </a:lnTo>
                    <a:lnTo>
                      <a:pt x="31" y="47"/>
                    </a:lnTo>
                    <a:lnTo>
                      <a:pt x="33" y="46"/>
                    </a:lnTo>
                    <a:lnTo>
                      <a:pt x="35" y="46"/>
                    </a:lnTo>
                    <a:lnTo>
                      <a:pt x="36" y="45"/>
                    </a:lnTo>
                    <a:lnTo>
                      <a:pt x="39" y="43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2" y="40"/>
                    </a:lnTo>
                    <a:lnTo>
                      <a:pt x="43" y="38"/>
                    </a:lnTo>
                    <a:lnTo>
                      <a:pt x="45" y="37"/>
                    </a:lnTo>
                    <a:lnTo>
                      <a:pt x="46" y="34"/>
                    </a:lnTo>
                    <a:lnTo>
                      <a:pt x="46" y="33"/>
                    </a:lnTo>
                    <a:lnTo>
                      <a:pt x="47" y="31"/>
                    </a:lnTo>
                    <a:lnTo>
                      <a:pt x="47" y="30"/>
                    </a:lnTo>
                    <a:lnTo>
                      <a:pt x="47" y="27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2" name="Freeform 3540"/>
              <p:cNvSpPr>
                <a:spLocks/>
              </p:cNvSpPr>
              <p:nvPr/>
            </p:nvSpPr>
            <p:spPr bwMode="auto">
              <a:xfrm>
                <a:off x="1758" y="4022"/>
                <a:ext cx="10" cy="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25"/>
                  </a:cxn>
                  <a:cxn ang="0">
                    <a:pos x="0" y="40"/>
                  </a:cxn>
                  <a:cxn ang="0">
                    <a:pos x="49" y="40"/>
                  </a:cxn>
                  <a:cxn ang="0">
                    <a:pos x="49" y="25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24" y="0"/>
                  </a:cxn>
                </a:cxnLst>
                <a:rect l="0" t="0" r="r" b="b"/>
                <a:pathLst>
                  <a:path w="49" h="40">
                    <a:moveTo>
                      <a:pt x="24" y="0"/>
                    </a:moveTo>
                    <a:lnTo>
                      <a:pt x="0" y="25"/>
                    </a:lnTo>
                    <a:lnTo>
                      <a:pt x="0" y="40"/>
                    </a:lnTo>
                    <a:lnTo>
                      <a:pt x="49" y="40"/>
                    </a:lnTo>
                    <a:lnTo>
                      <a:pt x="49" y="25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3" name="Freeform 3541"/>
              <p:cNvSpPr>
                <a:spLocks/>
              </p:cNvSpPr>
              <p:nvPr/>
            </p:nvSpPr>
            <p:spPr bwMode="auto">
              <a:xfrm>
                <a:off x="1763" y="4022"/>
                <a:ext cx="22" cy="10"/>
              </a:xfrm>
              <a:custGeom>
                <a:avLst/>
                <a:gdLst/>
                <a:ahLst/>
                <a:cxnLst>
                  <a:cxn ang="0">
                    <a:pos x="110" y="25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84" y="49"/>
                  </a:cxn>
                  <a:cxn ang="0">
                    <a:pos x="110" y="25"/>
                  </a:cxn>
                  <a:cxn ang="0">
                    <a:pos x="110" y="25"/>
                  </a:cxn>
                  <a:cxn ang="0">
                    <a:pos x="110" y="0"/>
                  </a:cxn>
                  <a:cxn ang="0">
                    <a:pos x="84" y="0"/>
                  </a:cxn>
                  <a:cxn ang="0">
                    <a:pos x="110" y="25"/>
                  </a:cxn>
                </a:cxnLst>
                <a:rect l="0" t="0" r="r" b="b"/>
                <a:pathLst>
                  <a:path w="110" h="49">
                    <a:moveTo>
                      <a:pt x="110" y="25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84" y="49"/>
                    </a:lnTo>
                    <a:lnTo>
                      <a:pt x="110" y="25"/>
                    </a:lnTo>
                    <a:lnTo>
                      <a:pt x="110" y="25"/>
                    </a:lnTo>
                    <a:lnTo>
                      <a:pt x="110" y="0"/>
                    </a:lnTo>
                    <a:lnTo>
                      <a:pt x="84" y="0"/>
                    </a:lnTo>
                    <a:lnTo>
                      <a:pt x="11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4" name="Freeform 3542"/>
              <p:cNvSpPr>
                <a:spLocks/>
              </p:cNvSpPr>
              <p:nvPr/>
            </p:nvSpPr>
            <p:spPr bwMode="auto">
              <a:xfrm>
                <a:off x="1775" y="4027"/>
                <a:ext cx="10" cy="6"/>
              </a:xfrm>
              <a:custGeom>
                <a:avLst/>
                <a:gdLst/>
                <a:ahLst/>
                <a:cxnLst>
                  <a:cxn ang="0">
                    <a:pos x="43" y="29"/>
                  </a:cxn>
                  <a:cxn ang="0">
                    <a:pos x="50" y="12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3" y="29"/>
                  </a:cxn>
                  <a:cxn ang="0">
                    <a:pos x="43" y="29"/>
                  </a:cxn>
                  <a:cxn ang="0">
                    <a:pos x="50" y="22"/>
                  </a:cxn>
                  <a:cxn ang="0">
                    <a:pos x="50" y="12"/>
                  </a:cxn>
                  <a:cxn ang="0">
                    <a:pos x="43" y="29"/>
                  </a:cxn>
                </a:cxnLst>
                <a:rect l="0" t="0" r="r" b="b"/>
                <a:pathLst>
                  <a:path w="50" h="29">
                    <a:moveTo>
                      <a:pt x="43" y="29"/>
                    </a:moveTo>
                    <a:lnTo>
                      <a:pt x="50" y="1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50" y="22"/>
                    </a:lnTo>
                    <a:lnTo>
                      <a:pt x="50" y="12"/>
                    </a:lnTo>
                    <a:lnTo>
                      <a:pt x="43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5" name="Freeform 3543"/>
              <p:cNvSpPr>
                <a:spLocks/>
              </p:cNvSpPr>
              <p:nvPr/>
            </p:nvSpPr>
            <p:spPr bwMode="auto">
              <a:xfrm>
                <a:off x="1771" y="4026"/>
                <a:ext cx="13" cy="13"/>
              </a:xfrm>
              <a:custGeom>
                <a:avLst/>
                <a:gdLst/>
                <a:ahLst/>
                <a:cxnLst>
                  <a:cxn ang="0">
                    <a:pos x="44" y="64"/>
                  </a:cxn>
                  <a:cxn ang="0">
                    <a:pos x="44" y="64"/>
                  </a:cxn>
                  <a:cxn ang="0">
                    <a:pos x="46" y="59"/>
                  </a:cxn>
                  <a:cxn ang="0">
                    <a:pos x="48" y="55"/>
                  </a:cxn>
                  <a:cxn ang="0">
                    <a:pos x="52" y="51"/>
                  </a:cxn>
                  <a:cxn ang="0">
                    <a:pos x="54" y="47"/>
                  </a:cxn>
                  <a:cxn ang="0">
                    <a:pos x="57" y="43"/>
                  </a:cxn>
                  <a:cxn ang="0">
                    <a:pos x="60" y="40"/>
                  </a:cxn>
                  <a:cxn ang="0">
                    <a:pos x="62" y="36"/>
                  </a:cxn>
                  <a:cxn ang="0">
                    <a:pos x="65" y="34"/>
                  </a:cxn>
                  <a:cxn ang="0">
                    <a:pos x="29" y="0"/>
                  </a:cxn>
                  <a:cxn ang="0">
                    <a:pos x="24" y="4"/>
                  </a:cxn>
                  <a:cxn ang="0">
                    <a:pos x="21" y="8"/>
                  </a:cxn>
                  <a:cxn ang="0">
                    <a:pos x="17" y="13"/>
                  </a:cxn>
                  <a:cxn ang="0">
                    <a:pos x="14" y="19"/>
                  </a:cxn>
                  <a:cxn ang="0">
                    <a:pos x="10" y="23"/>
                  </a:cxn>
                  <a:cxn ang="0">
                    <a:pos x="7" y="29"/>
                  </a:cxn>
                  <a:cxn ang="0">
                    <a:pos x="3" y="35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44" y="64"/>
                  </a:cxn>
                </a:cxnLst>
                <a:rect l="0" t="0" r="r" b="b"/>
                <a:pathLst>
                  <a:path w="65" h="64">
                    <a:moveTo>
                      <a:pt x="44" y="64"/>
                    </a:moveTo>
                    <a:lnTo>
                      <a:pt x="44" y="64"/>
                    </a:lnTo>
                    <a:lnTo>
                      <a:pt x="46" y="59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4" y="47"/>
                    </a:lnTo>
                    <a:lnTo>
                      <a:pt x="57" y="43"/>
                    </a:lnTo>
                    <a:lnTo>
                      <a:pt x="60" y="40"/>
                    </a:lnTo>
                    <a:lnTo>
                      <a:pt x="62" y="36"/>
                    </a:lnTo>
                    <a:lnTo>
                      <a:pt x="65" y="34"/>
                    </a:lnTo>
                    <a:lnTo>
                      <a:pt x="29" y="0"/>
                    </a:lnTo>
                    <a:lnTo>
                      <a:pt x="24" y="4"/>
                    </a:lnTo>
                    <a:lnTo>
                      <a:pt x="21" y="8"/>
                    </a:lnTo>
                    <a:lnTo>
                      <a:pt x="17" y="13"/>
                    </a:lnTo>
                    <a:lnTo>
                      <a:pt x="14" y="19"/>
                    </a:lnTo>
                    <a:lnTo>
                      <a:pt x="10" y="23"/>
                    </a:lnTo>
                    <a:lnTo>
                      <a:pt x="7" y="29"/>
                    </a:lnTo>
                    <a:lnTo>
                      <a:pt x="3" y="3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44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6" name="Freeform 3544"/>
              <p:cNvSpPr>
                <a:spLocks/>
              </p:cNvSpPr>
              <p:nvPr/>
            </p:nvSpPr>
            <p:spPr bwMode="auto">
              <a:xfrm>
                <a:off x="1767" y="4034"/>
                <a:ext cx="13" cy="13"/>
              </a:xfrm>
              <a:custGeom>
                <a:avLst/>
                <a:gdLst/>
                <a:ahLst/>
                <a:cxnLst>
                  <a:cxn ang="0">
                    <a:pos x="48" y="63"/>
                  </a:cxn>
                  <a:cxn ang="0">
                    <a:pos x="48" y="63"/>
                  </a:cxn>
                  <a:cxn ang="0">
                    <a:pos x="49" y="59"/>
                  </a:cxn>
                  <a:cxn ang="0">
                    <a:pos x="51" y="53"/>
                  </a:cxn>
                  <a:cxn ang="0">
                    <a:pos x="53" y="48"/>
                  </a:cxn>
                  <a:cxn ang="0">
                    <a:pos x="54" y="44"/>
                  </a:cxn>
                  <a:cxn ang="0">
                    <a:pos x="57" y="38"/>
                  </a:cxn>
                  <a:cxn ang="0">
                    <a:pos x="59" y="33"/>
                  </a:cxn>
                  <a:cxn ang="0">
                    <a:pos x="61" y="29"/>
                  </a:cxn>
                  <a:cxn ang="0">
                    <a:pos x="65" y="23"/>
                  </a:cxn>
                  <a:cxn ang="0">
                    <a:pos x="21" y="0"/>
                  </a:cxn>
                  <a:cxn ang="0">
                    <a:pos x="17" y="6"/>
                  </a:cxn>
                  <a:cxn ang="0">
                    <a:pos x="15" y="11"/>
                  </a:cxn>
                  <a:cxn ang="0">
                    <a:pos x="12" y="18"/>
                  </a:cxn>
                  <a:cxn ang="0">
                    <a:pos x="9" y="24"/>
                  </a:cxn>
                  <a:cxn ang="0">
                    <a:pos x="6" y="31"/>
                  </a:cxn>
                  <a:cxn ang="0">
                    <a:pos x="4" y="37"/>
                  </a:cxn>
                  <a:cxn ang="0">
                    <a:pos x="2" y="44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48" y="63"/>
                  </a:cxn>
                </a:cxnLst>
                <a:rect l="0" t="0" r="r" b="b"/>
                <a:pathLst>
                  <a:path w="65" h="63">
                    <a:moveTo>
                      <a:pt x="48" y="63"/>
                    </a:moveTo>
                    <a:lnTo>
                      <a:pt x="48" y="63"/>
                    </a:lnTo>
                    <a:lnTo>
                      <a:pt x="49" y="59"/>
                    </a:lnTo>
                    <a:lnTo>
                      <a:pt x="51" y="53"/>
                    </a:lnTo>
                    <a:lnTo>
                      <a:pt x="53" y="48"/>
                    </a:lnTo>
                    <a:lnTo>
                      <a:pt x="54" y="44"/>
                    </a:lnTo>
                    <a:lnTo>
                      <a:pt x="57" y="38"/>
                    </a:lnTo>
                    <a:lnTo>
                      <a:pt x="59" y="33"/>
                    </a:lnTo>
                    <a:lnTo>
                      <a:pt x="61" y="29"/>
                    </a:lnTo>
                    <a:lnTo>
                      <a:pt x="65" y="23"/>
                    </a:lnTo>
                    <a:lnTo>
                      <a:pt x="21" y="0"/>
                    </a:lnTo>
                    <a:lnTo>
                      <a:pt x="17" y="6"/>
                    </a:lnTo>
                    <a:lnTo>
                      <a:pt x="15" y="11"/>
                    </a:lnTo>
                    <a:lnTo>
                      <a:pt x="12" y="18"/>
                    </a:lnTo>
                    <a:lnTo>
                      <a:pt x="9" y="24"/>
                    </a:lnTo>
                    <a:lnTo>
                      <a:pt x="6" y="31"/>
                    </a:lnTo>
                    <a:lnTo>
                      <a:pt x="4" y="37"/>
                    </a:lnTo>
                    <a:lnTo>
                      <a:pt x="2" y="44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48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7" name="Freeform 3545"/>
              <p:cNvSpPr>
                <a:spLocks/>
              </p:cNvSpPr>
              <p:nvPr/>
            </p:nvSpPr>
            <p:spPr bwMode="auto">
              <a:xfrm>
                <a:off x="1765" y="4044"/>
                <a:ext cx="11" cy="14"/>
              </a:xfrm>
              <a:custGeom>
                <a:avLst/>
                <a:gdLst/>
                <a:ahLst/>
                <a:cxnLst>
                  <a:cxn ang="0">
                    <a:pos x="24" y="69"/>
                  </a:cxn>
                  <a:cxn ang="0">
                    <a:pos x="50" y="45"/>
                  </a:cxn>
                  <a:cxn ang="0">
                    <a:pos x="50" y="41"/>
                  </a:cxn>
                  <a:cxn ang="0">
                    <a:pos x="50" y="36"/>
                  </a:cxn>
                  <a:cxn ang="0">
                    <a:pos x="51" y="33"/>
                  </a:cxn>
                  <a:cxn ang="0">
                    <a:pos x="51" y="29"/>
                  </a:cxn>
                  <a:cxn ang="0">
                    <a:pos x="52" y="25"/>
                  </a:cxn>
                  <a:cxn ang="0">
                    <a:pos x="53" y="21"/>
                  </a:cxn>
                  <a:cxn ang="0">
                    <a:pos x="53" y="18"/>
                  </a:cxn>
                  <a:cxn ang="0">
                    <a:pos x="55" y="14"/>
                  </a:cxn>
                  <a:cxn ang="0">
                    <a:pos x="7" y="0"/>
                  </a:cxn>
                  <a:cxn ang="0">
                    <a:pos x="6" y="5"/>
                  </a:cxn>
                  <a:cxn ang="0">
                    <a:pos x="5" y="11"/>
                  </a:cxn>
                  <a:cxn ang="0">
                    <a:pos x="4" y="15"/>
                  </a:cxn>
                  <a:cxn ang="0">
                    <a:pos x="3" y="20"/>
                  </a:cxn>
                  <a:cxn ang="0">
                    <a:pos x="1" y="26"/>
                  </a:cxn>
                  <a:cxn ang="0">
                    <a:pos x="1" y="32"/>
                  </a:cxn>
                  <a:cxn ang="0">
                    <a:pos x="0" y="36"/>
                  </a:cxn>
                  <a:cxn ang="0">
                    <a:pos x="0" y="42"/>
                  </a:cxn>
                  <a:cxn ang="0">
                    <a:pos x="24" y="19"/>
                  </a:cxn>
                  <a:cxn ang="0">
                    <a:pos x="24" y="69"/>
                  </a:cxn>
                  <a:cxn ang="0">
                    <a:pos x="48" y="69"/>
                  </a:cxn>
                  <a:cxn ang="0">
                    <a:pos x="50" y="45"/>
                  </a:cxn>
                  <a:cxn ang="0">
                    <a:pos x="24" y="69"/>
                  </a:cxn>
                </a:cxnLst>
                <a:rect l="0" t="0" r="r" b="b"/>
                <a:pathLst>
                  <a:path w="55" h="69">
                    <a:moveTo>
                      <a:pt x="24" y="69"/>
                    </a:moveTo>
                    <a:lnTo>
                      <a:pt x="50" y="45"/>
                    </a:lnTo>
                    <a:lnTo>
                      <a:pt x="50" y="41"/>
                    </a:lnTo>
                    <a:lnTo>
                      <a:pt x="50" y="36"/>
                    </a:lnTo>
                    <a:lnTo>
                      <a:pt x="51" y="33"/>
                    </a:lnTo>
                    <a:lnTo>
                      <a:pt x="51" y="29"/>
                    </a:lnTo>
                    <a:lnTo>
                      <a:pt x="52" y="25"/>
                    </a:lnTo>
                    <a:lnTo>
                      <a:pt x="53" y="21"/>
                    </a:lnTo>
                    <a:lnTo>
                      <a:pt x="53" y="18"/>
                    </a:lnTo>
                    <a:lnTo>
                      <a:pt x="55" y="14"/>
                    </a:lnTo>
                    <a:lnTo>
                      <a:pt x="7" y="0"/>
                    </a:lnTo>
                    <a:lnTo>
                      <a:pt x="6" y="5"/>
                    </a:lnTo>
                    <a:lnTo>
                      <a:pt x="5" y="11"/>
                    </a:lnTo>
                    <a:lnTo>
                      <a:pt x="4" y="15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1" y="32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4" y="19"/>
                    </a:lnTo>
                    <a:lnTo>
                      <a:pt x="24" y="69"/>
                    </a:lnTo>
                    <a:lnTo>
                      <a:pt x="48" y="69"/>
                    </a:lnTo>
                    <a:lnTo>
                      <a:pt x="50" y="45"/>
                    </a:lnTo>
                    <a:lnTo>
                      <a:pt x="24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8" name="Freeform 3546"/>
              <p:cNvSpPr>
                <a:spLocks/>
              </p:cNvSpPr>
              <p:nvPr/>
            </p:nvSpPr>
            <p:spPr bwMode="auto">
              <a:xfrm>
                <a:off x="1762" y="4048"/>
                <a:ext cx="8" cy="1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5" y="50"/>
                  </a:cxn>
                  <a:cxn ang="0">
                    <a:pos x="41" y="50"/>
                  </a:cxn>
                  <a:cxn ang="0">
                    <a:pos x="41" y="0"/>
                  </a:cxn>
                  <a:cxn ang="0">
                    <a:pos x="25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50"/>
                  </a:cxn>
                  <a:cxn ang="0">
                    <a:pos x="25" y="50"/>
                  </a:cxn>
                  <a:cxn ang="0">
                    <a:pos x="0" y="24"/>
                  </a:cxn>
                </a:cxnLst>
                <a:rect l="0" t="0" r="r" b="b"/>
                <a:pathLst>
                  <a:path w="41" h="50">
                    <a:moveTo>
                      <a:pt x="0" y="24"/>
                    </a:moveTo>
                    <a:lnTo>
                      <a:pt x="25" y="50"/>
                    </a:lnTo>
                    <a:lnTo>
                      <a:pt x="41" y="50"/>
                    </a:lnTo>
                    <a:lnTo>
                      <a:pt x="41" y="0"/>
                    </a:lnTo>
                    <a:lnTo>
                      <a:pt x="25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50"/>
                    </a:lnTo>
                    <a:lnTo>
                      <a:pt x="25" y="5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9" name="Freeform 3547"/>
              <p:cNvSpPr>
                <a:spLocks/>
              </p:cNvSpPr>
              <p:nvPr/>
            </p:nvSpPr>
            <p:spPr bwMode="auto">
              <a:xfrm>
                <a:off x="1762" y="4044"/>
                <a:ext cx="11" cy="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6" y="6"/>
                  </a:cxn>
                  <a:cxn ang="0">
                    <a:pos x="5" y="12"/>
                  </a:cxn>
                  <a:cxn ang="0">
                    <a:pos x="3" y="17"/>
                  </a:cxn>
                  <a:cxn ang="0">
                    <a:pos x="2" y="22"/>
                  </a:cxn>
                  <a:cxn ang="0">
                    <a:pos x="1" y="28"/>
                  </a:cxn>
                  <a:cxn ang="0">
                    <a:pos x="1" y="33"/>
                  </a:cxn>
                  <a:cxn ang="0">
                    <a:pos x="1" y="39"/>
                  </a:cxn>
                  <a:cxn ang="0">
                    <a:pos x="0" y="43"/>
                  </a:cxn>
                  <a:cxn ang="0">
                    <a:pos x="50" y="44"/>
                  </a:cxn>
                  <a:cxn ang="0">
                    <a:pos x="50" y="41"/>
                  </a:cxn>
                  <a:cxn ang="0">
                    <a:pos x="51" y="37"/>
                  </a:cxn>
                  <a:cxn ang="0">
                    <a:pos x="51" y="34"/>
                  </a:cxn>
                  <a:cxn ang="0">
                    <a:pos x="51" y="30"/>
                  </a:cxn>
                  <a:cxn ang="0">
                    <a:pos x="52" y="27"/>
                  </a:cxn>
                  <a:cxn ang="0">
                    <a:pos x="53" y="22"/>
                  </a:cxn>
                  <a:cxn ang="0">
                    <a:pos x="54" y="18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7" y="0"/>
                  </a:cxn>
                </a:cxnLst>
                <a:rect l="0" t="0" r="r" b="b"/>
                <a:pathLst>
                  <a:path w="55" h="44">
                    <a:moveTo>
                      <a:pt x="7" y="0"/>
                    </a:moveTo>
                    <a:lnTo>
                      <a:pt x="7" y="0"/>
                    </a:lnTo>
                    <a:lnTo>
                      <a:pt x="6" y="6"/>
                    </a:lnTo>
                    <a:lnTo>
                      <a:pt x="5" y="12"/>
                    </a:lnTo>
                    <a:lnTo>
                      <a:pt x="3" y="17"/>
                    </a:lnTo>
                    <a:lnTo>
                      <a:pt x="2" y="22"/>
                    </a:lnTo>
                    <a:lnTo>
                      <a:pt x="1" y="28"/>
                    </a:lnTo>
                    <a:lnTo>
                      <a:pt x="1" y="33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50" y="44"/>
                    </a:lnTo>
                    <a:lnTo>
                      <a:pt x="50" y="41"/>
                    </a:lnTo>
                    <a:lnTo>
                      <a:pt x="51" y="37"/>
                    </a:lnTo>
                    <a:lnTo>
                      <a:pt x="51" y="34"/>
                    </a:lnTo>
                    <a:lnTo>
                      <a:pt x="51" y="30"/>
                    </a:lnTo>
                    <a:lnTo>
                      <a:pt x="52" y="27"/>
                    </a:lnTo>
                    <a:lnTo>
                      <a:pt x="53" y="22"/>
                    </a:lnTo>
                    <a:lnTo>
                      <a:pt x="54" y="18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0" name="Freeform 3548"/>
              <p:cNvSpPr>
                <a:spLocks/>
              </p:cNvSpPr>
              <p:nvPr/>
            </p:nvSpPr>
            <p:spPr bwMode="auto">
              <a:xfrm>
                <a:off x="1763" y="4034"/>
                <a:ext cx="13" cy="1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0"/>
                  </a:cxn>
                  <a:cxn ang="0">
                    <a:pos x="16" y="5"/>
                  </a:cxn>
                  <a:cxn ang="0">
                    <a:pos x="14" y="10"/>
                  </a:cxn>
                  <a:cxn ang="0">
                    <a:pos x="10" y="16"/>
                  </a:cxn>
                  <a:cxn ang="0">
                    <a:pos x="8" y="23"/>
                  </a:cxn>
                  <a:cxn ang="0">
                    <a:pos x="6" y="29"/>
                  </a:cxn>
                  <a:cxn ang="0">
                    <a:pos x="3" y="35"/>
                  </a:cxn>
                  <a:cxn ang="0">
                    <a:pos x="2" y="40"/>
                  </a:cxn>
                  <a:cxn ang="0">
                    <a:pos x="0" y="47"/>
                  </a:cxn>
                  <a:cxn ang="0">
                    <a:pos x="48" y="60"/>
                  </a:cxn>
                  <a:cxn ang="0">
                    <a:pos x="50" y="54"/>
                  </a:cxn>
                  <a:cxn ang="0">
                    <a:pos x="51" y="50"/>
                  </a:cxn>
                  <a:cxn ang="0">
                    <a:pos x="53" y="45"/>
                  </a:cxn>
                  <a:cxn ang="0">
                    <a:pos x="54" y="40"/>
                  </a:cxn>
                  <a:cxn ang="0">
                    <a:pos x="56" y="36"/>
                  </a:cxn>
                  <a:cxn ang="0">
                    <a:pos x="59" y="31"/>
                  </a:cxn>
                  <a:cxn ang="0">
                    <a:pos x="60" y="28"/>
                  </a:cxn>
                  <a:cxn ang="0">
                    <a:pos x="62" y="23"/>
                  </a:cxn>
                  <a:cxn ang="0">
                    <a:pos x="62" y="23"/>
                  </a:cxn>
                  <a:cxn ang="0">
                    <a:pos x="19" y="0"/>
                  </a:cxn>
                </a:cxnLst>
                <a:rect l="0" t="0" r="r" b="b"/>
                <a:pathLst>
                  <a:path w="62" h="60">
                    <a:moveTo>
                      <a:pt x="19" y="0"/>
                    </a:moveTo>
                    <a:lnTo>
                      <a:pt x="19" y="0"/>
                    </a:lnTo>
                    <a:lnTo>
                      <a:pt x="16" y="5"/>
                    </a:lnTo>
                    <a:lnTo>
                      <a:pt x="14" y="10"/>
                    </a:lnTo>
                    <a:lnTo>
                      <a:pt x="10" y="16"/>
                    </a:lnTo>
                    <a:lnTo>
                      <a:pt x="8" y="23"/>
                    </a:lnTo>
                    <a:lnTo>
                      <a:pt x="6" y="29"/>
                    </a:lnTo>
                    <a:lnTo>
                      <a:pt x="3" y="35"/>
                    </a:lnTo>
                    <a:lnTo>
                      <a:pt x="2" y="40"/>
                    </a:lnTo>
                    <a:lnTo>
                      <a:pt x="0" y="47"/>
                    </a:lnTo>
                    <a:lnTo>
                      <a:pt x="48" y="60"/>
                    </a:lnTo>
                    <a:lnTo>
                      <a:pt x="50" y="54"/>
                    </a:lnTo>
                    <a:lnTo>
                      <a:pt x="51" y="50"/>
                    </a:lnTo>
                    <a:lnTo>
                      <a:pt x="53" y="45"/>
                    </a:lnTo>
                    <a:lnTo>
                      <a:pt x="54" y="40"/>
                    </a:lnTo>
                    <a:lnTo>
                      <a:pt x="56" y="36"/>
                    </a:lnTo>
                    <a:lnTo>
                      <a:pt x="59" y="31"/>
                    </a:lnTo>
                    <a:lnTo>
                      <a:pt x="60" y="28"/>
                    </a:lnTo>
                    <a:lnTo>
                      <a:pt x="62" y="23"/>
                    </a:lnTo>
                    <a:lnTo>
                      <a:pt x="62" y="2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1" name="Freeform 3549"/>
              <p:cNvSpPr>
                <a:spLocks/>
              </p:cNvSpPr>
              <p:nvPr/>
            </p:nvSpPr>
            <p:spPr bwMode="auto">
              <a:xfrm>
                <a:off x="1767" y="4025"/>
                <a:ext cx="20" cy="14"/>
              </a:xfrm>
              <a:custGeom>
                <a:avLst/>
                <a:gdLst/>
                <a:ahLst/>
                <a:cxnLst>
                  <a:cxn ang="0">
                    <a:pos x="44" y="49"/>
                  </a:cxn>
                  <a:cxn ang="0">
                    <a:pos x="26" y="8"/>
                  </a:cxn>
                  <a:cxn ang="0">
                    <a:pos x="22" y="11"/>
                  </a:cxn>
                  <a:cxn ang="0">
                    <a:pos x="19" y="16"/>
                  </a:cxn>
                  <a:cxn ang="0">
                    <a:pos x="15" y="21"/>
                  </a:cxn>
                  <a:cxn ang="0">
                    <a:pos x="12" y="25"/>
                  </a:cxn>
                  <a:cxn ang="0">
                    <a:pos x="10" y="31"/>
                  </a:cxn>
                  <a:cxn ang="0">
                    <a:pos x="6" y="36"/>
                  </a:cxn>
                  <a:cxn ang="0">
                    <a:pos x="3" y="41"/>
                  </a:cxn>
                  <a:cxn ang="0">
                    <a:pos x="0" y="47"/>
                  </a:cxn>
                  <a:cxn ang="0">
                    <a:pos x="43" y="70"/>
                  </a:cxn>
                  <a:cxn ang="0">
                    <a:pos x="47" y="66"/>
                  </a:cxn>
                  <a:cxn ang="0">
                    <a:pos x="49" y="61"/>
                  </a:cxn>
                  <a:cxn ang="0">
                    <a:pos x="51" y="57"/>
                  </a:cxn>
                  <a:cxn ang="0">
                    <a:pos x="54" y="53"/>
                  </a:cxn>
                  <a:cxn ang="0">
                    <a:pos x="56" y="49"/>
                  </a:cxn>
                  <a:cxn ang="0">
                    <a:pos x="58" y="46"/>
                  </a:cxn>
                  <a:cxn ang="0">
                    <a:pos x="61" y="44"/>
                  </a:cxn>
                  <a:cxn ang="0">
                    <a:pos x="64" y="40"/>
                  </a:cxn>
                  <a:cxn ang="0">
                    <a:pos x="44" y="0"/>
                  </a:cxn>
                  <a:cxn ang="0">
                    <a:pos x="64" y="40"/>
                  </a:cxn>
                  <a:cxn ang="0">
                    <a:pos x="100" y="0"/>
                  </a:cxn>
                  <a:cxn ang="0">
                    <a:pos x="44" y="0"/>
                  </a:cxn>
                  <a:cxn ang="0">
                    <a:pos x="44" y="49"/>
                  </a:cxn>
                </a:cxnLst>
                <a:rect l="0" t="0" r="r" b="b"/>
                <a:pathLst>
                  <a:path w="100" h="70">
                    <a:moveTo>
                      <a:pt x="44" y="49"/>
                    </a:moveTo>
                    <a:lnTo>
                      <a:pt x="26" y="8"/>
                    </a:lnTo>
                    <a:lnTo>
                      <a:pt x="22" y="11"/>
                    </a:lnTo>
                    <a:lnTo>
                      <a:pt x="19" y="16"/>
                    </a:lnTo>
                    <a:lnTo>
                      <a:pt x="15" y="21"/>
                    </a:lnTo>
                    <a:lnTo>
                      <a:pt x="12" y="25"/>
                    </a:lnTo>
                    <a:lnTo>
                      <a:pt x="10" y="31"/>
                    </a:lnTo>
                    <a:lnTo>
                      <a:pt x="6" y="36"/>
                    </a:lnTo>
                    <a:lnTo>
                      <a:pt x="3" y="41"/>
                    </a:lnTo>
                    <a:lnTo>
                      <a:pt x="0" y="47"/>
                    </a:lnTo>
                    <a:lnTo>
                      <a:pt x="43" y="70"/>
                    </a:lnTo>
                    <a:lnTo>
                      <a:pt x="47" y="66"/>
                    </a:lnTo>
                    <a:lnTo>
                      <a:pt x="49" y="61"/>
                    </a:lnTo>
                    <a:lnTo>
                      <a:pt x="51" y="57"/>
                    </a:lnTo>
                    <a:lnTo>
                      <a:pt x="54" y="53"/>
                    </a:lnTo>
                    <a:lnTo>
                      <a:pt x="56" y="49"/>
                    </a:lnTo>
                    <a:lnTo>
                      <a:pt x="58" y="46"/>
                    </a:lnTo>
                    <a:lnTo>
                      <a:pt x="61" y="44"/>
                    </a:lnTo>
                    <a:lnTo>
                      <a:pt x="64" y="40"/>
                    </a:lnTo>
                    <a:lnTo>
                      <a:pt x="44" y="0"/>
                    </a:lnTo>
                    <a:lnTo>
                      <a:pt x="64" y="40"/>
                    </a:lnTo>
                    <a:lnTo>
                      <a:pt x="100" y="0"/>
                    </a:lnTo>
                    <a:lnTo>
                      <a:pt x="44" y="0"/>
                    </a:lnTo>
                    <a:lnTo>
                      <a:pt x="44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2" name="Freeform 3550"/>
              <p:cNvSpPr>
                <a:spLocks/>
              </p:cNvSpPr>
              <p:nvPr/>
            </p:nvSpPr>
            <p:spPr bwMode="auto">
              <a:xfrm>
                <a:off x="1758" y="4025"/>
                <a:ext cx="18" cy="1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4" y="49"/>
                  </a:cxn>
                  <a:cxn ang="0">
                    <a:pos x="87" y="49"/>
                  </a:cxn>
                  <a:cxn ang="0">
                    <a:pos x="87" y="0"/>
                  </a:cxn>
                  <a:cxn ang="0">
                    <a:pos x="24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49"/>
                  </a:cxn>
                  <a:cxn ang="0">
                    <a:pos x="24" y="49"/>
                  </a:cxn>
                  <a:cxn ang="0">
                    <a:pos x="0" y="24"/>
                  </a:cxn>
                </a:cxnLst>
                <a:rect l="0" t="0" r="r" b="b"/>
                <a:pathLst>
                  <a:path w="87" h="49">
                    <a:moveTo>
                      <a:pt x="0" y="24"/>
                    </a:moveTo>
                    <a:lnTo>
                      <a:pt x="24" y="49"/>
                    </a:lnTo>
                    <a:lnTo>
                      <a:pt x="87" y="49"/>
                    </a:lnTo>
                    <a:lnTo>
                      <a:pt x="87" y="0"/>
                    </a:lnTo>
                    <a:lnTo>
                      <a:pt x="24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9"/>
                    </a:lnTo>
                    <a:lnTo>
                      <a:pt x="24" y="4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3" name="Freeform 3551"/>
              <p:cNvSpPr>
                <a:spLocks/>
              </p:cNvSpPr>
              <p:nvPr/>
            </p:nvSpPr>
            <p:spPr bwMode="auto">
              <a:xfrm>
                <a:off x="1778" y="4030"/>
                <a:ext cx="11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5" y="6"/>
                  </a:cxn>
                  <a:cxn ang="0">
                    <a:pos x="2" y="11"/>
                  </a:cxn>
                  <a:cxn ang="0">
                    <a:pos x="1" y="17"/>
                  </a:cxn>
                  <a:cxn ang="0">
                    <a:pos x="1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0" y="47"/>
                  </a:cxn>
                  <a:cxn ang="0">
                    <a:pos x="50" y="47"/>
                  </a:cxn>
                  <a:cxn ang="0">
                    <a:pos x="50" y="41"/>
                  </a:cxn>
                  <a:cxn ang="0">
                    <a:pos x="50" y="36"/>
                  </a:cxn>
                  <a:cxn ang="0">
                    <a:pos x="50" y="33"/>
                  </a:cxn>
                  <a:cxn ang="0">
                    <a:pos x="50" y="28"/>
                  </a:cxn>
                  <a:cxn ang="0">
                    <a:pos x="51" y="25"/>
                  </a:cxn>
                  <a:cxn ang="0">
                    <a:pos x="51" y="21"/>
                  </a:cxn>
                  <a:cxn ang="0">
                    <a:pos x="52" y="19"/>
                  </a:cxn>
                  <a:cxn ang="0">
                    <a:pos x="52" y="17"/>
                  </a:cxn>
                  <a:cxn ang="0">
                    <a:pos x="52" y="17"/>
                  </a:cxn>
                  <a:cxn ang="0">
                    <a:pos x="6" y="0"/>
                  </a:cxn>
                </a:cxnLst>
                <a:rect l="0" t="0" r="r" b="b"/>
                <a:pathLst>
                  <a:path w="52" h="47">
                    <a:moveTo>
                      <a:pt x="6" y="0"/>
                    </a:moveTo>
                    <a:lnTo>
                      <a:pt x="6" y="0"/>
                    </a:lnTo>
                    <a:lnTo>
                      <a:pt x="5" y="6"/>
                    </a:lnTo>
                    <a:lnTo>
                      <a:pt x="2" y="11"/>
                    </a:lnTo>
                    <a:lnTo>
                      <a:pt x="1" y="17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0" y="36"/>
                    </a:lnTo>
                    <a:lnTo>
                      <a:pt x="50" y="33"/>
                    </a:lnTo>
                    <a:lnTo>
                      <a:pt x="50" y="28"/>
                    </a:lnTo>
                    <a:lnTo>
                      <a:pt x="51" y="25"/>
                    </a:lnTo>
                    <a:lnTo>
                      <a:pt x="51" y="21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4" name="Freeform 3552"/>
              <p:cNvSpPr>
                <a:spLocks/>
              </p:cNvSpPr>
              <p:nvPr/>
            </p:nvSpPr>
            <p:spPr bwMode="auto">
              <a:xfrm>
                <a:off x="1780" y="4024"/>
                <a:ext cx="10" cy="1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18" y="4"/>
                  </a:cxn>
                  <a:cxn ang="0">
                    <a:pos x="15" y="7"/>
                  </a:cxn>
                  <a:cxn ang="0">
                    <a:pos x="11" y="11"/>
                  </a:cxn>
                  <a:cxn ang="0">
                    <a:pos x="8" y="15"/>
                  </a:cxn>
                  <a:cxn ang="0">
                    <a:pos x="6" y="19"/>
                  </a:cxn>
                  <a:cxn ang="0">
                    <a:pos x="3" y="23"/>
                  </a:cxn>
                  <a:cxn ang="0">
                    <a:pos x="1" y="28"/>
                  </a:cxn>
                  <a:cxn ang="0">
                    <a:pos x="0" y="32"/>
                  </a:cxn>
                  <a:cxn ang="0">
                    <a:pos x="46" y="49"/>
                  </a:cxn>
                  <a:cxn ang="0">
                    <a:pos x="47" y="46"/>
                  </a:cxn>
                  <a:cxn ang="0">
                    <a:pos x="48" y="45"/>
                  </a:cxn>
                  <a:cxn ang="0">
                    <a:pos x="50" y="43"/>
                  </a:cxn>
                  <a:cxn ang="0">
                    <a:pos x="50" y="42"/>
                  </a:cxn>
                  <a:cxn ang="0">
                    <a:pos x="51" y="41"/>
                  </a:cxn>
                  <a:cxn ang="0">
                    <a:pos x="52" y="39"/>
                  </a:cxn>
                  <a:cxn ang="0">
                    <a:pos x="52" y="39"/>
                  </a:cxn>
                  <a:cxn ang="0">
                    <a:pos x="53" y="38"/>
                  </a:cxn>
                  <a:cxn ang="0">
                    <a:pos x="53" y="38"/>
                  </a:cxn>
                  <a:cxn ang="0">
                    <a:pos x="22" y="0"/>
                  </a:cxn>
                </a:cxnLst>
                <a:rect l="0" t="0" r="r" b="b"/>
                <a:pathLst>
                  <a:path w="53" h="49">
                    <a:moveTo>
                      <a:pt x="22" y="0"/>
                    </a:moveTo>
                    <a:lnTo>
                      <a:pt x="22" y="0"/>
                    </a:lnTo>
                    <a:lnTo>
                      <a:pt x="18" y="4"/>
                    </a:lnTo>
                    <a:lnTo>
                      <a:pt x="15" y="7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3" y="23"/>
                    </a:lnTo>
                    <a:lnTo>
                      <a:pt x="1" y="28"/>
                    </a:lnTo>
                    <a:lnTo>
                      <a:pt x="0" y="32"/>
                    </a:lnTo>
                    <a:lnTo>
                      <a:pt x="46" y="49"/>
                    </a:lnTo>
                    <a:lnTo>
                      <a:pt x="47" y="46"/>
                    </a:lnTo>
                    <a:lnTo>
                      <a:pt x="48" y="45"/>
                    </a:lnTo>
                    <a:lnTo>
                      <a:pt x="50" y="43"/>
                    </a:lnTo>
                    <a:lnTo>
                      <a:pt x="50" y="42"/>
                    </a:lnTo>
                    <a:lnTo>
                      <a:pt x="51" y="41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5" name="Freeform 3553"/>
              <p:cNvSpPr>
                <a:spLocks/>
              </p:cNvSpPr>
              <p:nvPr/>
            </p:nvSpPr>
            <p:spPr bwMode="auto">
              <a:xfrm>
                <a:off x="1784" y="4021"/>
                <a:ext cx="8" cy="1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3" y="3"/>
                  </a:cxn>
                  <a:cxn ang="0">
                    <a:pos x="18" y="4"/>
                  </a:cxn>
                  <a:cxn ang="0">
                    <a:pos x="14" y="6"/>
                  </a:cxn>
                  <a:cxn ang="0">
                    <a:pos x="9" y="8"/>
                  </a:cxn>
                  <a:cxn ang="0">
                    <a:pos x="4" y="11"/>
                  </a:cxn>
                  <a:cxn ang="0">
                    <a:pos x="0" y="14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32" y="51"/>
                  </a:cxn>
                  <a:cxn ang="0">
                    <a:pos x="33" y="51"/>
                  </a:cxn>
                  <a:cxn ang="0">
                    <a:pos x="33" y="51"/>
                  </a:cxn>
                  <a:cxn ang="0">
                    <a:pos x="34" y="51"/>
                  </a:cxn>
                  <a:cxn ang="0">
                    <a:pos x="36" y="50"/>
                  </a:cxn>
                  <a:cxn ang="0">
                    <a:pos x="37" y="50"/>
                  </a:cxn>
                  <a:cxn ang="0">
                    <a:pos x="39" y="50"/>
                  </a:cxn>
                  <a:cxn ang="0">
                    <a:pos x="39" y="50"/>
                  </a:cxn>
                  <a:cxn ang="0">
                    <a:pos x="39" y="0"/>
                  </a:cxn>
                </a:cxnLst>
                <a:rect l="0" t="0" r="r" b="b"/>
                <a:pathLst>
                  <a:path w="39" h="52">
                    <a:moveTo>
                      <a:pt x="39" y="0"/>
                    </a:moveTo>
                    <a:lnTo>
                      <a:pt x="39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3" y="3"/>
                    </a:lnTo>
                    <a:lnTo>
                      <a:pt x="18" y="4"/>
                    </a:lnTo>
                    <a:lnTo>
                      <a:pt x="14" y="6"/>
                    </a:lnTo>
                    <a:lnTo>
                      <a:pt x="9" y="8"/>
                    </a:lnTo>
                    <a:lnTo>
                      <a:pt x="4" y="11"/>
                    </a:lnTo>
                    <a:lnTo>
                      <a:pt x="0" y="14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2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4" y="51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6" name="Freeform 3554"/>
              <p:cNvSpPr>
                <a:spLocks/>
              </p:cNvSpPr>
              <p:nvPr/>
            </p:nvSpPr>
            <p:spPr bwMode="auto">
              <a:xfrm>
                <a:off x="1792" y="4021"/>
                <a:ext cx="6" cy="10"/>
              </a:xfrm>
              <a:custGeom>
                <a:avLst/>
                <a:gdLst/>
                <a:ahLst/>
                <a:cxnLst>
                  <a:cxn ang="0">
                    <a:pos x="30" y="7"/>
                  </a:cxn>
                  <a:cxn ang="0">
                    <a:pos x="30" y="8"/>
                  </a:cxn>
                  <a:cxn ang="0">
                    <a:pos x="27" y="6"/>
                  </a:cxn>
                  <a:cxn ang="0">
                    <a:pos x="23" y="5"/>
                  </a:cxn>
                  <a:cxn ang="0">
                    <a:pos x="20" y="4"/>
                  </a:cxn>
                  <a:cxn ang="0">
                    <a:pos x="15" y="3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1" y="50"/>
                  </a:cxn>
                  <a:cxn ang="0">
                    <a:pos x="2" y="50"/>
                  </a:cxn>
                  <a:cxn ang="0">
                    <a:pos x="4" y="50"/>
                  </a:cxn>
                  <a:cxn ang="0">
                    <a:pos x="5" y="51"/>
                  </a:cxn>
                  <a:cxn ang="0">
                    <a:pos x="5" y="51"/>
                  </a:cxn>
                  <a:cxn ang="0">
                    <a:pos x="6" y="51"/>
                  </a:cxn>
                  <a:cxn ang="0">
                    <a:pos x="6" y="51"/>
                  </a:cxn>
                  <a:cxn ang="0">
                    <a:pos x="7" y="51"/>
                  </a:cxn>
                  <a:cxn ang="0">
                    <a:pos x="7" y="51"/>
                  </a:cxn>
                  <a:cxn ang="0">
                    <a:pos x="30" y="7"/>
                  </a:cxn>
                </a:cxnLst>
                <a:rect l="0" t="0" r="r" b="b"/>
                <a:pathLst>
                  <a:path w="30" h="51">
                    <a:moveTo>
                      <a:pt x="30" y="7"/>
                    </a:moveTo>
                    <a:lnTo>
                      <a:pt x="30" y="8"/>
                    </a:lnTo>
                    <a:lnTo>
                      <a:pt x="27" y="6"/>
                    </a:lnTo>
                    <a:lnTo>
                      <a:pt x="23" y="5"/>
                    </a:lnTo>
                    <a:lnTo>
                      <a:pt x="20" y="4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5" y="51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3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7" name="Freeform 3555"/>
              <p:cNvSpPr>
                <a:spLocks/>
              </p:cNvSpPr>
              <p:nvPr/>
            </p:nvSpPr>
            <p:spPr bwMode="auto">
              <a:xfrm>
                <a:off x="1793" y="4023"/>
                <a:ext cx="9" cy="9"/>
              </a:xfrm>
              <a:custGeom>
                <a:avLst/>
                <a:gdLst/>
                <a:ahLst/>
                <a:cxnLst>
                  <a:cxn ang="0">
                    <a:pos x="45" y="21"/>
                  </a:cxn>
                  <a:cxn ang="0">
                    <a:pos x="45" y="21"/>
                  </a:cxn>
                  <a:cxn ang="0">
                    <a:pos x="43" y="19"/>
                  </a:cxn>
                  <a:cxn ang="0">
                    <a:pos x="40" y="15"/>
                  </a:cxn>
                  <a:cxn ang="0">
                    <a:pos x="38" y="13"/>
                  </a:cxn>
                  <a:cxn ang="0">
                    <a:pos x="36" y="9"/>
                  </a:cxn>
                  <a:cxn ang="0">
                    <a:pos x="32" y="7"/>
                  </a:cxn>
                  <a:cxn ang="0">
                    <a:pos x="30" y="5"/>
                  </a:cxn>
                  <a:cxn ang="0">
                    <a:pos x="27" y="3"/>
                  </a:cxn>
                  <a:cxn ang="0">
                    <a:pos x="23" y="0"/>
                  </a:cxn>
                  <a:cxn ang="0">
                    <a:pos x="0" y="44"/>
                  </a:cxn>
                  <a:cxn ang="0">
                    <a:pos x="0" y="45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2" y="46"/>
                  </a:cxn>
                  <a:cxn ang="0">
                    <a:pos x="2" y="46"/>
                  </a:cxn>
                  <a:cxn ang="0">
                    <a:pos x="2" y="46"/>
                  </a:cxn>
                  <a:cxn ang="0">
                    <a:pos x="3" y="48"/>
                  </a:cxn>
                  <a:cxn ang="0">
                    <a:pos x="3" y="49"/>
                  </a:cxn>
                  <a:cxn ang="0">
                    <a:pos x="3" y="49"/>
                  </a:cxn>
                  <a:cxn ang="0">
                    <a:pos x="45" y="21"/>
                  </a:cxn>
                </a:cxnLst>
                <a:rect l="0" t="0" r="r" b="b"/>
                <a:pathLst>
                  <a:path w="45" h="49">
                    <a:moveTo>
                      <a:pt x="45" y="21"/>
                    </a:moveTo>
                    <a:lnTo>
                      <a:pt x="45" y="21"/>
                    </a:lnTo>
                    <a:lnTo>
                      <a:pt x="43" y="19"/>
                    </a:lnTo>
                    <a:lnTo>
                      <a:pt x="40" y="15"/>
                    </a:lnTo>
                    <a:lnTo>
                      <a:pt x="38" y="13"/>
                    </a:lnTo>
                    <a:lnTo>
                      <a:pt x="36" y="9"/>
                    </a:lnTo>
                    <a:lnTo>
                      <a:pt x="32" y="7"/>
                    </a:lnTo>
                    <a:lnTo>
                      <a:pt x="30" y="5"/>
                    </a:lnTo>
                    <a:lnTo>
                      <a:pt x="27" y="3"/>
                    </a:lnTo>
                    <a:lnTo>
                      <a:pt x="23" y="0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8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45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8" name="Freeform 3556"/>
              <p:cNvSpPr>
                <a:spLocks/>
              </p:cNvSpPr>
              <p:nvPr/>
            </p:nvSpPr>
            <p:spPr bwMode="auto">
              <a:xfrm>
                <a:off x="1794" y="4027"/>
                <a:ext cx="11" cy="8"/>
              </a:xfrm>
              <a:custGeom>
                <a:avLst/>
                <a:gdLst/>
                <a:ahLst/>
                <a:cxnLst>
                  <a:cxn ang="0">
                    <a:pos x="54" y="27"/>
                  </a:cxn>
                  <a:cxn ang="0">
                    <a:pos x="54" y="27"/>
                  </a:cxn>
                  <a:cxn ang="0">
                    <a:pos x="52" y="23"/>
                  </a:cxn>
                  <a:cxn ang="0">
                    <a:pos x="51" y="20"/>
                  </a:cxn>
                  <a:cxn ang="0">
                    <a:pos x="50" y="16"/>
                  </a:cxn>
                  <a:cxn ang="0">
                    <a:pos x="49" y="13"/>
                  </a:cxn>
                  <a:cxn ang="0">
                    <a:pos x="48" y="10"/>
                  </a:cxn>
                  <a:cxn ang="0">
                    <a:pos x="46" y="7"/>
                  </a:cxn>
                  <a:cxn ang="0">
                    <a:pos x="44" y="3"/>
                  </a:cxn>
                  <a:cxn ang="0">
                    <a:pos x="42" y="0"/>
                  </a:cxn>
                  <a:cxn ang="0">
                    <a:pos x="0" y="28"/>
                  </a:cxn>
                  <a:cxn ang="0">
                    <a:pos x="2" y="29"/>
                  </a:cxn>
                  <a:cxn ang="0">
                    <a:pos x="2" y="30"/>
                  </a:cxn>
                  <a:cxn ang="0">
                    <a:pos x="3" y="31"/>
                  </a:cxn>
                  <a:cxn ang="0">
                    <a:pos x="3" y="32"/>
                  </a:cxn>
                  <a:cxn ang="0">
                    <a:pos x="4" y="33"/>
                  </a:cxn>
                  <a:cxn ang="0">
                    <a:pos x="5" y="36"/>
                  </a:cxn>
                  <a:cxn ang="0">
                    <a:pos x="5" y="37"/>
                  </a:cxn>
                  <a:cxn ang="0">
                    <a:pos x="5" y="39"/>
                  </a:cxn>
                  <a:cxn ang="0">
                    <a:pos x="6" y="39"/>
                  </a:cxn>
                  <a:cxn ang="0">
                    <a:pos x="54" y="27"/>
                  </a:cxn>
                </a:cxnLst>
                <a:rect l="0" t="0" r="r" b="b"/>
                <a:pathLst>
                  <a:path w="54" h="39">
                    <a:moveTo>
                      <a:pt x="54" y="27"/>
                    </a:moveTo>
                    <a:lnTo>
                      <a:pt x="54" y="27"/>
                    </a:lnTo>
                    <a:lnTo>
                      <a:pt x="52" y="23"/>
                    </a:lnTo>
                    <a:lnTo>
                      <a:pt x="51" y="20"/>
                    </a:lnTo>
                    <a:lnTo>
                      <a:pt x="50" y="16"/>
                    </a:lnTo>
                    <a:lnTo>
                      <a:pt x="49" y="13"/>
                    </a:lnTo>
                    <a:lnTo>
                      <a:pt x="48" y="10"/>
                    </a:lnTo>
                    <a:lnTo>
                      <a:pt x="46" y="7"/>
                    </a:lnTo>
                    <a:lnTo>
                      <a:pt x="44" y="3"/>
                    </a:lnTo>
                    <a:lnTo>
                      <a:pt x="42" y="0"/>
                    </a:lnTo>
                    <a:lnTo>
                      <a:pt x="0" y="28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3" y="31"/>
                    </a:lnTo>
                    <a:lnTo>
                      <a:pt x="3" y="32"/>
                    </a:lnTo>
                    <a:lnTo>
                      <a:pt x="4" y="33"/>
                    </a:lnTo>
                    <a:lnTo>
                      <a:pt x="5" y="36"/>
                    </a:lnTo>
                    <a:lnTo>
                      <a:pt x="5" y="37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5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9" name="Freeform 3557"/>
              <p:cNvSpPr>
                <a:spLocks/>
              </p:cNvSpPr>
              <p:nvPr/>
            </p:nvSpPr>
            <p:spPr bwMode="auto">
              <a:xfrm>
                <a:off x="1795" y="4032"/>
                <a:ext cx="10" cy="8"/>
              </a:xfrm>
              <a:custGeom>
                <a:avLst/>
                <a:gdLst/>
                <a:ahLst/>
                <a:cxnLst>
                  <a:cxn ang="0">
                    <a:pos x="51" y="38"/>
                  </a:cxn>
                  <a:cxn ang="0">
                    <a:pos x="51" y="38"/>
                  </a:cxn>
                  <a:cxn ang="0">
                    <a:pos x="51" y="32"/>
                  </a:cxn>
                  <a:cxn ang="0">
                    <a:pos x="51" y="27"/>
                  </a:cxn>
                  <a:cxn ang="0">
                    <a:pos x="51" y="23"/>
                  </a:cxn>
                  <a:cxn ang="0">
                    <a:pos x="51" y="17"/>
                  </a:cxn>
                  <a:cxn ang="0">
                    <a:pos x="50" y="13"/>
                  </a:cxn>
                  <a:cxn ang="0">
                    <a:pos x="50" y="9"/>
                  </a:cxn>
                  <a:cxn ang="0">
                    <a:pos x="49" y="4"/>
                  </a:cxn>
                  <a:cxn ang="0">
                    <a:pos x="48" y="0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1" y="21"/>
                  </a:cxn>
                  <a:cxn ang="0">
                    <a:pos x="1" y="25"/>
                  </a:cxn>
                  <a:cxn ang="0">
                    <a:pos x="1" y="28"/>
                  </a:cxn>
                  <a:cxn ang="0">
                    <a:pos x="1" y="33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51" y="38"/>
                  </a:cxn>
                </a:cxnLst>
                <a:rect l="0" t="0" r="r" b="b"/>
                <a:pathLst>
                  <a:path w="51" h="38">
                    <a:moveTo>
                      <a:pt x="51" y="38"/>
                    </a:moveTo>
                    <a:lnTo>
                      <a:pt x="51" y="38"/>
                    </a:lnTo>
                    <a:lnTo>
                      <a:pt x="51" y="32"/>
                    </a:lnTo>
                    <a:lnTo>
                      <a:pt x="51" y="27"/>
                    </a:lnTo>
                    <a:lnTo>
                      <a:pt x="51" y="23"/>
                    </a:lnTo>
                    <a:lnTo>
                      <a:pt x="51" y="17"/>
                    </a:lnTo>
                    <a:lnTo>
                      <a:pt x="50" y="13"/>
                    </a:lnTo>
                    <a:lnTo>
                      <a:pt x="50" y="9"/>
                    </a:lnTo>
                    <a:lnTo>
                      <a:pt x="49" y="4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lnTo>
                      <a:pt x="1" y="33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51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0" name="Freeform 3558"/>
              <p:cNvSpPr>
                <a:spLocks/>
              </p:cNvSpPr>
              <p:nvPr/>
            </p:nvSpPr>
            <p:spPr bwMode="auto">
              <a:xfrm>
                <a:off x="1795" y="4040"/>
                <a:ext cx="10" cy="8"/>
              </a:xfrm>
              <a:custGeom>
                <a:avLst/>
                <a:gdLst/>
                <a:ahLst/>
                <a:cxnLst>
                  <a:cxn ang="0">
                    <a:pos x="47" y="43"/>
                  </a:cxn>
                  <a:cxn ang="0">
                    <a:pos x="47" y="43"/>
                  </a:cxn>
                  <a:cxn ang="0">
                    <a:pos x="48" y="39"/>
                  </a:cxn>
                  <a:cxn ang="0">
                    <a:pos x="51" y="34"/>
                  </a:cxn>
                  <a:cxn ang="0">
                    <a:pos x="51" y="28"/>
                  </a:cxn>
                  <a:cxn ang="0">
                    <a:pos x="52" y="23"/>
                  </a:cxn>
                  <a:cxn ang="0">
                    <a:pos x="53" y="17"/>
                  </a:cxn>
                  <a:cxn ang="0">
                    <a:pos x="53" y="11"/>
                  </a:cxn>
                  <a:cxn ang="0">
                    <a:pos x="53" y="5"/>
                  </a:cxn>
                  <a:cxn ang="0">
                    <a:pos x="53" y="0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3" y="9"/>
                  </a:cxn>
                  <a:cxn ang="0">
                    <a:pos x="3" y="12"/>
                  </a:cxn>
                  <a:cxn ang="0">
                    <a:pos x="2" y="17"/>
                  </a:cxn>
                  <a:cxn ang="0">
                    <a:pos x="2" y="20"/>
                  </a:cxn>
                  <a:cxn ang="0">
                    <a:pos x="1" y="24"/>
                  </a:cxn>
                  <a:cxn ang="0">
                    <a:pos x="1" y="26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47" y="43"/>
                  </a:cxn>
                </a:cxnLst>
                <a:rect l="0" t="0" r="r" b="b"/>
                <a:pathLst>
                  <a:path w="53" h="43">
                    <a:moveTo>
                      <a:pt x="47" y="43"/>
                    </a:moveTo>
                    <a:lnTo>
                      <a:pt x="47" y="43"/>
                    </a:lnTo>
                    <a:lnTo>
                      <a:pt x="48" y="39"/>
                    </a:lnTo>
                    <a:lnTo>
                      <a:pt x="51" y="34"/>
                    </a:lnTo>
                    <a:lnTo>
                      <a:pt x="51" y="28"/>
                    </a:lnTo>
                    <a:lnTo>
                      <a:pt x="52" y="23"/>
                    </a:lnTo>
                    <a:lnTo>
                      <a:pt x="53" y="17"/>
                    </a:lnTo>
                    <a:lnTo>
                      <a:pt x="53" y="11"/>
                    </a:lnTo>
                    <a:lnTo>
                      <a:pt x="53" y="5"/>
                    </a:lnTo>
                    <a:lnTo>
                      <a:pt x="53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2" y="17"/>
                    </a:lnTo>
                    <a:lnTo>
                      <a:pt x="2" y="20"/>
                    </a:lnTo>
                    <a:lnTo>
                      <a:pt x="1" y="24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1" name="Freeform 3559"/>
              <p:cNvSpPr>
                <a:spLocks/>
              </p:cNvSpPr>
              <p:nvPr/>
            </p:nvSpPr>
            <p:spPr bwMode="auto">
              <a:xfrm>
                <a:off x="1793" y="4045"/>
                <a:ext cx="11" cy="10"/>
              </a:xfrm>
              <a:custGeom>
                <a:avLst/>
                <a:gdLst/>
                <a:ahLst/>
                <a:cxnLst>
                  <a:cxn ang="0">
                    <a:pos x="31" y="49"/>
                  </a:cxn>
                  <a:cxn ang="0">
                    <a:pos x="31" y="49"/>
                  </a:cxn>
                  <a:cxn ang="0">
                    <a:pos x="35" y="46"/>
                  </a:cxn>
                  <a:cxn ang="0">
                    <a:pos x="38" y="42"/>
                  </a:cxn>
                  <a:cxn ang="0">
                    <a:pos x="42" y="39"/>
                  </a:cxn>
                  <a:cxn ang="0">
                    <a:pos x="45" y="34"/>
                  </a:cxn>
                  <a:cxn ang="0">
                    <a:pos x="48" y="29"/>
                  </a:cxn>
                  <a:cxn ang="0">
                    <a:pos x="50" y="26"/>
                  </a:cxn>
                  <a:cxn ang="0">
                    <a:pos x="52" y="21"/>
                  </a:cxn>
                  <a:cxn ang="0">
                    <a:pos x="53" y="15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5" y="4"/>
                  </a:cxn>
                  <a:cxn ang="0">
                    <a:pos x="4" y="6"/>
                  </a:cxn>
                  <a:cxn ang="0">
                    <a:pos x="4" y="7"/>
                  </a:cxn>
                  <a:cxn ang="0">
                    <a:pos x="2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31" y="49"/>
                  </a:cxn>
                </a:cxnLst>
                <a:rect l="0" t="0" r="r" b="b"/>
                <a:pathLst>
                  <a:path w="53" h="49">
                    <a:moveTo>
                      <a:pt x="31" y="49"/>
                    </a:moveTo>
                    <a:lnTo>
                      <a:pt x="31" y="49"/>
                    </a:lnTo>
                    <a:lnTo>
                      <a:pt x="35" y="46"/>
                    </a:lnTo>
                    <a:lnTo>
                      <a:pt x="38" y="42"/>
                    </a:lnTo>
                    <a:lnTo>
                      <a:pt x="42" y="39"/>
                    </a:lnTo>
                    <a:lnTo>
                      <a:pt x="45" y="34"/>
                    </a:lnTo>
                    <a:lnTo>
                      <a:pt x="48" y="29"/>
                    </a:lnTo>
                    <a:lnTo>
                      <a:pt x="50" y="26"/>
                    </a:lnTo>
                    <a:lnTo>
                      <a:pt x="52" y="21"/>
                    </a:lnTo>
                    <a:lnTo>
                      <a:pt x="53" y="15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1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2" name="Freeform 3560"/>
              <p:cNvSpPr>
                <a:spLocks/>
              </p:cNvSpPr>
              <p:nvPr/>
            </p:nvSpPr>
            <p:spPr bwMode="auto">
              <a:xfrm>
                <a:off x="1792" y="4048"/>
                <a:ext cx="8" cy="10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52"/>
                  </a:cxn>
                  <a:cxn ang="0">
                    <a:pos x="5" y="52"/>
                  </a:cxn>
                  <a:cxn ang="0">
                    <a:pos x="10" y="51"/>
                  </a:cxn>
                  <a:cxn ang="0">
                    <a:pos x="15" y="50"/>
                  </a:cxn>
                  <a:cxn ang="0">
                    <a:pos x="21" y="48"/>
                  </a:cxn>
                  <a:cxn ang="0">
                    <a:pos x="25" y="46"/>
                  </a:cxn>
                  <a:cxn ang="0">
                    <a:pos x="30" y="44"/>
                  </a:cxn>
                  <a:cxn ang="0">
                    <a:pos x="35" y="41"/>
                  </a:cxn>
                  <a:cxn ang="0">
                    <a:pos x="39" y="38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52"/>
                  </a:cxn>
                </a:cxnLst>
                <a:rect l="0" t="0" r="r" b="b"/>
                <a:pathLst>
                  <a:path w="39" h="52">
                    <a:moveTo>
                      <a:pt x="0" y="52"/>
                    </a:moveTo>
                    <a:lnTo>
                      <a:pt x="0" y="52"/>
                    </a:lnTo>
                    <a:lnTo>
                      <a:pt x="5" y="52"/>
                    </a:lnTo>
                    <a:lnTo>
                      <a:pt x="10" y="51"/>
                    </a:lnTo>
                    <a:lnTo>
                      <a:pt x="15" y="50"/>
                    </a:lnTo>
                    <a:lnTo>
                      <a:pt x="21" y="48"/>
                    </a:lnTo>
                    <a:lnTo>
                      <a:pt x="25" y="46"/>
                    </a:lnTo>
                    <a:lnTo>
                      <a:pt x="30" y="44"/>
                    </a:lnTo>
                    <a:lnTo>
                      <a:pt x="35" y="41"/>
                    </a:lnTo>
                    <a:lnTo>
                      <a:pt x="39" y="38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3" name="Freeform 3561"/>
              <p:cNvSpPr>
                <a:spLocks/>
              </p:cNvSpPr>
              <p:nvPr/>
            </p:nvSpPr>
            <p:spPr bwMode="auto">
              <a:xfrm>
                <a:off x="1782" y="4047"/>
                <a:ext cx="10" cy="1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31"/>
                  </a:cxn>
                  <a:cxn ang="0">
                    <a:pos x="5" y="35"/>
                  </a:cxn>
                  <a:cxn ang="0">
                    <a:pos x="11" y="40"/>
                  </a:cxn>
                  <a:cxn ang="0">
                    <a:pos x="17" y="45"/>
                  </a:cxn>
                  <a:cxn ang="0">
                    <a:pos x="22" y="48"/>
                  </a:cxn>
                  <a:cxn ang="0">
                    <a:pos x="29" y="50"/>
                  </a:cxn>
                  <a:cxn ang="0">
                    <a:pos x="36" y="53"/>
                  </a:cxn>
                  <a:cxn ang="0">
                    <a:pos x="43" y="53"/>
                  </a:cxn>
                  <a:cxn ang="0">
                    <a:pos x="50" y="54"/>
                  </a:cxn>
                  <a:cxn ang="0">
                    <a:pos x="50" y="4"/>
                  </a:cxn>
                  <a:cxn ang="0">
                    <a:pos x="48" y="4"/>
                  </a:cxn>
                  <a:cxn ang="0">
                    <a:pos x="45" y="3"/>
                  </a:cxn>
                  <a:cxn ang="0">
                    <a:pos x="44" y="3"/>
                  </a:cxn>
                  <a:cxn ang="0">
                    <a:pos x="43" y="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0" y="31"/>
                  </a:cxn>
                </a:cxnLst>
                <a:rect l="0" t="0" r="r" b="b"/>
                <a:pathLst>
                  <a:path w="50" h="54">
                    <a:moveTo>
                      <a:pt x="0" y="31"/>
                    </a:moveTo>
                    <a:lnTo>
                      <a:pt x="0" y="31"/>
                    </a:lnTo>
                    <a:lnTo>
                      <a:pt x="5" y="35"/>
                    </a:lnTo>
                    <a:lnTo>
                      <a:pt x="11" y="40"/>
                    </a:lnTo>
                    <a:lnTo>
                      <a:pt x="17" y="45"/>
                    </a:lnTo>
                    <a:lnTo>
                      <a:pt x="22" y="48"/>
                    </a:lnTo>
                    <a:lnTo>
                      <a:pt x="29" y="50"/>
                    </a:lnTo>
                    <a:lnTo>
                      <a:pt x="36" y="53"/>
                    </a:lnTo>
                    <a:lnTo>
                      <a:pt x="43" y="53"/>
                    </a:lnTo>
                    <a:lnTo>
                      <a:pt x="50" y="54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4" name="Freeform 3562"/>
              <p:cNvSpPr>
                <a:spLocks/>
              </p:cNvSpPr>
              <p:nvPr/>
            </p:nvSpPr>
            <p:spPr bwMode="auto">
              <a:xfrm>
                <a:off x="1778" y="4040"/>
                <a:ext cx="12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1" y="27"/>
                  </a:cxn>
                  <a:cxn ang="0">
                    <a:pos x="4" y="37"/>
                  </a:cxn>
                  <a:cxn ang="0">
                    <a:pos x="6" y="45"/>
                  </a:cxn>
                  <a:cxn ang="0">
                    <a:pos x="9" y="53"/>
                  </a:cxn>
                  <a:cxn ang="0">
                    <a:pos x="13" y="61"/>
                  </a:cxn>
                  <a:cxn ang="0">
                    <a:pos x="17" y="68"/>
                  </a:cxn>
                  <a:cxn ang="0">
                    <a:pos x="57" y="37"/>
                  </a:cxn>
                  <a:cxn ang="0">
                    <a:pos x="56" y="35"/>
                  </a:cxn>
                  <a:cxn ang="0">
                    <a:pos x="54" y="33"/>
                  </a:cxn>
                  <a:cxn ang="0">
                    <a:pos x="53" y="30"/>
                  </a:cxn>
                  <a:cxn ang="0">
                    <a:pos x="52" y="25"/>
                  </a:cxn>
                  <a:cxn ang="0">
                    <a:pos x="51" y="19"/>
                  </a:cxn>
                  <a:cxn ang="0">
                    <a:pos x="50" y="13"/>
                  </a:cxn>
                  <a:cxn ang="0">
                    <a:pos x="50" y="7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8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4" y="37"/>
                    </a:lnTo>
                    <a:lnTo>
                      <a:pt x="6" y="45"/>
                    </a:lnTo>
                    <a:lnTo>
                      <a:pt x="9" y="53"/>
                    </a:lnTo>
                    <a:lnTo>
                      <a:pt x="13" y="61"/>
                    </a:lnTo>
                    <a:lnTo>
                      <a:pt x="17" y="68"/>
                    </a:lnTo>
                    <a:lnTo>
                      <a:pt x="57" y="37"/>
                    </a:lnTo>
                    <a:lnTo>
                      <a:pt x="56" y="35"/>
                    </a:lnTo>
                    <a:lnTo>
                      <a:pt x="54" y="33"/>
                    </a:lnTo>
                    <a:lnTo>
                      <a:pt x="53" y="30"/>
                    </a:lnTo>
                    <a:lnTo>
                      <a:pt x="52" y="25"/>
                    </a:lnTo>
                    <a:lnTo>
                      <a:pt x="51" y="19"/>
                    </a:lnTo>
                    <a:lnTo>
                      <a:pt x="50" y="13"/>
                    </a:lnTo>
                    <a:lnTo>
                      <a:pt x="50" y="7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5" name="Freeform 3563"/>
              <p:cNvSpPr>
                <a:spLocks/>
              </p:cNvSpPr>
              <p:nvPr/>
            </p:nvSpPr>
            <p:spPr bwMode="auto">
              <a:xfrm>
                <a:off x="1782" y="4040"/>
                <a:ext cx="10" cy="11"/>
              </a:xfrm>
              <a:custGeom>
                <a:avLst/>
                <a:gdLst/>
                <a:ahLst/>
                <a:cxnLst>
                  <a:cxn ang="0">
                    <a:pos x="52" y="27"/>
                  </a:cxn>
                  <a:cxn ang="0">
                    <a:pos x="52" y="27"/>
                  </a:cxn>
                  <a:cxn ang="0">
                    <a:pos x="53" y="28"/>
                  </a:cxn>
                  <a:cxn ang="0">
                    <a:pos x="52" y="27"/>
                  </a:cxn>
                  <a:cxn ang="0">
                    <a:pos x="52" y="25"/>
                  </a:cxn>
                  <a:cxn ang="0">
                    <a:pos x="51" y="22"/>
                  </a:cxn>
                  <a:cxn ang="0">
                    <a:pos x="51" y="17"/>
                  </a:cxn>
                  <a:cxn ang="0">
                    <a:pos x="50" y="12"/>
                  </a:cxn>
                  <a:cxn ang="0">
                    <a:pos x="50" y="7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1" y="23"/>
                  </a:cxn>
                  <a:cxn ang="0">
                    <a:pos x="3" y="30"/>
                  </a:cxn>
                  <a:cxn ang="0">
                    <a:pos x="4" y="37"/>
                  </a:cxn>
                  <a:cxn ang="0">
                    <a:pos x="6" y="43"/>
                  </a:cxn>
                  <a:cxn ang="0">
                    <a:pos x="8" y="50"/>
                  </a:cxn>
                  <a:cxn ang="0">
                    <a:pos x="12" y="56"/>
                  </a:cxn>
                  <a:cxn ang="0">
                    <a:pos x="12" y="56"/>
                  </a:cxn>
                  <a:cxn ang="0">
                    <a:pos x="52" y="27"/>
                  </a:cxn>
                </a:cxnLst>
                <a:rect l="0" t="0" r="r" b="b"/>
                <a:pathLst>
                  <a:path w="53" h="56">
                    <a:moveTo>
                      <a:pt x="52" y="27"/>
                    </a:moveTo>
                    <a:lnTo>
                      <a:pt x="52" y="27"/>
                    </a:lnTo>
                    <a:lnTo>
                      <a:pt x="53" y="28"/>
                    </a:lnTo>
                    <a:lnTo>
                      <a:pt x="52" y="27"/>
                    </a:lnTo>
                    <a:lnTo>
                      <a:pt x="52" y="25"/>
                    </a:lnTo>
                    <a:lnTo>
                      <a:pt x="51" y="22"/>
                    </a:lnTo>
                    <a:lnTo>
                      <a:pt x="51" y="17"/>
                    </a:lnTo>
                    <a:lnTo>
                      <a:pt x="50" y="12"/>
                    </a:lnTo>
                    <a:lnTo>
                      <a:pt x="50" y="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" y="23"/>
                    </a:lnTo>
                    <a:lnTo>
                      <a:pt x="3" y="30"/>
                    </a:lnTo>
                    <a:lnTo>
                      <a:pt x="4" y="37"/>
                    </a:lnTo>
                    <a:lnTo>
                      <a:pt x="6" y="43"/>
                    </a:lnTo>
                    <a:lnTo>
                      <a:pt x="8" y="50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52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6" name="Freeform 3564"/>
              <p:cNvSpPr>
                <a:spLocks/>
              </p:cNvSpPr>
              <p:nvPr/>
            </p:nvSpPr>
            <p:spPr bwMode="auto">
              <a:xfrm>
                <a:off x="1784" y="4045"/>
                <a:ext cx="8" cy="1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0" y="0"/>
                  </a:cxn>
                  <a:cxn ang="0">
                    <a:pos x="0" y="29"/>
                  </a:cxn>
                  <a:cxn ang="0">
                    <a:pos x="3" y="34"/>
                  </a:cxn>
                  <a:cxn ang="0">
                    <a:pos x="7" y="37"/>
                  </a:cxn>
                  <a:cxn ang="0">
                    <a:pos x="11" y="41"/>
                  </a:cxn>
                  <a:cxn ang="0">
                    <a:pos x="16" y="44"/>
                  </a:cxn>
                  <a:cxn ang="0">
                    <a:pos x="22" y="47"/>
                  </a:cxn>
                  <a:cxn ang="0">
                    <a:pos x="28" y="49"/>
                  </a:cxn>
                  <a:cxn ang="0">
                    <a:pos x="33" y="50"/>
                  </a:cxn>
                  <a:cxn ang="0">
                    <a:pos x="39" y="50"/>
                  </a:cxn>
                  <a:cxn ang="0">
                    <a:pos x="39" y="50"/>
                  </a:cxn>
                  <a:cxn ang="0">
                    <a:pos x="39" y="0"/>
                  </a:cxn>
                </a:cxnLst>
                <a:rect l="0" t="0" r="r" b="b"/>
                <a:pathLst>
                  <a:path w="41" h="50">
                    <a:moveTo>
                      <a:pt x="39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0" y="29"/>
                    </a:lnTo>
                    <a:lnTo>
                      <a:pt x="3" y="34"/>
                    </a:lnTo>
                    <a:lnTo>
                      <a:pt x="7" y="37"/>
                    </a:lnTo>
                    <a:lnTo>
                      <a:pt x="11" y="41"/>
                    </a:lnTo>
                    <a:lnTo>
                      <a:pt x="16" y="44"/>
                    </a:lnTo>
                    <a:lnTo>
                      <a:pt x="22" y="47"/>
                    </a:lnTo>
                    <a:lnTo>
                      <a:pt x="28" y="49"/>
                    </a:lnTo>
                    <a:lnTo>
                      <a:pt x="33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7" name="Freeform 3565"/>
              <p:cNvSpPr>
                <a:spLocks/>
              </p:cNvSpPr>
              <p:nvPr/>
            </p:nvSpPr>
            <p:spPr bwMode="auto">
              <a:xfrm>
                <a:off x="1791" y="4045"/>
                <a:ext cx="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50"/>
                  </a:cxn>
                  <a:cxn ang="0">
                    <a:pos x="8" y="50"/>
                  </a:cxn>
                  <a:cxn ang="0">
                    <a:pos x="14" y="49"/>
                  </a:cxn>
                  <a:cxn ang="0">
                    <a:pos x="19" y="47"/>
                  </a:cxn>
                  <a:cxn ang="0">
                    <a:pos x="24" y="44"/>
                  </a:cxn>
                  <a:cxn ang="0">
                    <a:pos x="30" y="41"/>
                  </a:cxn>
                  <a:cxn ang="0">
                    <a:pos x="33" y="37"/>
                  </a:cxn>
                  <a:cxn ang="0">
                    <a:pos x="38" y="34"/>
                  </a:cxn>
                  <a:cxn ang="0">
                    <a:pos x="41" y="29"/>
                  </a:cxn>
                  <a:cxn ang="0">
                    <a:pos x="41" y="29"/>
                  </a:cxn>
                  <a:cxn ang="0">
                    <a:pos x="0" y="0"/>
                  </a:cxn>
                </a:cxnLst>
                <a:rect l="0" t="0" r="r" b="b"/>
                <a:pathLst>
                  <a:path w="41" h="50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14" y="49"/>
                    </a:lnTo>
                    <a:lnTo>
                      <a:pt x="19" y="47"/>
                    </a:lnTo>
                    <a:lnTo>
                      <a:pt x="24" y="44"/>
                    </a:lnTo>
                    <a:lnTo>
                      <a:pt x="30" y="41"/>
                    </a:lnTo>
                    <a:lnTo>
                      <a:pt x="33" y="37"/>
                    </a:lnTo>
                    <a:lnTo>
                      <a:pt x="38" y="34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8" name="Freeform 3566"/>
              <p:cNvSpPr>
                <a:spLocks/>
              </p:cNvSpPr>
              <p:nvPr/>
            </p:nvSpPr>
            <p:spPr bwMode="auto">
              <a:xfrm>
                <a:off x="1791" y="4040"/>
                <a:ext cx="11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7"/>
                  </a:cxn>
                  <a:cxn ang="0">
                    <a:pos x="3" y="12"/>
                  </a:cxn>
                  <a:cxn ang="0">
                    <a:pos x="2" y="17"/>
                  </a:cxn>
                  <a:cxn ang="0">
                    <a:pos x="2" y="22"/>
                  </a:cxn>
                  <a:cxn ang="0">
                    <a:pos x="1" y="25"/>
                  </a:cxn>
                  <a:cxn ang="0">
                    <a:pos x="1" y="27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41" y="56"/>
                  </a:cxn>
                  <a:cxn ang="0">
                    <a:pos x="45" y="49"/>
                  </a:cxn>
                  <a:cxn ang="0">
                    <a:pos x="47" y="43"/>
                  </a:cxn>
                  <a:cxn ang="0">
                    <a:pos x="49" y="37"/>
                  </a:cxn>
                  <a:cxn ang="0">
                    <a:pos x="51" y="30"/>
                  </a:cxn>
                  <a:cxn ang="0">
                    <a:pos x="52" y="23"/>
                  </a:cxn>
                  <a:cxn ang="0">
                    <a:pos x="53" y="16"/>
                  </a:cxn>
                  <a:cxn ang="0">
                    <a:pos x="53" y="8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3" y="0"/>
                  </a:cxn>
                </a:cxnLst>
                <a:rect l="0" t="0" r="r" b="b"/>
                <a:pathLst>
                  <a:path w="53" h="56">
                    <a:moveTo>
                      <a:pt x="3" y="0"/>
                    </a:moveTo>
                    <a:lnTo>
                      <a:pt x="3" y="0"/>
                    </a:lnTo>
                    <a:lnTo>
                      <a:pt x="3" y="7"/>
                    </a:lnTo>
                    <a:lnTo>
                      <a:pt x="3" y="12"/>
                    </a:lnTo>
                    <a:lnTo>
                      <a:pt x="2" y="17"/>
                    </a:lnTo>
                    <a:lnTo>
                      <a:pt x="2" y="22"/>
                    </a:lnTo>
                    <a:lnTo>
                      <a:pt x="1" y="25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41" y="56"/>
                    </a:lnTo>
                    <a:lnTo>
                      <a:pt x="45" y="49"/>
                    </a:lnTo>
                    <a:lnTo>
                      <a:pt x="47" y="43"/>
                    </a:lnTo>
                    <a:lnTo>
                      <a:pt x="49" y="37"/>
                    </a:lnTo>
                    <a:lnTo>
                      <a:pt x="51" y="30"/>
                    </a:lnTo>
                    <a:lnTo>
                      <a:pt x="52" y="23"/>
                    </a:lnTo>
                    <a:lnTo>
                      <a:pt x="53" y="16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9" name="Freeform 3567"/>
              <p:cNvSpPr>
                <a:spLocks/>
              </p:cNvSpPr>
              <p:nvPr/>
            </p:nvSpPr>
            <p:spPr bwMode="auto">
              <a:xfrm>
                <a:off x="1791" y="4028"/>
                <a:ext cx="11" cy="12"/>
              </a:xfrm>
              <a:custGeom>
                <a:avLst/>
                <a:gdLst/>
                <a:ahLst/>
                <a:cxnLst>
                  <a:cxn ang="0">
                    <a:pos x="1" y="29"/>
                  </a:cxn>
                  <a:cxn ang="0">
                    <a:pos x="1" y="29"/>
                  </a:cxn>
                  <a:cxn ang="0">
                    <a:pos x="0" y="29"/>
                  </a:cxn>
                  <a:cxn ang="0">
                    <a:pos x="1" y="29"/>
                  </a:cxn>
                  <a:cxn ang="0">
                    <a:pos x="1" y="31"/>
                  </a:cxn>
                  <a:cxn ang="0">
                    <a:pos x="2" y="35"/>
                  </a:cxn>
                  <a:cxn ang="0">
                    <a:pos x="2" y="39"/>
                  </a:cxn>
                  <a:cxn ang="0">
                    <a:pos x="3" y="44"/>
                  </a:cxn>
                  <a:cxn ang="0">
                    <a:pos x="3" y="51"/>
                  </a:cxn>
                  <a:cxn ang="0">
                    <a:pos x="3" y="58"/>
                  </a:cxn>
                  <a:cxn ang="0">
                    <a:pos x="53" y="58"/>
                  </a:cxn>
                  <a:cxn ang="0">
                    <a:pos x="53" y="48"/>
                  </a:cxn>
                  <a:cxn ang="0">
                    <a:pos x="53" y="40"/>
                  </a:cxn>
                  <a:cxn ang="0">
                    <a:pos x="52" y="33"/>
                  </a:cxn>
                  <a:cxn ang="0">
                    <a:pos x="51" y="26"/>
                  </a:cxn>
                  <a:cxn ang="0">
                    <a:pos x="49" y="20"/>
                  </a:cxn>
                  <a:cxn ang="0">
                    <a:pos x="47" y="13"/>
                  </a:cxn>
                  <a:cxn ang="0">
                    <a:pos x="45" y="7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1" y="29"/>
                  </a:cxn>
                </a:cxnLst>
                <a:rect l="0" t="0" r="r" b="b"/>
                <a:pathLst>
                  <a:path w="53" h="58">
                    <a:moveTo>
                      <a:pt x="1" y="29"/>
                    </a:moveTo>
                    <a:lnTo>
                      <a:pt x="1" y="29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2" y="35"/>
                    </a:lnTo>
                    <a:lnTo>
                      <a:pt x="2" y="39"/>
                    </a:lnTo>
                    <a:lnTo>
                      <a:pt x="3" y="44"/>
                    </a:lnTo>
                    <a:lnTo>
                      <a:pt x="3" y="51"/>
                    </a:lnTo>
                    <a:lnTo>
                      <a:pt x="3" y="58"/>
                    </a:lnTo>
                    <a:lnTo>
                      <a:pt x="53" y="58"/>
                    </a:lnTo>
                    <a:lnTo>
                      <a:pt x="53" y="48"/>
                    </a:lnTo>
                    <a:lnTo>
                      <a:pt x="53" y="40"/>
                    </a:lnTo>
                    <a:lnTo>
                      <a:pt x="52" y="33"/>
                    </a:lnTo>
                    <a:lnTo>
                      <a:pt x="51" y="26"/>
                    </a:lnTo>
                    <a:lnTo>
                      <a:pt x="49" y="20"/>
                    </a:lnTo>
                    <a:lnTo>
                      <a:pt x="47" y="13"/>
                    </a:lnTo>
                    <a:lnTo>
                      <a:pt x="45" y="7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0" name="Freeform 3568"/>
              <p:cNvSpPr>
                <a:spLocks/>
              </p:cNvSpPr>
              <p:nvPr/>
            </p:nvSpPr>
            <p:spPr bwMode="auto">
              <a:xfrm>
                <a:off x="1791" y="4024"/>
                <a:ext cx="8" cy="10"/>
              </a:xfrm>
              <a:custGeom>
                <a:avLst/>
                <a:gdLst/>
                <a:ahLst/>
                <a:cxnLst>
                  <a:cxn ang="0">
                    <a:pos x="2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1" y="50"/>
                  </a:cxn>
                  <a:cxn ang="0">
                    <a:pos x="1" y="4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0"/>
                  </a:cxn>
                  <a:cxn ang="0">
                    <a:pos x="40" y="21"/>
                  </a:cxn>
                  <a:cxn ang="0">
                    <a:pos x="38" y="16"/>
                  </a:cxn>
                  <a:cxn ang="0">
                    <a:pos x="33" y="13"/>
                  </a:cxn>
                  <a:cxn ang="0">
                    <a:pos x="30" y="9"/>
                  </a:cxn>
                  <a:cxn ang="0">
                    <a:pos x="24" y="6"/>
                  </a:cxn>
                  <a:cxn ang="0">
                    <a:pos x="19" y="4"/>
                  </a:cxn>
                  <a:cxn ang="0">
                    <a:pos x="14" y="1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50"/>
                  </a:cxn>
                </a:cxnLst>
                <a:rect l="0" t="0" r="r" b="b"/>
                <a:pathLst>
                  <a:path w="40" h="50">
                    <a:moveTo>
                      <a:pt x="2" y="50"/>
                    </a:moveTo>
                    <a:lnTo>
                      <a:pt x="2" y="50"/>
                    </a:lnTo>
                    <a:lnTo>
                      <a:pt x="2" y="50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1" y="50"/>
                    </a:lnTo>
                    <a:lnTo>
                      <a:pt x="40" y="21"/>
                    </a:lnTo>
                    <a:lnTo>
                      <a:pt x="38" y="16"/>
                    </a:lnTo>
                    <a:lnTo>
                      <a:pt x="33" y="13"/>
                    </a:lnTo>
                    <a:lnTo>
                      <a:pt x="30" y="9"/>
                    </a:lnTo>
                    <a:lnTo>
                      <a:pt x="24" y="6"/>
                    </a:lnTo>
                    <a:lnTo>
                      <a:pt x="19" y="4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1" name="Freeform 3569"/>
              <p:cNvSpPr>
                <a:spLocks/>
              </p:cNvSpPr>
              <p:nvPr/>
            </p:nvSpPr>
            <p:spPr bwMode="auto">
              <a:xfrm>
                <a:off x="1784" y="4024"/>
                <a:ext cx="8" cy="10"/>
              </a:xfrm>
              <a:custGeom>
                <a:avLst/>
                <a:gdLst/>
                <a:ahLst/>
                <a:cxnLst>
                  <a:cxn ang="0">
                    <a:pos x="40" y="49"/>
                  </a:cxn>
                  <a:cxn ang="0">
                    <a:pos x="40" y="49"/>
                  </a:cxn>
                  <a:cxn ang="0">
                    <a:pos x="40" y="49"/>
                  </a:cxn>
                  <a:cxn ang="0">
                    <a:pos x="40" y="49"/>
                  </a:cxn>
                  <a:cxn ang="0">
                    <a:pos x="40" y="49"/>
                  </a:cxn>
                  <a:cxn ang="0">
                    <a:pos x="39" y="49"/>
                  </a:cxn>
                  <a:cxn ang="0">
                    <a:pos x="39" y="50"/>
                  </a:cxn>
                  <a:cxn ang="0">
                    <a:pos x="38" y="50"/>
                  </a:cxn>
                  <a:cxn ang="0">
                    <a:pos x="38" y="50"/>
                  </a:cxn>
                  <a:cxn ang="0">
                    <a:pos x="38" y="50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2" y="2"/>
                  </a:cxn>
                  <a:cxn ang="0">
                    <a:pos x="16" y="5"/>
                  </a:cxn>
                  <a:cxn ang="0">
                    <a:pos x="12" y="8"/>
                  </a:cxn>
                  <a:cxn ang="0">
                    <a:pos x="7" y="12"/>
                  </a:cxn>
                  <a:cxn ang="0">
                    <a:pos x="3" y="15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40" y="49"/>
                  </a:cxn>
                </a:cxnLst>
                <a:rect l="0" t="0" r="r" b="b"/>
                <a:pathLst>
                  <a:path w="40" h="50">
                    <a:moveTo>
                      <a:pt x="40" y="49"/>
                    </a:moveTo>
                    <a:lnTo>
                      <a:pt x="40" y="49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39" y="49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2" y="8"/>
                    </a:lnTo>
                    <a:lnTo>
                      <a:pt x="7" y="12"/>
                    </a:lnTo>
                    <a:lnTo>
                      <a:pt x="3" y="15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0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2" name="Freeform 3570"/>
              <p:cNvSpPr>
                <a:spLocks/>
              </p:cNvSpPr>
              <p:nvPr/>
            </p:nvSpPr>
            <p:spPr bwMode="auto">
              <a:xfrm>
                <a:off x="1782" y="4028"/>
                <a:ext cx="10" cy="12"/>
              </a:xfrm>
              <a:custGeom>
                <a:avLst/>
                <a:gdLst/>
                <a:ahLst/>
                <a:cxnLst>
                  <a:cxn ang="0">
                    <a:pos x="50" y="59"/>
                  </a:cxn>
                  <a:cxn ang="0">
                    <a:pos x="50" y="59"/>
                  </a:cxn>
                  <a:cxn ang="0">
                    <a:pos x="50" y="52"/>
                  </a:cxn>
                  <a:cxn ang="0">
                    <a:pos x="50" y="45"/>
                  </a:cxn>
                  <a:cxn ang="0">
                    <a:pos x="51" y="40"/>
                  </a:cxn>
                  <a:cxn ang="0">
                    <a:pos x="51" y="36"/>
                  </a:cxn>
                  <a:cxn ang="0">
                    <a:pos x="52" y="32"/>
                  </a:cxn>
                  <a:cxn ang="0">
                    <a:pos x="52" y="30"/>
                  </a:cxn>
                  <a:cxn ang="0">
                    <a:pos x="53" y="29"/>
                  </a:cxn>
                  <a:cxn ang="0">
                    <a:pos x="53" y="29"/>
                  </a:cxn>
                  <a:cxn ang="0">
                    <a:pos x="13" y="0"/>
                  </a:cxn>
                  <a:cxn ang="0">
                    <a:pos x="9" y="7"/>
                  </a:cxn>
                  <a:cxn ang="0">
                    <a:pos x="6" y="12"/>
                  </a:cxn>
                  <a:cxn ang="0">
                    <a:pos x="4" y="19"/>
                  </a:cxn>
                  <a:cxn ang="0">
                    <a:pos x="3" y="26"/>
                  </a:cxn>
                  <a:cxn ang="0">
                    <a:pos x="1" y="33"/>
                  </a:cxn>
                  <a:cxn ang="0">
                    <a:pos x="0" y="41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0" y="59"/>
                  </a:cxn>
                  <a:cxn ang="0">
                    <a:pos x="50" y="59"/>
                  </a:cxn>
                </a:cxnLst>
                <a:rect l="0" t="0" r="r" b="b"/>
                <a:pathLst>
                  <a:path w="53" h="59">
                    <a:moveTo>
                      <a:pt x="50" y="59"/>
                    </a:moveTo>
                    <a:lnTo>
                      <a:pt x="50" y="59"/>
                    </a:lnTo>
                    <a:lnTo>
                      <a:pt x="50" y="52"/>
                    </a:lnTo>
                    <a:lnTo>
                      <a:pt x="50" y="45"/>
                    </a:lnTo>
                    <a:lnTo>
                      <a:pt x="51" y="40"/>
                    </a:lnTo>
                    <a:lnTo>
                      <a:pt x="51" y="36"/>
                    </a:lnTo>
                    <a:lnTo>
                      <a:pt x="52" y="32"/>
                    </a:lnTo>
                    <a:lnTo>
                      <a:pt x="52" y="30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13" y="0"/>
                    </a:lnTo>
                    <a:lnTo>
                      <a:pt x="9" y="7"/>
                    </a:lnTo>
                    <a:lnTo>
                      <a:pt x="6" y="12"/>
                    </a:lnTo>
                    <a:lnTo>
                      <a:pt x="4" y="19"/>
                    </a:lnTo>
                    <a:lnTo>
                      <a:pt x="3" y="26"/>
                    </a:lnTo>
                    <a:lnTo>
                      <a:pt x="1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50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3" name="Freeform 3571"/>
              <p:cNvSpPr>
                <a:spLocks/>
              </p:cNvSpPr>
              <p:nvPr/>
            </p:nvSpPr>
            <p:spPr bwMode="auto">
              <a:xfrm>
                <a:off x="1811" y="4021"/>
                <a:ext cx="18" cy="33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8" y="32"/>
                  </a:cxn>
                  <a:cxn ang="0">
                    <a:pos x="43" y="162"/>
                  </a:cxn>
                  <a:cxn ang="0">
                    <a:pos x="90" y="149"/>
                  </a:cxn>
                  <a:cxn ang="0">
                    <a:pos x="55" y="19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8" y="32"/>
                  </a:cxn>
                  <a:cxn ang="0">
                    <a:pos x="31" y="0"/>
                  </a:cxn>
                </a:cxnLst>
                <a:rect l="0" t="0" r="r" b="b"/>
                <a:pathLst>
                  <a:path w="90" h="162">
                    <a:moveTo>
                      <a:pt x="31" y="0"/>
                    </a:moveTo>
                    <a:lnTo>
                      <a:pt x="8" y="32"/>
                    </a:lnTo>
                    <a:lnTo>
                      <a:pt x="43" y="162"/>
                    </a:lnTo>
                    <a:lnTo>
                      <a:pt x="90" y="149"/>
                    </a:lnTo>
                    <a:lnTo>
                      <a:pt x="55" y="19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8" y="3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4" name="Freeform 3572"/>
              <p:cNvSpPr>
                <a:spLocks/>
              </p:cNvSpPr>
              <p:nvPr/>
            </p:nvSpPr>
            <p:spPr bwMode="auto">
              <a:xfrm>
                <a:off x="1817" y="4021"/>
                <a:ext cx="9" cy="10"/>
              </a:xfrm>
              <a:custGeom>
                <a:avLst/>
                <a:gdLst/>
                <a:ahLst/>
                <a:cxnLst>
                  <a:cxn ang="0">
                    <a:pos x="43" y="19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18" y="50"/>
                  </a:cxn>
                  <a:cxn ang="0">
                    <a:pos x="43" y="19"/>
                  </a:cxn>
                  <a:cxn ang="0">
                    <a:pos x="43" y="19"/>
                  </a:cxn>
                  <a:cxn ang="0">
                    <a:pos x="38" y="0"/>
                  </a:cxn>
                  <a:cxn ang="0">
                    <a:pos x="18" y="0"/>
                  </a:cxn>
                  <a:cxn ang="0">
                    <a:pos x="43" y="19"/>
                  </a:cxn>
                </a:cxnLst>
                <a:rect l="0" t="0" r="r" b="b"/>
                <a:pathLst>
                  <a:path w="43" h="50">
                    <a:moveTo>
                      <a:pt x="43" y="19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18" y="50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38" y="0"/>
                    </a:lnTo>
                    <a:lnTo>
                      <a:pt x="18" y="0"/>
                    </a:lnTo>
                    <a:lnTo>
                      <a:pt x="43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5" name="Freeform 3573"/>
              <p:cNvSpPr>
                <a:spLocks/>
              </p:cNvSpPr>
              <p:nvPr/>
            </p:nvSpPr>
            <p:spPr bwMode="auto">
              <a:xfrm>
                <a:off x="1816" y="4025"/>
                <a:ext cx="13" cy="20"/>
              </a:xfrm>
              <a:custGeom>
                <a:avLst/>
                <a:gdLst/>
                <a:ahLst/>
                <a:cxnLst>
                  <a:cxn ang="0">
                    <a:pos x="20" y="97"/>
                  </a:cxn>
                  <a:cxn ang="0">
                    <a:pos x="68" y="86"/>
                  </a:cxn>
                  <a:cxn ang="0">
                    <a:pos x="49" y="0"/>
                  </a:cxn>
                  <a:cxn ang="0">
                    <a:pos x="0" y="11"/>
                  </a:cxn>
                  <a:cxn ang="0">
                    <a:pos x="20" y="97"/>
                  </a:cxn>
                  <a:cxn ang="0">
                    <a:pos x="20" y="97"/>
                  </a:cxn>
                </a:cxnLst>
                <a:rect l="0" t="0" r="r" b="b"/>
                <a:pathLst>
                  <a:path w="68" h="97">
                    <a:moveTo>
                      <a:pt x="20" y="97"/>
                    </a:moveTo>
                    <a:lnTo>
                      <a:pt x="68" y="86"/>
                    </a:lnTo>
                    <a:lnTo>
                      <a:pt x="49" y="0"/>
                    </a:lnTo>
                    <a:lnTo>
                      <a:pt x="0" y="11"/>
                    </a:lnTo>
                    <a:lnTo>
                      <a:pt x="20" y="97"/>
                    </a:lnTo>
                    <a:lnTo>
                      <a:pt x="2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6" name="Freeform 3574"/>
              <p:cNvSpPr>
                <a:spLocks/>
              </p:cNvSpPr>
              <p:nvPr/>
            </p:nvSpPr>
            <p:spPr bwMode="auto">
              <a:xfrm>
                <a:off x="1820" y="4042"/>
                <a:ext cx="11" cy="31"/>
              </a:xfrm>
              <a:custGeom>
                <a:avLst/>
                <a:gdLst/>
                <a:ahLst/>
                <a:cxnLst>
                  <a:cxn ang="0">
                    <a:pos x="6" y="28"/>
                  </a:cxn>
                  <a:cxn ang="0">
                    <a:pos x="54" y="29"/>
                  </a:cxn>
                  <a:cxn ang="0">
                    <a:pos x="53" y="26"/>
                  </a:cxn>
                  <a:cxn ang="0">
                    <a:pos x="53" y="22"/>
                  </a:cxn>
                  <a:cxn ang="0">
                    <a:pos x="52" y="19"/>
                  </a:cxn>
                  <a:cxn ang="0">
                    <a:pos x="52" y="15"/>
                  </a:cxn>
                  <a:cxn ang="0">
                    <a:pos x="51" y="12"/>
                  </a:cxn>
                  <a:cxn ang="0">
                    <a:pos x="49" y="8"/>
                  </a:cxn>
                  <a:cxn ang="0">
                    <a:pos x="49" y="5"/>
                  </a:cxn>
                  <a:cxn ang="0">
                    <a:pos x="48" y="0"/>
                  </a:cxn>
                  <a:cxn ang="0">
                    <a:pos x="0" y="12"/>
                  </a:cxn>
                  <a:cxn ang="0">
                    <a:pos x="1" y="15"/>
                  </a:cxn>
                  <a:cxn ang="0">
                    <a:pos x="1" y="19"/>
                  </a:cxn>
                  <a:cxn ang="0">
                    <a:pos x="2" y="22"/>
                  </a:cxn>
                  <a:cxn ang="0">
                    <a:pos x="3" y="25"/>
                  </a:cxn>
                  <a:cxn ang="0">
                    <a:pos x="3" y="28"/>
                  </a:cxn>
                  <a:cxn ang="0">
                    <a:pos x="4" y="31"/>
                  </a:cxn>
                  <a:cxn ang="0">
                    <a:pos x="4" y="34"/>
                  </a:cxn>
                  <a:cxn ang="0">
                    <a:pos x="6" y="37"/>
                  </a:cxn>
                  <a:cxn ang="0">
                    <a:pos x="54" y="38"/>
                  </a:cxn>
                  <a:cxn ang="0">
                    <a:pos x="6" y="37"/>
                  </a:cxn>
                  <a:cxn ang="0">
                    <a:pos x="26" y="155"/>
                  </a:cxn>
                  <a:cxn ang="0">
                    <a:pos x="54" y="38"/>
                  </a:cxn>
                  <a:cxn ang="0">
                    <a:pos x="6" y="28"/>
                  </a:cxn>
                </a:cxnLst>
                <a:rect l="0" t="0" r="r" b="b"/>
                <a:pathLst>
                  <a:path w="54" h="155">
                    <a:moveTo>
                      <a:pt x="6" y="28"/>
                    </a:moveTo>
                    <a:lnTo>
                      <a:pt x="54" y="29"/>
                    </a:lnTo>
                    <a:lnTo>
                      <a:pt x="53" y="26"/>
                    </a:lnTo>
                    <a:lnTo>
                      <a:pt x="53" y="22"/>
                    </a:lnTo>
                    <a:lnTo>
                      <a:pt x="52" y="19"/>
                    </a:lnTo>
                    <a:lnTo>
                      <a:pt x="52" y="15"/>
                    </a:lnTo>
                    <a:lnTo>
                      <a:pt x="51" y="12"/>
                    </a:lnTo>
                    <a:lnTo>
                      <a:pt x="49" y="8"/>
                    </a:lnTo>
                    <a:lnTo>
                      <a:pt x="49" y="5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1" y="19"/>
                    </a:lnTo>
                    <a:lnTo>
                      <a:pt x="2" y="22"/>
                    </a:lnTo>
                    <a:lnTo>
                      <a:pt x="3" y="25"/>
                    </a:lnTo>
                    <a:lnTo>
                      <a:pt x="3" y="28"/>
                    </a:lnTo>
                    <a:lnTo>
                      <a:pt x="4" y="31"/>
                    </a:lnTo>
                    <a:lnTo>
                      <a:pt x="4" y="34"/>
                    </a:lnTo>
                    <a:lnTo>
                      <a:pt x="6" y="37"/>
                    </a:lnTo>
                    <a:lnTo>
                      <a:pt x="54" y="38"/>
                    </a:lnTo>
                    <a:lnTo>
                      <a:pt x="6" y="37"/>
                    </a:lnTo>
                    <a:lnTo>
                      <a:pt x="26" y="155"/>
                    </a:lnTo>
                    <a:lnTo>
                      <a:pt x="54" y="38"/>
                    </a:lnTo>
                    <a:lnTo>
                      <a:pt x="6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7" name="Freeform 3575"/>
              <p:cNvSpPr>
                <a:spLocks/>
              </p:cNvSpPr>
              <p:nvPr/>
            </p:nvSpPr>
            <p:spPr bwMode="auto">
              <a:xfrm>
                <a:off x="1821" y="4043"/>
                <a:ext cx="11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3" y="8"/>
                  </a:cxn>
                  <a:cxn ang="0">
                    <a:pos x="3" y="11"/>
                  </a:cxn>
                  <a:cxn ang="0">
                    <a:pos x="2" y="15"/>
                  </a:cxn>
                  <a:cxn ang="0">
                    <a:pos x="1" y="19"/>
                  </a:cxn>
                  <a:cxn ang="0">
                    <a:pos x="0" y="25"/>
                  </a:cxn>
                  <a:cxn ang="0">
                    <a:pos x="48" y="35"/>
                  </a:cxn>
                  <a:cxn ang="0">
                    <a:pos x="49" y="31"/>
                  </a:cxn>
                  <a:cxn ang="0">
                    <a:pos x="50" y="26"/>
                  </a:cxn>
                  <a:cxn ang="0">
                    <a:pos x="50" y="23"/>
                  </a:cxn>
                  <a:cxn ang="0">
                    <a:pos x="52" y="19"/>
                  </a:cxn>
                  <a:cxn ang="0">
                    <a:pos x="53" y="17"/>
                  </a:cxn>
                  <a:cxn ang="0">
                    <a:pos x="53" y="15"/>
                  </a:cxn>
                  <a:cxn ang="0">
                    <a:pos x="54" y="13"/>
                  </a:cxn>
                  <a:cxn ang="0">
                    <a:pos x="54" y="12"/>
                  </a:cxn>
                  <a:cxn ang="0">
                    <a:pos x="54" y="12"/>
                  </a:cxn>
                  <a:cxn ang="0">
                    <a:pos x="5" y="0"/>
                  </a:cxn>
                </a:cxnLst>
                <a:rect l="0" t="0" r="r" b="b"/>
                <a:pathLst>
                  <a:path w="54" h="35">
                    <a:moveTo>
                      <a:pt x="5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2" y="15"/>
                    </a:lnTo>
                    <a:lnTo>
                      <a:pt x="1" y="19"/>
                    </a:lnTo>
                    <a:lnTo>
                      <a:pt x="0" y="25"/>
                    </a:lnTo>
                    <a:lnTo>
                      <a:pt x="48" y="35"/>
                    </a:lnTo>
                    <a:lnTo>
                      <a:pt x="49" y="31"/>
                    </a:lnTo>
                    <a:lnTo>
                      <a:pt x="50" y="26"/>
                    </a:lnTo>
                    <a:lnTo>
                      <a:pt x="50" y="23"/>
                    </a:lnTo>
                    <a:lnTo>
                      <a:pt x="52" y="19"/>
                    </a:lnTo>
                    <a:lnTo>
                      <a:pt x="53" y="17"/>
                    </a:lnTo>
                    <a:lnTo>
                      <a:pt x="53" y="15"/>
                    </a:lnTo>
                    <a:lnTo>
                      <a:pt x="54" y="13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8" name="Freeform 3576"/>
              <p:cNvSpPr>
                <a:spLocks/>
              </p:cNvSpPr>
              <p:nvPr/>
            </p:nvSpPr>
            <p:spPr bwMode="auto">
              <a:xfrm>
                <a:off x="1822" y="4021"/>
                <a:ext cx="15" cy="2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26" y="18"/>
                  </a:cxn>
                  <a:cxn ang="0">
                    <a:pos x="0" y="107"/>
                  </a:cxn>
                  <a:cxn ang="0">
                    <a:pos x="49" y="119"/>
                  </a:cxn>
                  <a:cxn ang="0">
                    <a:pos x="73" y="3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0" y="0"/>
                  </a:cxn>
                  <a:cxn ang="0">
                    <a:pos x="26" y="18"/>
                  </a:cxn>
                  <a:cxn ang="0">
                    <a:pos x="49" y="0"/>
                  </a:cxn>
                </a:cxnLst>
                <a:rect l="0" t="0" r="r" b="b"/>
                <a:pathLst>
                  <a:path w="73" h="119">
                    <a:moveTo>
                      <a:pt x="49" y="0"/>
                    </a:moveTo>
                    <a:lnTo>
                      <a:pt x="26" y="18"/>
                    </a:lnTo>
                    <a:lnTo>
                      <a:pt x="0" y="107"/>
                    </a:lnTo>
                    <a:lnTo>
                      <a:pt x="49" y="119"/>
                    </a:lnTo>
                    <a:lnTo>
                      <a:pt x="73" y="32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30" y="0"/>
                    </a:lnTo>
                    <a:lnTo>
                      <a:pt x="26" y="1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9" name="Freeform 3577"/>
              <p:cNvSpPr>
                <a:spLocks/>
              </p:cNvSpPr>
              <p:nvPr/>
            </p:nvSpPr>
            <p:spPr bwMode="auto">
              <a:xfrm>
                <a:off x="1832" y="4021"/>
                <a:ext cx="9" cy="10"/>
              </a:xfrm>
              <a:custGeom>
                <a:avLst/>
                <a:gdLst/>
                <a:ahLst/>
                <a:cxnLst>
                  <a:cxn ang="0">
                    <a:pos x="45" y="18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22" y="50"/>
                  </a:cxn>
                  <a:cxn ang="0">
                    <a:pos x="45" y="18"/>
                  </a:cxn>
                  <a:cxn ang="0">
                    <a:pos x="45" y="18"/>
                  </a:cxn>
                  <a:cxn ang="0">
                    <a:pos x="40" y="0"/>
                  </a:cxn>
                  <a:cxn ang="0">
                    <a:pos x="22" y="0"/>
                  </a:cxn>
                  <a:cxn ang="0">
                    <a:pos x="45" y="18"/>
                  </a:cxn>
                </a:cxnLst>
                <a:rect l="0" t="0" r="r" b="b"/>
                <a:pathLst>
                  <a:path w="45" h="50">
                    <a:moveTo>
                      <a:pt x="45" y="18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2" y="50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0" y="0"/>
                    </a:lnTo>
                    <a:lnTo>
                      <a:pt x="22" y="0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0" name="Freeform 3578"/>
              <p:cNvSpPr>
                <a:spLocks/>
              </p:cNvSpPr>
              <p:nvPr/>
            </p:nvSpPr>
            <p:spPr bwMode="auto">
              <a:xfrm>
                <a:off x="1831" y="4025"/>
                <a:ext cx="13" cy="16"/>
              </a:xfrm>
              <a:custGeom>
                <a:avLst/>
                <a:gdLst/>
                <a:ahLst/>
                <a:cxnLst>
                  <a:cxn ang="0">
                    <a:pos x="18" y="79"/>
                  </a:cxn>
                  <a:cxn ang="0">
                    <a:pos x="65" y="67"/>
                  </a:cxn>
                  <a:cxn ang="0">
                    <a:pos x="47" y="0"/>
                  </a:cxn>
                  <a:cxn ang="0">
                    <a:pos x="0" y="14"/>
                  </a:cxn>
                  <a:cxn ang="0">
                    <a:pos x="18" y="79"/>
                  </a:cxn>
                  <a:cxn ang="0">
                    <a:pos x="18" y="79"/>
                  </a:cxn>
                </a:cxnLst>
                <a:rect l="0" t="0" r="r" b="b"/>
                <a:pathLst>
                  <a:path w="65" h="79">
                    <a:moveTo>
                      <a:pt x="18" y="79"/>
                    </a:moveTo>
                    <a:lnTo>
                      <a:pt x="65" y="67"/>
                    </a:lnTo>
                    <a:lnTo>
                      <a:pt x="47" y="0"/>
                    </a:lnTo>
                    <a:lnTo>
                      <a:pt x="0" y="14"/>
                    </a:lnTo>
                    <a:lnTo>
                      <a:pt x="18" y="79"/>
                    </a:lnTo>
                    <a:lnTo>
                      <a:pt x="18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1" name="Freeform 3579"/>
              <p:cNvSpPr>
                <a:spLocks/>
              </p:cNvSpPr>
              <p:nvPr/>
            </p:nvSpPr>
            <p:spPr bwMode="auto">
              <a:xfrm>
                <a:off x="1835" y="4038"/>
                <a:ext cx="12" cy="39"/>
              </a:xfrm>
              <a:custGeom>
                <a:avLst/>
                <a:gdLst/>
                <a:ahLst/>
                <a:cxnLst>
                  <a:cxn ang="0">
                    <a:pos x="9" y="47"/>
                  </a:cxn>
                  <a:cxn ang="0">
                    <a:pos x="59" y="48"/>
                  </a:cxn>
                  <a:cxn ang="0">
                    <a:pos x="58" y="42"/>
                  </a:cxn>
                  <a:cxn ang="0">
                    <a:pos x="57" y="37"/>
                  </a:cxn>
                  <a:cxn ang="0">
                    <a:pos x="55" y="31"/>
                  </a:cxn>
                  <a:cxn ang="0">
                    <a:pos x="54" y="25"/>
                  </a:cxn>
                  <a:cxn ang="0">
                    <a:pos x="53" y="18"/>
                  </a:cxn>
                  <a:cxn ang="0">
                    <a:pos x="51" y="12"/>
                  </a:cxn>
                  <a:cxn ang="0">
                    <a:pos x="50" y="5"/>
                  </a:cxn>
                  <a:cxn ang="0">
                    <a:pos x="47" y="0"/>
                  </a:cxn>
                  <a:cxn ang="0">
                    <a:pos x="0" y="12"/>
                  </a:cxn>
                  <a:cxn ang="0">
                    <a:pos x="1" y="18"/>
                  </a:cxn>
                  <a:cxn ang="0">
                    <a:pos x="4" y="24"/>
                  </a:cxn>
                  <a:cxn ang="0">
                    <a:pos x="5" y="30"/>
                  </a:cxn>
                  <a:cxn ang="0">
                    <a:pos x="6" y="35"/>
                  </a:cxn>
                  <a:cxn ang="0">
                    <a:pos x="7" y="40"/>
                  </a:cxn>
                  <a:cxn ang="0">
                    <a:pos x="8" y="46"/>
                  </a:cxn>
                  <a:cxn ang="0">
                    <a:pos x="9" y="50"/>
                  </a:cxn>
                  <a:cxn ang="0">
                    <a:pos x="9" y="56"/>
                  </a:cxn>
                  <a:cxn ang="0">
                    <a:pos x="59" y="57"/>
                  </a:cxn>
                  <a:cxn ang="0">
                    <a:pos x="9" y="56"/>
                  </a:cxn>
                  <a:cxn ang="0">
                    <a:pos x="31" y="195"/>
                  </a:cxn>
                  <a:cxn ang="0">
                    <a:pos x="59" y="57"/>
                  </a:cxn>
                  <a:cxn ang="0">
                    <a:pos x="9" y="47"/>
                  </a:cxn>
                </a:cxnLst>
                <a:rect l="0" t="0" r="r" b="b"/>
                <a:pathLst>
                  <a:path w="59" h="195">
                    <a:moveTo>
                      <a:pt x="9" y="47"/>
                    </a:moveTo>
                    <a:lnTo>
                      <a:pt x="59" y="48"/>
                    </a:lnTo>
                    <a:lnTo>
                      <a:pt x="58" y="42"/>
                    </a:lnTo>
                    <a:lnTo>
                      <a:pt x="57" y="37"/>
                    </a:lnTo>
                    <a:lnTo>
                      <a:pt x="55" y="31"/>
                    </a:lnTo>
                    <a:lnTo>
                      <a:pt x="54" y="25"/>
                    </a:lnTo>
                    <a:lnTo>
                      <a:pt x="53" y="18"/>
                    </a:lnTo>
                    <a:lnTo>
                      <a:pt x="51" y="12"/>
                    </a:lnTo>
                    <a:lnTo>
                      <a:pt x="50" y="5"/>
                    </a:lnTo>
                    <a:lnTo>
                      <a:pt x="47" y="0"/>
                    </a:lnTo>
                    <a:lnTo>
                      <a:pt x="0" y="12"/>
                    </a:lnTo>
                    <a:lnTo>
                      <a:pt x="1" y="18"/>
                    </a:lnTo>
                    <a:lnTo>
                      <a:pt x="4" y="24"/>
                    </a:lnTo>
                    <a:lnTo>
                      <a:pt x="5" y="30"/>
                    </a:lnTo>
                    <a:lnTo>
                      <a:pt x="6" y="35"/>
                    </a:lnTo>
                    <a:lnTo>
                      <a:pt x="7" y="40"/>
                    </a:lnTo>
                    <a:lnTo>
                      <a:pt x="8" y="46"/>
                    </a:lnTo>
                    <a:lnTo>
                      <a:pt x="9" y="50"/>
                    </a:lnTo>
                    <a:lnTo>
                      <a:pt x="9" y="56"/>
                    </a:lnTo>
                    <a:lnTo>
                      <a:pt x="59" y="57"/>
                    </a:lnTo>
                    <a:lnTo>
                      <a:pt x="9" y="56"/>
                    </a:lnTo>
                    <a:lnTo>
                      <a:pt x="31" y="195"/>
                    </a:lnTo>
                    <a:lnTo>
                      <a:pt x="59" y="57"/>
                    </a:ln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2" name="Freeform 3580"/>
              <p:cNvSpPr>
                <a:spLocks/>
              </p:cNvSpPr>
              <p:nvPr/>
            </p:nvSpPr>
            <p:spPr bwMode="auto">
              <a:xfrm>
                <a:off x="1837" y="4042"/>
                <a:ext cx="11" cy="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6" y="4"/>
                  </a:cxn>
                  <a:cxn ang="0">
                    <a:pos x="6" y="8"/>
                  </a:cxn>
                  <a:cxn ang="0">
                    <a:pos x="5" y="12"/>
                  </a:cxn>
                  <a:cxn ang="0">
                    <a:pos x="4" y="15"/>
                  </a:cxn>
                  <a:cxn ang="0">
                    <a:pos x="3" y="19"/>
                  </a:cxn>
                  <a:cxn ang="0">
                    <a:pos x="3" y="22"/>
                  </a:cxn>
                  <a:cxn ang="0">
                    <a:pos x="1" y="26"/>
                  </a:cxn>
                  <a:cxn ang="0">
                    <a:pos x="0" y="29"/>
                  </a:cxn>
                  <a:cxn ang="0">
                    <a:pos x="50" y="39"/>
                  </a:cxn>
                  <a:cxn ang="0">
                    <a:pos x="50" y="36"/>
                  </a:cxn>
                  <a:cxn ang="0">
                    <a:pos x="51" y="32"/>
                  </a:cxn>
                  <a:cxn ang="0">
                    <a:pos x="51" y="30"/>
                  </a:cxn>
                  <a:cxn ang="0">
                    <a:pos x="52" y="27"/>
                  </a:cxn>
                  <a:cxn ang="0">
                    <a:pos x="53" y="23"/>
                  </a:cxn>
                  <a:cxn ang="0">
                    <a:pos x="53" y="20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7" y="0"/>
                  </a:cxn>
                </a:cxnLst>
                <a:rect l="0" t="0" r="r" b="b"/>
                <a:pathLst>
                  <a:path w="56" h="39">
                    <a:moveTo>
                      <a:pt x="7" y="0"/>
                    </a:moveTo>
                    <a:lnTo>
                      <a:pt x="7" y="0"/>
                    </a:lnTo>
                    <a:lnTo>
                      <a:pt x="6" y="4"/>
                    </a:lnTo>
                    <a:lnTo>
                      <a:pt x="6" y="8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1" y="26"/>
                    </a:lnTo>
                    <a:lnTo>
                      <a:pt x="0" y="29"/>
                    </a:lnTo>
                    <a:lnTo>
                      <a:pt x="50" y="39"/>
                    </a:lnTo>
                    <a:lnTo>
                      <a:pt x="50" y="36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2" y="27"/>
                    </a:lnTo>
                    <a:lnTo>
                      <a:pt x="53" y="23"/>
                    </a:lnTo>
                    <a:lnTo>
                      <a:pt x="53" y="20"/>
                    </a:lnTo>
                    <a:lnTo>
                      <a:pt x="55" y="15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3" name="Freeform 3581"/>
              <p:cNvSpPr>
                <a:spLocks/>
              </p:cNvSpPr>
              <p:nvPr/>
            </p:nvSpPr>
            <p:spPr bwMode="auto">
              <a:xfrm>
                <a:off x="1838" y="4021"/>
                <a:ext cx="14" cy="23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1" y="19"/>
                  </a:cxn>
                  <a:cxn ang="0">
                    <a:pos x="0" y="103"/>
                  </a:cxn>
                  <a:cxn ang="0">
                    <a:pos x="49" y="115"/>
                  </a:cxn>
                  <a:cxn ang="0">
                    <a:pos x="70" y="30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26" y="0"/>
                  </a:cxn>
                  <a:cxn ang="0">
                    <a:pos x="21" y="19"/>
                  </a:cxn>
                  <a:cxn ang="0">
                    <a:pos x="45" y="0"/>
                  </a:cxn>
                </a:cxnLst>
                <a:rect l="0" t="0" r="r" b="b"/>
                <a:pathLst>
                  <a:path w="70" h="115">
                    <a:moveTo>
                      <a:pt x="45" y="0"/>
                    </a:moveTo>
                    <a:lnTo>
                      <a:pt x="21" y="19"/>
                    </a:lnTo>
                    <a:lnTo>
                      <a:pt x="0" y="103"/>
                    </a:lnTo>
                    <a:lnTo>
                      <a:pt x="49" y="115"/>
                    </a:lnTo>
                    <a:lnTo>
                      <a:pt x="70" y="3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26" y="0"/>
                    </a:lnTo>
                    <a:lnTo>
                      <a:pt x="21" y="19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4" name="Freeform 3582"/>
              <p:cNvSpPr>
                <a:spLocks/>
              </p:cNvSpPr>
              <p:nvPr/>
            </p:nvSpPr>
            <p:spPr bwMode="auto">
              <a:xfrm>
                <a:off x="1847" y="4021"/>
                <a:ext cx="10" cy="10"/>
              </a:xfrm>
              <a:custGeom>
                <a:avLst/>
                <a:gdLst/>
                <a:ahLst/>
                <a:cxnLst>
                  <a:cxn ang="0">
                    <a:pos x="42" y="32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18" y="50"/>
                  </a:cxn>
                  <a:cxn ang="0">
                    <a:pos x="42" y="32"/>
                  </a:cxn>
                  <a:cxn ang="0">
                    <a:pos x="42" y="32"/>
                  </a:cxn>
                  <a:cxn ang="0">
                    <a:pos x="50" y="0"/>
                  </a:cxn>
                  <a:cxn ang="0">
                    <a:pos x="18" y="0"/>
                  </a:cxn>
                  <a:cxn ang="0">
                    <a:pos x="42" y="32"/>
                  </a:cxn>
                </a:cxnLst>
                <a:rect l="0" t="0" r="r" b="b"/>
                <a:pathLst>
                  <a:path w="50" h="50">
                    <a:moveTo>
                      <a:pt x="42" y="32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18" y="50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50" y="0"/>
                    </a:lnTo>
                    <a:lnTo>
                      <a:pt x="18" y="0"/>
                    </a:lnTo>
                    <a:lnTo>
                      <a:pt x="4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5" name="Freeform 3583"/>
              <p:cNvSpPr>
                <a:spLocks/>
              </p:cNvSpPr>
              <p:nvPr/>
            </p:nvSpPr>
            <p:spPr bwMode="auto">
              <a:xfrm>
                <a:off x="1839" y="4025"/>
                <a:ext cx="17" cy="33"/>
              </a:xfrm>
              <a:custGeom>
                <a:avLst/>
                <a:gdLst/>
                <a:ahLst/>
                <a:cxnLst>
                  <a:cxn ang="0">
                    <a:pos x="24" y="162"/>
                  </a:cxn>
                  <a:cxn ang="0">
                    <a:pos x="48" y="143"/>
                  </a:cxn>
                  <a:cxn ang="0">
                    <a:pos x="84" y="13"/>
                  </a:cxn>
                  <a:cxn ang="0">
                    <a:pos x="35" y="0"/>
                  </a:cxn>
                  <a:cxn ang="0">
                    <a:pos x="0" y="130"/>
                  </a:cxn>
                  <a:cxn ang="0">
                    <a:pos x="24" y="162"/>
                  </a:cxn>
                  <a:cxn ang="0">
                    <a:pos x="24" y="162"/>
                  </a:cxn>
                  <a:cxn ang="0">
                    <a:pos x="42" y="162"/>
                  </a:cxn>
                  <a:cxn ang="0">
                    <a:pos x="48" y="143"/>
                  </a:cxn>
                  <a:cxn ang="0">
                    <a:pos x="24" y="162"/>
                  </a:cxn>
                </a:cxnLst>
                <a:rect l="0" t="0" r="r" b="b"/>
                <a:pathLst>
                  <a:path w="84" h="162">
                    <a:moveTo>
                      <a:pt x="24" y="162"/>
                    </a:moveTo>
                    <a:lnTo>
                      <a:pt x="48" y="143"/>
                    </a:lnTo>
                    <a:lnTo>
                      <a:pt x="84" y="13"/>
                    </a:lnTo>
                    <a:lnTo>
                      <a:pt x="35" y="0"/>
                    </a:lnTo>
                    <a:lnTo>
                      <a:pt x="0" y="130"/>
                    </a:lnTo>
                    <a:lnTo>
                      <a:pt x="24" y="162"/>
                    </a:lnTo>
                    <a:lnTo>
                      <a:pt x="24" y="162"/>
                    </a:lnTo>
                    <a:lnTo>
                      <a:pt x="42" y="162"/>
                    </a:lnTo>
                    <a:lnTo>
                      <a:pt x="48" y="143"/>
                    </a:lnTo>
                    <a:lnTo>
                      <a:pt x="24" y="1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6" name="Freeform 3584"/>
              <p:cNvSpPr>
                <a:spLocks/>
              </p:cNvSpPr>
              <p:nvPr/>
            </p:nvSpPr>
            <p:spPr bwMode="auto">
              <a:xfrm>
                <a:off x="1835" y="4048"/>
                <a:ext cx="9" cy="10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3" y="50"/>
                  </a:cxn>
                  <a:cxn ang="0">
                    <a:pos x="41" y="50"/>
                  </a:cxn>
                  <a:cxn ang="0">
                    <a:pos x="41" y="0"/>
                  </a:cxn>
                  <a:cxn ang="0">
                    <a:pos x="23" y="0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5" y="50"/>
                  </a:cxn>
                  <a:cxn ang="0">
                    <a:pos x="23" y="50"/>
                  </a:cxn>
                  <a:cxn ang="0">
                    <a:pos x="0" y="31"/>
                  </a:cxn>
                </a:cxnLst>
                <a:rect l="0" t="0" r="r" b="b"/>
                <a:pathLst>
                  <a:path w="41" h="50">
                    <a:moveTo>
                      <a:pt x="0" y="31"/>
                    </a:moveTo>
                    <a:lnTo>
                      <a:pt x="23" y="50"/>
                    </a:lnTo>
                    <a:lnTo>
                      <a:pt x="41" y="50"/>
                    </a:lnTo>
                    <a:lnTo>
                      <a:pt x="41" y="0"/>
                    </a:lnTo>
                    <a:lnTo>
                      <a:pt x="23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5" y="50"/>
                    </a:lnTo>
                    <a:lnTo>
                      <a:pt x="23" y="5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7" name="Freeform 3585"/>
              <p:cNvSpPr>
                <a:spLocks/>
              </p:cNvSpPr>
              <p:nvPr/>
            </p:nvSpPr>
            <p:spPr bwMode="auto">
              <a:xfrm>
                <a:off x="1830" y="4031"/>
                <a:ext cx="15" cy="2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0" y="14"/>
                  </a:cxn>
                  <a:cxn ang="0">
                    <a:pos x="27" y="113"/>
                  </a:cxn>
                  <a:cxn ang="0">
                    <a:pos x="75" y="10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75" h="113">
                    <a:moveTo>
                      <a:pt x="47" y="0"/>
                    </a:moveTo>
                    <a:lnTo>
                      <a:pt x="0" y="14"/>
                    </a:lnTo>
                    <a:lnTo>
                      <a:pt x="27" y="113"/>
                    </a:lnTo>
                    <a:lnTo>
                      <a:pt x="75" y="100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8" name="Freeform 3586"/>
              <p:cNvSpPr>
                <a:spLocks/>
              </p:cNvSpPr>
              <p:nvPr/>
            </p:nvSpPr>
            <p:spPr bwMode="auto">
              <a:xfrm>
                <a:off x="1829" y="4007"/>
                <a:ext cx="10" cy="27"/>
              </a:xfrm>
              <a:custGeom>
                <a:avLst/>
                <a:gdLst/>
                <a:ahLst/>
                <a:cxnLst>
                  <a:cxn ang="0">
                    <a:pos x="49" y="117"/>
                  </a:cxn>
                  <a:cxn ang="0">
                    <a:pos x="0" y="117"/>
                  </a:cxn>
                  <a:cxn ang="0">
                    <a:pos x="0" y="118"/>
                  </a:cxn>
                  <a:cxn ang="0">
                    <a:pos x="1" y="119"/>
                  </a:cxn>
                  <a:cxn ang="0">
                    <a:pos x="1" y="120"/>
                  </a:cxn>
                  <a:cxn ang="0">
                    <a:pos x="2" y="122"/>
                  </a:cxn>
                  <a:cxn ang="0">
                    <a:pos x="2" y="125"/>
                  </a:cxn>
                  <a:cxn ang="0">
                    <a:pos x="3" y="127"/>
                  </a:cxn>
                  <a:cxn ang="0">
                    <a:pos x="3" y="129"/>
                  </a:cxn>
                  <a:cxn ang="0">
                    <a:pos x="5" y="133"/>
                  </a:cxn>
                  <a:cxn ang="0">
                    <a:pos x="52" y="119"/>
                  </a:cxn>
                  <a:cxn ang="0">
                    <a:pos x="52" y="117"/>
                  </a:cxn>
                  <a:cxn ang="0">
                    <a:pos x="51" y="114"/>
                  </a:cxn>
                  <a:cxn ang="0">
                    <a:pos x="50" y="112"/>
                  </a:cxn>
                  <a:cxn ang="0">
                    <a:pos x="50" y="110"/>
                  </a:cxn>
                  <a:cxn ang="0">
                    <a:pos x="50" y="107"/>
                  </a:cxn>
                  <a:cxn ang="0">
                    <a:pos x="49" y="106"/>
                  </a:cxn>
                  <a:cxn ang="0">
                    <a:pos x="49" y="106"/>
                  </a:cxn>
                  <a:cxn ang="0">
                    <a:pos x="49" y="105"/>
                  </a:cxn>
                  <a:cxn ang="0">
                    <a:pos x="0" y="105"/>
                  </a:cxn>
                  <a:cxn ang="0">
                    <a:pos x="49" y="105"/>
                  </a:cxn>
                  <a:cxn ang="0">
                    <a:pos x="25" y="0"/>
                  </a:cxn>
                  <a:cxn ang="0">
                    <a:pos x="0" y="105"/>
                  </a:cxn>
                  <a:cxn ang="0">
                    <a:pos x="49" y="117"/>
                  </a:cxn>
                </a:cxnLst>
                <a:rect l="0" t="0" r="r" b="b"/>
                <a:pathLst>
                  <a:path w="52" h="133">
                    <a:moveTo>
                      <a:pt x="49" y="117"/>
                    </a:moveTo>
                    <a:lnTo>
                      <a:pt x="0" y="117"/>
                    </a:lnTo>
                    <a:lnTo>
                      <a:pt x="0" y="118"/>
                    </a:lnTo>
                    <a:lnTo>
                      <a:pt x="1" y="119"/>
                    </a:lnTo>
                    <a:lnTo>
                      <a:pt x="1" y="120"/>
                    </a:lnTo>
                    <a:lnTo>
                      <a:pt x="2" y="122"/>
                    </a:lnTo>
                    <a:lnTo>
                      <a:pt x="2" y="125"/>
                    </a:lnTo>
                    <a:lnTo>
                      <a:pt x="3" y="127"/>
                    </a:lnTo>
                    <a:lnTo>
                      <a:pt x="3" y="129"/>
                    </a:lnTo>
                    <a:lnTo>
                      <a:pt x="5" y="133"/>
                    </a:lnTo>
                    <a:lnTo>
                      <a:pt x="52" y="119"/>
                    </a:lnTo>
                    <a:lnTo>
                      <a:pt x="52" y="117"/>
                    </a:lnTo>
                    <a:lnTo>
                      <a:pt x="51" y="114"/>
                    </a:lnTo>
                    <a:lnTo>
                      <a:pt x="50" y="112"/>
                    </a:lnTo>
                    <a:lnTo>
                      <a:pt x="50" y="110"/>
                    </a:lnTo>
                    <a:lnTo>
                      <a:pt x="50" y="107"/>
                    </a:lnTo>
                    <a:lnTo>
                      <a:pt x="49" y="106"/>
                    </a:lnTo>
                    <a:lnTo>
                      <a:pt x="49" y="106"/>
                    </a:lnTo>
                    <a:lnTo>
                      <a:pt x="49" y="105"/>
                    </a:lnTo>
                    <a:lnTo>
                      <a:pt x="0" y="105"/>
                    </a:lnTo>
                    <a:lnTo>
                      <a:pt x="49" y="105"/>
                    </a:lnTo>
                    <a:lnTo>
                      <a:pt x="25" y="0"/>
                    </a:lnTo>
                    <a:lnTo>
                      <a:pt x="0" y="105"/>
                    </a:lnTo>
                    <a:lnTo>
                      <a:pt x="49" y="1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9" name="Freeform 3587"/>
              <p:cNvSpPr>
                <a:spLocks/>
              </p:cNvSpPr>
              <p:nvPr/>
            </p:nvSpPr>
            <p:spPr bwMode="auto">
              <a:xfrm>
                <a:off x="1828" y="4028"/>
                <a:ext cx="11" cy="6"/>
              </a:xfrm>
              <a:custGeom>
                <a:avLst/>
                <a:gdLst/>
                <a:ahLst/>
                <a:cxnLst>
                  <a:cxn ang="0">
                    <a:pos x="47" y="28"/>
                  </a:cxn>
                  <a:cxn ang="0">
                    <a:pos x="47" y="28"/>
                  </a:cxn>
                  <a:cxn ang="0">
                    <a:pos x="48" y="25"/>
                  </a:cxn>
                  <a:cxn ang="0">
                    <a:pos x="48" y="24"/>
                  </a:cxn>
                  <a:cxn ang="0">
                    <a:pos x="49" y="22"/>
                  </a:cxn>
                  <a:cxn ang="0">
                    <a:pos x="49" y="20"/>
                  </a:cxn>
                  <a:cxn ang="0">
                    <a:pos x="50" y="17"/>
                  </a:cxn>
                  <a:cxn ang="0">
                    <a:pos x="50" y="16"/>
                  </a:cxn>
                  <a:cxn ang="0">
                    <a:pos x="52" y="14"/>
                  </a:cxn>
                  <a:cxn ang="0">
                    <a:pos x="52" y="12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1" y="12"/>
                  </a:cxn>
                  <a:cxn ang="0">
                    <a:pos x="0" y="13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47" y="28"/>
                  </a:cxn>
                </a:cxnLst>
                <a:rect l="0" t="0" r="r" b="b"/>
                <a:pathLst>
                  <a:path w="52" h="28">
                    <a:moveTo>
                      <a:pt x="47" y="28"/>
                    </a:moveTo>
                    <a:lnTo>
                      <a:pt x="47" y="28"/>
                    </a:lnTo>
                    <a:lnTo>
                      <a:pt x="48" y="25"/>
                    </a:lnTo>
                    <a:lnTo>
                      <a:pt x="48" y="24"/>
                    </a:lnTo>
                    <a:lnTo>
                      <a:pt x="49" y="22"/>
                    </a:lnTo>
                    <a:lnTo>
                      <a:pt x="49" y="20"/>
                    </a:lnTo>
                    <a:lnTo>
                      <a:pt x="50" y="17"/>
                    </a:lnTo>
                    <a:lnTo>
                      <a:pt x="50" y="16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7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0" name="Freeform 3588"/>
              <p:cNvSpPr>
                <a:spLocks/>
              </p:cNvSpPr>
              <p:nvPr/>
            </p:nvSpPr>
            <p:spPr bwMode="auto">
              <a:xfrm>
                <a:off x="1823" y="4031"/>
                <a:ext cx="15" cy="27"/>
              </a:xfrm>
              <a:custGeom>
                <a:avLst/>
                <a:gdLst/>
                <a:ahLst/>
                <a:cxnLst>
                  <a:cxn ang="0">
                    <a:pos x="24" y="132"/>
                  </a:cxn>
                  <a:cxn ang="0">
                    <a:pos x="47" y="113"/>
                  </a:cxn>
                  <a:cxn ang="0">
                    <a:pos x="75" y="14"/>
                  </a:cxn>
                  <a:cxn ang="0">
                    <a:pos x="28" y="0"/>
                  </a:cxn>
                  <a:cxn ang="0">
                    <a:pos x="0" y="100"/>
                  </a:cxn>
                  <a:cxn ang="0">
                    <a:pos x="24" y="132"/>
                  </a:cxn>
                  <a:cxn ang="0">
                    <a:pos x="24" y="132"/>
                  </a:cxn>
                  <a:cxn ang="0">
                    <a:pos x="43" y="132"/>
                  </a:cxn>
                  <a:cxn ang="0">
                    <a:pos x="47" y="113"/>
                  </a:cxn>
                  <a:cxn ang="0">
                    <a:pos x="24" y="132"/>
                  </a:cxn>
                </a:cxnLst>
                <a:rect l="0" t="0" r="r" b="b"/>
                <a:pathLst>
                  <a:path w="75" h="132">
                    <a:moveTo>
                      <a:pt x="24" y="132"/>
                    </a:moveTo>
                    <a:lnTo>
                      <a:pt x="47" y="113"/>
                    </a:lnTo>
                    <a:lnTo>
                      <a:pt x="75" y="14"/>
                    </a:lnTo>
                    <a:lnTo>
                      <a:pt x="28" y="0"/>
                    </a:lnTo>
                    <a:lnTo>
                      <a:pt x="0" y="100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43" y="132"/>
                    </a:lnTo>
                    <a:lnTo>
                      <a:pt x="47" y="113"/>
                    </a:lnTo>
                    <a:lnTo>
                      <a:pt x="24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1" name="Freeform 3589"/>
              <p:cNvSpPr>
                <a:spLocks/>
              </p:cNvSpPr>
              <p:nvPr/>
            </p:nvSpPr>
            <p:spPr bwMode="auto">
              <a:xfrm>
                <a:off x="1819" y="4048"/>
                <a:ext cx="9" cy="10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4" y="50"/>
                  </a:cxn>
                  <a:cxn ang="0">
                    <a:pos x="41" y="50"/>
                  </a:cxn>
                  <a:cxn ang="0">
                    <a:pos x="41" y="0"/>
                  </a:cxn>
                  <a:cxn ang="0">
                    <a:pos x="24" y="0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4" y="50"/>
                  </a:cxn>
                  <a:cxn ang="0">
                    <a:pos x="24" y="50"/>
                  </a:cxn>
                  <a:cxn ang="0">
                    <a:pos x="0" y="31"/>
                  </a:cxn>
                </a:cxnLst>
                <a:rect l="0" t="0" r="r" b="b"/>
                <a:pathLst>
                  <a:path w="41" h="50">
                    <a:moveTo>
                      <a:pt x="0" y="31"/>
                    </a:moveTo>
                    <a:lnTo>
                      <a:pt x="24" y="50"/>
                    </a:lnTo>
                    <a:lnTo>
                      <a:pt x="41" y="50"/>
                    </a:lnTo>
                    <a:lnTo>
                      <a:pt x="41" y="0"/>
                    </a:lnTo>
                    <a:lnTo>
                      <a:pt x="24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50"/>
                    </a:lnTo>
                    <a:lnTo>
                      <a:pt x="24" y="5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2" name="Freeform 3590"/>
              <p:cNvSpPr>
                <a:spLocks/>
              </p:cNvSpPr>
              <p:nvPr/>
            </p:nvSpPr>
            <p:spPr bwMode="auto">
              <a:xfrm>
                <a:off x="1810" y="4033"/>
                <a:ext cx="10" cy="8"/>
              </a:xfrm>
              <a:custGeom>
                <a:avLst/>
                <a:gdLst/>
                <a:ahLst/>
                <a:cxnLst>
                  <a:cxn ang="0">
                    <a:pos x="35" y="37"/>
                  </a:cxn>
                  <a:cxn ang="0">
                    <a:pos x="35" y="37"/>
                  </a:cxn>
                  <a:cxn ang="0">
                    <a:pos x="38" y="34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6" y="20"/>
                  </a:cxn>
                  <a:cxn ang="0">
                    <a:pos x="48" y="15"/>
                  </a:cxn>
                  <a:cxn ang="0">
                    <a:pos x="49" y="11"/>
                  </a:cxn>
                  <a:cxn ang="0">
                    <a:pos x="50" y="5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5" y="37"/>
                  </a:cxn>
                </a:cxnLst>
                <a:rect l="0" t="0" r="r" b="b"/>
                <a:pathLst>
                  <a:path w="50" h="37">
                    <a:moveTo>
                      <a:pt x="35" y="37"/>
                    </a:moveTo>
                    <a:lnTo>
                      <a:pt x="35" y="37"/>
                    </a:lnTo>
                    <a:lnTo>
                      <a:pt x="38" y="34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6" y="20"/>
                    </a:lnTo>
                    <a:lnTo>
                      <a:pt x="48" y="15"/>
                    </a:lnTo>
                    <a:lnTo>
                      <a:pt x="49" y="11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5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3" name="Freeform 3591"/>
              <p:cNvSpPr>
                <a:spLocks/>
              </p:cNvSpPr>
              <p:nvPr/>
            </p:nvSpPr>
            <p:spPr bwMode="auto">
              <a:xfrm>
                <a:off x="1809" y="4034"/>
                <a:ext cx="8" cy="10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9"/>
                  </a:cxn>
                  <a:cxn ang="0">
                    <a:pos x="4" y="49"/>
                  </a:cxn>
                  <a:cxn ang="0">
                    <a:pos x="10" y="48"/>
                  </a:cxn>
                  <a:cxn ang="0">
                    <a:pos x="15" y="47"/>
                  </a:cxn>
                  <a:cxn ang="0">
                    <a:pos x="19" y="46"/>
                  </a:cxn>
                  <a:cxn ang="0">
                    <a:pos x="24" y="43"/>
                  </a:cxn>
                  <a:cxn ang="0">
                    <a:pos x="29" y="41"/>
                  </a:cxn>
                  <a:cxn ang="0">
                    <a:pos x="33" y="38"/>
                  </a:cxn>
                  <a:cxn ang="0">
                    <a:pos x="37" y="34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9"/>
                  </a:cxn>
                </a:cxnLst>
                <a:rect l="0" t="0" r="r" b="b"/>
                <a:pathLst>
                  <a:path w="37" h="49">
                    <a:moveTo>
                      <a:pt x="0" y="49"/>
                    </a:moveTo>
                    <a:lnTo>
                      <a:pt x="0" y="49"/>
                    </a:lnTo>
                    <a:lnTo>
                      <a:pt x="4" y="49"/>
                    </a:lnTo>
                    <a:lnTo>
                      <a:pt x="10" y="48"/>
                    </a:lnTo>
                    <a:lnTo>
                      <a:pt x="15" y="47"/>
                    </a:lnTo>
                    <a:lnTo>
                      <a:pt x="19" y="46"/>
                    </a:lnTo>
                    <a:lnTo>
                      <a:pt x="24" y="43"/>
                    </a:lnTo>
                    <a:lnTo>
                      <a:pt x="29" y="41"/>
                    </a:lnTo>
                    <a:lnTo>
                      <a:pt x="33" y="38"/>
                    </a:lnTo>
                    <a:lnTo>
                      <a:pt x="37" y="34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4" name="Freeform 3592"/>
              <p:cNvSpPr>
                <a:spLocks/>
              </p:cNvSpPr>
              <p:nvPr/>
            </p:nvSpPr>
            <p:spPr bwMode="auto">
              <a:xfrm>
                <a:off x="1802" y="4034"/>
                <a:ext cx="7" cy="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3" y="38"/>
                  </a:cxn>
                  <a:cxn ang="0">
                    <a:pos x="8" y="41"/>
                  </a:cxn>
                  <a:cxn ang="0">
                    <a:pos x="13" y="43"/>
                  </a:cxn>
                  <a:cxn ang="0">
                    <a:pos x="17" y="46"/>
                  </a:cxn>
                  <a:cxn ang="0">
                    <a:pos x="22" y="47"/>
                  </a:cxn>
                  <a:cxn ang="0">
                    <a:pos x="26" y="48"/>
                  </a:cxn>
                  <a:cxn ang="0">
                    <a:pos x="32" y="49"/>
                  </a:cxn>
                  <a:cxn ang="0">
                    <a:pos x="37" y="49"/>
                  </a:cxn>
                  <a:cxn ang="0">
                    <a:pos x="37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4"/>
                  </a:cxn>
                </a:cxnLst>
                <a:rect l="0" t="0" r="r" b="b"/>
                <a:pathLst>
                  <a:path w="37" h="49">
                    <a:moveTo>
                      <a:pt x="0" y="34"/>
                    </a:moveTo>
                    <a:lnTo>
                      <a:pt x="0" y="34"/>
                    </a:lnTo>
                    <a:lnTo>
                      <a:pt x="3" y="38"/>
                    </a:lnTo>
                    <a:lnTo>
                      <a:pt x="8" y="41"/>
                    </a:lnTo>
                    <a:lnTo>
                      <a:pt x="13" y="43"/>
                    </a:lnTo>
                    <a:lnTo>
                      <a:pt x="17" y="46"/>
                    </a:lnTo>
                    <a:lnTo>
                      <a:pt x="22" y="47"/>
                    </a:lnTo>
                    <a:lnTo>
                      <a:pt x="26" y="48"/>
                    </a:lnTo>
                    <a:lnTo>
                      <a:pt x="32" y="49"/>
                    </a:lnTo>
                    <a:lnTo>
                      <a:pt x="37" y="49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5" name="Freeform 3593"/>
              <p:cNvSpPr>
                <a:spLocks/>
              </p:cNvSpPr>
              <p:nvPr/>
            </p:nvSpPr>
            <p:spPr bwMode="auto">
              <a:xfrm>
                <a:off x="1799" y="4033"/>
                <a:ext cx="1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1" y="11"/>
                  </a:cxn>
                  <a:cxn ang="0">
                    <a:pos x="2" y="15"/>
                  </a:cxn>
                  <a:cxn ang="0">
                    <a:pos x="3" y="20"/>
                  </a:cxn>
                  <a:cxn ang="0">
                    <a:pos x="6" y="25"/>
                  </a:cxn>
                  <a:cxn ang="0">
                    <a:pos x="8" y="29"/>
                  </a:cxn>
                  <a:cxn ang="0">
                    <a:pos x="11" y="34"/>
                  </a:cxn>
                  <a:cxn ang="0">
                    <a:pos x="15" y="37"/>
                  </a:cxn>
                  <a:cxn ang="0">
                    <a:pos x="50" y="3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50" h="3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2" y="15"/>
                    </a:lnTo>
                    <a:lnTo>
                      <a:pt x="3" y="20"/>
                    </a:lnTo>
                    <a:lnTo>
                      <a:pt x="6" y="25"/>
                    </a:lnTo>
                    <a:lnTo>
                      <a:pt x="8" y="29"/>
                    </a:lnTo>
                    <a:lnTo>
                      <a:pt x="11" y="34"/>
                    </a:lnTo>
                    <a:lnTo>
                      <a:pt x="15" y="37"/>
                    </a:lnTo>
                    <a:lnTo>
                      <a:pt x="50" y="3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6" name="Freeform 3594"/>
              <p:cNvSpPr>
                <a:spLocks/>
              </p:cNvSpPr>
              <p:nvPr/>
            </p:nvSpPr>
            <p:spPr bwMode="auto">
              <a:xfrm>
                <a:off x="1799" y="4026"/>
                <a:ext cx="10" cy="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1" y="4"/>
                  </a:cxn>
                  <a:cxn ang="0">
                    <a:pos x="8" y="8"/>
                  </a:cxn>
                  <a:cxn ang="0">
                    <a:pos x="6" y="13"/>
                  </a:cxn>
                  <a:cxn ang="0">
                    <a:pos x="3" y="18"/>
                  </a:cxn>
                  <a:cxn ang="0">
                    <a:pos x="2" y="22"/>
                  </a:cxn>
                  <a:cxn ang="0">
                    <a:pos x="1" y="27"/>
                  </a:cxn>
                  <a:cxn ang="0">
                    <a:pos x="0" y="33"/>
                  </a:cxn>
                  <a:cxn ang="0">
                    <a:pos x="0" y="37"/>
                  </a:cxn>
                  <a:cxn ang="0">
                    <a:pos x="50" y="37"/>
                  </a:cxn>
                  <a:cxn ang="0">
                    <a:pos x="50" y="37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6"/>
                  </a:cxn>
                  <a:cxn ang="0">
                    <a:pos x="50" y="35"/>
                  </a:cxn>
                  <a:cxn ang="0">
                    <a:pos x="15" y="0"/>
                  </a:cxn>
                </a:cxnLst>
                <a:rect l="0" t="0" r="r" b="b"/>
                <a:pathLst>
                  <a:path w="50" h="37">
                    <a:moveTo>
                      <a:pt x="15" y="0"/>
                    </a:moveTo>
                    <a:lnTo>
                      <a:pt x="15" y="0"/>
                    </a:lnTo>
                    <a:lnTo>
                      <a:pt x="11" y="4"/>
                    </a:lnTo>
                    <a:lnTo>
                      <a:pt x="8" y="8"/>
                    </a:lnTo>
                    <a:lnTo>
                      <a:pt x="6" y="13"/>
                    </a:lnTo>
                    <a:lnTo>
                      <a:pt x="3" y="18"/>
                    </a:lnTo>
                    <a:lnTo>
                      <a:pt x="2" y="22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7" name="Freeform 3595"/>
              <p:cNvSpPr>
                <a:spLocks/>
              </p:cNvSpPr>
              <p:nvPr/>
            </p:nvSpPr>
            <p:spPr bwMode="auto">
              <a:xfrm>
                <a:off x="1802" y="4023"/>
                <a:ext cx="7" cy="10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26" y="2"/>
                  </a:cxn>
                  <a:cxn ang="0">
                    <a:pos x="22" y="3"/>
                  </a:cxn>
                  <a:cxn ang="0">
                    <a:pos x="17" y="4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3" y="12"/>
                  </a:cxn>
                  <a:cxn ang="0">
                    <a:pos x="0" y="15"/>
                  </a:cxn>
                  <a:cxn ang="0">
                    <a:pos x="35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6" y="50"/>
                  </a:cxn>
                  <a:cxn ang="0">
                    <a:pos x="37" y="50"/>
                  </a:cxn>
                  <a:cxn ang="0">
                    <a:pos x="37" y="50"/>
                  </a:cxn>
                  <a:cxn ang="0">
                    <a:pos x="37" y="0"/>
                  </a:cxn>
                </a:cxnLst>
                <a:rect l="0" t="0" r="r" b="b"/>
                <a:pathLst>
                  <a:path w="37" h="50">
                    <a:moveTo>
                      <a:pt x="37" y="0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2" y="3"/>
                    </a:lnTo>
                    <a:lnTo>
                      <a:pt x="17" y="4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3" y="12"/>
                    </a:lnTo>
                    <a:lnTo>
                      <a:pt x="0" y="15"/>
                    </a:lnTo>
                    <a:lnTo>
                      <a:pt x="35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8" name="Freeform 3596"/>
              <p:cNvSpPr>
                <a:spLocks/>
              </p:cNvSpPr>
              <p:nvPr/>
            </p:nvSpPr>
            <p:spPr bwMode="auto">
              <a:xfrm>
                <a:off x="1809" y="4023"/>
                <a:ext cx="8" cy="10"/>
              </a:xfrm>
              <a:custGeom>
                <a:avLst/>
                <a:gdLst/>
                <a:ahLst/>
                <a:cxnLst>
                  <a:cxn ang="0">
                    <a:pos x="37" y="15"/>
                  </a:cxn>
                  <a:cxn ang="0">
                    <a:pos x="37" y="15"/>
                  </a:cxn>
                  <a:cxn ang="0">
                    <a:pos x="33" y="12"/>
                  </a:cxn>
                  <a:cxn ang="0">
                    <a:pos x="29" y="10"/>
                  </a:cxn>
                  <a:cxn ang="0">
                    <a:pos x="24" y="6"/>
                  </a:cxn>
                  <a:cxn ang="0">
                    <a:pos x="19" y="4"/>
                  </a:cxn>
                  <a:cxn ang="0">
                    <a:pos x="15" y="3"/>
                  </a:cxn>
                  <a:cxn ang="0">
                    <a:pos x="10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2" y="50"/>
                  </a:cxn>
                  <a:cxn ang="0">
                    <a:pos x="2" y="51"/>
                  </a:cxn>
                  <a:cxn ang="0">
                    <a:pos x="37" y="15"/>
                  </a:cxn>
                </a:cxnLst>
                <a:rect l="0" t="0" r="r" b="b"/>
                <a:pathLst>
                  <a:path w="37" h="51">
                    <a:moveTo>
                      <a:pt x="37" y="15"/>
                    </a:moveTo>
                    <a:lnTo>
                      <a:pt x="37" y="15"/>
                    </a:lnTo>
                    <a:lnTo>
                      <a:pt x="33" y="12"/>
                    </a:lnTo>
                    <a:lnTo>
                      <a:pt x="29" y="10"/>
                    </a:lnTo>
                    <a:lnTo>
                      <a:pt x="24" y="6"/>
                    </a:lnTo>
                    <a:lnTo>
                      <a:pt x="19" y="4"/>
                    </a:lnTo>
                    <a:lnTo>
                      <a:pt x="15" y="3"/>
                    </a:lnTo>
                    <a:lnTo>
                      <a:pt x="10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2" y="50"/>
                    </a:lnTo>
                    <a:lnTo>
                      <a:pt x="2" y="51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9" name="Freeform 3597"/>
              <p:cNvSpPr>
                <a:spLocks/>
              </p:cNvSpPr>
              <p:nvPr/>
            </p:nvSpPr>
            <p:spPr bwMode="auto">
              <a:xfrm>
                <a:off x="1810" y="4026"/>
                <a:ext cx="10" cy="7"/>
              </a:xfrm>
              <a:custGeom>
                <a:avLst/>
                <a:gdLst/>
                <a:ahLst/>
                <a:cxnLst>
                  <a:cxn ang="0">
                    <a:pos x="50" y="37"/>
                  </a:cxn>
                  <a:cxn ang="0">
                    <a:pos x="50" y="37"/>
                  </a:cxn>
                  <a:cxn ang="0">
                    <a:pos x="50" y="33"/>
                  </a:cxn>
                  <a:cxn ang="0">
                    <a:pos x="49" y="27"/>
                  </a:cxn>
                  <a:cxn ang="0">
                    <a:pos x="48" y="22"/>
                  </a:cxn>
                  <a:cxn ang="0">
                    <a:pos x="46" y="18"/>
                  </a:cxn>
                  <a:cxn ang="0">
                    <a:pos x="44" y="13"/>
                  </a:cxn>
                  <a:cxn ang="0">
                    <a:pos x="41" y="8"/>
                  </a:cxn>
                  <a:cxn ang="0">
                    <a:pos x="38" y="4"/>
                  </a:cxn>
                  <a:cxn ang="0">
                    <a:pos x="35" y="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50" y="37"/>
                  </a:cxn>
                </a:cxnLst>
                <a:rect l="0" t="0" r="r" b="b"/>
                <a:pathLst>
                  <a:path w="50" h="37">
                    <a:moveTo>
                      <a:pt x="50" y="37"/>
                    </a:moveTo>
                    <a:lnTo>
                      <a:pt x="50" y="37"/>
                    </a:lnTo>
                    <a:lnTo>
                      <a:pt x="50" y="33"/>
                    </a:lnTo>
                    <a:lnTo>
                      <a:pt x="49" y="27"/>
                    </a:lnTo>
                    <a:lnTo>
                      <a:pt x="48" y="22"/>
                    </a:lnTo>
                    <a:lnTo>
                      <a:pt x="46" y="18"/>
                    </a:lnTo>
                    <a:lnTo>
                      <a:pt x="44" y="13"/>
                    </a:lnTo>
                    <a:lnTo>
                      <a:pt x="41" y="8"/>
                    </a:lnTo>
                    <a:lnTo>
                      <a:pt x="38" y="4"/>
                    </a:lnTo>
                    <a:lnTo>
                      <a:pt x="35" y="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5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0" name="Freeform 3598"/>
              <p:cNvSpPr>
                <a:spLocks/>
              </p:cNvSpPr>
              <p:nvPr/>
            </p:nvSpPr>
            <p:spPr bwMode="auto">
              <a:xfrm>
                <a:off x="1808" y="4027"/>
                <a:ext cx="10" cy="7"/>
              </a:xfrm>
              <a:custGeom>
                <a:avLst/>
                <a:gdLst/>
                <a:ahLst/>
                <a:cxnLst>
                  <a:cxn ang="0">
                    <a:pos x="1" y="35"/>
                  </a:cxn>
                  <a:cxn ang="0">
                    <a:pos x="1" y="35"/>
                  </a:cxn>
                  <a:cxn ang="0">
                    <a:pos x="1" y="35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50" y="31"/>
                  </a:cxn>
                  <a:cxn ang="0">
                    <a:pos x="49" y="27"/>
                  </a:cxn>
                  <a:cxn ang="0">
                    <a:pos x="49" y="23"/>
                  </a:cxn>
                  <a:cxn ang="0">
                    <a:pos x="48" y="19"/>
                  </a:cxn>
                  <a:cxn ang="0">
                    <a:pos x="46" y="14"/>
                  </a:cxn>
                  <a:cxn ang="0">
                    <a:pos x="44" y="11"/>
                  </a:cxn>
                  <a:cxn ang="0">
                    <a:pos x="42" y="6"/>
                  </a:cxn>
                  <a:cxn ang="0">
                    <a:pos x="39" y="2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1" y="35"/>
                  </a:cxn>
                </a:cxnLst>
                <a:rect l="0" t="0" r="r" b="b"/>
                <a:pathLst>
                  <a:path w="50" h="35">
                    <a:moveTo>
                      <a:pt x="1" y="35"/>
                    </a:moveTo>
                    <a:lnTo>
                      <a:pt x="1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50" y="31"/>
                    </a:lnTo>
                    <a:lnTo>
                      <a:pt x="49" y="27"/>
                    </a:lnTo>
                    <a:lnTo>
                      <a:pt x="49" y="23"/>
                    </a:lnTo>
                    <a:lnTo>
                      <a:pt x="48" y="19"/>
                    </a:lnTo>
                    <a:lnTo>
                      <a:pt x="46" y="14"/>
                    </a:lnTo>
                    <a:lnTo>
                      <a:pt x="44" y="11"/>
                    </a:lnTo>
                    <a:lnTo>
                      <a:pt x="42" y="6"/>
                    </a:lnTo>
                    <a:lnTo>
                      <a:pt x="39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1" name="Freeform 3599"/>
              <p:cNvSpPr>
                <a:spLocks/>
              </p:cNvSpPr>
              <p:nvPr/>
            </p:nvSpPr>
            <p:spPr bwMode="auto">
              <a:xfrm>
                <a:off x="1809" y="4024"/>
                <a:ext cx="7" cy="10"/>
              </a:xfrm>
              <a:custGeom>
                <a:avLst/>
                <a:gdLst/>
                <a:ahLst/>
                <a:cxnLst>
                  <a:cxn ang="0">
                    <a:pos x="4" y="50"/>
                  </a:cxn>
                  <a:cxn ang="0">
                    <a:pos x="4" y="50"/>
                  </a:cxn>
                  <a:cxn ang="0">
                    <a:pos x="4" y="50"/>
                  </a:cxn>
                  <a:cxn ang="0">
                    <a:pos x="3" y="50"/>
                  </a:cxn>
                  <a:cxn ang="0">
                    <a:pos x="3" y="5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35" y="14"/>
                  </a:cxn>
                  <a:cxn ang="0">
                    <a:pos x="33" y="11"/>
                  </a:cxn>
                  <a:cxn ang="0">
                    <a:pos x="28" y="8"/>
                  </a:cxn>
                  <a:cxn ang="0">
                    <a:pos x="25" y="6"/>
                  </a:cxn>
                  <a:cxn ang="0">
                    <a:pos x="21" y="4"/>
                  </a:cxn>
                  <a:cxn ang="0">
                    <a:pos x="17" y="3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50"/>
                  </a:cxn>
                </a:cxnLst>
                <a:rect l="0" t="0" r="r" b="b"/>
                <a:pathLst>
                  <a:path w="35" h="50">
                    <a:moveTo>
                      <a:pt x="4" y="50"/>
                    </a:moveTo>
                    <a:lnTo>
                      <a:pt x="4" y="50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35" y="14"/>
                    </a:lnTo>
                    <a:lnTo>
                      <a:pt x="33" y="11"/>
                    </a:lnTo>
                    <a:lnTo>
                      <a:pt x="28" y="8"/>
                    </a:lnTo>
                    <a:lnTo>
                      <a:pt x="25" y="6"/>
                    </a:lnTo>
                    <a:lnTo>
                      <a:pt x="21" y="4"/>
                    </a:lnTo>
                    <a:lnTo>
                      <a:pt x="17" y="3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2" name="Freeform 3600"/>
              <p:cNvSpPr>
                <a:spLocks/>
              </p:cNvSpPr>
              <p:nvPr/>
            </p:nvSpPr>
            <p:spPr bwMode="auto">
              <a:xfrm>
                <a:off x="1803" y="4024"/>
                <a:ext cx="7" cy="10"/>
              </a:xfrm>
              <a:custGeom>
                <a:avLst/>
                <a:gdLst/>
                <a:ahLst/>
                <a:cxnLst>
                  <a:cxn ang="0">
                    <a:pos x="34" y="49"/>
                  </a:cxn>
                  <a:cxn ang="0">
                    <a:pos x="34" y="49"/>
                  </a:cxn>
                  <a:cxn ang="0">
                    <a:pos x="34" y="49"/>
                  </a:cxn>
                  <a:cxn ang="0">
                    <a:pos x="34" y="49"/>
                  </a:cxn>
                  <a:cxn ang="0">
                    <a:pos x="33" y="50"/>
                  </a:cxn>
                  <a:cxn ang="0">
                    <a:pos x="33" y="50"/>
                  </a:cxn>
                  <a:cxn ang="0">
                    <a:pos x="32" y="50"/>
                  </a:cxn>
                  <a:cxn ang="0">
                    <a:pos x="32" y="50"/>
                  </a:cxn>
                  <a:cxn ang="0">
                    <a:pos x="31" y="50"/>
                  </a:cxn>
                  <a:cxn ang="0">
                    <a:pos x="31" y="50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22" y="1"/>
                  </a:cxn>
                  <a:cxn ang="0">
                    <a:pos x="18" y="3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5" y="8"/>
                  </a:cxn>
                  <a:cxn ang="0">
                    <a:pos x="2" y="11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34" y="49"/>
                  </a:cxn>
                </a:cxnLst>
                <a:rect l="0" t="0" r="r" b="b"/>
                <a:pathLst>
                  <a:path w="34" h="50">
                    <a:moveTo>
                      <a:pt x="34" y="49"/>
                    </a:move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22" y="1"/>
                    </a:lnTo>
                    <a:lnTo>
                      <a:pt x="18" y="3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5" y="8"/>
                    </a:lnTo>
                    <a:lnTo>
                      <a:pt x="2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4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3" name="Freeform 3601"/>
              <p:cNvSpPr>
                <a:spLocks/>
              </p:cNvSpPr>
              <p:nvPr/>
            </p:nvSpPr>
            <p:spPr bwMode="auto">
              <a:xfrm>
                <a:off x="1800" y="4027"/>
                <a:ext cx="10" cy="7"/>
              </a:xfrm>
              <a:custGeom>
                <a:avLst/>
                <a:gdLst/>
                <a:ahLst/>
                <a:cxnLst>
                  <a:cxn ang="0">
                    <a:pos x="49" y="31"/>
                  </a:cxn>
                  <a:cxn ang="0">
                    <a:pos x="49" y="31"/>
                  </a:cxn>
                  <a:cxn ang="0">
                    <a:pos x="49" y="31"/>
                  </a:cxn>
                  <a:cxn ang="0">
                    <a:pos x="49" y="32"/>
                  </a:cxn>
                  <a:cxn ang="0">
                    <a:pos x="49" y="32"/>
                  </a:cxn>
                  <a:cxn ang="0">
                    <a:pos x="49" y="34"/>
                  </a:cxn>
                  <a:cxn ang="0">
                    <a:pos x="49" y="34"/>
                  </a:cxn>
                  <a:cxn ang="0">
                    <a:pos x="48" y="35"/>
                  </a:cxn>
                  <a:cxn ang="0">
                    <a:pos x="48" y="35"/>
                  </a:cxn>
                  <a:cxn ang="0">
                    <a:pos x="48" y="35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8" y="6"/>
                  </a:cxn>
                  <a:cxn ang="0">
                    <a:pos x="6" y="11"/>
                  </a:cxn>
                  <a:cxn ang="0">
                    <a:pos x="3" y="14"/>
                  </a:cxn>
                  <a:cxn ang="0">
                    <a:pos x="2" y="19"/>
                  </a:cxn>
                  <a:cxn ang="0">
                    <a:pos x="1" y="23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49" y="31"/>
                  </a:cxn>
                </a:cxnLst>
                <a:rect l="0" t="0" r="r" b="b"/>
                <a:pathLst>
                  <a:path w="49" h="35">
                    <a:moveTo>
                      <a:pt x="49" y="31"/>
                    </a:moveTo>
                    <a:lnTo>
                      <a:pt x="49" y="31"/>
                    </a:lnTo>
                    <a:lnTo>
                      <a:pt x="49" y="31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8" y="6"/>
                    </a:lnTo>
                    <a:lnTo>
                      <a:pt x="6" y="11"/>
                    </a:lnTo>
                    <a:lnTo>
                      <a:pt x="3" y="14"/>
                    </a:lnTo>
                    <a:lnTo>
                      <a:pt x="2" y="19"/>
                    </a:lnTo>
                    <a:lnTo>
                      <a:pt x="1" y="23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9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4" name="Freeform 3602"/>
              <p:cNvSpPr>
                <a:spLocks/>
              </p:cNvSpPr>
              <p:nvPr/>
            </p:nvSpPr>
            <p:spPr bwMode="auto">
              <a:xfrm>
                <a:off x="1800" y="4033"/>
                <a:ext cx="10" cy="6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2"/>
                  </a:cxn>
                  <a:cxn ang="0">
                    <a:pos x="49" y="2"/>
                  </a:cxn>
                  <a:cxn ang="0">
                    <a:pos x="49" y="3"/>
                  </a:cxn>
                  <a:cxn ang="0">
                    <a:pos x="49" y="3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1" y="11"/>
                  </a:cxn>
                  <a:cxn ang="0">
                    <a:pos x="2" y="16"/>
                  </a:cxn>
                  <a:cxn ang="0">
                    <a:pos x="3" y="21"/>
                  </a:cxn>
                  <a:cxn ang="0">
                    <a:pos x="6" y="24"/>
                  </a:cxn>
                  <a:cxn ang="0">
                    <a:pos x="8" y="29"/>
                  </a:cxn>
                  <a:cxn ang="0">
                    <a:pos x="10" y="32"/>
                  </a:cxn>
                  <a:cxn ang="0">
                    <a:pos x="14" y="34"/>
                  </a:cxn>
                  <a:cxn ang="0">
                    <a:pos x="14" y="34"/>
                  </a:cxn>
                  <a:cxn ang="0">
                    <a:pos x="48" y="0"/>
                  </a:cxn>
                </a:cxnLst>
                <a:rect l="0" t="0" r="r" b="b"/>
                <a:pathLst>
                  <a:path w="49" h="34">
                    <a:moveTo>
                      <a:pt x="48" y="0"/>
                    </a:move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2" y="16"/>
                    </a:lnTo>
                    <a:lnTo>
                      <a:pt x="3" y="21"/>
                    </a:lnTo>
                    <a:lnTo>
                      <a:pt x="6" y="24"/>
                    </a:lnTo>
                    <a:lnTo>
                      <a:pt x="8" y="29"/>
                    </a:lnTo>
                    <a:lnTo>
                      <a:pt x="10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5" name="Freeform 3603"/>
              <p:cNvSpPr>
                <a:spLocks/>
              </p:cNvSpPr>
              <p:nvPr/>
            </p:nvSpPr>
            <p:spPr bwMode="auto">
              <a:xfrm>
                <a:off x="1803" y="4032"/>
                <a:ext cx="7" cy="10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3" y="0"/>
                  </a:cxn>
                  <a:cxn ang="0">
                    <a:pos x="33" y="1"/>
                  </a:cxn>
                  <a:cxn ang="0">
                    <a:pos x="34" y="1"/>
                  </a:cxn>
                  <a:cxn ang="0">
                    <a:pos x="34" y="1"/>
                  </a:cxn>
                  <a:cxn ang="0">
                    <a:pos x="0" y="35"/>
                  </a:cxn>
                  <a:cxn ang="0">
                    <a:pos x="2" y="39"/>
                  </a:cxn>
                  <a:cxn ang="0">
                    <a:pos x="5" y="41"/>
                  </a:cxn>
                  <a:cxn ang="0">
                    <a:pos x="10" y="44"/>
                  </a:cxn>
                  <a:cxn ang="0">
                    <a:pos x="14" y="46"/>
                  </a:cxn>
                  <a:cxn ang="0">
                    <a:pos x="18" y="47"/>
                  </a:cxn>
                  <a:cxn ang="0">
                    <a:pos x="23" y="48"/>
                  </a:cxn>
                  <a:cxn ang="0">
                    <a:pos x="26" y="49"/>
                  </a:cxn>
                  <a:cxn ang="0">
                    <a:pos x="31" y="49"/>
                  </a:cxn>
                  <a:cxn ang="0">
                    <a:pos x="31" y="49"/>
                  </a:cxn>
                  <a:cxn ang="0">
                    <a:pos x="31" y="0"/>
                  </a:cxn>
                </a:cxnLst>
                <a:rect l="0" t="0" r="r" b="b"/>
                <a:pathLst>
                  <a:path w="34" h="49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0" y="35"/>
                    </a:lnTo>
                    <a:lnTo>
                      <a:pt x="2" y="39"/>
                    </a:lnTo>
                    <a:lnTo>
                      <a:pt x="5" y="41"/>
                    </a:lnTo>
                    <a:lnTo>
                      <a:pt x="10" y="44"/>
                    </a:lnTo>
                    <a:lnTo>
                      <a:pt x="14" y="46"/>
                    </a:lnTo>
                    <a:lnTo>
                      <a:pt x="18" y="47"/>
                    </a:lnTo>
                    <a:lnTo>
                      <a:pt x="23" y="48"/>
                    </a:lnTo>
                    <a:lnTo>
                      <a:pt x="26" y="49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6" name="Freeform 3604"/>
              <p:cNvSpPr>
                <a:spLocks/>
              </p:cNvSpPr>
              <p:nvPr/>
            </p:nvSpPr>
            <p:spPr bwMode="auto">
              <a:xfrm>
                <a:off x="1809" y="4032"/>
                <a:ext cx="7" cy="1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49"/>
                  </a:cxn>
                  <a:cxn ang="0">
                    <a:pos x="8" y="49"/>
                  </a:cxn>
                  <a:cxn ang="0">
                    <a:pos x="12" y="48"/>
                  </a:cxn>
                  <a:cxn ang="0">
                    <a:pos x="17" y="47"/>
                  </a:cxn>
                  <a:cxn ang="0">
                    <a:pos x="21" y="46"/>
                  </a:cxn>
                  <a:cxn ang="0">
                    <a:pos x="25" y="44"/>
                  </a:cxn>
                  <a:cxn ang="0">
                    <a:pos x="28" y="41"/>
                  </a:cxn>
                  <a:cxn ang="0">
                    <a:pos x="33" y="39"/>
                  </a:cxn>
                  <a:cxn ang="0">
                    <a:pos x="35" y="35"/>
                  </a:cxn>
                  <a:cxn ang="0">
                    <a:pos x="35" y="35"/>
                  </a:cxn>
                  <a:cxn ang="0">
                    <a:pos x="0" y="1"/>
                  </a:cxn>
                </a:cxnLst>
                <a:rect l="0" t="0" r="r" b="b"/>
                <a:pathLst>
                  <a:path w="35" h="49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49"/>
                    </a:lnTo>
                    <a:lnTo>
                      <a:pt x="8" y="49"/>
                    </a:lnTo>
                    <a:lnTo>
                      <a:pt x="12" y="48"/>
                    </a:lnTo>
                    <a:lnTo>
                      <a:pt x="17" y="47"/>
                    </a:lnTo>
                    <a:lnTo>
                      <a:pt x="21" y="46"/>
                    </a:lnTo>
                    <a:lnTo>
                      <a:pt x="25" y="44"/>
                    </a:lnTo>
                    <a:lnTo>
                      <a:pt x="28" y="41"/>
                    </a:lnTo>
                    <a:lnTo>
                      <a:pt x="33" y="39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7" name="Freeform 3605"/>
              <p:cNvSpPr>
                <a:spLocks/>
              </p:cNvSpPr>
              <p:nvPr/>
            </p:nvSpPr>
            <p:spPr bwMode="auto">
              <a:xfrm>
                <a:off x="1808" y="4033"/>
                <a:ext cx="10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6" y="34"/>
                  </a:cxn>
                  <a:cxn ang="0">
                    <a:pos x="39" y="32"/>
                  </a:cxn>
                  <a:cxn ang="0">
                    <a:pos x="42" y="29"/>
                  </a:cxn>
                  <a:cxn ang="0">
                    <a:pos x="44" y="24"/>
                  </a:cxn>
                  <a:cxn ang="0">
                    <a:pos x="46" y="21"/>
                  </a:cxn>
                  <a:cxn ang="0">
                    <a:pos x="48" y="16"/>
                  </a:cxn>
                  <a:cxn ang="0">
                    <a:pos x="49" y="11"/>
                  </a:cxn>
                  <a:cxn ang="0">
                    <a:pos x="49" y="8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0" y="3"/>
                  </a:cxn>
                </a:cxnLst>
                <a:rect l="0" t="0" r="r" b="b"/>
                <a:pathLst>
                  <a:path w="50" h="34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6" y="34"/>
                    </a:lnTo>
                    <a:lnTo>
                      <a:pt x="39" y="32"/>
                    </a:lnTo>
                    <a:lnTo>
                      <a:pt x="42" y="29"/>
                    </a:lnTo>
                    <a:lnTo>
                      <a:pt x="44" y="24"/>
                    </a:lnTo>
                    <a:lnTo>
                      <a:pt x="46" y="21"/>
                    </a:lnTo>
                    <a:lnTo>
                      <a:pt x="48" y="16"/>
                    </a:lnTo>
                    <a:lnTo>
                      <a:pt x="49" y="11"/>
                    </a:lnTo>
                    <a:lnTo>
                      <a:pt x="49" y="8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8" name="Freeform 3606"/>
              <p:cNvSpPr>
                <a:spLocks/>
              </p:cNvSpPr>
              <p:nvPr/>
            </p:nvSpPr>
            <p:spPr bwMode="auto">
              <a:xfrm>
                <a:off x="1763" y="4027"/>
                <a:ext cx="17" cy="2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12"/>
                  </a:cxn>
                  <a:cxn ang="0">
                    <a:pos x="82" y="15"/>
                  </a:cxn>
                  <a:cxn ang="0">
                    <a:pos x="78" y="20"/>
                  </a:cxn>
                  <a:cxn ang="0">
                    <a:pos x="75" y="23"/>
                  </a:cxn>
                  <a:cxn ang="0">
                    <a:pos x="73" y="28"/>
                  </a:cxn>
                  <a:cxn ang="0">
                    <a:pos x="69" y="32"/>
                  </a:cxn>
                  <a:cxn ang="0">
                    <a:pos x="66" y="37"/>
                  </a:cxn>
                  <a:cxn ang="0">
                    <a:pos x="63" y="42"/>
                  </a:cxn>
                  <a:cxn ang="0">
                    <a:pos x="60" y="47"/>
                  </a:cxn>
                  <a:cxn ang="0">
                    <a:pos x="56" y="53"/>
                  </a:cxn>
                  <a:cxn ang="0">
                    <a:pos x="54" y="59"/>
                  </a:cxn>
                  <a:cxn ang="0">
                    <a:pos x="52" y="63"/>
                  </a:cxn>
                  <a:cxn ang="0">
                    <a:pos x="48" y="69"/>
                  </a:cxn>
                  <a:cxn ang="0">
                    <a:pos x="47" y="75"/>
                  </a:cxn>
                  <a:cxn ang="0">
                    <a:pos x="45" y="81"/>
                  </a:cxn>
                  <a:cxn ang="0">
                    <a:pos x="43" y="87"/>
                  </a:cxn>
                  <a:cxn ang="0">
                    <a:pos x="40" y="92"/>
                  </a:cxn>
                  <a:cxn ang="0">
                    <a:pos x="39" y="97"/>
                  </a:cxn>
                  <a:cxn ang="0">
                    <a:pos x="39" y="100"/>
                  </a:cxn>
                  <a:cxn ang="0">
                    <a:pos x="38" y="105"/>
                  </a:cxn>
                  <a:cxn ang="0">
                    <a:pos x="37" y="110"/>
                  </a:cxn>
                  <a:cxn ang="0">
                    <a:pos x="36" y="114"/>
                  </a:cxn>
                  <a:cxn ang="0">
                    <a:pos x="36" y="119"/>
                  </a:cxn>
                  <a:cxn ang="0">
                    <a:pos x="36" y="124"/>
                  </a:cxn>
                  <a:cxn ang="0">
                    <a:pos x="34" y="128"/>
                  </a:cxn>
                  <a:cxn ang="0">
                    <a:pos x="18" y="128"/>
                  </a:cxn>
                  <a:cxn ang="0">
                    <a:pos x="18" y="125"/>
                  </a:cxn>
                  <a:cxn ang="0">
                    <a:pos x="18" y="120"/>
                  </a:cxn>
                  <a:cxn ang="0">
                    <a:pos x="19" y="117"/>
                  </a:cxn>
                  <a:cxn ang="0">
                    <a:pos x="19" y="112"/>
                  </a:cxn>
                  <a:cxn ang="0">
                    <a:pos x="21" y="106"/>
                  </a:cxn>
                  <a:cxn ang="0">
                    <a:pos x="22" y="102"/>
                  </a:cxn>
                  <a:cxn ang="0">
                    <a:pos x="23" y="97"/>
                  </a:cxn>
                  <a:cxn ang="0">
                    <a:pos x="24" y="91"/>
                  </a:cxn>
                  <a:cxn ang="0">
                    <a:pos x="25" y="85"/>
                  </a:cxn>
                  <a:cxn ang="0">
                    <a:pos x="28" y="81"/>
                  </a:cxn>
                  <a:cxn ang="0">
                    <a:pos x="30" y="75"/>
                  </a:cxn>
                  <a:cxn ang="0">
                    <a:pos x="31" y="69"/>
                  </a:cxn>
                  <a:cxn ang="0">
                    <a:pos x="33" y="65"/>
                  </a:cxn>
                  <a:cxn ang="0">
                    <a:pos x="36" y="59"/>
                  </a:cxn>
                  <a:cxn ang="0">
                    <a:pos x="38" y="54"/>
                  </a:cxn>
                  <a:cxn ang="0">
                    <a:pos x="41" y="50"/>
                  </a:cxn>
                  <a:cxn ang="0">
                    <a:pos x="44" y="44"/>
                  </a:cxn>
                  <a:cxn ang="0">
                    <a:pos x="46" y="39"/>
                  </a:cxn>
                  <a:cxn ang="0">
                    <a:pos x="50" y="35"/>
                  </a:cxn>
                  <a:cxn ang="0">
                    <a:pos x="52" y="30"/>
                  </a:cxn>
                  <a:cxn ang="0">
                    <a:pos x="55" y="27"/>
                  </a:cxn>
                  <a:cxn ang="0">
                    <a:pos x="58" y="22"/>
                  </a:cxn>
                  <a:cxn ang="0">
                    <a:pos x="61" y="18"/>
                  </a:cxn>
                  <a:cxn ang="0">
                    <a:pos x="63" y="15"/>
                  </a:cxn>
                  <a:cxn ang="0">
                    <a:pos x="0" y="15"/>
                  </a:cxn>
                </a:cxnLst>
                <a:rect l="0" t="0" r="r" b="b"/>
                <a:pathLst>
                  <a:path w="84" h="128">
                    <a:moveTo>
                      <a:pt x="0" y="15"/>
                    </a:moveTo>
                    <a:lnTo>
                      <a:pt x="0" y="0"/>
                    </a:lnTo>
                    <a:lnTo>
                      <a:pt x="84" y="0"/>
                    </a:lnTo>
                    <a:lnTo>
                      <a:pt x="84" y="12"/>
                    </a:lnTo>
                    <a:lnTo>
                      <a:pt x="82" y="15"/>
                    </a:lnTo>
                    <a:lnTo>
                      <a:pt x="78" y="20"/>
                    </a:lnTo>
                    <a:lnTo>
                      <a:pt x="75" y="23"/>
                    </a:lnTo>
                    <a:lnTo>
                      <a:pt x="73" y="28"/>
                    </a:lnTo>
                    <a:lnTo>
                      <a:pt x="69" y="32"/>
                    </a:lnTo>
                    <a:lnTo>
                      <a:pt x="66" y="37"/>
                    </a:lnTo>
                    <a:lnTo>
                      <a:pt x="63" y="42"/>
                    </a:lnTo>
                    <a:lnTo>
                      <a:pt x="60" y="47"/>
                    </a:lnTo>
                    <a:lnTo>
                      <a:pt x="56" y="53"/>
                    </a:lnTo>
                    <a:lnTo>
                      <a:pt x="54" y="59"/>
                    </a:lnTo>
                    <a:lnTo>
                      <a:pt x="52" y="63"/>
                    </a:lnTo>
                    <a:lnTo>
                      <a:pt x="48" y="69"/>
                    </a:lnTo>
                    <a:lnTo>
                      <a:pt x="47" y="75"/>
                    </a:lnTo>
                    <a:lnTo>
                      <a:pt x="45" y="81"/>
                    </a:lnTo>
                    <a:lnTo>
                      <a:pt x="43" y="87"/>
                    </a:lnTo>
                    <a:lnTo>
                      <a:pt x="40" y="92"/>
                    </a:lnTo>
                    <a:lnTo>
                      <a:pt x="39" y="97"/>
                    </a:lnTo>
                    <a:lnTo>
                      <a:pt x="39" y="100"/>
                    </a:lnTo>
                    <a:lnTo>
                      <a:pt x="38" y="105"/>
                    </a:lnTo>
                    <a:lnTo>
                      <a:pt x="37" y="110"/>
                    </a:lnTo>
                    <a:lnTo>
                      <a:pt x="36" y="114"/>
                    </a:lnTo>
                    <a:lnTo>
                      <a:pt x="36" y="119"/>
                    </a:lnTo>
                    <a:lnTo>
                      <a:pt x="36" y="124"/>
                    </a:lnTo>
                    <a:lnTo>
                      <a:pt x="34" y="128"/>
                    </a:lnTo>
                    <a:lnTo>
                      <a:pt x="18" y="128"/>
                    </a:lnTo>
                    <a:lnTo>
                      <a:pt x="18" y="125"/>
                    </a:lnTo>
                    <a:lnTo>
                      <a:pt x="18" y="120"/>
                    </a:lnTo>
                    <a:lnTo>
                      <a:pt x="19" y="117"/>
                    </a:lnTo>
                    <a:lnTo>
                      <a:pt x="19" y="112"/>
                    </a:lnTo>
                    <a:lnTo>
                      <a:pt x="21" y="106"/>
                    </a:lnTo>
                    <a:lnTo>
                      <a:pt x="22" y="102"/>
                    </a:lnTo>
                    <a:lnTo>
                      <a:pt x="23" y="97"/>
                    </a:lnTo>
                    <a:lnTo>
                      <a:pt x="24" y="91"/>
                    </a:lnTo>
                    <a:lnTo>
                      <a:pt x="25" y="85"/>
                    </a:lnTo>
                    <a:lnTo>
                      <a:pt x="28" y="81"/>
                    </a:lnTo>
                    <a:lnTo>
                      <a:pt x="30" y="75"/>
                    </a:lnTo>
                    <a:lnTo>
                      <a:pt x="31" y="69"/>
                    </a:lnTo>
                    <a:lnTo>
                      <a:pt x="33" y="65"/>
                    </a:lnTo>
                    <a:lnTo>
                      <a:pt x="36" y="59"/>
                    </a:lnTo>
                    <a:lnTo>
                      <a:pt x="38" y="54"/>
                    </a:lnTo>
                    <a:lnTo>
                      <a:pt x="41" y="50"/>
                    </a:lnTo>
                    <a:lnTo>
                      <a:pt x="44" y="44"/>
                    </a:lnTo>
                    <a:lnTo>
                      <a:pt x="46" y="39"/>
                    </a:lnTo>
                    <a:lnTo>
                      <a:pt x="50" y="35"/>
                    </a:lnTo>
                    <a:lnTo>
                      <a:pt x="52" y="30"/>
                    </a:lnTo>
                    <a:lnTo>
                      <a:pt x="55" y="27"/>
                    </a:lnTo>
                    <a:lnTo>
                      <a:pt x="58" y="22"/>
                    </a:lnTo>
                    <a:lnTo>
                      <a:pt x="61" y="18"/>
                    </a:lnTo>
                    <a:lnTo>
                      <a:pt x="6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9" name="Freeform 3607"/>
              <p:cNvSpPr>
                <a:spLocks noEditPoints="1"/>
              </p:cNvSpPr>
              <p:nvPr/>
            </p:nvSpPr>
            <p:spPr bwMode="auto">
              <a:xfrm>
                <a:off x="1783" y="4026"/>
                <a:ext cx="17" cy="27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3" y="41"/>
                  </a:cxn>
                  <a:cxn ang="0">
                    <a:pos x="5" y="29"/>
                  </a:cxn>
                  <a:cxn ang="0">
                    <a:pos x="10" y="19"/>
                  </a:cxn>
                  <a:cxn ang="0">
                    <a:pos x="15" y="11"/>
                  </a:cxn>
                  <a:cxn ang="0">
                    <a:pos x="22" y="5"/>
                  </a:cxn>
                  <a:cxn ang="0">
                    <a:pos x="30" y="1"/>
                  </a:cxn>
                  <a:cxn ang="0">
                    <a:pos x="40" y="0"/>
                  </a:cxn>
                  <a:cxn ang="0">
                    <a:pos x="48" y="0"/>
                  </a:cxn>
                  <a:cxn ang="0">
                    <a:pos x="55" y="1"/>
                  </a:cxn>
                  <a:cxn ang="0">
                    <a:pos x="62" y="3"/>
                  </a:cxn>
                  <a:cxn ang="0">
                    <a:pos x="67" y="8"/>
                  </a:cxn>
                  <a:cxn ang="0">
                    <a:pos x="72" y="12"/>
                  </a:cxn>
                  <a:cxn ang="0">
                    <a:pos x="75" y="18"/>
                  </a:cxn>
                  <a:cxn ang="0">
                    <a:pos x="79" y="25"/>
                  </a:cxn>
                  <a:cxn ang="0">
                    <a:pos x="82" y="32"/>
                  </a:cxn>
                  <a:cxn ang="0">
                    <a:pos x="83" y="41"/>
                  </a:cxn>
                  <a:cxn ang="0">
                    <a:pos x="85" y="53"/>
                  </a:cxn>
                  <a:cxn ang="0">
                    <a:pos x="86" y="67"/>
                  </a:cxn>
                  <a:cxn ang="0">
                    <a:pos x="85" y="82"/>
                  </a:cxn>
                  <a:cxn ang="0">
                    <a:pos x="82" y="95"/>
                  </a:cxn>
                  <a:cxn ang="0">
                    <a:pos x="80" y="107"/>
                  </a:cxn>
                  <a:cxn ang="0">
                    <a:pos x="75" y="116"/>
                  </a:cxn>
                  <a:cxn ang="0">
                    <a:pos x="68" y="123"/>
                  </a:cxn>
                  <a:cxn ang="0">
                    <a:pos x="62" y="129"/>
                  </a:cxn>
                  <a:cxn ang="0">
                    <a:pos x="53" y="131"/>
                  </a:cxn>
                  <a:cxn ang="0">
                    <a:pos x="43" y="132"/>
                  </a:cxn>
                  <a:cxn ang="0">
                    <a:pos x="30" y="131"/>
                  </a:cxn>
                  <a:cxn ang="0">
                    <a:pos x="19" y="126"/>
                  </a:cxn>
                  <a:cxn ang="0">
                    <a:pos x="11" y="115"/>
                  </a:cxn>
                  <a:cxn ang="0">
                    <a:pos x="4" y="98"/>
                  </a:cxn>
                  <a:cxn ang="0">
                    <a:pos x="0" y="75"/>
                  </a:cxn>
                  <a:cxn ang="0">
                    <a:pos x="17" y="74"/>
                  </a:cxn>
                  <a:cxn ang="0">
                    <a:pos x="19" y="93"/>
                  </a:cxn>
                  <a:cxn ang="0">
                    <a:pos x="22" y="106"/>
                  </a:cxn>
                  <a:cxn ang="0">
                    <a:pos x="28" y="114"/>
                  </a:cxn>
                  <a:cxn ang="0">
                    <a:pos x="35" y="119"/>
                  </a:cxn>
                  <a:cxn ang="0">
                    <a:pos x="43" y="120"/>
                  </a:cxn>
                  <a:cxn ang="0">
                    <a:pos x="51" y="119"/>
                  </a:cxn>
                  <a:cxn ang="0">
                    <a:pos x="58" y="114"/>
                  </a:cxn>
                  <a:cxn ang="0">
                    <a:pos x="64" y="106"/>
                  </a:cxn>
                  <a:cxn ang="0">
                    <a:pos x="67" y="93"/>
                  </a:cxn>
                  <a:cxn ang="0">
                    <a:pos x="68" y="74"/>
                  </a:cxn>
                  <a:cxn ang="0">
                    <a:pos x="68" y="52"/>
                  </a:cxn>
                  <a:cxn ang="0">
                    <a:pos x="66" y="34"/>
                  </a:cxn>
                  <a:cxn ang="0">
                    <a:pos x="62" y="23"/>
                  </a:cxn>
                  <a:cxn ang="0">
                    <a:pos x="56" y="17"/>
                  </a:cxn>
                  <a:cxn ang="0">
                    <a:pos x="48" y="14"/>
                  </a:cxn>
                  <a:cxn ang="0">
                    <a:pos x="40" y="12"/>
                  </a:cxn>
                  <a:cxn ang="0">
                    <a:pos x="33" y="15"/>
                  </a:cxn>
                  <a:cxn ang="0">
                    <a:pos x="27" y="19"/>
                  </a:cxn>
                  <a:cxn ang="0">
                    <a:pos x="21" y="30"/>
                  </a:cxn>
                  <a:cxn ang="0">
                    <a:pos x="18" y="45"/>
                  </a:cxn>
                  <a:cxn ang="0">
                    <a:pos x="17" y="67"/>
                  </a:cxn>
                </a:cxnLst>
                <a:rect l="0" t="0" r="r" b="b"/>
                <a:pathLst>
                  <a:path w="86" h="132">
                    <a:moveTo>
                      <a:pt x="0" y="67"/>
                    </a:moveTo>
                    <a:lnTo>
                      <a:pt x="0" y="61"/>
                    </a:lnTo>
                    <a:lnTo>
                      <a:pt x="0" y="55"/>
                    </a:lnTo>
                    <a:lnTo>
                      <a:pt x="1" y="50"/>
                    </a:lnTo>
                    <a:lnTo>
                      <a:pt x="1" y="45"/>
                    </a:lnTo>
                    <a:lnTo>
                      <a:pt x="3" y="41"/>
                    </a:lnTo>
                    <a:lnTo>
                      <a:pt x="3" y="37"/>
                    </a:lnTo>
                    <a:lnTo>
                      <a:pt x="4" y="32"/>
                    </a:lnTo>
                    <a:lnTo>
                      <a:pt x="5" y="29"/>
                    </a:lnTo>
                    <a:lnTo>
                      <a:pt x="6" y="25"/>
                    </a:lnTo>
                    <a:lnTo>
                      <a:pt x="7" y="22"/>
                    </a:lnTo>
                    <a:lnTo>
                      <a:pt x="10" y="19"/>
                    </a:lnTo>
                    <a:lnTo>
                      <a:pt x="11" y="16"/>
                    </a:lnTo>
                    <a:lnTo>
                      <a:pt x="13" y="14"/>
                    </a:lnTo>
                    <a:lnTo>
                      <a:pt x="15" y="11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7" y="2"/>
                    </a:lnTo>
                    <a:lnTo>
                      <a:pt x="30" y="1"/>
                    </a:lnTo>
                    <a:lnTo>
                      <a:pt x="33" y="1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2" y="1"/>
                    </a:lnTo>
                    <a:lnTo>
                      <a:pt x="55" y="1"/>
                    </a:lnTo>
                    <a:lnTo>
                      <a:pt x="57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4" y="4"/>
                    </a:lnTo>
                    <a:lnTo>
                      <a:pt x="65" y="5"/>
                    </a:lnTo>
                    <a:lnTo>
                      <a:pt x="67" y="8"/>
                    </a:lnTo>
                    <a:lnTo>
                      <a:pt x="68" y="9"/>
                    </a:lnTo>
                    <a:lnTo>
                      <a:pt x="71" y="10"/>
                    </a:lnTo>
                    <a:lnTo>
                      <a:pt x="72" y="12"/>
                    </a:lnTo>
                    <a:lnTo>
                      <a:pt x="73" y="14"/>
                    </a:lnTo>
                    <a:lnTo>
                      <a:pt x="74" y="16"/>
                    </a:lnTo>
                    <a:lnTo>
                      <a:pt x="75" y="18"/>
                    </a:lnTo>
                    <a:lnTo>
                      <a:pt x="77" y="20"/>
                    </a:lnTo>
                    <a:lnTo>
                      <a:pt x="78" y="23"/>
                    </a:lnTo>
                    <a:lnTo>
                      <a:pt x="79" y="25"/>
                    </a:lnTo>
                    <a:lnTo>
                      <a:pt x="80" y="27"/>
                    </a:lnTo>
                    <a:lnTo>
                      <a:pt x="81" y="30"/>
                    </a:lnTo>
                    <a:lnTo>
                      <a:pt x="82" y="32"/>
                    </a:lnTo>
                    <a:lnTo>
                      <a:pt x="82" y="35"/>
                    </a:lnTo>
                    <a:lnTo>
                      <a:pt x="83" y="38"/>
                    </a:lnTo>
                    <a:lnTo>
                      <a:pt x="83" y="41"/>
                    </a:lnTo>
                    <a:lnTo>
                      <a:pt x="85" y="45"/>
                    </a:lnTo>
                    <a:lnTo>
                      <a:pt x="85" y="48"/>
                    </a:lnTo>
                    <a:lnTo>
                      <a:pt x="85" y="53"/>
                    </a:lnTo>
                    <a:lnTo>
                      <a:pt x="86" y="57"/>
                    </a:lnTo>
                    <a:lnTo>
                      <a:pt x="86" y="61"/>
                    </a:lnTo>
                    <a:lnTo>
                      <a:pt x="86" y="67"/>
                    </a:lnTo>
                    <a:lnTo>
                      <a:pt x="86" y="71"/>
                    </a:lnTo>
                    <a:lnTo>
                      <a:pt x="86" y="77"/>
                    </a:lnTo>
                    <a:lnTo>
                      <a:pt x="85" y="82"/>
                    </a:lnTo>
                    <a:lnTo>
                      <a:pt x="85" y="87"/>
                    </a:lnTo>
                    <a:lnTo>
                      <a:pt x="83" y="91"/>
                    </a:lnTo>
                    <a:lnTo>
                      <a:pt x="82" y="95"/>
                    </a:lnTo>
                    <a:lnTo>
                      <a:pt x="82" y="99"/>
                    </a:lnTo>
                    <a:lnTo>
                      <a:pt x="81" y="104"/>
                    </a:lnTo>
                    <a:lnTo>
                      <a:pt x="80" y="107"/>
                    </a:lnTo>
                    <a:lnTo>
                      <a:pt x="78" y="109"/>
                    </a:lnTo>
                    <a:lnTo>
                      <a:pt x="77" y="113"/>
                    </a:lnTo>
                    <a:lnTo>
                      <a:pt x="75" y="116"/>
                    </a:lnTo>
                    <a:lnTo>
                      <a:pt x="73" y="119"/>
                    </a:lnTo>
                    <a:lnTo>
                      <a:pt x="71" y="121"/>
                    </a:lnTo>
                    <a:lnTo>
                      <a:pt x="68" y="123"/>
                    </a:lnTo>
                    <a:lnTo>
                      <a:pt x="66" y="126"/>
                    </a:lnTo>
                    <a:lnTo>
                      <a:pt x="64" y="127"/>
                    </a:lnTo>
                    <a:lnTo>
                      <a:pt x="62" y="129"/>
                    </a:lnTo>
                    <a:lnTo>
                      <a:pt x="59" y="130"/>
                    </a:lnTo>
                    <a:lnTo>
                      <a:pt x="56" y="131"/>
                    </a:lnTo>
                    <a:lnTo>
                      <a:pt x="53" y="131"/>
                    </a:lnTo>
                    <a:lnTo>
                      <a:pt x="50" y="132"/>
                    </a:lnTo>
                    <a:lnTo>
                      <a:pt x="47" y="132"/>
                    </a:lnTo>
                    <a:lnTo>
                      <a:pt x="43" y="132"/>
                    </a:lnTo>
                    <a:lnTo>
                      <a:pt x="38" y="132"/>
                    </a:lnTo>
                    <a:lnTo>
                      <a:pt x="34" y="132"/>
                    </a:lnTo>
                    <a:lnTo>
                      <a:pt x="30" y="131"/>
                    </a:lnTo>
                    <a:lnTo>
                      <a:pt x="26" y="129"/>
                    </a:lnTo>
                    <a:lnTo>
                      <a:pt x="22" y="128"/>
                    </a:lnTo>
                    <a:lnTo>
                      <a:pt x="19" y="126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11" y="115"/>
                    </a:lnTo>
                    <a:lnTo>
                      <a:pt x="7" y="109"/>
                    </a:lnTo>
                    <a:lnTo>
                      <a:pt x="5" y="104"/>
                    </a:lnTo>
                    <a:lnTo>
                      <a:pt x="4" y="98"/>
                    </a:lnTo>
                    <a:lnTo>
                      <a:pt x="3" y="91"/>
                    </a:lnTo>
                    <a:lnTo>
                      <a:pt x="1" y="83"/>
                    </a:lnTo>
                    <a:lnTo>
                      <a:pt x="0" y="75"/>
                    </a:lnTo>
                    <a:lnTo>
                      <a:pt x="0" y="67"/>
                    </a:lnTo>
                    <a:close/>
                    <a:moveTo>
                      <a:pt x="17" y="67"/>
                    </a:moveTo>
                    <a:lnTo>
                      <a:pt x="17" y="74"/>
                    </a:lnTo>
                    <a:lnTo>
                      <a:pt x="18" y="80"/>
                    </a:lnTo>
                    <a:lnTo>
                      <a:pt x="18" y="87"/>
                    </a:lnTo>
                    <a:lnTo>
                      <a:pt x="19" y="93"/>
                    </a:lnTo>
                    <a:lnTo>
                      <a:pt x="20" y="98"/>
                    </a:lnTo>
                    <a:lnTo>
                      <a:pt x="21" y="102"/>
                    </a:lnTo>
                    <a:lnTo>
                      <a:pt x="22" y="106"/>
                    </a:lnTo>
                    <a:lnTo>
                      <a:pt x="25" y="109"/>
                    </a:lnTo>
                    <a:lnTo>
                      <a:pt x="27" y="112"/>
                    </a:lnTo>
                    <a:lnTo>
                      <a:pt x="28" y="114"/>
                    </a:lnTo>
                    <a:lnTo>
                      <a:pt x="30" y="115"/>
                    </a:lnTo>
                    <a:lnTo>
                      <a:pt x="33" y="117"/>
                    </a:lnTo>
                    <a:lnTo>
                      <a:pt x="35" y="119"/>
                    </a:lnTo>
                    <a:lnTo>
                      <a:pt x="37" y="119"/>
                    </a:lnTo>
                    <a:lnTo>
                      <a:pt x="41" y="120"/>
                    </a:lnTo>
                    <a:lnTo>
                      <a:pt x="43" y="120"/>
                    </a:lnTo>
                    <a:lnTo>
                      <a:pt x="45" y="120"/>
                    </a:lnTo>
                    <a:lnTo>
                      <a:pt x="48" y="119"/>
                    </a:lnTo>
                    <a:lnTo>
                      <a:pt x="51" y="119"/>
                    </a:lnTo>
                    <a:lnTo>
                      <a:pt x="53" y="117"/>
                    </a:lnTo>
                    <a:lnTo>
                      <a:pt x="56" y="115"/>
                    </a:lnTo>
                    <a:lnTo>
                      <a:pt x="58" y="114"/>
                    </a:lnTo>
                    <a:lnTo>
                      <a:pt x="59" y="112"/>
                    </a:lnTo>
                    <a:lnTo>
                      <a:pt x="62" y="109"/>
                    </a:lnTo>
                    <a:lnTo>
                      <a:pt x="64" y="106"/>
                    </a:lnTo>
                    <a:lnTo>
                      <a:pt x="65" y="102"/>
                    </a:lnTo>
                    <a:lnTo>
                      <a:pt x="66" y="98"/>
                    </a:lnTo>
                    <a:lnTo>
                      <a:pt x="67" y="93"/>
                    </a:lnTo>
                    <a:lnTo>
                      <a:pt x="68" y="87"/>
                    </a:lnTo>
                    <a:lnTo>
                      <a:pt x="68" y="80"/>
                    </a:lnTo>
                    <a:lnTo>
                      <a:pt x="68" y="74"/>
                    </a:lnTo>
                    <a:lnTo>
                      <a:pt x="70" y="67"/>
                    </a:lnTo>
                    <a:lnTo>
                      <a:pt x="68" y="59"/>
                    </a:lnTo>
                    <a:lnTo>
                      <a:pt x="68" y="52"/>
                    </a:lnTo>
                    <a:lnTo>
                      <a:pt x="68" y="45"/>
                    </a:lnTo>
                    <a:lnTo>
                      <a:pt x="67" y="39"/>
                    </a:lnTo>
                    <a:lnTo>
                      <a:pt x="66" y="34"/>
                    </a:lnTo>
                    <a:lnTo>
                      <a:pt x="65" y="30"/>
                    </a:lnTo>
                    <a:lnTo>
                      <a:pt x="64" y="26"/>
                    </a:lnTo>
                    <a:lnTo>
                      <a:pt x="62" y="23"/>
                    </a:lnTo>
                    <a:lnTo>
                      <a:pt x="59" y="20"/>
                    </a:lnTo>
                    <a:lnTo>
                      <a:pt x="58" y="18"/>
                    </a:lnTo>
                    <a:lnTo>
                      <a:pt x="56" y="17"/>
                    </a:lnTo>
                    <a:lnTo>
                      <a:pt x="53" y="16"/>
                    </a:lnTo>
                    <a:lnTo>
                      <a:pt x="51" y="15"/>
                    </a:lnTo>
                    <a:lnTo>
                      <a:pt x="48" y="14"/>
                    </a:lnTo>
                    <a:lnTo>
                      <a:pt x="45" y="12"/>
                    </a:lnTo>
                    <a:lnTo>
                      <a:pt x="43" y="12"/>
                    </a:lnTo>
                    <a:lnTo>
                      <a:pt x="40" y="12"/>
                    </a:lnTo>
                    <a:lnTo>
                      <a:pt x="37" y="14"/>
                    </a:lnTo>
                    <a:lnTo>
                      <a:pt x="35" y="14"/>
                    </a:lnTo>
                    <a:lnTo>
                      <a:pt x="33" y="15"/>
                    </a:lnTo>
                    <a:lnTo>
                      <a:pt x="30" y="16"/>
                    </a:lnTo>
                    <a:lnTo>
                      <a:pt x="29" y="18"/>
                    </a:lnTo>
                    <a:lnTo>
                      <a:pt x="27" y="19"/>
                    </a:lnTo>
                    <a:lnTo>
                      <a:pt x="25" y="22"/>
                    </a:lnTo>
                    <a:lnTo>
                      <a:pt x="23" y="25"/>
                    </a:lnTo>
                    <a:lnTo>
                      <a:pt x="21" y="30"/>
                    </a:lnTo>
                    <a:lnTo>
                      <a:pt x="20" y="34"/>
                    </a:lnTo>
                    <a:lnTo>
                      <a:pt x="19" y="39"/>
                    </a:lnTo>
                    <a:lnTo>
                      <a:pt x="18" y="45"/>
                    </a:lnTo>
                    <a:lnTo>
                      <a:pt x="18" y="52"/>
                    </a:lnTo>
                    <a:lnTo>
                      <a:pt x="17" y="59"/>
                    </a:lnTo>
                    <a:lnTo>
                      <a:pt x="17" y="6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0" name="Freeform 3608"/>
              <p:cNvSpPr>
                <a:spLocks/>
              </p:cNvSpPr>
              <p:nvPr/>
            </p:nvSpPr>
            <p:spPr bwMode="auto">
              <a:xfrm>
                <a:off x="1817" y="4026"/>
                <a:ext cx="34" cy="26"/>
              </a:xfrm>
              <a:custGeom>
                <a:avLst/>
                <a:gdLst/>
                <a:ahLst/>
                <a:cxnLst>
                  <a:cxn ang="0">
                    <a:pos x="36" y="130"/>
                  </a:cxn>
                  <a:cxn ang="0">
                    <a:pos x="0" y="0"/>
                  </a:cxn>
                  <a:cxn ang="0">
                    <a:pos x="18" y="0"/>
                  </a:cxn>
                  <a:cxn ang="0">
                    <a:pos x="38" y="85"/>
                  </a:cxn>
                  <a:cxn ang="0">
                    <a:pos x="39" y="89"/>
                  </a:cxn>
                  <a:cxn ang="0">
                    <a:pos x="39" y="92"/>
                  </a:cxn>
                  <a:cxn ang="0">
                    <a:pos x="40" y="95"/>
                  </a:cxn>
                  <a:cxn ang="0">
                    <a:pos x="42" y="99"/>
                  </a:cxn>
                  <a:cxn ang="0">
                    <a:pos x="42" y="102"/>
                  </a:cxn>
                  <a:cxn ang="0">
                    <a:pos x="43" y="106"/>
                  </a:cxn>
                  <a:cxn ang="0">
                    <a:pos x="43" y="109"/>
                  </a:cxn>
                  <a:cxn ang="0">
                    <a:pos x="44" y="112"/>
                  </a:cxn>
                  <a:cxn ang="0">
                    <a:pos x="45" y="107"/>
                  </a:cxn>
                  <a:cxn ang="0">
                    <a:pos x="46" y="102"/>
                  </a:cxn>
                  <a:cxn ang="0">
                    <a:pos x="47" y="99"/>
                  </a:cxn>
                  <a:cxn ang="0">
                    <a:pos x="47" y="95"/>
                  </a:cxn>
                  <a:cxn ang="0">
                    <a:pos x="48" y="93"/>
                  </a:cxn>
                  <a:cxn ang="0">
                    <a:pos x="48" y="91"/>
                  </a:cxn>
                  <a:cxn ang="0">
                    <a:pos x="50" y="90"/>
                  </a:cxn>
                  <a:cxn ang="0">
                    <a:pos x="50" y="89"/>
                  </a:cxn>
                  <a:cxn ang="0">
                    <a:pos x="74" y="0"/>
                  </a:cxn>
                  <a:cxn ang="0">
                    <a:pos x="96" y="0"/>
                  </a:cxn>
                  <a:cxn ang="0">
                    <a:pos x="114" y="65"/>
                  </a:cxn>
                  <a:cxn ang="0">
                    <a:pos x="115" y="72"/>
                  </a:cxn>
                  <a:cxn ang="0">
                    <a:pos x="118" y="78"/>
                  </a:cxn>
                  <a:cxn ang="0">
                    <a:pos x="119" y="84"/>
                  </a:cxn>
                  <a:cxn ang="0">
                    <a:pos x="120" y="90"/>
                  </a:cxn>
                  <a:cxn ang="0">
                    <a:pos x="121" y="95"/>
                  </a:cxn>
                  <a:cxn ang="0">
                    <a:pos x="122" y="101"/>
                  </a:cxn>
                  <a:cxn ang="0">
                    <a:pos x="124" y="107"/>
                  </a:cxn>
                  <a:cxn ang="0">
                    <a:pos x="125" y="112"/>
                  </a:cxn>
                  <a:cxn ang="0">
                    <a:pos x="125" y="109"/>
                  </a:cxn>
                  <a:cxn ang="0">
                    <a:pos x="126" y="106"/>
                  </a:cxn>
                  <a:cxn ang="0">
                    <a:pos x="126" y="102"/>
                  </a:cxn>
                  <a:cxn ang="0">
                    <a:pos x="127" y="99"/>
                  </a:cxn>
                  <a:cxn ang="0">
                    <a:pos x="128" y="95"/>
                  </a:cxn>
                  <a:cxn ang="0">
                    <a:pos x="128" y="92"/>
                  </a:cxn>
                  <a:cxn ang="0">
                    <a:pos x="129" y="87"/>
                  </a:cxn>
                  <a:cxn ang="0">
                    <a:pos x="130" y="84"/>
                  </a:cxn>
                  <a:cxn ang="0">
                    <a:pos x="151" y="0"/>
                  </a:cxn>
                  <a:cxn ang="0">
                    <a:pos x="169" y="0"/>
                  </a:cxn>
                  <a:cxn ang="0">
                    <a:pos x="133" y="130"/>
                  </a:cxn>
                  <a:cxn ang="0">
                    <a:pos x="115" y="130"/>
                  </a:cxn>
                  <a:cxn ang="0">
                    <a:pos x="89" y="31"/>
                  </a:cxn>
                  <a:cxn ang="0">
                    <a:pos x="88" y="29"/>
                  </a:cxn>
                  <a:cxn ang="0">
                    <a:pos x="87" y="25"/>
                  </a:cxn>
                  <a:cxn ang="0">
                    <a:pos x="87" y="23"/>
                  </a:cxn>
                  <a:cxn ang="0">
                    <a:pos x="85" y="20"/>
                  </a:cxn>
                  <a:cxn ang="0">
                    <a:pos x="85" y="19"/>
                  </a:cxn>
                  <a:cxn ang="0">
                    <a:pos x="85" y="18"/>
                  </a:cxn>
                  <a:cxn ang="0">
                    <a:pos x="84" y="17"/>
                  </a:cxn>
                  <a:cxn ang="0">
                    <a:pos x="84" y="16"/>
                  </a:cxn>
                  <a:cxn ang="0">
                    <a:pos x="84" y="18"/>
                  </a:cxn>
                  <a:cxn ang="0">
                    <a:pos x="83" y="20"/>
                  </a:cxn>
                  <a:cxn ang="0">
                    <a:pos x="83" y="22"/>
                  </a:cxn>
                  <a:cxn ang="0">
                    <a:pos x="82" y="24"/>
                  </a:cxn>
                  <a:cxn ang="0">
                    <a:pos x="82" y="26"/>
                  </a:cxn>
                  <a:cxn ang="0">
                    <a:pos x="82" y="27"/>
                  </a:cxn>
                  <a:cxn ang="0">
                    <a:pos x="81" y="30"/>
                  </a:cxn>
                  <a:cxn ang="0">
                    <a:pos x="81" y="31"/>
                  </a:cxn>
                  <a:cxn ang="0">
                    <a:pos x="53" y="130"/>
                  </a:cxn>
                  <a:cxn ang="0">
                    <a:pos x="36" y="130"/>
                  </a:cxn>
                </a:cxnLst>
                <a:rect l="0" t="0" r="r" b="b"/>
                <a:pathLst>
                  <a:path w="169" h="130">
                    <a:moveTo>
                      <a:pt x="36" y="13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38" y="85"/>
                    </a:lnTo>
                    <a:lnTo>
                      <a:pt x="39" y="89"/>
                    </a:lnTo>
                    <a:lnTo>
                      <a:pt x="39" y="92"/>
                    </a:lnTo>
                    <a:lnTo>
                      <a:pt x="40" y="95"/>
                    </a:lnTo>
                    <a:lnTo>
                      <a:pt x="42" y="99"/>
                    </a:lnTo>
                    <a:lnTo>
                      <a:pt x="42" y="102"/>
                    </a:lnTo>
                    <a:lnTo>
                      <a:pt x="43" y="106"/>
                    </a:lnTo>
                    <a:lnTo>
                      <a:pt x="43" y="109"/>
                    </a:lnTo>
                    <a:lnTo>
                      <a:pt x="44" y="112"/>
                    </a:lnTo>
                    <a:lnTo>
                      <a:pt x="45" y="107"/>
                    </a:lnTo>
                    <a:lnTo>
                      <a:pt x="46" y="102"/>
                    </a:lnTo>
                    <a:lnTo>
                      <a:pt x="47" y="99"/>
                    </a:lnTo>
                    <a:lnTo>
                      <a:pt x="47" y="95"/>
                    </a:lnTo>
                    <a:lnTo>
                      <a:pt x="48" y="93"/>
                    </a:lnTo>
                    <a:lnTo>
                      <a:pt x="48" y="91"/>
                    </a:lnTo>
                    <a:lnTo>
                      <a:pt x="50" y="90"/>
                    </a:lnTo>
                    <a:lnTo>
                      <a:pt x="50" y="89"/>
                    </a:lnTo>
                    <a:lnTo>
                      <a:pt x="74" y="0"/>
                    </a:lnTo>
                    <a:lnTo>
                      <a:pt x="96" y="0"/>
                    </a:lnTo>
                    <a:lnTo>
                      <a:pt x="114" y="65"/>
                    </a:lnTo>
                    <a:lnTo>
                      <a:pt x="115" y="72"/>
                    </a:lnTo>
                    <a:lnTo>
                      <a:pt x="118" y="78"/>
                    </a:lnTo>
                    <a:lnTo>
                      <a:pt x="119" y="84"/>
                    </a:lnTo>
                    <a:lnTo>
                      <a:pt x="120" y="90"/>
                    </a:lnTo>
                    <a:lnTo>
                      <a:pt x="121" y="95"/>
                    </a:lnTo>
                    <a:lnTo>
                      <a:pt x="122" y="101"/>
                    </a:lnTo>
                    <a:lnTo>
                      <a:pt x="124" y="107"/>
                    </a:lnTo>
                    <a:lnTo>
                      <a:pt x="125" y="112"/>
                    </a:lnTo>
                    <a:lnTo>
                      <a:pt x="125" y="109"/>
                    </a:lnTo>
                    <a:lnTo>
                      <a:pt x="126" y="106"/>
                    </a:lnTo>
                    <a:lnTo>
                      <a:pt x="126" y="102"/>
                    </a:lnTo>
                    <a:lnTo>
                      <a:pt x="127" y="99"/>
                    </a:lnTo>
                    <a:lnTo>
                      <a:pt x="128" y="95"/>
                    </a:lnTo>
                    <a:lnTo>
                      <a:pt x="128" y="92"/>
                    </a:lnTo>
                    <a:lnTo>
                      <a:pt x="129" y="87"/>
                    </a:lnTo>
                    <a:lnTo>
                      <a:pt x="130" y="84"/>
                    </a:lnTo>
                    <a:lnTo>
                      <a:pt x="151" y="0"/>
                    </a:lnTo>
                    <a:lnTo>
                      <a:pt x="169" y="0"/>
                    </a:lnTo>
                    <a:lnTo>
                      <a:pt x="133" y="130"/>
                    </a:lnTo>
                    <a:lnTo>
                      <a:pt x="115" y="130"/>
                    </a:lnTo>
                    <a:lnTo>
                      <a:pt x="89" y="31"/>
                    </a:lnTo>
                    <a:lnTo>
                      <a:pt x="88" y="29"/>
                    </a:lnTo>
                    <a:lnTo>
                      <a:pt x="87" y="25"/>
                    </a:lnTo>
                    <a:lnTo>
                      <a:pt x="87" y="23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85" y="18"/>
                    </a:lnTo>
                    <a:lnTo>
                      <a:pt x="84" y="17"/>
                    </a:lnTo>
                    <a:lnTo>
                      <a:pt x="84" y="16"/>
                    </a:lnTo>
                    <a:lnTo>
                      <a:pt x="84" y="18"/>
                    </a:lnTo>
                    <a:lnTo>
                      <a:pt x="83" y="20"/>
                    </a:lnTo>
                    <a:lnTo>
                      <a:pt x="83" y="22"/>
                    </a:lnTo>
                    <a:lnTo>
                      <a:pt x="82" y="24"/>
                    </a:lnTo>
                    <a:lnTo>
                      <a:pt x="82" y="26"/>
                    </a:lnTo>
                    <a:lnTo>
                      <a:pt x="82" y="27"/>
                    </a:lnTo>
                    <a:lnTo>
                      <a:pt x="81" y="30"/>
                    </a:lnTo>
                    <a:lnTo>
                      <a:pt x="81" y="31"/>
                    </a:lnTo>
                    <a:lnTo>
                      <a:pt x="53" y="130"/>
                    </a:lnTo>
                    <a:lnTo>
                      <a:pt x="36" y="13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1" name="Freeform 3609"/>
              <p:cNvSpPr>
                <a:spLocks noEditPoints="1"/>
              </p:cNvSpPr>
              <p:nvPr/>
            </p:nvSpPr>
            <p:spPr bwMode="auto">
              <a:xfrm>
                <a:off x="1804" y="4028"/>
                <a:ext cx="11" cy="11"/>
              </a:xfrm>
              <a:custGeom>
                <a:avLst/>
                <a:gdLst/>
                <a:ahLst/>
                <a:cxnLst>
                  <a:cxn ang="0">
                    <a:pos x="54" y="33"/>
                  </a:cxn>
                  <a:cxn ang="0">
                    <a:pos x="52" y="40"/>
                  </a:cxn>
                  <a:cxn ang="0">
                    <a:pos x="47" y="47"/>
                  </a:cxn>
                  <a:cxn ang="0">
                    <a:pos x="41" y="52"/>
                  </a:cxn>
                  <a:cxn ang="0">
                    <a:pos x="34" y="54"/>
                  </a:cxn>
                  <a:cxn ang="0">
                    <a:pos x="26" y="55"/>
                  </a:cxn>
                  <a:cxn ang="0">
                    <a:pos x="17" y="53"/>
                  </a:cxn>
                  <a:cxn ang="0">
                    <a:pos x="11" y="48"/>
                  </a:cxn>
                  <a:cxn ang="0">
                    <a:pos x="5" y="42"/>
                  </a:cxn>
                  <a:cxn ang="0">
                    <a:pos x="1" y="35"/>
                  </a:cxn>
                  <a:cxn ang="0">
                    <a:pos x="0" y="27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11" y="7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4" y="1"/>
                  </a:cxn>
                  <a:cxn ang="0">
                    <a:pos x="41" y="3"/>
                  </a:cxn>
                  <a:cxn ang="0">
                    <a:pos x="47" y="8"/>
                  </a:cxn>
                  <a:cxn ang="0">
                    <a:pos x="52" y="15"/>
                  </a:cxn>
                  <a:cxn ang="0">
                    <a:pos x="54" y="22"/>
                  </a:cxn>
                  <a:cxn ang="0">
                    <a:pos x="47" y="27"/>
                  </a:cxn>
                  <a:cxn ang="0">
                    <a:pos x="46" y="22"/>
                  </a:cxn>
                  <a:cxn ang="0">
                    <a:pos x="44" y="16"/>
                  </a:cxn>
                  <a:cxn ang="0">
                    <a:pos x="41" y="12"/>
                  </a:cxn>
                  <a:cxn ang="0">
                    <a:pos x="36" y="9"/>
                  </a:cxn>
                  <a:cxn ang="0">
                    <a:pos x="30" y="8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4" y="13"/>
                  </a:cxn>
                  <a:cxn ang="0">
                    <a:pos x="11" y="18"/>
                  </a:cxn>
                  <a:cxn ang="0">
                    <a:pos x="8" y="24"/>
                  </a:cxn>
                  <a:cxn ang="0">
                    <a:pos x="8" y="30"/>
                  </a:cxn>
                  <a:cxn ang="0">
                    <a:pos x="9" y="35"/>
                  </a:cxn>
                  <a:cxn ang="0">
                    <a:pos x="13" y="40"/>
                  </a:cxn>
                  <a:cxn ang="0">
                    <a:pos x="16" y="43"/>
                  </a:cxn>
                  <a:cxn ang="0">
                    <a:pos x="22" y="46"/>
                  </a:cxn>
                  <a:cxn ang="0">
                    <a:pos x="28" y="47"/>
                  </a:cxn>
                  <a:cxn ang="0">
                    <a:pos x="34" y="46"/>
                  </a:cxn>
                  <a:cxn ang="0">
                    <a:pos x="38" y="43"/>
                  </a:cxn>
                  <a:cxn ang="0">
                    <a:pos x="43" y="40"/>
                  </a:cxn>
                  <a:cxn ang="0">
                    <a:pos x="46" y="35"/>
                  </a:cxn>
                  <a:cxn ang="0">
                    <a:pos x="47" y="30"/>
                  </a:cxn>
                </a:cxnLst>
                <a:rect l="0" t="0" r="r" b="b"/>
                <a:pathLst>
                  <a:path w="56" h="55">
                    <a:moveTo>
                      <a:pt x="56" y="27"/>
                    </a:moveTo>
                    <a:lnTo>
                      <a:pt x="56" y="30"/>
                    </a:lnTo>
                    <a:lnTo>
                      <a:pt x="54" y="33"/>
                    </a:lnTo>
                    <a:lnTo>
                      <a:pt x="54" y="35"/>
                    </a:lnTo>
                    <a:lnTo>
                      <a:pt x="53" y="38"/>
                    </a:lnTo>
                    <a:lnTo>
                      <a:pt x="52" y="40"/>
                    </a:lnTo>
                    <a:lnTo>
                      <a:pt x="51" y="42"/>
                    </a:lnTo>
                    <a:lnTo>
                      <a:pt x="49" y="45"/>
                    </a:lnTo>
                    <a:lnTo>
                      <a:pt x="47" y="47"/>
                    </a:lnTo>
                    <a:lnTo>
                      <a:pt x="45" y="48"/>
                    </a:lnTo>
                    <a:lnTo>
                      <a:pt x="43" y="50"/>
                    </a:lnTo>
                    <a:lnTo>
                      <a:pt x="41" y="52"/>
                    </a:lnTo>
                    <a:lnTo>
                      <a:pt x="38" y="53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30" y="55"/>
                    </a:lnTo>
                    <a:lnTo>
                      <a:pt x="28" y="55"/>
                    </a:lnTo>
                    <a:lnTo>
                      <a:pt x="26" y="55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17" y="53"/>
                    </a:lnTo>
                    <a:lnTo>
                      <a:pt x="15" y="52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8" y="47"/>
                    </a:lnTo>
                    <a:lnTo>
                      <a:pt x="7" y="45"/>
                    </a:lnTo>
                    <a:lnTo>
                      <a:pt x="5" y="42"/>
                    </a:lnTo>
                    <a:lnTo>
                      <a:pt x="4" y="40"/>
                    </a:lnTo>
                    <a:lnTo>
                      <a:pt x="2" y="38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38" y="2"/>
                    </a:lnTo>
                    <a:lnTo>
                      <a:pt x="41" y="3"/>
                    </a:lnTo>
                    <a:lnTo>
                      <a:pt x="43" y="4"/>
                    </a:lnTo>
                    <a:lnTo>
                      <a:pt x="45" y="7"/>
                    </a:lnTo>
                    <a:lnTo>
                      <a:pt x="47" y="8"/>
                    </a:lnTo>
                    <a:lnTo>
                      <a:pt x="49" y="10"/>
                    </a:lnTo>
                    <a:lnTo>
                      <a:pt x="51" y="12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4" y="19"/>
                    </a:lnTo>
                    <a:lnTo>
                      <a:pt x="54" y="22"/>
                    </a:lnTo>
                    <a:lnTo>
                      <a:pt x="56" y="25"/>
                    </a:lnTo>
                    <a:lnTo>
                      <a:pt x="56" y="27"/>
                    </a:lnTo>
                    <a:close/>
                    <a:moveTo>
                      <a:pt x="47" y="27"/>
                    </a:moveTo>
                    <a:lnTo>
                      <a:pt x="47" y="25"/>
                    </a:lnTo>
                    <a:lnTo>
                      <a:pt x="47" y="24"/>
                    </a:lnTo>
                    <a:lnTo>
                      <a:pt x="46" y="22"/>
                    </a:lnTo>
                    <a:lnTo>
                      <a:pt x="46" y="19"/>
                    </a:lnTo>
                    <a:lnTo>
                      <a:pt x="45" y="18"/>
                    </a:lnTo>
                    <a:lnTo>
                      <a:pt x="44" y="16"/>
                    </a:lnTo>
                    <a:lnTo>
                      <a:pt x="43" y="15"/>
                    </a:lnTo>
                    <a:lnTo>
                      <a:pt x="42" y="13"/>
                    </a:lnTo>
                    <a:lnTo>
                      <a:pt x="41" y="12"/>
                    </a:lnTo>
                    <a:lnTo>
                      <a:pt x="38" y="11"/>
                    </a:lnTo>
                    <a:lnTo>
                      <a:pt x="37" y="10"/>
                    </a:lnTo>
                    <a:lnTo>
                      <a:pt x="36" y="9"/>
                    </a:lnTo>
                    <a:lnTo>
                      <a:pt x="34" y="9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3" y="8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19" y="10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4" y="13"/>
                    </a:lnTo>
                    <a:lnTo>
                      <a:pt x="13" y="15"/>
                    </a:lnTo>
                    <a:lnTo>
                      <a:pt x="12" y="16"/>
                    </a:lnTo>
                    <a:lnTo>
                      <a:pt x="11" y="18"/>
                    </a:lnTo>
                    <a:lnTo>
                      <a:pt x="9" y="19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30"/>
                    </a:lnTo>
                    <a:lnTo>
                      <a:pt x="8" y="31"/>
                    </a:lnTo>
                    <a:lnTo>
                      <a:pt x="8" y="33"/>
                    </a:lnTo>
                    <a:lnTo>
                      <a:pt x="9" y="35"/>
                    </a:lnTo>
                    <a:lnTo>
                      <a:pt x="11" y="37"/>
                    </a:lnTo>
                    <a:lnTo>
                      <a:pt x="12" y="39"/>
                    </a:lnTo>
                    <a:lnTo>
                      <a:pt x="13" y="40"/>
                    </a:lnTo>
                    <a:lnTo>
                      <a:pt x="14" y="41"/>
                    </a:lnTo>
                    <a:lnTo>
                      <a:pt x="15" y="42"/>
                    </a:lnTo>
                    <a:lnTo>
                      <a:pt x="16" y="43"/>
                    </a:lnTo>
                    <a:lnTo>
                      <a:pt x="19" y="45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3" y="47"/>
                    </a:lnTo>
                    <a:lnTo>
                      <a:pt x="26" y="47"/>
                    </a:lnTo>
                    <a:lnTo>
                      <a:pt x="28" y="47"/>
                    </a:lnTo>
                    <a:lnTo>
                      <a:pt x="30" y="47"/>
                    </a:lnTo>
                    <a:lnTo>
                      <a:pt x="31" y="47"/>
                    </a:lnTo>
                    <a:lnTo>
                      <a:pt x="34" y="46"/>
                    </a:lnTo>
                    <a:lnTo>
                      <a:pt x="36" y="46"/>
                    </a:lnTo>
                    <a:lnTo>
                      <a:pt x="37" y="45"/>
                    </a:lnTo>
                    <a:lnTo>
                      <a:pt x="38" y="43"/>
                    </a:lnTo>
                    <a:lnTo>
                      <a:pt x="41" y="42"/>
                    </a:lnTo>
                    <a:lnTo>
                      <a:pt x="42" y="41"/>
                    </a:lnTo>
                    <a:lnTo>
                      <a:pt x="43" y="40"/>
                    </a:lnTo>
                    <a:lnTo>
                      <a:pt x="44" y="39"/>
                    </a:lnTo>
                    <a:lnTo>
                      <a:pt x="45" y="37"/>
                    </a:lnTo>
                    <a:lnTo>
                      <a:pt x="46" y="35"/>
                    </a:lnTo>
                    <a:lnTo>
                      <a:pt x="46" y="33"/>
                    </a:lnTo>
                    <a:lnTo>
                      <a:pt x="47" y="31"/>
                    </a:lnTo>
                    <a:lnTo>
                      <a:pt x="47" y="30"/>
                    </a:lnTo>
                    <a:lnTo>
                      <a:pt x="47" y="27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2" name="Freeform 3610"/>
              <p:cNvSpPr>
                <a:spLocks/>
              </p:cNvSpPr>
              <p:nvPr/>
            </p:nvSpPr>
            <p:spPr bwMode="auto">
              <a:xfrm>
                <a:off x="1520" y="1171"/>
                <a:ext cx="12" cy="8"/>
              </a:xfrm>
              <a:custGeom>
                <a:avLst/>
                <a:gdLst/>
                <a:ahLst/>
                <a:cxnLst>
                  <a:cxn ang="0">
                    <a:pos x="29" y="44"/>
                  </a:cxn>
                  <a:cxn ang="0">
                    <a:pos x="58" y="15"/>
                  </a:cxn>
                  <a:cxn ang="0">
                    <a:pos x="58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29" y="44"/>
                  </a:cxn>
                  <a:cxn ang="0">
                    <a:pos x="29" y="44"/>
                  </a:cxn>
                  <a:cxn ang="0">
                    <a:pos x="58" y="44"/>
                  </a:cxn>
                  <a:cxn ang="0">
                    <a:pos x="58" y="15"/>
                  </a:cxn>
                  <a:cxn ang="0">
                    <a:pos x="29" y="44"/>
                  </a:cxn>
                </a:cxnLst>
                <a:rect l="0" t="0" r="r" b="b"/>
                <a:pathLst>
                  <a:path w="58" h="44">
                    <a:moveTo>
                      <a:pt x="29" y="44"/>
                    </a:moveTo>
                    <a:lnTo>
                      <a:pt x="58" y="15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58" y="44"/>
                    </a:lnTo>
                    <a:lnTo>
                      <a:pt x="58" y="15"/>
                    </a:lnTo>
                    <a:lnTo>
                      <a:pt x="29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3" name="Freeform 3611"/>
              <p:cNvSpPr>
                <a:spLocks/>
              </p:cNvSpPr>
              <p:nvPr/>
            </p:nvSpPr>
            <p:spPr bwMode="auto">
              <a:xfrm>
                <a:off x="1503" y="1168"/>
                <a:ext cx="23" cy="1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29" y="58"/>
                  </a:cxn>
                  <a:cxn ang="0">
                    <a:pos x="116" y="58"/>
                  </a:cxn>
                  <a:cxn ang="0">
                    <a:pos x="116" y="0"/>
                  </a:cxn>
                  <a:cxn ang="0">
                    <a:pos x="29" y="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58"/>
                  </a:cxn>
                  <a:cxn ang="0">
                    <a:pos x="29" y="58"/>
                  </a:cxn>
                  <a:cxn ang="0">
                    <a:pos x="0" y="30"/>
                  </a:cxn>
                </a:cxnLst>
                <a:rect l="0" t="0" r="r" b="b"/>
                <a:pathLst>
                  <a:path w="116" h="58">
                    <a:moveTo>
                      <a:pt x="0" y="30"/>
                    </a:moveTo>
                    <a:lnTo>
                      <a:pt x="29" y="58"/>
                    </a:lnTo>
                    <a:lnTo>
                      <a:pt x="116" y="58"/>
                    </a:lnTo>
                    <a:lnTo>
                      <a:pt x="116" y="0"/>
                    </a:lnTo>
                    <a:lnTo>
                      <a:pt x="29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58"/>
                    </a:lnTo>
                    <a:lnTo>
                      <a:pt x="29" y="5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4" name="Freeform 3612"/>
              <p:cNvSpPr>
                <a:spLocks/>
              </p:cNvSpPr>
              <p:nvPr/>
            </p:nvSpPr>
            <p:spPr bwMode="auto">
              <a:xfrm>
                <a:off x="1503" y="1169"/>
                <a:ext cx="12" cy="5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3"/>
                  </a:cxn>
                  <a:cxn ang="0">
                    <a:pos x="3" y="6"/>
                  </a:cxn>
                  <a:cxn ang="0">
                    <a:pos x="1" y="9"/>
                  </a:cxn>
                  <a:cxn ang="0">
                    <a:pos x="1" y="11"/>
                  </a:cxn>
                  <a:cxn ang="0">
                    <a:pos x="0" y="15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59" y="21"/>
                  </a:cxn>
                  <a:cxn ang="0">
                    <a:pos x="59" y="21"/>
                  </a:cxn>
                  <a:cxn ang="0">
                    <a:pos x="59" y="21"/>
                  </a:cxn>
                  <a:cxn ang="0">
                    <a:pos x="59" y="21"/>
                  </a:cxn>
                  <a:cxn ang="0">
                    <a:pos x="58" y="21"/>
                  </a:cxn>
                  <a:cxn ang="0">
                    <a:pos x="59" y="21"/>
                  </a:cxn>
                  <a:cxn ang="0">
                    <a:pos x="59" y="21"/>
                  </a:cxn>
                  <a:cxn ang="0">
                    <a:pos x="58" y="21"/>
                  </a:cxn>
                  <a:cxn ang="0">
                    <a:pos x="59" y="21"/>
                  </a:cxn>
                  <a:cxn ang="0">
                    <a:pos x="59" y="21"/>
                  </a:cxn>
                  <a:cxn ang="0">
                    <a:pos x="4" y="1"/>
                  </a:cxn>
                </a:cxnLst>
                <a:rect l="0" t="0" r="r" b="b"/>
                <a:pathLst>
                  <a:path w="59" h="23">
                    <a:moveTo>
                      <a:pt x="4" y="1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8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8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5" name="Freeform 3613"/>
              <p:cNvSpPr>
                <a:spLocks/>
              </p:cNvSpPr>
              <p:nvPr/>
            </p:nvSpPr>
            <p:spPr bwMode="auto">
              <a:xfrm>
                <a:off x="1504" y="1164"/>
                <a:ext cx="12" cy="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4" y="4"/>
                  </a:cxn>
                  <a:cxn ang="0">
                    <a:pos x="11" y="6"/>
                  </a:cxn>
                  <a:cxn ang="0">
                    <a:pos x="9" y="10"/>
                  </a:cxn>
                  <a:cxn ang="0">
                    <a:pos x="7" y="13"/>
                  </a:cxn>
                  <a:cxn ang="0">
                    <a:pos x="4" y="17"/>
                  </a:cxn>
                  <a:cxn ang="0">
                    <a:pos x="3" y="20"/>
                  </a:cxn>
                  <a:cxn ang="0">
                    <a:pos x="2" y="24"/>
                  </a:cxn>
                  <a:cxn ang="0">
                    <a:pos x="0" y="27"/>
                  </a:cxn>
                  <a:cxn ang="0">
                    <a:pos x="55" y="47"/>
                  </a:cxn>
                  <a:cxn ang="0">
                    <a:pos x="55" y="45"/>
                  </a:cxn>
                  <a:cxn ang="0">
                    <a:pos x="55" y="45"/>
                  </a:cxn>
                  <a:cxn ang="0">
                    <a:pos x="56" y="44"/>
                  </a:cxn>
                  <a:cxn ang="0">
                    <a:pos x="56" y="43"/>
                  </a:cxn>
                  <a:cxn ang="0">
                    <a:pos x="58" y="42"/>
                  </a:cxn>
                  <a:cxn ang="0">
                    <a:pos x="59" y="41"/>
                  </a:cxn>
                  <a:cxn ang="0">
                    <a:pos x="59" y="40"/>
                  </a:cxn>
                  <a:cxn ang="0">
                    <a:pos x="60" y="39"/>
                  </a:cxn>
                  <a:cxn ang="0">
                    <a:pos x="60" y="39"/>
                  </a:cxn>
                  <a:cxn ang="0">
                    <a:pos x="16" y="0"/>
                  </a:cxn>
                </a:cxnLst>
                <a:rect l="0" t="0" r="r" b="b"/>
                <a:pathLst>
                  <a:path w="60" h="47">
                    <a:moveTo>
                      <a:pt x="16" y="0"/>
                    </a:moveTo>
                    <a:lnTo>
                      <a:pt x="16" y="0"/>
                    </a:lnTo>
                    <a:lnTo>
                      <a:pt x="14" y="4"/>
                    </a:lnTo>
                    <a:lnTo>
                      <a:pt x="11" y="6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2" y="24"/>
                    </a:lnTo>
                    <a:lnTo>
                      <a:pt x="0" y="27"/>
                    </a:lnTo>
                    <a:lnTo>
                      <a:pt x="55" y="47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6" y="44"/>
                    </a:lnTo>
                    <a:lnTo>
                      <a:pt x="56" y="43"/>
                    </a:lnTo>
                    <a:lnTo>
                      <a:pt x="58" y="42"/>
                    </a:lnTo>
                    <a:lnTo>
                      <a:pt x="59" y="41"/>
                    </a:lnTo>
                    <a:lnTo>
                      <a:pt x="59" y="40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6" name="Freeform 3614"/>
              <p:cNvSpPr>
                <a:spLocks/>
              </p:cNvSpPr>
              <p:nvPr/>
            </p:nvSpPr>
            <p:spPr bwMode="auto">
              <a:xfrm>
                <a:off x="1507" y="1159"/>
                <a:ext cx="12" cy="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17" y="6"/>
                  </a:cxn>
                  <a:cxn ang="0">
                    <a:pos x="14" y="8"/>
                  </a:cxn>
                  <a:cxn ang="0">
                    <a:pos x="12" y="12"/>
                  </a:cxn>
                  <a:cxn ang="0">
                    <a:pos x="8" y="15"/>
                  </a:cxn>
                  <a:cxn ang="0">
                    <a:pos x="5" y="18"/>
                  </a:cxn>
                  <a:cxn ang="0">
                    <a:pos x="2" y="20"/>
                  </a:cxn>
                  <a:cxn ang="0">
                    <a:pos x="0" y="23"/>
                  </a:cxn>
                  <a:cxn ang="0">
                    <a:pos x="44" y="62"/>
                  </a:cxn>
                  <a:cxn ang="0">
                    <a:pos x="45" y="59"/>
                  </a:cxn>
                  <a:cxn ang="0">
                    <a:pos x="47" y="58"/>
                  </a:cxn>
                  <a:cxn ang="0">
                    <a:pos x="48" y="56"/>
                  </a:cxn>
                  <a:cxn ang="0">
                    <a:pos x="51" y="55"/>
                  </a:cxn>
                  <a:cxn ang="0">
                    <a:pos x="53" y="52"/>
                  </a:cxn>
                  <a:cxn ang="0">
                    <a:pos x="55" y="50"/>
                  </a:cxn>
                  <a:cxn ang="0">
                    <a:pos x="59" y="48"/>
                  </a:cxn>
                  <a:cxn ang="0">
                    <a:pos x="61" y="45"/>
                  </a:cxn>
                  <a:cxn ang="0">
                    <a:pos x="61" y="45"/>
                  </a:cxn>
                  <a:cxn ang="0">
                    <a:pos x="24" y="0"/>
                  </a:cxn>
                </a:cxnLst>
                <a:rect l="0" t="0" r="r" b="b"/>
                <a:pathLst>
                  <a:path w="61" h="62">
                    <a:moveTo>
                      <a:pt x="24" y="0"/>
                    </a:moveTo>
                    <a:lnTo>
                      <a:pt x="24" y="0"/>
                    </a:lnTo>
                    <a:lnTo>
                      <a:pt x="21" y="3"/>
                    </a:lnTo>
                    <a:lnTo>
                      <a:pt x="17" y="6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8" y="15"/>
                    </a:lnTo>
                    <a:lnTo>
                      <a:pt x="5" y="18"/>
                    </a:lnTo>
                    <a:lnTo>
                      <a:pt x="2" y="20"/>
                    </a:lnTo>
                    <a:lnTo>
                      <a:pt x="0" y="23"/>
                    </a:lnTo>
                    <a:lnTo>
                      <a:pt x="44" y="62"/>
                    </a:lnTo>
                    <a:lnTo>
                      <a:pt x="45" y="59"/>
                    </a:lnTo>
                    <a:lnTo>
                      <a:pt x="47" y="58"/>
                    </a:lnTo>
                    <a:lnTo>
                      <a:pt x="48" y="56"/>
                    </a:lnTo>
                    <a:lnTo>
                      <a:pt x="51" y="55"/>
                    </a:lnTo>
                    <a:lnTo>
                      <a:pt x="53" y="52"/>
                    </a:lnTo>
                    <a:lnTo>
                      <a:pt x="55" y="50"/>
                    </a:lnTo>
                    <a:lnTo>
                      <a:pt x="59" y="48"/>
                    </a:lnTo>
                    <a:lnTo>
                      <a:pt x="61" y="45"/>
                    </a:lnTo>
                    <a:lnTo>
                      <a:pt x="61" y="4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7" name="Freeform 3615"/>
              <p:cNvSpPr>
                <a:spLocks/>
              </p:cNvSpPr>
              <p:nvPr/>
            </p:nvSpPr>
            <p:spPr bwMode="auto">
              <a:xfrm>
                <a:off x="1512" y="1155"/>
                <a:ext cx="14" cy="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23" y="1"/>
                  </a:cxn>
                  <a:cxn ang="0">
                    <a:pos x="22" y="4"/>
                  </a:cxn>
                  <a:cxn ang="0">
                    <a:pos x="20" y="6"/>
                  </a:cxn>
                  <a:cxn ang="0">
                    <a:pos x="16" y="9"/>
                  </a:cxn>
                  <a:cxn ang="0">
                    <a:pos x="13" y="12"/>
                  </a:cxn>
                  <a:cxn ang="0">
                    <a:pos x="9" y="15"/>
                  </a:cxn>
                  <a:cxn ang="0">
                    <a:pos x="5" y="19"/>
                  </a:cxn>
                  <a:cxn ang="0">
                    <a:pos x="0" y="23"/>
                  </a:cxn>
                  <a:cxn ang="0">
                    <a:pos x="37" y="68"/>
                  </a:cxn>
                  <a:cxn ang="0">
                    <a:pos x="43" y="64"/>
                  </a:cxn>
                  <a:cxn ang="0">
                    <a:pos x="48" y="59"/>
                  </a:cxn>
                  <a:cxn ang="0">
                    <a:pos x="52" y="54"/>
                  </a:cxn>
                  <a:cxn ang="0">
                    <a:pos x="57" y="51"/>
                  </a:cxn>
                  <a:cxn ang="0">
                    <a:pos x="61" y="46"/>
                  </a:cxn>
                  <a:cxn ang="0">
                    <a:pos x="65" y="43"/>
                  </a:cxn>
                  <a:cxn ang="0">
                    <a:pos x="68" y="39"/>
                  </a:cxn>
                  <a:cxn ang="0">
                    <a:pos x="72" y="35"/>
                  </a:cxn>
                  <a:cxn ang="0">
                    <a:pos x="72" y="35"/>
                  </a:cxn>
                  <a:cxn ang="0">
                    <a:pos x="24" y="0"/>
                  </a:cxn>
                </a:cxnLst>
                <a:rect l="0" t="0" r="r" b="b"/>
                <a:pathLst>
                  <a:path w="72" h="68">
                    <a:moveTo>
                      <a:pt x="24" y="0"/>
                    </a:moveTo>
                    <a:lnTo>
                      <a:pt x="24" y="0"/>
                    </a:lnTo>
                    <a:lnTo>
                      <a:pt x="23" y="1"/>
                    </a:lnTo>
                    <a:lnTo>
                      <a:pt x="22" y="4"/>
                    </a:lnTo>
                    <a:lnTo>
                      <a:pt x="20" y="6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9" y="15"/>
                    </a:lnTo>
                    <a:lnTo>
                      <a:pt x="5" y="19"/>
                    </a:lnTo>
                    <a:lnTo>
                      <a:pt x="0" y="23"/>
                    </a:lnTo>
                    <a:lnTo>
                      <a:pt x="37" y="68"/>
                    </a:lnTo>
                    <a:lnTo>
                      <a:pt x="43" y="64"/>
                    </a:lnTo>
                    <a:lnTo>
                      <a:pt x="48" y="59"/>
                    </a:lnTo>
                    <a:lnTo>
                      <a:pt x="52" y="54"/>
                    </a:lnTo>
                    <a:lnTo>
                      <a:pt x="57" y="51"/>
                    </a:lnTo>
                    <a:lnTo>
                      <a:pt x="61" y="46"/>
                    </a:lnTo>
                    <a:lnTo>
                      <a:pt x="65" y="43"/>
                    </a:lnTo>
                    <a:lnTo>
                      <a:pt x="68" y="39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8" name="Freeform 3616"/>
              <p:cNvSpPr>
                <a:spLocks/>
              </p:cNvSpPr>
              <p:nvPr/>
            </p:nvSpPr>
            <p:spPr bwMode="auto">
              <a:xfrm>
                <a:off x="1517" y="1154"/>
                <a:ext cx="12" cy="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48" y="38"/>
                  </a:cxn>
                  <a:cxn ang="0">
                    <a:pos x="50" y="34"/>
                  </a:cxn>
                  <a:cxn ang="0">
                    <a:pos x="52" y="30"/>
                  </a:cxn>
                  <a:cxn ang="0">
                    <a:pos x="55" y="26"/>
                  </a:cxn>
                  <a:cxn ang="0">
                    <a:pos x="57" y="22"/>
                  </a:cxn>
                  <a:cxn ang="0">
                    <a:pos x="58" y="17"/>
                  </a:cxn>
                  <a:cxn ang="0">
                    <a:pos x="59" y="11"/>
                  </a:cxn>
                  <a:cxn ang="0">
                    <a:pos x="61" y="7"/>
                  </a:cxn>
                  <a:cxn ang="0">
                    <a:pos x="61" y="2"/>
                  </a:cxn>
                  <a:cxn ang="0">
                    <a:pos x="61" y="2"/>
                  </a:cxn>
                  <a:cxn ang="0">
                    <a:pos x="2" y="2"/>
                  </a:cxn>
                </a:cxnLst>
                <a:rect l="0" t="0" r="r" b="b"/>
                <a:pathLst>
                  <a:path w="61" h="38">
                    <a:moveTo>
                      <a:pt x="2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48" y="38"/>
                    </a:lnTo>
                    <a:lnTo>
                      <a:pt x="50" y="34"/>
                    </a:lnTo>
                    <a:lnTo>
                      <a:pt x="52" y="30"/>
                    </a:lnTo>
                    <a:lnTo>
                      <a:pt x="55" y="26"/>
                    </a:lnTo>
                    <a:lnTo>
                      <a:pt x="57" y="22"/>
                    </a:lnTo>
                    <a:lnTo>
                      <a:pt x="58" y="17"/>
                    </a:lnTo>
                    <a:lnTo>
                      <a:pt x="59" y="11"/>
                    </a:lnTo>
                    <a:lnTo>
                      <a:pt x="61" y="7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9" name="Freeform 3617"/>
              <p:cNvSpPr>
                <a:spLocks/>
              </p:cNvSpPr>
              <p:nvPr/>
            </p:nvSpPr>
            <p:spPr bwMode="auto">
              <a:xfrm>
                <a:off x="1517" y="1147"/>
                <a:ext cx="12" cy="9"/>
              </a:xfrm>
              <a:custGeom>
                <a:avLst/>
                <a:gdLst/>
                <a:ahLst/>
                <a:cxnLst>
                  <a:cxn ang="0">
                    <a:pos x="2" y="43"/>
                  </a:cxn>
                  <a:cxn ang="0">
                    <a:pos x="2" y="43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1" y="39"/>
                  </a:cxn>
                  <a:cxn ang="0">
                    <a:pos x="1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59" y="38"/>
                  </a:cxn>
                  <a:cxn ang="0">
                    <a:pos x="59" y="32"/>
                  </a:cxn>
                  <a:cxn ang="0">
                    <a:pos x="57" y="28"/>
                  </a:cxn>
                  <a:cxn ang="0">
                    <a:pos x="56" y="22"/>
                  </a:cxn>
                  <a:cxn ang="0">
                    <a:pos x="54" y="17"/>
                  </a:cxn>
                  <a:cxn ang="0">
                    <a:pos x="52" y="13"/>
                  </a:cxn>
                  <a:cxn ang="0">
                    <a:pos x="49" y="8"/>
                  </a:cxn>
                  <a:cxn ang="0">
                    <a:pos x="46" y="5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2" y="43"/>
                  </a:cxn>
                </a:cxnLst>
                <a:rect l="0" t="0" r="r" b="b"/>
                <a:pathLst>
                  <a:path w="59" h="43">
                    <a:moveTo>
                      <a:pt x="2" y="43"/>
                    </a:moveTo>
                    <a:lnTo>
                      <a:pt x="2" y="43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59" y="38"/>
                    </a:lnTo>
                    <a:lnTo>
                      <a:pt x="59" y="32"/>
                    </a:lnTo>
                    <a:lnTo>
                      <a:pt x="57" y="28"/>
                    </a:lnTo>
                    <a:lnTo>
                      <a:pt x="56" y="22"/>
                    </a:lnTo>
                    <a:lnTo>
                      <a:pt x="54" y="17"/>
                    </a:lnTo>
                    <a:lnTo>
                      <a:pt x="52" y="13"/>
                    </a:lnTo>
                    <a:lnTo>
                      <a:pt x="49" y="8"/>
                    </a:lnTo>
                    <a:lnTo>
                      <a:pt x="46" y="5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2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0" name="Freeform 3618"/>
              <p:cNvSpPr>
                <a:spLocks/>
              </p:cNvSpPr>
              <p:nvPr/>
            </p:nvSpPr>
            <p:spPr bwMode="auto">
              <a:xfrm>
                <a:off x="1517" y="1144"/>
                <a:ext cx="8" cy="12"/>
              </a:xfrm>
              <a:custGeom>
                <a:avLst/>
                <a:gdLst/>
                <a:ahLst/>
                <a:cxnLst>
                  <a:cxn ang="0">
                    <a:pos x="2" y="58"/>
                  </a:cxn>
                  <a:cxn ang="0">
                    <a:pos x="2" y="58"/>
                  </a:cxn>
                  <a:cxn ang="0">
                    <a:pos x="3" y="58"/>
                  </a:cxn>
                  <a:cxn ang="0">
                    <a:pos x="3" y="58"/>
                  </a:cxn>
                  <a:cxn ang="0">
                    <a:pos x="3" y="58"/>
                  </a:cxn>
                  <a:cxn ang="0">
                    <a:pos x="2" y="58"/>
                  </a:cxn>
                  <a:cxn ang="0">
                    <a:pos x="2" y="58"/>
                  </a:cxn>
                  <a:cxn ang="0">
                    <a:pos x="1" y="58"/>
                  </a:cxn>
                  <a:cxn ang="0">
                    <a:pos x="1" y="57"/>
                  </a:cxn>
                  <a:cxn ang="0">
                    <a:pos x="0" y="57"/>
                  </a:cxn>
                  <a:cxn ang="0">
                    <a:pos x="40" y="14"/>
                  </a:cxn>
                  <a:cxn ang="0">
                    <a:pos x="37" y="11"/>
                  </a:cxn>
                  <a:cxn ang="0">
                    <a:pos x="32" y="8"/>
                  </a:cxn>
                  <a:cxn ang="0">
                    <a:pos x="28" y="6"/>
                  </a:cxn>
                  <a:cxn ang="0">
                    <a:pos x="23" y="4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58"/>
                  </a:cxn>
                </a:cxnLst>
                <a:rect l="0" t="0" r="r" b="b"/>
                <a:pathLst>
                  <a:path w="40" h="58">
                    <a:moveTo>
                      <a:pt x="2" y="58"/>
                    </a:moveTo>
                    <a:lnTo>
                      <a:pt x="2" y="58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1" y="58"/>
                    </a:lnTo>
                    <a:lnTo>
                      <a:pt x="1" y="57"/>
                    </a:lnTo>
                    <a:lnTo>
                      <a:pt x="0" y="57"/>
                    </a:lnTo>
                    <a:lnTo>
                      <a:pt x="40" y="14"/>
                    </a:lnTo>
                    <a:lnTo>
                      <a:pt x="37" y="11"/>
                    </a:lnTo>
                    <a:lnTo>
                      <a:pt x="32" y="8"/>
                    </a:lnTo>
                    <a:lnTo>
                      <a:pt x="28" y="6"/>
                    </a:lnTo>
                    <a:lnTo>
                      <a:pt x="23" y="4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1" name="Freeform 3619"/>
              <p:cNvSpPr>
                <a:spLocks/>
              </p:cNvSpPr>
              <p:nvPr/>
            </p:nvSpPr>
            <p:spPr bwMode="auto">
              <a:xfrm>
                <a:off x="1510" y="1144"/>
                <a:ext cx="8" cy="12"/>
              </a:xfrm>
              <a:custGeom>
                <a:avLst/>
                <a:gdLst/>
                <a:ahLst/>
                <a:cxnLst>
                  <a:cxn ang="0">
                    <a:pos x="42" y="57"/>
                  </a:cxn>
                  <a:cxn ang="0">
                    <a:pos x="42" y="57"/>
                  </a:cxn>
                  <a:cxn ang="0">
                    <a:pos x="42" y="57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39" y="58"/>
                  </a:cxn>
                  <a:cxn ang="0">
                    <a:pos x="39" y="58"/>
                  </a:cxn>
                  <a:cxn ang="0">
                    <a:pos x="39" y="58"/>
                  </a:cxn>
                  <a:cxn ang="0">
                    <a:pos x="39" y="58"/>
                  </a:cxn>
                  <a:cxn ang="0">
                    <a:pos x="39" y="58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24" y="1"/>
                  </a:cxn>
                  <a:cxn ang="0">
                    <a:pos x="20" y="4"/>
                  </a:cxn>
                  <a:cxn ang="0">
                    <a:pos x="14" y="6"/>
                  </a:cxn>
                  <a:cxn ang="0">
                    <a:pos x="9" y="8"/>
                  </a:cxn>
                  <a:cxn ang="0">
                    <a:pos x="5" y="12"/>
                  </a:cxn>
                  <a:cxn ang="0">
                    <a:pos x="0" y="15"/>
                  </a:cxn>
                  <a:cxn ang="0">
                    <a:pos x="1" y="15"/>
                  </a:cxn>
                  <a:cxn ang="0">
                    <a:pos x="42" y="57"/>
                  </a:cxn>
                </a:cxnLst>
                <a:rect l="0" t="0" r="r" b="b"/>
                <a:pathLst>
                  <a:path w="42" h="58">
                    <a:moveTo>
                      <a:pt x="42" y="57"/>
                    </a:moveTo>
                    <a:lnTo>
                      <a:pt x="42" y="57"/>
                    </a:lnTo>
                    <a:lnTo>
                      <a:pt x="42" y="57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39" y="58"/>
                    </a:lnTo>
                    <a:lnTo>
                      <a:pt x="39" y="58"/>
                    </a:lnTo>
                    <a:lnTo>
                      <a:pt x="39" y="58"/>
                    </a:lnTo>
                    <a:lnTo>
                      <a:pt x="39" y="58"/>
                    </a:lnTo>
                    <a:lnTo>
                      <a:pt x="39" y="58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20" y="4"/>
                    </a:lnTo>
                    <a:lnTo>
                      <a:pt x="14" y="6"/>
                    </a:lnTo>
                    <a:lnTo>
                      <a:pt x="9" y="8"/>
                    </a:lnTo>
                    <a:lnTo>
                      <a:pt x="5" y="12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42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2" name="Freeform 3620"/>
              <p:cNvSpPr>
                <a:spLocks/>
              </p:cNvSpPr>
              <p:nvPr/>
            </p:nvSpPr>
            <p:spPr bwMode="auto">
              <a:xfrm>
                <a:off x="1507" y="1147"/>
                <a:ext cx="12" cy="15"/>
              </a:xfrm>
              <a:custGeom>
                <a:avLst/>
                <a:gdLst/>
                <a:ahLst/>
                <a:cxnLst>
                  <a:cxn ang="0">
                    <a:pos x="27" y="69"/>
                  </a:cxn>
                  <a:cxn ang="0">
                    <a:pos x="58" y="41"/>
                  </a:cxn>
                  <a:cxn ang="0">
                    <a:pos x="58" y="39"/>
                  </a:cxn>
                  <a:cxn ang="0">
                    <a:pos x="58" y="39"/>
                  </a:cxn>
                  <a:cxn ang="0">
                    <a:pos x="59" y="39"/>
                  </a:cxn>
                  <a:cxn ang="0">
                    <a:pos x="58" y="39"/>
                  </a:cxn>
                  <a:cxn ang="0">
                    <a:pos x="58" y="39"/>
                  </a:cxn>
                  <a:cxn ang="0">
                    <a:pos x="58" y="41"/>
                  </a:cxn>
                  <a:cxn ang="0">
                    <a:pos x="58" y="41"/>
                  </a:cxn>
                  <a:cxn ang="0">
                    <a:pos x="57" y="42"/>
                  </a:cxn>
                  <a:cxn ang="0">
                    <a:pos x="16" y="0"/>
                  </a:cxn>
                  <a:cxn ang="0">
                    <a:pos x="12" y="5"/>
                  </a:cxn>
                  <a:cxn ang="0">
                    <a:pos x="8" y="9"/>
                  </a:cxn>
                  <a:cxn ang="0">
                    <a:pos x="6" y="14"/>
                  </a:cxn>
                  <a:cxn ang="0">
                    <a:pos x="3" y="20"/>
                  </a:cxn>
                  <a:cxn ang="0">
                    <a:pos x="2" y="24"/>
                  </a:cxn>
                  <a:cxn ang="0">
                    <a:pos x="1" y="30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32" y="12"/>
                  </a:cxn>
                  <a:cxn ang="0">
                    <a:pos x="27" y="69"/>
                  </a:cxn>
                  <a:cxn ang="0">
                    <a:pos x="58" y="72"/>
                  </a:cxn>
                  <a:cxn ang="0">
                    <a:pos x="58" y="41"/>
                  </a:cxn>
                  <a:cxn ang="0">
                    <a:pos x="27" y="69"/>
                  </a:cxn>
                </a:cxnLst>
                <a:rect l="0" t="0" r="r" b="b"/>
                <a:pathLst>
                  <a:path w="59" h="72">
                    <a:moveTo>
                      <a:pt x="27" y="69"/>
                    </a:moveTo>
                    <a:lnTo>
                      <a:pt x="58" y="41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9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7" y="42"/>
                    </a:lnTo>
                    <a:lnTo>
                      <a:pt x="16" y="0"/>
                    </a:lnTo>
                    <a:lnTo>
                      <a:pt x="12" y="5"/>
                    </a:lnTo>
                    <a:lnTo>
                      <a:pt x="8" y="9"/>
                    </a:lnTo>
                    <a:lnTo>
                      <a:pt x="6" y="14"/>
                    </a:lnTo>
                    <a:lnTo>
                      <a:pt x="3" y="20"/>
                    </a:lnTo>
                    <a:lnTo>
                      <a:pt x="2" y="24"/>
                    </a:lnTo>
                    <a:lnTo>
                      <a:pt x="1" y="30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32" y="12"/>
                    </a:lnTo>
                    <a:lnTo>
                      <a:pt x="27" y="69"/>
                    </a:lnTo>
                    <a:lnTo>
                      <a:pt x="58" y="72"/>
                    </a:lnTo>
                    <a:lnTo>
                      <a:pt x="58" y="41"/>
                    </a:lnTo>
                    <a:lnTo>
                      <a:pt x="27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3" name="Freeform 3621"/>
              <p:cNvSpPr>
                <a:spLocks/>
              </p:cNvSpPr>
              <p:nvPr/>
            </p:nvSpPr>
            <p:spPr bwMode="auto">
              <a:xfrm>
                <a:off x="1503" y="1149"/>
                <a:ext cx="10" cy="12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28" y="58"/>
                  </a:cxn>
                  <a:cxn ang="0">
                    <a:pos x="46" y="60"/>
                  </a:cxn>
                  <a:cxn ang="0">
                    <a:pos x="51" y="3"/>
                  </a:cxn>
                  <a:cxn ang="0">
                    <a:pos x="34" y="0"/>
                  </a:cxn>
                  <a:cxn ang="0">
                    <a:pos x="3" y="27"/>
                  </a:cxn>
                  <a:cxn ang="0">
                    <a:pos x="3" y="27"/>
                  </a:cxn>
                  <a:cxn ang="0">
                    <a:pos x="0" y="56"/>
                  </a:cxn>
                  <a:cxn ang="0">
                    <a:pos x="28" y="58"/>
                  </a:cxn>
                  <a:cxn ang="0">
                    <a:pos x="3" y="27"/>
                  </a:cxn>
                </a:cxnLst>
                <a:rect l="0" t="0" r="r" b="b"/>
                <a:pathLst>
                  <a:path w="51" h="60">
                    <a:moveTo>
                      <a:pt x="3" y="27"/>
                    </a:moveTo>
                    <a:lnTo>
                      <a:pt x="28" y="58"/>
                    </a:lnTo>
                    <a:lnTo>
                      <a:pt x="46" y="60"/>
                    </a:lnTo>
                    <a:lnTo>
                      <a:pt x="51" y="3"/>
                    </a:lnTo>
                    <a:lnTo>
                      <a:pt x="34" y="0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0" y="56"/>
                    </a:lnTo>
                    <a:lnTo>
                      <a:pt x="28" y="58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4" name="Freeform 3622"/>
              <p:cNvSpPr>
                <a:spLocks/>
              </p:cNvSpPr>
              <p:nvPr/>
            </p:nvSpPr>
            <p:spPr bwMode="auto">
              <a:xfrm>
                <a:off x="1504" y="1145"/>
                <a:ext cx="12" cy="1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17" y="4"/>
                  </a:cxn>
                  <a:cxn ang="0">
                    <a:pos x="12" y="10"/>
                  </a:cxn>
                  <a:cxn ang="0">
                    <a:pos x="9" y="16"/>
                  </a:cxn>
                  <a:cxn ang="0">
                    <a:pos x="6" y="22"/>
                  </a:cxn>
                  <a:cxn ang="0">
                    <a:pos x="3" y="27"/>
                  </a:cxn>
                  <a:cxn ang="0">
                    <a:pos x="2" y="34"/>
                  </a:cxn>
                  <a:cxn ang="0">
                    <a:pos x="1" y="40"/>
                  </a:cxn>
                  <a:cxn ang="0">
                    <a:pos x="0" y="47"/>
                  </a:cxn>
                  <a:cxn ang="0">
                    <a:pos x="58" y="52"/>
                  </a:cxn>
                  <a:cxn ang="0">
                    <a:pos x="58" y="49"/>
                  </a:cxn>
                  <a:cxn ang="0">
                    <a:pos x="59" y="48"/>
                  </a:cxn>
                  <a:cxn ang="0">
                    <a:pos x="59" y="46"/>
                  </a:cxn>
                  <a:cxn ang="0">
                    <a:pos x="59" y="46"/>
                  </a:cxn>
                  <a:cxn ang="0">
                    <a:pos x="60" y="45"/>
                  </a:cxn>
                  <a:cxn ang="0">
                    <a:pos x="60" y="43"/>
                  </a:cxn>
                  <a:cxn ang="0">
                    <a:pos x="60" y="43"/>
                  </a:cxn>
                  <a:cxn ang="0">
                    <a:pos x="61" y="43"/>
                  </a:cxn>
                  <a:cxn ang="0">
                    <a:pos x="61" y="43"/>
                  </a:cxn>
                  <a:cxn ang="0">
                    <a:pos x="22" y="0"/>
                  </a:cxn>
                </a:cxnLst>
                <a:rect l="0" t="0" r="r" b="b"/>
                <a:pathLst>
                  <a:path w="61" h="52">
                    <a:moveTo>
                      <a:pt x="22" y="0"/>
                    </a:moveTo>
                    <a:lnTo>
                      <a:pt x="22" y="0"/>
                    </a:lnTo>
                    <a:lnTo>
                      <a:pt x="17" y="4"/>
                    </a:lnTo>
                    <a:lnTo>
                      <a:pt x="12" y="10"/>
                    </a:lnTo>
                    <a:lnTo>
                      <a:pt x="9" y="16"/>
                    </a:lnTo>
                    <a:lnTo>
                      <a:pt x="6" y="22"/>
                    </a:lnTo>
                    <a:lnTo>
                      <a:pt x="3" y="27"/>
                    </a:lnTo>
                    <a:lnTo>
                      <a:pt x="2" y="34"/>
                    </a:lnTo>
                    <a:lnTo>
                      <a:pt x="1" y="40"/>
                    </a:lnTo>
                    <a:lnTo>
                      <a:pt x="0" y="47"/>
                    </a:lnTo>
                    <a:lnTo>
                      <a:pt x="58" y="52"/>
                    </a:lnTo>
                    <a:lnTo>
                      <a:pt x="58" y="49"/>
                    </a:lnTo>
                    <a:lnTo>
                      <a:pt x="59" y="48"/>
                    </a:lnTo>
                    <a:lnTo>
                      <a:pt x="59" y="46"/>
                    </a:lnTo>
                    <a:lnTo>
                      <a:pt x="59" y="46"/>
                    </a:lnTo>
                    <a:lnTo>
                      <a:pt x="60" y="45"/>
                    </a:lnTo>
                    <a:lnTo>
                      <a:pt x="60" y="43"/>
                    </a:lnTo>
                    <a:lnTo>
                      <a:pt x="60" y="43"/>
                    </a:lnTo>
                    <a:lnTo>
                      <a:pt x="61" y="43"/>
                    </a:lnTo>
                    <a:lnTo>
                      <a:pt x="61" y="4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5" name="Freeform 3623"/>
              <p:cNvSpPr>
                <a:spLocks/>
              </p:cNvSpPr>
              <p:nvPr/>
            </p:nvSpPr>
            <p:spPr bwMode="auto">
              <a:xfrm>
                <a:off x="1508" y="1141"/>
                <a:ext cx="10" cy="13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0"/>
                  </a:cxn>
                  <a:cxn ang="0">
                    <a:pos x="42" y="0"/>
                  </a:cxn>
                  <a:cxn ang="0">
                    <a:pos x="36" y="1"/>
                  </a:cxn>
                  <a:cxn ang="0">
                    <a:pos x="30" y="3"/>
                  </a:cxn>
                  <a:cxn ang="0">
                    <a:pos x="23" y="5"/>
                  </a:cxn>
                  <a:cxn ang="0">
                    <a:pos x="17" y="7"/>
                  </a:cxn>
                  <a:cxn ang="0">
                    <a:pos x="11" y="10"/>
                  </a:cxn>
                  <a:cxn ang="0">
                    <a:pos x="6" y="13"/>
                  </a:cxn>
                  <a:cxn ang="0">
                    <a:pos x="0" y="18"/>
                  </a:cxn>
                  <a:cxn ang="0">
                    <a:pos x="39" y="61"/>
                  </a:cxn>
                  <a:cxn ang="0">
                    <a:pos x="39" y="60"/>
                  </a:cxn>
                  <a:cxn ang="0">
                    <a:pos x="39" y="60"/>
                  </a:cxn>
                  <a:cxn ang="0">
                    <a:pos x="40" y="60"/>
                  </a:cxn>
                  <a:cxn ang="0">
                    <a:pos x="41" y="59"/>
                  </a:cxn>
                  <a:cxn ang="0">
                    <a:pos x="42" y="59"/>
                  </a:cxn>
                  <a:cxn ang="0">
                    <a:pos x="45" y="59"/>
                  </a:cxn>
                  <a:cxn ang="0">
                    <a:pos x="46" y="59"/>
                  </a:cxn>
                  <a:cxn ang="0">
                    <a:pos x="49" y="59"/>
                  </a:cxn>
                  <a:cxn ang="0">
                    <a:pos x="49" y="59"/>
                  </a:cxn>
                  <a:cxn ang="0">
                    <a:pos x="49" y="0"/>
                  </a:cxn>
                </a:cxnLst>
                <a:rect l="0" t="0" r="r" b="b"/>
                <a:pathLst>
                  <a:path w="49" h="61">
                    <a:moveTo>
                      <a:pt x="49" y="0"/>
                    </a:moveTo>
                    <a:lnTo>
                      <a:pt x="49" y="0"/>
                    </a:lnTo>
                    <a:lnTo>
                      <a:pt x="42" y="0"/>
                    </a:lnTo>
                    <a:lnTo>
                      <a:pt x="36" y="1"/>
                    </a:lnTo>
                    <a:lnTo>
                      <a:pt x="30" y="3"/>
                    </a:lnTo>
                    <a:lnTo>
                      <a:pt x="23" y="5"/>
                    </a:lnTo>
                    <a:lnTo>
                      <a:pt x="17" y="7"/>
                    </a:lnTo>
                    <a:lnTo>
                      <a:pt x="11" y="10"/>
                    </a:lnTo>
                    <a:lnTo>
                      <a:pt x="6" y="13"/>
                    </a:lnTo>
                    <a:lnTo>
                      <a:pt x="0" y="18"/>
                    </a:lnTo>
                    <a:lnTo>
                      <a:pt x="39" y="61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40" y="60"/>
                    </a:lnTo>
                    <a:lnTo>
                      <a:pt x="41" y="59"/>
                    </a:lnTo>
                    <a:lnTo>
                      <a:pt x="42" y="59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9" y="59"/>
                    </a:lnTo>
                    <a:lnTo>
                      <a:pt x="49" y="5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36" name="Group 3624"/>
            <p:cNvGrpSpPr>
              <a:grpSpLocks/>
            </p:cNvGrpSpPr>
            <p:nvPr/>
          </p:nvGrpSpPr>
          <p:grpSpPr bwMode="auto">
            <a:xfrm>
              <a:off x="1503" y="1133"/>
              <a:ext cx="3589" cy="951"/>
              <a:chOff x="1503" y="1133"/>
              <a:chExt cx="3589" cy="951"/>
            </a:xfrm>
          </p:grpSpPr>
          <p:sp>
            <p:nvSpPr>
              <p:cNvPr id="476" name="Freeform 3625"/>
              <p:cNvSpPr>
                <a:spLocks/>
              </p:cNvSpPr>
              <p:nvPr/>
            </p:nvSpPr>
            <p:spPr bwMode="auto">
              <a:xfrm>
                <a:off x="1518" y="1141"/>
                <a:ext cx="10" cy="13"/>
              </a:xfrm>
              <a:custGeom>
                <a:avLst/>
                <a:gdLst/>
                <a:ahLst/>
                <a:cxnLst>
                  <a:cxn ang="0">
                    <a:pos x="50" y="19"/>
                  </a:cxn>
                  <a:cxn ang="0">
                    <a:pos x="50" y="19"/>
                  </a:cxn>
                  <a:cxn ang="0">
                    <a:pos x="44" y="14"/>
                  </a:cxn>
                  <a:cxn ang="0">
                    <a:pos x="39" y="11"/>
                  </a:cxn>
                  <a:cxn ang="0">
                    <a:pos x="33" y="7"/>
                  </a:cxn>
                  <a:cxn ang="0">
                    <a:pos x="27" y="5"/>
                  </a:cxn>
                  <a:cxn ang="0">
                    <a:pos x="20" y="3"/>
                  </a:cxn>
                  <a:cxn ang="0">
                    <a:pos x="13" y="1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3" y="59"/>
                  </a:cxn>
                  <a:cxn ang="0">
                    <a:pos x="5" y="59"/>
                  </a:cxn>
                  <a:cxn ang="0">
                    <a:pos x="6" y="59"/>
                  </a:cxn>
                  <a:cxn ang="0">
                    <a:pos x="7" y="59"/>
                  </a:cxn>
                  <a:cxn ang="0">
                    <a:pos x="8" y="60"/>
                  </a:cxn>
                  <a:cxn ang="0">
                    <a:pos x="8" y="60"/>
                  </a:cxn>
                  <a:cxn ang="0">
                    <a:pos x="10" y="60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50" y="19"/>
                  </a:cxn>
                </a:cxnLst>
                <a:rect l="0" t="0" r="r" b="b"/>
                <a:pathLst>
                  <a:path w="50" h="61">
                    <a:moveTo>
                      <a:pt x="50" y="19"/>
                    </a:moveTo>
                    <a:lnTo>
                      <a:pt x="50" y="19"/>
                    </a:lnTo>
                    <a:lnTo>
                      <a:pt x="44" y="14"/>
                    </a:lnTo>
                    <a:lnTo>
                      <a:pt x="39" y="11"/>
                    </a:lnTo>
                    <a:lnTo>
                      <a:pt x="33" y="7"/>
                    </a:lnTo>
                    <a:lnTo>
                      <a:pt x="27" y="5"/>
                    </a:lnTo>
                    <a:lnTo>
                      <a:pt x="20" y="3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3" y="59"/>
                    </a:lnTo>
                    <a:lnTo>
                      <a:pt x="5" y="59"/>
                    </a:lnTo>
                    <a:lnTo>
                      <a:pt x="6" y="59"/>
                    </a:lnTo>
                    <a:lnTo>
                      <a:pt x="7" y="59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0" y="60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5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7" name="Freeform 3626"/>
              <p:cNvSpPr>
                <a:spLocks/>
              </p:cNvSpPr>
              <p:nvPr/>
            </p:nvSpPr>
            <p:spPr bwMode="auto">
              <a:xfrm>
                <a:off x="1520" y="1145"/>
                <a:ext cx="12" cy="10"/>
              </a:xfrm>
              <a:custGeom>
                <a:avLst/>
                <a:gdLst/>
                <a:ahLst/>
                <a:cxnLst>
                  <a:cxn ang="0">
                    <a:pos x="60" y="47"/>
                  </a:cxn>
                  <a:cxn ang="0">
                    <a:pos x="60" y="47"/>
                  </a:cxn>
                  <a:cxn ang="0">
                    <a:pos x="60" y="40"/>
                  </a:cxn>
                  <a:cxn ang="0">
                    <a:pos x="59" y="34"/>
                  </a:cxn>
                  <a:cxn ang="0">
                    <a:pos x="57" y="27"/>
                  </a:cxn>
                  <a:cxn ang="0">
                    <a:pos x="55" y="22"/>
                  </a:cxn>
                  <a:cxn ang="0">
                    <a:pos x="52" y="16"/>
                  </a:cxn>
                  <a:cxn ang="0">
                    <a:pos x="48" y="10"/>
                  </a:cxn>
                  <a:cxn ang="0">
                    <a:pos x="45" y="4"/>
                  </a:cxn>
                  <a:cxn ang="0">
                    <a:pos x="40" y="0"/>
                  </a:cxn>
                  <a:cxn ang="0">
                    <a:pos x="0" y="42"/>
                  </a:cxn>
                  <a:cxn ang="0">
                    <a:pos x="1" y="42"/>
                  </a:cxn>
                  <a:cxn ang="0">
                    <a:pos x="1" y="44"/>
                  </a:cxn>
                  <a:cxn ang="0">
                    <a:pos x="1" y="44"/>
                  </a:cxn>
                  <a:cxn ang="0">
                    <a:pos x="1" y="44"/>
                  </a:cxn>
                  <a:cxn ang="0">
                    <a:pos x="1" y="45"/>
                  </a:cxn>
                  <a:cxn ang="0">
                    <a:pos x="2" y="45"/>
                  </a:cxn>
                  <a:cxn ang="0">
                    <a:pos x="2" y="46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60" y="47"/>
                  </a:cxn>
                </a:cxnLst>
                <a:rect l="0" t="0" r="r" b="b"/>
                <a:pathLst>
                  <a:path w="60" h="47">
                    <a:moveTo>
                      <a:pt x="60" y="47"/>
                    </a:moveTo>
                    <a:lnTo>
                      <a:pt x="60" y="47"/>
                    </a:lnTo>
                    <a:lnTo>
                      <a:pt x="60" y="40"/>
                    </a:lnTo>
                    <a:lnTo>
                      <a:pt x="59" y="34"/>
                    </a:lnTo>
                    <a:lnTo>
                      <a:pt x="57" y="27"/>
                    </a:lnTo>
                    <a:lnTo>
                      <a:pt x="55" y="22"/>
                    </a:lnTo>
                    <a:lnTo>
                      <a:pt x="52" y="16"/>
                    </a:lnTo>
                    <a:lnTo>
                      <a:pt x="48" y="10"/>
                    </a:lnTo>
                    <a:lnTo>
                      <a:pt x="45" y="4"/>
                    </a:lnTo>
                    <a:lnTo>
                      <a:pt x="40" y="0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2" y="46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6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8" name="Freeform 3627"/>
              <p:cNvSpPr>
                <a:spLocks/>
              </p:cNvSpPr>
              <p:nvPr/>
            </p:nvSpPr>
            <p:spPr bwMode="auto">
              <a:xfrm>
                <a:off x="1520" y="1155"/>
                <a:ext cx="12" cy="5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7"/>
                  </a:cxn>
                  <a:cxn ang="0">
                    <a:pos x="54" y="23"/>
                  </a:cxn>
                  <a:cxn ang="0">
                    <a:pos x="55" y="20"/>
                  </a:cxn>
                  <a:cxn ang="0">
                    <a:pos x="56" y="17"/>
                  </a:cxn>
                  <a:cxn ang="0">
                    <a:pos x="58" y="14"/>
                  </a:cxn>
                  <a:cxn ang="0">
                    <a:pos x="58" y="10"/>
                  </a:cxn>
                  <a:cxn ang="0">
                    <a:pos x="59" y="7"/>
                  </a:cxn>
                  <a:cxn ang="0">
                    <a:pos x="59" y="4"/>
                  </a:cxn>
                  <a:cxn ang="0">
                    <a:pos x="59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53" y="27"/>
                  </a:cxn>
                </a:cxnLst>
                <a:rect l="0" t="0" r="r" b="b"/>
                <a:pathLst>
                  <a:path w="59" h="27">
                    <a:moveTo>
                      <a:pt x="53" y="27"/>
                    </a:moveTo>
                    <a:lnTo>
                      <a:pt x="53" y="27"/>
                    </a:lnTo>
                    <a:lnTo>
                      <a:pt x="54" y="23"/>
                    </a:lnTo>
                    <a:lnTo>
                      <a:pt x="55" y="20"/>
                    </a:lnTo>
                    <a:lnTo>
                      <a:pt x="56" y="17"/>
                    </a:lnTo>
                    <a:lnTo>
                      <a:pt x="58" y="14"/>
                    </a:lnTo>
                    <a:lnTo>
                      <a:pt x="58" y="10"/>
                    </a:lnTo>
                    <a:lnTo>
                      <a:pt x="59" y="7"/>
                    </a:lnTo>
                    <a:lnTo>
                      <a:pt x="59" y="4"/>
                    </a:lnTo>
                    <a:lnTo>
                      <a:pt x="59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3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9" name="Freeform 3628"/>
              <p:cNvSpPr>
                <a:spLocks/>
              </p:cNvSpPr>
              <p:nvPr/>
            </p:nvSpPr>
            <p:spPr bwMode="auto">
              <a:xfrm>
                <a:off x="1519" y="1155"/>
                <a:ext cx="12" cy="10"/>
              </a:xfrm>
              <a:custGeom>
                <a:avLst/>
                <a:gdLst/>
                <a:ahLst/>
                <a:cxnLst>
                  <a:cxn ang="0">
                    <a:pos x="44" y="47"/>
                  </a:cxn>
                  <a:cxn ang="0">
                    <a:pos x="44" y="47"/>
                  </a:cxn>
                  <a:cxn ang="0">
                    <a:pos x="46" y="43"/>
                  </a:cxn>
                  <a:cxn ang="0">
                    <a:pos x="49" y="41"/>
                  </a:cxn>
                  <a:cxn ang="0">
                    <a:pos x="51" y="38"/>
                  </a:cxn>
                  <a:cxn ang="0">
                    <a:pos x="52" y="35"/>
                  </a:cxn>
                  <a:cxn ang="0">
                    <a:pos x="54" y="32"/>
                  </a:cxn>
                  <a:cxn ang="0">
                    <a:pos x="57" y="30"/>
                  </a:cxn>
                  <a:cxn ang="0">
                    <a:pos x="58" y="26"/>
                  </a:cxn>
                  <a:cxn ang="0">
                    <a:pos x="59" y="23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2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4" y="47"/>
                  </a:cxn>
                </a:cxnLst>
                <a:rect l="0" t="0" r="r" b="b"/>
                <a:pathLst>
                  <a:path w="59" h="47">
                    <a:moveTo>
                      <a:pt x="44" y="47"/>
                    </a:moveTo>
                    <a:lnTo>
                      <a:pt x="44" y="47"/>
                    </a:lnTo>
                    <a:lnTo>
                      <a:pt x="46" y="43"/>
                    </a:lnTo>
                    <a:lnTo>
                      <a:pt x="49" y="41"/>
                    </a:lnTo>
                    <a:lnTo>
                      <a:pt x="51" y="38"/>
                    </a:lnTo>
                    <a:lnTo>
                      <a:pt x="52" y="35"/>
                    </a:lnTo>
                    <a:lnTo>
                      <a:pt x="54" y="32"/>
                    </a:lnTo>
                    <a:lnTo>
                      <a:pt x="57" y="30"/>
                    </a:lnTo>
                    <a:lnTo>
                      <a:pt x="58" y="26"/>
                    </a:lnTo>
                    <a:lnTo>
                      <a:pt x="59" y="23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0" name="Freeform 3629"/>
              <p:cNvSpPr>
                <a:spLocks/>
              </p:cNvSpPr>
              <p:nvPr/>
            </p:nvSpPr>
            <p:spPr bwMode="auto">
              <a:xfrm>
                <a:off x="1515" y="1157"/>
                <a:ext cx="13" cy="13"/>
              </a:xfrm>
              <a:custGeom>
                <a:avLst/>
                <a:gdLst/>
                <a:ahLst/>
                <a:cxnLst>
                  <a:cxn ang="0">
                    <a:pos x="38" y="64"/>
                  </a:cxn>
                  <a:cxn ang="0">
                    <a:pos x="38" y="64"/>
                  </a:cxn>
                  <a:cxn ang="0">
                    <a:pos x="43" y="61"/>
                  </a:cxn>
                  <a:cxn ang="0">
                    <a:pos x="46" y="57"/>
                  </a:cxn>
                  <a:cxn ang="0">
                    <a:pos x="50" y="54"/>
                  </a:cxn>
                  <a:cxn ang="0">
                    <a:pos x="54" y="50"/>
                  </a:cxn>
                  <a:cxn ang="0">
                    <a:pos x="57" y="47"/>
                  </a:cxn>
                  <a:cxn ang="0">
                    <a:pos x="60" y="45"/>
                  </a:cxn>
                  <a:cxn ang="0">
                    <a:pos x="64" y="41"/>
                  </a:cxn>
                  <a:cxn ang="0">
                    <a:pos x="66" y="39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19" y="3"/>
                  </a:cxn>
                  <a:cxn ang="0">
                    <a:pos x="16" y="5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8" y="13"/>
                  </a:cxn>
                  <a:cxn ang="0">
                    <a:pos x="5" y="17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38" y="64"/>
                  </a:cxn>
                </a:cxnLst>
                <a:rect l="0" t="0" r="r" b="b"/>
                <a:pathLst>
                  <a:path w="66" h="64">
                    <a:moveTo>
                      <a:pt x="38" y="64"/>
                    </a:moveTo>
                    <a:lnTo>
                      <a:pt x="38" y="64"/>
                    </a:lnTo>
                    <a:lnTo>
                      <a:pt x="43" y="61"/>
                    </a:lnTo>
                    <a:lnTo>
                      <a:pt x="46" y="57"/>
                    </a:lnTo>
                    <a:lnTo>
                      <a:pt x="50" y="54"/>
                    </a:lnTo>
                    <a:lnTo>
                      <a:pt x="54" y="50"/>
                    </a:lnTo>
                    <a:lnTo>
                      <a:pt x="57" y="47"/>
                    </a:lnTo>
                    <a:lnTo>
                      <a:pt x="60" y="45"/>
                    </a:lnTo>
                    <a:lnTo>
                      <a:pt x="64" y="41"/>
                    </a:lnTo>
                    <a:lnTo>
                      <a:pt x="66" y="39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19" y="3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8" y="13"/>
                    </a:lnTo>
                    <a:lnTo>
                      <a:pt x="5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38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1" name="Freeform 3630"/>
              <p:cNvSpPr>
                <a:spLocks/>
              </p:cNvSpPr>
              <p:nvPr/>
            </p:nvSpPr>
            <p:spPr bwMode="auto">
              <a:xfrm>
                <a:off x="1510" y="1161"/>
                <a:ext cx="12" cy="12"/>
              </a:xfrm>
              <a:custGeom>
                <a:avLst/>
                <a:gdLst/>
                <a:ahLst/>
                <a:cxnLst>
                  <a:cxn ang="0">
                    <a:pos x="43" y="59"/>
                  </a:cxn>
                  <a:cxn ang="0">
                    <a:pos x="43" y="59"/>
                  </a:cxn>
                  <a:cxn ang="0">
                    <a:pos x="43" y="58"/>
                  </a:cxn>
                  <a:cxn ang="0">
                    <a:pos x="44" y="57"/>
                  </a:cxn>
                  <a:cxn ang="0">
                    <a:pos x="45" y="56"/>
                  </a:cxn>
                  <a:cxn ang="0">
                    <a:pos x="48" y="55"/>
                  </a:cxn>
                  <a:cxn ang="0">
                    <a:pos x="50" y="52"/>
                  </a:cxn>
                  <a:cxn ang="0">
                    <a:pos x="52" y="50"/>
                  </a:cxn>
                  <a:cxn ang="0">
                    <a:pos x="56" y="48"/>
                  </a:cxn>
                  <a:cxn ang="0">
                    <a:pos x="59" y="44"/>
                  </a:cxn>
                  <a:cxn ang="0">
                    <a:pos x="21" y="0"/>
                  </a:cxn>
                  <a:cxn ang="0">
                    <a:pos x="18" y="3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10" y="11"/>
                  </a:cxn>
                  <a:cxn ang="0">
                    <a:pos x="6" y="13"/>
                  </a:cxn>
                  <a:cxn ang="0">
                    <a:pos x="5" y="15"/>
                  </a:cxn>
                  <a:cxn ang="0">
                    <a:pos x="3" y="1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43" y="59"/>
                  </a:cxn>
                </a:cxnLst>
                <a:rect l="0" t="0" r="r" b="b"/>
                <a:pathLst>
                  <a:path w="59" h="59">
                    <a:moveTo>
                      <a:pt x="43" y="59"/>
                    </a:moveTo>
                    <a:lnTo>
                      <a:pt x="43" y="59"/>
                    </a:lnTo>
                    <a:lnTo>
                      <a:pt x="43" y="58"/>
                    </a:lnTo>
                    <a:lnTo>
                      <a:pt x="44" y="57"/>
                    </a:lnTo>
                    <a:lnTo>
                      <a:pt x="45" y="56"/>
                    </a:lnTo>
                    <a:lnTo>
                      <a:pt x="48" y="55"/>
                    </a:lnTo>
                    <a:lnTo>
                      <a:pt x="50" y="52"/>
                    </a:lnTo>
                    <a:lnTo>
                      <a:pt x="52" y="50"/>
                    </a:lnTo>
                    <a:lnTo>
                      <a:pt x="56" y="48"/>
                    </a:lnTo>
                    <a:lnTo>
                      <a:pt x="59" y="44"/>
                    </a:lnTo>
                    <a:lnTo>
                      <a:pt x="21" y="0"/>
                    </a:lnTo>
                    <a:lnTo>
                      <a:pt x="18" y="3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0" y="11"/>
                    </a:lnTo>
                    <a:lnTo>
                      <a:pt x="6" y="13"/>
                    </a:lnTo>
                    <a:lnTo>
                      <a:pt x="5" y="15"/>
                    </a:lnTo>
                    <a:lnTo>
                      <a:pt x="3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43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2" name="Freeform 3631"/>
              <p:cNvSpPr>
                <a:spLocks/>
              </p:cNvSpPr>
              <p:nvPr/>
            </p:nvSpPr>
            <p:spPr bwMode="auto">
              <a:xfrm>
                <a:off x="1503" y="1165"/>
                <a:ext cx="16" cy="11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77" y="45"/>
                  </a:cxn>
                  <a:cxn ang="0">
                    <a:pos x="77" y="45"/>
                  </a:cxn>
                  <a:cxn ang="0">
                    <a:pos x="78" y="44"/>
                  </a:cxn>
                  <a:cxn ang="0">
                    <a:pos x="78" y="44"/>
                  </a:cxn>
                  <a:cxn ang="0">
                    <a:pos x="78" y="42"/>
                  </a:cxn>
                  <a:cxn ang="0">
                    <a:pos x="78" y="42"/>
                  </a:cxn>
                  <a:cxn ang="0">
                    <a:pos x="79" y="42"/>
                  </a:cxn>
                  <a:cxn ang="0">
                    <a:pos x="79" y="41"/>
                  </a:cxn>
                  <a:cxn ang="0">
                    <a:pos x="80" y="41"/>
                  </a:cxn>
                  <a:cxn ang="0">
                    <a:pos x="37" y="1"/>
                  </a:cxn>
                  <a:cxn ang="0">
                    <a:pos x="36" y="2"/>
                  </a:cxn>
                  <a:cxn ang="0">
                    <a:pos x="35" y="3"/>
                  </a:cxn>
                  <a:cxn ang="0">
                    <a:pos x="33" y="5"/>
                  </a:cxn>
                  <a:cxn ang="0">
                    <a:pos x="32" y="7"/>
                  </a:cxn>
                  <a:cxn ang="0">
                    <a:pos x="30" y="9"/>
                  </a:cxn>
                  <a:cxn ang="0">
                    <a:pos x="29" y="10"/>
                  </a:cxn>
                  <a:cxn ang="0">
                    <a:pos x="28" y="12"/>
                  </a:cxn>
                  <a:cxn ang="0">
                    <a:pos x="27" y="14"/>
                  </a:cxn>
                  <a:cxn ang="0">
                    <a:pos x="52" y="59"/>
                  </a:cxn>
                  <a:cxn ang="0">
                    <a:pos x="27" y="14"/>
                  </a:cxn>
                  <a:cxn ang="0">
                    <a:pos x="0" y="59"/>
                  </a:cxn>
                  <a:cxn ang="0">
                    <a:pos x="52" y="59"/>
                  </a:cxn>
                  <a:cxn ang="0">
                    <a:pos x="52" y="0"/>
                  </a:cxn>
                </a:cxnLst>
                <a:rect l="0" t="0" r="r" b="b"/>
                <a:pathLst>
                  <a:path w="80" h="59">
                    <a:moveTo>
                      <a:pt x="52" y="0"/>
                    </a:moveTo>
                    <a:lnTo>
                      <a:pt x="77" y="45"/>
                    </a:lnTo>
                    <a:lnTo>
                      <a:pt x="77" y="45"/>
                    </a:lnTo>
                    <a:lnTo>
                      <a:pt x="78" y="44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9" y="42"/>
                    </a:lnTo>
                    <a:lnTo>
                      <a:pt x="79" y="41"/>
                    </a:lnTo>
                    <a:lnTo>
                      <a:pt x="80" y="41"/>
                    </a:lnTo>
                    <a:lnTo>
                      <a:pt x="37" y="1"/>
                    </a:lnTo>
                    <a:lnTo>
                      <a:pt x="36" y="2"/>
                    </a:lnTo>
                    <a:lnTo>
                      <a:pt x="35" y="3"/>
                    </a:lnTo>
                    <a:lnTo>
                      <a:pt x="33" y="5"/>
                    </a:lnTo>
                    <a:lnTo>
                      <a:pt x="32" y="7"/>
                    </a:lnTo>
                    <a:lnTo>
                      <a:pt x="30" y="9"/>
                    </a:lnTo>
                    <a:lnTo>
                      <a:pt x="29" y="10"/>
                    </a:lnTo>
                    <a:lnTo>
                      <a:pt x="28" y="12"/>
                    </a:lnTo>
                    <a:lnTo>
                      <a:pt x="27" y="14"/>
                    </a:lnTo>
                    <a:lnTo>
                      <a:pt x="52" y="59"/>
                    </a:lnTo>
                    <a:lnTo>
                      <a:pt x="27" y="14"/>
                    </a:lnTo>
                    <a:lnTo>
                      <a:pt x="0" y="59"/>
                    </a:lnTo>
                    <a:lnTo>
                      <a:pt x="52" y="5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3" name="Freeform 3632"/>
              <p:cNvSpPr>
                <a:spLocks/>
              </p:cNvSpPr>
              <p:nvPr/>
            </p:nvSpPr>
            <p:spPr bwMode="auto">
              <a:xfrm>
                <a:off x="1513" y="1165"/>
                <a:ext cx="19" cy="11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64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64" y="59"/>
                  </a:cxn>
                  <a:cxn ang="0">
                    <a:pos x="93" y="30"/>
                  </a:cxn>
                  <a:cxn ang="0">
                    <a:pos x="93" y="30"/>
                  </a:cxn>
                  <a:cxn ang="0">
                    <a:pos x="93" y="0"/>
                  </a:cxn>
                  <a:cxn ang="0">
                    <a:pos x="64" y="0"/>
                  </a:cxn>
                  <a:cxn ang="0">
                    <a:pos x="93" y="30"/>
                  </a:cxn>
                </a:cxnLst>
                <a:rect l="0" t="0" r="r" b="b"/>
                <a:pathLst>
                  <a:path w="93" h="59">
                    <a:moveTo>
                      <a:pt x="93" y="30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64" y="59"/>
                    </a:lnTo>
                    <a:lnTo>
                      <a:pt x="93" y="30"/>
                    </a:lnTo>
                    <a:lnTo>
                      <a:pt x="93" y="30"/>
                    </a:lnTo>
                    <a:lnTo>
                      <a:pt x="93" y="0"/>
                    </a:lnTo>
                    <a:lnTo>
                      <a:pt x="64" y="0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4" name="Freeform 3633"/>
              <p:cNvSpPr>
                <a:spLocks/>
              </p:cNvSpPr>
              <p:nvPr/>
            </p:nvSpPr>
            <p:spPr bwMode="auto">
              <a:xfrm>
                <a:off x="1524" y="1151"/>
                <a:ext cx="12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5" y="5"/>
                  </a:cxn>
                  <a:cxn ang="0">
                    <a:pos x="4" y="10"/>
                  </a:cxn>
                  <a:cxn ang="0">
                    <a:pos x="3" y="16"/>
                  </a:cxn>
                  <a:cxn ang="0">
                    <a:pos x="1" y="22"/>
                  </a:cxn>
                  <a:cxn ang="0">
                    <a:pos x="0" y="28"/>
                  </a:cxn>
                  <a:cxn ang="0">
                    <a:pos x="0" y="33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58" y="46"/>
                  </a:cxn>
                  <a:cxn ang="0">
                    <a:pos x="58" y="41"/>
                  </a:cxn>
                  <a:cxn ang="0">
                    <a:pos x="58" y="37"/>
                  </a:cxn>
                  <a:cxn ang="0">
                    <a:pos x="59" y="33"/>
                  </a:cxn>
                  <a:cxn ang="0">
                    <a:pos x="59" y="29"/>
                  </a:cxn>
                  <a:cxn ang="0">
                    <a:pos x="59" y="25"/>
                  </a:cxn>
                  <a:cxn ang="0">
                    <a:pos x="60" y="23"/>
                  </a:cxn>
                  <a:cxn ang="0">
                    <a:pos x="60" y="21"/>
                  </a:cxn>
                  <a:cxn ang="0">
                    <a:pos x="61" y="18"/>
                  </a:cxn>
                  <a:cxn ang="0">
                    <a:pos x="61" y="18"/>
                  </a:cxn>
                  <a:cxn ang="0">
                    <a:pos x="6" y="0"/>
                  </a:cxn>
                </a:cxnLst>
                <a:rect l="0" t="0" r="r" b="b"/>
                <a:pathLst>
                  <a:path w="61" h="46">
                    <a:moveTo>
                      <a:pt x="6" y="0"/>
                    </a:moveTo>
                    <a:lnTo>
                      <a:pt x="6" y="0"/>
                    </a:lnTo>
                    <a:lnTo>
                      <a:pt x="5" y="5"/>
                    </a:lnTo>
                    <a:lnTo>
                      <a:pt x="4" y="10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58" y="46"/>
                    </a:lnTo>
                    <a:lnTo>
                      <a:pt x="58" y="41"/>
                    </a:lnTo>
                    <a:lnTo>
                      <a:pt x="58" y="37"/>
                    </a:lnTo>
                    <a:lnTo>
                      <a:pt x="59" y="33"/>
                    </a:lnTo>
                    <a:lnTo>
                      <a:pt x="59" y="29"/>
                    </a:lnTo>
                    <a:lnTo>
                      <a:pt x="59" y="25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5" name="Freeform 3634"/>
              <p:cNvSpPr>
                <a:spLocks/>
              </p:cNvSpPr>
              <p:nvPr/>
            </p:nvSpPr>
            <p:spPr bwMode="auto">
              <a:xfrm>
                <a:off x="1525" y="1144"/>
                <a:ext cx="12" cy="1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3" y="0"/>
                  </a:cxn>
                  <a:cxn ang="0">
                    <a:pos x="20" y="4"/>
                  </a:cxn>
                  <a:cxn ang="0">
                    <a:pos x="16" y="7"/>
                  </a:cxn>
                  <a:cxn ang="0">
                    <a:pos x="13" y="12"/>
                  </a:cxn>
                  <a:cxn ang="0">
                    <a:pos x="9" y="15"/>
                  </a:cxn>
                  <a:cxn ang="0">
                    <a:pos x="7" y="20"/>
                  </a:cxn>
                  <a:cxn ang="0">
                    <a:pos x="5" y="25"/>
                  </a:cxn>
                  <a:cxn ang="0">
                    <a:pos x="2" y="30"/>
                  </a:cxn>
                  <a:cxn ang="0">
                    <a:pos x="0" y="35"/>
                  </a:cxn>
                  <a:cxn ang="0">
                    <a:pos x="55" y="53"/>
                  </a:cxn>
                  <a:cxn ang="0">
                    <a:pos x="57" y="51"/>
                  </a:cxn>
                  <a:cxn ang="0">
                    <a:pos x="57" y="50"/>
                  </a:cxn>
                  <a:cxn ang="0">
                    <a:pos x="58" y="49"/>
                  </a:cxn>
                  <a:cxn ang="0">
                    <a:pos x="58" y="48"/>
                  </a:cxn>
                  <a:cxn ang="0">
                    <a:pos x="59" y="46"/>
                  </a:cxn>
                  <a:cxn ang="0">
                    <a:pos x="59" y="45"/>
                  </a:cxn>
                  <a:cxn ang="0">
                    <a:pos x="60" y="45"/>
                  </a:cxn>
                  <a:cxn ang="0">
                    <a:pos x="60" y="45"/>
                  </a:cxn>
                  <a:cxn ang="0">
                    <a:pos x="60" y="45"/>
                  </a:cxn>
                  <a:cxn ang="0">
                    <a:pos x="24" y="0"/>
                  </a:cxn>
                </a:cxnLst>
                <a:rect l="0" t="0" r="r" b="b"/>
                <a:pathLst>
                  <a:path w="60" h="53">
                    <a:moveTo>
                      <a:pt x="24" y="0"/>
                    </a:moveTo>
                    <a:lnTo>
                      <a:pt x="23" y="0"/>
                    </a:lnTo>
                    <a:lnTo>
                      <a:pt x="20" y="4"/>
                    </a:lnTo>
                    <a:lnTo>
                      <a:pt x="16" y="7"/>
                    </a:lnTo>
                    <a:lnTo>
                      <a:pt x="13" y="12"/>
                    </a:lnTo>
                    <a:lnTo>
                      <a:pt x="9" y="15"/>
                    </a:lnTo>
                    <a:lnTo>
                      <a:pt x="7" y="20"/>
                    </a:lnTo>
                    <a:lnTo>
                      <a:pt x="5" y="25"/>
                    </a:lnTo>
                    <a:lnTo>
                      <a:pt x="2" y="30"/>
                    </a:lnTo>
                    <a:lnTo>
                      <a:pt x="0" y="35"/>
                    </a:lnTo>
                    <a:lnTo>
                      <a:pt x="55" y="53"/>
                    </a:lnTo>
                    <a:lnTo>
                      <a:pt x="57" y="51"/>
                    </a:lnTo>
                    <a:lnTo>
                      <a:pt x="57" y="50"/>
                    </a:lnTo>
                    <a:lnTo>
                      <a:pt x="58" y="49"/>
                    </a:lnTo>
                    <a:lnTo>
                      <a:pt x="58" y="48"/>
                    </a:lnTo>
                    <a:lnTo>
                      <a:pt x="59" y="46"/>
                    </a:lnTo>
                    <a:lnTo>
                      <a:pt x="59" y="45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6" name="Freeform 3635"/>
              <p:cNvSpPr>
                <a:spLocks/>
              </p:cNvSpPr>
              <p:nvPr/>
            </p:nvSpPr>
            <p:spPr bwMode="auto">
              <a:xfrm>
                <a:off x="1530" y="1141"/>
                <a:ext cx="8" cy="12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36" y="0"/>
                  </a:cxn>
                  <a:cxn ang="0">
                    <a:pos x="30" y="1"/>
                  </a:cxn>
                  <a:cxn ang="0">
                    <a:pos x="26" y="3"/>
                  </a:cxn>
                  <a:cxn ang="0">
                    <a:pos x="20" y="4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4" y="12"/>
                  </a:cxn>
                  <a:cxn ang="0">
                    <a:pos x="0" y="15"/>
                  </a:cxn>
                  <a:cxn ang="0">
                    <a:pos x="36" y="60"/>
                  </a:cxn>
                  <a:cxn ang="0">
                    <a:pos x="36" y="59"/>
                  </a:cxn>
                  <a:cxn ang="0">
                    <a:pos x="37" y="59"/>
                  </a:cxn>
                  <a:cxn ang="0">
                    <a:pos x="37" y="59"/>
                  </a:cxn>
                  <a:cxn ang="0">
                    <a:pos x="37" y="59"/>
                  </a:cxn>
                  <a:cxn ang="0">
                    <a:pos x="38" y="59"/>
                  </a:cxn>
                  <a:cxn ang="0">
                    <a:pos x="40" y="59"/>
                  </a:cxn>
                  <a:cxn ang="0">
                    <a:pos x="41" y="59"/>
                  </a:cxn>
                  <a:cxn ang="0">
                    <a:pos x="42" y="59"/>
                  </a:cxn>
                  <a:cxn ang="0">
                    <a:pos x="42" y="59"/>
                  </a:cxn>
                  <a:cxn ang="0">
                    <a:pos x="42" y="0"/>
                  </a:cxn>
                </a:cxnLst>
                <a:rect l="0" t="0" r="r" b="b"/>
                <a:pathLst>
                  <a:path w="42" h="60">
                    <a:moveTo>
                      <a:pt x="42" y="0"/>
                    </a:moveTo>
                    <a:lnTo>
                      <a:pt x="42" y="0"/>
                    </a:lnTo>
                    <a:lnTo>
                      <a:pt x="36" y="0"/>
                    </a:lnTo>
                    <a:lnTo>
                      <a:pt x="30" y="1"/>
                    </a:lnTo>
                    <a:lnTo>
                      <a:pt x="26" y="3"/>
                    </a:lnTo>
                    <a:lnTo>
                      <a:pt x="20" y="4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4" y="12"/>
                    </a:lnTo>
                    <a:lnTo>
                      <a:pt x="0" y="15"/>
                    </a:lnTo>
                    <a:lnTo>
                      <a:pt x="36" y="60"/>
                    </a:lnTo>
                    <a:lnTo>
                      <a:pt x="36" y="59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9"/>
                    </a:lnTo>
                    <a:lnTo>
                      <a:pt x="40" y="59"/>
                    </a:lnTo>
                    <a:lnTo>
                      <a:pt x="41" y="59"/>
                    </a:lnTo>
                    <a:lnTo>
                      <a:pt x="42" y="59"/>
                    </a:lnTo>
                    <a:lnTo>
                      <a:pt x="42" y="5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7" name="Freeform 3636"/>
              <p:cNvSpPr>
                <a:spLocks/>
              </p:cNvSpPr>
              <p:nvPr/>
            </p:nvSpPr>
            <p:spPr bwMode="auto">
              <a:xfrm>
                <a:off x="1538" y="1141"/>
                <a:ext cx="7" cy="12"/>
              </a:xfrm>
              <a:custGeom>
                <a:avLst/>
                <a:gdLst/>
                <a:ahLst/>
                <a:cxnLst>
                  <a:cxn ang="0">
                    <a:pos x="32" y="8"/>
                  </a:cxn>
                  <a:cxn ang="0">
                    <a:pos x="32" y="8"/>
                  </a:cxn>
                  <a:cxn ang="0">
                    <a:pos x="28" y="6"/>
                  </a:cxn>
                  <a:cxn ang="0">
                    <a:pos x="24" y="5"/>
                  </a:cxn>
                  <a:cxn ang="0">
                    <a:pos x="21" y="4"/>
                  </a:cxn>
                  <a:cxn ang="0">
                    <a:pos x="16" y="3"/>
                  </a:cxn>
                  <a:cxn ang="0">
                    <a:pos x="13" y="1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1" y="59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3" y="59"/>
                  </a:cxn>
                  <a:cxn ang="0">
                    <a:pos x="3" y="59"/>
                  </a:cxn>
                  <a:cxn ang="0">
                    <a:pos x="4" y="59"/>
                  </a:cxn>
                  <a:cxn ang="0">
                    <a:pos x="4" y="59"/>
                  </a:cxn>
                  <a:cxn ang="0">
                    <a:pos x="4" y="59"/>
                  </a:cxn>
                  <a:cxn ang="0">
                    <a:pos x="32" y="8"/>
                  </a:cxn>
                </a:cxnLst>
                <a:rect l="0" t="0" r="r" b="b"/>
                <a:pathLst>
                  <a:path w="32" h="59">
                    <a:moveTo>
                      <a:pt x="32" y="8"/>
                    </a:moveTo>
                    <a:lnTo>
                      <a:pt x="32" y="8"/>
                    </a:lnTo>
                    <a:lnTo>
                      <a:pt x="28" y="6"/>
                    </a:lnTo>
                    <a:lnTo>
                      <a:pt x="24" y="5"/>
                    </a:lnTo>
                    <a:lnTo>
                      <a:pt x="21" y="4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1" y="59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8" name="Freeform 3637"/>
              <p:cNvSpPr>
                <a:spLocks/>
              </p:cNvSpPr>
              <p:nvPr/>
            </p:nvSpPr>
            <p:spPr bwMode="auto">
              <a:xfrm>
                <a:off x="1539" y="1143"/>
                <a:ext cx="10" cy="11"/>
              </a:xfrm>
              <a:custGeom>
                <a:avLst/>
                <a:gdLst/>
                <a:ahLst/>
                <a:cxnLst>
                  <a:cxn ang="0">
                    <a:pos x="51" y="22"/>
                  </a:cxn>
                  <a:cxn ang="0">
                    <a:pos x="51" y="22"/>
                  </a:cxn>
                  <a:cxn ang="0">
                    <a:pos x="49" y="19"/>
                  </a:cxn>
                  <a:cxn ang="0">
                    <a:pos x="47" y="15"/>
                  </a:cxn>
                  <a:cxn ang="0">
                    <a:pos x="44" y="13"/>
                  </a:cxn>
                  <a:cxn ang="0">
                    <a:pos x="41" y="10"/>
                  </a:cxn>
                  <a:cxn ang="0">
                    <a:pos x="39" y="7"/>
                  </a:cxn>
                  <a:cxn ang="0">
                    <a:pos x="35" y="5"/>
                  </a:cxn>
                  <a:cxn ang="0">
                    <a:pos x="32" y="3"/>
                  </a:cxn>
                  <a:cxn ang="0">
                    <a:pos x="28" y="0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2" y="52"/>
                  </a:cxn>
                  <a:cxn ang="0">
                    <a:pos x="2" y="52"/>
                  </a:cxn>
                  <a:cxn ang="0">
                    <a:pos x="2" y="52"/>
                  </a:cxn>
                  <a:cxn ang="0">
                    <a:pos x="2" y="52"/>
                  </a:cxn>
                  <a:cxn ang="0">
                    <a:pos x="2" y="52"/>
                  </a:cxn>
                  <a:cxn ang="0">
                    <a:pos x="3" y="53"/>
                  </a:cxn>
                  <a:cxn ang="0">
                    <a:pos x="3" y="53"/>
                  </a:cxn>
                  <a:cxn ang="0">
                    <a:pos x="3" y="53"/>
                  </a:cxn>
                  <a:cxn ang="0">
                    <a:pos x="51" y="22"/>
                  </a:cxn>
                </a:cxnLst>
                <a:rect l="0" t="0" r="r" b="b"/>
                <a:pathLst>
                  <a:path w="51" h="53">
                    <a:moveTo>
                      <a:pt x="51" y="22"/>
                    </a:moveTo>
                    <a:lnTo>
                      <a:pt x="51" y="22"/>
                    </a:lnTo>
                    <a:lnTo>
                      <a:pt x="49" y="19"/>
                    </a:lnTo>
                    <a:lnTo>
                      <a:pt x="47" y="15"/>
                    </a:lnTo>
                    <a:lnTo>
                      <a:pt x="44" y="13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5" y="5"/>
                    </a:lnTo>
                    <a:lnTo>
                      <a:pt x="32" y="3"/>
                    </a:lnTo>
                    <a:lnTo>
                      <a:pt x="28" y="0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51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9" name="Freeform 3638"/>
              <p:cNvSpPr>
                <a:spLocks/>
              </p:cNvSpPr>
              <p:nvPr/>
            </p:nvSpPr>
            <p:spPr bwMode="auto">
              <a:xfrm>
                <a:off x="1540" y="1147"/>
                <a:ext cx="12" cy="9"/>
              </a:xfrm>
              <a:custGeom>
                <a:avLst/>
                <a:gdLst/>
                <a:ahLst/>
                <a:cxnLst>
                  <a:cxn ang="0">
                    <a:pos x="61" y="28"/>
                  </a:cxn>
                  <a:cxn ang="0">
                    <a:pos x="61" y="28"/>
                  </a:cxn>
                  <a:cxn ang="0">
                    <a:pos x="60" y="25"/>
                  </a:cxn>
                  <a:cxn ang="0">
                    <a:pos x="59" y="21"/>
                  </a:cxn>
                  <a:cxn ang="0">
                    <a:pos x="58" y="18"/>
                  </a:cxn>
                  <a:cxn ang="0">
                    <a:pos x="55" y="14"/>
                  </a:cxn>
                  <a:cxn ang="0">
                    <a:pos x="54" y="11"/>
                  </a:cxn>
                  <a:cxn ang="0">
                    <a:pos x="53" y="7"/>
                  </a:cxn>
                  <a:cxn ang="0">
                    <a:pos x="51" y="4"/>
                  </a:cxn>
                  <a:cxn ang="0">
                    <a:pos x="48" y="0"/>
                  </a:cxn>
                  <a:cxn ang="0">
                    <a:pos x="0" y="31"/>
                  </a:cxn>
                  <a:cxn ang="0">
                    <a:pos x="0" y="33"/>
                  </a:cxn>
                  <a:cxn ang="0">
                    <a:pos x="1" y="34"/>
                  </a:cxn>
                  <a:cxn ang="0">
                    <a:pos x="1" y="35"/>
                  </a:cxn>
                  <a:cxn ang="0">
                    <a:pos x="2" y="36"/>
                  </a:cxn>
                  <a:cxn ang="0">
                    <a:pos x="2" y="37"/>
                  </a:cxn>
                  <a:cxn ang="0">
                    <a:pos x="3" y="40"/>
                  </a:cxn>
                  <a:cxn ang="0">
                    <a:pos x="3" y="41"/>
                  </a:cxn>
                  <a:cxn ang="0">
                    <a:pos x="4" y="43"/>
                  </a:cxn>
                  <a:cxn ang="0">
                    <a:pos x="4" y="43"/>
                  </a:cxn>
                  <a:cxn ang="0">
                    <a:pos x="61" y="28"/>
                  </a:cxn>
                </a:cxnLst>
                <a:rect l="0" t="0" r="r" b="b"/>
                <a:pathLst>
                  <a:path w="61" h="43">
                    <a:moveTo>
                      <a:pt x="61" y="28"/>
                    </a:moveTo>
                    <a:lnTo>
                      <a:pt x="61" y="28"/>
                    </a:lnTo>
                    <a:lnTo>
                      <a:pt x="60" y="25"/>
                    </a:lnTo>
                    <a:lnTo>
                      <a:pt x="59" y="21"/>
                    </a:lnTo>
                    <a:lnTo>
                      <a:pt x="58" y="18"/>
                    </a:lnTo>
                    <a:lnTo>
                      <a:pt x="55" y="14"/>
                    </a:lnTo>
                    <a:lnTo>
                      <a:pt x="54" y="11"/>
                    </a:lnTo>
                    <a:lnTo>
                      <a:pt x="53" y="7"/>
                    </a:lnTo>
                    <a:lnTo>
                      <a:pt x="51" y="4"/>
                    </a:lnTo>
                    <a:lnTo>
                      <a:pt x="48" y="0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1" y="34"/>
                    </a:lnTo>
                    <a:lnTo>
                      <a:pt x="1" y="35"/>
                    </a:lnTo>
                    <a:lnTo>
                      <a:pt x="2" y="36"/>
                    </a:lnTo>
                    <a:lnTo>
                      <a:pt x="2" y="37"/>
                    </a:lnTo>
                    <a:lnTo>
                      <a:pt x="3" y="40"/>
                    </a:lnTo>
                    <a:lnTo>
                      <a:pt x="3" y="41"/>
                    </a:lnTo>
                    <a:lnTo>
                      <a:pt x="4" y="43"/>
                    </a:lnTo>
                    <a:lnTo>
                      <a:pt x="4" y="43"/>
                    </a:lnTo>
                    <a:lnTo>
                      <a:pt x="61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0" name="Freeform 3639"/>
              <p:cNvSpPr>
                <a:spLocks/>
              </p:cNvSpPr>
              <p:nvPr/>
            </p:nvSpPr>
            <p:spPr bwMode="auto">
              <a:xfrm>
                <a:off x="1540" y="1153"/>
                <a:ext cx="12" cy="8"/>
              </a:xfrm>
              <a:custGeom>
                <a:avLst/>
                <a:gdLst/>
                <a:ahLst/>
                <a:cxnLst>
                  <a:cxn ang="0">
                    <a:pos x="60" y="38"/>
                  </a:cxn>
                  <a:cxn ang="0">
                    <a:pos x="60" y="38"/>
                  </a:cxn>
                  <a:cxn ang="0">
                    <a:pos x="60" y="33"/>
                  </a:cxn>
                  <a:cxn ang="0">
                    <a:pos x="60" y="28"/>
                  </a:cxn>
                  <a:cxn ang="0">
                    <a:pos x="60" y="23"/>
                  </a:cxn>
                  <a:cxn ang="0">
                    <a:pos x="59" y="18"/>
                  </a:cxn>
                  <a:cxn ang="0">
                    <a:pos x="59" y="14"/>
                  </a:cxn>
                  <a:cxn ang="0">
                    <a:pos x="58" y="9"/>
                  </a:cxn>
                  <a:cxn ang="0">
                    <a:pos x="58" y="5"/>
                  </a:cxn>
                  <a:cxn ang="0">
                    <a:pos x="57" y="0"/>
                  </a:cxn>
                  <a:cxn ang="0">
                    <a:pos x="0" y="15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2" y="24"/>
                  </a:cxn>
                  <a:cxn ang="0">
                    <a:pos x="2" y="27"/>
                  </a:cxn>
                  <a:cxn ang="0">
                    <a:pos x="2" y="30"/>
                  </a:cxn>
                  <a:cxn ang="0">
                    <a:pos x="2" y="35"/>
                  </a:cxn>
                  <a:cxn ang="0">
                    <a:pos x="3" y="38"/>
                  </a:cxn>
                  <a:cxn ang="0">
                    <a:pos x="3" y="38"/>
                  </a:cxn>
                  <a:cxn ang="0">
                    <a:pos x="60" y="38"/>
                  </a:cxn>
                </a:cxnLst>
                <a:rect l="0" t="0" r="r" b="b"/>
                <a:pathLst>
                  <a:path w="60" h="38">
                    <a:moveTo>
                      <a:pt x="60" y="38"/>
                    </a:moveTo>
                    <a:lnTo>
                      <a:pt x="60" y="38"/>
                    </a:lnTo>
                    <a:lnTo>
                      <a:pt x="60" y="33"/>
                    </a:lnTo>
                    <a:lnTo>
                      <a:pt x="60" y="28"/>
                    </a:lnTo>
                    <a:lnTo>
                      <a:pt x="60" y="23"/>
                    </a:lnTo>
                    <a:lnTo>
                      <a:pt x="59" y="18"/>
                    </a:lnTo>
                    <a:lnTo>
                      <a:pt x="59" y="14"/>
                    </a:lnTo>
                    <a:lnTo>
                      <a:pt x="58" y="9"/>
                    </a:lnTo>
                    <a:lnTo>
                      <a:pt x="58" y="5"/>
                    </a:lnTo>
                    <a:lnTo>
                      <a:pt x="57" y="0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2" y="24"/>
                    </a:lnTo>
                    <a:lnTo>
                      <a:pt x="2" y="27"/>
                    </a:lnTo>
                    <a:lnTo>
                      <a:pt x="2" y="30"/>
                    </a:lnTo>
                    <a:lnTo>
                      <a:pt x="2" y="35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60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1" name="Freeform 3640"/>
              <p:cNvSpPr>
                <a:spLocks/>
              </p:cNvSpPr>
              <p:nvPr/>
            </p:nvSpPr>
            <p:spPr bwMode="auto">
              <a:xfrm>
                <a:off x="1540" y="1161"/>
                <a:ext cx="12" cy="9"/>
              </a:xfrm>
              <a:custGeom>
                <a:avLst/>
                <a:gdLst/>
                <a:ahLst/>
                <a:cxnLst>
                  <a:cxn ang="0">
                    <a:pos x="56" y="46"/>
                  </a:cxn>
                  <a:cxn ang="0">
                    <a:pos x="56" y="46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  <a:cxn ang="0">
                    <a:pos x="60" y="24"/>
                  </a:cxn>
                  <a:cxn ang="0">
                    <a:pos x="60" y="19"/>
                  </a:cxn>
                  <a:cxn ang="0">
                    <a:pos x="61" y="13"/>
                  </a:cxn>
                  <a:cxn ang="0">
                    <a:pos x="61" y="7"/>
                  </a:cxn>
                  <a:cxn ang="0">
                    <a:pos x="61" y="0"/>
                  </a:cxn>
                  <a:cxn ang="0">
                    <a:pos x="4" y="0"/>
                  </a:cxn>
                  <a:cxn ang="0">
                    <a:pos x="3" y="5"/>
                  </a:cxn>
                  <a:cxn ang="0">
                    <a:pos x="3" y="9"/>
                  </a:cxn>
                  <a:cxn ang="0">
                    <a:pos x="3" y="14"/>
                  </a:cxn>
                  <a:cxn ang="0">
                    <a:pos x="3" y="17"/>
                  </a:cxn>
                  <a:cxn ang="0">
                    <a:pos x="1" y="21"/>
                  </a:cxn>
                  <a:cxn ang="0">
                    <a:pos x="1" y="23"/>
                  </a:cxn>
                  <a:cxn ang="0">
                    <a:pos x="0" y="27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56" y="46"/>
                  </a:cxn>
                </a:cxnLst>
                <a:rect l="0" t="0" r="r" b="b"/>
                <a:pathLst>
                  <a:path w="61" h="46">
                    <a:moveTo>
                      <a:pt x="56" y="46"/>
                    </a:moveTo>
                    <a:lnTo>
                      <a:pt x="56" y="46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lnTo>
                      <a:pt x="60" y="24"/>
                    </a:lnTo>
                    <a:lnTo>
                      <a:pt x="60" y="19"/>
                    </a:lnTo>
                    <a:lnTo>
                      <a:pt x="61" y="13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4" y="0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1" y="21"/>
                    </a:lnTo>
                    <a:lnTo>
                      <a:pt x="1" y="23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56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2" name="Freeform 3641"/>
              <p:cNvSpPr>
                <a:spLocks/>
              </p:cNvSpPr>
              <p:nvPr/>
            </p:nvSpPr>
            <p:spPr bwMode="auto">
              <a:xfrm>
                <a:off x="1539" y="1166"/>
                <a:ext cx="12" cy="11"/>
              </a:xfrm>
              <a:custGeom>
                <a:avLst/>
                <a:gdLst/>
                <a:ahLst/>
                <a:cxnLst>
                  <a:cxn ang="0">
                    <a:pos x="37" y="54"/>
                  </a:cxn>
                  <a:cxn ang="0">
                    <a:pos x="37" y="54"/>
                  </a:cxn>
                  <a:cxn ang="0">
                    <a:pos x="42" y="51"/>
                  </a:cxn>
                  <a:cxn ang="0">
                    <a:pos x="46" y="46"/>
                  </a:cxn>
                  <a:cxn ang="0">
                    <a:pos x="49" y="43"/>
                  </a:cxn>
                  <a:cxn ang="0">
                    <a:pos x="52" y="38"/>
                  </a:cxn>
                  <a:cxn ang="0">
                    <a:pos x="55" y="33"/>
                  </a:cxn>
                  <a:cxn ang="0">
                    <a:pos x="57" y="29"/>
                  </a:cxn>
                  <a:cxn ang="0">
                    <a:pos x="59" y="24"/>
                  </a:cxn>
                  <a:cxn ang="0">
                    <a:pos x="62" y="18"/>
                  </a:cxn>
                  <a:cxn ang="0">
                    <a:pos x="6" y="0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37" y="54"/>
                  </a:cxn>
                </a:cxnLst>
                <a:rect l="0" t="0" r="r" b="b"/>
                <a:pathLst>
                  <a:path w="62" h="54">
                    <a:moveTo>
                      <a:pt x="37" y="54"/>
                    </a:moveTo>
                    <a:lnTo>
                      <a:pt x="37" y="54"/>
                    </a:lnTo>
                    <a:lnTo>
                      <a:pt x="42" y="51"/>
                    </a:lnTo>
                    <a:lnTo>
                      <a:pt x="46" y="46"/>
                    </a:lnTo>
                    <a:lnTo>
                      <a:pt x="49" y="43"/>
                    </a:lnTo>
                    <a:lnTo>
                      <a:pt x="52" y="38"/>
                    </a:lnTo>
                    <a:lnTo>
                      <a:pt x="55" y="33"/>
                    </a:lnTo>
                    <a:lnTo>
                      <a:pt x="57" y="29"/>
                    </a:lnTo>
                    <a:lnTo>
                      <a:pt x="59" y="24"/>
                    </a:lnTo>
                    <a:lnTo>
                      <a:pt x="62" y="18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7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3" name="Freeform 3642"/>
              <p:cNvSpPr>
                <a:spLocks/>
              </p:cNvSpPr>
              <p:nvPr/>
            </p:nvSpPr>
            <p:spPr bwMode="auto">
              <a:xfrm>
                <a:off x="1538" y="1168"/>
                <a:ext cx="8" cy="12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0" y="59"/>
                  </a:cxn>
                  <a:cxn ang="0">
                    <a:pos x="6" y="59"/>
                  </a:cxn>
                  <a:cxn ang="0">
                    <a:pos x="10" y="58"/>
                  </a:cxn>
                  <a:cxn ang="0">
                    <a:pos x="16" y="58"/>
                  </a:cxn>
                  <a:cxn ang="0">
                    <a:pos x="22" y="55"/>
                  </a:cxn>
                  <a:cxn ang="0">
                    <a:pos x="28" y="54"/>
                  </a:cxn>
                  <a:cxn ang="0">
                    <a:pos x="32" y="51"/>
                  </a:cxn>
                  <a:cxn ang="0">
                    <a:pos x="37" y="49"/>
                  </a:cxn>
                  <a:cxn ang="0">
                    <a:pos x="41" y="4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59"/>
                  </a:cxn>
                </a:cxnLst>
                <a:rect l="0" t="0" r="r" b="b"/>
                <a:pathLst>
                  <a:path w="41" h="59">
                    <a:moveTo>
                      <a:pt x="0" y="59"/>
                    </a:moveTo>
                    <a:lnTo>
                      <a:pt x="0" y="59"/>
                    </a:lnTo>
                    <a:lnTo>
                      <a:pt x="6" y="59"/>
                    </a:lnTo>
                    <a:lnTo>
                      <a:pt x="10" y="58"/>
                    </a:lnTo>
                    <a:lnTo>
                      <a:pt x="16" y="58"/>
                    </a:lnTo>
                    <a:lnTo>
                      <a:pt x="22" y="55"/>
                    </a:lnTo>
                    <a:lnTo>
                      <a:pt x="28" y="54"/>
                    </a:lnTo>
                    <a:lnTo>
                      <a:pt x="32" y="51"/>
                    </a:lnTo>
                    <a:lnTo>
                      <a:pt x="37" y="49"/>
                    </a:lnTo>
                    <a:lnTo>
                      <a:pt x="41" y="4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4" name="Freeform 3643"/>
              <p:cNvSpPr>
                <a:spLocks/>
              </p:cNvSpPr>
              <p:nvPr/>
            </p:nvSpPr>
            <p:spPr bwMode="auto">
              <a:xfrm>
                <a:off x="1528" y="1168"/>
                <a:ext cx="10" cy="12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36"/>
                  </a:cxn>
                  <a:cxn ang="0">
                    <a:pos x="6" y="41"/>
                  </a:cxn>
                  <a:cxn ang="0">
                    <a:pos x="11" y="46"/>
                  </a:cxn>
                  <a:cxn ang="0">
                    <a:pos x="17" y="51"/>
                  </a:cxn>
                  <a:cxn ang="0">
                    <a:pos x="24" y="54"/>
                  </a:cxn>
                  <a:cxn ang="0">
                    <a:pos x="31" y="56"/>
                  </a:cxn>
                  <a:cxn ang="0">
                    <a:pos x="38" y="59"/>
                  </a:cxn>
                  <a:cxn ang="0">
                    <a:pos x="46" y="60"/>
                  </a:cxn>
                  <a:cxn ang="0">
                    <a:pos x="53" y="60"/>
                  </a:cxn>
                  <a:cxn ang="0">
                    <a:pos x="53" y="2"/>
                  </a:cxn>
                  <a:cxn ang="0">
                    <a:pos x="51" y="2"/>
                  </a:cxn>
                  <a:cxn ang="0">
                    <a:pos x="49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47" y="1"/>
                  </a:cxn>
                  <a:cxn ang="0">
                    <a:pos x="47" y="1"/>
                  </a:cxn>
                  <a:cxn ang="0">
                    <a:pos x="47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0" y="36"/>
                  </a:cxn>
                </a:cxnLst>
                <a:rect l="0" t="0" r="r" b="b"/>
                <a:pathLst>
                  <a:path w="53" h="60">
                    <a:moveTo>
                      <a:pt x="0" y="36"/>
                    </a:moveTo>
                    <a:lnTo>
                      <a:pt x="0" y="36"/>
                    </a:lnTo>
                    <a:lnTo>
                      <a:pt x="6" y="41"/>
                    </a:lnTo>
                    <a:lnTo>
                      <a:pt x="11" y="46"/>
                    </a:lnTo>
                    <a:lnTo>
                      <a:pt x="17" y="51"/>
                    </a:lnTo>
                    <a:lnTo>
                      <a:pt x="24" y="54"/>
                    </a:lnTo>
                    <a:lnTo>
                      <a:pt x="31" y="56"/>
                    </a:lnTo>
                    <a:lnTo>
                      <a:pt x="38" y="59"/>
                    </a:lnTo>
                    <a:lnTo>
                      <a:pt x="46" y="60"/>
                    </a:lnTo>
                    <a:lnTo>
                      <a:pt x="53" y="60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5" name="Freeform 3644"/>
              <p:cNvSpPr>
                <a:spLocks/>
              </p:cNvSpPr>
              <p:nvPr/>
            </p:nvSpPr>
            <p:spPr bwMode="auto">
              <a:xfrm>
                <a:off x="1524" y="1161"/>
                <a:ext cx="1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" y="21"/>
                  </a:cxn>
                  <a:cxn ang="0">
                    <a:pos x="3" y="30"/>
                  </a:cxn>
                  <a:cxn ang="0">
                    <a:pos x="4" y="39"/>
                  </a:cxn>
                  <a:cxn ang="0">
                    <a:pos x="6" y="47"/>
                  </a:cxn>
                  <a:cxn ang="0">
                    <a:pos x="10" y="56"/>
                  </a:cxn>
                  <a:cxn ang="0">
                    <a:pos x="14" y="64"/>
                  </a:cxn>
                  <a:cxn ang="0">
                    <a:pos x="19" y="72"/>
                  </a:cxn>
                  <a:cxn ang="0">
                    <a:pos x="65" y="36"/>
                  </a:cxn>
                  <a:cxn ang="0">
                    <a:pos x="64" y="34"/>
                  </a:cxn>
                  <a:cxn ang="0">
                    <a:pos x="63" y="32"/>
                  </a:cxn>
                  <a:cxn ang="0">
                    <a:pos x="61" y="29"/>
                  </a:cxn>
                  <a:cxn ang="0">
                    <a:pos x="60" y="25"/>
                  </a:cxn>
                  <a:cxn ang="0">
                    <a:pos x="59" y="21"/>
                  </a:cxn>
                  <a:cxn ang="0">
                    <a:pos x="59" y="15"/>
                  </a:cxn>
                  <a:cxn ang="0">
                    <a:pos x="58" y="8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0" y="0"/>
                  </a:cxn>
                </a:cxnLst>
                <a:rect l="0" t="0" r="r" b="b"/>
                <a:pathLst>
                  <a:path w="65" h="72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1" y="21"/>
                    </a:lnTo>
                    <a:lnTo>
                      <a:pt x="3" y="30"/>
                    </a:lnTo>
                    <a:lnTo>
                      <a:pt x="4" y="39"/>
                    </a:lnTo>
                    <a:lnTo>
                      <a:pt x="6" y="47"/>
                    </a:lnTo>
                    <a:lnTo>
                      <a:pt x="10" y="56"/>
                    </a:lnTo>
                    <a:lnTo>
                      <a:pt x="14" y="64"/>
                    </a:lnTo>
                    <a:lnTo>
                      <a:pt x="19" y="72"/>
                    </a:lnTo>
                    <a:lnTo>
                      <a:pt x="65" y="36"/>
                    </a:lnTo>
                    <a:lnTo>
                      <a:pt x="64" y="34"/>
                    </a:lnTo>
                    <a:lnTo>
                      <a:pt x="63" y="32"/>
                    </a:lnTo>
                    <a:lnTo>
                      <a:pt x="61" y="29"/>
                    </a:lnTo>
                    <a:lnTo>
                      <a:pt x="60" y="25"/>
                    </a:lnTo>
                    <a:lnTo>
                      <a:pt x="59" y="21"/>
                    </a:lnTo>
                    <a:lnTo>
                      <a:pt x="59" y="15"/>
                    </a:lnTo>
                    <a:lnTo>
                      <a:pt x="58" y="8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6" name="Freeform 3645"/>
              <p:cNvSpPr>
                <a:spLocks/>
              </p:cNvSpPr>
              <p:nvPr/>
            </p:nvSpPr>
            <p:spPr bwMode="auto">
              <a:xfrm>
                <a:off x="1527" y="1161"/>
                <a:ext cx="12" cy="12"/>
              </a:xfrm>
              <a:custGeom>
                <a:avLst/>
                <a:gdLst/>
                <a:ahLst/>
                <a:cxnLst>
                  <a:cxn ang="0">
                    <a:pos x="60" y="27"/>
                  </a:cxn>
                  <a:cxn ang="0">
                    <a:pos x="60" y="27"/>
                  </a:cxn>
                  <a:cxn ang="0">
                    <a:pos x="62" y="28"/>
                  </a:cxn>
                  <a:cxn ang="0">
                    <a:pos x="62" y="27"/>
                  </a:cxn>
                  <a:cxn ang="0">
                    <a:pos x="60" y="25"/>
                  </a:cxn>
                  <a:cxn ang="0">
                    <a:pos x="60" y="22"/>
                  </a:cxn>
                  <a:cxn ang="0">
                    <a:pos x="59" y="19"/>
                  </a:cxn>
                  <a:cxn ang="0">
                    <a:pos x="59" y="13"/>
                  </a:cxn>
                  <a:cxn ang="0">
                    <a:pos x="59" y="7"/>
                  </a:cxn>
                  <a:cxn ang="0">
                    <a:pos x="58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2" y="17"/>
                  </a:cxn>
                  <a:cxn ang="0">
                    <a:pos x="2" y="24"/>
                  </a:cxn>
                  <a:cxn ang="0">
                    <a:pos x="3" y="32"/>
                  </a:cxn>
                  <a:cxn ang="0">
                    <a:pos x="4" y="39"/>
                  </a:cxn>
                  <a:cxn ang="0">
                    <a:pos x="6" y="46"/>
                  </a:cxn>
                  <a:cxn ang="0">
                    <a:pos x="10" y="53"/>
                  </a:cxn>
                  <a:cxn ang="0">
                    <a:pos x="13" y="60"/>
                  </a:cxn>
                  <a:cxn ang="0">
                    <a:pos x="13" y="60"/>
                  </a:cxn>
                  <a:cxn ang="0">
                    <a:pos x="60" y="27"/>
                  </a:cxn>
                </a:cxnLst>
                <a:rect l="0" t="0" r="r" b="b"/>
                <a:pathLst>
                  <a:path w="62" h="60">
                    <a:moveTo>
                      <a:pt x="60" y="27"/>
                    </a:moveTo>
                    <a:lnTo>
                      <a:pt x="60" y="27"/>
                    </a:lnTo>
                    <a:lnTo>
                      <a:pt x="62" y="28"/>
                    </a:lnTo>
                    <a:lnTo>
                      <a:pt x="62" y="27"/>
                    </a:lnTo>
                    <a:lnTo>
                      <a:pt x="60" y="25"/>
                    </a:lnTo>
                    <a:lnTo>
                      <a:pt x="60" y="22"/>
                    </a:lnTo>
                    <a:lnTo>
                      <a:pt x="59" y="19"/>
                    </a:lnTo>
                    <a:lnTo>
                      <a:pt x="59" y="13"/>
                    </a:lnTo>
                    <a:lnTo>
                      <a:pt x="59" y="7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2" y="17"/>
                    </a:lnTo>
                    <a:lnTo>
                      <a:pt x="2" y="24"/>
                    </a:lnTo>
                    <a:lnTo>
                      <a:pt x="3" y="32"/>
                    </a:lnTo>
                    <a:lnTo>
                      <a:pt x="4" y="39"/>
                    </a:lnTo>
                    <a:lnTo>
                      <a:pt x="6" y="46"/>
                    </a:lnTo>
                    <a:lnTo>
                      <a:pt x="10" y="53"/>
                    </a:lnTo>
                    <a:lnTo>
                      <a:pt x="13" y="60"/>
                    </a:lnTo>
                    <a:lnTo>
                      <a:pt x="13" y="60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7" name="Freeform 3646"/>
              <p:cNvSpPr>
                <a:spLocks/>
              </p:cNvSpPr>
              <p:nvPr/>
            </p:nvSpPr>
            <p:spPr bwMode="auto">
              <a:xfrm>
                <a:off x="1530" y="1165"/>
                <a:ext cx="9" cy="1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5" y="1"/>
                  </a:cxn>
                  <a:cxn ang="0">
                    <a:pos x="46" y="1"/>
                  </a:cxn>
                  <a:cxn ang="0">
                    <a:pos x="47" y="1"/>
                  </a:cxn>
                  <a:cxn ang="0">
                    <a:pos x="47" y="3"/>
                  </a:cxn>
                  <a:cxn ang="0">
                    <a:pos x="49" y="3"/>
                  </a:cxn>
                  <a:cxn ang="0">
                    <a:pos x="49" y="3"/>
                  </a:cxn>
                  <a:cxn ang="0">
                    <a:pos x="47" y="3"/>
                  </a:cxn>
                  <a:cxn ang="0">
                    <a:pos x="0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3" y="49"/>
                  </a:cxn>
                  <a:cxn ang="0">
                    <a:pos x="19" y="52"/>
                  </a:cxn>
                  <a:cxn ang="0">
                    <a:pos x="24" y="56"/>
                  </a:cxn>
                  <a:cxn ang="0">
                    <a:pos x="30" y="57"/>
                  </a:cxn>
                  <a:cxn ang="0">
                    <a:pos x="36" y="58"/>
                  </a:cxn>
                  <a:cxn ang="0">
                    <a:pos x="43" y="59"/>
                  </a:cxn>
                  <a:cxn ang="0">
                    <a:pos x="43" y="59"/>
                  </a:cxn>
                  <a:cxn ang="0">
                    <a:pos x="43" y="0"/>
                  </a:cxn>
                </a:cxnLst>
                <a:rect l="0" t="0" r="r" b="b"/>
                <a:pathLst>
                  <a:path w="49" h="59">
                    <a:moveTo>
                      <a:pt x="43" y="0"/>
                    </a:move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7" y="3"/>
                    </a:lnTo>
                    <a:lnTo>
                      <a:pt x="0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3" y="49"/>
                    </a:lnTo>
                    <a:lnTo>
                      <a:pt x="19" y="52"/>
                    </a:lnTo>
                    <a:lnTo>
                      <a:pt x="24" y="56"/>
                    </a:lnTo>
                    <a:lnTo>
                      <a:pt x="30" y="57"/>
                    </a:lnTo>
                    <a:lnTo>
                      <a:pt x="36" y="58"/>
                    </a:lnTo>
                    <a:lnTo>
                      <a:pt x="43" y="59"/>
                    </a:lnTo>
                    <a:lnTo>
                      <a:pt x="43" y="59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8" name="Freeform 3647"/>
              <p:cNvSpPr>
                <a:spLocks/>
              </p:cNvSpPr>
              <p:nvPr/>
            </p:nvSpPr>
            <p:spPr bwMode="auto">
              <a:xfrm>
                <a:off x="1537" y="1165"/>
                <a:ext cx="10" cy="1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59"/>
                  </a:cxn>
                  <a:cxn ang="0">
                    <a:pos x="12" y="58"/>
                  </a:cxn>
                  <a:cxn ang="0">
                    <a:pos x="19" y="57"/>
                  </a:cxn>
                  <a:cxn ang="0">
                    <a:pos x="24" y="56"/>
                  </a:cxn>
                  <a:cxn ang="0">
                    <a:pos x="30" y="52"/>
                  </a:cxn>
                  <a:cxn ang="0">
                    <a:pos x="36" y="49"/>
                  </a:cxn>
                  <a:cxn ang="0">
                    <a:pos x="41" y="45"/>
                  </a:cxn>
                  <a:cxn ang="0">
                    <a:pos x="44" y="41"/>
                  </a:cxn>
                  <a:cxn ang="0">
                    <a:pos x="49" y="36"/>
                  </a:cxn>
                  <a:cxn ang="0">
                    <a:pos x="49" y="36"/>
                  </a:cxn>
                  <a:cxn ang="0">
                    <a:pos x="0" y="3"/>
                  </a:cxn>
                </a:cxnLst>
                <a:rect l="0" t="0" r="r" b="b"/>
                <a:pathLst>
                  <a:path w="49" h="59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59"/>
                    </a:lnTo>
                    <a:lnTo>
                      <a:pt x="12" y="58"/>
                    </a:lnTo>
                    <a:lnTo>
                      <a:pt x="19" y="57"/>
                    </a:lnTo>
                    <a:lnTo>
                      <a:pt x="24" y="56"/>
                    </a:lnTo>
                    <a:lnTo>
                      <a:pt x="30" y="52"/>
                    </a:lnTo>
                    <a:lnTo>
                      <a:pt x="36" y="49"/>
                    </a:lnTo>
                    <a:lnTo>
                      <a:pt x="41" y="45"/>
                    </a:lnTo>
                    <a:lnTo>
                      <a:pt x="44" y="41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9" name="Freeform 3648"/>
              <p:cNvSpPr>
                <a:spLocks/>
              </p:cNvSpPr>
              <p:nvPr/>
            </p:nvSpPr>
            <p:spPr bwMode="auto">
              <a:xfrm>
                <a:off x="1537" y="1161"/>
                <a:ext cx="12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7"/>
                  </a:cxn>
                  <a:cxn ang="0">
                    <a:pos x="2" y="13"/>
                  </a:cxn>
                  <a:cxn ang="0">
                    <a:pos x="2" y="19"/>
                  </a:cxn>
                  <a:cxn ang="0">
                    <a:pos x="1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0" y="28"/>
                  </a:cxn>
                  <a:cxn ang="0">
                    <a:pos x="0" y="27"/>
                  </a:cxn>
                  <a:cxn ang="0">
                    <a:pos x="49" y="60"/>
                  </a:cxn>
                  <a:cxn ang="0">
                    <a:pos x="52" y="53"/>
                  </a:cxn>
                  <a:cxn ang="0">
                    <a:pos x="56" y="46"/>
                  </a:cxn>
                  <a:cxn ang="0">
                    <a:pos x="57" y="39"/>
                  </a:cxn>
                  <a:cxn ang="0">
                    <a:pos x="59" y="32"/>
                  </a:cxn>
                  <a:cxn ang="0">
                    <a:pos x="60" y="24"/>
                  </a:cxn>
                  <a:cxn ang="0">
                    <a:pos x="60" y="17"/>
                  </a:cxn>
                  <a:cxn ang="0">
                    <a:pos x="61" y="9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2" y="0"/>
                  </a:cxn>
                </a:cxnLst>
                <a:rect l="0" t="0" r="r" b="b"/>
                <a:pathLst>
                  <a:path w="61" h="60">
                    <a:moveTo>
                      <a:pt x="2" y="0"/>
                    </a:moveTo>
                    <a:lnTo>
                      <a:pt x="2" y="0"/>
                    </a:lnTo>
                    <a:lnTo>
                      <a:pt x="2" y="7"/>
                    </a:lnTo>
                    <a:lnTo>
                      <a:pt x="2" y="13"/>
                    </a:lnTo>
                    <a:lnTo>
                      <a:pt x="2" y="19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49" y="60"/>
                    </a:lnTo>
                    <a:lnTo>
                      <a:pt x="52" y="53"/>
                    </a:lnTo>
                    <a:lnTo>
                      <a:pt x="56" y="46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0" y="24"/>
                    </a:lnTo>
                    <a:lnTo>
                      <a:pt x="60" y="17"/>
                    </a:lnTo>
                    <a:lnTo>
                      <a:pt x="61" y="9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0" name="Freeform 3649"/>
              <p:cNvSpPr>
                <a:spLocks/>
              </p:cNvSpPr>
              <p:nvPr/>
            </p:nvSpPr>
            <p:spPr bwMode="auto">
              <a:xfrm>
                <a:off x="1537" y="1149"/>
                <a:ext cx="12" cy="12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5"/>
                  </a:cxn>
                  <a:cxn ang="0">
                    <a:pos x="1" y="37"/>
                  </a:cxn>
                  <a:cxn ang="0">
                    <a:pos x="2" y="42"/>
                  </a:cxn>
                  <a:cxn ang="0">
                    <a:pos x="2" y="46"/>
                  </a:cxn>
                  <a:cxn ang="0">
                    <a:pos x="2" y="52"/>
                  </a:cxn>
                  <a:cxn ang="0">
                    <a:pos x="2" y="59"/>
                  </a:cxn>
                  <a:cxn ang="0">
                    <a:pos x="61" y="59"/>
                  </a:cxn>
                  <a:cxn ang="0">
                    <a:pos x="61" y="51"/>
                  </a:cxn>
                  <a:cxn ang="0">
                    <a:pos x="60" y="43"/>
                  </a:cxn>
                  <a:cxn ang="0">
                    <a:pos x="60" y="35"/>
                  </a:cxn>
                  <a:cxn ang="0">
                    <a:pos x="59" y="28"/>
                  </a:cxn>
                  <a:cxn ang="0">
                    <a:pos x="57" y="21"/>
                  </a:cxn>
                  <a:cxn ang="0">
                    <a:pos x="56" y="14"/>
                  </a:cxn>
                  <a:cxn ang="0">
                    <a:pos x="52" y="7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0" y="34"/>
                  </a:cxn>
                </a:cxnLst>
                <a:rect l="0" t="0" r="r" b="b"/>
                <a:pathLst>
                  <a:path w="61" h="59">
                    <a:moveTo>
                      <a:pt x="0" y="34"/>
                    </a:moveTo>
                    <a:lnTo>
                      <a:pt x="0" y="34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1" y="37"/>
                    </a:lnTo>
                    <a:lnTo>
                      <a:pt x="2" y="42"/>
                    </a:lnTo>
                    <a:lnTo>
                      <a:pt x="2" y="46"/>
                    </a:lnTo>
                    <a:lnTo>
                      <a:pt x="2" y="52"/>
                    </a:lnTo>
                    <a:lnTo>
                      <a:pt x="2" y="59"/>
                    </a:lnTo>
                    <a:lnTo>
                      <a:pt x="61" y="59"/>
                    </a:lnTo>
                    <a:lnTo>
                      <a:pt x="61" y="51"/>
                    </a:lnTo>
                    <a:lnTo>
                      <a:pt x="60" y="43"/>
                    </a:lnTo>
                    <a:lnTo>
                      <a:pt x="60" y="35"/>
                    </a:lnTo>
                    <a:lnTo>
                      <a:pt x="59" y="28"/>
                    </a:lnTo>
                    <a:lnTo>
                      <a:pt x="57" y="21"/>
                    </a:lnTo>
                    <a:lnTo>
                      <a:pt x="56" y="14"/>
                    </a:lnTo>
                    <a:lnTo>
                      <a:pt x="52" y="7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1" name="Freeform 3650"/>
              <p:cNvSpPr>
                <a:spLocks/>
              </p:cNvSpPr>
              <p:nvPr/>
            </p:nvSpPr>
            <p:spPr bwMode="auto">
              <a:xfrm>
                <a:off x="1537" y="1144"/>
                <a:ext cx="9" cy="12"/>
              </a:xfrm>
              <a:custGeom>
                <a:avLst/>
                <a:gdLst/>
                <a:ahLst/>
                <a:cxnLst>
                  <a:cxn ang="0">
                    <a:pos x="6" y="58"/>
                  </a:cxn>
                  <a:cxn ang="0">
                    <a:pos x="6" y="58"/>
                  </a:cxn>
                  <a:cxn ang="0">
                    <a:pos x="5" y="58"/>
                  </a:cxn>
                  <a:cxn ang="0">
                    <a:pos x="4" y="58"/>
                  </a:cxn>
                  <a:cxn ang="0">
                    <a:pos x="2" y="58"/>
                  </a:cxn>
                  <a:cxn ang="0">
                    <a:pos x="1" y="57"/>
                  </a:cxn>
                  <a:cxn ang="0">
                    <a:pos x="1" y="57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57"/>
                  </a:cxn>
                  <a:cxn ang="0">
                    <a:pos x="47" y="23"/>
                  </a:cxn>
                  <a:cxn ang="0">
                    <a:pos x="44" y="19"/>
                  </a:cxn>
                  <a:cxn ang="0">
                    <a:pos x="41" y="14"/>
                  </a:cxn>
                  <a:cxn ang="0">
                    <a:pos x="36" y="9"/>
                  </a:cxn>
                  <a:cxn ang="0">
                    <a:pos x="30" y="6"/>
                  </a:cxn>
                  <a:cxn ang="0">
                    <a:pos x="24" y="4"/>
                  </a:cxn>
                  <a:cxn ang="0">
                    <a:pos x="19" y="1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58"/>
                  </a:cxn>
                </a:cxnLst>
                <a:rect l="0" t="0" r="r" b="b"/>
                <a:pathLst>
                  <a:path w="47" h="58">
                    <a:moveTo>
                      <a:pt x="6" y="58"/>
                    </a:moveTo>
                    <a:lnTo>
                      <a:pt x="6" y="58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47" y="23"/>
                    </a:lnTo>
                    <a:lnTo>
                      <a:pt x="44" y="19"/>
                    </a:lnTo>
                    <a:lnTo>
                      <a:pt x="41" y="14"/>
                    </a:lnTo>
                    <a:lnTo>
                      <a:pt x="36" y="9"/>
                    </a:lnTo>
                    <a:lnTo>
                      <a:pt x="30" y="6"/>
                    </a:lnTo>
                    <a:lnTo>
                      <a:pt x="24" y="4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2" name="Freeform 3651"/>
              <p:cNvSpPr>
                <a:spLocks/>
              </p:cNvSpPr>
              <p:nvPr/>
            </p:nvSpPr>
            <p:spPr bwMode="auto">
              <a:xfrm>
                <a:off x="1530" y="1144"/>
                <a:ext cx="9" cy="12"/>
              </a:xfrm>
              <a:custGeom>
                <a:avLst/>
                <a:gdLst/>
                <a:ahLst/>
                <a:cxnLst>
                  <a:cxn ang="0">
                    <a:pos x="48" y="54"/>
                  </a:cxn>
                  <a:cxn ang="0">
                    <a:pos x="48" y="56"/>
                  </a:cxn>
                  <a:cxn ang="0">
                    <a:pos x="48" y="56"/>
                  </a:cxn>
                  <a:cxn ang="0">
                    <a:pos x="46" y="56"/>
                  </a:cxn>
                  <a:cxn ang="0">
                    <a:pos x="46" y="57"/>
                  </a:cxn>
                  <a:cxn ang="0">
                    <a:pos x="45" y="57"/>
                  </a:cxn>
                  <a:cxn ang="0">
                    <a:pos x="44" y="58"/>
                  </a:cxn>
                  <a:cxn ang="0">
                    <a:pos x="43" y="58"/>
                  </a:cxn>
                  <a:cxn ang="0">
                    <a:pos x="42" y="58"/>
                  </a:cxn>
                  <a:cxn ang="0">
                    <a:pos x="42" y="58"/>
                  </a:cxn>
                  <a:cxn ang="0">
                    <a:pos x="42" y="0"/>
                  </a:cxn>
                  <a:cxn ang="0">
                    <a:pos x="36" y="0"/>
                  </a:cxn>
                  <a:cxn ang="0">
                    <a:pos x="29" y="1"/>
                  </a:cxn>
                  <a:cxn ang="0">
                    <a:pos x="23" y="2"/>
                  </a:cxn>
                  <a:cxn ang="0">
                    <a:pos x="18" y="6"/>
                  </a:cxn>
                  <a:cxn ang="0">
                    <a:pos x="13" y="9"/>
                  </a:cxn>
                  <a:cxn ang="0">
                    <a:pos x="8" y="13"/>
                  </a:cxn>
                  <a:cxn ang="0">
                    <a:pos x="4" y="17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48" y="54"/>
                  </a:cxn>
                </a:cxnLst>
                <a:rect l="0" t="0" r="r" b="b"/>
                <a:pathLst>
                  <a:path w="48" h="58">
                    <a:moveTo>
                      <a:pt x="48" y="54"/>
                    </a:moveTo>
                    <a:lnTo>
                      <a:pt x="48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6" y="57"/>
                    </a:lnTo>
                    <a:lnTo>
                      <a:pt x="45" y="57"/>
                    </a:lnTo>
                    <a:lnTo>
                      <a:pt x="44" y="58"/>
                    </a:lnTo>
                    <a:lnTo>
                      <a:pt x="43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3" y="2"/>
                    </a:lnTo>
                    <a:lnTo>
                      <a:pt x="18" y="6"/>
                    </a:lnTo>
                    <a:lnTo>
                      <a:pt x="13" y="9"/>
                    </a:lnTo>
                    <a:lnTo>
                      <a:pt x="8" y="13"/>
                    </a:lnTo>
                    <a:lnTo>
                      <a:pt x="4" y="1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8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3" name="Freeform 3652"/>
              <p:cNvSpPr>
                <a:spLocks/>
              </p:cNvSpPr>
              <p:nvPr/>
            </p:nvSpPr>
            <p:spPr bwMode="auto">
              <a:xfrm>
                <a:off x="1527" y="1149"/>
                <a:ext cx="12" cy="12"/>
              </a:xfrm>
              <a:custGeom>
                <a:avLst/>
                <a:gdLst/>
                <a:ahLst/>
                <a:cxnLst>
                  <a:cxn ang="0">
                    <a:pos x="58" y="60"/>
                  </a:cxn>
                  <a:cxn ang="0">
                    <a:pos x="58" y="60"/>
                  </a:cxn>
                  <a:cxn ang="0">
                    <a:pos x="59" y="53"/>
                  </a:cxn>
                  <a:cxn ang="0">
                    <a:pos x="59" y="47"/>
                  </a:cxn>
                  <a:cxn ang="0">
                    <a:pos x="59" y="43"/>
                  </a:cxn>
                  <a:cxn ang="0">
                    <a:pos x="60" y="38"/>
                  </a:cxn>
                  <a:cxn ang="0">
                    <a:pos x="60" y="36"/>
                  </a:cxn>
                  <a:cxn ang="0">
                    <a:pos x="62" y="34"/>
                  </a:cxn>
                  <a:cxn ang="0">
                    <a:pos x="62" y="32"/>
                  </a:cxn>
                  <a:cxn ang="0">
                    <a:pos x="62" y="32"/>
                  </a:cxn>
                  <a:cxn ang="0">
                    <a:pos x="14" y="0"/>
                  </a:cxn>
                  <a:cxn ang="0">
                    <a:pos x="10" y="7"/>
                  </a:cxn>
                  <a:cxn ang="0">
                    <a:pos x="7" y="14"/>
                  </a:cxn>
                  <a:cxn ang="0">
                    <a:pos x="5" y="21"/>
                  </a:cxn>
                  <a:cxn ang="0">
                    <a:pos x="3" y="28"/>
                  </a:cxn>
                  <a:cxn ang="0">
                    <a:pos x="2" y="36"/>
                  </a:cxn>
                  <a:cxn ang="0">
                    <a:pos x="2" y="44"/>
                  </a:cxn>
                  <a:cxn ang="0">
                    <a:pos x="0" y="5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58" y="60"/>
                  </a:cxn>
                </a:cxnLst>
                <a:rect l="0" t="0" r="r" b="b"/>
                <a:pathLst>
                  <a:path w="62" h="60">
                    <a:moveTo>
                      <a:pt x="58" y="60"/>
                    </a:moveTo>
                    <a:lnTo>
                      <a:pt x="58" y="60"/>
                    </a:lnTo>
                    <a:lnTo>
                      <a:pt x="59" y="53"/>
                    </a:lnTo>
                    <a:lnTo>
                      <a:pt x="59" y="47"/>
                    </a:lnTo>
                    <a:lnTo>
                      <a:pt x="59" y="43"/>
                    </a:lnTo>
                    <a:lnTo>
                      <a:pt x="60" y="38"/>
                    </a:lnTo>
                    <a:lnTo>
                      <a:pt x="60" y="36"/>
                    </a:lnTo>
                    <a:lnTo>
                      <a:pt x="62" y="34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14" y="0"/>
                    </a:lnTo>
                    <a:lnTo>
                      <a:pt x="10" y="7"/>
                    </a:lnTo>
                    <a:lnTo>
                      <a:pt x="7" y="14"/>
                    </a:lnTo>
                    <a:lnTo>
                      <a:pt x="5" y="21"/>
                    </a:lnTo>
                    <a:lnTo>
                      <a:pt x="3" y="28"/>
                    </a:lnTo>
                    <a:lnTo>
                      <a:pt x="2" y="36"/>
                    </a:lnTo>
                    <a:lnTo>
                      <a:pt x="2" y="44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58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4" name="Freeform 3653"/>
              <p:cNvSpPr>
                <a:spLocks/>
              </p:cNvSpPr>
              <p:nvPr/>
            </p:nvSpPr>
            <p:spPr bwMode="auto">
              <a:xfrm>
                <a:off x="1560" y="1142"/>
                <a:ext cx="12" cy="32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29"/>
                  </a:cxn>
                  <a:cxn ang="0">
                    <a:pos x="0" y="160"/>
                  </a:cxn>
                  <a:cxn ang="0">
                    <a:pos x="59" y="160"/>
                  </a:cxn>
                  <a:cxn ang="0">
                    <a:pos x="59" y="29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30" y="0"/>
                  </a:cxn>
                </a:cxnLst>
                <a:rect l="0" t="0" r="r" b="b"/>
                <a:pathLst>
                  <a:path w="59" h="160">
                    <a:moveTo>
                      <a:pt x="30" y="0"/>
                    </a:moveTo>
                    <a:lnTo>
                      <a:pt x="0" y="29"/>
                    </a:lnTo>
                    <a:lnTo>
                      <a:pt x="0" y="160"/>
                    </a:lnTo>
                    <a:lnTo>
                      <a:pt x="59" y="160"/>
                    </a:lnTo>
                    <a:lnTo>
                      <a:pt x="59" y="29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5" name="Freeform 3654"/>
              <p:cNvSpPr>
                <a:spLocks/>
              </p:cNvSpPr>
              <p:nvPr/>
            </p:nvSpPr>
            <p:spPr bwMode="auto">
              <a:xfrm>
                <a:off x="1566" y="1142"/>
                <a:ext cx="8" cy="11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58"/>
                  </a:cxn>
                  <a:cxn ang="0">
                    <a:pos x="18" y="58"/>
                  </a:cxn>
                  <a:cxn ang="0">
                    <a:pos x="42" y="13"/>
                  </a:cxn>
                  <a:cxn ang="0">
                    <a:pos x="42" y="13"/>
                  </a:cxn>
                  <a:cxn ang="0">
                    <a:pos x="33" y="0"/>
                  </a:cxn>
                  <a:cxn ang="0">
                    <a:pos x="18" y="0"/>
                  </a:cxn>
                  <a:cxn ang="0">
                    <a:pos x="42" y="13"/>
                  </a:cxn>
                </a:cxnLst>
                <a:rect l="0" t="0" r="r" b="b"/>
                <a:pathLst>
                  <a:path w="42" h="58">
                    <a:moveTo>
                      <a:pt x="42" y="13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18" y="58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33" y="0"/>
                    </a:lnTo>
                    <a:lnTo>
                      <a:pt x="18" y="0"/>
                    </a:lnTo>
                    <a:lnTo>
                      <a:pt x="42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6" name="Freeform 3655"/>
              <p:cNvSpPr>
                <a:spLocks/>
              </p:cNvSpPr>
              <p:nvPr/>
            </p:nvSpPr>
            <p:spPr bwMode="auto">
              <a:xfrm>
                <a:off x="1565" y="1144"/>
                <a:ext cx="24" cy="43"/>
              </a:xfrm>
              <a:custGeom>
                <a:avLst/>
                <a:gdLst/>
                <a:ahLst/>
                <a:cxnLst>
                  <a:cxn ang="0">
                    <a:pos x="122" y="119"/>
                  </a:cxn>
                  <a:cxn ang="0">
                    <a:pos x="116" y="103"/>
                  </a:cxn>
                  <a:cxn ang="0">
                    <a:pos x="48" y="0"/>
                  </a:cxn>
                  <a:cxn ang="0">
                    <a:pos x="0" y="32"/>
                  </a:cxn>
                  <a:cxn ang="0">
                    <a:pos x="68" y="135"/>
                  </a:cxn>
                  <a:cxn ang="0">
                    <a:pos x="122" y="119"/>
                  </a:cxn>
                  <a:cxn ang="0">
                    <a:pos x="68" y="135"/>
                  </a:cxn>
                  <a:cxn ang="0">
                    <a:pos x="122" y="213"/>
                  </a:cxn>
                  <a:cxn ang="0">
                    <a:pos x="122" y="119"/>
                  </a:cxn>
                </a:cxnLst>
                <a:rect l="0" t="0" r="r" b="b"/>
                <a:pathLst>
                  <a:path w="122" h="213">
                    <a:moveTo>
                      <a:pt x="122" y="119"/>
                    </a:moveTo>
                    <a:lnTo>
                      <a:pt x="116" y="103"/>
                    </a:lnTo>
                    <a:lnTo>
                      <a:pt x="48" y="0"/>
                    </a:lnTo>
                    <a:lnTo>
                      <a:pt x="0" y="32"/>
                    </a:lnTo>
                    <a:lnTo>
                      <a:pt x="68" y="135"/>
                    </a:lnTo>
                    <a:lnTo>
                      <a:pt x="122" y="119"/>
                    </a:lnTo>
                    <a:lnTo>
                      <a:pt x="68" y="135"/>
                    </a:lnTo>
                    <a:lnTo>
                      <a:pt x="122" y="213"/>
                    </a:lnTo>
                    <a:lnTo>
                      <a:pt x="122" y="1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7" name="Freeform 3656"/>
              <p:cNvSpPr>
                <a:spLocks/>
              </p:cNvSpPr>
              <p:nvPr/>
            </p:nvSpPr>
            <p:spPr bwMode="auto">
              <a:xfrm>
                <a:off x="1577" y="1142"/>
                <a:ext cx="12" cy="2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0" y="132"/>
                  </a:cxn>
                  <a:cxn ang="0">
                    <a:pos x="59" y="132"/>
                  </a:cxn>
                  <a:cxn ang="0">
                    <a:pos x="59" y="29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29" y="0"/>
                  </a:cxn>
                </a:cxnLst>
                <a:rect l="0" t="0" r="r" b="b"/>
                <a:pathLst>
                  <a:path w="59" h="132">
                    <a:moveTo>
                      <a:pt x="29" y="0"/>
                    </a:moveTo>
                    <a:lnTo>
                      <a:pt x="0" y="29"/>
                    </a:lnTo>
                    <a:lnTo>
                      <a:pt x="0" y="132"/>
                    </a:lnTo>
                    <a:lnTo>
                      <a:pt x="59" y="132"/>
                    </a:lnTo>
                    <a:lnTo>
                      <a:pt x="59" y="29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8" name="Freeform 3657"/>
              <p:cNvSpPr>
                <a:spLocks/>
              </p:cNvSpPr>
              <p:nvPr/>
            </p:nvSpPr>
            <p:spPr bwMode="auto">
              <a:xfrm>
                <a:off x="1583" y="1142"/>
                <a:ext cx="9" cy="11"/>
              </a:xfrm>
              <a:custGeom>
                <a:avLst/>
                <a:gdLst/>
                <a:ahLst/>
                <a:cxnLst>
                  <a:cxn ang="0">
                    <a:pos x="46" y="29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58"/>
                  </a:cxn>
                  <a:cxn ang="0">
                    <a:pos x="17" y="58"/>
                  </a:cxn>
                  <a:cxn ang="0">
                    <a:pos x="46" y="29"/>
                  </a:cxn>
                  <a:cxn ang="0">
                    <a:pos x="46" y="29"/>
                  </a:cxn>
                  <a:cxn ang="0">
                    <a:pos x="46" y="0"/>
                  </a:cxn>
                  <a:cxn ang="0">
                    <a:pos x="17" y="0"/>
                  </a:cxn>
                  <a:cxn ang="0">
                    <a:pos x="46" y="29"/>
                  </a:cxn>
                </a:cxnLst>
                <a:rect l="0" t="0" r="r" b="b"/>
                <a:pathLst>
                  <a:path w="46" h="58">
                    <a:moveTo>
                      <a:pt x="46" y="29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17" y="58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6" y="0"/>
                    </a:lnTo>
                    <a:lnTo>
                      <a:pt x="17" y="0"/>
                    </a:lnTo>
                    <a:lnTo>
                      <a:pt x="46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9" name="Freeform 3658"/>
              <p:cNvSpPr>
                <a:spLocks/>
              </p:cNvSpPr>
              <p:nvPr/>
            </p:nvSpPr>
            <p:spPr bwMode="auto">
              <a:xfrm>
                <a:off x="1580" y="1147"/>
                <a:ext cx="12" cy="32"/>
              </a:xfrm>
              <a:custGeom>
                <a:avLst/>
                <a:gdLst/>
                <a:ahLst/>
                <a:cxnLst>
                  <a:cxn ang="0">
                    <a:pos x="30" y="160"/>
                  </a:cxn>
                  <a:cxn ang="0">
                    <a:pos x="59" y="131"/>
                  </a:cxn>
                  <a:cxn ang="0">
                    <a:pos x="59" y="0"/>
                  </a:cxn>
                  <a:cxn ang="0">
                    <a:pos x="0" y="0"/>
                  </a:cxn>
                  <a:cxn ang="0">
                    <a:pos x="0" y="131"/>
                  </a:cxn>
                  <a:cxn ang="0">
                    <a:pos x="30" y="160"/>
                  </a:cxn>
                  <a:cxn ang="0">
                    <a:pos x="30" y="160"/>
                  </a:cxn>
                  <a:cxn ang="0">
                    <a:pos x="59" y="160"/>
                  </a:cxn>
                  <a:cxn ang="0">
                    <a:pos x="59" y="131"/>
                  </a:cxn>
                  <a:cxn ang="0">
                    <a:pos x="30" y="160"/>
                  </a:cxn>
                </a:cxnLst>
                <a:rect l="0" t="0" r="r" b="b"/>
                <a:pathLst>
                  <a:path w="59" h="160">
                    <a:moveTo>
                      <a:pt x="30" y="160"/>
                    </a:moveTo>
                    <a:lnTo>
                      <a:pt x="59" y="131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0" y="131"/>
                    </a:lnTo>
                    <a:lnTo>
                      <a:pt x="30" y="160"/>
                    </a:lnTo>
                    <a:lnTo>
                      <a:pt x="30" y="160"/>
                    </a:lnTo>
                    <a:lnTo>
                      <a:pt x="59" y="160"/>
                    </a:lnTo>
                    <a:lnTo>
                      <a:pt x="59" y="131"/>
                    </a:lnTo>
                    <a:lnTo>
                      <a:pt x="30" y="1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0" name="Freeform 3659"/>
              <p:cNvSpPr>
                <a:spLocks/>
              </p:cNvSpPr>
              <p:nvPr/>
            </p:nvSpPr>
            <p:spPr bwMode="auto">
              <a:xfrm>
                <a:off x="1578" y="1168"/>
                <a:ext cx="8" cy="11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4" y="58"/>
                  </a:cxn>
                  <a:cxn ang="0">
                    <a:pos x="42" y="58"/>
                  </a:cxn>
                  <a:cxn ang="0">
                    <a:pos x="42" y="0"/>
                  </a:cxn>
                  <a:cxn ang="0">
                    <a:pos x="24" y="0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9" y="58"/>
                  </a:cxn>
                  <a:cxn ang="0">
                    <a:pos x="24" y="58"/>
                  </a:cxn>
                  <a:cxn ang="0">
                    <a:pos x="0" y="45"/>
                  </a:cxn>
                </a:cxnLst>
                <a:rect l="0" t="0" r="r" b="b"/>
                <a:pathLst>
                  <a:path w="42" h="58">
                    <a:moveTo>
                      <a:pt x="0" y="45"/>
                    </a:moveTo>
                    <a:lnTo>
                      <a:pt x="24" y="58"/>
                    </a:lnTo>
                    <a:lnTo>
                      <a:pt x="42" y="58"/>
                    </a:lnTo>
                    <a:lnTo>
                      <a:pt x="42" y="0"/>
                    </a:lnTo>
                    <a:lnTo>
                      <a:pt x="24" y="0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9" y="58"/>
                    </a:lnTo>
                    <a:lnTo>
                      <a:pt x="24" y="58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1" name="Freeform 3660"/>
              <p:cNvSpPr>
                <a:spLocks/>
              </p:cNvSpPr>
              <p:nvPr/>
            </p:nvSpPr>
            <p:spPr bwMode="auto">
              <a:xfrm>
                <a:off x="1563" y="1134"/>
                <a:ext cx="25" cy="43"/>
              </a:xfrm>
              <a:custGeom>
                <a:avLst/>
                <a:gdLst/>
                <a:ahLst/>
                <a:cxnLst>
                  <a:cxn ang="0">
                    <a:pos x="0" y="93"/>
                  </a:cxn>
                  <a:cxn ang="0">
                    <a:pos x="4" y="109"/>
                  </a:cxn>
                  <a:cxn ang="0">
                    <a:pos x="73" y="212"/>
                  </a:cxn>
                  <a:cxn ang="0">
                    <a:pos x="121" y="180"/>
                  </a:cxn>
                  <a:cxn ang="0">
                    <a:pos x="53" y="77"/>
                  </a:cxn>
                  <a:cxn ang="0">
                    <a:pos x="0" y="93"/>
                  </a:cxn>
                  <a:cxn ang="0">
                    <a:pos x="53" y="77"/>
                  </a:cxn>
                  <a:cxn ang="0">
                    <a:pos x="0" y="0"/>
                  </a:cxn>
                  <a:cxn ang="0">
                    <a:pos x="0" y="93"/>
                  </a:cxn>
                </a:cxnLst>
                <a:rect l="0" t="0" r="r" b="b"/>
                <a:pathLst>
                  <a:path w="121" h="212">
                    <a:moveTo>
                      <a:pt x="0" y="93"/>
                    </a:moveTo>
                    <a:lnTo>
                      <a:pt x="4" y="109"/>
                    </a:lnTo>
                    <a:lnTo>
                      <a:pt x="73" y="212"/>
                    </a:lnTo>
                    <a:lnTo>
                      <a:pt x="121" y="180"/>
                    </a:lnTo>
                    <a:lnTo>
                      <a:pt x="53" y="77"/>
                    </a:lnTo>
                    <a:lnTo>
                      <a:pt x="0" y="93"/>
                    </a:lnTo>
                    <a:lnTo>
                      <a:pt x="53" y="77"/>
                    </a:lnTo>
                    <a:lnTo>
                      <a:pt x="0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2" name="Freeform 3661"/>
              <p:cNvSpPr>
                <a:spLocks/>
              </p:cNvSpPr>
              <p:nvPr/>
            </p:nvSpPr>
            <p:spPr bwMode="auto">
              <a:xfrm>
                <a:off x="1563" y="1153"/>
                <a:ext cx="12" cy="26"/>
              </a:xfrm>
              <a:custGeom>
                <a:avLst/>
                <a:gdLst/>
                <a:ahLst/>
                <a:cxnLst>
                  <a:cxn ang="0">
                    <a:pos x="29" y="132"/>
                  </a:cxn>
                  <a:cxn ang="0">
                    <a:pos x="58" y="103"/>
                  </a:cxn>
                  <a:cxn ang="0">
                    <a:pos x="58" y="0"/>
                  </a:cxn>
                  <a:cxn ang="0">
                    <a:pos x="0" y="0"/>
                  </a:cxn>
                  <a:cxn ang="0">
                    <a:pos x="0" y="103"/>
                  </a:cxn>
                  <a:cxn ang="0">
                    <a:pos x="29" y="132"/>
                  </a:cxn>
                  <a:cxn ang="0">
                    <a:pos x="29" y="132"/>
                  </a:cxn>
                  <a:cxn ang="0">
                    <a:pos x="58" y="132"/>
                  </a:cxn>
                  <a:cxn ang="0">
                    <a:pos x="58" y="103"/>
                  </a:cxn>
                  <a:cxn ang="0">
                    <a:pos x="29" y="132"/>
                  </a:cxn>
                </a:cxnLst>
                <a:rect l="0" t="0" r="r" b="b"/>
                <a:pathLst>
                  <a:path w="58" h="132">
                    <a:moveTo>
                      <a:pt x="29" y="132"/>
                    </a:moveTo>
                    <a:lnTo>
                      <a:pt x="58" y="103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103"/>
                    </a:lnTo>
                    <a:lnTo>
                      <a:pt x="29" y="132"/>
                    </a:lnTo>
                    <a:lnTo>
                      <a:pt x="29" y="132"/>
                    </a:lnTo>
                    <a:lnTo>
                      <a:pt x="58" y="132"/>
                    </a:lnTo>
                    <a:lnTo>
                      <a:pt x="58" y="103"/>
                    </a:lnTo>
                    <a:lnTo>
                      <a:pt x="29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3" name="Freeform 3662"/>
              <p:cNvSpPr>
                <a:spLocks/>
              </p:cNvSpPr>
              <p:nvPr/>
            </p:nvSpPr>
            <p:spPr bwMode="auto">
              <a:xfrm>
                <a:off x="1560" y="1168"/>
                <a:ext cx="9" cy="11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30" y="58"/>
                  </a:cxn>
                  <a:cxn ang="0">
                    <a:pos x="47" y="58"/>
                  </a:cxn>
                  <a:cxn ang="0">
                    <a:pos x="47" y="0"/>
                  </a:cxn>
                  <a:cxn ang="0">
                    <a:pos x="30" y="0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58"/>
                  </a:cxn>
                  <a:cxn ang="0">
                    <a:pos x="30" y="58"/>
                  </a:cxn>
                  <a:cxn ang="0">
                    <a:pos x="0" y="29"/>
                  </a:cxn>
                </a:cxnLst>
                <a:rect l="0" t="0" r="r" b="b"/>
                <a:pathLst>
                  <a:path w="47" h="58">
                    <a:moveTo>
                      <a:pt x="0" y="29"/>
                    </a:moveTo>
                    <a:lnTo>
                      <a:pt x="30" y="58"/>
                    </a:lnTo>
                    <a:lnTo>
                      <a:pt x="47" y="58"/>
                    </a:lnTo>
                    <a:lnTo>
                      <a:pt x="47" y="0"/>
                    </a:lnTo>
                    <a:lnTo>
                      <a:pt x="30" y="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58"/>
                    </a:lnTo>
                    <a:lnTo>
                      <a:pt x="30" y="5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4" name="Freeform 3663"/>
              <p:cNvSpPr>
                <a:spLocks/>
              </p:cNvSpPr>
              <p:nvPr/>
            </p:nvSpPr>
            <p:spPr bwMode="auto">
              <a:xfrm>
                <a:off x="1555" y="1154"/>
                <a:ext cx="12" cy="8"/>
              </a:xfrm>
              <a:custGeom>
                <a:avLst/>
                <a:gdLst/>
                <a:ahLst/>
                <a:cxnLst>
                  <a:cxn ang="0">
                    <a:pos x="42" y="40"/>
                  </a:cxn>
                  <a:cxn ang="0">
                    <a:pos x="42" y="40"/>
                  </a:cxn>
                  <a:cxn ang="0">
                    <a:pos x="47" y="37"/>
                  </a:cxn>
                  <a:cxn ang="0">
                    <a:pos x="50" y="32"/>
                  </a:cxn>
                  <a:cxn ang="0">
                    <a:pos x="52" y="27"/>
                  </a:cxn>
                  <a:cxn ang="0">
                    <a:pos x="55" y="23"/>
                  </a:cxn>
                  <a:cxn ang="0">
                    <a:pos x="57" y="17"/>
                  </a:cxn>
                  <a:cxn ang="0">
                    <a:pos x="58" y="11"/>
                  </a:cxn>
                  <a:cxn ang="0">
                    <a:pos x="59" y="6"/>
                  </a:cxn>
                  <a:cxn ang="0">
                    <a:pos x="59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2" y="40"/>
                  </a:cxn>
                </a:cxnLst>
                <a:rect l="0" t="0" r="r" b="b"/>
                <a:pathLst>
                  <a:path w="59" h="40">
                    <a:moveTo>
                      <a:pt x="42" y="40"/>
                    </a:moveTo>
                    <a:lnTo>
                      <a:pt x="42" y="40"/>
                    </a:lnTo>
                    <a:lnTo>
                      <a:pt x="47" y="37"/>
                    </a:lnTo>
                    <a:lnTo>
                      <a:pt x="50" y="32"/>
                    </a:lnTo>
                    <a:lnTo>
                      <a:pt x="52" y="27"/>
                    </a:lnTo>
                    <a:lnTo>
                      <a:pt x="55" y="23"/>
                    </a:lnTo>
                    <a:lnTo>
                      <a:pt x="57" y="17"/>
                    </a:lnTo>
                    <a:lnTo>
                      <a:pt x="58" y="11"/>
                    </a:lnTo>
                    <a:lnTo>
                      <a:pt x="59" y="6"/>
                    </a:lnTo>
                    <a:lnTo>
                      <a:pt x="59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2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5" name="Freeform 3664"/>
              <p:cNvSpPr>
                <a:spLocks/>
              </p:cNvSpPr>
              <p:nvPr/>
            </p:nvSpPr>
            <p:spPr bwMode="auto">
              <a:xfrm>
                <a:off x="1556" y="1154"/>
                <a:ext cx="8" cy="12"/>
              </a:xfrm>
              <a:custGeom>
                <a:avLst/>
                <a:gdLst/>
                <a:ahLst/>
                <a:cxnLst>
                  <a:cxn ang="0">
                    <a:pos x="1" y="58"/>
                  </a:cxn>
                  <a:cxn ang="0">
                    <a:pos x="1" y="58"/>
                  </a:cxn>
                  <a:cxn ang="0">
                    <a:pos x="6" y="57"/>
                  </a:cxn>
                  <a:cxn ang="0">
                    <a:pos x="11" y="57"/>
                  </a:cxn>
                  <a:cxn ang="0">
                    <a:pos x="17" y="56"/>
                  </a:cxn>
                  <a:cxn ang="0">
                    <a:pos x="23" y="54"/>
                  </a:cxn>
                  <a:cxn ang="0">
                    <a:pos x="27" y="52"/>
                  </a:cxn>
                  <a:cxn ang="0">
                    <a:pos x="32" y="48"/>
                  </a:cxn>
                  <a:cxn ang="0">
                    <a:pos x="36" y="46"/>
                  </a:cxn>
                  <a:cxn ang="0">
                    <a:pos x="40" y="4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58"/>
                  </a:cxn>
                </a:cxnLst>
                <a:rect l="0" t="0" r="r" b="b"/>
                <a:pathLst>
                  <a:path w="40" h="58">
                    <a:moveTo>
                      <a:pt x="1" y="58"/>
                    </a:moveTo>
                    <a:lnTo>
                      <a:pt x="1" y="58"/>
                    </a:lnTo>
                    <a:lnTo>
                      <a:pt x="6" y="57"/>
                    </a:lnTo>
                    <a:lnTo>
                      <a:pt x="11" y="57"/>
                    </a:lnTo>
                    <a:lnTo>
                      <a:pt x="17" y="56"/>
                    </a:lnTo>
                    <a:lnTo>
                      <a:pt x="23" y="54"/>
                    </a:lnTo>
                    <a:lnTo>
                      <a:pt x="27" y="52"/>
                    </a:lnTo>
                    <a:lnTo>
                      <a:pt x="32" y="48"/>
                    </a:lnTo>
                    <a:lnTo>
                      <a:pt x="36" y="46"/>
                    </a:lnTo>
                    <a:lnTo>
                      <a:pt x="40" y="4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6" name="Freeform 3665"/>
              <p:cNvSpPr>
                <a:spLocks/>
              </p:cNvSpPr>
              <p:nvPr/>
            </p:nvSpPr>
            <p:spPr bwMode="auto">
              <a:xfrm>
                <a:off x="1548" y="1154"/>
                <a:ext cx="8" cy="1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41"/>
                  </a:cxn>
                  <a:cxn ang="0">
                    <a:pos x="5" y="46"/>
                  </a:cxn>
                  <a:cxn ang="0">
                    <a:pos x="9" y="48"/>
                  </a:cxn>
                  <a:cxn ang="0">
                    <a:pos x="14" y="52"/>
                  </a:cxn>
                  <a:cxn ang="0">
                    <a:pos x="19" y="54"/>
                  </a:cxn>
                  <a:cxn ang="0">
                    <a:pos x="24" y="56"/>
                  </a:cxn>
                  <a:cxn ang="0">
                    <a:pos x="30" y="57"/>
                  </a:cxn>
                  <a:cxn ang="0">
                    <a:pos x="35" y="57"/>
                  </a:cxn>
                  <a:cxn ang="0">
                    <a:pos x="41" y="58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0" y="41"/>
                  </a:cxn>
                </a:cxnLst>
                <a:rect l="0" t="0" r="r" b="b"/>
                <a:pathLst>
                  <a:path w="42" h="58">
                    <a:moveTo>
                      <a:pt x="0" y="41"/>
                    </a:moveTo>
                    <a:lnTo>
                      <a:pt x="0" y="41"/>
                    </a:lnTo>
                    <a:lnTo>
                      <a:pt x="5" y="46"/>
                    </a:lnTo>
                    <a:lnTo>
                      <a:pt x="9" y="48"/>
                    </a:lnTo>
                    <a:lnTo>
                      <a:pt x="14" y="52"/>
                    </a:lnTo>
                    <a:lnTo>
                      <a:pt x="19" y="54"/>
                    </a:lnTo>
                    <a:lnTo>
                      <a:pt x="24" y="56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8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7" name="Freeform 3666"/>
              <p:cNvSpPr>
                <a:spLocks/>
              </p:cNvSpPr>
              <p:nvPr/>
            </p:nvSpPr>
            <p:spPr bwMode="auto">
              <a:xfrm>
                <a:off x="1544" y="1154"/>
                <a:ext cx="12" cy="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2" y="17"/>
                  </a:cxn>
                  <a:cxn ang="0">
                    <a:pos x="5" y="22"/>
                  </a:cxn>
                  <a:cxn ang="0">
                    <a:pos x="7" y="27"/>
                  </a:cxn>
                  <a:cxn ang="0">
                    <a:pos x="9" y="32"/>
                  </a:cxn>
                  <a:cxn ang="0">
                    <a:pos x="13" y="37"/>
                  </a:cxn>
                  <a:cxn ang="0">
                    <a:pos x="16" y="4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1"/>
                  </a:cxn>
                  <a:cxn ang="0">
                    <a:pos x="58" y="1"/>
                  </a:cxn>
                  <a:cxn ang="0">
                    <a:pos x="58" y="1"/>
                  </a:cxn>
                  <a:cxn ang="0">
                    <a:pos x="58" y="1"/>
                  </a:cxn>
                  <a:cxn ang="0">
                    <a:pos x="58" y="1"/>
                  </a:cxn>
                  <a:cxn ang="0">
                    <a:pos x="0" y="1"/>
                  </a:cxn>
                </a:cxnLst>
                <a:rect l="0" t="0" r="r" b="b"/>
                <a:pathLst>
                  <a:path w="58" h="40">
                    <a:moveTo>
                      <a:pt x="0" y="1"/>
                    </a:moveTo>
                    <a:lnTo>
                      <a:pt x="0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7" y="27"/>
                    </a:lnTo>
                    <a:lnTo>
                      <a:pt x="9" y="32"/>
                    </a:lnTo>
                    <a:lnTo>
                      <a:pt x="13" y="37"/>
                    </a:lnTo>
                    <a:lnTo>
                      <a:pt x="16" y="4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8" name="Freeform 3667"/>
              <p:cNvSpPr>
                <a:spLocks/>
              </p:cNvSpPr>
              <p:nvPr/>
            </p:nvSpPr>
            <p:spPr bwMode="auto">
              <a:xfrm>
                <a:off x="1544" y="1146"/>
                <a:ext cx="12" cy="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3" y="4"/>
                  </a:cxn>
                  <a:cxn ang="0">
                    <a:pos x="9" y="8"/>
                  </a:cxn>
                  <a:cxn ang="0">
                    <a:pos x="7" y="13"/>
                  </a:cxn>
                  <a:cxn ang="0">
                    <a:pos x="5" y="18"/>
                  </a:cxn>
                  <a:cxn ang="0">
                    <a:pos x="2" y="24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58" y="40"/>
                  </a:cxn>
                  <a:cxn ang="0">
                    <a:pos x="58" y="40"/>
                  </a:cxn>
                  <a:cxn ang="0">
                    <a:pos x="58" y="40"/>
                  </a:cxn>
                  <a:cxn ang="0">
                    <a:pos x="58" y="40"/>
                  </a:cxn>
                  <a:cxn ang="0">
                    <a:pos x="58" y="40"/>
                  </a:cxn>
                  <a:cxn ang="0">
                    <a:pos x="58" y="41"/>
                  </a:cxn>
                  <a:cxn ang="0">
                    <a:pos x="58" y="41"/>
                  </a:cxn>
                  <a:cxn ang="0">
                    <a:pos x="58" y="41"/>
                  </a:cxn>
                  <a:cxn ang="0">
                    <a:pos x="58" y="41"/>
                  </a:cxn>
                  <a:cxn ang="0">
                    <a:pos x="58" y="41"/>
                  </a:cxn>
                  <a:cxn ang="0">
                    <a:pos x="16" y="0"/>
                  </a:cxn>
                </a:cxnLst>
                <a:rect l="0" t="0" r="r" b="b"/>
                <a:pathLst>
                  <a:path w="58" h="41">
                    <a:moveTo>
                      <a:pt x="16" y="0"/>
                    </a:moveTo>
                    <a:lnTo>
                      <a:pt x="16" y="0"/>
                    </a:lnTo>
                    <a:lnTo>
                      <a:pt x="13" y="4"/>
                    </a:lnTo>
                    <a:lnTo>
                      <a:pt x="9" y="8"/>
                    </a:lnTo>
                    <a:lnTo>
                      <a:pt x="7" y="13"/>
                    </a:lnTo>
                    <a:lnTo>
                      <a:pt x="5" y="18"/>
                    </a:lnTo>
                    <a:lnTo>
                      <a:pt x="2" y="24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9" name="Freeform 3668"/>
              <p:cNvSpPr>
                <a:spLocks/>
              </p:cNvSpPr>
              <p:nvPr/>
            </p:nvSpPr>
            <p:spPr bwMode="auto">
              <a:xfrm>
                <a:off x="1548" y="1143"/>
                <a:ext cx="8" cy="12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29" y="2"/>
                  </a:cxn>
                  <a:cxn ang="0">
                    <a:pos x="24" y="3"/>
                  </a:cxn>
                  <a:cxn ang="0">
                    <a:pos x="19" y="5"/>
                  </a:cxn>
                  <a:cxn ang="0">
                    <a:pos x="14" y="7"/>
                  </a:cxn>
                  <a:cxn ang="0">
                    <a:pos x="9" y="10"/>
                  </a:cxn>
                  <a:cxn ang="0">
                    <a:pos x="5" y="13"/>
                  </a:cxn>
                  <a:cxn ang="0">
                    <a:pos x="0" y="17"/>
                  </a:cxn>
                  <a:cxn ang="0">
                    <a:pos x="42" y="58"/>
                  </a:cxn>
                  <a:cxn ang="0">
                    <a:pos x="42" y="58"/>
                  </a:cxn>
                  <a:cxn ang="0">
                    <a:pos x="42" y="58"/>
                  </a:cxn>
                  <a:cxn ang="0">
                    <a:pos x="42" y="58"/>
                  </a:cxn>
                  <a:cxn ang="0">
                    <a:pos x="41" y="58"/>
                  </a:cxn>
                  <a:cxn ang="0">
                    <a:pos x="41" y="58"/>
                  </a:cxn>
                  <a:cxn ang="0">
                    <a:pos x="41" y="58"/>
                  </a:cxn>
                  <a:cxn ang="0">
                    <a:pos x="41" y="58"/>
                  </a:cxn>
                  <a:cxn ang="0">
                    <a:pos x="41" y="58"/>
                  </a:cxn>
                  <a:cxn ang="0">
                    <a:pos x="41" y="58"/>
                  </a:cxn>
                  <a:cxn ang="0">
                    <a:pos x="41" y="0"/>
                  </a:cxn>
                </a:cxnLst>
                <a:rect l="0" t="0" r="r" b="b"/>
                <a:pathLst>
                  <a:path w="42" h="58">
                    <a:moveTo>
                      <a:pt x="41" y="0"/>
                    </a:moveTo>
                    <a:lnTo>
                      <a:pt x="41" y="0"/>
                    </a:lnTo>
                    <a:lnTo>
                      <a:pt x="35" y="0"/>
                    </a:lnTo>
                    <a:lnTo>
                      <a:pt x="29" y="2"/>
                    </a:lnTo>
                    <a:lnTo>
                      <a:pt x="24" y="3"/>
                    </a:lnTo>
                    <a:lnTo>
                      <a:pt x="19" y="5"/>
                    </a:lnTo>
                    <a:lnTo>
                      <a:pt x="14" y="7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0" y="17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0" name="Freeform 3669"/>
              <p:cNvSpPr>
                <a:spLocks/>
              </p:cNvSpPr>
              <p:nvPr/>
            </p:nvSpPr>
            <p:spPr bwMode="auto">
              <a:xfrm>
                <a:off x="1556" y="1143"/>
                <a:ext cx="8" cy="12"/>
              </a:xfrm>
              <a:custGeom>
                <a:avLst/>
                <a:gdLst/>
                <a:ahLst/>
                <a:cxnLst>
                  <a:cxn ang="0">
                    <a:pos x="41" y="17"/>
                  </a:cxn>
                  <a:cxn ang="0">
                    <a:pos x="41" y="17"/>
                  </a:cxn>
                  <a:cxn ang="0">
                    <a:pos x="36" y="13"/>
                  </a:cxn>
                  <a:cxn ang="0">
                    <a:pos x="32" y="10"/>
                  </a:cxn>
                  <a:cxn ang="0">
                    <a:pos x="27" y="7"/>
                  </a:cxn>
                  <a:cxn ang="0">
                    <a:pos x="23" y="5"/>
                  </a:cxn>
                  <a:cxn ang="0">
                    <a:pos x="17" y="3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1" y="0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41" y="17"/>
                  </a:cxn>
                </a:cxnLst>
                <a:rect l="0" t="0" r="r" b="b"/>
                <a:pathLst>
                  <a:path w="41" h="58">
                    <a:moveTo>
                      <a:pt x="41" y="17"/>
                    </a:moveTo>
                    <a:lnTo>
                      <a:pt x="41" y="17"/>
                    </a:lnTo>
                    <a:lnTo>
                      <a:pt x="36" y="13"/>
                    </a:lnTo>
                    <a:lnTo>
                      <a:pt x="32" y="10"/>
                    </a:lnTo>
                    <a:lnTo>
                      <a:pt x="27" y="7"/>
                    </a:lnTo>
                    <a:lnTo>
                      <a:pt x="23" y="5"/>
                    </a:lnTo>
                    <a:lnTo>
                      <a:pt x="17" y="3"/>
                    </a:lnTo>
                    <a:lnTo>
                      <a:pt x="11" y="2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4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1" name="Freeform 3670"/>
              <p:cNvSpPr>
                <a:spLocks/>
              </p:cNvSpPr>
              <p:nvPr/>
            </p:nvSpPr>
            <p:spPr bwMode="auto">
              <a:xfrm>
                <a:off x="1555" y="1146"/>
                <a:ext cx="12" cy="9"/>
              </a:xfrm>
              <a:custGeom>
                <a:avLst/>
                <a:gdLst/>
                <a:ahLst/>
                <a:cxnLst>
                  <a:cxn ang="0">
                    <a:pos x="59" y="40"/>
                  </a:cxn>
                  <a:cxn ang="0">
                    <a:pos x="59" y="40"/>
                  </a:cxn>
                  <a:cxn ang="0">
                    <a:pos x="59" y="34"/>
                  </a:cxn>
                  <a:cxn ang="0">
                    <a:pos x="58" y="28"/>
                  </a:cxn>
                  <a:cxn ang="0">
                    <a:pos x="57" y="24"/>
                  </a:cxn>
                  <a:cxn ang="0">
                    <a:pos x="55" y="18"/>
                  </a:cxn>
                  <a:cxn ang="0">
                    <a:pos x="52" y="13"/>
                  </a:cxn>
                  <a:cxn ang="0">
                    <a:pos x="50" y="9"/>
                  </a:cxn>
                  <a:cxn ang="0">
                    <a:pos x="47" y="4"/>
                  </a:cxn>
                  <a:cxn ang="0">
                    <a:pos x="43" y="0"/>
                  </a:cxn>
                  <a:cxn ang="0">
                    <a:pos x="2" y="41"/>
                  </a:cxn>
                  <a:cxn ang="0">
                    <a:pos x="2" y="41"/>
                  </a:cxn>
                  <a:cxn ang="0">
                    <a:pos x="2" y="41"/>
                  </a:cxn>
                  <a:cxn ang="0">
                    <a:pos x="2" y="41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59" y="40"/>
                  </a:cxn>
                </a:cxnLst>
                <a:rect l="0" t="0" r="r" b="b"/>
                <a:pathLst>
                  <a:path w="59" h="41">
                    <a:moveTo>
                      <a:pt x="59" y="40"/>
                    </a:moveTo>
                    <a:lnTo>
                      <a:pt x="59" y="40"/>
                    </a:lnTo>
                    <a:lnTo>
                      <a:pt x="59" y="34"/>
                    </a:lnTo>
                    <a:lnTo>
                      <a:pt x="58" y="28"/>
                    </a:lnTo>
                    <a:lnTo>
                      <a:pt x="57" y="24"/>
                    </a:lnTo>
                    <a:lnTo>
                      <a:pt x="55" y="18"/>
                    </a:lnTo>
                    <a:lnTo>
                      <a:pt x="52" y="13"/>
                    </a:lnTo>
                    <a:lnTo>
                      <a:pt x="50" y="9"/>
                    </a:lnTo>
                    <a:lnTo>
                      <a:pt x="47" y="4"/>
                    </a:lnTo>
                    <a:lnTo>
                      <a:pt x="43" y="0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59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2" name="Freeform 3671"/>
              <p:cNvSpPr>
                <a:spLocks/>
              </p:cNvSpPr>
              <p:nvPr/>
            </p:nvSpPr>
            <p:spPr bwMode="auto">
              <a:xfrm>
                <a:off x="1554" y="1147"/>
                <a:ext cx="11" cy="9"/>
              </a:xfrm>
              <a:custGeom>
                <a:avLst/>
                <a:gdLst/>
                <a:ahLst/>
                <a:cxnLst>
                  <a:cxn ang="0">
                    <a:pos x="3" y="41"/>
                  </a:cxn>
                  <a:cxn ang="0">
                    <a:pos x="3" y="41"/>
                  </a:cxn>
                  <a:cxn ang="0">
                    <a:pos x="3" y="41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2" y="38"/>
                  </a:cxn>
                  <a:cxn ang="0">
                    <a:pos x="0" y="37"/>
                  </a:cxn>
                  <a:cxn ang="0">
                    <a:pos x="0" y="36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58" y="35"/>
                  </a:cxn>
                  <a:cxn ang="0">
                    <a:pos x="58" y="30"/>
                  </a:cxn>
                  <a:cxn ang="0">
                    <a:pos x="57" y="26"/>
                  </a:cxn>
                  <a:cxn ang="0">
                    <a:pos x="57" y="21"/>
                  </a:cxn>
                  <a:cxn ang="0">
                    <a:pos x="55" y="16"/>
                  </a:cxn>
                  <a:cxn ang="0">
                    <a:pos x="52" y="12"/>
                  </a:cxn>
                  <a:cxn ang="0">
                    <a:pos x="50" y="7"/>
                  </a:cxn>
                  <a:cxn ang="0">
                    <a:pos x="48" y="4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" y="41"/>
                  </a:cxn>
                </a:cxnLst>
                <a:rect l="0" t="0" r="r" b="b"/>
                <a:pathLst>
                  <a:path w="58" h="41">
                    <a:moveTo>
                      <a:pt x="3" y="41"/>
                    </a:moveTo>
                    <a:lnTo>
                      <a:pt x="3" y="41"/>
                    </a:lnTo>
                    <a:lnTo>
                      <a:pt x="3" y="41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58" y="35"/>
                    </a:lnTo>
                    <a:lnTo>
                      <a:pt x="58" y="30"/>
                    </a:lnTo>
                    <a:lnTo>
                      <a:pt x="57" y="26"/>
                    </a:lnTo>
                    <a:lnTo>
                      <a:pt x="57" y="21"/>
                    </a:lnTo>
                    <a:lnTo>
                      <a:pt x="55" y="16"/>
                    </a:lnTo>
                    <a:lnTo>
                      <a:pt x="52" y="12"/>
                    </a:lnTo>
                    <a:lnTo>
                      <a:pt x="50" y="7"/>
                    </a:lnTo>
                    <a:lnTo>
                      <a:pt x="48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3" name="Freeform 3672"/>
              <p:cNvSpPr>
                <a:spLocks/>
              </p:cNvSpPr>
              <p:nvPr/>
            </p:nvSpPr>
            <p:spPr bwMode="auto">
              <a:xfrm>
                <a:off x="1554" y="1144"/>
                <a:ext cx="9" cy="12"/>
              </a:xfrm>
              <a:custGeom>
                <a:avLst/>
                <a:gdLst/>
                <a:ahLst/>
                <a:cxnLst>
                  <a:cxn ang="0">
                    <a:pos x="7" y="59"/>
                  </a:cxn>
                  <a:cxn ang="0">
                    <a:pos x="7" y="59"/>
                  </a:cxn>
                  <a:cxn ang="0">
                    <a:pos x="6" y="59"/>
                  </a:cxn>
                  <a:cxn ang="0">
                    <a:pos x="6" y="59"/>
                  </a:cxn>
                  <a:cxn ang="0">
                    <a:pos x="4" y="58"/>
                  </a:cxn>
                  <a:cxn ang="0">
                    <a:pos x="3" y="58"/>
                  </a:cxn>
                  <a:cxn ang="0">
                    <a:pos x="2" y="58"/>
                  </a:cxn>
                  <a:cxn ang="0">
                    <a:pos x="1" y="57"/>
                  </a:cxn>
                  <a:cxn ang="0">
                    <a:pos x="1" y="57"/>
                  </a:cxn>
                  <a:cxn ang="0">
                    <a:pos x="0" y="56"/>
                  </a:cxn>
                  <a:cxn ang="0">
                    <a:pos x="41" y="15"/>
                  </a:cxn>
                  <a:cxn ang="0">
                    <a:pos x="38" y="12"/>
                  </a:cxn>
                  <a:cxn ang="0">
                    <a:pos x="33" y="8"/>
                  </a:cxn>
                  <a:cxn ang="0">
                    <a:pos x="30" y="6"/>
                  </a:cxn>
                  <a:cxn ang="0">
                    <a:pos x="25" y="4"/>
                  </a:cxn>
                  <a:cxn ang="0">
                    <a:pos x="21" y="3"/>
                  </a:cxn>
                  <a:cxn ang="0">
                    <a:pos x="16" y="1"/>
                  </a:cxn>
                  <a:cxn ang="0">
                    <a:pos x="11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59"/>
                  </a:cxn>
                </a:cxnLst>
                <a:rect l="0" t="0" r="r" b="b"/>
                <a:pathLst>
                  <a:path w="41" h="59">
                    <a:moveTo>
                      <a:pt x="7" y="59"/>
                    </a:moveTo>
                    <a:lnTo>
                      <a:pt x="7" y="59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4" y="58"/>
                    </a:lnTo>
                    <a:lnTo>
                      <a:pt x="3" y="58"/>
                    </a:lnTo>
                    <a:lnTo>
                      <a:pt x="2" y="58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0" y="56"/>
                    </a:lnTo>
                    <a:lnTo>
                      <a:pt x="41" y="15"/>
                    </a:lnTo>
                    <a:lnTo>
                      <a:pt x="38" y="12"/>
                    </a:lnTo>
                    <a:lnTo>
                      <a:pt x="33" y="8"/>
                    </a:lnTo>
                    <a:lnTo>
                      <a:pt x="30" y="6"/>
                    </a:lnTo>
                    <a:lnTo>
                      <a:pt x="25" y="4"/>
                    </a:lnTo>
                    <a:lnTo>
                      <a:pt x="21" y="3"/>
                    </a:lnTo>
                    <a:lnTo>
                      <a:pt x="16" y="1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4" name="Freeform 3673"/>
              <p:cNvSpPr>
                <a:spLocks/>
              </p:cNvSpPr>
              <p:nvPr/>
            </p:nvSpPr>
            <p:spPr bwMode="auto">
              <a:xfrm>
                <a:off x="1549" y="1144"/>
                <a:ext cx="8" cy="12"/>
              </a:xfrm>
              <a:custGeom>
                <a:avLst/>
                <a:gdLst/>
                <a:ahLst/>
                <a:cxnLst>
                  <a:cxn ang="0">
                    <a:pos x="40" y="56"/>
                  </a:cxn>
                  <a:cxn ang="0">
                    <a:pos x="42" y="56"/>
                  </a:cxn>
                  <a:cxn ang="0">
                    <a:pos x="40" y="57"/>
                  </a:cxn>
                  <a:cxn ang="0">
                    <a:pos x="40" y="57"/>
                  </a:cxn>
                  <a:cxn ang="0">
                    <a:pos x="39" y="58"/>
                  </a:cxn>
                  <a:cxn ang="0">
                    <a:pos x="38" y="58"/>
                  </a:cxn>
                  <a:cxn ang="0">
                    <a:pos x="37" y="58"/>
                  </a:cxn>
                  <a:cxn ang="0">
                    <a:pos x="36" y="59"/>
                  </a:cxn>
                  <a:cxn ang="0">
                    <a:pos x="35" y="59"/>
                  </a:cxn>
                  <a:cxn ang="0">
                    <a:pos x="35" y="59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3"/>
                  </a:cxn>
                  <a:cxn ang="0">
                    <a:pos x="16" y="4"/>
                  </a:cxn>
                  <a:cxn ang="0">
                    <a:pos x="12" y="6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40" y="56"/>
                  </a:cxn>
                </a:cxnLst>
                <a:rect l="0" t="0" r="r" b="b"/>
                <a:pathLst>
                  <a:path w="42" h="59">
                    <a:moveTo>
                      <a:pt x="40" y="56"/>
                    </a:moveTo>
                    <a:lnTo>
                      <a:pt x="42" y="56"/>
                    </a:lnTo>
                    <a:lnTo>
                      <a:pt x="40" y="57"/>
                    </a:lnTo>
                    <a:lnTo>
                      <a:pt x="40" y="57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7" y="58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5" y="59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3"/>
                    </a:lnTo>
                    <a:lnTo>
                      <a:pt x="16" y="4"/>
                    </a:lnTo>
                    <a:lnTo>
                      <a:pt x="12" y="6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5" name="Freeform 3674"/>
              <p:cNvSpPr>
                <a:spLocks/>
              </p:cNvSpPr>
              <p:nvPr/>
            </p:nvSpPr>
            <p:spPr bwMode="auto">
              <a:xfrm>
                <a:off x="1546" y="1147"/>
                <a:ext cx="12" cy="9"/>
              </a:xfrm>
              <a:custGeom>
                <a:avLst/>
                <a:gdLst/>
                <a:ahLst/>
                <a:cxnLst>
                  <a:cxn ang="0">
                    <a:pos x="59" y="35"/>
                  </a:cxn>
                  <a:cxn ang="0">
                    <a:pos x="59" y="35"/>
                  </a:cxn>
                  <a:cxn ang="0">
                    <a:pos x="59" y="35"/>
                  </a:cxn>
                  <a:cxn ang="0">
                    <a:pos x="59" y="36"/>
                  </a:cxn>
                  <a:cxn ang="0">
                    <a:pos x="59" y="37"/>
                  </a:cxn>
                  <a:cxn ang="0">
                    <a:pos x="58" y="38"/>
                  </a:cxn>
                  <a:cxn ang="0">
                    <a:pos x="58" y="40"/>
                  </a:cxn>
                  <a:cxn ang="0">
                    <a:pos x="57" y="40"/>
                  </a:cxn>
                  <a:cxn ang="0">
                    <a:pos x="57" y="41"/>
                  </a:cxn>
                  <a:cxn ang="0">
                    <a:pos x="55" y="41"/>
                  </a:cxn>
                  <a:cxn ang="0">
                    <a:pos x="15" y="0"/>
                  </a:cxn>
                  <a:cxn ang="0">
                    <a:pos x="12" y="4"/>
                  </a:cxn>
                  <a:cxn ang="0">
                    <a:pos x="9" y="7"/>
                  </a:cxn>
                  <a:cxn ang="0">
                    <a:pos x="6" y="12"/>
                  </a:cxn>
                  <a:cxn ang="0">
                    <a:pos x="5" y="15"/>
                  </a:cxn>
                  <a:cxn ang="0">
                    <a:pos x="2" y="20"/>
                  </a:cxn>
                  <a:cxn ang="0">
                    <a:pos x="1" y="26"/>
                  </a:cxn>
                  <a:cxn ang="0">
                    <a:pos x="1" y="30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59" y="35"/>
                  </a:cxn>
                </a:cxnLst>
                <a:rect l="0" t="0" r="r" b="b"/>
                <a:pathLst>
                  <a:path w="59" h="41">
                    <a:moveTo>
                      <a:pt x="59" y="35"/>
                    </a:moveTo>
                    <a:lnTo>
                      <a:pt x="59" y="35"/>
                    </a:lnTo>
                    <a:lnTo>
                      <a:pt x="59" y="35"/>
                    </a:lnTo>
                    <a:lnTo>
                      <a:pt x="59" y="36"/>
                    </a:lnTo>
                    <a:lnTo>
                      <a:pt x="59" y="37"/>
                    </a:lnTo>
                    <a:lnTo>
                      <a:pt x="58" y="38"/>
                    </a:lnTo>
                    <a:lnTo>
                      <a:pt x="58" y="40"/>
                    </a:lnTo>
                    <a:lnTo>
                      <a:pt x="57" y="40"/>
                    </a:lnTo>
                    <a:lnTo>
                      <a:pt x="57" y="41"/>
                    </a:lnTo>
                    <a:lnTo>
                      <a:pt x="55" y="41"/>
                    </a:lnTo>
                    <a:lnTo>
                      <a:pt x="15" y="0"/>
                    </a:lnTo>
                    <a:lnTo>
                      <a:pt x="12" y="4"/>
                    </a:lnTo>
                    <a:lnTo>
                      <a:pt x="9" y="7"/>
                    </a:lnTo>
                    <a:lnTo>
                      <a:pt x="6" y="12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6"/>
                    </a:lnTo>
                    <a:lnTo>
                      <a:pt x="1" y="30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59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6" name="Freeform 3675"/>
              <p:cNvSpPr>
                <a:spLocks/>
              </p:cNvSpPr>
              <p:nvPr/>
            </p:nvSpPr>
            <p:spPr bwMode="auto">
              <a:xfrm>
                <a:off x="1546" y="1153"/>
                <a:ext cx="12" cy="8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7" y="0"/>
                  </a:cxn>
                  <a:cxn ang="0">
                    <a:pos x="57" y="1"/>
                  </a:cxn>
                  <a:cxn ang="0">
                    <a:pos x="58" y="2"/>
                  </a:cxn>
                  <a:cxn ang="0">
                    <a:pos x="58" y="3"/>
                  </a:cxn>
                  <a:cxn ang="0">
                    <a:pos x="59" y="5"/>
                  </a:cxn>
                  <a:cxn ang="0">
                    <a:pos x="59" y="6"/>
                  </a:cxn>
                  <a:cxn ang="0">
                    <a:pos x="59" y="6"/>
                  </a:cxn>
                  <a:cxn ang="0">
                    <a:pos x="59" y="7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1" y="16"/>
                  </a:cxn>
                  <a:cxn ang="0">
                    <a:pos x="2" y="21"/>
                  </a:cxn>
                  <a:cxn ang="0">
                    <a:pos x="5" y="25"/>
                  </a:cxn>
                  <a:cxn ang="0">
                    <a:pos x="6" y="30"/>
                  </a:cxn>
                  <a:cxn ang="0">
                    <a:pos x="9" y="33"/>
                  </a:cxn>
                  <a:cxn ang="0">
                    <a:pos x="12" y="38"/>
                  </a:cxn>
                  <a:cxn ang="0">
                    <a:pos x="15" y="42"/>
                  </a:cxn>
                  <a:cxn ang="0">
                    <a:pos x="15" y="42"/>
                  </a:cxn>
                  <a:cxn ang="0">
                    <a:pos x="55" y="0"/>
                  </a:cxn>
                </a:cxnLst>
                <a:rect l="0" t="0" r="r" b="b"/>
                <a:pathLst>
                  <a:path w="59" h="42">
                    <a:moveTo>
                      <a:pt x="55" y="0"/>
                    </a:moveTo>
                    <a:lnTo>
                      <a:pt x="55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8" y="2"/>
                    </a:lnTo>
                    <a:lnTo>
                      <a:pt x="58" y="3"/>
                    </a:lnTo>
                    <a:lnTo>
                      <a:pt x="59" y="5"/>
                    </a:lnTo>
                    <a:lnTo>
                      <a:pt x="59" y="6"/>
                    </a:lnTo>
                    <a:lnTo>
                      <a:pt x="59" y="6"/>
                    </a:lnTo>
                    <a:lnTo>
                      <a:pt x="59" y="7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2" y="21"/>
                    </a:lnTo>
                    <a:lnTo>
                      <a:pt x="5" y="25"/>
                    </a:lnTo>
                    <a:lnTo>
                      <a:pt x="6" y="30"/>
                    </a:lnTo>
                    <a:lnTo>
                      <a:pt x="9" y="33"/>
                    </a:lnTo>
                    <a:lnTo>
                      <a:pt x="12" y="38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7" name="Freeform 3676"/>
              <p:cNvSpPr>
                <a:spLocks/>
              </p:cNvSpPr>
              <p:nvPr/>
            </p:nvSpPr>
            <p:spPr bwMode="auto">
              <a:xfrm>
                <a:off x="1549" y="1153"/>
                <a:ext cx="8" cy="11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9" y="1"/>
                  </a:cxn>
                  <a:cxn ang="0">
                    <a:pos x="39" y="1"/>
                  </a:cxn>
                  <a:cxn ang="0">
                    <a:pos x="40" y="2"/>
                  </a:cxn>
                  <a:cxn ang="0">
                    <a:pos x="40" y="2"/>
                  </a:cxn>
                  <a:cxn ang="0">
                    <a:pos x="0" y="44"/>
                  </a:cxn>
                  <a:cxn ang="0">
                    <a:pos x="3" y="46"/>
                  </a:cxn>
                  <a:cxn ang="0">
                    <a:pos x="7" y="49"/>
                  </a:cxn>
                  <a:cxn ang="0">
                    <a:pos x="12" y="52"/>
                  </a:cxn>
                  <a:cxn ang="0">
                    <a:pos x="16" y="54"/>
                  </a:cxn>
                  <a:cxn ang="0">
                    <a:pos x="21" y="55"/>
                  </a:cxn>
                  <a:cxn ang="0">
                    <a:pos x="25" y="56"/>
                  </a:cxn>
                  <a:cxn ang="0">
                    <a:pos x="30" y="57"/>
                  </a:cxn>
                  <a:cxn ang="0">
                    <a:pos x="35" y="57"/>
                  </a:cxn>
                  <a:cxn ang="0">
                    <a:pos x="35" y="57"/>
                  </a:cxn>
                  <a:cxn ang="0">
                    <a:pos x="35" y="0"/>
                  </a:cxn>
                </a:cxnLst>
                <a:rect l="0" t="0" r="r" b="b"/>
                <a:pathLst>
                  <a:path w="40" h="57">
                    <a:moveTo>
                      <a:pt x="35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7" y="49"/>
                    </a:lnTo>
                    <a:lnTo>
                      <a:pt x="12" y="52"/>
                    </a:lnTo>
                    <a:lnTo>
                      <a:pt x="16" y="54"/>
                    </a:lnTo>
                    <a:lnTo>
                      <a:pt x="21" y="55"/>
                    </a:lnTo>
                    <a:lnTo>
                      <a:pt x="25" y="56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35" y="5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8" name="Freeform 3677"/>
              <p:cNvSpPr>
                <a:spLocks/>
              </p:cNvSpPr>
              <p:nvPr/>
            </p:nvSpPr>
            <p:spPr bwMode="auto">
              <a:xfrm>
                <a:off x="1554" y="1153"/>
                <a:ext cx="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57"/>
                  </a:cxn>
                  <a:cxn ang="0">
                    <a:pos x="11" y="57"/>
                  </a:cxn>
                  <a:cxn ang="0">
                    <a:pos x="16" y="56"/>
                  </a:cxn>
                  <a:cxn ang="0">
                    <a:pos x="21" y="55"/>
                  </a:cxn>
                  <a:cxn ang="0">
                    <a:pos x="25" y="54"/>
                  </a:cxn>
                  <a:cxn ang="0">
                    <a:pos x="30" y="52"/>
                  </a:cxn>
                  <a:cxn ang="0">
                    <a:pos x="33" y="49"/>
                  </a:cxn>
                  <a:cxn ang="0">
                    <a:pos x="38" y="46"/>
                  </a:cxn>
                  <a:cxn ang="0">
                    <a:pos x="41" y="44"/>
                  </a:cxn>
                  <a:cxn ang="0">
                    <a:pos x="41" y="44"/>
                  </a:cxn>
                  <a:cxn ang="0">
                    <a:pos x="0" y="2"/>
                  </a:cxn>
                </a:cxnLst>
                <a:rect l="0" t="0" r="r" b="b"/>
                <a:pathLst>
                  <a:path w="41" h="57">
                    <a:moveTo>
                      <a:pt x="0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57"/>
                    </a:lnTo>
                    <a:lnTo>
                      <a:pt x="11" y="57"/>
                    </a:lnTo>
                    <a:lnTo>
                      <a:pt x="16" y="56"/>
                    </a:lnTo>
                    <a:lnTo>
                      <a:pt x="21" y="55"/>
                    </a:lnTo>
                    <a:lnTo>
                      <a:pt x="25" y="54"/>
                    </a:lnTo>
                    <a:lnTo>
                      <a:pt x="30" y="52"/>
                    </a:lnTo>
                    <a:lnTo>
                      <a:pt x="33" y="49"/>
                    </a:lnTo>
                    <a:lnTo>
                      <a:pt x="38" y="46"/>
                    </a:lnTo>
                    <a:lnTo>
                      <a:pt x="41" y="44"/>
                    </a:lnTo>
                    <a:lnTo>
                      <a:pt x="41" y="4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9" name="Freeform 3678"/>
              <p:cNvSpPr>
                <a:spLocks/>
              </p:cNvSpPr>
              <p:nvPr/>
            </p:nvSpPr>
            <p:spPr bwMode="auto">
              <a:xfrm>
                <a:off x="1554" y="1153"/>
                <a:ext cx="11" cy="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44" y="42"/>
                  </a:cxn>
                  <a:cxn ang="0">
                    <a:pos x="48" y="38"/>
                  </a:cxn>
                  <a:cxn ang="0">
                    <a:pos x="50" y="33"/>
                  </a:cxn>
                  <a:cxn ang="0">
                    <a:pos x="52" y="30"/>
                  </a:cxn>
                  <a:cxn ang="0">
                    <a:pos x="55" y="25"/>
                  </a:cxn>
                  <a:cxn ang="0">
                    <a:pos x="57" y="21"/>
                  </a:cxn>
                  <a:cxn ang="0">
                    <a:pos x="57" y="16"/>
                  </a:cxn>
                  <a:cxn ang="0">
                    <a:pos x="58" y="12"/>
                  </a:cxn>
                  <a:cxn ang="0">
                    <a:pos x="58" y="7"/>
                  </a:cxn>
                  <a:cxn ang="0">
                    <a:pos x="58" y="7"/>
                  </a:cxn>
                  <a:cxn ang="0">
                    <a:pos x="0" y="7"/>
                  </a:cxn>
                </a:cxnLst>
                <a:rect l="0" t="0" r="r" b="b"/>
                <a:pathLst>
                  <a:path w="58" h="42">
                    <a:moveTo>
                      <a:pt x="0" y="7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4" y="42"/>
                    </a:lnTo>
                    <a:lnTo>
                      <a:pt x="48" y="38"/>
                    </a:lnTo>
                    <a:lnTo>
                      <a:pt x="50" y="33"/>
                    </a:lnTo>
                    <a:lnTo>
                      <a:pt x="52" y="30"/>
                    </a:lnTo>
                    <a:lnTo>
                      <a:pt x="55" y="25"/>
                    </a:lnTo>
                    <a:lnTo>
                      <a:pt x="57" y="21"/>
                    </a:lnTo>
                    <a:lnTo>
                      <a:pt x="57" y="16"/>
                    </a:lnTo>
                    <a:lnTo>
                      <a:pt x="58" y="12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0" name="Freeform 3679"/>
              <p:cNvSpPr>
                <a:spLocks/>
              </p:cNvSpPr>
              <p:nvPr/>
            </p:nvSpPr>
            <p:spPr bwMode="auto">
              <a:xfrm>
                <a:off x="1509" y="1147"/>
                <a:ext cx="17" cy="27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0" y="127"/>
                  </a:cxn>
                  <a:cxn ang="0">
                    <a:pos x="1" y="124"/>
                  </a:cxn>
                  <a:cxn ang="0">
                    <a:pos x="4" y="118"/>
                  </a:cxn>
                  <a:cxn ang="0">
                    <a:pos x="7" y="112"/>
                  </a:cxn>
                  <a:cxn ang="0">
                    <a:pos x="12" y="105"/>
                  </a:cxn>
                  <a:cxn ang="0">
                    <a:pos x="18" y="98"/>
                  </a:cxn>
                  <a:cxn ang="0">
                    <a:pos x="24" y="91"/>
                  </a:cxn>
                  <a:cxn ang="0">
                    <a:pos x="34" y="83"/>
                  </a:cxn>
                  <a:cxn ang="0">
                    <a:pos x="48" y="72"/>
                  </a:cxn>
                  <a:cxn ang="0">
                    <a:pos x="58" y="61"/>
                  </a:cxn>
                  <a:cxn ang="0">
                    <a:pos x="65" y="53"/>
                  </a:cxn>
                  <a:cxn ang="0">
                    <a:pos x="68" y="46"/>
                  </a:cxn>
                  <a:cxn ang="0">
                    <a:pos x="71" y="39"/>
                  </a:cxn>
                  <a:cxn ang="0">
                    <a:pos x="69" y="32"/>
                  </a:cxn>
                  <a:cxn ang="0">
                    <a:pos x="67" y="26"/>
                  </a:cxn>
                  <a:cxn ang="0">
                    <a:pos x="64" y="21"/>
                  </a:cxn>
                  <a:cxn ang="0">
                    <a:pos x="58" y="16"/>
                  </a:cxn>
                  <a:cxn ang="0">
                    <a:pos x="51" y="14"/>
                  </a:cxn>
                  <a:cxn ang="0">
                    <a:pos x="43" y="14"/>
                  </a:cxn>
                  <a:cxn ang="0">
                    <a:pos x="35" y="15"/>
                  </a:cxn>
                  <a:cxn ang="0">
                    <a:pos x="29" y="20"/>
                  </a:cxn>
                  <a:cxn ang="0">
                    <a:pos x="24" y="24"/>
                  </a:cxn>
                  <a:cxn ang="0">
                    <a:pos x="21" y="31"/>
                  </a:cxn>
                  <a:cxn ang="0">
                    <a:pos x="20" y="41"/>
                  </a:cxn>
                  <a:cxn ang="0">
                    <a:pos x="5" y="30"/>
                  </a:cxn>
                  <a:cxn ang="0">
                    <a:pos x="9" y="19"/>
                  </a:cxn>
                  <a:cxn ang="0">
                    <a:pos x="16" y="11"/>
                  </a:cxn>
                  <a:cxn ang="0">
                    <a:pos x="26" y="5"/>
                  </a:cxn>
                  <a:cxn ang="0">
                    <a:pos x="37" y="1"/>
                  </a:cxn>
                  <a:cxn ang="0">
                    <a:pos x="51" y="1"/>
                  </a:cxn>
                  <a:cxn ang="0">
                    <a:pos x="63" y="4"/>
                  </a:cxn>
                  <a:cxn ang="0">
                    <a:pos x="73" y="8"/>
                  </a:cxn>
                  <a:cxn ang="0">
                    <a:pos x="81" y="16"/>
                  </a:cxn>
                  <a:cxn ang="0">
                    <a:pos x="86" y="26"/>
                  </a:cxn>
                  <a:cxn ang="0">
                    <a:pos x="87" y="37"/>
                  </a:cxn>
                  <a:cxn ang="0">
                    <a:pos x="87" y="43"/>
                  </a:cxn>
                  <a:cxn ang="0">
                    <a:pos x="85" y="49"/>
                  </a:cxn>
                  <a:cxn ang="0">
                    <a:pos x="82" y="54"/>
                  </a:cxn>
                  <a:cxn ang="0">
                    <a:pos x="79" y="60"/>
                  </a:cxn>
                  <a:cxn ang="0">
                    <a:pos x="74" y="66"/>
                  </a:cxn>
                  <a:cxn ang="0">
                    <a:pos x="68" y="73"/>
                  </a:cxn>
                  <a:cxn ang="0">
                    <a:pos x="60" y="81"/>
                  </a:cxn>
                  <a:cxn ang="0">
                    <a:pos x="49" y="91"/>
                  </a:cxn>
                  <a:cxn ang="0">
                    <a:pos x="38" y="99"/>
                  </a:cxn>
                  <a:cxn ang="0">
                    <a:pos x="33" y="105"/>
                  </a:cxn>
                  <a:cxn ang="0">
                    <a:pos x="29" y="109"/>
                  </a:cxn>
                  <a:cxn ang="0">
                    <a:pos x="26" y="112"/>
                  </a:cxn>
                  <a:cxn ang="0">
                    <a:pos x="23" y="116"/>
                  </a:cxn>
                </a:cxnLst>
                <a:rect l="0" t="0" r="r" b="b"/>
                <a:pathLst>
                  <a:path w="87" h="132">
                    <a:moveTo>
                      <a:pt x="87" y="117"/>
                    </a:moveTo>
                    <a:lnTo>
                      <a:pt x="87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1" y="126"/>
                    </a:lnTo>
                    <a:lnTo>
                      <a:pt x="1" y="125"/>
                    </a:lnTo>
                    <a:lnTo>
                      <a:pt x="1" y="124"/>
                    </a:lnTo>
                    <a:lnTo>
                      <a:pt x="3" y="123"/>
                    </a:lnTo>
                    <a:lnTo>
                      <a:pt x="3" y="120"/>
                    </a:lnTo>
                    <a:lnTo>
                      <a:pt x="4" y="118"/>
                    </a:lnTo>
                    <a:lnTo>
                      <a:pt x="5" y="117"/>
                    </a:lnTo>
                    <a:lnTo>
                      <a:pt x="6" y="114"/>
                    </a:lnTo>
                    <a:lnTo>
                      <a:pt x="7" y="112"/>
                    </a:lnTo>
                    <a:lnTo>
                      <a:pt x="8" y="110"/>
                    </a:lnTo>
                    <a:lnTo>
                      <a:pt x="9" y="108"/>
                    </a:lnTo>
                    <a:lnTo>
                      <a:pt x="12" y="105"/>
                    </a:lnTo>
                    <a:lnTo>
                      <a:pt x="13" y="103"/>
                    </a:lnTo>
                    <a:lnTo>
                      <a:pt x="15" y="101"/>
                    </a:lnTo>
                    <a:lnTo>
                      <a:pt x="18" y="98"/>
                    </a:lnTo>
                    <a:lnTo>
                      <a:pt x="20" y="96"/>
                    </a:lnTo>
                    <a:lnTo>
                      <a:pt x="22" y="94"/>
                    </a:lnTo>
                    <a:lnTo>
                      <a:pt x="24" y="91"/>
                    </a:lnTo>
                    <a:lnTo>
                      <a:pt x="28" y="89"/>
                    </a:lnTo>
                    <a:lnTo>
                      <a:pt x="30" y="87"/>
                    </a:lnTo>
                    <a:lnTo>
                      <a:pt x="34" y="83"/>
                    </a:lnTo>
                    <a:lnTo>
                      <a:pt x="39" y="80"/>
                    </a:lnTo>
                    <a:lnTo>
                      <a:pt x="44" y="75"/>
                    </a:lnTo>
                    <a:lnTo>
                      <a:pt x="48" y="72"/>
                    </a:lnTo>
                    <a:lnTo>
                      <a:pt x="52" y="68"/>
                    </a:lnTo>
                    <a:lnTo>
                      <a:pt x="56" y="65"/>
                    </a:lnTo>
                    <a:lnTo>
                      <a:pt x="58" y="61"/>
                    </a:lnTo>
                    <a:lnTo>
                      <a:pt x="60" y="59"/>
                    </a:lnTo>
                    <a:lnTo>
                      <a:pt x="63" y="56"/>
                    </a:lnTo>
                    <a:lnTo>
                      <a:pt x="65" y="53"/>
                    </a:lnTo>
                    <a:lnTo>
                      <a:pt x="66" y="51"/>
                    </a:lnTo>
                    <a:lnTo>
                      <a:pt x="67" y="49"/>
                    </a:lnTo>
                    <a:lnTo>
                      <a:pt x="68" y="46"/>
                    </a:lnTo>
                    <a:lnTo>
                      <a:pt x="69" y="44"/>
                    </a:lnTo>
                    <a:lnTo>
                      <a:pt x="69" y="42"/>
                    </a:lnTo>
                    <a:lnTo>
                      <a:pt x="71" y="39"/>
                    </a:lnTo>
                    <a:lnTo>
                      <a:pt x="71" y="37"/>
                    </a:lnTo>
                    <a:lnTo>
                      <a:pt x="71" y="35"/>
                    </a:lnTo>
                    <a:lnTo>
                      <a:pt x="69" y="32"/>
                    </a:lnTo>
                    <a:lnTo>
                      <a:pt x="69" y="30"/>
                    </a:lnTo>
                    <a:lnTo>
                      <a:pt x="68" y="28"/>
                    </a:lnTo>
                    <a:lnTo>
                      <a:pt x="67" y="26"/>
                    </a:lnTo>
                    <a:lnTo>
                      <a:pt x="66" y="24"/>
                    </a:lnTo>
                    <a:lnTo>
                      <a:pt x="65" y="22"/>
                    </a:lnTo>
                    <a:lnTo>
                      <a:pt x="64" y="21"/>
                    </a:lnTo>
                    <a:lnTo>
                      <a:pt x="61" y="19"/>
                    </a:lnTo>
                    <a:lnTo>
                      <a:pt x="60" y="17"/>
                    </a:lnTo>
                    <a:lnTo>
                      <a:pt x="58" y="16"/>
                    </a:lnTo>
                    <a:lnTo>
                      <a:pt x="56" y="15"/>
                    </a:lnTo>
                    <a:lnTo>
                      <a:pt x="53" y="15"/>
                    </a:lnTo>
                    <a:lnTo>
                      <a:pt x="51" y="14"/>
                    </a:lnTo>
                    <a:lnTo>
                      <a:pt x="49" y="14"/>
                    </a:lnTo>
                    <a:lnTo>
                      <a:pt x="45" y="14"/>
                    </a:lnTo>
                    <a:lnTo>
                      <a:pt x="43" y="14"/>
                    </a:lnTo>
                    <a:lnTo>
                      <a:pt x="41" y="14"/>
                    </a:lnTo>
                    <a:lnTo>
                      <a:pt x="37" y="15"/>
                    </a:lnTo>
                    <a:lnTo>
                      <a:pt x="35" y="15"/>
                    </a:lnTo>
                    <a:lnTo>
                      <a:pt x="33" y="16"/>
                    </a:lnTo>
                    <a:lnTo>
                      <a:pt x="31" y="17"/>
                    </a:lnTo>
                    <a:lnTo>
                      <a:pt x="29" y="20"/>
                    </a:lnTo>
                    <a:lnTo>
                      <a:pt x="27" y="21"/>
                    </a:lnTo>
                    <a:lnTo>
                      <a:pt x="26" y="23"/>
                    </a:lnTo>
                    <a:lnTo>
                      <a:pt x="24" y="24"/>
                    </a:lnTo>
                    <a:lnTo>
                      <a:pt x="23" y="27"/>
                    </a:lnTo>
                    <a:lnTo>
                      <a:pt x="22" y="29"/>
                    </a:lnTo>
                    <a:lnTo>
                      <a:pt x="21" y="31"/>
                    </a:lnTo>
                    <a:lnTo>
                      <a:pt x="21" y="35"/>
                    </a:lnTo>
                    <a:lnTo>
                      <a:pt x="20" y="37"/>
                    </a:lnTo>
                    <a:lnTo>
                      <a:pt x="20" y="41"/>
                    </a:lnTo>
                    <a:lnTo>
                      <a:pt x="4" y="38"/>
                    </a:lnTo>
                    <a:lnTo>
                      <a:pt x="4" y="34"/>
                    </a:lnTo>
                    <a:lnTo>
                      <a:pt x="5" y="30"/>
                    </a:lnTo>
                    <a:lnTo>
                      <a:pt x="6" y="26"/>
                    </a:lnTo>
                    <a:lnTo>
                      <a:pt x="7" y="22"/>
                    </a:lnTo>
                    <a:lnTo>
                      <a:pt x="9" y="19"/>
                    </a:lnTo>
                    <a:lnTo>
                      <a:pt x="12" y="15"/>
                    </a:lnTo>
                    <a:lnTo>
                      <a:pt x="14" y="13"/>
                    </a:lnTo>
                    <a:lnTo>
                      <a:pt x="16" y="11"/>
                    </a:lnTo>
                    <a:lnTo>
                      <a:pt x="19" y="8"/>
                    </a:lnTo>
                    <a:lnTo>
                      <a:pt x="22" y="6"/>
                    </a:lnTo>
                    <a:lnTo>
                      <a:pt x="26" y="5"/>
                    </a:lnTo>
                    <a:lnTo>
                      <a:pt x="29" y="4"/>
                    </a:lnTo>
                    <a:lnTo>
                      <a:pt x="33" y="2"/>
                    </a:lnTo>
                    <a:lnTo>
                      <a:pt x="37" y="1"/>
                    </a:lnTo>
                    <a:lnTo>
                      <a:pt x="42" y="1"/>
                    </a:lnTo>
                    <a:lnTo>
                      <a:pt x="46" y="0"/>
                    </a:lnTo>
                    <a:lnTo>
                      <a:pt x="51" y="1"/>
                    </a:lnTo>
                    <a:lnTo>
                      <a:pt x="54" y="1"/>
                    </a:lnTo>
                    <a:lnTo>
                      <a:pt x="59" y="2"/>
                    </a:lnTo>
                    <a:lnTo>
                      <a:pt x="63" y="4"/>
                    </a:lnTo>
                    <a:lnTo>
                      <a:pt x="66" y="5"/>
                    </a:lnTo>
                    <a:lnTo>
                      <a:pt x="69" y="7"/>
                    </a:lnTo>
                    <a:lnTo>
                      <a:pt x="73" y="8"/>
                    </a:lnTo>
                    <a:lnTo>
                      <a:pt x="75" y="11"/>
                    </a:lnTo>
                    <a:lnTo>
                      <a:pt x="79" y="14"/>
                    </a:lnTo>
                    <a:lnTo>
                      <a:pt x="81" y="16"/>
                    </a:lnTo>
                    <a:lnTo>
                      <a:pt x="82" y="20"/>
                    </a:lnTo>
                    <a:lnTo>
                      <a:pt x="85" y="23"/>
                    </a:lnTo>
                    <a:lnTo>
                      <a:pt x="86" y="26"/>
                    </a:lnTo>
                    <a:lnTo>
                      <a:pt x="86" y="29"/>
                    </a:lnTo>
                    <a:lnTo>
                      <a:pt x="87" y="34"/>
                    </a:lnTo>
                    <a:lnTo>
                      <a:pt x="87" y="37"/>
                    </a:lnTo>
                    <a:lnTo>
                      <a:pt x="87" y="39"/>
                    </a:lnTo>
                    <a:lnTo>
                      <a:pt x="87" y="41"/>
                    </a:lnTo>
                    <a:lnTo>
                      <a:pt x="87" y="43"/>
                    </a:lnTo>
                    <a:lnTo>
                      <a:pt x="86" y="45"/>
                    </a:lnTo>
                    <a:lnTo>
                      <a:pt x="86" y="46"/>
                    </a:lnTo>
                    <a:lnTo>
                      <a:pt x="85" y="49"/>
                    </a:lnTo>
                    <a:lnTo>
                      <a:pt x="85" y="51"/>
                    </a:lnTo>
                    <a:lnTo>
                      <a:pt x="83" y="52"/>
                    </a:lnTo>
                    <a:lnTo>
                      <a:pt x="82" y="54"/>
                    </a:lnTo>
                    <a:lnTo>
                      <a:pt x="82" y="57"/>
                    </a:lnTo>
                    <a:lnTo>
                      <a:pt x="81" y="58"/>
                    </a:lnTo>
                    <a:lnTo>
                      <a:pt x="79" y="60"/>
                    </a:lnTo>
                    <a:lnTo>
                      <a:pt x="78" y="62"/>
                    </a:lnTo>
                    <a:lnTo>
                      <a:pt x="76" y="64"/>
                    </a:lnTo>
                    <a:lnTo>
                      <a:pt x="74" y="66"/>
                    </a:lnTo>
                    <a:lnTo>
                      <a:pt x="73" y="68"/>
                    </a:lnTo>
                    <a:lnTo>
                      <a:pt x="71" y="71"/>
                    </a:lnTo>
                    <a:lnTo>
                      <a:pt x="68" y="73"/>
                    </a:lnTo>
                    <a:lnTo>
                      <a:pt x="66" y="75"/>
                    </a:lnTo>
                    <a:lnTo>
                      <a:pt x="63" y="79"/>
                    </a:lnTo>
                    <a:lnTo>
                      <a:pt x="60" y="81"/>
                    </a:lnTo>
                    <a:lnTo>
                      <a:pt x="56" y="84"/>
                    </a:lnTo>
                    <a:lnTo>
                      <a:pt x="52" y="88"/>
                    </a:lnTo>
                    <a:lnTo>
                      <a:pt x="49" y="91"/>
                    </a:lnTo>
                    <a:lnTo>
                      <a:pt x="45" y="94"/>
                    </a:lnTo>
                    <a:lnTo>
                      <a:pt x="42" y="97"/>
                    </a:lnTo>
                    <a:lnTo>
                      <a:pt x="38" y="99"/>
                    </a:lnTo>
                    <a:lnTo>
                      <a:pt x="36" y="102"/>
                    </a:lnTo>
                    <a:lnTo>
                      <a:pt x="34" y="103"/>
                    </a:lnTo>
                    <a:lnTo>
                      <a:pt x="33" y="105"/>
                    </a:lnTo>
                    <a:lnTo>
                      <a:pt x="31" y="106"/>
                    </a:lnTo>
                    <a:lnTo>
                      <a:pt x="29" y="108"/>
                    </a:lnTo>
                    <a:lnTo>
                      <a:pt x="29" y="109"/>
                    </a:lnTo>
                    <a:lnTo>
                      <a:pt x="28" y="110"/>
                    </a:lnTo>
                    <a:lnTo>
                      <a:pt x="27" y="111"/>
                    </a:lnTo>
                    <a:lnTo>
                      <a:pt x="26" y="112"/>
                    </a:lnTo>
                    <a:lnTo>
                      <a:pt x="26" y="113"/>
                    </a:lnTo>
                    <a:lnTo>
                      <a:pt x="24" y="114"/>
                    </a:lnTo>
                    <a:lnTo>
                      <a:pt x="23" y="116"/>
                    </a:lnTo>
                    <a:lnTo>
                      <a:pt x="23" y="117"/>
                    </a:lnTo>
                    <a:lnTo>
                      <a:pt x="87" y="1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1" name="Freeform 3680"/>
              <p:cNvSpPr>
                <a:spLocks noEditPoints="1"/>
              </p:cNvSpPr>
              <p:nvPr/>
            </p:nvSpPr>
            <p:spPr bwMode="auto">
              <a:xfrm>
                <a:off x="1530" y="1147"/>
                <a:ext cx="17" cy="2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2" y="42"/>
                  </a:cxn>
                  <a:cxn ang="0">
                    <a:pos x="5" y="30"/>
                  </a:cxn>
                  <a:cxn ang="0">
                    <a:pos x="9" y="21"/>
                  </a:cxn>
                  <a:cxn ang="0">
                    <a:pos x="15" y="13"/>
                  </a:cxn>
                  <a:cxn ang="0">
                    <a:pos x="21" y="7"/>
                  </a:cxn>
                  <a:cxn ang="0">
                    <a:pos x="30" y="2"/>
                  </a:cxn>
                  <a:cxn ang="0">
                    <a:pos x="39" y="1"/>
                  </a:cxn>
                  <a:cxn ang="0">
                    <a:pos x="47" y="1"/>
                  </a:cxn>
                  <a:cxn ang="0">
                    <a:pos x="54" y="2"/>
                  </a:cxn>
                  <a:cxn ang="0">
                    <a:pos x="61" y="5"/>
                  </a:cxn>
                  <a:cxn ang="0">
                    <a:pos x="67" y="8"/>
                  </a:cxn>
                  <a:cxn ang="0">
                    <a:pos x="72" y="13"/>
                  </a:cxn>
                  <a:cxn ang="0">
                    <a:pos x="75" y="19"/>
                  </a:cxn>
                  <a:cxn ang="0">
                    <a:pos x="79" y="26"/>
                  </a:cxn>
                  <a:cxn ang="0">
                    <a:pos x="82" y="34"/>
                  </a:cxn>
                  <a:cxn ang="0">
                    <a:pos x="83" y="43"/>
                  </a:cxn>
                  <a:cxn ang="0">
                    <a:pos x="84" y="54"/>
                  </a:cxn>
                  <a:cxn ang="0">
                    <a:pos x="86" y="67"/>
                  </a:cxn>
                  <a:cxn ang="0">
                    <a:pos x="84" y="83"/>
                  </a:cxn>
                  <a:cxn ang="0">
                    <a:pos x="82" y="97"/>
                  </a:cxn>
                  <a:cxn ang="0">
                    <a:pos x="80" y="108"/>
                  </a:cxn>
                  <a:cxn ang="0">
                    <a:pos x="75" y="117"/>
                  </a:cxn>
                  <a:cxn ang="0">
                    <a:pos x="68" y="125"/>
                  </a:cxn>
                  <a:cxn ang="0">
                    <a:pos x="61" y="129"/>
                  </a:cxn>
                  <a:cxn ang="0">
                    <a:pos x="53" y="133"/>
                  </a:cxn>
                  <a:cxn ang="0">
                    <a:pos x="43" y="134"/>
                  </a:cxn>
                  <a:cxn ang="0">
                    <a:pos x="30" y="132"/>
                  </a:cxn>
                  <a:cxn ang="0">
                    <a:pos x="19" y="126"/>
                  </a:cxn>
                  <a:cxn ang="0">
                    <a:pos x="11" y="116"/>
                  </a:cxn>
                  <a:cxn ang="0">
                    <a:pos x="4" y="99"/>
                  </a:cxn>
                  <a:cxn ang="0">
                    <a:pos x="0" y="76"/>
                  </a:cxn>
                  <a:cxn ang="0">
                    <a:pos x="16" y="75"/>
                  </a:cxn>
                  <a:cxn ang="0">
                    <a:pos x="19" y="94"/>
                  </a:cxn>
                  <a:cxn ang="0">
                    <a:pos x="22" y="108"/>
                  </a:cxn>
                  <a:cxn ang="0">
                    <a:pos x="28" y="114"/>
                  </a:cxn>
                  <a:cxn ang="0">
                    <a:pos x="35" y="119"/>
                  </a:cxn>
                  <a:cxn ang="0">
                    <a:pos x="43" y="121"/>
                  </a:cxn>
                  <a:cxn ang="0">
                    <a:pos x="51" y="119"/>
                  </a:cxn>
                  <a:cxn ang="0">
                    <a:pos x="57" y="114"/>
                  </a:cxn>
                  <a:cxn ang="0">
                    <a:pos x="63" y="108"/>
                  </a:cxn>
                  <a:cxn ang="0">
                    <a:pos x="67" y="94"/>
                  </a:cxn>
                  <a:cxn ang="0">
                    <a:pos x="68" y="75"/>
                  </a:cxn>
                  <a:cxn ang="0">
                    <a:pos x="68" y="52"/>
                  </a:cxn>
                  <a:cxn ang="0">
                    <a:pos x="66" y="36"/>
                  </a:cxn>
                  <a:cxn ang="0">
                    <a:pos x="61" y="24"/>
                  </a:cxn>
                  <a:cxn ang="0">
                    <a:pos x="56" y="19"/>
                  </a:cxn>
                  <a:cxn ang="0">
                    <a:pos x="47" y="15"/>
                  </a:cxn>
                  <a:cxn ang="0">
                    <a:pos x="39" y="14"/>
                  </a:cxn>
                  <a:cxn ang="0">
                    <a:pos x="32" y="16"/>
                  </a:cxn>
                  <a:cxn ang="0">
                    <a:pos x="27" y="21"/>
                  </a:cxn>
                  <a:cxn ang="0">
                    <a:pos x="21" y="30"/>
                  </a:cxn>
                  <a:cxn ang="0">
                    <a:pos x="17" y="46"/>
                  </a:cxn>
                  <a:cxn ang="0">
                    <a:pos x="16" y="67"/>
                  </a:cxn>
                </a:cxnLst>
                <a:rect l="0" t="0" r="r" b="b"/>
                <a:pathLst>
                  <a:path w="86" h="134">
                    <a:moveTo>
                      <a:pt x="0" y="67"/>
                    </a:moveTo>
                    <a:lnTo>
                      <a:pt x="0" y="61"/>
                    </a:lnTo>
                    <a:lnTo>
                      <a:pt x="0" y="57"/>
                    </a:lnTo>
                    <a:lnTo>
                      <a:pt x="1" y="51"/>
                    </a:lnTo>
                    <a:lnTo>
                      <a:pt x="1" y="46"/>
                    </a:lnTo>
                    <a:lnTo>
                      <a:pt x="2" y="42"/>
                    </a:lnTo>
                    <a:lnTo>
                      <a:pt x="2" y="38"/>
                    </a:lnTo>
                    <a:lnTo>
                      <a:pt x="4" y="34"/>
                    </a:lnTo>
                    <a:lnTo>
                      <a:pt x="5" y="30"/>
                    </a:lnTo>
                    <a:lnTo>
                      <a:pt x="6" y="27"/>
                    </a:lnTo>
                    <a:lnTo>
                      <a:pt x="7" y="23"/>
                    </a:lnTo>
                    <a:lnTo>
                      <a:pt x="9" y="21"/>
                    </a:lnTo>
                    <a:lnTo>
                      <a:pt x="11" y="17"/>
                    </a:lnTo>
                    <a:lnTo>
                      <a:pt x="13" y="15"/>
                    </a:lnTo>
                    <a:lnTo>
                      <a:pt x="15" y="13"/>
                    </a:lnTo>
                    <a:lnTo>
                      <a:pt x="16" y="11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4" y="5"/>
                    </a:lnTo>
                    <a:lnTo>
                      <a:pt x="27" y="4"/>
                    </a:lnTo>
                    <a:lnTo>
                      <a:pt x="30" y="2"/>
                    </a:lnTo>
                    <a:lnTo>
                      <a:pt x="32" y="1"/>
                    </a:lnTo>
                    <a:lnTo>
                      <a:pt x="36" y="1"/>
                    </a:lnTo>
                    <a:lnTo>
                      <a:pt x="39" y="1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7" y="1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4" y="2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61" y="5"/>
                    </a:lnTo>
                    <a:lnTo>
                      <a:pt x="64" y="6"/>
                    </a:lnTo>
                    <a:lnTo>
                      <a:pt x="65" y="7"/>
                    </a:lnTo>
                    <a:lnTo>
                      <a:pt x="67" y="8"/>
                    </a:lnTo>
                    <a:lnTo>
                      <a:pt x="68" y="11"/>
                    </a:lnTo>
                    <a:lnTo>
                      <a:pt x="69" y="12"/>
                    </a:lnTo>
                    <a:lnTo>
                      <a:pt x="72" y="13"/>
                    </a:lnTo>
                    <a:lnTo>
                      <a:pt x="73" y="15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6" y="21"/>
                    </a:lnTo>
                    <a:lnTo>
                      <a:pt x="78" y="23"/>
                    </a:lnTo>
                    <a:lnTo>
                      <a:pt x="79" y="26"/>
                    </a:lnTo>
                    <a:lnTo>
                      <a:pt x="80" y="29"/>
                    </a:lnTo>
                    <a:lnTo>
                      <a:pt x="81" y="31"/>
                    </a:lnTo>
                    <a:lnTo>
                      <a:pt x="82" y="34"/>
                    </a:lnTo>
                    <a:lnTo>
                      <a:pt x="82" y="36"/>
                    </a:lnTo>
                    <a:lnTo>
                      <a:pt x="83" y="39"/>
                    </a:lnTo>
                    <a:lnTo>
                      <a:pt x="83" y="43"/>
                    </a:lnTo>
                    <a:lnTo>
                      <a:pt x="84" y="46"/>
                    </a:lnTo>
                    <a:lnTo>
                      <a:pt x="84" y="50"/>
                    </a:lnTo>
                    <a:lnTo>
                      <a:pt x="84" y="54"/>
                    </a:lnTo>
                    <a:lnTo>
                      <a:pt x="86" y="58"/>
                    </a:lnTo>
                    <a:lnTo>
                      <a:pt x="86" y="62"/>
                    </a:lnTo>
                    <a:lnTo>
                      <a:pt x="86" y="67"/>
                    </a:lnTo>
                    <a:lnTo>
                      <a:pt x="86" y="73"/>
                    </a:lnTo>
                    <a:lnTo>
                      <a:pt x="84" y="79"/>
                    </a:lnTo>
                    <a:lnTo>
                      <a:pt x="84" y="83"/>
                    </a:lnTo>
                    <a:lnTo>
                      <a:pt x="84" y="88"/>
                    </a:lnTo>
                    <a:lnTo>
                      <a:pt x="83" y="92"/>
                    </a:lnTo>
                    <a:lnTo>
                      <a:pt x="82" y="97"/>
                    </a:lnTo>
                    <a:lnTo>
                      <a:pt x="82" y="101"/>
                    </a:lnTo>
                    <a:lnTo>
                      <a:pt x="81" y="104"/>
                    </a:lnTo>
                    <a:lnTo>
                      <a:pt x="80" y="108"/>
                    </a:lnTo>
                    <a:lnTo>
                      <a:pt x="78" y="111"/>
                    </a:lnTo>
                    <a:lnTo>
                      <a:pt x="76" y="114"/>
                    </a:lnTo>
                    <a:lnTo>
                      <a:pt x="75" y="117"/>
                    </a:lnTo>
                    <a:lnTo>
                      <a:pt x="73" y="120"/>
                    </a:lnTo>
                    <a:lnTo>
                      <a:pt x="71" y="123"/>
                    </a:lnTo>
                    <a:lnTo>
                      <a:pt x="68" y="125"/>
                    </a:lnTo>
                    <a:lnTo>
                      <a:pt x="66" y="126"/>
                    </a:lnTo>
                    <a:lnTo>
                      <a:pt x="64" y="128"/>
                    </a:lnTo>
                    <a:lnTo>
                      <a:pt x="61" y="129"/>
                    </a:lnTo>
                    <a:lnTo>
                      <a:pt x="59" y="131"/>
                    </a:lnTo>
                    <a:lnTo>
                      <a:pt x="56" y="132"/>
                    </a:lnTo>
                    <a:lnTo>
                      <a:pt x="53" y="133"/>
                    </a:lnTo>
                    <a:lnTo>
                      <a:pt x="50" y="134"/>
                    </a:lnTo>
                    <a:lnTo>
                      <a:pt x="46" y="134"/>
                    </a:lnTo>
                    <a:lnTo>
                      <a:pt x="43" y="134"/>
                    </a:lnTo>
                    <a:lnTo>
                      <a:pt x="38" y="134"/>
                    </a:lnTo>
                    <a:lnTo>
                      <a:pt x="34" y="133"/>
                    </a:lnTo>
                    <a:lnTo>
                      <a:pt x="30" y="132"/>
                    </a:lnTo>
                    <a:lnTo>
                      <a:pt x="26" y="131"/>
                    </a:lnTo>
                    <a:lnTo>
                      <a:pt x="22" y="128"/>
                    </a:lnTo>
                    <a:lnTo>
                      <a:pt x="19" y="126"/>
                    </a:lnTo>
                    <a:lnTo>
                      <a:pt x="16" y="124"/>
                    </a:lnTo>
                    <a:lnTo>
                      <a:pt x="13" y="120"/>
                    </a:lnTo>
                    <a:lnTo>
                      <a:pt x="11" y="116"/>
                    </a:lnTo>
                    <a:lnTo>
                      <a:pt x="7" y="111"/>
                    </a:lnTo>
                    <a:lnTo>
                      <a:pt x="5" y="105"/>
                    </a:lnTo>
                    <a:lnTo>
                      <a:pt x="4" y="99"/>
                    </a:lnTo>
                    <a:lnTo>
                      <a:pt x="2" y="92"/>
                    </a:lnTo>
                    <a:lnTo>
                      <a:pt x="1" y="84"/>
                    </a:lnTo>
                    <a:lnTo>
                      <a:pt x="0" y="76"/>
                    </a:lnTo>
                    <a:lnTo>
                      <a:pt x="0" y="67"/>
                    </a:lnTo>
                    <a:close/>
                    <a:moveTo>
                      <a:pt x="16" y="67"/>
                    </a:moveTo>
                    <a:lnTo>
                      <a:pt x="16" y="75"/>
                    </a:lnTo>
                    <a:lnTo>
                      <a:pt x="17" y="82"/>
                    </a:lnTo>
                    <a:lnTo>
                      <a:pt x="17" y="89"/>
                    </a:lnTo>
                    <a:lnTo>
                      <a:pt x="19" y="94"/>
                    </a:lnTo>
                    <a:lnTo>
                      <a:pt x="20" y="99"/>
                    </a:lnTo>
                    <a:lnTo>
                      <a:pt x="21" y="104"/>
                    </a:lnTo>
                    <a:lnTo>
                      <a:pt x="22" y="108"/>
                    </a:lnTo>
                    <a:lnTo>
                      <a:pt x="24" y="110"/>
                    </a:lnTo>
                    <a:lnTo>
                      <a:pt x="26" y="112"/>
                    </a:lnTo>
                    <a:lnTo>
                      <a:pt x="28" y="114"/>
                    </a:lnTo>
                    <a:lnTo>
                      <a:pt x="30" y="117"/>
                    </a:lnTo>
                    <a:lnTo>
                      <a:pt x="32" y="118"/>
                    </a:lnTo>
                    <a:lnTo>
                      <a:pt x="35" y="119"/>
                    </a:lnTo>
                    <a:lnTo>
                      <a:pt x="37" y="120"/>
                    </a:lnTo>
                    <a:lnTo>
                      <a:pt x="39" y="120"/>
                    </a:lnTo>
                    <a:lnTo>
                      <a:pt x="43" y="121"/>
                    </a:lnTo>
                    <a:lnTo>
                      <a:pt x="45" y="120"/>
                    </a:lnTo>
                    <a:lnTo>
                      <a:pt x="47" y="120"/>
                    </a:lnTo>
                    <a:lnTo>
                      <a:pt x="51" y="119"/>
                    </a:lnTo>
                    <a:lnTo>
                      <a:pt x="53" y="118"/>
                    </a:lnTo>
                    <a:lnTo>
                      <a:pt x="56" y="117"/>
                    </a:lnTo>
                    <a:lnTo>
                      <a:pt x="57" y="114"/>
                    </a:lnTo>
                    <a:lnTo>
                      <a:pt x="59" y="112"/>
                    </a:lnTo>
                    <a:lnTo>
                      <a:pt x="61" y="110"/>
                    </a:lnTo>
                    <a:lnTo>
                      <a:pt x="63" y="108"/>
                    </a:lnTo>
                    <a:lnTo>
                      <a:pt x="65" y="103"/>
                    </a:lnTo>
                    <a:lnTo>
                      <a:pt x="66" y="99"/>
                    </a:lnTo>
                    <a:lnTo>
                      <a:pt x="67" y="94"/>
                    </a:lnTo>
                    <a:lnTo>
                      <a:pt x="68" y="88"/>
                    </a:lnTo>
                    <a:lnTo>
                      <a:pt x="68" y="82"/>
                    </a:lnTo>
                    <a:lnTo>
                      <a:pt x="68" y="75"/>
                    </a:lnTo>
                    <a:lnTo>
                      <a:pt x="68" y="67"/>
                    </a:lnTo>
                    <a:lnTo>
                      <a:pt x="68" y="60"/>
                    </a:lnTo>
                    <a:lnTo>
                      <a:pt x="68" y="52"/>
                    </a:lnTo>
                    <a:lnTo>
                      <a:pt x="68" y="46"/>
                    </a:lnTo>
                    <a:lnTo>
                      <a:pt x="67" y="41"/>
                    </a:lnTo>
                    <a:lnTo>
                      <a:pt x="66" y="36"/>
                    </a:lnTo>
                    <a:lnTo>
                      <a:pt x="65" y="31"/>
                    </a:lnTo>
                    <a:lnTo>
                      <a:pt x="63" y="28"/>
                    </a:lnTo>
                    <a:lnTo>
                      <a:pt x="61" y="24"/>
                    </a:lnTo>
                    <a:lnTo>
                      <a:pt x="59" y="22"/>
                    </a:lnTo>
                    <a:lnTo>
                      <a:pt x="57" y="20"/>
                    </a:lnTo>
                    <a:lnTo>
                      <a:pt x="56" y="19"/>
                    </a:lnTo>
                    <a:lnTo>
                      <a:pt x="53" y="16"/>
                    </a:lnTo>
                    <a:lnTo>
                      <a:pt x="51" y="15"/>
                    </a:lnTo>
                    <a:lnTo>
                      <a:pt x="47" y="15"/>
                    </a:lnTo>
                    <a:lnTo>
                      <a:pt x="45" y="14"/>
                    </a:lnTo>
                    <a:lnTo>
                      <a:pt x="43" y="14"/>
                    </a:lnTo>
                    <a:lnTo>
                      <a:pt x="39" y="14"/>
                    </a:lnTo>
                    <a:lnTo>
                      <a:pt x="37" y="14"/>
                    </a:lnTo>
                    <a:lnTo>
                      <a:pt x="35" y="15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29" y="20"/>
                    </a:lnTo>
                    <a:lnTo>
                      <a:pt x="27" y="21"/>
                    </a:lnTo>
                    <a:lnTo>
                      <a:pt x="24" y="23"/>
                    </a:lnTo>
                    <a:lnTo>
                      <a:pt x="23" y="27"/>
                    </a:lnTo>
                    <a:lnTo>
                      <a:pt x="21" y="30"/>
                    </a:lnTo>
                    <a:lnTo>
                      <a:pt x="20" y="35"/>
                    </a:lnTo>
                    <a:lnTo>
                      <a:pt x="19" y="41"/>
                    </a:lnTo>
                    <a:lnTo>
                      <a:pt x="17" y="46"/>
                    </a:lnTo>
                    <a:lnTo>
                      <a:pt x="17" y="52"/>
                    </a:lnTo>
                    <a:lnTo>
                      <a:pt x="16" y="60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2" name="Freeform 3681"/>
              <p:cNvSpPr>
                <a:spLocks/>
              </p:cNvSpPr>
              <p:nvPr/>
            </p:nvSpPr>
            <p:spPr bwMode="auto">
              <a:xfrm>
                <a:off x="1566" y="1147"/>
                <a:ext cx="20" cy="27"/>
              </a:xfrm>
              <a:custGeom>
                <a:avLst/>
                <a:gdLst/>
                <a:ahLst/>
                <a:cxnLst>
                  <a:cxn ang="0">
                    <a:pos x="0" y="131"/>
                  </a:cxn>
                  <a:cxn ang="0">
                    <a:pos x="0" y="0"/>
                  </a:cxn>
                  <a:cxn ang="0">
                    <a:pos x="18" y="0"/>
                  </a:cxn>
                  <a:cxn ang="0">
                    <a:pos x="86" y="103"/>
                  </a:cxn>
                  <a:cxn ang="0">
                    <a:pos x="86" y="0"/>
                  </a:cxn>
                  <a:cxn ang="0">
                    <a:pos x="103" y="0"/>
                  </a:cxn>
                  <a:cxn ang="0">
                    <a:pos x="103" y="131"/>
                  </a:cxn>
                  <a:cxn ang="0">
                    <a:pos x="85" y="131"/>
                  </a:cxn>
                  <a:cxn ang="0">
                    <a:pos x="17" y="28"/>
                  </a:cxn>
                  <a:cxn ang="0">
                    <a:pos x="17" y="131"/>
                  </a:cxn>
                  <a:cxn ang="0">
                    <a:pos x="0" y="131"/>
                  </a:cxn>
                </a:cxnLst>
                <a:rect l="0" t="0" r="r" b="b"/>
                <a:pathLst>
                  <a:path w="103" h="131">
                    <a:moveTo>
                      <a:pt x="0" y="131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86" y="103"/>
                    </a:lnTo>
                    <a:lnTo>
                      <a:pt x="86" y="0"/>
                    </a:lnTo>
                    <a:lnTo>
                      <a:pt x="103" y="0"/>
                    </a:lnTo>
                    <a:lnTo>
                      <a:pt x="103" y="131"/>
                    </a:lnTo>
                    <a:lnTo>
                      <a:pt x="85" y="131"/>
                    </a:lnTo>
                    <a:lnTo>
                      <a:pt x="17" y="28"/>
                    </a:lnTo>
                    <a:lnTo>
                      <a:pt x="17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3" name="Freeform 3682"/>
              <p:cNvSpPr>
                <a:spLocks noEditPoints="1"/>
              </p:cNvSpPr>
              <p:nvPr/>
            </p:nvSpPr>
            <p:spPr bwMode="auto">
              <a:xfrm>
                <a:off x="1550" y="1149"/>
                <a:ext cx="11" cy="11"/>
              </a:xfrm>
              <a:custGeom>
                <a:avLst/>
                <a:gdLst/>
                <a:ahLst/>
                <a:cxnLst>
                  <a:cxn ang="0">
                    <a:pos x="54" y="33"/>
                  </a:cxn>
                  <a:cxn ang="0">
                    <a:pos x="52" y="41"/>
                  </a:cxn>
                  <a:cxn ang="0">
                    <a:pos x="47" y="48"/>
                  </a:cxn>
                  <a:cxn ang="0">
                    <a:pos x="40" y="52"/>
                  </a:cxn>
                  <a:cxn ang="0">
                    <a:pos x="33" y="54"/>
                  </a:cxn>
                  <a:cxn ang="0">
                    <a:pos x="24" y="54"/>
                  </a:cxn>
                  <a:cxn ang="0">
                    <a:pos x="17" y="53"/>
                  </a:cxn>
                  <a:cxn ang="0">
                    <a:pos x="10" y="49"/>
                  </a:cxn>
                  <a:cxn ang="0">
                    <a:pos x="5" y="43"/>
                  </a:cxn>
                  <a:cxn ang="0">
                    <a:pos x="1" y="36"/>
                  </a:cxn>
                  <a:cxn ang="0">
                    <a:pos x="0" y="28"/>
                  </a:cxn>
                  <a:cxn ang="0">
                    <a:pos x="1" y="20"/>
                  </a:cxn>
                  <a:cxn ang="0">
                    <a:pos x="5" y="13"/>
                  </a:cxn>
                  <a:cxn ang="0">
                    <a:pos x="10" y="6"/>
                  </a:cxn>
                  <a:cxn ang="0">
                    <a:pos x="17" y="3"/>
                  </a:cxn>
                  <a:cxn ang="0">
                    <a:pos x="24" y="0"/>
                  </a:cxn>
                  <a:cxn ang="0">
                    <a:pos x="33" y="0"/>
                  </a:cxn>
                  <a:cxn ang="0">
                    <a:pos x="40" y="4"/>
                  </a:cxn>
                  <a:cxn ang="0">
                    <a:pos x="47" y="8"/>
                  </a:cxn>
                  <a:cxn ang="0">
                    <a:pos x="52" y="15"/>
                  </a:cxn>
                  <a:cxn ang="0">
                    <a:pos x="54" y="22"/>
                  </a:cxn>
                  <a:cxn ang="0">
                    <a:pos x="47" y="28"/>
                  </a:cxn>
                  <a:cxn ang="0">
                    <a:pos x="46" y="22"/>
                  </a:cxn>
                  <a:cxn ang="0">
                    <a:pos x="44" y="16"/>
                  </a:cxn>
                  <a:cxn ang="0">
                    <a:pos x="40" y="12"/>
                  </a:cxn>
                  <a:cxn ang="0">
                    <a:pos x="35" y="9"/>
                  </a:cxn>
                  <a:cxn ang="0">
                    <a:pos x="30" y="8"/>
                  </a:cxn>
                  <a:cxn ang="0">
                    <a:pos x="23" y="8"/>
                  </a:cxn>
                  <a:cxn ang="0">
                    <a:pos x="18" y="9"/>
                  </a:cxn>
                  <a:cxn ang="0">
                    <a:pos x="14" y="14"/>
                  </a:cxn>
                  <a:cxn ang="0">
                    <a:pos x="10" y="19"/>
                  </a:cxn>
                  <a:cxn ang="0">
                    <a:pos x="8" y="23"/>
                  </a:cxn>
                  <a:cxn ang="0">
                    <a:pos x="8" y="29"/>
                  </a:cxn>
                  <a:cxn ang="0">
                    <a:pos x="9" y="35"/>
                  </a:cxn>
                  <a:cxn ang="0">
                    <a:pos x="13" y="41"/>
                  </a:cxn>
                  <a:cxn ang="0">
                    <a:pos x="16" y="44"/>
                  </a:cxn>
                  <a:cxn ang="0">
                    <a:pos x="22" y="46"/>
                  </a:cxn>
                  <a:cxn ang="0">
                    <a:pos x="28" y="48"/>
                  </a:cxn>
                  <a:cxn ang="0">
                    <a:pos x="33" y="46"/>
                  </a:cxn>
                  <a:cxn ang="0">
                    <a:pos x="38" y="44"/>
                  </a:cxn>
                  <a:cxn ang="0">
                    <a:pos x="43" y="41"/>
                  </a:cxn>
                  <a:cxn ang="0">
                    <a:pos x="46" y="35"/>
                  </a:cxn>
                  <a:cxn ang="0">
                    <a:pos x="47" y="29"/>
                  </a:cxn>
                </a:cxnLst>
                <a:rect l="0" t="0" r="r" b="b"/>
                <a:pathLst>
                  <a:path w="55" h="54">
                    <a:moveTo>
                      <a:pt x="55" y="28"/>
                    </a:moveTo>
                    <a:lnTo>
                      <a:pt x="55" y="30"/>
                    </a:lnTo>
                    <a:lnTo>
                      <a:pt x="54" y="33"/>
                    </a:lnTo>
                    <a:lnTo>
                      <a:pt x="54" y="36"/>
                    </a:lnTo>
                    <a:lnTo>
                      <a:pt x="53" y="38"/>
                    </a:lnTo>
                    <a:lnTo>
                      <a:pt x="52" y="41"/>
                    </a:lnTo>
                    <a:lnTo>
                      <a:pt x="51" y="43"/>
                    </a:lnTo>
                    <a:lnTo>
                      <a:pt x="48" y="45"/>
                    </a:lnTo>
                    <a:lnTo>
                      <a:pt x="47" y="48"/>
                    </a:lnTo>
                    <a:lnTo>
                      <a:pt x="45" y="49"/>
                    </a:lnTo>
                    <a:lnTo>
                      <a:pt x="43" y="51"/>
                    </a:lnTo>
                    <a:lnTo>
                      <a:pt x="40" y="52"/>
                    </a:lnTo>
                    <a:lnTo>
                      <a:pt x="38" y="53"/>
                    </a:lnTo>
                    <a:lnTo>
                      <a:pt x="36" y="53"/>
                    </a:lnTo>
                    <a:lnTo>
                      <a:pt x="33" y="54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0" y="53"/>
                    </a:lnTo>
                    <a:lnTo>
                      <a:pt x="17" y="53"/>
                    </a:lnTo>
                    <a:lnTo>
                      <a:pt x="15" y="52"/>
                    </a:lnTo>
                    <a:lnTo>
                      <a:pt x="13" y="51"/>
                    </a:lnTo>
                    <a:lnTo>
                      <a:pt x="10" y="49"/>
                    </a:lnTo>
                    <a:lnTo>
                      <a:pt x="8" y="48"/>
                    </a:lnTo>
                    <a:lnTo>
                      <a:pt x="6" y="45"/>
                    </a:lnTo>
                    <a:lnTo>
                      <a:pt x="5" y="43"/>
                    </a:lnTo>
                    <a:lnTo>
                      <a:pt x="3" y="41"/>
                    </a:lnTo>
                    <a:lnTo>
                      <a:pt x="2" y="38"/>
                    </a:lnTo>
                    <a:lnTo>
                      <a:pt x="1" y="36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8"/>
                    </a:lnTo>
                    <a:lnTo>
                      <a:pt x="3" y="15"/>
                    </a:lnTo>
                    <a:lnTo>
                      <a:pt x="5" y="13"/>
                    </a:lnTo>
                    <a:lnTo>
                      <a:pt x="6" y="11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5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20" y="1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1"/>
                    </a:lnTo>
                    <a:lnTo>
                      <a:pt x="38" y="3"/>
                    </a:lnTo>
                    <a:lnTo>
                      <a:pt x="40" y="4"/>
                    </a:lnTo>
                    <a:lnTo>
                      <a:pt x="43" y="5"/>
                    </a:lnTo>
                    <a:lnTo>
                      <a:pt x="45" y="6"/>
                    </a:lnTo>
                    <a:lnTo>
                      <a:pt x="47" y="8"/>
                    </a:lnTo>
                    <a:lnTo>
                      <a:pt x="48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8"/>
                    </a:lnTo>
                    <a:lnTo>
                      <a:pt x="54" y="20"/>
                    </a:lnTo>
                    <a:lnTo>
                      <a:pt x="54" y="22"/>
                    </a:lnTo>
                    <a:lnTo>
                      <a:pt x="55" y="24"/>
                    </a:lnTo>
                    <a:lnTo>
                      <a:pt x="55" y="28"/>
                    </a:lnTo>
                    <a:close/>
                    <a:moveTo>
                      <a:pt x="47" y="28"/>
                    </a:moveTo>
                    <a:lnTo>
                      <a:pt x="47" y="26"/>
                    </a:lnTo>
                    <a:lnTo>
                      <a:pt x="47" y="23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5" y="19"/>
                    </a:lnTo>
                    <a:lnTo>
                      <a:pt x="44" y="16"/>
                    </a:lnTo>
                    <a:lnTo>
                      <a:pt x="43" y="15"/>
                    </a:lnTo>
                    <a:lnTo>
                      <a:pt x="42" y="14"/>
                    </a:lnTo>
                    <a:lnTo>
                      <a:pt x="40" y="12"/>
                    </a:lnTo>
                    <a:lnTo>
                      <a:pt x="38" y="11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3" y="8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28" y="7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4" y="14"/>
                    </a:lnTo>
                    <a:lnTo>
                      <a:pt x="13" y="15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9" y="20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4"/>
                    </a:lnTo>
                    <a:lnTo>
                      <a:pt x="9" y="35"/>
                    </a:lnTo>
                    <a:lnTo>
                      <a:pt x="10" y="37"/>
                    </a:lnTo>
                    <a:lnTo>
                      <a:pt x="10" y="38"/>
                    </a:lnTo>
                    <a:lnTo>
                      <a:pt x="13" y="41"/>
                    </a:lnTo>
                    <a:lnTo>
                      <a:pt x="14" y="42"/>
                    </a:lnTo>
                    <a:lnTo>
                      <a:pt x="15" y="43"/>
                    </a:lnTo>
                    <a:lnTo>
                      <a:pt x="16" y="44"/>
                    </a:lnTo>
                    <a:lnTo>
                      <a:pt x="18" y="45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8" y="48"/>
                    </a:lnTo>
                    <a:lnTo>
                      <a:pt x="30" y="48"/>
                    </a:lnTo>
                    <a:lnTo>
                      <a:pt x="31" y="48"/>
                    </a:lnTo>
                    <a:lnTo>
                      <a:pt x="33" y="46"/>
                    </a:lnTo>
                    <a:lnTo>
                      <a:pt x="35" y="46"/>
                    </a:lnTo>
                    <a:lnTo>
                      <a:pt x="37" y="45"/>
                    </a:lnTo>
                    <a:lnTo>
                      <a:pt x="38" y="44"/>
                    </a:lnTo>
                    <a:lnTo>
                      <a:pt x="40" y="43"/>
                    </a:lnTo>
                    <a:lnTo>
                      <a:pt x="42" y="42"/>
                    </a:lnTo>
                    <a:lnTo>
                      <a:pt x="43" y="41"/>
                    </a:lnTo>
                    <a:lnTo>
                      <a:pt x="44" y="38"/>
                    </a:lnTo>
                    <a:lnTo>
                      <a:pt x="45" y="37"/>
                    </a:lnTo>
                    <a:lnTo>
                      <a:pt x="46" y="35"/>
                    </a:lnTo>
                    <a:lnTo>
                      <a:pt x="46" y="34"/>
                    </a:lnTo>
                    <a:lnTo>
                      <a:pt x="47" y="31"/>
                    </a:lnTo>
                    <a:lnTo>
                      <a:pt x="47" y="29"/>
                    </a:lnTo>
                    <a:lnTo>
                      <a:pt x="47" y="28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4" name="Freeform 3683"/>
              <p:cNvSpPr>
                <a:spLocks/>
              </p:cNvSpPr>
              <p:nvPr/>
            </p:nvSpPr>
            <p:spPr bwMode="auto">
              <a:xfrm>
                <a:off x="5020" y="1169"/>
                <a:ext cx="12" cy="9"/>
              </a:xfrm>
              <a:custGeom>
                <a:avLst/>
                <a:gdLst/>
                <a:ahLst/>
                <a:cxnLst>
                  <a:cxn ang="0">
                    <a:pos x="29" y="44"/>
                  </a:cxn>
                  <a:cxn ang="0">
                    <a:pos x="58" y="15"/>
                  </a:cxn>
                  <a:cxn ang="0">
                    <a:pos x="58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29" y="44"/>
                  </a:cxn>
                  <a:cxn ang="0">
                    <a:pos x="29" y="44"/>
                  </a:cxn>
                  <a:cxn ang="0">
                    <a:pos x="58" y="44"/>
                  </a:cxn>
                  <a:cxn ang="0">
                    <a:pos x="58" y="15"/>
                  </a:cxn>
                  <a:cxn ang="0">
                    <a:pos x="29" y="44"/>
                  </a:cxn>
                </a:cxnLst>
                <a:rect l="0" t="0" r="r" b="b"/>
                <a:pathLst>
                  <a:path w="58" h="44">
                    <a:moveTo>
                      <a:pt x="29" y="44"/>
                    </a:moveTo>
                    <a:lnTo>
                      <a:pt x="58" y="15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58" y="44"/>
                    </a:lnTo>
                    <a:lnTo>
                      <a:pt x="58" y="15"/>
                    </a:lnTo>
                    <a:lnTo>
                      <a:pt x="29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5" name="Freeform 3684"/>
              <p:cNvSpPr>
                <a:spLocks/>
              </p:cNvSpPr>
              <p:nvPr/>
            </p:nvSpPr>
            <p:spPr bwMode="auto">
              <a:xfrm>
                <a:off x="5003" y="1167"/>
                <a:ext cx="23" cy="1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28" y="58"/>
                  </a:cxn>
                  <a:cxn ang="0">
                    <a:pos x="115" y="58"/>
                  </a:cxn>
                  <a:cxn ang="0">
                    <a:pos x="115" y="0"/>
                  </a:cxn>
                  <a:cxn ang="0">
                    <a:pos x="28" y="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58"/>
                  </a:cxn>
                  <a:cxn ang="0">
                    <a:pos x="28" y="58"/>
                  </a:cxn>
                  <a:cxn ang="0">
                    <a:pos x="0" y="30"/>
                  </a:cxn>
                </a:cxnLst>
                <a:rect l="0" t="0" r="r" b="b"/>
                <a:pathLst>
                  <a:path w="115" h="58">
                    <a:moveTo>
                      <a:pt x="0" y="30"/>
                    </a:moveTo>
                    <a:lnTo>
                      <a:pt x="28" y="58"/>
                    </a:lnTo>
                    <a:lnTo>
                      <a:pt x="115" y="58"/>
                    </a:lnTo>
                    <a:lnTo>
                      <a:pt x="115" y="0"/>
                    </a:lnTo>
                    <a:lnTo>
                      <a:pt x="28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58"/>
                    </a:lnTo>
                    <a:lnTo>
                      <a:pt x="28" y="5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6" name="Freeform 3685"/>
              <p:cNvSpPr>
                <a:spLocks/>
              </p:cNvSpPr>
              <p:nvPr/>
            </p:nvSpPr>
            <p:spPr bwMode="auto">
              <a:xfrm>
                <a:off x="5003" y="1168"/>
                <a:ext cx="11" cy="5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1" y="9"/>
                  </a:cxn>
                  <a:cxn ang="0">
                    <a:pos x="1" y="12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0" y="21"/>
                  </a:cxn>
                  <a:cxn ang="0">
                    <a:pos x="0" y="23"/>
                  </a:cxn>
                  <a:cxn ang="0">
                    <a:pos x="58" y="21"/>
                  </a:cxn>
                  <a:cxn ang="0">
                    <a:pos x="58" y="21"/>
                  </a:cxn>
                  <a:cxn ang="0">
                    <a:pos x="58" y="21"/>
                  </a:cxn>
                  <a:cxn ang="0">
                    <a:pos x="58" y="21"/>
                  </a:cxn>
                  <a:cxn ang="0">
                    <a:pos x="58" y="21"/>
                  </a:cxn>
                  <a:cxn ang="0">
                    <a:pos x="58" y="21"/>
                  </a:cxn>
                  <a:cxn ang="0">
                    <a:pos x="58" y="22"/>
                  </a:cxn>
                  <a:cxn ang="0">
                    <a:pos x="58" y="22"/>
                  </a:cxn>
                  <a:cxn ang="0">
                    <a:pos x="58" y="22"/>
                  </a:cxn>
                  <a:cxn ang="0">
                    <a:pos x="58" y="21"/>
                  </a:cxn>
                  <a:cxn ang="0">
                    <a:pos x="3" y="1"/>
                  </a:cxn>
                </a:cxnLst>
                <a:rect l="0" t="0" r="r" b="b"/>
                <a:pathLst>
                  <a:path w="58" h="23">
                    <a:moveTo>
                      <a:pt x="3" y="1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7" name="Freeform 3686"/>
              <p:cNvSpPr>
                <a:spLocks/>
              </p:cNvSpPr>
              <p:nvPr/>
            </p:nvSpPr>
            <p:spPr bwMode="auto">
              <a:xfrm>
                <a:off x="5003" y="1163"/>
                <a:ext cx="12" cy="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4" y="3"/>
                  </a:cxn>
                  <a:cxn ang="0">
                    <a:pos x="12" y="5"/>
                  </a:cxn>
                  <a:cxn ang="0">
                    <a:pos x="9" y="9"/>
                  </a:cxn>
                  <a:cxn ang="0">
                    <a:pos x="7" y="12"/>
                  </a:cxn>
                  <a:cxn ang="0">
                    <a:pos x="6" y="16"/>
                  </a:cxn>
                  <a:cxn ang="0">
                    <a:pos x="3" y="19"/>
                  </a:cxn>
                  <a:cxn ang="0">
                    <a:pos x="2" y="23"/>
                  </a:cxn>
                  <a:cxn ang="0">
                    <a:pos x="0" y="26"/>
                  </a:cxn>
                  <a:cxn ang="0">
                    <a:pos x="55" y="46"/>
                  </a:cxn>
                  <a:cxn ang="0">
                    <a:pos x="55" y="45"/>
                  </a:cxn>
                  <a:cxn ang="0">
                    <a:pos x="55" y="45"/>
                  </a:cxn>
                  <a:cxn ang="0">
                    <a:pos x="57" y="44"/>
                  </a:cxn>
                  <a:cxn ang="0">
                    <a:pos x="57" y="42"/>
                  </a:cxn>
                  <a:cxn ang="0">
                    <a:pos x="58" y="41"/>
                  </a:cxn>
                  <a:cxn ang="0">
                    <a:pos x="59" y="40"/>
                  </a:cxn>
                  <a:cxn ang="0">
                    <a:pos x="59" y="39"/>
                  </a:cxn>
                  <a:cxn ang="0">
                    <a:pos x="60" y="38"/>
                  </a:cxn>
                  <a:cxn ang="0">
                    <a:pos x="60" y="38"/>
                  </a:cxn>
                  <a:cxn ang="0">
                    <a:pos x="16" y="0"/>
                  </a:cxn>
                </a:cxnLst>
                <a:rect l="0" t="0" r="r" b="b"/>
                <a:pathLst>
                  <a:path w="60" h="46">
                    <a:moveTo>
                      <a:pt x="16" y="0"/>
                    </a:moveTo>
                    <a:lnTo>
                      <a:pt x="16" y="0"/>
                    </a:lnTo>
                    <a:lnTo>
                      <a:pt x="14" y="3"/>
                    </a:lnTo>
                    <a:lnTo>
                      <a:pt x="12" y="5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3" y="19"/>
                    </a:lnTo>
                    <a:lnTo>
                      <a:pt x="2" y="23"/>
                    </a:lnTo>
                    <a:lnTo>
                      <a:pt x="0" y="26"/>
                    </a:lnTo>
                    <a:lnTo>
                      <a:pt x="55" y="46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7" y="44"/>
                    </a:lnTo>
                    <a:lnTo>
                      <a:pt x="57" y="42"/>
                    </a:lnTo>
                    <a:lnTo>
                      <a:pt x="58" y="41"/>
                    </a:lnTo>
                    <a:lnTo>
                      <a:pt x="59" y="40"/>
                    </a:lnTo>
                    <a:lnTo>
                      <a:pt x="59" y="39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8" name="Freeform 3687"/>
              <p:cNvSpPr>
                <a:spLocks/>
              </p:cNvSpPr>
              <p:nvPr/>
            </p:nvSpPr>
            <p:spPr bwMode="auto">
              <a:xfrm>
                <a:off x="5007" y="1158"/>
                <a:ext cx="12" cy="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21" y="2"/>
                  </a:cxn>
                  <a:cxn ang="0">
                    <a:pos x="18" y="5"/>
                  </a:cxn>
                  <a:cxn ang="0">
                    <a:pos x="14" y="9"/>
                  </a:cxn>
                  <a:cxn ang="0">
                    <a:pos x="12" y="11"/>
                  </a:cxn>
                  <a:cxn ang="0">
                    <a:pos x="8" y="15"/>
                  </a:cxn>
                  <a:cxn ang="0">
                    <a:pos x="6" y="17"/>
                  </a:cxn>
                  <a:cxn ang="0">
                    <a:pos x="3" y="20"/>
                  </a:cxn>
                  <a:cxn ang="0">
                    <a:pos x="0" y="23"/>
                  </a:cxn>
                  <a:cxn ang="0">
                    <a:pos x="44" y="61"/>
                  </a:cxn>
                  <a:cxn ang="0">
                    <a:pos x="45" y="58"/>
                  </a:cxn>
                  <a:cxn ang="0">
                    <a:pos x="48" y="57"/>
                  </a:cxn>
                  <a:cxn ang="0">
                    <a:pos x="49" y="55"/>
                  </a:cxn>
                  <a:cxn ang="0">
                    <a:pos x="51" y="54"/>
                  </a:cxn>
                  <a:cxn ang="0">
                    <a:pos x="53" y="52"/>
                  </a:cxn>
                  <a:cxn ang="0">
                    <a:pos x="56" y="49"/>
                  </a:cxn>
                  <a:cxn ang="0">
                    <a:pos x="59" y="47"/>
                  </a:cxn>
                  <a:cxn ang="0">
                    <a:pos x="61" y="45"/>
                  </a:cxn>
                  <a:cxn ang="0">
                    <a:pos x="61" y="45"/>
                  </a:cxn>
                  <a:cxn ang="0">
                    <a:pos x="24" y="0"/>
                  </a:cxn>
                </a:cxnLst>
                <a:rect l="0" t="0" r="r" b="b"/>
                <a:pathLst>
                  <a:path w="61" h="61">
                    <a:moveTo>
                      <a:pt x="24" y="0"/>
                    </a:moveTo>
                    <a:lnTo>
                      <a:pt x="24" y="0"/>
                    </a:lnTo>
                    <a:lnTo>
                      <a:pt x="21" y="2"/>
                    </a:lnTo>
                    <a:lnTo>
                      <a:pt x="18" y="5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8" y="15"/>
                    </a:lnTo>
                    <a:lnTo>
                      <a:pt x="6" y="17"/>
                    </a:lnTo>
                    <a:lnTo>
                      <a:pt x="3" y="20"/>
                    </a:lnTo>
                    <a:lnTo>
                      <a:pt x="0" y="23"/>
                    </a:lnTo>
                    <a:lnTo>
                      <a:pt x="44" y="61"/>
                    </a:lnTo>
                    <a:lnTo>
                      <a:pt x="45" y="58"/>
                    </a:lnTo>
                    <a:lnTo>
                      <a:pt x="48" y="57"/>
                    </a:lnTo>
                    <a:lnTo>
                      <a:pt x="49" y="55"/>
                    </a:lnTo>
                    <a:lnTo>
                      <a:pt x="51" y="54"/>
                    </a:lnTo>
                    <a:lnTo>
                      <a:pt x="53" y="52"/>
                    </a:lnTo>
                    <a:lnTo>
                      <a:pt x="56" y="49"/>
                    </a:lnTo>
                    <a:lnTo>
                      <a:pt x="59" y="47"/>
                    </a:lnTo>
                    <a:lnTo>
                      <a:pt x="61" y="45"/>
                    </a:lnTo>
                    <a:lnTo>
                      <a:pt x="61" y="4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9" name="Freeform 3688"/>
              <p:cNvSpPr>
                <a:spLocks/>
              </p:cNvSpPr>
              <p:nvPr/>
            </p:nvSpPr>
            <p:spPr bwMode="auto">
              <a:xfrm>
                <a:off x="5011" y="1154"/>
                <a:ext cx="15" cy="1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4" y="3"/>
                  </a:cxn>
                  <a:cxn ang="0">
                    <a:pos x="22" y="4"/>
                  </a:cxn>
                  <a:cxn ang="0">
                    <a:pos x="20" y="6"/>
                  </a:cxn>
                  <a:cxn ang="0">
                    <a:pos x="17" y="10"/>
                  </a:cxn>
                  <a:cxn ang="0">
                    <a:pos x="14" y="12"/>
                  </a:cxn>
                  <a:cxn ang="0">
                    <a:pos x="10" y="15"/>
                  </a:cxn>
                  <a:cxn ang="0">
                    <a:pos x="6" y="19"/>
                  </a:cxn>
                  <a:cxn ang="0">
                    <a:pos x="0" y="24"/>
                  </a:cxn>
                  <a:cxn ang="0">
                    <a:pos x="37" y="69"/>
                  </a:cxn>
                  <a:cxn ang="0">
                    <a:pos x="43" y="64"/>
                  </a:cxn>
                  <a:cxn ang="0">
                    <a:pos x="48" y="59"/>
                  </a:cxn>
                  <a:cxn ang="0">
                    <a:pos x="52" y="55"/>
                  </a:cxn>
                  <a:cxn ang="0">
                    <a:pos x="57" y="51"/>
                  </a:cxn>
                  <a:cxn ang="0">
                    <a:pos x="62" y="47"/>
                  </a:cxn>
                  <a:cxn ang="0">
                    <a:pos x="65" y="43"/>
                  </a:cxn>
                  <a:cxn ang="0">
                    <a:pos x="69" y="40"/>
                  </a:cxn>
                  <a:cxn ang="0">
                    <a:pos x="72" y="35"/>
                  </a:cxn>
                  <a:cxn ang="0">
                    <a:pos x="72" y="35"/>
                  </a:cxn>
                  <a:cxn ang="0">
                    <a:pos x="25" y="0"/>
                  </a:cxn>
                </a:cxnLst>
                <a:rect l="0" t="0" r="r" b="b"/>
                <a:pathLst>
                  <a:path w="72" h="69">
                    <a:moveTo>
                      <a:pt x="25" y="0"/>
                    </a:moveTo>
                    <a:lnTo>
                      <a:pt x="25" y="0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0" y="6"/>
                    </a:lnTo>
                    <a:lnTo>
                      <a:pt x="17" y="10"/>
                    </a:lnTo>
                    <a:lnTo>
                      <a:pt x="14" y="12"/>
                    </a:lnTo>
                    <a:lnTo>
                      <a:pt x="10" y="15"/>
                    </a:lnTo>
                    <a:lnTo>
                      <a:pt x="6" y="19"/>
                    </a:lnTo>
                    <a:lnTo>
                      <a:pt x="0" y="24"/>
                    </a:lnTo>
                    <a:lnTo>
                      <a:pt x="37" y="69"/>
                    </a:lnTo>
                    <a:lnTo>
                      <a:pt x="43" y="64"/>
                    </a:lnTo>
                    <a:lnTo>
                      <a:pt x="48" y="59"/>
                    </a:lnTo>
                    <a:lnTo>
                      <a:pt x="52" y="55"/>
                    </a:lnTo>
                    <a:lnTo>
                      <a:pt x="57" y="51"/>
                    </a:lnTo>
                    <a:lnTo>
                      <a:pt x="62" y="47"/>
                    </a:lnTo>
                    <a:lnTo>
                      <a:pt x="65" y="43"/>
                    </a:lnTo>
                    <a:lnTo>
                      <a:pt x="69" y="40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0" name="Freeform 3689"/>
              <p:cNvSpPr>
                <a:spLocks/>
              </p:cNvSpPr>
              <p:nvPr/>
            </p:nvSpPr>
            <p:spPr bwMode="auto">
              <a:xfrm>
                <a:off x="5016" y="1153"/>
                <a:ext cx="12" cy="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47" y="37"/>
                  </a:cxn>
                  <a:cxn ang="0">
                    <a:pos x="49" y="34"/>
                  </a:cxn>
                  <a:cxn ang="0">
                    <a:pos x="52" y="29"/>
                  </a:cxn>
                  <a:cxn ang="0">
                    <a:pos x="54" y="26"/>
                  </a:cxn>
                  <a:cxn ang="0">
                    <a:pos x="56" y="21"/>
                  </a:cxn>
                  <a:cxn ang="0">
                    <a:pos x="57" y="16"/>
                  </a:cxn>
                  <a:cxn ang="0">
                    <a:pos x="59" y="12"/>
                  </a:cxn>
                  <a:cxn ang="0">
                    <a:pos x="60" y="6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2" y="1"/>
                  </a:cxn>
                </a:cxnLst>
                <a:rect l="0" t="0" r="r" b="b"/>
                <a:pathLst>
                  <a:path w="60" h="37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47" y="37"/>
                    </a:lnTo>
                    <a:lnTo>
                      <a:pt x="49" y="34"/>
                    </a:lnTo>
                    <a:lnTo>
                      <a:pt x="52" y="29"/>
                    </a:lnTo>
                    <a:lnTo>
                      <a:pt x="54" y="26"/>
                    </a:lnTo>
                    <a:lnTo>
                      <a:pt x="56" y="21"/>
                    </a:lnTo>
                    <a:lnTo>
                      <a:pt x="57" y="16"/>
                    </a:lnTo>
                    <a:lnTo>
                      <a:pt x="59" y="12"/>
                    </a:lnTo>
                    <a:lnTo>
                      <a:pt x="60" y="6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1" name="Freeform 3690"/>
              <p:cNvSpPr>
                <a:spLocks/>
              </p:cNvSpPr>
              <p:nvPr/>
            </p:nvSpPr>
            <p:spPr bwMode="auto">
              <a:xfrm>
                <a:off x="5017" y="1146"/>
                <a:ext cx="11" cy="8"/>
              </a:xfrm>
              <a:custGeom>
                <a:avLst/>
                <a:gdLst/>
                <a:ahLst/>
                <a:cxnLst>
                  <a:cxn ang="0">
                    <a:pos x="2" y="43"/>
                  </a:cxn>
                  <a:cxn ang="0">
                    <a:pos x="1" y="43"/>
                  </a:cxn>
                  <a:cxn ang="0">
                    <a:pos x="1" y="43"/>
                  </a:cxn>
                  <a:cxn ang="0">
                    <a:pos x="1" y="42"/>
                  </a:cxn>
                  <a:cxn ang="0">
                    <a:pos x="0" y="42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58" y="38"/>
                  </a:cxn>
                  <a:cxn ang="0">
                    <a:pos x="58" y="33"/>
                  </a:cxn>
                  <a:cxn ang="0">
                    <a:pos x="57" y="28"/>
                  </a:cxn>
                  <a:cxn ang="0">
                    <a:pos x="55" y="23"/>
                  </a:cxn>
                  <a:cxn ang="0">
                    <a:pos x="53" y="18"/>
                  </a:cxn>
                  <a:cxn ang="0">
                    <a:pos x="51" y="13"/>
                  </a:cxn>
                  <a:cxn ang="0">
                    <a:pos x="49" y="8"/>
                  </a:cxn>
                  <a:cxn ang="0">
                    <a:pos x="45" y="5"/>
                  </a:cxn>
                  <a:cxn ang="0">
                    <a:pos x="42" y="1"/>
                  </a:cxn>
                  <a:cxn ang="0">
                    <a:pos x="42" y="0"/>
                  </a:cxn>
                  <a:cxn ang="0">
                    <a:pos x="2" y="43"/>
                  </a:cxn>
                </a:cxnLst>
                <a:rect l="0" t="0" r="r" b="b"/>
                <a:pathLst>
                  <a:path w="58" h="43">
                    <a:moveTo>
                      <a:pt x="2" y="43"/>
                    </a:moveTo>
                    <a:lnTo>
                      <a:pt x="1" y="43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58" y="38"/>
                    </a:lnTo>
                    <a:lnTo>
                      <a:pt x="58" y="33"/>
                    </a:lnTo>
                    <a:lnTo>
                      <a:pt x="57" y="28"/>
                    </a:lnTo>
                    <a:lnTo>
                      <a:pt x="55" y="23"/>
                    </a:lnTo>
                    <a:lnTo>
                      <a:pt x="53" y="18"/>
                    </a:lnTo>
                    <a:lnTo>
                      <a:pt x="51" y="13"/>
                    </a:lnTo>
                    <a:lnTo>
                      <a:pt x="49" y="8"/>
                    </a:lnTo>
                    <a:lnTo>
                      <a:pt x="45" y="5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2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2" name="Freeform 3691"/>
              <p:cNvSpPr>
                <a:spLocks/>
              </p:cNvSpPr>
              <p:nvPr/>
            </p:nvSpPr>
            <p:spPr bwMode="auto">
              <a:xfrm>
                <a:off x="5017" y="1143"/>
                <a:ext cx="8" cy="12"/>
              </a:xfrm>
              <a:custGeom>
                <a:avLst/>
                <a:gdLst/>
                <a:ahLst/>
                <a:cxnLst>
                  <a:cxn ang="0">
                    <a:pos x="1" y="58"/>
                  </a:cxn>
                  <a:cxn ang="0">
                    <a:pos x="1" y="58"/>
                  </a:cxn>
                  <a:cxn ang="0">
                    <a:pos x="3" y="58"/>
                  </a:cxn>
                  <a:cxn ang="0">
                    <a:pos x="3" y="58"/>
                  </a:cxn>
                  <a:cxn ang="0">
                    <a:pos x="3" y="58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0" y="58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40" y="14"/>
                  </a:cxn>
                  <a:cxn ang="0">
                    <a:pos x="36" y="11"/>
                  </a:cxn>
                  <a:cxn ang="0">
                    <a:pos x="32" y="8"/>
                  </a:cxn>
                  <a:cxn ang="0">
                    <a:pos x="27" y="6"/>
                  </a:cxn>
                  <a:cxn ang="0">
                    <a:pos x="22" y="4"/>
                  </a:cxn>
                  <a:cxn ang="0">
                    <a:pos x="17" y="2"/>
                  </a:cxn>
                  <a:cxn ang="0">
                    <a:pos x="12" y="2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58"/>
                  </a:cxn>
                </a:cxnLst>
                <a:rect l="0" t="0" r="r" b="b"/>
                <a:pathLst>
                  <a:path w="40" h="58">
                    <a:moveTo>
                      <a:pt x="1" y="58"/>
                    </a:moveTo>
                    <a:lnTo>
                      <a:pt x="1" y="58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40" y="14"/>
                    </a:lnTo>
                    <a:lnTo>
                      <a:pt x="36" y="11"/>
                    </a:lnTo>
                    <a:lnTo>
                      <a:pt x="32" y="8"/>
                    </a:lnTo>
                    <a:lnTo>
                      <a:pt x="27" y="6"/>
                    </a:lnTo>
                    <a:lnTo>
                      <a:pt x="22" y="4"/>
                    </a:lnTo>
                    <a:lnTo>
                      <a:pt x="17" y="2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3" name="Freeform 3692"/>
              <p:cNvSpPr>
                <a:spLocks/>
              </p:cNvSpPr>
              <p:nvPr/>
            </p:nvSpPr>
            <p:spPr bwMode="auto">
              <a:xfrm>
                <a:off x="5010" y="1143"/>
                <a:ext cx="8" cy="12"/>
              </a:xfrm>
              <a:custGeom>
                <a:avLst/>
                <a:gdLst/>
                <a:ahLst/>
                <a:cxnLst>
                  <a:cxn ang="0">
                    <a:pos x="41" y="57"/>
                  </a:cxn>
                  <a:cxn ang="0">
                    <a:pos x="41" y="57"/>
                  </a:cxn>
                  <a:cxn ang="0">
                    <a:pos x="41" y="57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38" y="58"/>
                  </a:cxn>
                  <a:cxn ang="0">
                    <a:pos x="38" y="58"/>
                  </a:cxn>
                  <a:cxn ang="0">
                    <a:pos x="38" y="58"/>
                  </a:cxn>
                  <a:cxn ang="0">
                    <a:pos x="38" y="58"/>
                  </a:cxn>
                  <a:cxn ang="0">
                    <a:pos x="38" y="58"/>
                  </a:cxn>
                  <a:cxn ang="0">
                    <a:pos x="38" y="0"/>
                  </a:cxn>
                  <a:cxn ang="0">
                    <a:pos x="34" y="0"/>
                  </a:cxn>
                  <a:cxn ang="0">
                    <a:pos x="29" y="2"/>
                  </a:cxn>
                  <a:cxn ang="0">
                    <a:pos x="23" y="3"/>
                  </a:cxn>
                  <a:cxn ang="0">
                    <a:pos x="19" y="4"/>
                  </a:cxn>
                  <a:cxn ang="0">
                    <a:pos x="13" y="6"/>
                  </a:cxn>
                  <a:cxn ang="0">
                    <a:pos x="8" y="8"/>
                  </a:cxn>
                  <a:cxn ang="0">
                    <a:pos x="4" y="12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41" y="57"/>
                  </a:cxn>
                </a:cxnLst>
                <a:rect l="0" t="0" r="r" b="b"/>
                <a:pathLst>
                  <a:path w="41" h="58">
                    <a:moveTo>
                      <a:pt x="41" y="57"/>
                    </a:moveTo>
                    <a:lnTo>
                      <a:pt x="41" y="57"/>
                    </a:lnTo>
                    <a:lnTo>
                      <a:pt x="41" y="57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38" y="58"/>
                    </a:lnTo>
                    <a:lnTo>
                      <a:pt x="38" y="58"/>
                    </a:lnTo>
                    <a:lnTo>
                      <a:pt x="38" y="58"/>
                    </a:lnTo>
                    <a:lnTo>
                      <a:pt x="38" y="58"/>
                    </a:lnTo>
                    <a:lnTo>
                      <a:pt x="38" y="58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3" y="3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1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4" name="Freeform 3693"/>
              <p:cNvSpPr>
                <a:spLocks/>
              </p:cNvSpPr>
              <p:nvPr/>
            </p:nvSpPr>
            <p:spPr bwMode="auto">
              <a:xfrm>
                <a:off x="5007" y="1146"/>
                <a:ext cx="11" cy="14"/>
              </a:xfrm>
              <a:custGeom>
                <a:avLst/>
                <a:gdLst/>
                <a:ahLst/>
                <a:cxnLst>
                  <a:cxn ang="0">
                    <a:pos x="27" y="70"/>
                  </a:cxn>
                  <a:cxn ang="0">
                    <a:pos x="59" y="41"/>
                  </a:cxn>
                  <a:cxn ang="0">
                    <a:pos x="59" y="40"/>
                  </a:cxn>
                  <a:cxn ang="0">
                    <a:pos x="59" y="40"/>
                  </a:cxn>
                  <a:cxn ang="0">
                    <a:pos x="59" y="40"/>
                  </a:cxn>
                  <a:cxn ang="0">
                    <a:pos x="59" y="40"/>
                  </a:cxn>
                  <a:cxn ang="0">
                    <a:pos x="58" y="40"/>
                  </a:cxn>
                  <a:cxn ang="0">
                    <a:pos x="58" y="41"/>
                  </a:cxn>
                  <a:cxn ang="0">
                    <a:pos x="58" y="41"/>
                  </a:cxn>
                  <a:cxn ang="0">
                    <a:pos x="57" y="42"/>
                  </a:cxn>
                  <a:cxn ang="0">
                    <a:pos x="16" y="0"/>
                  </a:cxn>
                  <a:cxn ang="0">
                    <a:pos x="12" y="5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4" y="20"/>
                  </a:cxn>
                  <a:cxn ang="0">
                    <a:pos x="3" y="25"/>
                  </a:cxn>
                  <a:cxn ang="0">
                    <a:pos x="1" y="30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33" y="12"/>
                  </a:cxn>
                  <a:cxn ang="0">
                    <a:pos x="27" y="70"/>
                  </a:cxn>
                  <a:cxn ang="0">
                    <a:pos x="58" y="72"/>
                  </a:cxn>
                  <a:cxn ang="0">
                    <a:pos x="59" y="41"/>
                  </a:cxn>
                  <a:cxn ang="0">
                    <a:pos x="27" y="70"/>
                  </a:cxn>
                </a:cxnLst>
                <a:rect l="0" t="0" r="r" b="b"/>
                <a:pathLst>
                  <a:path w="59" h="72">
                    <a:moveTo>
                      <a:pt x="27" y="70"/>
                    </a:moveTo>
                    <a:lnTo>
                      <a:pt x="59" y="41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58" y="40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7" y="42"/>
                    </a:lnTo>
                    <a:lnTo>
                      <a:pt x="16" y="0"/>
                    </a:lnTo>
                    <a:lnTo>
                      <a:pt x="12" y="5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4" y="20"/>
                    </a:lnTo>
                    <a:lnTo>
                      <a:pt x="3" y="25"/>
                    </a:lnTo>
                    <a:lnTo>
                      <a:pt x="1" y="30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33" y="12"/>
                    </a:lnTo>
                    <a:lnTo>
                      <a:pt x="27" y="70"/>
                    </a:lnTo>
                    <a:lnTo>
                      <a:pt x="58" y="72"/>
                    </a:lnTo>
                    <a:lnTo>
                      <a:pt x="59" y="41"/>
                    </a:lnTo>
                    <a:lnTo>
                      <a:pt x="27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5" name="Freeform 3694"/>
              <p:cNvSpPr>
                <a:spLocks/>
              </p:cNvSpPr>
              <p:nvPr/>
            </p:nvSpPr>
            <p:spPr bwMode="auto">
              <a:xfrm>
                <a:off x="5003" y="1148"/>
                <a:ext cx="10" cy="12"/>
              </a:xfrm>
              <a:custGeom>
                <a:avLst/>
                <a:gdLst/>
                <a:ahLst/>
                <a:cxnLst>
                  <a:cxn ang="0">
                    <a:pos x="2" y="26"/>
                  </a:cxn>
                  <a:cxn ang="0">
                    <a:pos x="29" y="57"/>
                  </a:cxn>
                  <a:cxn ang="0">
                    <a:pos x="45" y="60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0" y="55"/>
                  </a:cxn>
                  <a:cxn ang="0">
                    <a:pos x="29" y="57"/>
                  </a:cxn>
                  <a:cxn ang="0">
                    <a:pos x="2" y="26"/>
                  </a:cxn>
                </a:cxnLst>
                <a:rect l="0" t="0" r="r" b="b"/>
                <a:pathLst>
                  <a:path w="51" h="60">
                    <a:moveTo>
                      <a:pt x="2" y="26"/>
                    </a:moveTo>
                    <a:lnTo>
                      <a:pt x="29" y="57"/>
                    </a:lnTo>
                    <a:lnTo>
                      <a:pt x="45" y="60"/>
                    </a:lnTo>
                    <a:lnTo>
                      <a:pt x="51" y="2"/>
                    </a:lnTo>
                    <a:lnTo>
                      <a:pt x="34" y="0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55"/>
                    </a:lnTo>
                    <a:lnTo>
                      <a:pt x="29" y="57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6" name="Freeform 3695"/>
              <p:cNvSpPr>
                <a:spLocks/>
              </p:cNvSpPr>
              <p:nvPr/>
            </p:nvSpPr>
            <p:spPr bwMode="auto">
              <a:xfrm>
                <a:off x="5003" y="1144"/>
                <a:ext cx="13" cy="1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3" y="0"/>
                  </a:cxn>
                  <a:cxn ang="0">
                    <a:pos x="17" y="4"/>
                  </a:cxn>
                  <a:cxn ang="0">
                    <a:pos x="13" y="10"/>
                  </a:cxn>
                  <a:cxn ang="0">
                    <a:pos x="9" y="16"/>
                  </a:cxn>
                  <a:cxn ang="0">
                    <a:pos x="7" y="22"/>
                  </a:cxn>
                  <a:cxn ang="0">
                    <a:pos x="3" y="28"/>
                  </a:cxn>
                  <a:cxn ang="0">
                    <a:pos x="2" y="34"/>
                  </a:cxn>
                  <a:cxn ang="0">
                    <a:pos x="1" y="40"/>
                  </a:cxn>
                  <a:cxn ang="0">
                    <a:pos x="0" y="47"/>
                  </a:cxn>
                  <a:cxn ang="0">
                    <a:pos x="58" y="53"/>
                  </a:cxn>
                  <a:cxn ang="0">
                    <a:pos x="58" y="49"/>
                  </a:cxn>
                  <a:cxn ang="0">
                    <a:pos x="59" y="48"/>
                  </a:cxn>
                  <a:cxn ang="0">
                    <a:pos x="59" y="47"/>
                  </a:cxn>
                  <a:cxn ang="0">
                    <a:pos x="60" y="46"/>
                  </a:cxn>
                  <a:cxn ang="0">
                    <a:pos x="60" y="45"/>
                  </a:cxn>
                  <a:cxn ang="0">
                    <a:pos x="60" y="44"/>
                  </a:cxn>
                  <a:cxn ang="0">
                    <a:pos x="60" y="44"/>
                  </a:cxn>
                  <a:cxn ang="0">
                    <a:pos x="61" y="44"/>
                  </a:cxn>
                  <a:cxn ang="0">
                    <a:pos x="61" y="44"/>
                  </a:cxn>
                  <a:cxn ang="0">
                    <a:pos x="23" y="0"/>
                  </a:cxn>
                </a:cxnLst>
                <a:rect l="0" t="0" r="r" b="b"/>
                <a:pathLst>
                  <a:path w="61" h="53">
                    <a:moveTo>
                      <a:pt x="23" y="0"/>
                    </a:moveTo>
                    <a:lnTo>
                      <a:pt x="23" y="0"/>
                    </a:lnTo>
                    <a:lnTo>
                      <a:pt x="17" y="4"/>
                    </a:lnTo>
                    <a:lnTo>
                      <a:pt x="13" y="10"/>
                    </a:lnTo>
                    <a:lnTo>
                      <a:pt x="9" y="16"/>
                    </a:lnTo>
                    <a:lnTo>
                      <a:pt x="7" y="22"/>
                    </a:lnTo>
                    <a:lnTo>
                      <a:pt x="3" y="28"/>
                    </a:lnTo>
                    <a:lnTo>
                      <a:pt x="2" y="34"/>
                    </a:lnTo>
                    <a:lnTo>
                      <a:pt x="1" y="40"/>
                    </a:lnTo>
                    <a:lnTo>
                      <a:pt x="0" y="47"/>
                    </a:lnTo>
                    <a:lnTo>
                      <a:pt x="58" y="53"/>
                    </a:lnTo>
                    <a:lnTo>
                      <a:pt x="58" y="49"/>
                    </a:lnTo>
                    <a:lnTo>
                      <a:pt x="59" y="48"/>
                    </a:lnTo>
                    <a:lnTo>
                      <a:pt x="59" y="47"/>
                    </a:lnTo>
                    <a:lnTo>
                      <a:pt x="60" y="46"/>
                    </a:lnTo>
                    <a:lnTo>
                      <a:pt x="60" y="45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1" y="44"/>
                    </a:lnTo>
                    <a:lnTo>
                      <a:pt x="61" y="4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7" name="Freeform 3696"/>
              <p:cNvSpPr>
                <a:spLocks/>
              </p:cNvSpPr>
              <p:nvPr/>
            </p:nvSpPr>
            <p:spPr bwMode="auto">
              <a:xfrm>
                <a:off x="5008" y="1140"/>
                <a:ext cx="10" cy="13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0"/>
                  </a:cxn>
                  <a:cxn ang="0">
                    <a:pos x="42" y="0"/>
                  </a:cxn>
                  <a:cxn ang="0">
                    <a:pos x="36" y="1"/>
                  </a:cxn>
                  <a:cxn ang="0">
                    <a:pos x="29" y="2"/>
                  </a:cxn>
                  <a:cxn ang="0">
                    <a:pos x="23" y="4"/>
                  </a:cxn>
                  <a:cxn ang="0">
                    <a:pos x="16" y="6"/>
                  </a:cxn>
                  <a:cxn ang="0">
                    <a:pos x="11" y="9"/>
                  </a:cxn>
                  <a:cxn ang="0">
                    <a:pos x="5" y="12"/>
                  </a:cxn>
                  <a:cxn ang="0">
                    <a:pos x="0" y="17"/>
                  </a:cxn>
                  <a:cxn ang="0">
                    <a:pos x="38" y="61"/>
                  </a:cxn>
                  <a:cxn ang="0">
                    <a:pos x="38" y="61"/>
                  </a:cxn>
                  <a:cxn ang="0">
                    <a:pos x="39" y="60"/>
                  </a:cxn>
                  <a:cxn ang="0">
                    <a:pos x="39" y="60"/>
                  </a:cxn>
                  <a:cxn ang="0">
                    <a:pos x="41" y="60"/>
                  </a:cxn>
                  <a:cxn ang="0">
                    <a:pos x="42" y="58"/>
                  </a:cxn>
                  <a:cxn ang="0">
                    <a:pos x="44" y="58"/>
                  </a:cxn>
                  <a:cxn ang="0">
                    <a:pos x="46" y="58"/>
                  </a:cxn>
                  <a:cxn ang="0">
                    <a:pos x="49" y="58"/>
                  </a:cxn>
                  <a:cxn ang="0">
                    <a:pos x="49" y="58"/>
                  </a:cxn>
                  <a:cxn ang="0">
                    <a:pos x="49" y="0"/>
                  </a:cxn>
                </a:cxnLst>
                <a:rect l="0" t="0" r="r" b="b"/>
                <a:pathLst>
                  <a:path w="49" h="61">
                    <a:moveTo>
                      <a:pt x="49" y="0"/>
                    </a:moveTo>
                    <a:lnTo>
                      <a:pt x="49" y="0"/>
                    </a:lnTo>
                    <a:lnTo>
                      <a:pt x="42" y="0"/>
                    </a:lnTo>
                    <a:lnTo>
                      <a:pt x="36" y="1"/>
                    </a:lnTo>
                    <a:lnTo>
                      <a:pt x="29" y="2"/>
                    </a:lnTo>
                    <a:lnTo>
                      <a:pt x="23" y="4"/>
                    </a:lnTo>
                    <a:lnTo>
                      <a:pt x="16" y="6"/>
                    </a:lnTo>
                    <a:lnTo>
                      <a:pt x="11" y="9"/>
                    </a:lnTo>
                    <a:lnTo>
                      <a:pt x="5" y="12"/>
                    </a:lnTo>
                    <a:lnTo>
                      <a:pt x="0" y="17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41" y="60"/>
                    </a:lnTo>
                    <a:lnTo>
                      <a:pt x="42" y="58"/>
                    </a:lnTo>
                    <a:lnTo>
                      <a:pt x="44" y="58"/>
                    </a:lnTo>
                    <a:lnTo>
                      <a:pt x="46" y="58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8" name="Freeform 3697"/>
              <p:cNvSpPr>
                <a:spLocks/>
              </p:cNvSpPr>
              <p:nvPr/>
            </p:nvSpPr>
            <p:spPr bwMode="auto">
              <a:xfrm>
                <a:off x="5018" y="1140"/>
                <a:ext cx="10" cy="13"/>
              </a:xfrm>
              <a:custGeom>
                <a:avLst/>
                <a:gdLst/>
                <a:ahLst/>
                <a:cxnLst>
                  <a:cxn ang="0">
                    <a:pos x="49" y="18"/>
                  </a:cxn>
                  <a:cxn ang="0">
                    <a:pos x="49" y="18"/>
                  </a:cxn>
                  <a:cxn ang="0">
                    <a:pos x="44" y="13"/>
                  </a:cxn>
                  <a:cxn ang="0">
                    <a:pos x="38" y="10"/>
                  </a:cxn>
                  <a:cxn ang="0">
                    <a:pos x="32" y="6"/>
                  </a:cxn>
                  <a:cxn ang="0">
                    <a:pos x="26" y="4"/>
                  </a:cxn>
                  <a:cxn ang="0">
                    <a:pos x="19" y="2"/>
                  </a:cxn>
                  <a:cxn ang="0">
                    <a:pos x="12" y="1"/>
                  </a:cxn>
                  <a:cxn ang="0">
                    <a:pos x="7" y="1"/>
                  </a:cxn>
                  <a:cxn ang="0">
                    <a:pos x="0" y="0"/>
                  </a:cxn>
                  <a:cxn ang="0">
                    <a:pos x="0" y="58"/>
                  </a:cxn>
                  <a:cxn ang="0">
                    <a:pos x="2" y="58"/>
                  </a:cxn>
                  <a:cxn ang="0">
                    <a:pos x="4" y="58"/>
                  </a:cxn>
                  <a:cxn ang="0">
                    <a:pos x="5" y="58"/>
                  </a:cxn>
                  <a:cxn ang="0">
                    <a:pos x="7" y="60"/>
                  </a:cxn>
                  <a:cxn ang="0">
                    <a:pos x="8" y="60"/>
                  </a:cxn>
                  <a:cxn ang="0">
                    <a:pos x="8" y="60"/>
                  </a:cxn>
                  <a:cxn ang="0">
                    <a:pos x="9" y="60"/>
                  </a:cxn>
                  <a:cxn ang="0">
                    <a:pos x="9" y="61"/>
                  </a:cxn>
                  <a:cxn ang="0">
                    <a:pos x="9" y="61"/>
                  </a:cxn>
                  <a:cxn ang="0">
                    <a:pos x="49" y="18"/>
                  </a:cxn>
                </a:cxnLst>
                <a:rect l="0" t="0" r="r" b="b"/>
                <a:pathLst>
                  <a:path w="49" h="61">
                    <a:moveTo>
                      <a:pt x="49" y="18"/>
                    </a:moveTo>
                    <a:lnTo>
                      <a:pt x="49" y="18"/>
                    </a:lnTo>
                    <a:lnTo>
                      <a:pt x="44" y="13"/>
                    </a:lnTo>
                    <a:lnTo>
                      <a:pt x="38" y="10"/>
                    </a:lnTo>
                    <a:lnTo>
                      <a:pt x="32" y="6"/>
                    </a:lnTo>
                    <a:lnTo>
                      <a:pt x="26" y="4"/>
                    </a:lnTo>
                    <a:lnTo>
                      <a:pt x="19" y="2"/>
                    </a:lnTo>
                    <a:lnTo>
                      <a:pt x="12" y="1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5" y="58"/>
                    </a:lnTo>
                    <a:lnTo>
                      <a:pt x="7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9" y="60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9" name="Freeform 3698"/>
              <p:cNvSpPr>
                <a:spLocks/>
              </p:cNvSpPr>
              <p:nvPr/>
            </p:nvSpPr>
            <p:spPr bwMode="auto">
              <a:xfrm>
                <a:off x="5020" y="1144"/>
                <a:ext cx="12" cy="9"/>
              </a:xfrm>
              <a:custGeom>
                <a:avLst/>
                <a:gdLst/>
                <a:ahLst/>
                <a:cxnLst>
                  <a:cxn ang="0">
                    <a:pos x="60" y="47"/>
                  </a:cxn>
                  <a:cxn ang="0">
                    <a:pos x="60" y="47"/>
                  </a:cxn>
                  <a:cxn ang="0">
                    <a:pos x="60" y="40"/>
                  </a:cxn>
                  <a:cxn ang="0">
                    <a:pos x="59" y="35"/>
                  </a:cxn>
                  <a:cxn ang="0">
                    <a:pos x="58" y="28"/>
                  </a:cxn>
                  <a:cxn ang="0">
                    <a:pos x="55" y="22"/>
                  </a:cxn>
                  <a:cxn ang="0">
                    <a:pos x="52" y="16"/>
                  </a:cxn>
                  <a:cxn ang="0">
                    <a:pos x="48" y="10"/>
                  </a:cxn>
                  <a:cxn ang="0">
                    <a:pos x="45" y="5"/>
                  </a:cxn>
                  <a:cxn ang="0">
                    <a:pos x="40" y="0"/>
                  </a:cxn>
                  <a:cxn ang="0">
                    <a:pos x="0" y="43"/>
                  </a:cxn>
                  <a:cxn ang="0">
                    <a:pos x="1" y="43"/>
                  </a:cxn>
                  <a:cxn ang="0">
                    <a:pos x="1" y="44"/>
                  </a:cxn>
                  <a:cxn ang="0">
                    <a:pos x="1" y="44"/>
                  </a:cxn>
                  <a:cxn ang="0">
                    <a:pos x="2" y="45"/>
                  </a:cxn>
                  <a:cxn ang="0">
                    <a:pos x="2" y="45"/>
                  </a:cxn>
                  <a:cxn ang="0">
                    <a:pos x="2" y="45"/>
                  </a:cxn>
                  <a:cxn ang="0">
                    <a:pos x="2" y="46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60" y="47"/>
                  </a:cxn>
                </a:cxnLst>
                <a:rect l="0" t="0" r="r" b="b"/>
                <a:pathLst>
                  <a:path w="60" h="47">
                    <a:moveTo>
                      <a:pt x="60" y="47"/>
                    </a:moveTo>
                    <a:lnTo>
                      <a:pt x="60" y="47"/>
                    </a:lnTo>
                    <a:lnTo>
                      <a:pt x="60" y="40"/>
                    </a:lnTo>
                    <a:lnTo>
                      <a:pt x="59" y="35"/>
                    </a:lnTo>
                    <a:lnTo>
                      <a:pt x="58" y="28"/>
                    </a:lnTo>
                    <a:lnTo>
                      <a:pt x="55" y="22"/>
                    </a:lnTo>
                    <a:lnTo>
                      <a:pt x="52" y="16"/>
                    </a:lnTo>
                    <a:lnTo>
                      <a:pt x="48" y="10"/>
                    </a:lnTo>
                    <a:lnTo>
                      <a:pt x="45" y="5"/>
                    </a:lnTo>
                    <a:lnTo>
                      <a:pt x="40" y="0"/>
                    </a:lnTo>
                    <a:lnTo>
                      <a:pt x="0" y="43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6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6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0" name="Freeform 3699"/>
              <p:cNvSpPr>
                <a:spLocks/>
              </p:cNvSpPr>
              <p:nvPr/>
            </p:nvSpPr>
            <p:spPr bwMode="auto">
              <a:xfrm>
                <a:off x="5020" y="1153"/>
                <a:ext cx="12" cy="6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7"/>
                  </a:cxn>
                  <a:cxn ang="0">
                    <a:pos x="55" y="23"/>
                  </a:cxn>
                  <a:cxn ang="0">
                    <a:pos x="57" y="20"/>
                  </a:cxn>
                  <a:cxn ang="0">
                    <a:pos x="57" y="18"/>
                  </a:cxn>
                  <a:cxn ang="0">
                    <a:pos x="58" y="14"/>
                  </a:cxn>
                  <a:cxn ang="0">
                    <a:pos x="59" y="11"/>
                  </a:cxn>
                  <a:cxn ang="0">
                    <a:pos x="59" y="7"/>
                  </a:cxn>
                  <a:cxn ang="0">
                    <a:pos x="59" y="4"/>
                  </a:cxn>
                  <a:cxn ang="0">
                    <a:pos x="59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53" y="27"/>
                  </a:cxn>
                </a:cxnLst>
                <a:rect l="0" t="0" r="r" b="b"/>
                <a:pathLst>
                  <a:path w="59" h="27">
                    <a:moveTo>
                      <a:pt x="53" y="27"/>
                    </a:moveTo>
                    <a:lnTo>
                      <a:pt x="53" y="27"/>
                    </a:lnTo>
                    <a:lnTo>
                      <a:pt x="55" y="23"/>
                    </a:lnTo>
                    <a:lnTo>
                      <a:pt x="57" y="20"/>
                    </a:lnTo>
                    <a:lnTo>
                      <a:pt x="57" y="18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7"/>
                    </a:lnTo>
                    <a:lnTo>
                      <a:pt x="59" y="4"/>
                    </a:lnTo>
                    <a:lnTo>
                      <a:pt x="59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53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1" name="Freeform 3700"/>
              <p:cNvSpPr>
                <a:spLocks/>
              </p:cNvSpPr>
              <p:nvPr/>
            </p:nvSpPr>
            <p:spPr bwMode="auto">
              <a:xfrm>
                <a:off x="5019" y="1154"/>
                <a:ext cx="11" cy="10"/>
              </a:xfrm>
              <a:custGeom>
                <a:avLst/>
                <a:gdLst/>
                <a:ahLst/>
                <a:cxnLst>
                  <a:cxn ang="0">
                    <a:pos x="44" y="46"/>
                  </a:cxn>
                  <a:cxn ang="0">
                    <a:pos x="44" y="46"/>
                  </a:cxn>
                  <a:cxn ang="0">
                    <a:pos x="46" y="43"/>
                  </a:cxn>
                  <a:cxn ang="0">
                    <a:pos x="49" y="40"/>
                  </a:cxn>
                  <a:cxn ang="0">
                    <a:pos x="51" y="38"/>
                  </a:cxn>
                  <a:cxn ang="0">
                    <a:pos x="53" y="35"/>
                  </a:cxn>
                  <a:cxn ang="0">
                    <a:pos x="55" y="31"/>
                  </a:cxn>
                  <a:cxn ang="0">
                    <a:pos x="57" y="29"/>
                  </a:cxn>
                  <a:cxn ang="0">
                    <a:pos x="58" y="25"/>
                  </a:cxn>
                  <a:cxn ang="0">
                    <a:pos x="59" y="2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3" y="5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44" y="46"/>
                  </a:cxn>
                </a:cxnLst>
                <a:rect l="0" t="0" r="r" b="b"/>
                <a:pathLst>
                  <a:path w="59" h="46">
                    <a:moveTo>
                      <a:pt x="44" y="46"/>
                    </a:moveTo>
                    <a:lnTo>
                      <a:pt x="44" y="46"/>
                    </a:lnTo>
                    <a:lnTo>
                      <a:pt x="46" y="43"/>
                    </a:lnTo>
                    <a:lnTo>
                      <a:pt x="49" y="40"/>
                    </a:lnTo>
                    <a:lnTo>
                      <a:pt x="51" y="38"/>
                    </a:lnTo>
                    <a:lnTo>
                      <a:pt x="53" y="35"/>
                    </a:lnTo>
                    <a:lnTo>
                      <a:pt x="55" y="31"/>
                    </a:lnTo>
                    <a:lnTo>
                      <a:pt x="57" y="29"/>
                    </a:lnTo>
                    <a:lnTo>
                      <a:pt x="58" y="25"/>
                    </a:lnTo>
                    <a:lnTo>
                      <a:pt x="59" y="2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4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2" name="Freeform 3701"/>
              <p:cNvSpPr>
                <a:spLocks/>
              </p:cNvSpPr>
              <p:nvPr/>
            </p:nvSpPr>
            <p:spPr bwMode="auto">
              <a:xfrm>
                <a:off x="5014" y="1156"/>
                <a:ext cx="13" cy="13"/>
              </a:xfrm>
              <a:custGeom>
                <a:avLst/>
                <a:gdLst/>
                <a:ahLst/>
                <a:cxnLst>
                  <a:cxn ang="0">
                    <a:pos x="38" y="65"/>
                  </a:cxn>
                  <a:cxn ang="0">
                    <a:pos x="38" y="65"/>
                  </a:cxn>
                  <a:cxn ang="0">
                    <a:pos x="43" y="61"/>
                  </a:cxn>
                  <a:cxn ang="0">
                    <a:pos x="47" y="58"/>
                  </a:cxn>
                  <a:cxn ang="0">
                    <a:pos x="51" y="54"/>
                  </a:cxn>
                  <a:cxn ang="0">
                    <a:pos x="55" y="51"/>
                  </a:cxn>
                  <a:cxn ang="0">
                    <a:pos x="57" y="47"/>
                  </a:cxn>
                  <a:cxn ang="0">
                    <a:pos x="60" y="45"/>
                  </a:cxn>
                  <a:cxn ang="0">
                    <a:pos x="64" y="41"/>
                  </a:cxn>
                  <a:cxn ang="0">
                    <a:pos x="66" y="39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19" y="3"/>
                  </a:cxn>
                  <a:cxn ang="0">
                    <a:pos x="18" y="6"/>
                  </a:cxn>
                  <a:cxn ang="0">
                    <a:pos x="14" y="8"/>
                  </a:cxn>
                  <a:cxn ang="0">
                    <a:pos x="12" y="11"/>
                  </a:cxn>
                  <a:cxn ang="0">
                    <a:pos x="8" y="14"/>
                  </a:cxn>
                  <a:cxn ang="0">
                    <a:pos x="5" y="17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8" y="65"/>
                  </a:cxn>
                </a:cxnLst>
                <a:rect l="0" t="0" r="r" b="b"/>
                <a:pathLst>
                  <a:path w="66" h="65">
                    <a:moveTo>
                      <a:pt x="38" y="65"/>
                    </a:moveTo>
                    <a:lnTo>
                      <a:pt x="38" y="65"/>
                    </a:lnTo>
                    <a:lnTo>
                      <a:pt x="43" y="61"/>
                    </a:lnTo>
                    <a:lnTo>
                      <a:pt x="47" y="58"/>
                    </a:lnTo>
                    <a:lnTo>
                      <a:pt x="51" y="54"/>
                    </a:lnTo>
                    <a:lnTo>
                      <a:pt x="55" y="51"/>
                    </a:lnTo>
                    <a:lnTo>
                      <a:pt x="57" y="47"/>
                    </a:lnTo>
                    <a:lnTo>
                      <a:pt x="60" y="45"/>
                    </a:lnTo>
                    <a:lnTo>
                      <a:pt x="64" y="41"/>
                    </a:lnTo>
                    <a:lnTo>
                      <a:pt x="66" y="39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19" y="3"/>
                    </a:lnTo>
                    <a:lnTo>
                      <a:pt x="18" y="6"/>
                    </a:lnTo>
                    <a:lnTo>
                      <a:pt x="14" y="8"/>
                    </a:lnTo>
                    <a:lnTo>
                      <a:pt x="12" y="11"/>
                    </a:lnTo>
                    <a:lnTo>
                      <a:pt x="8" y="14"/>
                    </a:lnTo>
                    <a:lnTo>
                      <a:pt x="5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38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3" name="Freeform 3702"/>
              <p:cNvSpPr>
                <a:spLocks/>
              </p:cNvSpPr>
              <p:nvPr/>
            </p:nvSpPr>
            <p:spPr bwMode="auto">
              <a:xfrm>
                <a:off x="5010" y="1160"/>
                <a:ext cx="12" cy="12"/>
              </a:xfrm>
              <a:custGeom>
                <a:avLst/>
                <a:gdLst/>
                <a:ahLst/>
                <a:cxnLst>
                  <a:cxn ang="0">
                    <a:pos x="42" y="59"/>
                  </a:cxn>
                  <a:cxn ang="0">
                    <a:pos x="42" y="59"/>
                  </a:cxn>
                  <a:cxn ang="0">
                    <a:pos x="42" y="57"/>
                  </a:cxn>
                  <a:cxn ang="0">
                    <a:pos x="43" y="56"/>
                  </a:cxn>
                  <a:cxn ang="0">
                    <a:pos x="45" y="55"/>
                  </a:cxn>
                  <a:cxn ang="0">
                    <a:pos x="47" y="54"/>
                  </a:cxn>
                  <a:cxn ang="0">
                    <a:pos x="49" y="52"/>
                  </a:cxn>
                  <a:cxn ang="0">
                    <a:pos x="52" y="49"/>
                  </a:cxn>
                  <a:cxn ang="0">
                    <a:pos x="55" y="47"/>
                  </a:cxn>
                  <a:cxn ang="0">
                    <a:pos x="58" y="44"/>
                  </a:cxn>
                  <a:cxn ang="0">
                    <a:pos x="20" y="0"/>
                  </a:cxn>
                  <a:cxn ang="0">
                    <a:pos x="17" y="2"/>
                  </a:cxn>
                  <a:cxn ang="0">
                    <a:pos x="15" y="5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6" y="12"/>
                  </a:cxn>
                  <a:cxn ang="0">
                    <a:pos x="4" y="15"/>
                  </a:cxn>
                  <a:cxn ang="0">
                    <a:pos x="2" y="16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42" y="59"/>
                  </a:cxn>
                </a:cxnLst>
                <a:rect l="0" t="0" r="r" b="b"/>
                <a:pathLst>
                  <a:path w="58" h="59">
                    <a:moveTo>
                      <a:pt x="42" y="59"/>
                    </a:moveTo>
                    <a:lnTo>
                      <a:pt x="42" y="59"/>
                    </a:lnTo>
                    <a:lnTo>
                      <a:pt x="42" y="57"/>
                    </a:lnTo>
                    <a:lnTo>
                      <a:pt x="43" y="56"/>
                    </a:lnTo>
                    <a:lnTo>
                      <a:pt x="45" y="55"/>
                    </a:lnTo>
                    <a:lnTo>
                      <a:pt x="47" y="54"/>
                    </a:lnTo>
                    <a:lnTo>
                      <a:pt x="49" y="52"/>
                    </a:lnTo>
                    <a:lnTo>
                      <a:pt x="52" y="49"/>
                    </a:lnTo>
                    <a:lnTo>
                      <a:pt x="55" y="47"/>
                    </a:lnTo>
                    <a:lnTo>
                      <a:pt x="58" y="44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5" y="5"/>
                    </a:lnTo>
                    <a:lnTo>
                      <a:pt x="11" y="8"/>
                    </a:lnTo>
                    <a:lnTo>
                      <a:pt x="9" y="10"/>
                    </a:lnTo>
                    <a:lnTo>
                      <a:pt x="6" y="12"/>
                    </a:lnTo>
                    <a:lnTo>
                      <a:pt x="4" y="15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2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4" name="Freeform 3703"/>
              <p:cNvSpPr>
                <a:spLocks/>
              </p:cNvSpPr>
              <p:nvPr/>
            </p:nvSpPr>
            <p:spPr bwMode="auto">
              <a:xfrm>
                <a:off x="5003" y="1164"/>
                <a:ext cx="16" cy="11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76" y="44"/>
                  </a:cxn>
                  <a:cxn ang="0">
                    <a:pos x="76" y="44"/>
                  </a:cxn>
                  <a:cxn ang="0">
                    <a:pos x="77" y="43"/>
                  </a:cxn>
                  <a:cxn ang="0">
                    <a:pos x="77" y="43"/>
                  </a:cxn>
                  <a:cxn ang="0">
                    <a:pos x="77" y="42"/>
                  </a:cxn>
                  <a:cxn ang="0">
                    <a:pos x="78" y="42"/>
                  </a:cxn>
                  <a:cxn ang="0">
                    <a:pos x="78" y="42"/>
                  </a:cxn>
                  <a:cxn ang="0">
                    <a:pos x="78" y="41"/>
                  </a:cxn>
                  <a:cxn ang="0">
                    <a:pos x="79" y="4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4"/>
                  </a:cxn>
                  <a:cxn ang="0">
                    <a:pos x="33" y="5"/>
                  </a:cxn>
                  <a:cxn ang="0">
                    <a:pos x="31" y="7"/>
                  </a:cxn>
                  <a:cxn ang="0">
                    <a:pos x="30" y="8"/>
                  </a:cxn>
                  <a:cxn ang="0">
                    <a:pos x="28" y="9"/>
                  </a:cxn>
                  <a:cxn ang="0">
                    <a:pos x="27" y="12"/>
                  </a:cxn>
                  <a:cxn ang="0">
                    <a:pos x="26" y="14"/>
                  </a:cxn>
                  <a:cxn ang="0">
                    <a:pos x="52" y="58"/>
                  </a:cxn>
                  <a:cxn ang="0">
                    <a:pos x="26" y="14"/>
                  </a:cxn>
                  <a:cxn ang="0">
                    <a:pos x="0" y="58"/>
                  </a:cxn>
                  <a:cxn ang="0">
                    <a:pos x="52" y="58"/>
                  </a:cxn>
                  <a:cxn ang="0">
                    <a:pos x="52" y="0"/>
                  </a:cxn>
                </a:cxnLst>
                <a:rect l="0" t="0" r="r" b="b"/>
                <a:pathLst>
                  <a:path w="79" h="58">
                    <a:moveTo>
                      <a:pt x="52" y="0"/>
                    </a:moveTo>
                    <a:lnTo>
                      <a:pt x="76" y="44"/>
                    </a:lnTo>
                    <a:lnTo>
                      <a:pt x="76" y="44"/>
                    </a:lnTo>
                    <a:lnTo>
                      <a:pt x="77" y="43"/>
                    </a:lnTo>
                    <a:lnTo>
                      <a:pt x="77" y="43"/>
                    </a:lnTo>
                    <a:lnTo>
                      <a:pt x="77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8" y="41"/>
                    </a:lnTo>
                    <a:lnTo>
                      <a:pt x="79" y="4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4"/>
                    </a:lnTo>
                    <a:lnTo>
                      <a:pt x="33" y="5"/>
                    </a:lnTo>
                    <a:lnTo>
                      <a:pt x="31" y="7"/>
                    </a:lnTo>
                    <a:lnTo>
                      <a:pt x="30" y="8"/>
                    </a:lnTo>
                    <a:lnTo>
                      <a:pt x="28" y="9"/>
                    </a:lnTo>
                    <a:lnTo>
                      <a:pt x="27" y="12"/>
                    </a:lnTo>
                    <a:lnTo>
                      <a:pt x="26" y="14"/>
                    </a:lnTo>
                    <a:lnTo>
                      <a:pt x="52" y="58"/>
                    </a:lnTo>
                    <a:lnTo>
                      <a:pt x="26" y="14"/>
                    </a:lnTo>
                    <a:lnTo>
                      <a:pt x="0" y="58"/>
                    </a:lnTo>
                    <a:lnTo>
                      <a:pt x="52" y="5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5" name="Freeform 3704"/>
              <p:cNvSpPr>
                <a:spLocks/>
              </p:cNvSpPr>
              <p:nvPr/>
            </p:nvSpPr>
            <p:spPr bwMode="auto">
              <a:xfrm>
                <a:off x="5013" y="1164"/>
                <a:ext cx="19" cy="11"/>
              </a:xfrm>
              <a:custGeom>
                <a:avLst/>
                <a:gdLst/>
                <a:ahLst/>
                <a:cxnLst>
                  <a:cxn ang="0">
                    <a:pos x="92" y="29"/>
                  </a:cxn>
                  <a:cxn ang="0">
                    <a:pos x="63" y="0"/>
                  </a:cxn>
                  <a:cxn ang="0">
                    <a:pos x="0" y="0"/>
                  </a:cxn>
                  <a:cxn ang="0">
                    <a:pos x="0" y="58"/>
                  </a:cxn>
                  <a:cxn ang="0">
                    <a:pos x="63" y="58"/>
                  </a:cxn>
                  <a:cxn ang="0">
                    <a:pos x="92" y="29"/>
                  </a:cxn>
                  <a:cxn ang="0">
                    <a:pos x="92" y="29"/>
                  </a:cxn>
                  <a:cxn ang="0">
                    <a:pos x="92" y="0"/>
                  </a:cxn>
                  <a:cxn ang="0">
                    <a:pos x="63" y="0"/>
                  </a:cxn>
                  <a:cxn ang="0">
                    <a:pos x="92" y="29"/>
                  </a:cxn>
                </a:cxnLst>
                <a:rect l="0" t="0" r="r" b="b"/>
                <a:pathLst>
                  <a:path w="92" h="58">
                    <a:moveTo>
                      <a:pt x="92" y="29"/>
                    </a:moveTo>
                    <a:lnTo>
                      <a:pt x="63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63" y="58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0"/>
                    </a:lnTo>
                    <a:lnTo>
                      <a:pt x="63" y="0"/>
                    </a:lnTo>
                    <a:lnTo>
                      <a:pt x="92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6" name="Freeform 3705"/>
              <p:cNvSpPr>
                <a:spLocks/>
              </p:cNvSpPr>
              <p:nvPr/>
            </p:nvSpPr>
            <p:spPr bwMode="auto">
              <a:xfrm>
                <a:off x="5024" y="1150"/>
                <a:ext cx="12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4" y="6"/>
                  </a:cxn>
                  <a:cxn ang="0">
                    <a:pos x="3" y="11"/>
                  </a:cxn>
                  <a:cxn ang="0">
                    <a:pos x="2" y="16"/>
                  </a:cxn>
                  <a:cxn ang="0">
                    <a:pos x="1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0" y="41"/>
                  </a:cxn>
                  <a:cxn ang="0">
                    <a:pos x="0" y="46"/>
                  </a:cxn>
                  <a:cxn ang="0">
                    <a:pos x="57" y="46"/>
                  </a:cxn>
                  <a:cxn ang="0">
                    <a:pos x="57" y="42"/>
                  </a:cxn>
                  <a:cxn ang="0">
                    <a:pos x="57" y="37"/>
                  </a:cxn>
                  <a:cxn ang="0">
                    <a:pos x="58" y="34"/>
                  </a:cxn>
                  <a:cxn ang="0">
                    <a:pos x="58" y="29"/>
                  </a:cxn>
                  <a:cxn ang="0">
                    <a:pos x="60" y="26"/>
                  </a:cxn>
                  <a:cxn ang="0">
                    <a:pos x="60" y="23"/>
                  </a:cxn>
                  <a:cxn ang="0">
                    <a:pos x="60" y="21"/>
                  </a:cxn>
                  <a:cxn ang="0">
                    <a:pos x="61" y="19"/>
                  </a:cxn>
                  <a:cxn ang="0">
                    <a:pos x="61" y="19"/>
                  </a:cxn>
                  <a:cxn ang="0">
                    <a:pos x="5" y="0"/>
                  </a:cxn>
                </a:cxnLst>
                <a:rect l="0" t="0" r="r" b="b"/>
                <a:pathLst>
                  <a:path w="61" h="46">
                    <a:moveTo>
                      <a:pt x="5" y="0"/>
                    </a:moveTo>
                    <a:lnTo>
                      <a:pt x="5" y="0"/>
                    </a:lnTo>
                    <a:lnTo>
                      <a:pt x="4" y="6"/>
                    </a:lnTo>
                    <a:lnTo>
                      <a:pt x="3" y="11"/>
                    </a:lnTo>
                    <a:lnTo>
                      <a:pt x="2" y="16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57" y="46"/>
                    </a:lnTo>
                    <a:lnTo>
                      <a:pt x="57" y="42"/>
                    </a:lnTo>
                    <a:lnTo>
                      <a:pt x="57" y="37"/>
                    </a:lnTo>
                    <a:lnTo>
                      <a:pt x="58" y="34"/>
                    </a:lnTo>
                    <a:lnTo>
                      <a:pt x="58" y="29"/>
                    </a:lnTo>
                    <a:lnTo>
                      <a:pt x="60" y="26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7" name="Freeform 3706"/>
              <p:cNvSpPr>
                <a:spLocks/>
              </p:cNvSpPr>
              <p:nvPr/>
            </p:nvSpPr>
            <p:spPr bwMode="auto">
              <a:xfrm>
                <a:off x="5025" y="1143"/>
                <a:ext cx="12" cy="1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0" y="3"/>
                  </a:cxn>
                  <a:cxn ang="0">
                    <a:pos x="16" y="6"/>
                  </a:cxn>
                  <a:cxn ang="0">
                    <a:pos x="13" y="11"/>
                  </a:cxn>
                  <a:cxn ang="0">
                    <a:pos x="10" y="15"/>
                  </a:cxn>
                  <a:cxn ang="0">
                    <a:pos x="7" y="19"/>
                  </a:cxn>
                  <a:cxn ang="0">
                    <a:pos x="5" y="25"/>
                  </a:cxn>
                  <a:cxn ang="0">
                    <a:pos x="3" y="30"/>
                  </a:cxn>
                  <a:cxn ang="0">
                    <a:pos x="0" y="34"/>
                  </a:cxn>
                  <a:cxn ang="0">
                    <a:pos x="56" y="53"/>
                  </a:cxn>
                  <a:cxn ang="0">
                    <a:pos x="57" y="50"/>
                  </a:cxn>
                  <a:cxn ang="0">
                    <a:pos x="57" y="49"/>
                  </a:cxn>
                  <a:cxn ang="0">
                    <a:pos x="58" y="48"/>
                  </a:cxn>
                  <a:cxn ang="0">
                    <a:pos x="58" y="47"/>
                  </a:cxn>
                  <a:cxn ang="0">
                    <a:pos x="59" y="46"/>
                  </a:cxn>
                  <a:cxn ang="0">
                    <a:pos x="59" y="45"/>
                  </a:cxn>
                  <a:cxn ang="0">
                    <a:pos x="60" y="45"/>
                  </a:cxn>
                  <a:cxn ang="0">
                    <a:pos x="60" y="45"/>
                  </a:cxn>
                  <a:cxn ang="0">
                    <a:pos x="60" y="45"/>
                  </a:cxn>
                  <a:cxn ang="0">
                    <a:pos x="25" y="0"/>
                  </a:cxn>
                </a:cxnLst>
                <a:rect l="0" t="0" r="r" b="b"/>
                <a:pathLst>
                  <a:path w="60" h="53">
                    <a:moveTo>
                      <a:pt x="25" y="0"/>
                    </a:moveTo>
                    <a:lnTo>
                      <a:pt x="25" y="0"/>
                    </a:lnTo>
                    <a:lnTo>
                      <a:pt x="20" y="3"/>
                    </a:lnTo>
                    <a:lnTo>
                      <a:pt x="16" y="6"/>
                    </a:lnTo>
                    <a:lnTo>
                      <a:pt x="13" y="11"/>
                    </a:lnTo>
                    <a:lnTo>
                      <a:pt x="10" y="15"/>
                    </a:lnTo>
                    <a:lnTo>
                      <a:pt x="7" y="19"/>
                    </a:lnTo>
                    <a:lnTo>
                      <a:pt x="5" y="25"/>
                    </a:lnTo>
                    <a:lnTo>
                      <a:pt x="3" y="30"/>
                    </a:lnTo>
                    <a:lnTo>
                      <a:pt x="0" y="34"/>
                    </a:lnTo>
                    <a:lnTo>
                      <a:pt x="56" y="53"/>
                    </a:lnTo>
                    <a:lnTo>
                      <a:pt x="57" y="50"/>
                    </a:lnTo>
                    <a:lnTo>
                      <a:pt x="57" y="49"/>
                    </a:lnTo>
                    <a:lnTo>
                      <a:pt x="58" y="48"/>
                    </a:lnTo>
                    <a:lnTo>
                      <a:pt x="58" y="47"/>
                    </a:lnTo>
                    <a:lnTo>
                      <a:pt x="59" y="46"/>
                    </a:lnTo>
                    <a:lnTo>
                      <a:pt x="59" y="45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8" name="Freeform 3707"/>
              <p:cNvSpPr>
                <a:spLocks/>
              </p:cNvSpPr>
              <p:nvPr/>
            </p:nvSpPr>
            <p:spPr bwMode="auto">
              <a:xfrm>
                <a:off x="5030" y="1140"/>
                <a:ext cx="8" cy="12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2"/>
                  </a:cxn>
                  <a:cxn ang="0">
                    <a:pos x="19" y="3"/>
                  </a:cxn>
                  <a:cxn ang="0">
                    <a:pos x="13" y="5"/>
                  </a:cxn>
                  <a:cxn ang="0">
                    <a:pos x="9" y="8"/>
                  </a:cxn>
                  <a:cxn ang="0">
                    <a:pos x="4" y="11"/>
                  </a:cxn>
                  <a:cxn ang="0">
                    <a:pos x="0" y="15"/>
                  </a:cxn>
                  <a:cxn ang="0">
                    <a:pos x="35" y="60"/>
                  </a:cxn>
                  <a:cxn ang="0">
                    <a:pos x="37" y="60"/>
                  </a:cxn>
                  <a:cxn ang="0">
                    <a:pos x="37" y="58"/>
                  </a:cxn>
                  <a:cxn ang="0">
                    <a:pos x="37" y="58"/>
                  </a:cxn>
                  <a:cxn ang="0">
                    <a:pos x="37" y="58"/>
                  </a:cxn>
                  <a:cxn ang="0">
                    <a:pos x="38" y="58"/>
                  </a:cxn>
                  <a:cxn ang="0">
                    <a:pos x="39" y="58"/>
                  </a:cxn>
                  <a:cxn ang="0">
                    <a:pos x="40" y="58"/>
                  </a:cxn>
                  <a:cxn ang="0">
                    <a:pos x="41" y="58"/>
                  </a:cxn>
                  <a:cxn ang="0">
                    <a:pos x="41" y="58"/>
                  </a:cxn>
                  <a:cxn ang="0">
                    <a:pos x="41" y="0"/>
                  </a:cxn>
                </a:cxnLst>
                <a:rect l="0" t="0" r="r" b="b"/>
                <a:pathLst>
                  <a:path w="41" h="60">
                    <a:moveTo>
                      <a:pt x="41" y="0"/>
                    </a:moveTo>
                    <a:lnTo>
                      <a:pt x="41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2"/>
                    </a:lnTo>
                    <a:lnTo>
                      <a:pt x="19" y="3"/>
                    </a:lnTo>
                    <a:lnTo>
                      <a:pt x="13" y="5"/>
                    </a:lnTo>
                    <a:lnTo>
                      <a:pt x="9" y="8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35" y="60"/>
                    </a:lnTo>
                    <a:lnTo>
                      <a:pt x="37" y="60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8" y="58"/>
                    </a:lnTo>
                    <a:lnTo>
                      <a:pt x="39" y="58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9" name="Freeform 3708"/>
              <p:cNvSpPr>
                <a:spLocks/>
              </p:cNvSpPr>
              <p:nvPr/>
            </p:nvSpPr>
            <p:spPr bwMode="auto">
              <a:xfrm>
                <a:off x="5038" y="1140"/>
                <a:ext cx="6" cy="12"/>
              </a:xfrm>
              <a:custGeom>
                <a:avLst/>
                <a:gdLst/>
                <a:ahLst/>
                <a:cxnLst>
                  <a:cxn ang="0">
                    <a:pos x="32" y="8"/>
                  </a:cxn>
                  <a:cxn ang="0">
                    <a:pos x="32" y="8"/>
                  </a:cxn>
                  <a:cxn ang="0">
                    <a:pos x="28" y="5"/>
                  </a:cxn>
                  <a:cxn ang="0">
                    <a:pos x="24" y="4"/>
                  </a:cxn>
                  <a:cxn ang="0">
                    <a:pos x="21" y="3"/>
                  </a:cxn>
                  <a:cxn ang="0">
                    <a:pos x="16" y="2"/>
                  </a:cxn>
                  <a:cxn ang="0">
                    <a:pos x="13" y="1"/>
                  </a:cxn>
                  <a:cxn ang="0">
                    <a:pos x="8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8"/>
                  </a:cxn>
                  <a:cxn ang="0">
                    <a:pos x="1" y="58"/>
                  </a:cxn>
                  <a:cxn ang="0">
                    <a:pos x="2" y="58"/>
                  </a:cxn>
                  <a:cxn ang="0">
                    <a:pos x="2" y="58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58"/>
                  </a:cxn>
                  <a:cxn ang="0">
                    <a:pos x="5" y="58"/>
                  </a:cxn>
                  <a:cxn ang="0">
                    <a:pos x="5" y="58"/>
                  </a:cxn>
                  <a:cxn ang="0">
                    <a:pos x="5" y="58"/>
                  </a:cxn>
                  <a:cxn ang="0">
                    <a:pos x="32" y="8"/>
                  </a:cxn>
                </a:cxnLst>
                <a:rect l="0" t="0" r="r" b="b"/>
                <a:pathLst>
                  <a:path w="32" h="58">
                    <a:moveTo>
                      <a:pt x="32" y="8"/>
                    </a:moveTo>
                    <a:lnTo>
                      <a:pt x="32" y="8"/>
                    </a:lnTo>
                    <a:lnTo>
                      <a:pt x="28" y="5"/>
                    </a:lnTo>
                    <a:lnTo>
                      <a:pt x="24" y="4"/>
                    </a:lnTo>
                    <a:lnTo>
                      <a:pt x="21" y="3"/>
                    </a:lnTo>
                    <a:lnTo>
                      <a:pt x="16" y="2"/>
                    </a:lnTo>
                    <a:lnTo>
                      <a:pt x="13" y="1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0" name="Freeform 3709"/>
              <p:cNvSpPr>
                <a:spLocks/>
              </p:cNvSpPr>
              <p:nvPr/>
            </p:nvSpPr>
            <p:spPr bwMode="auto">
              <a:xfrm>
                <a:off x="5039" y="1142"/>
                <a:ext cx="10" cy="11"/>
              </a:xfrm>
              <a:custGeom>
                <a:avLst/>
                <a:gdLst/>
                <a:ahLst/>
                <a:cxnLst>
                  <a:cxn ang="0">
                    <a:pos x="52" y="22"/>
                  </a:cxn>
                  <a:cxn ang="0">
                    <a:pos x="51" y="22"/>
                  </a:cxn>
                  <a:cxn ang="0">
                    <a:pos x="48" y="18"/>
                  </a:cxn>
                  <a:cxn ang="0">
                    <a:pos x="46" y="15"/>
                  </a:cxn>
                  <a:cxn ang="0">
                    <a:pos x="44" y="12"/>
                  </a:cxn>
                  <a:cxn ang="0">
                    <a:pos x="40" y="9"/>
                  </a:cxn>
                  <a:cxn ang="0">
                    <a:pos x="38" y="7"/>
                  </a:cxn>
                  <a:cxn ang="0">
                    <a:pos x="34" y="4"/>
                  </a:cxn>
                  <a:cxn ang="0">
                    <a:pos x="31" y="2"/>
                  </a:cxn>
                  <a:cxn ang="0">
                    <a:pos x="27" y="0"/>
                  </a:cxn>
                  <a:cxn ang="0">
                    <a:pos x="0" y="50"/>
                  </a:cxn>
                  <a:cxn ang="0">
                    <a:pos x="0" y="52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2" y="53"/>
                  </a:cxn>
                  <a:cxn ang="0">
                    <a:pos x="2" y="53"/>
                  </a:cxn>
                  <a:cxn ang="0">
                    <a:pos x="2" y="53"/>
                  </a:cxn>
                  <a:cxn ang="0">
                    <a:pos x="2" y="53"/>
                  </a:cxn>
                  <a:cxn ang="0">
                    <a:pos x="52" y="22"/>
                  </a:cxn>
                </a:cxnLst>
                <a:rect l="0" t="0" r="r" b="b"/>
                <a:pathLst>
                  <a:path w="52" h="53">
                    <a:moveTo>
                      <a:pt x="52" y="22"/>
                    </a:moveTo>
                    <a:lnTo>
                      <a:pt x="51" y="22"/>
                    </a:lnTo>
                    <a:lnTo>
                      <a:pt x="48" y="18"/>
                    </a:lnTo>
                    <a:lnTo>
                      <a:pt x="46" y="15"/>
                    </a:lnTo>
                    <a:lnTo>
                      <a:pt x="44" y="12"/>
                    </a:lnTo>
                    <a:lnTo>
                      <a:pt x="40" y="9"/>
                    </a:lnTo>
                    <a:lnTo>
                      <a:pt x="38" y="7"/>
                    </a:lnTo>
                    <a:lnTo>
                      <a:pt x="34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2" y="53"/>
                    </a:lnTo>
                    <a:lnTo>
                      <a:pt x="2" y="53"/>
                    </a:lnTo>
                    <a:lnTo>
                      <a:pt x="2" y="53"/>
                    </a:lnTo>
                    <a:lnTo>
                      <a:pt x="2" y="53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1" name="Freeform 3710"/>
              <p:cNvSpPr>
                <a:spLocks/>
              </p:cNvSpPr>
              <p:nvPr/>
            </p:nvSpPr>
            <p:spPr bwMode="auto">
              <a:xfrm>
                <a:off x="5039" y="1146"/>
                <a:ext cx="12" cy="9"/>
              </a:xfrm>
              <a:custGeom>
                <a:avLst/>
                <a:gdLst/>
                <a:ahLst/>
                <a:cxnLst>
                  <a:cxn ang="0">
                    <a:pos x="61" y="27"/>
                  </a:cxn>
                  <a:cxn ang="0">
                    <a:pos x="61" y="27"/>
                  </a:cxn>
                  <a:cxn ang="0">
                    <a:pos x="60" y="24"/>
                  </a:cxn>
                  <a:cxn ang="0">
                    <a:pos x="59" y="20"/>
                  </a:cxn>
                  <a:cxn ang="0">
                    <a:pos x="58" y="17"/>
                  </a:cxn>
                  <a:cxn ang="0">
                    <a:pos x="57" y="13"/>
                  </a:cxn>
                  <a:cxn ang="0">
                    <a:pos x="54" y="10"/>
                  </a:cxn>
                  <a:cxn ang="0">
                    <a:pos x="53" y="6"/>
                  </a:cxn>
                  <a:cxn ang="0">
                    <a:pos x="51" y="3"/>
                  </a:cxn>
                  <a:cxn ang="0">
                    <a:pos x="50" y="0"/>
                  </a:cxn>
                  <a:cxn ang="0">
                    <a:pos x="0" y="31"/>
                  </a:cxn>
                  <a:cxn ang="0">
                    <a:pos x="0" y="32"/>
                  </a:cxn>
                  <a:cxn ang="0">
                    <a:pos x="1" y="33"/>
                  </a:cxn>
                  <a:cxn ang="0">
                    <a:pos x="1" y="34"/>
                  </a:cxn>
                  <a:cxn ang="0">
                    <a:pos x="2" y="35"/>
                  </a:cxn>
                  <a:cxn ang="0">
                    <a:pos x="2" y="36"/>
                  </a:cxn>
                  <a:cxn ang="0">
                    <a:pos x="4" y="39"/>
                  </a:cxn>
                  <a:cxn ang="0">
                    <a:pos x="4" y="40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61" y="27"/>
                  </a:cxn>
                </a:cxnLst>
                <a:rect l="0" t="0" r="r" b="b"/>
                <a:pathLst>
                  <a:path w="61" h="42">
                    <a:moveTo>
                      <a:pt x="61" y="27"/>
                    </a:moveTo>
                    <a:lnTo>
                      <a:pt x="61" y="27"/>
                    </a:lnTo>
                    <a:lnTo>
                      <a:pt x="60" y="24"/>
                    </a:lnTo>
                    <a:lnTo>
                      <a:pt x="59" y="20"/>
                    </a:lnTo>
                    <a:lnTo>
                      <a:pt x="58" y="17"/>
                    </a:lnTo>
                    <a:lnTo>
                      <a:pt x="57" y="13"/>
                    </a:lnTo>
                    <a:lnTo>
                      <a:pt x="54" y="10"/>
                    </a:lnTo>
                    <a:lnTo>
                      <a:pt x="53" y="6"/>
                    </a:lnTo>
                    <a:lnTo>
                      <a:pt x="51" y="3"/>
                    </a:lnTo>
                    <a:lnTo>
                      <a:pt x="50" y="0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1" y="34"/>
                    </a:lnTo>
                    <a:lnTo>
                      <a:pt x="2" y="35"/>
                    </a:lnTo>
                    <a:lnTo>
                      <a:pt x="2" y="36"/>
                    </a:lnTo>
                    <a:lnTo>
                      <a:pt x="4" y="39"/>
                    </a:lnTo>
                    <a:lnTo>
                      <a:pt x="4" y="40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61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2" name="Freeform 3711"/>
              <p:cNvSpPr>
                <a:spLocks/>
              </p:cNvSpPr>
              <p:nvPr/>
            </p:nvSpPr>
            <p:spPr bwMode="auto">
              <a:xfrm>
                <a:off x="5040" y="1152"/>
                <a:ext cx="12" cy="7"/>
              </a:xfrm>
              <a:custGeom>
                <a:avLst/>
                <a:gdLst/>
                <a:ahLst/>
                <a:cxnLst>
                  <a:cxn ang="0">
                    <a:pos x="60" y="38"/>
                  </a:cxn>
                  <a:cxn ang="0">
                    <a:pos x="60" y="38"/>
                  </a:cxn>
                  <a:cxn ang="0">
                    <a:pos x="60" y="34"/>
                  </a:cxn>
                  <a:cxn ang="0">
                    <a:pos x="60" y="28"/>
                  </a:cxn>
                  <a:cxn ang="0">
                    <a:pos x="60" y="23"/>
                  </a:cxn>
                  <a:cxn ang="0">
                    <a:pos x="59" y="19"/>
                  </a:cxn>
                  <a:cxn ang="0">
                    <a:pos x="59" y="14"/>
                  </a:cxn>
                  <a:cxn ang="0">
                    <a:pos x="57" y="9"/>
                  </a:cxn>
                  <a:cxn ang="0">
                    <a:pos x="57" y="5"/>
                  </a:cxn>
                  <a:cxn ang="0">
                    <a:pos x="56" y="0"/>
                  </a:cxn>
                  <a:cxn ang="0">
                    <a:pos x="0" y="15"/>
                  </a:cxn>
                  <a:cxn ang="0">
                    <a:pos x="0" y="16"/>
                  </a:cxn>
                  <a:cxn ang="0">
                    <a:pos x="1" y="19"/>
                  </a:cxn>
                  <a:cxn ang="0">
                    <a:pos x="1" y="21"/>
                  </a:cxn>
                  <a:cxn ang="0">
                    <a:pos x="1" y="24"/>
                  </a:cxn>
                  <a:cxn ang="0">
                    <a:pos x="1" y="27"/>
                  </a:cxn>
                  <a:cxn ang="0">
                    <a:pos x="1" y="30"/>
                  </a:cxn>
                  <a:cxn ang="0">
                    <a:pos x="2" y="35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60" y="38"/>
                  </a:cxn>
                </a:cxnLst>
                <a:rect l="0" t="0" r="r" b="b"/>
                <a:pathLst>
                  <a:path w="60" h="38">
                    <a:moveTo>
                      <a:pt x="60" y="38"/>
                    </a:moveTo>
                    <a:lnTo>
                      <a:pt x="60" y="38"/>
                    </a:lnTo>
                    <a:lnTo>
                      <a:pt x="60" y="34"/>
                    </a:lnTo>
                    <a:lnTo>
                      <a:pt x="60" y="28"/>
                    </a:lnTo>
                    <a:lnTo>
                      <a:pt x="60" y="23"/>
                    </a:lnTo>
                    <a:lnTo>
                      <a:pt x="59" y="19"/>
                    </a:lnTo>
                    <a:lnTo>
                      <a:pt x="59" y="14"/>
                    </a:lnTo>
                    <a:lnTo>
                      <a:pt x="57" y="9"/>
                    </a:lnTo>
                    <a:lnTo>
                      <a:pt x="57" y="5"/>
                    </a:lnTo>
                    <a:lnTo>
                      <a:pt x="56" y="0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4"/>
                    </a:lnTo>
                    <a:lnTo>
                      <a:pt x="1" y="27"/>
                    </a:lnTo>
                    <a:lnTo>
                      <a:pt x="1" y="30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60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3" name="Freeform 3712"/>
              <p:cNvSpPr>
                <a:spLocks/>
              </p:cNvSpPr>
              <p:nvPr/>
            </p:nvSpPr>
            <p:spPr bwMode="auto">
              <a:xfrm>
                <a:off x="5040" y="1159"/>
                <a:ext cx="12" cy="10"/>
              </a:xfrm>
              <a:custGeom>
                <a:avLst/>
                <a:gdLst/>
                <a:ahLst/>
                <a:cxnLst>
                  <a:cxn ang="0">
                    <a:pos x="55" y="47"/>
                  </a:cxn>
                  <a:cxn ang="0">
                    <a:pos x="55" y="47"/>
                  </a:cxn>
                  <a:cxn ang="0">
                    <a:pos x="56" y="42"/>
                  </a:cxn>
                  <a:cxn ang="0">
                    <a:pos x="57" y="36"/>
                  </a:cxn>
                  <a:cxn ang="0">
                    <a:pos x="58" y="30"/>
                  </a:cxn>
                  <a:cxn ang="0">
                    <a:pos x="60" y="25"/>
                  </a:cxn>
                  <a:cxn ang="0">
                    <a:pos x="60" y="19"/>
                  </a:cxn>
                  <a:cxn ang="0">
                    <a:pos x="61" y="13"/>
                  </a:cxn>
                  <a:cxn ang="0">
                    <a:pos x="61" y="7"/>
                  </a:cxn>
                  <a:cxn ang="0">
                    <a:pos x="61" y="0"/>
                  </a:cxn>
                  <a:cxn ang="0">
                    <a:pos x="3" y="0"/>
                  </a:cxn>
                  <a:cxn ang="0">
                    <a:pos x="3" y="6"/>
                  </a:cxn>
                  <a:cxn ang="0">
                    <a:pos x="2" y="10"/>
                  </a:cxn>
                  <a:cxn ang="0">
                    <a:pos x="2" y="14"/>
                  </a:cxn>
                  <a:cxn ang="0">
                    <a:pos x="2" y="18"/>
                  </a:cxn>
                  <a:cxn ang="0">
                    <a:pos x="1" y="21"/>
                  </a:cxn>
                  <a:cxn ang="0">
                    <a:pos x="1" y="25"/>
                  </a:cxn>
                  <a:cxn ang="0">
                    <a:pos x="0" y="27"/>
                  </a:cxn>
                  <a:cxn ang="0">
                    <a:pos x="0" y="29"/>
                  </a:cxn>
                  <a:cxn ang="0">
                    <a:pos x="0" y="28"/>
                  </a:cxn>
                  <a:cxn ang="0">
                    <a:pos x="55" y="47"/>
                  </a:cxn>
                </a:cxnLst>
                <a:rect l="0" t="0" r="r" b="b"/>
                <a:pathLst>
                  <a:path w="61" h="47">
                    <a:moveTo>
                      <a:pt x="55" y="47"/>
                    </a:moveTo>
                    <a:lnTo>
                      <a:pt x="55" y="47"/>
                    </a:lnTo>
                    <a:lnTo>
                      <a:pt x="56" y="42"/>
                    </a:lnTo>
                    <a:lnTo>
                      <a:pt x="57" y="36"/>
                    </a:lnTo>
                    <a:lnTo>
                      <a:pt x="58" y="30"/>
                    </a:lnTo>
                    <a:lnTo>
                      <a:pt x="60" y="25"/>
                    </a:lnTo>
                    <a:lnTo>
                      <a:pt x="60" y="19"/>
                    </a:lnTo>
                    <a:lnTo>
                      <a:pt x="61" y="13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3" y="0"/>
                    </a:lnTo>
                    <a:lnTo>
                      <a:pt x="3" y="6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55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4" name="Freeform 3713"/>
              <p:cNvSpPr>
                <a:spLocks/>
              </p:cNvSpPr>
              <p:nvPr/>
            </p:nvSpPr>
            <p:spPr bwMode="auto">
              <a:xfrm>
                <a:off x="5039" y="1165"/>
                <a:ext cx="12" cy="11"/>
              </a:xfrm>
              <a:custGeom>
                <a:avLst/>
                <a:gdLst/>
                <a:ahLst/>
                <a:cxnLst>
                  <a:cxn ang="0">
                    <a:pos x="37" y="54"/>
                  </a:cxn>
                  <a:cxn ang="0">
                    <a:pos x="37" y="54"/>
                  </a:cxn>
                  <a:cxn ang="0">
                    <a:pos x="40" y="51"/>
                  </a:cxn>
                  <a:cxn ang="0">
                    <a:pos x="44" y="46"/>
                  </a:cxn>
                  <a:cxn ang="0">
                    <a:pos x="47" y="43"/>
                  </a:cxn>
                  <a:cxn ang="0">
                    <a:pos x="51" y="38"/>
                  </a:cxn>
                  <a:cxn ang="0">
                    <a:pos x="53" y="34"/>
                  </a:cxn>
                  <a:cxn ang="0">
                    <a:pos x="55" y="29"/>
                  </a:cxn>
                  <a:cxn ang="0">
                    <a:pos x="58" y="24"/>
                  </a:cxn>
                  <a:cxn ang="0">
                    <a:pos x="60" y="19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37" y="54"/>
                  </a:cxn>
                </a:cxnLst>
                <a:rect l="0" t="0" r="r" b="b"/>
                <a:pathLst>
                  <a:path w="60" h="54">
                    <a:moveTo>
                      <a:pt x="37" y="54"/>
                    </a:moveTo>
                    <a:lnTo>
                      <a:pt x="37" y="54"/>
                    </a:lnTo>
                    <a:lnTo>
                      <a:pt x="40" y="51"/>
                    </a:lnTo>
                    <a:lnTo>
                      <a:pt x="44" y="46"/>
                    </a:lnTo>
                    <a:lnTo>
                      <a:pt x="47" y="43"/>
                    </a:lnTo>
                    <a:lnTo>
                      <a:pt x="51" y="38"/>
                    </a:lnTo>
                    <a:lnTo>
                      <a:pt x="53" y="34"/>
                    </a:lnTo>
                    <a:lnTo>
                      <a:pt x="55" y="29"/>
                    </a:lnTo>
                    <a:lnTo>
                      <a:pt x="58" y="24"/>
                    </a:lnTo>
                    <a:lnTo>
                      <a:pt x="60" y="19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7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5" name="Freeform 3714"/>
              <p:cNvSpPr>
                <a:spLocks/>
              </p:cNvSpPr>
              <p:nvPr/>
            </p:nvSpPr>
            <p:spPr bwMode="auto">
              <a:xfrm>
                <a:off x="5038" y="1167"/>
                <a:ext cx="8" cy="12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0" y="59"/>
                  </a:cxn>
                  <a:cxn ang="0">
                    <a:pos x="6" y="59"/>
                  </a:cxn>
                  <a:cxn ang="0">
                    <a:pos x="11" y="59"/>
                  </a:cxn>
                  <a:cxn ang="0">
                    <a:pos x="16" y="58"/>
                  </a:cxn>
                  <a:cxn ang="0">
                    <a:pos x="22" y="56"/>
                  </a:cxn>
                  <a:cxn ang="0">
                    <a:pos x="28" y="55"/>
                  </a:cxn>
                  <a:cxn ang="0">
                    <a:pos x="32" y="51"/>
                  </a:cxn>
                  <a:cxn ang="0">
                    <a:pos x="38" y="49"/>
                  </a:cxn>
                  <a:cxn ang="0">
                    <a:pos x="43" y="45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59"/>
                  </a:cxn>
                </a:cxnLst>
                <a:rect l="0" t="0" r="r" b="b"/>
                <a:pathLst>
                  <a:path w="43" h="59">
                    <a:moveTo>
                      <a:pt x="0" y="59"/>
                    </a:moveTo>
                    <a:lnTo>
                      <a:pt x="0" y="59"/>
                    </a:lnTo>
                    <a:lnTo>
                      <a:pt x="6" y="59"/>
                    </a:lnTo>
                    <a:lnTo>
                      <a:pt x="11" y="59"/>
                    </a:lnTo>
                    <a:lnTo>
                      <a:pt x="16" y="58"/>
                    </a:lnTo>
                    <a:lnTo>
                      <a:pt x="22" y="56"/>
                    </a:lnTo>
                    <a:lnTo>
                      <a:pt x="28" y="55"/>
                    </a:lnTo>
                    <a:lnTo>
                      <a:pt x="32" y="51"/>
                    </a:lnTo>
                    <a:lnTo>
                      <a:pt x="38" y="49"/>
                    </a:lnTo>
                    <a:lnTo>
                      <a:pt x="43" y="45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6" name="Freeform 3715"/>
              <p:cNvSpPr>
                <a:spLocks/>
              </p:cNvSpPr>
              <p:nvPr/>
            </p:nvSpPr>
            <p:spPr bwMode="auto">
              <a:xfrm>
                <a:off x="5027" y="1167"/>
                <a:ext cx="11" cy="12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36"/>
                  </a:cxn>
                  <a:cxn ang="0">
                    <a:pos x="5" y="42"/>
                  </a:cxn>
                  <a:cxn ang="0">
                    <a:pos x="11" y="46"/>
                  </a:cxn>
                  <a:cxn ang="0">
                    <a:pos x="16" y="51"/>
                  </a:cxn>
                  <a:cxn ang="0">
                    <a:pos x="23" y="54"/>
                  </a:cxn>
                  <a:cxn ang="0">
                    <a:pos x="30" y="57"/>
                  </a:cxn>
                  <a:cxn ang="0">
                    <a:pos x="37" y="59"/>
                  </a:cxn>
                  <a:cxn ang="0">
                    <a:pos x="45" y="60"/>
                  </a:cxn>
                  <a:cxn ang="0">
                    <a:pos x="52" y="60"/>
                  </a:cxn>
                  <a:cxn ang="0">
                    <a:pos x="52" y="2"/>
                  </a:cxn>
                  <a:cxn ang="0">
                    <a:pos x="50" y="2"/>
                  </a:cxn>
                  <a:cxn ang="0">
                    <a:pos x="49" y="2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0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0" y="36"/>
                  </a:cxn>
                </a:cxnLst>
                <a:rect l="0" t="0" r="r" b="b"/>
                <a:pathLst>
                  <a:path w="52" h="60">
                    <a:moveTo>
                      <a:pt x="0" y="36"/>
                    </a:moveTo>
                    <a:lnTo>
                      <a:pt x="0" y="36"/>
                    </a:lnTo>
                    <a:lnTo>
                      <a:pt x="5" y="42"/>
                    </a:lnTo>
                    <a:lnTo>
                      <a:pt x="11" y="46"/>
                    </a:lnTo>
                    <a:lnTo>
                      <a:pt x="16" y="51"/>
                    </a:lnTo>
                    <a:lnTo>
                      <a:pt x="23" y="54"/>
                    </a:lnTo>
                    <a:lnTo>
                      <a:pt x="30" y="57"/>
                    </a:lnTo>
                    <a:lnTo>
                      <a:pt x="37" y="59"/>
                    </a:lnTo>
                    <a:lnTo>
                      <a:pt x="45" y="60"/>
                    </a:lnTo>
                    <a:lnTo>
                      <a:pt x="52" y="60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7" name="Freeform 3716"/>
              <p:cNvSpPr>
                <a:spLocks/>
              </p:cNvSpPr>
              <p:nvPr/>
            </p:nvSpPr>
            <p:spPr bwMode="auto">
              <a:xfrm>
                <a:off x="5024" y="1159"/>
                <a:ext cx="12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" y="21"/>
                  </a:cxn>
                  <a:cxn ang="0">
                    <a:pos x="2" y="30"/>
                  </a:cxn>
                  <a:cxn ang="0">
                    <a:pos x="3" y="40"/>
                  </a:cxn>
                  <a:cxn ang="0">
                    <a:pos x="6" y="48"/>
                  </a:cxn>
                  <a:cxn ang="0">
                    <a:pos x="9" y="57"/>
                  </a:cxn>
                  <a:cxn ang="0">
                    <a:pos x="13" y="65"/>
                  </a:cxn>
                  <a:cxn ang="0">
                    <a:pos x="19" y="72"/>
                  </a:cxn>
                  <a:cxn ang="0">
                    <a:pos x="64" y="36"/>
                  </a:cxn>
                  <a:cxn ang="0">
                    <a:pos x="63" y="35"/>
                  </a:cxn>
                  <a:cxn ang="0">
                    <a:pos x="62" y="33"/>
                  </a:cxn>
                  <a:cxn ang="0">
                    <a:pos x="61" y="29"/>
                  </a:cxn>
                  <a:cxn ang="0">
                    <a:pos x="60" y="26"/>
                  </a:cxn>
                  <a:cxn ang="0">
                    <a:pos x="58" y="21"/>
                  </a:cxn>
                  <a:cxn ang="0">
                    <a:pos x="58" y="15"/>
                  </a:cxn>
                  <a:cxn ang="0">
                    <a:pos x="57" y="8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0" y="0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1" y="21"/>
                    </a:lnTo>
                    <a:lnTo>
                      <a:pt x="2" y="30"/>
                    </a:lnTo>
                    <a:lnTo>
                      <a:pt x="3" y="40"/>
                    </a:lnTo>
                    <a:lnTo>
                      <a:pt x="6" y="48"/>
                    </a:lnTo>
                    <a:lnTo>
                      <a:pt x="9" y="57"/>
                    </a:lnTo>
                    <a:lnTo>
                      <a:pt x="13" y="65"/>
                    </a:lnTo>
                    <a:lnTo>
                      <a:pt x="19" y="72"/>
                    </a:lnTo>
                    <a:lnTo>
                      <a:pt x="64" y="36"/>
                    </a:lnTo>
                    <a:lnTo>
                      <a:pt x="63" y="35"/>
                    </a:lnTo>
                    <a:lnTo>
                      <a:pt x="62" y="33"/>
                    </a:lnTo>
                    <a:lnTo>
                      <a:pt x="61" y="29"/>
                    </a:lnTo>
                    <a:lnTo>
                      <a:pt x="60" y="26"/>
                    </a:lnTo>
                    <a:lnTo>
                      <a:pt x="58" y="21"/>
                    </a:lnTo>
                    <a:lnTo>
                      <a:pt x="58" y="15"/>
                    </a:lnTo>
                    <a:lnTo>
                      <a:pt x="57" y="8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8" name="Freeform 3717"/>
              <p:cNvSpPr>
                <a:spLocks/>
              </p:cNvSpPr>
              <p:nvPr/>
            </p:nvSpPr>
            <p:spPr bwMode="auto">
              <a:xfrm>
                <a:off x="5027" y="1159"/>
                <a:ext cx="12" cy="12"/>
              </a:xfrm>
              <a:custGeom>
                <a:avLst/>
                <a:gdLst/>
                <a:ahLst/>
                <a:cxnLst>
                  <a:cxn ang="0">
                    <a:pos x="60" y="27"/>
                  </a:cxn>
                  <a:cxn ang="0">
                    <a:pos x="60" y="27"/>
                  </a:cxn>
                  <a:cxn ang="0">
                    <a:pos x="61" y="28"/>
                  </a:cxn>
                  <a:cxn ang="0">
                    <a:pos x="61" y="27"/>
                  </a:cxn>
                  <a:cxn ang="0">
                    <a:pos x="60" y="26"/>
                  </a:cxn>
                  <a:cxn ang="0">
                    <a:pos x="60" y="22"/>
                  </a:cxn>
                  <a:cxn ang="0">
                    <a:pos x="59" y="19"/>
                  </a:cxn>
                  <a:cxn ang="0">
                    <a:pos x="59" y="13"/>
                  </a:cxn>
                  <a:cxn ang="0">
                    <a:pos x="59" y="7"/>
                  </a:cxn>
                  <a:cxn ang="0">
                    <a:pos x="59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" y="18"/>
                  </a:cxn>
                  <a:cxn ang="0">
                    <a:pos x="1" y="26"/>
                  </a:cxn>
                  <a:cxn ang="0">
                    <a:pos x="2" y="33"/>
                  </a:cxn>
                  <a:cxn ang="0">
                    <a:pos x="3" y="40"/>
                  </a:cxn>
                  <a:cxn ang="0">
                    <a:pos x="5" y="47"/>
                  </a:cxn>
                  <a:cxn ang="0">
                    <a:pos x="9" y="53"/>
                  </a:cxn>
                  <a:cxn ang="0">
                    <a:pos x="12" y="60"/>
                  </a:cxn>
                  <a:cxn ang="0">
                    <a:pos x="12" y="60"/>
                  </a:cxn>
                  <a:cxn ang="0">
                    <a:pos x="60" y="27"/>
                  </a:cxn>
                </a:cxnLst>
                <a:rect l="0" t="0" r="r" b="b"/>
                <a:pathLst>
                  <a:path w="61" h="60">
                    <a:moveTo>
                      <a:pt x="60" y="27"/>
                    </a:moveTo>
                    <a:lnTo>
                      <a:pt x="60" y="27"/>
                    </a:lnTo>
                    <a:lnTo>
                      <a:pt x="61" y="28"/>
                    </a:lnTo>
                    <a:lnTo>
                      <a:pt x="61" y="27"/>
                    </a:lnTo>
                    <a:lnTo>
                      <a:pt x="60" y="26"/>
                    </a:lnTo>
                    <a:lnTo>
                      <a:pt x="60" y="22"/>
                    </a:lnTo>
                    <a:lnTo>
                      <a:pt x="59" y="19"/>
                    </a:lnTo>
                    <a:lnTo>
                      <a:pt x="59" y="13"/>
                    </a:lnTo>
                    <a:lnTo>
                      <a:pt x="59" y="7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" y="18"/>
                    </a:lnTo>
                    <a:lnTo>
                      <a:pt x="1" y="26"/>
                    </a:lnTo>
                    <a:lnTo>
                      <a:pt x="2" y="33"/>
                    </a:lnTo>
                    <a:lnTo>
                      <a:pt x="3" y="40"/>
                    </a:lnTo>
                    <a:lnTo>
                      <a:pt x="5" y="47"/>
                    </a:lnTo>
                    <a:lnTo>
                      <a:pt x="9" y="53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9" name="Freeform 3718"/>
              <p:cNvSpPr>
                <a:spLocks/>
              </p:cNvSpPr>
              <p:nvPr/>
            </p:nvSpPr>
            <p:spPr bwMode="auto">
              <a:xfrm>
                <a:off x="5029" y="1164"/>
                <a:ext cx="10" cy="1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5" y="1"/>
                  </a:cxn>
                  <a:cxn ang="0">
                    <a:pos x="47" y="1"/>
                  </a:cxn>
                  <a:cxn ang="0">
                    <a:pos x="48" y="1"/>
                  </a:cxn>
                  <a:cxn ang="0">
                    <a:pos x="48" y="2"/>
                  </a:cxn>
                  <a:cxn ang="0">
                    <a:pos x="49" y="2"/>
                  </a:cxn>
                  <a:cxn ang="0">
                    <a:pos x="49" y="2"/>
                  </a:cxn>
                  <a:cxn ang="0">
                    <a:pos x="48" y="2"/>
                  </a:cxn>
                  <a:cxn ang="0">
                    <a:pos x="0" y="35"/>
                  </a:cxn>
                  <a:cxn ang="0">
                    <a:pos x="4" y="40"/>
                  </a:cxn>
                  <a:cxn ang="0">
                    <a:pos x="8" y="45"/>
                  </a:cxn>
                  <a:cxn ang="0">
                    <a:pos x="13" y="48"/>
                  </a:cxn>
                  <a:cxn ang="0">
                    <a:pos x="19" y="52"/>
                  </a:cxn>
                  <a:cxn ang="0">
                    <a:pos x="25" y="55"/>
                  </a:cxn>
                  <a:cxn ang="0">
                    <a:pos x="30" y="56"/>
                  </a:cxn>
                  <a:cxn ang="0">
                    <a:pos x="37" y="58"/>
                  </a:cxn>
                  <a:cxn ang="0">
                    <a:pos x="43" y="58"/>
                  </a:cxn>
                  <a:cxn ang="0">
                    <a:pos x="43" y="58"/>
                  </a:cxn>
                  <a:cxn ang="0">
                    <a:pos x="43" y="0"/>
                  </a:cxn>
                </a:cxnLst>
                <a:rect l="0" t="0" r="r" b="b"/>
                <a:pathLst>
                  <a:path w="49" h="58">
                    <a:moveTo>
                      <a:pt x="43" y="0"/>
                    </a:move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8" y="2"/>
                    </a:lnTo>
                    <a:lnTo>
                      <a:pt x="0" y="35"/>
                    </a:lnTo>
                    <a:lnTo>
                      <a:pt x="4" y="40"/>
                    </a:lnTo>
                    <a:lnTo>
                      <a:pt x="8" y="45"/>
                    </a:lnTo>
                    <a:lnTo>
                      <a:pt x="13" y="48"/>
                    </a:lnTo>
                    <a:lnTo>
                      <a:pt x="19" y="52"/>
                    </a:lnTo>
                    <a:lnTo>
                      <a:pt x="25" y="55"/>
                    </a:lnTo>
                    <a:lnTo>
                      <a:pt x="30" y="56"/>
                    </a:lnTo>
                    <a:lnTo>
                      <a:pt x="37" y="58"/>
                    </a:lnTo>
                    <a:lnTo>
                      <a:pt x="43" y="58"/>
                    </a:lnTo>
                    <a:lnTo>
                      <a:pt x="43" y="58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0" name="Freeform 3719"/>
              <p:cNvSpPr>
                <a:spLocks/>
              </p:cNvSpPr>
              <p:nvPr/>
            </p:nvSpPr>
            <p:spPr bwMode="auto">
              <a:xfrm>
                <a:off x="5037" y="1164"/>
                <a:ext cx="9" cy="1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58"/>
                  </a:cxn>
                  <a:cxn ang="0">
                    <a:pos x="12" y="58"/>
                  </a:cxn>
                  <a:cxn ang="0">
                    <a:pos x="19" y="56"/>
                  </a:cxn>
                  <a:cxn ang="0">
                    <a:pos x="25" y="55"/>
                  </a:cxn>
                  <a:cxn ang="0">
                    <a:pos x="30" y="52"/>
                  </a:cxn>
                  <a:cxn ang="0">
                    <a:pos x="36" y="48"/>
                  </a:cxn>
                  <a:cxn ang="0">
                    <a:pos x="41" y="45"/>
                  </a:cxn>
                  <a:cxn ang="0">
                    <a:pos x="44" y="40"/>
                  </a:cxn>
                  <a:cxn ang="0">
                    <a:pos x="49" y="35"/>
                  </a:cxn>
                  <a:cxn ang="0">
                    <a:pos x="49" y="35"/>
                  </a:cxn>
                  <a:cxn ang="0">
                    <a:pos x="0" y="2"/>
                  </a:cxn>
                </a:cxnLst>
                <a:rect l="0" t="0" r="r" b="b"/>
                <a:pathLst>
                  <a:path w="49" h="58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58"/>
                    </a:lnTo>
                    <a:lnTo>
                      <a:pt x="12" y="58"/>
                    </a:lnTo>
                    <a:lnTo>
                      <a:pt x="19" y="56"/>
                    </a:lnTo>
                    <a:lnTo>
                      <a:pt x="25" y="55"/>
                    </a:lnTo>
                    <a:lnTo>
                      <a:pt x="30" y="52"/>
                    </a:lnTo>
                    <a:lnTo>
                      <a:pt x="36" y="48"/>
                    </a:lnTo>
                    <a:lnTo>
                      <a:pt x="41" y="45"/>
                    </a:lnTo>
                    <a:lnTo>
                      <a:pt x="44" y="40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1" name="Freeform 3720"/>
              <p:cNvSpPr>
                <a:spLocks/>
              </p:cNvSpPr>
              <p:nvPr/>
            </p:nvSpPr>
            <p:spPr bwMode="auto">
              <a:xfrm>
                <a:off x="5037" y="1159"/>
                <a:ext cx="12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7"/>
                  </a:cxn>
                  <a:cxn ang="0">
                    <a:pos x="3" y="13"/>
                  </a:cxn>
                  <a:cxn ang="0">
                    <a:pos x="3" y="19"/>
                  </a:cxn>
                  <a:cxn ang="0">
                    <a:pos x="2" y="22"/>
                  </a:cxn>
                  <a:cxn ang="0">
                    <a:pos x="2" y="26"/>
                  </a:cxn>
                  <a:cxn ang="0">
                    <a:pos x="0" y="27"/>
                  </a:cxn>
                  <a:cxn ang="0">
                    <a:pos x="0" y="28"/>
                  </a:cxn>
                  <a:cxn ang="0">
                    <a:pos x="0" y="27"/>
                  </a:cxn>
                  <a:cxn ang="0">
                    <a:pos x="49" y="60"/>
                  </a:cxn>
                  <a:cxn ang="0">
                    <a:pos x="52" y="53"/>
                  </a:cxn>
                  <a:cxn ang="0">
                    <a:pos x="56" y="47"/>
                  </a:cxn>
                  <a:cxn ang="0">
                    <a:pos x="57" y="40"/>
                  </a:cxn>
                  <a:cxn ang="0">
                    <a:pos x="59" y="33"/>
                  </a:cxn>
                  <a:cxn ang="0">
                    <a:pos x="60" y="25"/>
                  </a:cxn>
                  <a:cxn ang="0">
                    <a:pos x="60" y="18"/>
                  </a:cxn>
                  <a:cxn ang="0">
                    <a:pos x="62" y="10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3" y="0"/>
                  </a:cxn>
                </a:cxnLst>
                <a:rect l="0" t="0" r="r" b="b"/>
                <a:pathLst>
                  <a:path w="62" h="60">
                    <a:moveTo>
                      <a:pt x="3" y="0"/>
                    </a:moveTo>
                    <a:lnTo>
                      <a:pt x="3" y="0"/>
                    </a:lnTo>
                    <a:lnTo>
                      <a:pt x="3" y="7"/>
                    </a:lnTo>
                    <a:lnTo>
                      <a:pt x="3" y="13"/>
                    </a:lnTo>
                    <a:lnTo>
                      <a:pt x="3" y="19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49" y="60"/>
                    </a:lnTo>
                    <a:lnTo>
                      <a:pt x="52" y="53"/>
                    </a:lnTo>
                    <a:lnTo>
                      <a:pt x="56" y="47"/>
                    </a:lnTo>
                    <a:lnTo>
                      <a:pt x="57" y="40"/>
                    </a:lnTo>
                    <a:lnTo>
                      <a:pt x="59" y="33"/>
                    </a:lnTo>
                    <a:lnTo>
                      <a:pt x="60" y="25"/>
                    </a:lnTo>
                    <a:lnTo>
                      <a:pt x="60" y="18"/>
                    </a:lnTo>
                    <a:lnTo>
                      <a:pt x="62" y="1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2" name="Freeform 3721"/>
              <p:cNvSpPr>
                <a:spLocks/>
              </p:cNvSpPr>
              <p:nvPr/>
            </p:nvSpPr>
            <p:spPr bwMode="auto">
              <a:xfrm>
                <a:off x="5037" y="1148"/>
                <a:ext cx="12" cy="11"/>
              </a:xfrm>
              <a:custGeom>
                <a:avLst/>
                <a:gdLst/>
                <a:ahLst/>
                <a:cxnLst>
                  <a:cxn ang="0">
                    <a:pos x="2" y="34"/>
                  </a:cxn>
                  <a:cxn ang="0">
                    <a:pos x="2" y="34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2" y="35"/>
                  </a:cxn>
                  <a:cxn ang="0">
                    <a:pos x="2" y="37"/>
                  </a:cxn>
                  <a:cxn ang="0">
                    <a:pos x="3" y="42"/>
                  </a:cxn>
                  <a:cxn ang="0">
                    <a:pos x="3" y="47"/>
                  </a:cxn>
                  <a:cxn ang="0">
                    <a:pos x="3" y="52"/>
                  </a:cxn>
                  <a:cxn ang="0">
                    <a:pos x="3" y="59"/>
                  </a:cxn>
                  <a:cxn ang="0">
                    <a:pos x="62" y="59"/>
                  </a:cxn>
                  <a:cxn ang="0">
                    <a:pos x="62" y="51"/>
                  </a:cxn>
                  <a:cxn ang="0">
                    <a:pos x="60" y="43"/>
                  </a:cxn>
                  <a:cxn ang="0">
                    <a:pos x="60" y="35"/>
                  </a:cxn>
                  <a:cxn ang="0">
                    <a:pos x="59" y="28"/>
                  </a:cxn>
                  <a:cxn ang="0">
                    <a:pos x="57" y="21"/>
                  </a:cxn>
                  <a:cxn ang="0">
                    <a:pos x="56" y="14"/>
                  </a:cxn>
                  <a:cxn ang="0">
                    <a:pos x="52" y="7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2" y="34"/>
                  </a:cxn>
                </a:cxnLst>
                <a:rect l="0" t="0" r="r" b="b"/>
                <a:pathLst>
                  <a:path w="62" h="59">
                    <a:moveTo>
                      <a:pt x="2" y="34"/>
                    </a:moveTo>
                    <a:lnTo>
                      <a:pt x="2" y="34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35"/>
                    </a:lnTo>
                    <a:lnTo>
                      <a:pt x="2" y="37"/>
                    </a:lnTo>
                    <a:lnTo>
                      <a:pt x="3" y="42"/>
                    </a:lnTo>
                    <a:lnTo>
                      <a:pt x="3" y="47"/>
                    </a:lnTo>
                    <a:lnTo>
                      <a:pt x="3" y="52"/>
                    </a:lnTo>
                    <a:lnTo>
                      <a:pt x="3" y="59"/>
                    </a:lnTo>
                    <a:lnTo>
                      <a:pt x="62" y="59"/>
                    </a:lnTo>
                    <a:lnTo>
                      <a:pt x="62" y="51"/>
                    </a:lnTo>
                    <a:lnTo>
                      <a:pt x="60" y="43"/>
                    </a:lnTo>
                    <a:lnTo>
                      <a:pt x="60" y="35"/>
                    </a:lnTo>
                    <a:lnTo>
                      <a:pt x="59" y="28"/>
                    </a:lnTo>
                    <a:lnTo>
                      <a:pt x="57" y="21"/>
                    </a:lnTo>
                    <a:lnTo>
                      <a:pt x="56" y="14"/>
                    </a:lnTo>
                    <a:lnTo>
                      <a:pt x="52" y="7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3" name="Freeform 3722"/>
              <p:cNvSpPr>
                <a:spLocks/>
              </p:cNvSpPr>
              <p:nvPr/>
            </p:nvSpPr>
            <p:spPr bwMode="auto">
              <a:xfrm>
                <a:off x="5037" y="1143"/>
                <a:ext cx="9" cy="12"/>
              </a:xfrm>
              <a:custGeom>
                <a:avLst/>
                <a:gdLst/>
                <a:ahLst/>
                <a:cxnLst>
                  <a:cxn ang="0">
                    <a:pos x="6" y="58"/>
                  </a:cxn>
                  <a:cxn ang="0">
                    <a:pos x="6" y="58"/>
                  </a:cxn>
                  <a:cxn ang="0">
                    <a:pos x="5" y="58"/>
                  </a:cxn>
                  <a:cxn ang="0">
                    <a:pos x="4" y="58"/>
                  </a:cxn>
                  <a:cxn ang="0">
                    <a:pos x="3" y="58"/>
                  </a:cxn>
                  <a:cxn ang="0">
                    <a:pos x="2" y="57"/>
                  </a:cxn>
                  <a:cxn ang="0">
                    <a:pos x="2" y="57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2" y="57"/>
                  </a:cxn>
                  <a:cxn ang="0">
                    <a:pos x="49" y="23"/>
                  </a:cxn>
                  <a:cxn ang="0">
                    <a:pos x="44" y="19"/>
                  </a:cxn>
                  <a:cxn ang="0">
                    <a:pos x="41" y="14"/>
                  </a:cxn>
                  <a:cxn ang="0">
                    <a:pos x="36" y="10"/>
                  </a:cxn>
                  <a:cxn ang="0">
                    <a:pos x="30" y="6"/>
                  </a:cxn>
                  <a:cxn ang="0">
                    <a:pos x="25" y="4"/>
                  </a:cxn>
                  <a:cxn ang="0">
                    <a:pos x="19" y="2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58"/>
                  </a:cxn>
                </a:cxnLst>
                <a:rect l="0" t="0" r="r" b="b"/>
                <a:pathLst>
                  <a:path w="49" h="58">
                    <a:moveTo>
                      <a:pt x="6" y="58"/>
                    </a:moveTo>
                    <a:lnTo>
                      <a:pt x="6" y="58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3" y="58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49" y="23"/>
                    </a:lnTo>
                    <a:lnTo>
                      <a:pt x="44" y="19"/>
                    </a:lnTo>
                    <a:lnTo>
                      <a:pt x="41" y="14"/>
                    </a:lnTo>
                    <a:lnTo>
                      <a:pt x="36" y="10"/>
                    </a:lnTo>
                    <a:lnTo>
                      <a:pt x="30" y="6"/>
                    </a:lnTo>
                    <a:lnTo>
                      <a:pt x="25" y="4"/>
                    </a:lnTo>
                    <a:lnTo>
                      <a:pt x="19" y="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4" name="Freeform 3723"/>
              <p:cNvSpPr>
                <a:spLocks/>
              </p:cNvSpPr>
              <p:nvPr/>
            </p:nvSpPr>
            <p:spPr bwMode="auto">
              <a:xfrm>
                <a:off x="5030" y="1143"/>
                <a:ext cx="9" cy="12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6" y="57"/>
                  </a:cxn>
                  <a:cxn ang="0">
                    <a:pos x="45" y="57"/>
                  </a:cxn>
                  <a:cxn ang="0">
                    <a:pos x="43" y="58"/>
                  </a:cxn>
                  <a:cxn ang="0">
                    <a:pos x="42" y="58"/>
                  </a:cxn>
                  <a:cxn ang="0">
                    <a:pos x="41" y="58"/>
                  </a:cxn>
                  <a:cxn ang="0">
                    <a:pos x="41" y="58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30" y="2"/>
                  </a:cxn>
                  <a:cxn ang="0">
                    <a:pos x="23" y="4"/>
                  </a:cxn>
                  <a:cxn ang="0">
                    <a:pos x="17" y="6"/>
                  </a:cxn>
                  <a:cxn ang="0">
                    <a:pos x="12" y="10"/>
                  </a:cxn>
                  <a:cxn ang="0">
                    <a:pos x="8" y="13"/>
                  </a:cxn>
                  <a:cxn ang="0">
                    <a:pos x="3" y="1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47" y="55"/>
                  </a:cxn>
                </a:cxnLst>
                <a:rect l="0" t="0" r="r" b="b"/>
                <a:pathLst>
                  <a:path w="47" h="58">
                    <a:moveTo>
                      <a:pt x="47" y="55"/>
                    </a:moveTo>
                    <a:lnTo>
                      <a:pt x="47" y="56"/>
                    </a:lnTo>
                    <a:lnTo>
                      <a:pt x="47" y="56"/>
                    </a:lnTo>
                    <a:lnTo>
                      <a:pt x="47" y="56"/>
                    </a:lnTo>
                    <a:lnTo>
                      <a:pt x="46" y="57"/>
                    </a:lnTo>
                    <a:lnTo>
                      <a:pt x="45" y="57"/>
                    </a:lnTo>
                    <a:lnTo>
                      <a:pt x="43" y="58"/>
                    </a:lnTo>
                    <a:lnTo>
                      <a:pt x="42" y="58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8" y="13"/>
                    </a:lnTo>
                    <a:lnTo>
                      <a:pt x="3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5" name="Freeform 3724"/>
              <p:cNvSpPr>
                <a:spLocks/>
              </p:cNvSpPr>
              <p:nvPr/>
            </p:nvSpPr>
            <p:spPr bwMode="auto">
              <a:xfrm>
                <a:off x="5027" y="1147"/>
                <a:ext cx="12" cy="12"/>
              </a:xfrm>
              <a:custGeom>
                <a:avLst/>
                <a:gdLst/>
                <a:ahLst/>
                <a:cxnLst>
                  <a:cxn ang="0">
                    <a:pos x="59" y="60"/>
                  </a:cxn>
                  <a:cxn ang="0">
                    <a:pos x="59" y="60"/>
                  </a:cxn>
                  <a:cxn ang="0">
                    <a:pos x="59" y="53"/>
                  </a:cxn>
                  <a:cxn ang="0">
                    <a:pos x="59" y="48"/>
                  </a:cxn>
                  <a:cxn ang="0">
                    <a:pos x="59" y="43"/>
                  </a:cxn>
                  <a:cxn ang="0">
                    <a:pos x="60" y="38"/>
                  </a:cxn>
                  <a:cxn ang="0">
                    <a:pos x="61" y="36"/>
                  </a:cxn>
                  <a:cxn ang="0">
                    <a:pos x="61" y="34"/>
                  </a:cxn>
                  <a:cxn ang="0">
                    <a:pos x="61" y="33"/>
                  </a:cxn>
                  <a:cxn ang="0">
                    <a:pos x="61" y="33"/>
                  </a:cxn>
                  <a:cxn ang="0">
                    <a:pos x="14" y="0"/>
                  </a:cxn>
                  <a:cxn ang="0">
                    <a:pos x="9" y="7"/>
                  </a:cxn>
                  <a:cxn ang="0">
                    <a:pos x="7" y="14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1" y="36"/>
                  </a:cxn>
                  <a:cxn ang="0">
                    <a:pos x="1" y="44"/>
                  </a:cxn>
                  <a:cxn ang="0">
                    <a:pos x="0" y="5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59" y="60"/>
                  </a:cxn>
                </a:cxnLst>
                <a:rect l="0" t="0" r="r" b="b"/>
                <a:pathLst>
                  <a:path w="61" h="60">
                    <a:moveTo>
                      <a:pt x="59" y="60"/>
                    </a:moveTo>
                    <a:lnTo>
                      <a:pt x="59" y="60"/>
                    </a:lnTo>
                    <a:lnTo>
                      <a:pt x="59" y="53"/>
                    </a:lnTo>
                    <a:lnTo>
                      <a:pt x="59" y="48"/>
                    </a:lnTo>
                    <a:lnTo>
                      <a:pt x="59" y="43"/>
                    </a:lnTo>
                    <a:lnTo>
                      <a:pt x="60" y="38"/>
                    </a:lnTo>
                    <a:lnTo>
                      <a:pt x="61" y="36"/>
                    </a:lnTo>
                    <a:lnTo>
                      <a:pt x="61" y="34"/>
                    </a:lnTo>
                    <a:lnTo>
                      <a:pt x="61" y="33"/>
                    </a:lnTo>
                    <a:lnTo>
                      <a:pt x="61" y="33"/>
                    </a:lnTo>
                    <a:lnTo>
                      <a:pt x="14" y="0"/>
                    </a:lnTo>
                    <a:lnTo>
                      <a:pt x="9" y="7"/>
                    </a:lnTo>
                    <a:lnTo>
                      <a:pt x="7" y="14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1" y="36"/>
                    </a:lnTo>
                    <a:lnTo>
                      <a:pt x="1" y="44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59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6" name="Freeform 3725"/>
              <p:cNvSpPr>
                <a:spLocks/>
              </p:cNvSpPr>
              <p:nvPr/>
            </p:nvSpPr>
            <p:spPr bwMode="auto">
              <a:xfrm>
                <a:off x="5060" y="1141"/>
                <a:ext cx="11" cy="31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29"/>
                  </a:cxn>
                  <a:cxn ang="0">
                    <a:pos x="0" y="159"/>
                  </a:cxn>
                  <a:cxn ang="0">
                    <a:pos x="59" y="159"/>
                  </a:cxn>
                  <a:cxn ang="0">
                    <a:pos x="59" y="29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30" y="0"/>
                  </a:cxn>
                </a:cxnLst>
                <a:rect l="0" t="0" r="r" b="b"/>
                <a:pathLst>
                  <a:path w="59" h="159">
                    <a:moveTo>
                      <a:pt x="30" y="0"/>
                    </a:moveTo>
                    <a:lnTo>
                      <a:pt x="0" y="29"/>
                    </a:lnTo>
                    <a:lnTo>
                      <a:pt x="0" y="159"/>
                    </a:lnTo>
                    <a:lnTo>
                      <a:pt x="59" y="159"/>
                    </a:lnTo>
                    <a:lnTo>
                      <a:pt x="59" y="29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7" name="Freeform 3726"/>
              <p:cNvSpPr>
                <a:spLocks/>
              </p:cNvSpPr>
              <p:nvPr/>
            </p:nvSpPr>
            <p:spPr bwMode="auto">
              <a:xfrm>
                <a:off x="5066" y="1141"/>
                <a:ext cx="8" cy="11"/>
              </a:xfrm>
              <a:custGeom>
                <a:avLst/>
                <a:gdLst/>
                <a:ahLst/>
                <a:cxnLst>
                  <a:cxn ang="0">
                    <a:pos x="41" y="12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57"/>
                  </a:cxn>
                  <a:cxn ang="0">
                    <a:pos x="17" y="57"/>
                  </a:cxn>
                  <a:cxn ang="0">
                    <a:pos x="41" y="12"/>
                  </a:cxn>
                  <a:cxn ang="0">
                    <a:pos x="41" y="12"/>
                  </a:cxn>
                  <a:cxn ang="0">
                    <a:pos x="32" y="0"/>
                  </a:cxn>
                  <a:cxn ang="0">
                    <a:pos x="17" y="0"/>
                  </a:cxn>
                  <a:cxn ang="0">
                    <a:pos x="41" y="12"/>
                  </a:cxn>
                </a:cxnLst>
                <a:rect l="0" t="0" r="r" b="b"/>
                <a:pathLst>
                  <a:path w="41" h="57">
                    <a:moveTo>
                      <a:pt x="41" y="12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57"/>
                    </a:lnTo>
                    <a:lnTo>
                      <a:pt x="17" y="57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2" y="0"/>
                    </a:lnTo>
                    <a:lnTo>
                      <a:pt x="17" y="0"/>
                    </a:lnTo>
                    <a:lnTo>
                      <a:pt x="4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8" name="Freeform 3727"/>
              <p:cNvSpPr>
                <a:spLocks/>
              </p:cNvSpPr>
              <p:nvPr/>
            </p:nvSpPr>
            <p:spPr bwMode="auto">
              <a:xfrm>
                <a:off x="5064" y="1143"/>
                <a:ext cx="25" cy="43"/>
              </a:xfrm>
              <a:custGeom>
                <a:avLst/>
                <a:gdLst/>
                <a:ahLst/>
                <a:cxnLst>
                  <a:cxn ang="0">
                    <a:pos x="122" y="119"/>
                  </a:cxn>
                  <a:cxn ang="0">
                    <a:pos x="116" y="103"/>
                  </a:cxn>
                  <a:cxn ang="0">
                    <a:pos x="48" y="0"/>
                  </a:cxn>
                  <a:cxn ang="0">
                    <a:pos x="0" y="33"/>
                  </a:cxn>
                  <a:cxn ang="0">
                    <a:pos x="69" y="135"/>
                  </a:cxn>
                  <a:cxn ang="0">
                    <a:pos x="122" y="119"/>
                  </a:cxn>
                  <a:cxn ang="0">
                    <a:pos x="69" y="135"/>
                  </a:cxn>
                  <a:cxn ang="0">
                    <a:pos x="122" y="213"/>
                  </a:cxn>
                  <a:cxn ang="0">
                    <a:pos x="122" y="119"/>
                  </a:cxn>
                </a:cxnLst>
                <a:rect l="0" t="0" r="r" b="b"/>
                <a:pathLst>
                  <a:path w="122" h="213">
                    <a:moveTo>
                      <a:pt x="122" y="119"/>
                    </a:moveTo>
                    <a:lnTo>
                      <a:pt x="116" y="103"/>
                    </a:lnTo>
                    <a:lnTo>
                      <a:pt x="48" y="0"/>
                    </a:lnTo>
                    <a:lnTo>
                      <a:pt x="0" y="33"/>
                    </a:lnTo>
                    <a:lnTo>
                      <a:pt x="69" y="135"/>
                    </a:lnTo>
                    <a:lnTo>
                      <a:pt x="122" y="119"/>
                    </a:lnTo>
                    <a:lnTo>
                      <a:pt x="69" y="135"/>
                    </a:lnTo>
                    <a:lnTo>
                      <a:pt x="122" y="213"/>
                    </a:lnTo>
                    <a:lnTo>
                      <a:pt x="122" y="1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9" name="Freeform 3728"/>
              <p:cNvSpPr>
                <a:spLocks/>
              </p:cNvSpPr>
              <p:nvPr/>
            </p:nvSpPr>
            <p:spPr bwMode="auto">
              <a:xfrm>
                <a:off x="5077" y="1141"/>
                <a:ext cx="12" cy="2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0" y="131"/>
                  </a:cxn>
                  <a:cxn ang="0">
                    <a:pos x="59" y="131"/>
                  </a:cxn>
                  <a:cxn ang="0">
                    <a:pos x="59" y="29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29" y="0"/>
                  </a:cxn>
                </a:cxnLst>
                <a:rect l="0" t="0" r="r" b="b"/>
                <a:pathLst>
                  <a:path w="59" h="131">
                    <a:moveTo>
                      <a:pt x="29" y="0"/>
                    </a:moveTo>
                    <a:lnTo>
                      <a:pt x="0" y="29"/>
                    </a:lnTo>
                    <a:lnTo>
                      <a:pt x="0" y="131"/>
                    </a:lnTo>
                    <a:lnTo>
                      <a:pt x="59" y="131"/>
                    </a:lnTo>
                    <a:lnTo>
                      <a:pt x="59" y="29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0" name="Freeform 3729"/>
              <p:cNvSpPr>
                <a:spLocks/>
              </p:cNvSpPr>
              <p:nvPr/>
            </p:nvSpPr>
            <p:spPr bwMode="auto">
              <a:xfrm>
                <a:off x="5083" y="1141"/>
                <a:ext cx="9" cy="11"/>
              </a:xfrm>
              <a:custGeom>
                <a:avLst/>
                <a:gdLst/>
                <a:ahLst/>
                <a:cxnLst>
                  <a:cxn ang="0">
                    <a:pos x="46" y="29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57"/>
                  </a:cxn>
                  <a:cxn ang="0">
                    <a:pos x="18" y="57"/>
                  </a:cxn>
                  <a:cxn ang="0">
                    <a:pos x="46" y="29"/>
                  </a:cxn>
                  <a:cxn ang="0">
                    <a:pos x="46" y="29"/>
                  </a:cxn>
                  <a:cxn ang="0">
                    <a:pos x="46" y="0"/>
                  </a:cxn>
                  <a:cxn ang="0">
                    <a:pos x="18" y="0"/>
                  </a:cxn>
                  <a:cxn ang="0">
                    <a:pos x="46" y="29"/>
                  </a:cxn>
                </a:cxnLst>
                <a:rect l="0" t="0" r="r" b="b"/>
                <a:pathLst>
                  <a:path w="46" h="57">
                    <a:moveTo>
                      <a:pt x="46" y="29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57"/>
                    </a:lnTo>
                    <a:lnTo>
                      <a:pt x="18" y="57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6" y="0"/>
                    </a:lnTo>
                    <a:lnTo>
                      <a:pt x="18" y="0"/>
                    </a:lnTo>
                    <a:lnTo>
                      <a:pt x="46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1" name="Freeform 3730"/>
              <p:cNvSpPr>
                <a:spLocks/>
              </p:cNvSpPr>
              <p:nvPr/>
            </p:nvSpPr>
            <p:spPr bwMode="auto">
              <a:xfrm>
                <a:off x="5080" y="1146"/>
                <a:ext cx="12" cy="32"/>
              </a:xfrm>
              <a:custGeom>
                <a:avLst/>
                <a:gdLst/>
                <a:ahLst/>
                <a:cxnLst>
                  <a:cxn ang="0">
                    <a:pos x="29" y="159"/>
                  </a:cxn>
                  <a:cxn ang="0">
                    <a:pos x="57" y="130"/>
                  </a:cxn>
                  <a:cxn ang="0">
                    <a:pos x="57" y="0"/>
                  </a:cxn>
                  <a:cxn ang="0">
                    <a:pos x="0" y="0"/>
                  </a:cxn>
                  <a:cxn ang="0">
                    <a:pos x="0" y="130"/>
                  </a:cxn>
                  <a:cxn ang="0">
                    <a:pos x="29" y="159"/>
                  </a:cxn>
                  <a:cxn ang="0">
                    <a:pos x="29" y="159"/>
                  </a:cxn>
                  <a:cxn ang="0">
                    <a:pos x="57" y="159"/>
                  </a:cxn>
                  <a:cxn ang="0">
                    <a:pos x="57" y="130"/>
                  </a:cxn>
                  <a:cxn ang="0">
                    <a:pos x="29" y="159"/>
                  </a:cxn>
                </a:cxnLst>
                <a:rect l="0" t="0" r="r" b="b"/>
                <a:pathLst>
                  <a:path w="57" h="159">
                    <a:moveTo>
                      <a:pt x="29" y="159"/>
                    </a:moveTo>
                    <a:lnTo>
                      <a:pt x="57" y="130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130"/>
                    </a:lnTo>
                    <a:lnTo>
                      <a:pt x="29" y="159"/>
                    </a:lnTo>
                    <a:lnTo>
                      <a:pt x="29" y="159"/>
                    </a:lnTo>
                    <a:lnTo>
                      <a:pt x="57" y="159"/>
                    </a:lnTo>
                    <a:lnTo>
                      <a:pt x="57" y="130"/>
                    </a:lnTo>
                    <a:lnTo>
                      <a:pt x="29" y="1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2" name="Freeform 3731"/>
              <p:cNvSpPr>
                <a:spLocks/>
              </p:cNvSpPr>
              <p:nvPr/>
            </p:nvSpPr>
            <p:spPr bwMode="auto">
              <a:xfrm>
                <a:off x="5078" y="1167"/>
                <a:ext cx="8" cy="11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3" y="58"/>
                  </a:cxn>
                  <a:cxn ang="0">
                    <a:pos x="42" y="58"/>
                  </a:cxn>
                  <a:cxn ang="0">
                    <a:pos x="42" y="0"/>
                  </a:cxn>
                  <a:cxn ang="0">
                    <a:pos x="23" y="0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8" y="58"/>
                  </a:cxn>
                  <a:cxn ang="0">
                    <a:pos x="23" y="58"/>
                  </a:cxn>
                  <a:cxn ang="0">
                    <a:pos x="0" y="45"/>
                  </a:cxn>
                </a:cxnLst>
                <a:rect l="0" t="0" r="r" b="b"/>
                <a:pathLst>
                  <a:path w="42" h="58">
                    <a:moveTo>
                      <a:pt x="0" y="45"/>
                    </a:moveTo>
                    <a:lnTo>
                      <a:pt x="23" y="58"/>
                    </a:lnTo>
                    <a:lnTo>
                      <a:pt x="42" y="58"/>
                    </a:lnTo>
                    <a:lnTo>
                      <a:pt x="42" y="0"/>
                    </a:lnTo>
                    <a:lnTo>
                      <a:pt x="23" y="0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8" y="58"/>
                    </a:lnTo>
                    <a:lnTo>
                      <a:pt x="23" y="58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3" name="Freeform 3732"/>
              <p:cNvSpPr>
                <a:spLocks/>
              </p:cNvSpPr>
              <p:nvPr/>
            </p:nvSpPr>
            <p:spPr bwMode="auto">
              <a:xfrm>
                <a:off x="5063" y="1133"/>
                <a:ext cx="24" cy="43"/>
              </a:xfrm>
              <a:custGeom>
                <a:avLst/>
                <a:gdLst/>
                <a:ahLst/>
                <a:cxnLst>
                  <a:cxn ang="0">
                    <a:pos x="0" y="93"/>
                  </a:cxn>
                  <a:cxn ang="0">
                    <a:pos x="5" y="109"/>
                  </a:cxn>
                  <a:cxn ang="0">
                    <a:pos x="74" y="212"/>
                  </a:cxn>
                  <a:cxn ang="0">
                    <a:pos x="121" y="180"/>
                  </a:cxn>
                  <a:cxn ang="0">
                    <a:pos x="53" y="77"/>
                  </a:cxn>
                  <a:cxn ang="0">
                    <a:pos x="0" y="93"/>
                  </a:cxn>
                  <a:cxn ang="0">
                    <a:pos x="53" y="77"/>
                  </a:cxn>
                  <a:cxn ang="0">
                    <a:pos x="0" y="0"/>
                  </a:cxn>
                  <a:cxn ang="0">
                    <a:pos x="0" y="93"/>
                  </a:cxn>
                </a:cxnLst>
                <a:rect l="0" t="0" r="r" b="b"/>
                <a:pathLst>
                  <a:path w="121" h="212">
                    <a:moveTo>
                      <a:pt x="0" y="93"/>
                    </a:moveTo>
                    <a:lnTo>
                      <a:pt x="5" y="109"/>
                    </a:lnTo>
                    <a:lnTo>
                      <a:pt x="74" y="212"/>
                    </a:lnTo>
                    <a:lnTo>
                      <a:pt x="121" y="180"/>
                    </a:lnTo>
                    <a:lnTo>
                      <a:pt x="53" y="77"/>
                    </a:lnTo>
                    <a:lnTo>
                      <a:pt x="0" y="93"/>
                    </a:lnTo>
                    <a:lnTo>
                      <a:pt x="53" y="77"/>
                    </a:lnTo>
                    <a:lnTo>
                      <a:pt x="0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4" name="Freeform 3733"/>
              <p:cNvSpPr>
                <a:spLocks/>
              </p:cNvSpPr>
              <p:nvPr/>
            </p:nvSpPr>
            <p:spPr bwMode="auto">
              <a:xfrm>
                <a:off x="5063" y="1152"/>
                <a:ext cx="12" cy="26"/>
              </a:xfrm>
              <a:custGeom>
                <a:avLst/>
                <a:gdLst/>
                <a:ahLst/>
                <a:cxnLst>
                  <a:cxn ang="0">
                    <a:pos x="29" y="132"/>
                  </a:cxn>
                  <a:cxn ang="0">
                    <a:pos x="58" y="103"/>
                  </a:cxn>
                  <a:cxn ang="0">
                    <a:pos x="58" y="0"/>
                  </a:cxn>
                  <a:cxn ang="0">
                    <a:pos x="0" y="0"/>
                  </a:cxn>
                  <a:cxn ang="0">
                    <a:pos x="0" y="103"/>
                  </a:cxn>
                  <a:cxn ang="0">
                    <a:pos x="29" y="132"/>
                  </a:cxn>
                  <a:cxn ang="0">
                    <a:pos x="29" y="132"/>
                  </a:cxn>
                  <a:cxn ang="0">
                    <a:pos x="58" y="132"/>
                  </a:cxn>
                  <a:cxn ang="0">
                    <a:pos x="58" y="103"/>
                  </a:cxn>
                  <a:cxn ang="0">
                    <a:pos x="29" y="132"/>
                  </a:cxn>
                </a:cxnLst>
                <a:rect l="0" t="0" r="r" b="b"/>
                <a:pathLst>
                  <a:path w="58" h="132">
                    <a:moveTo>
                      <a:pt x="29" y="132"/>
                    </a:moveTo>
                    <a:lnTo>
                      <a:pt x="58" y="103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103"/>
                    </a:lnTo>
                    <a:lnTo>
                      <a:pt x="29" y="132"/>
                    </a:lnTo>
                    <a:lnTo>
                      <a:pt x="29" y="132"/>
                    </a:lnTo>
                    <a:lnTo>
                      <a:pt x="58" y="132"/>
                    </a:lnTo>
                    <a:lnTo>
                      <a:pt x="58" y="103"/>
                    </a:lnTo>
                    <a:lnTo>
                      <a:pt x="29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5" name="Freeform 3734"/>
              <p:cNvSpPr>
                <a:spLocks/>
              </p:cNvSpPr>
              <p:nvPr/>
            </p:nvSpPr>
            <p:spPr bwMode="auto">
              <a:xfrm>
                <a:off x="5060" y="1167"/>
                <a:ext cx="9" cy="11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30" y="58"/>
                  </a:cxn>
                  <a:cxn ang="0">
                    <a:pos x="46" y="58"/>
                  </a:cxn>
                  <a:cxn ang="0">
                    <a:pos x="46" y="0"/>
                  </a:cxn>
                  <a:cxn ang="0">
                    <a:pos x="30" y="0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58"/>
                  </a:cxn>
                  <a:cxn ang="0">
                    <a:pos x="30" y="58"/>
                  </a:cxn>
                  <a:cxn ang="0">
                    <a:pos x="0" y="29"/>
                  </a:cxn>
                </a:cxnLst>
                <a:rect l="0" t="0" r="r" b="b"/>
                <a:pathLst>
                  <a:path w="46" h="58">
                    <a:moveTo>
                      <a:pt x="0" y="29"/>
                    </a:moveTo>
                    <a:lnTo>
                      <a:pt x="30" y="58"/>
                    </a:lnTo>
                    <a:lnTo>
                      <a:pt x="46" y="58"/>
                    </a:lnTo>
                    <a:lnTo>
                      <a:pt x="46" y="0"/>
                    </a:lnTo>
                    <a:lnTo>
                      <a:pt x="30" y="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58"/>
                    </a:lnTo>
                    <a:lnTo>
                      <a:pt x="30" y="5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6" name="Freeform 3735"/>
              <p:cNvSpPr>
                <a:spLocks/>
              </p:cNvSpPr>
              <p:nvPr/>
            </p:nvSpPr>
            <p:spPr bwMode="auto">
              <a:xfrm>
                <a:off x="5055" y="1153"/>
                <a:ext cx="12" cy="8"/>
              </a:xfrm>
              <a:custGeom>
                <a:avLst/>
                <a:gdLst/>
                <a:ahLst/>
                <a:cxnLst>
                  <a:cxn ang="0">
                    <a:pos x="42" y="40"/>
                  </a:cxn>
                  <a:cxn ang="0">
                    <a:pos x="42" y="40"/>
                  </a:cxn>
                  <a:cxn ang="0">
                    <a:pos x="46" y="37"/>
                  </a:cxn>
                  <a:cxn ang="0">
                    <a:pos x="49" y="32"/>
                  </a:cxn>
                  <a:cxn ang="0">
                    <a:pos x="52" y="28"/>
                  </a:cxn>
                  <a:cxn ang="0">
                    <a:pos x="54" y="23"/>
                  </a:cxn>
                  <a:cxn ang="0">
                    <a:pos x="56" y="17"/>
                  </a:cxn>
                  <a:cxn ang="0">
                    <a:pos x="57" y="12"/>
                  </a:cxn>
                  <a:cxn ang="0">
                    <a:pos x="59" y="7"/>
                  </a:cxn>
                  <a:cxn ang="0">
                    <a:pos x="59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42" y="40"/>
                  </a:cxn>
                </a:cxnLst>
                <a:rect l="0" t="0" r="r" b="b"/>
                <a:pathLst>
                  <a:path w="59" h="40">
                    <a:moveTo>
                      <a:pt x="42" y="40"/>
                    </a:moveTo>
                    <a:lnTo>
                      <a:pt x="42" y="40"/>
                    </a:lnTo>
                    <a:lnTo>
                      <a:pt x="46" y="37"/>
                    </a:lnTo>
                    <a:lnTo>
                      <a:pt x="49" y="32"/>
                    </a:lnTo>
                    <a:lnTo>
                      <a:pt x="52" y="28"/>
                    </a:lnTo>
                    <a:lnTo>
                      <a:pt x="54" y="23"/>
                    </a:lnTo>
                    <a:lnTo>
                      <a:pt x="56" y="17"/>
                    </a:lnTo>
                    <a:lnTo>
                      <a:pt x="57" y="12"/>
                    </a:lnTo>
                    <a:lnTo>
                      <a:pt x="59" y="7"/>
                    </a:lnTo>
                    <a:lnTo>
                      <a:pt x="59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42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7" name="Freeform 3736"/>
              <p:cNvSpPr>
                <a:spLocks/>
              </p:cNvSpPr>
              <p:nvPr/>
            </p:nvSpPr>
            <p:spPr bwMode="auto">
              <a:xfrm>
                <a:off x="5055" y="1153"/>
                <a:ext cx="8" cy="12"/>
              </a:xfrm>
              <a:custGeom>
                <a:avLst/>
                <a:gdLst/>
                <a:ahLst/>
                <a:cxnLst>
                  <a:cxn ang="0">
                    <a:pos x="1" y="59"/>
                  </a:cxn>
                  <a:cxn ang="0">
                    <a:pos x="1" y="59"/>
                  </a:cxn>
                  <a:cxn ang="0">
                    <a:pos x="7" y="59"/>
                  </a:cxn>
                  <a:cxn ang="0">
                    <a:pos x="11" y="58"/>
                  </a:cxn>
                  <a:cxn ang="0">
                    <a:pos x="17" y="56"/>
                  </a:cxn>
                  <a:cxn ang="0">
                    <a:pos x="23" y="54"/>
                  </a:cxn>
                  <a:cxn ang="0">
                    <a:pos x="27" y="52"/>
                  </a:cxn>
                  <a:cxn ang="0">
                    <a:pos x="32" y="49"/>
                  </a:cxn>
                  <a:cxn ang="0">
                    <a:pos x="37" y="46"/>
                  </a:cxn>
                  <a:cxn ang="0">
                    <a:pos x="41" y="4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59"/>
                  </a:cxn>
                </a:cxnLst>
                <a:rect l="0" t="0" r="r" b="b"/>
                <a:pathLst>
                  <a:path w="41" h="59">
                    <a:moveTo>
                      <a:pt x="1" y="59"/>
                    </a:moveTo>
                    <a:lnTo>
                      <a:pt x="1" y="59"/>
                    </a:lnTo>
                    <a:lnTo>
                      <a:pt x="7" y="59"/>
                    </a:lnTo>
                    <a:lnTo>
                      <a:pt x="11" y="58"/>
                    </a:lnTo>
                    <a:lnTo>
                      <a:pt x="17" y="56"/>
                    </a:lnTo>
                    <a:lnTo>
                      <a:pt x="23" y="54"/>
                    </a:lnTo>
                    <a:lnTo>
                      <a:pt x="27" y="52"/>
                    </a:lnTo>
                    <a:lnTo>
                      <a:pt x="32" y="49"/>
                    </a:lnTo>
                    <a:lnTo>
                      <a:pt x="37" y="46"/>
                    </a:lnTo>
                    <a:lnTo>
                      <a:pt x="41" y="4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8" name="Freeform 3737"/>
              <p:cNvSpPr>
                <a:spLocks/>
              </p:cNvSpPr>
              <p:nvPr/>
            </p:nvSpPr>
            <p:spPr bwMode="auto">
              <a:xfrm>
                <a:off x="5047" y="1153"/>
                <a:ext cx="9" cy="1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41"/>
                  </a:cxn>
                  <a:cxn ang="0">
                    <a:pos x="5" y="46"/>
                  </a:cxn>
                  <a:cxn ang="0">
                    <a:pos x="10" y="48"/>
                  </a:cxn>
                  <a:cxn ang="0">
                    <a:pos x="14" y="52"/>
                  </a:cxn>
                  <a:cxn ang="0">
                    <a:pos x="19" y="54"/>
                  </a:cxn>
                  <a:cxn ang="0">
                    <a:pos x="25" y="56"/>
                  </a:cxn>
                  <a:cxn ang="0">
                    <a:pos x="31" y="58"/>
                  </a:cxn>
                  <a:cxn ang="0">
                    <a:pos x="35" y="59"/>
                  </a:cxn>
                  <a:cxn ang="0">
                    <a:pos x="41" y="59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0" y="41"/>
                  </a:cxn>
                </a:cxnLst>
                <a:rect l="0" t="0" r="r" b="b"/>
                <a:pathLst>
                  <a:path w="42" h="59">
                    <a:moveTo>
                      <a:pt x="0" y="41"/>
                    </a:moveTo>
                    <a:lnTo>
                      <a:pt x="0" y="41"/>
                    </a:lnTo>
                    <a:lnTo>
                      <a:pt x="5" y="46"/>
                    </a:lnTo>
                    <a:lnTo>
                      <a:pt x="10" y="48"/>
                    </a:lnTo>
                    <a:lnTo>
                      <a:pt x="14" y="52"/>
                    </a:lnTo>
                    <a:lnTo>
                      <a:pt x="19" y="54"/>
                    </a:lnTo>
                    <a:lnTo>
                      <a:pt x="25" y="56"/>
                    </a:lnTo>
                    <a:lnTo>
                      <a:pt x="31" y="58"/>
                    </a:lnTo>
                    <a:lnTo>
                      <a:pt x="35" y="59"/>
                    </a:lnTo>
                    <a:lnTo>
                      <a:pt x="41" y="59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9" name="Freeform 3738"/>
              <p:cNvSpPr>
                <a:spLocks/>
              </p:cNvSpPr>
              <p:nvPr/>
            </p:nvSpPr>
            <p:spPr bwMode="auto">
              <a:xfrm>
                <a:off x="5044" y="1153"/>
                <a:ext cx="12" cy="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6"/>
                  </a:cxn>
                  <a:cxn ang="0">
                    <a:pos x="1" y="12"/>
                  </a:cxn>
                  <a:cxn ang="0">
                    <a:pos x="3" y="17"/>
                  </a:cxn>
                  <a:cxn ang="0">
                    <a:pos x="5" y="22"/>
                  </a:cxn>
                  <a:cxn ang="0">
                    <a:pos x="7" y="28"/>
                  </a:cxn>
                  <a:cxn ang="0">
                    <a:pos x="10" y="32"/>
                  </a:cxn>
                  <a:cxn ang="0">
                    <a:pos x="13" y="37"/>
                  </a:cxn>
                  <a:cxn ang="0">
                    <a:pos x="16" y="4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1"/>
                  </a:cxn>
                  <a:cxn ang="0">
                    <a:pos x="58" y="1"/>
                  </a:cxn>
                  <a:cxn ang="0">
                    <a:pos x="59" y="1"/>
                  </a:cxn>
                  <a:cxn ang="0">
                    <a:pos x="59" y="1"/>
                  </a:cxn>
                  <a:cxn ang="0">
                    <a:pos x="59" y="1"/>
                  </a:cxn>
                  <a:cxn ang="0">
                    <a:pos x="0" y="1"/>
                  </a:cxn>
                </a:cxnLst>
                <a:rect l="0" t="0" r="r" b="b"/>
                <a:pathLst>
                  <a:path w="59" h="40">
                    <a:moveTo>
                      <a:pt x="0" y="1"/>
                    </a:moveTo>
                    <a:lnTo>
                      <a:pt x="0" y="1"/>
                    </a:lnTo>
                    <a:lnTo>
                      <a:pt x="0" y="6"/>
                    </a:lnTo>
                    <a:lnTo>
                      <a:pt x="1" y="12"/>
                    </a:lnTo>
                    <a:lnTo>
                      <a:pt x="3" y="17"/>
                    </a:lnTo>
                    <a:lnTo>
                      <a:pt x="5" y="22"/>
                    </a:lnTo>
                    <a:lnTo>
                      <a:pt x="7" y="28"/>
                    </a:lnTo>
                    <a:lnTo>
                      <a:pt x="10" y="32"/>
                    </a:lnTo>
                    <a:lnTo>
                      <a:pt x="13" y="37"/>
                    </a:lnTo>
                    <a:lnTo>
                      <a:pt x="16" y="4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0" name="Freeform 3739"/>
              <p:cNvSpPr>
                <a:spLocks/>
              </p:cNvSpPr>
              <p:nvPr/>
            </p:nvSpPr>
            <p:spPr bwMode="auto">
              <a:xfrm>
                <a:off x="5044" y="1145"/>
                <a:ext cx="12" cy="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3" y="4"/>
                  </a:cxn>
                  <a:cxn ang="0">
                    <a:pos x="10" y="9"/>
                  </a:cxn>
                  <a:cxn ang="0">
                    <a:pos x="7" y="14"/>
                  </a:cxn>
                  <a:cxn ang="0">
                    <a:pos x="5" y="18"/>
                  </a:cxn>
                  <a:cxn ang="0">
                    <a:pos x="3" y="24"/>
                  </a:cxn>
                  <a:cxn ang="0">
                    <a:pos x="1" y="29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59" y="40"/>
                  </a:cxn>
                  <a:cxn ang="0">
                    <a:pos x="59" y="40"/>
                  </a:cxn>
                  <a:cxn ang="0">
                    <a:pos x="58" y="40"/>
                  </a:cxn>
                  <a:cxn ang="0">
                    <a:pos x="58" y="40"/>
                  </a:cxn>
                  <a:cxn ang="0">
                    <a:pos x="58" y="40"/>
                  </a:cxn>
                  <a:cxn ang="0">
                    <a:pos x="58" y="41"/>
                  </a:cxn>
                  <a:cxn ang="0">
                    <a:pos x="58" y="41"/>
                  </a:cxn>
                  <a:cxn ang="0">
                    <a:pos x="58" y="41"/>
                  </a:cxn>
                  <a:cxn ang="0">
                    <a:pos x="58" y="41"/>
                  </a:cxn>
                  <a:cxn ang="0">
                    <a:pos x="58" y="41"/>
                  </a:cxn>
                  <a:cxn ang="0">
                    <a:pos x="16" y="0"/>
                  </a:cxn>
                </a:cxnLst>
                <a:rect l="0" t="0" r="r" b="b"/>
                <a:pathLst>
                  <a:path w="59" h="41">
                    <a:moveTo>
                      <a:pt x="16" y="0"/>
                    </a:moveTo>
                    <a:lnTo>
                      <a:pt x="16" y="0"/>
                    </a:lnTo>
                    <a:lnTo>
                      <a:pt x="13" y="4"/>
                    </a:lnTo>
                    <a:lnTo>
                      <a:pt x="10" y="9"/>
                    </a:lnTo>
                    <a:lnTo>
                      <a:pt x="7" y="14"/>
                    </a:lnTo>
                    <a:lnTo>
                      <a:pt x="5" y="18"/>
                    </a:lnTo>
                    <a:lnTo>
                      <a:pt x="3" y="24"/>
                    </a:lnTo>
                    <a:lnTo>
                      <a:pt x="1" y="29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1" name="Freeform 3740"/>
              <p:cNvSpPr>
                <a:spLocks/>
              </p:cNvSpPr>
              <p:nvPr/>
            </p:nvSpPr>
            <p:spPr bwMode="auto">
              <a:xfrm>
                <a:off x="5047" y="1142"/>
                <a:ext cx="9" cy="1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31" y="1"/>
                  </a:cxn>
                  <a:cxn ang="0">
                    <a:pos x="25" y="2"/>
                  </a:cxn>
                  <a:cxn ang="0">
                    <a:pos x="19" y="4"/>
                  </a:cxn>
                  <a:cxn ang="0">
                    <a:pos x="14" y="7"/>
                  </a:cxn>
                  <a:cxn ang="0">
                    <a:pos x="10" y="9"/>
                  </a:cxn>
                  <a:cxn ang="0">
                    <a:pos x="5" y="12"/>
                  </a:cxn>
                  <a:cxn ang="0">
                    <a:pos x="0" y="16"/>
                  </a:cxn>
                  <a:cxn ang="0">
                    <a:pos x="42" y="57"/>
                  </a:cxn>
                  <a:cxn ang="0">
                    <a:pos x="42" y="57"/>
                  </a:cxn>
                  <a:cxn ang="0">
                    <a:pos x="42" y="57"/>
                  </a:cxn>
                  <a:cxn ang="0">
                    <a:pos x="42" y="57"/>
                  </a:cxn>
                  <a:cxn ang="0">
                    <a:pos x="41" y="57"/>
                  </a:cxn>
                  <a:cxn ang="0">
                    <a:pos x="41" y="57"/>
                  </a:cxn>
                  <a:cxn ang="0">
                    <a:pos x="41" y="57"/>
                  </a:cxn>
                  <a:cxn ang="0">
                    <a:pos x="41" y="57"/>
                  </a:cxn>
                  <a:cxn ang="0">
                    <a:pos x="41" y="57"/>
                  </a:cxn>
                  <a:cxn ang="0">
                    <a:pos x="41" y="57"/>
                  </a:cxn>
                  <a:cxn ang="0">
                    <a:pos x="41" y="0"/>
                  </a:cxn>
                </a:cxnLst>
                <a:rect l="0" t="0" r="r" b="b"/>
                <a:pathLst>
                  <a:path w="42" h="57">
                    <a:moveTo>
                      <a:pt x="41" y="0"/>
                    </a:moveTo>
                    <a:lnTo>
                      <a:pt x="41" y="0"/>
                    </a:lnTo>
                    <a:lnTo>
                      <a:pt x="35" y="0"/>
                    </a:lnTo>
                    <a:lnTo>
                      <a:pt x="31" y="1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4" y="7"/>
                    </a:lnTo>
                    <a:lnTo>
                      <a:pt x="10" y="9"/>
                    </a:lnTo>
                    <a:lnTo>
                      <a:pt x="5" y="12"/>
                    </a:lnTo>
                    <a:lnTo>
                      <a:pt x="0" y="16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2" name="Freeform 3741"/>
              <p:cNvSpPr>
                <a:spLocks/>
              </p:cNvSpPr>
              <p:nvPr/>
            </p:nvSpPr>
            <p:spPr bwMode="auto">
              <a:xfrm>
                <a:off x="5055" y="1142"/>
                <a:ext cx="8" cy="11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41" y="16"/>
                  </a:cxn>
                  <a:cxn ang="0">
                    <a:pos x="37" y="12"/>
                  </a:cxn>
                  <a:cxn ang="0">
                    <a:pos x="32" y="9"/>
                  </a:cxn>
                  <a:cxn ang="0">
                    <a:pos x="27" y="7"/>
                  </a:cxn>
                  <a:cxn ang="0">
                    <a:pos x="23" y="4"/>
                  </a:cxn>
                  <a:cxn ang="0">
                    <a:pos x="17" y="2"/>
                  </a:cxn>
                  <a:cxn ang="0">
                    <a:pos x="11" y="1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1" y="57"/>
                  </a:cxn>
                  <a:cxn ang="0">
                    <a:pos x="1" y="57"/>
                  </a:cxn>
                  <a:cxn ang="0">
                    <a:pos x="1" y="57"/>
                  </a:cxn>
                  <a:cxn ang="0">
                    <a:pos x="1" y="57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41" y="16"/>
                  </a:cxn>
                </a:cxnLst>
                <a:rect l="0" t="0" r="r" b="b"/>
                <a:pathLst>
                  <a:path w="41" h="57">
                    <a:moveTo>
                      <a:pt x="41" y="16"/>
                    </a:moveTo>
                    <a:lnTo>
                      <a:pt x="41" y="16"/>
                    </a:lnTo>
                    <a:lnTo>
                      <a:pt x="37" y="12"/>
                    </a:lnTo>
                    <a:lnTo>
                      <a:pt x="32" y="9"/>
                    </a:lnTo>
                    <a:lnTo>
                      <a:pt x="27" y="7"/>
                    </a:lnTo>
                    <a:lnTo>
                      <a:pt x="23" y="4"/>
                    </a:lnTo>
                    <a:lnTo>
                      <a:pt x="17" y="2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41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3" name="Freeform 3742"/>
              <p:cNvSpPr>
                <a:spLocks/>
              </p:cNvSpPr>
              <p:nvPr/>
            </p:nvSpPr>
            <p:spPr bwMode="auto">
              <a:xfrm>
                <a:off x="5055" y="1145"/>
                <a:ext cx="12" cy="8"/>
              </a:xfrm>
              <a:custGeom>
                <a:avLst/>
                <a:gdLst/>
                <a:ahLst/>
                <a:cxnLst>
                  <a:cxn ang="0">
                    <a:pos x="59" y="40"/>
                  </a:cxn>
                  <a:cxn ang="0">
                    <a:pos x="59" y="40"/>
                  </a:cxn>
                  <a:cxn ang="0">
                    <a:pos x="59" y="34"/>
                  </a:cxn>
                  <a:cxn ang="0">
                    <a:pos x="57" y="29"/>
                  </a:cxn>
                  <a:cxn ang="0">
                    <a:pos x="56" y="24"/>
                  </a:cxn>
                  <a:cxn ang="0">
                    <a:pos x="54" y="18"/>
                  </a:cxn>
                  <a:cxn ang="0">
                    <a:pos x="52" y="14"/>
                  </a:cxn>
                  <a:cxn ang="0">
                    <a:pos x="49" y="9"/>
                  </a:cxn>
                  <a:cxn ang="0">
                    <a:pos x="46" y="4"/>
                  </a:cxn>
                  <a:cxn ang="0">
                    <a:pos x="42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0" y="40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59" y="40"/>
                  </a:cxn>
                </a:cxnLst>
                <a:rect l="0" t="0" r="r" b="b"/>
                <a:pathLst>
                  <a:path w="59" h="41">
                    <a:moveTo>
                      <a:pt x="59" y="40"/>
                    </a:moveTo>
                    <a:lnTo>
                      <a:pt x="59" y="40"/>
                    </a:lnTo>
                    <a:lnTo>
                      <a:pt x="59" y="34"/>
                    </a:lnTo>
                    <a:lnTo>
                      <a:pt x="57" y="29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2" y="14"/>
                    </a:lnTo>
                    <a:lnTo>
                      <a:pt x="49" y="9"/>
                    </a:lnTo>
                    <a:lnTo>
                      <a:pt x="46" y="4"/>
                    </a:lnTo>
                    <a:lnTo>
                      <a:pt x="42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59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4" name="Freeform 3743"/>
              <p:cNvSpPr>
                <a:spLocks/>
              </p:cNvSpPr>
              <p:nvPr/>
            </p:nvSpPr>
            <p:spPr bwMode="auto">
              <a:xfrm>
                <a:off x="5054" y="1146"/>
                <a:ext cx="11" cy="8"/>
              </a:xfrm>
              <a:custGeom>
                <a:avLst/>
                <a:gdLst/>
                <a:ahLst/>
                <a:cxnLst>
                  <a:cxn ang="0">
                    <a:pos x="2" y="40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1" y="39"/>
                  </a:cxn>
                  <a:cxn ang="0">
                    <a:pos x="1" y="39"/>
                  </a:cxn>
                  <a:cxn ang="0">
                    <a:pos x="1" y="38"/>
                  </a:cxn>
                  <a:cxn ang="0">
                    <a:pos x="0" y="36"/>
                  </a:cxn>
                  <a:cxn ang="0">
                    <a:pos x="0" y="35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57" y="34"/>
                  </a:cxn>
                  <a:cxn ang="0">
                    <a:pos x="57" y="30"/>
                  </a:cxn>
                  <a:cxn ang="0">
                    <a:pos x="57" y="25"/>
                  </a:cxn>
                  <a:cxn ang="0">
                    <a:pos x="56" y="20"/>
                  </a:cxn>
                  <a:cxn ang="0">
                    <a:pos x="54" y="16"/>
                  </a:cxn>
                  <a:cxn ang="0">
                    <a:pos x="52" y="11"/>
                  </a:cxn>
                  <a:cxn ang="0">
                    <a:pos x="49" y="6"/>
                  </a:cxn>
                  <a:cxn ang="0">
                    <a:pos x="47" y="3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2" y="40"/>
                  </a:cxn>
                </a:cxnLst>
                <a:rect l="0" t="0" r="r" b="b"/>
                <a:pathLst>
                  <a:path w="57" h="40">
                    <a:moveTo>
                      <a:pt x="2" y="40"/>
                    </a:moveTo>
                    <a:lnTo>
                      <a:pt x="2" y="40"/>
                    </a:lnTo>
                    <a:lnTo>
                      <a:pt x="2" y="40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1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57" y="34"/>
                    </a:lnTo>
                    <a:lnTo>
                      <a:pt x="57" y="30"/>
                    </a:lnTo>
                    <a:lnTo>
                      <a:pt x="57" y="25"/>
                    </a:lnTo>
                    <a:lnTo>
                      <a:pt x="56" y="20"/>
                    </a:lnTo>
                    <a:lnTo>
                      <a:pt x="54" y="16"/>
                    </a:lnTo>
                    <a:lnTo>
                      <a:pt x="52" y="11"/>
                    </a:lnTo>
                    <a:lnTo>
                      <a:pt x="49" y="6"/>
                    </a:lnTo>
                    <a:lnTo>
                      <a:pt x="47" y="3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5" name="Freeform 3744"/>
              <p:cNvSpPr>
                <a:spLocks/>
              </p:cNvSpPr>
              <p:nvPr/>
            </p:nvSpPr>
            <p:spPr bwMode="auto">
              <a:xfrm>
                <a:off x="5054" y="1143"/>
                <a:ext cx="8" cy="12"/>
              </a:xfrm>
              <a:custGeom>
                <a:avLst/>
                <a:gdLst/>
                <a:ahLst/>
                <a:cxnLst>
                  <a:cxn ang="0">
                    <a:pos x="7" y="58"/>
                  </a:cxn>
                  <a:cxn ang="0">
                    <a:pos x="7" y="58"/>
                  </a:cxn>
                  <a:cxn ang="0">
                    <a:pos x="6" y="58"/>
                  </a:cxn>
                  <a:cxn ang="0">
                    <a:pos x="6" y="58"/>
                  </a:cxn>
                  <a:cxn ang="0">
                    <a:pos x="5" y="57"/>
                  </a:cxn>
                  <a:cxn ang="0">
                    <a:pos x="3" y="57"/>
                  </a:cxn>
                  <a:cxn ang="0">
                    <a:pos x="2" y="57"/>
                  </a:cxn>
                  <a:cxn ang="0">
                    <a:pos x="1" y="56"/>
                  </a:cxn>
                  <a:cxn ang="0">
                    <a:pos x="1" y="56"/>
                  </a:cxn>
                  <a:cxn ang="0">
                    <a:pos x="0" y="55"/>
                  </a:cxn>
                  <a:cxn ang="0">
                    <a:pos x="42" y="15"/>
                  </a:cxn>
                  <a:cxn ang="0">
                    <a:pos x="38" y="11"/>
                  </a:cxn>
                  <a:cxn ang="0">
                    <a:pos x="35" y="9"/>
                  </a:cxn>
                  <a:cxn ang="0">
                    <a:pos x="30" y="5"/>
                  </a:cxn>
                  <a:cxn ang="0">
                    <a:pos x="25" y="4"/>
                  </a:cxn>
                  <a:cxn ang="0">
                    <a:pos x="21" y="2"/>
                  </a:cxn>
                  <a:cxn ang="0">
                    <a:pos x="16" y="1"/>
                  </a:cxn>
                  <a:cxn ang="0">
                    <a:pos x="12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58"/>
                  </a:cxn>
                </a:cxnLst>
                <a:rect l="0" t="0" r="r" b="b"/>
                <a:pathLst>
                  <a:path w="42" h="58">
                    <a:moveTo>
                      <a:pt x="7" y="58"/>
                    </a:moveTo>
                    <a:lnTo>
                      <a:pt x="7" y="58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5" y="57"/>
                    </a:lnTo>
                    <a:lnTo>
                      <a:pt x="3" y="57"/>
                    </a:lnTo>
                    <a:lnTo>
                      <a:pt x="2" y="57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0" y="55"/>
                    </a:lnTo>
                    <a:lnTo>
                      <a:pt x="42" y="15"/>
                    </a:lnTo>
                    <a:lnTo>
                      <a:pt x="38" y="11"/>
                    </a:lnTo>
                    <a:lnTo>
                      <a:pt x="35" y="9"/>
                    </a:lnTo>
                    <a:lnTo>
                      <a:pt x="30" y="5"/>
                    </a:lnTo>
                    <a:lnTo>
                      <a:pt x="25" y="4"/>
                    </a:lnTo>
                    <a:lnTo>
                      <a:pt x="21" y="2"/>
                    </a:lnTo>
                    <a:lnTo>
                      <a:pt x="16" y="1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6" name="Freeform 3745"/>
              <p:cNvSpPr>
                <a:spLocks/>
              </p:cNvSpPr>
              <p:nvPr/>
            </p:nvSpPr>
            <p:spPr bwMode="auto">
              <a:xfrm>
                <a:off x="5048" y="1143"/>
                <a:ext cx="9" cy="12"/>
              </a:xfrm>
              <a:custGeom>
                <a:avLst/>
                <a:gdLst/>
                <a:ahLst/>
                <a:cxnLst>
                  <a:cxn ang="0">
                    <a:pos x="42" y="55"/>
                  </a:cxn>
                  <a:cxn ang="0">
                    <a:pos x="42" y="55"/>
                  </a:cxn>
                  <a:cxn ang="0">
                    <a:pos x="41" y="56"/>
                  </a:cxn>
                  <a:cxn ang="0">
                    <a:pos x="41" y="56"/>
                  </a:cxn>
                  <a:cxn ang="0">
                    <a:pos x="40" y="57"/>
                  </a:cxn>
                  <a:cxn ang="0">
                    <a:pos x="38" y="57"/>
                  </a:cxn>
                  <a:cxn ang="0">
                    <a:pos x="37" y="57"/>
                  </a:cxn>
                  <a:cxn ang="0">
                    <a:pos x="36" y="58"/>
                  </a:cxn>
                  <a:cxn ang="0">
                    <a:pos x="36" y="58"/>
                  </a:cxn>
                  <a:cxn ang="0">
                    <a:pos x="35" y="58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6" y="1"/>
                  </a:cxn>
                  <a:cxn ang="0">
                    <a:pos x="21" y="2"/>
                  </a:cxn>
                  <a:cxn ang="0">
                    <a:pos x="16" y="4"/>
                  </a:cxn>
                  <a:cxn ang="0">
                    <a:pos x="12" y="5"/>
                  </a:cxn>
                  <a:cxn ang="0">
                    <a:pos x="7" y="9"/>
                  </a:cxn>
                  <a:cxn ang="0">
                    <a:pos x="4" y="11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42" y="55"/>
                  </a:cxn>
                </a:cxnLst>
                <a:rect l="0" t="0" r="r" b="b"/>
                <a:pathLst>
                  <a:path w="42" h="58">
                    <a:moveTo>
                      <a:pt x="42" y="55"/>
                    </a:moveTo>
                    <a:lnTo>
                      <a:pt x="42" y="55"/>
                    </a:lnTo>
                    <a:lnTo>
                      <a:pt x="41" y="56"/>
                    </a:lnTo>
                    <a:lnTo>
                      <a:pt x="41" y="56"/>
                    </a:lnTo>
                    <a:lnTo>
                      <a:pt x="40" y="57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5" y="58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1" y="2"/>
                    </a:lnTo>
                    <a:lnTo>
                      <a:pt x="16" y="4"/>
                    </a:lnTo>
                    <a:lnTo>
                      <a:pt x="12" y="5"/>
                    </a:lnTo>
                    <a:lnTo>
                      <a:pt x="7" y="9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2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7" name="Freeform 3746"/>
              <p:cNvSpPr>
                <a:spLocks/>
              </p:cNvSpPr>
              <p:nvPr/>
            </p:nvSpPr>
            <p:spPr bwMode="auto">
              <a:xfrm>
                <a:off x="5046" y="1146"/>
                <a:ext cx="11" cy="8"/>
              </a:xfrm>
              <a:custGeom>
                <a:avLst/>
                <a:gdLst/>
                <a:ahLst/>
                <a:cxnLst>
                  <a:cxn ang="0">
                    <a:pos x="58" y="34"/>
                  </a:cxn>
                  <a:cxn ang="0">
                    <a:pos x="58" y="34"/>
                  </a:cxn>
                  <a:cxn ang="0">
                    <a:pos x="58" y="34"/>
                  </a:cxn>
                  <a:cxn ang="0">
                    <a:pos x="58" y="35"/>
                  </a:cxn>
                  <a:cxn ang="0">
                    <a:pos x="58" y="36"/>
                  </a:cxn>
                  <a:cxn ang="0">
                    <a:pos x="57" y="38"/>
                  </a:cxn>
                  <a:cxn ang="0">
                    <a:pos x="57" y="39"/>
                  </a:cxn>
                  <a:cxn ang="0">
                    <a:pos x="56" y="39"/>
                  </a:cxn>
                  <a:cxn ang="0">
                    <a:pos x="56" y="40"/>
                  </a:cxn>
                  <a:cxn ang="0">
                    <a:pos x="56" y="40"/>
                  </a:cxn>
                  <a:cxn ang="0">
                    <a:pos x="14" y="0"/>
                  </a:cxn>
                  <a:cxn ang="0">
                    <a:pos x="11" y="3"/>
                  </a:cxn>
                  <a:cxn ang="0">
                    <a:pos x="8" y="6"/>
                  </a:cxn>
                  <a:cxn ang="0">
                    <a:pos x="6" y="11"/>
                  </a:cxn>
                  <a:cxn ang="0">
                    <a:pos x="4" y="16"/>
                  </a:cxn>
                  <a:cxn ang="0">
                    <a:pos x="2" y="20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58" y="34"/>
                  </a:cxn>
                </a:cxnLst>
                <a:rect l="0" t="0" r="r" b="b"/>
                <a:pathLst>
                  <a:path w="58" h="40">
                    <a:moveTo>
                      <a:pt x="58" y="34"/>
                    </a:moveTo>
                    <a:lnTo>
                      <a:pt x="58" y="34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57" y="38"/>
                    </a:lnTo>
                    <a:lnTo>
                      <a:pt x="57" y="39"/>
                    </a:lnTo>
                    <a:lnTo>
                      <a:pt x="56" y="39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14" y="0"/>
                    </a:lnTo>
                    <a:lnTo>
                      <a:pt x="11" y="3"/>
                    </a:lnTo>
                    <a:lnTo>
                      <a:pt x="8" y="6"/>
                    </a:lnTo>
                    <a:lnTo>
                      <a:pt x="6" y="11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58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8" name="Freeform 3747"/>
              <p:cNvSpPr>
                <a:spLocks/>
              </p:cNvSpPr>
              <p:nvPr/>
            </p:nvSpPr>
            <p:spPr bwMode="auto">
              <a:xfrm>
                <a:off x="5046" y="1152"/>
                <a:ext cx="11" cy="8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56" y="1"/>
                  </a:cxn>
                  <a:cxn ang="0">
                    <a:pos x="56" y="1"/>
                  </a:cxn>
                  <a:cxn ang="0">
                    <a:pos x="57" y="3"/>
                  </a:cxn>
                  <a:cxn ang="0">
                    <a:pos x="57" y="4"/>
                  </a:cxn>
                  <a:cxn ang="0">
                    <a:pos x="58" y="5"/>
                  </a:cxn>
                  <a:cxn ang="0">
                    <a:pos x="58" y="6"/>
                  </a:cxn>
                  <a:cxn ang="0">
                    <a:pos x="58" y="6"/>
                  </a:cxn>
                  <a:cxn ang="0">
                    <a:pos x="58" y="7"/>
                  </a:cxn>
                  <a:cxn ang="0">
                    <a:pos x="0" y="7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4" y="26"/>
                  </a:cxn>
                  <a:cxn ang="0">
                    <a:pos x="6" y="30"/>
                  </a:cxn>
                  <a:cxn ang="0">
                    <a:pos x="8" y="35"/>
                  </a:cxn>
                  <a:cxn ang="0">
                    <a:pos x="11" y="38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56" y="0"/>
                  </a:cxn>
                </a:cxnLst>
                <a:rect l="0" t="0" r="r" b="b"/>
                <a:pathLst>
                  <a:path w="58" h="42">
                    <a:moveTo>
                      <a:pt x="56" y="0"/>
                    </a:moveTo>
                    <a:lnTo>
                      <a:pt x="56" y="0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7" y="3"/>
                    </a:lnTo>
                    <a:lnTo>
                      <a:pt x="57" y="4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7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4" y="26"/>
                    </a:lnTo>
                    <a:lnTo>
                      <a:pt x="6" y="30"/>
                    </a:lnTo>
                    <a:lnTo>
                      <a:pt x="8" y="35"/>
                    </a:lnTo>
                    <a:lnTo>
                      <a:pt x="11" y="3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9" name="Freeform 3748"/>
              <p:cNvSpPr>
                <a:spLocks/>
              </p:cNvSpPr>
              <p:nvPr/>
            </p:nvSpPr>
            <p:spPr bwMode="auto">
              <a:xfrm>
                <a:off x="5048" y="1151"/>
                <a:ext cx="9" cy="12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40" y="1"/>
                  </a:cxn>
                  <a:cxn ang="0">
                    <a:pos x="41" y="1"/>
                  </a:cxn>
                  <a:cxn ang="0">
                    <a:pos x="41" y="2"/>
                  </a:cxn>
                  <a:cxn ang="0">
                    <a:pos x="42" y="2"/>
                  </a:cxn>
                  <a:cxn ang="0">
                    <a:pos x="0" y="44"/>
                  </a:cxn>
                  <a:cxn ang="0">
                    <a:pos x="4" y="47"/>
                  </a:cxn>
                  <a:cxn ang="0">
                    <a:pos x="7" y="50"/>
                  </a:cxn>
                  <a:cxn ang="0">
                    <a:pos x="12" y="52"/>
                  </a:cxn>
                  <a:cxn ang="0">
                    <a:pos x="16" y="54"/>
                  </a:cxn>
                  <a:cxn ang="0">
                    <a:pos x="21" y="55"/>
                  </a:cxn>
                  <a:cxn ang="0">
                    <a:pos x="26" y="58"/>
                  </a:cxn>
                  <a:cxn ang="0">
                    <a:pos x="30" y="58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35" y="0"/>
                  </a:cxn>
                </a:cxnLst>
                <a:rect l="0" t="0" r="r" b="b"/>
                <a:pathLst>
                  <a:path w="42" h="58">
                    <a:moveTo>
                      <a:pt x="35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0" y="44"/>
                    </a:lnTo>
                    <a:lnTo>
                      <a:pt x="4" y="47"/>
                    </a:lnTo>
                    <a:lnTo>
                      <a:pt x="7" y="50"/>
                    </a:lnTo>
                    <a:lnTo>
                      <a:pt x="12" y="52"/>
                    </a:lnTo>
                    <a:lnTo>
                      <a:pt x="16" y="54"/>
                    </a:lnTo>
                    <a:lnTo>
                      <a:pt x="21" y="55"/>
                    </a:lnTo>
                    <a:lnTo>
                      <a:pt x="26" y="58"/>
                    </a:lnTo>
                    <a:lnTo>
                      <a:pt x="30" y="58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0" name="Freeform 3749"/>
              <p:cNvSpPr>
                <a:spLocks/>
              </p:cNvSpPr>
              <p:nvPr/>
            </p:nvSpPr>
            <p:spPr bwMode="auto">
              <a:xfrm>
                <a:off x="5054" y="1151"/>
                <a:ext cx="8" cy="1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58"/>
                  </a:cxn>
                  <a:cxn ang="0">
                    <a:pos x="12" y="58"/>
                  </a:cxn>
                  <a:cxn ang="0">
                    <a:pos x="16" y="58"/>
                  </a:cxn>
                  <a:cxn ang="0">
                    <a:pos x="21" y="55"/>
                  </a:cxn>
                  <a:cxn ang="0">
                    <a:pos x="25" y="54"/>
                  </a:cxn>
                  <a:cxn ang="0">
                    <a:pos x="30" y="52"/>
                  </a:cxn>
                  <a:cxn ang="0">
                    <a:pos x="35" y="50"/>
                  </a:cxn>
                  <a:cxn ang="0">
                    <a:pos x="38" y="47"/>
                  </a:cxn>
                  <a:cxn ang="0">
                    <a:pos x="42" y="44"/>
                  </a:cxn>
                  <a:cxn ang="0">
                    <a:pos x="42" y="44"/>
                  </a:cxn>
                  <a:cxn ang="0">
                    <a:pos x="0" y="2"/>
                  </a:cxn>
                </a:cxnLst>
                <a:rect l="0" t="0" r="r" b="b"/>
                <a:pathLst>
                  <a:path w="42" h="58">
                    <a:moveTo>
                      <a:pt x="0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58"/>
                    </a:lnTo>
                    <a:lnTo>
                      <a:pt x="12" y="58"/>
                    </a:lnTo>
                    <a:lnTo>
                      <a:pt x="16" y="58"/>
                    </a:lnTo>
                    <a:lnTo>
                      <a:pt x="21" y="55"/>
                    </a:lnTo>
                    <a:lnTo>
                      <a:pt x="25" y="54"/>
                    </a:lnTo>
                    <a:lnTo>
                      <a:pt x="30" y="52"/>
                    </a:lnTo>
                    <a:lnTo>
                      <a:pt x="35" y="50"/>
                    </a:lnTo>
                    <a:lnTo>
                      <a:pt x="38" y="47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1" name="Freeform 3750"/>
              <p:cNvSpPr>
                <a:spLocks/>
              </p:cNvSpPr>
              <p:nvPr/>
            </p:nvSpPr>
            <p:spPr bwMode="auto">
              <a:xfrm>
                <a:off x="5054" y="1152"/>
                <a:ext cx="11" cy="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44" y="42"/>
                  </a:cxn>
                  <a:cxn ang="0">
                    <a:pos x="47" y="38"/>
                  </a:cxn>
                  <a:cxn ang="0">
                    <a:pos x="49" y="34"/>
                  </a:cxn>
                  <a:cxn ang="0">
                    <a:pos x="52" y="30"/>
                  </a:cxn>
                  <a:cxn ang="0">
                    <a:pos x="54" y="26"/>
                  </a:cxn>
                  <a:cxn ang="0">
                    <a:pos x="56" y="21"/>
                  </a:cxn>
                  <a:cxn ang="0">
                    <a:pos x="57" y="16"/>
                  </a:cxn>
                  <a:cxn ang="0">
                    <a:pos x="57" y="12"/>
                  </a:cxn>
                  <a:cxn ang="0">
                    <a:pos x="57" y="7"/>
                  </a:cxn>
                  <a:cxn ang="0">
                    <a:pos x="57" y="7"/>
                  </a:cxn>
                  <a:cxn ang="0">
                    <a:pos x="0" y="7"/>
                  </a:cxn>
                </a:cxnLst>
                <a:rect l="0" t="0" r="r" b="b"/>
                <a:pathLst>
                  <a:path w="57" h="42">
                    <a:moveTo>
                      <a:pt x="0" y="7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4" y="42"/>
                    </a:lnTo>
                    <a:lnTo>
                      <a:pt x="47" y="38"/>
                    </a:lnTo>
                    <a:lnTo>
                      <a:pt x="49" y="34"/>
                    </a:lnTo>
                    <a:lnTo>
                      <a:pt x="52" y="30"/>
                    </a:lnTo>
                    <a:lnTo>
                      <a:pt x="54" y="26"/>
                    </a:lnTo>
                    <a:lnTo>
                      <a:pt x="56" y="21"/>
                    </a:lnTo>
                    <a:lnTo>
                      <a:pt x="57" y="16"/>
                    </a:lnTo>
                    <a:lnTo>
                      <a:pt x="57" y="12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2" name="Freeform 3751"/>
              <p:cNvSpPr>
                <a:spLocks/>
              </p:cNvSpPr>
              <p:nvPr/>
            </p:nvSpPr>
            <p:spPr bwMode="auto">
              <a:xfrm>
                <a:off x="5008" y="1146"/>
                <a:ext cx="18" cy="26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" y="127"/>
                  </a:cxn>
                  <a:cxn ang="0">
                    <a:pos x="2" y="124"/>
                  </a:cxn>
                  <a:cxn ang="0">
                    <a:pos x="4" y="119"/>
                  </a:cxn>
                  <a:cxn ang="0">
                    <a:pos x="7" y="112"/>
                  </a:cxn>
                  <a:cxn ang="0">
                    <a:pos x="12" y="105"/>
                  </a:cxn>
                  <a:cxn ang="0">
                    <a:pos x="18" y="100"/>
                  </a:cxn>
                  <a:cxn ang="0">
                    <a:pos x="25" y="92"/>
                  </a:cxn>
                  <a:cxn ang="0">
                    <a:pos x="34" y="83"/>
                  </a:cxn>
                  <a:cxn ang="0">
                    <a:pos x="49" y="72"/>
                  </a:cxn>
                  <a:cxn ang="0">
                    <a:pos x="58" y="62"/>
                  </a:cxn>
                  <a:cxn ang="0">
                    <a:pos x="65" y="53"/>
                  </a:cxn>
                  <a:cxn ang="0">
                    <a:pos x="69" y="47"/>
                  </a:cxn>
                  <a:cxn ang="0">
                    <a:pos x="71" y="40"/>
                  </a:cxn>
                  <a:cxn ang="0">
                    <a:pos x="70" y="33"/>
                  </a:cxn>
                  <a:cxn ang="0">
                    <a:pos x="67" y="26"/>
                  </a:cxn>
                  <a:cxn ang="0">
                    <a:pos x="64" y="21"/>
                  </a:cxn>
                  <a:cxn ang="0">
                    <a:pos x="58" y="17"/>
                  </a:cxn>
                  <a:cxn ang="0">
                    <a:pos x="51" y="14"/>
                  </a:cxn>
                  <a:cxn ang="0">
                    <a:pos x="43" y="14"/>
                  </a:cxn>
                  <a:cxn ang="0">
                    <a:pos x="35" y="17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32"/>
                  </a:cxn>
                  <a:cxn ang="0">
                    <a:pos x="20" y="41"/>
                  </a:cxn>
                  <a:cxn ang="0">
                    <a:pos x="5" y="30"/>
                  </a:cxn>
                  <a:cxn ang="0">
                    <a:pos x="10" y="19"/>
                  </a:cxn>
                  <a:cxn ang="0">
                    <a:pos x="17" y="11"/>
                  </a:cxn>
                  <a:cxn ang="0">
                    <a:pos x="26" y="5"/>
                  </a:cxn>
                  <a:cxn ang="0">
                    <a:pos x="37" y="2"/>
                  </a:cxn>
                  <a:cxn ang="0">
                    <a:pos x="51" y="2"/>
                  </a:cxn>
                  <a:cxn ang="0">
                    <a:pos x="63" y="4"/>
                  </a:cxn>
                  <a:cxn ang="0">
                    <a:pos x="73" y="8"/>
                  </a:cxn>
                  <a:cxn ang="0">
                    <a:pos x="81" y="17"/>
                  </a:cxn>
                  <a:cxn ang="0">
                    <a:pos x="86" y="27"/>
                  </a:cxn>
                  <a:cxn ang="0">
                    <a:pos x="87" y="37"/>
                  </a:cxn>
                  <a:cxn ang="0">
                    <a:pos x="87" y="43"/>
                  </a:cxn>
                  <a:cxn ang="0">
                    <a:pos x="85" y="49"/>
                  </a:cxn>
                  <a:cxn ang="0">
                    <a:pos x="84" y="55"/>
                  </a:cxn>
                  <a:cxn ang="0">
                    <a:pos x="80" y="60"/>
                  </a:cxn>
                  <a:cxn ang="0">
                    <a:pos x="76" y="66"/>
                  </a:cxn>
                  <a:cxn ang="0">
                    <a:pos x="69" y="73"/>
                  </a:cxn>
                  <a:cxn ang="0">
                    <a:pos x="61" y="81"/>
                  </a:cxn>
                  <a:cxn ang="0">
                    <a:pos x="49" y="92"/>
                  </a:cxn>
                  <a:cxn ang="0">
                    <a:pos x="40" y="100"/>
                  </a:cxn>
                  <a:cxn ang="0">
                    <a:pos x="33" y="105"/>
                  </a:cxn>
                  <a:cxn ang="0">
                    <a:pos x="29" y="109"/>
                  </a:cxn>
                  <a:cxn ang="0">
                    <a:pos x="26" y="112"/>
                  </a:cxn>
                  <a:cxn ang="0">
                    <a:pos x="24" y="116"/>
                  </a:cxn>
                </a:cxnLst>
                <a:rect l="0" t="0" r="r" b="b"/>
                <a:pathLst>
                  <a:path w="87" h="132">
                    <a:moveTo>
                      <a:pt x="87" y="117"/>
                    </a:moveTo>
                    <a:lnTo>
                      <a:pt x="87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0"/>
                    </a:lnTo>
                    <a:lnTo>
                      <a:pt x="2" y="127"/>
                    </a:lnTo>
                    <a:lnTo>
                      <a:pt x="2" y="126"/>
                    </a:lnTo>
                    <a:lnTo>
                      <a:pt x="2" y="125"/>
                    </a:lnTo>
                    <a:lnTo>
                      <a:pt x="2" y="124"/>
                    </a:lnTo>
                    <a:lnTo>
                      <a:pt x="3" y="123"/>
                    </a:lnTo>
                    <a:lnTo>
                      <a:pt x="3" y="120"/>
                    </a:lnTo>
                    <a:lnTo>
                      <a:pt x="4" y="119"/>
                    </a:lnTo>
                    <a:lnTo>
                      <a:pt x="5" y="117"/>
                    </a:lnTo>
                    <a:lnTo>
                      <a:pt x="6" y="115"/>
                    </a:lnTo>
                    <a:lnTo>
                      <a:pt x="7" y="112"/>
                    </a:lnTo>
                    <a:lnTo>
                      <a:pt x="9" y="110"/>
                    </a:lnTo>
                    <a:lnTo>
                      <a:pt x="10" y="108"/>
                    </a:lnTo>
                    <a:lnTo>
                      <a:pt x="12" y="105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8" y="100"/>
                    </a:lnTo>
                    <a:lnTo>
                      <a:pt x="20" y="97"/>
                    </a:lnTo>
                    <a:lnTo>
                      <a:pt x="22" y="94"/>
                    </a:lnTo>
                    <a:lnTo>
                      <a:pt x="25" y="92"/>
                    </a:lnTo>
                    <a:lnTo>
                      <a:pt x="28" y="89"/>
                    </a:lnTo>
                    <a:lnTo>
                      <a:pt x="30" y="87"/>
                    </a:lnTo>
                    <a:lnTo>
                      <a:pt x="34" y="83"/>
                    </a:lnTo>
                    <a:lnTo>
                      <a:pt x="40" y="80"/>
                    </a:lnTo>
                    <a:lnTo>
                      <a:pt x="44" y="75"/>
                    </a:lnTo>
                    <a:lnTo>
                      <a:pt x="49" y="72"/>
                    </a:lnTo>
                    <a:lnTo>
                      <a:pt x="52" y="68"/>
                    </a:lnTo>
                    <a:lnTo>
                      <a:pt x="56" y="65"/>
                    </a:lnTo>
                    <a:lnTo>
                      <a:pt x="58" y="62"/>
                    </a:lnTo>
                    <a:lnTo>
                      <a:pt x="61" y="59"/>
                    </a:lnTo>
                    <a:lnTo>
                      <a:pt x="63" y="56"/>
                    </a:lnTo>
                    <a:lnTo>
                      <a:pt x="65" y="53"/>
                    </a:lnTo>
                    <a:lnTo>
                      <a:pt x="66" y="51"/>
                    </a:lnTo>
                    <a:lnTo>
                      <a:pt x="67" y="49"/>
                    </a:lnTo>
                    <a:lnTo>
                      <a:pt x="69" y="47"/>
                    </a:lnTo>
                    <a:lnTo>
                      <a:pt x="70" y="44"/>
                    </a:lnTo>
                    <a:lnTo>
                      <a:pt x="70" y="42"/>
                    </a:lnTo>
                    <a:lnTo>
                      <a:pt x="71" y="40"/>
                    </a:lnTo>
                    <a:lnTo>
                      <a:pt x="71" y="37"/>
                    </a:lnTo>
                    <a:lnTo>
                      <a:pt x="71" y="35"/>
                    </a:lnTo>
                    <a:lnTo>
                      <a:pt x="70" y="33"/>
                    </a:lnTo>
                    <a:lnTo>
                      <a:pt x="70" y="30"/>
                    </a:lnTo>
                    <a:lnTo>
                      <a:pt x="69" y="28"/>
                    </a:lnTo>
                    <a:lnTo>
                      <a:pt x="67" y="26"/>
                    </a:lnTo>
                    <a:lnTo>
                      <a:pt x="66" y="25"/>
                    </a:lnTo>
                    <a:lnTo>
                      <a:pt x="65" y="22"/>
                    </a:lnTo>
                    <a:lnTo>
                      <a:pt x="64" y="21"/>
                    </a:lnTo>
                    <a:lnTo>
                      <a:pt x="62" y="19"/>
                    </a:lnTo>
                    <a:lnTo>
                      <a:pt x="61" y="18"/>
                    </a:lnTo>
                    <a:lnTo>
                      <a:pt x="58" y="17"/>
                    </a:lnTo>
                    <a:lnTo>
                      <a:pt x="56" y="15"/>
                    </a:lnTo>
                    <a:lnTo>
                      <a:pt x="54" y="15"/>
                    </a:lnTo>
                    <a:lnTo>
                      <a:pt x="51" y="14"/>
                    </a:lnTo>
                    <a:lnTo>
                      <a:pt x="49" y="14"/>
                    </a:lnTo>
                    <a:lnTo>
                      <a:pt x="45" y="14"/>
                    </a:lnTo>
                    <a:lnTo>
                      <a:pt x="43" y="14"/>
                    </a:lnTo>
                    <a:lnTo>
                      <a:pt x="41" y="14"/>
                    </a:lnTo>
                    <a:lnTo>
                      <a:pt x="39" y="15"/>
                    </a:lnTo>
                    <a:lnTo>
                      <a:pt x="35" y="17"/>
                    </a:lnTo>
                    <a:lnTo>
                      <a:pt x="33" y="17"/>
                    </a:lnTo>
                    <a:lnTo>
                      <a:pt x="32" y="18"/>
                    </a:lnTo>
                    <a:lnTo>
                      <a:pt x="29" y="20"/>
                    </a:lnTo>
                    <a:lnTo>
                      <a:pt x="27" y="21"/>
                    </a:lnTo>
                    <a:lnTo>
                      <a:pt x="26" y="23"/>
                    </a:lnTo>
                    <a:lnTo>
                      <a:pt x="25" y="25"/>
                    </a:lnTo>
                    <a:lnTo>
                      <a:pt x="24" y="27"/>
                    </a:lnTo>
                    <a:lnTo>
                      <a:pt x="22" y="29"/>
                    </a:lnTo>
                    <a:lnTo>
                      <a:pt x="21" y="32"/>
                    </a:lnTo>
                    <a:lnTo>
                      <a:pt x="21" y="35"/>
                    </a:lnTo>
                    <a:lnTo>
                      <a:pt x="20" y="37"/>
                    </a:lnTo>
                    <a:lnTo>
                      <a:pt x="20" y="41"/>
                    </a:lnTo>
                    <a:lnTo>
                      <a:pt x="4" y="38"/>
                    </a:lnTo>
                    <a:lnTo>
                      <a:pt x="5" y="34"/>
                    </a:lnTo>
                    <a:lnTo>
                      <a:pt x="5" y="30"/>
                    </a:lnTo>
                    <a:lnTo>
                      <a:pt x="6" y="26"/>
                    </a:lnTo>
                    <a:lnTo>
                      <a:pt x="9" y="22"/>
                    </a:lnTo>
                    <a:lnTo>
                      <a:pt x="10" y="19"/>
                    </a:lnTo>
                    <a:lnTo>
                      <a:pt x="12" y="17"/>
                    </a:lnTo>
                    <a:lnTo>
                      <a:pt x="14" y="13"/>
                    </a:lnTo>
                    <a:lnTo>
                      <a:pt x="17" y="11"/>
                    </a:lnTo>
                    <a:lnTo>
                      <a:pt x="20" y="8"/>
                    </a:lnTo>
                    <a:lnTo>
                      <a:pt x="22" y="6"/>
                    </a:lnTo>
                    <a:lnTo>
                      <a:pt x="26" y="5"/>
                    </a:lnTo>
                    <a:lnTo>
                      <a:pt x="29" y="4"/>
                    </a:lnTo>
                    <a:lnTo>
                      <a:pt x="34" y="3"/>
                    </a:lnTo>
                    <a:lnTo>
                      <a:pt x="37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1" y="2"/>
                    </a:lnTo>
                    <a:lnTo>
                      <a:pt x="56" y="2"/>
                    </a:lnTo>
                    <a:lnTo>
                      <a:pt x="59" y="3"/>
                    </a:lnTo>
                    <a:lnTo>
                      <a:pt x="63" y="4"/>
                    </a:lnTo>
                    <a:lnTo>
                      <a:pt x="66" y="5"/>
                    </a:lnTo>
                    <a:lnTo>
                      <a:pt x="70" y="7"/>
                    </a:lnTo>
                    <a:lnTo>
                      <a:pt x="73" y="8"/>
                    </a:lnTo>
                    <a:lnTo>
                      <a:pt x="77" y="12"/>
                    </a:lnTo>
                    <a:lnTo>
                      <a:pt x="79" y="14"/>
                    </a:lnTo>
                    <a:lnTo>
                      <a:pt x="81" y="17"/>
                    </a:lnTo>
                    <a:lnTo>
                      <a:pt x="82" y="20"/>
                    </a:lnTo>
                    <a:lnTo>
                      <a:pt x="85" y="23"/>
                    </a:lnTo>
                    <a:lnTo>
                      <a:pt x="86" y="27"/>
                    </a:lnTo>
                    <a:lnTo>
                      <a:pt x="86" y="30"/>
                    </a:lnTo>
                    <a:lnTo>
                      <a:pt x="87" y="34"/>
                    </a:lnTo>
                    <a:lnTo>
                      <a:pt x="87" y="37"/>
                    </a:lnTo>
                    <a:lnTo>
                      <a:pt x="87" y="40"/>
                    </a:lnTo>
                    <a:lnTo>
                      <a:pt x="87" y="41"/>
                    </a:lnTo>
                    <a:lnTo>
                      <a:pt x="87" y="43"/>
                    </a:lnTo>
                    <a:lnTo>
                      <a:pt x="86" y="45"/>
                    </a:lnTo>
                    <a:lnTo>
                      <a:pt x="86" y="47"/>
                    </a:lnTo>
                    <a:lnTo>
                      <a:pt x="85" y="49"/>
                    </a:lnTo>
                    <a:lnTo>
                      <a:pt x="85" y="51"/>
                    </a:lnTo>
                    <a:lnTo>
                      <a:pt x="84" y="52"/>
                    </a:lnTo>
                    <a:lnTo>
                      <a:pt x="84" y="55"/>
                    </a:lnTo>
                    <a:lnTo>
                      <a:pt x="82" y="57"/>
                    </a:lnTo>
                    <a:lnTo>
                      <a:pt x="81" y="58"/>
                    </a:lnTo>
                    <a:lnTo>
                      <a:pt x="80" y="60"/>
                    </a:lnTo>
                    <a:lnTo>
                      <a:pt x="78" y="63"/>
                    </a:lnTo>
                    <a:lnTo>
                      <a:pt x="77" y="65"/>
                    </a:lnTo>
                    <a:lnTo>
                      <a:pt x="76" y="66"/>
                    </a:lnTo>
                    <a:lnTo>
                      <a:pt x="73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6" y="75"/>
                    </a:lnTo>
                    <a:lnTo>
                      <a:pt x="63" y="79"/>
                    </a:lnTo>
                    <a:lnTo>
                      <a:pt x="61" y="81"/>
                    </a:lnTo>
                    <a:lnTo>
                      <a:pt x="57" y="85"/>
                    </a:lnTo>
                    <a:lnTo>
                      <a:pt x="52" y="88"/>
                    </a:lnTo>
                    <a:lnTo>
                      <a:pt x="49" y="92"/>
                    </a:lnTo>
                    <a:lnTo>
                      <a:pt x="45" y="95"/>
                    </a:lnTo>
                    <a:lnTo>
                      <a:pt x="42" y="97"/>
                    </a:lnTo>
                    <a:lnTo>
                      <a:pt x="40" y="100"/>
                    </a:lnTo>
                    <a:lnTo>
                      <a:pt x="36" y="102"/>
                    </a:lnTo>
                    <a:lnTo>
                      <a:pt x="35" y="103"/>
                    </a:lnTo>
                    <a:lnTo>
                      <a:pt x="33" y="105"/>
                    </a:lnTo>
                    <a:lnTo>
                      <a:pt x="32" y="107"/>
                    </a:lnTo>
                    <a:lnTo>
                      <a:pt x="30" y="108"/>
                    </a:lnTo>
                    <a:lnTo>
                      <a:pt x="29" y="109"/>
                    </a:lnTo>
                    <a:lnTo>
                      <a:pt x="28" y="110"/>
                    </a:lnTo>
                    <a:lnTo>
                      <a:pt x="27" y="111"/>
                    </a:lnTo>
                    <a:lnTo>
                      <a:pt x="26" y="112"/>
                    </a:lnTo>
                    <a:lnTo>
                      <a:pt x="26" y="114"/>
                    </a:lnTo>
                    <a:lnTo>
                      <a:pt x="25" y="115"/>
                    </a:lnTo>
                    <a:lnTo>
                      <a:pt x="24" y="116"/>
                    </a:lnTo>
                    <a:lnTo>
                      <a:pt x="24" y="117"/>
                    </a:lnTo>
                    <a:lnTo>
                      <a:pt x="87" y="1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3" name="Freeform 3752"/>
              <p:cNvSpPr>
                <a:spLocks noEditPoints="1"/>
              </p:cNvSpPr>
              <p:nvPr/>
            </p:nvSpPr>
            <p:spPr bwMode="auto">
              <a:xfrm>
                <a:off x="5029" y="1146"/>
                <a:ext cx="17" cy="2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3" y="42"/>
                  </a:cxn>
                  <a:cxn ang="0">
                    <a:pos x="5" y="30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7"/>
                  </a:cxn>
                  <a:cxn ang="0">
                    <a:pos x="30" y="3"/>
                  </a:cxn>
                  <a:cxn ang="0">
                    <a:pos x="40" y="2"/>
                  </a:cxn>
                  <a:cxn ang="0">
                    <a:pos x="48" y="2"/>
                  </a:cxn>
                  <a:cxn ang="0">
                    <a:pos x="55" y="3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2" y="14"/>
                  </a:cxn>
                  <a:cxn ang="0">
                    <a:pos x="75" y="20"/>
                  </a:cxn>
                  <a:cxn ang="0">
                    <a:pos x="79" y="26"/>
                  </a:cxn>
                  <a:cxn ang="0">
                    <a:pos x="82" y="34"/>
                  </a:cxn>
                  <a:cxn ang="0">
                    <a:pos x="84" y="43"/>
                  </a:cxn>
                  <a:cxn ang="0">
                    <a:pos x="85" y="55"/>
                  </a:cxn>
                  <a:cxn ang="0">
                    <a:pos x="86" y="67"/>
                  </a:cxn>
                  <a:cxn ang="0">
                    <a:pos x="85" y="83"/>
                  </a:cxn>
                  <a:cxn ang="0">
                    <a:pos x="84" y="97"/>
                  </a:cxn>
                  <a:cxn ang="0">
                    <a:pos x="80" y="108"/>
                  </a:cxn>
                  <a:cxn ang="0">
                    <a:pos x="75" y="117"/>
                  </a:cxn>
                  <a:cxn ang="0">
                    <a:pos x="70" y="125"/>
                  </a:cxn>
                  <a:cxn ang="0">
                    <a:pos x="62" y="130"/>
                  </a:cxn>
                  <a:cxn ang="0">
                    <a:pos x="54" y="133"/>
                  </a:cxn>
                  <a:cxn ang="0">
                    <a:pos x="43" y="134"/>
                  </a:cxn>
                  <a:cxn ang="0">
                    <a:pos x="30" y="132"/>
                  </a:cxn>
                  <a:cxn ang="0">
                    <a:pos x="19" y="126"/>
                  </a:cxn>
                  <a:cxn ang="0">
                    <a:pos x="11" y="117"/>
                  </a:cxn>
                  <a:cxn ang="0">
                    <a:pos x="4" y="100"/>
                  </a:cxn>
                  <a:cxn ang="0">
                    <a:pos x="0" y="77"/>
                  </a:cxn>
                  <a:cxn ang="0">
                    <a:pos x="17" y="75"/>
                  </a:cxn>
                  <a:cxn ang="0">
                    <a:pos x="19" y="95"/>
                  </a:cxn>
                  <a:cxn ang="0">
                    <a:pos x="22" y="108"/>
                  </a:cxn>
                  <a:cxn ang="0">
                    <a:pos x="28" y="115"/>
                  </a:cxn>
                  <a:cxn ang="0">
                    <a:pos x="35" y="119"/>
                  </a:cxn>
                  <a:cxn ang="0">
                    <a:pos x="43" y="122"/>
                  </a:cxn>
                  <a:cxn ang="0">
                    <a:pos x="51" y="119"/>
                  </a:cxn>
                  <a:cxn ang="0">
                    <a:pos x="58" y="115"/>
                  </a:cxn>
                  <a:cxn ang="0">
                    <a:pos x="64" y="108"/>
                  </a:cxn>
                  <a:cxn ang="0">
                    <a:pos x="67" y="94"/>
                  </a:cxn>
                  <a:cxn ang="0">
                    <a:pos x="69" y="75"/>
                  </a:cxn>
                  <a:cxn ang="0">
                    <a:pos x="69" y="53"/>
                  </a:cxn>
                  <a:cxn ang="0">
                    <a:pos x="66" y="36"/>
                  </a:cxn>
                  <a:cxn ang="0">
                    <a:pos x="62" y="25"/>
                  </a:cxn>
                  <a:cxn ang="0">
                    <a:pos x="56" y="19"/>
                  </a:cxn>
                  <a:cxn ang="0">
                    <a:pos x="48" y="15"/>
                  </a:cxn>
                  <a:cxn ang="0">
                    <a:pos x="40" y="14"/>
                  </a:cxn>
                  <a:cxn ang="0">
                    <a:pos x="33" y="17"/>
                  </a:cxn>
                  <a:cxn ang="0">
                    <a:pos x="27" y="21"/>
                  </a:cxn>
                  <a:cxn ang="0">
                    <a:pos x="21" y="30"/>
                  </a:cxn>
                  <a:cxn ang="0">
                    <a:pos x="18" y="47"/>
                  </a:cxn>
                  <a:cxn ang="0">
                    <a:pos x="17" y="67"/>
                  </a:cxn>
                </a:cxnLst>
                <a:rect l="0" t="0" r="r" b="b"/>
                <a:pathLst>
                  <a:path w="86" h="134">
                    <a:moveTo>
                      <a:pt x="0" y="67"/>
                    </a:moveTo>
                    <a:lnTo>
                      <a:pt x="0" y="62"/>
                    </a:lnTo>
                    <a:lnTo>
                      <a:pt x="0" y="57"/>
                    </a:lnTo>
                    <a:lnTo>
                      <a:pt x="2" y="51"/>
                    </a:lnTo>
                    <a:lnTo>
                      <a:pt x="2" y="47"/>
                    </a:lnTo>
                    <a:lnTo>
                      <a:pt x="3" y="42"/>
                    </a:lnTo>
                    <a:lnTo>
                      <a:pt x="3" y="38"/>
                    </a:lnTo>
                    <a:lnTo>
                      <a:pt x="4" y="34"/>
                    </a:lnTo>
                    <a:lnTo>
                      <a:pt x="5" y="30"/>
                    </a:lnTo>
                    <a:lnTo>
                      <a:pt x="6" y="27"/>
                    </a:lnTo>
                    <a:lnTo>
                      <a:pt x="8" y="23"/>
                    </a:lnTo>
                    <a:lnTo>
                      <a:pt x="10" y="21"/>
                    </a:lnTo>
                    <a:lnTo>
                      <a:pt x="11" y="18"/>
                    </a:lnTo>
                    <a:lnTo>
                      <a:pt x="13" y="15"/>
                    </a:lnTo>
                    <a:lnTo>
                      <a:pt x="15" y="13"/>
                    </a:lnTo>
                    <a:lnTo>
                      <a:pt x="18" y="11"/>
                    </a:lnTo>
                    <a:lnTo>
                      <a:pt x="19" y="8"/>
                    </a:lnTo>
                    <a:lnTo>
                      <a:pt x="22" y="7"/>
                    </a:lnTo>
                    <a:lnTo>
                      <a:pt x="25" y="5"/>
                    </a:lnTo>
                    <a:lnTo>
                      <a:pt x="27" y="4"/>
                    </a:lnTo>
                    <a:lnTo>
                      <a:pt x="30" y="3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3" y="0"/>
                    </a:lnTo>
                    <a:lnTo>
                      <a:pt x="45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55" y="3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62" y="5"/>
                    </a:lnTo>
                    <a:lnTo>
                      <a:pt x="64" y="6"/>
                    </a:lnTo>
                    <a:lnTo>
                      <a:pt x="65" y="7"/>
                    </a:lnTo>
                    <a:lnTo>
                      <a:pt x="67" y="8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2" y="14"/>
                    </a:lnTo>
                    <a:lnTo>
                      <a:pt x="73" y="15"/>
                    </a:lnTo>
                    <a:lnTo>
                      <a:pt x="74" y="18"/>
                    </a:lnTo>
                    <a:lnTo>
                      <a:pt x="75" y="20"/>
                    </a:lnTo>
                    <a:lnTo>
                      <a:pt x="77" y="21"/>
                    </a:lnTo>
                    <a:lnTo>
                      <a:pt x="78" y="23"/>
                    </a:lnTo>
                    <a:lnTo>
                      <a:pt x="79" y="26"/>
                    </a:lnTo>
                    <a:lnTo>
                      <a:pt x="80" y="29"/>
                    </a:lnTo>
                    <a:lnTo>
                      <a:pt x="81" y="32"/>
                    </a:lnTo>
                    <a:lnTo>
                      <a:pt x="82" y="34"/>
                    </a:lnTo>
                    <a:lnTo>
                      <a:pt x="82" y="37"/>
                    </a:lnTo>
                    <a:lnTo>
                      <a:pt x="84" y="40"/>
                    </a:lnTo>
                    <a:lnTo>
                      <a:pt x="84" y="43"/>
                    </a:lnTo>
                    <a:lnTo>
                      <a:pt x="85" y="47"/>
                    </a:lnTo>
                    <a:lnTo>
                      <a:pt x="85" y="50"/>
                    </a:lnTo>
                    <a:lnTo>
                      <a:pt x="85" y="55"/>
                    </a:lnTo>
                    <a:lnTo>
                      <a:pt x="86" y="58"/>
                    </a:lnTo>
                    <a:lnTo>
                      <a:pt x="86" y="63"/>
                    </a:lnTo>
                    <a:lnTo>
                      <a:pt x="86" y="67"/>
                    </a:lnTo>
                    <a:lnTo>
                      <a:pt x="86" y="73"/>
                    </a:lnTo>
                    <a:lnTo>
                      <a:pt x="86" y="79"/>
                    </a:lnTo>
                    <a:lnTo>
                      <a:pt x="85" y="83"/>
                    </a:lnTo>
                    <a:lnTo>
                      <a:pt x="85" y="88"/>
                    </a:lnTo>
                    <a:lnTo>
                      <a:pt x="84" y="93"/>
                    </a:lnTo>
                    <a:lnTo>
                      <a:pt x="84" y="97"/>
                    </a:lnTo>
                    <a:lnTo>
                      <a:pt x="82" y="101"/>
                    </a:lnTo>
                    <a:lnTo>
                      <a:pt x="81" y="104"/>
                    </a:lnTo>
                    <a:lnTo>
                      <a:pt x="80" y="108"/>
                    </a:lnTo>
                    <a:lnTo>
                      <a:pt x="78" y="111"/>
                    </a:lnTo>
                    <a:lnTo>
                      <a:pt x="77" y="115"/>
                    </a:lnTo>
                    <a:lnTo>
                      <a:pt x="75" y="117"/>
                    </a:lnTo>
                    <a:lnTo>
                      <a:pt x="73" y="120"/>
                    </a:lnTo>
                    <a:lnTo>
                      <a:pt x="71" y="123"/>
                    </a:lnTo>
                    <a:lnTo>
                      <a:pt x="70" y="125"/>
                    </a:lnTo>
                    <a:lnTo>
                      <a:pt x="67" y="126"/>
                    </a:lnTo>
                    <a:lnTo>
                      <a:pt x="64" y="129"/>
                    </a:lnTo>
                    <a:lnTo>
                      <a:pt x="62" y="130"/>
                    </a:lnTo>
                    <a:lnTo>
                      <a:pt x="59" y="131"/>
                    </a:lnTo>
                    <a:lnTo>
                      <a:pt x="56" y="132"/>
                    </a:lnTo>
                    <a:lnTo>
                      <a:pt x="54" y="133"/>
                    </a:lnTo>
                    <a:lnTo>
                      <a:pt x="50" y="134"/>
                    </a:lnTo>
                    <a:lnTo>
                      <a:pt x="47" y="134"/>
                    </a:lnTo>
                    <a:lnTo>
                      <a:pt x="43" y="134"/>
                    </a:lnTo>
                    <a:lnTo>
                      <a:pt x="39" y="134"/>
                    </a:lnTo>
                    <a:lnTo>
                      <a:pt x="34" y="133"/>
                    </a:lnTo>
                    <a:lnTo>
                      <a:pt x="30" y="132"/>
                    </a:lnTo>
                    <a:lnTo>
                      <a:pt x="26" y="131"/>
                    </a:lnTo>
                    <a:lnTo>
                      <a:pt x="22" y="129"/>
                    </a:lnTo>
                    <a:lnTo>
                      <a:pt x="19" y="126"/>
                    </a:lnTo>
                    <a:lnTo>
                      <a:pt x="17" y="124"/>
                    </a:lnTo>
                    <a:lnTo>
                      <a:pt x="13" y="120"/>
                    </a:lnTo>
                    <a:lnTo>
                      <a:pt x="11" y="117"/>
                    </a:lnTo>
                    <a:lnTo>
                      <a:pt x="7" y="111"/>
                    </a:lnTo>
                    <a:lnTo>
                      <a:pt x="5" y="105"/>
                    </a:lnTo>
                    <a:lnTo>
                      <a:pt x="4" y="100"/>
                    </a:lnTo>
                    <a:lnTo>
                      <a:pt x="3" y="93"/>
                    </a:lnTo>
                    <a:lnTo>
                      <a:pt x="2" y="85"/>
                    </a:lnTo>
                    <a:lnTo>
                      <a:pt x="0" y="77"/>
                    </a:lnTo>
                    <a:lnTo>
                      <a:pt x="0" y="67"/>
                    </a:lnTo>
                    <a:close/>
                    <a:moveTo>
                      <a:pt x="17" y="67"/>
                    </a:moveTo>
                    <a:lnTo>
                      <a:pt x="17" y="75"/>
                    </a:lnTo>
                    <a:lnTo>
                      <a:pt x="18" y="82"/>
                    </a:lnTo>
                    <a:lnTo>
                      <a:pt x="18" y="89"/>
                    </a:lnTo>
                    <a:lnTo>
                      <a:pt x="19" y="95"/>
                    </a:lnTo>
                    <a:lnTo>
                      <a:pt x="20" y="100"/>
                    </a:lnTo>
                    <a:lnTo>
                      <a:pt x="21" y="104"/>
                    </a:lnTo>
                    <a:lnTo>
                      <a:pt x="22" y="108"/>
                    </a:lnTo>
                    <a:lnTo>
                      <a:pt x="25" y="110"/>
                    </a:lnTo>
                    <a:lnTo>
                      <a:pt x="27" y="114"/>
                    </a:lnTo>
                    <a:lnTo>
                      <a:pt x="28" y="115"/>
                    </a:lnTo>
                    <a:lnTo>
                      <a:pt x="30" y="117"/>
                    </a:lnTo>
                    <a:lnTo>
                      <a:pt x="33" y="118"/>
                    </a:lnTo>
                    <a:lnTo>
                      <a:pt x="35" y="119"/>
                    </a:lnTo>
                    <a:lnTo>
                      <a:pt x="37" y="120"/>
                    </a:lnTo>
                    <a:lnTo>
                      <a:pt x="41" y="120"/>
                    </a:lnTo>
                    <a:lnTo>
                      <a:pt x="43" y="122"/>
                    </a:lnTo>
                    <a:lnTo>
                      <a:pt x="45" y="120"/>
                    </a:lnTo>
                    <a:lnTo>
                      <a:pt x="49" y="120"/>
                    </a:lnTo>
                    <a:lnTo>
                      <a:pt x="51" y="119"/>
                    </a:lnTo>
                    <a:lnTo>
                      <a:pt x="54" y="118"/>
                    </a:lnTo>
                    <a:lnTo>
                      <a:pt x="56" y="117"/>
                    </a:lnTo>
                    <a:lnTo>
                      <a:pt x="58" y="115"/>
                    </a:lnTo>
                    <a:lnTo>
                      <a:pt x="59" y="114"/>
                    </a:lnTo>
                    <a:lnTo>
                      <a:pt x="62" y="110"/>
                    </a:lnTo>
                    <a:lnTo>
                      <a:pt x="64" y="108"/>
                    </a:lnTo>
                    <a:lnTo>
                      <a:pt x="65" y="104"/>
                    </a:lnTo>
                    <a:lnTo>
                      <a:pt x="66" y="100"/>
                    </a:lnTo>
                    <a:lnTo>
                      <a:pt x="67" y="94"/>
                    </a:lnTo>
                    <a:lnTo>
                      <a:pt x="69" y="89"/>
                    </a:lnTo>
                    <a:lnTo>
                      <a:pt x="69" y="82"/>
                    </a:lnTo>
                    <a:lnTo>
                      <a:pt x="69" y="75"/>
                    </a:lnTo>
                    <a:lnTo>
                      <a:pt x="70" y="67"/>
                    </a:lnTo>
                    <a:lnTo>
                      <a:pt x="69" y="60"/>
                    </a:lnTo>
                    <a:lnTo>
                      <a:pt x="69" y="53"/>
                    </a:lnTo>
                    <a:lnTo>
                      <a:pt x="69" y="47"/>
                    </a:lnTo>
                    <a:lnTo>
                      <a:pt x="67" y="41"/>
                    </a:lnTo>
                    <a:lnTo>
                      <a:pt x="66" y="36"/>
                    </a:lnTo>
                    <a:lnTo>
                      <a:pt x="65" y="32"/>
                    </a:lnTo>
                    <a:lnTo>
                      <a:pt x="64" y="28"/>
                    </a:lnTo>
                    <a:lnTo>
                      <a:pt x="62" y="25"/>
                    </a:lnTo>
                    <a:lnTo>
                      <a:pt x="59" y="22"/>
                    </a:lnTo>
                    <a:lnTo>
                      <a:pt x="58" y="20"/>
                    </a:lnTo>
                    <a:lnTo>
                      <a:pt x="56" y="19"/>
                    </a:lnTo>
                    <a:lnTo>
                      <a:pt x="54" y="17"/>
                    </a:lnTo>
                    <a:lnTo>
                      <a:pt x="51" y="15"/>
                    </a:lnTo>
                    <a:lnTo>
                      <a:pt x="48" y="15"/>
                    </a:lnTo>
                    <a:lnTo>
                      <a:pt x="45" y="14"/>
                    </a:lnTo>
                    <a:lnTo>
                      <a:pt x="43" y="14"/>
                    </a:lnTo>
                    <a:lnTo>
                      <a:pt x="40" y="14"/>
                    </a:lnTo>
                    <a:lnTo>
                      <a:pt x="37" y="15"/>
                    </a:lnTo>
                    <a:lnTo>
                      <a:pt x="35" y="15"/>
                    </a:lnTo>
                    <a:lnTo>
                      <a:pt x="33" y="17"/>
                    </a:lnTo>
                    <a:lnTo>
                      <a:pt x="30" y="18"/>
                    </a:lnTo>
                    <a:lnTo>
                      <a:pt x="29" y="20"/>
                    </a:lnTo>
                    <a:lnTo>
                      <a:pt x="27" y="21"/>
                    </a:lnTo>
                    <a:lnTo>
                      <a:pt x="26" y="23"/>
                    </a:lnTo>
                    <a:lnTo>
                      <a:pt x="23" y="27"/>
                    </a:lnTo>
                    <a:lnTo>
                      <a:pt x="21" y="30"/>
                    </a:lnTo>
                    <a:lnTo>
                      <a:pt x="20" y="35"/>
                    </a:lnTo>
                    <a:lnTo>
                      <a:pt x="19" y="41"/>
                    </a:lnTo>
                    <a:lnTo>
                      <a:pt x="18" y="47"/>
                    </a:lnTo>
                    <a:lnTo>
                      <a:pt x="18" y="52"/>
                    </a:lnTo>
                    <a:lnTo>
                      <a:pt x="17" y="60"/>
                    </a:lnTo>
                    <a:lnTo>
                      <a:pt x="17" y="6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4" name="Freeform 3753"/>
              <p:cNvSpPr>
                <a:spLocks/>
              </p:cNvSpPr>
              <p:nvPr/>
            </p:nvSpPr>
            <p:spPr bwMode="auto">
              <a:xfrm>
                <a:off x="5066" y="1146"/>
                <a:ext cx="20" cy="26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85" y="102"/>
                  </a:cxn>
                  <a:cxn ang="0">
                    <a:pos x="85" y="0"/>
                  </a:cxn>
                  <a:cxn ang="0">
                    <a:pos x="103" y="0"/>
                  </a:cxn>
                  <a:cxn ang="0">
                    <a:pos x="103" y="130"/>
                  </a:cxn>
                  <a:cxn ang="0">
                    <a:pos x="84" y="130"/>
                  </a:cxn>
                  <a:cxn ang="0">
                    <a:pos x="16" y="27"/>
                  </a:cxn>
                  <a:cxn ang="0">
                    <a:pos x="16" y="130"/>
                  </a:cxn>
                  <a:cxn ang="0">
                    <a:pos x="0" y="130"/>
                  </a:cxn>
                </a:cxnLst>
                <a:rect l="0" t="0" r="r" b="b"/>
                <a:pathLst>
                  <a:path w="103" h="130">
                    <a:moveTo>
                      <a:pt x="0" y="13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85" y="102"/>
                    </a:lnTo>
                    <a:lnTo>
                      <a:pt x="85" y="0"/>
                    </a:lnTo>
                    <a:lnTo>
                      <a:pt x="103" y="0"/>
                    </a:lnTo>
                    <a:lnTo>
                      <a:pt x="103" y="130"/>
                    </a:lnTo>
                    <a:lnTo>
                      <a:pt x="84" y="130"/>
                    </a:lnTo>
                    <a:lnTo>
                      <a:pt x="16" y="27"/>
                    </a:lnTo>
                    <a:lnTo>
                      <a:pt x="16" y="13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5" name="Freeform 3754"/>
              <p:cNvSpPr>
                <a:spLocks noEditPoints="1"/>
              </p:cNvSpPr>
              <p:nvPr/>
            </p:nvSpPr>
            <p:spPr bwMode="auto">
              <a:xfrm>
                <a:off x="5050" y="1148"/>
                <a:ext cx="11" cy="11"/>
              </a:xfrm>
              <a:custGeom>
                <a:avLst/>
                <a:gdLst/>
                <a:ahLst/>
                <a:cxnLst>
                  <a:cxn ang="0">
                    <a:pos x="54" y="34"/>
                  </a:cxn>
                  <a:cxn ang="0">
                    <a:pos x="52" y="41"/>
                  </a:cxn>
                  <a:cxn ang="0">
                    <a:pos x="48" y="48"/>
                  </a:cxn>
                  <a:cxn ang="0">
                    <a:pos x="41" y="52"/>
                  </a:cxn>
                  <a:cxn ang="0">
                    <a:pos x="34" y="55"/>
                  </a:cxn>
                  <a:cxn ang="0">
                    <a:pos x="26" y="55"/>
                  </a:cxn>
                  <a:cxn ang="0">
                    <a:pos x="18" y="54"/>
                  </a:cxn>
                  <a:cxn ang="0">
                    <a:pos x="11" y="49"/>
                  </a:cxn>
                  <a:cxn ang="0">
                    <a:pos x="5" y="43"/>
                  </a:cxn>
                  <a:cxn ang="0">
                    <a:pos x="1" y="36"/>
                  </a:cxn>
                  <a:cxn ang="0">
                    <a:pos x="0" y="28"/>
                  </a:cxn>
                  <a:cxn ang="0">
                    <a:pos x="1" y="20"/>
                  </a:cxn>
                  <a:cxn ang="0">
                    <a:pos x="5" y="13"/>
                  </a:cxn>
                  <a:cxn ang="0">
                    <a:pos x="11" y="6"/>
                  </a:cxn>
                  <a:cxn ang="0">
                    <a:pos x="18" y="3"/>
                  </a:cxn>
                  <a:cxn ang="0">
                    <a:pos x="26" y="0"/>
                  </a:cxn>
                  <a:cxn ang="0">
                    <a:pos x="34" y="2"/>
                  </a:cxn>
                  <a:cxn ang="0">
                    <a:pos x="41" y="4"/>
                  </a:cxn>
                  <a:cxn ang="0">
                    <a:pos x="48" y="9"/>
                  </a:cxn>
                  <a:cxn ang="0">
                    <a:pos x="52" y="15"/>
                  </a:cxn>
                  <a:cxn ang="0">
                    <a:pos x="54" y="22"/>
                  </a:cxn>
                  <a:cxn ang="0">
                    <a:pos x="48" y="28"/>
                  </a:cxn>
                  <a:cxn ang="0">
                    <a:pos x="46" y="22"/>
                  </a:cxn>
                  <a:cxn ang="0">
                    <a:pos x="44" y="17"/>
                  </a:cxn>
                  <a:cxn ang="0">
                    <a:pos x="41" y="12"/>
                  </a:cxn>
                  <a:cxn ang="0">
                    <a:pos x="36" y="10"/>
                  </a:cxn>
                  <a:cxn ang="0">
                    <a:pos x="30" y="9"/>
                  </a:cxn>
                  <a:cxn ang="0">
                    <a:pos x="24" y="9"/>
                  </a:cxn>
                  <a:cxn ang="0">
                    <a:pos x="19" y="11"/>
                  </a:cxn>
                  <a:cxn ang="0">
                    <a:pos x="14" y="14"/>
                  </a:cxn>
                  <a:cxn ang="0">
                    <a:pos x="11" y="19"/>
                  </a:cxn>
                  <a:cxn ang="0">
                    <a:pos x="8" y="24"/>
                  </a:cxn>
                  <a:cxn ang="0">
                    <a:pos x="8" y="30"/>
                  </a:cxn>
                  <a:cxn ang="0">
                    <a:pos x="9" y="35"/>
                  </a:cxn>
                  <a:cxn ang="0">
                    <a:pos x="13" y="41"/>
                  </a:cxn>
                  <a:cxn ang="0">
                    <a:pos x="16" y="44"/>
                  </a:cxn>
                  <a:cxn ang="0">
                    <a:pos x="22" y="47"/>
                  </a:cxn>
                  <a:cxn ang="0">
                    <a:pos x="28" y="48"/>
                  </a:cxn>
                  <a:cxn ang="0">
                    <a:pos x="34" y="47"/>
                  </a:cxn>
                  <a:cxn ang="0">
                    <a:pos x="39" y="44"/>
                  </a:cxn>
                  <a:cxn ang="0">
                    <a:pos x="43" y="41"/>
                  </a:cxn>
                  <a:cxn ang="0">
                    <a:pos x="46" y="35"/>
                  </a:cxn>
                  <a:cxn ang="0">
                    <a:pos x="48" y="30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30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3" y="39"/>
                    </a:lnTo>
                    <a:lnTo>
                      <a:pt x="52" y="41"/>
                    </a:lnTo>
                    <a:lnTo>
                      <a:pt x="51" y="43"/>
                    </a:lnTo>
                    <a:lnTo>
                      <a:pt x="49" y="45"/>
                    </a:lnTo>
                    <a:lnTo>
                      <a:pt x="48" y="48"/>
                    </a:lnTo>
                    <a:lnTo>
                      <a:pt x="45" y="49"/>
                    </a:lnTo>
                    <a:lnTo>
                      <a:pt x="43" y="51"/>
                    </a:lnTo>
                    <a:lnTo>
                      <a:pt x="41" y="52"/>
                    </a:lnTo>
                    <a:lnTo>
                      <a:pt x="38" y="54"/>
                    </a:lnTo>
                    <a:lnTo>
                      <a:pt x="36" y="55"/>
                    </a:lnTo>
                    <a:lnTo>
                      <a:pt x="34" y="55"/>
                    </a:lnTo>
                    <a:lnTo>
                      <a:pt x="30" y="55"/>
                    </a:lnTo>
                    <a:lnTo>
                      <a:pt x="28" y="56"/>
                    </a:lnTo>
                    <a:lnTo>
                      <a:pt x="26" y="55"/>
                    </a:lnTo>
                    <a:lnTo>
                      <a:pt x="22" y="55"/>
                    </a:lnTo>
                    <a:lnTo>
                      <a:pt x="20" y="55"/>
                    </a:lnTo>
                    <a:lnTo>
                      <a:pt x="18" y="54"/>
                    </a:lnTo>
                    <a:lnTo>
                      <a:pt x="15" y="52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8" y="48"/>
                    </a:lnTo>
                    <a:lnTo>
                      <a:pt x="7" y="45"/>
                    </a:lnTo>
                    <a:lnTo>
                      <a:pt x="5" y="43"/>
                    </a:lnTo>
                    <a:lnTo>
                      <a:pt x="4" y="41"/>
                    </a:lnTo>
                    <a:lnTo>
                      <a:pt x="2" y="39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8"/>
                    </a:lnTo>
                    <a:lnTo>
                      <a:pt x="4" y="15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8" y="9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5" y="4"/>
                    </a:lnTo>
                    <a:lnTo>
                      <a:pt x="18" y="3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8" y="3"/>
                    </a:lnTo>
                    <a:lnTo>
                      <a:pt x="41" y="4"/>
                    </a:lnTo>
                    <a:lnTo>
                      <a:pt x="43" y="5"/>
                    </a:lnTo>
                    <a:lnTo>
                      <a:pt x="45" y="6"/>
                    </a:lnTo>
                    <a:lnTo>
                      <a:pt x="48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8"/>
                    </a:lnTo>
                    <a:lnTo>
                      <a:pt x="54" y="20"/>
                    </a:lnTo>
                    <a:lnTo>
                      <a:pt x="54" y="22"/>
                    </a:lnTo>
                    <a:lnTo>
                      <a:pt x="56" y="25"/>
                    </a:lnTo>
                    <a:lnTo>
                      <a:pt x="56" y="28"/>
                    </a:lnTo>
                    <a:close/>
                    <a:moveTo>
                      <a:pt x="48" y="28"/>
                    </a:moveTo>
                    <a:lnTo>
                      <a:pt x="48" y="26"/>
                    </a:lnTo>
                    <a:lnTo>
                      <a:pt x="48" y="24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5" y="19"/>
                    </a:lnTo>
                    <a:lnTo>
                      <a:pt x="44" y="17"/>
                    </a:lnTo>
                    <a:lnTo>
                      <a:pt x="43" y="15"/>
                    </a:lnTo>
                    <a:lnTo>
                      <a:pt x="42" y="14"/>
                    </a:lnTo>
                    <a:lnTo>
                      <a:pt x="41" y="12"/>
                    </a:lnTo>
                    <a:lnTo>
                      <a:pt x="39" y="11"/>
                    </a:lnTo>
                    <a:lnTo>
                      <a:pt x="37" y="11"/>
                    </a:lnTo>
                    <a:lnTo>
                      <a:pt x="36" y="10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6" y="9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0" y="10"/>
                    </a:lnTo>
                    <a:lnTo>
                      <a:pt x="19" y="11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4" y="14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1" y="19"/>
                    </a:lnTo>
                    <a:lnTo>
                      <a:pt x="9" y="20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9" y="35"/>
                    </a:lnTo>
                    <a:lnTo>
                      <a:pt x="11" y="37"/>
                    </a:lnTo>
                    <a:lnTo>
                      <a:pt x="12" y="39"/>
                    </a:lnTo>
                    <a:lnTo>
                      <a:pt x="13" y="41"/>
                    </a:lnTo>
                    <a:lnTo>
                      <a:pt x="14" y="42"/>
                    </a:lnTo>
                    <a:lnTo>
                      <a:pt x="15" y="43"/>
                    </a:lnTo>
                    <a:lnTo>
                      <a:pt x="16" y="44"/>
                    </a:lnTo>
                    <a:lnTo>
                      <a:pt x="19" y="45"/>
                    </a:lnTo>
                    <a:lnTo>
                      <a:pt x="20" y="47"/>
                    </a:lnTo>
                    <a:lnTo>
                      <a:pt x="22" y="47"/>
                    </a:lnTo>
                    <a:lnTo>
                      <a:pt x="24" y="48"/>
                    </a:lnTo>
                    <a:lnTo>
                      <a:pt x="26" y="48"/>
                    </a:lnTo>
                    <a:lnTo>
                      <a:pt x="28" y="48"/>
                    </a:lnTo>
                    <a:lnTo>
                      <a:pt x="30" y="48"/>
                    </a:lnTo>
                    <a:lnTo>
                      <a:pt x="31" y="48"/>
                    </a:lnTo>
                    <a:lnTo>
                      <a:pt x="34" y="47"/>
                    </a:lnTo>
                    <a:lnTo>
                      <a:pt x="36" y="47"/>
                    </a:lnTo>
                    <a:lnTo>
                      <a:pt x="37" y="45"/>
                    </a:lnTo>
                    <a:lnTo>
                      <a:pt x="39" y="44"/>
                    </a:lnTo>
                    <a:lnTo>
                      <a:pt x="41" y="43"/>
                    </a:lnTo>
                    <a:lnTo>
                      <a:pt x="42" y="42"/>
                    </a:lnTo>
                    <a:lnTo>
                      <a:pt x="43" y="41"/>
                    </a:lnTo>
                    <a:lnTo>
                      <a:pt x="44" y="39"/>
                    </a:lnTo>
                    <a:lnTo>
                      <a:pt x="45" y="37"/>
                    </a:lnTo>
                    <a:lnTo>
                      <a:pt x="46" y="35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6" name="Freeform 3755"/>
              <p:cNvSpPr>
                <a:spLocks/>
              </p:cNvSpPr>
              <p:nvPr/>
            </p:nvSpPr>
            <p:spPr bwMode="auto">
              <a:xfrm>
                <a:off x="1517" y="2072"/>
                <a:ext cx="9" cy="1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29" y="59"/>
                  </a:cxn>
                  <a:cxn ang="0">
                    <a:pos x="45" y="59"/>
                  </a:cxn>
                  <a:cxn ang="0">
                    <a:pos x="45" y="0"/>
                  </a:cxn>
                  <a:cxn ang="0">
                    <a:pos x="29" y="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59"/>
                  </a:cxn>
                  <a:cxn ang="0">
                    <a:pos x="29" y="59"/>
                  </a:cxn>
                  <a:cxn ang="0">
                    <a:pos x="0" y="30"/>
                  </a:cxn>
                </a:cxnLst>
                <a:rect l="0" t="0" r="r" b="b"/>
                <a:pathLst>
                  <a:path w="45" h="59">
                    <a:moveTo>
                      <a:pt x="0" y="30"/>
                    </a:moveTo>
                    <a:lnTo>
                      <a:pt x="29" y="59"/>
                    </a:lnTo>
                    <a:lnTo>
                      <a:pt x="45" y="59"/>
                    </a:lnTo>
                    <a:lnTo>
                      <a:pt x="45" y="0"/>
                    </a:lnTo>
                    <a:lnTo>
                      <a:pt x="29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59"/>
                    </a:lnTo>
                    <a:lnTo>
                      <a:pt x="29" y="59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7" name="Freeform 3756"/>
              <p:cNvSpPr>
                <a:spLocks/>
              </p:cNvSpPr>
              <p:nvPr/>
            </p:nvSpPr>
            <p:spPr bwMode="auto">
              <a:xfrm>
                <a:off x="1517" y="2044"/>
                <a:ext cx="12" cy="34"/>
              </a:xfrm>
              <a:custGeom>
                <a:avLst/>
                <a:gdLst/>
                <a:ahLst/>
                <a:cxnLst>
                  <a:cxn ang="0">
                    <a:pos x="8" y="47"/>
                  </a:cxn>
                  <a:cxn ang="0">
                    <a:pos x="0" y="67"/>
                  </a:cxn>
                  <a:cxn ang="0">
                    <a:pos x="0" y="170"/>
                  </a:cxn>
                  <a:cxn ang="0">
                    <a:pos x="58" y="170"/>
                  </a:cxn>
                  <a:cxn ang="0">
                    <a:pos x="58" y="67"/>
                  </a:cxn>
                  <a:cxn ang="0">
                    <a:pos x="8" y="47"/>
                  </a:cxn>
                  <a:cxn ang="0">
                    <a:pos x="58" y="67"/>
                  </a:cxn>
                  <a:cxn ang="0">
                    <a:pos x="58" y="0"/>
                  </a:cxn>
                  <a:cxn ang="0">
                    <a:pos x="8" y="47"/>
                  </a:cxn>
                </a:cxnLst>
                <a:rect l="0" t="0" r="r" b="b"/>
                <a:pathLst>
                  <a:path w="58" h="170">
                    <a:moveTo>
                      <a:pt x="8" y="47"/>
                    </a:moveTo>
                    <a:lnTo>
                      <a:pt x="0" y="67"/>
                    </a:lnTo>
                    <a:lnTo>
                      <a:pt x="0" y="170"/>
                    </a:lnTo>
                    <a:lnTo>
                      <a:pt x="58" y="170"/>
                    </a:lnTo>
                    <a:lnTo>
                      <a:pt x="58" y="67"/>
                    </a:lnTo>
                    <a:lnTo>
                      <a:pt x="8" y="47"/>
                    </a:lnTo>
                    <a:lnTo>
                      <a:pt x="58" y="67"/>
                    </a:lnTo>
                    <a:lnTo>
                      <a:pt x="58" y="0"/>
                    </a:ln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8" name="Freeform 3757"/>
              <p:cNvSpPr>
                <a:spLocks/>
              </p:cNvSpPr>
              <p:nvPr/>
            </p:nvSpPr>
            <p:spPr bwMode="auto">
              <a:xfrm>
                <a:off x="1517" y="2053"/>
                <a:ext cx="10" cy="11"/>
              </a:xfrm>
              <a:custGeom>
                <a:avLst/>
                <a:gdLst/>
                <a:ahLst/>
                <a:cxnLst>
                  <a:cxn ang="0">
                    <a:pos x="29" y="57"/>
                  </a:cxn>
                  <a:cxn ang="0">
                    <a:pos x="29" y="56"/>
                  </a:cxn>
                  <a:cxn ang="0">
                    <a:pos x="32" y="55"/>
                  </a:cxn>
                  <a:cxn ang="0">
                    <a:pos x="34" y="53"/>
                  </a:cxn>
                  <a:cxn ang="0">
                    <a:pos x="38" y="51"/>
                  </a:cxn>
                  <a:cxn ang="0">
                    <a:pos x="40" y="49"/>
                  </a:cxn>
                  <a:cxn ang="0">
                    <a:pos x="43" y="48"/>
                  </a:cxn>
                  <a:cxn ang="0">
                    <a:pos x="45" y="46"/>
                  </a:cxn>
                  <a:cxn ang="0">
                    <a:pos x="47" y="43"/>
                  </a:cxn>
                  <a:cxn ang="0">
                    <a:pos x="49" y="4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3" y="4"/>
                  </a:cxn>
                  <a:cxn ang="0">
                    <a:pos x="1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9" y="57"/>
                  </a:cxn>
                </a:cxnLst>
                <a:rect l="0" t="0" r="r" b="b"/>
                <a:pathLst>
                  <a:path w="49" h="57">
                    <a:moveTo>
                      <a:pt x="29" y="57"/>
                    </a:moveTo>
                    <a:lnTo>
                      <a:pt x="29" y="56"/>
                    </a:lnTo>
                    <a:lnTo>
                      <a:pt x="32" y="55"/>
                    </a:lnTo>
                    <a:lnTo>
                      <a:pt x="34" y="53"/>
                    </a:lnTo>
                    <a:lnTo>
                      <a:pt x="38" y="51"/>
                    </a:lnTo>
                    <a:lnTo>
                      <a:pt x="40" y="49"/>
                    </a:lnTo>
                    <a:lnTo>
                      <a:pt x="43" y="48"/>
                    </a:lnTo>
                    <a:lnTo>
                      <a:pt x="45" y="46"/>
                    </a:lnTo>
                    <a:lnTo>
                      <a:pt x="47" y="43"/>
                    </a:lnTo>
                    <a:lnTo>
                      <a:pt x="49" y="4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9" name="Freeform 3758"/>
              <p:cNvSpPr>
                <a:spLocks/>
              </p:cNvSpPr>
              <p:nvPr/>
            </p:nvSpPr>
            <p:spPr bwMode="auto">
              <a:xfrm>
                <a:off x="1511" y="2054"/>
                <a:ext cx="12" cy="15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9" y="62"/>
                  </a:cxn>
                  <a:cxn ang="0">
                    <a:pos x="41" y="61"/>
                  </a:cxn>
                  <a:cxn ang="0">
                    <a:pos x="43" y="59"/>
                  </a:cxn>
                  <a:cxn ang="0">
                    <a:pos x="47" y="58"/>
                  </a:cxn>
                  <a:cxn ang="0">
                    <a:pos x="49" y="57"/>
                  </a:cxn>
                  <a:cxn ang="0">
                    <a:pos x="52" y="55"/>
                  </a:cxn>
                  <a:cxn ang="0">
                    <a:pos x="55" y="54"/>
                  </a:cxn>
                  <a:cxn ang="0">
                    <a:pos x="57" y="52"/>
                  </a:cxn>
                  <a:cxn ang="0">
                    <a:pos x="60" y="51"/>
                  </a:cxn>
                  <a:cxn ang="0">
                    <a:pos x="31" y="0"/>
                  </a:cxn>
                  <a:cxn ang="0">
                    <a:pos x="28" y="2"/>
                  </a:cxn>
                  <a:cxn ang="0">
                    <a:pos x="27" y="3"/>
                  </a:cxn>
                  <a:cxn ang="0">
                    <a:pos x="25" y="4"/>
                  </a:cxn>
                  <a:cxn ang="0">
                    <a:pos x="24" y="4"/>
                  </a:cxn>
                  <a:cxn ang="0">
                    <a:pos x="22" y="5"/>
                  </a:cxn>
                  <a:cxn ang="0">
                    <a:pos x="20" y="5"/>
                  </a:cxn>
                  <a:cxn ang="0">
                    <a:pos x="19" y="6"/>
                  </a:cxn>
                  <a:cxn ang="0">
                    <a:pos x="18" y="6"/>
                  </a:cxn>
                  <a:cxn ang="0">
                    <a:pos x="57" y="34"/>
                  </a:cxn>
                  <a:cxn ang="0">
                    <a:pos x="0" y="34"/>
                  </a:cxn>
                  <a:cxn ang="0">
                    <a:pos x="0" y="76"/>
                  </a:cxn>
                  <a:cxn ang="0">
                    <a:pos x="39" y="62"/>
                  </a:cxn>
                  <a:cxn ang="0">
                    <a:pos x="0" y="34"/>
                  </a:cxn>
                </a:cxnLst>
                <a:rect l="0" t="0" r="r" b="b"/>
                <a:pathLst>
                  <a:path w="60" h="76">
                    <a:moveTo>
                      <a:pt x="0" y="34"/>
                    </a:moveTo>
                    <a:lnTo>
                      <a:pt x="39" y="62"/>
                    </a:lnTo>
                    <a:lnTo>
                      <a:pt x="41" y="61"/>
                    </a:lnTo>
                    <a:lnTo>
                      <a:pt x="43" y="59"/>
                    </a:lnTo>
                    <a:lnTo>
                      <a:pt x="47" y="58"/>
                    </a:lnTo>
                    <a:lnTo>
                      <a:pt x="49" y="57"/>
                    </a:lnTo>
                    <a:lnTo>
                      <a:pt x="52" y="55"/>
                    </a:lnTo>
                    <a:lnTo>
                      <a:pt x="55" y="54"/>
                    </a:lnTo>
                    <a:lnTo>
                      <a:pt x="57" y="52"/>
                    </a:lnTo>
                    <a:lnTo>
                      <a:pt x="60" y="51"/>
                    </a:lnTo>
                    <a:lnTo>
                      <a:pt x="31" y="0"/>
                    </a:lnTo>
                    <a:lnTo>
                      <a:pt x="28" y="2"/>
                    </a:lnTo>
                    <a:lnTo>
                      <a:pt x="27" y="3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57" y="34"/>
                    </a:lnTo>
                    <a:lnTo>
                      <a:pt x="0" y="34"/>
                    </a:lnTo>
                    <a:lnTo>
                      <a:pt x="0" y="76"/>
                    </a:lnTo>
                    <a:lnTo>
                      <a:pt x="39" y="6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0" name="Freeform 3759"/>
              <p:cNvSpPr>
                <a:spLocks/>
              </p:cNvSpPr>
              <p:nvPr/>
            </p:nvSpPr>
            <p:spPr bwMode="auto">
              <a:xfrm>
                <a:off x="1511" y="2053"/>
                <a:ext cx="11" cy="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27"/>
                  </a:cxn>
                  <a:cxn ang="0">
                    <a:pos x="0" y="42"/>
                  </a:cxn>
                  <a:cxn ang="0">
                    <a:pos x="57" y="42"/>
                  </a:cxn>
                  <a:cxn ang="0">
                    <a:pos x="57" y="27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0" y="8"/>
                  </a:cxn>
                  <a:cxn ang="0">
                    <a:pos x="0" y="27"/>
                  </a:cxn>
                  <a:cxn ang="0">
                    <a:pos x="16" y="0"/>
                  </a:cxn>
                </a:cxnLst>
                <a:rect l="0" t="0" r="r" b="b"/>
                <a:pathLst>
                  <a:path w="57" h="42">
                    <a:moveTo>
                      <a:pt x="16" y="0"/>
                    </a:moveTo>
                    <a:lnTo>
                      <a:pt x="0" y="27"/>
                    </a:lnTo>
                    <a:lnTo>
                      <a:pt x="0" y="42"/>
                    </a:lnTo>
                    <a:lnTo>
                      <a:pt x="57" y="42"/>
                    </a:lnTo>
                    <a:lnTo>
                      <a:pt x="57" y="27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1" name="Freeform 3760"/>
              <p:cNvSpPr>
                <a:spLocks/>
              </p:cNvSpPr>
              <p:nvPr/>
            </p:nvSpPr>
            <p:spPr bwMode="auto">
              <a:xfrm>
                <a:off x="1514" y="2050"/>
                <a:ext cx="11" cy="13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4" y="3"/>
                  </a:cxn>
                  <a:cxn ang="0">
                    <a:pos x="11" y="4"/>
                  </a:cxn>
                  <a:cxn ang="0">
                    <a:pos x="9" y="6"/>
                  </a:cxn>
                  <a:cxn ang="0">
                    <a:pos x="7" y="8"/>
                  </a:cxn>
                  <a:cxn ang="0">
                    <a:pos x="4" y="9"/>
                  </a:cxn>
                  <a:cxn ang="0">
                    <a:pos x="2" y="10"/>
                  </a:cxn>
                  <a:cxn ang="0">
                    <a:pos x="0" y="11"/>
                  </a:cxn>
                  <a:cxn ang="0">
                    <a:pos x="25" y="63"/>
                  </a:cxn>
                  <a:cxn ang="0">
                    <a:pos x="29" y="62"/>
                  </a:cxn>
                  <a:cxn ang="0">
                    <a:pos x="33" y="60"/>
                  </a:cxn>
                  <a:cxn ang="0">
                    <a:pos x="37" y="58"/>
                  </a:cxn>
                  <a:cxn ang="0">
                    <a:pos x="41" y="55"/>
                  </a:cxn>
                  <a:cxn ang="0">
                    <a:pos x="45" y="52"/>
                  </a:cxn>
                  <a:cxn ang="0">
                    <a:pos x="48" y="49"/>
                  </a:cxn>
                  <a:cxn ang="0">
                    <a:pos x="52" y="47"/>
                  </a:cxn>
                  <a:cxn ang="0">
                    <a:pos x="55" y="44"/>
                  </a:cxn>
                  <a:cxn ang="0">
                    <a:pos x="55" y="44"/>
                  </a:cxn>
                  <a:cxn ang="0">
                    <a:pos x="16" y="1"/>
                  </a:cxn>
                </a:cxnLst>
                <a:rect l="0" t="0" r="r" b="b"/>
                <a:pathLst>
                  <a:path w="55" h="63">
                    <a:moveTo>
                      <a:pt x="16" y="1"/>
                    </a:moveTo>
                    <a:lnTo>
                      <a:pt x="17" y="0"/>
                    </a:lnTo>
                    <a:lnTo>
                      <a:pt x="15" y="2"/>
                    </a:lnTo>
                    <a:lnTo>
                      <a:pt x="14" y="3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7" y="8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0" y="11"/>
                    </a:lnTo>
                    <a:lnTo>
                      <a:pt x="25" y="63"/>
                    </a:lnTo>
                    <a:lnTo>
                      <a:pt x="29" y="62"/>
                    </a:lnTo>
                    <a:lnTo>
                      <a:pt x="33" y="60"/>
                    </a:lnTo>
                    <a:lnTo>
                      <a:pt x="37" y="58"/>
                    </a:lnTo>
                    <a:lnTo>
                      <a:pt x="41" y="55"/>
                    </a:lnTo>
                    <a:lnTo>
                      <a:pt x="45" y="52"/>
                    </a:lnTo>
                    <a:lnTo>
                      <a:pt x="48" y="49"/>
                    </a:lnTo>
                    <a:lnTo>
                      <a:pt x="52" y="47"/>
                    </a:lnTo>
                    <a:lnTo>
                      <a:pt x="55" y="44"/>
                    </a:lnTo>
                    <a:lnTo>
                      <a:pt x="55" y="44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2" name="Freeform 3761"/>
              <p:cNvSpPr>
                <a:spLocks/>
              </p:cNvSpPr>
              <p:nvPr/>
            </p:nvSpPr>
            <p:spPr bwMode="auto">
              <a:xfrm>
                <a:off x="1517" y="2046"/>
                <a:ext cx="12" cy="13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7" y="17"/>
                  </a:cxn>
                  <a:cxn ang="0">
                    <a:pos x="7" y="18"/>
                  </a:cxn>
                  <a:cxn ang="0">
                    <a:pos x="6" y="19"/>
                  </a:cxn>
                  <a:cxn ang="0">
                    <a:pos x="5" y="20"/>
                  </a:cxn>
                  <a:cxn ang="0">
                    <a:pos x="3" y="22"/>
                  </a:cxn>
                  <a:cxn ang="0">
                    <a:pos x="2" y="23"/>
                  </a:cxn>
                  <a:cxn ang="0">
                    <a:pos x="0" y="25"/>
                  </a:cxn>
                  <a:cxn ang="0">
                    <a:pos x="39" y="68"/>
                  </a:cxn>
                  <a:cxn ang="0">
                    <a:pos x="43" y="64"/>
                  </a:cxn>
                  <a:cxn ang="0">
                    <a:pos x="46" y="62"/>
                  </a:cxn>
                  <a:cxn ang="0">
                    <a:pos x="48" y="58"/>
                  </a:cxn>
                  <a:cxn ang="0">
                    <a:pos x="51" y="56"/>
                  </a:cxn>
                  <a:cxn ang="0">
                    <a:pos x="53" y="53"/>
                  </a:cxn>
                  <a:cxn ang="0">
                    <a:pos x="57" y="49"/>
                  </a:cxn>
                  <a:cxn ang="0">
                    <a:pos x="59" y="46"/>
                  </a:cxn>
                  <a:cxn ang="0">
                    <a:pos x="60" y="41"/>
                  </a:cxn>
                  <a:cxn ang="0">
                    <a:pos x="35" y="57"/>
                  </a:cxn>
                  <a:cxn ang="0">
                    <a:pos x="35" y="0"/>
                  </a:cxn>
                  <a:cxn ang="0">
                    <a:pos x="16" y="0"/>
                  </a:cxn>
                  <a:cxn ang="0">
                    <a:pos x="8" y="16"/>
                  </a:cxn>
                  <a:cxn ang="0">
                    <a:pos x="35" y="0"/>
                  </a:cxn>
                </a:cxnLst>
                <a:rect l="0" t="0" r="r" b="b"/>
                <a:pathLst>
                  <a:path w="60" h="68">
                    <a:moveTo>
                      <a:pt x="35" y="0"/>
                    </a:moveTo>
                    <a:lnTo>
                      <a:pt x="8" y="16"/>
                    </a:lnTo>
                    <a:lnTo>
                      <a:pt x="8" y="16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5" y="20"/>
                    </a:lnTo>
                    <a:lnTo>
                      <a:pt x="3" y="22"/>
                    </a:lnTo>
                    <a:lnTo>
                      <a:pt x="2" y="23"/>
                    </a:lnTo>
                    <a:lnTo>
                      <a:pt x="0" y="25"/>
                    </a:lnTo>
                    <a:lnTo>
                      <a:pt x="39" y="68"/>
                    </a:lnTo>
                    <a:lnTo>
                      <a:pt x="43" y="64"/>
                    </a:lnTo>
                    <a:lnTo>
                      <a:pt x="46" y="62"/>
                    </a:lnTo>
                    <a:lnTo>
                      <a:pt x="48" y="58"/>
                    </a:lnTo>
                    <a:lnTo>
                      <a:pt x="51" y="56"/>
                    </a:lnTo>
                    <a:lnTo>
                      <a:pt x="53" y="53"/>
                    </a:lnTo>
                    <a:lnTo>
                      <a:pt x="57" y="49"/>
                    </a:lnTo>
                    <a:lnTo>
                      <a:pt x="59" y="46"/>
                    </a:lnTo>
                    <a:lnTo>
                      <a:pt x="60" y="41"/>
                    </a:lnTo>
                    <a:lnTo>
                      <a:pt x="35" y="57"/>
                    </a:lnTo>
                    <a:lnTo>
                      <a:pt x="35" y="0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3" name="Freeform 3762"/>
              <p:cNvSpPr>
                <a:spLocks/>
              </p:cNvSpPr>
              <p:nvPr/>
            </p:nvSpPr>
            <p:spPr bwMode="auto">
              <a:xfrm>
                <a:off x="1524" y="2046"/>
                <a:ext cx="8" cy="11"/>
              </a:xfrm>
              <a:custGeom>
                <a:avLst/>
                <a:gdLst/>
                <a:ahLst/>
                <a:cxnLst>
                  <a:cxn ang="0">
                    <a:pos x="39" y="2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57"/>
                  </a:cxn>
                  <a:cxn ang="0">
                    <a:pos x="10" y="57"/>
                  </a:cxn>
                  <a:cxn ang="0">
                    <a:pos x="39" y="28"/>
                  </a:cxn>
                  <a:cxn ang="0">
                    <a:pos x="39" y="28"/>
                  </a:cxn>
                  <a:cxn ang="0">
                    <a:pos x="39" y="0"/>
                  </a:cxn>
                  <a:cxn ang="0">
                    <a:pos x="10" y="0"/>
                  </a:cxn>
                  <a:cxn ang="0">
                    <a:pos x="39" y="28"/>
                  </a:cxn>
                </a:cxnLst>
                <a:rect l="0" t="0" r="r" b="b"/>
                <a:pathLst>
                  <a:path w="39" h="57">
                    <a:moveTo>
                      <a:pt x="39" y="28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57"/>
                    </a:lnTo>
                    <a:lnTo>
                      <a:pt x="10" y="57"/>
                    </a:lnTo>
                    <a:lnTo>
                      <a:pt x="39" y="28"/>
                    </a:lnTo>
                    <a:lnTo>
                      <a:pt x="39" y="28"/>
                    </a:lnTo>
                    <a:lnTo>
                      <a:pt x="39" y="0"/>
                    </a:lnTo>
                    <a:lnTo>
                      <a:pt x="10" y="0"/>
                    </a:lnTo>
                    <a:lnTo>
                      <a:pt x="39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4" name="Freeform 3763"/>
              <p:cNvSpPr>
                <a:spLocks/>
              </p:cNvSpPr>
              <p:nvPr/>
            </p:nvSpPr>
            <p:spPr bwMode="auto">
              <a:xfrm>
                <a:off x="1520" y="2051"/>
                <a:ext cx="12" cy="32"/>
              </a:xfrm>
              <a:custGeom>
                <a:avLst/>
                <a:gdLst/>
                <a:ahLst/>
                <a:cxnLst>
                  <a:cxn ang="0">
                    <a:pos x="30" y="161"/>
                  </a:cxn>
                  <a:cxn ang="0">
                    <a:pos x="59" y="132"/>
                  </a:cxn>
                  <a:cxn ang="0">
                    <a:pos x="59" y="0"/>
                  </a:cxn>
                  <a:cxn ang="0">
                    <a:pos x="0" y="0"/>
                  </a:cxn>
                  <a:cxn ang="0">
                    <a:pos x="0" y="132"/>
                  </a:cxn>
                  <a:cxn ang="0">
                    <a:pos x="30" y="161"/>
                  </a:cxn>
                  <a:cxn ang="0">
                    <a:pos x="30" y="161"/>
                  </a:cxn>
                  <a:cxn ang="0">
                    <a:pos x="59" y="161"/>
                  </a:cxn>
                  <a:cxn ang="0">
                    <a:pos x="59" y="132"/>
                  </a:cxn>
                  <a:cxn ang="0">
                    <a:pos x="30" y="161"/>
                  </a:cxn>
                </a:cxnLst>
                <a:rect l="0" t="0" r="r" b="b"/>
                <a:pathLst>
                  <a:path w="59" h="161">
                    <a:moveTo>
                      <a:pt x="30" y="161"/>
                    </a:moveTo>
                    <a:lnTo>
                      <a:pt x="59" y="132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0" y="132"/>
                    </a:lnTo>
                    <a:lnTo>
                      <a:pt x="30" y="161"/>
                    </a:lnTo>
                    <a:lnTo>
                      <a:pt x="30" y="161"/>
                    </a:lnTo>
                    <a:lnTo>
                      <a:pt x="59" y="161"/>
                    </a:lnTo>
                    <a:lnTo>
                      <a:pt x="59" y="132"/>
                    </a:lnTo>
                    <a:lnTo>
                      <a:pt x="30" y="1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5" name="Freeform 3764"/>
              <p:cNvSpPr>
                <a:spLocks/>
              </p:cNvSpPr>
              <p:nvPr/>
            </p:nvSpPr>
            <p:spPr bwMode="auto">
              <a:xfrm>
                <a:off x="1534" y="2064"/>
                <a:ext cx="10" cy="12"/>
              </a:xfrm>
              <a:custGeom>
                <a:avLst/>
                <a:gdLst/>
                <a:ahLst/>
                <a:cxnLst>
                  <a:cxn ang="0">
                    <a:pos x="49" y="27"/>
                  </a:cxn>
                  <a:cxn ang="0">
                    <a:pos x="17" y="2"/>
                  </a:cxn>
                  <a:cxn ang="0">
                    <a:pos x="0" y="4"/>
                  </a:cxn>
                  <a:cxn ang="0">
                    <a:pos x="5" y="61"/>
                  </a:cxn>
                  <a:cxn ang="0">
                    <a:pos x="22" y="60"/>
                  </a:cxn>
                  <a:cxn ang="0">
                    <a:pos x="49" y="27"/>
                  </a:cxn>
                  <a:cxn ang="0">
                    <a:pos x="49" y="27"/>
                  </a:cxn>
                  <a:cxn ang="0">
                    <a:pos x="44" y="0"/>
                  </a:cxn>
                  <a:cxn ang="0">
                    <a:pos x="17" y="2"/>
                  </a:cxn>
                  <a:cxn ang="0">
                    <a:pos x="49" y="27"/>
                  </a:cxn>
                </a:cxnLst>
                <a:rect l="0" t="0" r="r" b="b"/>
                <a:pathLst>
                  <a:path w="49" h="61">
                    <a:moveTo>
                      <a:pt x="49" y="27"/>
                    </a:moveTo>
                    <a:lnTo>
                      <a:pt x="17" y="2"/>
                    </a:lnTo>
                    <a:lnTo>
                      <a:pt x="0" y="4"/>
                    </a:lnTo>
                    <a:lnTo>
                      <a:pt x="5" y="61"/>
                    </a:lnTo>
                    <a:lnTo>
                      <a:pt x="22" y="60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4" y="0"/>
                    </a:lnTo>
                    <a:lnTo>
                      <a:pt x="17" y="2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6" name="Freeform 3765"/>
              <p:cNvSpPr>
                <a:spLocks/>
              </p:cNvSpPr>
              <p:nvPr/>
            </p:nvSpPr>
            <p:spPr bwMode="auto">
              <a:xfrm>
                <a:off x="1532" y="2070"/>
                <a:ext cx="12" cy="8"/>
              </a:xfrm>
              <a:custGeom>
                <a:avLst/>
                <a:gdLst/>
                <a:ahLst/>
                <a:cxnLst>
                  <a:cxn ang="0">
                    <a:pos x="56" y="1"/>
                  </a:cxn>
                  <a:cxn ang="0">
                    <a:pos x="56" y="1"/>
                  </a:cxn>
                  <a:cxn ang="0">
                    <a:pos x="58" y="2"/>
                  </a:cxn>
                  <a:cxn ang="0">
                    <a:pos x="58" y="2"/>
                  </a:cxn>
                  <a:cxn ang="0">
                    <a:pos x="58" y="2"/>
                  </a:cxn>
                  <a:cxn ang="0">
                    <a:pos x="58" y="3"/>
                  </a:cxn>
                  <a:cxn ang="0">
                    <a:pos x="58" y="2"/>
                  </a:cxn>
                  <a:cxn ang="0">
                    <a:pos x="58" y="2"/>
                  </a:cxn>
                  <a:cxn ang="0">
                    <a:pos x="58" y="1"/>
                  </a:cxn>
                  <a:cxn ang="0">
                    <a:pos x="58" y="0"/>
                  </a:cxn>
                  <a:cxn ang="0">
                    <a:pos x="0" y="9"/>
                  </a:cxn>
                  <a:cxn ang="0">
                    <a:pos x="1" y="14"/>
                  </a:cxn>
                  <a:cxn ang="0">
                    <a:pos x="2" y="18"/>
                  </a:cxn>
                  <a:cxn ang="0">
                    <a:pos x="3" y="23"/>
                  </a:cxn>
                  <a:cxn ang="0">
                    <a:pos x="6" y="27"/>
                  </a:cxn>
                  <a:cxn ang="0">
                    <a:pos x="8" y="32"/>
                  </a:cxn>
                  <a:cxn ang="0">
                    <a:pos x="10" y="37"/>
                  </a:cxn>
                  <a:cxn ang="0">
                    <a:pos x="14" y="40"/>
                  </a:cxn>
                  <a:cxn ang="0">
                    <a:pos x="17" y="44"/>
                  </a:cxn>
                  <a:cxn ang="0">
                    <a:pos x="17" y="44"/>
                  </a:cxn>
                  <a:cxn ang="0">
                    <a:pos x="56" y="1"/>
                  </a:cxn>
                </a:cxnLst>
                <a:rect l="0" t="0" r="r" b="b"/>
                <a:pathLst>
                  <a:path w="58" h="44">
                    <a:moveTo>
                      <a:pt x="56" y="1"/>
                    </a:moveTo>
                    <a:lnTo>
                      <a:pt x="56" y="1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8" y="3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8" y="1"/>
                    </a:lnTo>
                    <a:lnTo>
                      <a:pt x="58" y="0"/>
                    </a:lnTo>
                    <a:lnTo>
                      <a:pt x="0" y="9"/>
                    </a:lnTo>
                    <a:lnTo>
                      <a:pt x="1" y="14"/>
                    </a:lnTo>
                    <a:lnTo>
                      <a:pt x="2" y="18"/>
                    </a:lnTo>
                    <a:lnTo>
                      <a:pt x="3" y="23"/>
                    </a:lnTo>
                    <a:lnTo>
                      <a:pt x="6" y="27"/>
                    </a:lnTo>
                    <a:lnTo>
                      <a:pt x="8" y="32"/>
                    </a:lnTo>
                    <a:lnTo>
                      <a:pt x="10" y="37"/>
                    </a:lnTo>
                    <a:lnTo>
                      <a:pt x="14" y="40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7" name="Freeform 3766"/>
              <p:cNvSpPr>
                <a:spLocks/>
              </p:cNvSpPr>
              <p:nvPr/>
            </p:nvSpPr>
            <p:spPr bwMode="auto">
              <a:xfrm>
                <a:off x="1536" y="2070"/>
                <a:ext cx="7" cy="11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7" y="0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8" y="1"/>
                  </a:cxn>
                  <a:cxn ang="0">
                    <a:pos x="39" y="1"/>
                  </a:cxn>
                  <a:cxn ang="0">
                    <a:pos x="39" y="1"/>
                  </a:cxn>
                  <a:cxn ang="0">
                    <a:pos x="39" y="1"/>
                  </a:cxn>
                  <a:cxn ang="0">
                    <a:pos x="0" y="44"/>
                  </a:cxn>
                  <a:cxn ang="0">
                    <a:pos x="5" y="47"/>
                  </a:cxn>
                  <a:cxn ang="0">
                    <a:pos x="8" y="50"/>
                  </a:cxn>
                  <a:cxn ang="0">
                    <a:pos x="13" y="53"/>
                  </a:cxn>
                  <a:cxn ang="0">
                    <a:pos x="17" y="54"/>
                  </a:cxn>
                  <a:cxn ang="0">
                    <a:pos x="22" y="56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37" y="57"/>
                  </a:cxn>
                  <a:cxn ang="0">
                    <a:pos x="37" y="57"/>
                  </a:cxn>
                  <a:cxn ang="0">
                    <a:pos x="37" y="0"/>
                  </a:cxn>
                </a:cxnLst>
                <a:rect l="0" t="0" r="r" b="b"/>
                <a:pathLst>
                  <a:path w="39" h="57">
                    <a:moveTo>
                      <a:pt x="37" y="0"/>
                    </a:moveTo>
                    <a:lnTo>
                      <a:pt x="37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0" y="44"/>
                    </a:lnTo>
                    <a:lnTo>
                      <a:pt x="5" y="47"/>
                    </a:lnTo>
                    <a:lnTo>
                      <a:pt x="8" y="50"/>
                    </a:lnTo>
                    <a:lnTo>
                      <a:pt x="13" y="53"/>
                    </a:lnTo>
                    <a:lnTo>
                      <a:pt x="17" y="54"/>
                    </a:lnTo>
                    <a:lnTo>
                      <a:pt x="22" y="56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37" y="57"/>
                    </a:lnTo>
                    <a:lnTo>
                      <a:pt x="37" y="5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8" name="Freeform 3767"/>
              <p:cNvSpPr>
                <a:spLocks/>
              </p:cNvSpPr>
              <p:nvPr/>
            </p:nvSpPr>
            <p:spPr bwMode="auto">
              <a:xfrm>
                <a:off x="1543" y="2070"/>
                <a:ext cx="8" cy="1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57"/>
                  </a:cxn>
                  <a:cxn ang="0">
                    <a:pos x="7" y="57"/>
                  </a:cxn>
                  <a:cxn ang="0">
                    <a:pos x="13" y="57"/>
                  </a:cxn>
                  <a:cxn ang="0">
                    <a:pos x="18" y="55"/>
                  </a:cxn>
                  <a:cxn ang="0">
                    <a:pos x="24" y="53"/>
                  </a:cxn>
                  <a:cxn ang="0">
                    <a:pos x="29" y="50"/>
                  </a:cxn>
                  <a:cxn ang="0">
                    <a:pos x="34" y="47"/>
                  </a:cxn>
                  <a:cxn ang="0">
                    <a:pos x="39" y="44"/>
                  </a:cxn>
                  <a:cxn ang="0">
                    <a:pos x="43" y="40"/>
                  </a:cxn>
                  <a:cxn ang="0">
                    <a:pos x="43" y="40"/>
                  </a:cxn>
                  <a:cxn ang="0">
                    <a:pos x="0" y="1"/>
                  </a:cxn>
                </a:cxnLst>
                <a:rect l="0" t="0" r="r" b="b"/>
                <a:pathLst>
                  <a:path w="43" h="57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57"/>
                    </a:lnTo>
                    <a:lnTo>
                      <a:pt x="7" y="57"/>
                    </a:lnTo>
                    <a:lnTo>
                      <a:pt x="13" y="57"/>
                    </a:lnTo>
                    <a:lnTo>
                      <a:pt x="18" y="55"/>
                    </a:lnTo>
                    <a:lnTo>
                      <a:pt x="24" y="53"/>
                    </a:lnTo>
                    <a:lnTo>
                      <a:pt x="29" y="50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3" y="40"/>
                    </a:lnTo>
                    <a:lnTo>
                      <a:pt x="43" y="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9" name="Freeform 3768"/>
              <p:cNvSpPr>
                <a:spLocks/>
              </p:cNvSpPr>
              <p:nvPr/>
            </p:nvSpPr>
            <p:spPr bwMode="auto">
              <a:xfrm>
                <a:off x="1543" y="2069"/>
                <a:ext cx="11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3" y="43"/>
                  </a:cxn>
                  <a:cxn ang="0">
                    <a:pos x="46" y="38"/>
                  </a:cxn>
                  <a:cxn ang="0">
                    <a:pos x="49" y="33"/>
                  </a:cxn>
                  <a:cxn ang="0">
                    <a:pos x="53" y="28"/>
                  </a:cxn>
                  <a:cxn ang="0">
                    <a:pos x="54" y="22"/>
                  </a:cxn>
                  <a:cxn ang="0">
                    <a:pos x="56" y="17"/>
                  </a:cxn>
                  <a:cxn ang="0">
                    <a:pos x="58" y="11"/>
                  </a:cxn>
                  <a:cxn ang="0">
                    <a:pos x="58" y="5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4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3" y="43"/>
                    </a:lnTo>
                    <a:lnTo>
                      <a:pt x="46" y="38"/>
                    </a:lnTo>
                    <a:lnTo>
                      <a:pt x="49" y="33"/>
                    </a:lnTo>
                    <a:lnTo>
                      <a:pt x="53" y="28"/>
                    </a:lnTo>
                    <a:lnTo>
                      <a:pt x="54" y="22"/>
                    </a:lnTo>
                    <a:lnTo>
                      <a:pt x="56" y="17"/>
                    </a:lnTo>
                    <a:lnTo>
                      <a:pt x="58" y="11"/>
                    </a:lnTo>
                    <a:lnTo>
                      <a:pt x="58" y="5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0" name="Freeform 3769"/>
              <p:cNvSpPr>
                <a:spLocks/>
              </p:cNvSpPr>
              <p:nvPr/>
            </p:nvSpPr>
            <p:spPr bwMode="auto">
              <a:xfrm>
                <a:off x="1543" y="2061"/>
                <a:ext cx="11" cy="8"/>
              </a:xfrm>
              <a:custGeom>
                <a:avLst/>
                <a:gdLst/>
                <a:ahLst/>
                <a:cxnLst>
                  <a:cxn ang="0">
                    <a:pos x="1" y="40"/>
                  </a:cxn>
                  <a:cxn ang="0">
                    <a:pos x="1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39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59" y="42"/>
                  </a:cxn>
                  <a:cxn ang="0">
                    <a:pos x="58" y="37"/>
                  </a:cxn>
                  <a:cxn ang="0">
                    <a:pos x="58" y="31"/>
                  </a:cxn>
                  <a:cxn ang="0">
                    <a:pos x="56" y="25"/>
                  </a:cxn>
                  <a:cxn ang="0">
                    <a:pos x="55" y="20"/>
                  </a:cxn>
                  <a:cxn ang="0">
                    <a:pos x="53" y="15"/>
                  </a:cxn>
                  <a:cxn ang="0">
                    <a:pos x="49" y="9"/>
                  </a:cxn>
                  <a:cxn ang="0">
                    <a:pos x="46" y="4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1" y="40"/>
                  </a:cxn>
                </a:cxnLst>
                <a:rect l="0" t="0" r="r" b="b"/>
                <a:pathLst>
                  <a:path w="59" h="42">
                    <a:moveTo>
                      <a:pt x="1" y="40"/>
                    </a:moveTo>
                    <a:lnTo>
                      <a:pt x="1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59" y="42"/>
                    </a:lnTo>
                    <a:lnTo>
                      <a:pt x="58" y="37"/>
                    </a:lnTo>
                    <a:lnTo>
                      <a:pt x="58" y="31"/>
                    </a:lnTo>
                    <a:lnTo>
                      <a:pt x="56" y="25"/>
                    </a:lnTo>
                    <a:lnTo>
                      <a:pt x="55" y="20"/>
                    </a:lnTo>
                    <a:lnTo>
                      <a:pt x="53" y="15"/>
                    </a:lnTo>
                    <a:lnTo>
                      <a:pt x="49" y="9"/>
                    </a:lnTo>
                    <a:lnTo>
                      <a:pt x="46" y="4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1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1" name="Freeform 3770"/>
              <p:cNvSpPr>
                <a:spLocks/>
              </p:cNvSpPr>
              <p:nvPr/>
            </p:nvSpPr>
            <p:spPr bwMode="auto">
              <a:xfrm>
                <a:off x="1543" y="2057"/>
                <a:ext cx="8" cy="12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0" y="58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7"/>
                  </a:cxn>
                  <a:cxn ang="0">
                    <a:pos x="42" y="17"/>
                  </a:cxn>
                  <a:cxn ang="0">
                    <a:pos x="37" y="13"/>
                  </a:cxn>
                  <a:cxn ang="0">
                    <a:pos x="32" y="10"/>
                  </a:cxn>
                  <a:cxn ang="0">
                    <a:pos x="28" y="6"/>
                  </a:cxn>
                  <a:cxn ang="0">
                    <a:pos x="22" y="4"/>
                  </a:cxn>
                  <a:cxn ang="0">
                    <a:pos x="17" y="3"/>
                  </a:cxn>
                  <a:cxn ang="0">
                    <a:pos x="12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8"/>
                  </a:cxn>
                </a:cxnLst>
                <a:rect l="0" t="0" r="r" b="b"/>
                <a:pathLst>
                  <a:path w="42" h="58">
                    <a:moveTo>
                      <a:pt x="0" y="58"/>
                    </a:moveTo>
                    <a:lnTo>
                      <a:pt x="0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42" y="17"/>
                    </a:lnTo>
                    <a:lnTo>
                      <a:pt x="37" y="13"/>
                    </a:lnTo>
                    <a:lnTo>
                      <a:pt x="32" y="10"/>
                    </a:lnTo>
                    <a:lnTo>
                      <a:pt x="28" y="6"/>
                    </a:lnTo>
                    <a:lnTo>
                      <a:pt x="22" y="4"/>
                    </a:lnTo>
                    <a:lnTo>
                      <a:pt x="17" y="3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2" name="Freeform 3771"/>
              <p:cNvSpPr>
                <a:spLocks/>
              </p:cNvSpPr>
              <p:nvPr/>
            </p:nvSpPr>
            <p:spPr bwMode="auto">
              <a:xfrm>
                <a:off x="1537" y="2057"/>
                <a:ext cx="6" cy="12"/>
              </a:xfrm>
              <a:custGeom>
                <a:avLst/>
                <a:gdLst/>
                <a:ahLst/>
                <a:cxnLst>
                  <a:cxn ang="0">
                    <a:pos x="29" y="58"/>
                  </a:cxn>
                  <a:cxn ang="0">
                    <a:pos x="29" y="58"/>
                  </a:cxn>
                  <a:cxn ang="0">
                    <a:pos x="28" y="58"/>
                  </a:cxn>
                  <a:cxn ang="0">
                    <a:pos x="28" y="58"/>
                  </a:cxn>
                  <a:cxn ang="0">
                    <a:pos x="28" y="58"/>
                  </a:cxn>
                  <a:cxn ang="0">
                    <a:pos x="28" y="58"/>
                  </a:cxn>
                  <a:cxn ang="0">
                    <a:pos x="28" y="58"/>
                  </a:cxn>
                  <a:cxn ang="0">
                    <a:pos x="28" y="58"/>
                  </a:cxn>
                  <a:cxn ang="0">
                    <a:pos x="28" y="58"/>
                  </a:cxn>
                  <a:cxn ang="0">
                    <a:pos x="28" y="58"/>
                  </a:cxn>
                  <a:cxn ang="0">
                    <a:pos x="28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11" y="3"/>
                  </a:cxn>
                  <a:cxn ang="0">
                    <a:pos x="7" y="4"/>
                  </a:cxn>
                  <a:cxn ang="0">
                    <a:pos x="4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9" y="58"/>
                  </a:cxn>
                </a:cxnLst>
                <a:rect l="0" t="0" r="r" b="b"/>
                <a:pathLst>
                  <a:path w="29" h="58">
                    <a:moveTo>
                      <a:pt x="29" y="58"/>
                    </a:moveTo>
                    <a:lnTo>
                      <a:pt x="29" y="58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1" y="3"/>
                    </a:lnTo>
                    <a:lnTo>
                      <a:pt x="7" y="4"/>
                    </a:lnTo>
                    <a:lnTo>
                      <a:pt x="4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9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3" name="Freeform 3772"/>
              <p:cNvSpPr>
                <a:spLocks/>
              </p:cNvSpPr>
              <p:nvPr/>
            </p:nvSpPr>
            <p:spPr bwMode="auto">
              <a:xfrm>
                <a:off x="1533" y="2059"/>
                <a:ext cx="10" cy="13"/>
              </a:xfrm>
              <a:custGeom>
                <a:avLst/>
                <a:gdLst/>
                <a:ahLst/>
                <a:cxnLst>
                  <a:cxn ang="0">
                    <a:pos x="22" y="64"/>
                  </a:cxn>
                  <a:cxn ang="0">
                    <a:pos x="50" y="50"/>
                  </a:cxn>
                  <a:cxn ang="0">
                    <a:pos x="50" y="51"/>
                  </a:cxn>
                  <a:cxn ang="0">
                    <a:pos x="50" y="51"/>
                  </a:cxn>
                  <a:cxn ang="0">
                    <a:pos x="50" y="51"/>
                  </a:cxn>
                  <a:cxn ang="0">
                    <a:pos x="50" y="51"/>
                  </a:cxn>
                  <a:cxn ang="0">
                    <a:pos x="49" y="51"/>
                  </a:cxn>
                  <a:cxn ang="0">
                    <a:pos x="49" y="51"/>
                  </a:cxn>
                  <a:cxn ang="0">
                    <a:pos x="49" y="51"/>
                  </a:cxn>
                  <a:cxn ang="0">
                    <a:pos x="50" y="51"/>
                  </a:cxn>
                  <a:cxn ang="0">
                    <a:pos x="21" y="0"/>
                  </a:cxn>
                  <a:cxn ang="0">
                    <a:pos x="18" y="3"/>
                  </a:cxn>
                  <a:cxn ang="0">
                    <a:pos x="15" y="4"/>
                  </a:cxn>
                  <a:cxn ang="0">
                    <a:pos x="12" y="6"/>
                  </a:cxn>
                  <a:cxn ang="0">
                    <a:pos x="10" y="8"/>
                  </a:cxn>
                  <a:cxn ang="0">
                    <a:pos x="7" y="11"/>
                  </a:cxn>
                  <a:cxn ang="0">
                    <a:pos x="5" y="14"/>
                  </a:cxn>
                  <a:cxn ang="0">
                    <a:pos x="3" y="17"/>
                  </a:cxn>
                  <a:cxn ang="0">
                    <a:pos x="0" y="19"/>
                  </a:cxn>
                  <a:cxn ang="0">
                    <a:pos x="29" y="6"/>
                  </a:cxn>
                  <a:cxn ang="0">
                    <a:pos x="22" y="64"/>
                  </a:cxn>
                  <a:cxn ang="0">
                    <a:pos x="40" y="66"/>
                  </a:cxn>
                  <a:cxn ang="0">
                    <a:pos x="50" y="50"/>
                  </a:cxn>
                  <a:cxn ang="0">
                    <a:pos x="22" y="64"/>
                  </a:cxn>
                </a:cxnLst>
                <a:rect l="0" t="0" r="r" b="b"/>
                <a:pathLst>
                  <a:path w="50" h="66">
                    <a:moveTo>
                      <a:pt x="22" y="64"/>
                    </a:moveTo>
                    <a:lnTo>
                      <a:pt x="50" y="50"/>
                    </a:lnTo>
                    <a:lnTo>
                      <a:pt x="50" y="51"/>
                    </a:lnTo>
                    <a:lnTo>
                      <a:pt x="50" y="51"/>
                    </a:lnTo>
                    <a:lnTo>
                      <a:pt x="50" y="51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9" y="51"/>
                    </a:lnTo>
                    <a:lnTo>
                      <a:pt x="49" y="51"/>
                    </a:lnTo>
                    <a:lnTo>
                      <a:pt x="50" y="51"/>
                    </a:lnTo>
                    <a:lnTo>
                      <a:pt x="21" y="0"/>
                    </a:lnTo>
                    <a:lnTo>
                      <a:pt x="18" y="3"/>
                    </a:lnTo>
                    <a:lnTo>
                      <a:pt x="15" y="4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7" y="11"/>
                    </a:lnTo>
                    <a:lnTo>
                      <a:pt x="5" y="14"/>
                    </a:lnTo>
                    <a:lnTo>
                      <a:pt x="3" y="17"/>
                    </a:lnTo>
                    <a:lnTo>
                      <a:pt x="0" y="19"/>
                    </a:lnTo>
                    <a:lnTo>
                      <a:pt x="29" y="6"/>
                    </a:lnTo>
                    <a:lnTo>
                      <a:pt x="22" y="64"/>
                    </a:lnTo>
                    <a:lnTo>
                      <a:pt x="40" y="66"/>
                    </a:lnTo>
                    <a:lnTo>
                      <a:pt x="50" y="50"/>
                    </a:lnTo>
                    <a:lnTo>
                      <a:pt x="22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4" name="Freeform 3773"/>
              <p:cNvSpPr>
                <a:spLocks/>
              </p:cNvSpPr>
              <p:nvPr/>
            </p:nvSpPr>
            <p:spPr bwMode="auto">
              <a:xfrm>
                <a:off x="1528" y="2059"/>
                <a:ext cx="11" cy="12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31" y="58"/>
                  </a:cxn>
                  <a:cxn ang="0">
                    <a:pos x="46" y="60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0" y="54"/>
                  </a:cxn>
                  <a:cxn ang="0">
                    <a:pos x="31" y="58"/>
                  </a:cxn>
                  <a:cxn ang="0">
                    <a:pos x="6" y="24"/>
                  </a:cxn>
                </a:cxnLst>
                <a:rect l="0" t="0" r="r" b="b"/>
                <a:pathLst>
                  <a:path w="53" h="60">
                    <a:moveTo>
                      <a:pt x="6" y="24"/>
                    </a:moveTo>
                    <a:lnTo>
                      <a:pt x="31" y="58"/>
                    </a:lnTo>
                    <a:lnTo>
                      <a:pt x="46" y="60"/>
                    </a:lnTo>
                    <a:lnTo>
                      <a:pt x="53" y="2"/>
                    </a:lnTo>
                    <a:lnTo>
                      <a:pt x="38" y="0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0" y="54"/>
                    </a:lnTo>
                    <a:lnTo>
                      <a:pt x="31" y="5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5" name="Freeform 3774"/>
              <p:cNvSpPr>
                <a:spLocks/>
              </p:cNvSpPr>
              <p:nvPr/>
            </p:nvSpPr>
            <p:spPr bwMode="auto">
              <a:xfrm>
                <a:off x="1529" y="2046"/>
                <a:ext cx="14" cy="2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3" y="23"/>
                  </a:cxn>
                  <a:cxn ang="0">
                    <a:pos x="0" y="91"/>
                  </a:cxn>
                  <a:cxn ang="0">
                    <a:pos x="57" y="102"/>
                  </a:cxn>
                  <a:cxn ang="0">
                    <a:pos x="69" y="35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17" y="0"/>
                  </a:cxn>
                  <a:cxn ang="0">
                    <a:pos x="13" y="23"/>
                  </a:cxn>
                  <a:cxn ang="0">
                    <a:pos x="42" y="0"/>
                  </a:cxn>
                </a:cxnLst>
                <a:rect l="0" t="0" r="r" b="b"/>
                <a:pathLst>
                  <a:path w="69" h="102">
                    <a:moveTo>
                      <a:pt x="42" y="0"/>
                    </a:moveTo>
                    <a:lnTo>
                      <a:pt x="13" y="23"/>
                    </a:lnTo>
                    <a:lnTo>
                      <a:pt x="0" y="91"/>
                    </a:lnTo>
                    <a:lnTo>
                      <a:pt x="57" y="102"/>
                    </a:lnTo>
                    <a:lnTo>
                      <a:pt x="69" y="35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17" y="0"/>
                    </a:lnTo>
                    <a:lnTo>
                      <a:pt x="13" y="2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6" name="Freeform 3775"/>
              <p:cNvSpPr>
                <a:spLocks/>
              </p:cNvSpPr>
              <p:nvPr/>
            </p:nvSpPr>
            <p:spPr bwMode="auto">
              <a:xfrm>
                <a:off x="1538" y="2046"/>
                <a:ext cx="18" cy="12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64" y="0"/>
                  </a:cxn>
                  <a:cxn ang="0">
                    <a:pos x="0" y="0"/>
                  </a:cxn>
                  <a:cxn ang="0">
                    <a:pos x="0" y="58"/>
                  </a:cxn>
                  <a:cxn ang="0">
                    <a:pos x="64" y="58"/>
                  </a:cxn>
                  <a:cxn ang="0">
                    <a:pos x="93" y="29"/>
                  </a:cxn>
                  <a:cxn ang="0">
                    <a:pos x="93" y="29"/>
                  </a:cxn>
                  <a:cxn ang="0">
                    <a:pos x="93" y="0"/>
                  </a:cxn>
                  <a:cxn ang="0">
                    <a:pos x="64" y="0"/>
                  </a:cxn>
                  <a:cxn ang="0">
                    <a:pos x="93" y="29"/>
                  </a:cxn>
                </a:cxnLst>
                <a:rect l="0" t="0" r="r" b="b"/>
                <a:pathLst>
                  <a:path w="93" h="58">
                    <a:moveTo>
                      <a:pt x="93" y="29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64" y="58"/>
                    </a:lnTo>
                    <a:lnTo>
                      <a:pt x="93" y="29"/>
                    </a:lnTo>
                    <a:lnTo>
                      <a:pt x="93" y="29"/>
                    </a:lnTo>
                    <a:lnTo>
                      <a:pt x="93" y="0"/>
                    </a:lnTo>
                    <a:lnTo>
                      <a:pt x="64" y="0"/>
                    </a:lnTo>
                    <a:lnTo>
                      <a:pt x="93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7" name="Freeform 3776"/>
              <p:cNvSpPr>
                <a:spLocks/>
              </p:cNvSpPr>
              <p:nvPr/>
            </p:nvSpPr>
            <p:spPr bwMode="auto">
              <a:xfrm>
                <a:off x="1545" y="2052"/>
                <a:ext cx="11" cy="9"/>
              </a:xfrm>
              <a:custGeom>
                <a:avLst/>
                <a:gdLst/>
                <a:ahLst/>
                <a:cxnLst>
                  <a:cxn ang="0">
                    <a:pos x="29" y="45"/>
                  </a:cxn>
                  <a:cxn ang="0">
                    <a:pos x="58" y="15"/>
                  </a:cxn>
                  <a:cxn ang="0">
                    <a:pos x="58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29" y="45"/>
                  </a:cxn>
                  <a:cxn ang="0">
                    <a:pos x="29" y="45"/>
                  </a:cxn>
                  <a:cxn ang="0">
                    <a:pos x="58" y="45"/>
                  </a:cxn>
                  <a:cxn ang="0">
                    <a:pos x="58" y="15"/>
                  </a:cxn>
                  <a:cxn ang="0">
                    <a:pos x="29" y="45"/>
                  </a:cxn>
                </a:cxnLst>
                <a:rect l="0" t="0" r="r" b="b"/>
                <a:pathLst>
                  <a:path w="58" h="45">
                    <a:moveTo>
                      <a:pt x="29" y="45"/>
                    </a:moveTo>
                    <a:lnTo>
                      <a:pt x="58" y="15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58" y="45"/>
                    </a:lnTo>
                    <a:lnTo>
                      <a:pt x="58" y="15"/>
                    </a:lnTo>
                    <a:lnTo>
                      <a:pt x="29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8" name="Freeform 3777"/>
              <p:cNvSpPr>
                <a:spLocks/>
              </p:cNvSpPr>
              <p:nvPr/>
            </p:nvSpPr>
            <p:spPr bwMode="auto">
              <a:xfrm>
                <a:off x="1534" y="2049"/>
                <a:ext cx="17" cy="12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9" y="59"/>
                  </a:cxn>
                  <a:cxn ang="0">
                    <a:pos x="81" y="59"/>
                  </a:cxn>
                  <a:cxn ang="0">
                    <a:pos x="81" y="0"/>
                  </a:cxn>
                  <a:cxn ang="0">
                    <a:pos x="29" y="0"/>
                  </a:cxn>
                  <a:cxn ang="0">
                    <a:pos x="0" y="23"/>
                  </a:cxn>
                  <a:cxn ang="0">
                    <a:pos x="29" y="0"/>
                  </a:cxn>
                  <a:cxn ang="0">
                    <a:pos x="5" y="0"/>
                  </a:cxn>
                  <a:cxn ang="0">
                    <a:pos x="0" y="23"/>
                  </a:cxn>
                </a:cxnLst>
                <a:rect l="0" t="0" r="r" b="b"/>
                <a:pathLst>
                  <a:path w="81" h="59">
                    <a:moveTo>
                      <a:pt x="0" y="23"/>
                    </a:moveTo>
                    <a:lnTo>
                      <a:pt x="29" y="59"/>
                    </a:lnTo>
                    <a:lnTo>
                      <a:pt x="81" y="59"/>
                    </a:lnTo>
                    <a:lnTo>
                      <a:pt x="81" y="0"/>
                    </a:lnTo>
                    <a:lnTo>
                      <a:pt x="29" y="0"/>
                    </a:lnTo>
                    <a:lnTo>
                      <a:pt x="0" y="23"/>
                    </a:lnTo>
                    <a:lnTo>
                      <a:pt x="29" y="0"/>
                    </a:lnTo>
                    <a:lnTo>
                      <a:pt x="5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9" name="Freeform 3778"/>
              <p:cNvSpPr>
                <a:spLocks/>
              </p:cNvSpPr>
              <p:nvPr/>
            </p:nvSpPr>
            <p:spPr bwMode="auto">
              <a:xfrm>
                <a:off x="1530" y="2054"/>
                <a:ext cx="16" cy="21"/>
              </a:xfrm>
              <a:custGeom>
                <a:avLst/>
                <a:gdLst/>
                <a:ahLst/>
                <a:cxnLst>
                  <a:cxn ang="0">
                    <a:pos x="59" y="66"/>
                  </a:cxn>
                  <a:cxn ang="0">
                    <a:pos x="70" y="47"/>
                  </a:cxn>
                  <a:cxn ang="0">
                    <a:pos x="77" y="12"/>
                  </a:cxn>
                  <a:cxn ang="0">
                    <a:pos x="20" y="0"/>
                  </a:cxn>
                  <a:cxn ang="0">
                    <a:pos x="13" y="36"/>
                  </a:cxn>
                  <a:cxn ang="0">
                    <a:pos x="59" y="66"/>
                  </a:cxn>
                  <a:cxn ang="0">
                    <a:pos x="13" y="36"/>
                  </a:cxn>
                  <a:cxn ang="0">
                    <a:pos x="0" y="106"/>
                  </a:cxn>
                  <a:cxn ang="0">
                    <a:pos x="59" y="66"/>
                  </a:cxn>
                </a:cxnLst>
                <a:rect l="0" t="0" r="r" b="b"/>
                <a:pathLst>
                  <a:path w="77" h="106">
                    <a:moveTo>
                      <a:pt x="59" y="66"/>
                    </a:moveTo>
                    <a:lnTo>
                      <a:pt x="70" y="47"/>
                    </a:lnTo>
                    <a:lnTo>
                      <a:pt x="77" y="12"/>
                    </a:lnTo>
                    <a:lnTo>
                      <a:pt x="20" y="0"/>
                    </a:lnTo>
                    <a:lnTo>
                      <a:pt x="13" y="36"/>
                    </a:lnTo>
                    <a:lnTo>
                      <a:pt x="59" y="66"/>
                    </a:lnTo>
                    <a:lnTo>
                      <a:pt x="13" y="36"/>
                    </a:lnTo>
                    <a:lnTo>
                      <a:pt x="0" y="106"/>
                    </a:lnTo>
                    <a:lnTo>
                      <a:pt x="59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0" name="Freeform 3779"/>
              <p:cNvSpPr>
                <a:spLocks/>
              </p:cNvSpPr>
              <p:nvPr/>
            </p:nvSpPr>
            <p:spPr bwMode="auto">
              <a:xfrm>
                <a:off x="1535" y="2054"/>
                <a:ext cx="9" cy="1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0" y="2"/>
                  </a:cxn>
                  <a:cxn ang="0">
                    <a:pos x="25" y="3"/>
                  </a:cxn>
                  <a:cxn ang="0">
                    <a:pos x="20" y="5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2"/>
                  </a:cxn>
                  <a:cxn ang="0">
                    <a:pos x="0" y="14"/>
                  </a:cxn>
                  <a:cxn ang="0">
                    <a:pos x="34" y="63"/>
                  </a:cxn>
                  <a:cxn ang="0">
                    <a:pos x="35" y="62"/>
                  </a:cxn>
                  <a:cxn ang="0">
                    <a:pos x="36" y="61"/>
                  </a:cxn>
                  <a:cxn ang="0">
                    <a:pos x="37" y="61"/>
                  </a:cxn>
                  <a:cxn ang="0">
                    <a:pos x="38" y="59"/>
                  </a:cxn>
                  <a:cxn ang="0">
                    <a:pos x="39" y="59"/>
                  </a:cxn>
                  <a:cxn ang="0">
                    <a:pos x="40" y="59"/>
                  </a:cxn>
                  <a:cxn ang="0">
                    <a:pos x="40" y="59"/>
                  </a:cxn>
                  <a:cxn ang="0">
                    <a:pos x="42" y="59"/>
                  </a:cxn>
                  <a:cxn ang="0">
                    <a:pos x="42" y="59"/>
                  </a:cxn>
                  <a:cxn ang="0">
                    <a:pos x="42" y="0"/>
                  </a:cxn>
                </a:cxnLst>
                <a:rect l="0" t="0" r="r" b="b"/>
                <a:pathLst>
                  <a:path w="42" h="63">
                    <a:moveTo>
                      <a:pt x="42" y="0"/>
                    </a:moveTo>
                    <a:lnTo>
                      <a:pt x="42" y="0"/>
                    </a:lnTo>
                    <a:lnTo>
                      <a:pt x="36" y="2"/>
                    </a:lnTo>
                    <a:lnTo>
                      <a:pt x="30" y="2"/>
                    </a:lnTo>
                    <a:lnTo>
                      <a:pt x="25" y="3"/>
                    </a:lnTo>
                    <a:lnTo>
                      <a:pt x="20" y="5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2"/>
                    </a:lnTo>
                    <a:lnTo>
                      <a:pt x="0" y="14"/>
                    </a:lnTo>
                    <a:lnTo>
                      <a:pt x="34" y="63"/>
                    </a:lnTo>
                    <a:lnTo>
                      <a:pt x="35" y="62"/>
                    </a:lnTo>
                    <a:lnTo>
                      <a:pt x="36" y="61"/>
                    </a:lnTo>
                    <a:lnTo>
                      <a:pt x="37" y="61"/>
                    </a:lnTo>
                    <a:lnTo>
                      <a:pt x="38" y="59"/>
                    </a:lnTo>
                    <a:lnTo>
                      <a:pt x="39" y="59"/>
                    </a:lnTo>
                    <a:lnTo>
                      <a:pt x="40" y="59"/>
                    </a:lnTo>
                    <a:lnTo>
                      <a:pt x="40" y="59"/>
                    </a:lnTo>
                    <a:lnTo>
                      <a:pt x="42" y="59"/>
                    </a:lnTo>
                    <a:lnTo>
                      <a:pt x="42" y="5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1" name="Freeform 3780"/>
              <p:cNvSpPr>
                <a:spLocks/>
              </p:cNvSpPr>
              <p:nvPr/>
            </p:nvSpPr>
            <p:spPr bwMode="auto">
              <a:xfrm>
                <a:off x="1544" y="2054"/>
                <a:ext cx="10" cy="13"/>
              </a:xfrm>
              <a:custGeom>
                <a:avLst/>
                <a:gdLst/>
                <a:ahLst/>
                <a:cxnLst>
                  <a:cxn ang="0">
                    <a:pos x="49" y="21"/>
                  </a:cxn>
                  <a:cxn ang="0">
                    <a:pos x="49" y="21"/>
                  </a:cxn>
                  <a:cxn ang="0">
                    <a:pos x="43" y="17"/>
                  </a:cxn>
                  <a:cxn ang="0">
                    <a:pos x="39" y="13"/>
                  </a:cxn>
                  <a:cxn ang="0">
                    <a:pos x="33" y="10"/>
                  </a:cxn>
                  <a:cxn ang="0">
                    <a:pos x="26" y="6"/>
                  </a:cxn>
                  <a:cxn ang="0">
                    <a:pos x="20" y="4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1" y="59"/>
                  </a:cxn>
                  <a:cxn ang="0">
                    <a:pos x="3" y="59"/>
                  </a:cxn>
                  <a:cxn ang="0">
                    <a:pos x="3" y="59"/>
                  </a:cxn>
                  <a:cxn ang="0">
                    <a:pos x="4" y="61"/>
                  </a:cxn>
                  <a:cxn ang="0">
                    <a:pos x="5" y="61"/>
                  </a:cxn>
                  <a:cxn ang="0">
                    <a:pos x="7" y="61"/>
                  </a:cxn>
                  <a:cxn ang="0">
                    <a:pos x="7" y="62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49" y="21"/>
                  </a:cxn>
                </a:cxnLst>
                <a:rect l="0" t="0" r="r" b="b"/>
                <a:pathLst>
                  <a:path w="49" h="63">
                    <a:moveTo>
                      <a:pt x="49" y="21"/>
                    </a:moveTo>
                    <a:lnTo>
                      <a:pt x="49" y="21"/>
                    </a:lnTo>
                    <a:lnTo>
                      <a:pt x="43" y="17"/>
                    </a:lnTo>
                    <a:lnTo>
                      <a:pt x="39" y="13"/>
                    </a:lnTo>
                    <a:lnTo>
                      <a:pt x="33" y="10"/>
                    </a:lnTo>
                    <a:lnTo>
                      <a:pt x="26" y="6"/>
                    </a:lnTo>
                    <a:lnTo>
                      <a:pt x="20" y="4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1" y="59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4" y="61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7" y="62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2" name="Freeform 3781"/>
              <p:cNvSpPr>
                <a:spLocks/>
              </p:cNvSpPr>
              <p:nvPr/>
            </p:nvSpPr>
            <p:spPr bwMode="auto">
              <a:xfrm>
                <a:off x="1545" y="2058"/>
                <a:ext cx="13" cy="11"/>
              </a:xfrm>
              <a:custGeom>
                <a:avLst/>
                <a:gdLst/>
                <a:ahLst/>
                <a:cxnLst>
                  <a:cxn ang="0">
                    <a:pos x="61" y="51"/>
                  </a:cxn>
                  <a:cxn ang="0">
                    <a:pos x="61" y="51"/>
                  </a:cxn>
                  <a:cxn ang="0">
                    <a:pos x="61" y="44"/>
                  </a:cxn>
                  <a:cxn ang="0">
                    <a:pos x="60" y="37"/>
                  </a:cxn>
                  <a:cxn ang="0">
                    <a:pos x="59" y="31"/>
                  </a:cxn>
                  <a:cxn ang="0">
                    <a:pos x="56" y="24"/>
                  </a:cxn>
                  <a:cxn ang="0">
                    <a:pos x="54" y="18"/>
                  </a:cxn>
                  <a:cxn ang="0">
                    <a:pos x="51" y="12"/>
                  </a:cxn>
                  <a:cxn ang="0">
                    <a:pos x="46" y="6"/>
                  </a:cxn>
                  <a:cxn ang="0">
                    <a:pos x="41" y="0"/>
                  </a:cxn>
                  <a:cxn ang="0">
                    <a:pos x="0" y="42"/>
                  </a:cxn>
                  <a:cxn ang="0">
                    <a:pos x="1" y="42"/>
                  </a:cxn>
                  <a:cxn ang="0">
                    <a:pos x="1" y="43"/>
                  </a:cxn>
                  <a:cxn ang="0">
                    <a:pos x="2" y="44"/>
                  </a:cxn>
                  <a:cxn ang="0">
                    <a:pos x="2" y="45"/>
                  </a:cxn>
                  <a:cxn ang="0">
                    <a:pos x="3" y="46"/>
                  </a:cxn>
                  <a:cxn ang="0">
                    <a:pos x="3" y="48"/>
                  </a:cxn>
                  <a:cxn ang="0">
                    <a:pos x="3" y="50"/>
                  </a:cxn>
                  <a:cxn ang="0">
                    <a:pos x="3" y="51"/>
                  </a:cxn>
                  <a:cxn ang="0">
                    <a:pos x="3" y="51"/>
                  </a:cxn>
                  <a:cxn ang="0">
                    <a:pos x="61" y="51"/>
                  </a:cxn>
                </a:cxnLst>
                <a:rect l="0" t="0" r="r" b="b"/>
                <a:pathLst>
                  <a:path w="61" h="51">
                    <a:moveTo>
                      <a:pt x="61" y="51"/>
                    </a:moveTo>
                    <a:lnTo>
                      <a:pt x="61" y="51"/>
                    </a:lnTo>
                    <a:lnTo>
                      <a:pt x="61" y="44"/>
                    </a:lnTo>
                    <a:lnTo>
                      <a:pt x="60" y="37"/>
                    </a:lnTo>
                    <a:lnTo>
                      <a:pt x="59" y="31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1" y="12"/>
                    </a:lnTo>
                    <a:lnTo>
                      <a:pt x="46" y="6"/>
                    </a:lnTo>
                    <a:lnTo>
                      <a:pt x="41" y="0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2" y="44"/>
                    </a:lnTo>
                    <a:lnTo>
                      <a:pt x="2" y="45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61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3" name="Freeform 3782"/>
              <p:cNvSpPr>
                <a:spLocks/>
              </p:cNvSpPr>
              <p:nvPr/>
            </p:nvSpPr>
            <p:spPr bwMode="auto">
              <a:xfrm>
                <a:off x="1545" y="2069"/>
                <a:ext cx="13" cy="10"/>
              </a:xfrm>
              <a:custGeom>
                <a:avLst/>
                <a:gdLst/>
                <a:ahLst/>
                <a:cxnLst>
                  <a:cxn ang="0">
                    <a:pos x="45" y="50"/>
                  </a:cxn>
                  <a:cxn ang="0">
                    <a:pos x="45" y="50"/>
                  </a:cxn>
                  <a:cxn ang="0">
                    <a:pos x="48" y="44"/>
                  </a:cxn>
                  <a:cxn ang="0">
                    <a:pos x="52" y="38"/>
                  </a:cxn>
                  <a:cxn ang="0">
                    <a:pos x="55" y="32"/>
                  </a:cxn>
                  <a:cxn ang="0">
                    <a:pos x="57" y="27"/>
                  </a:cxn>
                  <a:cxn ang="0">
                    <a:pos x="59" y="20"/>
                  </a:cxn>
                  <a:cxn ang="0">
                    <a:pos x="61" y="14"/>
                  </a:cxn>
                  <a:cxn ang="0">
                    <a:pos x="61" y="7"/>
                  </a:cxn>
                  <a:cxn ang="0">
                    <a:pos x="61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5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2" y="9"/>
                  </a:cxn>
                  <a:cxn ang="0">
                    <a:pos x="1" y="10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5" y="50"/>
                  </a:cxn>
                </a:cxnLst>
                <a:rect l="0" t="0" r="r" b="b"/>
                <a:pathLst>
                  <a:path w="61" h="50">
                    <a:moveTo>
                      <a:pt x="45" y="50"/>
                    </a:moveTo>
                    <a:lnTo>
                      <a:pt x="45" y="50"/>
                    </a:lnTo>
                    <a:lnTo>
                      <a:pt x="48" y="44"/>
                    </a:lnTo>
                    <a:lnTo>
                      <a:pt x="52" y="38"/>
                    </a:lnTo>
                    <a:lnTo>
                      <a:pt x="55" y="32"/>
                    </a:lnTo>
                    <a:lnTo>
                      <a:pt x="57" y="27"/>
                    </a:lnTo>
                    <a:lnTo>
                      <a:pt x="59" y="20"/>
                    </a:lnTo>
                    <a:lnTo>
                      <a:pt x="61" y="14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5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4" name="Freeform 3783"/>
              <p:cNvSpPr>
                <a:spLocks/>
              </p:cNvSpPr>
              <p:nvPr/>
            </p:nvSpPr>
            <p:spPr bwMode="auto">
              <a:xfrm>
                <a:off x="1543" y="2071"/>
                <a:ext cx="11" cy="1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63"/>
                  </a:cxn>
                  <a:cxn ang="0">
                    <a:pos x="7" y="62"/>
                  </a:cxn>
                  <a:cxn ang="0">
                    <a:pos x="15" y="61"/>
                  </a:cxn>
                  <a:cxn ang="0">
                    <a:pos x="23" y="60"/>
                  </a:cxn>
                  <a:cxn ang="0">
                    <a:pos x="31" y="56"/>
                  </a:cxn>
                  <a:cxn ang="0">
                    <a:pos x="38" y="53"/>
                  </a:cxn>
                  <a:cxn ang="0">
                    <a:pos x="45" y="48"/>
                  </a:cxn>
                  <a:cxn ang="0">
                    <a:pos x="51" y="42"/>
                  </a:cxn>
                  <a:cxn ang="0">
                    <a:pos x="57" y="37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9" y="2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6" y="4"/>
                  </a:cxn>
                  <a:cxn ang="0">
                    <a:pos x="5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3"/>
                  </a:cxn>
                </a:cxnLst>
                <a:rect l="0" t="0" r="r" b="b"/>
                <a:pathLst>
                  <a:path w="57" h="63">
                    <a:moveTo>
                      <a:pt x="0" y="63"/>
                    </a:moveTo>
                    <a:lnTo>
                      <a:pt x="0" y="63"/>
                    </a:lnTo>
                    <a:lnTo>
                      <a:pt x="7" y="62"/>
                    </a:lnTo>
                    <a:lnTo>
                      <a:pt x="15" y="61"/>
                    </a:lnTo>
                    <a:lnTo>
                      <a:pt x="23" y="60"/>
                    </a:lnTo>
                    <a:lnTo>
                      <a:pt x="31" y="56"/>
                    </a:lnTo>
                    <a:lnTo>
                      <a:pt x="38" y="53"/>
                    </a:lnTo>
                    <a:lnTo>
                      <a:pt x="45" y="48"/>
                    </a:lnTo>
                    <a:lnTo>
                      <a:pt x="51" y="42"/>
                    </a:lnTo>
                    <a:lnTo>
                      <a:pt x="57" y="37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5" name="Freeform 3784"/>
              <p:cNvSpPr>
                <a:spLocks/>
              </p:cNvSpPr>
              <p:nvPr/>
            </p:nvSpPr>
            <p:spPr bwMode="auto">
              <a:xfrm>
                <a:off x="1533" y="2072"/>
                <a:ext cx="10" cy="12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4" y="47"/>
                  </a:cxn>
                  <a:cxn ang="0">
                    <a:pos x="10" y="52"/>
                  </a:cxn>
                  <a:cxn ang="0">
                    <a:pos x="16" y="54"/>
                  </a:cxn>
                  <a:cxn ang="0">
                    <a:pos x="22" y="57"/>
                  </a:cxn>
                  <a:cxn ang="0">
                    <a:pos x="28" y="59"/>
                  </a:cxn>
                  <a:cxn ang="0">
                    <a:pos x="34" y="60"/>
                  </a:cxn>
                  <a:cxn ang="0">
                    <a:pos x="41" y="61"/>
                  </a:cxn>
                  <a:cxn ang="0">
                    <a:pos x="48" y="61"/>
                  </a:cxn>
                  <a:cxn ang="0">
                    <a:pos x="48" y="2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9" y="1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0" y="44"/>
                  </a:cxn>
                </a:cxnLst>
                <a:rect l="0" t="0" r="r" b="b"/>
                <a:pathLst>
                  <a:path w="48" h="61">
                    <a:moveTo>
                      <a:pt x="0" y="44"/>
                    </a:moveTo>
                    <a:lnTo>
                      <a:pt x="0" y="44"/>
                    </a:lnTo>
                    <a:lnTo>
                      <a:pt x="4" y="47"/>
                    </a:lnTo>
                    <a:lnTo>
                      <a:pt x="10" y="52"/>
                    </a:lnTo>
                    <a:lnTo>
                      <a:pt x="16" y="54"/>
                    </a:lnTo>
                    <a:lnTo>
                      <a:pt x="22" y="57"/>
                    </a:lnTo>
                    <a:lnTo>
                      <a:pt x="28" y="59"/>
                    </a:lnTo>
                    <a:lnTo>
                      <a:pt x="34" y="60"/>
                    </a:lnTo>
                    <a:lnTo>
                      <a:pt x="41" y="61"/>
                    </a:lnTo>
                    <a:lnTo>
                      <a:pt x="48" y="61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6" name="Freeform 3785"/>
              <p:cNvSpPr>
                <a:spLocks/>
              </p:cNvSpPr>
              <p:nvPr/>
            </p:nvSpPr>
            <p:spPr bwMode="auto">
              <a:xfrm>
                <a:off x="1528" y="2065"/>
                <a:ext cx="13" cy="1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" y="31"/>
                  </a:cxn>
                  <a:cxn ang="0">
                    <a:pos x="4" y="38"/>
                  </a:cxn>
                  <a:cxn ang="0">
                    <a:pos x="5" y="43"/>
                  </a:cxn>
                  <a:cxn ang="0">
                    <a:pos x="7" y="50"/>
                  </a:cxn>
                  <a:cxn ang="0">
                    <a:pos x="9" y="56"/>
                  </a:cxn>
                  <a:cxn ang="0">
                    <a:pos x="13" y="62"/>
                  </a:cxn>
                  <a:cxn ang="0">
                    <a:pos x="16" y="68"/>
                  </a:cxn>
                  <a:cxn ang="0">
                    <a:pos x="21" y="72"/>
                  </a:cxn>
                  <a:cxn ang="0">
                    <a:pos x="26" y="77"/>
                  </a:cxn>
                  <a:cxn ang="0">
                    <a:pos x="64" y="33"/>
                  </a:cxn>
                  <a:cxn ang="0">
                    <a:pos x="63" y="33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1" y="31"/>
                  </a:cxn>
                  <a:cxn ang="0">
                    <a:pos x="61" y="30"/>
                  </a:cxn>
                  <a:cxn ang="0">
                    <a:pos x="61" y="28"/>
                  </a:cxn>
                  <a:cxn ang="0">
                    <a:pos x="61" y="27"/>
                  </a:cxn>
                  <a:cxn ang="0">
                    <a:pos x="60" y="26"/>
                  </a:cxn>
                  <a:cxn ang="0">
                    <a:pos x="34" y="57"/>
                  </a:cxn>
                  <a:cxn ang="0">
                    <a:pos x="29" y="0"/>
                  </a:cxn>
                  <a:cxn ang="0">
                    <a:pos x="0" y="2"/>
                  </a:cxn>
                  <a:cxn ang="0">
                    <a:pos x="3" y="31"/>
                  </a:cxn>
                  <a:cxn ang="0">
                    <a:pos x="29" y="0"/>
                  </a:cxn>
                </a:cxnLst>
                <a:rect l="0" t="0" r="r" b="b"/>
                <a:pathLst>
                  <a:path w="64" h="77">
                    <a:moveTo>
                      <a:pt x="29" y="0"/>
                    </a:moveTo>
                    <a:lnTo>
                      <a:pt x="3" y="31"/>
                    </a:lnTo>
                    <a:lnTo>
                      <a:pt x="4" y="38"/>
                    </a:lnTo>
                    <a:lnTo>
                      <a:pt x="5" y="43"/>
                    </a:lnTo>
                    <a:lnTo>
                      <a:pt x="7" y="50"/>
                    </a:lnTo>
                    <a:lnTo>
                      <a:pt x="9" y="56"/>
                    </a:lnTo>
                    <a:lnTo>
                      <a:pt x="13" y="62"/>
                    </a:lnTo>
                    <a:lnTo>
                      <a:pt x="16" y="68"/>
                    </a:lnTo>
                    <a:lnTo>
                      <a:pt x="21" y="72"/>
                    </a:lnTo>
                    <a:lnTo>
                      <a:pt x="26" y="77"/>
                    </a:lnTo>
                    <a:lnTo>
                      <a:pt x="64" y="33"/>
                    </a:lnTo>
                    <a:lnTo>
                      <a:pt x="63" y="33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8"/>
                    </a:lnTo>
                    <a:lnTo>
                      <a:pt x="61" y="27"/>
                    </a:lnTo>
                    <a:lnTo>
                      <a:pt x="60" y="26"/>
                    </a:lnTo>
                    <a:lnTo>
                      <a:pt x="34" y="57"/>
                    </a:lnTo>
                    <a:lnTo>
                      <a:pt x="29" y="0"/>
                    </a:lnTo>
                    <a:lnTo>
                      <a:pt x="0" y="2"/>
                    </a:lnTo>
                    <a:lnTo>
                      <a:pt x="3" y="3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7" name="Freeform 3786"/>
              <p:cNvSpPr>
                <a:spLocks/>
              </p:cNvSpPr>
              <p:nvPr/>
            </p:nvSpPr>
            <p:spPr bwMode="auto">
              <a:xfrm>
                <a:off x="1560" y="2058"/>
                <a:ext cx="12" cy="8"/>
              </a:xfrm>
              <a:custGeom>
                <a:avLst/>
                <a:gdLst/>
                <a:ahLst/>
                <a:cxnLst>
                  <a:cxn ang="0">
                    <a:pos x="41" y="42"/>
                  </a:cxn>
                  <a:cxn ang="0">
                    <a:pos x="41" y="42"/>
                  </a:cxn>
                  <a:cxn ang="0">
                    <a:pos x="45" y="38"/>
                  </a:cxn>
                  <a:cxn ang="0">
                    <a:pos x="48" y="33"/>
                  </a:cxn>
                  <a:cxn ang="0">
                    <a:pos x="51" y="29"/>
                  </a:cxn>
                  <a:cxn ang="0">
                    <a:pos x="53" y="23"/>
                  </a:cxn>
                  <a:cxn ang="0">
                    <a:pos x="55" y="18"/>
                  </a:cxn>
                  <a:cxn ang="0">
                    <a:pos x="56" y="13"/>
                  </a:cxn>
                  <a:cxn ang="0">
                    <a:pos x="58" y="7"/>
                  </a:cxn>
                  <a:cxn ang="0">
                    <a:pos x="58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1" y="42"/>
                  </a:cxn>
                </a:cxnLst>
                <a:rect l="0" t="0" r="r" b="b"/>
                <a:pathLst>
                  <a:path w="58" h="42">
                    <a:moveTo>
                      <a:pt x="41" y="42"/>
                    </a:moveTo>
                    <a:lnTo>
                      <a:pt x="41" y="42"/>
                    </a:lnTo>
                    <a:lnTo>
                      <a:pt x="45" y="38"/>
                    </a:lnTo>
                    <a:lnTo>
                      <a:pt x="48" y="33"/>
                    </a:lnTo>
                    <a:lnTo>
                      <a:pt x="51" y="29"/>
                    </a:lnTo>
                    <a:lnTo>
                      <a:pt x="53" y="23"/>
                    </a:lnTo>
                    <a:lnTo>
                      <a:pt x="55" y="18"/>
                    </a:lnTo>
                    <a:lnTo>
                      <a:pt x="56" y="13"/>
                    </a:lnTo>
                    <a:lnTo>
                      <a:pt x="58" y="7"/>
                    </a:lnTo>
                    <a:lnTo>
                      <a:pt x="58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1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8" name="Freeform 3787"/>
              <p:cNvSpPr>
                <a:spLocks/>
              </p:cNvSpPr>
              <p:nvPr/>
            </p:nvSpPr>
            <p:spPr bwMode="auto">
              <a:xfrm>
                <a:off x="1560" y="2058"/>
                <a:ext cx="9" cy="12"/>
              </a:xfrm>
              <a:custGeom>
                <a:avLst/>
                <a:gdLst/>
                <a:ahLst/>
                <a:cxnLst>
                  <a:cxn ang="0">
                    <a:pos x="1" y="58"/>
                  </a:cxn>
                  <a:cxn ang="0">
                    <a:pos x="1" y="58"/>
                  </a:cxn>
                  <a:cxn ang="0">
                    <a:pos x="7" y="58"/>
                  </a:cxn>
                  <a:cxn ang="0">
                    <a:pos x="12" y="57"/>
                  </a:cxn>
                  <a:cxn ang="0">
                    <a:pos x="17" y="55"/>
                  </a:cxn>
                  <a:cxn ang="0">
                    <a:pos x="23" y="54"/>
                  </a:cxn>
                  <a:cxn ang="0">
                    <a:pos x="27" y="52"/>
                  </a:cxn>
                  <a:cxn ang="0">
                    <a:pos x="32" y="48"/>
                  </a:cxn>
                  <a:cxn ang="0">
                    <a:pos x="37" y="45"/>
                  </a:cxn>
                  <a:cxn ang="0">
                    <a:pos x="41" y="4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58"/>
                  </a:cxn>
                </a:cxnLst>
                <a:rect l="0" t="0" r="r" b="b"/>
                <a:pathLst>
                  <a:path w="41" h="58">
                    <a:moveTo>
                      <a:pt x="1" y="58"/>
                    </a:moveTo>
                    <a:lnTo>
                      <a:pt x="1" y="58"/>
                    </a:lnTo>
                    <a:lnTo>
                      <a:pt x="7" y="58"/>
                    </a:lnTo>
                    <a:lnTo>
                      <a:pt x="12" y="57"/>
                    </a:lnTo>
                    <a:lnTo>
                      <a:pt x="17" y="55"/>
                    </a:lnTo>
                    <a:lnTo>
                      <a:pt x="23" y="54"/>
                    </a:lnTo>
                    <a:lnTo>
                      <a:pt x="27" y="52"/>
                    </a:lnTo>
                    <a:lnTo>
                      <a:pt x="32" y="48"/>
                    </a:lnTo>
                    <a:lnTo>
                      <a:pt x="37" y="45"/>
                    </a:lnTo>
                    <a:lnTo>
                      <a:pt x="41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9" name="Freeform 3788"/>
              <p:cNvSpPr>
                <a:spLocks/>
              </p:cNvSpPr>
              <p:nvPr/>
            </p:nvSpPr>
            <p:spPr bwMode="auto">
              <a:xfrm>
                <a:off x="1553" y="2058"/>
                <a:ext cx="8" cy="1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3" y="45"/>
                  </a:cxn>
                  <a:cxn ang="0">
                    <a:pos x="8" y="48"/>
                  </a:cxn>
                  <a:cxn ang="0">
                    <a:pos x="12" y="52"/>
                  </a:cxn>
                  <a:cxn ang="0">
                    <a:pos x="17" y="54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34" y="58"/>
                  </a:cxn>
                  <a:cxn ang="0">
                    <a:pos x="39" y="58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0" y="42"/>
                  </a:cxn>
                </a:cxnLst>
                <a:rect l="0" t="0" r="r" b="b"/>
                <a:pathLst>
                  <a:path w="40" h="58">
                    <a:moveTo>
                      <a:pt x="0" y="42"/>
                    </a:moveTo>
                    <a:lnTo>
                      <a:pt x="0" y="42"/>
                    </a:lnTo>
                    <a:lnTo>
                      <a:pt x="3" y="45"/>
                    </a:lnTo>
                    <a:lnTo>
                      <a:pt x="8" y="48"/>
                    </a:lnTo>
                    <a:lnTo>
                      <a:pt x="12" y="52"/>
                    </a:lnTo>
                    <a:lnTo>
                      <a:pt x="17" y="54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34" y="58"/>
                    </a:lnTo>
                    <a:lnTo>
                      <a:pt x="39" y="58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0" name="Freeform 3789"/>
              <p:cNvSpPr>
                <a:spLocks/>
              </p:cNvSpPr>
              <p:nvPr/>
            </p:nvSpPr>
            <p:spPr bwMode="auto">
              <a:xfrm>
                <a:off x="1549" y="2058"/>
                <a:ext cx="12" cy="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7"/>
                  </a:cxn>
                  <a:cxn ang="0">
                    <a:pos x="1" y="13"/>
                  </a:cxn>
                  <a:cxn ang="0">
                    <a:pos x="3" y="18"/>
                  </a:cxn>
                  <a:cxn ang="0">
                    <a:pos x="5" y="23"/>
                  </a:cxn>
                  <a:cxn ang="0">
                    <a:pos x="7" y="29"/>
                  </a:cxn>
                  <a:cxn ang="0">
                    <a:pos x="10" y="33"/>
                  </a:cxn>
                  <a:cxn ang="0">
                    <a:pos x="13" y="38"/>
                  </a:cxn>
                  <a:cxn ang="0">
                    <a:pos x="18" y="42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1"/>
                  </a:cxn>
                  <a:cxn ang="0">
                    <a:pos x="58" y="1"/>
                  </a:cxn>
                  <a:cxn ang="0">
                    <a:pos x="59" y="1"/>
                  </a:cxn>
                  <a:cxn ang="0">
                    <a:pos x="59" y="2"/>
                  </a:cxn>
                  <a:cxn ang="0">
                    <a:pos x="59" y="2"/>
                  </a:cxn>
                  <a:cxn ang="0">
                    <a:pos x="59" y="1"/>
                  </a:cxn>
                  <a:cxn ang="0">
                    <a:pos x="59" y="1"/>
                  </a:cxn>
                  <a:cxn ang="0">
                    <a:pos x="0" y="1"/>
                  </a:cxn>
                </a:cxnLst>
                <a:rect l="0" t="0" r="r" b="b"/>
                <a:pathLst>
                  <a:path w="59" h="42">
                    <a:moveTo>
                      <a:pt x="0" y="1"/>
                    </a:moveTo>
                    <a:lnTo>
                      <a:pt x="0" y="1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3" y="18"/>
                    </a:lnTo>
                    <a:lnTo>
                      <a:pt x="5" y="23"/>
                    </a:lnTo>
                    <a:lnTo>
                      <a:pt x="7" y="29"/>
                    </a:lnTo>
                    <a:lnTo>
                      <a:pt x="10" y="33"/>
                    </a:lnTo>
                    <a:lnTo>
                      <a:pt x="13" y="38"/>
                    </a:lnTo>
                    <a:lnTo>
                      <a:pt x="18" y="4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1" name="Freeform 3790"/>
              <p:cNvSpPr>
                <a:spLocks/>
              </p:cNvSpPr>
              <p:nvPr/>
            </p:nvSpPr>
            <p:spPr bwMode="auto">
              <a:xfrm>
                <a:off x="1549" y="2050"/>
                <a:ext cx="12" cy="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3" y="3"/>
                  </a:cxn>
                  <a:cxn ang="0">
                    <a:pos x="10" y="8"/>
                  </a:cxn>
                  <a:cxn ang="0">
                    <a:pos x="7" y="13"/>
                  </a:cxn>
                  <a:cxn ang="0">
                    <a:pos x="5" y="18"/>
                  </a:cxn>
                  <a:cxn ang="0">
                    <a:pos x="3" y="23"/>
                  </a:cxn>
                  <a:cxn ang="0">
                    <a:pos x="1" y="29"/>
                  </a:cxn>
                  <a:cxn ang="0">
                    <a:pos x="0" y="34"/>
                  </a:cxn>
                  <a:cxn ang="0">
                    <a:pos x="0" y="39"/>
                  </a:cxn>
                  <a:cxn ang="0">
                    <a:pos x="59" y="39"/>
                  </a:cxn>
                  <a:cxn ang="0">
                    <a:pos x="59" y="39"/>
                  </a:cxn>
                  <a:cxn ang="0">
                    <a:pos x="59" y="39"/>
                  </a:cxn>
                  <a:cxn ang="0">
                    <a:pos x="59" y="40"/>
                  </a:cxn>
                  <a:cxn ang="0">
                    <a:pos x="58" y="40"/>
                  </a:cxn>
                  <a:cxn ang="0">
                    <a:pos x="58" y="40"/>
                  </a:cxn>
                  <a:cxn ang="0">
                    <a:pos x="58" y="41"/>
                  </a:cxn>
                  <a:cxn ang="0">
                    <a:pos x="58" y="41"/>
                  </a:cxn>
                  <a:cxn ang="0">
                    <a:pos x="58" y="41"/>
                  </a:cxn>
                  <a:cxn ang="0">
                    <a:pos x="58" y="40"/>
                  </a:cxn>
                  <a:cxn ang="0">
                    <a:pos x="18" y="0"/>
                  </a:cxn>
                </a:cxnLst>
                <a:rect l="0" t="0" r="r" b="b"/>
                <a:pathLst>
                  <a:path w="59" h="41">
                    <a:moveTo>
                      <a:pt x="18" y="0"/>
                    </a:moveTo>
                    <a:lnTo>
                      <a:pt x="18" y="0"/>
                    </a:lnTo>
                    <a:lnTo>
                      <a:pt x="13" y="3"/>
                    </a:lnTo>
                    <a:lnTo>
                      <a:pt x="10" y="8"/>
                    </a:lnTo>
                    <a:lnTo>
                      <a:pt x="7" y="13"/>
                    </a:lnTo>
                    <a:lnTo>
                      <a:pt x="5" y="18"/>
                    </a:lnTo>
                    <a:lnTo>
                      <a:pt x="3" y="23"/>
                    </a:lnTo>
                    <a:lnTo>
                      <a:pt x="1" y="29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2" name="Freeform 3791"/>
              <p:cNvSpPr>
                <a:spLocks/>
              </p:cNvSpPr>
              <p:nvPr/>
            </p:nvSpPr>
            <p:spPr bwMode="auto">
              <a:xfrm>
                <a:off x="1553" y="2047"/>
                <a:ext cx="8" cy="12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9" y="0"/>
                  </a:cxn>
                  <a:cxn ang="0">
                    <a:pos x="23" y="2"/>
                  </a:cxn>
                  <a:cxn ang="0">
                    <a:pos x="17" y="3"/>
                  </a:cxn>
                  <a:cxn ang="0">
                    <a:pos x="12" y="5"/>
                  </a:cxn>
                  <a:cxn ang="0">
                    <a:pos x="8" y="9"/>
                  </a:cxn>
                  <a:cxn ang="0">
                    <a:pos x="3" y="12"/>
                  </a:cxn>
                  <a:cxn ang="0">
                    <a:pos x="0" y="16"/>
                  </a:cxn>
                  <a:cxn ang="0">
                    <a:pos x="40" y="56"/>
                  </a:cxn>
                  <a:cxn ang="0">
                    <a:pos x="40" y="57"/>
                  </a:cxn>
                  <a:cxn ang="0">
                    <a:pos x="40" y="56"/>
                  </a:cxn>
                  <a:cxn ang="0">
                    <a:pos x="40" y="57"/>
                  </a:cxn>
                  <a:cxn ang="0">
                    <a:pos x="40" y="57"/>
                  </a:cxn>
                  <a:cxn ang="0">
                    <a:pos x="39" y="57"/>
                  </a:cxn>
                  <a:cxn ang="0">
                    <a:pos x="39" y="57"/>
                  </a:cxn>
                  <a:cxn ang="0">
                    <a:pos x="39" y="57"/>
                  </a:cxn>
                  <a:cxn ang="0">
                    <a:pos x="39" y="57"/>
                  </a:cxn>
                  <a:cxn ang="0">
                    <a:pos x="39" y="57"/>
                  </a:cxn>
                  <a:cxn ang="0">
                    <a:pos x="39" y="0"/>
                  </a:cxn>
                </a:cxnLst>
                <a:rect l="0" t="0" r="r" b="b"/>
                <a:pathLst>
                  <a:path w="40" h="57">
                    <a:moveTo>
                      <a:pt x="39" y="0"/>
                    </a:moveTo>
                    <a:lnTo>
                      <a:pt x="39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2" y="5"/>
                    </a:lnTo>
                    <a:lnTo>
                      <a:pt x="8" y="9"/>
                    </a:lnTo>
                    <a:lnTo>
                      <a:pt x="3" y="12"/>
                    </a:lnTo>
                    <a:lnTo>
                      <a:pt x="0" y="16"/>
                    </a:lnTo>
                    <a:lnTo>
                      <a:pt x="40" y="56"/>
                    </a:lnTo>
                    <a:lnTo>
                      <a:pt x="40" y="57"/>
                    </a:lnTo>
                    <a:lnTo>
                      <a:pt x="40" y="56"/>
                    </a:lnTo>
                    <a:lnTo>
                      <a:pt x="40" y="57"/>
                    </a:lnTo>
                    <a:lnTo>
                      <a:pt x="40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3" name="Freeform 3792"/>
              <p:cNvSpPr>
                <a:spLocks/>
              </p:cNvSpPr>
              <p:nvPr/>
            </p:nvSpPr>
            <p:spPr bwMode="auto">
              <a:xfrm>
                <a:off x="1560" y="2047"/>
                <a:ext cx="9" cy="12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41" y="16"/>
                  </a:cxn>
                  <a:cxn ang="0">
                    <a:pos x="37" y="12"/>
                  </a:cxn>
                  <a:cxn ang="0">
                    <a:pos x="32" y="9"/>
                  </a:cxn>
                  <a:cxn ang="0">
                    <a:pos x="27" y="5"/>
                  </a:cxn>
                  <a:cxn ang="0">
                    <a:pos x="23" y="3"/>
                  </a:cxn>
                  <a:cxn ang="0">
                    <a:pos x="17" y="2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1" y="57"/>
                  </a:cxn>
                  <a:cxn ang="0">
                    <a:pos x="1" y="57"/>
                  </a:cxn>
                  <a:cxn ang="0">
                    <a:pos x="1" y="57"/>
                  </a:cxn>
                  <a:cxn ang="0">
                    <a:pos x="1" y="57"/>
                  </a:cxn>
                  <a:cxn ang="0">
                    <a:pos x="1" y="57"/>
                  </a:cxn>
                  <a:cxn ang="0">
                    <a:pos x="0" y="57"/>
                  </a:cxn>
                  <a:cxn ang="0">
                    <a:pos x="0" y="56"/>
                  </a:cxn>
                  <a:cxn ang="0">
                    <a:pos x="0" y="57"/>
                  </a:cxn>
                  <a:cxn ang="0">
                    <a:pos x="0" y="56"/>
                  </a:cxn>
                  <a:cxn ang="0">
                    <a:pos x="0" y="57"/>
                  </a:cxn>
                  <a:cxn ang="0">
                    <a:pos x="41" y="16"/>
                  </a:cxn>
                </a:cxnLst>
                <a:rect l="0" t="0" r="r" b="b"/>
                <a:pathLst>
                  <a:path w="41" h="57">
                    <a:moveTo>
                      <a:pt x="41" y="16"/>
                    </a:moveTo>
                    <a:lnTo>
                      <a:pt x="41" y="16"/>
                    </a:lnTo>
                    <a:lnTo>
                      <a:pt x="37" y="12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3" y="3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41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4" name="Freeform 3793"/>
              <p:cNvSpPr>
                <a:spLocks/>
              </p:cNvSpPr>
              <p:nvPr/>
            </p:nvSpPr>
            <p:spPr bwMode="auto">
              <a:xfrm>
                <a:off x="1560" y="2050"/>
                <a:ext cx="12" cy="9"/>
              </a:xfrm>
              <a:custGeom>
                <a:avLst/>
                <a:gdLst/>
                <a:ahLst/>
                <a:cxnLst>
                  <a:cxn ang="0">
                    <a:pos x="58" y="39"/>
                  </a:cxn>
                  <a:cxn ang="0">
                    <a:pos x="58" y="39"/>
                  </a:cxn>
                  <a:cxn ang="0">
                    <a:pos x="58" y="34"/>
                  </a:cxn>
                  <a:cxn ang="0">
                    <a:pos x="56" y="29"/>
                  </a:cxn>
                  <a:cxn ang="0">
                    <a:pos x="55" y="23"/>
                  </a:cxn>
                  <a:cxn ang="0">
                    <a:pos x="53" y="18"/>
                  </a:cxn>
                  <a:cxn ang="0">
                    <a:pos x="51" y="13"/>
                  </a:cxn>
                  <a:cxn ang="0">
                    <a:pos x="48" y="8"/>
                  </a:cxn>
                  <a:cxn ang="0">
                    <a:pos x="45" y="3"/>
                  </a:cxn>
                  <a:cxn ang="0">
                    <a:pos x="41" y="0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58" y="39"/>
                  </a:cxn>
                </a:cxnLst>
                <a:rect l="0" t="0" r="r" b="b"/>
                <a:pathLst>
                  <a:path w="58" h="41">
                    <a:moveTo>
                      <a:pt x="58" y="39"/>
                    </a:moveTo>
                    <a:lnTo>
                      <a:pt x="58" y="39"/>
                    </a:lnTo>
                    <a:lnTo>
                      <a:pt x="58" y="34"/>
                    </a:lnTo>
                    <a:lnTo>
                      <a:pt x="56" y="29"/>
                    </a:lnTo>
                    <a:lnTo>
                      <a:pt x="55" y="23"/>
                    </a:lnTo>
                    <a:lnTo>
                      <a:pt x="53" y="18"/>
                    </a:lnTo>
                    <a:lnTo>
                      <a:pt x="51" y="13"/>
                    </a:lnTo>
                    <a:lnTo>
                      <a:pt x="48" y="8"/>
                    </a:lnTo>
                    <a:lnTo>
                      <a:pt x="45" y="3"/>
                    </a:lnTo>
                    <a:lnTo>
                      <a:pt x="41" y="0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58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5" name="Freeform 3794"/>
              <p:cNvSpPr>
                <a:spLocks/>
              </p:cNvSpPr>
              <p:nvPr/>
            </p:nvSpPr>
            <p:spPr bwMode="auto">
              <a:xfrm>
                <a:off x="1559" y="2051"/>
                <a:ext cx="12" cy="9"/>
              </a:xfrm>
              <a:custGeom>
                <a:avLst/>
                <a:gdLst/>
                <a:ahLst/>
                <a:cxnLst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1"/>
                  </a:cxn>
                  <a:cxn ang="0">
                    <a:pos x="1" y="40"/>
                  </a:cxn>
                  <a:cxn ang="0">
                    <a:pos x="1" y="39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6"/>
                  </a:cxn>
                  <a:cxn ang="0">
                    <a:pos x="0" y="35"/>
                  </a:cxn>
                  <a:cxn ang="0">
                    <a:pos x="59" y="35"/>
                  </a:cxn>
                  <a:cxn ang="0">
                    <a:pos x="57" y="30"/>
                  </a:cxn>
                  <a:cxn ang="0">
                    <a:pos x="57" y="26"/>
                  </a:cxn>
                  <a:cxn ang="0">
                    <a:pos x="56" y="21"/>
                  </a:cxn>
                  <a:cxn ang="0">
                    <a:pos x="54" y="17"/>
                  </a:cxn>
                  <a:cxn ang="0">
                    <a:pos x="53" y="12"/>
                  </a:cxn>
                  <a:cxn ang="0">
                    <a:pos x="49" y="9"/>
                  </a:cxn>
                  <a:cxn ang="0">
                    <a:pos x="47" y="4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2" y="42"/>
                  </a:cxn>
                </a:cxnLst>
                <a:rect l="0" t="0" r="r" b="b"/>
                <a:pathLst>
                  <a:path w="59" h="42">
                    <a:moveTo>
                      <a:pt x="2" y="42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59" y="35"/>
                    </a:lnTo>
                    <a:lnTo>
                      <a:pt x="57" y="30"/>
                    </a:lnTo>
                    <a:lnTo>
                      <a:pt x="57" y="26"/>
                    </a:lnTo>
                    <a:lnTo>
                      <a:pt x="56" y="21"/>
                    </a:lnTo>
                    <a:lnTo>
                      <a:pt x="54" y="17"/>
                    </a:lnTo>
                    <a:lnTo>
                      <a:pt x="53" y="12"/>
                    </a:lnTo>
                    <a:lnTo>
                      <a:pt x="49" y="9"/>
                    </a:lnTo>
                    <a:lnTo>
                      <a:pt x="47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2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6" name="Freeform 3795"/>
              <p:cNvSpPr>
                <a:spLocks/>
              </p:cNvSpPr>
              <p:nvPr/>
            </p:nvSpPr>
            <p:spPr bwMode="auto">
              <a:xfrm>
                <a:off x="1559" y="2049"/>
                <a:ext cx="9" cy="11"/>
              </a:xfrm>
              <a:custGeom>
                <a:avLst/>
                <a:gdLst/>
                <a:ahLst/>
                <a:cxnLst>
                  <a:cxn ang="0">
                    <a:pos x="7" y="57"/>
                  </a:cxn>
                  <a:cxn ang="0">
                    <a:pos x="7" y="57"/>
                  </a:cxn>
                  <a:cxn ang="0">
                    <a:pos x="6" y="57"/>
                  </a:cxn>
                  <a:cxn ang="0">
                    <a:pos x="6" y="57"/>
                  </a:cxn>
                  <a:cxn ang="0">
                    <a:pos x="5" y="57"/>
                  </a:cxn>
                  <a:cxn ang="0">
                    <a:pos x="3" y="57"/>
                  </a:cxn>
                  <a:cxn ang="0">
                    <a:pos x="2" y="56"/>
                  </a:cxn>
                  <a:cxn ang="0">
                    <a:pos x="2" y="56"/>
                  </a:cxn>
                  <a:cxn ang="0">
                    <a:pos x="1" y="55"/>
                  </a:cxn>
                  <a:cxn ang="0">
                    <a:pos x="0" y="55"/>
                  </a:cxn>
                  <a:cxn ang="0">
                    <a:pos x="42" y="13"/>
                  </a:cxn>
                  <a:cxn ang="0">
                    <a:pos x="38" y="11"/>
                  </a:cxn>
                  <a:cxn ang="0">
                    <a:pos x="35" y="8"/>
                  </a:cxn>
                  <a:cxn ang="0">
                    <a:pos x="30" y="5"/>
                  </a:cxn>
                  <a:cxn ang="0">
                    <a:pos x="25" y="3"/>
                  </a:cxn>
                  <a:cxn ang="0">
                    <a:pos x="21" y="2"/>
                  </a:cxn>
                  <a:cxn ang="0">
                    <a:pos x="16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57"/>
                  </a:cxn>
                </a:cxnLst>
                <a:rect l="0" t="0" r="r" b="b"/>
                <a:pathLst>
                  <a:path w="42" h="57">
                    <a:moveTo>
                      <a:pt x="7" y="57"/>
                    </a:moveTo>
                    <a:lnTo>
                      <a:pt x="7" y="57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5" y="57"/>
                    </a:lnTo>
                    <a:lnTo>
                      <a:pt x="3" y="57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1" y="55"/>
                    </a:lnTo>
                    <a:lnTo>
                      <a:pt x="0" y="55"/>
                    </a:lnTo>
                    <a:lnTo>
                      <a:pt x="42" y="13"/>
                    </a:lnTo>
                    <a:lnTo>
                      <a:pt x="38" y="11"/>
                    </a:lnTo>
                    <a:lnTo>
                      <a:pt x="35" y="8"/>
                    </a:lnTo>
                    <a:lnTo>
                      <a:pt x="30" y="5"/>
                    </a:lnTo>
                    <a:lnTo>
                      <a:pt x="25" y="3"/>
                    </a:lnTo>
                    <a:lnTo>
                      <a:pt x="21" y="2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7" name="Freeform 3796"/>
              <p:cNvSpPr>
                <a:spLocks/>
              </p:cNvSpPr>
              <p:nvPr/>
            </p:nvSpPr>
            <p:spPr bwMode="auto">
              <a:xfrm>
                <a:off x="1554" y="2049"/>
                <a:ext cx="8" cy="11"/>
              </a:xfrm>
              <a:custGeom>
                <a:avLst/>
                <a:gdLst/>
                <a:ahLst/>
                <a:cxnLst>
                  <a:cxn ang="0">
                    <a:pos x="42" y="55"/>
                  </a:cxn>
                  <a:cxn ang="0">
                    <a:pos x="42" y="55"/>
                  </a:cxn>
                  <a:cxn ang="0">
                    <a:pos x="41" y="55"/>
                  </a:cxn>
                  <a:cxn ang="0">
                    <a:pos x="41" y="56"/>
                  </a:cxn>
                  <a:cxn ang="0">
                    <a:pos x="40" y="56"/>
                  </a:cxn>
                  <a:cxn ang="0">
                    <a:pos x="38" y="57"/>
                  </a:cxn>
                  <a:cxn ang="0">
                    <a:pos x="37" y="57"/>
                  </a:cxn>
                  <a:cxn ang="0">
                    <a:pos x="36" y="57"/>
                  </a:cxn>
                  <a:cxn ang="0">
                    <a:pos x="36" y="57"/>
                  </a:cxn>
                  <a:cxn ang="0">
                    <a:pos x="35" y="57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26" y="1"/>
                  </a:cxn>
                  <a:cxn ang="0">
                    <a:pos x="21" y="2"/>
                  </a:cxn>
                  <a:cxn ang="0">
                    <a:pos x="16" y="3"/>
                  </a:cxn>
                  <a:cxn ang="0">
                    <a:pos x="12" y="5"/>
                  </a:cxn>
                  <a:cxn ang="0">
                    <a:pos x="7" y="8"/>
                  </a:cxn>
                  <a:cxn ang="0">
                    <a:pos x="4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2" y="55"/>
                  </a:cxn>
                </a:cxnLst>
                <a:rect l="0" t="0" r="r" b="b"/>
                <a:pathLst>
                  <a:path w="42" h="57">
                    <a:moveTo>
                      <a:pt x="42" y="55"/>
                    </a:moveTo>
                    <a:lnTo>
                      <a:pt x="42" y="55"/>
                    </a:lnTo>
                    <a:lnTo>
                      <a:pt x="41" y="55"/>
                    </a:lnTo>
                    <a:lnTo>
                      <a:pt x="41" y="56"/>
                    </a:lnTo>
                    <a:lnTo>
                      <a:pt x="40" y="56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6" y="57"/>
                    </a:lnTo>
                    <a:lnTo>
                      <a:pt x="36" y="57"/>
                    </a:lnTo>
                    <a:lnTo>
                      <a:pt x="35" y="57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21" y="2"/>
                    </a:lnTo>
                    <a:lnTo>
                      <a:pt x="16" y="3"/>
                    </a:lnTo>
                    <a:lnTo>
                      <a:pt x="12" y="5"/>
                    </a:lnTo>
                    <a:lnTo>
                      <a:pt x="7" y="8"/>
                    </a:lnTo>
                    <a:lnTo>
                      <a:pt x="4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2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8" name="Freeform 3797"/>
              <p:cNvSpPr>
                <a:spLocks/>
              </p:cNvSpPr>
              <p:nvPr/>
            </p:nvSpPr>
            <p:spPr bwMode="auto">
              <a:xfrm>
                <a:off x="1551" y="2051"/>
                <a:ext cx="11" cy="9"/>
              </a:xfrm>
              <a:custGeom>
                <a:avLst/>
                <a:gdLst/>
                <a:ahLst/>
                <a:cxnLst>
                  <a:cxn ang="0">
                    <a:pos x="58" y="35"/>
                  </a:cxn>
                  <a:cxn ang="0">
                    <a:pos x="58" y="35"/>
                  </a:cxn>
                  <a:cxn ang="0">
                    <a:pos x="58" y="36"/>
                  </a:cxn>
                  <a:cxn ang="0">
                    <a:pos x="58" y="37"/>
                  </a:cxn>
                  <a:cxn ang="0">
                    <a:pos x="58" y="37"/>
                  </a:cxn>
                  <a:cxn ang="0">
                    <a:pos x="57" y="39"/>
                  </a:cxn>
                  <a:cxn ang="0">
                    <a:pos x="57" y="40"/>
                  </a:cxn>
                  <a:cxn ang="0">
                    <a:pos x="57" y="41"/>
                  </a:cxn>
                  <a:cxn ang="0">
                    <a:pos x="56" y="42"/>
                  </a:cxn>
                  <a:cxn ang="0">
                    <a:pos x="56" y="42"/>
                  </a:cxn>
                  <a:cxn ang="0">
                    <a:pos x="14" y="0"/>
                  </a:cxn>
                  <a:cxn ang="0">
                    <a:pos x="11" y="4"/>
                  </a:cxn>
                  <a:cxn ang="0">
                    <a:pos x="8" y="9"/>
                  </a:cxn>
                  <a:cxn ang="0">
                    <a:pos x="6" y="12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58" y="35"/>
                  </a:cxn>
                </a:cxnLst>
                <a:rect l="0" t="0" r="r" b="b"/>
                <a:pathLst>
                  <a:path w="58" h="42">
                    <a:moveTo>
                      <a:pt x="58" y="35"/>
                    </a:moveTo>
                    <a:lnTo>
                      <a:pt x="58" y="35"/>
                    </a:lnTo>
                    <a:lnTo>
                      <a:pt x="58" y="36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7" y="39"/>
                    </a:lnTo>
                    <a:lnTo>
                      <a:pt x="57" y="40"/>
                    </a:lnTo>
                    <a:lnTo>
                      <a:pt x="57" y="41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14" y="0"/>
                    </a:lnTo>
                    <a:lnTo>
                      <a:pt x="11" y="4"/>
                    </a:lnTo>
                    <a:lnTo>
                      <a:pt x="8" y="9"/>
                    </a:lnTo>
                    <a:lnTo>
                      <a:pt x="6" y="12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58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9" name="Freeform 3798"/>
              <p:cNvSpPr>
                <a:spLocks/>
              </p:cNvSpPr>
              <p:nvPr/>
            </p:nvSpPr>
            <p:spPr bwMode="auto">
              <a:xfrm>
                <a:off x="1551" y="2057"/>
                <a:ext cx="11" cy="8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57" y="1"/>
                  </a:cxn>
                  <a:cxn ang="0">
                    <a:pos x="57" y="1"/>
                  </a:cxn>
                  <a:cxn ang="0">
                    <a:pos x="57" y="3"/>
                  </a:cxn>
                  <a:cxn ang="0">
                    <a:pos x="58" y="4"/>
                  </a:cxn>
                  <a:cxn ang="0">
                    <a:pos x="58" y="5"/>
                  </a:cxn>
                  <a:cxn ang="0">
                    <a:pos x="58" y="6"/>
                  </a:cxn>
                  <a:cxn ang="0">
                    <a:pos x="58" y="6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6"/>
                  </a:cxn>
                  <a:cxn ang="0">
                    <a:pos x="6" y="30"/>
                  </a:cxn>
                  <a:cxn ang="0">
                    <a:pos x="8" y="34"/>
                  </a:cxn>
                  <a:cxn ang="0">
                    <a:pos x="11" y="37"/>
                  </a:cxn>
                  <a:cxn ang="0">
                    <a:pos x="14" y="41"/>
                  </a:cxn>
                  <a:cxn ang="0">
                    <a:pos x="14" y="42"/>
                  </a:cxn>
                  <a:cxn ang="0">
                    <a:pos x="56" y="0"/>
                  </a:cxn>
                </a:cxnLst>
                <a:rect l="0" t="0" r="r" b="b"/>
                <a:pathLst>
                  <a:path w="58" h="42">
                    <a:moveTo>
                      <a:pt x="56" y="0"/>
                    </a:moveTo>
                    <a:lnTo>
                      <a:pt x="56" y="0"/>
                    </a:lnTo>
                    <a:lnTo>
                      <a:pt x="56" y="0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7" y="3"/>
                    </a:lnTo>
                    <a:lnTo>
                      <a:pt x="58" y="4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6"/>
                    </a:lnTo>
                    <a:lnTo>
                      <a:pt x="6" y="30"/>
                    </a:lnTo>
                    <a:lnTo>
                      <a:pt x="8" y="34"/>
                    </a:lnTo>
                    <a:lnTo>
                      <a:pt x="11" y="37"/>
                    </a:lnTo>
                    <a:lnTo>
                      <a:pt x="14" y="41"/>
                    </a:lnTo>
                    <a:lnTo>
                      <a:pt x="14" y="42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0" name="Freeform 3799"/>
              <p:cNvSpPr>
                <a:spLocks/>
              </p:cNvSpPr>
              <p:nvPr/>
            </p:nvSpPr>
            <p:spPr bwMode="auto">
              <a:xfrm>
                <a:off x="1554" y="2056"/>
                <a:ext cx="8" cy="12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6" y="0"/>
                  </a:cxn>
                  <a:cxn ang="0">
                    <a:pos x="37" y="1"/>
                  </a:cxn>
                  <a:cxn ang="0">
                    <a:pos x="38" y="1"/>
                  </a:cxn>
                  <a:cxn ang="0">
                    <a:pos x="40" y="1"/>
                  </a:cxn>
                  <a:cxn ang="0">
                    <a:pos x="41" y="2"/>
                  </a:cxn>
                  <a:cxn ang="0">
                    <a:pos x="41" y="2"/>
                  </a:cxn>
                  <a:cxn ang="0">
                    <a:pos x="42" y="3"/>
                  </a:cxn>
                  <a:cxn ang="0">
                    <a:pos x="0" y="45"/>
                  </a:cxn>
                  <a:cxn ang="0">
                    <a:pos x="4" y="47"/>
                  </a:cxn>
                  <a:cxn ang="0">
                    <a:pos x="7" y="51"/>
                  </a:cxn>
                  <a:cxn ang="0">
                    <a:pos x="12" y="53"/>
                  </a:cxn>
                  <a:cxn ang="0">
                    <a:pos x="16" y="55"/>
                  </a:cxn>
                  <a:cxn ang="0">
                    <a:pos x="21" y="56"/>
                  </a:cxn>
                  <a:cxn ang="0">
                    <a:pos x="26" y="58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35" y="59"/>
                  </a:cxn>
                  <a:cxn ang="0">
                    <a:pos x="35" y="0"/>
                  </a:cxn>
                </a:cxnLst>
                <a:rect l="0" t="0" r="r" b="b"/>
                <a:pathLst>
                  <a:path w="42" h="59">
                    <a:moveTo>
                      <a:pt x="35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0" y="1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2" y="3"/>
                    </a:lnTo>
                    <a:lnTo>
                      <a:pt x="0" y="45"/>
                    </a:lnTo>
                    <a:lnTo>
                      <a:pt x="4" y="47"/>
                    </a:lnTo>
                    <a:lnTo>
                      <a:pt x="7" y="51"/>
                    </a:lnTo>
                    <a:lnTo>
                      <a:pt x="12" y="53"/>
                    </a:lnTo>
                    <a:lnTo>
                      <a:pt x="16" y="55"/>
                    </a:lnTo>
                    <a:lnTo>
                      <a:pt x="21" y="56"/>
                    </a:lnTo>
                    <a:lnTo>
                      <a:pt x="26" y="58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35" y="59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1" name="Freeform 3800"/>
              <p:cNvSpPr>
                <a:spLocks/>
              </p:cNvSpPr>
              <p:nvPr/>
            </p:nvSpPr>
            <p:spPr bwMode="auto">
              <a:xfrm>
                <a:off x="1559" y="2056"/>
                <a:ext cx="9" cy="1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59"/>
                  </a:cxn>
                  <a:cxn ang="0">
                    <a:pos x="12" y="59"/>
                  </a:cxn>
                  <a:cxn ang="0">
                    <a:pos x="16" y="58"/>
                  </a:cxn>
                  <a:cxn ang="0">
                    <a:pos x="21" y="56"/>
                  </a:cxn>
                  <a:cxn ang="0">
                    <a:pos x="25" y="55"/>
                  </a:cxn>
                  <a:cxn ang="0">
                    <a:pos x="30" y="53"/>
                  </a:cxn>
                  <a:cxn ang="0">
                    <a:pos x="35" y="51"/>
                  </a:cxn>
                  <a:cxn ang="0">
                    <a:pos x="38" y="47"/>
                  </a:cxn>
                  <a:cxn ang="0">
                    <a:pos x="42" y="44"/>
                  </a:cxn>
                  <a:cxn ang="0">
                    <a:pos x="42" y="44"/>
                  </a:cxn>
                  <a:cxn ang="0">
                    <a:pos x="0" y="3"/>
                  </a:cxn>
                </a:cxnLst>
                <a:rect l="0" t="0" r="r" b="b"/>
                <a:pathLst>
                  <a:path w="42" h="59">
                    <a:moveTo>
                      <a:pt x="0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59"/>
                    </a:lnTo>
                    <a:lnTo>
                      <a:pt x="12" y="59"/>
                    </a:lnTo>
                    <a:lnTo>
                      <a:pt x="16" y="58"/>
                    </a:lnTo>
                    <a:lnTo>
                      <a:pt x="21" y="56"/>
                    </a:lnTo>
                    <a:lnTo>
                      <a:pt x="25" y="55"/>
                    </a:lnTo>
                    <a:lnTo>
                      <a:pt x="30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2" name="Freeform 3801"/>
              <p:cNvSpPr>
                <a:spLocks/>
              </p:cNvSpPr>
              <p:nvPr/>
            </p:nvSpPr>
            <p:spPr bwMode="auto">
              <a:xfrm>
                <a:off x="1559" y="2057"/>
                <a:ext cx="12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4" y="41"/>
                  </a:cxn>
                  <a:cxn ang="0">
                    <a:pos x="47" y="37"/>
                  </a:cxn>
                  <a:cxn ang="0">
                    <a:pos x="49" y="34"/>
                  </a:cxn>
                  <a:cxn ang="0">
                    <a:pos x="53" y="29"/>
                  </a:cxn>
                  <a:cxn ang="0">
                    <a:pos x="54" y="26"/>
                  </a:cxn>
                  <a:cxn ang="0">
                    <a:pos x="56" y="21"/>
                  </a:cxn>
                  <a:cxn ang="0">
                    <a:pos x="57" y="16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59" y="6"/>
                  </a:cxn>
                  <a:cxn ang="0">
                    <a:pos x="0" y="6"/>
                  </a:cxn>
                </a:cxnLst>
                <a:rect l="0" t="0" r="r" b="b"/>
                <a:pathLst>
                  <a:path w="59" h="41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4" y="41"/>
                    </a:lnTo>
                    <a:lnTo>
                      <a:pt x="47" y="37"/>
                    </a:lnTo>
                    <a:lnTo>
                      <a:pt x="49" y="34"/>
                    </a:lnTo>
                    <a:lnTo>
                      <a:pt x="53" y="29"/>
                    </a:lnTo>
                    <a:lnTo>
                      <a:pt x="54" y="26"/>
                    </a:lnTo>
                    <a:lnTo>
                      <a:pt x="56" y="21"/>
                    </a:lnTo>
                    <a:lnTo>
                      <a:pt x="57" y="16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59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3" name="Freeform 3802"/>
              <p:cNvSpPr>
                <a:spLocks/>
              </p:cNvSpPr>
              <p:nvPr/>
            </p:nvSpPr>
            <p:spPr bwMode="auto">
              <a:xfrm>
                <a:off x="1517" y="2051"/>
                <a:ext cx="9" cy="27"/>
              </a:xfrm>
              <a:custGeom>
                <a:avLst/>
                <a:gdLst/>
                <a:ahLst/>
                <a:cxnLst>
                  <a:cxn ang="0">
                    <a:pos x="49" y="132"/>
                  </a:cxn>
                  <a:cxn ang="0">
                    <a:pos x="33" y="132"/>
                  </a:cxn>
                  <a:cxn ang="0">
                    <a:pos x="33" y="29"/>
                  </a:cxn>
                  <a:cxn ang="0">
                    <a:pos x="30" y="30"/>
                  </a:cxn>
                  <a:cxn ang="0">
                    <a:pos x="29" y="33"/>
                  </a:cxn>
                  <a:cxn ang="0">
                    <a:pos x="28" y="34"/>
                  </a:cxn>
                  <a:cxn ang="0">
                    <a:pos x="26" y="35"/>
                  </a:cxn>
                  <a:cxn ang="0">
                    <a:pos x="24" y="36"/>
                  </a:cxn>
                  <a:cxn ang="0">
                    <a:pos x="21" y="37"/>
                  </a:cxn>
                  <a:cxn ang="0">
                    <a:pos x="20" y="40"/>
                  </a:cxn>
                  <a:cxn ang="0">
                    <a:pos x="18" y="41"/>
                  </a:cxn>
                  <a:cxn ang="0">
                    <a:pos x="15" y="42"/>
                  </a:cxn>
                  <a:cxn ang="0">
                    <a:pos x="13" y="43"/>
                  </a:cxn>
                  <a:cxn ang="0">
                    <a:pos x="11" y="44"/>
                  </a:cxn>
                  <a:cxn ang="0">
                    <a:pos x="9" y="45"/>
                  </a:cxn>
                  <a:cxn ang="0">
                    <a:pos x="6" y="47"/>
                  </a:cxn>
                  <a:cxn ang="0">
                    <a:pos x="4" y="48"/>
                  </a:cxn>
                  <a:cxn ang="0">
                    <a:pos x="3" y="48"/>
                  </a:cxn>
                  <a:cxn ang="0">
                    <a:pos x="0" y="49"/>
                  </a:cxn>
                  <a:cxn ang="0">
                    <a:pos x="0" y="34"/>
                  </a:cxn>
                  <a:cxn ang="0">
                    <a:pos x="4" y="32"/>
                  </a:cxn>
                  <a:cxn ang="0">
                    <a:pos x="7" y="30"/>
                  </a:cxn>
                  <a:cxn ang="0">
                    <a:pos x="10" y="28"/>
                  </a:cxn>
                  <a:cxn ang="0">
                    <a:pos x="13" y="26"/>
                  </a:cxn>
                  <a:cxn ang="0">
                    <a:pos x="15" y="25"/>
                  </a:cxn>
                  <a:cxn ang="0">
                    <a:pos x="19" y="22"/>
                  </a:cxn>
                  <a:cxn ang="0">
                    <a:pos x="21" y="20"/>
                  </a:cxn>
                  <a:cxn ang="0">
                    <a:pos x="24" y="18"/>
                  </a:cxn>
                  <a:cxn ang="0">
                    <a:pos x="26" y="15"/>
                  </a:cxn>
                  <a:cxn ang="0">
                    <a:pos x="28" y="13"/>
                  </a:cxn>
                  <a:cxn ang="0">
                    <a:pos x="30" y="11"/>
                  </a:cxn>
                  <a:cxn ang="0">
                    <a:pos x="33" y="10"/>
                  </a:cxn>
                  <a:cxn ang="0">
                    <a:pos x="34" y="7"/>
                  </a:cxn>
                  <a:cxn ang="0">
                    <a:pos x="36" y="5"/>
                  </a:cxn>
                  <a:cxn ang="0">
                    <a:pos x="37" y="3"/>
                  </a:cxn>
                  <a:cxn ang="0">
                    <a:pos x="39" y="0"/>
                  </a:cxn>
                  <a:cxn ang="0">
                    <a:pos x="49" y="0"/>
                  </a:cxn>
                  <a:cxn ang="0">
                    <a:pos x="49" y="132"/>
                  </a:cxn>
                </a:cxnLst>
                <a:rect l="0" t="0" r="r" b="b"/>
                <a:pathLst>
                  <a:path w="49" h="132">
                    <a:moveTo>
                      <a:pt x="49" y="132"/>
                    </a:moveTo>
                    <a:lnTo>
                      <a:pt x="33" y="132"/>
                    </a:lnTo>
                    <a:lnTo>
                      <a:pt x="33" y="29"/>
                    </a:lnTo>
                    <a:lnTo>
                      <a:pt x="30" y="30"/>
                    </a:lnTo>
                    <a:lnTo>
                      <a:pt x="29" y="33"/>
                    </a:lnTo>
                    <a:lnTo>
                      <a:pt x="28" y="34"/>
                    </a:lnTo>
                    <a:lnTo>
                      <a:pt x="26" y="35"/>
                    </a:lnTo>
                    <a:lnTo>
                      <a:pt x="24" y="36"/>
                    </a:lnTo>
                    <a:lnTo>
                      <a:pt x="21" y="37"/>
                    </a:lnTo>
                    <a:lnTo>
                      <a:pt x="20" y="40"/>
                    </a:lnTo>
                    <a:lnTo>
                      <a:pt x="18" y="41"/>
                    </a:lnTo>
                    <a:lnTo>
                      <a:pt x="15" y="42"/>
                    </a:lnTo>
                    <a:lnTo>
                      <a:pt x="13" y="43"/>
                    </a:lnTo>
                    <a:lnTo>
                      <a:pt x="11" y="44"/>
                    </a:lnTo>
                    <a:lnTo>
                      <a:pt x="9" y="45"/>
                    </a:lnTo>
                    <a:lnTo>
                      <a:pt x="6" y="47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0" y="49"/>
                    </a:lnTo>
                    <a:lnTo>
                      <a:pt x="0" y="34"/>
                    </a:lnTo>
                    <a:lnTo>
                      <a:pt x="4" y="32"/>
                    </a:lnTo>
                    <a:lnTo>
                      <a:pt x="7" y="30"/>
                    </a:lnTo>
                    <a:lnTo>
                      <a:pt x="10" y="28"/>
                    </a:lnTo>
                    <a:lnTo>
                      <a:pt x="13" y="26"/>
                    </a:lnTo>
                    <a:lnTo>
                      <a:pt x="15" y="25"/>
                    </a:lnTo>
                    <a:lnTo>
                      <a:pt x="19" y="22"/>
                    </a:lnTo>
                    <a:lnTo>
                      <a:pt x="21" y="20"/>
                    </a:lnTo>
                    <a:lnTo>
                      <a:pt x="24" y="18"/>
                    </a:lnTo>
                    <a:lnTo>
                      <a:pt x="26" y="15"/>
                    </a:lnTo>
                    <a:lnTo>
                      <a:pt x="28" y="13"/>
                    </a:lnTo>
                    <a:lnTo>
                      <a:pt x="30" y="11"/>
                    </a:lnTo>
                    <a:lnTo>
                      <a:pt x="33" y="10"/>
                    </a:lnTo>
                    <a:lnTo>
                      <a:pt x="34" y="7"/>
                    </a:lnTo>
                    <a:lnTo>
                      <a:pt x="36" y="5"/>
                    </a:lnTo>
                    <a:lnTo>
                      <a:pt x="37" y="3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49" y="1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4" name="Freeform 3803"/>
              <p:cNvSpPr>
                <a:spLocks/>
              </p:cNvSpPr>
              <p:nvPr/>
            </p:nvSpPr>
            <p:spPr bwMode="auto">
              <a:xfrm>
                <a:off x="1534" y="2052"/>
                <a:ext cx="18" cy="26"/>
              </a:xfrm>
              <a:custGeom>
                <a:avLst/>
                <a:gdLst/>
                <a:ahLst/>
                <a:cxnLst>
                  <a:cxn ang="0">
                    <a:pos x="18" y="96"/>
                  </a:cxn>
                  <a:cxn ang="0">
                    <a:pos x="20" y="104"/>
                  </a:cxn>
                  <a:cxn ang="0">
                    <a:pos x="25" y="109"/>
                  </a:cxn>
                  <a:cxn ang="0">
                    <a:pos x="29" y="114"/>
                  </a:cxn>
                  <a:cxn ang="0">
                    <a:pos x="36" y="116"/>
                  </a:cxn>
                  <a:cxn ang="0">
                    <a:pos x="43" y="118"/>
                  </a:cxn>
                  <a:cxn ang="0">
                    <a:pos x="51" y="116"/>
                  </a:cxn>
                  <a:cxn ang="0">
                    <a:pos x="58" y="113"/>
                  </a:cxn>
                  <a:cxn ang="0">
                    <a:pos x="64" y="107"/>
                  </a:cxn>
                  <a:cxn ang="0">
                    <a:pos x="69" y="99"/>
                  </a:cxn>
                  <a:cxn ang="0">
                    <a:pos x="70" y="90"/>
                  </a:cxn>
                  <a:cxn ang="0">
                    <a:pos x="70" y="79"/>
                  </a:cxn>
                  <a:cxn ang="0">
                    <a:pos x="67" y="71"/>
                  </a:cxn>
                  <a:cxn ang="0">
                    <a:pos x="63" y="64"/>
                  </a:cxn>
                  <a:cxn ang="0">
                    <a:pos x="56" y="60"/>
                  </a:cxn>
                  <a:cxn ang="0">
                    <a:pos x="48" y="56"/>
                  </a:cxn>
                  <a:cxn ang="0">
                    <a:pos x="41" y="56"/>
                  </a:cxn>
                  <a:cxn ang="0">
                    <a:pos x="35" y="57"/>
                  </a:cxn>
                  <a:cxn ang="0">
                    <a:pos x="30" y="59"/>
                  </a:cxn>
                  <a:cxn ang="0">
                    <a:pos x="26" y="62"/>
                  </a:cxn>
                  <a:cxn ang="0">
                    <a:pos x="21" y="66"/>
                  </a:cxn>
                  <a:cxn ang="0">
                    <a:pos x="19" y="69"/>
                  </a:cxn>
                  <a:cxn ang="0">
                    <a:pos x="81" y="0"/>
                  </a:cxn>
                  <a:cxn ang="0">
                    <a:pos x="22" y="51"/>
                  </a:cxn>
                  <a:cxn ang="0">
                    <a:pos x="30" y="45"/>
                  </a:cxn>
                  <a:cxn ang="0">
                    <a:pos x="40" y="42"/>
                  </a:cxn>
                  <a:cxn ang="0">
                    <a:pos x="51" y="42"/>
                  </a:cxn>
                  <a:cxn ang="0">
                    <a:pos x="63" y="45"/>
                  </a:cxn>
                  <a:cxn ang="0">
                    <a:pos x="72" y="52"/>
                  </a:cxn>
                  <a:cxn ang="0">
                    <a:pos x="80" y="60"/>
                  </a:cxn>
                  <a:cxn ang="0">
                    <a:pos x="86" y="71"/>
                  </a:cxn>
                  <a:cxn ang="0">
                    <a:pos x="87" y="84"/>
                  </a:cxn>
                  <a:cxn ang="0">
                    <a:pos x="86" y="97"/>
                  </a:cxn>
                  <a:cxn ang="0">
                    <a:pos x="81" y="108"/>
                  </a:cxn>
                  <a:cxn ang="0">
                    <a:pos x="73" y="119"/>
                  </a:cxn>
                  <a:cxn ang="0">
                    <a:pos x="62" y="127"/>
                  </a:cxn>
                  <a:cxn ang="0">
                    <a:pos x="48" y="130"/>
                  </a:cxn>
                  <a:cxn ang="0">
                    <a:pos x="34" y="130"/>
                  </a:cxn>
                  <a:cxn ang="0">
                    <a:pos x="22" y="127"/>
                  </a:cxn>
                  <a:cxn ang="0">
                    <a:pos x="13" y="121"/>
                  </a:cxn>
                  <a:cxn ang="0">
                    <a:pos x="6" y="113"/>
                  </a:cxn>
                  <a:cxn ang="0">
                    <a:pos x="2" y="103"/>
                  </a:cxn>
                </a:cxnLst>
                <a:rect l="0" t="0" r="r" b="b"/>
                <a:pathLst>
                  <a:path w="87" h="131">
                    <a:moveTo>
                      <a:pt x="0" y="94"/>
                    </a:moveTo>
                    <a:lnTo>
                      <a:pt x="18" y="93"/>
                    </a:lnTo>
                    <a:lnTo>
                      <a:pt x="18" y="96"/>
                    </a:lnTo>
                    <a:lnTo>
                      <a:pt x="19" y="99"/>
                    </a:lnTo>
                    <a:lnTo>
                      <a:pt x="20" y="101"/>
                    </a:lnTo>
                    <a:lnTo>
                      <a:pt x="20" y="104"/>
                    </a:lnTo>
                    <a:lnTo>
                      <a:pt x="21" y="106"/>
                    </a:lnTo>
                    <a:lnTo>
                      <a:pt x="23" y="108"/>
                    </a:lnTo>
                    <a:lnTo>
                      <a:pt x="25" y="109"/>
                    </a:lnTo>
                    <a:lnTo>
                      <a:pt x="26" y="112"/>
                    </a:lnTo>
                    <a:lnTo>
                      <a:pt x="28" y="113"/>
                    </a:lnTo>
                    <a:lnTo>
                      <a:pt x="29" y="114"/>
                    </a:lnTo>
                    <a:lnTo>
                      <a:pt x="32" y="115"/>
                    </a:lnTo>
                    <a:lnTo>
                      <a:pt x="34" y="116"/>
                    </a:lnTo>
                    <a:lnTo>
                      <a:pt x="36" y="116"/>
                    </a:lnTo>
                    <a:lnTo>
                      <a:pt x="39" y="118"/>
                    </a:lnTo>
                    <a:lnTo>
                      <a:pt x="40" y="118"/>
                    </a:lnTo>
                    <a:lnTo>
                      <a:pt x="43" y="118"/>
                    </a:lnTo>
                    <a:lnTo>
                      <a:pt x="45" y="118"/>
                    </a:lnTo>
                    <a:lnTo>
                      <a:pt x="48" y="118"/>
                    </a:lnTo>
                    <a:lnTo>
                      <a:pt x="51" y="116"/>
                    </a:lnTo>
                    <a:lnTo>
                      <a:pt x="54" y="115"/>
                    </a:lnTo>
                    <a:lnTo>
                      <a:pt x="56" y="114"/>
                    </a:lnTo>
                    <a:lnTo>
                      <a:pt x="58" y="113"/>
                    </a:lnTo>
                    <a:lnTo>
                      <a:pt x="60" y="111"/>
                    </a:lnTo>
                    <a:lnTo>
                      <a:pt x="63" y="109"/>
                    </a:lnTo>
                    <a:lnTo>
                      <a:pt x="64" y="107"/>
                    </a:lnTo>
                    <a:lnTo>
                      <a:pt x="66" y="105"/>
                    </a:lnTo>
                    <a:lnTo>
                      <a:pt x="67" y="101"/>
                    </a:lnTo>
                    <a:lnTo>
                      <a:pt x="69" y="99"/>
                    </a:lnTo>
                    <a:lnTo>
                      <a:pt x="69" y="96"/>
                    </a:lnTo>
                    <a:lnTo>
                      <a:pt x="70" y="93"/>
                    </a:lnTo>
                    <a:lnTo>
                      <a:pt x="70" y="90"/>
                    </a:lnTo>
                    <a:lnTo>
                      <a:pt x="70" y="86"/>
                    </a:lnTo>
                    <a:lnTo>
                      <a:pt x="70" y="83"/>
                    </a:lnTo>
                    <a:lnTo>
                      <a:pt x="70" y="79"/>
                    </a:lnTo>
                    <a:lnTo>
                      <a:pt x="70" y="76"/>
                    </a:lnTo>
                    <a:lnTo>
                      <a:pt x="69" y="74"/>
                    </a:lnTo>
                    <a:lnTo>
                      <a:pt x="67" y="71"/>
                    </a:lnTo>
                    <a:lnTo>
                      <a:pt x="66" y="69"/>
                    </a:lnTo>
                    <a:lnTo>
                      <a:pt x="64" y="67"/>
                    </a:lnTo>
                    <a:lnTo>
                      <a:pt x="63" y="64"/>
                    </a:lnTo>
                    <a:lnTo>
                      <a:pt x="60" y="62"/>
                    </a:lnTo>
                    <a:lnTo>
                      <a:pt x="58" y="61"/>
                    </a:lnTo>
                    <a:lnTo>
                      <a:pt x="56" y="60"/>
                    </a:lnTo>
                    <a:lnTo>
                      <a:pt x="54" y="59"/>
                    </a:lnTo>
                    <a:lnTo>
                      <a:pt x="51" y="57"/>
                    </a:lnTo>
                    <a:lnTo>
                      <a:pt x="48" y="56"/>
                    </a:lnTo>
                    <a:lnTo>
                      <a:pt x="45" y="56"/>
                    </a:lnTo>
                    <a:lnTo>
                      <a:pt x="42" y="56"/>
                    </a:lnTo>
                    <a:lnTo>
                      <a:pt x="41" y="56"/>
                    </a:lnTo>
                    <a:lnTo>
                      <a:pt x="39" y="56"/>
                    </a:lnTo>
                    <a:lnTo>
                      <a:pt x="36" y="56"/>
                    </a:lnTo>
                    <a:lnTo>
                      <a:pt x="35" y="57"/>
                    </a:lnTo>
                    <a:lnTo>
                      <a:pt x="33" y="57"/>
                    </a:lnTo>
                    <a:lnTo>
                      <a:pt x="32" y="59"/>
                    </a:lnTo>
                    <a:lnTo>
                      <a:pt x="30" y="59"/>
                    </a:lnTo>
                    <a:lnTo>
                      <a:pt x="28" y="60"/>
                    </a:lnTo>
                    <a:lnTo>
                      <a:pt x="27" y="61"/>
                    </a:lnTo>
                    <a:lnTo>
                      <a:pt x="26" y="62"/>
                    </a:lnTo>
                    <a:lnTo>
                      <a:pt x="23" y="63"/>
                    </a:lnTo>
                    <a:lnTo>
                      <a:pt x="22" y="64"/>
                    </a:lnTo>
                    <a:lnTo>
                      <a:pt x="21" y="66"/>
                    </a:lnTo>
                    <a:lnTo>
                      <a:pt x="20" y="67"/>
                    </a:lnTo>
                    <a:lnTo>
                      <a:pt x="20" y="68"/>
                    </a:lnTo>
                    <a:lnTo>
                      <a:pt x="19" y="69"/>
                    </a:lnTo>
                    <a:lnTo>
                      <a:pt x="4" y="67"/>
                    </a:lnTo>
                    <a:lnTo>
                      <a:pt x="17" y="0"/>
                    </a:lnTo>
                    <a:lnTo>
                      <a:pt x="81" y="0"/>
                    </a:lnTo>
                    <a:lnTo>
                      <a:pt x="81" y="15"/>
                    </a:lnTo>
                    <a:lnTo>
                      <a:pt x="29" y="15"/>
                    </a:lnTo>
                    <a:lnTo>
                      <a:pt x="22" y="51"/>
                    </a:lnTo>
                    <a:lnTo>
                      <a:pt x="25" y="48"/>
                    </a:lnTo>
                    <a:lnTo>
                      <a:pt x="28" y="47"/>
                    </a:lnTo>
                    <a:lnTo>
                      <a:pt x="30" y="45"/>
                    </a:lnTo>
                    <a:lnTo>
                      <a:pt x="34" y="44"/>
                    </a:lnTo>
                    <a:lnTo>
                      <a:pt x="37" y="44"/>
                    </a:lnTo>
                    <a:lnTo>
                      <a:pt x="40" y="42"/>
                    </a:lnTo>
                    <a:lnTo>
                      <a:pt x="43" y="42"/>
                    </a:lnTo>
                    <a:lnTo>
                      <a:pt x="47" y="42"/>
                    </a:lnTo>
                    <a:lnTo>
                      <a:pt x="51" y="42"/>
                    </a:lnTo>
                    <a:lnTo>
                      <a:pt x="55" y="42"/>
                    </a:lnTo>
                    <a:lnTo>
                      <a:pt x="58" y="44"/>
                    </a:lnTo>
                    <a:lnTo>
                      <a:pt x="63" y="45"/>
                    </a:lnTo>
                    <a:lnTo>
                      <a:pt x="66" y="47"/>
                    </a:lnTo>
                    <a:lnTo>
                      <a:pt x="70" y="48"/>
                    </a:lnTo>
                    <a:lnTo>
                      <a:pt x="72" y="52"/>
                    </a:lnTo>
                    <a:lnTo>
                      <a:pt x="75" y="54"/>
                    </a:lnTo>
                    <a:lnTo>
                      <a:pt x="78" y="57"/>
                    </a:lnTo>
                    <a:lnTo>
                      <a:pt x="80" y="60"/>
                    </a:lnTo>
                    <a:lnTo>
                      <a:pt x="82" y="64"/>
                    </a:lnTo>
                    <a:lnTo>
                      <a:pt x="85" y="68"/>
                    </a:lnTo>
                    <a:lnTo>
                      <a:pt x="86" y="71"/>
                    </a:lnTo>
                    <a:lnTo>
                      <a:pt x="87" y="76"/>
                    </a:lnTo>
                    <a:lnTo>
                      <a:pt x="87" y="79"/>
                    </a:lnTo>
                    <a:lnTo>
                      <a:pt x="87" y="84"/>
                    </a:lnTo>
                    <a:lnTo>
                      <a:pt x="87" y="89"/>
                    </a:lnTo>
                    <a:lnTo>
                      <a:pt x="87" y="93"/>
                    </a:lnTo>
                    <a:lnTo>
                      <a:pt x="86" y="97"/>
                    </a:lnTo>
                    <a:lnTo>
                      <a:pt x="85" y="101"/>
                    </a:lnTo>
                    <a:lnTo>
                      <a:pt x="84" y="105"/>
                    </a:lnTo>
                    <a:lnTo>
                      <a:pt x="81" y="108"/>
                    </a:lnTo>
                    <a:lnTo>
                      <a:pt x="79" y="112"/>
                    </a:lnTo>
                    <a:lnTo>
                      <a:pt x="77" y="115"/>
                    </a:lnTo>
                    <a:lnTo>
                      <a:pt x="73" y="119"/>
                    </a:lnTo>
                    <a:lnTo>
                      <a:pt x="70" y="122"/>
                    </a:lnTo>
                    <a:lnTo>
                      <a:pt x="66" y="124"/>
                    </a:lnTo>
                    <a:lnTo>
                      <a:pt x="62" y="127"/>
                    </a:lnTo>
                    <a:lnTo>
                      <a:pt x="58" y="129"/>
                    </a:lnTo>
                    <a:lnTo>
                      <a:pt x="52" y="130"/>
                    </a:lnTo>
                    <a:lnTo>
                      <a:pt x="48" y="130"/>
                    </a:lnTo>
                    <a:lnTo>
                      <a:pt x="43" y="131"/>
                    </a:lnTo>
                    <a:lnTo>
                      <a:pt x="39" y="131"/>
                    </a:lnTo>
                    <a:lnTo>
                      <a:pt x="34" y="130"/>
                    </a:lnTo>
                    <a:lnTo>
                      <a:pt x="30" y="129"/>
                    </a:lnTo>
                    <a:lnTo>
                      <a:pt x="27" y="128"/>
                    </a:lnTo>
                    <a:lnTo>
                      <a:pt x="22" y="127"/>
                    </a:lnTo>
                    <a:lnTo>
                      <a:pt x="20" y="126"/>
                    </a:lnTo>
                    <a:lnTo>
                      <a:pt x="17" y="123"/>
                    </a:lnTo>
                    <a:lnTo>
                      <a:pt x="13" y="121"/>
                    </a:lnTo>
                    <a:lnTo>
                      <a:pt x="11" y="119"/>
                    </a:lnTo>
                    <a:lnTo>
                      <a:pt x="8" y="115"/>
                    </a:lnTo>
                    <a:lnTo>
                      <a:pt x="6" y="113"/>
                    </a:lnTo>
                    <a:lnTo>
                      <a:pt x="5" y="109"/>
                    </a:lnTo>
                    <a:lnTo>
                      <a:pt x="3" y="106"/>
                    </a:lnTo>
                    <a:lnTo>
                      <a:pt x="2" y="103"/>
                    </a:lnTo>
                    <a:lnTo>
                      <a:pt x="2" y="9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5" name="Freeform 3804"/>
              <p:cNvSpPr>
                <a:spLocks noEditPoints="1"/>
              </p:cNvSpPr>
              <p:nvPr/>
            </p:nvSpPr>
            <p:spPr bwMode="auto">
              <a:xfrm>
                <a:off x="1555" y="2053"/>
                <a:ext cx="11" cy="11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52" y="40"/>
                  </a:cxn>
                  <a:cxn ang="0">
                    <a:pos x="48" y="46"/>
                  </a:cxn>
                  <a:cxn ang="0">
                    <a:pos x="41" y="50"/>
                  </a:cxn>
                  <a:cxn ang="0">
                    <a:pos x="34" y="54"/>
                  </a:cxn>
                  <a:cxn ang="0">
                    <a:pos x="26" y="54"/>
                  </a:cxn>
                  <a:cxn ang="0">
                    <a:pos x="18" y="51"/>
                  </a:cxn>
                  <a:cxn ang="0">
                    <a:pos x="11" y="48"/>
                  </a:cxn>
                  <a:cxn ang="0">
                    <a:pos x="5" y="42"/>
                  </a:cxn>
                  <a:cxn ang="0">
                    <a:pos x="1" y="34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1"/>
                  </a:cxn>
                  <a:cxn ang="0">
                    <a:pos x="11" y="5"/>
                  </a:cxn>
                  <a:cxn ang="0">
                    <a:pos x="18" y="1"/>
                  </a:cxn>
                  <a:cxn ang="0">
                    <a:pos x="26" y="0"/>
                  </a:cxn>
                  <a:cxn ang="0">
                    <a:pos x="34" y="0"/>
                  </a:cxn>
                  <a:cxn ang="0">
                    <a:pos x="41" y="2"/>
                  </a:cxn>
                  <a:cxn ang="0">
                    <a:pos x="48" y="8"/>
                  </a:cxn>
                  <a:cxn ang="0">
                    <a:pos x="52" y="13"/>
                  </a:cxn>
                  <a:cxn ang="0">
                    <a:pos x="54" y="21"/>
                  </a:cxn>
                  <a:cxn ang="0">
                    <a:pos x="48" y="26"/>
                  </a:cxn>
                  <a:cxn ang="0">
                    <a:pos x="48" y="20"/>
                  </a:cxn>
                  <a:cxn ang="0">
                    <a:pos x="44" y="16"/>
                  </a:cxn>
                  <a:cxn ang="0">
                    <a:pos x="41" y="11"/>
                  </a:cxn>
                  <a:cxn ang="0">
                    <a:pos x="36" y="8"/>
                  </a:cxn>
                  <a:cxn ang="0">
                    <a:pos x="30" y="6"/>
                  </a:cxn>
                  <a:cxn ang="0">
                    <a:pos x="24" y="8"/>
                  </a:cxn>
                  <a:cxn ang="0">
                    <a:pos x="19" y="9"/>
                  </a:cxn>
                  <a:cxn ang="0">
                    <a:pos x="14" y="12"/>
                  </a:cxn>
                  <a:cxn ang="0">
                    <a:pos x="11" y="17"/>
                  </a:cxn>
                  <a:cxn ang="0">
                    <a:pos x="8" y="23"/>
                  </a:cxn>
                  <a:cxn ang="0">
                    <a:pos x="8" y="28"/>
                  </a:cxn>
                  <a:cxn ang="0">
                    <a:pos x="9" y="34"/>
                  </a:cxn>
                  <a:cxn ang="0">
                    <a:pos x="13" y="39"/>
                  </a:cxn>
                  <a:cxn ang="0">
                    <a:pos x="18" y="43"/>
                  </a:cxn>
                  <a:cxn ang="0">
                    <a:pos x="22" y="46"/>
                  </a:cxn>
                  <a:cxn ang="0">
                    <a:pos x="28" y="47"/>
                  </a:cxn>
                  <a:cxn ang="0">
                    <a:pos x="34" y="46"/>
                  </a:cxn>
                  <a:cxn ang="0">
                    <a:pos x="39" y="43"/>
                  </a:cxn>
                  <a:cxn ang="0">
                    <a:pos x="43" y="39"/>
                  </a:cxn>
                  <a:cxn ang="0">
                    <a:pos x="46" y="34"/>
                  </a:cxn>
                  <a:cxn ang="0">
                    <a:pos x="48" y="28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30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3" y="38"/>
                    </a:lnTo>
                    <a:lnTo>
                      <a:pt x="52" y="40"/>
                    </a:lnTo>
                    <a:lnTo>
                      <a:pt x="51" y="42"/>
                    </a:lnTo>
                    <a:lnTo>
                      <a:pt x="50" y="43"/>
                    </a:lnTo>
                    <a:lnTo>
                      <a:pt x="48" y="46"/>
                    </a:lnTo>
                    <a:lnTo>
                      <a:pt x="45" y="48"/>
                    </a:lnTo>
                    <a:lnTo>
                      <a:pt x="43" y="49"/>
                    </a:lnTo>
                    <a:lnTo>
                      <a:pt x="41" y="50"/>
                    </a:lnTo>
                    <a:lnTo>
                      <a:pt x="38" y="51"/>
                    </a:lnTo>
                    <a:lnTo>
                      <a:pt x="36" y="53"/>
                    </a:lnTo>
                    <a:lnTo>
                      <a:pt x="34" y="54"/>
                    </a:lnTo>
                    <a:lnTo>
                      <a:pt x="31" y="54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2" y="54"/>
                    </a:lnTo>
                    <a:lnTo>
                      <a:pt x="20" y="53"/>
                    </a:lnTo>
                    <a:lnTo>
                      <a:pt x="18" y="51"/>
                    </a:lnTo>
                    <a:lnTo>
                      <a:pt x="15" y="50"/>
                    </a:lnTo>
                    <a:lnTo>
                      <a:pt x="13" y="49"/>
                    </a:lnTo>
                    <a:lnTo>
                      <a:pt x="11" y="48"/>
                    </a:lnTo>
                    <a:lnTo>
                      <a:pt x="8" y="46"/>
                    </a:lnTo>
                    <a:lnTo>
                      <a:pt x="7" y="43"/>
                    </a:lnTo>
                    <a:lnTo>
                      <a:pt x="5" y="42"/>
                    </a:lnTo>
                    <a:lnTo>
                      <a:pt x="4" y="40"/>
                    </a:lnTo>
                    <a:lnTo>
                      <a:pt x="3" y="38"/>
                    </a:lnTo>
                    <a:lnTo>
                      <a:pt x="1" y="34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3" y="16"/>
                    </a:lnTo>
                    <a:lnTo>
                      <a:pt x="4" y="13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5" y="2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41" y="2"/>
                    </a:lnTo>
                    <a:lnTo>
                      <a:pt x="43" y="4"/>
                    </a:lnTo>
                    <a:lnTo>
                      <a:pt x="45" y="5"/>
                    </a:lnTo>
                    <a:lnTo>
                      <a:pt x="48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2" y="13"/>
                    </a:lnTo>
                    <a:lnTo>
                      <a:pt x="53" y="16"/>
                    </a:lnTo>
                    <a:lnTo>
                      <a:pt x="54" y="19"/>
                    </a:lnTo>
                    <a:lnTo>
                      <a:pt x="54" y="21"/>
                    </a:lnTo>
                    <a:lnTo>
                      <a:pt x="56" y="24"/>
                    </a:lnTo>
                    <a:lnTo>
                      <a:pt x="56" y="26"/>
                    </a:lnTo>
                    <a:close/>
                    <a:moveTo>
                      <a:pt x="48" y="26"/>
                    </a:moveTo>
                    <a:lnTo>
                      <a:pt x="48" y="25"/>
                    </a:lnTo>
                    <a:lnTo>
                      <a:pt x="48" y="23"/>
                    </a:lnTo>
                    <a:lnTo>
                      <a:pt x="48" y="20"/>
                    </a:lnTo>
                    <a:lnTo>
                      <a:pt x="46" y="19"/>
                    </a:lnTo>
                    <a:lnTo>
                      <a:pt x="45" y="17"/>
                    </a:lnTo>
                    <a:lnTo>
                      <a:pt x="44" y="16"/>
                    </a:lnTo>
                    <a:lnTo>
                      <a:pt x="43" y="15"/>
                    </a:lnTo>
                    <a:lnTo>
                      <a:pt x="42" y="12"/>
                    </a:lnTo>
                    <a:lnTo>
                      <a:pt x="41" y="11"/>
                    </a:lnTo>
                    <a:lnTo>
                      <a:pt x="39" y="10"/>
                    </a:lnTo>
                    <a:lnTo>
                      <a:pt x="37" y="9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3" y="8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4" y="12"/>
                    </a:lnTo>
                    <a:lnTo>
                      <a:pt x="13" y="15"/>
                    </a:lnTo>
                    <a:lnTo>
                      <a:pt x="12" y="16"/>
                    </a:lnTo>
                    <a:lnTo>
                      <a:pt x="11" y="17"/>
                    </a:lnTo>
                    <a:lnTo>
                      <a:pt x="9" y="19"/>
                    </a:lnTo>
                    <a:lnTo>
                      <a:pt x="9" y="20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31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1" y="36"/>
                    </a:lnTo>
                    <a:lnTo>
                      <a:pt x="12" y="38"/>
                    </a:lnTo>
                    <a:lnTo>
                      <a:pt x="13" y="39"/>
                    </a:lnTo>
                    <a:lnTo>
                      <a:pt x="14" y="41"/>
                    </a:lnTo>
                    <a:lnTo>
                      <a:pt x="15" y="42"/>
                    </a:lnTo>
                    <a:lnTo>
                      <a:pt x="18" y="43"/>
                    </a:lnTo>
                    <a:lnTo>
                      <a:pt x="19" y="45"/>
                    </a:lnTo>
                    <a:lnTo>
                      <a:pt x="20" y="45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6" y="47"/>
                    </a:lnTo>
                    <a:lnTo>
                      <a:pt x="28" y="47"/>
                    </a:lnTo>
                    <a:lnTo>
                      <a:pt x="30" y="47"/>
                    </a:lnTo>
                    <a:lnTo>
                      <a:pt x="33" y="46"/>
                    </a:lnTo>
                    <a:lnTo>
                      <a:pt x="34" y="46"/>
                    </a:lnTo>
                    <a:lnTo>
                      <a:pt x="36" y="45"/>
                    </a:lnTo>
                    <a:lnTo>
                      <a:pt x="37" y="45"/>
                    </a:lnTo>
                    <a:lnTo>
                      <a:pt x="39" y="43"/>
                    </a:lnTo>
                    <a:lnTo>
                      <a:pt x="41" y="42"/>
                    </a:lnTo>
                    <a:lnTo>
                      <a:pt x="42" y="41"/>
                    </a:lnTo>
                    <a:lnTo>
                      <a:pt x="43" y="39"/>
                    </a:lnTo>
                    <a:lnTo>
                      <a:pt x="44" y="38"/>
                    </a:lnTo>
                    <a:lnTo>
                      <a:pt x="45" y="36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48" y="31"/>
                    </a:lnTo>
                    <a:lnTo>
                      <a:pt x="48" y="28"/>
                    </a:lnTo>
                    <a:lnTo>
                      <a:pt x="48" y="26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6" name="Freeform 3805"/>
              <p:cNvSpPr>
                <a:spLocks/>
              </p:cNvSpPr>
              <p:nvPr/>
            </p:nvSpPr>
            <p:spPr bwMode="auto">
              <a:xfrm>
                <a:off x="5017" y="2071"/>
                <a:ext cx="9" cy="11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29" y="58"/>
                  </a:cxn>
                  <a:cxn ang="0">
                    <a:pos x="45" y="58"/>
                  </a:cxn>
                  <a:cxn ang="0">
                    <a:pos x="45" y="0"/>
                  </a:cxn>
                  <a:cxn ang="0">
                    <a:pos x="29" y="0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58"/>
                  </a:cxn>
                  <a:cxn ang="0">
                    <a:pos x="29" y="58"/>
                  </a:cxn>
                  <a:cxn ang="0">
                    <a:pos x="0" y="29"/>
                  </a:cxn>
                </a:cxnLst>
                <a:rect l="0" t="0" r="r" b="b"/>
                <a:pathLst>
                  <a:path w="45" h="58">
                    <a:moveTo>
                      <a:pt x="0" y="29"/>
                    </a:moveTo>
                    <a:lnTo>
                      <a:pt x="29" y="58"/>
                    </a:lnTo>
                    <a:lnTo>
                      <a:pt x="45" y="58"/>
                    </a:lnTo>
                    <a:lnTo>
                      <a:pt x="45" y="0"/>
                    </a:lnTo>
                    <a:lnTo>
                      <a:pt x="29" y="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58"/>
                    </a:lnTo>
                    <a:lnTo>
                      <a:pt x="29" y="5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7" name="Freeform 3806"/>
              <p:cNvSpPr>
                <a:spLocks/>
              </p:cNvSpPr>
              <p:nvPr/>
            </p:nvSpPr>
            <p:spPr bwMode="auto">
              <a:xfrm>
                <a:off x="5017" y="2043"/>
                <a:ext cx="12" cy="33"/>
              </a:xfrm>
              <a:custGeom>
                <a:avLst/>
                <a:gdLst/>
                <a:ahLst/>
                <a:cxnLst>
                  <a:cxn ang="0">
                    <a:pos x="9" y="46"/>
                  </a:cxn>
                  <a:cxn ang="0">
                    <a:pos x="0" y="67"/>
                  </a:cxn>
                  <a:cxn ang="0">
                    <a:pos x="0" y="169"/>
                  </a:cxn>
                  <a:cxn ang="0">
                    <a:pos x="58" y="169"/>
                  </a:cxn>
                  <a:cxn ang="0">
                    <a:pos x="58" y="67"/>
                  </a:cxn>
                  <a:cxn ang="0">
                    <a:pos x="9" y="46"/>
                  </a:cxn>
                  <a:cxn ang="0">
                    <a:pos x="58" y="67"/>
                  </a:cxn>
                  <a:cxn ang="0">
                    <a:pos x="58" y="0"/>
                  </a:cxn>
                  <a:cxn ang="0">
                    <a:pos x="9" y="46"/>
                  </a:cxn>
                </a:cxnLst>
                <a:rect l="0" t="0" r="r" b="b"/>
                <a:pathLst>
                  <a:path w="58" h="169">
                    <a:moveTo>
                      <a:pt x="9" y="46"/>
                    </a:moveTo>
                    <a:lnTo>
                      <a:pt x="0" y="67"/>
                    </a:lnTo>
                    <a:lnTo>
                      <a:pt x="0" y="169"/>
                    </a:lnTo>
                    <a:lnTo>
                      <a:pt x="58" y="169"/>
                    </a:lnTo>
                    <a:lnTo>
                      <a:pt x="58" y="67"/>
                    </a:lnTo>
                    <a:lnTo>
                      <a:pt x="9" y="46"/>
                    </a:lnTo>
                    <a:lnTo>
                      <a:pt x="58" y="67"/>
                    </a:lnTo>
                    <a:lnTo>
                      <a:pt x="58" y="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8" name="Freeform 3807"/>
              <p:cNvSpPr>
                <a:spLocks/>
              </p:cNvSpPr>
              <p:nvPr/>
            </p:nvSpPr>
            <p:spPr bwMode="auto">
              <a:xfrm>
                <a:off x="5017" y="2052"/>
                <a:ext cx="10" cy="11"/>
              </a:xfrm>
              <a:custGeom>
                <a:avLst/>
                <a:gdLst/>
                <a:ahLst/>
                <a:cxnLst>
                  <a:cxn ang="0">
                    <a:pos x="29" y="57"/>
                  </a:cxn>
                  <a:cxn ang="0">
                    <a:pos x="29" y="57"/>
                  </a:cxn>
                  <a:cxn ang="0">
                    <a:pos x="32" y="55"/>
                  </a:cxn>
                  <a:cxn ang="0">
                    <a:pos x="35" y="54"/>
                  </a:cxn>
                  <a:cxn ang="0">
                    <a:pos x="38" y="52"/>
                  </a:cxn>
                  <a:cxn ang="0">
                    <a:pos x="40" y="49"/>
                  </a:cxn>
                  <a:cxn ang="0">
                    <a:pos x="43" y="48"/>
                  </a:cxn>
                  <a:cxn ang="0">
                    <a:pos x="45" y="46"/>
                  </a:cxn>
                  <a:cxn ang="0">
                    <a:pos x="47" y="44"/>
                  </a:cxn>
                  <a:cxn ang="0">
                    <a:pos x="50" y="42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9" y="57"/>
                  </a:cxn>
                </a:cxnLst>
                <a:rect l="0" t="0" r="r" b="b"/>
                <a:pathLst>
                  <a:path w="50" h="57">
                    <a:moveTo>
                      <a:pt x="29" y="57"/>
                    </a:moveTo>
                    <a:lnTo>
                      <a:pt x="29" y="57"/>
                    </a:lnTo>
                    <a:lnTo>
                      <a:pt x="32" y="55"/>
                    </a:lnTo>
                    <a:lnTo>
                      <a:pt x="35" y="54"/>
                    </a:lnTo>
                    <a:lnTo>
                      <a:pt x="38" y="52"/>
                    </a:lnTo>
                    <a:lnTo>
                      <a:pt x="40" y="49"/>
                    </a:lnTo>
                    <a:lnTo>
                      <a:pt x="43" y="48"/>
                    </a:lnTo>
                    <a:lnTo>
                      <a:pt x="45" y="46"/>
                    </a:lnTo>
                    <a:lnTo>
                      <a:pt x="47" y="44"/>
                    </a:lnTo>
                    <a:lnTo>
                      <a:pt x="50" y="42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9" name="Freeform 3808"/>
              <p:cNvSpPr>
                <a:spLocks/>
              </p:cNvSpPr>
              <p:nvPr/>
            </p:nvSpPr>
            <p:spPr bwMode="auto">
              <a:xfrm>
                <a:off x="5011" y="2053"/>
                <a:ext cx="12" cy="15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9" y="61"/>
                  </a:cxn>
                  <a:cxn ang="0">
                    <a:pos x="41" y="60"/>
                  </a:cxn>
                  <a:cxn ang="0">
                    <a:pos x="44" y="59"/>
                  </a:cxn>
                  <a:cxn ang="0">
                    <a:pos x="47" y="57"/>
                  </a:cxn>
                  <a:cxn ang="0">
                    <a:pos x="50" y="56"/>
                  </a:cxn>
                  <a:cxn ang="0">
                    <a:pos x="52" y="54"/>
                  </a:cxn>
                  <a:cxn ang="0">
                    <a:pos x="55" y="53"/>
                  </a:cxn>
                  <a:cxn ang="0">
                    <a:pos x="58" y="52"/>
                  </a:cxn>
                  <a:cxn ang="0">
                    <a:pos x="60" y="50"/>
                  </a:cxn>
                  <a:cxn ang="0">
                    <a:pos x="31" y="0"/>
                  </a:cxn>
                  <a:cxn ang="0">
                    <a:pos x="29" y="1"/>
                  </a:cxn>
                  <a:cxn ang="0">
                    <a:pos x="28" y="2"/>
                  </a:cxn>
                  <a:cxn ang="0">
                    <a:pos x="25" y="3"/>
                  </a:cxn>
                  <a:cxn ang="0">
                    <a:pos x="24" y="3"/>
                  </a:cxn>
                  <a:cxn ang="0">
                    <a:pos x="23" y="4"/>
                  </a:cxn>
                  <a:cxn ang="0">
                    <a:pos x="21" y="5"/>
                  </a:cxn>
                  <a:cxn ang="0">
                    <a:pos x="19" y="5"/>
                  </a:cxn>
                  <a:cxn ang="0">
                    <a:pos x="18" y="5"/>
                  </a:cxn>
                  <a:cxn ang="0">
                    <a:pos x="58" y="33"/>
                  </a:cxn>
                  <a:cxn ang="0">
                    <a:pos x="0" y="33"/>
                  </a:cxn>
                  <a:cxn ang="0">
                    <a:pos x="0" y="75"/>
                  </a:cxn>
                  <a:cxn ang="0">
                    <a:pos x="39" y="61"/>
                  </a:cxn>
                  <a:cxn ang="0">
                    <a:pos x="0" y="33"/>
                  </a:cxn>
                </a:cxnLst>
                <a:rect l="0" t="0" r="r" b="b"/>
                <a:pathLst>
                  <a:path w="60" h="75">
                    <a:moveTo>
                      <a:pt x="0" y="33"/>
                    </a:moveTo>
                    <a:lnTo>
                      <a:pt x="39" y="61"/>
                    </a:lnTo>
                    <a:lnTo>
                      <a:pt x="41" y="60"/>
                    </a:lnTo>
                    <a:lnTo>
                      <a:pt x="44" y="59"/>
                    </a:lnTo>
                    <a:lnTo>
                      <a:pt x="47" y="57"/>
                    </a:lnTo>
                    <a:lnTo>
                      <a:pt x="50" y="56"/>
                    </a:lnTo>
                    <a:lnTo>
                      <a:pt x="52" y="54"/>
                    </a:lnTo>
                    <a:lnTo>
                      <a:pt x="55" y="53"/>
                    </a:lnTo>
                    <a:lnTo>
                      <a:pt x="58" y="52"/>
                    </a:lnTo>
                    <a:lnTo>
                      <a:pt x="60" y="50"/>
                    </a:lnTo>
                    <a:lnTo>
                      <a:pt x="31" y="0"/>
                    </a:lnTo>
                    <a:lnTo>
                      <a:pt x="29" y="1"/>
                    </a:lnTo>
                    <a:lnTo>
                      <a:pt x="28" y="2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3" y="4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58" y="33"/>
                    </a:lnTo>
                    <a:lnTo>
                      <a:pt x="0" y="33"/>
                    </a:lnTo>
                    <a:lnTo>
                      <a:pt x="0" y="75"/>
                    </a:lnTo>
                    <a:lnTo>
                      <a:pt x="39" y="6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0" name="Freeform 3809"/>
              <p:cNvSpPr>
                <a:spLocks/>
              </p:cNvSpPr>
              <p:nvPr/>
            </p:nvSpPr>
            <p:spPr bwMode="auto">
              <a:xfrm>
                <a:off x="5011" y="2052"/>
                <a:ext cx="11" cy="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26"/>
                  </a:cxn>
                  <a:cxn ang="0">
                    <a:pos x="0" y="41"/>
                  </a:cxn>
                  <a:cxn ang="0">
                    <a:pos x="58" y="41"/>
                  </a:cxn>
                  <a:cxn ang="0">
                    <a:pos x="58" y="26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0" y="8"/>
                  </a:cxn>
                  <a:cxn ang="0">
                    <a:pos x="0" y="26"/>
                  </a:cxn>
                  <a:cxn ang="0">
                    <a:pos x="16" y="0"/>
                  </a:cxn>
                </a:cxnLst>
                <a:rect l="0" t="0" r="r" b="b"/>
                <a:pathLst>
                  <a:path w="58" h="41">
                    <a:moveTo>
                      <a:pt x="16" y="0"/>
                    </a:moveTo>
                    <a:lnTo>
                      <a:pt x="0" y="26"/>
                    </a:lnTo>
                    <a:lnTo>
                      <a:pt x="0" y="41"/>
                    </a:lnTo>
                    <a:lnTo>
                      <a:pt x="58" y="41"/>
                    </a:lnTo>
                    <a:lnTo>
                      <a:pt x="58" y="26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2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1" name="Freeform 3810"/>
              <p:cNvSpPr>
                <a:spLocks/>
              </p:cNvSpPr>
              <p:nvPr/>
            </p:nvSpPr>
            <p:spPr bwMode="auto">
              <a:xfrm>
                <a:off x="5014" y="2049"/>
                <a:ext cx="11" cy="13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4" y="4"/>
                  </a:cxn>
                  <a:cxn ang="0">
                    <a:pos x="12" y="5"/>
                  </a:cxn>
                  <a:cxn ang="0">
                    <a:pos x="9" y="6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25" y="64"/>
                  </a:cxn>
                  <a:cxn ang="0">
                    <a:pos x="29" y="62"/>
                  </a:cxn>
                  <a:cxn ang="0">
                    <a:pos x="34" y="60"/>
                  </a:cxn>
                  <a:cxn ang="0">
                    <a:pos x="37" y="58"/>
                  </a:cxn>
                  <a:cxn ang="0">
                    <a:pos x="42" y="55"/>
                  </a:cxn>
                  <a:cxn ang="0">
                    <a:pos x="45" y="52"/>
                  </a:cxn>
                  <a:cxn ang="0">
                    <a:pos x="49" y="50"/>
                  </a:cxn>
                  <a:cxn ang="0">
                    <a:pos x="52" y="47"/>
                  </a:cxn>
                  <a:cxn ang="0">
                    <a:pos x="55" y="44"/>
                  </a:cxn>
                  <a:cxn ang="0">
                    <a:pos x="55" y="44"/>
                  </a:cxn>
                  <a:cxn ang="0">
                    <a:pos x="17" y="1"/>
                  </a:cxn>
                </a:cxnLst>
                <a:rect l="0" t="0" r="r" b="b"/>
                <a:pathLst>
                  <a:path w="55" h="64">
                    <a:moveTo>
                      <a:pt x="17" y="1"/>
                    </a:moveTo>
                    <a:lnTo>
                      <a:pt x="17" y="0"/>
                    </a:lnTo>
                    <a:lnTo>
                      <a:pt x="15" y="2"/>
                    </a:lnTo>
                    <a:lnTo>
                      <a:pt x="14" y="4"/>
                    </a:lnTo>
                    <a:lnTo>
                      <a:pt x="12" y="5"/>
                    </a:lnTo>
                    <a:lnTo>
                      <a:pt x="9" y="6"/>
                    </a:lnTo>
                    <a:lnTo>
                      <a:pt x="7" y="8"/>
                    </a:lnTo>
                    <a:lnTo>
                      <a:pt x="5" y="9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5" y="64"/>
                    </a:lnTo>
                    <a:lnTo>
                      <a:pt x="29" y="62"/>
                    </a:lnTo>
                    <a:lnTo>
                      <a:pt x="34" y="60"/>
                    </a:lnTo>
                    <a:lnTo>
                      <a:pt x="37" y="58"/>
                    </a:lnTo>
                    <a:lnTo>
                      <a:pt x="42" y="55"/>
                    </a:lnTo>
                    <a:lnTo>
                      <a:pt x="45" y="52"/>
                    </a:lnTo>
                    <a:lnTo>
                      <a:pt x="49" y="50"/>
                    </a:lnTo>
                    <a:lnTo>
                      <a:pt x="52" y="47"/>
                    </a:lnTo>
                    <a:lnTo>
                      <a:pt x="55" y="44"/>
                    </a:lnTo>
                    <a:lnTo>
                      <a:pt x="55" y="44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2" name="Freeform 3811"/>
              <p:cNvSpPr>
                <a:spLocks/>
              </p:cNvSpPr>
              <p:nvPr/>
            </p:nvSpPr>
            <p:spPr bwMode="auto">
              <a:xfrm>
                <a:off x="5017" y="2044"/>
                <a:ext cx="12" cy="14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7" y="17"/>
                  </a:cxn>
                  <a:cxn ang="0">
                    <a:pos x="6" y="18"/>
                  </a:cxn>
                  <a:cxn ang="0">
                    <a:pos x="5" y="19"/>
                  </a:cxn>
                  <a:cxn ang="0">
                    <a:pos x="4" y="21"/>
                  </a:cxn>
                  <a:cxn ang="0">
                    <a:pos x="3" y="22"/>
                  </a:cxn>
                  <a:cxn ang="0">
                    <a:pos x="1" y="23"/>
                  </a:cxn>
                  <a:cxn ang="0">
                    <a:pos x="0" y="25"/>
                  </a:cxn>
                  <a:cxn ang="0">
                    <a:pos x="38" y="68"/>
                  </a:cxn>
                  <a:cxn ang="0">
                    <a:pos x="42" y="66"/>
                  </a:cxn>
                  <a:cxn ang="0">
                    <a:pos x="45" y="62"/>
                  </a:cxn>
                  <a:cxn ang="0">
                    <a:pos x="48" y="59"/>
                  </a:cxn>
                  <a:cxn ang="0">
                    <a:pos x="50" y="56"/>
                  </a:cxn>
                  <a:cxn ang="0">
                    <a:pos x="53" y="53"/>
                  </a:cxn>
                  <a:cxn ang="0">
                    <a:pos x="56" y="49"/>
                  </a:cxn>
                  <a:cxn ang="0">
                    <a:pos x="58" y="46"/>
                  </a:cxn>
                  <a:cxn ang="0">
                    <a:pos x="59" y="41"/>
                  </a:cxn>
                  <a:cxn ang="0">
                    <a:pos x="34" y="58"/>
                  </a:cxn>
                  <a:cxn ang="0">
                    <a:pos x="34" y="0"/>
                  </a:cxn>
                  <a:cxn ang="0">
                    <a:pos x="15" y="0"/>
                  </a:cxn>
                  <a:cxn ang="0">
                    <a:pos x="7" y="16"/>
                  </a:cxn>
                  <a:cxn ang="0">
                    <a:pos x="34" y="0"/>
                  </a:cxn>
                </a:cxnLst>
                <a:rect l="0" t="0" r="r" b="b"/>
                <a:pathLst>
                  <a:path w="59" h="68">
                    <a:moveTo>
                      <a:pt x="34" y="0"/>
                    </a:moveTo>
                    <a:lnTo>
                      <a:pt x="7" y="16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6" y="18"/>
                    </a:lnTo>
                    <a:lnTo>
                      <a:pt x="5" y="19"/>
                    </a:lnTo>
                    <a:lnTo>
                      <a:pt x="4" y="21"/>
                    </a:lnTo>
                    <a:lnTo>
                      <a:pt x="3" y="22"/>
                    </a:lnTo>
                    <a:lnTo>
                      <a:pt x="1" y="23"/>
                    </a:lnTo>
                    <a:lnTo>
                      <a:pt x="0" y="25"/>
                    </a:lnTo>
                    <a:lnTo>
                      <a:pt x="38" y="68"/>
                    </a:lnTo>
                    <a:lnTo>
                      <a:pt x="42" y="66"/>
                    </a:lnTo>
                    <a:lnTo>
                      <a:pt x="45" y="62"/>
                    </a:lnTo>
                    <a:lnTo>
                      <a:pt x="48" y="59"/>
                    </a:lnTo>
                    <a:lnTo>
                      <a:pt x="50" y="56"/>
                    </a:lnTo>
                    <a:lnTo>
                      <a:pt x="53" y="53"/>
                    </a:lnTo>
                    <a:lnTo>
                      <a:pt x="56" y="49"/>
                    </a:lnTo>
                    <a:lnTo>
                      <a:pt x="58" y="46"/>
                    </a:lnTo>
                    <a:lnTo>
                      <a:pt x="59" y="41"/>
                    </a:lnTo>
                    <a:lnTo>
                      <a:pt x="34" y="58"/>
                    </a:lnTo>
                    <a:lnTo>
                      <a:pt x="34" y="0"/>
                    </a:lnTo>
                    <a:lnTo>
                      <a:pt x="15" y="0"/>
                    </a:lnTo>
                    <a:lnTo>
                      <a:pt x="7" y="1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3" name="Freeform 3812"/>
              <p:cNvSpPr>
                <a:spLocks/>
              </p:cNvSpPr>
              <p:nvPr/>
            </p:nvSpPr>
            <p:spPr bwMode="auto">
              <a:xfrm>
                <a:off x="5024" y="2044"/>
                <a:ext cx="8" cy="12"/>
              </a:xfrm>
              <a:custGeom>
                <a:avLst/>
                <a:gdLst/>
                <a:ahLst/>
                <a:cxnLst>
                  <a:cxn ang="0">
                    <a:pos x="39" y="29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58"/>
                  </a:cxn>
                  <a:cxn ang="0">
                    <a:pos x="10" y="58"/>
                  </a:cxn>
                  <a:cxn ang="0">
                    <a:pos x="39" y="29"/>
                  </a:cxn>
                  <a:cxn ang="0">
                    <a:pos x="39" y="29"/>
                  </a:cxn>
                  <a:cxn ang="0">
                    <a:pos x="39" y="0"/>
                  </a:cxn>
                  <a:cxn ang="0">
                    <a:pos x="10" y="0"/>
                  </a:cxn>
                  <a:cxn ang="0">
                    <a:pos x="39" y="29"/>
                  </a:cxn>
                </a:cxnLst>
                <a:rect l="0" t="0" r="r" b="b"/>
                <a:pathLst>
                  <a:path w="39" h="58">
                    <a:moveTo>
                      <a:pt x="39" y="29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10" y="58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0"/>
                    </a:lnTo>
                    <a:lnTo>
                      <a:pt x="10" y="0"/>
                    </a:lnTo>
                    <a:lnTo>
                      <a:pt x="39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4" name="Freeform 3813"/>
              <p:cNvSpPr>
                <a:spLocks/>
              </p:cNvSpPr>
              <p:nvPr/>
            </p:nvSpPr>
            <p:spPr bwMode="auto">
              <a:xfrm>
                <a:off x="5020" y="2050"/>
                <a:ext cx="12" cy="32"/>
              </a:xfrm>
              <a:custGeom>
                <a:avLst/>
                <a:gdLst/>
                <a:ahLst/>
                <a:cxnLst>
                  <a:cxn ang="0">
                    <a:pos x="29" y="160"/>
                  </a:cxn>
                  <a:cxn ang="0">
                    <a:pos x="58" y="131"/>
                  </a:cxn>
                  <a:cxn ang="0">
                    <a:pos x="58" y="0"/>
                  </a:cxn>
                  <a:cxn ang="0">
                    <a:pos x="0" y="0"/>
                  </a:cxn>
                  <a:cxn ang="0">
                    <a:pos x="0" y="131"/>
                  </a:cxn>
                  <a:cxn ang="0">
                    <a:pos x="29" y="160"/>
                  </a:cxn>
                  <a:cxn ang="0">
                    <a:pos x="29" y="160"/>
                  </a:cxn>
                  <a:cxn ang="0">
                    <a:pos x="58" y="160"/>
                  </a:cxn>
                  <a:cxn ang="0">
                    <a:pos x="58" y="131"/>
                  </a:cxn>
                  <a:cxn ang="0">
                    <a:pos x="29" y="160"/>
                  </a:cxn>
                </a:cxnLst>
                <a:rect l="0" t="0" r="r" b="b"/>
                <a:pathLst>
                  <a:path w="58" h="160">
                    <a:moveTo>
                      <a:pt x="29" y="160"/>
                    </a:moveTo>
                    <a:lnTo>
                      <a:pt x="58" y="131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131"/>
                    </a:lnTo>
                    <a:lnTo>
                      <a:pt x="29" y="160"/>
                    </a:lnTo>
                    <a:lnTo>
                      <a:pt x="29" y="160"/>
                    </a:lnTo>
                    <a:lnTo>
                      <a:pt x="58" y="160"/>
                    </a:lnTo>
                    <a:lnTo>
                      <a:pt x="58" y="131"/>
                    </a:lnTo>
                    <a:lnTo>
                      <a:pt x="29" y="1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5" name="Freeform 3814"/>
              <p:cNvSpPr>
                <a:spLocks/>
              </p:cNvSpPr>
              <p:nvPr/>
            </p:nvSpPr>
            <p:spPr bwMode="auto">
              <a:xfrm>
                <a:off x="5034" y="2063"/>
                <a:ext cx="9" cy="12"/>
              </a:xfrm>
              <a:custGeom>
                <a:avLst/>
                <a:gdLst/>
                <a:ahLst/>
                <a:cxnLst>
                  <a:cxn ang="0">
                    <a:pos x="49" y="27"/>
                  </a:cxn>
                  <a:cxn ang="0">
                    <a:pos x="18" y="3"/>
                  </a:cxn>
                  <a:cxn ang="0">
                    <a:pos x="0" y="4"/>
                  </a:cxn>
                  <a:cxn ang="0">
                    <a:pos x="5" y="62"/>
                  </a:cxn>
                  <a:cxn ang="0">
                    <a:pos x="22" y="60"/>
                  </a:cxn>
                  <a:cxn ang="0">
                    <a:pos x="49" y="27"/>
                  </a:cxn>
                  <a:cxn ang="0">
                    <a:pos x="49" y="27"/>
                  </a:cxn>
                  <a:cxn ang="0">
                    <a:pos x="44" y="0"/>
                  </a:cxn>
                  <a:cxn ang="0">
                    <a:pos x="18" y="3"/>
                  </a:cxn>
                  <a:cxn ang="0">
                    <a:pos x="49" y="27"/>
                  </a:cxn>
                </a:cxnLst>
                <a:rect l="0" t="0" r="r" b="b"/>
                <a:pathLst>
                  <a:path w="49" h="62">
                    <a:moveTo>
                      <a:pt x="49" y="27"/>
                    </a:moveTo>
                    <a:lnTo>
                      <a:pt x="18" y="3"/>
                    </a:lnTo>
                    <a:lnTo>
                      <a:pt x="0" y="4"/>
                    </a:lnTo>
                    <a:lnTo>
                      <a:pt x="5" y="62"/>
                    </a:lnTo>
                    <a:lnTo>
                      <a:pt x="22" y="60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4" y="0"/>
                    </a:lnTo>
                    <a:lnTo>
                      <a:pt x="18" y="3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6" name="Freeform 3815"/>
              <p:cNvSpPr>
                <a:spLocks/>
              </p:cNvSpPr>
              <p:nvPr/>
            </p:nvSpPr>
            <p:spPr bwMode="auto">
              <a:xfrm>
                <a:off x="5032" y="2068"/>
                <a:ext cx="11" cy="9"/>
              </a:xfrm>
              <a:custGeom>
                <a:avLst/>
                <a:gdLst/>
                <a:ahLst/>
                <a:cxnLst>
                  <a:cxn ang="0">
                    <a:pos x="57" y="1"/>
                  </a:cxn>
                  <a:cxn ang="0">
                    <a:pos x="57" y="1"/>
                  </a:cxn>
                  <a:cxn ang="0">
                    <a:pos x="58" y="2"/>
                  </a:cxn>
                  <a:cxn ang="0">
                    <a:pos x="58" y="2"/>
                  </a:cxn>
                  <a:cxn ang="0">
                    <a:pos x="58" y="2"/>
                  </a:cxn>
                  <a:cxn ang="0">
                    <a:pos x="58" y="3"/>
                  </a:cxn>
                  <a:cxn ang="0">
                    <a:pos x="58" y="2"/>
                  </a:cxn>
                  <a:cxn ang="0">
                    <a:pos x="58" y="2"/>
                  </a:cxn>
                  <a:cxn ang="0">
                    <a:pos x="58" y="1"/>
                  </a:cxn>
                  <a:cxn ang="0">
                    <a:pos x="58" y="0"/>
                  </a:cxn>
                  <a:cxn ang="0">
                    <a:pos x="0" y="9"/>
                  </a:cxn>
                  <a:cxn ang="0">
                    <a:pos x="1" y="14"/>
                  </a:cxn>
                  <a:cxn ang="0">
                    <a:pos x="2" y="18"/>
                  </a:cxn>
                  <a:cxn ang="0">
                    <a:pos x="4" y="23"/>
                  </a:cxn>
                  <a:cxn ang="0">
                    <a:pos x="6" y="28"/>
                  </a:cxn>
                  <a:cxn ang="0">
                    <a:pos x="8" y="32"/>
                  </a:cxn>
                  <a:cxn ang="0">
                    <a:pos x="10" y="37"/>
                  </a:cxn>
                  <a:cxn ang="0">
                    <a:pos x="14" y="40"/>
                  </a:cxn>
                  <a:cxn ang="0">
                    <a:pos x="17" y="45"/>
                  </a:cxn>
                  <a:cxn ang="0">
                    <a:pos x="17" y="45"/>
                  </a:cxn>
                  <a:cxn ang="0">
                    <a:pos x="57" y="1"/>
                  </a:cxn>
                </a:cxnLst>
                <a:rect l="0" t="0" r="r" b="b"/>
                <a:pathLst>
                  <a:path w="58" h="45">
                    <a:moveTo>
                      <a:pt x="57" y="1"/>
                    </a:moveTo>
                    <a:lnTo>
                      <a:pt x="57" y="1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8" y="3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8" y="1"/>
                    </a:lnTo>
                    <a:lnTo>
                      <a:pt x="58" y="0"/>
                    </a:lnTo>
                    <a:lnTo>
                      <a:pt x="0" y="9"/>
                    </a:lnTo>
                    <a:lnTo>
                      <a:pt x="1" y="14"/>
                    </a:lnTo>
                    <a:lnTo>
                      <a:pt x="2" y="18"/>
                    </a:lnTo>
                    <a:lnTo>
                      <a:pt x="4" y="23"/>
                    </a:lnTo>
                    <a:lnTo>
                      <a:pt x="6" y="28"/>
                    </a:lnTo>
                    <a:lnTo>
                      <a:pt x="8" y="32"/>
                    </a:lnTo>
                    <a:lnTo>
                      <a:pt x="10" y="37"/>
                    </a:lnTo>
                    <a:lnTo>
                      <a:pt x="14" y="40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5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7" name="Freeform 3816"/>
              <p:cNvSpPr>
                <a:spLocks/>
              </p:cNvSpPr>
              <p:nvPr/>
            </p:nvSpPr>
            <p:spPr bwMode="auto">
              <a:xfrm>
                <a:off x="5035" y="2068"/>
                <a:ext cx="8" cy="12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39" y="1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0" y="45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3"/>
                  </a:cxn>
                  <a:cxn ang="0">
                    <a:pos x="18" y="55"/>
                  </a:cxn>
                  <a:cxn ang="0">
                    <a:pos x="22" y="56"/>
                  </a:cxn>
                  <a:cxn ang="0">
                    <a:pos x="27" y="58"/>
                  </a:cxn>
                  <a:cxn ang="0">
                    <a:pos x="33" y="58"/>
                  </a:cxn>
                  <a:cxn ang="0">
                    <a:pos x="37" y="59"/>
                  </a:cxn>
                  <a:cxn ang="0">
                    <a:pos x="37" y="59"/>
                  </a:cxn>
                  <a:cxn ang="0">
                    <a:pos x="37" y="0"/>
                  </a:cxn>
                </a:cxnLst>
                <a:rect l="0" t="0" r="r" b="b"/>
                <a:pathLst>
                  <a:path w="40" h="59">
                    <a:moveTo>
                      <a:pt x="37" y="0"/>
                    </a:move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0" y="45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3"/>
                    </a:lnTo>
                    <a:lnTo>
                      <a:pt x="18" y="55"/>
                    </a:lnTo>
                    <a:lnTo>
                      <a:pt x="22" y="56"/>
                    </a:lnTo>
                    <a:lnTo>
                      <a:pt x="27" y="58"/>
                    </a:lnTo>
                    <a:lnTo>
                      <a:pt x="33" y="58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8" name="Freeform 3817"/>
              <p:cNvSpPr>
                <a:spLocks/>
              </p:cNvSpPr>
              <p:nvPr/>
            </p:nvSpPr>
            <p:spPr bwMode="auto">
              <a:xfrm>
                <a:off x="5042" y="2068"/>
                <a:ext cx="9" cy="1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59"/>
                  </a:cxn>
                  <a:cxn ang="0">
                    <a:pos x="7" y="58"/>
                  </a:cxn>
                  <a:cxn ang="0">
                    <a:pos x="13" y="58"/>
                  </a:cxn>
                  <a:cxn ang="0">
                    <a:pos x="19" y="55"/>
                  </a:cxn>
                  <a:cxn ang="0">
                    <a:pos x="24" y="53"/>
                  </a:cxn>
                  <a:cxn ang="0">
                    <a:pos x="30" y="51"/>
                  </a:cxn>
                  <a:cxn ang="0">
                    <a:pos x="35" y="47"/>
                  </a:cxn>
                  <a:cxn ang="0">
                    <a:pos x="39" y="44"/>
                  </a:cxn>
                  <a:cxn ang="0">
                    <a:pos x="43" y="40"/>
                  </a:cxn>
                  <a:cxn ang="0">
                    <a:pos x="43" y="40"/>
                  </a:cxn>
                  <a:cxn ang="0">
                    <a:pos x="0" y="1"/>
                  </a:cxn>
                </a:cxnLst>
                <a:rect l="0" t="0" r="r" b="b"/>
                <a:pathLst>
                  <a:path w="43" h="59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59"/>
                    </a:lnTo>
                    <a:lnTo>
                      <a:pt x="7" y="58"/>
                    </a:lnTo>
                    <a:lnTo>
                      <a:pt x="13" y="58"/>
                    </a:lnTo>
                    <a:lnTo>
                      <a:pt x="19" y="55"/>
                    </a:lnTo>
                    <a:lnTo>
                      <a:pt x="24" y="53"/>
                    </a:lnTo>
                    <a:lnTo>
                      <a:pt x="30" y="51"/>
                    </a:lnTo>
                    <a:lnTo>
                      <a:pt x="35" y="47"/>
                    </a:lnTo>
                    <a:lnTo>
                      <a:pt x="39" y="44"/>
                    </a:lnTo>
                    <a:lnTo>
                      <a:pt x="43" y="40"/>
                    </a:lnTo>
                    <a:lnTo>
                      <a:pt x="43" y="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9" name="Freeform 3818"/>
              <p:cNvSpPr>
                <a:spLocks/>
              </p:cNvSpPr>
              <p:nvPr/>
            </p:nvSpPr>
            <p:spPr bwMode="auto">
              <a:xfrm>
                <a:off x="5042" y="2068"/>
                <a:ext cx="1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3" y="42"/>
                  </a:cxn>
                  <a:cxn ang="0">
                    <a:pos x="46" y="38"/>
                  </a:cxn>
                  <a:cxn ang="0">
                    <a:pos x="50" y="32"/>
                  </a:cxn>
                  <a:cxn ang="0">
                    <a:pos x="53" y="27"/>
                  </a:cxn>
                  <a:cxn ang="0">
                    <a:pos x="56" y="22"/>
                  </a:cxn>
                  <a:cxn ang="0">
                    <a:pos x="57" y="16"/>
                  </a:cxn>
                  <a:cxn ang="0">
                    <a:pos x="58" y="10"/>
                  </a:cxn>
                  <a:cxn ang="0">
                    <a:pos x="59" y="5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3" y="42"/>
                    </a:lnTo>
                    <a:lnTo>
                      <a:pt x="46" y="38"/>
                    </a:lnTo>
                    <a:lnTo>
                      <a:pt x="50" y="32"/>
                    </a:lnTo>
                    <a:lnTo>
                      <a:pt x="53" y="27"/>
                    </a:lnTo>
                    <a:lnTo>
                      <a:pt x="56" y="22"/>
                    </a:lnTo>
                    <a:lnTo>
                      <a:pt x="57" y="16"/>
                    </a:lnTo>
                    <a:lnTo>
                      <a:pt x="58" y="10"/>
                    </a:lnTo>
                    <a:lnTo>
                      <a:pt x="59" y="5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0" name="Freeform 3819"/>
              <p:cNvSpPr>
                <a:spLocks/>
              </p:cNvSpPr>
              <p:nvPr/>
            </p:nvSpPr>
            <p:spPr bwMode="auto">
              <a:xfrm>
                <a:off x="5042" y="2059"/>
                <a:ext cx="12" cy="9"/>
              </a:xfrm>
              <a:custGeom>
                <a:avLst/>
                <a:gdLst/>
                <a:ahLst/>
                <a:cxnLst>
                  <a:cxn ang="0">
                    <a:pos x="1" y="40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39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1"/>
                  </a:cxn>
                  <a:cxn ang="0">
                    <a:pos x="0" y="43"/>
                  </a:cxn>
                  <a:cxn ang="0">
                    <a:pos x="59" y="43"/>
                  </a:cxn>
                  <a:cxn ang="0">
                    <a:pos x="59" y="37"/>
                  </a:cxn>
                  <a:cxn ang="0">
                    <a:pos x="58" y="31"/>
                  </a:cxn>
                  <a:cxn ang="0">
                    <a:pos x="57" y="25"/>
                  </a:cxn>
                  <a:cxn ang="0">
                    <a:pos x="56" y="21"/>
                  </a:cxn>
                  <a:cxn ang="0">
                    <a:pos x="53" y="15"/>
                  </a:cxn>
                  <a:cxn ang="0">
                    <a:pos x="50" y="10"/>
                  </a:cxn>
                  <a:cxn ang="0">
                    <a:pos x="46" y="4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1" y="40"/>
                  </a:cxn>
                </a:cxnLst>
                <a:rect l="0" t="0" r="r" b="b"/>
                <a:pathLst>
                  <a:path w="59" h="43">
                    <a:moveTo>
                      <a:pt x="1" y="40"/>
                    </a:moveTo>
                    <a:lnTo>
                      <a:pt x="1" y="40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59" y="43"/>
                    </a:lnTo>
                    <a:lnTo>
                      <a:pt x="59" y="37"/>
                    </a:lnTo>
                    <a:lnTo>
                      <a:pt x="58" y="31"/>
                    </a:lnTo>
                    <a:lnTo>
                      <a:pt x="57" y="25"/>
                    </a:lnTo>
                    <a:lnTo>
                      <a:pt x="56" y="21"/>
                    </a:lnTo>
                    <a:lnTo>
                      <a:pt x="53" y="15"/>
                    </a:lnTo>
                    <a:lnTo>
                      <a:pt x="50" y="10"/>
                    </a:lnTo>
                    <a:lnTo>
                      <a:pt x="46" y="4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1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1" name="Freeform 3820"/>
              <p:cNvSpPr>
                <a:spLocks/>
              </p:cNvSpPr>
              <p:nvPr/>
            </p:nvSpPr>
            <p:spPr bwMode="auto">
              <a:xfrm>
                <a:off x="5042" y="2056"/>
                <a:ext cx="9" cy="12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0" y="57"/>
                  </a:cxn>
                  <a:cxn ang="0">
                    <a:pos x="1" y="57"/>
                  </a:cxn>
                  <a:cxn ang="0">
                    <a:pos x="1" y="57"/>
                  </a:cxn>
                  <a:cxn ang="0">
                    <a:pos x="1" y="57"/>
                  </a:cxn>
                  <a:cxn ang="0">
                    <a:pos x="1" y="57"/>
                  </a:cxn>
                  <a:cxn ang="0">
                    <a:pos x="1" y="57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6"/>
                  </a:cxn>
                  <a:cxn ang="0">
                    <a:pos x="42" y="16"/>
                  </a:cxn>
                  <a:cxn ang="0">
                    <a:pos x="37" y="12"/>
                  </a:cxn>
                  <a:cxn ang="0">
                    <a:pos x="33" y="9"/>
                  </a:cxn>
                  <a:cxn ang="0">
                    <a:pos x="28" y="5"/>
                  </a:cxn>
                  <a:cxn ang="0">
                    <a:pos x="22" y="3"/>
                  </a:cxn>
                  <a:cxn ang="0">
                    <a:pos x="18" y="2"/>
                  </a:cxn>
                  <a:cxn ang="0">
                    <a:pos x="12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7"/>
                  </a:cxn>
                </a:cxnLst>
                <a:rect l="0" t="0" r="r" b="b"/>
                <a:pathLst>
                  <a:path w="42" h="57">
                    <a:moveTo>
                      <a:pt x="0" y="57"/>
                    </a:moveTo>
                    <a:lnTo>
                      <a:pt x="0" y="57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42" y="16"/>
                    </a:lnTo>
                    <a:lnTo>
                      <a:pt x="37" y="12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3"/>
                    </a:lnTo>
                    <a:lnTo>
                      <a:pt x="18" y="2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2" name="Freeform 3821"/>
              <p:cNvSpPr>
                <a:spLocks/>
              </p:cNvSpPr>
              <p:nvPr/>
            </p:nvSpPr>
            <p:spPr bwMode="auto">
              <a:xfrm>
                <a:off x="5037" y="2056"/>
                <a:ext cx="6" cy="12"/>
              </a:xfrm>
              <a:custGeom>
                <a:avLst/>
                <a:gdLst/>
                <a:ahLst/>
                <a:cxnLst>
                  <a:cxn ang="0">
                    <a:pos x="28" y="57"/>
                  </a:cxn>
                  <a:cxn ang="0">
                    <a:pos x="28" y="57"/>
                  </a:cxn>
                  <a:cxn ang="0">
                    <a:pos x="28" y="57"/>
                  </a:cxn>
                  <a:cxn ang="0">
                    <a:pos x="27" y="57"/>
                  </a:cxn>
                  <a:cxn ang="0">
                    <a:pos x="27" y="57"/>
                  </a:cxn>
                  <a:cxn ang="0">
                    <a:pos x="27" y="57"/>
                  </a:cxn>
                  <a:cxn ang="0">
                    <a:pos x="27" y="57"/>
                  </a:cxn>
                  <a:cxn ang="0">
                    <a:pos x="27" y="57"/>
                  </a:cxn>
                  <a:cxn ang="0">
                    <a:pos x="27" y="57"/>
                  </a:cxn>
                  <a:cxn ang="0">
                    <a:pos x="27" y="57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7" y="1"/>
                  </a:cxn>
                  <a:cxn ang="0">
                    <a:pos x="13" y="1"/>
                  </a:cxn>
                  <a:cxn ang="0">
                    <a:pos x="10" y="2"/>
                  </a:cxn>
                  <a:cxn ang="0">
                    <a:pos x="6" y="3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8" y="57"/>
                  </a:cxn>
                </a:cxnLst>
                <a:rect l="0" t="0" r="r" b="b"/>
                <a:pathLst>
                  <a:path w="28" h="57">
                    <a:moveTo>
                      <a:pt x="28" y="57"/>
                    </a:moveTo>
                    <a:lnTo>
                      <a:pt x="28" y="57"/>
                    </a:lnTo>
                    <a:lnTo>
                      <a:pt x="28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3" y="1"/>
                    </a:lnTo>
                    <a:lnTo>
                      <a:pt x="10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8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3" name="Freeform 3822"/>
              <p:cNvSpPr>
                <a:spLocks/>
              </p:cNvSpPr>
              <p:nvPr/>
            </p:nvSpPr>
            <p:spPr bwMode="auto">
              <a:xfrm>
                <a:off x="5033" y="2058"/>
                <a:ext cx="10" cy="13"/>
              </a:xfrm>
              <a:custGeom>
                <a:avLst/>
                <a:gdLst/>
                <a:ahLst/>
                <a:cxnLst>
                  <a:cxn ang="0">
                    <a:pos x="21" y="63"/>
                  </a:cxn>
                  <a:cxn ang="0">
                    <a:pos x="48" y="50"/>
                  </a:cxn>
                  <a:cxn ang="0">
                    <a:pos x="48" y="50"/>
                  </a:cxn>
                  <a:cxn ang="0">
                    <a:pos x="48" y="50"/>
                  </a:cxn>
                  <a:cxn ang="0">
                    <a:pos x="48" y="50"/>
                  </a:cxn>
                  <a:cxn ang="0">
                    <a:pos x="48" y="50"/>
                  </a:cxn>
                  <a:cxn ang="0">
                    <a:pos x="48" y="50"/>
                  </a:cxn>
                  <a:cxn ang="0">
                    <a:pos x="48" y="50"/>
                  </a:cxn>
                  <a:cxn ang="0">
                    <a:pos x="48" y="50"/>
                  </a:cxn>
                  <a:cxn ang="0">
                    <a:pos x="48" y="50"/>
                  </a:cxn>
                  <a:cxn ang="0">
                    <a:pos x="20" y="0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0" y="5"/>
                  </a:cxn>
                  <a:cxn ang="0">
                    <a:pos x="8" y="8"/>
                  </a:cxn>
                  <a:cxn ang="0">
                    <a:pos x="6" y="10"/>
                  </a:cxn>
                  <a:cxn ang="0">
                    <a:pos x="3" y="13"/>
                  </a:cxn>
                  <a:cxn ang="0">
                    <a:pos x="1" y="16"/>
                  </a:cxn>
                  <a:cxn ang="0">
                    <a:pos x="0" y="18"/>
                  </a:cxn>
                  <a:cxn ang="0">
                    <a:pos x="28" y="5"/>
                  </a:cxn>
                  <a:cxn ang="0">
                    <a:pos x="21" y="63"/>
                  </a:cxn>
                  <a:cxn ang="0">
                    <a:pos x="39" y="65"/>
                  </a:cxn>
                  <a:cxn ang="0">
                    <a:pos x="48" y="50"/>
                  </a:cxn>
                  <a:cxn ang="0">
                    <a:pos x="21" y="63"/>
                  </a:cxn>
                </a:cxnLst>
                <a:rect l="0" t="0" r="r" b="b"/>
                <a:pathLst>
                  <a:path w="48" h="65">
                    <a:moveTo>
                      <a:pt x="21" y="63"/>
                    </a:moveTo>
                    <a:lnTo>
                      <a:pt x="48" y="50"/>
                    </a:lnTo>
                    <a:lnTo>
                      <a:pt x="48" y="50"/>
                    </a:lnTo>
                    <a:lnTo>
                      <a:pt x="48" y="50"/>
                    </a:lnTo>
                    <a:lnTo>
                      <a:pt x="48" y="50"/>
                    </a:lnTo>
                    <a:lnTo>
                      <a:pt x="48" y="50"/>
                    </a:lnTo>
                    <a:lnTo>
                      <a:pt x="48" y="50"/>
                    </a:lnTo>
                    <a:lnTo>
                      <a:pt x="48" y="50"/>
                    </a:lnTo>
                    <a:lnTo>
                      <a:pt x="48" y="50"/>
                    </a:lnTo>
                    <a:lnTo>
                      <a:pt x="48" y="5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4" y="3"/>
                    </a:lnTo>
                    <a:lnTo>
                      <a:pt x="10" y="5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  <a:lnTo>
                      <a:pt x="28" y="5"/>
                    </a:lnTo>
                    <a:lnTo>
                      <a:pt x="21" y="63"/>
                    </a:lnTo>
                    <a:lnTo>
                      <a:pt x="39" y="65"/>
                    </a:lnTo>
                    <a:lnTo>
                      <a:pt x="48" y="50"/>
                    </a:lnTo>
                    <a:lnTo>
                      <a:pt x="21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4" name="Freeform 3823"/>
              <p:cNvSpPr>
                <a:spLocks/>
              </p:cNvSpPr>
              <p:nvPr/>
            </p:nvSpPr>
            <p:spPr bwMode="auto">
              <a:xfrm>
                <a:off x="5028" y="2058"/>
                <a:ext cx="11" cy="12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32" y="58"/>
                  </a:cxn>
                  <a:cxn ang="0">
                    <a:pos x="47" y="60"/>
                  </a:cxn>
                  <a:cxn ang="0">
                    <a:pos x="54" y="2"/>
                  </a:cxn>
                  <a:cxn ang="0">
                    <a:pos x="39" y="0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0" y="54"/>
                  </a:cxn>
                  <a:cxn ang="0">
                    <a:pos x="32" y="58"/>
                  </a:cxn>
                  <a:cxn ang="0">
                    <a:pos x="6" y="24"/>
                  </a:cxn>
                </a:cxnLst>
                <a:rect l="0" t="0" r="r" b="b"/>
                <a:pathLst>
                  <a:path w="54" h="60">
                    <a:moveTo>
                      <a:pt x="6" y="24"/>
                    </a:moveTo>
                    <a:lnTo>
                      <a:pt x="32" y="58"/>
                    </a:lnTo>
                    <a:lnTo>
                      <a:pt x="47" y="60"/>
                    </a:lnTo>
                    <a:lnTo>
                      <a:pt x="54" y="2"/>
                    </a:lnTo>
                    <a:lnTo>
                      <a:pt x="39" y="0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0" y="54"/>
                    </a:lnTo>
                    <a:lnTo>
                      <a:pt x="32" y="5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5" name="Freeform 3824"/>
              <p:cNvSpPr>
                <a:spLocks/>
              </p:cNvSpPr>
              <p:nvPr/>
            </p:nvSpPr>
            <p:spPr bwMode="auto">
              <a:xfrm>
                <a:off x="5029" y="2045"/>
                <a:ext cx="14" cy="2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3" y="24"/>
                  </a:cxn>
                  <a:cxn ang="0">
                    <a:pos x="0" y="91"/>
                  </a:cxn>
                  <a:cxn ang="0">
                    <a:pos x="58" y="102"/>
                  </a:cxn>
                  <a:cxn ang="0">
                    <a:pos x="70" y="35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18" y="0"/>
                  </a:cxn>
                  <a:cxn ang="0">
                    <a:pos x="13" y="24"/>
                  </a:cxn>
                  <a:cxn ang="0">
                    <a:pos x="42" y="0"/>
                  </a:cxn>
                </a:cxnLst>
                <a:rect l="0" t="0" r="r" b="b"/>
                <a:pathLst>
                  <a:path w="70" h="102">
                    <a:moveTo>
                      <a:pt x="42" y="0"/>
                    </a:moveTo>
                    <a:lnTo>
                      <a:pt x="13" y="24"/>
                    </a:lnTo>
                    <a:lnTo>
                      <a:pt x="0" y="91"/>
                    </a:lnTo>
                    <a:lnTo>
                      <a:pt x="58" y="102"/>
                    </a:lnTo>
                    <a:lnTo>
                      <a:pt x="70" y="35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18" y="0"/>
                    </a:lnTo>
                    <a:lnTo>
                      <a:pt x="13" y="2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37" name="Group 3825"/>
            <p:cNvGrpSpPr>
              <a:grpSpLocks/>
            </p:cNvGrpSpPr>
            <p:nvPr/>
          </p:nvGrpSpPr>
          <p:grpSpPr bwMode="auto">
            <a:xfrm>
              <a:off x="1514" y="2045"/>
              <a:ext cx="3561" cy="1782"/>
              <a:chOff x="1514" y="2045"/>
              <a:chExt cx="3561" cy="1782"/>
            </a:xfrm>
          </p:grpSpPr>
          <p:sp>
            <p:nvSpPr>
              <p:cNvPr id="276" name="Freeform 3826"/>
              <p:cNvSpPr>
                <a:spLocks/>
              </p:cNvSpPr>
              <p:nvPr/>
            </p:nvSpPr>
            <p:spPr bwMode="auto">
              <a:xfrm>
                <a:off x="5037" y="2045"/>
                <a:ext cx="19" cy="11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64" y="0"/>
                  </a:cxn>
                  <a:cxn ang="0">
                    <a:pos x="0" y="0"/>
                  </a:cxn>
                  <a:cxn ang="0">
                    <a:pos x="0" y="58"/>
                  </a:cxn>
                  <a:cxn ang="0">
                    <a:pos x="64" y="58"/>
                  </a:cxn>
                  <a:cxn ang="0">
                    <a:pos x="93" y="29"/>
                  </a:cxn>
                  <a:cxn ang="0">
                    <a:pos x="93" y="29"/>
                  </a:cxn>
                  <a:cxn ang="0">
                    <a:pos x="93" y="0"/>
                  </a:cxn>
                  <a:cxn ang="0">
                    <a:pos x="64" y="0"/>
                  </a:cxn>
                  <a:cxn ang="0">
                    <a:pos x="93" y="29"/>
                  </a:cxn>
                </a:cxnLst>
                <a:rect l="0" t="0" r="r" b="b"/>
                <a:pathLst>
                  <a:path w="93" h="58">
                    <a:moveTo>
                      <a:pt x="93" y="29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64" y="58"/>
                    </a:lnTo>
                    <a:lnTo>
                      <a:pt x="93" y="29"/>
                    </a:lnTo>
                    <a:lnTo>
                      <a:pt x="93" y="29"/>
                    </a:lnTo>
                    <a:lnTo>
                      <a:pt x="93" y="0"/>
                    </a:lnTo>
                    <a:lnTo>
                      <a:pt x="64" y="0"/>
                    </a:lnTo>
                    <a:lnTo>
                      <a:pt x="93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7" name="Freeform 3827"/>
              <p:cNvSpPr>
                <a:spLocks/>
              </p:cNvSpPr>
              <p:nvPr/>
            </p:nvSpPr>
            <p:spPr bwMode="auto">
              <a:xfrm>
                <a:off x="5045" y="2051"/>
                <a:ext cx="11" cy="9"/>
              </a:xfrm>
              <a:custGeom>
                <a:avLst/>
                <a:gdLst/>
                <a:ahLst/>
                <a:cxnLst>
                  <a:cxn ang="0">
                    <a:pos x="28" y="45"/>
                  </a:cxn>
                  <a:cxn ang="0">
                    <a:pos x="57" y="15"/>
                  </a:cxn>
                  <a:cxn ang="0">
                    <a:pos x="57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28" y="45"/>
                  </a:cxn>
                  <a:cxn ang="0">
                    <a:pos x="28" y="45"/>
                  </a:cxn>
                  <a:cxn ang="0">
                    <a:pos x="57" y="45"/>
                  </a:cxn>
                  <a:cxn ang="0">
                    <a:pos x="57" y="15"/>
                  </a:cxn>
                  <a:cxn ang="0">
                    <a:pos x="28" y="45"/>
                  </a:cxn>
                </a:cxnLst>
                <a:rect l="0" t="0" r="r" b="b"/>
                <a:pathLst>
                  <a:path w="57" h="45">
                    <a:moveTo>
                      <a:pt x="28" y="45"/>
                    </a:moveTo>
                    <a:lnTo>
                      <a:pt x="57" y="15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57" y="45"/>
                    </a:lnTo>
                    <a:lnTo>
                      <a:pt x="57" y="1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8" name="Freeform 3828"/>
              <p:cNvSpPr>
                <a:spLocks/>
              </p:cNvSpPr>
              <p:nvPr/>
            </p:nvSpPr>
            <p:spPr bwMode="auto">
              <a:xfrm>
                <a:off x="5034" y="2048"/>
                <a:ext cx="16" cy="1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9" y="59"/>
                  </a:cxn>
                  <a:cxn ang="0">
                    <a:pos x="80" y="59"/>
                  </a:cxn>
                  <a:cxn ang="0">
                    <a:pos x="80" y="0"/>
                  </a:cxn>
                  <a:cxn ang="0">
                    <a:pos x="29" y="0"/>
                  </a:cxn>
                  <a:cxn ang="0">
                    <a:pos x="0" y="24"/>
                  </a:cxn>
                  <a:cxn ang="0">
                    <a:pos x="29" y="0"/>
                  </a:cxn>
                  <a:cxn ang="0">
                    <a:pos x="4" y="0"/>
                  </a:cxn>
                  <a:cxn ang="0">
                    <a:pos x="0" y="24"/>
                  </a:cxn>
                </a:cxnLst>
                <a:rect l="0" t="0" r="r" b="b"/>
                <a:pathLst>
                  <a:path w="80" h="59">
                    <a:moveTo>
                      <a:pt x="0" y="24"/>
                    </a:moveTo>
                    <a:lnTo>
                      <a:pt x="29" y="59"/>
                    </a:lnTo>
                    <a:lnTo>
                      <a:pt x="80" y="59"/>
                    </a:lnTo>
                    <a:lnTo>
                      <a:pt x="80" y="0"/>
                    </a:lnTo>
                    <a:lnTo>
                      <a:pt x="29" y="0"/>
                    </a:lnTo>
                    <a:lnTo>
                      <a:pt x="0" y="24"/>
                    </a:lnTo>
                    <a:lnTo>
                      <a:pt x="29" y="0"/>
                    </a:lnTo>
                    <a:lnTo>
                      <a:pt x="4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9" name="Freeform 3829"/>
              <p:cNvSpPr>
                <a:spLocks/>
              </p:cNvSpPr>
              <p:nvPr/>
            </p:nvSpPr>
            <p:spPr bwMode="auto">
              <a:xfrm>
                <a:off x="5030" y="2053"/>
                <a:ext cx="16" cy="21"/>
              </a:xfrm>
              <a:custGeom>
                <a:avLst/>
                <a:gdLst/>
                <a:ahLst/>
                <a:cxnLst>
                  <a:cxn ang="0">
                    <a:pos x="59" y="65"/>
                  </a:cxn>
                  <a:cxn ang="0">
                    <a:pos x="70" y="47"/>
                  </a:cxn>
                  <a:cxn ang="0">
                    <a:pos x="78" y="11"/>
                  </a:cxn>
                  <a:cxn ang="0">
                    <a:pos x="21" y="0"/>
                  </a:cxn>
                  <a:cxn ang="0">
                    <a:pos x="14" y="35"/>
                  </a:cxn>
                  <a:cxn ang="0">
                    <a:pos x="59" y="65"/>
                  </a:cxn>
                  <a:cxn ang="0">
                    <a:pos x="14" y="35"/>
                  </a:cxn>
                  <a:cxn ang="0">
                    <a:pos x="0" y="105"/>
                  </a:cxn>
                  <a:cxn ang="0">
                    <a:pos x="59" y="65"/>
                  </a:cxn>
                </a:cxnLst>
                <a:rect l="0" t="0" r="r" b="b"/>
                <a:pathLst>
                  <a:path w="78" h="105">
                    <a:moveTo>
                      <a:pt x="59" y="65"/>
                    </a:moveTo>
                    <a:lnTo>
                      <a:pt x="70" y="47"/>
                    </a:lnTo>
                    <a:lnTo>
                      <a:pt x="78" y="11"/>
                    </a:lnTo>
                    <a:lnTo>
                      <a:pt x="21" y="0"/>
                    </a:lnTo>
                    <a:lnTo>
                      <a:pt x="14" y="35"/>
                    </a:lnTo>
                    <a:lnTo>
                      <a:pt x="59" y="65"/>
                    </a:lnTo>
                    <a:lnTo>
                      <a:pt x="14" y="35"/>
                    </a:lnTo>
                    <a:lnTo>
                      <a:pt x="0" y="105"/>
                    </a:lnTo>
                    <a:lnTo>
                      <a:pt x="59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0" name="Freeform 3830"/>
              <p:cNvSpPr>
                <a:spLocks/>
              </p:cNvSpPr>
              <p:nvPr/>
            </p:nvSpPr>
            <p:spPr bwMode="auto">
              <a:xfrm>
                <a:off x="5035" y="2053"/>
                <a:ext cx="8" cy="1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36" y="0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20" y="3"/>
                  </a:cxn>
                  <a:cxn ang="0">
                    <a:pos x="15" y="4"/>
                  </a:cxn>
                  <a:cxn ang="0">
                    <a:pos x="10" y="7"/>
                  </a:cxn>
                  <a:cxn ang="0">
                    <a:pos x="5" y="10"/>
                  </a:cxn>
                  <a:cxn ang="0">
                    <a:pos x="0" y="13"/>
                  </a:cxn>
                  <a:cxn ang="0">
                    <a:pos x="34" y="61"/>
                  </a:cxn>
                  <a:cxn ang="0">
                    <a:pos x="35" y="60"/>
                  </a:cxn>
                  <a:cxn ang="0">
                    <a:pos x="36" y="59"/>
                  </a:cxn>
                  <a:cxn ang="0">
                    <a:pos x="37" y="59"/>
                  </a:cxn>
                  <a:cxn ang="0">
                    <a:pos x="38" y="59"/>
                  </a:cxn>
                  <a:cxn ang="0">
                    <a:pos x="40" y="58"/>
                  </a:cxn>
                  <a:cxn ang="0">
                    <a:pos x="41" y="58"/>
                  </a:cxn>
                  <a:cxn ang="0">
                    <a:pos x="41" y="58"/>
                  </a:cxn>
                  <a:cxn ang="0">
                    <a:pos x="42" y="58"/>
                  </a:cxn>
                  <a:cxn ang="0">
                    <a:pos x="42" y="58"/>
                  </a:cxn>
                  <a:cxn ang="0">
                    <a:pos x="42" y="0"/>
                  </a:cxn>
                </a:cxnLst>
                <a:rect l="0" t="0" r="r" b="b"/>
                <a:pathLst>
                  <a:path w="42" h="61">
                    <a:moveTo>
                      <a:pt x="42" y="0"/>
                    </a:moveTo>
                    <a:lnTo>
                      <a:pt x="42" y="0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20" y="3"/>
                    </a:lnTo>
                    <a:lnTo>
                      <a:pt x="15" y="4"/>
                    </a:lnTo>
                    <a:lnTo>
                      <a:pt x="10" y="7"/>
                    </a:lnTo>
                    <a:lnTo>
                      <a:pt x="5" y="10"/>
                    </a:lnTo>
                    <a:lnTo>
                      <a:pt x="0" y="13"/>
                    </a:lnTo>
                    <a:lnTo>
                      <a:pt x="34" y="61"/>
                    </a:lnTo>
                    <a:lnTo>
                      <a:pt x="35" y="60"/>
                    </a:lnTo>
                    <a:lnTo>
                      <a:pt x="36" y="59"/>
                    </a:lnTo>
                    <a:lnTo>
                      <a:pt x="37" y="59"/>
                    </a:lnTo>
                    <a:lnTo>
                      <a:pt x="38" y="59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1" name="Freeform 3831"/>
              <p:cNvSpPr>
                <a:spLocks/>
              </p:cNvSpPr>
              <p:nvPr/>
            </p:nvSpPr>
            <p:spPr bwMode="auto">
              <a:xfrm>
                <a:off x="5043" y="2053"/>
                <a:ext cx="10" cy="13"/>
              </a:xfrm>
              <a:custGeom>
                <a:avLst/>
                <a:gdLst/>
                <a:ahLst/>
                <a:cxnLst>
                  <a:cxn ang="0">
                    <a:pos x="50" y="19"/>
                  </a:cxn>
                  <a:cxn ang="0">
                    <a:pos x="50" y="19"/>
                  </a:cxn>
                  <a:cxn ang="0">
                    <a:pos x="45" y="15"/>
                  </a:cxn>
                  <a:cxn ang="0">
                    <a:pos x="39" y="11"/>
                  </a:cxn>
                  <a:cxn ang="0">
                    <a:pos x="33" y="8"/>
                  </a:cxn>
                  <a:cxn ang="0">
                    <a:pos x="26" y="4"/>
                  </a:cxn>
                  <a:cxn ang="0">
                    <a:pos x="21" y="2"/>
                  </a:cxn>
                  <a:cxn ang="0">
                    <a:pos x="14" y="1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58"/>
                  </a:cxn>
                  <a:cxn ang="0">
                    <a:pos x="1" y="58"/>
                  </a:cxn>
                  <a:cxn ang="0">
                    <a:pos x="3" y="58"/>
                  </a:cxn>
                  <a:cxn ang="0">
                    <a:pos x="3" y="58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7" y="59"/>
                  </a:cxn>
                  <a:cxn ang="0">
                    <a:pos x="7" y="60"/>
                  </a:cxn>
                  <a:cxn ang="0">
                    <a:pos x="8" y="61"/>
                  </a:cxn>
                  <a:cxn ang="0">
                    <a:pos x="8" y="61"/>
                  </a:cxn>
                  <a:cxn ang="0">
                    <a:pos x="50" y="19"/>
                  </a:cxn>
                </a:cxnLst>
                <a:rect l="0" t="0" r="r" b="b"/>
                <a:pathLst>
                  <a:path w="50" h="61">
                    <a:moveTo>
                      <a:pt x="50" y="19"/>
                    </a:moveTo>
                    <a:lnTo>
                      <a:pt x="50" y="19"/>
                    </a:lnTo>
                    <a:lnTo>
                      <a:pt x="45" y="15"/>
                    </a:lnTo>
                    <a:lnTo>
                      <a:pt x="39" y="11"/>
                    </a:lnTo>
                    <a:lnTo>
                      <a:pt x="33" y="8"/>
                    </a:lnTo>
                    <a:lnTo>
                      <a:pt x="26" y="4"/>
                    </a:lnTo>
                    <a:lnTo>
                      <a:pt x="21" y="2"/>
                    </a:lnTo>
                    <a:lnTo>
                      <a:pt x="14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7" y="59"/>
                    </a:lnTo>
                    <a:lnTo>
                      <a:pt x="7" y="60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5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2" name="Freeform 3832"/>
              <p:cNvSpPr>
                <a:spLocks/>
              </p:cNvSpPr>
              <p:nvPr/>
            </p:nvSpPr>
            <p:spPr bwMode="auto">
              <a:xfrm>
                <a:off x="5045" y="2057"/>
                <a:ext cx="12" cy="10"/>
              </a:xfrm>
              <a:custGeom>
                <a:avLst/>
                <a:gdLst/>
                <a:ahLst/>
                <a:cxnLst>
                  <a:cxn ang="0">
                    <a:pos x="62" y="51"/>
                  </a:cxn>
                  <a:cxn ang="0">
                    <a:pos x="62" y="51"/>
                  </a:cxn>
                  <a:cxn ang="0">
                    <a:pos x="61" y="44"/>
                  </a:cxn>
                  <a:cxn ang="0">
                    <a:pos x="61" y="39"/>
                  </a:cxn>
                  <a:cxn ang="0">
                    <a:pos x="59" y="32"/>
                  </a:cxn>
                  <a:cxn ang="0">
                    <a:pos x="57" y="25"/>
                  </a:cxn>
                  <a:cxn ang="0">
                    <a:pos x="54" y="18"/>
                  </a:cxn>
                  <a:cxn ang="0">
                    <a:pos x="51" y="12"/>
                  </a:cxn>
                  <a:cxn ang="0">
                    <a:pos x="46" y="6"/>
                  </a:cxn>
                  <a:cxn ang="0">
                    <a:pos x="42" y="0"/>
                  </a:cxn>
                  <a:cxn ang="0">
                    <a:pos x="0" y="42"/>
                  </a:cxn>
                  <a:cxn ang="0">
                    <a:pos x="1" y="42"/>
                  </a:cxn>
                  <a:cxn ang="0">
                    <a:pos x="1" y="43"/>
                  </a:cxn>
                  <a:cxn ang="0">
                    <a:pos x="2" y="44"/>
                  </a:cxn>
                  <a:cxn ang="0">
                    <a:pos x="2" y="46"/>
                  </a:cxn>
                  <a:cxn ang="0">
                    <a:pos x="3" y="47"/>
                  </a:cxn>
                  <a:cxn ang="0">
                    <a:pos x="3" y="48"/>
                  </a:cxn>
                  <a:cxn ang="0">
                    <a:pos x="3" y="50"/>
                  </a:cxn>
                  <a:cxn ang="0">
                    <a:pos x="3" y="51"/>
                  </a:cxn>
                  <a:cxn ang="0">
                    <a:pos x="3" y="51"/>
                  </a:cxn>
                  <a:cxn ang="0">
                    <a:pos x="62" y="51"/>
                  </a:cxn>
                </a:cxnLst>
                <a:rect l="0" t="0" r="r" b="b"/>
                <a:pathLst>
                  <a:path w="62" h="51">
                    <a:moveTo>
                      <a:pt x="62" y="51"/>
                    </a:moveTo>
                    <a:lnTo>
                      <a:pt x="62" y="51"/>
                    </a:lnTo>
                    <a:lnTo>
                      <a:pt x="61" y="44"/>
                    </a:lnTo>
                    <a:lnTo>
                      <a:pt x="61" y="39"/>
                    </a:lnTo>
                    <a:lnTo>
                      <a:pt x="59" y="32"/>
                    </a:lnTo>
                    <a:lnTo>
                      <a:pt x="57" y="25"/>
                    </a:lnTo>
                    <a:lnTo>
                      <a:pt x="54" y="18"/>
                    </a:lnTo>
                    <a:lnTo>
                      <a:pt x="51" y="12"/>
                    </a:lnTo>
                    <a:lnTo>
                      <a:pt x="46" y="6"/>
                    </a:lnTo>
                    <a:lnTo>
                      <a:pt x="42" y="0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3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62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3" name="Freeform 3833"/>
              <p:cNvSpPr>
                <a:spLocks/>
              </p:cNvSpPr>
              <p:nvPr/>
            </p:nvSpPr>
            <p:spPr bwMode="auto">
              <a:xfrm>
                <a:off x="5045" y="2067"/>
                <a:ext cx="12" cy="10"/>
              </a:xfrm>
              <a:custGeom>
                <a:avLst/>
                <a:gdLst/>
                <a:ahLst/>
                <a:cxnLst>
                  <a:cxn ang="0">
                    <a:pos x="45" y="50"/>
                  </a:cxn>
                  <a:cxn ang="0">
                    <a:pos x="45" y="50"/>
                  </a:cxn>
                  <a:cxn ang="0">
                    <a:pos x="48" y="44"/>
                  </a:cxn>
                  <a:cxn ang="0">
                    <a:pos x="52" y="38"/>
                  </a:cxn>
                  <a:cxn ang="0">
                    <a:pos x="55" y="33"/>
                  </a:cxn>
                  <a:cxn ang="0">
                    <a:pos x="58" y="27"/>
                  </a:cxn>
                  <a:cxn ang="0">
                    <a:pos x="60" y="20"/>
                  </a:cxn>
                  <a:cxn ang="0">
                    <a:pos x="61" y="14"/>
                  </a:cxn>
                  <a:cxn ang="0">
                    <a:pos x="61" y="7"/>
                  </a:cxn>
                  <a:cxn ang="0">
                    <a:pos x="62" y="0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1" y="11"/>
                  </a:cxn>
                  <a:cxn ang="0">
                    <a:pos x="1" y="12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5" y="50"/>
                  </a:cxn>
                </a:cxnLst>
                <a:rect l="0" t="0" r="r" b="b"/>
                <a:pathLst>
                  <a:path w="62" h="50">
                    <a:moveTo>
                      <a:pt x="45" y="50"/>
                    </a:moveTo>
                    <a:lnTo>
                      <a:pt x="45" y="50"/>
                    </a:lnTo>
                    <a:lnTo>
                      <a:pt x="48" y="44"/>
                    </a:lnTo>
                    <a:lnTo>
                      <a:pt x="52" y="38"/>
                    </a:lnTo>
                    <a:lnTo>
                      <a:pt x="55" y="33"/>
                    </a:lnTo>
                    <a:lnTo>
                      <a:pt x="58" y="27"/>
                    </a:lnTo>
                    <a:lnTo>
                      <a:pt x="60" y="20"/>
                    </a:lnTo>
                    <a:lnTo>
                      <a:pt x="61" y="14"/>
                    </a:lnTo>
                    <a:lnTo>
                      <a:pt x="61" y="7"/>
                    </a:lnTo>
                    <a:lnTo>
                      <a:pt x="62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5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4" name="Freeform 3834"/>
              <p:cNvSpPr>
                <a:spLocks/>
              </p:cNvSpPr>
              <p:nvPr/>
            </p:nvSpPr>
            <p:spPr bwMode="auto">
              <a:xfrm>
                <a:off x="5043" y="2070"/>
                <a:ext cx="11" cy="1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63"/>
                  </a:cxn>
                  <a:cxn ang="0">
                    <a:pos x="8" y="63"/>
                  </a:cxn>
                  <a:cxn ang="0">
                    <a:pos x="15" y="62"/>
                  </a:cxn>
                  <a:cxn ang="0">
                    <a:pos x="23" y="60"/>
                  </a:cxn>
                  <a:cxn ang="0">
                    <a:pos x="32" y="57"/>
                  </a:cxn>
                  <a:cxn ang="0">
                    <a:pos x="38" y="53"/>
                  </a:cxn>
                  <a:cxn ang="0">
                    <a:pos x="45" y="48"/>
                  </a:cxn>
                  <a:cxn ang="0">
                    <a:pos x="51" y="43"/>
                  </a:cxn>
                  <a:cxn ang="0">
                    <a:pos x="57" y="37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0" y="2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6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63"/>
                  </a:cxn>
                </a:cxnLst>
                <a:rect l="0" t="0" r="r" b="b"/>
                <a:pathLst>
                  <a:path w="57" h="63">
                    <a:moveTo>
                      <a:pt x="0" y="63"/>
                    </a:moveTo>
                    <a:lnTo>
                      <a:pt x="0" y="63"/>
                    </a:lnTo>
                    <a:lnTo>
                      <a:pt x="8" y="63"/>
                    </a:lnTo>
                    <a:lnTo>
                      <a:pt x="15" y="62"/>
                    </a:lnTo>
                    <a:lnTo>
                      <a:pt x="23" y="60"/>
                    </a:lnTo>
                    <a:lnTo>
                      <a:pt x="32" y="57"/>
                    </a:lnTo>
                    <a:lnTo>
                      <a:pt x="38" y="53"/>
                    </a:lnTo>
                    <a:lnTo>
                      <a:pt x="45" y="48"/>
                    </a:lnTo>
                    <a:lnTo>
                      <a:pt x="51" y="43"/>
                    </a:lnTo>
                    <a:lnTo>
                      <a:pt x="57" y="37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5" name="Freeform 3835"/>
              <p:cNvSpPr>
                <a:spLocks/>
              </p:cNvSpPr>
              <p:nvPr/>
            </p:nvSpPr>
            <p:spPr bwMode="auto">
              <a:xfrm>
                <a:off x="5033" y="2070"/>
                <a:ext cx="10" cy="13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10" y="52"/>
                  </a:cxn>
                  <a:cxn ang="0">
                    <a:pos x="16" y="55"/>
                  </a:cxn>
                  <a:cxn ang="0">
                    <a:pos x="23" y="57"/>
                  </a:cxn>
                  <a:cxn ang="0">
                    <a:pos x="29" y="59"/>
                  </a:cxn>
                  <a:cxn ang="0">
                    <a:pos x="36" y="60"/>
                  </a:cxn>
                  <a:cxn ang="0">
                    <a:pos x="41" y="61"/>
                  </a:cxn>
                  <a:cxn ang="0">
                    <a:pos x="48" y="61"/>
                  </a:cxn>
                  <a:cxn ang="0">
                    <a:pos x="48" y="3"/>
                  </a:cxn>
                  <a:cxn ang="0">
                    <a:pos x="46" y="3"/>
                  </a:cxn>
                  <a:cxn ang="0">
                    <a:pos x="44" y="3"/>
                  </a:cxn>
                  <a:cxn ang="0">
                    <a:pos x="43" y="3"/>
                  </a:cxn>
                  <a:cxn ang="0">
                    <a:pos x="41" y="3"/>
                  </a:cxn>
                  <a:cxn ang="0">
                    <a:pos x="40" y="1"/>
                  </a:cxn>
                  <a:cxn ang="0">
                    <a:pos x="39" y="1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0" y="44"/>
                  </a:cxn>
                </a:cxnLst>
                <a:rect l="0" t="0" r="r" b="b"/>
                <a:pathLst>
                  <a:path w="48" h="61">
                    <a:moveTo>
                      <a:pt x="0" y="44"/>
                    </a:moveTo>
                    <a:lnTo>
                      <a:pt x="0" y="44"/>
                    </a:lnTo>
                    <a:lnTo>
                      <a:pt x="4" y="49"/>
                    </a:lnTo>
                    <a:lnTo>
                      <a:pt x="10" y="52"/>
                    </a:lnTo>
                    <a:lnTo>
                      <a:pt x="16" y="55"/>
                    </a:lnTo>
                    <a:lnTo>
                      <a:pt x="23" y="57"/>
                    </a:lnTo>
                    <a:lnTo>
                      <a:pt x="29" y="59"/>
                    </a:lnTo>
                    <a:lnTo>
                      <a:pt x="36" y="60"/>
                    </a:lnTo>
                    <a:lnTo>
                      <a:pt x="41" y="61"/>
                    </a:lnTo>
                    <a:lnTo>
                      <a:pt x="48" y="61"/>
                    </a:lnTo>
                    <a:lnTo>
                      <a:pt x="48" y="3"/>
                    </a:lnTo>
                    <a:lnTo>
                      <a:pt x="46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1" y="3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6" name="Freeform 3836"/>
              <p:cNvSpPr>
                <a:spLocks/>
              </p:cNvSpPr>
              <p:nvPr/>
            </p:nvSpPr>
            <p:spPr bwMode="auto">
              <a:xfrm>
                <a:off x="5028" y="2064"/>
                <a:ext cx="13" cy="1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" y="32"/>
                  </a:cxn>
                  <a:cxn ang="0">
                    <a:pos x="4" y="38"/>
                  </a:cxn>
                  <a:cxn ang="0">
                    <a:pos x="5" y="44"/>
                  </a:cxn>
                  <a:cxn ang="0">
                    <a:pos x="7" y="51"/>
                  </a:cxn>
                  <a:cxn ang="0">
                    <a:pos x="10" y="56"/>
                  </a:cxn>
                  <a:cxn ang="0">
                    <a:pos x="13" y="62"/>
                  </a:cxn>
                  <a:cxn ang="0">
                    <a:pos x="17" y="68"/>
                  </a:cxn>
                  <a:cxn ang="0">
                    <a:pos x="21" y="73"/>
                  </a:cxn>
                  <a:cxn ang="0">
                    <a:pos x="26" y="77"/>
                  </a:cxn>
                  <a:cxn ang="0">
                    <a:pos x="64" y="33"/>
                  </a:cxn>
                  <a:cxn ang="0">
                    <a:pos x="63" y="33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2" y="31"/>
                  </a:cxn>
                  <a:cxn ang="0">
                    <a:pos x="62" y="30"/>
                  </a:cxn>
                  <a:cxn ang="0">
                    <a:pos x="62" y="29"/>
                  </a:cxn>
                  <a:cxn ang="0">
                    <a:pos x="62" y="28"/>
                  </a:cxn>
                  <a:cxn ang="0">
                    <a:pos x="61" y="26"/>
                  </a:cxn>
                  <a:cxn ang="0">
                    <a:pos x="34" y="58"/>
                  </a:cxn>
                  <a:cxn ang="0">
                    <a:pos x="29" y="0"/>
                  </a:cxn>
                  <a:cxn ang="0">
                    <a:pos x="0" y="2"/>
                  </a:cxn>
                  <a:cxn ang="0">
                    <a:pos x="3" y="32"/>
                  </a:cxn>
                  <a:cxn ang="0">
                    <a:pos x="29" y="0"/>
                  </a:cxn>
                </a:cxnLst>
                <a:rect l="0" t="0" r="r" b="b"/>
                <a:pathLst>
                  <a:path w="64" h="77">
                    <a:moveTo>
                      <a:pt x="29" y="0"/>
                    </a:moveTo>
                    <a:lnTo>
                      <a:pt x="3" y="32"/>
                    </a:lnTo>
                    <a:lnTo>
                      <a:pt x="4" y="38"/>
                    </a:lnTo>
                    <a:lnTo>
                      <a:pt x="5" y="44"/>
                    </a:lnTo>
                    <a:lnTo>
                      <a:pt x="7" y="51"/>
                    </a:lnTo>
                    <a:lnTo>
                      <a:pt x="10" y="56"/>
                    </a:lnTo>
                    <a:lnTo>
                      <a:pt x="13" y="62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6" y="77"/>
                    </a:lnTo>
                    <a:lnTo>
                      <a:pt x="64" y="33"/>
                    </a:lnTo>
                    <a:lnTo>
                      <a:pt x="63" y="33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2" y="31"/>
                    </a:lnTo>
                    <a:lnTo>
                      <a:pt x="62" y="30"/>
                    </a:lnTo>
                    <a:lnTo>
                      <a:pt x="62" y="29"/>
                    </a:lnTo>
                    <a:lnTo>
                      <a:pt x="62" y="28"/>
                    </a:lnTo>
                    <a:lnTo>
                      <a:pt x="61" y="26"/>
                    </a:lnTo>
                    <a:lnTo>
                      <a:pt x="34" y="58"/>
                    </a:lnTo>
                    <a:lnTo>
                      <a:pt x="29" y="0"/>
                    </a:lnTo>
                    <a:lnTo>
                      <a:pt x="0" y="2"/>
                    </a:lnTo>
                    <a:lnTo>
                      <a:pt x="3" y="3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7" name="Freeform 3837"/>
              <p:cNvSpPr>
                <a:spLocks/>
              </p:cNvSpPr>
              <p:nvPr/>
            </p:nvSpPr>
            <p:spPr bwMode="auto">
              <a:xfrm>
                <a:off x="5060" y="2057"/>
                <a:ext cx="12" cy="8"/>
              </a:xfrm>
              <a:custGeom>
                <a:avLst/>
                <a:gdLst/>
                <a:ahLst/>
                <a:cxnLst>
                  <a:cxn ang="0">
                    <a:pos x="42" y="42"/>
                  </a:cxn>
                  <a:cxn ang="0">
                    <a:pos x="42" y="42"/>
                  </a:cxn>
                  <a:cxn ang="0">
                    <a:pos x="45" y="38"/>
                  </a:cxn>
                  <a:cxn ang="0">
                    <a:pos x="49" y="34"/>
                  </a:cxn>
                  <a:cxn ang="0">
                    <a:pos x="51" y="29"/>
                  </a:cxn>
                  <a:cxn ang="0">
                    <a:pos x="53" y="23"/>
                  </a:cxn>
                  <a:cxn ang="0">
                    <a:pos x="55" y="19"/>
                  </a:cxn>
                  <a:cxn ang="0">
                    <a:pos x="57" y="13"/>
                  </a:cxn>
                  <a:cxn ang="0">
                    <a:pos x="58" y="7"/>
                  </a:cxn>
                  <a:cxn ang="0">
                    <a:pos x="58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2" y="42"/>
                  </a:cxn>
                </a:cxnLst>
                <a:rect l="0" t="0" r="r" b="b"/>
                <a:pathLst>
                  <a:path w="58" h="42">
                    <a:moveTo>
                      <a:pt x="42" y="42"/>
                    </a:moveTo>
                    <a:lnTo>
                      <a:pt x="42" y="42"/>
                    </a:lnTo>
                    <a:lnTo>
                      <a:pt x="45" y="38"/>
                    </a:lnTo>
                    <a:lnTo>
                      <a:pt x="49" y="34"/>
                    </a:lnTo>
                    <a:lnTo>
                      <a:pt x="51" y="29"/>
                    </a:lnTo>
                    <a:lnTo>
                      <a:pt x="53" y="23"/>
                    </a:lnTo>
                    <a:lnTo>
                      <a:pt x="55" y="19"/>
                    </a:lnTo>
                    <a:lnTo>
                      <a:pt x="57" y="13"/>
                    </a:lnTo>
                    <a:lnTo>
                      <a:pt x="58" y="7"/>
                    </a:lnTo>
                    <a:lnTo>
                      <a:pt x="58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8" name="Freeform 3838"/>
              <p:cNvSpPr>
                <a:spLocks/>
              </p:cNvSpPr>
              <p:nvPr/>
            </p:nvSpPr>
            <p:spPr bwMode="auto">
              <a:xfrm>
                <a:off x="5060" y="2057"/>
                <a:ext cx="8" cy="11"/>
              </a:xfrm>
              <a:custGeom>
                <a:avLst/>
                <a:gdLst/>
                <a:ahLst/>
                <a:cxnLst>
                  <a:cxn ang="0">
                    <a:pos x="1" y="58"/>
                  </a:cxn>
                  <a:cxn ang="0">
                    <a:pos x="1" y="58"/>
                  </a:cxn>
                  <a:cxn ang="0">
                    <a:pos x="7" y="58"/>
                  </a:cxn>
                  <a:cxn ang="0">
                    <a:pos x="13" y="58"/>
                  </a:cxn>
                  <a:cxn ang="0">
                    <a:pos x="17" y="56"/>
                  </a:cxn>
                  <a:cxn ang="0">
                    <a:pos x="23" y="54"/>
                  </a:cxn>
                  <a:cxn ang="0">
                    <a:pos x="28" y="52"/>
                  </a:cxn>
                  <a:cxn ang="0">
                    <a:pos x="32" y="49"/>
                  </a:cxn>
                  <a:cxn ang="0">
                    <a:pos x="37" y="45"/>
                  </a:cxn>
                  <a:cxn ang="0">
                    <a:pos x="42" y="4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58"/>
                  </a:cxn>
                </a:cxnLst>
                <a:rect l="0" t="0" r="r" b="b"/>
                <a:pathLst>
                  <a:path w="42" h="58">
                    <a:moveTo>
                      <a:pt x="1" y="58"/>
                    </a:moveTo>
                    <a:lnTo>
                      <a:pt x="1" y="58"/>
                    </a:lnTo>
                    <a:lnTo>
                      <a:pt x="7" y="58"/>
                    </a:lnTo>
                    <a:lnTo>
                      <a:pt x="13" y="58"/>
                    </a:lnTo>
                    <a:lnTo>
                      <a:pt x="17" y="56"/>
                    </a:lnTo>
                    <a:lnTo>
                      <a:pt x="23" y="54"/>
                    </a:lnTo>
                    <a:lnTo>
                      <a:pt x="28" y="52"/>
                    </a:lnTo>
                    <a:lnTo>
                      <a:pt x="32" y="49"/>
                    </a:lnTo>
                    <a:lnTo>
                      <a:pt x="37" y="45"/>
                    </a:lnTo>
                    <a:lnTo>
                      <a:pt x="42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9" name="Freeform 3839"/>
              <p:cNvSpPr>
                <a:spLocks/>
              </p:cNvSpPr>
              <p:nvPr/>
            </p:nvSpPr>
            <p:spPr bwMode="auto">
              <a:xfrm>
                <a:off x="5052" y="2057"/>
                <a:ext cx="8" cy="11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3" y="45"/>
                  </a:cxn>
                  <a:cxn ang="0">
                    <a:pos x="8" y="49"/>
                  </a:cxn>
                  <a:cxn ang="0">
                    <a:pos x="13" y="52"/>
                  </a:cxn>
                  <a:cxn ang="0">
                    <a:pos x="18" y="54"/>
                  </a:cxn>
                  <a:cxn ang="0">
                    <a:pos x="23" y="56"/>
                  </a:cxn>
                  <a:cxn ang="0">
                    <a:pos x="29" y="58"/>
                  </a:cxn>
                  <a:cxn ang="0">
                    <a:pos x="35" y="58"/>
                  </a:cxn>
                  <a:cxn ang="0">
                    <a:pos x="39" y="58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0" y="42"/>
                  </a:cxn>
                </a:cxnLst>
                <a:rect l="0" t="0" r="r" b="b"/>
                <a:pathLst>
                  <a:path w="40" h="58">
                    <a:moveTo>
                      <a:pt x="0" y="42"/>
                    </a:moveTo>
                    <a:lnTo>
                      <a:pt x="0" y="42"/>
                    </a:lnTo>
                    <a:lnTo>
                      <a:pt x="3" y="45"/>
                    </a:lnTo>
                    <a:lnTo>
                      <a:pt x="8" y="49"/>
                    </a:lnTo>
                    <a:lnTo>
                      <a:pt x="13" y="52"/>
                    </a:lnTo>
                    <a:lnTo>
                      <a:pt x="18" y="54"/>
                    </a:lnTo>
                    <a:lnTo>
                      <a:pt x="23" y="56"/>
                    </a:lnTo>
                    <a:lnTo>
                      <a:pt x="29" y="58"/>
                    </a:lnTo>
                    <a:lnTo>
                      <a:pt x="35" y="58"/>
                    </a:lnTo>
                    <a:lnTo>
                      <a:pt x="39" y="58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0" name="Freeform 3840"/>
              <p:cNvSpPr>
                <a:spLocks/>
              </p:cNvSpPr>
              <p:nvPr/>
            </p:nvSpPr>
            <p:spPr bwMode="auto">
              <a:xfrm>
                <a:off x="5049" y="2057"/>
                <a:ext cx="12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1" y="13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6" y="29"/>
                  </a:cxn>
                  <a:cxn ang="0">
                    <a:pos x="10" y="34"/>
                  </a:cxn>
                  <a:cxn ang="0">
                    <a:pos x="12" y="38"/>
                  </a:cxn>
                  <a:cxn ang="0">
                    <a:pos x="17" y="4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1"/>
                  </a:cxn>
                  <a:cxn ang="0">
                    <a:pos x="58" y="1"/>
                  </a:cxn>
                  <a:cxn ang="0">
                    <a:pos x="58" y="1"/>
                  </a:cxn>
                  <a:cxn ang="0">
                    <a:pos x="58" y="2"/>
                  </a:cxn>
                  <a:cxn ang="0">
                    <a:pos x="58" y="2"/>
                  </a:cxn>
                  <a:cxn ang="0">
                    <a:pos x="58" y="2"/>
                  </a:cxn>
                  <a:cxn ang="0">
                    <a:pos x="58" y="2"/>
                  </a:cxn>
                  <a:cxn ang="0">
                    <a:pos x="0" y="2"/>
                  </a:cxn>
                </a:cxnLst>
                <a:rect l="0" t="0" r="r" b="b"/>
                <a:pathLst>
                  <a:path w="58" h="42">
                    <a:moveTo>
                      <a:pt x="0" y="2"/>
                    </a:moveTo>
                    <a:lnTo>
                      <a:pt x="0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6" y="29"/>
                    </a:lnTo>
                    <a:lnTo>
                      <a:pt x="10" y="34"/>
                    </a:lnTo>
                    <a:lnTo>
                      <a:pt x="12" y="38"/>
                    </a:lnTo>
                    <a:lnTo>
                      <a:pt x="17" y="4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1" name="Freeform 3841"/>
              <p:cNvSpPr>
                <a:spLocks/>
              </p:cNvSpPr>
              <p:nvPr/>
            </p:nvSpPr>
            <p:spPr bwMode="auto">
              <a:xfrm>
                <a:off x="5049" y="2049"/>
                <a:ext cx="12" cy="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12" y="4"/>
                  </a:cxn>
                  <a:cxn ang="0">
                    <a:pos x="10" y="8"/>
                  </a:cxn>
                  <a:cxn ang="0">
                    <a:pos x="6" y="13"/>
                  </a:cxn>
                  <a:cxn ang="0">
                    <a:pos x="4" y="19"/>
                  </a:cxn>
                  <a:cxn ang="0">
                    <a:pos x="2" y="23"/>
                  </a:cxn>
                  <a:cxn ang="0">
                    <a:pos x="1" y="29"/>
                  </a:cxn>
                  <a:cxn ang="0">
                    <a:pos x="0" y="35"/>
                  </a:cxn>
                  <a:cxn ang="0">
                    <a:pos x="0" y="40"/>
                  </a:cxn>
                  <a:cxn ang="0">
                    <a:pos x="58" y="40"/>
                  </a:cxn>
                  <a:cxn ang="0">
                    <a:pos x="58" y="39"/>
                  </a:cxn>
                  <a:cxn ang="0">
                    <a:pos x="58" y="40"/>
                  </a:cxn>
                  <a:cxn ang="0">
                    <a:pos x="58" y="40"/>
                  </a:cxn>
                  <a:cxn ang="0">
                    <a:pos x="58" y="40"/>
                  </a:cxn>
                  <a:cxn ang="0">
                    <a:pos x="57" y="40"/>
                  </a:cxn>
                  <a:cxn ang="0">
                    <a:pos x="57" y="42"/>
                  </a:cxn>
                  <a:cxn ang="0">
                    <a:pos x="57" y="42"/>
                  </a:cxn>
                  <a:cxn ang="0">
                    <a:pos x="57" y="42"/>
                  </a:cxn>
                  <a:cxn ang="0">
                    <a:pos x="57" y="42"/>
                  </a:cxn>
                  <a:cxn ang="0">
                    <a:pos x="17" y="0"/>
                  </a:cxn>
                </a:cxnLst>
                <a:rect l="0" t="0" r="r" b="b"/>
                <a:pathLst>
                  <a:path w="58" h="42">
                    <a:moveTo>
                      <a:pt x="17" y="0"/>
                    </a:moveTo>
                    <a:lnTo>
                      <a:pt x="17" y="0"/>
                    </a:lnTo>
                    <a:lnTo>
                      <a:pt x="12" y="4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3"/>
                    </a:lnTo>
                    <a:lnTo>
                      <a:pt x="1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58" y="40"/>
                    </a:lnTo>
                    <a:lnTo>
                      <a:pt x="58" y="39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7" y="40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2" name="Freeform 3842"/>
              <p:cNvSpPr>
                <a:spLocks/>
              </p:cNvSpPr>
              <p:nvPr/>
            </p:nvSpPr>
            <p:spPr bwMode="auto">
              <a:xfrm>
                <a:off x="5052" y="2046"/>
                <a:ext cx="8" cy="12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29" y="1"/>
                  </a:cxn>
                  <a:cxn ang="0">
                    <a:pos x="23" y="2"/>
                  </a:cxn>
                  <a:cxn ang="0">
                    <a:pos x="17" y="3"/>
                  </a:cxn>
                  <a:cxn ang="0">
                    <a:pos x="13" y="6"/>
                  </a:cxn>
                  <a:cxn ang="0">
                    <a:pos x="8" y="9"/>
                  </a:cxn>
                  <a:cxn ang="0">
                    <a:pos x="3" y="13"/>
                  </a:cxn>
                  <a:cxn ang="0">
                    <a:pos x="0" y="16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39" y="58"/>
                  </a:cxn>
                  <a:cxn ang="0">
                    <a:pos x="39" y="58"/>
                  </a:cxn>
                  <a:cxn ang="0">
                    <a:pos x="39" y="58"/>
                  </a:cxn>
                  <a:cxn ang="0">
                    <a:pos x="39" y="58"/>
                  </a:cxn>
                  <a:cxn ang="0">
                    <a:pos x="39" y="58"/>
                  </a:cxn>
                  <a:cxn ang="0">
                    <a:pos x="39" y="0"/>
                  </a:cxn>
                </a:cxnLst>
                <a:rect l="0" t="0" r="r" b="b"/>
                <a:pathLst>
                  <a:path w="40" h="58">
                    <a:moveTo>
                      <a:pt x="39" y="0"/>
                    </a:moveTo>
                    <a:lnTo>
                      <a:pt x="39" y="0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3" y="6"/>
                    </a:lnTo>
                    <a:lnTo>
                      <a:pt x="8" y="9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39" y="58"/>
                    </a:lnTo>
                    <a:lnTo>
                      <a:pt x="39" y="58"/>
                    </a:lnTo>
                    <a:lnTo>
                      <a:pt x="39" y="58"/>
                    </a:lnTo>
                    <a:lnTo>
                      <a:pt x="39" y="58"/>
                    </a:lnTo>
                    <a:lnTo>
                      <a:pt x="39" y="58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3" name="Freeform 3843"/>
              <p:cNvSpPr>
                <a:spLocks/>
              </p:cNvSpPr>
              <p:nvPr/>
            </p:nvSpPr>
            <p:spPr bwMode="auto">
              <a:xfrm>
                <a:off x="5060" y="2046"/>
                <a:ext cx="8" cy="12"/>
              </a:xfrm>
              <a:custGeom>
                <a:avLst/>
                <a:gdLst/>
                <a:ahLst/>
                <a:cxnLst>
                  <a:cxn ang="0">
                    <a:pos x="42" y="16"/>
                  </a:cxn>
                  <a:cxn ang="0">
                    <a:pos x="42" y="16"/>
                  </a:cxn>
                  <a:cxn ang="0">
                    <a:pos x="37" y="13"/>
                  </a:cxn>
                  <a:cxn ang="0">
                    <a:pos x="34" y="9"/>
                  </a:cxn>
                  <a:cxn ang="0">
                    <a:pos x="28" y="6"/>
                  </a:cxn>
                  <a:cxn ang="0">
                    <a:pos x="23" y="3"/>
                  </a:cxn>
                  <a:cxn ang="0">
                    <a:pos x="17" y="2"/>
                  </a:cxn>
                  <a:cxn ang="0">
                    <a:pos x="13" y="1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42" y="16"/>
                  </a:cxn>
                </a:cxnLst>
                <a:rect l="0" t="0" r="r" b="b"/>
                <a:pathLst>
                  <a:path w="42" h="58">
                    <a:moveTo>
                      <a:pt x="42" y="16"/>
                    </a:moveTo>
                    <a:lnTo>
                      <a:pt x="42" y="16"/>
                    </a:lnTo>
                    <a:lnTo>
                      <a:pt x="37" y="13"/>
                    </a:lnTo>
                    <a:lnTo>
                      <a:pt x="34" y="9"/>
                    </a:lnTo>
                    <a:lnTo>
                      <a:pt x="28" y="6"/>
                    </a:lnTo>
                    <a:lnTo>
                      <a:pt x="23" y="3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4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4" name="Freeform 3844"/>
              <p:cNvSpPr>
                <a:spLocks/>
              </p:cNvSpPr>
              <p:nvPr/>
            </p:nvSpPr>
            <p:spPr bwMode="auto">
              <a:xfrm>
                <a:off x="5060" y="2049"/>
                <a:ext cx="12" cy="9"/>
              </a:xfrm>
              <a:custGeom>
                <a:avLst/>
                <a:gdLst/>
                <a:ahLst/>
                <a:cxnLst>
                  <a:cxn ang="0">
                    <a:pos x="58" y="40"/>
                  </a:cxn>
                  <a:cxn ang="0">
                    <a:pos x="58" y="40"/>
                  </a:cxn>
                  <a:cxn ang="0">
                    <a:pos x="58" y="35"/>
                  </a:cxn>
                  <a:cxn ang="0">
                    <a:pos x="57" y="29"/>
                  </a:cxn>
                  <a:cxn ang="0">
                    <a:pos x="55" y="23"/>
                  </a:cxn>
                  <a:cxn ang="0">
                    <a:pos x="53" y="19"/>
                  </a:cxn>
                  <a:cxn ang="0">
                    <a:pos x="51" y="13"/>
                  </a:cxn>
                  <a:cxn ang="0">
                    <a:pos x="49" y="8"/>
                  </a:cxn>
                  <a:cxn ang="0">
                    <a:pos x="45" y="5"/>
                  </a:cxn>
                  <a:cxn ang="0">
                    <a:pos x="42" y="0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39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58" y="40"/>
                  </a:cxn>
                </a:cxnLst>
                <a:rect l="0" t="0" r="r" b="b"/>
                <a:pathLst>
                  <a:path w="58" h="42">
                    <a:moveTo>
                      <a:pt x="58" y="40"/>
                    </a:moveTo>
                    <a:lnTo>
                      <a:pt x="58" y="40"/>
                    </a:lnTo>
                    <a:lnTo>
                      <a:pt x="58" y="35"/>
                    </a:lnTo>
                    <a:lnTo>
                      <a:pt x="57" y="29"/>
                    </a:lnTo>
                    <a:lnTo>
                      <a:pt x="55" y="23"/>
                    </a:lnTo>
                    <a:lnTo>
                      <a:pt x="53" y="19"/>
                    </a:lnTo>
                    <a:lnTo>
                      <a:pt x="51" y="13"/>
                    </a:lnTo>
                    <a:lnTo>
                      <a:pt x="49" y="8"/>
                    </a:lnTo>
                    <a:lnTo>
                      <a:pt x="45" y="5"/>
                    </a:lnTo>
                    <a:lnTo>
                      <a:pt x="42" y="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58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5" name="Freeform 3845"/>
              <p:cNvSpPr>
                <a:spLocks/>
              </p:cNvSpPr>
              <p:nvPr/>
            </p:nvSpPr>
            <p:spPr bwMode="auto">
              <a:xfrm>
                <a:off x="5058" y="2050"/>
                <a:ext cx="12" cy="8"/>
              </a:xfrm>
              <a:custGeom>
                <a:avLst/>
                <a:gdLst/>
                <a:ahLst/>
                <a:cxnLst>
                  <a:cxn ang="0">
                    <a:pos x="3" y="41"/>
                  </a:cxn>
                  <a:cxn ang="0">
                    <a:pos x="3" y="41"/>
                  </a:cxn>
                  <a:cxn ang="0">
                    <a:pos x="2" y="41"/>
                  </a:cxn>
                  <a:cxn ang="0">
                    <a:pos x="2" y="40"/>
                  </a:cxn>
                  <a:cxn ang="0">
                    <a:pos x="1" y="39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0" y="35"/>
                  </a:cxn>
                  <a:cxn ang="0">
                    <a:pos x="0" y="34"/>
                  </a:cxn>
                  <a:cxn ang="0">
                    <a:pos x="59" y="34"/>
                  </a:cxn>
                  <a:cxn ang="0">
                    <a:pos x="58" y="30"/>
                  </a:cxn>
                  <a:cxn ang="0">
                    <a:pos x="58" y="25"/>
                  </a:cxn>
                  <a:cxn ang="0">
                    <a:pos x="57" y="20"/>
                  </a:cxn>
                  <a:cxn ang="0">
                    <a:pos x="54" y="16"/>
                  </a:cxn>
                  <a:cxn ang="0">
                    <a:pos x="53" y="11"/>
                  </a:cxn>
                  <a:cxn ang="0">
                    <a:pos x="50" y="8"/>
                  </a:cxn>
                  <a:cxn ang="0">
                    <a:pos x="47" y="4"/>
                  </a:cxn>
                  <a:cxn ang="0">
                    <a:pos x="44" y="0"/>
                  </a:cxn>
                  <a:cxn ang="0">
                    <a:pos x="44" y="1"/>
                  </a:cxn>
                  <a:cxn ang="0">
                    <a:pos x="3" y="41"/>
                  </a:cxn>
                </a:cxnLst>
                <a:rect l="0" t="0" r="r" b="b"/>
                <a:pathLst>
                  <a:path w="59" h="41">
                    <a:moveTo>
                      <a:pt x="3" y="41"/>
                    </a:moveTo>
                    <a:lnTo>
                      <a:pt x="3" y="41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1" y="39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59" y="34"/>
                    </a:lnTo>
                    <a:lnTo>
                      <a:pt x="58" y="30"/>
                    </a:lnTo>
                    <a:lnTo>
                      <a:pt x="58" y="25"/>
                    </a:lnTo>
                    <a:lnTo>
                      <a:pt x="57" y="20"/>
                    </a:lnTo>
                    <a:lnTo>
                      <a:pt x="54" y="16"/>
                    </a:lnTo>
                    <a:lnTo>
                      <a:pt x="53" y="11"/>
                    </a:lnTo>
                    <a:lnTo>
                      <a:pt x="50" y="8"/>
                    </a:lnTo>
                    <a:lnTo>
                      <a:pt x="47" y="4"/>
                    </a:lnTo>
                    <a:lnTo>
                      <a:pt x="44" y="0"/>
                    </a:lnTo>
                    <a:lnTo>
                      <a:pt x="44" y="1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6" name="Freeform 3846"/>
              <p:cNvSpPr>
                <a:spLocks/>
              </p:cNvSpPr>
              <p:nvPr/>
            </p:nvSpPr>
            <p:spPr bwMode="auto">
              <a:xfrm>
                <a:off x="5059" y="2047"/>
                <a:ext cx="8" cy="12"/>
              </a:xfrm>
              <a:custGeom>
                <a:avLst/>
                <a:gdLst/>
                <a:ahLst/>
                <a:cxnLst>
                  <a:cxn ang="0">
                    <a:pos x="6" y="58"/>
                  </a:cxn>
                  <a:cxn ang="0">
                    <a:pos x="6" y="58"/>
                  </a:cxn>
                  <a:cxn ang="0">
                    <a:pos x="6" y="58"/>
                  </a:cxn>
                  <a:cxn ang="0">
                    <a:pos x="5" y="58"/>
                  </a:cxn>
                  <a:cxn ang="0">
                    <a:pos x="4" y="58"/>
                  </a:cxn>
                  <a:cxn ang="0">
                    <a:pos x="3" y="58"/>
                  </a:cxn>
                  <a:cxn ang="0">
                    <a:pos x="2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0" y="55"/>
                  </a:cxn>
                  <a:cxn ang="0">
                    <a:pos x="41" y="15"/>
                  </a:cxn>
                  <a:cxn ang="0">
                    <a:pos x="37" y="11"/>
                  </a:cxn>
                  <a:cxn ang="0">
                    <a:pos x="34" y="8"/>
                  </a:cxn>
                  <a:cxn ang="0">
                    <a:pos x="29" y="6"/>
                  </a:cxn>
                  <a:cxn ang="0">
                    <a:pos x="25" y="3"/>
                  </a:cxn>
                  <a:cxn ang="0">
                    <a:pos x="20" y="2"/>
                  </a:cxn>
                  <a:cxn ang="0">
                    <a:pos x="15" y="1"/>
                  </a:cxn>
                  <a:cxn ang="0">
                    <a:pos x="11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58"/>
                  </a:cxn>
                </a:cxnLst>
                <a:rect l="0" t="0" r="r" b="b"/>
                <a:pathLst>
                  <a:path w="41" h="58">
                    <a:moveTo>
                      <a:pt x="6" y="58"/>
                    </a:moveTo>
                    <a:lnTo>
                      <a:pt x="6" y="58"/>
                    </a:lnTo>
                    <a:lnTo>
                      <a:pt x="6" y="58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3" y="58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41" y="15"/>
                    </a:lnTo>
                    <a:lnTo>
                      <a:pt x="37" y="11"/>
                    </a:lnTo>
                    <a:lnTo>
                      <a:pt x="34" y="8"/>
                    </a:lnTo>
                    <a:lnTo>
                      <a:pt x="29" y="6"/>
                    </a:lnTo>
                    <a:lnTo>
                      <a:pt x="25" y="3"/>
                    </a:lnTo>
                    <a:lnTo>
                      <a:pt x="20" y="2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7" name="Freeform 3847"/>
              <p:cNvSpPr>
                <a:spLocks/>
              </p:cNvSpPr>
              <p:nvPr/>
            </p:nvSpPr>
            <p:spPr bwMode="auto">
              <a:xfrm>
                <a:off x="5053" y="2047"/>
                <a:ext cx="9" cy="12"/>
              </a:xfrm>
              <a:custGeom>
                <a:avLst/>
                <a:gdLst/>
                <a:ahLst/>
                <a:cxnLst>
                  <a:cxn ang="0">
                    <a:pos x="41" y="55"/>
                  </a:cxn>
                  <a:cxn ang="0">
                    <a:pos x="41" y="55"/>
                  </a:cxn>
                  <a:cxn ang="0">
                    <a:pos x="40" y="56"/>
                  </a:cxn>
                  <a:cxn ang="0">
                    <a:pos x="40" y="56"/>
                  </a:cxn>
                  <a:cxn ang="0">
                    <a:pos x="39" y="56"/>
                  </a:cxn>
                  <a:cxn ang="0">
                    <a:pos x="38" y="58"/>
                  </a:cxn>
                  <a:cxn ang="0">
                    <a:pos x="36" y="58"/>
                  </a:cxn>
                  <a:cxn ang="0">
                    <a:pos x="36" y="58"/>
                  </a:cxn>
                  <a:cxn ang="0">
                    <a:pos x="35" y="58"/>
                  </a:cxn>
                  <a:cxn ang="0">
                    <a:pos x="34" y="58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20" y="2"/>
                  </a:cxn>
                  <a:cxn ang="0">
                    <a:pos x="16" y="3"/>
                  </a:cxn>
                  <a:cxn ang="0">
                    <a:pos x="11" y="6"/>
                  </a:cxn>
                  <a:cxn ang="0">
                    <a:pos x="6" y="8"/>
                  </a:cxn>
                  <a:cxn ang="0">
                    <a:pos x="3" y="11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41" y="55"/>
                  </a:cxn>
                </a:cxnLst>
                <a:rect l="0" t="0" r="r" b="b"/>
                <a:pathLst>
                  <a:path w="41" h="58">
                    <a:moveTo>
                      <a:pt x="41" y="55"/>
                    </a:moveTo>
                    <a:lnTo>
                      <a:pt x="41" y="55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39" y="56"/>
                    </a:lnTo>
                    <a:lnTo>
                      <a:pt x="38" y="58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5" y="58"/>
                    </a:lnTo>
                    <a:lnTo>
                      <a:pt x="34" y="58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20" y="2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8" name="Freeform 3848"/>
              <p:cNvSpPr>
                <a:spLocks/>
              </p:cNvSpPr>
              <p:nvPr/>
            </p:nvSpPr>
            <p:spPr bwMode="auto">
              <a:xfrm>
                <a:off x="5051" y="2050"/>
                <a:ext cx="11" cy="8"/>
              </a:xfrm>
              <a:custGeom>
                <a:avLst/>
                <a:gdLst/>
                <a:ahLst/>
                <a:cxnLst>
                  <a:cxn ang="0">
                    <a:pos x="57" y="34"/>
                  </a:cxn>
                  <a:cxn ang="0">
                    <a:pos x="57" y="34"/>
                  </a:cxn>
                  <a:cxn ang="0">
                    <a:pos x="57" y="35"/>
                  </a:cxn>
                  <a:cxn ang="0">
                    <a:pos x="57" y="37"/>
                  </a:cxn>
                  <a:cxn ang="0">
                    <a:pos x="57" y="38"/>
                  </a:cxn>
                  <a:cxn ang="0">
                    <a:pos x="57" y="38"/>
                  </a:cxn>
                  <a:cxn ang="0">
                    <a:pos x="56" y="39"/>
                  </a:cxn>
                  <a:cxn ang="0">
                    <a:pos x="56" y="40"/>
                  </a:cxn>
                  <a:cxn ang="0">
                    <a:pos x="55" y="41"/>
                  </a:cxn>
                  <a:cxn ang="0">
                    <a:pos x="55" y="41"/>
                  </a:cxn>
                  <a:cxn ang="0">
                    <a:pos x="14" y="0"/>
                  </a:cxn>
                  <a:cxn ang="0">
                    <a:pos x="11" y="3"/>
                  </a:cxn>
                  <a:cxn ang="0">
                    <a:pos x="8" y="8"/>
                  </a:cxn>
                  <a:cxn ang="0">
                    <a:pos x="5" y="11"/>
                  </a:cxn>
                  <a:cxn ang="0">
                    <a:pos x="3" y="16"/>
                  </a:cxn>
                  <a:cxn ang="0">
                    <a:pos x="2" y="20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57" y="34"/>
                  </a:cxn>
                </a:cxnLst>
                <a:rect l="0" t="0" r="r" b="b"/>
                <a:pathLst>
                  <a:path w="57" h="41">
                    <a:moveTo>
                      <a:pt x="57" y="34"/>
                    </a:moveTo>
                    <a:lnTo>
                      <a:pt x="57" y="34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6" y="40"/>
                    </a:lnTo>
                    <a:lnTo>
                      <a:pt x="55" y="41"/>
                    </a:lnTo>
                    <a:lnTo>
                      <a:pt x="55" y="41"/>
                    </a:lnTo>
                    <a:lnTo>
                      <a:pt x="14" y="0"/>
                    </a:lnTo>
                    <a:lnTo>
                      <a:pt x="11" y="3"/>
                    </a:lnTo>
                    <a:lnTo>
                      <a:pt x="8" y="8"/>
                    </a:lnTo>
                    <a:lnTo>
                      <a:pt x="5" y="11"/>
                    </a:lnTo>
                    <a:lnTo>
                      <a:pt x="3" y="16"/>
                    </a:lnTo>
                    <a:lnTo>
                      <a:pt x="2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57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9" name="Freeform 3849"/>
              <p:cNvSpPr>
                <a:spLocks/>
              </p:cNvSpPr>
              <p:nvPr/>
            </p:nvSpPr>
            <p:spPr bwMode="auto">
              <a:xfrm>
                <a:off x="5051" y="2056"/>
                <a:ext cx="11" cy="8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56" y="1"/>
                  </a:cxn>
                  <a:cxn ang="0">
                    <a:pos x="56" y="2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7" y="4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0" y="5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3" y="25"/>
                  </a:cxn>
                  <a:cxn ang="0">
                    <a:pos x="5" y="30"/>
                  </a:cxn>
                  <a:cxn ang="0">
                    <a:pos x="8" y="33"/>
                  </a:cxn>
                  <a:cxn ang="0">
                    <a:pos x="11" y="38"/>
                  </a:cxn>
                  <a:cxn ang="0">
                    <a:pos x="14" y="40"/>
                  </a:cxn>
                  <a:cxn ang="0">
                    <a:pos x="14" y="41"/>
                  </a:cxn>
                  <a:cxn ang="0">
                    <a:pos x="55" y="0"/>
                  </a:cxn>
                </a:cxnLst>
                <a:rect l="0" t="0" r="r" b="b"/>
                <a:pathLst>
                  <a:path w="57" h="41">
                    <a:moveTo>
                      <a:pt x="55" y="0"/>
                    </a:moveTo>
                    <a:lnTo>
                      <a:pt x="55" y="0"/>
                    </a:lnTo>
                    <a:lnTo>
                      <a:pt x="55" y="0"/>
                    </a:lnTo>
                    <a:lnTo>
                      <a:pt x="56" y="1"/>
                    </a:lnTo>
                    <a:lnTo>
                      <a:pt x="56" y="2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7" y="4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3" y="25"/>
                    </a:lnTo>
                    <a:lnTo>
                      <a:pt x="5" y="30"/>
                    </a:lnTo>
                    <a:lnTo>
                      <a:pt x="8" y="33"/>
                    </a:lnTo>
                    <a:lnTo>
                      <a:pt x="11" y="38"/>
                    </a:lnTo>
                    <a:lnTo>
                      <a:pt x="14" y="40"/>
                    </a:lnTo>
                    <a:lnTo>
                      <a:pt x="14" y="4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0" name="Freeform 3850"/>
              <p:cNvSpPr>
                <a:spLocks/>
              </p:cNvSpPr>
              <p:nvPr/>
            </p:nvSpPr>
            <p:spPr bwMode="auto">
              <a:xfrm>
                <a:off x="5053" y="2055"/>
                <a:ext cx="9" cy="12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4" y="0"/>
                  </a:cxn>
                  <a:cxn ang="0">
                    <a:pos x="35" y="0"/>
                  </a:cxn>
                  <a:cxn ang="0">
                    <a:pos x="35" y="1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9" y="2"/>
                  </a:cxn>
                  <a:cxn ang="0">
                    <a:pos x="40" y="2"/>
                  </a:cxn>
                  <a:cxn ang="0">
                    <a:pos x="40" y="2"/>
                  </a:cxn>
                  <a:cxn ang="0">
                    <a:pos x="41" y="4"/>
                  </a:cxn>
                  <a:cxn ang="0">
                    <a:pos x="0" y="45"/>
                  </a:cxn>
                  <a:cxn ang="0">
                    <a:pos x="3" y="47"/>
                  </a:cxn>
                  <a:cxn ang="0">
                    <a:pos x="8" y="51"/>
                  </a:cxn>
                  <a:cxn ang="0">
                    <a:pos x="11" y="53"/>
                  </a:cxn>
                  <a:cxn ang="0">
                    <a:pos x="16" y="56"/>
                  </a:cxn>
                  <a:cxn ang="0">
                    <a:pos x="20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4" y="59"/>
                  </a:cxn>
                  <a:cxn ang="0">
                    <a:pos x="34" y="59"/>
                  </a:cxn>
                  <a:cxn ang="0">
                    <a:pos x="34" y="0"/>
                  </a:cxn>
                </a:cxnLst>
                <a:rect l="0" t="0" r="r" b="b"/>
                <a:pathLst>
                  <a:path w="41" h="59">
                    <a:moveTo>
                      <a:pt x="34" y="0"/>
                    </a:moveTo>
                    <a:lnTo>
                      <a:pt x="34" y="0"/>
                    </a:lnTo>
                    <a:lnTo>
                      <a:pt x="35" y="0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1" y="4"/>
                    </a:lnTo>
                    <a:lnTo>
                      <a:pt x="0" y="45"/>
                    </a:lnTo>
                    <a:lnTo>
                      <a:pt x="3" y="47"/>
                    </a:lnTo>
                    <a:lnTo>
                      <a:pt x="8" y="51"/>
                    </a:lnTo>
                    <a:lnTo>
                      <a:pt x="11" y="53"/>
                    </a:lnTo>
                    <a:lnTo>
                      <a:pt x="16" y="56"/>
                    </a:lnTo>
                    <a:lnTo>
                      <a:pt x="20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1" name="Freeform 3851"/>
              <p:cNvSpPr>
                <a:spLocks/>
              </p:cNvSpPr>
              <p:nvPr/>
            </p:nvSpPr>
            <p:spPr bwMode="auto">
              <a:xfrm>
                <a:off x="5059" y="2055"/>
                <a:ext cx="8" cy="1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59"/>
                  </a:cxn>
                  <a:cxn ang="0">
                    <a:pos x="11" y="59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25" y="56"/>
                  </a:cxn>
                  <a:cxn ang="0">
                    <a:pos x="29" y="53"/>
                  </a:cxn>
                  <a:cxn ang="0">
                    <a:pos x="34" y="51"/>
                  </a:cxn>
                  <a:cxn ang="0">
                    <a:pos x="37" y="47"/>
                  </a:cxn>
                  <a:cxn ang="0">
                    <a:pos x="41" y="44"/>
                  </a:cxn>
                  <a:cxn ang="0">
                    <a:pos x="41" y="44"/>
                  </a:cxn>
                  <a:cxn ang="0">
                    <a:pos x="0" y="4"/>
                  </a:cxn>
                </a:cxnLst>
                <a:rect l="0" t="0" r="r" b="b"/>
                <a:pathLst>
                  <a:path w="41" h="59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59"/>
                    </a:lnTo>
                    <a:lnTo>
                      <a:pt x="11" y="59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25" y="56"/>
                    </a:lnTo>
                    <a:lnTo>
                      <a:pt x="29" y="53"/>
                    </a:lnTo>
                    <a:lnTo>
                      <a:pt x="34" y="51"/>
                    </a:lnTo>
                    <a:lnTo>
                      <a:pt x="37" y="47"/>
                    </a:lnTo>
                    <a:lnTo>
                      <a:pt x="41" y="44"/>
                    </a:lnTo>
                    <a:lnTo>
                      <a:pt x="41" y="4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2" name="Freeform 3852"/>
              <p:cNvSpPr>
                <a:spLocks/>
              </p:cNvSpPr>
              <p:nvPr/>
            </p:nvSpPr>
            <p:spPr bwMode="auto">
              <a:xfrm>
                <a:off x="5058" y="2056"/>
                <a:ext cx="12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4" y="40"/>
                  </a:cxn>
                  <a:cxn ang="0">
                    <a:pos x="47" y="36"/>
                  </a:cxn>
                  <a:cxn ang="0">
                    <a:pos x="50" y="33"/>
                  </a:cxn>
                  <a:cxn ang="0">
                    <a:pos x="53" y="30"/>
                  </a:cxn>
                  <a:cxn ang="0">
                    <a:pos x="54" y="25"/>
                  </a:cxn>
                  <a:cxn ang="0">
                    <a:pos x="57" y="20"/>
                  </a:cxn>
                  <a:cxn ang="0">
                    <a:pos x="58" y="16"/>
                  </a:cxn>
                  <a:cxn ang="0">
                    <a:pos x="58" y="11"/>
                  </a:cxn>
                  <a:cxn ang="0">
                    <a:pos x="59" y="5"/>
                  </a:cxn>
                  <a:cxn ang="0">
                    <a:pos x="59" y="5"/>
                  </a:cxn>
                  <a:cxn ang="0">
                    <a:pos x="0" y="5"/>
                  </a:cxn>
                </a:cxnLst>
                <a:rect l="0" t="0" r="r" b="b"/>
                <a:pathLst>
                  <a:path w="59" h="40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4" y="40"/>
                    </a:lnTo>
                    <a:lnTo>
                      <a:pt x="47" y="36"/>
                    </a:lnTo>
                    <a:lnTo>
                      <a:pt x="50" y="33"/>
                    </a:lnTo>
                    <a:lnTo>
                      <a:pt x="53" y="30"/>
                    </a:lnTo>
                    <a:lnTo>
                      <a:pt x="54" y="25"/>
                    </a:lnTo>
                    <a:lnTo>
                      <a:pt x="57" y="20"/>
                    </a:lnTo>
                    <a:lnTo>
                      <a:pt x="58" y="16"/>
                    </a:lnTo>
                    <a:lnTo>
                      <a:pt x="58" y="11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3" name="Freeform 3853"/>
              <p:cNvSpPr>
                <a:spLocks/>
              </p:cNvSpPr>
              <p:nvPr/>
            </p:nvSpPr>
            <p:spPr bwMode="auto">
              <a:xfrm>
                <a:off x="5016" y="2050"/>
                <a:ext cx="10" cy="26"/>
              </a:xfrm>
              <a:custGeom>
                <a:avLst/>
                <a:gdLst/>
                <a:ahLst/>
                <a:cxnLst>
                  <a:cxn ang="0">
                    <a:pos x="48" y="131"/>
                  </a:cxn>
                  <a:cxn ang="0">
                    <a:pos x="32" y="131"/>
                  </a:cxn>
                  <a:cxn ang="0">
                    <a:pos x="32" y="29"/>
                  </a:cxn>
                  <a:cxn ang="0">
                    <a:pos x="31" y="30"/>
                  </a:cxn>
                  <a:cxn ang="0">
                    <a:pos x="29" y="32"/>
                  </a:cxn>
                  <a:cxn ang="0">
                    <a:pos x="27" y="33"/>
                  </a:cxn>
                  <a:cxn ang="0">
                    <a:pos x="25" y="34"/>
                  </a:cxn>
                  <a:cxn ang="0">
                    <a:pos x="23" y="35"/>
                  </a:cxn>
                  <a:cxn ang="0">
                    <a:pos x="22" y="37"/>
                  </a:cxn>
                  <a:cxn ang="0">
                    <a:pos x="19" y="39"/>
                  </a:cxn>
                  <a:cxn ang="0">
                    <a:pos x="17" y="40"/>
                  </a:cxn>
                  <a:cxn ang="0">
                    <a:pos x="15" y="41"/>
                  </a:cxn>
                  <a:cxn ang="0">
                    <a:pos x="12" y="42"/>
                  </a:cxn>
                  <a:cxn ang="0">
                    <a:pos x="10" y="44"/>
                  </a:cxn>
                  <a:cxn ang="0">
                    <a:pos x="8" y="45"/>
                  </a:cxn>
                  <a:cxn ang="0">
                    <a:pos x="5" y="4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0" y="48"/>
                  </a:cxn>
                  <a:cxn ang="0">
                    <a:pos x="0" y="33"/>
                  </a:cxn>
                  <a:cxn ang="0">
                    <a:pos x="3" y="31"/>
                  </a:cxn>
                  <a:cxn ang="0">
                    <a:pos x="7" y="30"/>
                  </a:cxn>
                  <a:cxn ang="0">
                    <a:pos x="9" y="27"/>
                  </a:cxn>
                  <a:cxn ang="0">
                    <a:pos x="12" y="26"/>
                  </a:cxn>
                  <a:cxn ang="0">
                    <a:pos x="15" y="24"/>
                  </a:cxn>
                  <a:cxn ang="0">
                    <a:pos x="18" y="22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6" y="15"/>
                  </a:cxn>
                  <a:cxn ang="0">
                    <a:pos x="27" y="12"/>
                  </a:cxn>
                  <a:cxn ang="0">
                    <a:pos x="30" y="11"/>
                  </a:cxn>
                  <a:cxn ang="0">
                    <a:pos x="32" y="9"/>
                  </a:cxn>
                  <a:cxn ang="0">
                    <a:pos x="33" y="7"/>
                  </a:cxn>
                  <a:cxn ang="0">
                    <a:pos x="36" y="4"/>
                  </a:cxn>
                  <a:cxn ang="0">
                    <a:pos x="37" y="2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48" y="131"/>
                  </a:cxn>
                </a:cxnLst>
                <a:rect l="0" t="0" r="r" b="b"/>
                <a:pathLst>
                  <a:path w="48" h="131">
                    <a:moveTo>
                      <a:pt x="48" y="131"/>
                    </a:moveTo>
                    <a:lnTo>
                      <a:pt x="32" y="131"/>
                    </a:lnTo>
                    <a:lnTo>
                      <a:pt x="32" y="29"/>
                    </a:lnTo>
                    <a:lnTo>
                      <a:pt x="31" y="30"/>
                    </a:lnTo>
                    <a:lnTo>
                      <a:pt x="29" y="32"/>
                    </a:lnTo>
                    <a:lnTo>
                      <a:pt x="27" y="33"/>
                    </a:lnTo>
                    <a:lnTo>
                      <a:pt x="25" y="34"/>
                    </a:lnTo>
                    <a:lnTo>
                      <a:pt x="23" y="35"/>
                    </a:lnTo>
                    <a:lnTo>
                      <a:pt x="22" y="37"/>
                    </a:lnTo>
                    <a:lnTo>
                      <a:pt x="19" y="39"/>
                    </a:lnTo>
                    <a:lnTo>
                      <a:pt x="17" y="40"/>
                    </a:lnTo>
                    <a:lnTo>
                      <a:pt x="15" y="41"/>
                    </a:lnTo>
                    <a:lnTo>
                      <a:pt x="12" y="42"/>
                    </a:lnTo>
                    <a:lnTo>
                      <a:pt x="10" y="44"/>
                    </a:lnTo>
                    <a:lnTo>
                      <a:pt x="8" y="45"/>
                    </a:lnTo>
                    <a:lnTo>
                      <a:pt x="5" y="4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0" y="48"/>
                    </a:lnTo>
                    <a:lnTo>
                      <a:pt x="0" y="33"/>
                    </a:lnTo>
                    <a:lnTo>
                      <a:pt x="3" y="31"/>
                    </a:lnTo>
                    <a:lnTo>
                      <a:pt x="7" y="30"/>
                    </a:lnTo>
                    <a:lnTo>
                      <a:pt x="9" y="27"/>
                    </a:lnTo>
                    <a:lnTo>
                      <a:pt x="12" y="26"/>
                    </a:lnTo>
                    <a:lnTo>
                      <a:pt x="15" y="24"/>
                    </a:lnTo>
                    <a:lnTo>
                      <a:pt x="18" y="22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6" y="15"/>
                    </a:lnTo>
                    <a:lnTo>
                      <a:pt x="27" y="12"/>
                    </a:lnTo>
                    <a:lnTo>
                      <a:pt x="30" y="11"/>
                    </a:lnTo>
                    <a:lnTo>
                      <a:pt x="32" y="9"/>
                    </a:lnTo>
                    <a:lnTo>
                      <a:pt x="33" y="7"/>
                    </a:lnTo>
                    <a:lnTo>
                      <a:pt x="36" y="4"/>
                    </a:lnTo>
                    <a:lnTo>
                      <a:pt x="37" y="2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48" y="13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4" name="Freeform 3854"/>
              <p:cNvSpPr>
                <a:spLocks/>
              </p:cNvSpPr>
              <p:nvPr/>
            </p:nvSpPr>
            <p:spPr bwMode="auto">
              <a:xfrm>
                <a:off x="5034" y="2051"/>
                <a:ext cx="17" cy="26"/>
              </a:xfrm>
              <a:custGeom>
                <a:avLst/>
                <a:gdLst/>
                <a:ahLst/>
                <a:cxnLst>
                  <a:cxn ang="0">
                    <a:pos x="17" y="97"/>
                  </a:cxn>
                  <a:cxn ang="0">
                    <a:pos x="20" y="104"/>
                  </a:cxn>
                  <a:cxn ang="0">
                    <a:pos x="24" y="111"/>
                  </a:cxn>
                  <a:cxn ang="0">
                    <a:pos x="30" y="114"/>
                  </a:cxn>
                  <a:cxn ang="0">
                    <a:pos x="35" y="118"/>
                  </a:cxn>
                  <a:cxn ang="0">
                    <a:pos x="42" y="118"/>
                  </a:cxn>
                  <a:cxn ang="0">
                    <a:pos x="50" y="117"/>
                  </a:cxn>
                  <a:cxn ang="0">
                    <a:pos x="57" y="113"/>
                  </a:cxn>
                  <a:cxn ang="0">
                    <a:pos x="63" y="107"/>
                  </a:cxn>
                  <a:cxn ang="0">
                    <a:pos x="68" y="99"/>
                  </a:cxn>
                  <a:cxn ang="0">
                    <a:pos x="69" y="90"/>
                  </a:cxn>
                  <a:cxn ang="0">
                    <a:pos x="69" y="80"/>
                  </a:cxn>
                  <a:cxn ang="0">
                    <a:pos x="67" y="72"/>
                  </a:cxn>
                  <a:cxn ang="0">
                    <a:pos x="62" y="65"/>
                  </a:cxn>
                  <a:cxn ang="0">
                    <a:pos x="55" y="60"/>
                  </a:cxn>
                  <a:cxn ang="0">
                    <a:pos x="48" y="57"/>
                  </a:cxn>
                  <a:cxn ang="0">
                    <a:pos x="40" y="57"/>
                  </a:cxn>
                  <a:cxn ang="0">
                    <a:pos x="34" y="58"/>
                  </a:cxn>
                  <a:cxn ang="0">
                    <a:pos x="30" y="59"/>
                  </a:cxn>
                  <a:cxn ang="0">
                    <a:pos x="25" y="62"/>
                  </a:cxn>
                  <a:cxn ang="0">
                    <a:pos x="20" y="66"/>
                  </a:cxn>
                  <a:cxn ang="0">
                    <a:pos x="18" y="69"/>
                  </a:cxn>
                  <a:cxn ang="0">
                    <a:pos x="80" y="0"/>
                  </a:cxn>
                  <a:cxn ang="0">
                    <a:pos x="22" y="51"/>
                  </a:cxn>
                  <a:cxn ang="0">
                    <a:pos x="31" y="46"/>
                  </a:cxn>
                  <a:cxn ang="0">
                    <a:pos x="40" y="43"/>
                  </a:cxn>
                  <a:cxn ang="0">
                    <a:pos x="50" y="43"/>
                  </a:cxn>
                  <a:cxn ang="0">
                    <a:pos x="62" y="45"/>
                  </a:cxn>
                  <a:cxn ang="0">
                    <a:pos x="72" y="52"/>
                  </a:cxn>
                  <a:cxn ang="0">
                    <a:pos x="80" y="61"/>
                  </a:cxn>
                  <a:cxn ang="0">
                    <a:pos x="85" y="72"/>
                  </a:cxn>
                  <a:cxn ang="0">
                    <a:pos x="86" y="84"/>
                  </a:cxn>
                  <a:cxn ang="0">
                    <a:pos x="85" y="97"/>
                  </a:cxn>
                  <a:cxn ang="0">
                    <a:pos x="80" y="109"/>
                  </a:cxn>
                  <a:cxn ang="0">
                    <a:pos x="74" y="119"/>
                  </a:cxn>
                  <a:cxn ang="0">
                    <a:pos x="61" y="127"/>
                  </a:cxn>
                  <a:cxn ang="0">
                    <a:pos x="47" y="132"/>
                  </a:cxn>
                  <a:cxn ang="0">
                    <a:pos x="33" y="130"/>
                  </a:cxn>
                  <a:cxn ang="0">
                    <a:pos x="23" y="127"/>
                  </a:cxn>
                  <a:cxn ang="0">
                    <a:pos x="12" y="121"/>
                  </a:cxn>
                  <a:cxn ang="0">
                    <a:pos x="5" y="113"/>
                  </a:cxn>
                  <a:cxn ang="0">
                    <a:pos x="2" y="103"/>
                  </a:cxn>
                </a:cxnLst>
                <a:rect l="0" t="0" r="r" b="b"/>
                <a:pathLst>
                  <a:path w="86" h="132">
                    <a:moveTo>
                      <a:pt x="0" y="95"/>
                    </a:moveTo>
                    <a:lnTo>
                      <a:pt x="17" y="94"/>
                    </a:lnTo>
                    <a:lnTo>
                      <a:pt x="17" y="97"/>
                    </a:lnTo>
                    <a:lnTo>
                      <a:pt x="18" y="99"/>
                    </a:lnTo>
                    <a:lnTo>
                      <a:pt x="19" y="102"/>
                    </a:lnTo>
                    <a:lnTo>
                      <a:pt x="20" y="104"/>
                    </a:lnTo>
                    <a:lnTo>
                      <a:pt x="22" y="106"/>
                    </a:lnTo>
                    <a:lnTo>
                      <a:pt x="23" y="109"/>
                    </a:lnTo>
                    <a:lnTo>
                      <a:pt x="24" y="111"/>
                    </a:lnTo>
                    <a:lnTo>
                      <a:pt x="25" y="112"/>
                    </a:lnTo>
                    <a:lnTo>
                      <a:pt x="27" y="113"/>
                    </a:lnTo>
                    <a:lnTo>
                      <a:pt x="30" y="114"/>
                    </a:lnTo>
                    <a:lnTo>
                      <a:pt x="31" y="115"/>
                    </a:lnTo>
                    <a:lnTo>
                      <a:pt x="33" y="117"/>
                    </a:lnTo>
                    <a:lnTo>
                      <a:pt x="35" y="118"/>
                    </a:lnTo>
                    <a:lnTo>
                      <a:pt x="38" y="118"/>
                    </a:lnTo>
                    <a:lnTo>
                      <a:pt x="40" y="118"/>
                    </a:lnTo>
                    <a:lnTo>
                      <a:pt x="42" y="118"/>
                    </a:lnTo>
                    <a:lnTo>
                      <a:pt x="45" y="118"/>
                    </a:lnTo>
                    <a:lnTo>
                      <a:pt x="47" y="118"/>
                    </a:lnTo>
                    <a:lnTo>
                      <a:pt x="50" y="117"/>
                    </a:lnTo>
                    <a:lnTo>
                      <a:pt x="53" y="115"/>
                    </a:lnTo>
                    <a:lnTo>
                      <a:pt x="55" y="114"/>
                    </a:lnTo>
                    <a:lnTo>
                      <a:pt x="57" y="113"/>
                    </a:lnTo>
                    <a:lnTo>
                      <a:pt x="60" y="112"/>
                    </a:lnTo>
                    <a:lnTo>
                      <a:pt x="62" y="110"/>
                    </a:lnTo>
                    <a:lnTo>
                      <a:pt x="63" y="107"/>
                    </a:lnTo>
                    <a:lnTo>
                      <a:pt x="65" y="105"/>
                    </a:lnTo>
                    <a:lnTo>
                      <a:pt x="67" y="102"/>
                    </a:lnTo>
                    <a:lnTo>
                      <a:pt x="68" y="99"/>
                    </a:lnTo>
                    <a:lnTo>
                      <a:pt x="69" y="96"/>
                    </a:lnTo>
                    <a:lnTo>
                      <a:pt x="69" y="94"/>
                    </a:lnTo>
                    <a:lnTo>
                      <a:pt x="69" y="90"/>
                    </a:lnTo>
                    <a:lnTo>
                      <a:pt x="70" y="87"/>
                    </a:lnTo>
                    <a:lnTo>
                      <a:pt x="69" y="83"/>
                    </a:lnTo>
                    <a:lnTo>
                      <a:pt x="69" y="80"/>
                    </a:lnTo>
                    <a:lnTo>
                      <a:pt x="69" y="76"/>
                    </a:lnTo>
                    <a:lnTo>
                      <a:pt x="68" y="74"/>
                    </a:lnTo>
                    <a:lnTo>
                      <a:pt x="67" y="72"/>
                    </a:lnTo>
                    <a:lnTo>
                      <a:pt x="65" y="69"/>
                    </a:lnTo>
                    <a:lnTo>
                      <a:pt x="63" y="67"/>
                    </a:lnTo>
                    <a:lnTo>
                      <a:pt x="62" y="65"/>
                    </a:lnTo>
                    <a:lnTo>
                      <a:pt x="60" y="62"/>
                    </a:lnTo>
                    <a:lnTo>
                      <a:pt x="57" y="61"/>
                    </a:lnTo>
                    <a:lnTo>
                      <a:pt x="55" y="60"/>
                    </a:lnTo>
                    <a:lnTo>
                      <a:pt x="53" y="59"/>
                    </a:lnTo>
                    <a:lnTo>
                      <a:pt x="50" y="58"/>
                    </a:lnTo>
                    <a:lnTo>
                      <a:pt x="48" y="57"/>
                    </a:lnTo>
                    <a:lnTo>
                      <a:pt x="45" y="57"/>
                    </a:lnTo>
                    <a:lnTo>
                      <a:pt x="41" y="57"/>
                    </a:lnTo>
                    <a:lnTo>
                      <a:pt x="40" y="57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4" y="58"/>
                    </a:lnTo>
                    <a:lnTo>
                      <a:pt x="33" y="58"/>
                    </a:lnTo>
                    <a:lnTo>
                      <a:pt x="31" y="59"/>
                    </a:lnTo>
                    <a:lnTo>
                      <a:pt x="30" y="59"/>
                    </a:lnTo>
                    <a:lnTo>
                      <a:pt x="27" y="60"/>
                    </a:lnTo>
                    <a:lnTo>
                      <a:pt x="26" y="61"/>
                    </a:lnTo>
                    <a:lnTo>
                      <a:pt x="25" y="62"/>
                    </a:lnTo>
                    <a:lnTo>
                      <a:pt x="24" y="63"/>
                    </a:lnTo>
                    <a:lnTo>
                      <a:pt x="22" y="65"/>
                    </a:lnTo>
                    <a:lnTo>
                      <a:pt x="20" y="66"/>
                    </a:lnTo>
                    <a:lnTo>
                      <a:pt x="20" y="67"/>
                    </a:lnTo>
                    <a:lnTo>
                      <a:pt x="19" y="68"/>
                    </a:lnTo>
                    <a:lnTo>
                      <a:pt x="18" y="69"/>
                    </a:lnTo>
                    <a:lnTo>
                      <a:pt x="3" y="67"/>
                    </a:lnTo>
                    <a:lnTo>
                      <a:pt x="16" y="0"/>
                    </a:lnTo>
                    <a:lnTo>
                      <a:pt x="80" y="0"/>
                    </a:lnTo>
                    <a:lnTo>
                      <a:pt x="80" y="15"/>
                    </a:lnTo>
                    <a:lnTo>
                      <a:pt x="29" y="15"/>
                    </a:lnTo>
                    <a:lnTo>
                      <a:pt x="22" y="51"/>
                    </a:lnTo>
                    <a:lnTo>
                      <a:pt x="24" y="48"/>
                    </a:lnTo>
                    <a:lnTo>
                      <a:pt x="27" y="47"/>
                    </a:lnTo>
                    <a:lnTo>
                      <a:pt x="31" y="46"/>
                    </a:lnTo>
                    <a:lnTo>
                      <a:pt x="33" y="45"/>
                    </a:lnTo>
                    <a:lnTo>
                      <a:pt x="37" y="44"/>
                    </a:lnTo>
                    <a:lnTo>
                      <a:pt x="40" y="43"/>
                    </a:lnTo>
                    <a:lnTo>
                      <a:pt x="42" y="43"/>
                    </a:lnTo>
                    <a:lnTo>
                      <a:pt x="46" y="43"/>
                    </a:lnTo>
                    <a:lnTo>
                      <a:pt x="50" y="43"/>
                    </a:lnTo>
                    <a:lnTo>
                      <a:pt x="54" y="43"/>
                    </a:lnTo>
                    <a:lnTo>
                      <a:pt x="59" y="44"/>
                    </a:lnTo>
                    <a:lnTo>
                      <a:pt x="62" y="45"/>
                    </a:lnTo>
                    <a:lnTo>
                      <a:pt x="65" y="47"/>
                    </a:lnTo>
                    <a:lnTo>
                      <a:pt x="69" y="50"/>
                    </a:lnTo>
                    <a:lnTo>
                      <a:pt x="72" y="52"/>
                    </a:lnTo>
                    <a:lnTo>
                      <a:pt x="75" y="54"/>
                    </a:lnTo>
                    <a:lnTo>
                      <a:pt x="78" y="58"/>
                    </a:lnTo>
                    <a:lnTo>
                      <a:pt x="80" y="61"/>
                    </a:lnTo>
                    <a:lnTo>
                      <a:pt x="82" y="65"/>
                    </a:lnTo>
                    <a:lnTo>
                      <a:pt x="84" y="68"/>
                    </a:lnTo>
                    <a:lnTo>
                      <a:pt x="85" y="72"/>
                    </a:lnTo>
                    <a:lnTo>
                      <a:pt x="86" y="76"/>
                    </a:lnTo>
                    <a:lnTo>
                      <a:pt x="86" y="81"/>
                    </a:lnTo>
                    <a:lnTo>
                      <a:pt x="86" y="84"/>
                    </a:lnTo>
                    <a:lnTo>
                      <a:pt x="86" y="89"/>
                    </a:lnTo>
                    <a:lnTo>
                      <a:pt x="86" y="94"/>
                    </a:lnTo>
                    <a:lnTo>
                      <a:pt x="85" y="97"/>
                    </a:lnTo>
                    <a:lnTo>
                      <a:pt x="84" y="102"/>
                    </a:lnTo>
                    <a:lnTo>
                      <a:pt x="83" y="105"/>
                    </a:lnTo>
                    <a:lnTo>
                      <a:pt x="80" y="109"/>
                    </a:lnTo>
                    <a:lnTo>
                      <a:pt x="78" y="112"/>
                    </a:lnTo>
                    <a:lnTo>
                      <a:pt x="76" y="115"/>
                    </a:lnTo>
                    <a:lnTo>
                      <a:pt x="74" y="119"/>
                    </a:lnTo>
                    <a:lnTo>
                      <a:pt x="69" y="122"/>
                    </a:lnTo>
                    <a:lnTo>
                      <a:pt x="65" y="125"/>
                    </a:lnTo>
                    <a:lnTo>
                      <a:pt x="61" y="127"/>
                    </a:lnTo>
                    <a:lnTo>
                      <a:pt x="57" y="129"/>
                    </a:lnTo>
                    <a:lnTo>
                      <a:pt x="53" y="130"/>
                    </a:lnTo>
                    <a:lnTo>
                      <a:pt x="47" y="132"/>
                    </a:lnTo>
                    <a:lnTo>
                      <a:pt x="42" y="132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30" y="130"/>
                    </a:lnTo>
                    <a:lnTo>
                      <a:pt x="26" y="129"/>
                    </a:lnTo>
                    <a:lnTo>
                      <a:pt x="23" y="127"/>
                    </a:lnTo>
                    <a:lnTo>
                      <a:pt x="19" y="126"/>
                    </a:lnTo>
                    <a:lnTo>
                      <a:pt x="16" y="124"/>
                    </a:lnTo>
                    <a:lnTo>
                      <a:pt x="12" y="121"/>
                    </a:lnTo>
                    <a:lnTo>
                      <a:pt x="10" y="119"/>
                    </a:lnTo>
                    <a:lnTo>
                      <a:pt x="8" y="115"/>
                    </a:lnTo>
                    <a:lnTo>
                      <a:pt x="5" y="113"/>
                    </a:lnTo>
                    <a:lnTo>
                      <a:pt x="4" y="110"/>
                    </a:lnTo>
                    <a:lnTo>
                      <a:pt x="3" y="106"/>
                    </a:lnTo>
                    <a:lnTo>
                      <a:pt x="2" y="103"/>
                    </a:lnTo>
                    <a:lnTo>
                      <a:pt x="1" y="99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5" name="Freeform 3855"/>
              <p:cNvSpPr>
                <a:spLocks noEditPoints="1"/>
              </p:cNvSpPr>
              <p:nvPr/>
            </p:nvSpPr>
            <p:spPr bwMode="auto">
              <a:xfrm>
                <a:off x="5055" y="2052"/>
                <a:ext cx="11" cy="11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50" y="40"/>
                  </a:cxn>
                  <a:cxn ang="0">
                    <a:pos x="46" y="46"/>
                  </a:cxn>
                  <a:cxn ang="0">
                    <a:pos x="39" y="52"/>
                  </a:cxn>
                  <a:cxn ang="0">
                    <a:pos x="32" y="54"/>
                  </a:cxn>
                  <a:cxn ang="0">
                    <a:pos x="24" y="54"/>
                  </a:cxn>
                  <a:cxn ang="0">
                    <a:pos x="16" y="52"/>
                  </a:cxn>
                  <a:cxn ang="0">
                    <a:pos x="9" y="48"/>
                  </a:cxn>
                  <a:cxn ang="0">
                    <a:pos x="3" y="42"/>
                  </a:cxn>
                  <a:cxn ang="0">
                    <a:pos x="0" y="34"/>
                  </a:cxn>
                  <a:cxn ang="0">
                    <a:pos x="0" y="27"/>
                  </a:cxn>
                  <a:cxn ang="0">
                    <a:pos x="0" y="19"/>
                  </a:cxn>
                  <a:cxn ang="0">
                    <a:pos x="3" y="11"/>
                  </a:cxn>
                  <a:cxn ang="0">
                    <a:pos x="9" y="6"/>
                  </a:cxn>
                  <a:cxn ang="0">
                    <a:pos x="16" y="2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39" y="3"/>
                  </a:cxn>
                  <a:cxn ang="0">
                    <a:pos x="46" y="8"/>
                  </a:cxn>
                  <a:cxn ang="0">
                    <a:pos x="50" y="14"/>
                  </a:cxn>
                  <a:cxn ang="0">
                    <a:pos x="54" y="22"/>
                  </a:cxn>
                  <a:cxn ang="0">
                    <a:pos x="46" y="26"/>
                  </a:cxn>
                  <a:cxn ang="0">
                    <a:pos x="46" y="21"/>
                  </a:cxn>
                  <a:cxn ang="0">
                    <a:pos x="43" y="16"/>
                  </a:cxn>
                  <a:cxn ang="0">
                    <a:pos x="39" y="11"/>
                  </a:cxn>
                  <a:cxn ang="0">
                    <a:pos x="34" y="9"/>
                  </a:cxn>
                  <a:cxn ang="0">
                    <a:pos x="28" y="7"/>
                  </a:cxn>
                  <a:cxn ang="0">
                    <a:pos x="23" y="8"/>
                  </a:cxn>
                  <a:cxn ang="0">
                    <a:pos x="17" y="9"/>
                  </a:cxn>
                  <a:cxn ang="0">
                    <a:pos x="12" y="12"/>
                  </a:cxn>
                  <a:cxn ang="0">
                    <a:pos x="9" y="17"/>
                  </a:cxn>
                  <a:cxn ang="0">
                    <a:pos x="7" y="23"/>
                  </a:cxn>
                  <a:cxn ang="0">
                    <a:pos x="7" y="29"/>
                  </a:cxn>
                  <a:cxn ang="0">
                    <a:pos x="8" y="34"/>
                  </a:cxn>
                  <a:cxn ang="0">
                    <a:pos x="11" y="39"/>
                  </a:cxn>
                  <a:cxn ang="0">
                    <a:pos x="16" y="44"/>
                  </a:cxn>
                  <a:cxn ang="0">
                    <a:pos x="20" y="46"/>
                  </a:cxn>
                  <a:cxn ang="0">
                    <a:pos x="26" y="47"/>
                  </a:cxn>
                  <a:cxn ang="0">
                    <a:pos x="32" y="46"/>
                  </a:cxn>
                  <a:cxn ang="0">
                    <a:pos x="38" y="44"/>
                  </a:cxn>
                  <a:cxn ang="0">
                    <a:pos x="42" y="39"/>
                  </a:cxn>
                  <a:cxn ang="0">
                    <a:pos x="45" y="34"/>
                  </a:cxn>
                  <a:cxn ang="0">
                    <a:pos x="46" y="29"/>
                  </a:cxn>
                </a:cxnLst>
                <a:rect l="0" t="0" r="r" b="b"/>
                <a:pathLst>
                  <a:path w="54" h="54">
                    <a:moveTo>
                      <a:pt x="54" y="27"/>
                    </a:moveTo>
                    <a:lnTo>
                      <a:pt x="54" y="30"/>
                    </a:lnTo>
                    <a:lnTo>
                      <a:pt x="54" y="32"/>
                    </a:lnTo>
                    <a:lnTo>
                      <a:pt x="53" y="34"/>
                    </a:lnTo>
                    <a:lnTo>
                      <a:pt x="52" y="38"/>
                    </a:lnTo>
                    <a:lnTo>
                      <a:pt x="50" y="40"/>
                    </a:lnTo>
                    <a:lnTo>
                      <a:pt x="49" y="42"/>
                    </a:lnTo>
                    <a:lnTo>
                      <a:pt x="48" y="45"/>
                    </a:lnTo>
                    <a:lnTo>
                      <a:pt x="46" y="46"/>
                    </a:lnTo>
                    <a:lnTo>
                      <a:pt x="43" y="48"/>
                    </a:lnTo>
                    <a:lnTo>
                      <a:pt x="41" y="49"/>
                    </a:lnTo>
                    <a:lnTo>
                      <a:pt x="39" y="52"/>
                    </a:lnTo>
                    <a:lnTo>
                      <a:pt x="37" y="52"/>
                    </a:lnTo>
                    <a:lnTo>
                      <a:pt x="34" y="53"/>
                    </a:lnTo>
                    <a:lnTo>
                      <a:pt x="32" y="54"/>
                    </a:lnTo>
                    <a:lnTo>
                      <a:pt x="30" y="54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18" y="53"/>
                    </a:lnTo>
                    <a:lnTo>
                      <a:pt x="16" y="52"/>
                    </a:lnTo>
                    <a:lnTo>
                      <a:pt x="13" y="52"/>
                    </a:lnTo>
                    <a:lnTo>
                      <a:pt x="11" y="49"/>
                    </a:lnTo>
                    <a:lnTo>
                      <a:pt x="9" y="48"/>
                    </a:lnTo>
                    <a:lnTo>
                      <a:pt x="7" y="46"/>
                    </a:lnTo>
                    <a:lnTo>
                      <a:pt x="5" y="45"/>
                    </a:lnTo>
                    <a:lnTo>
                      <a:pt x="3" y="42"/>
                    </a:lnTo>
                    <a:lnTo>
                      <a:pt x="2" y="40"/>
                    </a:lnTo>
                    <a:lnTo>
                      <a:pt x="1" y="38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1" y="16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5" y="10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6" y="2"/>
                    </a:lnTo>
                    <a:lnTo>
                      <a:pt x="18" y="1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1"/>
                    </a:lnTo>
                    <a:lnTo>
                      <a:pt x="37" y="2"/>
                    </a:lnTo>
                    <a:lnTo>
                      <a:pt x="39" y="3"/>
                    </a:lnTo>
                    <a:lnTo>
                      <a:pt x="41" y="4"/>
                    </a:lnTo>
                    <a:lnTo>
                      <a:pt x="43" y="6"/>
                    </a:lnTo>
                    <a:lnTo>
                      <a:pt x="46" y="8"/>
                    </a:lnTo>
                    <a:lnTo>
                      <a:pt x="48" y="10"/>
                    </a:lnTo>
                    <a:lnTo>
                      <a:pt x="49" y="11"/>
                    </a:lnTo>
                    <a:lnTo>
                      <a:pt x="50" y="14"/>
                    </a:lnTo>
                    <a:lnTo>
                      <a:pt x="52" y="16"/>
                    </a:lnTo>
                    <a:lnTo>
                      <a:pt x="53" y="19"/>
                    </a:lnTo>
                    <a:lnTo>
                      <a:pt x="54" y="22"/>
                    </a:lnTo>
                    <a:lnTo>
                      <a:pt x="54" y="24"/>
                    </a:lnTo>
                    <a:lnTo>
                      <a:pt x="54" y="27"/>
                    </a:lnTo>
                    <a:close/>
                    <a:moveTo>
                      <a:pt x="46" y="26"/>
                    </a:moveTo>
                    <a:lnTo>
                      <a:pt x="46" y="25"/>
                    </a:lnTo>
                    <a:lnTo>
                      <a:pt x="46" y="23"/>
                    </a:lnTo>
                    <a:lnTo>
                      <a:pt x="46" y="21"/>
                    </a:lnTo>
                    <a:lnTo>
                      <a:pt x="45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5"/>
                    </a:lnTo>
                    <a:lnTo>
                      <a:pt x="40" y="12"/>
                    </a:lnTo>
                    <a:lnTo>
                      <a:pt x="39" y="11"/>
                    </a:lnTo>
                    <a:lnTo>
                      <a:pt x="38" y="10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2" y="8"/>
                    </a:lnTo>
                    <a:lnTo>
                      <a:pt x="31" y="8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1" y="15"/>
                    </a:lnTo>
                    <a:lnTo>
                      <a:pt x="10" y="16"/>
                    </a:lnTo>
                    <a:lnTo>
                      <a:pt x="9" y="17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7" y="26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8" y="33"/>
                    </a:lnTo>
                    <a:lnTo>
                      <a:pt x="8" y="34"/>
                    </a:lnTo>
                    <a:lnTo>
                      <a:pt x="9" y="37"/>
                    </a:lnTo>
                    <a:lnTo>
                      <a:pt x="10" y="38"/>
                    </a:lnTo>
                    <a:lnTo>
                      <a:pt x="11" y="39"/>
                    </a:lnTo>
                    <a:lnTo>
                      <a:pt x="12" y="41"/>
                    </a:lnTo>
                    <a:lnTo>
                      <a:pt x="13" y="42"/>
                    </a:lnTo>
                    <a:lnTo>
                      <a:pt x="16" y="44"/>
                    </a:lnTo>
                    <a:lnTo>
                      <a:pt x="17" y="45"/>
                    </a:lnTo>
                    <a:lnTo>
                      <a:pt x="19" y="45"/>
                    </a:lnTo>
                    <a:lnTo>
                      <a:pt x="20" y="46"/>
                    </a:lnTo>
                    <a:lnTo>
                      <a:pt x="23" y="46"/>
                    </a:lnTo>
                    <a:lnTo>
                      <a:pt x="24" y="47"/>
                    </a:lnTo>
                    <a:lnTo>
                      <a:pt x="26" y="47"/>
                    </a:lnTo>
                    <a:lnTo>
                      <a:pt x="28" y="47"/>
                    </a:lnTo>
                    <a:lnTo>
                      <a:pt x="31" y="46"/>
                    </a:lnTo>
                    <a:lnTo>
                      <a:pt x="32" y="46"/>
                    </a:lnTo>
                    <a:lnTo>
                      <a:pt x="34" y="45"/>
                    </a:lnTo>
                    <a:lnTo>
                      <a:pt x="35" y="45"/>
                    </a:lnTo>
                    <a:lnTo>
                      <a:pt x="38" y="44"/>
                    </a:lnTo>
                    <a:lnTo>
                      <a:pt x="39" y="42"/>
                    </a:lnTo>
                    <a:lnTo>
                      <a:pt x="40" y="41"/>
                    </a:lnTo>
                    <a:lnTo>
                      <a:pt x="42" y="39"/>
                    </a:lnTo>
                    <a:lnTo>
                      <a:pt x="43" y="38"/>
                    </a:lnTo>
                    <a:lnTo>
                      <a:pt x="43" y="37"/>
                    </a:lnTo>
                    <a:lnTo>
                      <a:pt x="45" y="34"/>
                    </a:lnTo>
                    <a:lnTo>
                      <a:pt x="46" y="33"/>
                    </a:lnTo>
                    <a:lnTo>
                      <a:pt x="46" y="31"/>
                    </a:lnTo>
                    <a:lnTo>
                      <a:pt x="46" y="29"/>
                    </a:lnTo>
                    <a:lnTo>
                      <a:pt x="46" y="26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6" name="Freeform 3856"/>
              <p:cNvSpPr>
                <a:spLocks/>
              </p:cNvSpPr>
              <p:nvPr/>
            </p:nvSpPr>
            <p:spPr bwMode="auto">
              <a:xfrm>
                <a:off x="1521" y="2945"/>
                <a:ext cx="9" cy="1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9" y="57"/>
                  </a:cxn>
                  <a:cxn ang="0">
                    <a:pos x="45" y="57"/>
                  </a:cxn>
                  <a:cxn ang="0">
                    <a:pos x="45" y="0"/>
                  </a:cxn>
                  <a:cxn ang="0">
                    <a:pos x="29" y="0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57"/>
                  </a:cxn>
                  <a:cxn ang="0">
                    <a:pos x="29" y="57"/>
                  </a:cxn>
                  <a:cxn ang="0">
                    <a:pos x="0" y="28"/>
                  </a:cxn>
                </a:cxnLst>
                <a:rect l="0" t="0" r="r" b="b"/>
                <a:pathLst>
                  <a:path w="45" h="57">
                    <a:moveTo>
                      <a:pt x="0" y="28"/>
                    </a:moveTo>
                    <a:lnTo>
                      <a:pt x="29" y="57"/>
                    </a:lnTo>
                    <a:lnTo>
                      <a:pt x="45" y="57"/>
                    </a:lnTo>
                    <a:lnTo>
                      <a:pt x="45" y="0"/>
                    </a:lnTo>
                    <a:lnTo>
                      <a:pt x="29" y="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57"/>
                    </a:lnTo>
                    <a:lnTo>
                      <a:pt x="29" y="57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7" name="Freeform 3857"/>
              <p:cNvSpPr>
                <a:spLocks/>
              </p:cNvSpPr>
              <p:nvPr/>
            </p:nvSpPr>
            <p:spPr bwMode="auto">
              <a:xfrm>
                <a:off x="1521" y="2916"/>
                <a:ext cx="11" cy="34"/>
              </a:xfrm>
              <a:custGeom>
                <a:avLst/>
                <a:gdLst/>
                <a:ahLst/>
                <a:cxnLst>
                  <a:cxn ang="0">
                    <a:pos x="9" y="46"/>
                  </a:cxn>
                  <a:cxn ang="0">
                    <a:pos x="0" y="67"/>
                  </a:cxn>
                  <a:cxn ang="0">
                    <a:pos x="0" y="169"/>
                  </a:cxn>
                  <a:cxn ang="0">
                    <a:pos x="58" y="169"/>
                  </a:cxn>
                  <a:cxn ang="0">
                    <a:pos x="58" y="67"/>
                  </a:cxn>
                  <a:cxn ang="0">
                    <a:pos x="9" y="46"/>
                  </a:cxn>
                  <a:cxn ang="0">
                    <a:pos x="58" y="67"/>
                  </a:cxn>
                  <a:cxn ang="0">
                    <a:pos x="58" y="0"/>
                  </a:cxn>
                  <a:cxn ang="0">
                    <a:pos x="9" y="46"/>
                  </a:cxn>
                </a:cxnLst>
                <a:rect l="0" t="0" r="r" b="b"/>
                <a:pathLst>
                  <a:path w="58" h="169">
                    <a:moveTo>
                      <a:pt x="9" y="46"/>
                    </a:moveTo>
                    <a:lnTo>
                      <a:pt x="0" y="67"/>
                    </a:lnTo>
                    <a:lnTo>
                      <a:pt x="0" y="169"/>
                    </a:lnTo>
                    <a:lnTo>
                      <a:pt x="58" y="169"/>
                    </a:lnTo>
                    <a:lnTo>
                      <a:pt x="58" y="67"/>
                    </a:lnTo>
                    <a:lnTo>
                      <a:pt x="9" y="46"/>
                    </a:lnTo>
                    <a:lnTo>
                      <a:pt x="58" y="67"/>
                    </a:lnTo>
                    <a:lnTo>
                      <a:pt x="58" y="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8" name="Freeform 3858"/>
              <p:cNvSpPr>
                <a:spLocks/>
              </p:cNvSpPr>
              <p:nvPr/>
            </p:nvSpPr>
            <p:spPr bwMode="auto">
              <a:xfrm>
                <a:off x="1520" y="2926"/>
                <a:ext cx="10" cy="11"/>
              </a:xfrm>
              <a:custGeom>
                <a:avLst/>
                <a:gdLst/>
                <a:ahLst/>
                <a:cxnLst>
                  <a:cxn ang="0">
                    <a:pos x="30" y="58"/>
                  </a:cxn>
                  <a:cxn ang="0">
                    <a:pos x="30" y="58"/>
                  </a:cxn>
                  <a:cxn ang="0">
                    <a:pos x="32" y="55"/>
                  </a:cxn>
                  <a:cxn ang="0">
                    <a:pos x="35" y="54"/>
                  </a:cxn>
                  <a:cxn ang="0">
                    <a:pos x="38" y="52"/>
                  </a:cxn>
                  <a:cxn ang="0">
                    <a:pos x="40" y="51"/>
                  </a:cxn>
                  <a:cxn ang="0">
                    <a:pos x="43" y="48"/>
                  </a:cxn>
                  <a:cxn ang="0">
                    <a:pos x="45" y="46"/>
                  </a:cxn>
                  <a:cxn ang="0">
                    <a:pos x="47" y="45"/>
                  </a:cxn>
                  <a:cxn ang="0">
                    <a:pos x="50" y="43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30" y="58"/>
                  </a:cxn>
                </a:cxnLst>
                <a:rect l="0" t="0" r="r" b="b"/>
                <a:pathLst>
                  <a:path w="50" h="58">
                    <a:moveTo>
                      <a:pt x="30" y="58"/>
                    </a:moveTo>
                    <a:lnTo>
                      <a:pt x="30" y="58"/>
                    </a:lnTo>
                    <a:lnTo>
                      <a:pt x="32" y="55"/>
                    </a:lnTo>
                    <a:lnTo>
                      <a:pt x="35" y="54"/>
                    </a:lnTo>
                    <a:lnTo>
                      <a:pt x="38" y="52"/>
                    </a:lnTo>
                    <a:lnTo>
                      <a:pt x="40" y="51"/>
                    </a:lnTo>
                    <a:lnTo>
                      <a:pt x="43" y="48"/>
                    </a:lnTo>
                    <a:lnTo>
                      <a:pt x="45" y="46"/>
                    </a:lnTo>
                    <a:lnTo>
                      <a:pt x="47" y="45"/>
                    </a:lnTo>
                    <a:lnTo>
                      <a:pt x="50" y="43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0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9" name="Freeform 3859"/>
              <p:cNvSpPr>
                <a:spLocks/>
              </p:cNvSpPr>
              <p:nvPr/>
            </p:nvSpPr>
            <p:spPr bwMode="auto">
              <a:xfrm>
                <a:off x="1514" y="2927"/>
                <a:ext cx="12" cy="15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9" y="61"/>
                  </a:cxn>
                  <a:cxn ang="0">
                    <a:pos x="41" y="60"/>
                  </a:cxn>
                  <a:cxn ang="0">
                    <a:pos x="45" y="59"/>
                  </a:cxn>
                  <a:cxn ang="0">
                    <a:pos x="47" y="58"/>
                  </a:cxn>
                  <a:cxn ang="0">
                    <a:pos x="49" y="56"/>
                  </a:cxn>
                  <a:cxn ang="0">
                    <a:pos x="53" y="55"/>
                  </a:cxn>
                  <a:cxn ang="0">
                    <a:pos x="55" y="53"/>
                  </a:cxn>
                  <a:cxn ang="0">
                    <a:pos x="58" y="52"/>
                  </a:cxn>
                  <a:cxn ang="0">
                    <a:pos x="61" y="51"/>
                  </a:cxn>
                  <a:cxn ang="0">
                    <a:pos x="31" y="0"/>
                  </a:cxn>
                  <a:cxn ang="0">
                    <a:pos x="29" y="1"/>
                  </a:cxn>
                  <a:cxn ang="0">
                    <a:pos x="27" y="2"/>
                  </a:cxn>
                  <a:cxn ang="0">
                    <a:pos x="25" y="3"/>
                  </a:cxn>
                  <a:cxn ang="0">
                    <a:pos x="24" y="4"/>
                  </a:cxn>
                  <a:cxn ang="0">
                    <a:pos x="23" y="4"/>
                  </a:cxn>
                  <a:cxn ang="0">
                    <a:pos x="22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58" y="33"/>
                  </a:cxn>
                  <a:cxn ang="0">
                    <a:pos x="0" y="33"/>
                  </a:cxn>
                  <a:cxn ang="0">
                    <a:pos x="0" y="75"/>
                  </a:cxn>
                  <a:cxn ang="0">
                    <a:pos x="39" y="61"/>
                  </a:cxn>
                  <a:cxn ang="0">
                    <a:pos x="0" y="33"/>
                  </a:cxn>
                </a:cxnLst>
                <a:rect l="0" t="0" r="r" b="b"/>
                <a:pathLst>
                  <a:path w="61" h="75">
                    <a:moveTo>
                      <a:pt x="0" y="33"/>
                    </a:moveTo>
                    <a:lnTo>
                      <a:pt x="39" y="61"/>
                    </a:lnTo>
                    <a:lnTo>
                      <a:pt x="41" y="60"/>
                    </a:lnTo>
                    <a:lnTo>
                      <a:pt x="45" y="59"/>
                    </a:lnTo>
                    <a:lnTo>
                      <a:pt x="47" y="58"/>
                    </a:lnTo>
                    <a:lnTo>
                      <a:pt x="49" y="56"/>
                    </a:lnTo>
                    <a:lnTo>
                      <a:pt x="53" y="55"/>
                    </a:lnTo>
                    <a:lnTo>
                      <a:pt x="55" y="53"/>
                    </a:lnTo>
                    <a:lnTo>
                      <a:pt x="58" y="52"/>
                    </a:lnTo>
                    <a:lnTo>
                      <a:pt x="61" y="51"/>
                    </a:lnTo>
                    <a:lnTo>
                      <a:pt x="31" y="0"/>
                    </a:lnTo>
                    <a:lnTo>
                      <a:pt x="29" y="1"/>
                    </a:lnTo>
                    <a:lnTo>
                      <a:pt x="27" y="2"/>
                    </a:lnTo>
                    <a:lnTo>
                      <a:pt x="25" y="3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58" y="33"/>
                    </a:lnTo>
                    <a:lnTo>
                      <a:pt x="0" y="33"/>
                    </a:lnTo>
                    <a:lnTo>
                      <a:pt x="0" y="75"/>
                    </a:lnTo>
                    <a:lnTo>
                      <a:pt x="39" y="6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0" name="Freeform 3860"/>
              <p:cNvSpPr>
                <a:spLocks/>
              </p:cNvSpPr>
              <p:nvPr/>
            </p:nvSpPr>
            <p:spPr bwMode="auto">
              <a:xfrm>
                <a:off x="1514" y="2925"/>
                <a:ext cx="12" cy="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26"/>
                  </a:cxn>
                  <a:cxn ang="0">
                    <a:pos x="0" y="41"/>
                  </a:cxn>
                  <a:cxn ang="0">
                    <a:pos x="58" y="41"/>
                  </a:cxn>
                  <a:cxn ang="0">
                    <a:pos x="58" y="26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0" y="8"/>
                  </a:cxn>
                  <a:cxn ang="0">
                    <a:pos x="0" y="26"/>
                  </a:cxn>
                  <a:cxn ang="0">
                    <a:pos x="16" y="0"/>
                  </a:cxn>
                </a:cxnLst>
                <a:rect l="0" t="0" r="r" b="b"/>
                <a:pathLst>
                  <a:path w="58" h="41">
                    <a:moveTo>
                      <a:pt x="16" y="0"/>
                    </a:moveTo>
                    <a:lnTo>
                      <a:pt x="0" y="26"/>
                    </a:lnTo>
                    <a:lnTo>
                      <a:pt x="0" y="41"/>
                    </a:lnTo>
                    <a:lnTo>
                      <a:pt x="58" y="41"/>
                    </a:lnTo>
                    <a:lnTo>
                      <a:pt x="58" y="26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2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1" name="Freeform 3861"/>
              <p:cNvSpPr>
                <a:spLocks/>
              </p:cNvSpPr>
              <p:nvPr/>
            </p:nvSpPr>
            <p:spPr bwMode="auto">
              <a:xfrm>
                <a:off x="1517" y="2923"/>
                <a:ext cx="11" cy="1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1" y="4"/>
                  </a:cxn>
                  <a:cxn ang="0">
                    <a:pos x="9" y="6"/>
                  </a:cxn>
                  <a:cxn ang="0">
                    <a:pos x="8" y="7"/>
                  </a:cxn>
                  <a:cxn ang="0">
                    <a:pos x="6" y="8"/>
                  </a:cxn>
                  <a:cxn ang="0">
                    <a:pos x="3" y="10"/>
                  </a:cxn>
                  <a:cxn ang="0">
                    <a:pos x="0" y="11"/>
                  </a:cxn>
                  <a:cxn ang="0">
                    <a:pos x="25" y="64"/>
                  </a:cxn>
                  <a:cxn ang="0">
                    <a:pos x="30" y="62"/>
                  </a:cxn>
                  <a:cxn ang="0">
                    <a:pos x="33" y="59"/>
                  </a:cxn>
                  <a:cxn ang="0">
                    <a:pos x="37" y="57"/>
                  </a:cxn>
                  <a:cxn ang="0">
                    <a:pos x="42" y="55"/>
                  </a:cxn>
                  <a:cxn ang="0">
                    <a:pos x="45" y="52"/>
                  </a:cxn>
                  <a:cxn ang="0">
                    <a:pos x="48" y="49"/>
                  </a:cxn>
                  <a:cxn ang="0">
                    <a:pos x="52" y="47"/>
                  </a:cxn>
                  <a:cxn ang="0">
                    <a:pos x="55" y="43"/>
                  </a:cxn>
                  <a:cxn ang="0">
                    <a:pos x="55" y="43"/>
                  </a:cxn>
                  <a:cxn ang="0">
                    <a:pos x="17" y="0"/>
                  </a:cxn>
                </a:cxnLst>
                <a:rect l="0" t="0" r="r" b="b"/>
                <a:pathLst>
                  <a:path w="55" h="64">
                    <a:moveTo>
                      <a:pt x="17" y="0"/>
                    </a:move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3" y="10"/>
                    </a:lnTo>
                    <a:lnTo>
                      <a:pt x="0" y="11"/>
                    </a:lnTo>
                    <a:lnTo>
                      <a:pt x="25" y="64"/>
                    </a:lnTo>
                    <a:lnTo>
                      <a:pt x="30" y="62"/>
                    </a:lnTo>
                    <a:lnTo>
                      <a:pt x="33" y="59"/>
                    </a:lnTo>
                    <a:lnTo>
                      <a:pt x="37" y="57"/>
                    </a:lnTo>
                    <a:lnTo>
                      <a:pt x="42" y="55"/>
                    </a:lnTo>
                    <a:lnTo>
                      <a:pt x="45" y="52"/>
                    </a:lnTo>
                    <a:lnTo>
                      <a:pt x="48" y="49"/>
                    </a:lnTo>
                    <a:lnTo>
                      <a:pt x="52" y="47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2" name="Freeform 3862"/>
              <p:cNvSpPr>
                <a:spLocks/>
              </p:cNvSpPr>
              <p:nvPr/>
            </p:nvSpPr>
            <p:spPr bwMode="auto">
              <a:xfrm>
                <a:off x="1521" y="2918"/>
                <a:ext cx="12" cy="14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7" y="16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6" y="18"/>
                  </a:cxn>
                  <a:cxn ang="0">
                    <a:pos x="6" y="20"/>
                  </a:cxn>
                  <a:cxn ang="0">
                    <a:pos x="5" y="21"/>
                  </a:cxn>
                  <a:cxn ang="0">
                    <a:pos x="4" y="22"/>
                  </a:cxn>
                  <a:cxn ang="0">
                    <a:pos x="1" y="23"/>
                  </a:cxn>
                  <a:cxn ang="0">
                    <a:pos x="0" y="25"/>
                  </a:cxn>
                  <a:cxn ang="0">
                    <a:pos x="38" y="68"/>
                  </a:cxn>
                  <a:cxn ang="0">
                    <a:pos x="42" y="66"/>
                  </a:cxn>
                  <a:cxn ang="0">
                    <a:pos x="45" y="62"/>
                  </a:cxn>
                  <a:cxn ang="0">
                    <a:pos x="48" y="59"/>
                  </a:cxn>
                  <a:cxn ang="0">
                    <a:pos x="51" y="57"/>
                  </a:cxn>
                  <a:cxn ang="0">
                    <a:pos x="53" y="53"/>
                  </a:cxn>
                  <a:cxn ang="0">
                    <a:pos x="56" y="50"/>
                  </a:cxn>
                  <a:cxn ang="0">
                    <a:pos x="58" y="46"/>
                  </a:cxn>
                  <a:cxn ang="0">
                    <a:pos x="60" y="41"/>
                  </a:cxn>
                  <a:cxn ang="0">
                    <a:pos x="34" y="59"/>
                  </a:cxn>
                  <a:cxn ang="0">
                    <a:pos x="34" y="0"/>
                  </a:cxn>
                  <a:cxn ang="0">
                    <a:pos x="15" y="0"/>
                  </a:cxn>
                  <a:cxn ang="0">
                    <a:pos x="7" y="16"/>
                  </a:cxn>
                  <a:cxn ang="0">
                    <a:pos x="34" y="0"/>
                  </a:cxn>
                </a:cxnLst>
                <a:rect l="0" t="0" r="r" b="b"/>
                <a:pathLst>
                  <a:path w="60" h="68">
                    <a:moveTo>
                      <a:pt x="34" y="0"/>
                    </a:moveTo>
                    <a:lnTo>
                      <a:pt x="7" y="16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5" y="21"/>
                    </a:lnTo>
                    <a:lnTo>
                      <a:pt x="4" y="22"/>
                    </a:lnTo>
                    <a:lnTo>
                      <a:pt x="1" y="23"/>
                    </a:lnTo>
                    <a:lnTo>
                      <a:pt x="0" y="25"/>
                    </a:lnTo>
                    <a:lnTo>
                      <a:pt x="38" y="68"/>
                    </a:lnTo>
                    <a:lnTo>
                      <a:pt x="42" y="66"/>
                    </a:lnTo>
                    <a:lnTo>
                      <a:pt x="45" y="62"/>
                    </a:lnTo>
                    <a:lnTo>
                      <a:pt x="48" y="59"/>
                    </a:lnTo>
                    <a:lnTo>
                      <a:pt x="51" y="57"/>
                    </a:lnTo>
                    <a:lnTo>
                      <a:pt x="53" y="53"/>
                    </a:lnTo>
                    <a:lnTo>
                      <a:pt x="56" y="50"/>
                    </a:lnTo>
                    <a:lnTo>
                      <a:pt x="58" y="46"/>
                    </a:lnTo>
                    <a:lnTo>
                      <a:pt x="60" y="41"/>
                    </a:lnTo>
                    <a:lnTo>
                      <a:pt x="34" y="59"/>
                    </a:lnTo>
                    <a:lnTo>
                      <a:pt x="34" y="0"/>
                    </a:lnTo>
                    <a:lnTo>
                      <a:pt x="15" y="0"/>
                    </a:lnTo>
                    <a:lnTo>
                      <a:pt x="7" y="1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3" name="Freeform 3863"/>
              <p:cNvSpPr>
                <a:spLocks/>
              </p:cNvSpPr>
              <p:nvPr/>
            </p:nvSpPr>
            <p:spPr bwMode="auto">
              <a:xfrm>
                <a:off x="1528" y="2918"/>
                <a:ext cx="7" cy="12"/>
              </a:xfrm>
              <a:custGeom>
                <a:avLst/>
                <a:gdLst/>
                <a:ahLst/>
                <a:cxnLst>
                  <a:cxn ang="0">
                    <a:pos x="39" y="29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10" y="59"/>
                  </a:cxn>
                  <a:cxn ang="0">
                    <a:pos x="39" y="29"/>
                  </a:cxn>
                  <a:cxn ang="0">
                    <a:pos x="39" y="29"/>
                  </a:cxn>
                  <a:cxn ang="0">
                    <a:pos x="39" y="0"/>
                  </a:cxn>
                  <a:cxn ang="0">
                    <a:pos x="10" y="0"/>
                  </a:cxn>
                  <a:cxn ang="0">
                    <a:pos x="39" y="29"/>
                  </a:cxn>
                </a:cxnLst>
                <a:rect l="0" t="0" r="r" b="b"/>
                <a:pathLst>
                  <a:path w="39" h="59">
                    <a:moveTo>
                      <a:pt x="39" y="29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10" y="5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0"/>
                    </a:lnTo>
                    <a:lnTo>
                      <a:pt x="10" y="0"/>
                    </a:lnTo>
                    <a:lnTo>
                      <a:pt x="39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4" name="Freeform 3864"/>
              <p:cNvSpPr>
                <a:spLocks/>
              </p:cNvSpPr>
              <p:nvPr/>
            </p:nvSpPr>
            <p:spPr bwMode="auto">
              <a:xfrm>
                <a:off x="1524" y="2924"/>
                <a:ext cx="11" cy="32"/>
              </a:xfrm>
              <a:custGeom>
                <a:avLst/>
                <a:gdLst/>
                <a:ahLst/>
                <a:cxnLst>
                  <a:cxn ang="0">
                    <a:pos x="29" y="160"/>
                  </a:cxn>
                  <a:cxn ang="0">
                    <a:pos x="58" y="131"/>
                  </a:cxn>
                  <a:cxn ang="0">
                    <a:pos x="58" y="0"/>
                  </a:cxn>
                  <a:cxn ang="0">
                    <a:pos x="0" y="0"/>
                  </a:cxn>
                  <a:cxn ang="0">
                    <a:pos x="0" y="131"/>
                  </a:cxn>
                  <a:cxn ang="0">
                    <a:pos x="29" y="160"/>
                  </a:cxn>
                  <a:cxn ang="0">
                    <a:pos x="29" y="160"/>
                  </a:cxn>
                  <a:cxn ang="0">
                    <a:pos x="58" y="160"/>
                  </a:cxn>
                  <a:cxn ang="0">
                    <a:pos x="58" y="131"/>
                  </a:cxn>
                  <a:cxn ang="0">
                    <a:pos x="29" y="160"/>
                  </a:cxn>
                </a:cxnLst>
                <a:rect l="0" t="0" r="r" b="b"/>
                <a:pathLst>
                  <a:path w="58" h="160">
                    <a:moveTo>
                      <a:pt x="29" y="160"/>
                    </a:moveTo>
                    <a:lnTo>
                      <a:pt x="58" y="131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131"/>
                    </a:lnTo>
                    <a:lnTo>
                      <a:pt x="29" y="160"/>
                    </a:lnTo>
                    <a:lnTo>
                      <a:pt x="29" y="160"/>
                    </a:lnTo>
                    <a:lnTo>
                      <a:pt x="58" y="160"/>
                    </a:lnTo>
                    <a:lnTo>
                      <a:pt x="58" y="131"/>
                    </a:lnTo>
                    <a:lnTo>
                      <a:pt x="29" y="1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5" name="Freeform 3865"/>
              <p:cNvSpPr>
                <a:spLocks/>
              </p:cNvSpPr>
              <p:nvPr/>
            </p:nvSpPr>
            <p:spPr bwMode="auto">
              <a:xfrm>
                <a:off x="1532" y="2928"/>
                <a:ext cx="12" cy="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3" y="10"/>
                  </a:cxn>
                  <a:cxn ang="0">
                    <a:pos x="2" y="16"/>
                  </a:cxn>
                  <a:cxn ang="0">
                    <a:pos x="1" y="22"/>
                  </a:cxn>
                  <a:cxn ang="0">
                    <a:pos x="1" y="27"/>
                  </a:cxn>
                  <a:cxn ang="0">
                    <a:pos x="1" y="33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59" y="46"/>
                  </a:cxn>
                  <a:cxn ang="0">
                    <a:pos x="59" y="41"/>
                  </a:cxn>
                  <a:cxn ang="0">
                    <a:pos x="59" y="37"/>
                  </a:cxn>
                  <a:cxn ang="0">
                    <a:pos x="59" y="32"/>
                  </a:cxn>
                  <a:cxn ang="0">
                    <a:pos x="60" y="28"/>
                  </a:cxn>
                  <a:cxn ang="0">
                    <a:pos x="60" y="25"/>
                  </a:cxn>
                  <a:cxn ang="0">
                    <a:pos x="60" y="23"/>
                  </a:cxn>
                  <a:cxn ang="0">
                    <a:pos x="61" y="20"/>
                  </a:cxn>
                  <a:cxn ang="0">
                    <a:pos x="61" y="18"/>
                  </a:cxn>
                  <a:cxn ang="0">
                    <a:pos x="61" y="18"/>
                  </a:cxn>
                  <a:cxn ang="0">
                    <a:pos x="7" y="0"/>
                  </a:cxn>
                </a:cxnLst>
                <a:rect l="0" t="0" r="r" b="b"/>
                <a:pathLst>
                  <a:path w="61" h="46">
                    <a:moveTo>
                      <a:pt x="7" y="0"/>
                    </a:moveTo>
                    <a:lnTo>
                      <a:pt x="7" y="0"/>
                    </a:lnTo>
                    <a:lnTo>
                      <a:pt x="4" y="4"/>
                    </a:lnTo>
                    <a:lnTo>
                      <a:pt x="3" y="10"/>
                    </a:lnTo>
                    <a:lnTo>
                      <a:pt x="2" y="16"/>
                    </a:lnTo>
                    <a:lnTo>
                      <a:pt x="1" y="22"/>
                    </a:lnTo>
                    <a:lnTo>
                      <a:pt x="1" y="27"/>
                    </a:lnTo>
                    <a:lnTo>
                      <a:pt x="1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59" y="46"/>
                    </a:lnTo>
                    <a:lnTo>
                      <a:pt x="59" y="41"/>
                    </a:lnTo>
                    <a:lnTo>
                      <a:pt x="59" y="37"/>
                    </a:lnTo>
                    <a:lnTo>
                      <a:pt x="59" y="32"/>
                    </a:lnTo>
                    <a:lnTo>
                      <a:pt x="60" y="28"/>
                    </a:lnTo>
                    <a:lnTo>
                      <a:pt x="60" y="25"/>
                    </a:lnTo>
                    <a:lnTo>
                      <a:pt x="60" y="23"/>
                    </a:lnTo>
                    <a:lnTo>
                      <a:pt x="61" y="20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6" name="Freeform 3866"/>
              <p:cNvSpPr>
                <a:spLocks/>
              </p:cNvSpPr>
              <p:nvPr/>
            </p:nvSpPr>
            <p:spPr bwMode="auto">
              <a:xfrm>
                <a:off x="1533" y="2921"/>
                <a:ext cx="12" cy="1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3" y="0"/>
                  </a:cxn>
                  <a:cxn ang="0">
                    <a:pos x="18" y="4"/>
                  </a:cxn>
                  <a:cxn ang="0">
                    <a:pos x="15" y="8"/>
                  </a:cxn>
                  <a:cxn ang="0">
                    <a:pos x="11" y="11"/>
                  </a:cxn>
                  <a:cxn ang="0">
                    <a:pos x="9" y="16"/>
                  </a:cxn>
                  <a:cxn ang="0">
                    <a:pos x="5" y="21"/>
                  </a:cxn>
                  <a:cxn ang="0">
                    <a:pos x="3" y="25"/>
                  </a:cxn>
                  <a:cxn ang="0">
                    <a:pos x="1" y="31"/>
                  </a:cxn>
                  <a:cxn ang="0">
                    <a:pos x="0" y="36"/>
                  </a:cxn>
                  <a:cxn ang="0">
                    <a:pos x="54" y="54"/>
                  </a:cxn>
                  <a:cxn ang="0">
                    <a:pos x="55" y="52"/>
                  </a:cxn>
                  <a:cxn ang="0">
                    <a:pos x="56" y="51"/>
                  </a:cxn>
                  <a:cxn ang="0">
                    <a:pos x="56" y="49"/>
                  </a:cxn>
                  <a:cxn ang="0">
                    <a:pos x="57" y="48"/>
                  </a:cxn>
                  <a:cxn ang="0">
                    <a:pos x="57" y="47"/>
                  </a:cxn>
                  <a:cxn ang="0">
                    <a:pos x="59" y="46"/>
                  </a:cxn>
                  <a:cxn ang="0">
                    <a:pos x="59" y="46"/>
                  </a:cxn>
                  <a:cxn ang="0">
                    <a:pos x="60" y="45"/>
                  </a:cxn>
                  <a:cxn ang="0">
                    <a:pos x="60" y="45"/>
                  </a:cxn>
                  <a:cxn ang="0">
                    <a:pos x="23" y="0"/>
                  </a:cxn>
                </a:cxnLst>
                <a:rect l="0" t="0" r="r" b="b"/>
                <a:pathLst>
                  <a:path w="60" h="54">
                    <a:moveTo>
                      <a:pt x="23" y="0"/>
                    </a:moveTo>
                    <a:lnTo>
                      <a:pt x="23" y="0"/>
                    </a:lnTo>
                    <a:lnTo>
                      <a:pt x="18" y="4"/>
                    </a:lnTo>
                    <a:lnTo>
                      <a:pt x="15" y="8"/>
                    </a:lnTo>
                    <a:lnTo>
                      <a:pt x="11" y="11"/>
                    </a:lnTo>
                    <a:lnTo>
                      <a:pt x="9" y="16"/>
                    </a:lnTo>
                    <a:lnTo>
                      <a:pt x="5" y="21"/>
                    </a:lnTo>
                    <a:lnTo>
                      <a:pt x="3" y="25"/>
                    </a:lnTo>
                    <a:lnTo>
                      <a:pt x="1" y="31"/>
                    </a:lnTo>
                    <a:lnTo>
                      <a:pt x="0" y="36"/>
                    </a:lnTo>
                    <a:lnTo>
                      <a:pt x="54" y="54"/>
                    </a:lnTo>
                    <a:lnTo>
                      <a:pt x="55" y="52"/>
                    </a:lnTo>
                    <a:lnTo>
                      <a:pt x="56" y="51"/>
                    </a:lnTo>
                    <a:lnTo>
                      <a:pt x="56" y="49"/>
                    </a:lnTo>
                    <a:lnTo>
                      <a:pt x="57" y="48"/>
                    </a:lnTo>
                    <a:lnTo>
                      <a:pt x="57" y="47"/>
                    </a:lnTo>
                    <a:lnTo>
                      <a:pt x="59" y="46"/>
                    </a:lnTo>
                    <a:lnTo>
                      <a:pt x="59" y="46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7" name="Freeform 3867"/>
              <p:cNvSpPr>
                <a:spLocks/>
              </p:cNvSpPr>
              <p:nvPr/>
            </p:nvSpPr>
            <p:spPr bwMode="auto">
              <a:xfrm>
                <a:off x="1538" y="2918"/>
                <a:ext cx="8" cy="12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1" y="1"/>
                  </a:cxn>
                  <a:cxn ang="0">
                    <a:pos x="25" y="2"/>
                  </a:cxn>
                  <a:cxn ang="0">
                    <a:pos x="19" y="3"/>
                  </a:cxn>
                  <a:cxn ang="0">
                    <a:pos x="15" y="6"/>
                  </a:cxn>
                  <a:cxn ang="0">
                    <a:pos x="9" y="8"/>
                  </a:cxn>
                  <a:cxn ang="0">
                    <a:pos x="4" y="11"/>
                  </a:cxn>
                  <a:cxn ang="0">
                    <a:pos x="0" y="14"/>
                  </a:cxn>
                  <a:cxn ang="0">
                    <a:pos x="37" y="59"/>
                  </a:cxn>
                  <a:cxn ang="0">
                    <a:pos x="37" y="59"/>
                  </a:cxn>
                  <a:cxn ang="0">
                    <a:pos x="37" y="59"/>
                  </a:cxn>
                  <a:cxn ang="0">
                    <a:pos x="37" y="59"/>
                  </a:cxn>
                  <a:cxn ang="0">
                    <a:pos x="38" y="59"/>
                  </a:cxn>
                  <a:cxn ang="0">
                    <a:pos x="38" y="59"/>
                  </a:cxn>
                  <a:cxn ang="0">
                    <a:pos x="39" y="59"/>
                  </a:cxn>
                  <a:cxn ang="0">
                    <a:pos x="40" y="59"/>
                  </a:cxn>
                  <a:cxn ang="0">
                    <a:pos x="41" y="59"/>
                  </a:cxn>
                  <a:cxn ang="0">
                    <a:pos x="41" y="59"/>
                  </a:cxn>
                  <a:cxn ang="0">
                    <a:pos x="41" y="0"/>
                  </a:cxn>
                </a:cxnLst>
                <a:rect l="0" t="0" r="r" b="b"/>
                <a:pathLst>
                  <a:path w="41" h="59">
                    <a:moveTo>
                      <a:pt x="41" y="0"/>
                    </a:moveTo>
                    <a:lnTo>
                      <a:pt x="41" y="0"/>
                    </a:lnTo>
                    <a:lnTo>
                      <a:pt x="37" y="0"/>
                    </a:lnTo>
                    <a:lnTo>
                      <a:pt x="31" y="1"/>
                    </a:lnTo>
                    <a:lnTo>
                      <a:pt x="25" y="2"/>
                    </a:lnTo>
                    <a:lnTo>
                      <a:pt x="19" y="3"/>
                    </a:lnTo>
                    <a:lnTo>
                      <a:pt x="15" y="6"/>
                    </a:lnTo>
                    <a:lnTo>
                      <a:pt x="9" y="8"/>
                    </a:lnTo>
                    <a:lnTo>
                      <a:pt x="4" y="11"/>
                    </a:lnTo>
                    <a:lnTo>
                      <a:pt x="0" y="14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9" y="59"/>
                    </a:lnTo>
                    <a:lnTo>
                      <a:pt x="40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8" name="Freeform 3868"/>
              <p:cNvSpPr>
                <a:spLocks/>
              </p:cNvSpPr>
              <p:nvPr/>
            </p:nvSpPr>
            <p:spPr bwMode="auto">
              <a:xfrm>
                <a:off x="1546" y="2918"/>
                <a:ext cx="7" cy="12"/>
              </a:xfrm>
              <a:custGeom>
                <a:avLst/>
                <a:gdLst/>
                <a:ahLst/>
                <a:cxnLst>
                  <a:cxn ang="0">
                    <a:pos x="33" y="8"/>
                  </a:cxn>
                  <a:cxn ang="0">
                    <a:pos x="33" y="8"/>
                  </a:cxn>
                  <a:cxn ang="0">
                    <a:pos x="29" y="6"/>
                  </a:cxn>
                  <a:cxn ang="0">
                    <a:pos x="26" y="5"/>
                  </a:cxn>
                  <a:cxn ang="0">
                    <a:pos x="21" y="3"/>
                  </a:cxn>
                  <a:cxn ang="0">
                    <a:pos x="18" y="2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1" y="59"/>
                  </a:cxn>
                  <a:cxn ang="0">
                    <a:pos x="3" y="59"/>
                  </a:cxn>
                  <a:cxn ang="0">
                    <a:pos x="4" y="59"/>
                  </a:cxn>
                  <a:cxn ang="0">
                    <a:pos x="4" y="59"/>
                  </a:cxn>
                  <a:cxn ang="0">
                    <a:pos x="5" y="59"/>
                  </a:cxn>
                  <a:cxn ang="0">
                    <a:pos x="5" y="59"/>
                  </a:cxn>
                  <a:cxn ang="0">
                    <a:pos x="5" y="59"/>
                  </a:cxn>
                  <a:cxn ang="0">
                    <a:pos x="6" y="59"/>
                  </a:cxn>
                  <a:cxn ang="0">
                    <a:pos x="6" y="59"/>
                  </a:cxn>
                  <a:cxn ang="0">
                    <a:pos x="33" y="8"/>
                  </a:cxn>
                </a:cxnLst>
                <a:rect l="0" t="0" r="r" b="b"/>
                <a:pathLst>
                  <a:path w="33" h="59">
                    <a:moveTo>
                      <a:pt x="33" y="8"/>
                    </a:moveTo>
                    <a:lnTo>
                      <a:pt x="33" y="8"/>
                    </a:lnTo>
                    <a:lnTo>
                      <a:pt x="29" y="6"/>
                    </a:lnTo>
                    <a:lnTo>
                      <a:pt x="26" y="5"/>
                    </a:lnTo>
                    <a:lnTo>
                      <a:pt x="21" y="3"/>
                    </a:lnTo>
                    <a:lnTo>
                      <a:pt x="18" y="2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1" y="59"/>
                    </a:lnTo>
                    <a:lnTo>
                      <a:pt x="3" y="59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33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" name="Freeform 3869"/>
              <p:cNvSpPr>
                <a:spLocks/>
              </p:cNvSpPr>
              <p:nvPr/>
            </p:nvSpPr>
            <p:spPr bwMode="auto">
              <a:xfrm>
                <a:off x="1547" y="2920"/>
                <a:ext cx="11" cy="10"/>
              </a:xfrm>
              <a:custGeom>
                <a:avLst/>
                <a:gdLst/>
                <a:ahLst/>
                <a:cxnLst>
                  <a:cxn ang="0">
                    <a:pos x="51" y="22"/>
                  </a:cxn>
                  <a:cxn ang="0">
                    <a:pos x="51" y="22"/>
                  </a:cxn>
                  <a:cxn ang="0">
                    <a:pos x="49" y="18"/>
                  </a:cxn>
                  <a:cxn ang="0">
                    <a:pos x="46" y="15"/>
                  </a:cxn>
                  <a:cxn ang="0">
                    <a:pos x="43" y="13"/>
                  </a:cxn>
                  <a:cxn ang="0">
                    <a:pos x="41" y="9"/>
                  </a:cxn>
                  <a:cxn ang="0">
                    <a:pos x="37" y="7"/>
                  </a:cxn>
                  <a:cxn ang="0">
                    <a:pos x="34" y="5"/>
                  </a:cxn>
                  <a:cxn ang="0">
                    <a:pos x="30" y="2"/>
                  </a:cxn>
                  <a:cxn ang="0">
                    <a:pos x="27" y="0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1" y="53"/>
                  </a:cxn>
                  <a:cxn ang="0">
                    <a:pos x="2" y="53"/>
                  </a:cxn>
                  <a:cxn ang="0">
                    <a:pos x="1" y="53"/>
                  </a:cxn>
                  <a:cxn ang="0">
                    <a:pos x="51" y="22"/>
                  </a:cxn>
                </a:cxnLst>
                <a:rect l="0" t="0" r="r" b="b"/>
                <a:pathLst>
                  <a:path w="51" h="53">
                    <a:moveTo>
                      <a:pt x="51" y="22"/>
                    </a:moveTo>
                    <a:lnTo>
                      <a:pt x="51" y="22"/>
                    </a:lnTo>
                    <a:lnTo>
                      <a:pt x="49" y="18"/>
                    </a:lnTo>
                    <a:lnTo>
                      <a:pt x="46" y="15"/>
                    </a:lnTo>
                    <a:lnTo>
                      <a:pt x="43" y="13"/>
                    </a:lnTo>
                    <a:lnTo>
                      <a:pt x="41" y="9"/>
                    </a:lnTo>
                    <a:lnTo>
                      <a:pt x="37" y="7"/>
                    </a:lnTo>
                    <a:lnTo>
                      <a:pt x="34" y="5"/>
                    </a:lnTo>
                    <a:lnTo>
                      <a:pt x="30" y="2"/>
                    </a:lnTo>
                    <a:lnTo>
                      <a:pt x="27" y="0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3"/>
                    </a:lnTo>
                    <a:lnTo>
                      <a:pt x="2" y="53"/>
                    </a:lnTo>
                    <a:lnTo>
                      <a:pt x="1" y="53"/>
                    </a:lnTo>
                    <a:lnTo>
                      <a:pt x="51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" name="Freeform 3870"/>
              <p:cNvSpPr>
                <a:spLocks/>
              </p:cNvSpPr>
              <p:nvPr/>
            </p:nvSpPr>
            <p:spPr bwMode="auto">
              <a:xfrm>
                <a:off x="1548" y="2924"/>
                <a:ext cx="12" cy="9"/>
              </a:xfrm>
              <a:custGeom>
                <a:avLst/>
                <a:gdLst/>
                <a:ahLst/>
                <a:cxnLst>
                  <a:cxn ang="0">
                    <a:pos x="61" y="28"/>
                  </a:cxn>
                  <a:cxn ang="0">
                    <a:pos x="61" y="28"/>
                  </a:cxn>
                  <a:cxn ang="0">
                    <a:pos x="60" y="24"/>
                  </a:cxn>
                  <a:cxn ang="0">
                    <a:pos x="59" y="21"/>
                  </a:cxn>
                  <a:cxn ang="0">
                    <a:pos x="58" y="17"/>
                  </a:cxn>
                  <a:cxn ang="0">
                    <a:pos x="57" y="14"/>
                  </a:cxn>
                  <a:cxn ang="0">
                    <a:pos x="56" y="10"/>
                  </a:cxn>
                  <a:cxn ang="0">
                    <a:pos x="53" y="7"/>
                  </a:cxn>
                  <a:cxn ang="0">
                    <a:pos x="52" y="3"/>
                  </a:cxn>
                  <a:cxn ang="0">
                    <a:pos x="50" y="0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1" y="33"/>
                  </a:cxn>
                  <a:cxn ang="0">
                    <a:pos x="3" y="35"/>
                  </a:cxn>
                  <a:cxn ang="0">
                    <a:pos x="3" y="36"/>
                  </a:cxn>
                  <a:cxn ang="0">
                    <a:pos x="4" y="37"/>
                  </a:cxn>
                  <a:cxn ang="0">
                    <a:pos x="4" y="39"/>
                  </a:cxn>
                  <a:cxn ang="0">
                    <a:pos x="5" y="40"/>
                  </a:cxn>
                  <a:cxn ang="0">
                    <a:pos x="5" y="43"/>
                  </a:cxn>
                  <a:cxn ang="0">
                    <a:pos x="5" y="43"/>
                  </a:cxn>
                  <a:cxn ang="0">
                    <a:pos x="61" y="28"/>
                  </a:cxn>
                </a:cxnLst>
                <a:rect l="0" t="0" r="r" b="b"/>
                <a:pathLst>
                  <a:path w="61" h="43">
                    <a:moveTo>
                      <a:pt x="61" y="28"/>
                    </a:moveTo>
                    <a:lnTo>
                      <a:pt x="61" y="28"/>
                    </a:lnTo>
                    <a:lnTo>
                      <a:pt x="60" y="24"/>
                    </a:lnTo>
                    <a:lnTo>
                      <a:pt x="59" y="21"/>
                    </a:lnTo>
                    <a:lnTo>
                      <a:pt x="58" y="17"/>
                    </a:lnTo>
                    <a:lnTo>
                      <a:pt x="57" y="14"/>
                    </a:lnTo>
                    <a:lnTo>
                      <a:pt x="56" y="10"/>
                    </a:lnTo>
                    <a:lnTo>
                      <a:pt x="53" y="7"/>
                    </a:lnTo>
                    <a:lnTo>
                      <a:pt x="52" y="3"/>
                    </a:lnTo>
                    <a:lnTo>
                      <a:pt x="50" y="0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3" y="35"/>
                    </a:lnTo>
                    <a:lnTo>
                      <a:pt x="3" y="36"/>
                    </a:lnTo>
                    <a:lnTo>
                      <a:pt x="4" y="37"/>
                    </a:lnTo>
                    <a:lnTo>
                      <a:pt x="4" y="39"/>
                    </a:lnTo>
                    <a:lnTo>
                      <a:pt x="5" y="40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61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1" name="Freeform 3871"/>
              <p:cNvSpPr>
                <a:spLocks/>
              </p:cNvSpPr>
              <p:nvPr/>
            </p:nvSpPr>
            <p:spPr bwMode="auto">
              <a:xfrm>
                <a:off x="1549" y="2930"/>
                <a:ext cx="12" cy="7"/>
              </a:xfrm>
              <a:custGeom>
                <a:avLst/>
                <a:gdLst/>
                <a:ahLst/>
                <a:cxnLst>
                  <a:cxn ang="0">
                    <a:pos x="60" y="38"/>
                  </a:cxn>
                  <a:cxn ang="0">
                    <a:pos x="60" y="38"/>
                  </a:cxn>
                  <a:cxn ang="0">
                    <a:pos x="60" y="33"/>
                  </a:cxn>
                  <a:cxn ang="0">
                    <a:pos x="60" y="27"/>
                  </a:cxn>
                  <a:cxn ang="0">
                    <a:pos x="60" y="23"/>
                  </a:cxn>
                  <a:cxn ang="0">
                    <a:pos x="60" y="18"/>
                  </a:cxn>
                  <a:cxn ang="0">
                    <a:pos x="59" y="14"/>
                  </a:cxn>
                  <a:cxn ang="0">
                    <a:pos x="59" y="9"/>
                  </a:cxn>
                  <a:cxn ang="0">
                    <a:pos x="58" y="4"/>
                  </a:cxn>
                  <a:cxn ang="0">
                    <a:pos x="56" y="0"/>
                  </a:cxn>
                  <a:cxn ang="0">
                    <a:pos x="0" y="15"/>
                  </a:cxn>
                  <a:cxn ang="0">
                    <a:pos x="1" y="16"/>
                  </a:cxn>
                  <a:cxn ang="0">
                    <a:pos x="1" y="18"/>
                  </a:cxn>
                  <a:cxn ang="0">
                    <a:pos x="1" y="20"/>
                  </a:cxn>
                  <a:cxn ang="0">
                    <a:pos x="2" y="23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2" y="34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60" y="38"/>
                  </a:cxn>
                </a:cxnLst>
                <a:rect l="0" t="0" r="r" b="b"/>
                <a:pathLst>
                  <a:path w="60" h="38">
                    <a:moveTo>
                      <a:pt x="60" y="38"/>
                    </a:moveTo>
                    <a:lnTo>
                      <a:pt x="60" y="38"/>
                    </a:lnTo>
                    <a:lnTo>
                      <a:pt x="60" y="33"/>
                    </a:lnTo>
                    <a:lnTo>
                      <a:pt x="60" y="27"/>
                    </a:lnTo>
                    <a:lnTo>
                      <a:pt x="60" y="23"/>
                    </a:lnTo>
                    <a:lnTo>
                      <a:pt x="60" y="18"/>
                    </a:lnTo>
                    <a:lnTo>
                      <a:pt x="59" y="14"/>
                    </a:lnTo>
                    <a:lnTo>
                      <a:pt x="59" y="9"/>
                    </a:lnTo>
                    <a:lnTo>
                      <a:pt x="58" y="4"/>
                    </a:lnTo>
                    <a:lnTo>
                      <a:pt x="56" y="0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2" y="23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60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2" name="Freeform 3872"/>
              <p:cNvSpPr>
                <a:spLocks/>
              </p:cNvSpPr>
              <p:nvPr/>
            </p:nvSpPr>
            <p:spPr bwMode="auto">
              <a:xfrm>
                <a:off x="1548" y="2937"/>
                <a:ext cx="13" cy="10"/>
              </a:xfrm>
              <a:custGeom>
                <a:avLst/>
                <a:gdLst/>
                <a:ahLst/>
                <a:cxnLst>
                  <a:cxn ang="0">
                    <a:pos x="55" y="46"/>
                  </a:cxn>
                  <a:cxn ang="0">
                    <a:pos x="55" y="46"/>
                  </a:cxn>
                  <a:cxn ang="0">
                    <a:pos x="56" y="41"/>
                  </a:cxn>
                  <a:cxn ang="0">
                    <a:pos x="59" y="36"/>
                  </a:cxn>
                  <a:cxn ang="0">
                    <a:pos x="59" y="30"/>
                  </a:cxn>
                  <a:cxn ang="0">
                    <a:pos x="60" y="24"/>
                  </a:cxn>
                  <a:cxn ang="0">
                    <a:pos x="61" y="18"/>
                  </a:cxn>
                  <a:cxn ang="0">
                    <a:pos x="61" y="12"/>
                  </a:cxn>
                  <a:cxn ang="0">
                    <a:pos x="61" y="7"/>
                  </a:cxn>
                  <a:cxn ang="0">
                    <a:pos x="61" y="0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3" y="9"/>
                  </a:cxn>
                  <a:cxn ang="0">
                    <a:pos x="3" y="14"/>
                  </a:cxn>
                  <a:cxn ang="0">
                    <a:pos x="2" y="17"/>
                  </a:cxn>
                  <a:cxn ang="0">
                    <a:pos x="2" y="21"/>
                  </a:cxn>
                  <a:cxn ang="0">
                    <a:pos x="1" y="23"/>
                  </a:cxn>
                  <a:cxn ang="0">
                    <a:pos x="1" y="26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55" y="46"/>
                  </a:cxn>
                </a:cxnLst>
                <a:rect l="0" t="0" r="r" b="b"/>
                <a:pathLst>
                  <a:path w="61" h="46">
                    <a:moveTo>
                      <a:pt x="55" y="46"/>
                    </a:moveTo>
                    <a:lnTo>
                      <a:pt x="55" y="46"/>
                    </a:lnTo>
                    <a:lnTo>
                      <a:pt x="56" y="41"/>
                    </a:lnTo>
                    <a:lnTo>
                      <a:pt x="59" y="36"/>
                    </a:lnTo>
                    <a:lnTo>
                      <a:pt x="59" y="30"/>
                    </a:lnTo>
                    <a:lnTo>
                      <a:pt x="60" y="24"/>
                    </a:lnTo>
                    <a:lnTo>
                      <a:pt x="61" y="18"/>
                    </a:lnTo>
                    <a:lnTo>
                      <a:pt x="61" y="12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3" y="9"/>
                    </a:lnTo>
                    <a:lnTo>
                      <a:pt x="3" y="14"/>
                    </a:lnTo>
                    <a:lnTo>
                      <a:pt x="2" y="17"/>
                    </a:lnTo>
                    <a:lnTo>
                      <a:pt x="2" y="21"/>
                    </a:lnTo>
                    <a:lnTo>
                      <a:pt x="1" y="23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55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3" name="Freeform 3873"/>
              <p:cNvSpPr>
                <a:spLocks/>
              </p:cNvSpPr>
              <p:nvPr/>
            </p:nvSpPr>
            <p:spPr bwMode="auto">
              <a:xfrm>
                <a:off x="1547" y="2943"/>
                <a:ext cx="12" cy="11"/>
              </a:xfrm>
              <a:custGeom>
                <a:avLst/>
                <a:gdLst/>
                <a:ahLst/>
                <a:cxnLst>
                  <a:cxn ang="0">
                    <a:pos x="37" y="55"/>
                  </a:cxn>
                  <a:cxn ang="0">
                    <a:pos x="37" y="55"/>
                  </a:cxn>
                  <a:cxn ang="0">
                    <a:pos x="41" y="51"/>
                  </a:cxn>
                  <a:cxn ang="0">
                    <a:pos x="45" y="47"/>
                  </a:cxn>
                  <a:cxn ang="0">
                    <a:pos x="49" y="43"/>
                  </a:cxn>
                  <a:cxn ang="0">
                    <a:pos x="51" y="39"/>
                  </a:cxn>
                  <a:cxn ang="0">
                    <a:pos x="54" y="34"/>
                  </a:cxn>
                  <a:cxn ang="0">
                    <a:pos x="57" y="29"/>
                  </a:cxn>
                  <a:cxn ang="0">
                    <a:pos x="58" y="25"/>
                  </a:cxn>
                  <a:cxn ang="0">
                    <a:pos x="60" y="19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37" y="55"/>
                  </a:cxn>
                </a:cxnLst>
                <a:rect l="0" t="0" r="r" b="b"/>
                <a:pathLst>
                  <a:path w="60" h="55">
                    <a:moveTo>
                      <a:pt x="37" y="55"/>
                    </a:moveTo>
                    <a:lnTo>
                      <a:pt x="37" y="55"/>
                    </a:lnTo>
                    <a:lnTo>
                      <a:pt x="41" y="51"/>
                    </a:lnTo>
                    <a:lnTo>
                      <a:pt x="45" y="47"/>
                    </a:lnTo>
                    <a:lnTo>
                      <a:pt x="49" y="43"/>
                    </a:lnTo>
                    <a:lnTo>
                      <a:pt x="51" y="39"/>
                    </a:lnTo>
                    <a:lnTo>
                      <a:pt x="54" y="34"/>
                    </a:lnTo>
                    <a:lnTo>
                      <a:pt x="57" y="29"/>
                    </a:lnTo>
                    <a:lnTo>
                      <a:pt x="58" y="25"/>
                    </a:lnTo>
                    <a:lnTo>
                      <a:pt x="60" y="19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4" name="Freeform 3874"/>
              <p:cNvSpPr>
                <a:spLocks/>
              </p:cNvSpPr>
              <p:nvPr/>
            </p:nvSpPr>
            <p:spPr bwMode="auto">
              <a:xfrm>
                <a:off x="1546" y="2945"/>
                <a:ext cx="9" cy="12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0" y="59"/>
                  </a:cxn>
                  <a:cxn ang="0">
                    <a:pos x="6" y="59"/>
                  </a:cxn>
                  <a:cxn ang="0">
                    <a:pos x="12" y="57"/>
                  </a:cxn>
                  <a:cxn ang="0">
                    <a:pos x="18" y="56"/>
                  </a:cxn>
                  <a:cxn ang="0">
                    <a:pos x="22" y="55"/>
                  </a:cxn>
                  <a:cxn ang="0">
                    <a:pos x="28" y="53"/>
                  </a:cxn>
                  <a:cxn ang="0">
                    <a:pos x="34" y="50"/>
                  </a:cxn>
                  <a:cxn ang="0">
                    <a:pos x="38" y="48"/>
                  </a:cxn>
                  <a:cxn ang="0">
                    <a:pos x="43" y="45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59"/>
                  </a:cxn>
                </a:cxnLst>
                <a:rect l="0" t="0" r="r" b="b"/>
                <a:pathLst>
                  <a:path w="43" h="59">
                    <a:moveTo>
                      <a:pt x="0" y="59"/>
                    </a:moveTo>
                    <a:lnTo>
                      <a:pt x="0" y="59"/>
                    </a:lnTo>
                    <a:lnTo>
                      <a:pt x="6" y="59"/>
                    </a:lnTo>
                    <a:lnTo>
                      <a:pt x="12" y="57"/>
                    </a:lnTo>
                    <a:lnTo>
                      <a:pt x="18" y="56"/>
                    </a:lnTo>
                    <a:lnTo>
                      <a:pt x="22" y="55"/>
                    </a:lnTo>
                    <a:lnTo>
                      <a:pt x="28" y="53"/>
                    </a:lnTo>
                    <a:lnTo>
                      <a:pt x="34" y="50"/>
                    </a:lnTo>
                    <a:lnTo>
                      <a:pt x="38" y="48"/>
                    </a:lnTo>
                    <a:lnTo>
                      <a:pt x="43" y="45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5" name="Freeform 3875"/>
              <p:cNvSpPr>
                <a:spLocks/>
              </p:cNvSpPr>
              <p:nvPr/>
            </p:nvSpPr>
            <p:spPr bwMode="auto">
              <a:xfrm>
                <a:off x="1536" y="2944"/>
                <a:ext cx="10" cy="13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37"/>
                  </a:cxn>
                  <a:cxn ang="0">
                    <a:pos x="5" y="43"/>
                  </a:cxn>
                  <a:cxn ang="0">
                    <a:pos x="11" y="48"/>
                  </a:cxn>
                  <a:cxn ang="0">
                    <a:pos x="18" y="52"/>
                  </a:cxn>
                  <a:cxn ang="0">
                    <a:pos x="23" y="56"/>
                  </a:cxn>
                  <a:cxn ang="0">
                    <a:pos x="30" y="58"/>
                  </a:cxn>
                  <a:cxn ang="0">
                    <a:pos x="38" y="60"/>
                  </a:cxn>
                  <a:cxn ang="0">
                    <a:pos x="45" y="62"/>
                  </a:cxn>
                  <a:cxn ang="0">
                    <a:pos x="52" y="62"/>
                  </a:cxn>
                  <a:cxn ang="0">
                    <a:pos x="52" y="4"/>
                  </a:cxn>
                  <a:cxn ang="0">
                    <a:pos x="51" y="4"/>
                  </a:cxn>
                  <a:cxn ang="0">
                    <a:pos x="50" y="3"/>
                  </a:cxn>
                  <a:cxn ang="0">
                    <a:pos x="49" y="3"/>
                  </a:cxn>
                  <a:cxn ang="0">
                    <a:pos x="48" y="3"/>
                  </a:cxn>
                  <a:cxn ang="0">
                    <a:pos x="48" y="3"/>
                  </a:cxn>
                  <a:cxn ang="0">
                    <a:pos x="47" y="3"/>
                  </a:cxn>
                  <a:cxn ang="0">
                    <a:pos x="47" y="2"/>
                  </a:cxn>
                  <a:cxn ang="0">
                    <a:pos x="45" y="0"/>
                  </a:cxn>
                  <a:cxn ang="0">
                    <a:pos x="45" y="2"/>
                  </a:cxn>
                  <a:cxn ang="0">
                    <a:pos x="0" y="37"/>
                  </a:cxn>
                </a:cxnLst>
                <a:rect l="0" t="0" r="r" b="b"/>
                <a:pathLst>
                  <a:path w="52" h="62">
                    <a:moveTo>
                      <a:pt x="0" y="37"/>
                    </a:moveTo>
                    <a:lnTo>
                      <a:pt x="0" y="37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2"/>
                    </a:lnTo>
                    <a:lnTo>
                      <a:pt x="23" y="56"/>
                    </a:lnTo>
                    <a:lnTo>
                      <a:pt x="30" y="58"/>
                    </a:lnTo>
                    <a:lnTo>
                      <a:pt x="38" y="60"/>
                    </a:lnTo>
                    <a:lnTo>
                      <a:pt x="45" y="62"/>
                    </a:lnTo>
                    <a:lnTo>
                      <a:pt x="52" y="62"/>
                    </a:lnTo>
                    <a:lnTo>
                      <a:pt x="52" y="4"/>
                    </a:lnTo>
                    <a:lnTo>
                      <a:pt x="51" y="4"/>
                    </a:lnTo>
                    <a:lnTo>
                      <a:pt x="50" y="3"/>
                    </a:lnTo>
                    <a:lnTo>
                      <a:pt x="49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7" y="3"/>
                    </a:lnTo>
                    <a:lnTo>
                      <a:pt x="47" y="2"/>
                    </a:lnTo>
                    <a:lnTo>
                      <a:pt x="45" y="0"/>
                    </a:lnTo>
                    <a:lnTo>
                      <a:pt x="45" y="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6" name="Freeform 3876"/>
              <p:cNvSpPr>
                <a:spLocks/>
              </p:cNvSpPr>
              <p:nvPr/>
            </p:nvSpPr>
            <p:spPr bwMode="auto">
              <a:xfrm>
                <a:off x="1532" y="2937"/>
                <a:ext cx="1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" y="21"/>
                  </a:cxn>
                  <a:cxn ang="0">
                    <a:pos x="2" y="30"/>
                  </a:cxn>
                  <a:cxn ang="0">
                    <a:pos x="4" y="38"/>
                  </a:cxn>
                  <a:cxn ang="0">
                    <a:pos x="7" y="47"/>
                  </a:cxn>
                  <a:cxn ang="0">
                    <a:pos x="10" y="55"/>
                  </a:cxn>
                  <a:cxn ang="0">
                    <a:pos x="14" y="63"/>
                  </a:cxn>
                  <a:cxn ang="0">
                    <a:pos x="19" y="71"/>
                  </a:cxn>
                  <a:cxn ang="0">
                    <a:pos x="64" y="36"/>
                  </a:cxn>
                  <a:cxn ang="0">
                    <a:pos x="64" y="33"/>
                  </a:cxn>
                  <a:cxn ang="0">
                    <a:pos x="63" y="32"/>
                  </a:cxn>
                  <a:cxn ang="0">
                    <a:pos x="62" y="29"/>
                  </a:cxn>
                  <a:cxn ang="0">
                    <a:pos x="61" y="25"/>
                  </a:cxn>
                  <a:cxn ang="0">
                    <a:pos x="60" y="19"/>
                  </a:cxn>
                  <a:cxn ang="0">
                    <a:pos x="59" y="14"/>
                  </a:cxn>
                  <a:cxn ang="0">
                    <a:pos x="59" y="8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0" y="0"/>
                  </a:cxn>
                </a:cxnLst>
                <a:rect l="0" t="0" r="r" b="b"/>
                <a:pathLst>
                  <a:path w="64" h="71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1" y="21"/>
                    </a:lnTo>
                    <a:lnTo>
                      <a:pt x="2" y="30"/>
                    </a:lnTo>
                    <a:lnTo>
                      <a:pt x="4" y="38"/>
                    </a:lnTo>
                    <a:lnTo>
                      <a:pt x="7" y="47"/>
                    </a:lnTo>
                    <a:lnTo>
                      <a:pt x="10" y="55"/>
                    </a:lnTo>
                    <a:lnTo>
                      <a:pt x="14" y="63"/>
                    </a:lnTo>
                    <a:lnTo>
                      <a:pt x="19" y="71"/>
                    </a:lnTo>
                    <a:lnTo>
                      <a:pt x="64" y="36"/>
                    </a:lnTo>
                    <a:lnTo>
                      <a:pt x="64" y="33"/>
                    </a:lnTo>
                    <a:lnTo>
                      <a:pt x="63" y="32"/>
                    </a:lnTo>
                    <a:lnTo>
                      <a:pt x="62" y="29"/>
                    </a:lnTo>
                    <a:lnTo>
                      <a:pt x="61" y="25"/>
                    </a:lnTo>
                    <a:lnTo>
                      <a:pt x="60" y="19"/>
                    </a:lnTo>
                    <a:lnTo>
                      <a:pt x="59" y="14"/>
                    </a:lnTo>
                    <a:lnTo>
                      <a:pt x="59" y="8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7" name="Freeform 3877"/>
              <p:cNvSpPr>
                <a:spLocks/>
              </p:cNvSpPr>
              <p:nvPr/>
            </p:nvSpPr>
            <p:spPr bwMode="auto">
              <a:xfrm>
                <a:off x="1535" y="2937"/>
                <a:ext cx="12" cy="12"/>
              </a:xfrm>
              <a:custGeom>
                <a:avLst/>
                <a:gdLst/>
                <a:ahLst/>
                <a:cxnLst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7"/>
                  </a:cxn>
                  <a:cxn ang="0">
                    <a:pos x="61" y="26"/>
                  </a:cxn>
                  <a:cxn ang="0">
                    <a:pos x="61" y="25"/>
                  </a:cxn>
                  <a:cxn ang="0">
                    <a:pos x="60" y="22"/>
                  </a:cxn>
                  <a:cxn ang="0">
                    <a:pos x="60" y="18"/>
                  </a:cxn>
                  <a:cxn ang="0">
                    <a:pos x="59" y="12"/>
                  </a:cxn>
                  <a:cxn ang="0">
                    <a:pos x="59" y="7"/>
                  </a:cxn>
                  <a:cxn ang="0">
                    <a:pos x="59" y="0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" y="17"/>
                  </a:cxn>
                  <a:cxn ang="0">
                    <a:pos x="2" y="24"/>
                  </a:cxn>
                  <a:cxn ang="0">
                    <a:pos x="3" y="32"/>
                  </a:cxn>
                  <a:cxn ang="0">
                    <a:pos x="4" y="39"/>
                  </a:cxn>
                  <a:cxn ang="0">
                    <a:pos x="7" y="46"/>
                  </a:cxn>
                  <a:cxn ang="0">
                    <a:pos x="9" y="53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61" y="26"/>
                  </a:cxn>
                </a:cxnLst>
                <a:rect l="0" t="0" r="r" b="b"/>
                <a:pathLst>
                  <a:path w="61" h="60">
                    <a:moveTo>
                      <a:pt x="61" y="26"/>
                    </a:moveTo>
                    <a:lnTo>
                      <a:pt x="61" y="26"/>
                    </a:lnTo>
                    <a:lnTo>
                      <a:pt x="61" y="27"/>
                    </a:lnTo>
                    <a:lnTo>
                      <a:pt x="61" y="26"/>
                    </a:lnTo>
                    <a:lnTo>
                      <a:pt x="61" y="25"/>
                    </a:lnTo>
                    <a:lnTo>
                      <a:pt x="60" y="22"/>
                    </a:lnTo>
                    <a:lnTo>
                      <a:pt x="60" y="18"/>
                    </a:lnTo>
                    <a:lnTo>
                      <a:pt x="59" y="12"/>
                    </a:lnTo>
                    <a:lnTo>
                      <a:pt x="59" y="7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1" y="9"/>
                    </a:lnTo>
                    <a:lnTo>
                      <a:pt x="1" y="17"/>
                    </a:lnTo>
                    <a:lnTo>
                      <a:pt x="2" y="24"/>
                    </a:lnTo>
                    <a:lnTo>
                      <a:pt x="3" y="32"/>
                    </a:lnTo>
                    <a:lnTo>
                      <a:pt x="4" y="39"/>
                    </a:lnTo>
                    <a:lnTo>
                      <a:pt x="7" y="46"/>
                    </a:lnTo>
                    <a:lnTo>
                      <a:pt x="9" y="53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6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8" name="Freeform 3878"/>
              <p:cNvSpPr>
                <a:spLocks/>
              </p:cNvSpPr>
              <p:nvPr/>
            </p:nvSpPr>
            <p:spPr bwMode="auto">
              <a:xfrm>
                <a:off x="1538" y="2942"/>
                <a:ext cx="9" cy="12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0"/>
                  </a:cxn>
                  <a:cxn ang="0">
                    <a:pos x="42" y="0"/>
                  </a:cxn>
                  <a:cxn ang="0">
                    <a:pos x="44" y="1"/>
                  </a:cxn>
                  <a:cxn ang="0">
                    <a:pos x="45" y="1"/>
                  </a:cxn>
                  <a:cxn ang="0">
                    <a:pos x="46" y="1"/>
                  </a:cxn>
                  <a:cxn ang="0">
                    <a:pos x="47" y="2"/>
                  </a:cxn>
                  <a:cxn ang="0">
                    <a:pos x="47" y="2"/>
                  </a:cxn>
                  <a:cxn ang="0">
                    <a:pos x="47" y="2"/>
                  </a:cxn>
                  <a:cxn ang="0">
                    <a:pos x="47" y="2"/>
                  </a:cxn>
                  <a:cxn ang="0">
                    <a:pos x="0" y="36"/>
                  </a:cxn>
                  <a:cxn ang="0">
                    <a:pos x="3" y="40"/>
                  </a:cxn>
                  <a:cxn ang="0">
                    <a:pos x="7" y="45"/>
                  </a:cxn>
                  <a:cxn ang="0">
                    <a:pos x="11" y="48"/>
                  </a:cxn>
                  <a:cxn ang="0">
                    <a:pos x="17" y="52"/>
                  </a:cxn>
                  <a:cxn ang="0">
                    <a:pos x="23" y="54"/>
                  </a:cxn>
                  <a:cxn ang="0">
                    <a:pos x="29" y="57"/>
                  </a:cxn>
                  <a:cxn ang="0">
                    <a:pos x="36" y="58"/>
                  </a:cxn>
                  <a:cxn ang="0">
                    <a:pos x="41" y="59"/>
                  </a:cxn>
                  <a:cxn ang="0">
                    <a:pos x="41" y="59"/>
                  </a:cxn>
                  <a:cxn ang="0">
                    <a:pos x="41" y="0"/>
                  </a:cxn>
                </a:cxnLst>
                <a:rect l="0" t="0" r="r" b="b"/>
                <a:pathLst>
                  <a:path w="47" h="59">
                    <a:moveTo>
                      <a:pt x="41" y="0"/>
                    </a:moveTo>
                    <a:lnTo>
                      <a:pt x="41" y="0"/>
                    </a:lnTo>
                    <a:lnTo>
                      <a:pt x="42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0" y="36"/>
                    </a:lnTo>
                    <a:lnTo>
                      <a:pt x="3" y="40"/>
                    </a:lnTo>
                    <a:lnTo>
                      <a:pt x="7" y="45"/>
                    </a:lnTo>
                    <a:lnTo>
                      <a:pt x="11" y="48"/>
                    </a:lnTo>
                    <a:lnTo>
                      <a:pt x="17" y="52"/>
                    </a:lnTo>
                    <a:lnTo>
                      <a:pt x="23" y="54"/>
                    </a:lnTo>
                    <a:lnTo>
                      <a:pt x="29" y="57"/>
                    </a:lnTo>
                    <a:lnTo>
                      <a:pt x="36" y="58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9" name="Freeform 3879"/>
              <p:cNvSpPr>
                <a:spLocks/>
              </p:cNvSpPr>
              <p:nvPr/>
            </p:nvSpPr>
            <p:spPr bwMode="auto">
              <a:xfrm>
                <a:off x="1545" y="2942"/>
                <a:ext cx="10" cy="1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59"/>
                  </a:cxn>
                  <a:cxn ang="0">
                    <a:pos x="11" y="58"/>
                  </a:cxn>
                  <a:cxn ang="0">
                    <a:pos x="17" y="57"/>
                  </a:cxn>
                  <a:cxn ang="0">
                    <a:pos x="24" y="54"/>
                  </a:cxn>
                  <a:cxn ang="0">
                    <a:pos x="30" y="52"/>
                  </a:cxn>
                  <a:cxn ang="0">
                    <a:pos x="34" y="48"/>
                  </a:cxn>
                  <a:cxn ang="0">
                    <a:pos x="39" y="44"/>
                  </a:cxn>
                  <a:cxn ang="0">
                    <a:pos x="44" y="40"/>
                  </a:cxn>
                  <a:cxn ang="0">
                    <a:pos x="47" y="36"/>
                  </a:cxn>
                  <a:cxn ang="0">
                    <a:pos x="47" y="36"/>
                  </a:cxn>
                  <a:cxn ang="0">
                    <a:pos x="0" y="2"/>
                  </a:cxn>
                </a:cxnLst>
                <a:rect l="0" t="0" r="r" b="b"/>
                <a:pathLst>
                  <a:path w="47" h="59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59"/>
                    </a:lnTo>
                    <a:lnTo>
                      <a:pt x="11" y="58"/>
                    </a:lnTo>
                    <a:lnTo>
                      <a:pt x="17" y="57"/>
                    </a:lnTo>
                    <a:lnTo>
                      <a:pt x="24" y="54"/>
                    </a:lnTo>
                    <a:lnTo>
                      <a:pt x="30" y="52"/>
                    </a:lnTo>
                    <a:lnTo>
                      <a:pt x="34" y="48"/>
                    </a:lnTo>
                    <a:lnTo>
                      <a:pt x="39" y="44"/>
                    </a:lnTo>
                    <a:lnTo>
                      <a:pt x="44" y="40"/>
                    </a:lnTo>
                    <a:lnTo>
                      <a:pt x="47" y="36"/>
                    </a:lnTo>
                    <a:lnTo>
                      <a:pt x="47" y="3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0" name="Freeform 3880"/>
              <p:cNvSpPr>
                <a:spLocks/>
              </p:cNvSpPr>
              <p:nvPr/>
            </p:nvSpPr>
            <p:spPr bwMode="auto">
              <a:xfrm>
                <a:off x="1545" y="2937"/>
                <a:ext cx="12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7"/>
                  </a:cxn>
                  <a:cxn ang="0">
                    <a:pos x="2" y="12"/>
                  </a:cxn>
                  <a:cxn ang="0">
                    <a:pos x="2" y="18"/>
                  </a:cxn>
                  <a:cxn ang="0">
                    <a:pos x="1" y="22"/>
                  </a:cxn>
                  <a:cxn ang="0">
                    <a:pos x="1" y="25"/>
                  </a:cxn>
                  <a:cxn ang="0">
                    <a:pos x="1" y="26"/>
                  </a:cxn>
                  <a:cxn ang="0">
                    <a:pos x="0" y="26"/>
                  </a:cxn>
                  <a:cxn ang="0">
                    <a:pos x="1" y="26"/>
                  </a:cxn>
                  <a:cxn ang="0">
                    <a:pos x="48" y="60"/>
                  </a:cxn>
                  <a:cxn ang="0">
                    <a:pos x="53" y="53"/>
                  </a:cxn>
                  <a:cxn ang="0">
                    <a:pos x="55" y="46"/>
                  </a:cxn>
                  <a:cxn ang="0">
                    <a:pos x="57" y="39"/>
                  </a:cxn>
                  <a:cxn ang="0">
                    <a:pos x="58" y="32"/>
                  </a:cxn>
                  <a:cxn ang="0">
                    <a:pos x="60" y="24"/>
                  </a:cxn>
                  <a:cxn ang="0">
                    <a:pos x="61" y="17"/>
                  </a:cxn>
                  <a:cxn ang="0">
                    <a:pos x="61" y="9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3" y="0"/>
                  </a:cxn>
                </a:cxnLst>
                <a:rect l="0" t="0" r="r" b="b"/>
                <a:pathLst>
                  <a:path w="61" h="60">
                    <a:moveTo>
                      <a:pt x="3" y="0"/>
                    </a:moveTo>
                    <a:lnTo>
                      <a:pt x="3" y="0"/>
                    </a:lnTo>
                    <a:lnTo>
                      <a:pt x="3" y="7"/>
                    </a:lnTo>
                    <a:lnTo>
                      <a:pt x="2" y="12"/>
                    </a:lnTo>
                    <a:lnTo>
                      <a:pt x="2" y="18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48" y="60"/>
                    </a:lnTo>
                    <a:lnTo>
                      <a:pt x="53" y="53"/>
                    </a:lnTo>
                    <a:lnTo>
                      <a:pt x="55" y="46"/>
                    </a:lnTo>
                    <a:lnTo>
                      <a:pt x="57" y="39"/>
                    </a:lnTo>
                    <a:lnTo>
                      <a:pt x="58" y="32"/>
                    </a:lnTo>
                    <a:lnTo>
                      <a:pt x="60" y="24"/>
                    </a:lnTo>
                    <a:lnTo>
                      <a:pt x="61" y="17"/>
                    </a:lnTo>
                    <a:lnTo>
                      <a:pt x="61" y="9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1" name="Freeform 3881"/>
              <p:cNvSpPr>
                <a:spLocks/>
              </p:cNvSpPr>
              <p:nvPr/>
            </p:nvSpPr>
            <p:spPr bwMode="auto">
              <a:xfrm>
                <a:off x="1545" y="2925"/>
                <a:ext cx="12" cy="12"/>
              </a:xfrm>
              <a:custGeom>
                <a:avLst/>
                <a:gdLst/>
                <a:ahLst/>
                <a:cxnLst>
                  <a:cxn ang="0">
                    <a:pos x="1" y="34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1" y="33"/>
                  </a:cxn>
                  <a:cxn ang="0">
                    <a:pos x="1" y="36"/>
                  </a:cxn>
                  <a:cxn ang="0">
                    <a:pos x="1" y="38"/>
                  </a:cxn>
                  <a:cxn ang="0">
                    <a:pos x="2" y="42"/>
                  </a:cxn>
                  <a:cxn ang="0">
                    <a:pos x="2" y="47"/>
                  </a:cxn>
                  <a:cxn ang="0">
                    <a:pos x="3" y="53"/>
                  </a:cxn>
                  <a:cxn ang="0">
                    <a:pos x="3" y="60"/>
                  </a:cxn>
                  <a:cxn ang="0">
                    <a:pos x="61" y="60"/>
                  </a:cxn>
                  <a:cxn ang="0">
                    <a:pos x="61" y="52"/>
                  </a:cxn>
                  <a:cxn ang="0">
                    <a:pos x="61" y="44"/>
                  </a:cxn>
                  <a:cxn ang="0">
                    <a:pos x="60" y="36"/>
                  </a:cxn>
                  <a:cxn ang="0">
                    <a:pos x="58" y="29"/>
                  </a:cxn>
                  <a:cxn ang="0">
                    <a:pos x="57" y="21"/>
                  </a:cxn>
                  <a:cxn ang="0">
                    <a:pos x="55" y="14"/>
                  </a:cxn>
                  <a:cxn ang="0">
                    <a:pos x="53" y="7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1" y="34"/>
                  </a:cxn>
                </a:cxnLst>
                <a:rect l="0" t="0" r="r" b="b"/>
                <a:pathLst>
                  <a:path w="61" h="60">
                    <a:moveTo>
                      <a:pt x="1" y="34"/>
                    </a:moveTo>
                    <a:lnTo>
                      <a:pt x="1" y="34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1" y="36"/>
                    </a:lnTo>
                    <a:lnTo>
                      <a:pt x="1" y="38"/>
                    </a:lnTo>
                    <a:lnTo>
                      <a:pt x="2" y="42"/>
                    </a:lnTo>
                    <a:lnTo>
                      <a:pt x="2" y="47"/>
                    </a:lnTo>
                    <a:lnTo>
                      <a:pt x="3" y="53"/>
                    </a:lnTo>
                    <a:lnTo>
                      <a:pt x="3" y="60"/>
                    </a:lnTo>
                    <a:lnTo>
                      <a:pt x="61" y="60"/>
                    </a:lnTo>
                    <a:lnTo>
                      <a:pt x="61" y="52"/>
                    </a:lnTo>
                    <a:lnTo>
                      <a:pt x="61" y="44"/>
                    </a:lnTo>
                    <a:lnTo>
                      <a:pt x="60" y="36"/>
                    </a:lnTo>
                    <a:lnTo>
                      <a:pt x="58" y="29"/>
                    </a:lnTo>
                    <a:lnTo>
                      <a:pt x="57" y="21"/>
                    </a:lnTo>
                    <a:lnTo>
                      <a:pt x="55" y="14"/>
                    </a:lnTo>
                    <a:lnTo>
                      <a:pt x="53" y="7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2" name="Freeform 3882"/>
              <p:cNvSpPr>
                <a:spLocks/>
              </p:cNvSpPr>
              <p:nvPr/>
            </p:nvSpPr>
            <p:spPr bwMode="auto">
              <a:xfrm>
                <a:off x="1545" y="2921"/>
                <a:ext cx="10" cy="12"/>
              </a:xfrm>
              <a:custGeom>
                <a:avLst/>
                <a:gdLst/>
                <a:ahLst/>
                <a:cxnLst>
                  <a:cxn ang="0">
                    <a:pos x="4" y="58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3" y="58"/>
                  </a:cxn>
                  <a:cxn ang="0">
                    <a:pos x="2" y="58"/>
                  </a:cxn>
                  <a:cxn ang="0">
                    <a:pos x="1" y="56"/>
                  </a:cxn>
                  <a:cxn ang="0">
                    <a:pos x="0" y="56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0" y="56"/>
                  </a:cxn>
                  <a:cxn ang="0">
                    <a:pos x="47" y="22"/>
                  </a:cxn>
                  <a:cxn ang="0">
                    <a:pos x="44" y="17"/>
                  </a:cxn>
                  <a:cxn ang="0">
                    <a:pos x="39" y="14"/>
                  </a:cxn>
                  <a:cxn ang="0">
                    <a:pos x="34" y="9"/>
                  </a:cxn>
                  <a:cxn ang="0">
                    <a:pos x="30" y="6"/>
                  </a:cxn>
                  <a:cxn ang="0">
                    <a:pos x="23" y="3"/>
                  </a:cxn>
                  <a:cxn ang="0">
                    <a:pos x="17" y="1"/>
                  </a:cxn>
                  <a:cxn ang="0">
                    <a:pos x="11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58"/>
                  </a:cxn>
                </a:cxnLst>
                <a:rect l="0" t="0" r="r" b="b"/>
                <a:pathLst>
                  <a:path w="47" h="58">
                    <a:moveTo>
                      <a:pt x="4" y="58"/>
                    </a:moveTo>
                    <a:lnTo>
                      <a:pt x="4" y="58"/>
                    </a:lnTo>
                    <a:lnTo>
                      <a:pt x="4" y="58"/>
                    </a:lnTo>
                    <a:lnTo>
                      <a:pt x="3" y="58"/>
                    </a:lnTo>
                    <a:lnTo>
                      <a:pt x="2" y="58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6"/>
                    </a:lnTo>
                    <a:lnTo>
                      <a:pt x="47" y="22"/>
                    </a:lnTo>
                    <a:lnTo>
                      <a:pt x="44" y="17"/>
                    </a:lnTo>
                    <a:lnTo>
                      <a:pt x="39" y="14"/>
                    </a:lnTo>
                    <a:lnTo>
                      <a:pt x="34" y="9"/>
                    </a:lnTo>
                    <a:lnTo>
                      <a:pt x="30" y="6"/>
                    </a:lnTo>
                    <a:lnTo>
                      <a:pt x="23" y="3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3" name="Freeform 3883"/>
              <p:cNvSpPr>
                <a:spLocks/>
              </p:cNvSpPr>
              <p:nvPr/>
            </p:nvSpPr>
            <p:spPr bwMode="auto">
              <a:xfrm>
                <a:off x="1538" y="2921"/>
                <a:ext cx="10" cy="12"/>
              </a:xfrm>
              <a:custGeom>
                <a:avLst/>
                <a:gdLst/>
                <a:ahLst/>
                <a:cxnLst>
                  <a:cxn ang="0">
                    <a:pos x="48" y="54"/>
                  </a:cxn>
                  <a:cxn ang="0">
                    <a:pos x="48" y="54"/>
                  </a:cxn>
                  <a:cxn ang="0">
                    <a:pos x="47" y="55"/>
                  </a:cxn>
                  <a:cxn ang="0">
                    <a:pos x="47" y="55"/>
                  </a:cxn>
                  <a:cxn ang="0">
                    <a:pos x="46" y="56"/>
                  </a:cxn>
                  <a:cxn ang="0">
                    <a:pos x="45" y="56"/>
                  </a:cxn>
                  <a:cxn ang="0">
                    <a:pos x="44" y="58"/>
                  </a:cxn>
                  <a:cxn ang="0">
                    <a:pos x="42" y="58"/>
                  </a:cxn>
                  <a:cxn ang="0">
                    <a:pos x="42" y="58"/>
                  </a:cxn>
                  <a:cxn ang="0">
                    <a:pos x="41" y="58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0" y="1"/>
                  </a:cxn>
                  <a:cxn ang="0">
                    <a:pos x="24" y="2"/>
                  </a:cxn>
                  <a:cxn ang="0">
                    <a:pos x="18" y="6"/>
                  </a:cxn>
                  <a:cxn ang="0">
                    <a:pos x="12" y="9"/>
                  </a:cxn>
                  <a:cxn ang="0">
                    <a:pos x="8" y="12"/>
                  </a:cxn>
                  <a:cxn ang="0">
                    <a:pos x="3" y="16"/>
                  </a:cxn>
                  <a:cxn ang="0">
                    <a:pos x="0" y="21"/>
                  </a:cxn>
                  <a:cxn ang="0">
                    <a:pos x="0" y="22"/>
                  </a:cxn>
                  <a:cxn ang="0">
                    <a:pos x="48" y="54"/>
                  </a:cxn>
                </a:cxnLst>
                <a:rect l="0" t="0" r="r" b="b"/>
                <a:pathLst>
                  <a:path w="48" h="58">
                    <a:moveTo>
                      <a:pt x="48" y="54"/>
                    </a:moveTo>
                    <a:lnTo>
                      <a:pt x="48" y="54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46" y="56"/>
                    </a:lnTo>
                    <a:lnTo>
                      <a:pt x="45" y="56"/>
                    </a:lnTo>
                    <a:lnTo>
                      <a:pt x="44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1" y="58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0" y="1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9"/>
                    </a:lnTo>
                    <a:lnTo>
                      <a:pt x="8" y="12"/>
                    </a:lnTo>
                    <a:lnTo>
                      <a:pt x="3" y="16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48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4" name="Freeform 3884"/>
              <p:cNvSpPr>
                <a:spLocks/>
              </p:cNvSpPr>
              <p:nvPr/>
            </p:nvSpPr>
            <p:spPr bwMode="auto">
              <a:xfrm>
                <a:off x="1535" y="2925"/>
                <a:ext cx="13" cy="12"/>
              </a:xfrm>
              <a:custGeom>
                <a:avLst/>
                <a:gdLst/>
                <a:ahLst/>
                <a:cxnLst>
                  <a:cxn ang="0">
                    <a:pos x="59" y="60"/>
                  </a:cxn>
                  <a:cxn ang="0">
                    <a:pos x="59" y="60"/>
                  </a:cxn>
                  <a:cxn ang="0">
                    <a:pos x="59" y="53"/>
                  </a:cxn>
                  <a:cxn ang="0">
                    <a:pos x="59" y="47"/>
                  </a:cxn>
                  <a:cxn ang="0">
                    <a:pos x="60" y="42"/>
                  </a:cxn>
                  <a:cxn ang="0">
                    <a:pos x="60" y="38"/>
                  </a:cxn>
                  <a:cxn ang="0">
                    <a:pos x="61" y="36"/>
                  </a:cxn>
                  <a:cxn ang="0">
                    <a:pos x="61" y="33"/>
                  </a:cxn>
                  <a:cxn ang="0">
                    <a:pos x="62" y="32"/>
                  </a:cxn>
                  <a:cxn ang="0">
                    <a:pos x="62" y="32"/>
                  </a:cxn>
                  <a:cxn ang="0">
                    <a:pos x="14" y="0"/>
                  </a:cxn>
                  <a:cxn ang="0">
                    <a:pos x="10" y="7"/>
                  </a:cxn>
                  <a:cxn ang="0">
                    <a:pos x="7" y="14"/>
                  </a:cxn>
                  <a:cxn ang="0">
                    <a:pos x="4" y="21"/>
                  </a:cxn>
                  <a:cxn ang="0">
                    <a:pos x="3" y="27"/>
                  </a:cxn>
                  <a:cxn ang="0">
                    <a:pos x="2" y="36"/>
                  </a:cxn>
                  <a:cxn ang="0">
                    <a:pos x="1" y="42"/>
                  </a:cxn>
                  <a:cxn ang="0">
                    <a:pos x="1" y="5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59" y="60"/>
                  </a:cxn>
                </a:cxnLst>
                <a:rect l="0" t="0" r="r" b="b"/>
                <a:pathLst>
                  <a:path w="62" h="60">
                    <a:moveTo>
                      <a:pt x="59" y="60"/>
                    </a:moveTo>
                    <a:lnTo>
                      <a:pt x="59" y="60"/>
                    </a:lnTo>
                    <a:lnTo>
                      <a:pt x="59" y="53"/>
                    </a:lnTo>
                    <a:lnTo>
                      <a:pt x="59" y="47"/>
                    </a:lnTo>
                    <a:lnTo>
                      <a:pt x="60" y="42"/>
                    </a:lnTo>
                    <a:lnTo>
                      <a:pt x="60" y="38"/>
                    </a:lnTo>
                    <a:lnTo>
                      <a:pt x="61" y="36"/>
                    </a:lnTo>
                    <a:lnTo>
                      <a:pt x="61" y="33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14" y="0"/>
                    </a:lnTo>
                    <a:lnTo>
                      <a:pt x="10" y="7"/>
                    </a:lnTo>
                    <a:lnTo>
                      <a:pt x="7" y="14"/>
                    </a:lnTo>
                    <a:lnTo>
                      <a:pt x="4" y="21"/>
                    </a:lnTo>
                    <a:lnTo>
                      <a:pt x="3" y="27"/>
                    </a:lnTo>
                    <a:lnTo>
                      <a:pt x="2" y="36"/>
                    </a:lnTo>
                    <a:lnTo>
                      <a:pt x="1" y="42"/>
                    </a:lnTo>
                    <a:lnTo>
                      <a:pt x="1" y="5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59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5" name="Freeform 3885"/>
              <p:cNvSpPr>
                <a:spLocks/>
              </p:cNvSpPr>
              <p:nvPr/>
            </p:nvSpPr>
            <p:spPr bwMode="auto">
              <a:xfrm>
                <a:off x="1564" y="2931"/>
                <a:ext cx="11" cy="8"/>
              </a:xfrm>
              <a:custGeom>
                <a:avLst/>
                <a:gdLst/>
                <a:ahLst/>
                <a:cxnLst>
                  <a:cxn ang="0">
                    <a:pos x="42" y="41"/>
                  </a:cxn>
                  <a:cxn ang="0">
                    <a:pos x="42" y="41"/>
                  </a:cxn>
                  <a:cxn ang="0">
                    <a:pos x="45" y="37"/>
                  </a:cxn>
                  <a:cxn ang="0">
                    <a:pos x="48" y="33"/>
                  </a:cxn>
                  <a:cxn ang="0">
                    <a:pos x="51" y="28"/>
                  </a:cxn>
                  <a:cxn ang="0">
                    <a:pos x="54" y="22"/>
                  </a:cxn>
                  <a:cxn ang="0">
                    <a:pos x="55" y="18"/>
                  </a:cxn>
                  <a:cxn ang="0">
                    <a:pos x="57" y="12"/>
                  </a:cxn>
                  <a:cxn ang="0">
                    <a:pos x="58" y="6"/>
                  </a:cxn>
                  <a:cxn ang="0">
                    <a:pos x="58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2" y="41"/>
                  </a:cxn>
                </a:cxnLst>
                <a:rect l="0" t="0" r="r" b="b"/>
                <a:pathLst>
                  <a:path w="58" h="41">
                    <a:moveTo>
                      <a:pt x="42" y="41"/>
                    </a:moveTo>
                    <a:lnTo>
                      <a:pt x="42" y="41"/>
                    </a:lnTo>
                    <a:lnTo>
                      <a:pt x="45" y="37"/>
                    </a:lnTo>
                    <a:lnTo>
                      <a:pt x="48" y="33"/>
                    </a:lnTo>
                    <a:lnTo>
                      <a:pt x="51" y="28"/>
                    </a:lnTo>
                    <a:lnTo>
                      <a:pt x="54" y="22"/>
                    </a:lnTo>
                    <a:lnTo>
                      <a:pt x="55" y="18"/>
                    </a:lnTo>
                    <a:lnTo>
                      <a:pt x="57" y="12"/>
                    </a:lnTo>
                    <a:lnTo>
                      <a:pt x="58" y="6"/>
                    </a:lnTo>
                    <a:lnTo>
                      <a:pt x="58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2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6" name="Freeform 3886"/>
              <p:cNvSpPr>
                <a:spLocks/>
              </p:cNvSpPr>
              <p:nvPr/>
            </p:nvSpPr>
            <p:spPr bwMode="auto">
              <a:xfrm>
                <a:off x="1564" y="2931"/>
                <a:ext cx="8" cy="11"/>
              </a:xfrm>
              <a:custGeom>
                <a:avLst/>
                <a:gdLst/>
                <a:ahLst/>
                <a:cxnLst>
                  <a:cxn ang="0">
                    <a:pos x="1" y="59"/>
                  </a:cxn>
                  <a:cxn ang="0">
                    <a:pos x="1" y="59"/>
                  </a:cxn>
                  <a:cxn ang="0">
                    <a:pos x="7" y="58"/>
                  </a:cxn>
                  <a:cxn ang="0">
                    <a:pos x="13" y="58"/>
                  </a:cxn>
                  <a:cxn ang="0">
                    <a:pos x="18" y="57"/>
                  </a:cxn>
                  <a:cxn ang="0">
                    <a:pos x="23" y="55"/>
                  </a:cxn>
                  <a:cxn ang="0">
                    <a:pos x="28" y="52"/>
                  </a:cxn>
                  <a:cxn ang="0">
                    <a:pos x="33" y="49"/>
                  </a:cxn>
                  <a:cxn ang="0">
                    <a:pos x="37" y="45"/>
                  </a:cxn>
                  <a:cxn ang="0">
                    <a:pos x="42" y="4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59"/>
                  </a:cxn>
                </a:cxnLst>
                <a:rect l="0" t="0" r="r" b="b"/>
                <a:pathLst>
                  <a:path w="42" h="59">
                    <a:moveTo>
                      <a:pt x="1" y="59"/>
                    </a:moveTo>
                    <a:lnTo>
                      <a:pt x="1" y="59"/>
                    </a:lnTo>
                    <a:lnTo>
                      <a:pt x="7" y="58"/>
                    </a:lnTo>
                    <a:lnTo>
                      <a:pt x="13" y="58"/>
                    </a:lnTo>
                    <a:lnTo>
                      <a:pt x="18" y="57"/>
                    </a:lnTo>
                    <a:lnTo>
                      <a:pt x="23" y="55"/>
                    </a:lnTo>
                    <a:lnTo>
                      <a:pt x="28" y="52"/>
                    </a:lnTo>
                    <a:lnTo>
                      <a:pt x="33" y="49"/>
                    </a:lnTo>
                    <a:lnTo>
                      <a:pt x="37" y="45"/>
                    </a:lnTo>
                    <a:lnTo>
                      <a:pt x="42" y="4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7" name="Freeform 3887"/>
              <p:cNvSpPr>
                <a:spLocks/>
              </p:cNvSpPr>
              <p:nvPr/>
            </p:nvSpPr>
            <p:spPr bwMode="auto">
              <a:xfrm>
                <a:off x="1556" y="2931"/>
                <a:ext cx="8" cy="11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3" y="45"/>
                  </a:cxn>
                  <a:cxn ang="0">
                    <a:pos x="8" y="49"/>
                  </a:cxn>
                  <a:cxn ang="0">
                    <a:pos x="13" y="52"/>
                  </a:cxn>
                  <a:cxn ang="0">
                    <a:pos x="18" y="55"/>
                  </a:cxn>
                  <a:cxn ang="0">
                    <a:pos x="23" y="57"/>
                  </a:cxn>
                  <a:cxn ang="0">
                    <a:pos x="29" y="58"/>
                  </a:cxn>
                  <a:cxn ang="0">
                    <a:pos x="34" y="58"/>
                  </a:cxn>
                  <a:cxn ang="0">
                    <a:pos x="39" y="59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0" y="42"/>
                  </a:cxn>
                </a:cxnLst>
                <a:rect l="0" t="0" r="r" b="b"/>
                <a:pathLst>
                  <a:path w="40" h="59">
                    <a:moveTo>
                      <a:pt x="0" y="42"/>
                    </a:moveTo>
                    <a:lnTo>
                      <a:pt x="0" y="42"/>
                    </a:lnTo>
                    <a:lnTo>
                      <a:pt x="3" y="45"/>
                    </a:lnTo>
                    <a:lnTo>
                      <a:pt x="8" y="49"/>
                    </a:lnTo>
                    <a:lnTo>
                      <a:pt x="13" y="52"/>
                    </a:lnTo>
                    <a:lnTo>
                      <a:pt x="18" y="55"/>
                    </a:lnTo>
                    <a:lnTo>
                      <a:pt x="23" y="57"/>
                    </a:lnTo>
                    <a:lnTo>
                      <a:pt x="29" y="58"/>
                    </a:lnTo>
                    <a:lnTo>
                      <a:pt x="34" y="58"/>
                    </a:lnTo>
                    <a:lnTo>
                      <a:pt x="39" y="59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8" name="Freeform 3888"/>
              <p:cNvSpPr>
                <a:spLocks/>
              </p:cNvSpPr>
              <p:nvPr/>
            </p:nvSpPr>
            <p:spPr bwMode="auto">
              <a:xfrm>
                <a:off x="1552" y="2931"/>
                <a:ext cx="12" cy="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2" y="7"/>
                  </a:cxn>
                  <a:cxn ang="0">
                    <a:pos x="2" y="13"/>
                  </a:cxn>
                  <a:cxn ang="0">
                    <a:pos x="3" y="19"/>
                  </a:cxn>
                  <a:cxn ang="0">
                    <a:pos x="5" y="23"/>
                  </a:cxn>
                  <a:cxn ang="0">
                    <a:pos x="7" y="29"/>
                  </a:cxn>
                  <a:cxn ang="0">
                    <a:pos x="11" y="34"/>
                  </a:cxn>
                  <a:cxn ang="0">
                    <a:pos x="14" y="38"/>
                  </a:cxn>
                  <a:cxn ang="0">
                    <a:pos x="18" y="42"/>
                  </a:cxn>
                  <a:cxn ang="0">
                    <a:pos x="58" y="1"/>
                  </a:cxn>
                  <a:cxn ang="0">
                    <a:pos x="58" y="0"/>
                  </a:cxn>
                  <a:cxn ang="0">
                    <a:pos x="58" y="1"/>
                  </a:cxn>
                  <a:cxn ang="0">
                    <a:pos x="59" y="1"/>
                  </a:cxn>
                  <a:cxn ang="0">
                    <a:pos x="59" y="1"/>
                  </a:cxn>
                  <a:cxn ang="0">
                    <a:pos x="59" y="1"/>
                  </a:cxn>
                  <a:cxn ang="0">
                    <a:pos x="59" y="3"/>
                  </a:cxn>
                  <a:cxn ang="0">
                    <a:pos x="59" y="3"/>
                  </a:cxn>
                  <a:cxn ang="0">
                    <a:pos x="59" y="3"/>
                  </a:cxn>
                  <a:cxn ang="0">
                    <a:pos x="59" y="3"/>
                  </a:cxn>
                  <a:cxn ang="0">
                    <a:pos x="0" y="3"/>
                  </a:cxn>
                </a:cxnLst>
                <a:rect l="0" t="0" r="r" b="b"/>
                <a:pathLst>
                  <a:path w="59" h="42">
                    <a:moveTo>
                      <a:pt x="0" y="3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2" y="13"/>
                    </a:lnTo>
                    <a:lnTo>
                      <a:pt x="3" y="19"/>
                    </a:lnTo>
                    <a:lnTo>
                      <a:pt x="5" y="23"/>
                    </a:lnTo>
                    <a:lnTo>
                      <a:pt x="7" y="29"/>
                    </a:lnTo>
                    <a:lnTo>
                      <a:pt x="11" y="34"/>
                    </a:lnTo>
                    <a:lnTo>
                      <a:pt x="14" y="38"/>
                    </a:lnTo>
                    <a:lnTo>
                      <a:pt x="18" y="42"/>
                    </a:lnTo>
                    <a:lnTo>
                      <a:pt x="58" y="1"/>
                    </a:lnTo>
                    <a:lnTo>
                      <a:pt x="58" y="0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9" name="Freeform 3889"/>
              <p:cNvSpPr>
                <a:spLocks/>
              </p:cNvSpPr>
              <p:nvPr/>
            </p:nvSpPr>
            <p:spPr bwMode="auto">
              <a:xfrm>
                <a:off x="1552" y="2923"/>
                <a:ext cx="12" cy="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5"/>
                  </a:cxn>
                  <a:cxn ang="0">
                    <a:pos x="11" y="8"/>
                  </a:cxn>
                  <a:cxn ang="0">
                    <a:pos x="7" y="14"/>
                  </a:cxn>
                  <a:cxn ang="0">
                    <a:pos x="5" y="19"/>
                  </a:cxn>
                  <a:cxn ang="0">
                    <a:pos x="3" y="24"/>
                  </a:cxn>
                  <a:cxn ang="0">
                    <a:pos x="2" y="29"/>
                  </a:cxn>
                  <a:cxn ang="0">
                    <a:pos x="2" y="35"/>
                  </a:cxn>
                  <a:cxn ang="0">
                    <a:pos x="0" y="41"/>
                  </a:cxn>
                  <a:cxn ang="0">
                    <a:pos x="59" y="41"/>
                  </a:cxn>
                  <a:cxn ang="0">
                    <a:pos x="59" y="41"/>
                  </a:cxn>
                  <a:cxn ang="0">
                    <a:pos x="59" y="41"/>
                  </a:cxn>
                  <a:cxn ang="0">
                    <a:pos x="59" y="41"/>
                  </a:cxn>
                  <a:cxn ang="0">
                    <a:pos x="59" y="41"/>
                  </a:cxn>
                  <a:cxn ang="0">
                    <a:pos x="59" y="41"/>
                  </a:cxn>
                  <a:cxn ang="0">
                    <a:pos x="58" y="42"/>
                  </a:cxn>
                  <a:cxn ang="0">
                    <a:pos x="58" y="42"/>
                  </a:cxn>
                  <a:cxn ang="0">
                    <a:pos x="58" y="42"/>
                  </a:cxn>
                  <a:cxn ang="0">
                    <a:pos x="58" y="42"/>
                  </a:cxn>
                  <a:cxn ang="0">
                    <a:pos x="18" y="0"/>
                  </a:cxn>
                </a:cxnLst>
                <a:rect l="0" t="0" r="r" b="b"/>
                <a:pathLst>
                  <a:path w="59" h="42">
                    <a:moveTo>
                      <a:pt x="18" y="0"/>
                    </a:moveTo>
                    <a:lnTo>
                      <a:pt x="18" y="0"/>
                    </a:lnTo>
                    <a:lnTo>
                      <a:pt x="14" y="5"/>
                    </a:lnTo>
                    <a:lnTo>
                      <a:pt x="11" y="8"/>
                    </a:lnTo>
                    <a:lnTo>
                      <a:pt x="7" y="14"/>
                    </a:lnTo>
                    <a:lnTo>
                      <a:pt x="5" y="19"/>
                    </a:lnTo>
                    <a:lnTo>
                      <a:pt x="3" y="24"/>
                    </a:lnTo>
                    <a:lnTo>
                      <a:pt x="2" y="29"/>
                    </a:lnTo>
                    <a:lnTo>
                      <a:pt x="2" y="35"/>
                    </a:lnTo>
                    <a:lnTo>
                      <a:pt x="0" y="41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0" name="Freeform 3890"/>
              <p:cNvSpPr>
                <a:spLocks/>
              </p:cNvSpPr>
              <p:nvPr/>
            </p:nvSpPr>
            <p:spPr bwMode="auto">
              <a:xfrm>
                <a:off x="1556" y="2920"/>
                <a:ext cx="8" cy="1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0"/>
                  </a:cxn>
                  <a:cxn ang="0">
                    <a:pos x="34" y="0"/>
                  </a:cxn>
                  <a:cxn ang="0">
                    <a:pos x="29" y="1"/>
                  </a:cxn>
                  <a:cxn ang="0">
                    <a:pos x="23" y="2"/>
                  </a:cxn>
                  <a:cxn ang="0">
                    <a:pos x="18" y="3"/>
                  </a:cxn>
                  <a:cxn ang="0">
                    <a:pos x="13" y="7"/>
                  </a:cxn>
                  <a:cxn ang="0">
                    <a:pos x="8" y="9"/>
                  </a:cxn>
                  <a:cxn ang="0">
                    <a:pos x="3" y="13"/>
                  </a:cxn>
                  <a:cxn ang="0">
                    <a:pos x="0" y="16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39" y="58"/>
                  </a:cxn>
                  <a:cxn ang="0">
                    <a:pos x="39" y="58"/>
                  </a:cxn>
                  <a:cxn ang="0">
                    <a:pos x="39" y="58"/>
                  </a:cxn>
                  <a:cxn ang="0">
                    <a:pos x="39" y="58"/>
                  </a:cxn>
                  <a:cxn ang="0">
                    <a:pos x="39" y="0"/>
                  </a:cxn>
                </a:cxnLst>
                <a:rect l="0" t="0" r="r" b="b"/>
                <a:pathLst>
                  <a:path w="40" h="58">
                    <a:moveTo>
                      <a:pt x="39" y="0"/>
                    </a:moveTo>
                    <a:lnTo>
                      <a:pt x="39" y="0"/>
                    </a:lnTo>
                    <a:lnTo>
                      <a:pt x="34" y="0"/>
                    </a:lnTo>
                    <a:lnTo>
                      <a:pt x="29" y="1"/>
                    </a:lnTo>
                    <a:lnTo>
                      <a:pt x="23" y="2"/>
                    </a:lnTo>
                    <a:lnTo>
                      <a:pt x="18" y="3"/>
                    </a:lnTo>
                    <a:lnTo>
                      <a:pt x="13" y="7"/>
                    </a:lnTo>
                    <a:lnTo>
                      <a:pt x="8" y="9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39" y="58"/>
                    </a:lnTo>
                    <a:lnTo>
                      <a:pt x="39" y="58"/>
                    </a:lnTo>
                    <a:lnTo>
                      <a:pt x="39" y="58"/>
                    </a:lnTo>
                    <a:lnTo>
                      <a:pt x="39" y="58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1" name="Freeform 3891"/>
              <p:cNvSpPr>
                <a:spLocks/>
              </p:cNvSpPr>
              <p:nvPr/>
            </p:nvSpPr>
            <p:spPr bwMode="auto">
              <a:xfrm>
                <a:off x="1564" y="2920"/>
                <a:ext cx="8" cy="11"/>
              </a:xfrm>
              <a:custGeom>
                <a:avLst/>
                <a:gdLst/>
                <a:ahLst/>
                <a:cxnLst>
                  <a:cxn ang="0">
                    <a:pos x="42" y="16"/>
                  </a:cxn>
                  <a:cxn ang="0">
                    <a:pos x="42" y="16"/>
                  </a:cxn>
                  <a:cxn ang="0">
                    <a:pos x="37" y="13"/>
                  </a:cxn>
                  <a:cxn ang="0">
                    <a:pos x="33" y="9"/>
                  </a:cxn>
                  <a:cxn ang="0">
                    <a:pos x="29" y="7"/>
                  </a:cxn>
                  <a:cxn ang="0">
                    <a:pos x="23" y="3"/>
                  </a:cxn>
                  <a:cxn ang="0">
                    <a:pos x="18" y="2"/>
                  </a:cxn>
                  <a:cxn ang="0">
                    <a:pos x="13" y="1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1" y="58"/>
                  </a:cxn>
                  <a:cxn ang="0">
                    <a:pos x="2" y="58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42" y="16"/>
                  </a:cxn>
                </a:cxnLst>
                <a:rect l="0" t="0" r="r" b="b"/>
                <a:pathLst>
                  <a:path w="42" h="58">
                    <a:moveTo>
                      <a:pt x="42" y="16"/>
                    </a:moveTo>
                    <a:lnTo>
                      <a:pt x="42" y="16"/>
                    </a:lnTo>
                    <a:lnTo>
                      <a:pt x="37" y="13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3" y="3"/>
                    </a:lnTo>
                    <a:lnTo>
                      <a:pt x="18" y="2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1" y="58"/>
                    </a:lnTo>
                    <a:lnTo>
                      <a:pt x="2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4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2" name="Freeform 3892"/>
              <p:cNvSpPr>
                <a:spLocks/>
              </p:cNvSpPr>
              <p:nvPr/>
            </p:nvSpPr>
            <p:spPr bwMode="auto">
              <a:xfrm>
                <a:off x="1564" y="2923"/>
                <a:ext cx="11" cy="8"/>
              </a:xfrm>
              <a:custGeom>
                <a:avLst/>
                <a:gdLst/>
                <a:ahLst/>
                <a:cxnLst>
                  <a:cxn ang="0">
                    <a:pos x="58" y="41"/>
                  </a:cxn>
                  <a:cxn ang="0">
                    <a:pos x="58" y="41"/>
                  </a:cxn>
                  <a:cxn ang="0">
                    <a:pos x="58" y="35"/>
                  </a:cxn>
                  <a:cxn ang="0">
                    <a:pos x="57" y="29"/>
                  </a:cxn>
                  <a:cxn ang="0">
                    <a:pos x="55" y="24"/>
                  </a:cxn>
                  <a:cxn ang="0">
                    <a:pos x="54" y="19"/>
                  </a:cxn>
                  <a:cxn ang="0">
                    <a:pos x="51" y="14"/>
                  </a:cxn>
                  <a:cxn ang="0">
                    <a:pos x="48" y="8"/>
                  </a:cxn>
                  <a:cxn ang="0">
                    <a:pos x="45" y="5"/>
                  </a:cxn>
                  <a:cxn ang="0">
                    <a:pos x="42" y="0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58" y="41"/>
                  </a:cxn>
                </a:cxnLst>
                <a:rect l="0" t="0" r="r" b="b"/>
                <a:pathLst>
                  <a:path w="58" h="42">
                    <a:moveTo>
                      <a:pt x="58" y="41"/>
                    </a:moveTo>
                    <a:lnTo>
                      <a:pt x="58" y="41"/>
                    </a:lnTo>
                    <a:lnTo>
                      <a:pt x="58" y="35"/>
                    </a:lnTo>
                    <a:lnTo>
                      <a:pt x="57" y="29"/>
                    </a:lnTo>
                    <a:lnTo>
                      <a:pt x="55" y="24"/>
                    </a:lnTo>
                    <a:lnTo>
                      <a:pt x="54" y="19"/>
                    </a:lnTo>
                    <a:lnTo>
                      <a:pt x="51" y="14"/>
                    </a:lnTo>
                    <a:lnTo>
                      <a:pt x="48" y="8"/>
                    </a:lnTo>
                    <a:lnTo>
                      <a:pt x="45" y="5"/>
                    </a:lnTo>
                    <a:lnTo>
                      <a:pt x="42" y="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58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3" name="Freeform 3893"/>
              <p:cNvSpPr>
                <a:spLocks/>
              </p:cNvSpPr>
              <p:nvPr/>
            </p:nvSpPr>
            <p:spPr bwMode="auto">
              <a:xfrm>
                <a:off x="1562" y="2924"/>
                <a:ext cx="12" cy="8"/>
              </a:xfrm>
              <a:custGeom>
                <a:avLst/>
                <a:gdLst/>
                <a:ahLst/>
                <a:cxnLst>
                  <a:cxn ang="0">
                    <a:pos x="3" y="40"/>
                  </a:cxn>
                  <a:cxn ang="0">
                    <a:pos x="3" y="40"/>
                  </a:cxn>
                  <a:cxn ang="0">
                    <a:pos x="2" y="40"/>
                  </a:cxn>
                  <a:cxn ang="0">
                    <a:pos x="2" y="39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1" y="37"/>
                  </a:cxn>
                  <a:cxn ang="0">
                    <a:pos x="0" y="36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59" y="35"/>
                  </a:cxn>
                  <a:cxn ang="0">
                    <a:pos x="59" y="29"/>
                  </a:cxn>
                  <a:cxn ang="0">
                    <a:pos x="58" y="24"/>
                  </a:cxn>
                  <a:cxn ang="0">
                    <a:pos x="56" y="20"/>
                  </a:cxn>
                  <a:cxn ang="0">
                    <a:pos x="55" y="15"/>
                  </a:cxn>
                  <a:cxn ang="0">
                    <a:pos x="53" y="11"/>
                  </a:cxn>
                  <a:cxn ang="0">
                    <a:pos x="51" y="7"/>
                  </a:cxn>
                  <a:cxn ang="0">
                    <a:pos x="47" y="3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" y="40"/>
                  </a:cxn>
                </a:cxnLst>
                <a:rect l="0" t="0" r="r" b="b"/>
                <a:pathLst>
                  <a:path w="59" h="40">
                    <a:moveTo>
                      <a:pt x="3" y="40"/>
                    </a:moveTo>
                    <a:lnTo>
                      <a:pt x="3" y="40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59" y="35"/>
                    </a:lnTo>
                    <a:lnTo>
                      <a:pt x="59" y="29"/>
                    </a:lnTo>
                    <a:lnTo>
                      <a:pt x="58" y="24"/>
                    </a:lnTo>
                    <a:lnTo>
                      <a:pt x="56" y="20"/>
                    </a:lnTo>
                    <a:lnTo>
                      <a:pt x="55" y="15"/>
                    </a:lnTo>
                    <a:lnTo>
                      <a:pt x="53" y="11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4" name="Freeform 3894"/>
              <p:cNvSpPr>
                <a:spLocks/>
              </p:cNvSpPr>
              <p:nvPr/>
            </p:nvSpPr>
            <p:spPr bwMode="auto">
              <a:xfrm>
                <a:off x="1563" y="2921"/>
                <a:ext cx="8" cy="12"/>
              </a:xfrm>
              <a:custGeom>
                <a:avLst/>
                <a:gdLst/>
                <a:ahLst/>
                <a:cxnLst>
                  <a:cxn ang="0">
                    <a:pos x="6" y="59"/>
                  </a:cxn>
                  <a:cxn ang="0">
                    <a:pos x="6" y="59"/>
                  </a:cxn>
                  <a:cxn ang="0">
                    <a:pos x="6" y="59"/>
                  </a:cxn>
                  <a:cxn ang="0">
                    <a:pos x="5" y="58"/>
                  </a:cxn>
                  <a:cxn ang="0">
                    <a:pos x="4" y="58"/>
                  </a:cxn>
                  <a:cxn ang="0">
                    <a:pos x="3" y="58"/>
                  </a:cxn>
                  <a:cxn ang="0">
                    <a:pos x="1" y="57"/>
                  </a:cxn>
                  <a:cxn ang="0">
                    <a:pos x="1" y="57"/>
                  </a:cxn>
                  <a:cxn ang="0">
                    <a:pos x="0" y="57"/>
                  </a:cxn>
                  <a:cxn ang="0">
                    <a:pos x="0" y="55"/>
                  </a:cxn>
                  <a:cxn ang="0">
                    <a:pos x="41" y="15"/>
                  </a:cxn>
                  <a:cxn ang="0">
                    <a:pos x="37" y="11"/>
                  </a:cxn>
                  <a:cxn ang="0">
                    <a:pos x="34" y="8"/>
                  </a:cxn>
                  <a:cxn ang="0">
                    <a:pos x="29" y="6"/>
                  </a:cxn>
                  <a:cxn ang="0">
                    <a:pos x="26" y="3"/>
                  </a:cxn>
                  <a:cxn ang="0">
                    <a:pos x="21" y="2"/>
                  </a:cxn>
                  <a:cxn ang="0">
                    <a:pos x="16" y="1"/>
                  </a:cxn>
                  <a:cxn ang="0">
                    <a:pos x="11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59"/>
                  </a:cxn>
                </a:cxnLst>
                <a:rect l="0" t="0" r="r" b="b"/>
                <a:pathLst>
                  <a:path w="41" h="59">
                    <a:moveTo>
                      <a:pt x="6" y="59"/>
                    </a:moveTo>
                    <a:lnTo>
                      <a:pt x="6" y="59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3" y="58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41" y="15"/>
                    </a:lnTo>
                    <a:lnTo>
                      <a:pt x="37" y="11"/>
                    </a:lnTo>
                    <a:lnTo>
                      <a:pt x="34" y="8"/>
                    </a:lnTo>
                    <a:lnTo>
                      <a:pt x="29" y="6"/>
                    </a:lnTo>
                    <a:lnTo>
                      <a:pt x="26" y="3"/>
                    </a:lnTo>
                    <a:lnTo>
                      <a:pt x="21" y="2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5" name="Freeform 3895"/>
              <p:cNvSpPr>
                <a:spLocks/>
              </p:cNvSpPr>
              <p:nvPr/>
            </p:nvSpPr>
            <p:spPr bwMode="auto">
              <a:xfrm>
                <a:off x="1557" y="2921"/>
                <a:ext cx="8" cy="12"/>
              </a:xfrm>
              <a:custGeom>
                <a:avLst/>
                <a:gdLst/>
                <a:ahLst/>
                <a:cxnLst>
                  <a:cxn ang="0">
                    <a:pos x="42" y="55"/>
                  </a:cxn>
                  <a:cxn ang="0">
                    <a:pos x="42" y="55"/>
                  </a:cxn>
                  <a:cxn ang="0">
                    <a:pos x="42" y="57"/>
                  </a:cxn>
                  <a:cxn ang="0">
                    <a:pos x="41" y="57"/>
                  </a:cxn>
                  <a:cxn ang="0">
                    <a:pos x="40" y="57"/>
                  </a:cxn>
                  <a:cxn ang="0">
                    <a:pos x="39" y="58"/>
                  </a:cxn>
                  <a:cxn ang="0">
                    <a:pos x="37" y="58"/>
                  </a:cxn>
                  <a:cxn ang="0">
                    <a:pos x="37" y="58"/>
                  </a:cxn>
                  <a:cxn ang="0">
                    <a:pos x="36" y="59"/>
                  </a:cxn>
                  <a:cxn ang="0">
                    <a:pos x="35" y="59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26" y="1"/>
                  </a:cxn>
                  <a:cxn ang="0">
                    <a:pos x="21" y="2"/>
                  </a:cxn>
                  <a:cxn ang="0">
                    <a:pos x="17" y="3"/>
                  </a:cxn>
                  <a:cxn ang="0">
                    <a:pos x="12" y="6"/>
                  </a:cxn>
                  <a:cxn ang="0">
                    <a:pos x="9" y="8"/>
                  </a:cxn>
                  <a:cxn ang="0">
                    <a:pos x="4" y="11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42" y="55"/>
                  </a:cxn>
                </a:cxnLst>
                <a:rect l="0" t="0" r="r" b="b"/>
                <a:pathLst>
                  <a:path w="42" h="59">
                    <a:moveTo>
                      <a:pt x="42" y="55"/>
                    </a:moveTo>
                    <a:lnTo>
                      <a:pt x="42" y="55"/>
                    </a:lnTo>
                    <a:lnTo>
                      <a:pt x="42" y="57"/>
                    </a:lnTo>
                    <a:lnTo>
                      <a:pt x="41" y="57"/>
                    </a:lnTo>
                    <a:lnTo>
                      <a:pt x="40" y="57"/>
                    </a:lnTo>
                    <a:lnTo>
                      <a:pt x="39" y="58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21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9" y="8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2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6" name="Freeform 3896"/>
              <p:cNvSpPr>
                <a:spLocks/>
              </p:cNvSpPr>
              <p:nvPr/>
            </p:nvSpPr>
            <p:spPr bwMode="auto">
              <a:xfrm>
                <a:off x="1554" y="2924"/>
                <a:ext cx="12" cy="8"/>
              </a:xfrm>
              <a:custGeom>
                <a:avLst/>
                <a:gdLst/>
                <a:ahLst/>
                <a:cxnLst>
                  <a:cxn ang="0">
                    <a:pos x="57" y="35"/>
                  </a:cxn>
                  <a:cxn ang="0">
                    <a:pos x="57" y="35"/>
                  </a:cxn>
                  <a:cxn ang="0">
                    <a:pos x="57" y="35"/>
                  </a:cxn>
                  <a:cxn ang="0">
                    <a:pos x="57" y="36"/>
                  </a:cxn>
                  <a:cxn ang="0">
                    <a:pos x="57" y="37"/>
                  </a:cxn>
                  <a:cxn ang="0">
                    <a:pos x="57" y="38"/>
                  </a:cxn>
                  <a:cxn ang="0">
                    <a:pos x="56" y="39"/>
                  </a:cxn>
                  <a:cxn ang="0">
                    <a:pos x="56" y="39"/>
                  </a:cxn>
                  <a:cxn ang="0">
                    <a:pos x="55" y="40"/>
                  </a:cxn>
                  <a:cxn ang="0">
                    <a:pos x="55" y="40"/>
                  </a:cxn>
                  <a:cxn ang="0">
                    <a:pos x="13" y="0"/>
                  </a:cxn>
                  <a:cxn ang="0">
                    <a:pos x="11" y="3"/>
                  </a:cxn>
                  <a:cxn ang="0">
                    <a:pos x="8" y="7"/>
                  </a:cxn>
                  <a:cxn ang="0">
                    <a:pos x="5" y="10"/>
                  </a:cxn>
                  <a:cxn ang="0">
                    <a:pos x="3" y="15"/>
                  </a:cxn>
                  <a:cxn ang="0">
                    <a:pos x="2" y="20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57" y="35"/>
                  </a:cxn>
                </a:cxnLst>
                <a:rect l="0" t="0" r="r" b="b"/>
                <a:pathLst>
                  <a:path w="57" h="40">
                    <a:moveTo>
                      <a:pt x="57" y="35"/>
                    </a:moveTo>
                    <a:lnTo>
                      <a:pt x="57" y="35"/>
                    </a:lnTo>
                    <a:lnTo>
                      <a:pt x="57" y="35"/>
                    </a:lnTo>
                    <a:lnTo>
                      <a:pt x="57" y="36"/>
                    </a:lnTo>
                    <a:lnTo>
                      <a:pt x="57" y="37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8" y="7"/>
                    </a:lnTo>
                    <a:lnTo>
                      <a:pt x="5" y="10"/>
                    </a:lnTo>
                    <a:lnTo>
                      <a:pt x="3" y="15"/>
                    </a:lnTo>
                    <a:lnTo>
                      <a:pt x="2" y="20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57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7" name="Freeform 3897"/>
              <p:cNvSpPr>
                <a:spLocks/>
              </p:cNvSpPr>
              <p:nvPr/>
            </p:nvSpPr>
            <p:spPr bwMode="auto">
              <a:xfrm>
                <a:off x="1554" y="2930"/>
                <a:ext cx="12" cy="8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56" y="1"/>
                  </a:cxn>
                  <a:cxn ang="0">
                    <a:pos x="56" y="2"/>
                  </a:cxn>
                  <a:cxn ang="0">
                    <a:pos x="57" y="3"/>
                  </a:cxn>
                  <a:cxn ang="0">
                    <a:pos x="57" y="4"/>
                  </a:cxn>
                  <a:cxn ang="0">
                    <a:pos x="57" y="4"/>
                  </a:cxn>
                  <a:cxn ang="0">
                    <a:pos x="57" y="5"/>
                  </a:cxn>
                  <a:cxn ang="0">
                    <a:pos x="57" y="7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1" y="16"/>
                  </a:cxn>
                  <a:cxn ang="0">
                    <a:pos x="2" y="20"/>
                  </a:cxn>
                  <a:cxn ang="0">
                    <a:pos x="3" y="25"/>
                  </a:cxn>
                  <a:cxn ang="0">
                    <a:pos x="5" y="30"/>
                  </a:cxn>
                  <a:cxn ang="0">
                    <a:pos x="8" y="33"/>
                  </a:cxn>
                  <a:cxn ang="0">
                    <a:pos x="11" y="38"/>
                  </a:cxn>
                  <a:cxn ang="0">
                    <a:pos x="13" y="41"/>
                  </a:cxn>
                  <a:cxn ang="0">
                    <a:pos x="13" y="41"/>
                  </a:cxn>
                  <a:cxn ang="0">
                    <a:pos x="55" y="0"/>
                  </a:cxn>
                </a:cxnLst>
                <a:rect l="0" t="0" r="r" b="b"/>
                <a:pathLst>
                  <a:path w="57" h="41">
                    <a:moveTo>
                      <a:pt x="55" y="0"/>
                    </a:moveTo>
                    <a:lnTo>
                      <a:pt x="55" y="0"/>
                    </a:lnTo>
                    <a:lnTo>
                      <a:pt x="55" y="0"/>
                    </a:lnTo>
                    <a:lnTo>
                      <a:pt x="56" y="1"/>
                    </a:lnTo>
                    <a:lnTo>
                      <a:pt x="56" y="2"/>
                    </a:lnTo>
                    <a:lnTo>
                      <a:pt x="57" y="3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7" y="5"/>
                    </a:lnTo>
                    <a:lnTo>
                      <a:pt x="57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2" y="20"/>
                    </a:lnTo>
                    <a:lnTo>
                      <a:pt x="3" y="25"/>
                    </a:lnTo>
                    <a:lnTo>
                      <a:pt x="5" y="30"/>
                    </a:lnTo>
                    <a:lnTo>
                      <a:pt x="8" y="33"/>
                    </a:lnTo>
                    <a:lnTo>
                      <a:pt x="11" y="38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8" name="Freeform 3898"/>
              <p:cNvSpPr>
                <a:spLocks/>
              </p:cNvSpPr>
              <p:nvPr/>
            </p:nvSpPr>
            <p:spPr bwMode="auto">
              <a:xfrm>
                <a:off x="1557" y="2929"/>
                <a:ext cx="8" cy="12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0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40" y="2"/>
                  </a:cxn>
                  <a:cxn ang="0">
                    <a:pos x="41" y="2"/>
                  </a:cxn>
                  <a:cxn ang="0">
                    <a:pos x="42" y="3"/>
                  </a:cxn>
                  <a:cxn ang="0">
                    <a:pos x="42" y="3"/>
                  </a:cxn>
                  <a:cxn ang="0">
                    <a:pos x="0" y="44"/>
                  </a:cxn>
                  <a:cxn ang="0">
                    <a:pos x="4" y="47"/>
                  </a:cxn>
                  <a:cxn ang="0">
                    <a:pos x="9" y="50"/>
                  </a:cxn>
                  <a:cxn ang="0">
                    <a:pos x="12" y="52"/>
                  </a:cxn>
                  <a:cxn ang="0">
                    <a:pos x="17" y="55"/>
                  </a:cxn>
                  <a:cxn ang="0">
                    <a:pos x="21" y="56"/>
                  </a:cxn>
                  <a:cxn ang="0">
                    <a:pos x="26" y="57"/>
                  </a:cxn>
                  <a:cxn ang="0">
                    <a:pos x="30" y="58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35" y="0"/>
                  </a:cxn>
                </a:cxnLst>
                <a:rect l="0" t="0" r="r" b="b"/>
                <a:pathLst>
                  <a:path w="42" h="58">
                    <a:moveTo>
                      <a:pt x="35" y="0"/>
                    </a:move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0" y="44"/>
                    </a:lnTo>
                    <a:lnTo>
                      <a:pt x="4" y="47"/>
                    </a:lnTo>
                    <a:lnTo>
                      <a:pt x="9" y="50"/>
                    </a:lnTo>
                    <a:lnTo>
                      <a:pt x="12" y="52"/>
                    </a:lnTo>
                    <a:lnTo>
                      <a:pt x="17" y="55"/>
                    </a:lnTo>
                    <a:lnTo>
                      <a:pt x="21" y="56"/>
                    </a:lnTo>
                    <a:lnTo>
                      <a:pt x="26" y="57"/>
                    </a:lnTo>
                    <a:lnTo>
                      <a:pt x="30" y="58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9" name="Freeform 3899"/>
              <p:cNvSpPr>
                <a:spLocks/>
              </p:cNvSpPr>
              <p:nvPr/>
            </p:nvSpPr>
            <p:spPr bwMode="auto">
              <a:xfrm>
                <a:off x="1563" y="2929"/>
                <a:ext cx="8" cy="1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58"/>
                  </a:cxn>
                  <a:cxn ang="0">
                    <a:pos x="11" y="58"/>
                  </a:cxn>
                  <a:cxn ang="0">
                    <a:pos x="15" y="57"/>
                  </a:cxn>
                  <a:cxn ang="0">
                    <a:pos x="21" y="56"/>
                  </a:cxn>
                  <a:cxn ang="0">
                    <a:pos x="26" y="55"/>
                  </a:cxn>
                  <a:cxn ang="0">
                    <a:pos x="29" y="52"/>
                  </a:cxn>
                  <a:cxn ang="0">
                    <a:pos x="34" y="50"/>
                  </a:cxn>
                  <a:cxn ang="0">
                    <a:pos x="37" y="47"/>
                  </a:cxn>
                  <a:cxn ang="0">
                    <a:pos x="41" y="44"/>
                  </a:cxn>
                  <a:cxn ang="0">
                    <a:pos x="41" y="44"/>
                  </a:cxn>
                  <a:cxn ang="0">
                    <a:pos x="0" y="3"/>
                  </a:cxn>
                </a:cxnLst>
                <a:rect l="0" t="0" r="r" b="b"/>
                <a:pathLst>
                  <a:path w="41" h="58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58"/>
                    </a:lnTo>
                    <a:lnTo>
                      <a:pt x="11" y="58"/>
                    </a:lnTo>
                    <a:lnTo>
                      <a:pt x="15" y="57"/>
                    </a:lnTo>
                    <a:lnTo>
                      <a:pt x="21" y="56"/>
                    </a:lnTo>
                    <a:lnTo>
                      <a:pt x="26" y="55"/>
                    </a:lnTo>
                    <a:lnTo>
                      <a:pt x="29" y="52"/>
                    </a:lnTo>
                    <a:lnTo>
                      <a:pt x="34" y="50"/>
                    </a:lnTo>
                    <a:lnTo>
                      <a:pt x="37" y="47"/>
                    </a:lnTo>
                    <a:lnTo>
                      <a:pt x="41" y="44"/>
                    </a:lnTo>
                    <a:lnTo>
                      <a:pt x="41" y="4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0" name="Freeform 3900"/>
              <p:cNvSpPr>
                <a:spLocks/>
              </p:cNvSpPr>
              <p:nvPr/>
            </p:nvSpPr>
            <p:spPr bwMode="auto">
              <a:xfrm>
                <a:off x="1562" y="2930"/>
                <a:ext cx="12" cy="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4" y="41"/>
                  </a:cxn>
                  <a:cxn ang="0">
                    <a:pos x="47" y="38"/>
                  </a:cxn>
                  <a:cxn ang="0">
                    <a:pos x="51" y="33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6" y="20"/>
                  </a:cxn>
                  <a:cxn ang="0">
                    <a:pos x="58" y="16"/>
                  </a:cxn>
                  <a:cxn ang="0">
                    <a:pos x="59" y="11"/>
                  </a:cxn>
                  <a:cxn ang="0">
                    <a:pos x="59" y="7"/>
                  </a:cxn>
                  <a:cxn ang="0">
                    <a:pos x="59" y="7"/>
                  </a:cxn>
                  <a:cxn ang="0">
                    <a:pos x="0" y="7"/>
                  </a:cxn>
                </a:cxnLst>
                <a:rect l="0" t="0" r="r" b="b"/>
                <a:pathLst>
                  <a:path w="59" h="41">
                    <a:moveTo>
                      <a:pt x="0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4" y="41"/>
                    </a:lnTo>
                    <a:lnTo>
                      <a:pt x="47" y="38"/>
                    </a:lnTo>
                    <a:lnTo>
                      <a:pt x="51" y="33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6" y="20"/>
                    </a:lnTo>
                    <a:lnTo>
                      <a:pt x="58" y="16"/>
                    </a:lnTo>
                    <a:lnTo>
                      <a:pt x="59" y="11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1" name="Freeform 3901"/>
              <p:cNvSpPr>
                <a:spLocks/>
              </p:cNvSpPr>
              <p:nvPr/>
            </p:nvSpPr>
            <p:spPr bwMode="auto">
              <a:xfrm>
                <a:off x="1520" y="2924"/>
                <a:ext cx="10" cy="26"/>
              </a:xfrm>
              <a:custGeom>
                <a:avLst/>
                <a:gdLst/>
                <a:ahLst/>
                <a:cxnLst>
                  <a:cxn ang="0">
                    <a:pos x="48" y="131"/>
                  </a:cxn>
                  <a:cxn ang="0">
                    <a:pos x="32" y="131"/>
                  </a:cxn>
                  <a:cxn ang="0">
                    <a:pos x="32" y="29"/>
                  </a:cxn>
                  <a:cxn ang="0">
                    <a:pos x="31" y="31"/>
                  </a:cxn>
                  <a:cxn ang="0">
                    <a:pos x="29" y="32"/>
                  </a:cxn>
                  <a:cxn ang="0">
                    <a:pos x="27" y="33"/>
                  </a:cxn>
                  <a:cxn ang="0">
                    <a:pos x="25" y="34"/>
                  </a:cxn>
                  <a:cxn ang="0">
                    <a:pos x="24" y="36"/>
                  </a:cxn>
                  <a:cxn ang="0">
                    <a:pos x="22" y="38"/>
                  </a:cxn>
                  <a:cxn ang="0">
                    <a:pos x="19" y="39"/>
                  </a:cxn>
                  <a:cxn ang="0">
                    <a:pos x="17" y="40"/>
                  </a:cxn>
                  <a:cxn ang="0">
                    <a:pos x="15" y="41"/>
                  </a:cxn>
                  <a:cxn ang="0">
                    <a:pos x="12" y="43"/>
                  </a:cxn>
                  <a:cxn ang="0">
                    <a:pos x="10" y="44"/>
                  </a:cxn>
                  <a:cxn ang="0">
                    <a:pos x="8" y="45"/>
                  </a:cxn>
                  <a:cxn ang="0">
                    <a:pos x="5" y="46"/>
                  </a:cxn>
                  <a:cxn ang="0">
                    <a:pos x="4" y="47"/>
                  </a:cxn>
                  <a:cxn ang="0">
                    <a:pos x="2" y="48"/>
                  </a:cxn>
                  <a:cxn ang="0">
                    <a:pos x="0" y="48"/>
                  </a:cxn>
                  <a:cxn ang="0">
                    <a:pos x="0" y="33"/>
                  </a:cxn>
                  <a:cxn ang="0">
                    <a:pos x="3" y="31"/>
                  </a:cxn>
                  <a:cxn ang="0">
                    <a:pos x="7" y="30"/>
                  </a:cxn>
                  <a:cxn ang="0">
                    <a:pos x="10" y="28"/>
                  </a:cxn>
                  <a:cxn ang="0">
                    <a:pos x="12" y="26"/>
                  </a:cxn>
                  <a:cxn ang="0">
                    <a:pos x="16" y="24"/>
                  </a:cxn>
                  <a:cxn ang="0">
                    <a:pos x="18" y="22"/>
                  </a:cxn>
                  <a:cxn ang="0">
                    <a:pos x="20" y="19"/>
                  </a:cxn>
                  <a:cxn ang="0">
                    <a:pos x="24" y="17"/>
                  </a:cxn>
                  <a:cxn ang="0">
                    <a:pos x="26" y="16"/>
                  </a:cxn>
                  <a:cxn ang="0">
                    <a:pos x="29" y="14"/>
                  </a:cxn>
                  <a:cxn ang="0">
                    <a:pos x="30" y="11"/>
                  </a:cxn>
                  <a:cxn ang="0">
                    <a:pos x="32" y="9"/>
                  </a:cxn>
                  <a:cxn ang="0">
                    <a:pos x="34" y="7"/>
                  </a:cxn>
                  <a:cxn ang="0">
                    <a:pos x="35" y="4"/>
                  </a:cxn>
                  <a:cxn ang="0">
                    <a:pos x="37" y="2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48" y="131"/>
                  </a:cxn>
                </a:cxnLst>
                <a:rect l="0" t="0" r="r" b="b"/>
                <a:pathLst>
                  <a:path w="48" h="131">
                    <a:moveTo>
                      <a:pt x="48" y="131"/>
                    </a:moveTo>
                    <a:lnTo>
                      <a:pt x="32" y="131"/>
                    </a:lnTo>
                    <a:lnTo>
                      <a:pt x="32" y="29"/>
                    </a:lnTo>
                    <a:lnTo>
                      <a:pt x="31" y="31"/>
                    </a:lnTo>
                    <a:lnTo>
                      <a:pt x="29" y="32"/>
                    </a:lnTo>
                    <a:lnTo>
                      <a:pt x="27" y="33"/>
                    </a:lnTo>
                    <a:lnTo>
                      <a:pt x="25" y="34"/>
                    </a:lnTo>
                    <a:lnTo>
                      <a:pt x="24" y="36"/>
                    </a:lnTo>
                    <a:lnTo>
                      <a:pt x="22" y="38"/>
                    </a:lnTo>
                    <a:lnTo>
                      <a:pt x="19" y="39"/>
                    </a:lnTo>
                    <a:lnTo>
                      <a:pt x="17" y="40"/>
                    </a:lnTo>
                    <a:lnTo>
                      <a:pt x="15" y="41"/>
                    </a:lnTo>
                    <a:lnTo>
                      <a:pt x="12" y="43"/>
                    </a:lnTo>
                    <a:lnTo>
                      <a:pt x="10" y="44"/>
                    </a:lnTo>
                    <a:lnTo>
                      <a:pt x="8" y="45"/>
                    </a:lnTo>
                    <a:lnTo>
                      <a:pt x="5" y="46"/>
                    </a:lnTo>
                    <a:lnTo>
                      <a:pt x="4" y="47"/>
                    </a:lnTo>
                    <a:lnTo>
                      <a:pt x="2" y="48"/>
                    </a:lnTo>
                    <a:lnTo>
                      <a:pt x="0" y="48"/>
                    </a:lnTo>
                    <a:lnTo>
                      <a:pt x="0" y="33"/>
                    </a:lnTo>
                    <a:lnTo>
                      <a:pt x="3" y="31"/>
                    </a:lnTo>
                    <a:lnTo>
                      <a:pt x="7" y="30"/>
                    </a:lnTo>
                    <a:lnTo>
                      <a:pt x="10" y="28"/>
                    </a:lnTo>
                    <a:lnTo>
                      <a:pt x="12" y="26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20" y="19"/>
                    </a:lnTo>
                    <a:lnTo>
                      <a:pt x="24" y="17"/>
                    </a:lnTo>
                    <a:lnTo>
                      <a:pt x="26" y="16"/>
                    </a:lnTo>
                    <a:lnTo>
                      <a:pt x="29" y="14"/>
                    </a:lnTo>
                    <a:lnTo>
                      <a:pt x="30" y="11"/>
                    </a:lnTo>
                    <a:lnTo>
                      <a:pt x="32" y="9"/>
                    </a:lnTo>
                    <a:lnTo>
                      <a:pt x="34" y="7"/>
                    </a:lnTo>
                    <a:lnTo>
                      <a:pt x="35" y="4"/>
                    </a:lnTo>
                    <a:lnTo>
                      <a:pt x="37" y="2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48" y="13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2" name="Freeform 3902"/>
              <p:cNvSpPr>
                <a:spLocks noEditPoints="1"/>
              </p:cNvSpPr>
              <p:nvPr/>
            </p:nvSpPr>
            <p:spPr bwMode="auto">
              <a:xfrm>
                <a:off x="1538" y="2924"/>
                <a:ext cx="17" cy="27"/>
              </a:xfrm>
              <a:custGeom>
                <a:avLst/>
                <a:gdLst/>
                <a:ahLst/>
                <a:cxnLst>
                  <a:cxn ang="0">
                    <a:pos x="1" y="56"/>
                  </a:cxn>
                  <a:cxn ang="0">
                    <a:pos x="2" y="41"/>
                  </a:cxn>
                  <a:cxn ang="0">
                    <a:pos x="5" y="30"/>
                  </a:cxn>
                  <a:cxn ang="0">
                    <a:pos x="9" y="19"/>
                  </a:cxn>
                  <a:cxn ang="0">
                    <a:pos x="15" y="12"/>
                  </a:cxn>
                  <a:cxn ang="0">
                    <a:pos x="22" y="6"/>
                  </a:cxn>
                  <a:cxn ang="0">
                    <a:pos x="30" y="2"/>
                  </a:cxn>
                  <a:cxn ang="0">
                    <a:pos x="39" y="0"/>
                  </a:cxn>
                  <a:cxn ang="0">
                    <a:pos x="48" y="1"/>
                  </a:cxn>
                  <a:cxn ang="0">
                    <a:pos x="55" y="2"/>
                  </a:cxn>
                  <a:cxn ang="0">
                    <a:pos x="61" y="4"/>
                  </a:cxn>
                  <a:cxn ang="0">
                    <a:pos x="67" y="8"/>
                  </a:cxn>
                  <a:cxn ang="0">
                    <a:pos x="71" y="12"/>
                  </a:cxn>
                  <a:cxn ang="0">
                    <a:pos x="76" y="18"/>
                  </a:cxn>
                  <a:cxn ang="0">
                    <a:pos x="79" y="25"/>
                  </a:cxn>
                  <a:cxn ang="0">
                    <a:pos x="82" y="33"/>
                  </a:cxn>
                  <a:cxn ang="0">
                    <a:pos x="84" y="43"/>
                  </a:cxn>
                  <a:cxn ang="0">
                    <a:pos x="85" y="54"/>
                  </a:cxn>
                  <a:cxn ang="0">
                    <a:pos x="85" y="67"/>
                  </a:cxn>
                  <a:cxn ang="0">
                    <a:pos x="85" y="83"/>
                  </a:cxn>
                  <a:cxn ang="0">
                    <a:pos x="83" y="97"/>
                  </a:cxn>
                  <a:cxn ang="0">
                    <a:pos x="79" y="107"/>
                  </a:cxn>
                  <a:cxn ang="0">
                    <a:pos x="75" y="116"/>
                  </a:cxn>
                  <a:cxn ang="0">
                    <a:pos x="69" y="123"/>
                  </a:cxn>
                  <a:cxn ang="0">
                    <a:pos x="62" y="129"/>
                  </a:cxn>
                  <a:cxn ang="0">
                    <a:pos x="53" y="133"/>
                  </a:cxn>
                  <a:cxn ang="0">
                    <a:pos x="42" y="134"/>
                  </a:cxn>
                  <a:cxn ang="0">
                    <a:pos x="30" y="131"/>
                  </a:cxn>
                  <a:cxn ang="0">
                    <a:pos x="19" y="126"/>
                  </a:cxn>
                  <a:cxn ang="0">
                    <a:pos x="10" y="115"/>
                  </a:cxn>
                  <a:cxn ang="0">
                    <a:pos x="3" y="99"/>
                  </a:cxn>
                  <a:cxn ang="0">
                    <a:pos x="1" y="76"/>
                  </a:cxn>
                  <a:cxn ang="0">
                    <a:pos x="17" y="75"/>
                  </a:cxn>
                  <a:cxn ang="0">
                    <a:pos x="18" y="93"/>
                  </a:cxn>
                  <a:cxn ang="0">
                    <a:pos x="23" y="107"/>
                  </a:cxn>
                  <a:cxn ang="0">
                    <a:pos x="28" y="114"/>
                  </a:cxn>
                  <a:cxn ang="0">
                    <a:pos x="35" y="119"/>
                  </a:cxn>
                  <a:cxn ang="0">
                    <a:pos x="42" y="120"/>
                  </a:cxn>
                  <a:cxn ang="0">
                    <a:pos x="50" y="119"/>
                  </a:cxn>
                  <a:cxn ang="0">
                    <a:pos x="57" y="114"/>
                  </a:cxn>
                  <a:cxn ang="0">
                    <a:pos x="63" y="107"/>
                  </a:cxn>
                  <a:cxn ang="0">
                    <a:pos x="67" y="93"/>
                  </a:cxn>
                  <a:cxn ang="0">
                    <a:pos x="69" y="75"/>
                  </a:cxn>
                  <a:cxn ang="0">
                    <a:pos x="69" y="52"/>
                  </a:cxn>
                  <a:cxn ang="0">
                    <a:pos x="65" y="36"/>
                  </a:cxn>
                  <a:cxn ang="0">
                    <a:pos x="61" y="24"/>
                  </a:cxn>
                  <a:cxn ang="0">
                    <a:pos x="55" y="17"/>
                  </a:cxn>
                  <a:cxn ang="0">
                    <a:pos x="48" y="14"/>
                  </a:cxn>
                  <a:cxn ang="0">
                    <a:pos x="40" y="14"/>
                  </a:cxn>
                  <a:cxn ang="0">
                    <a:pos x="33" y="16"/>
                  </a:cxn>
                  <a:cxn ang="0">
                    <a:pos x="26" y="21"/>
                  </a:cxn>
                  <a:cxn ang="0">
                    <a:pos x="22" y="30"/>
                  </a:cxn>
                  <a:cxn ang="0">
                    <a:pos x="18" y="46"/>
                  </a:cxn>
                  <a:cxn ang="0">
                    <a:pos x="17" y="67"/>
                  </a:cxn>
                </a:cxnLst>
                <a:rect l="0" t="0" r="r" b="b"/>
                <a:pathLst>
                  <a:path w="85" h="134">
                    <a:moveTo>
                      <a:pt x="0" y="67"/>
                    </a:moveTo>
                    <a:lnTo>
                      <a:pt x="1" y="61"/>
                    </a:lnTo>
                    <a:lnTo>
                      <a:pt x="1" y="56"/>
                    </a:lnTo>
                    <a:lnTo>
                      <a:pt x="1" y="51"/>
                    </a:lnTo>
                    <a:lnTo>
                      <a:pt x="1" y="46"/>
                    </a:lnTo>
                    <a:lnTo>
                      <a:pt x="2" y="41"/>
                    </a:lnTo>
                    <a:lnTo>
                      <a:pt x="3" y="37"/>
                    </a:lnTo>
                    <a:lnTo>
                      <a:pt x="4" y="33"/>
                    </a:lnTo>
                    <a:lnTo>
                      <a:pt x="5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9" y="19"/>
                    </a:lnTo>
                    <a:lnTo>
                      <a:pt x="11" y="17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7" y="10"/>
                    </a:lnTo>
                    <a:lnTo>
                      <a:pt x="19" y="8"/>
                    </a:lnTo>
                    <a:lnTo>
                      <a:pt x="22" y="6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30" y="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3" y="1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60" y="3"/>
                    </a:lnTo>
                    <a:lnTo>
                      <a:pt x="61" y="4"/>
                    </a:lnTo>
                    <a:lnTo>
                      <a:pt x="63" y="6"/>
                    </a:lnTo>
                    <a:lnTo>
                      <a:pt x="65" y="7"/>
                    </a:lnTo>
                    <a:lnTo>
                      <a:pt x="67" y="8"/>
                    </a:lnTo>
                    <a:lnTo>
                      <a:pt x="69" y="9"/>
                    </a:lnTo>
                    <a:lnTo>
                      <a:pt x="70" y="11"/>
                    </a:lnTo>
                    <a:lnTo>
                      <a:pt x="71" y="12"/>
                    </a:lnTo>
                    <a:lnTo>
                      <a:pt x="73" y="15"/>
                    </a:lnTo>
                    <a:lnTo>
                      <a:pt x="75" y="17"/>
                    </a:lnTo>
                    <a:lnTo>
                      <a:pt x="76" y="18"/>
                    </a:lnTo>
                    <a:lnTo>
                      <a:pt x="77" y="21"/>
                    </a:lnTo>
                    <a:lnTo>
                      <a:pt x="78" y="23"/>
                    </a:lnTo>
                    <a:lnTo>
                      <a:pt x="79" y="25"/>
                    </a:lnTo>
                    <a:lnTo>
                      <a:pt x="79" y="28"/>
                    </a:lnTo>
                    <a:lnTo>
                      <a:pt x="80" y="31"/>
                    </a:lnTo>
                    <a:lnTo>
                      <a:pt x="82" y="33"/>
                    </a:lnTo>
                    <a:lnTo>
                      <a:pt x="83" y="36"/>
                    </a:lnTo>
                    <a:lnTo>
                      <a:pt x="83" y="39"/>
                    </a:lnTo>
                    <a:lnTo>
                      <a:pt x="84" y="43"/>
                    </a:lnTo>
                    <a:lnTo>
                      <a:pt x="84" y="46"/>
                    </a:lnTo>
                    <a:lnTo>
                      <a:pt x="85" y="49"/>
                    </a:lnTo>
                    <a:lnTo>
                      <a:pt x="85" y="54"/>
                    </a:lnTo>
                    <a:lnTo>
                      <a:pt x="85" y="58"/>
                    </a:lnTo>
                    <a:lnTo>
                      <a:pt x="85" y="62"/>
                    </a:lnTo>
                    <a:lnTo>
                      <a:pt x="85" y="67"/>
                    </a:lnTo>
                    <a:lnTo>
                      <a:pt x="85" y="73"/>
                    </a:lnTo>
                    <a:lnTo>
                      <a:pt x="85" y="78"/>
                    </a:lnTo>
                    <a:lnTo>
                      <a:pt x="85" y="83"/>
                    </a:lnTo>
                    <a:lnTo>
                      <a:pt x="84" y="88"/>
                    </a:lnTo>
                    <a:lnTo>
                      <a:pt x="84" y="92"/>
                    </a:lnTo>
                    <a:lnTo>
                      <a:pt x="83" y="97"/>
                    </a:lnTo>
                    <a:lnTo>
                      <a:pt x="82" y="100"/>
                    </a:lnTo>
                    <a:lnTo>
                      <a:pt x="80" y="104"/>
                    </a:lnTo>
                    <a:lnTo>
                      <a:pt x="79" y="107"/>
                    </a:lnTo>
                    <a:lnTo>
                      <a:pt x="78" y="111"/>
                    </a:lnTo>
                    <a:lnTo>
                      <a:pt x="76" y="114"/>
                    </a:lnTo>
                    <a:lnTo>
                      <a:pt x="75" y="116"/>
                    </a:lnTo>
                    <a:lnTo>
                      <a:pt x="72" y="119"/>
                    </a:lnTo>
                    <a:lnTo>
                      <a:pt x="71" y="122"/>
                    </a:lnTo>
                    <a:lnTo>
                      <a:pt x="69" y="123"/>
                    </a:lnTo>
                    <a:lnTo>
                      <a:pt x="67" y="126"/>
                    </a:lnTo>
                    <a:lnTo>
                      <a:pt x="64" y="128"/>
                    </a:lnTo>
                    <a:lnTo>
                      <a:pt x="62" y="129"/>
                    </a:lnTo>
                    <a:lnTo>
                      <a:pt x="58" y="130"/>
                    </a:lnTo>
                    <a:lnTo>
                      <a:pt x="56" y="131"/>
                    </a:lnTo>
                    <a:lnTo>
                      <a:pt x="53" y="133"/>
                    </a:lnTo>
                    <a:lnTo>
                      <a:pt x="49" y="133"/>
                    </a:lnTo>
                    <a:lnTo>
                      <a:pt x="46" y="134"/>
                    </a:lnTo>
                    <a:lnTo>
                      <a:pt x="42" y="134"/>
                    </a:lnTo>
                    <a:lnTo>
                      <a:pt x="38" y="134"/>
                    </a:lnTo>
                    <a:lnTo>
                      <a:pt x="34" y="133"/>
                    </a:lnTo>
                    <a:lnTo>
                      <a:pt x="30" y="131"/>
                    </a:lnTo>
                    <a:lnTo>
                      <a:pt x="26" y="130"/>
                    </a:lnTo>
                    <a:lnTo>
                      <a:pt x="23" y="128"/>
                    </a:lnTo>
                    <a:lnTo>
                      <a:pt x="19" y="126"/>
                    </a:lnTo>
                    <a:lnTo>
                      <a:pt x="16" y="123"/>
                    </a:lnTo>
                    <a:lnTo>
                      <a:pt x="13" y="120"/>
                    </a:lnTo>
                    <a:lnTo>
                      <a:pt x="10" y="115"/>
                    </a:lnTo>
                    <a:lnTo>
                      <a:pt x="8" y="111"/>
                    </a:lnTo>
                    <a:lnTo>
                      <a:pt x="5" y="105"/>
                    </a:lnTo>
                    <a:lnTo>
                      <a:pt x="3" y="99"/>
                    </a:lnTo>
                    <a:lnTo>
                      <a:pt x="2" y="92"/>
                    </a:lnTo>
                    <a:lnTo>
                      <a:pt x="1" y="84"/>
                    </a:lnTo>
                    <a:lnTo>
                      <a:pt x="1" y="76"/>
                    </a:lnTo>
                    <a:lnTo>
                      <a:pt x="0" y="67"/>
                    </a:lnTo>
                    <a:close/>
                    <a:moveTo>
                      <a:pt x="17" y="67"/>
                    </a:moveTo>
                    <a:lnTo>
                      <a:pt x="17" y="75"/>
                    </a:lnTo>
                    <a:lnTo>
                      <a:pt x="17" y="82"/>
                    </a:lnTo>
                    <a:lnTo>
                      <a:pt x="18" y="88"/>
                    </a:lnTo>
                    <a:lnTo>
                      <a:pt x="18" y="93"/>
                    </a:lnTo>
                    <a:lnTo>
                      <a:pt x="19" y="99"/>
                    </a:lnTo>
                    <a:lnTo>
                      <a:pt x="20" y="103"/>
                    </a:lnTo>
                    <a:lnTo>
                      <a:pt x="23" y="107"/>
                    </a:lnTo>
                    <a:lnTo>
                      <a:pt x="24" y="109"/>
                    </a:lnTo>
                    <a:lnTo>
                      <a:pt x="26" y="112"/>
                    </a:lnTo>
                    <a:lnTo>
                      <a:pt x="28" y="114"/>
                    </a:lnTo>
                    <a:lnTo>
                      <a:pt x="31" y="116"/>
                    </a:lnTo>
                    <a:lnTo>
                      <a:pt x="33" y="118"/>
                    </a:lnTo>
                    <a:lnTo>
                      <a:pt x="35" y="119"/>
                    </a:lnTo>
                    <a:lnTo>
                      <a:pt x="38" y="120"/>
                    </a:lnTo>
                    <a:lnTo>
                      <a:pt x="40" y="120"/>
                    </a:lnTo>
                    <a:lnTo>
                      <a:pt x="42" y="120"/>
                    </a:lnTo>
                    <a:lnTo>
                      <a:pt x="46" y="120"/>
                    </a:lnTo>
                    <a:lnTo>
                      <a:pt x="48" y="120"/>
                    </a:lnTo>
                    <a:lnTo>
                      <a:pt x="50" y="119"/>
                    </a:lnTo>
                    <a:lnTo>
                      <a:pt x="53" y="118"/>
                    </a:lnTo>
                    <a:lnTo>
                      <a:pt x="55" y="116"/>
                    </a:lnTo>
                    <a:lnTo>
                      <a:pt x="57" y="114"/>
                    </a:lnTo>
                    <a:lnTo>
                      <a:pt x="60" y="112"/>
                    </a:lnTo>
                    <a:lnTo>
                      <a:pt x="61" y="109"/>
                    </a:lnTo>
                    <a:lnTo>
                      <a:pt x="63" y="107"/>
                    </a:lnTo>
                    <a:lnTo>
                      <a:pt x="64" y="103"/>
                    </a:lnTo>
                    <a:lnTo>
                      <a:pt x="65" y="99"/>
                    </a:lnTo>
                    <a:lnTo>
                      <a:pt x="67" y="93"/>
                    </a:lnTo>
                    <a:lnTo>
                      <a:pt x="68" y="88"/>
                    </a:lnTo>
                    <a:lnTo>
                      <a:pt x="69" y="82"/>
                    </a:lnTo>
                    <a:lnTo>
                      <a:pt x="69" y="75"/>
                    </a:lnTo>
                    <a:lnTo>
                      <a:pt x="69" y="67"/>
                    </a:lnTo>
                    <a:lnTo>
                      <a:pt x="69" y="59"/>
                    </a:lnTo>
                    <a:lnTo>
                      <a:pt x="69" y="52"/>
                    </a:lnTo>
                    <a:lnTo>
                      <a:pt x="68" y="46"/>
                    </a:lnTo>
                    <a:lnTo>
                      <a:pt x="67" y="40"/>
                    </a:lnTo>
                    <a:lnTo>
                      <a:pt x="65" y="36"/>
                    </a:lnTo>
                    <a:lnTo>
                      <a:pt x="64" y="31"/>
                    </a:lnTo>
                    <a:lnTo>
                      <a:pt x="63" y="28"/>
                    </a:lnTo>
                    <a:lnTo>
                      <a:pt x="61" y="24"/>
                    </a:lnTo>
                    <a:lnTo>
                      <a:pt x="60" y="22"/>
                    </a:lnTo>
                    <a:lnTo>
                      <a:pt x="57" y="19"/>
                    </a:lnTo>
                    <a:lnTo>
                      <a:pt x="55" y="17"/>
                    </a:lnTo>
                    <a:lnTo>
                      <a:pt x="53" y="16"/>
                    </a:lnTo>
                    <a:lnTo>
                      <a:pt x="50" y="15"/>
                    </a:lnTo>
                    <a:lnTo>
                      <a:pt x="48" y="14"/>
                    </a:lnTo>
                    <a:lnTo>
                      <a:pt x="46" y="14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38" y="14"/>
                    </a:lnTo>
                    <a:lnTo>
                      <a:pt x="35" y="15"/>
                    </a:lnTo>
                    <a:lnTo>
                      <a:pt x="33" y="16"/>
                    </a:lnTo>
                    <a:lnTo>
                      <a:pt x="31" y="17"/>
                    </a:lnTo>
                    <a:lnTo>
                      <a:pt x="28" y="18"/>
                    </a:lnTo>
                    <a:lnTo>
                      <a:pt x="26" y="21"/>
                    </a:lnTo>
                    <a:lnTo>
                      <a:pt x="25" y="23"/>
                    </a:lnTo>
                    <a:lnTo>
                      <a:pt x="23" y="26"/>
                    </a:lnTo>
                    <a:lnTo>
                      <a:pt x="22" y="30"/>
                    </a:lnTo>
                    <a:lnTo>
                      <a:pt x="20" y="34"/>
                    </a:lnTo>
                    <a:lnTo>
                      <a:pt x="19" y="40"/>
                    </a:lnTo>
                    <a:lnTo>
                      <a:pt x="18" y="46"/>
                    </a:lnTo>
                    <a:lnTo>
                      <a:pt x="17" y="52"/>
                    </a:lnTo>
                    <a:lnTo>
                      <a:pt x="17" y="59"/>
                    </a:lnTo>
                    <a:lnTo>
                      <a:pt x="17" y="6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3" name="Freeform 3903"/>
              <p:cNvSpPr>
                <a:spLocks noEditPoints="1"/>
              </p:cNvSpPr>
              <p:nvPr/>
            </p:nvSpPr>
            <p:spPr bwMode="auto">
              <a:xfrm>
                <a:off x="1559" y="2926"/>
                <a:ext cx="10" cy="1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50" y="40"/>
                  </a:cxn>
                  <a:cxn ang="0">
                    <a:pos x="46" y="46"/>
                  </a:cxn>
                  <a:cxn ang="0">
                    <a:pos x="40" y="52"/>
                  </a:cxn>
                  <a:cxn ang="0">
                    <a:pos x="32" y="54"/>
                  </a:cxn>
                  <a:cxn ang="0">
                    <a:pos x="24" y="54"/>
                  </a:cxn>
                  <a:cxn ang="0">
                    <a:pos x="16" y="53"/>
                  </a:cxn>
                  <a:cxn ang="0">
                    <a:pos x="9" y="48"/>
                  </a:cxn>
                  <a:cxn ang="0">
                    <a:pos x="4" y="43"/>
                  </a:cxn>
                  <a:cxn ang="0">
                    <a:pos x="1" y="36"/>
                  </a:cxn>
                  <a:cxn ang="0">
                    <a:pos x="0" y="28"/>
                  </a:cxn>
                  <a:cxn ang="0">
                    <a:pos x="1" y="20"/>
                  </a:cxn>
                  <a:cxn ang="0">
                    <a:pos x="4" y="13"/>
                  </a:cxn>
                  <a:cxn ang="0">
                    <a:pos x="9" y="6"/>
                  </a:cxn>
                  <a:cxn ang="0">
                    <a:pos x="16" y="2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40" y="3"/>
                  </a:cxn>
                  <a:cxn ang="0">
                    <a:pos x="46" y="8"/>
                  </a:cxn>
                  <a:cxn ang="0">
                    <a:pos x="50" y="15"/>
                  </a:cxn>
                  <a:cxn ang="0">
                    <a:pos x="54" y="22"/>
                  </a:cxn>
                  <a:cxn ang="0">
                    <a:pos x="47" y="28"/>
                  </a:cxn>
                  <a:cxn ang="0">
                    <a:pos x="46" y="22"/>
                  </a:cxn>
                  <a:cxn ang="0">
                    <a:pos x="43" y="16"/>
                  </a:cxn>
                  <a:cxn ang="0">
                    <a:pos x="39" y="11"/>
                  </a:cxn>
                  <a:cxn ang="0">
                    <a:pos x="34" y="9"/>
                  </a:cxn>
                  <a:cxn ang="0">
                    <a:pos x="28" y="7"/>
                  </a:cxn>
                  <a:cxn ang="0">
                    <a:pos x="23" y="8"/>
                  </a:cxn>
                  <a:cxn ang="0">
                    <a:pos x="17" y="9"/>
                  </a:cxn>
                  <a:cxn ang="0">
                    <a:pos x="12" y="13"/>
                  </a:cxn>
                  <a:cxn ang="0">
                    <a:pos x="9" y="18"/>
                  </a:cxn>
                  <a:cxn ang="0">
                    <a:pos x="6" y="23"/>
                  </a:cxn>
                  <a:cxn ang="0">
                    <a:pos x="6" y="29"/>
                  </a:cxn>
                  <a:cxn ang="0">
                    <a:pos x="8" y="35"/>
                  </a:cxn>
                  <a:cxn ang="0">
                    <a:pos x="11" y="40"/>
                  </a:cxn>
                  <a:cxn ang="0">
                    <a:pos x="16" y="44"/>
                  </a:cxn>
                  <a:cxn ang="0">
                    <a:pos x="20" y="46"/>
                  </a:cxn>
                  <a:cxn ang="0">
                    <a:pos x="26" y="47"/>
                  </a:cxn>
                  <a:cxn ang="0">
                    <a:pos x="32" y="46"/>
                  </a:cxn>
                  <a:cxn ang="0">
                    <a:pos x="38" y="44"/>
                  </a:cxn>
                  <a:cxn ang="0">
                    <a:pos x="42" y="40"/>
                  </a:cxn>
                  <a:cxn ang="0">
                    <a:pos x="45" y="35"/>
                  </a:cxn>
                  <a:cxn ang="0">
                    <a:pos x="46" y="29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30"/>
                    </a:lnTo>
                    <a:lnTo>
                      <a:pt x="54" y="32"/>
                    </a:lnTo>
                    <a:lnTo>
                      <a:pt x="53" y="36"/>
                    </a:lnTo>
                    <a:lnTo>
                      <a:pt x="51" y="38"/>
                    </a:lnTo>
                    <a:lnTo>
                      <a:pt x="50" y="40"/>
                    </a:lnTo>
                    <a:lnTo>
                      <a:pt x="49" y="43"/>
                    </a:lnTo>
                    <a:lnTo>
                      <a:pt x="48" y="45"/>
                    </a:lnTo>
                    <a:lnTo>
                      <a:pt x="46" y="46"/>
                    </a:lnTo>
                    <a:lnTo>
                      <a:pt x="43" y="48"/>
                    </a:lnTo>
                    <a:lnTo>
                      <a:pt x="42" y="50"/>
                    </a:lnTo>
                    <a:lnTo>
                      <a:pt x="40" y="52"/>
                    </a:lnTo>
                    <a:lnTo>
                      <a:pt x="38" y="53"/>
                    </a:lnTo>
                    <a:lnTo>
                      <a:pt x="34" y="53"/>
                    </a:lnTo>
                    <a:lnTo>
                      <a:pt x="32" y="54"/>
                    </a:lnTo>
                    <a:lnTo>
                      <a:pt x="30" y="54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21" y="54"/>
                    </a:lnTo>
                    <a:lnTo>
                      <a:pt x="18" y="53"/>
                    </a:lnTo>
                    <a:lnTo>
                      <a:pt x="16" y="53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9" y="48"/>
                    </a:lnTo>
                    <a:lnTo>
                      <a:pt x="8" y="46"/>
                    </a:lnTo>
                    <a:lnTo>
                      <a:pt x="5" y="45"/>
                    </a:lnTo>
                    <a:lnTo>
                      <a:pt x="4" y="43"/>
                    </a:lnTo>
                    <a:lnTo>
                      <a:pt x="2" y="40"/>
                    </a:lnTo>
                    <a:lnTo>
                      <a:pt x="1" y="38"/>
                    </a:lnTo>
                    <a:lnTo>
                      <a:pt x="1" y="36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1" y="20"/>
                    </a:lnTo>
                    <a:lnTo>
                      <a:pt x="1" y="17"/>
                    </a:lnTo>
                    <a:lnTo>
                      <a:pt x="2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6" y="2"/>
                    </a:lnTo>
                    <a:lnTo>
                      <a:pt x="18" y="1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1"/>
                    </a:lnTo>
                    <a:lnTo>
                      <a:pt x="38" y="2"/>
                    </a:lnTo>
                    <a:lnTo>
                      <a:pt x="40" y="3"/>
                    </a:lnTo>
                    <a:lnTo>
                      <a:pt x="42" y="4"/>
                    </a:lnTo>
                    <a:lnTo>
                      <a:pt x="43" y="6"/>
                    </a:lnTo>
                    <a:lnTo>
                      <a:pt x="46" y="8"/>
                    </a:lnTo>
                    <a:lnTo>
                      <a:pt x="48" y="10"/>
                    </a:lnTo>
                    <a:lnTo>
                      <a:pt x="49" y="13"/>
                    </a:lnTo>
                    <a:lnTo>
                      <a:pt x="50" y="15"/>
                    </a:lnTo>
                    <a:lnTo>
                      <a:pt x="51" y="17"/>
                    </a:lnTo>
                    <a:lnTo>
                      <a:pt x="53" y="20"/>
                    </a:lnTo>
                    <a:lnTo>
                      <a:pt x="54" y="22"/>
                    </a:lnTo>
                    <a:lnTo>
                      <a:pt x="54" y="24"/>
                    </a:lnTo>
                    <a:lnTo>
                      <a:pt x="54" y="28"/>
                    </a:lnTo>
                    <a:close/>
                    <a:moveTo>
                      <a:pt x="47" y="28"/>
                    </a:moveTo>
                    <a:lnTo>
                      <a:pt x="46" y="25"/>
                    </a:lnTo>
                    <a:lnTo>
                      <a:pt x="46" y="23"/>
                    </a:lnTo>
                    <a:lnTo>
                      <a:pt x="46" y="22"/>
                    </a:lnTo>
                    <a:lnTo>
                      <a:pt x="45" y="20"/>
                    </a:lnTo>
                    <a:lnTo>
                      <a:pt x="45" y="18"/>
                    </a:lnTo>
                    <a:lnTo>
                      <a:pt x="43" y="16"/>
                    </a:lnTo>
                    <a:lnTo>
                      <a:pt x="42" y="15"/>
                    </a:lnTo>
                    <a:lnTo>
                      <a:pt x="41" y="13"/>
                    </a:lnTo>
                    <a:lnTo>
                      <a:pt x="39" y="11"/>
                    </a:lnTo>
                    <a:lnTo>
                      <a:pt x="38" y="10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2" y="8"/>
                    </a:lnTo>
                    <a:lnTo>
                      <a:pt x="31" y="8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3" y="11"/>
                    </a:lnTo>
                    <a:lnTo>
                      <a:pt x="12" y="13"/>
                    </a:lnTo>
                    <a:lnTo>
                      <a:pt x="11" y="15"/>
                    </a:lnTo>
                    <a:lnTo>
                      <a:pt x="10" y="16"/>
                    </a:lnTo>
                    <a:lnTo>
                      <a:pt x="9" y="18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8"/>
                    </a:lnTo>
                    <a:lnTo>
                      <a:pt x="6" y="29"/>
                    </a:lnTo>
                    <a:lnTo>
                      <a:pt x="6" y="31"/>
                    </a:lnTo>
                    <a:lnTo>
                      <a:pt x="8" y="33"/>
                    </a:lnTo>
                    <a:lnTo>
                      <a:pt x="8" y="35"/>
                    </a:lnTo>
                    <a:lnTo>
                      <a:pt x="9" y="37"/>
                    </a:lnTo>
                    <a:lnTo>
                      <a:pt x="10" y="38"/>
                    </a:lnTo>
                    <a:lnTo>
                      <a:pt x="11" y="40"/>
                    </a:lnTo>
                    <a:lnTo>
                      <a:pt x="12" y="41"/>
                    </a:lnTo>
                    <a:lnTo>
                      <a:pt x="13" y="43"/>
                    </a:lnTo>
                    <a:lnTo>
                      <a:pt x="16" y="44"/>
                    </a:lnTo>
                    <a:lnTo>
                      <a:pt x="17" y="45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3" y="46"/>
                    </a:lnTo>
                    <a:lnTo>
                      <a:pt x="25" y="47"/>
                    </a:lnTo>
                    <a:lnTo>
                      <a:pt x="26" y="47"/>
                    </a:lnTo>
                    <a:lnTo>
                      <a:pt x="28" y="47"/>
                    </a:lnTo>
                    <a:lnTo>
                      <a:pt x="31" y="46"/>
                    </a:lnTo>
                    <a:lnTo>
                      <a:pt x="32" y="46"/>
                    </a:lnTo>
                    <a:lnTo>
                      <a:pt x="34" y="46"/>
                    </a:lnTo>
                    <a:lnTo>
                      <a:pt x="35" y="45"/>
                    </a:lnTo>
                    <a:lnTo>
                      <a:pt x="38" y="44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40"/>
                    </a:lnTo>
                    <a:lnTo>
                      <a:pt x="43" y="38"/>
                    </a:lnTo>
                    <a:lnTo>
                      <a:pt x="45" y="37"/>
                    </a:lnTo>
                    <a:lnTo>
                      <a:pt x="45" y="35"/>
                    </a:lnTo>
                    <a:lnTo>
                      <a:pt x="46" y="33"/>
                    </a:lnTo>
                    <a:lnTo>
                      <a:pt x="46" y="31"/>
                    </a:lnTo>
                    <a:lnTo>
                      <a:pt x="46" y="29"/>
                    </a:lnTo>
                    <a:lnTo>
                      <a:pt x="47" y="28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4" name="Freeform 3904"/>
              <p:cNvSpPr>
                <a:spLocks/>
              </p:cNvSpPr>
              <p:nvPr/>
            </p:nvSpPr>
            <p:spPr bwMode="auto">
              <a:xfrm>
                <a:off x="5020" y="2943"/>
                <a:ext cx="9" cy="12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29" y="57"/>
                  </a:cxn>
                  <a:cxn ang="0">
                    <a:pos x="45" y="57"/>
                  </a:cxn>
                  <a:cxn ang="0">
                    <a:pos x="45" y="0"/>
                  </a:cxn>
                  <a:cxn ang="0">
                    <a:pos x="29" y="0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57"/>
                  </a:cxn>
                  <a:cxn ang="0">
                    <a:pos x="29" y="57"/>
                  </a:cxn>
                  <a:cxn ang="0">
                    <a:pos x="0" y="29"/>
                  </a:cxn>
                </a:cxnLst>
                <a:rect l="0" t="0" r="r" b="b"/>
                <a:pathLst>
                  <a:path w="45" h="57">
                    <a:moveTo>
                      <a:pt x="0" y="29"/>
                    </a:moveTo>
                    <a:lnTo>
                      <a:pt x="29" y="57"/>
                    </a:lnTo>
                    <a:lnTo>
                      <a:pt x="45" y="57"/>
                    </a:lnTo>
                    <a:lnTo>
                      <a:pt x="45" y="0"/>
                    </a:lnTo>
                    <a:lnTo>
                      <a:pt x="29" y="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57"/>
                    </a:lnTo>
                    <a:lnTo>
                      <a:pt x="29" y="5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5" name="Freeform 3905"/>
              <p:cNvSpPr>
                <a:spLocks/>
              </p:cNvSpPr>
              <p:nvPr/>
            </p:nvSpPr>
            <p:spPr bwMode="auto">
              <a:xfrm>
                <a:off x="5020" y="2915"/>
                <a:ext cx="12" cy="34"/>
              </a:xfrm>
              <a:custGeom>
                <a:avLst/>
                <a:gdLst/>
                <a:ahLst/>
                <a:cxnLst>
                  <a:cxn ang="0">
                    <a:pos x="10" y="46"/>
                  </a:cxn>
                  <a:cxn ang="0">
                    <a:pos x="0" y="68"/>
                  </a:cxn>
                  <a:cxn ang="0">
                    <a:pos x="0" y="170"/>
                  </a:cxn>
                  <a:cxn ang="0">
                    <a:pos x="58" y="170"/>
                  </a:cxn>
                  <a:cxn ang="0">
                    <a:pos x="58" y="68"/>
                  </a:cxn>
                  <a:cxn ang="0">
                    <a:pos x="10" y="46"/>
                  </a:cxn>
                  <a:cxn ang="0">
                    <a:pos x="58" y="68"/>
                  </a:cxn>
                  <a:cxn ang="0">
                    <a:pos x="58" y="0"/>
                  </a:cxn>
                  <a:cxn ang="0">
                    <a:pos x="10" y="46"/>
                  </a:cxn>
                </a:cxnLst>
                <a:rect l="0" t="0" r="r" b="b"/>
                <a:pathLst>
                  <a:path w="58" h="170">
                    <a:moveTo>
                      <a:pt x="10" y="46"/>
                    </a:moveTo>
                    <a:lnTo>
                      <a:pt x="0" y="68"/>
                    </a:lnTo>
                    <a:lnTo>
                      <a:pt x="0" y="170"/>
                    </a:lnTo>
                    <a:lnTo>
                      <a:pt x="58" y="170"/>
                    </a:lnTo>
                    <a:lnTo>
                      <a:pt x="58" y="68"/>
                    </a:lnTo>
                    <a:lnTo>
                      <a:pt x="10" y="46"/>
                    </a:lnTo>
                    <a:lnTo>
                      <a:pt x="58" y="68"/>
                    </a:lnTo>
                    <a:lnTo>
                      <a:pt x="58" y="0"/>
                    </a:lnTo>
                    <a:lnTo>
                      <a:pt x="10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6" name="Freeform 3906"/>
              <p:cNvSpPr>
                <a:spLocks/>
              </p:cNvSpPr>
              <p:nvPr/>
            </p:nvSpPr>
            <p:spPr bwMode="auto">
              <a:xfrm>
                <a:off x="5020" y="2924"/>
                <a:ext cx="10" cy="12"/>
              </a:xfrm>
              <a:custGeom>
                <a:avLst/>
                <a:gdLst/>
                <a:ahLst/>
                <a:cxnLst>
                  <a:cxn ang="0">
                    <a:pos x="30" y="58"/>
                  </a:cxn>
                  <a:cxn ang="0">
                    <a:pos x="30" y="58"/>
                  </a:cxn>
                  <a:cxn ang="0">
                    <a:pos x="33" y="56"/>
                  </a:cxn>
                  <a:cxn ang="0">
                    <a:pos x="36" y="54"/>
                  </a:cxn>
                  <a:cxn ang="0">
                    <a:pos x="38" y="52"/>
                  </a:cxn>
                  <a:cxn ang="0">
                    <a:pos x="41" y="51"/>
                  </a:cxn>
                  <a:cxn ang="0">
                    <a:pos x="43" y="49"/>
                  </a:cxn>
                  <a:cxn ang="0">
                    <a:pos x="45" y="46"/>
                  </a:cxn>
                  <a:cxn ang="0">
                    <a:pos x="48" y="45"/>
                  </a:cxn>
                  <a:cxn ang="0">
                    <a:pos x="50" y="43"/>
                  </a:cxn>
                  <a:cxn ang="0">
                    <a:pos x="11" y="0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5" y="5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30" y="58"/>
                  </a:cxn>
                </a:cxnLst>
                <a:rect l="0" t="0" r="r" b="b"/>
                <a:pathLst>
                  <a:path w="50" h="58">
                    <a:moveTo>
                      <a:pt x="30" y="58"/>
                    </a:moveTo>
                    <a:lnTo>
                      <a:pt x="30" y="58"/>
                    </a:lnTo>
                    <a:lnTo>
                      <a:pt x="33" y="56"/>
                    </a:lnTo>
                    <a:lnTo>
                      <a:pt x="36" y="54"/>
                    </a:lnTo>
                    <a:lnTo>
                      <a:pt x="38" y="52"/>
                    </a:lnTo>
                    <a:lnTo>
                      <a:pt x="41" y="51"/>
                    </a:lnTo>
                    <a:lnTo>
                      <a:pt x="43" y="49"/>
                    </a:lnTo>
                    <a:lnTo>
                      <a:pt x="45" y="46"/>
                    </a:lnTo>
                    <a:lnTo>
                      <a:pt x="48" y="45"/>
                    </a:lnTo>
                    <a:lnTo>
                      <a:pt x="50" y="43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0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7" name="Freeform 3907"/>
              <p:cNvSpPr>
                <a:spLocks/>
              </p:cNvSpPr>
              <p:nvPr/>
            </p:nvSpPr>
            <p:spPr bwMode="auto">
              <a:xfrm>
                <a:off x="5014" y="2926"/>
                <a:ext cx="12" cy="15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9" y="61"/>
                  </a:cxn>
                  <a:cxn ang="0">
                    <a:pos x="42" y="60"/>
                  </a:cxn>
                  <a:cxn ang="0">
                    <a:pos x="45" y="59"/>
                  </a:cxn>
                  <a:cxn ang="0">
                    <a:pos x="47" y="58"/>
                  </a:cxn>
                  <a:cxn ang="0">
                    <a:pos x="50" y="57"/>
                  </a:cxn>
                  <a:cxn ang="0">
                    <a:pos x="53" y="55"/>
                  </a:cxn>
                  <a:cxn ang="0">
                    <a:pos x="55" y="54"/>
                  </a:cxn>
                  <a:cxn ang="0">
                    <a:pos x="58" y="52"/>
                  </a:cxn>
                  <a:cxn ang="0">
                    <a:pos x="61" y="51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8" y="2"/>
                  </a:cxn>
                  <a:cxn ang="0">
                    <a:pos x="27" y="3"/>
                  </a:cxn>
                  <a:cxn ang="0">
                    <a:pos x="24" y="5"/>
                  </a:cxn>
                  <a:cxn ang="0">
                    <a:pos x="23" y="5"/>
                  </a:cxn>
                  <a:cxn ang="0">
                    <a:pos x="22" y="6"/>
                  </a:cxn>
                  <a:cxn ang="0">
                    <a:pos x="21" y="6"/>
                  </a:cxn>
                  <a:cxn ang="0">
                    <a:pos x="20" y="7"/>
                  </a:cxn>
                  <a:cxn ang="0">
                    <a:pos x="59" y="34"/>
                  </a:cxn>
                  <a:cxn ang="0">
                    <a:pos x="0" y="34"/>
                  </a:cxn>
                  <a:cxn ang="0">
                    <a:pos x="0" y="75"/>
                  </a:cxn>
                  <a:cxn ang="0">
                    <a:pos x="39" y="61"/>
                  </a:cxn>
                  <a:cxn ang="0">
                    <a:pos x="0" y="34"/>
                  </a:cxn>
                </a:cxnLst>
                <a:rect l="0" t="0" r="r" b="b"/>
                <a:pathLst>
                  <a:path w="61" h="75">
                    <a:moveTo>
                      <a:pt x="0" y="34"/>
                    </a:moveTo>
                    <a:lnTo>
                      <a:pt x="39" y="61"/>
                    </a:lnTo>
                    <a:lnTo>
                      <a:pt x="42" y="60"/>
                    </a:lnTo>
                    <a:lnTo>
                      <a:pt x="45" y="59"/>
                    </a:lnTo>
                    <a:lnTo>
                      <a:pt x="47" y="58"/>
                    </a:lnTo>
                    <a:lnTo>
                      <a:pt x="50" y="57"/>
                    </a:lnTo>
                    <a:lnTo>
                      <a:pt x="53" y="55"/>
                    </a:lnTo>
                    <a:lnTo>
                      <a:pt x="55" y="54"/>
                    </a:lnTo>
                    <a:lnTo>
                      <a:pt x="58" y="52"/>
                    </a:lnTo>
                    <a:lnTo>
                      <a:pt x="61" y="51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8" y="2"/>
                    </a:lnTo>
                    <a:lnTo>
                      <a:pt x="27" y="3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0" y="7"/>
                    </a:lnTo>
                    <a:lnTo>
                      <a:pt x="59" y="34"/>
                    </a:lnTo>
                    <a:lnTo>
                      <a:pt x="0" y="34"/>
                    </a:lnTo>
                    <a:lnTo>
                      <a:pt x="0" y="75"/>
                    </a:lnTo>
                    <a:lnTo>
                      <a:pt x="39" y="6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8" name="Freeform 3908"/>
              <p:cNvSpPr>
                <a:spLocks/>
              </p:cNvSpPr>
              <p:nvPr/>
            </p:nvSpPr>
            <p:spPr bwMode="auto">
              <a:xfrm>
                <a:off x="5014" y="2924"/>
                <a:ext cx="12" cy="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27"/>
                  </a:cxn>
                  <a:cxn ang="0">
                    <a:pos x="0" y="42"/>
                  </a:cxn>
                  <a:cxn ang="0">
                    <a:pos x="59" y="42"/>
                  </a:cxn>
                  <a:cxn ang="0">
                    <a:pos x="59" y="27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0" y="8"/>
                  </a:cxn>
                  <a:cxn ang="0">
                    <a:pos x="0" y="27"/>
                  </a:cxn>
                  <a:cxn ang="0">
                    <a:pos x="17" y="0"/>
                  </a:cxn>
                </a:cxnLst>
                <a:rect l="0" t="0" r="r" b="b"/>
                <a:pathLst>
                  <a:path w="59" h="42">
                    <a:moveTo>
                      <a:pt x="17" y="0"/>
                    </a:moveTo>
                    <a:lnTo>
                      <a:pt x="0" y="27"/>
                    </a:lnTo>
                    <a:lnTo>
                      <a:pt x="0" y="42"/>
                    </a:lnTo>
                    <a:lnTo>
                      <a:pt x="59" y="42"/>
                    </a:lnTo>
                    <a:lnTo>
                      <a:pt x="59" y="27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9" name="Freeform 3909"/>
              <p:cNvSpPr>
                <a:spLocks/>
              </p:cNvSpPr>
              <p:nvPr/>
            </p:nvSpPr>
            <p:spPr bwMode="auto">
              <a:xfrm>
                <a:off x="5017" y="2922"/>
                <a:ext cx="11" cy="1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2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3" y="9"/>
                  </a:cxn>
                  <a:cxn ang="0">
                    <a:pos x="0" y="10"/>
                  </a:cxn>
                  <a:cxn ang="0">
                    <a:pos x="25" y="63"/>
                  </a:cxn>
                  <a:cxn ang="0">
                    <a:pos x="29" y="61"/>
                  </a:cxn>
                  <a:cxn ang="0">
                    <a:pos x="33" y="58"/>
                  </a:cxn>
                  <a:cxn ang="0">
                    <a:pos x="37" y="56"/>
                  </a:cxn>
                  <a:cxn ang="0">
                    <a:pos x="41" y="54"/>
                  </a:cxn>
                  <a:cxn ang="0">
                    <a:pos x="44" y="52"/>
                  </a:cxn>
                  <a:cxn ang="0">
                    <a:pos x="48" y="48"/>
                  </a:cxn>
                  <a:cxn ang="0">
                    <a:pos x="51" y="46"/>
                  </a:cxn>
                  <a:cxn ang="0">
                    <a:pos x="55" y="42"/>
                  </a:cxn>
                  <a:cxn ang="0">
                    <a:pos x="56" y="42"/>
                  </a:cxn>
                  <a:cxn ang="0">
                    <a:pos x="17" y="0"/>
                  </a:cxn>
                </a:cxnLst>
                <a:rect l="0" t="0" r="r" b="b"/>
                <a:pathLst>
                  <a:path w="56" h="63">
                    <a:moveTo>
                      <a:pt x="17" y="0"/>
                    </a:moveTo>
                    <a:lnTo>
                      <a:pt x="17" y="0"/>
                    </a:lnTo>
                    <a:lnTo>
                      <a:pt x="15" y="1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7" y="6"/>
                    </a:lnTo>
                    <a:lnTo>
                      <a:pt x="5" y="8"/>
                    </a:lnTo>
                    <a:lnTo>
                      <a:pt x="3" y="9"/>
                    </a:lnTo>
                    <a:lnTo>
                      <a:pt x="0" y="10"/>
                    </a:lnTo>
                    <a:lnTo>
                      <a:pt x="25" y="63"/>
                    </a:lnTo>
                    <a:lnTo>
                      <a:pt x="29" y="61"/>
                    </a:lnTo>
                    <a:lnTo>
                      <a:pt x="33" y="58"/>
                    </a:lnTo>
                    <a:lnTo>
                      <a:pt x="37" y="56"/>
                    </a:lnTo>
                    <a:lnTo>
                      <a:pt x="41" y="54"/>
                    </a:lnTo>
                    <a:lnTo>
                      <a:pt x="44" y="52"/>
                    </a:lnTo>
                    <a:lnTo>
                      <a:pt x="48" y="48"/>
                    </a:lnTo>
                    <a:lnTo>
                      <a:pt x="51" y="46"/>
                    </a:lnTo>
                    <a:lnTo>
                      <a:pt x="55" y="42"/>
                    </a:lnTo>
                    <a:lnTo>
                      <a:pt x="56" y="4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0" name="Freeform 3910"/>
              <p:cNvSpPr>
                <a:spLocks/>
              </p:cNvSpPr>
              <p:nvPr/>
            </p:nvSpPr>
            <p:spPr bwMode="auto">
              <a:xfrm>
                <a:off x="5021" y="2917"/>
                <a:ext cx="12" cy="14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6" y="16"/>
                  </a:cxn>
                  <a:cxn ang="0">
                    <a:pos x="6" y="17"/>
                  </a:cxn>
                  <a:cxn ang="0">
                    <a:pos x="6" y="17"/>
                  </a:cxn>
                  <a:cxn ang="0">
                    <a:pos x="5" y="19"/>
                  </a:cxn>
                  <a:cxn ang="0">
                    <a:pos x="5" y="20"/>
                  </a:cxn>
                  <a:cxn ang="0">
                    <a:pos x="4" y="21"/>
                  </a:cxn>
                  <a:cxn ang="0">
                    <a:pos x="3" y="22"/>
                  </a:cxn>
                  <a:cxn ang="0">
                    <a:pos x="1" y="23"/>
                  </a:cxn>
                  <a:cxn ang="0">
                    <a:pos x="0" y="26"/>
                  </a:cxn>
                  <a:cxn ang="0">
                    <a:pos x="39" y="68"/>
                  </a:cxn>
                  <a:cxn ang="0">
                    <a:pos x="41" y="66"/>
                  </a:cxn>
                  <a:cxn ang="0">
                    <a:pos x="45" y="63"/>
                  </a:cxn>
                  <a:cxn ang="0">
                    <a:pos x="47" y="60"/>
                  </a:cxn>
                  <a:cxn ang="0">
                    <a:pos x="50" y="57"/>
                  </a:cxn>
                  <a:cxn ang="0">
                    <a:pos x="53" y="53"/>
                  </a:cxn>
                  <a:cxn ang="0">
                    <a:pos x="55" y="50"/>
                  </a:cxn>
                  <a:cxn ang="0">
                    <a:pos x="57" y="46"/>
                  </a:cxn>
                  <a:cxn ang="0">
                    <a:pos x="60" y="43"/>
                  </a:cxn>
                  <a:cxn ang="0">
                    <a:pos x="33" y="59"/>
                  </a:cxn>
                  <a:cxn ang="0">
                    <a:pos x="33" y="0"/>
                  </a:cxn>
                  <a:cxn ang="0">
                    <a:pos x="15" y="0"/>
                  </a:cxn>
                  <a:cxn ang="0">
                    <a:pos x="6" y="16"/>
                  </a:cxn>
                  <a:cxn ang="0">
                    <a:pos x="33" y="0"/>
                  </a:cxn>
                </a:cxnLst>
                <a:rect l="0" t="0" r="r" b="b"/>
                <a:pathLst>
                  <a:path w="60" h="68">
                    <a:moveTo>
                      <a:pt x="33" y="0"/>
                    </a:moveTo>
                    <a:lnTo>
                      <a:pt x="6" y="16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4" y="21"/>
                    </a:lnTo>
                    <a:lnTo>
                      <a:pt x="3" y="22"/>
                    </a:lnTo>
                    <a:lnTo>
                      <a:pt x="1" y="23"/>
                    </a:lnTo>
                    <a:lnTo>
                      <a:pt x="0" y="26"/>
                    </a:lnTo>
                    <a:lnTo>
                      <a:pt x="39" y="68"/>
                    </a:lnTo>
                    <a:lnTo>
                      <a:pt x="41" y="66"/>
                    </a:lnTo>
                    <a:lnTo>
                      <a:pt x="45" y="63"/>
                    </a:lnTo>
                    <a:lnTo>
                      <a:pt x="47" y="60"/>
                    </a:lnTo>
                    <a:lnTo>
                      <a:pt x="50" y="57"/>
                    </a:lnTo>
                    <a:lnTo>
                      <a:pt x="53" y="53"/>
                    </a:lnTo>
                    <a:lnTo>
                      <a:pt x="55" y="50"/>
                    </a:lnTo>
                    <a:lnTo>
                      <a:pt x="57" y="46"/>
                    </a:lnTo>
                    <a:lnTo>
                      <a:pt x="60" y="43"/>
                    </a:lnTo>
                    <a:lnTo>
                      <a:pt x="33" y="59"/>
                    </a:lnTo>
                    <a:lnTo>
                      <a:pt x="33" y="0"/>
                    </a:lnTo>
                    <a:lnTo>
                      <a:pt x="15" y="0"/>
                    </a:lnTo>
                    <a:lnTo>
                      <a:pt x="6" y="1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1" name="Freeform 3911"/>
              <p:cNvSpPr>
                <a:spLocks/>
              </p:cNvSpPr>
              <p:nvPr/>
            </p:nvSpPr>
            <p:spPr bwMode="auto">
              <a:xfrm>
                <a:off x="5027" y="2917"/>
                <a:ext cx="8" cy="12"/>
              </a:xfrm>
              <a:custGeom>
                <a:avLst/>
                <a:gdLst/>
                <a:ahLst/>
                <a:cxnLst>
                  <a:cxn ang="0">
                    <a:pos x="39" y="29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10" y="59"/>
                  </a:cxn>
                  <a:cxn ang="0">
                    <a:pos x="39" y="29"/>
                  </a:cxn>
                  <a:cxn ang="0">
                    <a:pos x="39" y="29"/>
                  </a:cxn>
                  <a:cxn ang="0">
                    <a:pos x="39" y="0"/>
                  </a:cxn>
                  <a:cxn ang="0">
                    <a:pos x="10" y="0"/>
                  </a:cxn>
                  <a:cxn ang="0">
                    <a:pos x="39" y="29"/>
                  </a:cxn>
                </a:cxnLst>
                <a:rect l="0" t="0" r="r" b="b"/>
                <a:pathLst>
                  <a:path w="39" h="59">
                    <a:moveTo>
                      <a:pt x="39" y="29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10" y="5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0"/>
                    </a:lnTo>
                    <a:lnTo>
                      <a:pt x="10" y="0"/>
                    </a:lnTo>
                    <a:lnTo>
                      <a:pt x="39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2" name="Freeform 3912"/>
              <p:cNvSpPr>
                <a:spLocks/>
              </p:cNvSpPr>
              <p:nvPr/>
            </p:nvSpPr>
            <p:spPr bwMode="auto">
              <a:xfrm>
                <a:off x="5024" y="2923"/>
                <a:ext cx="11" cy="32"/>
              </a:xfrm>
              <a:custGeom>
                <a:avLst/>
                <a:gdLst/>
                <a:ahLst/>
                <a:cxnLst>
                  <a:cxn ang="0">
                    <a:pos x="28" y="160"/>
                  </a:cxn>
                  <a:cxn ang="0">
                    <a:pos x="57" y="132"/>
                  </a:cxn>
                  <a:cxn ang="0">
                    <a:pos x="57" y="0"/>
                  </a:cxn>
                  <a:cxn ang="0">
                    <a:pos x="0" y="0"/>
                  </a:cxn>
                  <a:cxn ang="0">
                    <a:pos x="0" y="132"/>
                  </a:cxn>
                  <a:cxn ang="0">
                    <a:pos x="28" y="160"/>
                  </a:cxn>
                  <a:cxn ang="0">
                    <a:pos x="28" y="160"/>
                  </a:cxn>
                  <a:cxn ang="0">
                    <a:pos x="57" y="160"/>
                  </a:cxn>
                  <a:cxn ang="0">
                    <a:pos x="57" y="132"/>
                  </a:cxn>
                  <a:cxn ang="0">
                    <a:pos x="28" y="160"/>
                  </a:cxn>
                </a:cxnLst>
                <a:rect l="0" t="0" r="r" b="b"/>
                <a:pathLst>
                  <a:path w="57" h="160">
                    <a:moveTo>
                      <a:pt x="28" y="160"/>
                    </a:moveTo>
                    <a:lnTo>
                      <a:pt x="57" y="132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132"/>
                    </a:lnTo>
                    <a:lnTo>
                      <a:pt x="28" y="160"/>
                    </a:lnTo>
                    <a:lnTo>
                      <a:pt x="28" y="160"/>
                    </a:lnTo>
                    <a:lnTo>
                      <a:pt x="57" y="160"/>
                    </a:lnTo>
                    <a:lnTo>
                      <a:pt x="57" y="132"/>
                    </a:lnTo>
                    <a:lnTo>
                      <a:pt x="28" y="1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3" name="Freeform 3913"/>
              <p:cNvSpPr>
                <a:spLocks/>
              </p:cNvSpPr>
              <p:nvPr/>
            </p:nvSpPr>
            <p:spPr bwMode="auto">
              <a:xfrm>
                <a:off x="5032" y="2927"/>
                <a:ext cx="12" cy="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5" y="4"/>
                  </a:cxn>
                  <a:cxn ang="0">
                    <a:pos x="3" y="10"/>
                  </a:cxn>
                  <a:cxn ang="0">
                    <a:pos x="2" y="16"/>
                  </a:cxn>
                  <a:cxn ang="0">
                    <a:pos x="2" y="22"/>
                  </a:cxn>
                  <a:cxn ang="0">
                    <a:pos x="1" y="28"/>
                  </a:cxn>
                  <a:cxn ang="0">
                    <a:pos x="1" y="33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59" y="46"/>
                  </a:cxn>
                  <a:cxn ang="0">
                    <a:pos x="59" y="41"/>
                  </a:cxn>
                  <a:cxn ang="0">
                    <a:pos x="59" y="37"/>
                  </a:cxn>
                  <a:cxn ang="0">
                    <a:pos x="59" y="33"/>
                  </a:cxn>
                  <a:cxn ang="0">
                    <a:pos x="60" y="29"/>
                  </a:cxn>
                  <a:cxn ang="0">
                    <a:pos x="60" y="25"/>
                  </a:cxn>
                  <a:cxn ang="0">
                    <a:pos x="61" y="23"/>
                  </a:cxn>
                  <a:cxn ang="0">
                    <a:pos x="61" y="21"/>
                  </a:cxn>
                  <a:cxn ang="0">
                    <a:pos x="62" y="18"/>
                  </a:cxn>
                  <a:cxn ang="0">
                    <a:pos x="62" y="18"/>
                  </a:cxn>
                  <a:cxn ang="0">
                    <a:pos x="7" y="0"/>
                  </a:cxn>
                </a:cxnLst>
                <a:rect l="0" t="0" r="r" b="b"/>
                <a:pathLst>
                  <a:path w="62" h="46">
                    <a:moveTo>
                      <a:pt x="7" y="0"/>
                    </a:moveTo>
                    <a:lnTo>
                      <a:pt x="7" y="0"/>
                    </a:lnTo>
                    <a:lnTo>
                      <a:pt x="5" y="4"/>
                    </a:lnTo>
                    <a:lnTo>
                      <a:pt x="3" y="10"/>
                    </a:lnTo>
                    <a:lnTo>
                      <a:pt x="2" y="16"/>
                    </a:lnTo>
                    <a:lnTo>
                      <a:pt x="2" y="22"/>
                    </a:lnTo>
                    <a:lnTo>
                      <a:pt x="1" y="28"/>
                    </a:lnTo>
                    <a:lnTo>
                      <a:pt x="1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59" y="46"/>
                    </a:lnTo>
                    <a:lnTo>
                      <a:pt x="59" y="41"/>
                    </a:lnTo>
                    <a:lnTo>
                      <a:pt x="59" y="37"/>
                    </a:lnTo>
                    <a:lnTo>
                      <a:pt x="59" y="33"/>
                    </a:lnTo>
                    <a:lnTo>
                      <a:pt x="60" y="29"/>
                    </a:lnTo>
                    <a:lnTo>
                      <a:pt x="60" y="25"/>
                    </a:lnTo>
                    <a:lnTo>
                      <a:pt x="61" y="23"/>
                    </a:lnTo>
                    <a:lnTo>
                      <a:pt x="61" y="21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4" name="Freeform 3914"/>
              <p:cNvSpPr>
                <a:spLocks/>
              </p:cNvSpPr>
              <p:nvPr/>
            </p:nvSpPr>
            <p:spPr bwMode="auto">
              <a:xfrm>
                <a:off x="5033" y="2920"/>
                <a:ext cx="12" cy="1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3" y="0"/>
                  </a:cxn>
                  <a:cxn ang="0">
                    <a:pos x="20" y="4"/>
                  </a:cxn>
                  <a:cxn ang="0">
                    <a:pos x="15" y="7"/>
                  </a:cxn>
                  <a:cxn ang="0">
                    <a:pos x="11" y="12"/>
                  </a:cxn>
                  <a:cxn ang="0">
                    <a:pos x="9" y="15"/>
                  </a:cxn>
                  <a:cxn ang="0">
                    <a:pos x="6" y="20"/>
                  </a:cxn>
                  <a:cxn ang="0">
                    <a:pos x="3" y="24"/>
                  </a:cxn>
                  <a:cxn ang="0">
                    <a:pos x="1" y="30"/>
                  </a:cxn>
                  <a:cxn ang="0">
                    <a:pos x="0" y="35"/>
                  </a:cxn>
                  <a:cxn ang="0">
                    <a:pos x="55" y="53"/>
                  </a:cxn>
                  <a:cxn ang="0">
                    <a:pos x="55" y="51"/>
                  </a:cxn>
                  <a:cxn ang="0">
                    <a:pos x="56" y="50"/>
                  </a:cxn>
                  <a:cxn ang="0">
                    <a:pos x="56" y="49"/>
                  </a:cxn>
                  <a:cxn ang="0">
                    <a:pos x="58" y="48"/>
                  </a:cxn>
                  <a:cxn ang="0">
                    <a:pos x="58" y="46"/>
                  </a:cxn>
                  <a:cxn ang="0">
                    <a:pos x="59" y="45"/>
                  </a:cxn>
                  <a:cxn ang="0">
                    <a:pos x="59" y="45"/>
                  </a:cxn>
                  <a:cxn ang="0">
                    <a:pos x="60" y="45"/>
                  </a:cxn>
                  <a:cxn ang="0">
                    <a:pos x="60" y="45"/>
                  </a:cxn>
                  <a:cxn ang="0">
                    <a:pos x="23" y="0"/>
                  </a:cxn>
                </a:cxnLst>
                <a:rect l="0" t="0" r="r" b="b"/>
                <a:pathLst>
                  <a:path w="60" h="53">
                    <a:moveTo>
                      <a:pt x="23" y="0"/>
                    </a:moveTo>
                    <a:lnTo>
                      <a:pt x="23" y="0"/>
                    </a:lnTo>
                    <a:lnTo>
                      <a:pt x="20" y="4"/>
                    </a:lnTo>
                    <a:lnTo>
                      <a:pt x="15" y="7"/>
                    </a:lnTo>
                    <a:lnTo>
                      <a:pt x="11" y="12"/>
                    </a:lnTo>
                    <a:lnTo>
                      <a:pt x="9" y="15"/>
                    </a:lnTo>
                    <a:lnTo>
                      <a:pt x="6" y="20"/>
                    </a:lnTo>
                    <a:lnTo>
                      <a:pt x="3" y="24"/>
                    </a:lnTo>
                    <a:lnTo>
                      <a:pt x="1" y="30"/>
                    </a:lnTo>
                    <a:lnTo>
                      <a:pt x="0" y="35"/>
                    </a:lnTo>
                    <a:lnTo>
                      <a:pt x="55" y="53"/>
                    </a:lnTo>
                    <a:lnTo>
                      <a:pt x="55" y="51"/>
                    </a:lnTo>
                    <a:lnTo>
                      <a:pt x="56" y="50"/>
                    </a:lnTo>
                    <a:lnTo>
                      <a:pt x="56" y="49"/>
                    </a:lnTo>
                    <a:lnTo>
                      <a:pt x="58" y="48"/>
                    </a:lnTo>
                    <a:lnTo>
                      <a:pt x="58" y="46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5" name="Freeform 3915"/>
              <p:cNvSpPr>
                <a:spLocks/>
              </p:cNvSpPr>
              <p:nvPr/>
            </p:nvSpPr>
            <p:spPr bwMode="auto">
              <a:xfrm>
                <a:off x="5038" y="2917"/>
                <a:ext cx="8" cy="12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37" y="0"/>
                  </a:cxn>
                  <a:cxn ang="0">
                    <a:pos x="31" y="1"/>
                  </a:cxn>
                  <a:cxn ang="0">
                    <a:pos x="25" y="2"/>
                  </a:cxn>
                  <a:cxn ang="0">
                    <a:pos x="20" y="4"/>
                  </a:cxn>
                  <a:cxn ang="0">
                    <a:pos x="15" y="6"/>
                  </a:cxn>
                  <a:cxn ang="0">
                    <a:pos x="9" y="8"/>
                  </a:cxn>
                  <a:cxn ang="0">
                    <a:pos x="5" y="12"/>
                  </a:cxn>
                  <a:cxn ang="0">
                    <a:pos x="0" y="15"/>
                  </a:cxn>
                  <a:cxn ang="0">
                    <a:pos x="37" y="60"/>
                  </a:cxn>
                  <a:cxn ang="0">
                    <a:pos x="37" y="59"/>
                  </a:cxn>
                  <a:cxn ang="0">
                    <a:pos x="37" y="59"/>
                  </a:cxn>
                  <a:cxn ang="0">
                    <a:pos x="38" y="59"/>
                  </a:cxn>
                  <a:cxn ang="0">
                    <a:pos x="38" y="59"/>
                  </a:cxn>
                  <a:cxn ang="0">
                    <a:pos x="38" y="59"/>
                  </a:cxn>
                  <a:cxn ang="0">
                    <a:pos x="39" y="59"/>
                  </a:cxn>
                  <a:cxn ang="0">
                    <a:pos x="40" y="59"/>
                  </a:cxn>
                  <a:cxn ang="0">
                    <a:pos x="42" y="59"/>
                  </a:cxn>
                  <a:cxn ang="0">
                    <a:pos x="42" y="59"/>
                  </a:cxn>
                  <a:cxn ang="0">
                    <a:pos x="42" y="0"/>
                  </a:cxn>
                </a:cxnLst>
                <a:rect l="0" t="0" r="r" b="b"/>
                <a:pathLst>
                  <a:path w="42" h="60">
                    <a:moveTo>
                      <a:pt x="42" y="0"/>
                    </a:moveTo>
                    <a:lnTo>
                      <a:pt x="42" y="0"/>
                    </a:lnTo>
                    <a:lnTo>
                      <a:pt x="37" y="0"/>
                    </a:lnTo>
                    <a:lnTo>
                      <a:pt x="31" y="1"/>
                    </a:lnTo>
                    <a:lnTo>
                      <a:pt x="25" y="2"/>
                    </a:lnTo>
                    <a:lnTo>
                      <a:pt x="20" y="4"/>
                    </a:lnTo>
                    <a:lnTo>
                      <a:pt x="15" y="6"/>
                    </a:lnTo>
                    <a:lnTo>
                      <a:pt x="9" y="8"/>
                    </a:lnTo>
                    <a:lnTo>
                      <a:pt x="5" y="12"/>
                    </a:lnTo>
                    <a:lnTo>
                      <a:pt x="0" y="15"/>
                    </a:lnTo>
                    <a:lnTo>
                      <a:pt x="37" y="60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9" y="59"/>
                    </a:lnTo>
                    <a:lnTo>
                      <a:pt x="40" y="59"/>
                    </a:lnTo>
                    <a:lnTo>
                      <a:pt x="42" y="59"/>
                    </a:lnTo>
                    <a:lnTo>
                      <a:pt x="42" y="5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6" name="Freeform 3916"/>
              <p:cNvSpPr>
                <a:spLocks/>
              </p:cNvSpPr>
              <p:nvPr/>
            </p:nvSpPr>
            <p:spPr bwMode="auto">
              <a:xfrm>
                <a:off x="5046" y="2917"/>
                <a:ext cx="6" cy="12"/>
              </a:xfrm>
              <a:custGeom>
                <a:avLst/>
                <a:gdLst/>
                <a:ahLst/>
                <a:cxnLst>
                  <a:cxn ang="0">
                    <a:pos x="32" y="8"/>
                  </a:cxn>
                  <a:cxn ang="0">
                    <a:pos x="32" y="8"/>
                  </a:cxn>
                  <a:cxn ang="0">
                    <a:pos x="28" y="6"/>
                  </a:cxn>
                  <a:cxn ang="0">
                    <a:pos x="25" y="5"/>
                  </a:cxn>
                  <a:cxn ang="0">
                    <a:pos x="20" y="4"/>
                  </a:cxn>
                  <a:cxn ang="0">
                    <a:pos x="17" y="2"/>
                  </a:cxn>
                  <a:cxn ang="0">
                    <a:pos x="12" y="1"/>
                  </a:cxn>
                  <a:cxn ang="0">
                    <a:pos x="9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1" y="59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3" y="59"/>
                  </a:cxn>
                  <a:cxn ang="0">
                    <a:pos x="4" y="59"/>
                  </a:cxn>
                  <a:cxn ang="0">
                    <a:pos x="4" y="59"/>
                  </a:cxn>
                  <a:cxn ang="0">
                    <a:pos x="5" y="59"/>
                  </a:cxn>
                  <a:cxn ang="0">
                    <a:pos x="5" y="59"/>
                  </a:cxn>
                  <a:cxn ang="0">
                    <a:pos x="5" y="59"/>
                  </a:cxn>
                  <a:cxn ang="0">
                    <a:pos x="32" y="8"/>
                  </a:cxn>
                </a:cxnLst>
                <a:rect l="0" t="0" r="r" b="b"/>
                <a:pathLst>
                  <a:path w="32" h="59">
                    <a:moveTo>
                      <a:pt x="32" y="8"/>
                    </a:moveTo>
                    <a:lnTo>
                      <a:pt x="32" y="8"/>
                    </a:lnTo>
                    <a:lnTo>
                      <a:pt x="28" y="6"/>
                    </a:lnTo>
                    <a:lnTo>
                      <a:pt x="25" y="5"/>
                    </a:lnTo>
                    <a:lnTo>
                      <a:pt x="20" y="4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1" y="59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7" name="Freeform 3917"/>
              <p:cNvSpPr>
                <a:spLocks/>
              </p:cNvSpPr>
              <p:nvPr/>
            </p:nvSpPr>
            <p:spPr bwMode="auto">
              <a:xfrm>
                <a:off x="5047" y="2919"/>
                <a:ext cx="10" cy="10"/>
              </a:xfrm>
              <a:custGeom>
                <a:avLst/>
                <a:gdLst/>
                <a:ahLst/>
                <a:cxnLst>
                  <a:cxn ang="0">
                    <a:pos x="51" y="22"/>
                  </a:cxn>
                  <a:cxn ang="0">
                    <a:pos x="51" y="22"/>
                  </a:cxn>
                  <a:cxn ang="0">
                    <a:pos x="49" y="19"/>
                  </a:cxn>
                  <a:cxn ang="0">
                    <a:pos x="47" y="15"/>
                  </a:cxn>
                  <a:cxn ang="0">
                    <a:pos x="43" y="13"/>
                  </a:cxn>
                  <a:cxn ang="0">
                    <a:pos x="41" y="9"/>
                  </a:cxn>
                  <a:cxn ang="0">
                    <a:pos x="37" y="7"/>
                  </a:cxn>
                  <a:cxn ang="0">
                    <a:pos x="34" y="5"/>
                  </a:cxn>
                  <a:cxn ang="0">
                    <a:pos x="30" y="3"/>
                  </a:cxn>
                  <a:cxn ang="0">
                    <a:pos x="27" y="0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1" y="53"/>
                  </a:cxn>
                  <a:cxn ang="0">
                    <a:pos x="3" y="53"/>
                  </a:cxn>
                  <a:cxn ang="0">
                    <a:pos x="3" y="53"/>
                  </a:cxn>
                  <a:cxn ang="0">
                    <a:pos x="51" y="22"/>
                  </a:cxn>
                </a:cxnLst>
                <a:rect l="0" t="0" r="r" b="b"/>
                <a:pathLst>
                  <a:path w="51" h="53">
                    <a:moveTo>
                      <a:pt x="51" y="22"/>
                    </a:moveTo>
                    <a:lnTo>
                      <a:pt x="51" y="22"/>
                    </a:lnTo>
                    <a:lnTo>
                      <a:pt x="49" y="19"/>
                    </a:lnTo>
                    <a:lnTo>
                      <a:pt x="47" y="15"/>
                    </a:lnTo>
                    <a:lnTo>
                      <a:pt x="43" y="13"/>
                    </a:lnTo>
                    <a:lnTo>
                      <a:pt x="41" y="9"/>
                    </a:lnTo>
                    <a:lnTo>
                      <a:pt x="37" y="7"/>
                    </a:lnTo>
                    <a:lnTo>
                      <a:pt x="34" y="5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3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51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8" name="Freeform 3918"/>
              <p:cNvSpPr>
                <a:spLocks/>
              </p:cNvSpPr>
              <p:nvPr/>
            </p:nvSpPr>
            <p:spPr bwMode="auto">
              <a:xfrm>
                <a:off x="5048" y="2923"/>
                <a:ext cx="12" cy="9"/>
              </a:xfrm>
              <a:custGeom>
                <a:avLst/>
                <a:gdLst/>
                <a:ahLst/>
                <a:cxnLst>
                  <a:cxn ang="0">
                    <a:pos x="60" y="28"/>
                  </a:cxn>
                  <a:cxn ang="0">
                    <a:pos x="60" y="28"/>
                  </a:cxn>
                  <a:cxn ang="0">
                    <a:pos x="59" y="24"/>
                  </a:cxn>
                  <a:cxn ang="0">
                    <a:pos x="57" y="21"/>
                  </a:cxn>
                  <a:cxn ang="0">
                    <a:pos x="56" y="17"/>
                  </a:cxn>
                  <a:cxn ang="0">
                    <a:pos x="55" y="14"/>
                  </a:cxn>
                  <a:cxn ang="0">
                    <a:pos x="54" y="11"/>
                  </a:cxn>
                  <a:cxn ang="0">
                    <a:pos x="52" y="7"/>
                  </a:cxn>
                  <a:cxn ang="0">
                    <a:pos x="50" y="4"/>
                  </a:cxn>
                  <a:cxn ang="0">
                    <a:pos x="48" y="0"/>
                  </a:cxn>
                  <a:cxn ang="0">
                    <a:pos x="0" y="31"/>
                  </a:cxn>
                  <a:cxn ang="0">
                    <a:pos x="0" y="33"/>
                  </a:cxn>
                  <a:cxn ang="0">
                    <a:pos x="1" y="34"/>
                  </a:cxn>
                  <a:cxn ang="0">
                    <a:pos x="1" y="35"/>
                  </a:cxn>
                  <a:cxn ang="0">
                    <a:pos x="1" y="36"/>
                  </a:cxn>
                  <a:cxn ang="0">
                    <a:pos x="2" y="37"/>
                  </a:cxn>
                  <a:cxn ang="0">
                    <a:pos x="2" y="39"/>
                  </a:cxn>
                  <a:cxn ang="0">
                    <a:pos x="3" y="41"/>
                  </a:cxn>
                  <a:cxn ang="0">
                    <a:pos x="3" y="43"/>
                  </a:cxn>
                  <a:cxn ang="0">
                    <a:pos x="3" y="43"/>
                  </a:cxn>
                  <a:cxn ang="0">
                    <a:pos x="60" y="28"/>
                  </a:cxn>
                </a:cxnLst>
                <a:rect l="0" t="0" r="r" b="b"/>
                <a:pathLst>
                  <a:path w="60" h="43">
                    <a:moveTo>
                      <a:pt x="60" y="28"/>
                    </a:moveTo>
                    <a:lnTo>
                      <a:pt x="60" y="28"/>
                    </a:lnTo>
                    <a:lnTo>
                      <a:pt x="59" y="24"/>
                    </a:lnTo>
                    <a:lnTo>
                      <a:pt x="57" y="21"/>
                    </a:lnTo>
                    <a:lnTo>
                      <a:pt x="56" y="17"/>
                    </a:lnTo>
                    <a:lnTo>
                      <a:pt x="55" y="14"/>
                    </a:lnTo>
                    <a:lnTo>
                      <a:pt x="54" y="11"/>
                    </a:lnTo>
                    <a:lnTo>
                      <a:pt x="52" y="7"/>
                    </a:lnTo>
                    <a:lnTo>
                      <a:pt x="50" y="4"/>
                    </a:lnTo>
                    <a:lnTo>
                      <a:pt x="48" y="0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1" y="34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2" y="37"/>
                    </a:lnTo>
                    <a:lnTo>
                      <a:pt x="2" y="39"/>
                    </a:lnTo>
                    <a:lnTo>
                      <a:pt x="3" y="41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9" name="Freeform 3919"/>
              <p:cNvSpPr>
                <a:spLocks/>
              </p:cNvSpPr>
              <p:nvPr/>
            </p:nvSpPr>
            <p:spPr bwMode="auto">
              <a:xfrm>
                <a:off x="5048" y="2929"/>
                <a:ext cx="12" cy="7"/>
              </a:xfrm>
              <a:custGeom>
                <a:avLst/>
                <a:gdLst/>
                <a:ahLst/>
                <a:cxnLst>
                  <a:cxn ang="0">
                    <a:pos x="61" y="38"/>
                  </a:cxn>
                  <a:cxn ang="0">
                    <a:pos x="61" y="38"/>
                  </a:cxn>
                  <a:cxn ang="0">
                    <a:pos x="61" y="33"/>
                  </a:cxn>
                  <a:cxn ang="0">
                    <a:pos x="60" y="28"/>
                  </a:cxn>
                  <a:cxn ang="0">
                    <a:pos x="60" y="23"/>
                  </a:cxn>
                  <a:cxn ang="0">
                    <a:pos x="60" y="18"/>
                  </a:cxn>
                  <a:cxn ang="0">
                    <a:pos x="59" y="14"/>
                  </a:cxn>
                  <a:cxn ang="0">
                    <a:pos x="59" y="9"/>
                  </a:cxn>
                  <a:cxn ang="0">
                    <a:pos x="58" y="5"/>
                  </a:cxn>
                  <a:cxn ang="0">
                    <a:pos x="57" y="0"/>
                  </a:cxn>
                  <a:cxn ang="0">
                    <a:pos x="0" y="15"/>
                  </a:cxn>
                  <a:cxn ang="0">
                    <a:pos x="1" y="16"/>
                  </a:cxn>
                  <a:cxn ang="0">
                    <a:pos x="1" y="18"/>
                  </a:cxn>
                  <a:cxn ang="0">
                    <a:pos x="1" y="21"/>
                  </a:cxn>
                  <a:cxn ang="0">
                    <a:pos x="2" y="24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2" y="35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61" y="38"/>
                  </a:cxn>
                </a:cxnLst>
                <a:rect l="0" t="0" r="r" b="b"/>
                <a:pathLst>
                  <a:path w="61" h="38">
                    <a:moveTo>
                      <a:pt x="61" y="38"/>
                    </a:moveTo>
                    <a:lnTo>
                      <a:pt x="61" y="38"/>
                    </a:lnTo>
                    <a:lnTo>
                      <a:pt x="61" y="33"/>
                    </a:lnTo>
                    <a:lnTo>
                      <a:pt x="60" y="28"/>
                    </a:lnTo>
                    <a:lnTo>
                      <a:pt x="60" y="23"/>
                    </a:lnTo>
                    <a:lnTo>
                      <a:pt x="60" y="18"/>
                    </a:lnTo>
                    <a:lnTo>
                      <a:pt x="59" y="14"/>
                    </a:lnTo>
                    <a:lnTo>
                      <a:pt x="59" y="9"/>
                    </a:lnTo>
                    <a:lnTo>
                      <a:pt x="58" y="5"/>
                    </a:lnTo>
                    <a:lnTo>
                      <a:pt x="57" y="0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61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0" name="Freeform 3920"/>
              <p:cNvSpPr>
                <a:spLocks/>
              </p:cNvSpPr>
              <p:nvPr/>
            </p:nvSpPr>
            <p:spPr bwMode="auto">
              <a:xfrm>
                <a:off x="5048" y="2936"/>
                <a:ext cx="12" cy="9"/>
              </a:xfrm>
              <a:custGeom>
                <a:avLst/>
                <a:gdLst/>
                <a:ahLst/>
                <a:cxnLst>
                  <a:cxn ang="0">
                    <a:pos x="55" y="46"/>
                  </a:cxn>
                  <a:cxn ang="0">
                    <a:pos x="55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  <a:cxn ang="0">
                    <a:pos x="60" y="24"/>
                  </a:cxn>
                  <a:cxn ang="0">
                    <a:pos x="61" y="18"/>
                  </a:cxn>
                  <a:cxn ang="0">
                    <a:pos x="61" y="13"/>
                  </a:cxn>
                  <a:cxn ang="0">
                    <a:pos x="62" y="7"/>
                  </a:cxn>
                  <a:cxn ang="0">
                    <a:pos x="62" y="0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3" y="9"/>
                  </a:cxn>
                  <a:cxn ang="0">
                    <a:pos x="3" y="14"/>
                  </a:cxn>
                  <a:cxn ang="0">
                    <a:pos x="2" y="17"/>
                  </a:cxn>
                  <a:cxn ang="0">
                    <a:pos x="2" y="21"/>
                  </a:cxn>
                  <a:cxn ang="0">
                    <a:pos x="1" y="23"/>
                  </a:cxn>
                  <a:cxn ang="0">
                    <a:pos x="1" y="27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55" y="46"/>
                  </a:cxn>
                </a:cxnLst>
                <a:rect l="0" t="0" r="r" b="b"/>
                <a:pathLst>
                  <a:path w="62" h="46">
                    <a:moveTo>
                      <a:pt x="55" y="46"/>
                    </a:move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lnTo>
                      <a:pt x="60" y="24"/>
                    </a:lnTo>
                    <a:lnTo>
                      <a:pt x="61" y="18"/>
                    </a:lnTo>
                    <a:lnTo>
                      <a:pt x="61" y="13"/>
                    </a:lnTo>
                    <a:lnTo>
                      <a:pt x="62" y="7"/>
                    </a:lnTo>
                    <a:lnTo>
                      <a:pt x="62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3" y="14"/>
                    </a:lnTo>
                    <a:lnTo>
                      <a:pt x="2" y="17"/>
                    </a:lnTo>
                    <a:lnTo>
                      <a:pt x="2" y="21"/>
                    </a:lnTo>
                    <a:lnTo>
                      <a:pt x="1" y="23"/>
                    </a:lnTo>
                    <a:lnTo>
                      <a:pt x="1" y="27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55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1" name="Freeform 3921"/>
              <p:cNvSpPr>
                <a:spLocks/>
              </p:cNvSpPr>
              <p:nvPr/>
            </p:nvSpPr>
            <p:spPr bwMode="auto">
              <a:xfrm>
                <a:off x="5047" y="2942"/>
                <a:ext cx="12" cy="11"/>
              </a:xfrm>
              <a:custGeom>
                <a:avLst/>
                <a:gdLst/>
                <a:ahLst/>
                <a:cxnLst>
                  <a:cxn ang="0">
                    <a:pos x="37" y="54"/>
                  </a:cxn>
                  <a:cxn ang="0">
                    <a:pos x="37" y="54"/>
                  </a:cxn>
                  <a:cxn ang="0">
                    <a:pos x="41" y="50"/>
                  </a:cxn>
                  <a:cxn ang="0">
                    <a:pos x="45" y="46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5" y="33"/>
                  </a:cxn>
                  <a:cxn ang="0">
                    <a:pos x="57" y="29"/>
                  </a:cxn>
                  <a:cxn ang="0">
                    <a:pos x="59" y="24"/>
                  </a:cxn>
                  <a:cxn ang="0">
                    <a:pos x="60" y="18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3" y="7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1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37" y="54"/>
                  </a:cxn>
                </a:cxnLst>
                <a:rect l="0" t="0" r="r" b="b"/>
                <a:pathLst>
                  <a:path w="60" h="54">
                    <a:moveTo>
                      <a:pt x="37" y="54"/>
                    </a:moveTo>
                    <a:lnTo>
                      <a:pt x="37" y="54"/>
                    </a:lnTo>
                    <a:lnTo>
                      <a:pt x="41" y="50"/>
                    </a:lnTo>
                    <a:lnTo>
                      <a:pt x="45" y="46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5" y="33"/>
                    </a:lnTo>
                    <a:lnTo>
                      <a:pt x="57" y="29"/>
                    </a:lnTo>
                    <a:lnTo>
                      <a:pt x="59" y="24"/>
                    </a:lnTo>
                    <a:lnTo>
                      <a:pt x="60" y="18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7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2" name="Freeform 3922"/>
              <p:cNvSpPr>
                <a:spLocks/>
              </p:cNvSpPr>
              <p:nvPr/>
            </p:nvSpPr>
            <p:spPr bwMode="auto">
              <a:xfrm>
                <a:off x="5046" y="2944"/>
                <a:ext cx="8" cy="11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0" y="59"/>
                  </a:cxn>
                  <a:cxn ang="0">
                    <a:pos x="5" y="59"/>
                  </a:cxn>
                  <a:cxn ang="0">
                    <a:pos x="11" y="58"/>
                  </a:cxn>
                  <a:cxn ang="0">
                    <a:pos x="17" y="58"/>
                  </a:cxn>
                  <a:cxn ang="0">
                    <a:pos x="21" y="55"/>
                  </a:cxn>
                  <a:cxn ang="0">
                    <a:pos x="27" y="54"/>
                  </a:cxn>
                  <a:cxn ang="0">
                    <a:pos x="33" y="51"/>
                  </a:cxn>
                  <a:cxn ang="0">
                    <a:pos x="38" y="48"/>
                  </a:cxn>
                  <a:cxn ang="0">
                    <a:pos x="42" y="45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59"/>
                  </a:cxn>
                </a:cxnLst>
                <a:rect l="0" t="0" r="r" b="b"/>
                <a:pathLst>
                  <a:path w="42" h="59">
                    <a:moveTo>
                      <a:pt x="0" y="59"/>
                    </a:moveTo>
                    <a:lnTo>
                      <a:pt x="0" y="59"/>
                    </a:lnTo>
                    <a:lnTo>
                      <a:pt x="5" y="59"/>
                    </a:lnTo>
                    <a:lnTo>
                      <a:pt x="11" y="58"/>
                    </a:lnTo>
                    <a:lnTo>
                      <a:pt x="17" y="58"/>
                    </a:lnTo>
                    <a:lnTo>
                      <a:pt x="21" y="55"/>
                    </a:lnTo>
                    <a:lnTo>
                      <a:pt x="27" y="54"/>
                    </a:lnTo>
                    <a:lnTo>
                      <a:pt x="33" y="51"/>
                    </a:lnTo>
                    <a:lnTo>
                      <a:pt x="38" y="48"/>
                    </a:lnTo>
                    <a:lnTo>
                      <a:pt x="42" y="4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3" name="Freeform 3923"/>
              <p:cNvSpPr>
                <a:spLocks/>
              </p:cNvSpPr>
              <p:nvPr/>
            </p:nvSpPr>
            <p:spPr bwMode="auto">
              <a:xfrm>
                <a:off x="5036" y="2943"/>
                <a:ext cx="10" cy="12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36"/>
                  </a:cxn>
                  <a:cxn ang="0">
                    <a:pos x="4" y="41"/>
                  </a:cxn>
                  <a:cxn ang="0">
                    <a:pos x="10" y="46"/>
                  </a:cxn>
                  <a:cxn ang="0">
                    <a:pos x="17" y="51"/>
                  </a:cxn>
                  <a:cxn ang="0">
                    <a:pos x="23" y="54"/>
                  </a:cxn>
                  <a:cxn ang="0">
                    <a:pos x="30" y="56"/>
                  </a:cxn>
                  <a:cxn ang="0">
                    <a:pos x="38" y="59"/>
                  </a:cxn>
                  <a:cxn ang="0">
                    <a:pos x="45" y="60"/>
                  </a:cxn>
                  <a:cxn ang="0">
                    <a:pos x="52" y="60"/>
                  </a:cxn>
                  <a:cxn ang="0">
                    <a:pos x="52" y="2"/>
                  </a:cxn>
                  <a:cxn ang="0">
                    <a:pos x="50" y="2"/>
                  </a:cxn>
                  <a:cxn ang="0">
                    <a:pos x="49" y="1"/>
                  </a:cxn>
                  <a:cxn ang="0">
                    <a:pos x="48" y="1"/>
                  </a:cxn>
                  <a:cxn ang="0">
                    <a:pos x="47" y="1"/>
                  </a:cxn>
                  <a:cxn ang="0">
                    <a:pos x="47" y="1"/>
                  </a:cxn>
                  <a:cxn ang="0">
                    <a:pos x="47" y="1"/>
                  </a:cxn>
                  <a:cxn ang="0">
                    <a:pos x="46" y="0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0" y="36"/>
                  </a:cxn>
                </a:cxnLst>
                <a:rect l="0" t="0" r="r" b="b"/>
                <a:pathLst>
                  <a:path w="52" h="60">
                    <a:moveTo>
                      <a:pt x="0" y="36"/>
                    </a:moveTo>
                    <a:lnTo>
                      <a:pt x="0" y="36"/>
                    </a:lnTo>
                    <a:lnTo>
                      <a:pt x="4" y="41"/>
                    </a:lnTo>
                    <a:lnTo>
                      <a:pt x="10" y="46"/>
                    </a:lnTo>
                    <a:lnTo>
                      <a:pt x="17" y="51"/>
                    </a:lnTo>
                    <a:lnTo>
                      <a:pt x="23" y="54"/>
                    </a:lnTo>
                    <a:lnTo>
                      <a:pt x="30" y="56"/>
                    </a:lnTo>
                    <a:lnTo>
                      <a:pt x="38" y="59"/>
                    </a:lnTo>
                    <a:lnTo>
                      <a:pt x="45" y="60"/>
                    </a:lnTo>
                    <a:lnTo>
                      <a:pt x="52" y="60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4" name="Freeform 3924"/>
              <p:cNvSpPr>
                <a:spLocks/>
              </p:cNvSpPr>
              <p:nvPr/>
            </p:nvSpPr>
            <p:spPr bwMode="auto">
              <a:xfrm>
                <a:off x="5032" y="2936"/>
                <a:ext cx="1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" y="21"/>
                  </a:cxn>
                  <a:cxn ang="0">
                    <a:pos x="2" y="30"/>
                  </a:cxn>
                  <a:cxn ang="0">
                    <a:pos x="5" y="39"/>
                  </a:cxn>
                  <a:cxn ang="0">
                    <a:pos x="7" y="47"/>
                  </a:cxn>
                  <a:cxn ang="0">
                    <a:pos x="10" y="55"/>
                  </a:cxn>
                  <a:cxn ang="0">
                    <a:pos x="15" y="63"/>
                  </a:cxn>
                  <a:cxn ang="0">
                    <a:pos x="20" y="72"/>
                  </a:cxn>
                  <a:cxn ang="0">
                    <a:pos x="65" y="36"/>
                  </a:cxn>
                  <a:cxn ang="0">
                    <a:pos x="65" y="35"/>
                  </a:cxn>
                  <a:cxn ang="0">
                    <a:pos x="63" y="32"/>
                  </a:cxn>
                  <a:cxn ang="0">
                    <a:pos x="62" y="29"/>
                  </a:cxn>
                  <a:cxn ang="0">
                    <a:pos x="61" y="25"/>
                  </a:cxn>
                  <a:cxn ang="0">
                    <a:pos x="60" y="21"/>
                  </a:cxn>
                  <a:cxn ang="0">
                    <a:pos x="59" y="14"/>
                  </a:cxn>
                  <a:cxn ang="0">
                    <a:pos x="59" y="8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0" y="0"/>
                  </a:cxn>
                </a:cxnLst>
                <a:rect l="0" t="0" r="r" b="b"/>
                <a:pathLst>
                  <a:path w="65" h="72">
                    <a:moveTo>
                      <a:pt x="0" y="0"/>
                    </a:moveTo>
                    <a:lnTo>
                      <a:pt x="0" y="0"/>
                    </a:lnTo>
                    <a:lnTo>
                      <a:pt x="1" y="10"/>
                    </a:lnTo>
                    <a:lnTo>
                      <a:pt x="1" y="21"/>
                    </a:lnTo>
                    <a:lnTo>
                      <a:pt x="2" y="30"/>
                    </a:lnTo>
                    <a:lnTo>
                      <a:pt x="5" y="39"/>
                    </a:lnTo>
                    <a:lnTo>
                      <a:pt x="7" y="47"/>
                    </a:lnTo>
                    <a:lnTo>
                      <a:pt x="10" y="55"/>
                    </a:lnTo>
                    <a:lnTo>
                      <a:pt x="15" y="63"/>
                    </a:lnTo>
                    <a:lnTo>
                      <a:pt x="20" y="72"/>
                    </a:lnTo>
                    <a:lnTo>
                      <a:pt x="65" y="36"/>
                    </a:lnTo>
                    <a:lnTo>
                      <a:pt x="65" y="35"/>
                    </a:lnTo>
                    <a:lnTo>
                      <a:pt x="63" y="32"/>
                    </a:lnTo>
                    <a:lnTo>
                      <a:pt x="62" y="29"/>
                    </a:lnTo>
                    <a:lnTo>
                      <a:pt x="61" y="25"/>
                    </a:lnTo>
                    <a:lnTo>
                      <a:pt x="60" y="21"/>
                    </a:lnTo>
                    <a:lnTo>
                      <a:pt x="59" y="14"/>
                    </a:lnTo>
                    <a:lnTo>
                      <a:pt x="59" y="8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5" name="Freeform 3925"/>
              <p:cNvSpPr>
                <a:spLocks/>
              </p:cNvSpPr>
              <p:nvPr/>
            </p:nvSpPr>
            <p:spPr bwMode="auto">
              <a:xfrm>
                <a:off x="5035" y="2936"/>
                <a:ext cx="12" cy="12"/>
              </a:xfrm>
              <a:custGeom>
                <a:avLst/>
                <a:gdLst/>
                <a:ahLst/>
                <a:cxnLst>
                  <a:cxn ang="0">
                    <a:pos x="60" y="27"/>
                  </a:cxn>
                  <a:cxn ang="0">
                    <a:pos x="60" y="27"/>
                  </a:cxn>
                  <a:cxn ang="0">
                    <a:pos x="60" y="28"/>
                  </a:cxn>
                  <a:cxn ang="0">
                    <a:pos x="60" y="27"/>
                  </a:cxn>
                  <a:cxn ang="0">
                    <a:pos x="60" y="25"/>
                  </a:cxn>
                  <a:cxn ang="0">
                    <a:pos x="59" y="22"/>
                  </a:cxn>
                  <a:cxn ang="0">
                    <a:pos x="59" y="18"/>
                  </a:cxn>
                  <a:cxn ang="0">
                    <a:pos x="58" y="13"/>
                  </a:cxn>
                  <a:cxn ang="0">
                    <a:pos x="58" y="7"/>
                  </a:cxn>
                  <a:cxn ang="0">
                    <a:pos x="58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2"/>
                  </a:cxn>
                  <a:cxn ang="0">
                    <a:pos x="4" y="39"/>
                  </a:cxn>
                  <a:cxn ang="0">
                    <a:pos x="6" y="46"/>
                  </a:cxn>
                  <a:cxn ang="0">
                    <a:pos x="8" y="53"/>
                  </a:cxn>
                  <a:cxn ang="0">
                    <a:pos x="13" y="60"/>
                  </a:cxn>
                  <a:cxn ang="0">
                    <a:pos x="13" y="60"/>
                  </a:cxn>
                  <a:cxn ang="0">
                    <a:pos x="60" y="27"/>
                  </a:cxn>
                </a:cxnLst>
                <a:rect l="0" t="0" r="r" b="b"/>
                <a:pathLst>
                  <a:path w="60" h="60">
                    <a:moveTo>
                      <a:pt x="60" y="27"/>
                    </a:moveTo>
                    <a:lnTo>
                      <a:pt x="60" y="27"/>
                    </a:lnTo>
                    <a:lnTo>
                      <a:pt x="60" y="28"/>
                    </a:lnTo>
                    <a:lnTo>
                      <a:pt x="60" y="27"/>
                    </a:lnTo>
                    <a:lnTo>
                      <a:pt x="60" y="25"/>
                    </a:lnTo>
                    <a:lnTo>
                      <a:pt x="59" y="22"/>
                    </a:lnTo>
                    <a:lnTo>
                      <a:pt x="59" y="18"/>
                    </a:lnTo>
                    <a:lnTo>
                      <a:pt x="58" y="13"/>
                    </a:lnTo>
                    <a:lnTo>
                      <a:pt x="58" y="7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2"/>
                    </a:lnTo>
                    <a:lnTo>
                      <a:pt x="4" y="39"/>
                    </a:lnTo>
                    <a:lnTo>
                      <a:pt x="6" y="46"/>
                    </a:lnTo>
                    <a:lnTo>
                      <a:pt x="8" y="53"/>
                    </a:lnTo>
                    <a:lnTo>
                      <a:pt x="13" y="60"/>
                    </a:lnTo>
                    <a:lnTo>
                      <a:pt x="13" y="60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6" name="Freeform 3926"/>
              <p:cNvSpPr>
                <a:spLocks/>
              </p:cNvSpPr>
              <p:nvPr/>
            </p:nvSpPr>
            <p:spPr bwMode="auto">
              <a:xfrm>
                <a:off x="5038" y="2941"/>
                <a:ext cx="9" cy="12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44" y="1"/>
                  </a:cxn>
                  <a:cxn ang="0">
                    <a:pos x="45" y="1"/>
                  </a:cxn>
                  <a:cxn ang="0">
                    <a:pos x="46" y="1"/>
                  </a:cxn>
                  <a:cxn ang="0">
                    <a:pos x="47" y="3"/>
                  </a:cxn>
                  <a:cxn ang="0">
                    <a:pos x="47" y="3"/>
                  </a:cxn>
                  <a:cxn ang="0">
                    <a:pos x="47" y="3"/>
                  </a:cxn>
                  <a:cxn ang="0">
                    <a:pos x="47" y="3"/>
                  </a:cxn>
                  <a:cxn ang="0">
                    <a:pos x="0" y="36"/>
                  </a:cxn>
                  <a:cxn ang="0">
                    <a:pos x="3" y="41"/>
                  </a:cxn>
                  <a:cxn ang="0">
                    <a:pos x="7" y="45"/>
                  </a:cxn>
                  <a:cxn ang="0">
                    <a:pos x="12" y="49"/>
                  </a:cxn>
                  <a:cxn ang="0">
                    <a:pos x="17" y="52"/>
                  </a:cxn>
                  <a:cxn ang="0">
                    <a:pos x="23" y="56"/>
                  </a:cxn>
                  <a:cxn ang="0">
                    <a:pos x="29" y="57"/>
                  </a:cxn>
                  <a:cxn ang="0">
                    <a:pos x="36" y="58"/>
                  </a:cxn>
                  <a:cxn ang="0">
                    <a:pos x="42" y="59"/>
                  </a:cxn>
                  <a:cxn ang="0">
                    <a:pos x="42" y="59"/>
                  </a:cxn>
                  <a:cxn ang="0">
                    <a:pos x="42" y="0"/>
                  </a:cxn>
                </a:cxnLst>
                <a:rect l="0" t="0" r="r" b="b"/>
                <a:pathLst>
                  <a:path w="47" h="59">
                    <a:moveTo>
                      <a:pt x="42" y="0"/>
                    </a:move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7" y="45"/>
                    </a:lnTo>
                    <a:lnTo>
                      <a:pt x="12" y="49"/>
                    </a:lnTo>
                    <a:lnTo>
                      <a:pt x="17" y="52"/>
                    </a:lnTo>
                    <a:lnTo>
                      <a:pt x="23" y="56"/>
                    </a:lnTo>
                    <a:lnTo>
                      <a:pt x="29" y="57"/>
                    </a:lnTo>
                    <a:lnTo>
                      <a:pt x="36" y="58"/>
                    </a:lnTo>
                    <a:lnTo>
                      <a:pt x="42" y="59"/>
                    </a:lnTo>
                    <a:lnTo>
                      <a:pt x="42" y="5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7" name="Freeform 3927"/>
              <p:cNvSpPr>
                <a:spLocks/>
              </p:cNvSpPr>
              <p:nvPr/>
            </p:nvSpPr>
            <p:spPr bwMode="auto">
              <a:xfrm>
                <a:off x="5045" y="2941"/>
                <a:ext cx="9" cy="1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59"/>
                  </a:cxn>
                  <a:cxn ang="0">
                    <a:pos x="11" y="58"/>
                  </a:cxn>
                  <a:cxn ang="0">
                    <a:pos x="17" y="57"/>
                  </a:cxn>
                  <a:cxn ang="0">
                    <a:pos x="24" y="56"/>
                  </a:cxn>
                  <a:cxn ang="0">
                    <a:pos x="30" y="52"/>
                  </a:cxn>
                  <a:cxn ang="0">
                    <a:pos x="35" y="49"/>
                  </a:cxn>
                  <a:cxn ang="0">
                    <a:pos x="39" y="45"/>
                  </a:cxn>
                  <a:cxn ang="0">
                    <a:pos x="44" y="41"/>
                  </a:cxn>
                  <a:cxn ang="0">
                    <a:pos x="47" y="36"/>
                  </a:cxn>
                  <a:cxn ang="0">
                    <a:pos x="47" y="36"/>
                  </a:cxn>
                  <a:cxn ang="0">
                    <a:pos x="0" y="3"/>
                  </a:cxn>
                </a:cxnLst>
                <a:rect l="0" t="0" r="r" b="b"/>
                <a:pathLst>
                  <a:path w="47" h="59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59"/>
                    </a:lnTo>
                    <a:lnTo>
                      <a:pt x="11" y="58"/>
                    </a:lnTo>
                    <a:lnTo>
                      <a:pt x="17" y="57"/>
                    </a:lnTo>
                    <a:lnTo>
                      <a:pt x="24" y="56"/>
                    </a:lnTo>
                    <a:lnTo>
                      <a:pt x="30" y="52"/>
                    </a:lnTo>
                    <a:lnTo>
                      <a:pt x="35" y="49"/>
                    </a:lnTo>
                    <a:lnTo>
                      <a:pt x="39" y="45"/>
                    </a:lnTo>
                    <a:lnTo>
                      <a:pt x="44" y="41"/>
                    </a:lnTo>
                    <a:lnTo>
                      <a:pt x="47" y="36"/>
                    </a:lnTo>
                    <a:lnTo>
                      <a:pt x="47" y="3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8" name="Freeform 3928"/>
              <p:cNvSpPr>
                <a:spLocks/>
              </p:cNvSpPr>
              <p:nvPr/>
            </p:nvSpPr>
            <p:spPr bwMode="auto">
              <a:xfrm>
                <a:off x="5045" y="2936"/>
                <a:ext cx="12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7"/>
                  </a:cxn>
                  <a:cxn ang="0">
                    <a:pos x="3" y="13"/>
                  </a:cxn>
                  <a:cxn ang="0">
                    <a:pos x="2" y="18"/>
                  </a:cxn>
                  <a:cxn ang="0">
                    <a:pos x="2" y="22"/>
                  </a:cxn>
                  <a:cxn ang="0">
                    <a:pos x="1" y="25"/>
                  </a:cxn>
                  <a:cxn ang="0">
                    <a:pos x="1" y="27"/>
                  </a:cxn>
                  <a:cxn ang="0">
                    <a:pos x="0" y="28"/>
                  </a:cxn>
                  <a:cxn ang="0">
                    <a:pos x="1" y="27"/>
                  </a:cxn>
                  <a:cxn ang="0">
                    <a:pos x="48" y="60"/>
                  </a:cxn>
                  <a:cxn ang="0">
                    <a:pos x="53" y="53"/>
                  </a:cxn>
                  <a:cxn ang="0">
                    <a:pos x="55" y="46"/>
                  </a:cxn>
                  <a:cxn ang="0">
                    <a:pos x="58" y="39"/>
                  </a:cxn>
                  <a:cxn ang="0">
                    <a:pos x="59" y="32"/>
                  </a:cxn>
                  <a:cxn ang="0">
                    <a:pos x="60" y="24"/>
                  </a:cxn>
                  <a:cxn ang="0">
                    <a:pos x="61" y="17"/>
                  </a:cxn>
                  <a:cxn ang="0">
                    <a:pos x="61" y="9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3" y="0"/>
                  </a:cxn>
                </a:cxnLst>
                <a:rect l="0" t="0" r="r" b="b"/>
                <a:pathLst>
                  <a:path w="61" h="60">
                    <a:moveTo>
                      <a:pt x="3" y="0"/>
                    </a:moveTo>
                    <a:lnTo>
                      <a:pt x="3" y="0"/>
                    </a:lnTo>
                    <a:lnTo>
                      <a:pt x="3" y="7"/>
                    </a:lnTo>
                    <a:lnTo>
                      <a:pt x="3" y="13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1" y="25"/>
                    </a:lnTo>
                    <a:lnTo>
                      <a:pt x="1" y="27"/>
                    </a:lnTo>
                    <a:lnTo>
                      <a:pt x="0" y="28"/>
                    </a:lnTo>
                    <a:lnTo>
                      <a:pt x="1" y="27"/>
                    </a:lnTo>
                    <a:lnTo>
                      <a:pt x="48" y="60"/>
                    </a:lnTo>
                    <a:lnTo>
                      <a:pt x="53" y="53"/>
                    </a:lnTo>
                    <a:lnTo>
                      <a:pt x="55" y="46"/>
                    </a:lnTo>
                    <a:lnTo>
                      <a:pt x="58" y="39"/>
                    </a:lnTo>
                    <a:lnTo>
                      <a:pt x="59" y="32"/>
                    </a:lnTo>
                    <a:lnTo>
                      <a:pt x="60" y="24"/>
                    </a:lnTo>
                    <a:lnTo>
                      <a:pt x="61" y="17"/>
                    </a:lnTo>
                    <a:lnTo>
                      <a:pt x="61" y="9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9" name="Freeform 3929"/>
              <p:cNvSpPr>
                <a:spLocks/>
              </p:cNvSpPr>
              <p:nvPr/>
            </p:nvSpPr>
            <p:spPr bwMode="auto">
              <a:xfrm>
                <a:off x="5045" y="2924"/>
                <a:ext cx="12" cy="12"/>
              </a:xfrm>
              <a:custGeom>
                <a:avLst/>
                <a:gdLst/>
                <a:ahLst/>
                <a:cxnLst>
                  <a:cxn ang="0">
                    <a:pos x="1" y="34"/>
                  </a:cxn>
                  <a:cxn ang="0">
                    <a:pos x="1" y="34"/>
                  </a:cxn>
                  <a:cxn ang="0">
                    <a:pos x="0" y="32"/>
                  </a:cxn>
                  <a:cxn ang="0">
                    <a:pos x="1" y="32"/>
                  </a:cxn>
                  <a:cxn ang="0">
                    <a:pos x="1" y="35"/>
                  </a:cxn>
                  <a:cxn ang="0">
                    <a:pos x="2" y="37"/>
                  </a:cxn>
                  <a:cxn ang="0">
                    <a:pos x="2" y="42"/>
                  </a:cxn>
                  <a:cxn ang="0">
                    <a:pos x="3" y="46"/>
                  </a:cxn>
                  <a:cxn ang="0">
                    <a:pos x="3" y="52"/>
                  </a:cxn>
                  <a:cxn ang="0">
                    <a:pos x="3" y="59"/>
                  </a:cxn>
                  <a:cxn ang="0">
                    <a:pos x="61" y="59"/>
                  </a:cxn>
                  <a:cxn ang="0">
                    <a:pos x="61" y="51"/>
                  </a:cxn>
                  <a:cxn ang="0">
                    <a:pos x="61" y="43"/>
                  </a:cxn>
                  <a:cxn ang="0">
                    <a:pos x="60" y="35"/>
                  </a:cxn>
                  <a:cxn ang="0">
                    <a:pos x="59" y="28"/>
                  </a:cxn>
                  <a:cxn ang="0">
                    <a:pos x="58" y="21"/>
                  </a:cxn>
                  <a:cxn ang="0">
                    <a:pos x="55" y="14"/>
                  </a:cxn>
                  <a:cxn ang="0">
                    <a:pos x="53" y="7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1" y="34"/>
                  </a:cxn>
                </a:cxnLst>
                <a:rect l="0" t="0" r="r" b="b"/>
                <a:pathLst>
                  <a:path w="61" h="59">
                    <a:moveTo>
                      <a:pt x="1" y="34"/>
                    </a:moveTo>
                    <a:lnTo>
                      <a:pt x="1" y="34"/>
                    </a:lnTo>
                    <a:lnTo>
                      <a:pt x="0" y="32"/>
                    </a:lnTo>
                    <a:lnTo>
                      <a:pt x="1" y="32"/>
                    </a:lnTo>
                    <a:lnTo>
                      <a:pt x="1" y="35"/>
                    </a:lnTo>
                    <a:lnTo>
                      <a:pt x="2" y="37"/>
                    </a:lnTo>
                    <a:lnTo>
                      <a:pt x="2" y="42"/>
                    </a:lnTo>
                    <a:lnTo>
                      <a:pt x="3" y="46"/>
                    </a:lnTo>
                    <a:lnTo>
                      <a:pt x="3" y="52"/>
                    </a:lnTo>
                    <a:lnTo>
                      <a:pt x="3" y="59"/>
                    </a:lnTo>
                    <a:lnTo>
                      <a:pt x="61" y="59"/>
                    </a:lnTo>
                    <a:lnTo>
                      <a:pt x="61" y="51"/>
                    </a:lnTo>
                    <a:lnTo>
                      <a:pt x="61" y="43"/>
                    </a:lnTo>
                    <a:lnTo>
                      <a:pt x="60" y="35"/>
                    </a:lnTo>
                    <a:lnTo>
                      <a:pt x="59" y="28"/>
                    </a:lnTo>
                    <a:lnTo>
                      <a:pt x="58" y="21"/>
                    </a:lnTo>
                    <a:lnTo>
                      <a:pt x="55" y="14"/>
                    </a:lnTo>
                    <a:lnTo>
                      <a:pt x="53" y="7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0" name="Freeform 3930"/>
              <p:cNvSpPr>
                <a:spLocks/>
              </p:cNvSpPr>
              <p:nvPr/>
            </p:nvSpPr>
            <p:spPr bwMode="auto">
              <a:xfrm>
                <a:off x="5045" y="2920"/>
                <a:ext cx="9" cy="11"/>
              </a:xfrm>
              <a:custGeom>
                <a:avLst/>
                <a:gdLst/>
                <a:ahLst/>
                <a:cxnLst>
                  <a:cxn ang="0">
                    <a:pos x="5" y="58"/>
                  </a:cxn>
                  <a:cxn ang="0">
                    <a:pos x="5" y="58"/>
                  </a:cxn>
                  <a:cxn ang="0">
                    <a:pos x="5" y="58"/>
                  </a:cxn>
                  <a:cxn ang="0">
                    <a:pos x="3" y="58"/>
                  </a:cxn>
                  <a:cxn ang="0">
                    <a:pos x="2" y="58"/>
                  </a:cxn>
                  <a:cxn ang="0">
                    <a:pos x="1" y="57"/>
                  </a:cxn>
                  <a:cxn ang="0">
                    <a:pos x="0" y="57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0" y="57"/>
                  </a:cxn>
                  <a:cxn ang="0">
                    <a:pos x="47" y="23"/>
                  </a:cxn>
                  <a:cxn ang="0">
                    <a:pos x="44" y="18"/>
                  </a:cxn>
                  <a:cxn ang="0">
                    <a:pos x="39" y="14"/>
                  </a:cxn>
                  <a:cxn ang="0">
                    <a:pos x="35" y="9"/>
                  </a:cxn>
                  <a:cxn ang="0">
                    <a:pos x="30" y="6"/>
                  </a:cxn>
                  <a:cxn ang="0">
                    <a:pos x="23" y="3"/>
                  </a:cxn>
                  <a:cxn ang="0">
                    <a:pos x="17" y="1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58"/>
                  </a:cxn>
                </a:cxnLst>
                <a:rect l="0" t="0" r="r" b="b"/>
                <a:pathLst>
                  <a:path w="47" h="58">
                    <a:moveTo>
                      <a:pt x="5" y="58"/>
                    </a:moveTo>
                    <a:lnTo>
                      <a:pt x="5" y="58"/>
                    </a:lnTo>
                    <a:lnTo>
                      <a:pt x="5" y="58"/>
                    </a:lnTo>
                    <a:lnTo>
                      <a:pt x="3" y="58"/>
                    </a:lnTo>
                    <a:lnTo>
                      <a:pt x="2" y="58"/>
                    </a:lnTo>
                    <a:lnTo>
                      <a:pt x="1" y="57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47" y="23"/>
                    </a:lnTo>
                    <a:lnTo>
                      <a:pt x="44" y="18"/>
                    </a:lnTo>
                    <a:lnTo>
                      <a:pt x="39" y="14"/>
                    </a:lnTo>
                    <a:lnTo>
                      <a:pt x="35" y="9"/>
                    </a:lnTo>
                    <a:lnTo>
                      <a:pt x="30" y="6"/>
                    </a:lnTo>
                    <a:lnTo>
                      <a:pt x="23" y="3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1" name="Freeform 3931"/>
              <p:cNvSpPr>
                <a:spLocks/>
              </p:cNvSpPr>
              <p:nvPr/>
            </p:nvSpPr>
            <p:spPr bwMode="auto">
              <a:xfrm>
                <a:off x="5038" y="2920"/>
                <a:ext cx="9" cy="11"/>
              </a:xfrm>
              <a:custGeom>
                <a:avLst/>
                <a:gdLst/>
                <a:ahLst/>
                <a:cxnLst>
                  <a:cxn ang="0">
                    <a:pos x="48" y="54"/>
                  </a:cxn>
                  <a:cxn ang="0">
                    <a:pos x="48" y="55"/>
                  </a:cxn>
                  <a:cxn ang="0">
                    <a:pos x="47" y="55"/>
                  </a:cxn>
                  <a:cxn ang="0">
                    <a:pos x="47" y="55"/>
                  </a:cxn>
                  <a:cxn ang="0">
                    <a:pos x="46" y="57"/>
                  </a:cxn>
                  <a:cxn ang="0">
                    <a:pos x="46" y="57"/>
                  </a:cxn>
                  <a:cxn ang="0">
                    <a:pos x="45" y="58"/>
                  </a:cxn>
                  <a:cxn ang="0">
                    <a:pos x="43" y="58"/>
                  </a:cxn>
                  <a:cxn ang="0">
                    <a:pos x="43" y="58"/>
                  </a:cxn>
                  <a:cxn ang="0">
                    <a:pos x="42" y="58"/>
                  </a:cxn>
                  <a:cxn ang="0">
                    <a:pos x="42" y="0"/>
                  </a:cxn>
                  <a:cxn ang="0">
                    <a:pos x="36" y="0"/>
                  </a:cxn>
                  <a:cxn ang="0">
                    <a:pos x="30" y="1"/>
                  </a:cxn>
                  <a:cxn ang="0">
                    <a:pos x="24" y="2"/>
                  </a:cxn>
                  <a:cxn ang="0">
                    <a:pos x="18" y="6"/>
                  </a:cxn>
                  <a:cxn ang="0">
                    <a:pos x="13" y="9"/>
                  </a:cxn>
                  <a:cxn ang="0">
                    <a:pos x="8" y="13"/>
                  </a:cxn>
                  <a:cxn ang="0">
                    <a:pos x="5" y="17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48" y="54"/>
                  </a:cxn>
                </a:cxnLst>
                <a:rect l="0" t="0" r="r" b="b"/>
                <a:pathLst>
                  <a:path w="48" h="58">
                    <a:moveTo>
                      <a:pt x="48" y="54"/>
                    </a:moveTo>
                    <a:lnTo>
                      <a:pt x="48" y="55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46" y="57"/>
                    </a:lnTo>
                    <a:lnTo>
                      <a:pt x="46" y="57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3" y="58"/>
                    </a:lnTo>
                    <a:lnTo>
                      <a:pt x="42" y="58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0" y="1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3" y="9"/>
                    </a:lnTo>
                    <a:lnTo>
                      <a:pt x="8" y="13"/>
                    </a:lnTo>
                    <a:lnTo>
                      <a:pt x="5" y="1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8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2" name="Freeform 3932"/>
              <p:cNvSpPr>
                <a:spLocks/>
              </p:cNvSpPr>
              <p:nvPr/>
            </p:nvSpPr>
            <p:spPr bwMode="auto">
              <a:xfrm>
                <a:off x="5035" y="2924"/>
                <a:ext cx="12" cy="12"/>
              </a:xfrm>
              <a:custGeom>
                <a:avLst/>
                <a:gdLst/>
                <a:ahLst/>
                <a:cxnLst>
                  <a:cxn ang="0">
                    <a:pos x="58" y="60"/>
                  </a:cxn>
                  <a:cxn ang="0">
                    <a:pos x="58" y="60"/>
                  </a:cxn>
                  <a:cxn ang="0">
                    <a:pos x="58" y="53"/>
                  </a:cxn>
                  <a:cxn ang="0">
                    <a:pos x="58" y="47"/>
                  </a:cxn>
                  <a:cxn ang="0">
                    <a:pos x="59" y="43"/>
                  </a:cxn>
                  <a:cxn ang="0">
                    <a:pos x="59" y="38"/>
                  </a:cxn>
                  <a:cxn ang="0">
                    <a:pos x="60" y="36"/>
                  </a:cxn>
                  <a:cxn ang="0">
                    <a:pos x="61" y="33"/>
                  </a:cxn>
                  <a:cxn ang="0">
                    <a:pos x="61" y="32"/>
                  </a:cxn>
                  <a:cxn ang="0">
                    <a:pos x="61" y="32"/>
                  </a:cxn>
                  <a:cxn ang="0">
                    <a:pos x="13" y="0"/>
                  </a:cxn>
                  <a:cxn ang="0">
                    <a:pos x="10" y="7"/>
                  </a:cxn>
                  <a:cxn ang="0">
                    <a:pos x="6" y="14"/>
                  </a:cxn>
                  <a:cxn ang="0">
                    <a:pos x="4" y="21"/>
                  </a:cxn>
                  <a:cxn ang="0">
                    <a:pos x="3" y="28"/>
                  </a:cxn>
                  <a:cxn ang="0">
                    <a:pos x="1" y="36"/>
                  </a:cxn>
                  <a:cxn ang="0">
                    <a:pos x="0" y="44"/>
                  </a:cxn>
                  <a:cxn ang="0">
                    <a:pos x="0" y="5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58" y="60"/>
                  </a:cxn>
                </a:cxnLst>
                <a:rect l="0" t="0" r="r" b="b"/>
                <a:pathLst>
                  <a:path w="61" h="60">
                    <a:moveTo>
                      <a:pt x="58" y="60"/>
                    </a:moveTo>
                    <a:lnTo>
                      <a:pt x="58" y="60"/>
                    </a:lnTo>
                    <a:lnTo>
                      <a:pt x="58" y="53"/>
                    </a:lnTo>
                    <a:lnTo>
                      <a:pt x="58" y="47"/>
                    </a:lnTo>
                    <a:lnTo>
                      <a:pt x="59" y="43"/>
                    </a:lnTo>
                    <a:lnTo>
                      <a:pt x="59" y="38"/>
                    </a:lnTo>
                    <a:lnTo>
                      <a:pt x="60" y="36"/>
                    </a:lnTo>
                    <a:lnTo>
                      <a:pt x="61" y="33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13" y="0"/>
                    </a:lnTo>
                    <a:lnTo>
                      <a:pt x="10" y="7"/>
                    </a:lnTo>
                    <a:lnTo>
                      <a:pt x="6" y="14"/>
                    </a:lnTo>
                    <a:lnTo>
                      <a:pt x="4" y="21"/>
                    </a:lnTo>
                    <a:lnTo>
                      <a:pt x="3" y="28"/>
                    </a:lnTo>
                    <a:lnTo>
                      <a:pt x="1" y="36"/>
                    </a:lnTo>
                    <a:lnTo>
                      <a:pt x="0" y="44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58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3" name="Freeform 3933"/>
              <p:cNvSpPr>
                <a:spLocks/>
              </p:cNvSpPr>
              <p:nvPr/>
            </p:nvSpPr>
            <p:spPr bwMode="auto">
              <a:xfrm>
                <a:off x="5063" y="2930"/>
                <a:ext cx="12" cy="8"/>
              </a:xfrm>
              <a:custGeom>
                <a:avLst/>
                <a:gdLst/>
                <a:ahLst/>
                <a:cxnLst>
                  <a:cxn ang="0">
                    <a:pos x="42" y="40"/>
                  </a:cxn>
                  <a:cxn ang="0">
                    <a:pos x="42" y="40"/>
                  </a:cxn>
                  <a:cxn ang="0">
                    <a:pos x="45" y="37"/>
                  </a:cxn>
                  <a:cxn ang="0">
                    <a:pos x="49" y="32"/>
                  </a:cxn>
                  <a:cxn ang="0">
                    <a:pos x="52" y="27"/>
                  </a:cxn>
                  <a:cxn ang="0">
                    <a:pos x="54" y="23"/>
                  </a:cxn>
                  <a:cxn ang="0">
                    <a:pos x="56" y="17"/>
                  </a:cxn>
                  <a:cxn ang="0">
                    <a:pos x="58" y="11"/>
                  </a:cxn>
                  <a:cxn ang="0">
                    <a:pos x="58" y="5"/>
                  </a:cxn>
                  <a:cxn ang="0">
                    <a:pos x="58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42" y="40"/>
                  </a:cxn>
                </a:cxnLst>
                <a:rect l="0" t="0" r="r" b="b"/>
                <a:pathLst>
                  <a:path w="58" h="40">
                    <a:moveTo>
                      <a:pt x="42" y="40"/>
                    </a:moveTo>
                    <a:lnTo>
                      <a:pt x="42" y="40"/>
                    </a:lnTo>
                    <a:lnTo>
                      <a:pt x="45" y="37"/>
                    </a:lnTo>
                    <a:lnTo>
                      <a:pt x="49" y="32"/>
                    </a:lnTo>
                    <a:lnTo>
                      <a:pt x="52" y="27"/>
                    </a:lnTo>
                    <a:lnTo>
                      <a:pt x="54" y="23"/>
                    </a:lnTo>
                    <a:lnTo>
                      <a:pt x="56" y="17"/>
                    </a:lnTo>
                    <a:lnTo>
                      <a:pt x="58" y="11"/>
                    </a:lnTo>
                    <a:lnTo>
                      <a:pt x="58" y="5"/>
                    </a:lnTo>
                    <a:lnTo>
                      <a:pt x="58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42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4" name="Freeform 3934"/>
              <p:cNvSpPr>
                <a:spLocks/>
              </p:cNvSpPr>
              <p:nvPr/>
            </p:nvSpPr>
            <p:spPr bwMode="auto">
              <a:xfrm>
                <a:off x="5063" y="2930"/>
                <a:ext cx="9" cy="11"/>
              </a:xfrm>
              <a:custGeom>
                <a:avLst/>
                <a:gdLst/>
                <a:ahLst/>
                <a:cxnLst>
                  <a:cxn ang="0">
                    <a:pos x="2" y="58"/>
                  </a:cxn>
                  <a:cxn ang="0">
                    <a:pos x="2" y="58"/>
                  </a:cxn>
                  <a:cxn ang="0">
                    <a:pos x="7" y="57"/>
                  </a:cxn>
                  <a:cxn ang="0">
                    <a:pos x="13" y="57"/>
                  </a:cxn>
                  <a:cxn ang="0">
                    <a:pos x="19" y="56"/>
                  </a:cxn>
                  <a:cxn ang="0">
                    <a:pos x="23" y="54"/>
                  </a:cxn>
                  <a:cxn ang="0">
                    <a:pos x="29" y="51"/>
                  </a:cxn>
                  <a:cxn ang="0">
                    <a:pos x="34" y="48"/>
                  </a:cxn>
                  <a:cxn ang="0">
                    <a:pos x="38" y="46"/>
                  </a:cxn>
                  <a:cxn ang="0">
                    <a:pos x="42" y="4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58"/>
                  </a:cxn>
                </a:cxnLst>
                <a:rect l="0" t="0" r="r" b="b"/>
                <a:pathLst>
                  <a:path w="42" h="58">
                    <a:moveTo>
                      <a:pt x="2" y="58"/>
                    </a:moveTo>
                    <a:lnTo>
                      <a:pt x="2" y="58"/>
                    </a:lnTo>
                    <a:lnTo>
                      <a:pt x="7" y="57"/>
                    </a:lnTo>
                    <a:lnTo>
                      <a:pt x="13" y="57"/>
                    </a:lnTo>
                    <a:lnTo>
                      <a:pt x="19" y="56"/>
                    </a:lnTo>
                    <a:lnTo>
                      <a:pt x="23" y="54"/>
                    </a:lnTo>
                    <a:lnTo>
                      <a:pt x="29" y="51"/>
                    </a:lnTo>
                    <a:lnTo>
                      <a:pt x="34" y="48"/>
                    </a:lnTo>
                    <a:lnTo>
                      <a:pt x="38" y="46"/>
                    </a:lnTo>
                    <a:lnTo>
                      <a:pt x="42" y="4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5" name="Freeform 3935"/>
              <p:cNvSpPr>
                <a:spLocks/>
              </p:cNvSpPr>
              <p:nvPr/>
            </p:nvSpPr>
            <p:spPr bwMode="auto">
              <a:xfrm>
                <a:off x="5056" y="2930"/>
                <a:ext cx="8" cy="1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41"/>
                  </a:cxn>
                  <a:cxn ang="0">
                    <a:pos x="4" y="46"/>
                  </a:cxn>
                  <a:cxn ang="0">
                    <a:pos x="8" y="48"/>
                  </a:cxn>
                  <a:cxn ang="0">
                    <a:pos x="13" y="51"/>
                  </a:cxn>
                  <a:cxn ang="0">
                    <a:pos x="19" y="54"/>
                  </a:cxn>
                  <a:cxn ang="0">
                    <a:pos x="23" y="56"/>
                  </a:cxn>
                  <a:cxn ang="0">
                    <a:pos x="29" y="57"/>
                  </a:cxn>
                  <a:cxn ang="0">
                    <a:pos x="35" y="57"/>
                  </a:cxn>
                  <a:cxn ang="0">
                    <a:pos x="40" y="58"/>
                  </a:cxn>
                  <a:cxn ang="0">
                    <a:pos x="40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0" y="1"/>
                  </a:cxn>
                  <a:cxn ang="0">
                    <a:pos x="0" y="41"/>
                  </a:cxn>
                </a:cxnLst>
                <a:rect l="0" t="0" r="r" b="b"/>
                <a:pathLst>
                  <a:path w="42" h="58">
                    <a:moveTo>
                      <a:pt x="0" y="41"/>
                    </a:moveTo>
                    <a:lnTo>
                      <a:pt x="0" y="41"/>
                    </a:lnTo>
                    <a:lnTo>
                      <a:pt x="4" y="46"/>
                    </a:lnTo>
                    <a:lnTo>
                      <a:pt x="8" y="48"/>
                    </a:lnTo>
                    <a:lnTo>
                      <a:pt x="13" y="51"/>
                    </a:lnTo>
                    <a:lnTo>
                      <a:pt x="19" y="54"/>
                    </a:lnTo>
                    <a:lnTo>
                      <a:pt x="23" y="56"/>
                    </a:lnTo>
                    <a:lnTo>
                      <a:pt x="29" y="57"/>
                    </a:lnTo>
                    <a:lnTo>
                      <a:pt x="35" y="57"/>
                    </a:lnTo>
                    <a:lnTo>
                      <a:pt x="40" y="58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0" y="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6" name="Freeform 3936"/>
              <p:cNvSpPr>
                <a:spLocks/>
              </p:cNvSpPr>
              <p:nvPr/>
            </p:nvSpPr>
            <p:spPr bwMode="auto">
              <a:xfrm>
                <a:off x="5052" y="2930"/>
                <a:ext cx="12" cy="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2" y="17"/>
                  </a:cxn>
                  <a:cxn ang="0">
                    <a:pos x="3" y="22"/>
                  </a:cxn>
                  <a:cxn ang="0">
                    <a:pos x="6" y="27"/>
                  </a:cxn>
                  <a:cxn ang="0">
                    <a:pos x="9" y="32"/>
                  </a:cxn>
                  <a:cxn ang="0">
                    <a:pos x="13" y="37"/>
                  </a:cxn>
                  <a:cxn ang="0">
                    <a:pos x="16" y="4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1"/>
                  </a:cxn>
                  <a:cxn ang="0">
                    <a:pos x="58" y="1"/>
                  </a:cxn>
                  <a:cxn ang="0">
                    <a:pos x="58" y="1"/>
                  </a:cxn>
                  <a:cxn ang="0">
                    <a:pos x="58" y="1"/>
                  </a:cxn>
                  <a:cxn ang="0">
                    <a:pos x="58" y="1"/>
                  </a:cxn>
                  <a:cxn ang="0">
                    <a:pos x="0" y="1"/>
                  </a:cxn>
                </a:cxnLst>
                <a:rect l="0" t="0" r="r" b="b"/>
                <a:pathLst>
                  <a:path w="58" h="40">
                    <a:moveTo>
                      <a:pt x="0" y="1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2" y="17"/>
                    </a:lnTo>
                    <a:lnTo>
                      <a:pt x="3" y="22"/>
                    </a:lnTo>
                    <a:lnTo>
                      <a:pt x="6" y="27"/>
                    </a:lnTo>
                    <a:lnTo>
                      <a:pt x="9" y="32"/>
                    </a:lnTo>
                    <a:lnTo>
                      <a:pt x="13" y="37"/>
                    </a:lnTo>
                    <a:lnTo>
                      <a:pt x="16" y="4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7" name="Freeform 3937"/>
              <p:cNvSpPr>
                <a:spLocks/>
              </p:cNvSpPr>
              <p:nvPr/>
            </p:nvSpPr>
            <p:spPr bwMode="auto">
              <a:xfrm>
                <a:off x="5052" y="2922"/>
                <a:ext cx="12" cy="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3" y="5"/>
                  </a:cxn>
                  <a:cxn ang="0">
                    <a:pos x="9" y="8"/>
                  </a:cxn>
                  <a:cxn ang="0">
                    <a:pos x="6" y="14"/>
                  </a:cxn>
                  <a:cxn ang="0">
                    <a:pos x="3" y="19"/>
                  </a:cxn>
                  <a:cxn ang="0">
                    <a:pos x="2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58" y="41"/>
                  </a:cxn>
                  <a:cxn ang="0">
                    <a:pos x="58" y="41"/>
                  </a:cxn>
                  <a:cxn ang="0">
                    <a:pos x="58" y="41"/>
                  </a:cxn>
                  <a:cxn ang="0">
                    <a:pos x="58" y="41"/>
                  </a:cxn>
                  <a:cxn ang="0">
                    <a:pos x="58" y="41"/>
                  </a:cxn>
                  <a:cxn ang="0">
                    <a:pos x="58" y="42"/>
                  </a:cxn>
                  <a:cxn ang="0">
                    <a:pos x="56" y="42"/>
                  </a:cxn>
                  <a:cxn ang="0">
                    <a:pos x="56" y="42"/>
                  </a:cxn>
                  <a:cxn ang="0">
                    <a:pos x="58" y="42"/>
                  </a:cxn>
                  <a:cxn ang="0">
                    <a:pos x="58" y="42"/>
                  </a:cxn>
                  <a:cxn ang="0">
                    <a:pos x="16" y="0"/>
                  </a:cxn>
                </a:cxnLst>
                <a:rect l="0" t="0" r="r" b="b"/>
                <a:pathLst>
                  <a:path w="58" h="42">
                    <a:moveTo>
                      <a:pt x="16" y="0"/>
                    </a:moveTo>
                    <a:lnTo>
                      <a:pt x="16" y="0"/>
                    </a:lnTo>
                    <a:lnTo>
                      <a:pt x="13" y="5"/>
                    </a:lnTo>
                    <a:lnTo>
                      <a:pt x="9" y="8"/>
                    </a:lnTo>
                    <a:lnTo>
                      <a:pt x="6" y="14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2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8" name="Freeform 3938"/>
              <p:cNvSpPr>
                <a:spLocks/>
              </p:cNvSpPr>
              <p:nvPr/>
            </p:nvSpPr>
            <p:spPr bwMode="auto">
              <a:xfrm>
                <a:off x="5056" y="2919"/>
                <a:ext cx="8" cy="11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5" y="0"/>
                  </a:cxn>
                  <a:cxn ang="0">
                    <a:pos x="29" y="1"/>
                  </a:cxn>
                  <a:cxn ang="0">
                    <a:pos x="23" y="3"/>
                  </a:cxn>
                  <a:cxn ang="0">
                    <a:pos x="19" y="5"/>
                  </a:cxn>
                  <a:cxn ang="0">
                    <a:pos x="13" y="7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0" y="16"/>
                  </a:cxn>
                  <a:cxn ang="0">
                    <a:pos x="42" y="58"/>
                  </a:cxn>
                  <a:cxn ang="0">
                    <a:pos x="42" y="58"/>
                  </a:cxn>
                  <a:cxn ang="0">
                    <a:pos x="42" y="58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39" y="58"/>
                  </a:cxn>
                  <a:cxn ang="0">
                    <a:pos x="39" y="58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40" y="0"/>
                  </a:cxn>
                </a:cxnLst>
                <a:rect l="0" t="0" r="r" b="b"/>
                <a:pathLst>
                  <a:path w="42" h="58">
                    <a:moveTo>
                      <a:pt x="40" y="0"/>
                    </a:moveTo>
                    <a:lnTo>
                      <a:pt x="40" y="0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3" y="3"/>
                    </a:lnTo>
                    <a:lnTo>
                      <a:pt x="19" y="5"/>
                    </a:lnTo>
                    <a:lnTo>
                      <a:pt x="13" y="7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0" y="16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39" y="58"/>
                    </a:lnTo>
                    <a:lnTo>
                      <a:pt x="39" y="58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9" name="Freeform 3939"/>
              <p:cNvSpPr>
                <a:spLocks/>
              </p:cNvSpPr>
              <p:nvPr/>
            </p:nvSpPr>
            <p:spPr bwMode="auto">
              <a:xfrm>
                <a:off x="5063" y="2919"/>
                <a:ext cx="9" cy="11"/>
              </a:xfrm>
              <a:custGeom>
                <a:avLst/>
                <a:gdLst/>
                <a:ahLst/>
                <a:cxnLst>
                  <a:cxn ang="0">
                    <a:pos x="42" y="16"/>
                  </a:cxn>
                  <a:cxn ang="0">
                    <a:pos x="42" y="16"/>
                  </a:cxn>
                  <a:cxn ang="0">
                    <a:pos x="38" y="13"/>
                  </a:cxn>
                  <a:cxn ang="0">
                    <a:pos x="34" y="9"/>
                  </a:cxn>
                  <a:cxn ang="0">
                    <a:pos x="29" y="7"/>
                  </a:cxn>
                  <a:cxn ang="0">
                    <a:pos x="23" y="5"/>
                  </a:cxn>
                  <a:cxn ang="0">
                    <a:pos x="19" y="3"/>
                  </a:cxn>
                  <a:cxn ang="0">
                    <a:pos x="13" y="1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2" y="58"/>
                  </a:cxn>
                  <a:cxn ang="0">
                    <a:pos x="2" y="58"/>
                  </a:cxn>
                  <a:cxn ang="0">
                    <a:pos x="2" y="58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42" y="16"/>
                  </a:cxn>
                </a:cxnLst>
                <a:rect l="0" t="0" r="r" b="b"/>
                <a:pathLst>
                  <a:path w="42" h="58">
                    <a:moveTo>
                      <a:pt x="42" y="16"/>
                    </a:moveTo>
                    <a:lnTo>
                      <a:pt x="42" y="16"/>
                    </a:lnTo>
                    <a:lnTo>
                      <a:pt x="38" y="13"/>
                    </a:lnTo>
                    <a:lnTo>
                      <a:pt x="34" y="9"/>
                    </a:lnTo>
                    <a:lnTo>
                      <a:pt x="29" y="7"/>
                    </a:lnTo>
                    <a:lnTo>
                      <a:pt x="23" y="5"/>
                    </a:lnTo>
                    <a:lnTo>
                      <a:pt x="19" y="3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4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0" name="Freeform 3940"/>
              <p:cNvSpPr>
                <a:spLocks/>
              </p:cNvSpPr>
              <p:nvPr/>
            </p:nvSpPr>
            <p:spPr bwMode="auto">
              <a:xfrm>
                <a:off x="5063" y="2922"/>
                <a:ext cx="12" cy="8"/>
              </a:xfrm>
              <a:custGeom>
                <a:avLst/>
                <a:gdLst/>
                <a:ahLst/>
                <a:cxnLst>
                  <a:cxn ang="0">
                    <a:pos x="58" y="41"/>
                  </a:cxn>
                  <a:cxn ang="0">
                    <a:pos x="58" y="41"/>
                  </a:cxn>
                  <a:cxn ang="0">
                    <a:pos x="58" y="35"/>
                  </a:cxn>
                  <a:cxn ang="0">
                    <a:pos x="58" y="29"/>
                  </a:cxn>
                  <a:cxn ang="0">
                    <a:pos x="56" y="25"/>
                  </a:cxn>
                  <a:cxn ang="0">
                    <a:pos x="54" y="19"/>
                  </a:cxn>
                  <a:cxn ang="0">
                    <a:pos x="52" y="14"/>
                  </a:cxn>
                  <a:cxn ang="0">
                    <a:pos x="49" y="10"/>
                  </a:cxn>
                  <a:cxn ang="0">
                    <a:pos x="45" y="5"/>
                  </a:cxn>
                  <a:cxn ang="0">
                    <a:pos x="42" y="0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58" y="41"/>
                  </a:cxn>
                </a:cxnLst>
                <a:rect l="0" t="0" r="r" b="b"/>
                <a:pathLst>
                  <a:path w="58" h="42">
                    <a:moveTo>
                      <a:pt x="58" y="41"/>
                    </a:moveTo>
                    <a:lnTo>
                      <a:pt x="58" y="41"/>
                    </a:lnTo>
                    <a:lnTo>
                      <a:pt x="58" y="35"/>
                    </a:lnTo>
                    <a:lnTo>
                      <a:pt x="58" y="29"/>
                    </a:lnTo>
                    <a:lnTo>
                      <a:pt x="56" y="25"/>
                    </a:lnTo>
                    <a:lnTo>
                      <a:pt x="54" y="19"/>
                    </a:lnTo>
                    <a:lnTo>
                      <a:pt x="52" y="14"/>
                    </a:lnTo>
                    <a:lnTo>
                      <a:pt x="49" y="10"/>
                    </a:lnTo>
                    <a:lnTo>
                      <a:pt x="45" y="5"/>
                    </a:lnTo>
                    <a:lnTo>
                      <a:pt x="42" y="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58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1" name="Freeform 3941"/>
              <p:cNvSpPr>
                <a:spLocks/>
              </p:cNvSpPr>
              <p:nvPr/>
            </p:nvSpPr>
            <p:spPr bwMode="auto">
              <a:xfrm>
                <a:off x="5062" y="2923"/>
                <a:ext cx="11" cy="8"/>
              </a:xfrm>
              <a:custGeom>
                <a:avLst/>
                <a:gdLst/>
                <a:ahLst/>
                <a:cxnLst>
                  <a:cxn ang="0">
                    <a:pos x="4" y="41"/>
                  </a:cxn>
                  <a:cxn ang="0">
                    <a:pos x="4" y="41"/>
                  </a:cxn>
                  <a:cxn ang="0">
                    <a:pos x="2" y="41"/>
                  </a:cxn>
                  <a:cxn ang="0">
                    <a:pos x="2" y="39"/>
                  </a:cxn>
                  <a:cxn ang="0">
                    <a:pos x="2" y="39"/>
                  </a:cxn>
                  <a:cxn ang="0">
                    <a:pos x="1" y="38"/>
                  </a:cxn>
                  <a:cxn ang="0">
                    <a:pos x="1" y="37"/>
                  </a:cxn>
                  <a:cxn ang="0">
                    <a:pos x="1" y="36"/>
                  </a:cxn>
                  <a:cxn ang="0">
                    <a:pos x="1" y="35"/>
                  </a:cxn>
                  <a:cxn ang="0">
                    <a:pos x="0" y="35"/>
                  </a:cxn>
                  <a:cxn ang="0">
                    <a:pos x="59" y="35"/>
                  </a:cxn>
                  <a:cxn ang="0">
                    <a:pos x="59" y="30"/>
                  </a:cxn>
                  <a:cxn ang="0">
                    <a:pos x="58" y="26"/>
                  </a:cxn>
                  <a:cxn ang="0">
                    <a:pos x="57" y="21"/>
                  </a:cxn>
                  <a:cxn ang="0">
                    <a:pos x="56" y="16"/>
                  </a:cxn>
                  <a:cxn ang="0">
                    <a:pos x="53" y="12"/>
                  </a:cxn>
                  <a:cxn ang="0">
                    <a:pos x="51" y="7"/>
                  </a:cxn>
                  <a:cxn ang="0">
                    <a:pos x="47" y="4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" y="41"/>
                  </a:cxn>
                </a:cxnLst>
                <a:rect l="0" t="0" r="r" b="b"/>
                <a:pathLst>
                  <a:path w="59" h="41">
                    <a:moveTo>
                      <a:pt x="4" y="41"/>
                    </a:moveTo>
                    <a:lnTo>
                      <a:pt x="4" y="41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59" y="35"/>
                    </a:lnTo>
                    <a:lnTo>
                      <a:pt x="59" y="30"/>
                    </a:lnTo>
                    <a:lnTo>
                      <a:pt x="58" y="26"/>
                    </a:lnTo>
                    <a:lnTo>
                      <a:pt x="57" y="21"/>
                    </a:lnTo>
                    <a:lnTo>
                      <a:pt x="56" y="16"/>
                    </a:lnTo>
                    <a:lnTo>
                      <a:pt x="53" y="12"/>
                    </a:lnTo>
                    <a:lnTo>
                      <a:pt x="51" y="7"/>
                    </a:lnTo>
                    <a:lnTo>
                      <a:pt x="47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2" name="Freeform 3942"/>
              <p:cNvSpPr>
                <a:spLocks/>
              </p:cNvSpPr>
              <p:nvPr/>
            </p:nvSpPr>
            <p:spPr bwMode="auto">
              <a:xfrm>
                <a:off x="5062" y="2920"/>
                <a:ext cx="8" cy="12"/>
              </a:xfrm>
              <a:custGeom>
                <a:avLst/>
                <a:gdLst/>
                <a:ahLst/>
                <a:cxnLst>
                  <a:cxn ang="0">
                    <a:pos x="5" y="59"/>
                  </a:cxn>
                  <a:cxn ang="0">
                    <a:pos x="5" y="59"/>
                  </a:cxn>
                  <a:cxn ang="0">
                    <a:pos x="5" y="59"/>
                  </a:cxn>
                  <a:cxn ang="0">
                    <a:pos x="4" y="59"/>
                  </a:cxn>
                  <a:cxn ang="0">
                    <a:pos x="3" y="58"/>
                  </a:cxn>
                  <a:cxn ang="0">
                    <a:pos x="2" y="58"/>
                  </a:cxn>
                  <a:cxn ang="0">
                    <a:pos x="2" y="58"/>
                  </a:cxn>
                  <a:cxn ang="0">
                    <a:pos x="1" y="57"/>
                  </a:cxn>
                  <a:cxn ang="0">
                    <a:pos x="0" y="57"/>
                  </a:cxn>
                  <a:cxn ang="0">
                    <a:pos x="0" y="56"/>
                  </a:cxn>
                  <a:cxn ang="0">
                    <a:pos x="40" y="15"/>
                  </a:cxn>
                  <a:cxn ang="0">
                    <a:pos x="37" y="12"/>
                  </a:cxn>
                  <a:cxn ang="0">
                    <a:pos x="33" y="8"/>
                  </a:cxn>
                  <a:cxn ang="0">
                    <a:pos x="30" y="6"/>
                  </a:cxn>
                  <a:cxn ang="0">
                    <a:pos x="25" y="4"/>
                  </a:cxn>
                  <a:cxn ang="0">
                    <a:pos x="20" y="2"/>
                  </a:cxn>
                  <a:cxn ang="0">
                    <a:pos x="16" y="1"/>
                  </a:cxn>
                  <a:cxn ang="0">
                    <a:pos x="11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59"/>
                  </a:cxn>
                </a:cxnLst>
                <a:rect l="0" t="0" r="r" b="b"/>
                <a:pathLst>
                  <a:path w="40" h="59">
                    <a:moveTo>
                      <a:pt x="5" y="59"/>
                    </a:moveTo>
                    <a:lnTo>
                      <a:pt x="5" y="59"/>
                    </a:lnTo>
                    <a:lnTo>
                      <a:pt x="5" y="59"/>
                    </a:lnTo>
                    <a:lnTo>
                      <a:pt x="4" y="59"/>
                    </a:lnTo>
                    <a:lnTo>
                      <a:pt x="3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1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40" y="15"/>
                    </a:lnTo>
                    <a:lnTo>
                      <a:pt x="37" y="12"/>
                    </a:lnTo>
                    <a:lnTo>
                      <a:pt x="33" y="8"/>
                    </a:lnTo>
                    <a:lnTo>
                      <a:pt x="30" y="6"/>
                    </a:lnTo>
                    <a:lnTo>
                      <a:pt x="25" y="4"/>
                    </a:lnTo>
                    <a:lnTo>
                      <a:pt x="20" y="2"/>
                    </a:lnTo>
                    <a:lnTo>
                      <a:pt x="16" y="1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3" name="Freeform 3943"/>
              <p:cNvSpPr>
                <a:spLocks/>
              </p:cNvSpPr>
              <p:nvPr/>
            </p:nvSpPr>
            <p:spPr bwMode="auto">
              <a:xfrm>
                <a:off x="5057" y="2920"/>
                <a:ext cx="8" cy="12"/>
              </a:xfrm>
              <a:custGeom>
                <a:avLst/>
                <a:gdLst/>
                <a:ahLst/>
                <a:cxnLst>
                  <a:cxn ang="0">
                    <a:pos x="41" y="56"/>
                  </a:cxn>
                  <a:cxn ang="0">
                    <a:pos x="41" y="56"/>
                  </a:cxn>
                  <a:cxn ang="0">
                    <a:pos x="41" y="57"/>
                  </a:cxn>
                  <a:cxn ang="0">
                    <a:pos x="40" y="57"/>
                  </a:cxn>
                  <a:cxn ang="0">
                    <a:pos x="39" y="58"/>
                  </a:cxn>
                  <a:cxn ang="0">
                    <a:pos x="39" y="58"/>
                  </a:cxn>
                  <a:cxn ang="0">
                    <a:pos x="38" y="58"/>
                  </a:cxn>
                  <a:cxn ang="0">
                    <a:pos x="37" y="59"/>
                  </a:cxn>
                  <a:cxn ang="0">
                    <a:pos x="35" y="59"/>
                  </a:cxn>
                  <a:cxn ang="0">
                    <a:pos x="34" y="59"/>
                  </a:cxn>
                  <a:cxn ang="0">
                    <a:pos x="34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0" y="2"/>
                  </a:cxn>
                  <a:cxn ang="0">
                    <a:pos x="16" y="4"/>
                  </a:cxn>
                  <a:cxn ang="0">
                    <a:pos x="11" y="6"/>
                  </a:cxn>
                  <a:cxn ang="0">
                    <a:pos x="8" y="8"/>
                  </a:cxn>
                  <a:cxn ang="0">
                    <a:pos x="4" y="12"/>
                  </a:cxn>
                  <a:cxn ang="0">
                    <a:pos x="0" y="15"/>
                  </a:cxn>
                  <a:cxn ang="0">
                    <a:pos x="1" y="15"/>
                  </a:cxn>
                  <a:cxn ang="0">
                    <a:pos x="41" y="56"/>
                  </a:cxn>
                </a:cxnLst>
                <a:rect l="0" t="0" r="r" b="b"/>
                <a:pathLst>
                  <a:path w="41" h="59">
                    <a:moveTo>
                      <a:pt x="41" y="56"/>
                    </a:moveTo>
                    <a:lnTo>
                      <a:pt x="41" y="56"/>
                    </a:lnTo>
                    <a:lnTo>
                      <a:pt x="41" y="57"/>
                    </a:lnTo>
                    <a:lnTo>
                      <a:pt x="40" y="57"/>
                    </a:lnTo>
                    <a:lnTo>
                      <a:pt x="39" y="58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7" y="59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1" y="6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41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4" name="Freeform 3944"/>
              <p:cNvSpPr>
                <a:spLocks/>
              </p:cNvSpPr>
              <p:nvPr/>
            </p:nvSpPr>
            <p:spPr bwMode="auto">
              <a:xfrm>
                <a:off x="5054" y="2923"/>
                <a:ext cx="11" cy="8"/>
              </a:xfrm>
              <a:custGeom>
                <a:avLst/>
                <a:gdLst/>
                <a:ahLst/>
                <a:cxnLst>
                  <a:cxn ang="0">
                    <a:pos x="58" y="35"/>
                  </a:cxn>
                  <a:cxn ang="0">
                    <a:pos x="58" y="35"/>
                  </a:cxn>
                  <a:cxn ang="0">
                    <a:pos x="58" y="35"/>
                  </a:cxn>
                  <a:cxn ang="0">
                    <a:pos x="58" y="36"/>
                  </a:cxn>
                  <a:cxn ang="0">
                    <a:pos x="58" y="37"/>
                  </a:cxn>
                  <a:cxn ang="0">
                    <a:pos x="58" y="38"/>
                  </a:cxn>
                  <a:cxn ang="0">
                    <a:pos x="56" y="39"/>
                  </a:cxn>
                  <a:cxn ang="0">
                    <a:pos x="56" y="39"/>
                  </a:cxn>
                  <a:cxn ang="0">
                    <a:pos x="55" y="41"/>
                  </a:cxn>
                  <a:cxn ang="0">
                    <a:pos x="55" y="41"/>
                  </a:cxn>
                  <a:cxn ang="0">
                    <a:pos x="15" y="0"/>
                  </a:cxn>
                  <a:cxn ang="0">
                    <a:pos x="11" y="4"/>
                  </a:cxn>
                  <a:cxn ang="0">
                    <a:pos x="8" y="7"/>
                  </a:cxn>
                  <a:cxn ang="0">
                    <a:pos x="6" y="12"/>
                  </a:cxn>
                  <a:cxn ang="0">
                    <a:pos x="3" y="15"/>
                  </a:cxn>
                  <a:cxn ang="0">
                    <a:pos x="2" y="20"/>
                  </a:cxn>
                  <a:cxn ang="0">
                    <a:pos x="1" y="26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58" y="35"/>
                  </a:cxn>
                </a:cxnLst>
                <a:rect l="0" t="0" r="r" b="b"/>
                <a:pathLst>
                  <a:path w="58" h="41">
                    <a:moveTo>
                      <a:pt x="58" y="35"/>
                    </a:moveTo>
                    <a:lnTo>
                      <a:pt x="58" y="35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58" y="37"/>
                    </a:lnTo>
                    <a:lnTo>
                      <a:pt x="58" y="38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5" y="41"/>
                    </a:lnTo>
                    <a:lnTo>
                      <a:pt x="55" y="41"/>
                    </a:lnTo>
                    <a:lnTo>
                      <a:pt x="15" y="0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6" y="12"/>
                    </a:lnTo>
                    <a:lnTo>
                      <a:pt x="3" y="15"/>
                    </a:lnTo>
                    <a:lnTo>
                      <a:pt x="2" y="20"/>
                    </a:lnTo>
                    <a:lnTo>
                      <a:pt x="1" y="26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58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5" name="Freeform 3945"/>
              <p:cNvSpPr>
                <a:spLocks/>
              </p:cNvSpPr>
              <p:nvPr/>
            </p:nvSpPr>
            <p:spPr bwMode="auto">
              <a:xfrm>
                <a:off x="5054" y="2929"/>
                <a:ext cx="11" cy="8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56" y="1"/>
                  </a:cxn>
                  <a:cxn ang="0">
                    <a:pos x="56" y="2"/>
                  </a:cxn>
                  <a:cxn ang="0">
                    <a:pos x="58" y="3"/>
                  </a:cxn>
                  <a:cxn ang="0">
                    <a:pos x="58" y="5"/>
                  </a:cxn>
                  <a:cxn ang="0">
                    <a:pos x="58" y="6"/>
                  </a:cxn>
                  <a:cxn ang="0">
                    <a:pos x="58" y="6"/>
                  </a:cxn>
                  <a:cxn ang="0">
                    <a:pos x="58" y="7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1" y="16"/>
                  </a:cxn>
                  <a:cxn ang="0">
                    <a:pos x="2" y="21"/>
                  </a:cxn>
                  <a:cxn ang="0">
                    <a:pos x="3" y="25"/>
                  </a:cxn>
                  <a:cxn ang="0">
                    <a:pos x="6" y="30"/>
                  </a:cxn>
                  <a:cxn ang="0">
                    <a:pos x="8" y="33"/>
                  </a:cxn>
                  <a:cxn ang="0">
                    <a:pos x="11" y="38"/>
                  </a:cxn>
                  <a:cxn ang="0">
                    <a:pos x="15" y="41"/>
                  </a:cxn>
                  <a:cxn ang="0">
                    <a:pos x="15" y="41"/>
                  </a:cxn>
                  <a:cxn ang="0">
                    <a:pos x="55" y="0"/>
                  </a:cxn>
                </a:cxnLst>
                <a:rect l="0" t="0" r="r" b="b"/>
                <a:pathLst>
                  <a:path w="58" h="41">
                    <a:moveTo>
                      <a:pt x="55" y="0"/>
                    </a:moveTo>
                    <a:lnTo>
                      <a:pt x="55" y="0"/>
                    </a:lnTo>
                    <a:lnTo>
                      <a:pt x="55" y="0"/>
                    </a:lnTo>
                    <a:lnTo>
                      <a:pt x="56" y="1"/>
                    </a:lnTo>
                    <a:lnTo>
                      <a:pt x="56" y="2"/>
                    </a:lnTo>
                    <a:lnTo>
                      <a:pt x="58" y="3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2" y="21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8" y="33"/>
                    </a:lnTo>
                    <a:lnTo>
                      <a:pt x="11" y="38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6" name="Freeform 3946"/>
              <p:cNvSpPr>
                <a:spLocks/>
              </p:cNvSpPr>
              <p:nvPr/>
            </p:nvSpPr>
            <p:spPr bwMode="auto">
              <a:xfrm>
                <a:off x="5057" y="2928"/>
                <a:ext cx="8" cy="12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4" y="0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8" y="1"/>
                  </a:cxn>
                  <a:cxn ang="0">
                    <a:pos x="39" y="1"/>
                  </a:cxn>
                  <a:cxn ang="0">
                    <a:pos x="40" y="2"/>
                  </a:cxn>
                  <a:cxn ang="0">
                    <a:pos x="40" y="2"/>
                  </a:cxn>
                  <a:cxn ang="0">
                    <a:pos x="0" y="43"/>
                  </a:cxn>
                  <a:cxn ang="0">
                    <a:pos x="3" y="46"/>
                  </a:cxn>
                  <a:cxn ang="0">
                    <a:pos x="7" y="49"/>
                  </a:cxn>
                  <a:cxn ang="0">
                    <a:pos x="10" y="52"/>
                  </a:cxn>
                  <a:cxn ang="0">
                    <a:pos x="15" y="54"/>
                  </a:cxn>
                  <a:cxn ang="0">
                    <a:pos x="19" y="55"/>
                  </a:cxn>
                  <a:cxn ang="0">
                    <a:pos x="24" y="56"/>
                  </a:cxn>
                  <a:cxn ang="0">
                    <a:pos x="30" y="57"/>
                  </a:cxn>
                  <a:cxn ang="0">
                    <a:pos x="33" y="57"/>
                  </a:cxn>
                  <a:cxn ang="0">
                    <a:pos x="33" y="57"/>
                  </a:cxn>
                  <a:cxn ang="0">
                    <a:pos x="33" y="0"/>
                  </a:cxn>
                </a:cxnLst>
                <a:rect l="0" t="0" r="r" b="b"/>
                <a:pathLst>
                  <a:path w="40" h="57">
                    <a:moveTo>
                      <a:pt x="33" y="0"/>
                    </a:moveTo>
                    <a:lnTo>
                      <a:pt x="33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0" y="43"/>
                    </a:lnTo>
                    <a:lnTo>
                      <a:pt x="3" y="46"/>
                    </a:lnTo>
                    <a:lnTo>
                      <a:pt x="7" y="49"/>
                    </a:lnTo>
                    <a:lnTo>
                      <a:pt x="10" y="52"/>
                    </a:lnTo>
                    <a:lnTo>
                      <a:pt x="15" y="54"/>
                    </a:lnTo>
                    <a:lnTo>
                      <a:pt x="19" y="55"/>
                    </a:lnTo>
                    <a:lnTo>
                      <a:pt x="24" y="56"/>
                    </a:lnTo>
                    <a:lnTo>
                      <a:pt x="30" y="57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7" name="Freeform 3947"/>
              <p:cNvSpPr>
                <a:spLocks/>
              </p:cNvSpPr>
              <p:nvPr/>
            </p:nvSpPr>
            <p:spPr bwMode="auto">
              <a:xfrm>
                <a:off x="5062" y="2928"/>
                <a:ext cx="8" cy="1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57"/>
                  </a:cxn>
                  <a:cxn ang="0">
                    <a:pos x="10" y="57"/>
                  </a:cxn>
                  <a:cxn ang="0">
                    <a:pos x="16" y="56"/>
                  </a:cxn>
                  <a:cxn ang="0">
                    <a:pos x="20" y="55"/>
                  </a:cxn>
                  <a:cxn ang="0">
                    <a:pos x="25" y="54"/>
                  </a:cxn>
                  <a:cxn ang="0">
                    <a:pos x="28" y="52"/>
                  </a:cxn>
                  <a:cxn ang="0">
                    <a:pos x="33" y="49"/>
                  </a:cxn>
                  <a:cxn ang="0">
                    <a:pos x="37" y="46"/>
                  </a:cxn>
                  <a:cxn ang="0">
                    <a:pos x="40" y="43"/>
                  </a:cxn>
                  <a:cxn ang="0">
                    <a:pos x="40" y="43"/>
                  </a:cxn>
                  <a:cxn ang="0">
                    <a:pos x="0" y="2"/>
                  </a:cxn>
                </a:cxnLst>
                <a:rect l="0" t="0" r="r" b="b"/>
                <a:pathLst>
                  <a:path w="40" h="57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57"/>
                    </a:lnTo>
                    <a:lnTo>
                      <a:pt x="10" y="57"/>
                    </a:lnTo>
                    <a:lnTo>
                      <a:pt x="16" y="56"/>
                    </a:lnTo>
                    <a:lnTo>
                      <a:pt x="20" y="55"/>
                    </a:lnTo>
                    <a:lnTo>
                      <a:pt x="25" y="54"/>
                    </a:lnTo>
                    <a:lnTo>
                      <a:pt x="28" y="52"/>
                    </a:lnTo>
                    <a:lnTo>
                      <a:pt x="33" y="49"/>
                    </a:lnTo>
                    <a:lnTo>
                      <a:pt x="37" y="46"/>
                    </a:lnTo>
                    <a:lnTo>
                      <a:pt x="40" y="43"/>
                    </a:lnTo>
                    <a:lnTo>
                      <a:pt x="40" y="4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8" name="Freeform 3948"/>
              <p:cNvSpPr>
                <a:spLocks/>
              </p:cNvSpPr>
              <p:nvPr/>
            </p:nvSpPr>
            <p:spPr bwMode="auto">
              <a:xfrm>
                <a:off x="5062" y="2929"/>
                <a:ext cx="11" cy="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44" y="41"/>
                  </a:cxn>
                  <a:cxn ang="0">
                    <a:pos x="47" y="38"/>
                  </a:cxn>
                  <a:cxn ang="0">
                    <a:pos x="51" y="33"/>
                  </a:cxn>
                  <a:cxn ang="0">
                    <a:pos x="53" y="30"/>
                  </a:cxn>
                  <a:cxn ang="0">
                    <a:pos x="56" y="25"/>
                  </a:cxn>
                  <a:cxn ang="0">
                    <a:pos x="57" y="21"/>
                  </a:cxn>
                  <a:cxn ang="0">
                    <a:pos x="58" y="16"/>
                  </a:cxn>
                  <a:cxn ang="0">
                    <a:pos x="59" y="11"/>
                  </a:cxn>
                  <a:cxn ang="0">
                    <a:pos x="59" y="7"/>
                  </a:cxn>
                  <a:cxn ang="0">
                    <a:pos x="59" y="7"/>
                  </a:cxn>
                  <a:cxn ang="0">
                    <a:pos x="0" y="7"/>
                  </a:cxn>
                </a:cxnLst>
                <a:rect l="0" t="0" r="r" b="b"/>
                <a:pathLst>
                  <a:path w="59" h="41">
                    <a:moveTo>
                      <a:pt x="0" y="7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44" y="41"/>
                    </a:lnTo>
                    <a:lnTo>
                      <a:pt x="47" y="38"/>
                    </a:lnTo>
                    <a:lnTo>
                      <a:pt x="51" y="33"/>
                    </a:lnTo>
                    <a:lnTo>
                      <a:pt x="53" y="30"/>
                    </a:lnTo>
                    <a:lnTo>
                      <a:pt x="56" y="25"/>
                    </a:lnTo>
                    <a:lnTo>
                      <a:pt x="57" y="21"/>
                    </a:lnTo>
                    <a:lnTo>
                      <a:pt x="58" y="16"/>
                    </a:lnTo>
                    <a:lnTo>
                      <a:pt x="59" y="11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9" name="Freeform 3949"/>
              <p:cNvSpPr>
                <a:spLocks/>
              </p:cNvSpPr>
              <p:nvPr/>
            </p:nvSpPr>
            <p:spPr bwMode="auto">
              <a:xfrm>
                <a:off x="5020" y="2923"/>
                <a:ext cx="9" cy="26"/>
              </a:xfrm>
              <a:custGeom>
                <a:avLst/>
                <a:gdLst/>
                <a:ahLst/>
                <a:cxnLst>
                  <a:cxn ang="0">
                    <a:pos x="48" y="132"/>
                  </a:cxn>
                  <a:cxn ang="0">
                    <a:pos x="32" y="132"/>
                  </a:cxn>
                  <a:cxn ang="0">
                    <a:pos x="32" y="30"/>
                  </a:cxn>
                  <a:cxn ang="0">
                    <a:pos x="31" y="31"/>
                  </a:cxn>
                  <a:cxn ang="0">
                    <a:pos x="29" y="32"/>
                  </a:cxn>
                  <a:cxn ang="0">
                    <a:pos x="28" y="34"/>
                  </a:cxn>
                  <a:cxn ang="0">
                    <a:pos x="25" y="35"/>
                  </a:cxn>
                  <a:cxn ang="0">
                    <a:pos x="24" y="37"/>
                  </a:cxn>
                  <a:cxn ang="0">
                    <a:pos x="22" y="38"/>
                  </a:cxn>
                  <a:cxn ang="0">
                    <a:pos x="20" y="39"/>
                  </a:cxn>
                  <a:cxn ang="0">
                    <a:pos x="17" y="40"/>
                  </a:cxn>
                  <a:cxn ang="0">
                    <a:pos x="15" y="42"/>
                  </a:cxn>
                  <a:cxn ang="0">
                    <a:pos x="13" y="43"/>
                  </a:cxn>
                  <a:cxn ang="0">
                    <a:pos x="10" y="44"/>
                  </a:cxn>
                  <a:cxn ang="0">
                    <a:pos x="8" y="45"/>
                  </a:cxn>
                  <a:cxn ang="0">
                    <a:pos x="6" y="46"/>
                  </a:cxn>
                  <a:cxn ang="0">
                    <a:pos x="5" y="47"/>
                  </a:cxn>
                  <a:cxn ang="0">
                    <a:pos x="2" y="49"/>
                  </a:cxn>
                  <a:cxn ang="0">
                    <a:pos x="0" y="49"/>
                  </a:cxn>
                  <a:cxn ang="0">
                    <a:pos x="0" y="34"/>
                  </a:cxn>
                  <a:cxn ang="0">
                    <a:pos x="3" y="31"/>
                  </a:cxn>
                  <a:cxn ang="0">
                    <a:pos x="7" y="30"/>
                  </a:cxn>
                  <a:cxn ang="0">
                    <a:pos x="10" y="28"/>
                  </a:cxn>
                  <a:cxn ang="0">
                    <a:pos x="13" y="27"/>
                  </a:cxn>
                  <a:cxn ang="0">
                    <a:pos x="16" y="24"/>
                  </a:cxn>
                  <a:cxn ang="0">
                    <a:pos x="18" y="22"/>
                  </a:cxn>
                  <a:cxn ang="0">
                    <a:pos x="21" y="20"/>
                  </a:cxn>
                  <a:cxn ang="0">
                    <a:pos x="24" y="18"/>
                  </a:cxn>
                  <a:cxn ang="0">
                    <a:pos x="26" y="16"/>
                  </a:cxn>
                  <a:cxn ang="0">
                    <a:pos x="29" y="14"/>
                  </a:cxn>
                  <a:cxn ang="0">
                    <a:pos x="31" y="12"/>
                  </a:cxn>
                  <a:cxn ang="0">
                    <a:pos x="32" y="9"/>
                  </a:cxn>
                  <a:cxn ang="0">
                    <a:pos x="35" y="7"/>
                  </a:cxn>
                  <a:cxn ang="0">
                    <a:pos x="36" y="5"/>
                  </a:cxn>
                  <a:cxn ang="0">
                    <a:pos x="37" y="2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48" y="132"/>
                  </a:cxn>
                </a:cxnLst>
                <a:rect l="0" t="0" r="r" b="b"/>
                <a:pathLst>
                  <a:path w="48" h="132">
                    <a:moveTo>
                      <a:pt x="48" y="132"/>
                    </a:moveTo>
                    <a:lnTo>
                      <a:pt x="32" y="132"/>
                    </a:lnTo>
                    <a:lnTo>
                      <a:pt x="32" y="30"/>
                    </a:lnTo>
                    <a:lnTo>
                      <a:pt x="31" y="31"/>
                    </a:lnTo>
                    <a:lnTo>
                      <a:pt x="29" y="32"/>
                    </a:lnTo>
                    <a:lnTo>
                      <a:pt x="28" y="34"/>
                    </a:lnTo>
                    <a:lnTo>
                      <a:pt x="25" y="35"/>
                    </a:lnTo>
                    <a:lnTo>
                      <a:pt x="24" y="37"/>
                    </a:lnTo>
                    <a:lnTo>
                      <a:pt x="22" y="38"/>
                    </a:lnTo>
                    <a:lnTo>
                      <a:pt x="20" y="39"/>
                    </a:lnTo>
                    <a:lnTo>
                      <a:pt x="17" y="40"/>
                    </a:lnTo>
                    <a:lnTo>
                      <a:pt x="15" y="42"/>
                    </a:lnTo>
                    <a:lnTo>
                      <a:pt x="13" y="43"/>
                    </a:lnTo>
                    <a:lnTo>
                      <a:pt x="10" y="44"/>
                    </a:lnTo>
                    <a:lnTo>
                      <a:pt x="8" y="45"/>
                    </a:lnTo>
                    <a:lnTo>
                      <a:pt x="6" y="46"/>
                    </a:lnTo>
                    <a:lnTo>
                      <a:pt x="5" y="47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34"/>
                    </a:lnTo>
                    <a:lnTo>
                      <a:pt x="3" y="31"/>
                    </a:lnTo>
                    <a:lnTo>
                      <a:pt x="7" y="30"/>
                    </a:lnTo>
                    <a:lnTo>
                      <a:pt x="10" y="28"/>
                    </a:lnTo>
                    <a:lnTo>
                      <a:pt x="13" y="27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21" y="20"/>
                    </a:lnTo>
                    <a:lnTo>
                      <a:pt x="24" y="18"/>
                    </a:lnTo>
                    <a:lnTo>
                      <a:pt x="26" y="16"/>
                    </a:lnTo>
                    <a:lnTo>
                      <a:pt x="29" y="14"/>
                    </a:lnTo>
                    <a:lnTo>
                      <a:pt x="31" y="12"/>
                    </a:lnTo>
                    <a:lnTo>
                      <a:pt x="32" y="9"/>
                    </a:lnTo>
                    <a:lnTo>
                      <a:pt x="35" y="7"/>
                    </a:lnTo>
                    <a:lnTo>
                      <a:pt x="36" y="5"/>
                    </a:lnTo>
                    <a:lnTo>
                      <a:pt x="37" y="2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48" y="1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0" name="Freeform 3950"/>
              <p:cNvSpPr>
                <a:spLocks noEditPoints="1"/>
              </p:cNvSpPr>
              <p:nvPr/>
            </p:nvSpPr>
            <p:spPr bwMode="auto">
              <a:xfrm>
                <a:off x="5038" y="2923"/>
                <a:ext cx="16" cy="2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" y="42"/>
                  </a:cxn>
                  <a:cxn ang="0">
                    <a:pos x="5" y="30"/>
                  </a:cxn>
                  <a:cxn ang="0">
                    <a:pos x="8" y="21"/>
                  </a:cxn>
                  <a:cxn ang="0">
                    <a:pos x="14" y="13"/>
                  </a:cxn>
                  <a:cxn ang="0">
                    <a:pos x="21" y="7"/>
                  </a:cxn>
                  <a:cxn ang="0">
                    <a:pos x="29" y="2"/>
                  </a:cxn>
                  <a:cxn ang="0">
                    <a:pos x="38" y="1"/>
                  </a:cxn>
                  <a:cxn ang="0">
                    <a:pos x="47" y="1"/>
                  </a:cxn>
                  <a:cxn ang="0">
                    <a:pos x="54" y="2"/>
                  </a:cxn>
                  <a:cxn ang="0">
                    <a:pos x="60" y="5"/>
                  </a:cxn>
                  <a:cxn ang="0">
                    <a:pos x="66" y="8"/>
                  </a:cxn>
                  <a:cxn ang="0">
                    <a:pos x="70" y="13"/>
                  </a:cxn>
                  <a:cxn ang="0">
                    <a:pos x="75" y="18"/>
                  </a:cxn>
                  <a:cxn ang="0">
                    <a:pos x="79" y="25"/>
                  </a:cxn>
                  <a:cxn ang="0">
                    <a:pos x="81" y="34"/>
                  </a:cxn>
                  <a:cxn ang="0">
                    <a:pos x="83" y="43"/>
                  </a:cxn>
                  <a:cxn ang="0">
                    <a:pos x="84" y="54"/>
                  </a:cxn>
                  <a:cxn ang="0">
                    <a:pos x="84" y="67"/>
                  </a:cxn>
                  <a:cxn ang="0">
                    <a:pos x="84" y="83"/>
                  </a:cxn>
                  <a:cxn ang="0">
                    <a:pos x="82" y="97"/>
                  </a:cxn>
                  <a:cxn ang="0">
                    <a:pos x="79" y="107"/>
                  </a:cxn>
                  <a:cxn ang="0">
                    <a:pos x="74" y="117"/>
                  </a:cxn>
                  <a:cxn ang="0">
                    <a:pos x="68" y="125"/>
                  </a:cxn>
                  <a:cxn ang="0">
                    <a:pos x="61" y="129"/>
                  </a:cxn>
                  <a:cxn ang="0">
                    <a:pos x="52" y="133"/>
                  </a:cxn>
                  <a:cxn ang="0">
                    <a:pos x="42" y="134"/>
                  </a:cxn>
                  <a:cxn ang="0">
                    <a:pos x="29" y="132"/>
                  </a:cxn>
                  <a:cxn ang="0">
                    <a:pos x="18" y="126"/>
                  </a:cxn>
                  <a:cxn ang="0">
                    <a:pos x="9" y="115"/>
                  </a:cxn>
                  <a:cxn ang="0">
                    <a:pos x="2" y="99"/>
                  </a:cxn>
                  <a:cxn ang="0">
                    <a:pos x="0" y="76"/>
                  </a:cxn>
                  <a:cxn ang="0">
                    <a:pos x="16" y="75"/>
                  </a:cxn>
                  <a:cxn ang="0">
                    <a:pos x="17" y="94"/>
                  </a:cxn>
                  <a:cxn ang="0">
                    <a:pos x="22" y="107"/>
                  </a:cxn>
                  <a:cxn ang="0">
                    <a:pos x="28" y="114"/>
                  </a:cxn>
                  <a:cxn ang="0">
                    <a:pos x="35" y="119"/>
                  </a:cxn>
                  <a:cxn ang="0">
                    <a:pos x="42" y="121"/>
                  </a:cxn>
                  <a:cxn ang="0">
                    <a:pos x="50" y="119"/>
                  </a:cxn>
                  <a:cxn ang="0">
                    <a:pos x="57" y="114"/>
                  </a:cxn>
                  <a:cxn ang="0">
                    <a:pos x="62" y="107"/>
                  </a:cxn>
                  <a:cxn ang="0">
                    <a:pos x="66" y="94"/>
                  </a:cxn>
                  <a:cxn ang="0">
                    <a:pos x="68" y="75"/>
                  </a:cxn>
                  <a:cxn ang="0">
                    <a:pos x="68" y="52"/>
                  </a:cxn>
                  <a:cxn ang="0">
                    <a:pos x="66" y="36"/>
                  </a:cxn>
                  <a:cxn ang="0">
                    <a:pos x="61" y="24"/>
                  </a:cxn>
                  <a:cxn ang="0">
                    <a:pos x="54" y="18"/>
                  </a:cxn>
                  <a:cxn ang="0">
                    <a:pos x="47" y="15"/>
                  </a:cxn>
                  <a:cxn ang="0">
                    <a:pos x="39" y="14"/>
                  </a:cxn>
                  <a:cxn ang="0">
                    <a:pos x="32" y="16"/>
                  </a:cxn>
                  <a:cxn ang="0">
                    <a:pos x="25" y="21"/>
                  </a:cxn>
                  <a:cxn ang="0">
                    <a:pos x="21" y="30"/>
                  </a:cxn>
                  <a:cxn ang="0">
                    <a:pos x="17" y="46"/>
                  </a:cxn>
                  <a:cxn ang="0">
                    <a:pos x="16" y="67"/>
                  </a:cxn>
                </a:cxnLst>
                <a:rect l="0" t="0" r="r" b="b"/>
                <a:pathLst>
                  <a:path w="84" h="134">
                    <a:moveTo>
                      <a:pt x="0" y="67"/>
                    </a:moveTo>
                    <a:lnTo>
                      <a:pt x="0" y="61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1" y="46"/>
                    </a:lnTo>
                    <a:lnTo>
                      <a:pt x="1" y="42"/>
                    </a:lnTo>
                    <a:lnTo>
                      <a:pt x="2" y="38"/>
                    </a:lnTo>
                    <a:lnTo>
                      <a:pt x="3" y="34"/>
                    </a:lnTo>
                    <a:lnTo>
                      <a:pt x="5" y="30"/>
                    </a:lnTo>
                    <a:lnTo>
                      <a:pt x="6" y="27"/>
                    </a:lnTo>
                    <a:lnTo>
                      <a:pt x="7" y="23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2" y="15"/>
                    </a:lnTo>
                    <a:lnTo>
                      <a:pt x="14" y="13"/>
                    </a:lnTo>
                    <a:lnTo>
                      <a:pt x="16" y="10"/>
                    </a:lnTo>
                    <a:lnTo>
                      <a:pt x="18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2" y="1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7" y="1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4" y="2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60" y="5"/>
                    </a:lnTo>
                    <a:lnTo>
                      <a:pt x="62" y="6"/>
                    </a:lnTo>
                    <a:lnTo>
                      <a:pt x="65" y="7"/>
                    </a:lnTo>
                    <a:lnTo>
                      <a:pt x="66" y="8"/>
                    </a:lnTo>
                    <a:lnTo>
                      <a:pt x="68" y="10"/>
                    </a:lnTo>
                    <a:lnTo>
                      <a:pt x="69" y="12"/>
                    </a:lnTo>
                    <a:lnTo>
                      <a:pt x="70" y="13"/>
                    </a:lnTo>
                    <a:lnTo>
                      <a:pt x="73" y="15"/>
                    </a:lnTo>
                    <a:lnTo>
                      <a:pt x="74" y="17"/>
                    </a:lnTo>
                    <a:lnTo>
                      <a:pt x="75" y="18"/>
                    </a:lnTo>
                    <a:lnTo>
                      <a:pt x="76" y="21"/>
                    </a:lnTo>
                    <a:lnTo>
                      <a:pt x="77" y="23"/>
                    </a:lnTo>
                    <a:lnTo>
                      <a:pt x="79" y="25"/>
                    </a:lnTo>
                    <a:lnTo>
                      <a:pt x="80" y="28"/>
                    </a:lnTo>
                    <a:lnTo>
                      <a:pt x="80" y="31"/>
                    </a:lnTo>
                    <a:lnTo>
                      <a:pt x="81" y="34"/>
                    </a:lnTo>
                    <a:lnTo>
                      <a:pt x="82" y="36"/>
                    </a:lnTo>
                    <a:lnTo>
                      <a:pt x="82" y="39"/>
                    </a:lnTo>
                    <a:lnTo>
                      <a:pt x="83" y="43"/>
                    </a:lnTo>
                    <a:lnTo>
                      <a:pt x="83" y="46"/>
                    </a:lnTo>
                    <a:lnTo>
                      <a:pt x="84" y="50"/>
                    </a:lnTo>
                    <a:lnTo>
                      <a:pt x="84" y="54"/>
                    </a:lnTo>
                    <a:lnTo>
                      <a:pt x="84" y="58"/>
                    </a:lnTo>
                    <a:lnTo>
                      <a:pt x="84" y="62"/>
                    </a:lnTo>
                    <a:lnTo>
                      <a:pt x="84" y="67"/>
                    </a:lnTo>
                    <a:lnTo>
                      <a:pt x="84" y="73"/>
                    </a:lnTo>
                    <a:lnTo>
                      <a:pt x="84" y="79"/>
                    </a:lnTo>
                    <a:lnTo>
                      <a:pt x="84" y="83"/>
                    </a:lnTo>
                    <a:lnTo>
                      <a:pt x="83" y="88"/>
                    </a:lnTo>
                    <a:lnTo>
                      <a:pt x="83" y="92"/>
                    </a:lnTo>
                    <a:lnTo>
                      <a:pt x="82" y="97"/>
                    </a:lnTo>
                    <a:lnTo>
                      <a:pt x="81" y="100"/>
                    </a:lnTo>
                    <a:lnTo>
                      <a:pt x="80" y="104"/>
                    </a:lnTo>
                    <a:lnTo>
                      <a:pt x="79" y="107"/>
                    </a:lnTo>
                    <a:lnTo>
                      <a:pt x="77" y="111"/>
                    </a:lnTo>
                    <a:lnTo>
                      <a:pt x="76" y="114"/>
                    </a:lnTo>
                    <a:lnTo>
                      <a:pt x="74" y="117"/>
                    </a:lnTo>
                    <a:lnTo>
                      <a:pt x="73" y="120"/>
                    </a:lnTo>
                    <a:lnTo>
                      <a:pt x="70" y="122"/>
                    </a:lnTo>
                    <a:lnTo>
                      <a:pt x="68" y="125"/>
                    </a:lnTo>
                    <a:lnTo>
                      <a:pt x="66" y="126"/>
                    </a:lnTo>
                    <a:lnTo>
                      <a:pt x="63" y="128"/>
                    </a:lnTo>
                    <a:lnTo>
                      <a:pt x="61" y="129"/>
                    </a:lnTo>
                    <a:lnTo>
                      <a:pt x="58" y="130"/>
                    </a:lnTo>
                    <a:lnTo>
                      <a:pt x="55" y="132"/>
                    </a:lnTo>
                    <a:lnTo>
                      <a:pt x="52" y="133"/>
                    </a:lnTo>
                    <a:lnTo>
                      <a:pt x="48" y="134"/>
                    </a:lnTo>
                    <a:lnTo>
                      <a:pt x="45" y="134"/>
                    </a:lnTo>
                    <a:lnTo>
                      <a:pt x="42" y="134"/>
                    </a:lnTo>
                    <a:lnTo>
                      <a:pt x="37" y="134"/>
                    </a:lnTo>
                    <a:lnTo>
                      <a:pt x="33" y="133"/>
                    </a:lnTo>
                    <a:lnTo>
                      <a:pt x="29" y="132"/>
                    </a:lnTo>
                    <a:lnTo>
                      <a:pt x="25" y="130"/>
                    </a:lnTo>
                    <a:lnTo>
                      <a:pt x="22" y="128"/>
                    </a:lnTo>
                    <a:lnTo>
                      <a:pt x="18" y="126"/>
                    </a:lnTo>
                    <a:lnTo>
                      <a:pt x="15" y="124"/>
                    </a:lnTo>
                    <a:lnTo>
                      <a:pt x="13" y="120"/>
                    </a:lnTo>
                    <a:lnTo>
                      <a:pt x="9" y="115"/>
                    </a:lnTo>
                    <a:lnTo>
                      <a:pt x="7" y="111"/>
                    </a:lnTo>
                    <a:lnTo>
                      <a:pt x="5" y="105"/>
                    </a:lnTo>
                    <a:lnTo>
                      <a:pt x="2" y="99"/>
                    </a:lnTo>
                    <a:lnTo>
                      <a:pt x="1" y="92"/>
                    </a:lnTo>
                    <a:lnTo>
                      <a:pt x="0" y="84"/>
                    </a:lnTo>
                    <a:lnTo>
                      <a:pt x="0" y="76"/>
                    </a:lnTo>
                    <a:lnTo>
                      <a:pt x="0" y="67"/>
                    </a:lnTo>
                    <a:close/>
                    <a:moveTo>
                      <a:pt x="16" y="67"/>
                    </a:moveTo>
                    <a:lnTo>
                      <a:pt x="16" y="75"/>
                    </a:lnTo>
                    <a:lnTo>
                      <a:pt x="16" y="82"/>
                    </a:lnTo>
                    <a:lnTo>
                      <a:pt x="17" y="89"/>
                    </a:lnTo>
                    <a:lnTo>
                      <a:pt x="17" y="94"/>
                    </a:lnTo>
                    <a:lnTo>
                      <a:pt x="18" y="99"/>
                    </a:lnTo>
                    <a:lnTo>
                      <a:pt x="21" y="104"/>
                    </a:lnTo>
                    <a:lnTo>
                      <a:pt x="22" y="107"/>
                    </a:lnTo>
                    <a:lnTo>
                      <a:pt x="23" y="110"/>
                    </a:lnTo>
                    <a:lnTo>
                      <a:pt x="25" y="112"/>
                    </a:lnTo>
                    <a:lnTo>
                      <a:pt x="28" y="114"/>
                    </a:lnTo>
                    <a:lnTo>
                      <a:pt x="30" y="117"/>
                    </a:lnTo>
                    <a:lnTo>
                      <a:pt x="32" y="118"/>
                    </a:lnTo>
                    <a:lnTo>
                      <a:pt x="35" y="119"/>
                    </a:lnTo>
                    <a:lnTo>
                      <a:pt x="37" y="120"/>
                    </a:lnTo>
                    <a:lnTo>
                      <a:pt x="39" y="120"/>
                    </a:lnTo>
                    <a:lnTo>
                      <a:pt x="42" y="121"/>
                    </a:lnTo>
                    <a:lnTo>
                      <a:pt x="45" y="120"/>
                    </a:lnTo>
                    <a:lnTo>
                      <a:pt x="47" y="120"/>
                    </a:lnTo>
                    <a:lnTo>
                      <a:pt x="50" y="119"/>
                    </a:lnTo>
                    <a:lnTo>
                      <a:pt x="52" y="118"/>
                    </a:lnTo>
                    <a:lnTo>
                      <a:pt x="54" y="117"/>
                    </a:lnTo>
                    <a:lnTo>
                      <a:pt x="57" y="114"/>
                    </a:lnTo>
                    <a:lnTo>
                      <a:pt x="59" y="112"/>
                    </a:lnTo>
                    <a:lnTo>
                      <a:pt x="61" y="110"/>
                    </a:lnTo>
                    <a:lnTo>
                      <a:pt x="62" y="107"/>
                    </a:lnTo>
                    <a:lnTo>
                      <a:pt x="63" y="103"/>
                    </a:lnTo>
                    <a:lnTo>
                      <a:pt x="66" y="99"/>
                    </a:lnTo>
                    <a:lnTo>
                      <a:pt x="66" y="94"/>
                    </a:lnTo>
                    <a:lnTo>
                      <a:pt x="67" y="88"/>
                    </a:lnTo>
                    <a:lnTo>
                      <a:pt x="68" y="82"/>
                    </a:lnTo>
                    <a:lnTo>
                      <a:pt x="68" y="75"/>
                    </a:lnTo>
                    <a:lnTo>
                      <a:pt x="68" y="67"/>
                    </a:lnTo>
                    <a:lnTo>
                      <a:pt x="68" y="60"/>
                    </a:lnTo>
                    <a:lnTo>
                      <a:pt x="68" y="52"/>
                    </a:lnTo>
                    <a:lnTo>
                      <a:pt x="67" y="46"/>
                    </a:lnTo>
                    <a:lnTo>
                      <a:pt x="66" y="40"/>
                    </a:lnTo>
                    <a:lnTo>
                      <a:pt x="66" y="36"/>
                    </a:lnTo>
                    <a:lnTo>
                      <a:pt x="63" y="31"/>
                    </a:lnTo>
                    <a:lnTo>
                      <a:pt x="62" y="28"/>
                    </a:lnTo>
                    <a:lnTo>
                      <a:pt x="61" y="24"/>
                    </a:lnTo>
                    <a:lnTo>
                      <a:pt x="59" y="22"/>
                    </a:lnTo>
                    <a:lnTo>
                      <a:pt x="57" y="20"/>
                    </a:lnTo>
                    <a:lnTo>
                      <a:pt x="54" y="18"/>
                    </a:lnTo>
                    <a:lnTo>
                      <a:pt x="52" y="16"/>
                    </a:lnTo>
                    <a:lnTo>
                      <a:pt x="50" y="15"/>
                    </a:lnTo>
                    <a:lnTo>
                      <a:pt x="47" y="15"/>
                    </a:lnTo>
                    <a:lnTo>
                      <a:pt x="45" y="14"/>
                    </a:lnTo>
                    <a:lnTo>
                      <a:pt x="42" y="14"/>
                    </a:lnTo>
                    <a:lnTo>
                      <a:pt x="39" y="14"/>
                    </a:lnTo>
                    <a:lnTo>
                      <a:pt x="37" y="14"/>
                    </a:lnTo>
                    <a:lnTo>
                      <a:pt x="35" y="15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28" y="18"/>
                    </a:lnTo>
                    <a:lnTo>
                      <a:pt x="25" y="21"/>
                    </a:lnTo>
                    <a:lnTo>
                      <a:pt x="24" y="23"/>
                    </a:lnTo>
                    <a:lnTo>
                      <a:pt x="22" y="27"/>
                    </a:lnTo>
                    <a:lnTo>
                      <a:pt x="21" y="30"/>
                    </a:lnTo>
                    <a:lnTo>
                      <a:pt x="20" y="35"/>
                    </a:lnTo>
                    <a:lnTo>
                      <a:pt x="18" y="40"/>
                    </a:lnTo>
                    <a:lnTo>
                      <a:pt x="17" y="46"/>
                    </a:lnTo>
                    <a:lnTo>
                      <a:pt x="16" y="52"/>
                    </a:lnTo>
                    <a:lnTo>
                      <a:pt x="16" y="60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1" name="Freeform 3951"/>
              <p:cNvSpPr>
                <a:spLocks noEditPoints="1"/>
              </p:cNvSpPr>
              <p:nvPr/>
            </p:nvSpPr>
            <p:spPr bwMode="auto">
              <a:xfrm>
                <a:off x="5058" y="2924"/>
                <a:ext cx="11" cy="11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51" y="41"/>
                  </a:cxn>
                  <a:cxn ang="0">
                    <a:pos x="46" y="47"/>
                  </a:cxn>
                  <a:cxn ang="0">
                    <a:pos x="40" y="52"/>
                  </a:cxn>
                  <a:cxn ang="0">
                    <a:pos x="32" y="54"/>
                  </a:cxn>
                  <a:cxn ang="0">
                    <a:pos x="24" y="54"/>
                  </a:cxn>
                  <a:cxn ang="0">
                    <a:pos x="16" y="53"/>
                  </a:cxn>
                  <a:cxn ang="0">
                    <a:pos x="9" y="49"/>
                  </a:cxn>
                  <a:cxn ang="0">
                    <a:pos x="4" y="43"/>
                  </a:cxn>
                  <a:cxn ang="0">
                    <a:pos x="1" y="36"/>
                  </a:cxn>
                  <a:cxn ang="0">
                    <a:pos x="0" y="28"/>
                  </a:cxn>
                  <a:cxn ang="0">
                    <a:pos x="1" y="20"/>
                  </a:cxn>
                  <a:cxn ang="0">
                    <a:pos x="4" y="13"/>
                  </a:cxn>
                  <a:cxn ang="0">
                    <a:pos x="9" y="6"/>
                  </a:cxn>
                  <a:cxn ang="0">
                    <a:pos x="16" y="2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40" y="4"/>
                  </a:cxn>
                  <a:cxn ang="0">
                    <a:pos x="46" y="8"/>
                  </a:cxn>
                  <a:cxn ang="0">
                    <a:pos x="51" y="15"/>
                  </a:cxn>
                  <a:cxn ang="0">
                    <a:pos x="54" y="22"/>
                  </a:cxn>
                  <a:cxn ang="0">
                    <a:pos x="47" y="28"/>
                  </a:cxn>
                  <a:cxn ang="0">
                    <a:pos x="46" y="22"/>
                  </a:cxn>
                  <a:cxn ang="0">
                    <a:pos x="44" y="16"/>
                  </a:cxn>
                  <a:cxn ang="0">
                    <a:pos x="39" y="12"/>
                  </a:cxn>
                  <a:cxn ang="0">
                    <a:pos x="34" y="9"/>
                  </a:cxn>
                  <a:cxn ang="0">
                    <a:pos x="29" y="8"/>
                  </a:cxn>
                  <a:cxn ang="0">
                    <a:pos x="23" y="8"/>
                  </a:cxn>
                  <a:cxn ang="0">
                    <a:pos x="17" y="9"/>
                  </a:cxn>
                  <a:cxn ang="0">
                    <a:pos x="12" y="14"/>
                  </a:cxn>
                  <a:cxn ang="0">
                    <a:pos x="9" y="19"/>
                  </a:cxn>
                  <a:cxn ang="0">
                    <a:pos x="8" y="23"/>
                  </a:cxn>
                  <a:cxn ang="0">
                    <a:pos x="7" y="29"/>
                  </a:cxn>
                  <a:cxn ang="0">
                    <a:pos x="9" y="35"/>
                  </a:cxn>
                  <a:cxn ang="0">
                    <a:pos x="11" y="41"/>
                  </a:cxn>
                  <a:cxn ang="0">
                    <a:pos x="16" y="44"/>
                  </a:cxn>
                  <a:cxn ang="0">
                    <a:pos x="21" y="46"/>
                  </a:cxn>
                  <a:cxn ang="0">
                    <a:pos x="26" y="47"/>
                  </a:cxn>
                  <a:cxn ang="0">
                    <a:pos x="33" y="46"/>
                  </a:cxn>
                  <a:cxn ang="0">
                    <a:pos x="38" y="44"/>
                  </a:cxn>
                  <a:cxn ang="0">
                    <a:pos x="43" y="41"/>
                  </a:cxn>
                  <a:cxn ang="0">
                    <a:pos x="45" y="35"/>
                  </a:cxn>
                  <a:cxn ang="0">
                    <a:pos x="47" y="29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30"/>
                    </a:lnTo>
                    <a:lnTo>
                      <a:pt x="54" y="32"/>
                    </a:lnTo>
                    <a:lnTo>
                      <a:pt x="53" y="36"/>
                    </a:lnTo>
                    <a:lnTo>
                      <a:pt x="52" y="38"/>
                    </a:lnTo>
                    <a:lnTo>
                      <a:pt x="51" y="41"/>
                    </a:lnTo>
                    <a:lnTo>
                      <a:pt x="49" y="43"/>
                    </a:lnTo>
                    <a:lnTo>
                      <a:pt x="48" y="45"/>
                    </a:lnTo>
                    <a:lnTo>
                      <a:pt x="46" y="47"/>
                    </a:lnTo>
                    <a:lnTo>
                      <a:pt x="44" y="49"/>
                    </a:lnTo>
                    <a:lnTo>
                      <a:pt x="43" y="51"/>
                    </a:lnTo>
                    <a:lnTo>
                      <a:pt x="40" y="52"/>
                    </a:lnTo>
                    <a:lnTo>
                      <a:pt x="38" y="53"/>
                    </a:lnTo>
                    <a:lnTo>
                      <a:pt x="34" y="53"/>
                    </a:lnTo>
                    <a:lnTo>
                      <a:pt x="32" y="54"/>
                    </a:lnTo>
                    <a:lnTo>
                      <a:pt x="30" y="54"/>
                    </a:lnTo>
                    <a:lnTo>
                      <a:pt x="27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19" y="53"/>
                    </a:lnTo>
                    <a:lnTo>
                      <a:pt x="16" y="53"/>
                    </a:lnTo>
                    <a:lnTo>
                      <a:pt x="14" y="52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8" y="47"/>
                    </a:lnTo>
                    <a:lnTo>
                      <a:pt x="6" y="45"/>
                    </a:lnTo>
                    <a:lnTo>
                      <a:pt x="4" y="43"/>
                    </a:lnTo>
                    <a:lnTo>
                      <a:pt x="2" y="41"/>
                    </a:lnTo>
                    <a:lnTo>
                      <a:pt x="1" y="38"/>
                    </a:lnTo>
                    <a:lnTo>
                      <a:pt x="1" y="36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1" y="20"/>
                    </a:lnTo>
                    <a:lnTo>
                      <a:pt x="1" y="17"/>
                    </a:lnTo>
                    <a:lnTo>
                      <a:pt x="2" y="15"/>
                    </a:lnTo>
                    <a:lnTo>
                      <a:pt x="4" y="13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1"/>
                    </a:lnTo>
                    <a:lnTo>
                      <a:pt x="38" y="2"/>
                    </a:lnTo>
                    <a:lnTo>
                      <a:pt x="40" y="4"/>
                    </a:lnTo>
                    <a:lnTo>
                      <a:pt x="43" y="5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48" y="10"/>
                    </a:lnTo>
                    <a:lnTo>
                      <a:pt x="49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20"/>
                    </a:lnTo>
                    <a:lnTo>
                      <a:pt x="54" y="22"/>
                    </a:lnTo>
                    <a:lnTo>
                      <a:pt x="54" y="24"/>
                    </a:lnTo>
                    <a:lnTo>
                      <a:pt x="54" y="28"/>
                    </a:lnTo>
                    <a:close/>
                    <a:moveTo>
                      <a:pt x="47" y="28"/>
                    </a:moveTo>
                    <a:lnTo>
                      <a:pt x="47" y="26"/>
                    </a:lnTo>
                    <a:lnTo>
                      <a:pt x="46" y="23"/>
                    </a:lnTo>
                    <a:lnTo>
                      <a:pt x="46" y="22"/>
                    </a:lnTo>
                    <a:lnTo>
                      <a:pt x="45" y="20"/>
                    </a:lnTo>
                    <a:lnTo>
                      <a:pt x="45" y="19"/>
                    </a:lnTo>
                    <a:lnTo>
                      <a:pt x="44" y="16"/>
                    </a:lnTo>
                    <a:lnTo>
                      <a:pt x="43" y="15"/>
                    </a:lnTo>
                    <a:lnTo>
                      <a:pt x="41" y="14"/>
                    </a:lnTo>
                    <a:lnTo>
                      <a:pt x="39" y="12"/>
                    </a:lnTo>
                    <a:lnTo>
                      <a:pt x="38" y="10"/>
                    </a:lnTo>
                    <a:lnTo>
                      <a:pt x="37" y="9"/>
                    </a:lnTo>
                    <a:lnTo>
                      <a:pt x="34" y="9"/>
                    </a:lnTo>
                    <a:lnTo>
                      <a:pt x="33" y="8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6" y="7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2"/>
                    </a:lnTo>
                    <a:lnTo>
                      <a:pt x="12" y="14"/>
                    </a:lnTo>
                    <a:lnTo>
                      <a:pt x="11" y="15"/>
                    </a:lnTo>
                    <a:lnTo>
                      <a:pt x="10" y="16"/>
                    </a:lnTo>
                    <a:lnTo>
                      <a:pt x="9" y="19"/>
                    </a:lnTo>
                    <a:lnTo>
                      <a:pt x="9" y="20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7" y="29"/>
                    </a:lnTo>
                    <a:lnTo>
                      <a:pt x="8" y="31"/>
                    </a:lnTo>
                    <a:lnTo>
                      <a:pt x="8" y="34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10" y="38"/>
                    </a:lnTo>
                    <a:lnTo>
                      <a:pt x="11" y="41"/>
                    </a:lnTo>
                    <a:lnTo>
                      <a:pt x="12" y="42"/>
                    </a:lnTo>
                    <a:lnTo>
                      <a:pt x="15" y="43"/>
                    </a:lnTo>
                    <a:lnTo>
                      <a:pt x="16" y="44"/>
                    </a:lnTo>
                    <a:lnTo>
                      <a:pt x="17" y="45"/>
                    </a:lnTo>
                    <a:lnTo>
                      <a:pt x="19" y="46"/>
                    </a:lnTo>
                    <a:lnTo>
                      <a:pt x="21" y="46"/>
                    </a:lnTo>
                    <a:lnTo>
                      <a:pt x="23" y="47"/>
                    </a:lnTo>
                    <a:lnTo>
                      <a:pt x="25" y="47"/>
                    </a:lnTo>
                    <a:lnTo>
                      <a:pt x="26" y="47"/>
                    </a:lnTo>
                    <a:lnTo>
                      <a:pt x="29" y="47"/>
                    </a:lnTo>
                    <a:lnTo>
                      <a:pt x="31" y="47"/>
                    </a:lnTo>
                    <a:lnTo>
                      <a:pt x="33" y="46"/>
                    </a:lnTo>
                    <a:lnTo>
                      <a:pt x="34" y="46"/>
                    </a:lnTo>
                    <a:lnTo>
                      <a:pt x="37" y="45"/>
                    </a:lnTo>
                    <a:lnTo>
                      <a:pt x="38" y="44"/>
                    </a:lnTo>
                    <a:lnTo>
                      <a:pt x="39" y="43"/>
                    </a:lnTo>
                    <a:lnTo>
                      <a:pt x="41" y="42"/>
                    </a:lnTo>
                    <a:lnTo>
                      <a:pt x="43" y="41"/>
                    </a:lnTo>
                    <a:lnTo>
                      <a:pt x="44" y="38"/>
                    </a:lnTo>
                    <a:lnTo>
                      <a:pt x="45" y="37"/>
                    </a:lnTo>
                    <a:lnTo>
                      <a:pt x="45" y="35"/>
                    </a:lnTo>
                    <a:lnTo>
                      <a:pt x="46" y="34"/>
                    </a:lnTo>
                    <a:lnTo>
                      <a:pt x="46" y="31"/>
                    </a:lnTo>
                    <a:lnTo>
                      <a:pt x="47" y="29"/>
                    </a:lnTo>
                    <a:lnTo>
                      <a:pt x="47" y="28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2" name="Freeform 3952"/>
              <p:cNvSpPr>
                <a:spLocks/>
              </p:cNvSpPr>
              <p:nvPr/>
            </p:nvSpPr>
            <p:spPr bwMode="auto">
              <a:xfrm>
                <a:off x="1520" y="3808"/>
                <a:ext cx="10" cy="12"/>
              </a:xfrm>
              <a:custGeom>
                <a:avLst/>
                <a:gdLst/>
                <a:ahLst/>
                <a:cxnLst>
                  <a:cxn ang="0">
                    <a:pos x="47" y="26"/>
                  </a:cxn>
                  <a:cxn ang="0">
                    <a:pos x="16" y="2"/>
                  </a:cxn>
                  <a:cxn ang="0">
                    <a:pos x="0" y="3"/>
                  </a:cxn>
                  <a:cxn ang="0">
                    <a:pos x="5" y="62"/>
                  </a:cxn>
                  <a:cxn ang="0">
                    <a:pos x="21" y="60"/>
                  </a:cxn>
                  <a:cxn ang="0">
                    <a:pos x="47" y="26"/>
                  </a:cxn>
                  <a:cxn ang="0">
                    <a:pos x="47" y="26"/>
                  </a:cxn>
                  <a:cxn ang="0">
                    <a:pos x="44" y="0"/>
                  </a:cxn>
                  <a:cxn ang="0">
                    <a:pos x="16" y="2"/>
                  </a:cxn>
                  <a:cxn ang="0">
                    <a:pos x="47" y="26"/>
                  </a:cxn>
                </a:cxnLst>
                <a:rect l="0" t="0" r="r" b="b"/>
                <a:pathLst>
                  <a:path w="47" h="62">
                    <a:moveTo>
                      <a:pt x="47" y="26"/>
                    </a:moveTo>
                    <a:lnTo>
                      <a:pt x="16" y="2"/>
                    </a:lnTo>
                    <a:lnTo>
                      <a:pt x="0" y="3"/>
                    </a:lnTo>
                    <a:lnTo>
                      <a:pt x="5" y="62"/>
                    </a:lnTo>
                    <a:lnTo>
                      <a:pt x="21" y="60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4" y="0"/>
                    </a:lnTo>
                    <a:lnTo>
                      <a:pt x="16" y="2"/>
                    </a:lnTo>
                    <a:lnTo>
                      <a:pt x="47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3" name="Freeform 3953"/>
              <p:cNvSpPr>
                <a:spLocks/>
              </p:cNvSpPr>
              <p:nvPr/>
            </p:nvSpPr>
            <p:spPr bwMode="auto">
              <a:xfrm>
                <a:off x="1518" y="3813"/>
                <a:ext cx="12" cy="9"/>
              </a:xfrm>
              <a:custGeom>
                <a:avLst/>
                <a:gdLst/>
                <a:ahLst/>
                <a:cxnLst>
                  <a:cxn ang="0">
                    <a:pos x="57" y="2"/>
                  </a:cxn>
                  <a:cxn ang="0">
                    <a:pos x="57" y="2"/>
                  </a:cxn>
                  <a:cxn ang="0">
                    <a:pos x="57" y="2"/>
                  </a:cxn>
                  <a:cxn ang="0">
                    <a:pos x="58" y="2"/>
                  </a:cxn>
                  <a:cxn ang="0">
                    <a:pos x="58" y="4"/>
                  </a:cxn>
                  <a:cxn ang="0">
                    <a:pos x="58" y="4"/>
                  </a:cxn>
                  <a:cxn ang="0">
                    <a:pos x="58" y="4"/>
                  </a:cxn>
                  <a:cxn ang="0">
                    <a:pos x="58" y="2"/>
                  </a:cxn>
                  <a:cxn ang="0">
                    <a:pos x="58" y="2"/>
                  </a:cxn>
                  <a:cxn ang="0">
                    <a:pos x="57" y="0"/>
                  </a:cxn>
                  <a:cxn ang="0">
                    <a:pos x="0" y="9"/>
                  </a:cxn>
                  <a:cxn ang="0">
                    <a:pos x="1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5" y="28"/>
                  </a:cxn>
                  <a:cxn ang="0">
                    <a:pos x="8" y="32"/>
                  </a:cxn>
                  <a:cxn ang="0">
                    <a:pos x="11" y="37"/>
                  </a:cxn>
                  <a:cxn ang="0">
                    <a:pos x="15" y="42"/>
                  </a:cxn>
                  <a:cxn ang="0">
                    <a:pos x="18" y="45"/>
                  </a:cxn>
                  <a:cxn ang="0">
                    <a:pos x="18" y="45"/>
                  </a:cxn>
                  <a:cxn ang="0">
                    <a:pos x="57" y="2"/>
                  </a:cxn>
                </a:cxnLst>
                <a:rect l="0" t="0" r="r" b="b"/>
                <a:pathLst>
                  <a:path w="58" h="45">
                    <a:moveTo>
                      <a:pt x="57" y="2"/>
                    </a:moveTo>
                    <a:lnTo>
                      <a:pt x="57" y="2"/>
                    </a:lnTo>
                    <a:lnTo>
                      <a:pt x="57" y="2"/>
                    </a:lnTo>
                    <a:lnTo>
                      <a:pt x="58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7" y="0"/>
                    </a:lnTo>
                    <a:lnTo>
                      <a:pt x="0" y="9"/>
                    </a:lnTo>
                    <a:lnTo>
                      <a:pt x="1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5" y="28"/>
                    </a:lnTo>
                    <a:lnTo>
                      <a:pt x="8" y="32"/>
                    </a:lnTo>
                    <a:lnTo>
                      <a:pt x="11" y="37"/>
                    </a:lnTo>
                    <a:lnTo>
                      <a:pt x="15" y="42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57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4" name="Freeform 3954"/>
              <p:cNvSpPr>
                <a:spLocks/>
              </p:cNvSpPr>
              <p:nvPr/>
            </p:nvSpPr>
            <p:spPr bwMode="auto">
              <a:xfrm>
                <a:off x="1522" y="3813"/>
                <a:ext cx="8" cy="1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37" y="1"/>
                  </a:cxn>
                  <a:cxn ang="0">
                    <a:pos x="38" y="1"/>
                  </a:cxn>
                  <a:cxn ang="0">
                    <a:pos x="38" y="1"/>
                  </a:cxn>
                  <a:cxn ang="0">
                    <a:pos x="39" y="1"/>
                  </a:cxn>
                  <a:cxn ang="0">
                    <a:pos x="39" y="2"/>
                  </a:cxn>
                  <a:cxn ang="0">
                    <a:pos x="0" y="45"/>
                  </a:cxn>
                  <a:cxn ang="0">
                    <a:pos x="3" y="47"/>
                  </a:cxn>
                  <a:cxn ang="0">
                    <a:pos x="8" y="51"/>
                  </a:cxn>
                  <a:cxn ang="0">
                    <a:pos x="13" y="53"/>
                  </a:cxn>
                  <a:cxn ang="0">
                    <a:pos x="17" y="55"/>
                  </a:cxn>
                  <a:cxn ang="0">
                    <a:pos x="22" y="57"/>
                  </a:cxn>
                  <a:cxn ang="0">
                    <a:pos x="27" y="58"/>
                  </a:cxn>
                  <a:cxn ang="0">
                    <a:pos x="31" y="59"/>
                  </a:cxn>
                  <a:cxn ang="0">
                    <a:pos x="36" y="59"/>
                  </a:cxn>
                  <a:cxn ang="0">
                    <a:pos x="36" y="59"/>
                  </a:cxn>
                  <a:cxn ang="0">
                    <a:pos x="36" y="0"/>
                  </a:cxn>
                </a:cxnLst>
                <a:rect l="0" t="0" r="r" b="b"/>
                <a:pathLst>
                  <a:path w="39" h="59">
                    <a:moveTo>
                      <a:pt x="36" y="0"/>
                    </a:move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0" y="45"/>
                    </a:lnTo>
                    <a:lnTo>
                      <a:pt x="3" y="47"/>
                    </a:lnTo>
                    <a:lnTo>
                      <a:pt x="8" y="51"/>
                    </a:lnTo>
                    <a:lnTo>
                      <a:pt x="13" y="53"/>
                    </a:lnTo>
                    <a:lnTo>
                      <a:pt x="17" y="55"/>
                    </a:lnTo>
                    <a:lnTo>
                      <a:pt x="22" y="57"/>
                    </a:lnTo>
                    <a:lnTo>
                      <a:pt x="27" y="58"/>
                    </a:lnTo>
                    <a:lnTo>
                      <a:pt x="31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5" name="Freeform 3955"/>
              <p:cNvSpPr>
                <a:spLocks/>
              </p:cNvSpPr>
              <p:nvPr/>
            </p:nvSpPr>
            <p:spPr bwMode="auto">
              <a:xfrm>
                <a:off x="1529" y="3813"/>
                <a:ext cx="8" cy="1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59"/>
                  </a:cxn>
                  <a:cxn ang="0">
                    <a:pos x="7" y="59"/>
                  </a:cxn>
                  <a:cxn ang="0">
                    <a:pos x="12" y="58"/>
                  </a:cxn>
                  <a:cxn ang="0">
                    <a:pos x="18" y="57"/>
                  </a:cxn>
                  <a:cxn ang="0">
                    <a:pos x="24" y="54"/>
                  </a:cxn>
                  <a:cxn ang="0">
                    <a:pos x="29" y="51"/>
                  </a:cxn>
                  <a:cxn ang="0">
                    <a:pos x="33" y="49"/>
                  </a:cxn>
                  <a:cxn ang="0">
                    <a:pos x="38" y="44"/>
                  </a:cxn>
                  <a:cxn ang="0">
                    <a:pos x="42" y="40"/>
                  </a:cxn>
                  <a:cxn ang="0">
                    <a:pos x="42" y="40"/>
                  </a:cxn>
                  <a:cxn ang="0">
                    <a:pos x="0" y="1"/>
                  </a:cxn>
                </a:cxnLst>
                <a:rect l="0" t="0" r="r" b="b"/>
                <a:pathLst>
                  <a:path w="42" h="59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59"/>
                    </a:lnTo>
                    <a:lnTo>
                      <a:pt x="7" y="59"/>
                    </a:lnTo>
                    <a:lnTo>
                      <a:pt x="12" y="58"/>
                    </a:lnTo>
                    <a:lnTo>
                      <a:pt x="18" y="57"/>
                    </a:lnTo>
                    <a:lnTo>
                      <a:pt x="24" y="54"/>
                    </a:lnTo>
                    <a:lnTo>
                      <a:pt x="29" y="51"/>
                    </a:lnTo>
                    <a:lnTo>
                      <a:pt x="33" y="49"/>
                    </a:lnTo>
                    <a:lnTo>
                      <a:pt x="38" y="44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6" name="Freeform 3956"/>
              <p:cNvSpPr>
                <a:spLocks/>
              </p:cNvSpPr>
              <p:nvPr/>
            </p:nvSpPr>
            <p:spPr bwMode="auto">
              <a:xfrm>
                <a:off x="1529" y="3813"/>
                <a:ext cx="11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43" y="42"/>
                  </a:cxn>
                  <a:cxn ang="0">
                    <a:pos x="47" y="38"/>
                  </a:cxn>
                  <a:cxn ang="0">
                    <a:pos x="50" y="33"/>
                  </a:cxn>
                  <a:cxn ang="0">
                    <a:pos x="53" y="27"/>
                  </a:cxn>
                  <a:cxn ang="0">
                    <a:pos x="55" y="22"/>
                  </a:cxn>
                  <a:cxn ang="0">
                    <a:pos x="57" y="17"/>
                  </a:cxn>
                  <a:cxn ang="0">
                    <a:pos x="58" y="11"/>
                  </a:cxn>
                  <a:cxn ang="0">
                    <a:pos x="58" y="6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1" y="0"/>
                  </a:cxn>
                </a:cxnLst>
                <a:rect l="0" t="0" r="r" b="b"/>
                <a:pathLst>
                  <a:path w="58" h="42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43" y="42"/>
                    </a:lnTo>
                    <a:lnTo>
                      <a:pt x="47" y="38"/>
                    </a:lnTo>
                    <a:lnTo>
                      <a:pt x="50" y="33"/>
                    </a:lnTo>
                    <a:lnTo>
                      <a:pt x="53" y="27"/>
                    </a:lnTo>
                    <a:lnTo>
                      <a:pt x="55" y="22"/>
                    </a:lnTo>
                    <a:lnTo>
                      <a:pt x="57" y="17"/>
                    </a:lnTo>
                    <a:lnTo>
                      <a:pt x="58" y="11"/>
                    </a:lnTo>
                    <a:lnTo>
                      <a:pt x="58" y="6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7" name="Freeform 3957"/>
              <p:cNvSpPr>
                <a:spLocks/>
              </p:cNvSpPr>
              <p:nvPr/>
            </p:nvSpPr>
            <p:spPr bwMode="auto">
              <a:xfrm>
                <a:off x="1529" y="3804"/>
                <a:ext cx="11" cy="9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0" y="41"/>
                  </a:cxn>
                  <a:cxn ang="0">
                    <a:pos x="0" y="42"/>
                  </a:cxn>
                  <a:cxn ang="0">
                    <a:pos x="57" y="42"/>
                  </a:cxn>
                  <a:cxn ang="0">
                    <a:pos x="57" y="36"/>
                  </a:cxn>
                  <a:cxn ang="0">
                    <a:pos x="57" y="30"/>
                  </a:cxn>
                  <a:cxn ang="0">
                    <a:pos x="56" y="26"/>
                  </a:cxn>
                  <a:cxn ang="0">
                    <a:pos x="54" y="20"/>
                  </a:cxn>
                  <a:cxn ang="0">
                    <a:pos x="52" y="14"/>
                  </a:cxn>
                  <a:cxn ang="0">
                    <a:pos x="49" y="9"/>
                  </a:cxn>
                  <a:cxn ang="0">
                    <a:pos x="46" y="5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0" y="41"/>
                  </a:cxn>
                </a:cxnLst>
                <a:rect l="0" t="0" r="r" b="b"/>
                <a:pathLst>
                  <a:path w="57" h="42">
                    <a:moveTo>
                      <a:pt x="0" y="41"/>
                    </a:moveTo>
                    <a:lnTo>
                      <a:pt x="0" y="41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57" y="42"/>
                    </a:lnTo>
                    <a:lnTo>
                      <a:pt x="57" y="36"/>
                    </a:lnTo>
                    <a:lnTo>
                      <a:pt x="57" y="30"/>
                    </a:lnTo>
                    <a:lnTo>
                      <a:pt x="56" y="26"/>
                    </a:lnTo>
                    <a:lnTo>
                      <a:pt x="54" y="20"/>
                    </a:lnTo>
                    <a:lnTo>
                      <a:pt x="52" y="14"/>
                    </a:lnTo>
                    <a:lnTo>
                      <a:pt x="49" y="9"/>
                    </a:lnTo>
                    <a:lnTo>
                      <a:pt x="46" y="5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8" name="Freeform 3958"/>
              <p:cNvSpPr>
                <a:spLocks/>
              </p:cNvSpPr>
              <p:nvPr/>
            </p:nvSpPr>
            <p:spPr bwMode="auto">
              <a:xfrm>
                <a:off x="1529" y="3801"/>
                <a:ext cx="8" cy="12"/>
              </a:xfrm>
              <a:custGeom>
                <a:avLst/>
                <a:gdLst/>
                <a:ahLst/>
                <a:cxnLst>
                  <a:cxn ang="0">
                    <a:pos x="1" y="59"/>
                  </a:cxn>
                  <a:cxn ang="0">
                    <a:pos x="1" y="59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8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0" y="58"/>
                  </a:cxn>
                  <a:cxn ang="0">
                    <a:pos x="41" y="17"/>
                  </a:cxn>
                  <a:cxn ang="0">
                    <a:pos x="38" y="13"/>
                  </a:cxn>
                  <a:cxn ang="0">
                    <a:pos x="33" y="9"/>
                  </a:cxn>
                  <a:cxn ang="0">
                    <a:pos x="27" y="7"/>
                  </a:cxn>
                  <a:cxn ang="0">
                    <a:pos x="23" y="5"/>
                  </a:cxn>
                  <a:cxn ang="0">
                    <a:pos x="17" y="2"/>
                  </a:cxn>
                  <a:cxn ang="0">
                    <a:pos x="11" y="1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59"/>
                  </a:cxn>
                </a:cxnLst>
                <a:rect l="0" t="0" r="r" b="b"/>
                <a:pathLst>
                  <a:path w="41" h="59">
                    <a:moveTo>
                      <a:pt x="1" y="59"/>
                    </a:moveTo>
                    <a:lnTo>
                      <a:pt x="1" y="59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41" y="17"/>
                    </a:lnTo>
                    <a:lnTo>
                      <a:pt x="38" y="13"/>
                    </a:lnTo>
                    <a:lnTo>
                      <a:pt x="33" y="9"/>
                    </a:lnTo>
                    <a:lnTo>
                      <a:pt x="27" y="7"/>
                    </a:lnTo>
                    <a:lnTo>
                      <a:pt x="23" y="5"/>
                    </a:lnTo>
                    <a:lnTo>
                      <a:pt x="17" y="2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9" name="Freeform 3959"/>
              <p:cNvSpPr>
                <a:spLocks/>
              </p:cNvSpPr>
              <p:nvPr/>
            </p:nvSpPr>
            <p:spPr bwMode="auto">
              <a:xfrm>
                <a:off x="1524" y="3801"/>
                <a:ext cx="5" cy="12"/>
              </a:xfrm>
              <a:custGeom>
                <a:avLst/>
                <a:gdLst/>
                <a:ahLst/>
                <a:cxnLst>
                  <a:cxn ang="0">
                    <a:pos x="28" y="58"/>
                  </a:cxn>
                  <a:cxn ang="0">
                    <a:pos x="28" y="58"/>
                  </a:cxn>
                  <a:cxn ang="0">
                    <a:pos x="28" y="58"/>
                  </a:cxn>
                  <a:cxn ang="0">
                    <a:pos x="28" y="58"/>
                  </a:cxn>
                  <a:cxn ang="0">
                    <a:pos x="28" y="58"/>
                  </a:cxn>
                  <a:cxn ang="0">
                    <a:pos x="28" y="59"/>
                  </a:cxn>
                  <a:cxn ang="0">
                    <a:pos x="28" y="59"/>
                  </a:cxn>
                  <a:cxn ang="0">
                    <a:pos x="28" y="59"/>
                  </a:cxn>
                  <a:cxn ang="0">
                    <a:pos x="28" y="59"/>
                  </a:cxn>
                  <a:cxn ang="0">
                    <a:pos x="28" y="59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3" y="2"/>
                  </a:cxn>
                  <a:cxn ang="0">
                    <a:pos x="9" y="3"/>
                  </a:cxn>
                  <a:cxn ang="0">
                    <a:pos x="6" y="5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8" y="58"/>
                  </a:cxn>
                </a:cxnLst>
                <a:rect l="0" t="0" r="r" b="b"/>
                <a:pathLst>
                  <a:path w="28" h="59">
                    <a:moveTo>
                      <a:pt x="28" y="58"/>
                    </a:moveTo>
                    <a:lnTo>
                      <a:pt x="28" y="58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3" y="2"/>
                    </a:lnTo>
                    <a:lnTo>
                      <a:pt x="9" y="3"/>
                    </a:lnTo>
                    <a:lnTo>
                      <a:pt x="6" y="5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8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0" name="Freeform 3960"/>
              <p:cNvSpPr>
                <a:spLocks/>
              </p:cNvSpPr>
              <p:nvPr/>
            </p:nvSpPr>
            <p:spPr bwMode="auto">
              <a:xfrm>
                <a:off x="1519" y="3802"/>
                <a:ext cx="10" cy="13"/>
              </a:xfrm>
              <a:custGeom>
                <a:avLst/>
                <a:gdLst/>
                <a:ahLst/>
                <a:cxnLst>
                  <a:cxn ang="0">
                    <a:pos x="21" y="63"/>
                  </a:cxn>
                  <a:cxn ang="0">
                    <a:pos x="50" y="51"/>
                  </a:cxn>
                  <a:cxn ang="0">
                    <a:pos x="50" y="51"/>
                  </a:cxn>
                  <a:cxn ang="0">
                    <a:pos x="49" y="51"/>
                  </a:cxn>
                  <a:cxn ang="0">
                    <a:pos x="49" y="51"/>
                  </a:cxn>
                  <a:cxn ang="0">
                    <a:pos x="49" y="51"/>
                  </a:cxn>
                  <a:cxn ang="0">
                    <a:pos x="49" y="51"/>
                  </a:cxn>
                  <a:cxn ang="0">
                    <a:pos x="49" y="51"/>
                  </a:cxn>
                  <a:cxn ang="0">
                    <a:pos x="49" y="51"/>
                  </a:cxn>
                  <a:cxn ang="0">
                    <a:pos x="49" y="51"/>
                  </a:cxn>
                  <a:cxn ang="0">
                    <a:pos x="21" y="0"/>
                  </a:cxn>
                  <a:cxn ang="0">
                    <a:pos x="18" y="2"/>
                  </a:cxn>
                  <a:cxn ang="0">
                    <a:pos x="14" y="4"/>
                  </a:cxn>
                  <a:cxn ang="0">
                    <a:pos x="12" y="7"/>
                  </a:cxn>
                  <a:cxn ang="0">
                    <a:pos x="10" y="8"/>
                  </a:cxn>
                  <a:cxn ang="0">
                    <a:pos x="7" y="11"/>
                  </a:cxn>
                  <a:cxn ang="0">
                    <a:pos x="5" y="14"/>
                  </a:cxn>
                  <a:cxn ang="0">
                    <a:pos x="3" y="16"/>
                  </a:cxn>
                  <a:cxn ang="0">
                    <a:pos x="0" y="19"/>
                  </a:cxn>
                  <a:cxn ang="0">
                    <a:pos x="29" y="6"/>
                  </a:cxn>
                  <a:cxn ang="0">
                    <a:pos x="21" y="63"/>
                  </a:cxn>
                  <a:cxn ang="0">
                    <a:pos x="40" y="66"/>
                  </a:cxn>
                  <a:cxn ang="0">
                    <a:pos x="50" y="51"/>
                  </a:cxn>
                  <a:cxn ang="0">
                    <a:pos x="21" y="63"/>
                  </a:cxn>
                </a:cxnLst>
                <a:rect l="0" t="0" r="r" b="b"/>
                <a:pathLst>
                  <a:path w="50" h="66">
                    <a:moveTo>
                      <a:pt x="21" y="63"/>
                    </a:moveTo>
                    <a:lnTo>
                      <a:pt x="50" y="51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9" y="51"/>
                    </a:lnTo>
                    <a:lnTo>
                      <a:pt x="49" y="51"/>
                    </a:lnTo>
                    <a:lnTo>
                      <a:pt x="49" y="51"/>
                    </a:lnTo>
                    <a:lnTo>
                      <a:pt x="49" y="51"/>
                    </a:lnTo>
                    <a:lnTo>
                      <a:pt x="49" y="51"/>
                    </a:lnTo>
                    <a:lnTo>
                      <a:pt x="49" y="51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10" y="8"/>
                    </a:lnTo>
                    <a:lnTo>
                      <a:pt x="7" y="11"/>
                    </a:lnTo>
                    <a:lnTo>
                      <a:pt x="5" y="14"/>
                    </a:lnTo>
                    <a:lnTo>
                      <a:pt x="3" y="16"/>
                    </a:lnTo>
                    <a:lnTo>
                      <a:pt x="0" y="19"/>
                    </a:lnTo>
                    <a:lnTo>
                      <a:pt x="29" y="6"/>
                    </a:lnTo>
                    <a:lnTo>
                      <a:pt x="21" y="63"/>
                    </a:lnTo>
                    <a:lnTo>
                      <a:pt x="40" y="66"/>
                    </a:lnTo>
                    <a:lnTo>
                      <a:pt x="50" y="51"/>
                    </a:lnTo>
                    <a:lnTo>
                      <a:pt x="21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1" name="Freeform 3961"/>
              <p:cNvSpPr>
                <a:spLocks/>
              </p:cNvSpPr>
              <p:nvPr/>
            </p:nvSpPr>
            <p:spPr bwMode="auto">
              <a:xfrm>
                <a:off x="1515" y="3803"/>
                <a:ext cx="10" cy="12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30" y="58"/>
                  </a:cxn>
                  <a:cxn ang="0">
                    <a:pos x="45" y="59"/>
                  </a:cxn>
                  <a:cxn ang="0">
                    <a:pos x="53" y="2"/>
                  </a:cxn>
                  <a:cxn ang="0">
                    <a:pos x="37" y="0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0" y="54"/>
                  </a:cxn>
                  <a:cxn ang="0">
                    <a:pos x="30" y="58"/>
                  </a:cxn>
                  <a:cxn ang="0">
                    <a:pos x="6" y="24"/>
                  </a:cxn>
                </a:cxnLst>
                <a:rect l="0" t="0" r="r" b="b"/>
                <a:pathLst>
                  <a:path w="53" h="59">
                    <a:moveTo>
                      <a:pt x="6" y="24"/>
                    </a:moveTo>
                    <a:lnTo>
                      <a:pt x="30" y="58"/>
                    </a:lnTo>
                    <a:lnTo>
                      <a:pt x="45" y="59"/>
                    </a:lnTo>
                    <a:lnTo>
                      <a:pt x="53" y="2"/>
                    </a:lnTo>
                    <a:lnTo>
                      <a:pt x="37" y="0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0" y="54"/>
                    </a:lnTo>
                    <a:lnTo>
                      <a:pt x="30" y="5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2" name="Freeform 3962"/>
              <p:cNvSpPr>
                <a:spLocks/>
              </p:cNvSpPr>
              <p:nvPr/>
            </p:nvSpPr>
            <p:spPr bwMode="auto">
              <a:xfrm>
                <a:off x="1516" y="3789"/>
                <a:ext cx="14" cy="21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13" y="25"/>
                  </a:cxn>
                  <a:cxn ang="0">
                    <a:pos x="0" y="92"/>
                  </a:cxn>
                  <a:cxn ang="0">
                    <a:pos x="56" y="102"/>
                  </a:cxn>
                  <a:cxn ang="0">
                    <a:pos x="69" y="35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3" y="25"/>
                  </a:cxn>
                  <a:cxn ang="0">
                    <a:pos x="40" y="0"/>
                  </a:cxn>
                </a:cxnLst>
                <a:rect l="0" t="0" r="r" b="b"/>
                <a:pathLst>
                  <a:path w="69" h="102">
                    <a:moveTo>
                      <a:pt x="40" y="0"/>
                    </a:moveTo>
                    <a:lnTo>
                      <a:pt x="13" y="25"/>
                    </a:lnTo>
                    <a:lnTo>
                      <a:pt x="0" y="92"/>
                    </a:lnTo>
                    <a:lnTo>
                      <a:pt x="56" y="102"/>
                    </a:lnTo>
                    <a:lnTo>
                      <a:pt x="69" y="35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3" y="2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3" name="Freeform 3963"/>
              <p:cNvSpPr>
                <a:spLocks/>
              </p:cNvSpPr>
              <p:nvPr/>
            </p:nvSpPr>
            <p:spPr bwMode="auto">
              <a:xfrm>
                <a:off x="1524" y="3789"/>
                <a:ext cx="19" cy="12"/>
              </a:xfrm>
              <a:custGeom>
                <a:avLst/>
                <a:gdLst/>
                <a:ahLst/>
                <a:cxnLst>
                  <a:cxn ang="0">
                    <a:pos x="95" y="29"/>
                  </a:cxn>
                  <a:cxn ang="0">
                    <a:pos x="66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66" y="59"/>
                  </a:cxn>
                  <a:cxn ang="0">
                    <a:pos x="95" y="29"/>
                  </a:cxn>
                  <a:cxn ang="0">
                    <a:pos x="95" y="29"/>
                  </a:cxn>
                  <a:cxn ang="0">
                    <a:pos x="95" y="0"/>
                  </a:cxn>
                  <a:cxn ang="0">
                    <a:pos x="66" y="0"/>
                  </a:cxn>
                  <a:cxn ang="0">
                    <a:pos x="95" y="29"/>
                  </a:cxn>
                </a:cxnLst>
                <a:rect l="0" t="0" r="r" b="b"/>
                <a:pathLst>
                  <a:path w="95" h="59">
                    <a:moveTo>
                      <a:pt x="95" y="29"/>
                    </a:moveTo>
                    <a:lnTo>
                      <a:pt x="66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66" y="59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5" y="0"/>
                    </a:lnTo>
                    <a:lnTo>
                      <a:pt x="66" y="0"/>
                    </a:lnTo>
                    <a:lnTo>
                      <a:pt x="95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4" name="Freeform 3964"/>
              <p:cNvSpPr>
                <a:spLocks/>
              </p:cNvSpPr>
              <p:nvPr/>
            </p:nvSpPr>
            <p:spPr bwMode="auto">
              <a:xfrm>
                <a:off x="1531" y="3795"/>
                <a:ext cx="12" cy="9"/>
              </a:xfrm>
              <a:custGeom>
                <a:avLst/>
                <a:gdLst/>
                <a:ahLst/>
                <a:cxnLst>
                  <a:cxn ang="0">
                    <a:pos x="30" y="45"/>
                  </a:cxn>
                  <a:cxn ang="0">
                    <a:pos x="59" y="16"/>
                  </a:cxn>
                  <a:cxn ang="0">
                    <a:pos x="59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30" y="45"/>
                  </a:cxn>
                  <a:cxn ang="0">
                    <a:pos x="30" y="45"/>
                  </a:cxn>
                  <a:cxn ang="0">
                    <a:pos x="59" y="45"/>
                  </a:cxn>
                  <a:cxn ang="0">
                    <a:pos x="59" y="16"/>
                  </a:cxn>
                  <a:cxn ang="0">
                    <a:pos x="30" y="45"/>
                  </a:cxn>
                </a:cxnLst>
                <a:rect l="0" t="0" r="r" b="b"/>
                <a:pathLst>
                  <a:path w="59" h="45">
                    <a:moveTo>
                      <a:pt x="30" y="45"/>
                    </a:moveTo>
                    <a:lnTo>
                      <a:pt x="59" y="16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0" y="45"/>
                    </a:lnTo>
                    <a:lnTo>
                      <a:pt x="30" y="45"/>
                    </a:lnTo>
                    <a:lnTo>
                      <a:pt x="59" y="45"/>
                    </a:lnTo>
                    <a:lnTo>
                      <a:pt x="59" y="16"/>
                    </a:lnTo>
                    <a:lnTo>
                      <a:pt x="3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5" name="Freeform 3965"/>
              <p:cNvSpPr>
                <a:spLocks/>
              </p:cNvSpPr>
              <p:nvPr/>
            </p:nvSpPr>
            <p:spPr bwMode="auto">
              <a:xfrm>
                <a:off x="1521" y="3793"/>
                <a:ext cx="16" cy="1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8" y="57"/>
                  </a:cxn>
                  <a:cxn ang="0">
                    <a:pos x="81" y="57"/>
                  </a:cxn>
                  <a:cxn ang="0">
                    <a:pos x="81" y="0"/>
                  </a:cxn>
                  <a:cxn ang="0">
                    <a:pos x="28" y="0"/>
                  </a:cxn>
                  <a:cxn ang="0">
                    <a:pos x="0" y="23"/>
                  </a:cxn>
                  <a:cxn ang="0">
                    <a:pos x="28" y="0"/>
                  </a:cxn>
                  <a:cxn ang="0">
                    <a:pos x="5" y="0"/>
                  </a:cxn>
                  <a:cxn ang="0">
                    <a:pos x="0" y="23"/>
                  </a:cxn>
                </a:cxnLst>
                <a:rect l="0" t="0" r="r" b="b"/>
                <a:pathLst>
                  <a:path w="81" h="57">
                    <a:moveTo>
                      <a:pt x="0" y="23"/>
                    </a:moveTo>
                    <a:lnTo>
                      <a:pt x="28" y="57"/>
                    </a:lnTo>
                    <a:lnTo>
                      <a:pt x="81" y="57"/>
                    </a:lnTo>
                    <a:lnTo>
                      <a:pt x="81" y="0"/>
                    </a:lnTo>
                    <a:lnTo>
                      <a:pt x="28" y="0"/>
                    </a:lnTo>
                    <a:lnTo>
                      <a:pt x="0" y="23"/>
                    </a:lnTo>
                    <a:lnTo>
                      <a:pt x="28" y="0"/>
                    </a:lnTo>
                    <a:lnTo>
                      <a:pt x="5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6" name="Freeform 3966"/>
              <p:cNvSpPr>
                <a:spLocks/>
              </p:cNvSpPr>
              <p:nvPr/>
            </p:nvSpPr>
            <p:spPr bwMode="auto">
              <a:xfrm>
                <a:off x="1516" y="3797"/>
                <a:ext cx="16" cy="21"/>
              </a:xfrm>
              <a:custGeom>
                <a:avLst/>
                <a:gdLst/>
                <a:ahLst/>
                <a:cxnLst>
                  <a:cxn ang="0">
                    <a:pos x="60" y="64"/>
                  </a:cxn>
                  <a:cxn ang="0">
                    <a:pos x="72" y="46"/>
                  </a:cxn>
                  <a:cxn ang="0">
                    <a:pos x="79" y="11"/>
                  </a:cxn>
                  <a:cxn ang="0">
                    <a:pos x="22" y="0"/>
                  </a:cxn>
                  <a:cxn ang="0">
                    <a:pos x="15" y="34"/>
                  </a:cxn>
                  <a:cxn ang="0">
                    <a:pos x="60" y="64"/>
                  </a:cxn>
                  <a:cxn ang="0">
                    <a:pos x="15" y="34"/>
                  </a:cxn>
                  <a:cxn ang="0">
                    <a:pos x="0" y="105"/>
                  </a:cxn>
                  <a:cxn ang="0">
                    <a:pos x="60" y="64"/>
                  </a:cxn>
                </a:cxnLst>
                <a:rect l="0" t="0" r="r" b="b"/>
                <a:pathLst>
                  <a:path w="79" h="105">
                    <a:moveTo>
                      <a:pt x="60" y="64"/>
                    </a:moveTo>
                    <a:lnTo>
                      <a:pt x="72" y="46"/>
                    </a:lnTo>
                    <a:lnTo>
                      <a:pt x="79" y="11"/>
                    </a:lnTo>
                    <a:lnTo>
                      <a:pt x="22" y="0"/>
                    </a:lnTo>
                    <a:lnTo>
                      <a:pt x="15" y="34"/>
                    </a:lnTo>
                    <a:lnTo>
                      <a:pt x="60" y="64"/>
                    </a:lnTo>
                    <a:lnTo>
                      <a:pt x="15" y="34"/>
                    </a:lnTo>
                    <a:lnTo>
                      <a:pt x="0" y="105"/>
                    </a:lnTo>
                    <a:lnTo>
                      <a:pt x="6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7" name="Freeform 3967"/>
              <p:cNvSpPr>
                <a:spLocks/>
              </p:cNvSpPr>
              <p:nvPr/>
            </p:nvSpPr>
            <p:spPr bwMode="auto">
              <a:xfrm>
                <a:off x="1522" y="3798"/>
                <a:ext cx="8" cy="12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0" y="1"/>
                  </a:cxn>
                  <a:cxn ang="0">
                    <a:pos x="24" y="2"/>
                  </a:cxn>
                  <a:cxn ang="0">
                    <a:pos x="20" y="4"/>
                  </a:cxn>
                  <a:cxn ang="0">
                    <a:pos x="14" y="6"/>
                  </a:cxn>
                  <a:cxn ang="0">
                    <a:pos x="9" y="8"/>
                  </a:cxn>
                  <a:cxn ang="0">
                    <a:pos x="4" y="10"/>
                  </a:cxn>
                  <a:cxn ang="0">
                    <a:pos x="0" y="13"/>
                  </a:cxn>
                  <a:cxn ang="0">
                    <a:pos x="33" y="61"/>
                  </a:cxn>
                  <a:cxn ang="0">
                    <a:pos x="35" y="60"/>
                  </a:cxn>
                  <a:cxn ang="0">
                    <a:pos x="36" y="60"/>
                  </a:cxn>
                  <a:cxn ang="0">
                    <a:pos x="37" y="59"/>
                  </a:cxn>
                  <a:cxn ang="0">
                    <a:pos x="38" y="59"/>
                  </a:cxn>
                  <a:cxn ang="0">
                    <a:pos x="38" y="58"/>
                  </a:cxn>
                  <a:cxn ang="0">
                    <a:pos x="39" y="58"/>
                  </a:cxn>
                  <a:cxn ang="0">
                    <a:pos x="40" y="58"/>
                  </a:cxn>
                  <a:cxn ang="0">
                    <a:pos x="41" y="58"/>
                  </a:cxn>
                  <a:cxn ang="0">
                    <a:pos x="41" y="58"/>
                  </a:cxn>
                  <a:cxn ang="0">
                    <a:pos x="41" y="0"/>
                  </a:cxn>
                </a:cxnLst>
                <a:rect l="0" t="0" r="r" b="b"/>
                <a:pathLst>
                  <a:path w="41" h="61">
                    <a:moveTo>
                      <a:pt x="41" y="0"/>
                    </a:moveTo>
                    <a:lnTo>
                      <a:pt x="41" y="0"/>
                    </a:lnTo>
                    <a:lnTo>
                      <a:pt x="36" y="0"/>
                    </a:lnTo>
                    <a:lnTo>
                      <a:pt x="30" y="1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4" y="6"/>
                    </a:lnTo>
                    <a:lnTo>
                      <a:pt x="9" y="8"/>
                    </a:lnTo>
                    <a:lnTo>
                      <a:pt x="4" y="10"/>
                    </a:lnTo>
                    <a:lnTo>
                      <a:pt x="0" y="13"/>
                    </a:lnTo>
                    <a:lnTo>
                      <a:pt x="33" y="61"/>
                    </a:lnTo>
                    <a:lnTo>
                      <a:pt x="35" y="60"/>
                    </a:lnTo>
                    <a:lnTo>
                      <a:pt x="36" y="60"/>
                    </a:lnTo>
                    <a:lnTo>
                      <a:pt x="37" y="59"/>
                    </a:lnTo>
                    <a:lnTo>
                      <a:pt x="38" y="59"/>
                    </a:lnTo>
                    <a:lnTo>
                      <a:pt x="38" y="58"/>
                    </a:lnTo>
                    <a:lnTo>
                      <a:pt x="39" y="58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8" name="Freeform 3968"/>
              <p:cNvSpPr>
                <a:spLocks/>
              </p:cNvSpPr>
              <p:nvPr/>
            </p:nvSpPr>
            <p:spPr bwMode="auto">
              <a:xfrm>
                <a:off x="1530" y="3798"/>
                <a:ext cx="10" cy="12"/>
              </a:xfrm>
              <a:custGeom>
                <a:avLst/>
                <a:gdLst/>
                <a:ahLst/>
                <a:cxnLst>
                  <a:cxn ang="0">
                    <a:pos x="50" y="21"/>
                  </a:cxn>
                  <a:cxn ang="0">
                    <a:pos x="50" y="21"/>
                  </a:cxn>
                  <a:cxn ang="0">
                    <a:pos x="44" y="16"/>
                  </a:cxn>
                  <a:cxn ang="0">
                    <a:pos x="39" y="12"/>
                  </a:cxn>
                  <a:cxn ang="0">
                    <a:pos x="33" y="8"/>
                  </a:cxn>
                  <a:cxn ang="0">
                    <a:pos x="27" y="5"/>
                  </a:cxn>
                  <a:cxn ang="0">
                    <a:pos x="20" y="2"/>
                  </a:cxn>
                  <a:cxn ang="0">
                    <a:pos x="13" y="1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58"/>
                  </a:cxn>
                  <a:cxn ang="0">
                    <a:pos x="2" y="58"/>
                  </a:cxn>
                  <a:cxn ang="0">
                    <a:pos x="3" y="58"/>
                  </a:cxn>
                  <a:cxn ang="0">
                    <a:pos x="4" y="59"/>
                  </a:cxn>
                  <a:cxn ang="0">
                    <a:pos x="5" y="59"/>
                  </a:cxn>
                  <a:cxn ang="0">
                    <a:pos x="5" y="59"/>
                  </a:cxn>
                  <a:cxn ang="0">
                    <a:pos x="6" y="60"/>
                  </a:cxn>
                  <a:cxn ang="0">
                    <a:pos x="7" y="60"/>
                  </a:cxn>
                  <a:cxn ang="0">
                    <a:pos x="9" y="61"/>
                  </a:cxn>
                  <a:cxn ang="0">
                    <a:pos x="9" y="61"/>
                  </a:cxn>
                  <a:cxn ang="0">
                    <a:pos x="50" y="21"/>
                  </a:cxn>
                </a:cxnLst>
                <a:rect l="0" t="0" r="r" b="b"/>
                <a:pathLst>
                  <a:path w="50" h="61">
                    <a:moveTo>
                      <a:pt x="50" y="21"/>
                    </a:moveTo>
                    <a:lnTo>
                      <a:pt x="50" y="21"/>
                    </a:lnTo>
                    <a:lnTo>
                      <a:pt x="44" y="16"/>
                    </a:lnTo>
                    <a:lnTo>
                      <a:pt x="39" y="12"/>
                    </a:lnTo>
                    <a:lnTo>
                      <a:pt x="33" y="8"/>
                    </a:lnTo>
                    <a:lnTo>
                      <a:pt x="27" y="5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3" y="58"/>
                    </a:lnTo>
                    <a:lnTo>
                      <a:pt x="4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6" y="60"/>
                    </a:lnTo>
                    <a:lnTo>
                      <a:pt x="7" y="60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9" name="Freeform 3969"/>
              <p:cNvSpPr>
                <a:spLocks/>
              </p:cNvSpPr>
              <p:nvPr/>
            </p:nvSpPr>
            <p:spPr bwMode="auto">
              <a:xfrm>
                <a:off x="1532" y="3802"/>
                <a:ext cx="12" cy="10"/>
              </a:xfrm>
              <a:custGeom>
                <a:avLst/>
                <a:gdLst/>
                <a:ahLst/>
                <a:cxnLst>
                  <a:cxn ang="0">
                    <a:pos x="61" y="51"/>
                  </a:cxn>
                  <a:cxn ang="0">
                    <a:pos x="61" y="51"/>
                  </a:cxn>
                  <a:cxn ang="0">
                    <a:pos x="61" y="44"/>
                  </a:cxn>
                  <a:cxn ang="0">
                    <a:pos x="60" y="37"/>
                  </a:cxn>
                  <a:cxn ang="0">
                    <a:pos x="58" y="30"/>
                  </a:cxn>
                  <a:cxn ang="0">
                    <a:pos x="56" y="23"/>
                  </a:cxn>
                  <a:cxn ang="0">
                    <a:pos x="53" y="16"/>
                  </a:cxn>
                  <a:cxn ang="0">
                    <a:pos x="49" y="10"/>
                  </a:cxn>
                  <a:cxn ang="0">
                    <a:pos x="46" y="4"/>
                  </a:cxn>
                  <a:cxn ang="0">
                    <a:pos x="41" y="0"/>
                  </a:cxn>
                  <a:cxn ang="0">
                    <a:pos x="0" y="40"/>
                  </a:cxn>
                  <a:cxn ang="0">
                    <a:pos x="0" y="41"/>
                  </a:cxn>
                  <a:cxn ang="0">
                    <a:pos x="1" y="43"/>
                  </a:cxn>
                  <a:cxn ang="0">
                    <a:pos x="1" y="43"/>
                  </a:cxn>
                  <a:cxn ang="0">
                    <a:pos x="2" y="44"/>
                  </a:cxn>
                  <a:cxn ang="0">
                    <a:pos x="2" y="45"/>
                  </a:cxn>
                  <a:cxn ang="0">
                    <a:pos x="2" y="46"/>
                  </a:cxn>
                  <a:cxn ang="0">
                    <a:pos x="3" y="48"/>
                  </a:cxn>
                  <a:cxn ang="0">
                    <a:pos x="3" y="51"/>
                  </a:cxn>
                  <a:cxn ang="0">
                    <a:pos x="3" y="51"/>
                  </a:cxn>
                  <a:cxn ang="0">
                    <a:pos x="61" y="51"/>
                  </a:cxn>
                </a:cxnLst>
                <a:rect l="0" t="0" r="r" b="b"/>
                <a:pathLst>
                  <a:path w="61" h="51">
                    <a:moveTo>
                      <a:pt x="61" y="51"/>
                    </a:moveTo>
                    <a:lnTo>
                      <a:pt x="61" y="51"/>
                    </a:lnTo>
                    <a:lnTo>
                      <a:pt x="61" y="44"/>
                    </a:lnTo>
                    <a:lnTo>
                      <a:pt x="60" y="37"/>
                    </a:lnTo>
                    <a:lnTo>
                      <a:pt x="58" y="30"/>
                    </a:lnTo>
                    <a:lnTo>
                      <a:pt x="56" y="23"/>
                    </a:lnTo>
                    <a:lnTo>
                      <a:pt x="53" y="16"/>
                    </a:lnTo>
                    <a:lnTo>
                      <a:pt x="49" y="10"/>
                    </a:lnTo>
                    <a:lnTo>
                      <a:pt x="46" y="4"/>
                    </a:lnTo>
                    <a:lnTo>
                      <a:pt x="41" y="0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2" y="44"/>
                    </a:lnTo>
                    <a:lnTo>
                      <a:pt x="2" y="45"/>
                    </a:lnTo>
                    <a:lnTo>
                      <a:pt x="2" y="46"/>
                    </a:lnTo>
                    <a:lnTo>
                      <a:pt x="3" y="48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61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0" name="Freeform 3970"/>
              <p:cNvSpPr>
                <a:spLocks/>
              </p:cNvSpPr>
              <p:nvPr/>
            </p:nvSpPr>
            <p:spPr bwMode="auto">
              <a:xfrm>
                <a:off x="1531" y="3812"/>
                <a:ext cx="13" cy="10"/>
              </a:xfrm>
              <a:custGeom>
                <a:avLst/>
                <a:gdLst/>
                <a:ahLst/>
                <a:cxnLst>
                  <a:cxn ang="0">
                    <a:pos x="47" y="48"/>
                  </a:cxn>
                  <a:cxn ang="0">
                    <a:pos x="47" y="48"/>
                  </a:cxn>
                  <a:cxn ang="0">
                    <a:pos x="50" y="42"/>
                  </a:cxn>
                  <a:cxn ang="0">
                    <a:pos x="54" y="38"/>
                  </a:cxn>
                  <a:cxn ang="0">
                    <a:pos x="56" y="31"/>
                  </a:cxn>
                  <a:cxn ang="0">
                    <a:pos x="58" y="25"/>
                  </a:cxn>
                  <a:cxn ang="0">
                    <a:pos x="60" y="19"/>
                  </a:cxn>
                  <a:cxn ang="0">
                    <a:pos x="62" y="12"/>
                  </a:cxn>
                  <a:cxn ang="0">
                    <a:pos x="63" y="5"/>
                  </a:cxn>
                  <a:cxn ang="0">
                    <a:pos x="63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3" y="8"/>
                  </a:cxn>
                  <a:cxn ang="0">
                    <a:pos x="3" y="9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47" y="48"/>
                  </a:cxn>
                </a:cxnLst>
                <a:rect l="0" t="0" r="r" b="b"/>
                <a:pathLst>
                  <a:path w="63" h="48">
                    <a:moveTo>
                      <a:pt x="47" y="48"/>
                    </a:moveTo>
                    <a:lnTo>
                      <a:pt x="47" y="48"/>
                    </a:lnTo>
                    <a:lnTo>
                      <a:pt x="50" y="42"/>
                    </a:lnTo>
                    <a:lnTo>
                      <a:pt x="54" y="38"/>
                    </a:lnTo>
                    <a:lnTo>
                      <a:pt x="56" y="31"/>
                    </a:lnTo>
                    <a:lnTo>
                      <a:pt x="58" y="25"/>
                    </a:lnTo>
                    <a:lnTo>
                      <a:pt x="60" y="19"/>
                    </a:lnTo>
                    <a:lnTo>
                      <a:pt x="62" y="12"/>
                    </a:lnTo>
                    <a:lnTo>
                      <a:pt x="63" y="5"/>
                    </a:lnTo>
                    <a:lnTo>
                      <a:pt x="6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1" name="Freeform 3971"/>
              <p:cNvSpPr>
                <a:spLocks/>
              </p:cNvSpPr>
              <p:nvPr/>
            </p:nvSpPr>
            <p:spPr bwMode="auto">
              <a:xfrm>
                <a:off x="1529" y="3815"/>
                <a:ext cx="12" cy="12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63"/>
                  </a:cxn>
                  <a:cxn ang="0">
                    <a:pos x="8" y="63"/>
                  </a:cxn>
                  <a:cxn ang="0">
                    <a:pos x="16" y="62"/>
                  </a:cxn>
                  <a:cxn ang="0">
                    <a:pos x="24" y="59"/>
                  </a:cxn>
                  <a:cxn ang="0">
                    <a:pos x="32" y="56"/>
                  </a:cxn>
                  <a:cxn ang="0">
                    <a:pos x="39" y="52"/>
                  </a:cxn>
                  <a:cxn ang="0">
                    <a:pos x="46" y="48"/>
                  </a:cxn>
                  <a:cxn ang="0">
                    <a:pos x="52" y="42"/>
                  </a:cxn>
                  <a:cxn ang="0">
                    <a:pos x="58" y="36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8" y="3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63"/>
                  </a:cxn>
                </a:cxnLst>
                <a:rect l="0" t="0" r="r" b="b"/>
                <a:pathLst>
                  <a:path w="58" h="63">
                    <a:moveTo>
                      <a:pt x="0" y="63"/>
                    </a:moveTo>
                    <a:lnTo>
                      <a:pt x="0" y="63"/>
                    </a:lnTo>
                    <a:lnTo>
                      <a:pt x="8" y="63"/>
                    </a:lnTo>
                    <a:lnTo>
                      <a:pt x="16" y="62"/>
                    </a:lnTo>
                    <a:lnTo>
                      <a:pt x="24" y="59"/>
                    </a:lnTo>
                    <a:lnTo>
                      <a:pt x="32" y="56"/>
                    </a:lnTo>
                    <a:lnTo>
                      <a:pt x="39" y="52"/>
                    </a:lnTo>
                    <a:lnTo>
                      <a:pt x="46" y="48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2" name="Freeform 3972"/>
              <p:cNvSpPr>
                <a:spLocks/>
              </p:cNvSpPr>
              <p:nvPr/>
            </p:nvSpPr>
            <p:spPr bwMode="auto">
              <a:xfrm>
                <a:off x="1519" y="3815"/>
                <a:ext cx="10" cy="1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6" y="47"/>
                  </a:cxn>
                  <a:cxn ang="0">
                    <a:pos x="12" y="50"/>
                  </a:cxn>
                  <a:cxn ang="0">
                    <a:pos x="18" y="54"/>
                  </a:cxn>
                  <a:cxn ang="0">
                    <a:pos x="23" y="56"/>
                  </a:cxn>
                  <a:cxn ang="0">
                    <a:pos x="29" y="57"/>
                  </a:cxn>
                  <a:cxn ang="0">
                    <a:pos x="36" y="59"/>
                  </a:cxn>
                  <a:cxn ang="0">
                    <a:pos x="43" y="60"/>
                  </a:cxn>
                  <a:cxn ang="0">
                    <a:pos x="49" y="60"/>
                  </a:cxn>
                  <a:cxn ang="0">
                    <a:pos x="49" y="2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"/>
                  </a:cxn>
                  <a:cxn ang="0">
                    <a:pos x="42" y="1"/>
                  </a:cxn>
                  <a:cxn ang="0">
                    <a:pos x="41" y="1"/>
                  </a:cxn>
                  <a:cxn ang="0">
                    <a:pos x="41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0" y="42"/>
                  </a:cxn>
                </a:cxnLst>
                <a:rect l="0" t="0" r="r" b="b"/>
                <a:pathLst>
                  <a:path w="49" h="60">
                    <a:moveTo>
                      <a:pt x="0" y="42"/>
                    </a:moveTo>
                    <a:lnTo>
                      <a:pt x="0" y="42"/>
                    </a:lnTo>
                    <a:lnTo>
                      <a:pt x="6" y="47"/>
                    </a:lnTo>
                    <a:lnTo>
                      <a:pt x="12" y="50"/>
                    </a:lnTo>
                    <a:lnTo>
                      <a:pt x="18" y="54"/>
                    </a:lnTo>
                    <a:lnTo>
                      <a:pt x="23" y="56"/>
                    </a:lnTo>
                    <a:lnTo>
                      <a:pt x="29" y="57"/>
                    </a:lnTo>
                    <a:lnTo>
                      <a:pt x="36" y="59"/>
                    </a:lnTo>
                    <a:lnTo>
                      <a:pt x="43" y="60"/>
                    </a:lnTo>
                    <a:lnTo>
                      <a:pt x="49" y="60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"/>
                    </a:lnTo>
                    <a:lnTo>
                      <a:pt x="42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3" name="Freeform 3973"/>
              <p:cNvSpPr>
                <a:spLocks/>
              </p:cNvSpPr>
              <p:nvPr/>
            </p:nvSpPr>
            <p:spPr bwMode="auto">
              <a:xfrm>
                <a:off x="1514" y="3808"/>
                <a:ext cx="13" cy="1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" y="32"/>
                  </a:cxn>
                  <a:cxn ang="0">
                    <a:pos x="3" y="38"/>
                  </a:cxn>
                  <a:cxn ang="0">
                    <a:pos x="6" y="45"/>
                  </a:cxn>
                  <a:cxn ang="0">
                    <a:pos x="7" y="51"/>
                  </a:cxn>
                  <a:cxn ang="0">
                    <a:pos x="10" y="57"/>
                  </a:cxn>
                  <a:cxn ang="0">
                    <a:pos x="13" y="62"/>
                  </a:cxn>
                  <a:cxn ang="0">
                    <a:pos x="17" y="68"/>
                  </a:cxn>
                  <a:cxn ang="0">
                    <a:pos x="21" y="73"/>
                  </a:cxn>
                  <a:cxn ang="0">
                    <a:pos x="25" y="77"/>
                  </a:cxn>
                  <a:cxn ang="0">
                    <a:pos x="65" y="35"/>
                  </a:cxn>
                  <a:cxn ang="0">
                    <a:pos x="63" y="33"/>
                  </a:cxn>
                  <a:cxn ang="0">
                    <a:pos x="63" y="32"/>
                  </a:cxn>
                  <a:cxn ang="0">
                    <a:pos x="62" y="32"/>
                  </a:cxn>
                  <a:cxn ang="0">
                    <a:pos x="62" y="31"/>
                  </a:cxn>
                  <a:cxn ang="0">
                    <a:pos x="62" y="31"/>
                  </a:cxn>
                  <a:cxn ang="0">
                    <a:pos x="61" y="30"/>
                  </a:cxn>
                  <a:cxn ang="0">
                    <a:pos x="61" y="29"/>
                  </a:cxn>
                  <a:cxn ang="0">
                    <a:pos x="61" y="27"/>
                  </a:cxn>
                  <a:cxn ang="0">
                    <a:pos x="35" y="59"/>
                  </a:cxn>
                  <a:cxn ang="0">
                    <a:pos x="30" y="0"/>
                  </a:cxn>
                  <a:cxn ang="0">
                    <a:pos x="0" y="2"/>
                  </a:cxn>
                  <a:cxn ang="0">
                    <a:pos x="3" y="32"/>
                  </a:cxn>
                  <a:cxn ang="0">
                    <a:pos x="30" y="0"/>
                  </a:cxn>
                </a:cxnLst>
                <a:rect l="0" t="0" r="r" b="b"/>
                <a:pathLst>
                  <a:path w="65" h="77">
                    <a:moveTo>
                      <a:pt x="30" y="0"/>
                    </a:moveTo>
                    <a:lnTo>
                      <a:pt x="3" y="32"/>
                    </a:lnTo>
                    <a:lnTo>
                      <a:pt x="3" y="38"/>
                    </a:lnTo>
                    <a:lnTo>
                      <a:pt x="6" y="45"/>
                    </a:lnTo>
                    <a:lnTo>
                      <a:pt x="7" y="51"/>
                    </a:lnTo>
                    <a:lnTo>
                      <a:pt x="10" y="57"/>
                    </a:lnTo>
                    <a:lnTo>
                      <a:pt x="13" y="62"/>
                    </a:lnTo>
                    <a:lnTo>
                      <a:pt x="17" y="68"/>
                    </a:lnTo>
                    <a:lnTo>
                      <a:pt x="21" y="73"/>
                    </a:lnTo>
                    <a:lnTo>
                      <a:pt x="25" y="77"/>
                    </a:lnTo>
                    <a:lnTo>
                      <a:pt x="65" y="35"/>
                    </a:lnTo>
                    <a:lnTo>
                      <a:pt x="63" y="33"/>
                    </a:lnTo>
                    <a:lnTo>
                      <a:pt x="63" y="32"/>
                    </a:lnTo>
                    <a:lnTo>
                      <a:pt x="62" y="32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1" y="27"/>
                    </a:lnTo>
                    <a:lnTo>
                      <a:pt x="35" y="59"/>
                    </a:lnTo>
                    <a:lnTo>
                      <a:pt x="30" y="0"/>
                    </a:lnTo>
                    <a:lnTo>
                      <a:pt x="0" y="2"/>
                    </a:lnTo>
                    <a:lnTo>
                      <a:pt x="3" y="3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4" name="Freeform 3974"/>
              <p:cNvSpPr>
                <a:spLocks/>
              </p:cNvSpPr>
              <p:nvPr/>
            </p:nvSpPr>
            <p:spPr bwMode="auto">
              <a:xfrm>
                <a:off x="1546" y="3802"/>
                <a:ext cx="12" cy="8"/>
              </a:xfrm>
              <a:custGeom>
                <a:avLst/>
                <a:gdLst/>
                <a:ahLst/>
                <a:cxnLst>
                  <a:cxn ang="0">
                    <a:pos x="42" y="40"/>
                  </a:cxn>
                  <a:cxn ang="0">
                    <a:pos x="42" y="40"/>
                  </a:cxn>
                  <a:cxn ang="0">
                    <a:pos x="47" y="36"/>
                  </a:cxn>
                  <a:cxn ang="0">
                    <a:pos x="49" y="32"/>
                  </a:cxn>
                  <a:cxn ang="0">
                    <a:pos x="52" y="27"/>
                  </a:cxn>
                  <a:cxn ang="0">
                    <a:pos x="55" y="23"/>
                  </a:cxn>
                  <a:cxn ang="0">
                    <a:pos x="57" y="17"/>
                  </a:cxn>
                  <a:cxn ang="0">
                    <a:pos x="58" y="11"/>
                  </a:cxn>
                  <a:cxn ang="0">
                    <a:pos x="59" y="5"/>
                  </a:cxn>
                  <a:cxn ang="0">
                    <a:pos x="59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2" y="40"/>
                  </a:cxn>
                </a:cxnLst>
                <a:rect l="0" t="0" r="r" b="b"/>
                <a:pathLst>
                  <a:path w="59" h="40">
                    <a:moveTo>
                      <a:pt x="42" y="40"/>
                    </a:moveTo>
                    <a:lnTo>
                      <a:pt x="42" y="40"/>
                    </a:lnTo>
                    <a:lnTo>
                      <a:pt x="47" y="36"/>
                    </a:lnTo>
                    <a:lnTo>
                      <a:pt x="49" y="32"/>
                    </a:lnTo>
                    <a:lnTo>
                      <a:pt x="52" y="27"/>
                    </a:lnTo>
                    <a:lnTo>
                      <a:pt x="55" y="23"/>
                    </a:lnTo>
                    <a:lnTo>
                      <a:pt x="57" y="17"/>
                    </a:lnTo>
                    <a:lnTo>
                      <a:pt x="58" y="11"/>
                    </a:lnTo>
                    <a:lnTo>
                      <a:pt x="59" y="5"/>
                    </a:lnTo>
                    <a:lnTo>
                      <a:pt x="59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2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5" name="Freeform 3975"/>
              <p:cNvSpPr>
                <a:spLocks/>
              </p:cNvSpPr>
              <p:nvPr/>
            </p:nvSpPr>
            <p:spPr bwMode="auto">
              <a:xfrm>
                <a:off x="1547" y="3801"/>
                <a:ext cx="8" cy="12"/>
              </a:xfrm>
              <a:custGeom>
                <a:avLst/>
                <a:gdLst/>
                <a:ahLst/>
                <a:cxnLst>
                  <a:cxn ang="0">
                    <a:pos x="1" y="59"/>
                  </a:cxn>
                  <a:cxn ang="0">
                    <a:pos x="1" y="59"/>
                  </a:cxn>
                  <a:cxn ang="0">
                    <a:pos x="5" y="59"/>
                  </a:cxn>
                  <a:cxn ang="0">
                    <a:pos x="11" y="58"/>
                  </a:cxn>
                  <a:cxn ang="0">
                    <a:pos x="17" y="57"/>
                  </a:cxn>
                  <a:cxn ang="0">
                    <a:pos x="22" y="55"/>
                  </a:cxn>
                  <a:cxn ang="0">
                    <a:pos x="27" y="52"/>
                  </a:cxn>
                  <a:cxn ang="0">
                    <a:pos x="32" y="49"/>
                  </a:cxn>
                  <a:cxn ang="0">
                    <a:pos x="37" y="47"/>
                  </a:cxn>
                  <a:cxn ang="0">
                    <a:pos x="40" y="4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59"/>
                  </a:cxn>
                </a:cxnLst>
                <a:rect l="0" t="0" r="r" b="b"/>
                <a:pathLst>
                  <a:path w="40" h="59">
                    <a:moveTo>
                      <a:pt x="1" y="59"/>
                    </a:moveTo>
                    <a:lnTo>
                      <a:pt x="1" y="59"/>
                    </a:lnTo>
                    <a:lnTo>
                      <a:pt x="5" y="59"/>
                    </a:lnTo>
                    <a:lnTo>
                      <a:pt x="11" y="58"/>
                    </a:lnTo>
                    <a:lnTo>
                      <a:pt x="17" y="57"/>
                    </a:lnTo>
                    <a:lnTo>
                      <a:pt x="22" y="55"/>
                    </a:lnTo>
                    <a:lnTo>
                      <a:pt x="27" y="52"/>
                    </a:lnTo>
                    <a:lnTo>
                      <a:pt x="32" y="49"/>
                    </a:lnTo>
                    <a:lnTo>
                      <a:pt x="37" y="47"/>
                    </a:lnTo>
                    <a:lnTo>
                      <a:pt x="40" y="4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6" name="Freeform 3976"/>
              <p:cNvSpPr>
                <a:spLocks/>
              </p:cNvSpPr>
              <p:nvPr/>
            </p:nvSpPr>
            <p:spPr bwMode="auto">
              <a:xfrm>
                <a:off x="1539" y="3801"/>
                <a:ext cx="8" cy="1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5" y="47"/>
                  </a:cxn>
                  <a:cxn ang="0">
                    <a:pos x="10" y="49"/>
                  </a:cxn>
                  <a:cxn ang="0">
                    <a:pos x="14" y="52"/>
                  </a:cxn>
                  <a:cxn ang="0">
                    <a:pos x="19" y="55"/>
                  </a:cxn>
                  <a:cxn ang="0">
                    <a:pos x="25" y="57"/>
                  </a:cxn>
                  <a:cxn ang="0">
                    <a:pos x="29" y="58"/>
                  </a:cxn>
                  <a:cxn ang="0">
                    <a:pos x="35" y="59"/>
                  </a:cxn>
                  <a:cxn ang="0">
                    <a:pos x="41" y="59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0" y="42"/>
                  </a:cxn>
                </a:cxnLst>
                <a:rect l="0" t="0" r="r" b="b"/>
                <a:pathLst>
                  <a:path w="42" h="59">
                    <a:moveTo>
                      <a:pt x="0" y="42"/>
                    </a:moveTo>
                    <a:lnTo>
                      <a:pt x="0" y="42"/>
                    </a:lnTo>
                    <a:lnTo>
                      <a:pt x="5" y="47"/>
                    </a:lnTo>
                    <a:lnTo>
                      <a:pt x="10" y="49"/>
                    </a:lnTo>
                    <a:lnTo>
                      <a:pt x="14" y="52"/>
                    </a:lnTo>
                    <a:lnTo>
                      <a:pt x="19" y="55"/>
                    </a:lnTo>
                    <a:lnTo>
                      <a:pt x="25" y="57"/>
                    </a:lnTo>
                    <a:lnTo>
                      <a:pt x="29" y="58"/>
                    </a:lnTo>
                    <a:lnTo>
                      <a:pt x="35" y="59"/>
                    </a:lnTo>
                    <a:lnTo>
                      <a:pt x="41" y="59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7" name="Freeform 3977"/>
              <p:cNvSpPr>
                <a:spLocks/>
              </p:cNvSpPr>
              <p:nvPr/>
            </p:nvSpPr>
            <p:spPr bwMode="auto">
              <a:xfrm>
                <a:off x="1536" y="3802"/>
                <a:ext cx="11" cy="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1" y="11"/>
                  </a:cxn>
                  <a:cxn ang="0">
                    <a:pos x="2" y="17"/>
                  </a:cxn>
                  <a:cxn ang="0">
                    <a:pos x="4" y="21"/>
                  </a:cxn>
                  <a:cxn ang="0">
                    <a:pos x="7" y="27"/>
                  </a:cxn>
                  <a:cxn ang="0">
                    <a:pos x="9" y="32"/>
                  </a:cxn>
                  <a:cxn ang="0">
                    <a:pos x="13" y="36"/>
                  </a:cxn>
                  <a:cxn ang="0">
                    <a:pos x="16" y="4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1"/>
                  </a:cxn>
                  <a:cxn ang="0">
                    <a:pos x="58" y="1"/>
                  </a:cxn>
                  <a:cxn ang="0">
                    <a:pos x="58" y="1"/>
                  </a:cxn>
                  <a:cxn ang="0">
                    <a:pos x="58" y="1"/>
                  </a:cxn>
                  <a:cxn ang="0">
                    <a:pos x="58" y="1"/>
                  </a:cxn>
                  <a:cxn ang="0">
                    <a:pos x="0" y="1"/>
                  </a:cxn>
                </a:cxnLst>
                <a:rect l="0" t="0" r="r" b="b"/>
                <a:pathLst>
                  <a:path w="58" h="40">
                    <a:moveTo>
                      <a:pt x="0" y="1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7" y="27"/>
                    </a:lnTo>
                    <a:lnTo>
                      <a:pt x="9" y="32"/>
                    </a:lnTo>
                    <a:lnTo>
                      <a:pt x="13" y="36"/>
                    </a:lnTo>
                    <a:lnTo>
                      <a:pt x="16" y="4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8" name="Freeform 3978"/>
              <p:cNvSpPr>
                <a:spLocks/>
              </p:cNvSpPr>
              <p:nvPr/>
            </p:nvSpPr>
            <p:spPr bwMode="auto">
              <a:xfrm>
                <a:off x="1536" y="3794"/>
                <a:ext cx="11" cy="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3" y="5"/>
                  </a:cxn>
                  <a:cxn ang="0">
                    <a:pos x="9" y="10"/>
                  </a:cxn>
                  <a:cxn ang="0">
                    <a:pos x="7" y="14"/>
                  </a:cxn>
                  <a:cxn ang="0">
                    <a:pos x="4" y="19"/>
                  </a:cxn>
                  <a:cxn ang="0">
                    <a:pos x="2" y="25"/>
                  </a:cxn>
                  <a:cxn ang="0">
                    <a:pos x="1" y="29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58" y="41"/>
                  </a:cxn>
                  <a:cxn ang="0">
                    <a:pos x="58" y="41"/>
                  </a:cxn>
                  <a:cxn ang="0">
                    <a:pos x="58" y="41"/>
                  </a:cxn>
                  <a:cxn ang="0">
                    <a:pos x="58" y="41"/>
                  </a:cxn>
                  <a:cxn ang="0">
                    <a:pos x="58" y="41"/>
                  </a:cxn>
                  <a:cxn ang="0">
                    <a:pos x="58" y="42"/>
                  </a:cxn>
                  <a:cxn ang="0">
                    <a:pos x="58" y="42"/>
                  </a:cxn>
                  <a:cxn ang="0">
                    <a:pos x="58" y="42"/>
                  </a:cxn>
                  <a:cxn ang="0">
                    <a:pos x="58" y="42"/>
                  </a:cxn>
                  <a:cxn ang="0">
                    <a:pos x="58" y="42"/>
                  </a:cxn>
                  <a:cxn ang="0">
                    <a:pos x="16" y="0"/>
                  </a:cxn>
                </a:cxnLst>
                <a:rect l="0" t="0" r="r" b="b"/>
                <a:pathLst>
                  <a:path w="58" h="42">
                    <a:moveTo>
                      <a:pt x="16" y="0"/>
                    </a:moveTo>
                    <a:lnTo>
                      <a:pt x="16" y="0"/>
                    </a:lnTo>
                    <a:lnTo>
                      <a:pt x="13" y="5"/>
                    </a:lnTo>
                    <a:lnTo>
                      <a:pt x="9" y="10"/>
                    </a:lnTo>
                    <a:lnTo>
                      <a:pt x="7" y="14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1" y="29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9" name="Freeform 3979"/>
              <p:cNvSpPr>
                <a:spLocks/>
              </p:cNvSpPr>
              <p:nvPr/>
            </p:nvSpPr>
            <p:spPr bwMode="auto">
              <a:xfrm>
                <a:off x="1539" y="3791"/>
                <a:ext cx="8" cy="1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29" y="1"/>
                  </a:cxn>
                  <a:cxn ang="0">
                    <a:pos x="25" y="2"/>
                  </a:cxn>
                  <a:cxn ang="0">
                    <a:pos x="19" y="5"/>
                  </a:cxn>
                  <a:cxn ang="0">
                    <a:pos x="14" y="7"/>
                  </a:cxn>
                  <a:cxn ang="0">
                    <a:pos x="8" y="9"/>
                  </a:cxn>
                  <a:cxn ang="0">
                    <a:pos x="5" y="13"/>
                  </a:cxn>
                  <a:cxn ang="0">
                    <a:pos x="0" y="16"/>
                  </a:cxn>
                  <a:cxn ang="0">
                    <a:pos x="42" y="58"/>
                  </a:cxn>
                  <a:cxn ang="0">
                    <a:pos x="42" y="58"/>
                  </a:cxn>
                  <a:cxn ang="0">
                    <a:pos x="42" y="58"/>
                  </a:cxn>
                  <a:cxn ang="0">
                    <a:pos x="42" y="58"/>
                  </a:cxn>
                  <a:cxn ang="0">
                    <a:pos x="41" y="58"/>
                  </a:cxn>
                  <a:cxn ang="0">
                    <a:pos x="41" y="58"/>
                  </a:cxn>
                  <a:cxn ang="0">
                    <a:pos x="41" y="58"/>
                  </a:cxn>
                  <a:cxn ang="0">
                    <a:pos x="41" y="58"/>
                  </a:cxn>
                  <a:cxn ang="0">
                    <a:pos x="41" y="58"/>
                  </a:cxn>
                  <a:cxn ang="0">
                    <a:pos x="41" y="58"/>
                  </a:cxn>
                  <a:cxn ang="0">
                    <a:pos x="41" y="0"/>
                  </a:cxn>
                </a:cxnLst>
                <a:rect l="0" t="0" r="r" b="b"/>
                <a:pathLst>
                  <a:path w="42" h="58">
                    <a:moveTo>
                      <a:pt x="41" y="0"/>
                    </a:moveTo>
                    <a:lnTo>
                      <a:pt x="41" y="0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5" y="2"/>
                    </a:lnTo>
                    <a:lnTo>
                      <a:pt x="19" y="5"/>
                    </a:lnTo>
                    <a:lnTo>
                      <a:pt x="14" y="7"/>
                    </a:lnTo>
                    <a:lnTo>
                      <a:pt x="8" y="9"/>
                    </a:lnTo>
                    <a:lnTo>
                      <a:pt x="5" y="13"/>
                    </a:lnTo>
                    <a:lnTo>
                      <a:pt x="0" y="16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0" name="Freeform 3980"/>
              <p:cNvSpPr>
                <a:spLocks/>
              </p:cNvSpPr>
              <p:nvPr/>
            </p:nvSpPr>
            <p:spPr bwMode="auto">
              <a:xfrm>
                <a:off x="1547" y="3791"/>
                <a:ext cx="8" cy="11"/>
              </a:xfrm>
              <a:custGeom>
                <a:avLst/>
                <a:gdLst/>
                <a:ahLst/>
                <a:cxnLst>
                  <a:cxn ang="0">
                    <a:pos x="40" y="16"/>
                  </a:cxn>
                  <a:cxn ang="0">
                    <a:pos x="40" y="16"/>
                  </a:cxn>
                  <a:cxn ang="0">
                    <a:pos x="37" y="13"/>
                  </a:cxn>
                  <a:cxn ang="0">
                    <a:pos x="32" y="9"/>
                  </a:cxn>
                  <a:cxn ang="0">
                    <a:pos x="27" y="7"/>
                  </a:cxn>
                  <a:cxn ang="0">
                    <a:pos x="23" y="5"/>
                  </a:cxn>
                  <a:cxn ang="0">
                    <a:pos x="17" y="2"/>
                  </a:cxn>
                  <a:cxn ang="0">
                    <a:pos x="11" y="1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40" y="16"/>
                  </a:cxn>
                </a:cxnLst>
                <a:rect l="0" t="0" r="r" b="b"/>
                <a:pathLst>
                  <a:path w="40" h="58">
                    <a:moveTo>
                      <a:pt x="40" y="16"/>
                    </a:moveTo>
                    <a:lnTo>
                      <a:pt x="40" y="16"/>
                    </a:lnTo>
                    <a:lnTo>
                      <a:pt x="37" y="13"/>
                    </a:lnTo>
                    <a:lnTo>
                      <a:pt x="32" y="9"/>
                    </a:lnTo>
                    <a:lnTo>
                      <a:pt x="27" y="7"/>
                    </a:lnTo>
                    <a:lnTo>
                      <a:pt x="23" y="5"/>
                    </a:lnTo>
                    <a:lnTo>
                      <a:pt x="17" y="2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4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1" name="Freeform 3981"/>
              <p:cNvSpPr>
                <a:spLocks/>
              </p:cNvSpPr>
              <p:nvPr/>
            </p:nvSpPr>
            <p:spPr bwMode="auto">
              <a:xfrm>
                <a:off x="1546" y="3794"/>
                <a:ext cx="12" cy="8"/>
              </a:xfrm>
              <a:custGeom>
                <a:avLst/>
                <a:gdLst/>
                <a:ahLst/>
                <a:cxnLst>
                  <a:cxn ang="0">
                    <a:pos x="59" y="41"/>
                  </a:cxn>
                  <a:cxn ang="0">
                    <a:pos x="59" y="41"/>
                  </a:cxn>
                  <a:cxn ang="0">
                    <a:pos x="59" y="35"/>
                  </a:cxn>
                  <a:cxn ang="0">
                    <a:pos x="58" y="29"/>
                  </a:cxn>
                  <a:cxn ang="0">
                    <a:pos x="57" y="25"/>
                  </a:cxn>
                  <a:cxn ang="0">
                    <a:pos x="55" y="19"/>
                  </a:cxn>
                  <a:cxn ang="0">
                    <a:pos x="52" y="14"/>
                  </a:cxn>
                  <a:cxn ang="0">
                    <a:pos x="49" y="10"/>
                  </a:cxn>
                  <a:cxn ang="0">
                    <a:pos x="47" y="5"/>
                  </a:cxn>
                  <a:cxn ang="0">
                    <a:pos x="42" y="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59" y="41"/>
                  </a:cxn>
                </a:cxnLst>
                <a:rect l="0" t="0" r="r" b="b"/>
                <a:pathLst>
                  <a:path w="59" h="42">
                    <a:moveTo>
                      <a:pt x="59" y="41"/>
                    </a:moveTo>
                    <a:lnTo>
                      <a:pt x="59" y="41"/>
                    </a:lnTo>
                    <a:lnTo>
                      <a:pt x="59" y="35"/>
                    </a:lnTo>
                    <a:lnTo>
                      <a:pt x="58" y="29"/>
                    </a:lnTo>
                    <a:lnTo>
                      <a:pt x="57" y="25"/>
                    </a:lnTo>
                    <a:lnTo>
                      <a:pt x="55" y="19"/>
                    </a:lnTo>
                    <a:lnTo>
                      <a:pt x="52" y="14"/>
                    </a:lnTo>
                    <a:lnTo>
                      <a:pt x="49" y="10"/>
                    </a:lnTo>
                    <a:lnTo>
                      <a:pt x="47" y="5"/>
                    </a:lnTo>
                    <a:lnTo>
                      <a:pt x="42" y="0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59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2" name="Freeform 3982"/>
              <p:cNvSpPr>
                <a:spLocks/>
              </p:cNvSpPr>
              <p:nvPr/>
            </p:nvSpPr>
            <p:spPr bwMode="auto">
              <a:xfrm>
                <a:off x="1545" y="3795"/>
                <a:ext cx="12" cy="8"/>
              </a:xfrm>
              <a:custGeom>
                <a:avLst/>
                <a:gdLst/>
                <a:ahLst/>
                <a:cxnLst>
                  <a:cxn ang="0">
                    <a:pos x="2" y="40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1" y="39"/>
                  </a:cxn>
                  <a:cxn ang="0">
                    <a:pos x="1" y="39"/>
                  </a:cxn>
                  <a:cxn ang="0">
                    <a:pos x="0" y="38"/>
                  </a:cxn>
                  <a:cxn ang="0">
                    <a:pos x="0" y="37"/>
                  </a:cxn>
                  <a:cxn ang="0">
                    <a:pos x="0" y="36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57" y="35"/>
                  </a:cxn>
                  <a:cxn ang="0">
                    <a:pos x="57" y="30"/>
                  </a:cxn>
                  <a:cxn ang="0">
                    <a:pos x="56" y="25"/>
                  </a:cxn>
                  <a:cxn ang="0">
                    <a:pos x="55" y="21"/>
                  </a:cxn>
                  <a:cxn ang="0">
                    <a:pos x="54" y="16"/>
                  </a:cxn>
                  <a:cxn ang="0">
                    <a:pos x="52" y="12"/>
                  </a:cxn>
                  <a:cxn ang="0">
                    <a:pos x="49" y="7"/>
                  </a:cxn>
                  <a:cxn ang="0">
                    <a:pos x="47" y="4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2" y="40"/>
                  </a:cxn>
                </a:cxnLst>
                <a:rect l="0" t="0" r="r" b="b"/>
                <a:pathLst>
                  <a:path w="57" h="40">
                    <a:moveTo>
                      <a:pt x="2" y="40"/>
                    </a:moveTo>
                    <a:lnTo>
                      <a:pt x="2" y="40"/>
                    </a:lnTo>
                    <a:lnTo>
                      <a:pt x="2" y="40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57" y="35"/>
                    </a:lnTo>
                    <a:lnTo>
                      <a:pt x="57" y="30"/>
                    </a:lnTo>
                    <a:lnTo>
                      <a:pt x="56" y="25"/>
                    </a:lnTo>
                    <a:lnTo>
                      <a:pt x="55" y="21"/>
                    </a:lnTo>
                    <a:lnTo>
                      <a:pt x="54" y="16"/>
                    </a:lnTo>
                    <a:lnTo>
                      <a:pt x="52" y="12"/>
                    </a:lnTo>
                    <a:lnTo>
                      <a:pt x="49" y="7"/>
                    </a:lnTo>
                    <a:lnTo>
                      <a:pt x="47" y="4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3" name="Freeform 3983"/>
              <p:cNvSpPr>
                <a:spLocks/>
              </p:cNvSpPr>
              <p:nvPr/>
            </p:nvSpPr>
            <p:spPr bwMode="auto">
              <a:xfrm>
                <a:off x="1546" y="3792"/>
                <a:ext cx="8" cy="12"/>
              </a:xfrm>
              <a:custGeom>
                <a:avLst/>
                <a:gdLst/>
                <a:ahLst/>
                <a:cxnLst>
                  <a:cxn ang="0">
                    <a:pos x="7" y="59"/>
                  </a:cxn>
                  <a:cxn ang="0">
                    <a:pos x="7" y="59"/>
                  </a:cxn>
                  <a:cxn ang="0">
                    <a:pos x="6" y="59"/>
                  </a:cxn>
                  <a:cxn ang="0">
                    <a:pos x="4" y="59"/>
                  </a:cxn>
                  <a:cxn ang="0">
                    <a:pos x="4" y="58"/>
                  </a:cxn>
                  <a:cxn ang="0">
                    <a:pos x="3" y="58"/>
                  </a:cxn>
                  <a:cxn ang="0">
                    <a:pos x="2" y="58"/>
                  </a:cxn>
                  <a:cxn ang="0">
                    <a:pos x="1" y="57"/>
                  </a:cxn>
                  <a:cxn ang="0">
                    <a:pos x="1" y="57"/>
                  </a:cxn>
                  <a:cxn ang="0">
                    <a:pos x="0" y="55"/>
                  </a:cxn>
                  <a:cxn ang="0">
                    <a:pos x="41" y="15"/>
                  </a:cxn>
                  <a:cxn ang="0">
                    <a:pos x="38" y="12"/>
                  </a:cxn>
                  <a:cxn ang="0">
                    <a:pos x="33" y="8"/>
                  </a:cxn>
                  <a:cxn ang="0">
                    <a:pos x="30" y="6"/>
                  </a:cxn>
                  <a:cxn ang="0">
                    <a:pos x="25" y="5"/>
                  </a:cxn>
                  <a:cxn ang="0">
                    <a:pos x="21" y="2"/>
                  </a:cxn>
                  <a:cxn ang="0">
                    <a:pos x="16" y="1"/>
                  </a:cxn>
                  <a:cxn ang="0">
                    <a:pos x="11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59"/>
                  </a:cxn>
                </a:cxnLst>
                <a:rect l="0" t="0" r="r" b="b"/>
                <a:pathLst>
                  <a:path w="41" h="59">
                    <a:moveTo>
                      <a:pt x="7" y="59"/>
                    </a:moveTo>
                    <a:lnTo>
                      <a:pt x="7" y="59"/>
                    </a:lnTo>
                    <a:lnTo>
                      <a:pt x="6" y="59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3" y="58"/>
                    </a:lnTo>
                    <a:lnTo>
                      <a:pt x="2" y="58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0" y="55"/>
                    </a:lnTo>
                    <a:lnTo>
                      <a:pt x="41" y="15"/>
                    </a:lnTo>
                    <a:lnTo>
                      <a:pt x="38" y="12"/>
                    </a:lnTo>
                    <a:lnTo>
                      <a:pt x="33" y="8"/>
                    </a:lnTo>
                    <a:lnTo>
                      <a:pt x="30" y="6"/>
                    </a:lnTo>
                    <a:lnTo>
                      <a:pt x="25" y="5"/>
                    </a:lnTo>
                    <a:lnTo>
                      <a:pt x="21" y="2"/>
                    </a:lnTo>
                    <a:lnTo>
                      <a:pt x="16" y="1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4" name="Freeform 3984"/>
              <p:cNvSpPr>
                <a:spLocks/>
              </p:cNvSpPr>
              <p:nvPr/>
            </p:nvSpPr>
            <p:spPr bwMode="auto">
              <a:xfrm>
                <a:off x="1540" y="3792"/>
                <a:ext cx="8" cy="12"/>
              </a:xfrm>
              <a:custGeom>
                <a:avLst/>
                <a:gdLst/>
                <a:ahLst/>
                <a:cxnLst>
                  <a:cxn ang="0">
                    <a:pos x="41" y="55"/>
                  </a:cxn>
                  <a:cxn ang="0">
                    <a:pos x="41" y="55"/>
                  </a:cxn>
                  <a:cxn ang="0">
                    <a:pos x="41" y="57"/>
                  </a:cxn>
                  <a:cxn ang="0">
                    <a:pos x="39" y="57"/>
                  </a:cxn>
                  <a:cxn ang="0">
                    <a:pos x="39" y="58"/>
                  </a:cxn>
                  <a:cxn ang="0">
                    <a:pos x="38" y="58"/>
                  </a:cxn>
                  <a:cxn ang="0">
                    <a:pos x="37" y="58"/>
                  </a:cxn>
                  <a:cxn ang="0">
                    <a:pos x="36" y="59"/>
                  </a:cxn>
                  <a:cxn ang="0">
                    <a:pos x="35" y="59"/>
                  </a:cxn>
                  <a:cxn ang="0">
                    <a:pos x="35" y="59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6" y="1"/>
                  </a:cxn>
                  <a:cxn ang="0">
                    <a:pos x="21" y="2"/>
                  </a:cxn>
                  <a:cxn ang="0">
                    <a:pos x="15" y="5"/>
                  </a:cxn>
                  <a:cxn ang="0">
                    <a:pos x="12" y="6"/>
                  </a:cxn>
                  <a:cxn ang="0">
                    <a:pos x="7" y="8"/>
                  </a:cxn>
                  <a:cxn ang="0">
                    <a:pos x="4" y="12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41" y="55"/>
                  </a:cxn>
                </a:cxnLst>
                <a:rect l="0" t="0" r="r" b="b"/>
                <a:pathLst>
                  <a:path w="41" h="59">
                    <a:moveTo>
                      <a:pt x="41" y="55"/>
                    </a:moveTo>
                    <a:lnTo>
                      <a:pt x="41" y="55"/>
                    </a:lnTo>
                    <a:lnTo>
                      <a:pt x="41" y="57"/>
                    </a:lnTo>
                    <a:lnTo>
                      <a:pt x="39" y="57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7" y="58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5" y="59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1" y="2"/>
                    </a:lnTo>
                    <a:lnTo>
                      <a:pt x="15" y="5"/>
                    </a:lnTo>
                    <a:lnTo>
                      <a:pt x="12" y="6"/>
                    </a:lnTo>
                    <a:lnTo>
                      <a:pt x="7" y="8"/>
                    </a:lnTo>
                    <a:lnTo>
                      <a:pt x="4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5" name="Freeform 3985"/>
              <p:cNvSpPr>
                <a:spLocks/>
              </p:cNvSpPr>
              <p:nvPr/>
            </p:nvSpPr>
            <p:spPr bwMode="auto">
              <a:xfrm>
                <a:off x="1537" y="3795"/>
                <a:ext cx="12" cy="8"/>
              </a:xfrm>
              <a:custGeom>
                <a:avLst/>
                <a:gdLst/>
                <a:ahLst/>
                <a:cxnLst>
                  <a:cxn ang="0">
                    <a:pos x="59" y="35"/>
                  </a:cxn>
                  <a:cxn ang="0">
                    <a:pos x="59" y="35"/>
                  </a:cxn>
                  <a:cxn ang="0">
                    <a:pos x="59" y="35"/>
                  </a:cxn>
                  <a:cxn ang="0">
                    <a:pos x="59" y="36"/>
                  </a:cxn>
                  <a:cxn ang="0">
                    <a:pos x="58" y="37"/>
                  </a:cxn>
                  <a:cxn ang="0">
                    <a:pos x="58" y="38"/>
                  </a:cxn>
                  <a:cxn ang="0">
                    <a:pos x="58" y="39"/>
                  </a:cxn>
                  <a:cxn ang="0">
                    <a:pos x="57" y="39"/>
                  </a:cxn>
                  <a:cxn ang="0">
                    <a:pos x="57" y="40"/>
                  </a:cxn>
                  <a:cxn ang="0">
                    <a:pos x="56" y="40"/>
                  </a:cxn>
                  <a:cxn ang="0">
                    <a:pos x="15" y="0"/>
                  </a:cxn>
                  <a:cxn ang="0">
                    <a:pos x="12" y="4"/>
                  </a:cxn>
                  <a:cxn ang="0">
                    <a:pos x="9" y="7"/>
                  </a:cxn>
                  <a:cxn ang="0">
                    <a:pos x="6" y="12"/>
                  </a:cxn>
                  <a:cxn ang="0">
                    <a:pos x="5" y="15"/>
                  </a:cxn>
                  <a:cxn ang="0">
                    <a:pos x="2" y="20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59" y="35"/>
                  </a:cxn>
                </a:cxnLst>
                <a:rect l="0" t="0" r="r" b="b"/>
                <a:pathLst>
                  <a:path w="59" h="40">
                    <a:moveTo>
                      <a:pt x="59" y="35"/>
                    </a:moveTo>
                    <a:lnTo>
                      <a:pt x="59" y="35"/>
                    </a:lnTo>
                    <a:lnTo>
                      <a:pt x="59" y="35"/>
                    </a:lnTo>
                    <a:lnTo>
                      <a:pt x="59" y="36"/>
                    </a:lnTo>
                    <a:lnTo>
                      <a:pt x="58" y="37"/>
                    </a:lnTo>
                    <a:lnTo>
                      <a:pt x="58" y="38"/>
                    </a:lnTo>
                    <a:lnTo>
                      <a:pt x="58" y="39"/>
                    </a:lnTo>
                    <a:lnTo>
                      <a:pt x="57" y="39"/>
                    </a:lnTo>
                    <a:lnTo>
                      <a:pt x="57" y="40"/>
                    </a:lnTo>
                    <a:lnTo>
                      <a:pt x="56" y="40"/>
                    </a:lnTo>
                    <a:lnTo>
                      <a:pt x="15" y="0"/>
                    </a:lnTo>
                    <a:lnTo>
                      <a:pt x="12" y="4"/>
                    </a:lnTo>
                    <a:lnTo>
                      <a:pt x="9" y="7"/>
                    </a:lnTo>
                    <a:lnTo>
                      <a:pt x="6" y="12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59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6" name="Freeform 3986"/>
              <p:cNvSpPr>
                <a:spLocks/>
              </p:cNvSpPr>
              <p:nvPr/>
            </p:nvSpPr>
            <p:spPr bwMode="auto">
              <a:xfrm>
                <a:off x="1537" y="3801"/>
                <a:ext cx="12" cy="8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57" y="0"/>
                  </a:cxn>
                  <a:cxn ang="0">
                    <a:pos x="57" y="1"/>
                  </a:cxn>
                  <a:cxn ang="0">
                    <a:pos x="58" y="2"/>
                  </a:cxn>
                  <a:cxn ang="0">
                    <a:pos x="58" y="3"/>
                  </a:cxn>
                  <a:cxn ang="0">
                    <a:pos x="58" y="4"/>
                  </a:cxn>
                  <a:cxn ang="0">
                    <a:pos x="59" y="6"/>
                  </a:cxn>
                  <a:cxn ang="0">
                    <a:pos x="59" y="6"/>
                  </a:cxn>
                  <a:cxn ang="0">
                    <a:pos x="59" y="7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1" y="16"/>
                  </a:cxn>
                  <a:cxn ang="0">
                    <a:pos x="2" y="21"/>
                  </a:cxn>
                  <a:cxn ang="0">
                    <a:pos x="5" y="25"/>
                  </a:cxn>
                  <a:cxn ang="0">
                    <a:pos x="6" y="30"/>
                  </a:cxn>
                  <a:cxn ang="0">
                    <a:pos x="9" y="33"/>
                  </a:cxn>
                  <a:cxn ang="0">
                    <a:pos x="12" y="38"/>
                  </a:cxn>
                  <a:cxn ang="0">
                    <a:pos x="15" y="41"/>
                  </a:cxn>
                  <a:cxn ang="0">
                    <a:pos x="15" y="41"/>
                  </a:cxn>
                  <a:cxn ang="0">
                    <a:pos x="56" y="0"/>
                  </a:cxn>
                </a:cxnLst>
                <a:rect l="0" t="0" r="r" b="b"/>
                <a:pathLst>
                  <a:path w="59" h="41">
                    <a:moveTo>
                      <a:pt x="56" y="0"/>
                    </a:moveTo>
                    <a:lnTo>
                      <a:pt x="56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8" y="2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59" y="6"/>
                    </a:lnTo>
                    <a:lnTo>
                      <a:pt x="59" y="6"/>
                    </a:lnTo>
                    <a:lnTo>
                      <a:pt x="59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2" y="21"/>
                    </a:lnTo>
                    <a:lnTo>
                      <a:pt x="5" y="25"/>
                    </a:lnTo>
                    <a:lnTo>
                      <a:pt x="6" y="30"/>
                    </a:lnTo>
                    <a:lnTo>
                      <a:pt x="9" y="33"/>
                    </a:lnTo>
                    <a:lnTo>
                      <a:pt x="12" y="38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7" name="Freeform 3987"/>
              <p:cNvSpPr>
                <a:spLocks/>
              </p:cNvSpPr>
              <p:nvPr/>
            </p:nvSpPr>
            <p:spPr bwMode="auto">
              <a:xfrm>
                <a:off x="1540" y="3800"/>
                <a:ext cx="8" cy="12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9" y="2"/>
                  </a:cxn>
                  <a:cxn ang="0">
                    <a:pos x="39" y="2"/>
                  </a:cxn>
                  <a:cxn ang="0">
                    <a:pos x="41" y="3"/>
                  </a:cxn>
                  <a:cxn ang="0">
                    <a:pos x="41" y="3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7" y="50"/>
                  </a:cxn>
                  <a:cxn ang="0">
                    <a:pos x="12" y="52"/>
                  </a:cxn>
                  <a:cxn ang="0">
                    <a:pos x="16" y="55"/>
                  </a:cxn>
                  <a:cxn ang="0">
                    <a:pos x="21" y="56"/>
                  </a:cxn>
                  <a:cxn ang="0">
                    <a:pos x="26" y="57"/>
                  </a:cxn>
                  <a:cxn ang="0">
                    <a:pos x="30" y="58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35" y="0"/>
                  </a:cxn>
                </a:cxnLst>
                <a:rect l="0" t="0" r="r" b="b"/>
                <a:pathLst>
                  <a:path w="41" h="58">
                    <a:moveTo>
                      <a:pt x="35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0" y="44"/>
                    </a:lnTo>
                    <a:lnTo>
                      <a:pt x="4" y="48"/>
                    </a:lnTo>
                    <a:lnTo>
                      <a:pt x="7" y="50"/>
                    </a:lnTo>
                    <a:lnTo>
                      <a:pt x="12" y="52"/>
                    </a:lnTo>
                    <a:lnTo>
                      <a:pt x="16" y="55"/>
                    </a:lnTo>
                    <a:lnTo>
                      <a:pt x="21" y="56"/>
                    </a:lnTo>
                    <a:lnTo>
                      <a:pt x="26" y="57"/>
                    </a:lnTo>
                    <a:lnTo>
                      <a:pt x="30" y="58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8" name="Freeform 3988"/>
              <p:cNvSpPr>
                <a:spLocks/>
              </p:cNvSpPr>
              <p:nvPr/>
            </p:nvSpPr>
            <p:spPr bwMode="auto">
              <a:xfrm>
                <a:off x="1546" y="3800"/>
                <a:ext cx="8" cy="1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58"/>
                  </a:cxn>
                  <a:cxn ang="0">
                    <a:pos x="11" y="58"/>
                  </a:cxn>
                  <a:cxn ang="0">
                    <a:pos x="16" y="57"/>
                  </a:cxn>
                  <a:cxn ang="0">
                    <a:pos x="21" y="56"/>
                  </a:cxn>
                  <a:cxn ang="0">
                    <a:pos x="25" y="55"/>
                  </a:cxn>
                  <a:cxn ang="0">
                    <a:pos x="30" y="52"/>
                  </a:cxn>
                  <a:cxn ang="0">
                    <a:pos x="33" y="50"/>
                  </a:cxn>
                  <a:cxn ang="0">
                    <a:pos x="38" y="48"/>
                  </a:cxn>
                  <a:cxn ang="0">
                    <a:pos x="41" y="44"/>
                  </a:cxn>
                  <a:cxn ang="0">
                    <a:pos x="41" y="44"/>
                  </a:cxn>
                  <a:cxn ang="0">
                    <a:pos x="0" y="3"/>
                  </a:cxn>
                </a:cxnLst>
                <a:rect l="0" t="0" r="r" b="b"/>
                <a:pathLst>
                  <a:path w="41" h="58">
                    <a:moveTo>
                      <a:pt x="0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58"/>
                    </a:lnTo>
                    <a:lnTo>
                      <a:pt x="11" y="58"/>
                    </a:lnTo>
                    <a:lnTo>
                      <a:pt x="16" y="57"/>
                    </a:lnTo>
                    <a:lnTo>
                      <a:pt x="21" y="56"/>
                    </a:lnTo>
                    <a:lnTo>
                      <a:pt x="25" y="55"/>
                    </a:lnTo>
                    <a:lnTo>
                      <a:pt x="30" y="52"/>
                    </a:lnTo>
                    <a:lnTo>
                      <a:pt x="33" y="50"/>
                    </a:lnTo>
                    <a:lnTo>
                      <a:pt x="38" y="48"/>
                    </a:lnTo>
                    <a:lnTo>
                      <a:pt x="41" y="44"/>
                    </a:lnTo>
                    <a:lnTo>
                      <a:pt x="41" y="4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9" name="Freeform 3989"/>
              <p:cNvSpPr>
                <a:spLocks/>
              </p:cNvSpPr>
              <p:nvPr/>
            </p:nvSpPr>
            <p:spPr bwMode="auto">
              <a:xfrm>
                <a:off x="1545" y="3801"/>
                <a:ext cx="12" cy="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43" y="41"/>
                  </a:cxn>
                  <a:cxn ang="0">
                    <a:pos x="47" y="38"/>
                  </a:cxn>
                  <a:cxn ang="0">
                    <a:pos x="49" y="33"/>
                  </a:cxn>
                  <a:cxn ang="0">
                    <a:pos x="52" y="30"/>
                  </a:cxn>
                  <a:cxn ang="0">
                    <a:pos x="54" y="25"/>
                  </a:cxn>
                  <a:cxn ang="0">
                    <a:pos x="55" y="21"/>
                  </a:cxn>
                  <a:cxn ang="0">
                    <a:pos x="56" y="16"/>
                  </a:cxn>
                  <a:cxn ang="0">
                    <a:pos x="57" y="11"/>
                  </a:cxn>
                  <a:cxn ang="0">
                    <a:pos x="57" y="7"/>
                  </a:cxn>
                  <a:cxn ang="0">
                    <a:pos x="57" y="7"/>
                  </a:cxn>
                  <a:cxn ang="0">
                    <a:pos x="0" y="7"/>
                  </a:cxn>
                </a:cxnLst>
                <a:rect l="0" t="0" r="r" b="b"/>
                <a:pathLst>
                  <a:path w="57" h="41">
                    <a:moveTo>
                      <a:pt x="0" y="7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3" y="41"/>
                    </a:lnTo>
                    <a:lnTo>
                      <a:pt x="47" y="38"/>
                    </a:lnTo>
                    <a:lnTo>
                      <a:pt x="49" y="33"/>
                    </a:lnTo>
                    <a:lnTo>
                      <a:pt x="52" y="30"/>
                    </a:lnTo>
                    <a:lnTo>
                      <a:pt x="54" y="25"/>
                    </a:lnTo>
                    <a:lnTo>
                      <a:pt x="55" y="21"/>
                    </a:lnTo>
                    <a:lnTo>
                      <a:pt x="56" y="16"/>
                    </a:lnTo>
                    <a:lnTo>
                      <a:pt x="57" y="11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0" name="Freeform 3990"/>
              <p:cNvSpPr>
                <a:spLocks/>
              </p:cNvSpPr>
              <p:nvPr/>
            </p:nvSpPr>
            <p:spPr bwMode="auto">
              <a:xfrm>
                <a:off x="1521" y="3795"/>
                <a:ext cx="17" cy="27"/>
              </a:xfrm>
              <a:custGeom>
                <a:avLst/>
                <a:gdLst/>
                <a:ahLst/>
                <a:cxnLst>
                  <a:cxn ang="0">
                    <a:pos x="18" y="97"/>
                  </a:cxn>
                  <a:cxn ang="0">
                    <a:pos x="20" y="105"/>
                  </a:cxn>
                  <a:cxn ang="0">
                    <a:pos x="25" y="111"/>
                  </a:cxn>
                  <a:cxn ang="0">
                    <a:pos x="29" y="116"/>
                  </a:cxn>
                  <a:cxn ang="0">
                    <a:pos x="35" y="118"/>
                  </a:cxn>
                  <a:cxn ang="0">
                    <a:pos x="42" y="119"/>
                  </a:cxn>
                  <a:cxn ang="0">
                    <a:pos x="50" y="118"/>
                  </a:cxn>
                  <a:cxn ang="0">
                    <a:pos x="57" y="113"/>
                  </a:cxn>
                  <a:cxn ang="0">
                    <a:pos x="64" y="108"/>
                  </a:cxn>
                  <a:cxn ang="0">
                    <a:pos x="67" y="99"/>
                  </a:cxn>
                  <a:cxn ang="0">
                    <a:pos x="70" y="90"/>
                  </a:cxn>
                  <a:cxn ang="0">
                    <a:pos x="70" y="80"/>
                  </a:cxn>
                  <a:cxn ang="0">
                    <a:pos x="66" y="72"/>
                  </a:cxn>
                  <a:cxn ang="0">
                    <a:pos x="61" y="65"/>
                  </a:cxn>
                  <a:cxn ang="0">
                    <a:pos x="56" y="60"/>
                  </a:cxn>
                  <a:cxn ang="0">
                    <a:pos x="48" y="58"/>
                  </a:cxn>
                  <a:cxn ang="0">
                    <a:pos x="40" y="57"/>
                  </a:cxn>
                  <a:cxn ang="0">
                    <a:pos x="35" y="58"/>
                  </a:cxn>
                  <a:cxn ang="0">
                    <a:pos x="29" y="60"/>
                  </a:cxn>
                  <a:cxn ang="0">
                    <a:pos x="25" y="63"/>
                  </a:cxn>
                  <a:cxn ang="0">
                    <a:pos x="21" y="66"/>
                  </a:cxn>
                  <a:cxn ang="0">
                    <a:pos x="18" y="69"/>
                  </a:cxn>
                  <a:cxn ang="0">
                    <a:pos x="81" y="0"/>
                  </a:cxn>
                  <a:cxn ang="0">
                    <a:pos x="21" y="51"/>
                  </a:cxn>
                  <a:cxn ang="0">
                    <a:pos x="30" y="46"/>
                  </a:cxn>
                  <a:cxn ang="0">
                    <a:pos x="40" y="43"/>
                  </a:cxn>
                  <a:cxn ang="0">
                    <a:pos x="50" y="43"/>
                  </a:cxn>
                  <a:cxn ang="0">
                    <a:pos x="61" y="46"/>
                  </a:cxn>
                  <a:cxn ang="0">
                    <a:pos x="72" y="52"/>
                  </a:cxn>
                  <a:cxn ang="0">
                    <a:pos x="80" y="61"/>
                  </a:cxn>
                  <a:cxn ang="0">
                    <a:pos x="85" y="72"/>
                  </a:cxn>
                  <a:cxn ang="0">
                    <a:pos x="87" y="86"/>
                  </a:cxn>
                  <a:cxn ang="0">
                    <a:pos x="86" y="98"/>
                  </a:cxn>
                  <a:cxn ang="0">
                    <a:pos x="81" y="109"/>
                  </a:cxn>
                  <a:cxn ang="0">
                    <a:pos x="73" y="119"/>
                  </a:cxn>
                  <a:cxn ang="0">
                    <a:pos x="61" y="128"/>
                  </a:cxn>
                  <a:cxn ang="0">
                    <a:pos x="48" y="132"/>
                  </a:cxn>
                  <a:cxn ang="0">
                    <a:pos x="34" y="131"/>
                  </a:cxn>
                  <a:cxn ang="0">
                    <a:pos x="22" y="128"/>
                  </a:cxn>
                  <a:cxn ang="0">
                    <a:pos x="13" y="121"/>
                  </a:cxn>
                  <a:cxn ang="0">
                    <a:pos x="6" y="113"/>
                  </a:cxn>
                  <a:cxn ang="0">
                    <a:pos x="1" y="103"/>
                  </a:cxn>
                </a:cxnLst>
                <a:rect l="0" t="0" r="r" b="b"/>
                <a:pathLst>
                  <a:path w="87" h="132">
                    <a:moveTo>
                      <a:pt x="0" y="95"/>
                    </a:moveTo>
                    <a:lnTo>
                      <a:pt x="16" y="94"/>
                    </a:lnTo>
                    <a:lnTo>
                      <a:pt x="18" y="97"/>
                    </a:lnTo>
                    <a:lnTo>
                      <a:pt x="18" y="99"/>
                    </a:lnTo>
                    <a:lnTo>
                      <a:pt x="19" y="102"/>
                    </a:lnTo>
                    <a:lnTo>
                      <a:pt x="20" y="105"/>
                    </a:lnTo>
                    <a:lnTo>
                      <a:pt x="21" y="106"/>
                    </a:lnTo>
                    <a:lnTo>
                      <a:pt x="22" y="109"/>
                    </a:lnTo>
                    <a:lnTo>
                      <a:pt x="25" y="111"/>
                    </a:lnTo>
                    <a:lnTo>
                      <a:pt x="26" y="112"/>
                    </a:lnTo>
                    <a:lnTo>
                      <a:pt x="27" y="113"/>
                    </a:lnTo>
                    <a:lnTo>
                      <a:pt x="29" y="116"/>
                    </a:lnTo>
                    <a:lnTo>
                      <a:pt x="31" y="116"/>
                    </a:lnTo>
                    <a:lnTo>
                      <a:pt x="33" y="117"/>
                    </a:lnTo>
                    <a:lnTo>
                      <a:pt x="35" y="118"/>
                    </a:lnTo>
                    <a:lnTo>
                      <a:pt x="37" y="118"/>
                    </a:lnTo>
                    <a:lnTo>
                      <a:pt x="40" y="118"/>
                    </a:lnTo>
                    <a:lnTo>
                      <a:pt x="42" y="119"/>
                    </a:lnTo>
                    <a:lnTo>
                      <a:pt x="45" y="118"/>
                    </a:lnTo>
                    <a:lnTo>
                      <a:pt x="48" y="118"/>
                    </a:lnTo>
                    <a:lnTo>
                      <a:pt x="50" y="118"/>
                    </a:lnTo>
                    <a:lnTo>
                      <a:pt x="52" y="117"/>
                    </a:lnTo>
                    <a:lnTo>
                      <a:pt x="56" y="116"/>
                    </a:lnTo>
                    <a:lnTo>
                      <a:pt x="57" y="113"/>
                    </a:lnTo>
                    <a:lnTo>
                      <a:pt x="59" y="112"/>
                    </a:lnTo>
                    <a:lnTo>
                      <a:pt x="61" y="110"/>
                    </a:lnTo>
                    <a:lnTo>
                      <a:pt x="64" y="108"/>
                    </a:lnTo>
                    <a:lnTo>
                      <a:pt x="65" y="105"/>
                    </a:lnTo>
                    <a:lnTo>
                      <a:pt x="66" y="103"/>
                    </a:lnTo>
                    <a:lnTo>
                      <a:pt x="67" y="99"/>
                    </a:lnTo>
                    <a:lnTo>
                      <a:pt x="68" y="97"/>
                    </a:lnTo>
                    <a:lnTo>
                      <a:pt x="70" y="94"/>
                    </a:lnTo>
                    <a:lnTo>
                      <a:pt x="70" y="90"/>
                    </a:lnTo>
                    <a:lnTo>
                      <a:pt x="70" y="87"/>
                    </a:lnTo>
                    <a:lnTo>
                      <a:pt x="70" y="83"/>
                    </a:lnTo>
                    <a:lnTo>
                      <a:pt x="70" y="80"/>
                    </a:lnTo>
                    <a:lnTo>
                      <a:pt x="68" y="78"/>
                    </a:lnTo>
                    <a:lnTo>
                      <a:pt x="67" y="74"/>
                    </a:lnTo>
                    <a:lnTo>
                      <a:pt x="66" y="72"/>
                    </a:lnTo>
                    <a:lnTo>
                      <a:pt x="65" y="69"/>
                    </a:lnTo>
                    <a:lnTo>
                      <a:pt x="64" y="67"/>
                    </a:lnTo>
                    <a:lnTo>
                      <a:pt x="61" y="65"/>
                    </a:lnTo>
                    <a:lnTo>
                      <a:pt x="60" y="64"/>
                    </a:lnTo>
                    <a:lnTo>
                      <a:pt x="58" y="61"/>
                    </a:lnTo>
                    <a:lnTo>
                      <a:pt x="56" y="60"/>
                    </a:lnTo>
                    <a:lnTo>
                      <a:pt x="53" y="59"/>
                    </a:lnTo>
                    <a:lnTo>
                      <a:pt x="50" y="58"/>
                    </a:lnTo>
                    <a:lnTo>
                      <a:pt x="48" y="58"/>
                    </a:lnTo>
                    <a:lnTo>
                      <a:pt x="45" y="57"/>
                    </a:lnTo>
                    <a:lnTo>
                      <a:pt x="42" y="57"/>
                    </a:lnTo>
                    <a:lnTo>
                      <a:pt x="40" y="57"/>
                    </a:lnTo>
                    <a:lnTo>
                      <a:pt x="38" y="58"/>
                    </a:lnTo>
                    <a:lnTo>
                      <a:pt x="36" y="58"/>
                    </a:lnTo>
                    <a:lnTo>
                      <a:pt x="35" y="58"/>
                    </a:lnTo>
                    <a:lnTo>
                      <a:pt x="33" y="59"/>
                    </a:lnTo>
                    <a:lnTo>
                      <a:pt x="31" y="59"/>
                    </a:lnTo>
                    <a:lnTo>
                      <a:pt x="29" y="60"/>
                    </a:lnTo>
                    <a:lnTo>
                      <a:pt x="28" y="60"/>
                    </a:lnTo>
                    <a:lnTo>
                      <a:pt x="27" y="61"/>
                    </a:lnTo>
                    <a:lnTo>
                      <a:pt x="25" y="63"/>
                    </a:lnTo>
                    <a:lnTo>
                      <a:pt x="23" y="64"/>
                    </a:lnTo>
                    <a:lnTo>
                      <a:pt x="22" y="65"/>
                    </a:lnTo>
                    <a:lnTo>
                      <a:pt x="21" y="66"/>
                    </a:lnTo>
                    <a:lnTo>
                      <a:pt x="20" y="67"/>
                    </a:lnTo>
                    <a:lnTo>
                      <a:pt x="19" y="68"/>
                    </a:lnTo>
                    <a:lnTo>
                      <a:pt x="18" y="69"/>
                    </a:lnTo>
                    <a:lnTo>
                      <a:pt x="3" y="68"/>
                    </a:lnTo>
                    <a:lnTo>
                      <a:pt x="15" y="0"/>
                    </a:lnTo>
                    <a:lnTo>
                      <a:pt x="81" y="0"/>
                    </a:lnTo>
                    <a:lnTo>
                      <a:pt x="81" y="16"/>
                    </a:lnTo>
                    <a:lnTo>
                      <a:pt x="28" y="16"/>
                    </a:lnTo>
                    <a:lnTo>
                      <a:pt x="21" y="51"/>
                    </a:lnTo>
                    <a:lnTo>
                      <a:pt x="25" y="49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4" y="45"/>
                    </a:lnTo>
                    <a:lnTo>
                      <a:pt x="36" y="44"/>
                    </a:lnTo>
                    <a:lnTo>
                      <a:pt x="40" y="43"/>
                    </a:lnTo>
                    <a:lnTo>
                      <a:pt x="43" y="43"/>
                    </a:lnTo>
                    <a:lnTo>
                      <a:pt x="46" y="43"/>
                    </a:lnTo>
                    <a:lnTo>
                      <a:pt x="50" y="43"/>
                    </a:lnTo>
                    <a:lnTo>
                      <a:pt x="55" y="44"/>
                    </a:lnTo>
                    <a:lnTo>
                      <a:pt x="58" y="44"/>
                    </a:lnTo>
                    <a:lnTo>
                      <a:pt x="61" y="46"/>
                    </a:lnTo>
                    <a:lnTo>
                      <a:pt x="65" y="48"/>
                    </a:lnTo>
                    <a:lnTo>
                      <a:pt x="68" y="50"/>
                    </a:lnTo>
                    <a:lnTo>
                      <a:pt x="72" y="52"/>
                    </a:lnTo>
                    <a:lnTo>
                      <a:pt x="75" y="54"/>
                    </a:lnTo>
                    <a:lnTo>
                      <a:pt x="78" y="58"/>
                    </a:lnTo>
                    <a:lnTo>
                      <a:pt x="80" y="61"/>
                    </a:lnTo>
                    <a:lnTo>
                      <a:pt x="82" y="65"/>
                    </a:lnTo>
                    <a:lnTo>
                      <a:pt x="83" y="68"/>
                    </a:lnTo>
                    <a:lnTo>
                      <a:pt x="85" y="72"/>
                    </a:lnTo>
                    <a:lnTo>
                      <a:pt x="86" y="76"/>
                    </a:lnTo>
                    <a:lnTo>
                      <a:pt x="87" y="81"/>
                    </a:lnTo>
                    <a:lnTo>
                      <a:pt x="87" y="86"/>
                    </a:lnTo>
                    <a:lnTo>
                      <a:pt x="87" y="89"/>
                    </a:lnTo>
                    <a:lnTo>
                      <a:pt x="86" y="94"/>
                    </a:lnTo>
                    <a:lnTo>
                      <a:pt x="86" y="98"/>
                    </a:lnTo>
                    <a:lnTo>
                      <a:pt x="85" y="102"/>
                    </a:lnTo>
                    <a:lnTo>
                      <a:pt x="82" y="105"/>
                    </a:lnTo>
                    <a:lnTo>
                      <a:pt x="81" y="109"/>
                    </a:lnTo>
                    <a:lnTo>
                      <a:pt x="79" y="112"/>
                    </a:lnTo>
                    <a:lnTo>
                      <a:pt x="76" y="116"/>
                    </a:lnTo>
                    <a:lnTo>
                      <a:pt x="73" y="119"/>
                    </a:lnTo>
                    <a:lnTo>
                      <a:pt x="70" y="123"/>
                    </a:lnTo>
                    <a:lnTo>
                      <a:pt x="66" y="126"/>
                    </a:lnTo>
                    <a:lnTo>
                      <a:pt x="61" y="128"/>
                    </a:lnTo>
                    <a:lnTo>
                      <a:pt x="57" y="129"/>
                    </a:lnTo>
                    <a:lnTo>
                      <a:pt x="52" y="131"/>
                    </a:lnTo>
                    <a:lnTo>
                      <a:pt x="48" y="132"/>
                    </a:lnTo>
                    <a:lnTo>
                      <a:pt x="42" y="132"/>
                    </a:lnTo>
                    <a:lnTo>
                      <a:pt x="37" y="132"/>
                    </a:lnTo>
                    <a:lnTo>
                      <a:pt x="34" y="131"/>
                    </a:lnTo>
                    <a:lnTo>
                      <a:pt x="29" y="131"/>
                    </a:lnTo>
                    <a:lnTo>
                      <a:pt x="26" y="129"/>
                    </a:lnTo>
                    <a:lnTo>
                      <a:pt x="22" y="128"/>
                    </a:lnTo>
                    <a:lnTo>
                      <a:pt x="19" y="126"/>
                    </a:lnTo>
                    <a:lnTo>
                      <a:pt x="15" y="124"/>
                    </a:lnTo>
                    <a:lnTo>
                      <a:pt x="13" y="121"/>
                    </a:lnTo>
                    <a:lnTo>
                      <a:pt x="11" y="119"/>
                    </a:lnTo>
                    <a:lnTo>
                      <a:pt x="8" y="117"/>
                    </a:lnTo>
                    <a:lnTo>
                      <a:pt x="6" y="113"/>
                    </a:lnTo>
                    <a:lnTo>
                      <a:pt x="4" y="110"/>
                    </a:lnTo>
                    <a:lnTo>
                      <a:pt x="3" y="106"/>
                    </a:lnTo>
                    <a:lnTo>
                      <a:pt x="1" y="103"/>
                    </a:lnTo>
                    <a:lnTo>
                      <a:pt x="0" y="99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1" name="Freeform 3991"/>
              <p:cNvSpPr>
                <a:spLocks noEditPoints="1"/>
              </p:cNvSpPr>
              <p:nvPr/>
            </p:nvSpPr>
            <p:spPr bwMode="auto">
              <a:xfrm>
                <a:off x="1541" y="3796"/>
                <a:ext cx="11" cy="11"/>
              </a:xfrm>
              <a:custGeom>
                <a:avLst/>
                <a:gdLst/>
                <a:ahLst/>
                <a:cxnLst>
                  <a:cxn ang="0">
                    <a:pos x="54" y="33"/>
                  </a:cxn>
                  <a:cxn ang="0">
                    <a:pos x="52" y="40"/>
                  </a:cxn>
                  <a:cxn ang="0">
                    <a:pos x="47" y="47"/>
                  </a:cxn>
                  <a:cxn ang="0">
                    <a:pos x="40" y="52"/>
                  </a:cxn>
                  <a:cxn ang="0">
                    <a:pos x="34" y="54"/>
                  </a:cxn>
                  <a:cxn ang="0">
                    <a:pos x="24" y="54"/>
                  </a:cxn>
                  <a:cxn ang="0">
                    <a:pos x="17" y="53"/>
                  </a:cxn>
                  <a:cxn ang="0">
                    <a:pos x="10" y="48"/>
                  </a:cxn>
                  <a:cxn ang="0">
                    <a:pos x="5" y="43"/>
                  </a:cxn>
                  <a:cxn ang="0">
                    <a:pos x="1" y="36"/>
                  </a:cxn>
                  <a:cxn ang="0">
                    <a:pos x="0" y="28"/>
                  </a:cxn>
                  <a:cxn ang="0">
                    <a:pos x="1" y="20"/>
                  </a:cxn>
                  <a:cxn ang="0">
                    <a:pos x="5" y="13"/>
                  </a:cxn>
                  <a:cxn ang="0">
                    <a:pos x="10" y="6"/>
                  </a:cxn>
                  <a:cxn ang="0">
                    <a:pos x="17" y="2"/>
                  </a:cxn>
                  <a:cxn ang="0">
                    <a:pos x="24" y="0"/>
                  </a:cxn>
                  <a:cxn ang="0">
                    <a:pos x="34" y="1"/>
                  </a:cxn>
                  <a:cxn ang="0">
                    <a:pos x="40" y="3"/>
                  </a:cxn>
                  <a:cxn ang="0">
                    <a:pos x="47" y="8"/>
                  </a:cxn>
                  <a:cxn ang="0">
                    <a:pos x="52" y="15"/>
                  </a:cxn>
                  <a:cxn ang="0">
                    <a:pos x="54" y="22"/>
                  </a:cxn>
                  <a:cxn ang="0">
                    <a:pos x="47" y="28"/>
                  </a:cxn>
                  <a:cxn ang="0">
                    <a:pos x="46" y="22"/>
                  </a:cxn>
                  <a:cxn ang="0">
                    <a:pos x="44" y="16"/>
                  </a:cxn>
                  <a:cxn ang="0">
                    <a:pos x="40" y="12"/>
                  </a:cxn>
                  <a:cxn ang="0">
                    <a:pos x="35" y="9"/>
                  </a:cxn>
                  <a:cxn ang="0">
                    <a:pos x="29" y="8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4" y="14"/>
                  </a:cxn>
                  <a:cxn ang="0">
                    <a:pos x="9" y="18"/>
                  </a:cxn>
                  <a:cxn ang="0">
                    <a:pos x="8" y="23"/>
                  </a:cxn>
                  <a:cxn ang="0">
                    <a:pos x="8" y="29"/>
                  </a:cxn>
                  <a:cxn ang="0">
                    <a:pos x="9" y="35"/>
                  </a:cxn>
                  <a:cxn ang="0">
                    <a:pos x="12" y="40"/>
                  </a:cxn>
                  <a:cxn ang="0">
                    <a:pos x="16" y="44"/>
                  </a:cxn>
                  <a:cxn ang="0">
                    <a:pos x="22" y="46"/>
                  </a:cxn>
                  <a:cxn ang="0">
                    <a:pos x="28" y="47"/>
                  </a:cxn>
                  <a:cxn ang="0">
                    <a:pos x="34" y="46"/>
                  </a:cxn>
                  <a:cxn ang="0">
                    <a:pos x="38" y="44"/>
                  </a:cxn>
                  <a:cxn ang="0">
                    <a:pos x="43" y="40"/>
                  </a:cxn>
                  <a:cxn ang="0">
                    <a:pos x="46" y="35"/>
                  </a:cxn>
                  <a:cxn ang="0">
                    <a:pos x="47" y="29"/>
                  </a:cxn>
                </a:cxnLst>
                <a:rect l="0" t="0" r="r" b="b"/>
                <a:pathLst>
                  <a:path w="55" h="54">
                    <a:moveTo>
                      <a:pt x="55" y="28"/>
                    </a:moveTo>
                    <a:lnTo>
                      <a:pt x="54" y="30"/>
                    </a:lnTo>
                    <a:lnTo>
                      <a:pt x="54" y="33"/>
                    </a:lnTo>
                    <a:lnTo>
                      <a:pt x="54" y="36"/>
                    </a:lnTo>
                    <a:lnTo>
                      <a:pt x="53" y="38"/>
                    </a:lnTo>
                    <a:lnTo>
                      <a:pt x="52" y="40"/>
                    </a:lnTo>
                    <a:lnTo>
                      <a:pt x="51" y="43"/>
                    </a:lnTo>
                    <a:lnTo>
                      <a:pt x="49" y="45"/>
                    </a:lnTo>
                    <a:lnTo>
                      <a:pt x="47" y="47"/>
                    </a:lnTo>
                    <a:lnTo>
                      <a:pt x="45" y="48"/>
                    </a:lnTo>
                    <a:lnTo>
                      <a:pt x="43" y="51"/>
                    </a:lnTo>
                    <a:lnTo>
                      <a:pt x="40" y="52"/>
                    </a:lnTo>
                    <a:lnTo>
                      <a:pt x="38" y="53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17" y="53"/>
                    </a:lnTo>
                    <a:lnTo>
                      <a:pt x="15" y="52"/>
                    </a:lnTo>
                    <a:lnTo>
                      <a:pt x="13" y="51"/>
                    </a:lnTo>
                    <a:lnTo>
                      <a:pt x="10" y="48"/>
                    </a:lnTo>
                    <a:lnTo>
                      <a:pt x="8" y="47"/>
                    </a:lnTo>
                    <a:lnTo>
                      <a:pt x="6" y="45"/>
                    </a:lnTo>
                    <a:lnTo>
                      <a:pt x="5" y="43"/>
                    </a:lnTo>
                    <a:lnTo>
                      <a:pt x="4" y="40"/>
                    </a:lnTo>
                    <a:lnTo>
                      <a:pt x="2" y="38"/>
                    </a:lnTo>
                    <a:lnTo>
                      <a:pt x="1" y="36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1" y="20"/>
                    </a:lnTo>
                    <a:lnTo>
                      <a:pt x="2" y="17"/>
                    </a:lnTo>
                    <a:lnTo>
                      <a:pt x="4" y="15"/>
                    </a:lnTo>
                    <a:lnTo>
                      <a:pt x="5" y="13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38" y="2"/>
                    </a:lnTo>
                    <a:lnTo>
                      <a:pt x="40" y="3"/>
                    </a:lnTo>
                    <a:lnTo>
                      <a:pt x="43" y="5"/>
                    </a:lnTo>
                    <a:lnTo>
                      <a:pt x="45" y="6"/>
                    </a:lnTo>
                    <a:lnTo>
                      <a:pt x="47" y="8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4" y="20"/>
                    </a:lnTo>
                    <a:lnTo>
                      <a:pt x="54" y="22"/>
                    </a:lnTo>
                    <a:lnTo>
                      <a:pt x="54" y="24"/>
                    </a:lnTo>
                    <a:lnTo>
                      <a:pt x="55" y="28"/>
                    </a:lnTo>
                    <a:close/>
                    <a:moveTo>
                      <a:pt x="47" y="28"/>
                    </a:moveTo>
                    <a:lnTo>
                      <a:pt x="47" y="25"/>
                    </a:lnTo>
                    <a:lnTo>
                      <a:pt x="47" y="23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5" y="18"/>
                    </a:lnTo>
                    <a:lnTo>
                      <a:pt x="44" y="16"/>
                    </a:lnTo>
                    <a:lnTo>
                      <a:pt x="43" y="15"/>
                    </a:lnTo>
                    <a:lnTo>
                      <a:pt x="42" y="14"/>
                    </a:lnTo>
                    <a:lnTo>
                      <a:pt x="40" y="12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5" y="9"/>
                    </a:lnTo>
                    <a:lnTo>
                      <a:pt x="34" y="8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8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0" y="9"/>
                    </a:lnTo>
                    <a:lnTo>
                      <a:pt x="19" y="10"/>
                    </a:lnTo>
                    <a:lnTo>
                      <a:pt x="16" y="10"/>
                    </a:lnTo>
                    <a:lnTo>
                      <a:pt x="15" y="12"/>
                    </a:lnTo>
                    <a:lnTo>
                      <a:pt x="14" y="14"/>
                    </a:lnTo>
                    <a:lnTo>
                      <a:pt x="12" y="15"/>
                    </a:lnTo>
                    <a:lnTo>
                      <a:pt x="10" y="16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8" y="28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3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10" y="38"/>
                    </a:lnTo>
                    <a:lnTo>
                      <a:pt x="12" y="40"/>
                    </a:lnTo>
                    <a:lnTo>
                      <a:pt x="14" y="42"/>
                    </a:lnTo>
                    <a:lnTo>
                      <a:pt x="15" y="43"/>
                    </a:lnTo>
                    <a:lnTo>
                      <a:pt x="16" y="44"/>
                    </a:lnTo>
                    <a:lnTo>
                      <a:pt x="19" y="45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3" y="47"/>
                    </a:lnTo>
                    <a:lnTo>
                      <a:pt x="25" y="47"/>
                    </a:lnTo>
                    <a:lnTo>
                      <a:pt x="28" y="47"/>
                    </a:lnTo>
                    <a:lnTo>
                      <a:pt x="29" y="47"/>
                    </a:lnTo>
                    <a:lnTo>
                      <a:pt x="31" y="47"/>
                    </a:lnTo>
                    <a:lnTo>
                      <a:pt x="34" y="46"/>
                    </a:lnTo>
                    <a:lnTo>
                      <a:pt x="35" y="46"/>
                    </a:lnTo>
                    <a:lnTo>
                      <a:pt x="37" y="45"/>
                    </a:lnTo>
                    <a:lnTo>
                      <a:pt x="38" y="44"/>
                    </a:lnTo>
                    <a:lnTo>
                      <a:pt x="40" y="43"/>
                    </a:lnTo>
                    <a:lnTo>
                      <a:pt x="42" y="42"/>
                    </a:lnTo>
                    <a:lnTo>
                      <a:pt x="43" y="40"/>
                    </a:lnTo>
                    <a:lnTo>
                      <a:pt x="44" y="38"/>
                    </a:lnTo>
                    <a:lnTo>
                      <a:pt x="45" y="37"/>
                    </a:lnTo>
                    <a:lnTo>
                      <a:pt x="46" y="35"/>
                    </a:lnTo>
                    <a:lnTo>
                      <a:pt x="46" y="33"/>
                    </a:lnTo>
                    <a:lnTo>
                      <a:pt x="47" y="31"/>
                    </a:lnTo>
                    <a:lnTo>
                      <a:pt x="47" y="29"/>
                    </a:lnTo>
                    <a:lnTo>
                      <a:pt x="47" y="28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2" name="Freeform 3992"/>
              <p:cNvSpPr>
                <a:spLocks/>
              </p:cNvSpPr>
              <p:nvPr/>
            </p:nvSpPr>
            <p:spPr bwMode="auto">
              <a:xfrm>
                <a:off x="5020" y="3807"/>
                <a:ext cx="10" cy="12"/>
              </a:xfrm>
              <a:custGeom>
                <a:avLst/>
                <a:gdLst/>
                <a:ahLst/>
                <a:cxnLst>
                  <a:cxn ang="0">
                    <a:pos x="48" y="27"/>
                  </a:cxn>
                  <a:cxn ang="0">
                    <a:pos x="16" y="2"/>
                  </a:cxn>
                  <a:cxn ang="0">
                    <a:pos x="0" y="3"/>
                  </a:cxn>
                  <a:cxn ang="0">
                    <a:pos x="5" y="62"/>
                  </a:cxn>
                  <a:cxn ang="0">
                    <a:pos x="22" y="60"/>
                  </a:cxn>
                  <a:cxn ang="0">
                    <a:pos x="48" y="27"/>
                  </a:cxn>
                  <a:cxn ang="0">
                    <a:pos x="48" y="27"/>
                  </a:cxn>
                  <a:cxn ang="0">
                    <a:pos x="44" y="0"/>
                  </a:cxn>
                  <a:cxn ang="0">
                    <a:pos x="16" y="2"/>
                  </a:cxn>
                  <a:cxn ang="0">
                    <a:pos x="48" y="27"/>
                  </a:cxn>
                </a:cxnLst>
                <a:rect l="0" t="0" r="r" b="b"/>
                <a:pathLst>
                  <a:path w="48" h="62">
                    <a:moveTo>
                      <a:pt x="48" y="27"/>
                    </a:moveTo>
                    <a:lnTo>
                      <a:pt x="16" y="2"/>
                    </a:lnTo>
                    <a:lnTo>
                      <a:pt x="0" y="3"/>
                    </a:lnTo>
                    <a:lnTo>
                      <a:pt x="5" y="62"/>
                    </a:lnTo>
                    <a:lnTo>
                      <a:pt x="22" y="60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4" y="0"/>
                    </a:lnTo>
                    <a:lnTo>
                      <a:pt x="16" y="2"/>
                    </a:lnTo>
                    <a:lnTo>
                      <a:pt x="48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3" name="Freeform 3993"/>
              <p:cNvSpPr>
                <a:spLocks/>
              </p:cNvSpPr>
              <p:nvPr/>
            </p:nvSpPr>
            <p:spPr bwMode="auto">
              <a:xfrm>
                <a:off x="5018" y="3812"/>
                <a:ext cx="12" cy="9"/>
              </a:xfrm>
              <a:custGeom>
                <a:avLst/>
                <a:gdLst/>
                <a:ahLst/>
                <a:cxnLst>
                  <a:cxn ang="0">
                    <a:pos x="57" y="2"/>
                  </a:cxn>
                  <a:cxn ang="0">
                    <a:pos x="57" y="2"/>
                  </a:cxn>
                  <a:cxn ang="0">
                    <a:pos x="57" y="2"/>
                  </a:cxn>
                  <a:cxn ang="0">
                    <a:pos x="58" y="2"/>
                  </a:cxn>
                  <a:cxn ang="0">
                    <a:pos x="58" y="3"/>
                  </a:cxn>
                  <a:cxn ang="0">
                    <a:pos x="58" y="3"/>
                  </a:cxn>
                  <a:cxn ang="0">
                    <a:pos x="58" y="3"/>
                  </a:cxn>
                  <a:cxn ang="0">
                    <a:pos x="58" y="2"/>
                  </a:cxn>
                  <a:cxn ang="0">
                    <a:pos x="58" y="2"/>
                  </a:cxn>
                  <a:cxn ang="0">
                    <a:pos x="57" y="0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1" y="18"/>
                  </a:cxn>
                  <a:cxn ang="0">
                    <a:pos x="3" y="22"/>
                  </a:cxn>
                  <a:cxn ang="0">
                    <a:pos x="5" y="27"/>
                  </a:cxn>
                  <a:cxn ang="0">
                    <a:pos x="7" y="32"/>
                  </a:cxn>
                  <a:cxn ang="0">
                    <a:pos x="10" y="36"/>
                  </a:cxn>
                  <a:cxn ang="0">
                    <a:pos x="14" y="41"/>
                  </a:cxn>
                  <a:cxn ang="0">
                    <a:pos x="17" y="44"/>
                  </a:cxn>
                  <a:cxn ang="0">
                    <a:pos x="17" y="44"/>
                  </a:cxn>
                  <a:cxn ang="0">
                    <a:pos x="57" y="2"/>
                  </a:cxn>
                </a:cxnLst>
                <a:rect l="0" t="0" r="r" b="b"/>
                <a:pathLst>
                  <a:path w="58" h="44">
                    <a:moveTo>
                      <a:pt x="57" y="2"/>
                    </a:moveTo>
                    <a:lnTo>
                      <a:pt x="57" y="2"/>
                    </a:lnTo>
                    <a:lnTo>
                      <a:pt x="57" y="2"/>
                    </a:lnTo>
                    <a:lnTo>
                      <a:pt x="58" y="2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7" y="0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2"/>
                    </a:lnTo>
                    <a:lnTo>
                      <a:pt x="5" y="27"/>
                    </a:lnTo>
                    <a:lnTo>
                      <a:pt x="7" y="32"/>
                    </a:lnTo>
                    <a:lnTo>
                      <a:pt x="10" y="36"/>
                    </a:lnTo>
                    <a:lnTo>
                      <a:pt x="14" y="41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57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4" name="Freeform 3994"/>
              <p:cNvSpPr>
                <a:spLocks/>
              </p:cNvSpPr>
              <p:nvPr/>
            </p:nvSpPr>
            <p:spPr bwMode="auto">
              <a:xfrm>
                <a:off x="5022" y="3812"/>
                <a:ext cx="8" cy="1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37" y="1"/>
                  </a:cxn>
                  <a:cxn ang="0">
                    <a:pos x="37" y="1"/>
                  </a:cxn>
                  <a:cxn ang="0">
                    <a:pos x="38" y="1"/>
                  </a:cxn>
                  <a:cxn ang="0">
                    <a:pos x="38" y="1"/>
                  </a:cxn>
                  <a:cxn ang="0">
                    <a:pos x="40" y="3"/>
                  </a:cxn>
                  <a:cxn ang="0">
                    <a:pos x="40" y="3"/>
                  </a:cxn>
                  <a:cxn ang="0">
                    <a:pos x="0" y="45"/>
                  </a:cxn>
                  <a:cxn ang="0">
                    <a:pos x="4" y="49"/>
                  </a:cxn>
                  <a:cxn ang="0">
                    <a:pos x="8" y="51"/>
                  </a:cxn>
                  <a:cxn ang="0">
                    <a:pos x="13" y="53"/>
                  </a:cxn>
                  <a:cxn ang="0">
                    <a:pos x="18" y="56"/>
                  </a:cxn>
                  <a:cxn ang="0">
                    <a:pos x="22" y="57"/>
                  </a:cxn>
                  <a:cxn ang="0">
                    <a:pos x="27" y="58"/>
                  </a:cxn>
                  <a:cxn ang="0">
                    <a:pos x="31" y="59"/>
                  </a:cxn>
                  <a:cxn ang="0">
                    <a:pos x="36" y="59"/>
                  </a:cxn>
                  <a:cxn ang="0">
                    <a:pos x="36" y="59"/>
                  </a:cxn>
                  <a:cxn ang="0">
                    <a:pos x="36" y="0"/>
                  </a:cxn>
                </a:cxnLst>
                <a:rect l="0" t="0" r="r" b="b"/>
                <a:pathLst>
                  <a:path w="40" h="59">
                    <a:moveTo>
                      <a:pt x="36" y="0"/>
                    </a:moveTo>
                    <a:lnTo>
                      <a:pt x="36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0" y="45"/>
                    </a:lnTo>
                    <a:lnTo>
                      <a:pt x="4" y="49"/>
                    </a:lnTo>
                    <a:lnTo>
                      <a:pt x="8" y="51"/>
                    </a:lnTo>
                    <a:lnTo>
                      <a:pt x="13" y="53"/>
                    </a:lnTo>
                    <a:lnTo>
                      <a:pt x="18" y="56"/>
                    </a:lnTo>
                    <a:lnTo>
                      <a:pt x="22" y="57"/>
                    </a:lnTo>
                    <a:lnTo>
                      <a:pt x="27" y="58"/>
                    </a:lnTo>
                    <a:lnTo>
                      <a:pt x="31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5" name="Freeform 3995"/>
              <p:cNvSpPr>
                <a:spLocks/>
              </p:cNvSpPr>
              <p:nvPr/>
            </p:nvSpPr>
            <p:spPr bwMode="auto">
              <a:xfrm>
                <a:off x="5029" y="3812"/>
                <a:ext cx="8" cy="1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59"/>
                  </a:cxn>
                  <a:cxn ang="0">
                    <a:pos x="7" y="59"/>
                  </a:cxn>
                  <a:cxn ang="0">
                    <a:pos x="13" y="58"/>
                  </a:cxn>
                  <a:cxn ang="0">
                    <a:pos x="18" y="57"/>
                  </a:cxn>
                  <a:cxn ang="0">
                    <a:pos x="24" y="55"/>
                  </a:cxn>
                  <a:cxn ang="0">
                    <a:pos x="29" y="52"/>
                  </a:cxn>
                  <a:cxn ang="0">
                    <a:pos x="35" y="49"/>
                  </a:cxn>
                  <a:cxn ang="0">
                    <a:pos x="38" y="45"/>
                  </a:cxn>
                  <a:cxn ang="0">
                    <a:pos x="43" y="41"/>
                  </a:cxn>
                  <a:cxn ang="0">
                    <a:pos x="43" y="41"/>
                  </a:cxn>
                  <a:cxn ang="0">
                    <a:pos x="0" y="1"/>
                  </a:cxn>
                </a:cxnLst>
                <a:rect l="0" t="0" r="r" b="b"/>
                <a:pathLst>
                  <a:path w="43" h="59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59"/>
                    </a:lnTo>
                    <a:lnTo>
                      <a:pt x="7" y="59"/>
                    </a:lnTo>
                    <a:lnTo>
                      <a:pt x="13" y="58"/>
                    </a:lnTo>
                    <a:lnTo>
                      <a:pt x="18" y="57"/>
                    </a:lnTo>
                    <a:lnTo>
                      <a:pt x="24" y="55"/>
                    </a:lnTo>
                    <a:lnTo>
                      <a:pt x="29" y="52"/>
                    </a:lnTo>
                    <a:lnTo>
                      <a:pt x="35" y="49"/>
                    </a:lnTo>
                    <a:lnTo>
                      <a:pt x="38" y="45"/>
                    </a:lnTo>
                    <a:lnTo>
                      <a:pt x="43" y="41"/>
                    </a:lnTo>
                    <a:lnTo>
                      <a:pt x="43" y="4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6" name="Freeform 3996"/>
              <p:cNvSpPr>
                <a:spLocks/>
              </p:cNvSpPr>
              <p:nvPr/>
            </p:nvSpPr>
            <p:spPr bwMode="auto">
              <a:xfrm>
                <a:off x="5029" y="3811"/>
                <a:ext cx="11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3" y="43"/>
                  </a:cxn>
                  <a:cxn ang="0">
                    <a:pos x="46" y="38"/>
                  </a:cxn>
                  <a:cxn ang="0">
                    <a:pos x="50" y="33"/>
                  </a:cxn>
                  <a:cxn ang="0">
                    <a:pos x="52" y="28"/>
                  </a:cxn>
                  <a:cxn ang="0">
                    <a:pos x="54" y="23"/>
                  </a:cxn>
                  <a:cxn ang="0">
                    <a:pos x="57" y="17"/>
                  </a:cxn>
                  <a:cxn ang="0">
                    <a:pos x="58" y="12"/>
                  </a:cxn>
                  <a:cxn ang="0">
                    <a:pos x="58" y="6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0" y="0"/>
                  </a:cxn>
                </a:cxnLst>
                <a:rect l="0" t="0" r="r" b="b"/>
                <a:pathLst>
                  <a:path w="58" h="4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3" y="43"/>
                    </a:lnTo>
                    <a:lnTo>
                      <a:pt x="46" y="38"/>
                    </a:lnTo>
                    <a:lnTo>
                      <a:pt x="50" y="33"/>
                    </a:lnTo>
                    <a:lnTo>
                      <a:pt x="52" y="28"/>
                    </a:lnTo>
                    <a:lnTo>
                      <a:pt x="54" y="23"/>
                    </a:lnTo>
                    <a:lnTo>
                      <a:pt x="57" y="17"/>
                    </a:lnTo>
                    <a:lnTo>
                      <a:pt x="58" y="12"/>
                    </a:lnTo>
                    <a:lnTo>
                      <a:pt x="58" y="6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7" name="Freeform 3997"/>
              <p:cNvSpPr>
                <a:spLocks/>
              </p:cNvSpPr>
              <p:nvPr/>
            </p:nvSpPr>
            <p:spPr bwMode="auto">
              <a:xfrm>
                <a:off x="5029" y="3803"/>
                <a:ext cx="11" cy="8"/>
              </a:xfrm>
              <a:custGeom>
                <a:avLst/>
                <a:gdLst/>
                <a:ahLst/>
                <a:cxnLst>
                  <a:cxn ang="0">
                    <a:pos x="1" y="41"/>
                  </a:cxn>
                  <a:cxn ang="0">
                    <a:pos x="0" y="41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1"/>
                  </a:cxn>
                  <a:cxn ang="0">
                    <a:pos x="0" y="42"/>
                  </a:cxn>
                  <a:cxn ang="0">
                    <a:pos x="58" y="42"/>
                  </a:cxn>
                  <a:cxn ang="0">
                    <a:pos x="58" y="36"/>
                  </a:cxn>
                  <a:cxn ang="0">
                    <a:pos x="58" y="32"/>
                  </a:cxn>
                  <a:cxn ang="0">
                    <a:pos x="57" y="26"/>
                  </a:cxn>
                  <a:cxn ang="0">
                    <a:pos x="54" y="20"/>
                  </a:cxn>
                  <a:cxn ang="0">
                    <a:pos x="52" y="14"/>
                  </a:cxn>
                  <a:cxn ang="0">
                    <a:pos x="50" y="10"/>
                  </a:cxn>
                  <a:cxn ang="0">
                    <a:pos x="46" y="5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1" y="41"/>
                  </a:cxn>
                </a:cxnLst>
                <a:rect l="0" t="0" r="r" b="b"/>
                <a:pathLst>
                  <a:path w="58" h="42">
                    <a:moveTo>
                      <a:pt x="1" y="41"/>
                    </a:moveTo>
                    <a:lnTo>
                      <a:pt x="0" y="41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58" y="42"/>
                    </a:lnTo>
                    <a:lnTo>
                      <a:pt x="58" y="36"/>
                    </a:lnTo>
                    <a:lnTo>
                      <a:pt x="58" y="32"/>
                    </a:lnTo>
                    <a:lnTo>
                      <a:pt x="57" y="26"/>
                    </a:lnTo>
                    <a:lnTo>
                      <a:pt x="54" y="20"/>
                    </a:lnTo>
                    <a:lnTo>
                      <a:pt x="52" y="14"/>
                    </a:lnTo>
                    <a:lnTo>
                      <a:pt x="50" y="10"/>
                    </a:lnTo>
                    <a:lnTo>
                      <a:pt x="46" y="5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1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8" name="Freeform 3998"/>
              <p:cNvSpPr>
                <a:spLocks/>
              </p:cNvSpPr>
              <p:nvPr/>
            </p:nvSpPr>
            <p:spPr bwMode="auto">
              <a:xfrm>
                <a:off x="5029" y="3800"/>
                <a:ext cx="8" cy="11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0" y="59"/>
                  </a:cxn>
                  <a:cxn ang="0">
                    <a:pos x="1" y="59"/>
                  </a:cxn>
                  <a:cxn ang="0">
                    <a:pos x="1" y="59"/>
                  </a:cxn>
                  <a:cxn ang="0">
                    <a:pos x="1" y="59"/>
                  </a:cxn>
                  <a:cxn ang="0">
                    <a:pos x="1" y="59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42" y="17"/>
                  </a:cxn>
                  <a:cxn ang="0">
                    <a:pos x="37" y="13"/>
                  </a:cxn>
                  <a:cxn ang="0">
                    <a:pos x="32" y="9"/>
                  </a:cxn>
                  <a:cxn ang="0">
                    <a:pos x="28" y="7"/>
                  </a:cxn>
                  <a:cxn ang="0">
                    <a:pos x="22" y="5"/>
                  </a:cxn>
                  <a:cxn ang="0">
                    <a:pos x="16" y="2"/>
                  </a:cxn>
                  <a:cxn ang="0">
                    <a:pos x="12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9"/>
                  </a:cxn>
                </a:cxnLst>
                <a:rect l="0" t="0" r="r" b="b"/>
                <a:pathLst>
                  <a:path w="42" h="59">
                    <a:moveTo>
                      <a:pt x="0" y="59"/>
                    </a:moveTo>
                    <a:lnTo>
                      <a:pt x="0" y="59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42" y="17"/>
                    </a:lnTo>
                    <a:lnTo>
                      <a:pt x="37" y="13"/>
                    </a:lnTo>
                    <a:lnTo>
                      <a:pt x="32" y="9"/>
                    </a:lnTo>
                    <a:lnTo>
                      <a:pt x="28" y="7"/>
                    </a:lnTo>
                    <a:lnTo>
                      <a:pt x="22" y="5"/>
                    </a:lnTo>
                    <a:lnTo>
                      <a:pt x="16" y="2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9" name="Freeform 3999"/>
              <p:cNvSpPr>
                <a:spLocks/>
              </p:cNvSpPr>
              <p:nvPr/>
            </p:nvSpPr>
            <p:spPr bwMode="auto">
              <a:xfrm>
                <a:off x="5023" y="3800"/>
                <a:ext cx="6" cy="11"/>
              </a:xfrm>
              <a:custGeom>
                <a:avLst/>
                <a:gdLst/>
                <a:ahLst/>
                <a:cxnLst>
                  <a:cxn ang="0">
                    <a:pos x="28" y="58"/>
                  </a:cxn>
                  <a:cxn ang="0">
                    <a:pos x="28" y="58"/>
                  </a:cxn>
                  <a:cxn ang="0">
                    <a:pos x="28" y="59"/>
                  </a:cxn>
                  <a:cxn ang="0">
                    <a:pos x="28" y="58"/>
                  </a:cxn>
                  <a:cxn ang="0">
                    <a:pos x="28" y="59"/>
                  </a:cxn>
                  <a:cxn ang="0">
                    <a:pos x="28" y="59"/>
                  </a:cxn>
                  <a:cxn ang="0">
                    <a:pos x="28" y="59"/>
                  </a:cxn>
                  <a:cxn ang="0">
                    <a:pos x="28" y="59"/>
                  </a:cxn>
                  <a:cxn ang="0">
                    <a:pos x="28" y="59"/>
                  </a:cxn>
                  <a:cxn ang="0">
                    <a:pos x="28" y="59"/>
                  </a:cxn>
                  <a:cxn ang="0">
                    <a:pos x="28" y="0"/>
                  </a:cxn>
                  <a:cxn ang="0">
                    <a:pos x="25" y="0"/>
                  </a:cxn>
                  <a:cxn ang="0">
                    <a:pos x="21" y="1"/>
                  </a:cxn>
                  <a:cxn ang="0">
                    <a:pos x="18" y="1"/>
                  </a:cxn>
                  <a:cxn ang="0">
                    <a:pos x="14" y="2"/>
                  </a:cxn>
                  <a:cxn ang="0">
                    <a:pos x="10" y="4"/>
                  </a:cxn>
                  <a:cxn ang="0">
                    <a:pos x="6" y="5"/>
                  </a:cxn>
                  <a:cxn ang="0">
                    <a:pos x="3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8" y="58"/>
                  </a:cxn>
                </a:cxnLst>
                <a:rect l="0" t="0" r="r" b="b"/>
                <a:pathLst>
                  <a:path w="28" h="59">
                    <a:moveTo>
                      <a:pt x="28" y="58"/>
                    </a:moveTo>
                    <a:lnTo>
                      <a:pt x="28" y="58"/>
                    </a:lnTo>
                    <a:lnTo>
                      <a:pt x="28" y="59"/>
                    </a:lnTo>
                    <a:lnTo>
                      <a:pt x="28" y="58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8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0" name="Freeform 4000"/>
              <p:cNvSpPr>
                <a:spLocks/>
              </p:cNvSpPr>
              <p:nvPr/>
            </p:nvSpPr>
            <p:spPr bwMode="auto">
              <a:xfrm>
                <a:off x="5019" y="3801"/>
                <a:ext cx="10" cy="13"/>
              </a:xfrm>
              <a:custGeom>
                <a:avLst/>
                <a:gdLst/>
                <a:ahLst/>
                <a:cxnLst>
                  <a:cxn ang="0">
                    <a:pos x="20" y="64"/>
                  </a:cxn>
                  <a:cxn ang="0">
                    <a:pos x="49" y="51"/>
                  </a:cxn>
                  <a:cxn ang="0">
                    <a:pos x="49" y="51"/>
                  </a:cxn>
                  <a:cxn ang="0">
                    <a:pos x="49" y="51"/>
                  </a:cxn>
                  <a:cxn ang="0">
                    <a:pos x="48" y="51"/>
                  </a:cxn>
                  <a:cxn ang="0">
                    <a:pos x="48" y="51"/>
                  </a:cxn>
                  <a:cxn ang="0">
                    <a:pos x="48" y="51"/>
                  </a:cxn>
                  <a:cxn ang="0">
                    <a:pos x="48" y="52"/>
                  </a:cxn>
                  <a:cxn ang="0">
                    <a:pos x="48" y="51"/>
                  </a:cxn>
                  <a:cxn ang="0">
                    <a:pos x="48" y="51"/>
                  </a:cxn>
                  <a:cxn ang="0">
                    <a:pos x="20" y="0"/>
                  </a:cxn>
                  <a:cxn ang="0">
                    <a:pos x="17" y="2"/>
                  </a:cxn>
                  <a:cxn ang="0">
                    <a:pos x="13" y="5"/>
                  </a:cxn>
                  <a:cxn ang="0">
                    <a:pos x="11" y="7"/>
                  </a:cxn>
                  <a:cxn ang="0">
                    <a:pos x="9" y="9"/>
                  </a:cxn>
                  <a:cxn ang="0">
                    <a:pos x="7" y="12"/>
                  </a:cxn>
                  <a:cxn ang="0">
                    <a:pos x="4" y="14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28" y="6"/>
                  </a:cxn>
                  <a:cxn ang="0">
                    <a:pos x="20" y="64"/>
                  </a:cxn>
                  <a:cxn ang="0">
                    <a:pos x="39" y="66"/>
                  </a:cxn>
                  <a:cxn ang="0">
                    <a:pos x="49" y="51"/>
                  </a:cxn>
                  <a:cxn ang="0">
                    <a:pos x="20" y="64"/>
                  </a:cxn>
                </a:cxnLst>
                <a:rect l="0" t="0" r="r" b="b"/>
                <a:pathLst>
                  <a:path w="49" h="66">
                    <a:moveTo>
                      <a:pt x="20" y="64"/>
                    </a:moveTo>
                    <a:lnTo>
                      <a:pt x="49" y="51"/>
                    </a:lnTo>
                    <a:lnTo>
                      <a:pt x="49" y="51"/>
                    </a:lnTo>
                    <a:lnTo>
                      <a:pt x="49" y="51"/>
                    </a:lnTo>
                    <a:lnTo>
                      <a:pt x="48" y="51"/>
                    </a:lnTo>
                    <a:lnTo>
                      <a:pt x="48" y="51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8" y="51"/>
                    </a:lnTo>
                    <a:lnTo>
                      <a:pt x="48" y="51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4" y="14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28" y="6"/>
                    </a:lnTo>
                    <a:lnTo>
                      <a:pt x="20" y="64"/>
                    </a:lnTo>
                    <a:lnTo>
                      <a:pt x="39" y="66"/>
                    </a:lnTo>
                    <a:lnTo>
                      <a:pt x="49" y="51"/>
                    </a:lnTo>
                    <a:lnTo>
                      <a:pt x="2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1" name="Freeform 4001"/>
              <p:cNvSpPr>
                <a:spLocks/>
              </p:cNvSpPr>
              <p:nvPr/>
            </p:nvSpPr>
            <p:spPr bwMode="auto">
              <a:xfrm>
                <a:off x="5014" y="3802"/>
                <a:ext cx="11" cy="12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30" y="57"/>
                  </a:cxn>
                  <a:cxn ang="0">
                    <a:pos x="45" y="59"/>
                  </a:cxn>
                  <a:cxn ang="0">
                    <a:pos x="53" y="1"/>
                  </a:cxn>
                  <a:cxn ang="0">
                    <a:pos x="38" y="0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0" y="53"/>
                  </a:cxn>
                  <a:cxn ang="0">
                    <a:pos x="30" y="57"/>
                  </a:cxn>
                  <a:cxn ang="0">
                    <a:pos x="6" y="23"/>
                  </a:cxn>
                </a:cxnLst>
                <a:rect l="0" t="0" r="r" b="b"/>
                <a:pathLst>
                  <a:path w="53" h="59">
                    <a:moveTo>
                      <a:pt x="6" y="23"/>
                    </a:moveTo>
                    <a:lnTo>
                      <a:pt x="30" y="57"/>
                    </a:lnTo>
                    <a:lnTo>
                      <a:pt x="45" y="59"/>
                    </a:lnTo>
                    <a:lnTo>
                      <a:pt x="53" y="1"/>
                    </a:lnTo>
                    <a:lnTo>
                      <a:pt x="38" y="0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0" y="53"/>
                    </a:lnTo>
                    <a:lnTo>
                      <a:pt x="30" y="57"/>
                    </a:lnTo>
                    <a:lnTo>
                      <a:pt x="6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2" name="Freeform 4002"/>
              <p:cNvSpPr>
                <a:spLocks/>
              </p:cNvSpPr>
              <p:nvPr/>
            </p:nvSpPr>
            <p:spPr bwMode="auto">
              <a:xfrm>
                <a:off x="5015" y="3788"/>
                <a:ext cx="14" cy="2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3" y="24"/>
                  </a:cxn>
                  <a:cxn ang="0">
                    <a:pos x="0" y="91"/>
                  </a:cxn>
                  <a:cxn ang="0">
                    <a:pos x="57" y="101"/>
                  </a:cxn>
                  <a:cxn ang="0">
                    <a:pos x="69" y="34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16" y="0"/>
                  </a:cxn>
                  <a:cxn ang="0">
                    <a:pos x="13" y="24"/>
                  </a:cxn>
                  <a:cxn ang="0">
                    <a:pos x="41" y="0"/>
                  </a:cxn>
                </a:cxnLst>
                <a:rect l="0" t="0" r="r" b="b"/>
                <a:pathLst>
                  <a:path w="69" h="101">
                    <a:moveTo>
                      <a:pt x="41" y="0"/>
                    </a:moveTo>
                    <a:lnTo>
                      <a:pt x="13" y="24"/>
                    </a:lnTo>
                    <a:lnTo>
                      <a:pt x="0" y="91"/>
                    </a:lnTo>
                    <a:lnTo>
                      <a:pt x="57" y="101"/>
                    </a:lnTo>
                    <a:lnTo>
                      <a:pt x="69" y="34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16" y="0"/>
                    </a:lnTo>
                    <a:lnTo>
                      <a:pt x="13" y="2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3" name="Freeform 4003"/>
              <p:cNvSpPr>
                <a:spLocks/>
              </p:cNvSpPr>
              <p:nvPr/>
            </p:nvSpPr>
            <p:spPr bwMode="auto">
              <a:xfrm>
                <a:off x="5024" y="3788"/>
                <a:ext cx="18" cy="12"/>
              </a:xfrm>
              <a:custGeom>
                <a:avLst/>
                <a:gdLst/>
                <a:ahLst/>
                <a:cxnLst>
                  <a:cxn ang="0">
                    <a:pos x="94" y="30"/>
                  </a:cxn>
                  <a:cxn ang="0">
                    <a:pos x="65" y="0"/>
                  </a:cxn>
                  <a:cxn ang="0">
                    <a:pos x="0" y="0"/>
                  </a:cxn>
                  <a:cxn ang="0">
                    <a:pos x="0" y="58"/>
                  </a:cxn>
                  <a:cxn ang="0">
                    <a:pos x="65" y="58"/>
                  </a:cxn>
                  <a:cxn ang="0">
                    <a:pos x="94" y="30"/>
                  </a:cxn>
                  <a:cxn ang="0">
                    <a:pos x="94" y="30"/>
                  </a:cxn>
                  <a:cxn ang="0">
                    <a:pos x="94" y="0"/>
                  </a:cxn>
                  <a:cxn ang="0">
                    <a:pos x="65" y="0"/>
                  </a:cxn>
                  <a:cxn ang="0">
                    <a:pos x="94" y="30"/>
                  </a:cxn>
                </a:cxnLst>
                <a:rect l="0" t="0" r="r" b="b"/>
                <a:pathLst>
                  <a:path w="94" h="58">
                    <a:moveTo>
                      <a:pt x="94" y="30"/>
                    </a:moveTo>
                    <a:lnTo>
                      <a:pt x="65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65" y="58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94" y="0"/>
                    </a:lnTo>
                    <a:lnTo>
                      <a:pt x="65" y="0"/>
                    </a:lnTo>
                    <a:lnTo>
                      <a:pt x="94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4" name="Freeform 4004"/>
              <p:cNvSpPr>
                <a:spLocks/>
              </p:cNvSpPr>
              <p:nvPr/>
            </p:nvSpPr>
            <p:spPr bwMode="auto">
              <a:xfrm>
                <a:off x="5031" y="3794"/>
                <a:ext cx="11" cy="9"/>
              </a:xfrm>
              <a:custGeom>
                <a:avLst/>
                <a:gdLst/>
                <a:ahLst/>
                <a:cxnLst>
                  <a:cxn ang="0">
                    <a:pos x="30" y="43"/>
                  </a:cxn>
                  <a:cxn ang="0">
                    <a:pos x="59" y="15"/>
                  </a:cxn>
                  <a:cxn ang="0">
                    <a:pos x="59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30" y="43"/>
                  </a:cxn>
                  <a:cxn ang="0">
                    <a:pos x="30" y="43"/>
                  </a:cxn>
                  <a:cxn ang="0">
                    <a:pos x="59" y="43"/>
                  </a:cxn>
                  <a:cxn ang="0">
                    <a:pos x="59" y="15"/>
                  </a:cxn>
                  <a:cxn ang="0">
                    <a:pos x="30" y="43"/>
                  </a:cxn>
                </a:cxnLst>
                <a:rect l="0" t="0" r="r" b="b"/>
                <a:pathLst>
                  <a:path w="59" h="43">
                    <a:moveTo>
                      <a:pt x="30" y="43"/>
                    </a:moveTo>
                    <a:lnTo>
                      <a:pt x="59" y="15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30" y="43"/>
                    </a:lnTo>
                    <a:lnTo>
                      <a:pt x="30" y="43"/>
                    </a:lnTo>
                    <a:lnTo>
                      <a:pt x="59" y="43"/>
                    </a:lnTo>
                    <a:lnTo>
                      <a:pt x="59" y="15"/>
                    </a:lnTo>
                    <a:lnTo>
                      <a:pt x="3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5" name="Freeform 4005"/>
              <p:cNvSpPr>
                <a:spLocks/>
              </p:cNvSpPr>
              <p:nvPr/>
            </p:nvSpPr>
            <p:spPr bwMode="auto">
              <a:xfrm>
                <a:off x="5021" y="3792"/>
                <a:ext cx="16" cy="1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7" y="57"/>
                  </a:cxn>
                  <a:cxn ang="0">
                    <a:pos x="80" y="57"/>
                  </a:cxn>
                  <a:cxn ang="0">
                    <a:pos x="80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27" y="0"/>
                  </a:cxn>
                  <a:cxn ang="0">
                    <a:pos x="4" y="0"/>
                  </a:cxn>
                  <a:cxn ang="0">
                    <a:pos x="0" y="23"/>
                  </a:cxn>
                </a:cxnLst>
                <a:rect l="0" t="0" r="r" b="b"/>
                <a:pathLst>
                  <a:path w="80" h="57">
                    <a:moveTo>
                      <a:pt x="0" y="23"/>
                    </a:moveTo>
                    <a:lnTo>
                      <a:pt x="27" y="57"/>
                    </a:lnTo>
                    <a:lnTo>
                      <a:pt x="80" y="57"/>
                    </a:lnTo>
                    <a:lnTo>
                      <a:pt x="80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27" y="0"/>
                    </a:lnTo>
                    <a:lnTo>
                      <a:pt x="4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6" name="Freeform 4006"/>
              <p:cNvSpPr>
                <a:spLocks/>
              </p:cNvSpPr>
              <p:nvPr/>
            </p:nvSpPr>
            <p:spPr bwMode="auto">
              <a:xfrm>
                <a:off x="5016" y="3796"/>
                <a:ext cx="16" cy="21"/>
              </a:xfrm>
              <a:custGeom>
                <a:avLst/>
                <a:gdLst/>
                <a:ahLst/>
                <a:cxnLst>
                  <a:cxn ang="0">
                    <a:pos x="59" y="64"/>
                  </a:cxn>
                  <a:cxn ang="0">
                    <a:pos x="70" y="46"/>
                  </a:cxn>
                  <a:cxn ang="0">
                    <a:pos x="77" y="11"/>
                  </a:cxn>
                  <a:cxn ang="0">
                    <a:pos x="21" y="0"/>
                  </a:cxn>
                  <a:cxn ang="0">
                    <a:pos x="14" y="34"/>
                  </a:cxn>
                  <a:cxn ang="0">
                    <a:pos x="59" y="64"/>
                  </a:cxn>
                  <a:cxn ang="0">
                    <a:pos x="14" y="34"/>
                  </a:cxn>
                  <a:cxn ang="0">
                    <a:pos x="0" y="105"/>
                  </a:cxn>
                  <a:cxn ang="0">
                    <a:pos x="59" y="64"/>
                  </a:cxn>
                </a:cxnLst>
                <a:rect l="0" t="0" r="r" b="b"/>
                <a:pathLst>
                  <a:path w="77" h="105">
                    <a:moveTo>
                      <a:pt x="59" y="64"/>
                    </a:moveTo>
                    <a:lnTo>
                      <a:pt x="70" y="46"/>
                    </a:lnTo>
                    <a:lnTo>
                      <a:pt x="77" y="11"/>
                    </a:lnTo>
                    <a:lnTo>
                      <a:pt x="21" y="0"/>
                    </a:lnTo>
                    <a:lnTo>
                      <a:pt x="14" y="34"/>
                    </a:lnTo>
                    <a:lnTo>
                      <a:pt x="59" y="64"/>
                    </a:lnTo>
                    <a:lnTo>
                      <a:pt x="14" y="34"/>
                    </a:lnTo>
                    <a:lnTo>
                      <a:pt x="0" y="105"/>
                    </a:lnTo>
                    <a:lnTo>
                      <a:pt x="59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7" name="Freeform 4007"/>
              <p:cNvSpPr>
                <a:spLocks/>
              </p:cNvSpPr>
              <p:nvPr/>
            </p:nvSpPr>
            <p:spPr bwMode="auto">
              <a:xfrm>
                <a:off x="5021" y="3797"/>
                <a:ext cx="9" cy="12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36" y="0"/>
                  </a:cxn>
                  <a:cxn ang="0">
                    <a:pos x="30" y="1"/>
                  </a:cxn>
                  <a:cxn ang="0">
                    <a:pos x="24" y="3"/>
                  </a:cxn>
                  <a:cxn ang="0">
                    <a:pos x="20" y="4"/>
                  </a:cxn>
                  <a:cxn ang="0">
                    <a:pos x="14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0" y="14"/>
                  </a:cxn>
                  <a:cxn ang="0">
                    <a:pos x="34" y="61"/>
                  </a:cxn>
                  <a:cxn ang="0">
                    <a:pos x="35" y="60"/>
                  </a:cxn>
                  <a:cxn ang="0">
                    <a:pos x="36" y="60"/>
                  </a:cxn>
                  <a:cxn ang="0">
                    <a:pos x="37" y="59"/>
                  </a:cxn>
                  <a:cxn ang="0">
                    <a:pos x="38" y="59"/>
                  </a:cxn>
                  <a:cxn ang="0">
                    <a:pos x="39" y="59"/>
                  </a:cxn>
                  <a:cxn ang="0">
                    <a:pos x="39" y="58"/>
                  </a:cxn>
                  <a:cxn ang="0">
                    <a:pos x="41" y="58"/>
                  </a:cxn>
                  <a:cxn ang="0">
                    <a:pos x="42" y="58"/>
                  </a:cxn>
                  <a:cxn ang="0">
                    <a:pos x="42" y="58"/>
                  </a:cxn>
                  <a:cxn ang="0">
                    <a:pos x="42" y="0"/>
                  </a:cxn>
                </a:cxnLst>
                <a:rect l="0" t="0" r="r" b="b"/>
                <a:pathLst>
                  <a:path w="42" h="61">
                    <a:moveTo>
                      <a:pt x="42" y="0"/>
                    </a:moveTo>
                    <a:lnTo>
                      <a:pt x="42" y="0"/>
                    </a:lnTo>
                    <a:lnTo>
                      <a:pt x="36" y="0"/>
                    </a:lnTo>
                    <a:lnTo>
                      <a:pt x="30" y="1"/>
                    </a:lnTo>
                    <a:lnTo>
                      <a:pt x="24" y="3"/>
                    </a:lnTo>
                    <a:lnTo>
                      <a:pt x="20" y="4"/>
                    </a:lnTo>
                    <a:lnTo>
                      <a:pt x="14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0" y="14"/>
                    </a:lnTo>
                    <a:lnTo>
                      <a:pt x="34" y="61"/>
                    </a:lnTo>
                    <a:lnTo>
                      <a:pt x="35" y="60"/>
                    </a:lnTo>
                    <a:lnTo>
                      <a:pt x="36" y="60"/>
                    </a:lnTo>
                    <a:lnTo>
                      <a:pt x="37" y="59"/>
                    </a:lnTo>
                    <a:lnTo>
                      <a:pt x="38" y="59"/>
                    </a:lnTo>
                    <a:lnTo>
                      <a:pt x="39" y="59"/>
                    </a:lnTo>
                    <a:lnTo>
                      <a:pt x="39" y="58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8" name="Freeform 4008"/>
              <p:cNvSpPr>
                <a:spLocks/>
              </p:cNvSpPr>
              <p:nvPr/>
            </p:nvSpPr>
            <p:spPr bwMode="auto">
              <a:xfrm>
                <a:off x="5030" y="3797"/>
                <a:ext cx="10" cy="12"/>
              </a:xfrm>
              <a:custGeom>
                <a:avLst/>
                <a:gdLst/>
                <a:ahLst/>
                <a:cxnLst>
                  <a:cxn ang="0">
                    <a:pos x="49" y="21"/>
                  </a:cxn>
                  <a:cxn ang="0">
                    <a:pos x="49" y="21"/>
                  </a:cxn>
                  <a:cxn ang="0">
                    <a:pos x="44" y="16"/>
                  </a:cxn>
                  <a:cxn ang="0">
                    <a:pos x="38" y="12"/>
                  </a:cxn>
                  <a:cxn ang="0">
                    <a:pos x="32" y="8"/>
                  </a:cxn>
                  <a:cxn ang="0">
                    <a:pos x="26" y="5"/>
                  </a:cxn>
                  <a:cxn ang="0">
                    <a:pos x="19" y="3"/>
                  </a:cxn>
                  <a:cxn ang="0">
                    <a:pos x="14" y="1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58"/>
                  </a:cxn>
                  <a:cxn ang="0">
                    <a:pos x="1" y="58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4" y="59"/>
                  </a:cxn>
                  <a:cxn ang="0">
                    <a:pos x="5" y="59"/>
                  </a:cxn>
                  <a:cxn ang="0">
                    <a:pos x="5" y="60"/>
                  </a:cxn>
                  <a:cxn ang="0">
                    <a:pos x="7" y="60"/>
                  </a:cxn>
                  <a:cxn ang="0">
                    <a:pos x="8" y="61"/>
                  </a:cxn>
                  <a:cxn ang="0">
                    <a:pos x="8" y="61"/>
                  </a:cxn>
                  <a:cxn ang="0">
                    <a:pos x="49" y="21"/>
                  </a:cxn>
                </a:cxnLst>
                <a:rect l="0" t="0" r="r" b="b"/>
                <a:pathLst>
                  <a:path w="49" h="61">
                    <a:moveTo>
                      <a:pt x="49" y="21"/>
                    </a:moveTo>
                    <a:lnTo>
                      <a:pt x="49" y="21"/>
                    </a:lnTo>
                    <a:lnTo>
                      <a:pt x="44" y="16"/>
                    </a:lnTo>
                    <a:lnTo>
                      <a:pt x="38" y="12"/>
                    </a:lnTo>
                    <a:lnTo>
                      <a:pt x="32" y="8"/>
                    </a:lnTo>
                    <a:lnTo>
                      <a:pt x="26" y="5"/>
                    </a:lnTo>
                    <a:lnTo>
                      <a:pt x="19" y="3"/>
                    </a:lnTo>
                    <a:lnTo>
                      <a:pt x="14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4" y="59"/>
                    </a:lnTo>
                    <a:lnTo>
                      <a:pt x="5" y="59"/>
                    </a:lnTo>
                    <a:lnTo>
                      <a:pt x="5" y="60"/>
                    </a:lnTo>
                    <a:lnTo>
                      <a:pt x="7" y="60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9" name="Freeform 4009"/>
              <p:cNvSpPr>
                <a:spLocks/>
              </p:cNvSpPr>
              <p:nvPr/>
            </p:nvSpPr>
            <p:spPr bwMode="auto">
              <a:xfrm>
                <a:off x="5031" y="3801"/>
                <a:ext cx="13" cy="10"/>
              </a:xfrm>
              <a:custGeom>
                <a:avLst/>
                <a:gdLst/>
                <a:ahLst/>
                <a:cxnLst>
                  <a:cxn ang="0">
                    <a:pos x="61" y="51"/>
                  </a:cxn>
                  <a:cxn ang="0">
                    <a:pos x="61" y="51"/>
                  </a:cxn>
                  <a:cxn ang="0">
                    <a:pos x="61" y="44"/>
                  </a:cxn>
                  <a:cxn ang="0">
                    <a:pos x="60" y="37"/>
                  </a:cxn>
                  <a:cxn ang="0">
                    <a:pos x="59" y="30"/>
                  </a:cxn>
                  <a:cxn ang="0">
                    <a:pos x="56" y="23"/>
                  </a:cxn>
                  <a:cxn ang="0">
                    <a:pos x="53" y="16"/>
                  </a:cxn>
                  <a:cxn ang="0">
                    <a:pos x="49" y="10"/>
                  </a:cxn>
                  <a:cxn ang="0">
                    <a:pos x="46" y="5"/>
                  </a:cxn>
                  <a:cxn ang="0">
                    <a:pos x="41" y="0"/>
                  </a:cxn>
                  <a:cxn ang="0">
                    <a:pos x="0" y="40"/>
                  </a:cxn>
                  <a:cxn ang="0">
                    <a:pos x="1" y="42"/>
                  </a:cxn>
                  <a:cxn ang="0">
                    <a:pos x="1" y="43"/>
                  </a:cxn>
                  <a:cxn ang="0">
                    <a:pos x="1" y="43"/>
                  </a:cxn>
                  <a:cxn ang="0">
                    <a:pos x="2" y="44"/>
                  </a:cxn>
                  <a:cxn ang="0">
                    <a:pos x="2" y="45"/>
                  </a:cxn>
                  <a:cxn ang="0">
                    <a:pos x="2" y="46"/>
                  </a:cxn>
                  <a:cxn ang="0">
                    <a:pos x="3" y="49"/>
                  </a:cxn>
                  <a:cxn ang="0">
                    <a:pos x="3" y="51"/>
                  </a:cxn>
                  <a:cxn ang="0">
                    <a:pos x="3" y="51"/>
                  </a:cxn>
                  <a:cxn ang="0">
                    <a:pos x="61" y="51"/>
                  </a:cxn>
                </a:cxnLst>
                <a:rect l="0" t="0" r="r" b="b"/>
                <a:pathLst>
                  <a:path w="61" h="51">
                    <a:moveTo>
                      <a:pt x="61" y="51"/>
                    </a:moveTo>
                    <a:lnTo>
                      <a:pt x="61" y="51"/>
                    </a:lnTo>
                    <a:lnTo>
                      <a:pt x="61" y="44"/>
                    </a:lnTo>
                    <a:lnTo>
                      <a:pt x="60" y="37"/>
                    </a:lnTo>
                    <a:lnTo>
                      <a:pt x="59" y="30"/>
                    </a:lnTo>
                    <a:lnTo>
                      <a:pt x="56" y="23"/>
                    </a:lnTo>
                    <a:lnTo>
                      <a:pt x="53" y="16"/>
                    </a:lnTo>
                    <a:lnTo>
                      <a:pt x="49" y="10"/>
                    </a:lnTo>
                    <a:lnTo>
                      <a:pt x="46" y="5"/>
                    </a:lnTo>
                    <a:lnTo>
                      <a:pt x="41" y="0"/>
                    </a:lnTo>
                    <a:lnTo>
                      <a:pt x="0" y="40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2" y="44"/>
                    </a:lnTo>
                    <a:lnTo>
                      <a:pt x="2" y="45"/>
                    </a:lnTo>
                    <a:lnTo>
                      <a:pt x="2" y="46"/>
                    </a:lnTo>
                    <a:lnTo>
                      <a:pt x="3" y="49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61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0" name="Freeform 4010"/>
              <p:cNvSpPr>
                <a:spLocks/>
              </p:cNvSpPr>
              <p:nvPr/>
            </p:nvSpPr>
            <p:spPr bwMode="auto">
              <a:xfrm>
                <a:off x="5031" y="3811"/>
                <a:ext cx="13" cy="10"/>
              </a:xfrm>
              <a:custGeom>
                <a:avLst/>
                <a:gdLst/>
                <a:ahLst/>
                <a:cxnLst>
                  <a:cxn ang="0">
                    <a:pos x="46" y="48"/>
                  </a:cxn>
                  <a:cxn ang="0">
                    <a:pos x="46" y="48"/>
                  </a:cxn>
                  <a:cxn ang="0">
                    <a:pos x="49" y="43"/>
                  </a:cxn>
                  <a:cxn ang="0">
                    <a:pos x="53" y="38"/>
                  </a:cxn>
                  <a:cxn ang="0">
                    <a:pos x="56" y="32"/>
                  </a:cxn>
                  <a:cxn ang="0">
                    <a:pos x="59" y="25"/>
                  </a:cxn>
                  <a:cxn ang="0">
                    <a:pos x="60" y="19"/>
                  </a:cxn>
                  <a:cxn ang="0">
                    <a:pos x="61" y="13"/>
                  </a:cxn>
                  <a:cxn ang="0">
                    <a:pos x="62" y="6"/>
                  </a:cxn>
                  <a:cxn ang="0">
                    <a:pos x="62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3" y="6"/>
                  </a:cxn>
                  <a:cxn ang="0">
                    <a:pos x="3" y="7"/>
                  </a:cxn>
                  <a:cxn ang="0">
                    <a:pos x="2" y="8"/>
                  </a:cxn>
                  <a:cxn ang="0">
                    <a:pos x="2" y="9"/>
                  </a:cxn>
                  <a:cxn ang="0">
                    <a:pos x="1" y="10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6" y="48"/>
                  </a:cxn>
                </a:cxnLst>
                <a:rect l="0" t="0" r="r" b="b"/>
                <a:pathLst>
                  <a:path w="62" h="48">
                    <a:moveTo>
                      <a:pt x="46" y="48"/>
                    </a:moveTo>
                    <a:lnTo>
                      <a:pt x="46" y="48"/>
                    </a:lnTo>
                    <a:lnTo>
                      <a:pt x="49" y="43"/>
                    </a:lnTo>
                    <a:lnTo>
                      <a:pt x="53" y="38"/>
                    </a:lnTo>
                    <a:lnTo>
                      <a:pt x="56" y="32"/>
                    </a:lnTo>
                    <a:lnTo>
                      <a:pt x="59" y="25"/>
                    </a:lnTo>
                    <a:lnTo>
                      <a:pt x="60" y="19"/>
                    </a:lnTo>
                    <a:lnTo>
                      <a:pt x="61" y="13"/>
                    </a:lnTo>
                    <a:lnTo>
                      <a:pt x="62" y="6"/>
                    </a:lnTo>
                    <a:lnTo>
                      <a:pt x="6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6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1" name="Freeform 4011"/>
              <p:cNvSpPr>
                <a:spLocks/>
              </p:cNvSpPr>
              <p:nvPr/>
            </p:nvSpPr>
            <p:spPr bwMode="auto">
              <a:xfrm>
                <a:off x="5029" y="3814"/>
                <a:ext cx="11" cy="12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62"/>
                  </a:cxn>
                  <a:cxn ang="0">
                    <a:pos x="8" y="62"/>
                  </a:cxn>
                  <a:cxn ang="0">
                    <a:pos x="16" y="61"/>
                  </a:cxn>
                  <a:cxn ang="0">
                    <a:pos x="24" y="58"/>
                  </a:cxn>
                  <a:cxn ang="0">
                    <a:pos x="32" y="56"/>
                  </a:cxn>
                  <a:cxn ang="0">
                    <a:pos x="39" y="51"/>
                  </a:cxn>
                  <a:cxn ang="0">
                    <a:pos x="46" y="47"/>
                  </a:cxn>
                  <a:cxn ang="0">
                    <a:pos x="52" y="41"/>
                  </a:cxn>
                  <a:cxn ang="0">
                    <a:pos x="58" y="35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6" y="3"/>
                  </a:cxn>
                  <a:cxn ang="0">
                    <a:pos x="5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2"/>
                  </a:cxn>
                </a:cxnLst>
                <a:rect l="0" t="0" r="r" b="b"/>
                <a:pathLst>
                  <a:path w="58" h="62">
                    <a:moveTo>
                      <a:pt x="0" y="62"/>
                    </a:moveTo>
                    <a:lnTo>
                      <a:pt x="0" y="62"/>
                    </a:lnTo>
                    <a:lnTo>
                      <a:pt x="8" y="62"/>
                    </a:lnTo>
                    <a:lnTo>
                      <a:pt x="16" y="61"/>
                    </a:lnTo>
                    <a:lnTo>
                      <a:pt x="24" y="58"/>
                    </a:lnTo>
                    <a:lnTo>
                      <a:pt x="32" y="56"/>
                    </a:lnTo>
                    <a:lnTo>
                      <a:pt x="39" y="51"/>
                    </a:lnTo>
                    <a:lnTo>
                      <a:pt x="46" y="47"/>
                    </a:lnTo>
                    <a:lnTo>
                      <a:pt x="52" y="41"/>
                    </a:lnTo>
                    <a:lnTo>
                      <a:pt x="58" y="35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2" name="Freeform 4012"/>
              <p:cNvSpPr>
                <a:spLocks/>
              </p:cNvSpPr>
              <p:nvPr/>
            </p:nvSpPr>
            <p:spPr bwMode="auto">
              <a:xfrm>
                <a:off x="5019" y="3814"/>
                <a:ext cx="10" cy="12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0" y="43"/>
                  </a:cxn>
                  <a:cxn ang="0">
                    <a:pos x="5" y="47"/>
                  </a:cxn>
                  <a:cxn ang="0">
                    <a:pos x="11" y="51"/>
                  </a:cxn>
                  <a:cxn ang="0">
                    <a:pos x="17" y="54"/>
                  </a:cxn>
                  <a:cxn ang="0">
                    <a:pos x="23" y="56"/>
                  </a:cxn>
                  <a:cxn ang="0">
                    <a:pos x="30" y="58"/>
                  </a:cxn>
                  <a:cxn ang="0">
                    <a:pos x="35" y="59"/>
                  </a:cxn>
                  <a:cxn ang="0">
                    <a:pos x="42" y="60"/>
                  </a:cxn>
                  <a:cxn ang="0">
                    <a:pos x="48" y="60"/>
                  </a:cxn>
                  <a:cxn ang="0">
                    <a:pos x="48" y="2"/>
                  </a:cxn>
                  <a:cxn ang="0">
                    <a:pos x="46" y="2"/>
                  </a:cxn>
                  <a:cxn ang="0">
                    <a:pos x="45" y="2"/>
                  </a:cxn>
                  <a:cxn ang="0">
                    <a:pos x="42" y="1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0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0" y="43"/>
                  </a:cxn>
                </a:cxnLst>
                <a:rect l="0" t="0" r="r" b="b"/>
                <a:pathLst>
                  <a:path w="48" h="60">
                    <a:moveTo>
                      <a:pt x="0" y="43"/>
                    </a:moveTo>
                    <a:lnTo>
                      <a:pt x="0" y="43"/>
                    </a:lnTo>
                    <a:lnTo>
                      <a:pt x="5" y="47"/>
                    </a:lnTo>
                    <a:lnTo>
                      <a:pt x="11" y="51"/>
                    </a:lnTo>
                    <a:lnTo>
                      <a:pt x="17" y="54"/>
                    </a:lnTo>
                    <a:lnTo>
                      <a:pt x="23" y="56"/>
                    </a:lnTo>
                    <a:lnTo>
                      <a:pt x="30" y="58"/>
                    </a:lnTo>
                    <a:lnTo>
                      <a:pt x="35" y="59"/>
                    </a:lnTo>
                    <a:lnTo>
                      <a:pt x="42" y="60"/>
                    </a:lnTo>
                    <a:lnTo>
                      <a:pt x="48" y="60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2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3" name="Freeform 4013"/>
              <p:cNvSpPr>
                <a:spLocks/>
              </p:cNvSpPr>
              <p:nvPr/>
            </p:nvSpPr>
            <p:spPr bwMode="auto">
              <a:xfrm>
                <a:off x="5014" y="3807"/>
                <a:ext cx="13" cy="1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" y="33"/>
                  </a:cxn>
                  <a:cxn ang="0">
                    <a:pos x="4" y="38"/>
                  </a:cxn>
                  <a:cxn ang="0">
                    <a:pos x="5" y="45"/>
                  </a:cxn>
                  <a:cxn ang="0">
                    <a:pos x="6" y="51"/>
                  </a:cxn>
                  <a:cxn ang="0">
                    <a:pos x="10" y="57"/>
                  </a:cxn>
                  <a:cxn ang="0">
                    <a:pos x="12" y="63"/>
                  </a:cxn>
                  <a:cxn ang="0">
                    <a:pos x="16" y="68"/>
                  </a:cxn>
                  <a:cxn ang="0">
                    <a:pos x="20" y="73"/>
                  </a:cxn>
                  <a:cxn ang="0">
                    <a:pos x="25" y="78"/>
                  </a:cxn>
                  <a:cxn ang="0">
                    <a:pos x="64" y="35"/>
                  </a:cxn>
                  <a:cxn ang="0">
                    <a:pos x="63" y="34"/>
                  </a:cxn>
                  <a:cxn ang="0">
                    <a:pos x="63" y="33"/>
                  </a:cxn>
                  <a:cxn ang="0">
                    <a:pos x="62" y="33"/>
                  </a:cxn>
                  <a:cxn ang="0">
                    <a:pos x="62" y="31"/>
                  </a:cxn>
                  <a:cxn ang="0">
                    <a:pos x="62" y="31"/>
                  </a:cxn>
                  <a:cxn ang="0">
                    <a:pos x="60" y="30"/>
                  </a:cxn>
                  <a:cxn ang="0">
                    <a:pos x="60" y="29"/>
                  </a:cxn>
                  <a:cxn ang="0">
                    <a:pos x="60" y="27"/>
                  </a:cxn>
                  <a:cxn ang="0">
                    <a:pos x="34" y="59"/>
                  </a:cxn>
                  <a:cxn ang="0">
                    <a:pos x="29" y="0"/>
                  </a:cxn>
                  <a:cxn ang="0">
                    <a:pos x="0" y="4"/>
                  </a:cxn>
                  <a:cxn ang="0">
                    <a:pos x="3" y="33"/>
                  </a:cxn>
                  <a:cxn ang="0">
                    <a:pos x="29" y="0"/>
                  </a:cxn>
                </a:cxnLst>
                <a:rect l="0" t="0" r="r" b="b"/>
                <a:pathLst>
                  <a:path w="64" h="78">
                    <a:moveTo>
                      <a:pt x="29" y="0"/>
                    </a:moveTo>
                    <a:lnTo>
                      <a:pt x="3" y="33"/>
                    </a:lnTo>
                    <a:lnTo>
                      <a:pt x="4" y="38"/>
                    </a:lnTo>
                    <a:lnTo>
                      <a:pt x="5" y="45"/>
                    </a:lnTo>
                    <a:lnTo>
                      <a:pt x="6" y="51"/>
                    </a:lnTo>
                    <a:lnTo>
                      <a:pt x="10" y="57"/>
                    </a:lnTo>
                    <a:lnTo>
                      <a:pt x="12" y="63"/>
                    </a:lnTo>
                    <a:lnTo>
                      <a:pt x="16" y="68"/>
                    </a:lnTo>
                    <a:lnTo>
                      <a:pt x="20" y="73"/>
                    </a:lnTo>
                    <a:lnTo>
                      <a:pt x="25" y="78"/>
                    </a:lnTo>
                    <a:lnTo>
                      <a:pt x="64" y="35"/>
                    </a:lnTo>
                    <a:lnTo>
                      <a:pt x="63" y="34"/>
                    </a:lnTo>
                    <a:lnTo>
                      <a:pt x="63" y="33"/>
                    </a:lnTo>
                    <a:lnTo>
                      <a:pt x="62" y="33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0" y="30"/>
                    </a:lnTo>
                    <a:lnTo>
                      <a:pt x="60" y="29"/>
                    </a:lnTo>
                    <a:lnTo>
                      <a:pt x="60" y="27"/>
                    </a:lnTo>
                    <a:lnTo>
                      <a:pt x="34" y="59"/>
                    </a:lnTo>
                    <a:lnTo>
                      <a:pt x="29" y="0"/>
                    </a:lnTo>
                    <a:lnTo>
                      <a:pt x="0" y="4"/>
                    </a:lnTo>
                    <a:lnTo>
                      <a:pt x="3" y="3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4" name="Freeform 4014"/>
              <p:cNvSpPr>
                <a:spLocks/>
              </p:cNvSpPr>
              <p:nvPr/>
            </p:nvSpPr>
            <p:spPr bwMode="auto">
              <a:xfrm>
                <a:off x="5046" y="3801"/>
                <a:ext cx="12" cy="8"/>
              </a:xfrm>
              <a:custGeom>
                <a:avLst/>
                <a:gdLst/>
                <a:ahLst/>
                <a:cxnLst>
                  <a:cxn ang="0">
                    <a:pos x="41" y="40"/>
                  </a:cxn>
                  <a:cxn ang="0">
                    <a:pos x="41" y="40"/>
                  </a:cxn>
                  <a:cxn ang="0">
                    <a:pos x="46" y="37"/>
                  </a:cxn>
                  <a:cxn ang="0">
                    <a:pos x="48" y="32"/>
                  </a:cxn>
                  <a:cxn ang="0">
                    <a:pos x="52" y="27"/>
                  </a:cxn>
                  <a:cxn ang="0">
                    <a:pos x="54" y="23"/>
                  </a:cxn>
                  <a:cxn ang="0">
                    <a:pos x="56" y="17"/>
                  </a:cxn>
                  <a:cxn ang="0">
                    <a:pos x="57" y="11"/>
                  </a:cxn>
                  <a:cxn ang="0">
                    <a:pos x="59" y="7"/>
                  </a:cxn>
                  <a:cxn ang="0">
                    <a:pos x="59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41" y="40"/>
                  </a:cxn>
                </a:cxnLst>
                <a:rect l="0" t="0" r="r" b="b"/>
                <a:pathLst>
                  <a:path w="59" h="40">
                    <a:moveTo>
                      <a:pt x="41" y="40"/>
                    </a:moveTo>
                    <a:lnTo>
                      <a:pt x="41" y="40"/>
                    </a:lnTo>
                    <a:lnTo>
                      <a:pt x="46" y="37"/>
                    </a:lnTo>
                    <a:lnTo>
                      <a:pt x="48" y="32"/>
                    </a:lnTo>
                    <a:lnTo>
                      <a:pt x="52" y="27"/>
                    </a:lnTo>
                    <a:lnTo>
                      <a:pt x="54" y="23"/>
                    </a:lnTo>
                    <a:lnTo>
                      <a:pt x="56" y="17"/>
                    </a:lnTo>
                    <a:lnTo>
                      <a:pt x="57" y="11"/>
                    </a:lnTo>
                    <a:lnTo>
                      <a:pt x="59" y="7"/>
                    </a:lnTo>
                    <a:lnTo>
                      <a:pt x="59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41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5" name="Freeform 4015"/>
              <p:cNvSpPr>
                <a:spLocks/>
              </p:cNvSpPr>
              <p:nvPr/>
            </p:nvSpPr>
            <p:spPr bwMode="auto">
              <a:xfrm>
                <a:off x="5046" y="3800"/>
                <a:ext cx="8" cy="12"/>
              </a:xfrm>
              <a:custGeom>
                <a:avLst/>
                <a:gdLst/>
                <a:ahLst/>
                <a:cxnLst>
                  <a:cxn ang="0">
                    <a:pos x="1" y="58"/>
                  </a:cxn>
                  <a:cxn ang="0">
                    <a:pos x="1" y="58"/>
                  </a:cxn>
                  <a:cxn ang="0">
                    <a:pos x="7" y="58"/>
                  </a:cxn>
                  <a:cxn ang="0">
                    <a:pos x="11" y="57"/>
                  </a:cxn>
                  <a:cxn ang="0">
                    <a:pos x="17" y="56"/>
                  </a:cxn>
                  <a:cxn ang="0">
                    <a:pos x="23" y="54"/>
                  </a:cxn>
                  <a:cxn ang="0">
                    <a:pos x="28" y="52"/>
                  </a:cxn>
                  <a:cxn ang="0">
                    <a:pos x="32" y="49"/>
                  </a:cxn>
                  <a:cxn ang="0">
                    <a:pos x="37" y="46"/>
                  </a:cxn>
                  <a:cxn ang="0">
                    <a:pos x="40" y="4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58"/>
                  </a:cxn>
                </a:cxnLst>
                <a:rect l="0" t="0" r="r" b="b"/>
                <a:pathLst>
                  <a:path w="40" h="58">
                    <a:moveTo>
                      <a:pt x="1" y="58"/>
                    </a:moveTo>
                    <a:lnTo>
                      <a:pt x="1" y="58"/>
                    </a:lnTo>
                    <a:lnTo>
                      <a:pt x="7" y="58"/>
                    </a:lnTo>
                    <a:lnTo>
                      <a:pt x="11" y="57"/>
                    </a:lnTo>
                    <a:lnTo>
                      <a:pt x="17" y="56"/>
                    </a:lnTo>
                    <a:lnTo>
                      <a:pt x="23" y="54"/>
                    </a:lnTo>
                    <a:lnTo>
                      <a:pt x="28" y="52"/>
                    </a:lnTo>
                    <a:lnTo>
                      <a:pt x="32" y="49"/>
                    </a:lnTo>
                    <a:lnTo>
                      <a:pt x="37" y="46"/>
                    </a:lnTo>
                    <a:lnTo>
                      <a:pt x="40" y="4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6" name="Freeform 4016"/>
              <p:cNvSpPr>
                <a:spLocks/>
              </p:cNvSpPr>
              <p:nvPr/>
            </p:nvSpPr>
            <p:spPr bwMode="auto">
              <a:xfrm>
                <a:off x="5039" y="3800"/>
                <a:ext cx="8" cy="1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41"/>
                  </a:cxn>
                  <a:cxn ang="0">
                    <a:pos x="4" y="46"/>
                  </a:cxn>
                  <a:cxn ang="0">
                    <a:pos x="9" y="48"/>
                  </a:cxn>
                  <a:cxn ang="0">
                    <a:pos x="13" y="52"/>
                  </a:cxn>
                  <a:cxn ang="0">
                    <a:pos x="18" y="54"/>
                  </a:cxn>
                  <a:cxn ang="0">
                    <a:pos x="24" y="56"/>
                  </a:cxn>
                  <a:cxn ang="0">
                    <a:pos x="30" y="57"/>
                  </a:cxn>
                  <a:cxn ang="0">
                    <a:pos x="34" y="58"/>
                  </a:cxn>
                  <a:cxn ang="0">
                    <a:pos x="40" y="58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0" y="41"/>
                  </a:cxn>
                </a:cxnLst>
                <a:rect l="0" t="0" r="r" b="b"/>
                <a:pathLst>
                  <a:path w="41" h="58">
                    <a:moveTo>
                      <a:pt x="0" y="41"/>
                    </a:moveTo>
                    <a:lnTo>
                      <a:pt x="0" y="41"/>
                    </a:lnTo>
                    <a:lnTo>
                      <a:pt x="4" y="46"/>
                    </a:lnTo>
                    <a:lnTo>
                      <a:pt x="9" y="48"/>
                    </a:lnTo>
                    <a:lnTo>
                      <a:pt x="13" y="52"/>
                    </a:lnTo>
                    <a:lnTo>
                      <a:pt x="18" y="54"/>
                    </a:lnTo>
                    <a:lnTo>
                      <a:pt x="24" y="56"/>
                    </a:lnTo>
                    <a:lnTo>
                      <a:pt x="30" y="57"/>
                    </a:lnTo>
                    <a:lnTo>
                      <a:pt x="34" y="58"/>
                    </a:lnTo>
                    <a:lnTo>
                      <a:pt x="40" y="58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7" name="Freeform 4017"/>
              <p:cNvSpPr>
                <a:spLocks/>
              </p:cNvSpPr>
              <p:nvPr/>
            </p:nvSpPr>
            <p:spPr bwMode="auto">
              <a:xfrm>
                <a:off x="5035" y="3801"/>
                <a:ext cx="12" cy="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6"/>
                  </a:cxn>
                  <a:cxn ang="0">
                    <a:pos x="2" y="11"/>
                  </a:cxn>
                  <a:cxn ang="0">
                    <a:pos x="3" y="17"/>
                  </a:cxn>
                  <a:cxn ang="0">
                    <a:pos x="5" y="23"/>
                  </a:cxn>
                  <a:cxn ang="0">
                    <a:pos x="7" y="27"/>
                  </a:cxn>
                  <a:cxn ang="0">
                    <a:pos x="10" y="32"/>
                  </a:cxn>
                  <a:cxn ang="0">
                    <a:pos x="13" y="37"/>
                  </a:cxn>
                  <a:cxn ang="0">
                    <a:pos x="17" y="4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1"/>
                  </a:cxn>
                  <a:cxn ang="0">
                    <a:pos x="58" y="1"/>
                  </a:cxn>
                  <a:cxn ang="0">
                    <a:pos x="58" y="1"/>
                  </a:cxn>
                  <a:cxn ang="0">
                    <a:pos x="58" y="1"/>
                  </a:cxn>
                  <a:cxn ang="0">
                    <a:pos x="58" y="1"/>
                  </a:cxn>
                  <a:cxn ang="0">
                    <a:pos x="0" y="1"/>
                  </a:cxn>
                </a:cxnLst>
                <a:rect l="0" t="0" r="r" b="b"/>
                <a:pathLst>
                  <a:path w="58" h="40">
                    <a:moveTo>
                      <a:pt x="0" y="1"/>
                    </a:moveTo>
                    <a:lnTo>
                      <a:pt x="0" y="1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7" y="27"/>
                    </a:lnTo>
                    <a:lnTo>
                      <a:pt x="10" y="32"/>
                    </a:lnTo>
                    <a:lnTo>
                      <a:pt x="13" y="37"/>
                    </a:lnTo>
                    <a:lnTo>
                      <a:pt x="17" y="4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8" name="Freeform 4018"/>
              <p:cNvSpPr>
                <a:spLocks/>
              </p:cNvSpPr>
              <p:nvPr/>
            </p:nvSpPr>
            <p:spPr bwMode="auto">
              <a:xfrm>
                <a:off x="5035" y="3793"/>
                <a:ext cx="12" cy="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13" y="4"/>
                  </a:cxn>
                  <a:cxn ang="0">
                    <a:pos x="10" y="9"/>
                  </a:cxn>
                  <a:cxn ang="0">
                    <a:pos x="7" y="13"/>
                  </a:cxn>
                  <a:cxn ang="0">
                    <a:pos x="5" y="18"/>
                  </a:cxn>
                  <a:cxn ang="0">
                    <a:pos x="3" y="24"/>
                  </a:cxn>
                  <a:cxn ang="0">
                    <a:pos x="2" y="28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58" y="40"/>
                  </a:cxn>
                  <a:cxn ang="0">
                    <a:pos x="58" y="40"/>
                  </a:cxn>
                  <a:cxn ang="0">
                    <a:pos x="58" y="40"/>
                  </a:cxn>
                  <a:cxn ang="0">
                    <a:pos x="58" y="40"/>
                  </a:cxn>
                  <a:cxn ang="0">
                    <a:pos x="58" y="40"/>
                  </a:cxn>
                  <a:cxn ang="0">
                    <a:pos x="58" y="41"/>
                  </a:cxn>
                  <a:cxn ang="0">
                    <a:pos x="58" y="41"/>
                  </a:cxn>
                  <a:cxn ang="0">
                    <a:pos x="58" y="41"/>
                  </a:cxn>
                  <a:cxn ang="0">
                    <a:pos x="58" y="41"/>
                  </a:cxn>
                  <a:cxn ang="0">
                    <a:pos x="58" y="41"/>
                  </a:cxn>
                  <a:cxn ang="0">
                    <a:pos x="17" y="0"/>
                  </a:cxn>
                </a:cxnLst>
                <a:rect l="0" t="0" r="r" b="b"/>
                <a:pathLst>
                  <a:path w="58" h="41">
                    <a:moveTo>
                      <a:pt x="17" y="0"/>
                    </a:moveTo>
                    <a:lnTo>
                      <a:pt x="17" y="0"/>
                    </a:lnTo>
                    <a:lnTo>
                      <a:pt x="13" y="4"/>
                    </a:lnTo>
                    <a:lnTo>
                      <a:pt x="10" y="9"/>
                    </a:lnTo>
                    <a:lnTo>
                      <a:pt x="7" y="13"/>
                    </a:lnTo>
                    <a:lnTo>
                      <a:pt x="5" y="18"/>
                    </a:lnTo>
                    <a:lnTo>
                      <a:pt x="3" y="24"/>
                    </a:lnTo>
                    <a:lnTo>
                      <a:pt x="2" y="28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9" name="Freeform 4019"/>
              <p:cNvSpPr>
                <a:spLocks/>
              </p:cNvSpPr>
              <p:nvPr/>
            </p:nvSpPr>
            <p:spPr bwMode="auto">
              <a:xfrm>
                <a:off x="5039" y="3789"/>
                <a:ext cx="8" cy="12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8" y="2"/>
                  </a:cxn>
                  <a:cxn ang="0">
                    <a:pos x="24" y="3"/>
                  </a:cxn>
                  <a:cxn ang="0">
                    <a:pos x="18" y="5"/>
                  </a:cxn>
                  <a:cxn ang="0">
                    <a:pos x="13" y="7"/>
                  </a:cxn>
                  <a:cxn ang="0">
                    <a:pos x="9" y="10"/>
                  </a:cxn>
                  <a:cxn ang="0">
                    <a:pos x="4" y="13"/>
                  </a:cxn>
                  <a:cxn ang="0">
                    <a:pos x="0" y="17"/>
                  </a:cxn>
                  <a:cxn ang="0">
                    <a:pos x="41" y="58"/>
                  </a:cxn>
                  <a:cxn ang="0">
                    <a:pos x="41" y="58"/>
                  </a:cxn>
                  <a:cxn ang="0">
                    <a:pos x="41" y="58"/>
                  </a:cxn>
                  <a:cxn ang="0">
                    <a:pos x="41" y="58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40" y="0"/>
                  </a:cxn>
                </a:cxnLst>
                <a:rect l="0" t="0" r="r" b="b"/>
                <a:pathLst>
                  <a:path w="41" h="58">
                    <a:moveTo>
                      <a:pt x="40" y="0"/>
                    </a:moveTo>
                    <a:lnTo>
                      <a:pt x="40" y="0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4" y="3"/>
                    </a:lnTo>
                    <a:lnTo>
                      <a:pt x="18" y="5"/>
                    </a:lnTo>
                    <a:lnTo>
                      <a:pt x="13" y="7"/>
                    </a:lnTo>
                    <a:lnTo>
                      <a:pt x="9" y="10"/>
                    </a:lnTo>
                    <a:lnTo>
                      <a:pt x="4" y="13"/>
                    </a:lnTo>
                    <a:lnTo>
                      <a:pt x="0" y="17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0" name="Freeform 4020"/>
              <p:cNvSpPr>
                <a:spLocks/>
              </p:cNvSpPr>
              <p:nvPr/>
            </p:nvSpPr>
            <p:spPr bwMode="auto">
              <a:xfrm>
                <a:off x="5046" y="3789"/>
                <a:ext cx="9" cy="12"/>
              </a:xfrm>
              <a:custGeom>
                <a:avLst/>
                <a:gdLst/>
                <a:ahLst/>
                <a:cxnLst>
                  <a:cxn ang="0">
                    <a:pos x="41" y="17"/>
                  </a:cxn>
                  <a:cxn ang="0">
                    <a:pos x="41" y="17"/>
                  </a:cxn>
                  <a:cxn ang="0">
                    <a:pos x="37" y="13"/>
                  </a:cxn>
                  <a:cxn ang="0">
                    <a:pos x="32" y="10"/>
                  </a:cxn>
                  <a:cxn ang="0">
                    <a:pos x="28" y="7"/>
                  </a:cxn>
                  <a:cxn ang="0">
                    <a:pos x="23" y="5"/>
                  </a:cxn>
                  <a:cxn ang="0">
                    <a:pos x="17" y="3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41" y="17"/>
                  </a:cxn>
                </a:cxnLst>
                <a:rect l="0" t="0" r="r" b="b"/>
                <a:pathLst>
                  <a:path w="41" h="58">
                    <a:moveTo>
                      <a:pt x="41" y="17"/>
                    </a:moveTo>
                    <a:lnTo>
                      <a:pt x="41" y="17"/>
                    </a:lnTo>
                    <a:lnTo>
                      <a:pt x="37" y="13"/>
                    </a:lnTo>
                    <a:lnTo>
                      <a:pt x="32" y="10"/>
                    </a:lnTo>
                    <a:lnTo>
                      <a:pt x="28" y="7"/>
                    </a:lnTo>
                    <a:lnTo>
                      <a:pt x="23" y="5"/>
                    </a:lnTo>
                    <a:lnTo>
                      <a:pt x="17" y="3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4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1" name="Freeform 4021"/>
              <p:cNvSpPr>
                <a:spLocks/>
              </p:cNvSpPr>
              <p:nvPr/>
            </p:nvSpPr>
            <p:spPr bwMode="auto">
              <a:xfrm>
                <a:off x="5046" y="3793"/>
                <a:ext cx="12" cy="8"/>
              </a:xfrm>
              <a:custGeom>
                <a:avLst/>
                <a:gdLst/>
                <a:ahLst/>
                <a:cxnLst>
                  <a:cxn ang="0">
                    <a:pos x="59" y="40"/>
                  </a:cxn>
                  <a:cxn ang="0">
                    <a:pos x="59" y="40"/>
                  </a:cxn>
                  <a:cxn ang="0">
                    <a:pos x="59" y="34"/>
                  </a:cxn>
                  <a:cxn ang="0">
                    <a:pos x="57" y="28"/>
                  </a:cxn>
                  <a:cxn ang="0">
                    <a:pos x="56" y="24"/>
                  </a:cxn>
                  <a:cxn ang="0">
                    <a:pos x="54" y="18"/>
                  </a:cxn>
                  <a:cxn ang="0">
                    <a:pos x="52" y="13"/>
                  </a:cxn>
                  <a:cxn ang="0">
                    <a:pos x="48" y="9"/>
                  </a:cxn>
                  <a:cxn ang="0">
                    <a:pos x="46" y="4"/>
                  </a:cxn>
                  <a:cxn ang="0">
                    <a:pos x="42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1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59" y="40"/>
                  </a:cxn>
                </a:cxnLst>
                <a:rect l="0" t="0" r="r" b="b"/>
                <a:pathLst>
                  <a:path w="59" h="41">
                    <a:moveTo>
                      <a:pt x="59" y="40"/>
                    </a:moveTo>
                    <a:lnTo>
                      <a:pt x="59" y="40"/>
                    </a:lnTo>
                    <a:lnTo>
                      <a:pt x="59" y="34"/>
                    </a:lnTo>
                    <a:lnTo>
                      <a:pt x="57" y="28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2" y="13"/>
                    </a:lnTo>
                    <a:lnTo>
                      <a:pt x="48" y="9"/>
                    </a:lnTo>
                    <a:lnTo>
                      <a:pt x="46" y="4"/>
                    </a:lnTo>
                    <a:lnTo>
                      <a:pt x="42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59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2" name="Freeform 4022"/>
              <p:cNvSpPr>
                <a:spLocks/>
              </p:cNvSpPr>
              <p:nvPr/>
            </p:nvSpPr>
            <p:spPr bwMode="auto">
              <a:xfrm>
                <a:off x="5045" y="3794"/>
                <a:ext cx="11" cy="8"/>
              </a:xfrm>
              <a:custGeom>
                <a:avLst/>
                <a:gdLst/>
                <a:ahLst/>
                <a:cxnLst>
                  <a:cxn ang="0">
                    <a:pos x="2" y="41"/>
                  </a:cxn>
                  <a:cxn ang="0">
                    <a:pos x="2" y="41"/>
                  </a:cxn>
                  <a:cxn ang="0">
                    <a:pos x="2" y="41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0" y="36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58" y="35"/>
                  </a:cxn>
                  <a:cxn ang="0">
                    <a:pos x="58" y="30"/>
                  </a:cxn>
                  <a:cxn ang="0">
                    <a:pos x="58" y="26"/>
                  </a:cxn>
                  <a:cxn ang="0">
                    <a:pos x="55" y="21"/>
                  </a:cxn>
                  <a:cxn ang="0">
                    <a:pos x="54" y="16"/>
                  </a:cxn>
                  <a:cxn ang="0">
                    <a:pos x="52" y="12"/>
                  </a:cxn>
                  <a:cxn ang="0">
                    <a:pos x="49" y="7"/>
                  </a:cxn>
                  <a:cxn ang="0">
                    <a:pos x="47" y="4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2" y="41"/>
                  </a:cxn>
                </a:cxnLst>
                <a:rect l="0" t="0" r="r" b="b"/>
                <a:pathLst>
                  <a:path w="58" h="41">
                    <a:moveTo>
                      <a:pt x="2" y="41"/>
                    </a:moveTo>
                    <a:lnTo>
                      <a:pt x="2" y="41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58" y="35"/>
                    </a:lnTo>
                    <a:lnTo>
                      <a:pt x="58" y="30"/>
                    </a:lnTo>
                    <a:lnTo>
                      <a:pt x="58" y="26"/>
                    </a:lnTo>
                    <a:lnTo>
                      <a:pt x="55" y="21"/>
                    </a:lnTo>
                    <a:lnTo>
                      <a:pt x="54" y="16"/>
                    </a:lnTo>
                    <a:lnTo>
                      <a:pt x="52" y="12"/>
                    </a:lnTo>
                    <a:lnTo>
                      <a:pt x="49" y="7"/>
                    </a:lnTo>
                    <a:lnTo>
                      <a:pt x="47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2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3" name="Freeform 4023"/>
              <p:cNvSpPr>
                <a:spLocks/>
              </p:cNvSpPr>
              <p:nvPr/>
            </p:nvSpPr>
            <p:spPr bwMode="auto">
              <a:xfrm>
                <a:off x="5045" y="3791"/>
                <a:ext cx="9" cy="12"/>
              </a:xfrm>
              <a:custGeom>
                <a:avLst/>
                <a:gdLst/>
                <a:ahLst/>
                <a:cxnLst>
                  <a:cxn ang="0">
                    <a:pos x="7" y="59"/>
                  </a:cxn>
                  <a:cxn ang="0">
                    <a:pos x="7" y="59"/>
                  </a:cxn>
                  <a:cxn ang="0">
                    <a:pos x="6" y="59"/>
                  </a:cxn>
                  <a:cxn ang="0">
                    <a:pos x="6" y="59"/>
                  </a:cxn>
                  <a:cxn ang="0">
                    <a:pos x="5" y="58"/>
                  </a:cxn>
                  <a:cxn ang="0">
                    <a:pos x="4" y="58"/>
                  </a:cxn>
                  <a:cxn ang="0">
                    <a:pos x="2" y="58"/>
                  </a:cxn>
                  <a:cxn ang="0">
                    <a:pos x="1" y="57"/>
                  </a:cxn>
                  <a:cxn ang="0">
                    <a:pos x="1" y="57"/>
                  </a:cxn>
                  <a:cxn ang="0">
                    <a:pos x="0" y="56"/>
                  </a:cxn>
                  <a:cxn ang="0">
                    <a:pos x="42" y="15"/>
                  </a:cxn>
                  <a:cxn ang="0">
                    <a:pos x="38" y="12"/>
                  </a:cxn>
                  <a:cxn ang="0">
                    <a:pos x="35" y="10"/>
                  </a:cxn>
                  <a:cxn ang="0">
                    <a:pos x="30" y="6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16" y="1"/>
                  </a:cxn>
                  <a:cxn ang="0">
                    <a:pos x="12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59"/>
                  </a:cxn>
                </a:cxnLst>
                <a:rect l="0" t="0" r="r" b="b"/>
                <a:pathLst>
                  <a:path w="42" h="59">
                    <a:moveTo>
                      <a:pt x="7" y="59"/>
                    </a:moveTo>
                    <a:lnTo>
                      <a:pt x="7" y="59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0" y="56"/>
                    </a:lnTo>
                    <a:lnTo>
                      <a:pt x="42" y="15"/>
                    </a:lnTo>
                    <a:lnTo>
                      <a:pt x="38" y="12"/>
                    </a:lnTo>
                    <a:lnTo>
                      <a:pt x="35" y="10"/>
                    </a:lnTo>
                    <a:lnTo>
                      <a:pt x="30" y="6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16" y="1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4" name="Freeform 4024"/>
              <p:cNvSpPr>
                <a:spLocks/>
              </p:cNvSpPr>
              <p:nvPr/>
            </p:nvSpPr>
            <p:spPr bwMode="auto">
              <a:xfrm>
                <a:off x="5040" y="3791"/>
                <a:ext cx="8" cy="12"/>
              </a:xfrm>
              <a:custGeom>
                <a:avLst/>
                <a:gdLst/>
                <a:ahLst/>
                <a:cxnLst>
                  <a:cxn ang="0">
                    <a:pos x="41" y="56"/>
                  </a:cxn>
                  <a:cxn ang="0">
                    <a:pos x="42" y="56"/>
                  </a:cxn>
                  <a:cxn ang="0">
                    <a:pos x="41" y="57"/>
                  </a:cxn>
                  <a:cxn ang="0">
                    <a:pos x="41" y="57"/>
                  </a:cxn>
                  <a:cxn ang="0">
                    <a:pos x="40" y="58"/>
                  </a:cxn>
                  <a:cxn ang="0">
                    <a:pos x="38" y="58"/>
                  </a:cxn>
                  <a:cxn ang="0">
                    <a:pos x="37" y="58"/>
                  </a:cxn>
                  <a:cxn ang="0">
                    <a:pos x="36" y="59"/>
                  </a:cxn>
                  <a:cxn ang="0">
                    <a:pos x="35" y="59"/>
                  </a:cxn>
                  <a:cxn ang="0">
                    <a:pos x="35" y="59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6" y="1"/>
                  </a:cxn>
                  <a:cxn ang="0">
                    <a:pos x="21" y="3"/>
                  </a:cxn>
                  <a:cxn ang="0">
                    <a:pos x="17" y="5"/>
                  </a:cxn>
                  <a:cxn ang="0">
                    <a:pos x="12" y="6"/>
                  </a:cxn>
                  <a:cxn ang="0">
                    <a:pos x="7" y="10"/>
                  </a:cxn>
                  <a:cxn ang="0">
                    <a:pos x="4" y="12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41" y="56"/>
                  </a:cxn>
                </a:cxnLst>
                <a:rect l="0" t="0" r="r" b="b"/>
                <a:pathLst>
                  <a:path w="42" h="59">
                    <a:moveTo>
                      <a:pt x="41" y="56"/>
                    </a:moveTo>
                    <a:lnTo>
                      <a:pt x="42" y="56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0" y="58"/>
                    </a:lnTo>
                    <a:lnTo>
                      <a:pt x="38" y="58"/>
                    </a:lnTo>
                    <a:lnTo>
                      <a:pt x="37" y="58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5" y="59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7" y="5"/>
                    </a:lnTo>
                    <a:lnTo>
                      <a:pt x="12" y="6"/>
                    </a:lnTo>
                    <a:lnTo>
                      <a:pt x="7" y="10"/>
                    </a:lnTo>
                    <a:lnTo>
                      <a:pt x="4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1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5" name="Freeform 4025"/>
              <p:cNvSpPr>
                <a:spLocks/>
              </p:cNvSpPr>
              <p:nvPr/>
            </p:nvSpPr>
            <p:spPr bwMode="auto">
              <a:xfrm>
                <a:off x="5037" y="3794"/>
                <a:ext cx="11" cy="8"/>
              </a:xfrm>
              <a:custGeom>
                <a:avLst/>
                <a:gdLst/>
                <a:ahLst/>
                <a:cxnLst>
                  <a:cxn ang="0">
                    <a:pos x="59" y="35"/>
                  </a:cxn>
                  <a:cxn ang="0">
                    <a:pos x="59" y="35"/>
                  </a:cxn>
                  <a:cxn ang="0">
                    <a:pos x="59" y="35"/>
                  </a:cxn>
                  <a:cxn ang="0">
                    <a:pos x="59" y="36"/>
                  </a:cxn>
                  <a:cxn ang="0">
                    <a:pos x="58" y="37"/>
                  </a:cxn>
                  <a:cxn ang="0">
                    <a:pos x="58" y="38"/>
                  </a:cxn>
                  <a:cxn ang="0">
                    <a:pos x="58" y="40"/>
                  </a:cxn>
                  <a:cxn ang="0">
                    <a:pos x="57" y="40"/>
                  </a:cxn>
                  <a:cxn ang="0">
                    <a:pos x="57" y="41"/>
                  </a:cxn>
                  <a:cxn ang="0">
                    <a:pos x="56" y="41"/>
                  </a:cxn>
                  <a:cxn ang="0">
                    <a:pos x="15" y="0"/>
                  </a:cxn>
                  <a:cxn ang="0">
                    <a:pos x="12" y="4"/>
                  </a:cxn>
                  <a:cxn ang="0">
                    <a:pos x="10" y="7"/>
                  </a:cxn>
                  <a:cxn ang="0">
                    <a:pos x="6" y="12"/>
                  </a:cxn>
                  <a:cxn ang="0">
                    <a:pos x="5" y="16"/>
                  </a:cxn>
                  <a:cxn ang="0">
                    <a:pos x="3" y="21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59" y="35"/>
                  </a:cxn>
                </a:cxnLst>
                <a:rect l="0" t="0" r="r" b="b"/>
                <a:pathLst>
                  <a:path w="59" h="41">
                    <a:moveTo>
                      <a:pt x="59" y="35"/>
                    </a:moveTo>
                    <a:lnTo>
                      <a:pt x="59" y="35"/>
                    </a:lnTo>
                    <a:lnTo>
                      <a:pt x="59" y="35"/>
                    </a:lnTo>
                    <a:lnTo>
                      <a:pt x="59" y="36"/>
                    </a:lnTo>
                    <a:lnTo>
                      <a:pt x="58" y="37"/>
                    </a:lnTo>
                    <a:lnTo>
                      <a:pt x="58" y="38"/>
                    </a:lnTo>
                    <a:lnTo>
                      <a:pt x="58" y="40"/>
                    </a:lnTo>
                    <a:lnTo>
                      <a:pt x="57" y="40"/>
                    </a:lnTo>
                    <a:lnTo>
                      <a:pt x="57" y="41"/>
                    </a:lnTo>
                    <a:lnTo>
                      <a:pt x="56" y="41"/>
                    </a:lnTo>
                    <a:lnTo>
                      <a:pt x="15" y="0"/>
                    </a:lnTo>
                    <a:lnTo>
                      <a:pt x="12" y="4"/>
                    </a:lnTo>
                    <a:lnTo>
                      <a:pt x="10" y="7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3" y="21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59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38" name="Group 4026"/>
            <p:cNvGrpSpPr>
              <a:grpSpLocks/>
            </p:cNvGrpSpPr>
            <p:nvPr/>
          </p:nvGrpSpPr>
          <p:grpSpPr bwMode="auto">
            <a:xfrm>
              <a:off x="1614" y="1163"/>
              <a:ext cx="3442" cy="2657"/>
              <a:chOff x="1614" y="1163"/>
              <a:chExt cx="3442" cy="2657"/>
            </a:xfrm>
          </p:grpSpPr>
          <p:sp>
            <p:nvSpPr>
              <p:cNvPr id="76" name="Freeform 4027"/>
              <p:cNvSpPr>
                <a:spLocks/>
              </p:cNvSpPr>
              <p:nvPr/>
            </p:nvSpPr>
            <p:spPr bwMode="auto">
              <a:xfrm>
                <a:off x="5037" y="3799"/>
                <a:ext cx="11" cy="9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57" y="1"/>
                  </a:cxn>
                  <a:cxn ang="0">
                    <a:pos x="57" y="1"/>
                  </a:cxn>
                  <a:cxn ang="0">
                    <a:pos x="58" y="2"/>
                  </a:cxn>
                  <a:cxn ang="0">
                    <a:pos x="58" y="3"/>
                  </a:cxn>
                  <a:cxn ang="0">
                    <a:pos x="58" y="5"/>
                  </a:cxn>
                  <a:cxn ang="0">
                    <a:pos x="59" y="6"/>
                  </a:cxn>
                  <a:cxn ang="0">
                    <a:pos x="59" y="6"/>
                  </a:cxn>
                  <a:cxn ang="0">
                    <a:pos x="59" y="7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3" y="21"/>
                  </a:cxn>
                  <a:cxn ang="0">
                    <a:pos x="5" y="25"/>
                  </a:cxn>
                  <a:cxn ang="0">
                    <a:pos x="6" y="30"/>
                  </a:cxn>
                  <a:cxn ang="0">
                    <a:pos x="10" y="35"/>
                  </a:cxn>
                  <a:cxn ang="0">
                    <a:pos x="12" y="38"/>
                  </a:cxn>
                  <a:cxn ang="0">
                    <a:pos x="15" y="42"/>
                  </a:cxn>
                  <a:cxn ang="0">
                    <a:pos x="15" y="42"/>
                  </a:cxn>
                  <a:cxn ang="0">
                    <a:pos x="56" y="0"/>
                  </a:cxn>
                </a:cxnLst>
                <a:rect l="0" t="0" r="r" b="b"/>
                <a:pathLst>
                  <a:path w="59" h="42">
                    <a:moveTo>
                      <a:pt x="56" y="0"/>
                    </a:moveTo>
                    <a:lnTo>
                      <a:pt x="56" y="0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2"/>
                    </a:lnTo>
                    <a:lnTo>
                      <a:pt x="58" y="3"/>
                    </a:lnTo>
                    <a:lnTo>
                      <a:pt x="58" y="5"/>
                    </a:lnTo>
                    <a:lnTo>
                      <a:pt x="59" y="6"/>
                    </a:lnTo>
                    <a:lnTo>
                      <a:pt x="59" y="6"/>
                    </a:lnTo>
                    <a:lnTo>
                      <a:pt x="59" y="7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3" y="21"/>
                    </a:lnTo>
                    <a:lnTo>
                      <a:pt x="5" y="25"/>
                    </a:lnTo>
                    <a:lnTo>
                      <a:pt x="6" y="30"/>
                    </a:lnTo>
                    <a:lnTo>
                      <a:pt x="10" y="35"/>
                    </a:lnTo>
                    <a:lnTo>
                      <a:pt x="12" y="38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" name="Freeform 4028"/>
              <p:cNvSpPr>
                <a:spLocks/>
              </p:cNvSpPr>
              <p:nvPr/>
            </p:nvSpPr>
            <p:spPr bwMode="auto">
              <a:xfrm>
                <a:off x="5040" y="3799"/>
                <a:ext cx="8" cy="11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1" y="2"/>
                  </a:cxn>
                  <a:cxn ang="0">
                    <a:pos x="41" y="2"/>
                  </a:cxn>
                  <a:cxn ang="0">
                    <a:pos x="0" y="44"/>
                  </a:cxn>
                  <a:cxn ang="0">
                    <a:pos x="4" y="47"/>
                  </a:cxn>
                  <a:cxn ang="0">
                    <a:pos x="7" y="49"/>
                  </a:cxn>
                  <a:cxn ang="0">
                    <a:pos x="12" y="52"/>
                  </a:cxn>
                  <a:cxn ang="0">
                    <a:pos x="17" y="54"/>
                  </a:cxn>
                  <a:cxn ang="0">
                    <a:pos x="21" y="55"/>
                  </a:cxn>
                  <a:cxn ang="0">
                    <a:pos x="26" y="57"/>
                  </a:cxn>
                  <a:cxn ang="0">
                    <a:pos x="30" y="57"/>
                  </a:cxn>
                  <a:cxn ang="0">
                    <a:pos x="35" y="57"/>
                  </a:cxn>
                  <a:cxn ang="0">
                    <a:pos x="35" y="57"/>
                  </a:cxn>
                  <a:cxn ang="0">
                    <a:pos x="35" y="0"/>
                  </a:cxn>
                </a:cxnLst>
                <a:rect l="0" t="0" r="r" b="b"/>
                <a:pathLst>
                  <a:path w="41" h="57">
                    <a:moveTo>
                      <a:pt x="35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0" y="44"/>
                    </a:lnTo>
                    <a:lnTo>
                      <a:pt x="4" y="47"/>
                    </a:lnTo>
                    <a:lnTo>
                      <a:pt x="7" y="49"/>
                    </a:lnTo>
                    <a:lnTo>
                      <a:pt x="12" y="52"/>
                    </a:lnTo>
                    <a:lnTo>
                      <a:pt x="17" y="54"/>
                    </a:lnTo>
                    <a:lnTo>
                      <a:pt x="21" y="55"/>
                    </a:lnTo>
                    <a:lnTo>
                      <a:pt x="26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35" y="5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" name="Freeform 4029"/>
              <p:cNvSpPr>
                <a:spLocks/>
              </p:cNvSpPr>
              <p:nvPr/>
            </p:nvSpPr>
            <p:spPr bwMode="auto">
              <a:xfrm>
                <a:off x="5045" y="3799"/>
                <a:ext cx="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57"/>
                  </a:cxn>
                  <a:cxn ang="0">
                    <a:pos x="12" y="57"/>
                  </a:cxn>
                  <a:cxn ang="0">
                    <a:pos x="16" y="57"/>
                  </a:cxn>
                  <a:cxn ang="0">
                    <a:pos x="21" y="55"/>
                  </a:cxn>
                  <a:cxn ang="0">
                    <a:pos x="25" y="54"/>
                  </a:cxn>
                  <a:cxn ang="0">
                    <a:pos x="30" y="52"/>
                  </a:cxn>
                  <a:cxn ang="0">
                    <a:pos x="34" y="49"/>
                  </a:cxn>
                  <a:cxn ang="0">
                    <a:pos x="38" y="47"/>
                  </a:cxn>
                  <a:cxn ang="0">
                    <a:pos x="42" y="44"/>
                  </a:cxn>
                  <a:cxn ang="0">
                    <a:pos x="42" y="44"/>
                  </a:cxn>
                  <a:cxn ang="0">
                    <a:pos x="0" y="2"/>
                  </a:cxn>
                </a:cxnLst>
                <a:rect l="0" t="0" r="r" b="b"/>
                <a:pathLst>
                  <a:path w="42" h="57">
                    <a:moveTo>
                      <a:pt x="0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57"/>
                    </a:lnTo>
                    <a:lnTo>
                      <a:pt x="12" y="57"/>
                    </a:lnTo>
                    <a:lnTo>
                      <a:pt x="16" y="57"/>
                    </a:lnTo>
                    <a:lnTo>
                      <a:pt x="21" y="55"/>
                    </a:lnTo>
                    <a:lnTo>
                      <a:pt x="25" y="54"/>
                    </a:lnTo>
                    <a:lnTo>
                      <a:pt x="30" y="52"/>
                    </a:lnTo>
                    <a:lnTo>
                      <a:pt x="34" y="49"/>
                    </a:lnTo>
                    <a:lnTo>
                      <a:pt x="38" y="47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" name="Freeform 4030"/>
              <p:cNvSpPr>
                <a:spLocks/>
              </p:cNvSpPr>
              <p:nvPr/>
            </p:nvSpPr>
            <p:spPr bwMode="auto">
              <a:xfrm>
                <a:off x="5045" y="3799"/>
                <a:ext cx="11" cy="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44" y="42"/>
                  </a:cxn>
                  <a:cxn ang="0">
                    <a:pos x="47" y="38"/>
                  </a:cxn>
                  <a:cxn ang="0">
                    <a:pos x="49" y="33"/>
                  </a:cxn>
                  <a:cxn ang="0">
                    <a:pos x="52" y="30"/>
                  </a:cxn>
                  <a:cxn ang="0">
                    <a:pos x="54" y="25"/>
                  </a:cxn>
                  <a:cxn ang="0">
                    <a:pos x="55" y="21"/>
                  </a:cxn>
                  <a:cxn ang="0">
                    <a:pos x="58" y="16"/>
                  </a:cxn>
                  <a:cxn ang="0">
                    <a:pos x="58" y="12"/>
                  </a:cxn>
                  <a:cxn ang="0">
                    <a:pos x="58" y="7"/>
                  </a:cxn>
                  <a:cxn ang="0">
                    <a:pos x="58" y="7"/>
                  </a:cxn>
                  <a:cxn ang="0">
                    <a:pos x="0" y="7"/>
                  </a:cxn>
                </a:cxnLst>
                <a:rect l="0" t="0" r="r" b="b"/>
                <a:pathLst>
                  <a:path w="58" h="42">
                    <a:moveTo>
                      <a:pt x="0" y="7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4" y="42"/>
                    </a:lnTo>
                    <a:lnTo>
                      <a:pt x="47" y="38"/>
                    </a:lnTo>
                    <a:lnTo>
                      <a:pt x="49" y="33"/>
                    </a:lnTo>
                    <a:lnTo>
                      <a:pt x="52" y="30"/>
                    </a:lnTo>
                    <a:lnTo>
                      <a:pt x="54" y="25"/>
                    </a:lnTo>
                    <a:lnTo>
                      <a:pt x="55" y="21"/>
                    </a:lnTo>
                    <a:lnTo>
                      <a:pt x="58" y="16"/>
                    </a:lnTo>
                    <a:lnTo>
                      <a:pt x="58" y="12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" name="Freeform 4031"/>
              <p:cNvSpPr>
                <a:spLocks/>
              </p:cNvSpPr>
              <p:nvPr/>
            </p:nvSpPr>
            <p:spPr bwMode="auto">
              <a:xfrm>
                <a:off x="5021" y="3794"/>
                <a:ext cx="17" cy="26"/>
              </a:xfrm>
              <a:custGeom>
                <a:avLst/>
                <a:gdLst/>
                <a:ahLst/>
                <a:cxnLst>
                  <a:cxn ang="0">
                    <a:pos x="17" y="95"/>
                  </a:cxn>
                  <a:cxn ang="0">
                    <a:pos x="19" y="103"/>
                  </a:cxn>
                  <a:cxn ang="0">
                    <a:pos x="24" y="109"/>
                  </a:cxn>
                  <a:cxn ang="0">
                    <a:pos x="28" y="114"/>
                  </a:cxn>
                  <a:cxn ang="0">
                    <a:pos x="34" y="116"/>
                  </a:cxn>
                  <a:cxn ang="0">
                    <a:pos x="41" y="117"/>
                  </a:cxn>
                  <a:cxn ang="0">
                    <a:pos x="49" y="116"/>
                  </a:cxn>
                  <a:cxn ang="0">
                    <a:pos x="57" y="112"/>
                  </a:cxn>
                  <a:cxn ang="0">
                    <a:pos x="63" y="106"/>
                  </a:cxn>
                  <a:cxn ang="0">
                    <a:pos x="66" y="98"/>
                  </a:cxn>
                  <a:cxn ang="0">
                    <a:pos x="69" y="88"/>
                  </a:cxn>
                  <a:cxn ang="0">
                    <a:pos x="69" y="78"/>
                  </a:cxn>
                  <a:cxn ang="0">
                    <a:pos x="66" y="70"/>
                  </a:cxn>
                  <a:cxn ang="0">
                    <a:pos x="62" y="63"/>
                  </a:cxn>
                  <a:cxn ang="0">
                    <a:pos x="55" y="58"/>
                  </a:cxn>
                  <a:cxn ang="0">
                    <a:pos x="47" y="56"/>
                  </a:cxn>
                  <a:cxn ang="0">
                    <a:pos x="39" y="55"/>
                  </a:cxn>
                  <a:cxn ang="0">
                    <a:pos x="34" y="56"/>
                  </a:cxn>
                  <a:cxn ang="0">
                    <a:pos x="28" y="58"/>
                  </a:cxn>
                  <a:cxn ang="0">
                    <a:pos x="24" y="61"/>
                  </a:cxn>
                  <a:cxn ang="0">
                    <a:pos x="20" y="64"/>
                  </a:cxn>
                  <a:cxn ang="0">
                    <a:pos x="17" y="68"/>
                  </a:cxn>
                  <a:cxn ang="0">
                    <a:pos x="80" y="0"/>
                  </a:cxn>
                  <a:cxn ang="0">
                    <a:pos x="20" y="49"/>
                  </a:cxn>
                  <a:cxn ang="0">
                    <a:pos x="30" y="45"/>
                  </a:cxn>
                  <a:cxn ang="0">
                    <a:pos x="39" y="42"/>
                  </a:cxn>
                  <a:cxn ang="0">
                    <a:pos x="49" y="41"/>
                  </a:cxn>
                  <a:cxn ang="0">
                    <a:pos x="61" y="45"/>
                  </a:cxn>
                  <a:cxn ang="0">
                    <a:pos x="71" y="50"/>
                  </a:cxn>
                  <a:cxn ang="0">
                    <a:pos x="79" y="60"/>
                  </a:cxn>
                  <a:cxn ang="0">
                    <a:pos x="85" y="71"/>
                  </a:cxn>
                  <a:cxn ang="0">
                    <a:pos x="86" y="84"/>
                  </a:cxn>
                  <a:cxn ang="0">
                    <a:pos x="85" y="97"/>
                  </a:cxn>
                  <a:cxn ang="0">
                    <a:pos x="80" y="107"/>
                  </a:cxn>
                  <a:cxn ang="0">
                    <a:pos x="72" y="118"/>
                  </a:cxn>
                  <a:cxn ang="0">
                    <a:pos x="61" y="127"/>
                  </a:cxn>
                  <a:cxn ang="0">
                    <a:pos x="47" y="130"/>
                  </a:cxn>
                  <a:cxn ang="0">
                    <a:pos x="33" y="130"/>
                  </a:cxn>
                  <a:cxn ang="0">
                    <a:pos x="21" y="127"/>
                  </a:cxn>
                  <a:cxn ang="0">
                    <a:pos x="12" y="120"/>
                  </a:cxn>
                  <a:cxn ang="0">
                    <a:pos x="5" y="112"/>
                  </a:cxn>
                  <a:cxn ang="0">
                    <a:pos x="1" y="101"/>
                  </a:cxn>
                </a:cxnLst>
                <a:rect l="0" t="0" r="r" b="b"/>
                <a:pathLst>
                  <a:path w="86" h="130">
                    <a:moveTo>
                      <a:pt x="0" y="94"/>
                    </a:moveTo>
                    <a:lnTo>
                      <a:pt x="17" y="92"/>
                    </a:lnTo>
                    <a:lnTo>
                      <a:pt x="17" y="95"/>
                    </a:lnTo>
                    <a:lnTo>
                      <a:pt x="18" y="98"/>
                    </a:lnTo>
                    <a:lnTo>
                      <a:pt x="18" y="101"/>
                    </a:lnTo>
                    <a:lnTo>
                      <a:pt x="19" y="103"/>
                    </a:lnTo>
                    <a:lnTo>
                      <a:pt x="20" y="106"/>
                    </a:lnTo>
                    <a:lnTo>
                      <a:pt x="21" y="107"/>
                    </a:lnTo>
                    <a:lnTo>
                      <a:pt x="24" y="109"/>
                    </a:lnTo>
                    <a:lnTo>
                      <a:pt x="25" y="110"/>
                    </a:lnTo>
                    <a:lnTo>
                      <a:pt x="27" y="113"/>
                    </a:lnTo>
                    <a:lnTo>
                      <a:pt x="28" y="114"/>
                    </a:lnTo>
                    <a:lnTo>
                      <a:pt x="31" y="115"/>
                    </a:lnTo>
                    <a:lnTo>
                      <a:pt x="33" y="115"/>
                    </a:lnTo>
                    <a:lnTo>
                      <a:pt x="34" y="116"/>
                    </a:lnTo>
                    <a:lnTo>
                      <a:pt x="36" y="116"/>
                    </a:lnTo>
                    <a:lnTo>
                      <a:pt x="39" y="117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47" y="116"/>
                    </a:lnTo>
                    <a:lnTo>
                      <a:pt x="49" y="116"/>
                    </a:lnTo>
                    <a:lnTo>
                      <a:pt x="53" y="115"/>
                    </a:lnTo>
                    <a:lnTo>
                      <a:pt x="55" y="114"/>
                    </a:lnTo>
                    <a:lnTo>
                      <a:pt x="57" y="112"/>
                    </a:lnTo>
                    <a:lnTo>
                      <a:pt x="58" y="110"/>
                    </a:lnTo>
                    <a:lnTo>
                      <a:pt x="61" y="108"/>
                    </a:lnTo>
                    <a:lnTo>
                      <a:pt x="63" y="106"/>
                    </a:lnTo>
                    <a:lnTo>
                      <a:pt x="64" y="103"/>
                    </a:lnTo>
                    <a:lnTo>
                      <a:pt x="65" y="101"/>
                    </a:lnTo>
                    <a:lnTo>
                      <a:pt x="66" y="98"/>
                    </a:lnTo>
                    <a:lnTo>
                      <a:pt x="68" y="95"/>
                    </a:lnTo>
                    <a:lnTo>
                      <a:pt x="69" y="92"/>
                    </a:lnTo>
                    <a:lnTo>
                      <a:pt x="69" y="88"/>
                    </a:lnTo>
                    <a:lnTo>
                      <a:pt x="69" y="85"/>
                    </a:lnTo>
                    <a:lnTo>
                      <a:pt x="69" y="82"/>
                    </a:lnTo>
                    <a:lnTo>
                      <a:pt x="69" y="78"/>
                    </a:lnTo>
                    <a:lnTo>
                      <a:pt x="68" y="76"/>
                    </a:lnTo>
                    <a:lnTo>
                      <a:pt x="68" y="72"/>
                    </a:lnTo>
                    <a:lnTo>
                      <a:pt x="66" y="70"/>
                    </a:lnTo>
                    <a:lnTo>
                      <a:pt x="64" y="68"/>
                    </a:lnTo>
                    <a:lnTo>
                      <a:pt x="63" y="65"/>
                    </a:lnTo>
                    <a:lnTo>
                      <a:pt x="62" y="63"/>
                    </a:lnTo>
                    <a:lnTo>
                      <a:pt x="60" y="62"/>
                    </a:lnTo>
                    <a:lnTo>
                      <a:pt x="57" y="60"/>
                    </a:lnTo>
                    <a:lnTo>
                      <a:pt x="55" y="58"/>
                    </a:lnTo>
                    <a:lnTo>
                      <a:pt x="53" y="57"/>
                    </a:lnTo>
                    <a:lnTo>
                      <a:pt x="50" y="56"/>
                    </a:lnTo>
                    <a:lnTo>
                      <a:pt x="47" y="56"/>
                    </a:lnTo>
                    <a:lnTo>
                      <a:pt x="45" y="56"/>
                    </a:lnTo>
                    <a:lnTo>
                      <a:pt x="41" y="55"/>
                    </a:lnTo>
                    <a:lnTo>
                      <a:pt x="39" y="55"/>
                    </a:lnTo>
                    <a:lnTo>
                      <a:pt x="38" y="56"/>
                    </a:lnTo>
                    <a:lnTo>
                      <a:pt x="35" y="56"/>
                    </a:lnTo>
                    <a:lnTo>
                      <a:pt x="34" y="56"/>
                    </a:lnTo>
                    <a:lnTo>
                      <a:pt x="32" y="57"/>
                    </a:lnTo>
                    <a:lnTo>
                      <a:pt x="31" y="57"/>
                    </a:lnTo>
                    <a:lnTo>
                      <a:pt x="28" y="58"/>
                    </a:lnTo>
                    <a:lnTo>
                      <a:pt x="27" y="58"/>
                    </a:lnTo>
                    <a:lnTo>
                      <a:pt x="26" y="60"/>
                    </a:lnTo>
                    <a:lnTo>
                      <a:pt x="24" y="61"/>
                    </a:lnTo>
                    <a:lnTo>
                      <a:pt x="23" y="62"/>
                    </a:lnTo>
                    <a:lnTo>
                      <a:pt x="21" y="63"/>
                    </a:lnTo>
                    <a:lnTo>
                      <a:pt x="20" y="64"/>
                    </a:lnTo>
                    <a:lnTo>
                      <a:pt x="19" y="65"/>
                    </a:lnTo>
                    <a:lnTo>
                      <a:pt x="18" y="67"/>
                    </a:lnTo>
                    <a:lnTo>
                      <a:pt x="17" y="68"/>
                    </a:lnTo>
                    <a:lnTo>
                      <a:pt x="2" y="67"/>
                    </a:lnTo>
                    <a:lnTo>
                      <a:pt x="15" y="0"/>
                    </a:lnTo>
                    <a:lnTo>
                      <a:pt x="80" y="0"/>
                    </a:lnTo>
                    <a:lnTo>
                      <a:pt x="80" y="15"/>
                    </a:lnTo>
                    <a:lnTo>
                      <a:pt x="27" y="15"/>
                    </a:lnTo>
                    <a:lnTo>
                      <a:pt x="20" y="49"/>
                    </a:lnTo>
                    <a:lnTo>
                      <a:pt x="24" y="48"/>
                    </a:lnTo>
                    <a:lnTo>
                      <a:pt x="27" y="46"/>
                    </a:lnTo>
                    <a:lnTo>
                      <a:pt x="30" y="45"/>
                    </a:lnTo>
                    <a:lnTo>
                      <a:pt x="33" y="43"/>
                    </a:lnTo>
                    <a:lnTo>
                      <a:pt x="36" y="42"/>
                    </a:lnTo>
                    <a:lnTo>
                      <a:pt x="39" y="42"/>
                    </a:lnTo>
                    <a:lnTo>
                      <a:pt x="42" y="41"/>
                    </a:lnTo>
                    <a:lnTo>
                      <a:pt x="46" y="41"/>
                    </a:lnTo>
                    <a:lnTo>
                      <a:pt x="49" y="41"/>
                    </a:lnTo>
                    <a:lnTo>
                      <a:pt x="54" y="42"/>
                    </a:lnTo>
                    <a:lnTo>
                      <a:pt x="57" y="43"/>
                    </a:lnTo>
                    <a:lnTo>
                      <a:pt x="61" y="45"/>
                    </a:lnTo>
                    <a:lnTo>
                      <a:pt x="64" y="46"/>
                    </a:lnTo>
                    <a:lnTo>
                      <a:pt x="68" y="48"/>
                    </a:lnTo>
                    <a:lnTo>
                      <a:pt x="71" y="50"/>
                    </a:lnTo>
                    <a:lnTo>
                      <a:pt x="75" y="53"/>
                    </a:lnTo>
                    <a:lnTo>
                      <a:pt x="77" y="56"/>
                    </a:lnTo>
                    <a:lnTo>
                      <a:pt x="79" y="60"/>
                    </a:lnTo>
                    <a:lnTo>
                      <a:pt x="82" y="63"/>
                    </a:lnTo>
                    <a:lnTo>
                      <a:pt x="83" y="67"/>
                    </a:lnTo>
                    <a:lnTo>
                      <a:pt x="85" y="71"/>
                    </a:lnTo>
                    <a:lnTo>
                      <a:pt x="85" y="75"/>
                    </a:lnTo>
                    <a:lnTo>
                      <a:pt x="86" y="79"/>
                    </a:lnTo>
                    <a:lnTo>
                      <a:pt x="86" y="84"/>
                    </a:lnTo>
                    <a:lnTo>
                      <a:pt x="86" y="88"/>
                    </a:lnTo>
                    <a:lnTo>
                      <a:pt x="85" y="92"/>
                    </a:lnTo>
                    <a:lnTo>
                      <a:pt x="85" y="97"/>
                    </a:lnTo>
                    <a:lnTo>
                      <a:pt x="84" y="100"/>
                    </a:lnTo>
                    <a:lnTo>
                      <a:pt x="82" y="103"/>
                    </a:lnTo>
                    <a:lnTo>
                      <a:pt x="80" y="107"/>
                    </a:lnTo>
                    <a:lnTo>
                      <a:pt x="78" y="110"/>
                    </a:lnTo>
                    <a:lnTo>
                      <a:pt x="76" y="114"/>
                    </a:lnTo>
                    <a:lnTo>
                      <a:pt x="72" y="118"/>
                    </a:lnTo>
                    <a:lnTo>
                      <a:pt x="69" y="121"/>
                    </a:lnTo>
                    <a:lnTo>
                      <a:pt x="65" y="124"/>
                    </a:lnTo>
                    <a:lnTo>
                      <a:pt x="61" y="127"/>
                    </a:lnTo>
                    <a:lnTo>
                      <a:pt x="56" y="128"/>
                    </a:lnTo>
                    <a:lnTo>
                      <a:pt x="51" y="129"/>
                    </a:lnTo>
                    <a:lnTo>
                      <a:pt x="47" y="130"/>
                    </a:lnTo>
                    <a:lnTo>
                      <a:pt x="41" y="130"/>
                    </a:lnTo>
                    <a:lnTo>
                      <a:pt x="38" y="130"/>
                    </a:lnTo>
                    <a:lnTo>
                      <a:pt x="33" y="130"/>
                    </a:lnTo>
                    <a:lnTo>
                      <a:pt x="28" y="129"/>
                    </a:lnTo>
                    <a:lnTo>
                      <a:pt x="25" y="128"/>
                    </a:lnTo>
                    <a:lnTo>
                      <a:pt x="21" y="127"/>
                    </a:lnTo>
                    <a:lnTo>
                      <a:pt x="18" y="124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10" y="117"/>
                    </a:lnTo>
                    <a:lnTo>
                      <a:pt x="8" y="115"/>
                    </a:lnTo>
                    <a:lnTo>
                      <a:pt x="5" y="112"/>
                    </a:lnTo>
                    <a:lnTo>
                      <a:pt x="3" y="108"/>
                    </a:lnTo>
                    <a:lnTo>
                      <a:pt x="2" y="105"/>
                    </a:lnTo>
                    <a:lnTo>
                      <a:pt x="1" y="101"/>
                    </a:lnTo>
                    <a:lnTo>
                      <a:pt x="0" y="98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" name="Freeform 4032"/>
              <p:cNvSpPr>
                <a:spLocks noEditPoints="1"/>
              </p:cNvSpPr>
              <p:nvPr/>
            </p:nvSpPr>
            <p:spPr bwMode="auto">
              <a:xfrm>
                <a:off x="5041" y="3795"/>
                <a:ext cx="11" cy="11"/>
              </a:xfrm>
              <a:custGeom>
                <a:avLst/>
                <a:gdLst/>
                <a:ahLst/>
                <a:cxnLst>
                  <a:cxn ang="0">
                    <a:pos x="55" y="34"/>
                  </a:cxn>
                  <a:cxn ang="0">
                    <a:pos x="52" y="41"/>
                  </a:cxn>
                  <a:cxn ang="0">
                    <a:pos x="48" y="48"/>
                  </a:cxn>
                  <a:cxn ang="0">
                    <a:pos x="41" y="52"/>
                  </a:cxn>
                  <a:cxn ang="0">
                    <a:pos x="34" y="54"/>
                  </a:cxn>
                  <a:cxn ang="0">
                    <a:pos x="25" y="54"/>
                  </a:cxn>
                  <a:cxn ang="0">
                    <a:pos x="18" y="53"/>
                  </a:cxn>
                  <a:cxn ang="0">
                    <a:pos x="11" y="49"/>
                  </a:cxn>
                  <a:cxn ang="0">
                    <a:pos x="5" y="43"/>
                  </a:cxn>
                  <a:cxn ang="0">
                    <a:pos x="1" y="36"/>
                  </a:cxn>
                  <a:cxn ang="0">
                    <a:pos x="0" y="28"/>
                  </a:cxn>
                  <a:cxn ang="0">
                    <a:pos x="1" y="20"/>
                  </a:cxn>
                  <a:cxn ang="0">
                    <a:pos x="5" y="13"/>
                  </a:cxn>
                  <a:cxn ang="0">
                    <a:pos x="11" y="6"/>
                  </a:cxn>
                  <a:cxn ang="0">
                    <a:pos x="18" y="3"/>
                  </a:cxn>
                  <a:cxn ang="0">
                    <a:pos x="25" y="0"/>
                  </a:cxn>
                  <a:cxn ang="0">
                    <a:pos x="34" y="1"/>
                  </a:cxn>
                  <a:cxn ang="0">
                    <a:pos x="41" y="4"/>
                  </a:cxn>
                  <a:cxn ang="0">
                    <a:pos x="48" y="8"/>
                  </a:cxn>
                  <a:cxn ang="0">
                    <a:pos x="52" y="15"/>
                  </a:cxn>
                  <a:cxn ang="0">
                    <a:pos x="55" y="22"/>
                  </a:cxn>
                  <a:cxn ang="0">
                    <a:pos x="48" y="28"/>
                  </a:cxn>
                  <a:cxn ang="0">
                    <a:pos x="46" y="22"/>
                  </a:cxn>
                  <a:cxn ang="0">
                    <a:pos x="44" y="16"/>
                  </a:cxn>
                  <a:cxn ang="0">
                    <a:pos x="41" y="12"/>
                  </a:cxn>
                  <a:cxn ang="0">
                    <a:pos x="35" y="9"/>
                  </a:cxn>
                  <a:cxn ang="0">
                    <a:pos x="30" y="8"/>
                  </a:cxn>
                  <a:cxn ang="0">
                    <a:pos x="23" y="8"/>
                  </a:cxn>
                  <a:cxn ang="0">
                    <a:pos x="19" y="11"/>
                  </a:cxn>
                  <a:cxn ang="0">
                    <a:pos x="14" y="14"/>
                  </a:cxn>
                  <a:cxn ang="0">
                    <a:pos x="11" y="19"/>
                  </a:cxn>
                  <a:cxn ang="0">
                    <a:pos x="8" y="23"/>
                  </a:cxn>
                  <a:cxn ang="0">
                    <a:pos x="8" y="30"/>
                  </a:cxn>
                  <a:cxn ang="0">
                    <a:pos x="10" y="35"/>
                  </a:cxn>
                  <a:cxn ang="0">
                    <a:pos x="12" y="41"/>
                  </a:cxn>
                  <a:cxn ang="0">
                    <a:pos x="16" y="44"/>
                  </a:cxn>
                  <a:cxn ang="0">
                    <a:pos x="22" y="46"/>
                  </a:cxn>
                  <a:cxn ang="0">
                    <a:pos x="28" y="48"/>
                  </a:cxn>
                  <a:cxn ang="0">
                    <a:pos x="34" y="46"/>
                  </a:cxn>
                  <a:cxn ang="0">
                    <a:pos x="38" y="44"/>
                  </a:cxn>
                  <a:cxn ang="0">
                    <a:pos x="43" y="41"/>
                  </a:cxn>
                  <a:cxn ang="0">
                    <a:pos x="46" y="35"/>
                  </a:cxn>
                  <a:cxn ang="0">
                    <a:pos x="48" y="30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5" y="30"/>
                    </a:lnTo>
                    <a:lnTo>
                      <a:pt x="55" y="34"/>
                    </a:lnTo>
                    <a:lnTo>
                      <a:pt x="55" y="36"/>
                    </a:lnTo>
                    <a:lnTo>
                      <a:pt x="53" y="38"/>
                    </a:lnTo>
                    <a:lnTo>
                      <a:pt x="52" y="41"/>
                    </a:lnTo>
                    <a:lnTo>
                      <a:pt x="51" y="43"/>
                    </a:lnTo>
                    <a:lnTo>
                      <a:pt x="49" y="45"/>
                    </a:lnTo>
                    <a:lnTo>
                      <a:pt x="48" y="48"/>
                    </a:lnTo>
                    <a:lnTo>
                      <a:pt x="45" y="49"/>
                    </a:lnTo>
                    <a:lnTo>
                      <a:pt x="43" y="51"/>
                    </a:lnTo>
                    <a:lnTo>
                      <a:pt x="41" y="52"/>
                    </a:lnTo>
                    <a:lnTo>
                      <a:pt x="38" y="53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5" y="54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18" y="53"/>
                    </a:lnTo>
                    <a:lnTo>
                      <a:pt x="15" y="52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8" y="48"/>
                    </a:lnTo>
                    <a:lnTo>
                      <a:pt x="6" y="45"/>
                    </a:lnTo>
                    <a:lnTo>
                      <a:pt x="5" y="43"/>
                    </a:lnTo>
                    <a:lnTo>
                      <a:pt x="4" y="41"/>
                    </a:lnTo>
                    <a:lnTo>
                      <a:pt x="3" y="38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3" y="18"/>
                    </a:lnTo>
                    <a:lnTo>
                      <a:pt x="4" y="15"/>
                    </a:lnTo>
                    <a:lnTo>
                      <a:pt x="5" y="13"/>
                    </a:lnTo>
                    <a:lnTo>
                      <a:pt x="6" y="11"/>
                    </a:lnTo>
                    <a:lnTo>
                      <a:pt x="8" y="8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5" y="4"/>
                    </a:lnTo>
                    <a:lnTo>
                      <a:pt x="18" y="3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38" y="3"/>
                    </a:lnTo>
                    <a:lnTo>
                      <a:pt x="41" y="4"/>
                    </a:lnTo>
                    <a:lnTo>
                      <a:pt x="43" y="5"/>
                    </a:lnTo>
                    <a:lnTo>
                      <a:pt x="45" y="6"/>
                    </a:lnTo>
                    <a:lnTo>
                      <a:pt x="48" y="8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8"/>
                    </a:lnTo>
                    <a:lnTo>
                      <a:pt x="55" y="20"/>
                    </a:lnTo>
                    <a:lnTo>
                      <a:pt x="55" y="22"/>
                    </a:lnTo>
                    <a:lnTo>
                      <a:pt x="55" y="24"/>
                    </a:lnTo>
                    <a:lnTo>
                      <a:pt x="56" y="28"/>
                    </a:lnTo>
                    <a:close/>
                    <a:moveTo>
                      <a:pt x="48" y="28"/>
                    </a:moveTo>
                    <a:lnTo>
                      <a:pt x="48" y="26"/>
                    </a:lnTo>
                    <a:lnTo>
                      <a:pt x="48" y="23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5" y="19"/>
                    </a:lnTo>
                    <a:lnTo>
                      <a:pt x="44" y="16"/>
                    </a:lnTo>
                    <a:lnTo>
                      <a:pt x="43" y="15"/>
                    </a:lnTo>
                    <a:lnTo>
                      <a:pt x="42" y="14"/>
                    </a:lnTo>
                    <a:lnTo>
                      <a:pt x="41" y="12"/>
                    </a:lnTo>
                    <a:lnTo>
                      <a:pt x="38" y="11"/>
                    </a:lnTo>
                    <a:lnTo>
                      <a:pt x="37" y="11"/>
                    </a:lnTo>
                    <a:lnTo>
                      <a:pt x="35" y="9"/>
                    </a:lnTo>
                    <a:lnTo>
                      <a:pt x="34" y="8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0" y="9"/>
                    </a:lnTo>
                    <a:lnTo>
                      <a:pt x="19" y="11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4" y="14"/>
                    </a:lnTo>
                    <a:lnTo>
                      <a:pt x="12" y="15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1"/>
                    </a:lnTo>
                    <a:lnTo>
                      <a:pt x="8" y="34"/>
                    </a:lnTo>
                    <a:lnTo>
                      <a:pt x="10" y="35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12" y="41"/>
                    </a:lnTo>
                    <a:lnTo>
                      <a:pt x="14" y="42"/>
                    </a:lnTo>
                    <a:lnTo>
                      <a:pt x="15" y="43"/>
                    </a:lnTo>
                    <a:lnTo>
                      <a:pt x="16" y="44"/>
                    </a:lnTo>
                    <a:lnTo>
                      <a:pt x="19" y="45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3" y="48"/>
                    </a:lnTo>
                    <a:lnTo>
                      <a:pt x="26" y="48"/>
                    </a:lnTo>
                    <a:lnTo>
                      <a:pt x="28" y="48"/>
                    </a:lnTo>
                    <a:lnTo>
                      <a:pt x="30" y="48"/>
                    </a:lnTo>
                    <a:lnTo>
                      <a:pt x="31" y="48"/>
                    </a:lnTo>
                    <a:lnTo>
                      <a:pt x="34" y="46"/>
                    </a:lnTo>
                    <a:lnTo>
                      <a:pt x="35" y="46"/>
                    </a:lnTo>
                    <a:lnTo>
                      <a:pt x="37" y="45"/>
                    </a:lnTo>
                    <a:lnTo>
                      <a:pt x="38" y="44"/>
                    </a:lnTo>
                    <a:lnTo>
                      <a:pt x="41" y="43"/>
                    </a:lnTo>
                    <a:lnTo>
                      <a:pt x="42" y="42"/>
                    </a:lnTo>
                    <a:lnTo>
                      <a:pt x="43" y="41"/>
                    </a:lnTo>
                    <a:lnTo>
                      <a:pt x="44" y="38"/>
                    </a:lnTo>
                    <a:lnTo>
                      <a:pt x="45" y="37"/>
                    </a:lnTo>
                    <a:lnTo>
                      <a:pt x="46" y="35"/>
                    </a:lnTo>
                    <a:lnTo>
                      <a:pt x="46" y="34"/>
                    </a:lnTo>
                    <a:lnTo>
                      <a:pt x="48" y="31"/>
                    </a:lnTo>
                    <a:lnTo>
                      <a:pt x="48" y="30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" name="Freeform 4033"/>
              <p:cNvSpPr>
                <a:spLocks/>
              </p:cNvSpPr>
              <p:nvPr/>
            </p:nvSpPr>
            <p:spPr bwMode="auto">
              <a:xfrm>
                <a:off x="1614" y="2106"/>
                <a:ext cx="2128" cy="1295"/>
              </a:xfrm>
              <a:custGeom>
                <a:avLst/>
                <a:gdLst/>
                <a:ahLst/>
                <a:cxnLst>
                  <a:cxn ang="0">
                    <a:pos x="0" y="6474"/>
                  </a:cxn>
                  <a:cxn ang="0">
                    <a:pos x="10640" y="6474"/>
                  </a:cxn>
                  <a:cxn ang="0">
                    <a:pos x="10633" y="0"/>
                  </a:cxn>
                </a:cxnLst>
                <a:rect l="0" t="0" r="r" b="b"/>
                <a:pathLst>
                  <a:path w="10640" h="6474">
                    <a:moveTo>
                      <a:pt x="0" y="6474"/>
                    </a:moveTo>
                    <a:lnTo>
                      <a:pt x="10640" y="6474"/>
                    </a:lnTo>
                    <a:lnTo>
                      <a:pt x="10633" y="0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" name="Line 4034"/>
              <p:cNvSpPr>
                <a:spLocks noChangeShapeType="1"/>
              </p:cNvSpPr>
              <p:nvPr/>
            </p:nvSpPr>
            <p:spPr bwMode="auto">
              <a:xfrm flipV="1">
                <a:off x="3742" y="1163"/>
                <a:ext cx="1" cy="28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" name="Rectangle 4035"/>
              <p:cNvSpPr>
                <a:spLocks noChangeArrowheads="1"/>
              </p:cNvSpPr>
              <p:nvPr/>
            </p:nvSpPr>
            <p:spPr bwMode="auto">
              <a:xfrm>
                <a:off x="3273" y="1769"/>
                <a:ext cx="33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>
                    <a:solidFill>
                      <a:srgbClr val="1F1A17"/>
                    </a:solidFill>
                    <a:latin typeface="Arial" charset="0"/>
                  </a:rPr>
                  <a:t>Guadeloupe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85" name="Rectangle 4036"/>
              <p:cNvSpPr>
                <a:spLocks noChangeArrowheads="1"/>
              </p:cNvSpPr>
              <p:nvPr/>
            </p:nvSpPr>
            <p:spPr bwMode="auto">
              <a:xfrm>
                <a:off x="3332" y="2060"/>
                <a:ext cx="28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>
                    <a:solidFill>
                      <a:srgbClr val="1F1A17"/>
                    </a:solidFill>
                    <a:latin typeface="Arial" charset="0"/>
                  </a:rPr>
                  <a:t>Martinique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86" name="Rectangle 4037"/>
              <p:cNvSpPr>
                <a:spLocks noChangeArrowheads="1"/>
              </p:cNvSpPr>
              <p:nvPr/>
            </p:nvSpPr>
            <p:spPr bwMode="auto">
              <a:xfrm>
                <a:off x="3357" y="2226"/>
                <a:ext cx="24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sz="500">
                    <a:solidFill>
                      <a:srgbClr val="1F1A17"/>
                    </a:solidFill>
                    <a:latin typeface="Arial" charset="0"/>
                  </a:rPr>
                  <a:t>St. Lucia</a:t>
                </a:r>
                <a:endParaRPr lang="nl-NL" sz="2400">
                  <a:latin typeface="Times New Roman" pitchFamily="18" charset="0"/>
                </a:endParaRPr>
              </a:p>
            </p:txBody>
          </p:sp>
          <p:sp>
            <p:nvSpPr>
              <p:cNvPr id="87" name="Freeform 4038"/>
              <p:cNvSpPr>
                <a:spLocks/>
              </p:cNvSpPr>
              <p:nvPr/>
            </p:nvSpPr>
            <p:spPr bwMode="auto">
              <a:xfrm>
                <a:off x="4304" y="3630"/>
                <a:ext cx="14" cy="14"/>
              </a:xfrm>
              <a:custGeom>
                <a:avLst/>
                <a:gdLst/>
                <a:ahLst/>
                <a:cxnLst>
                  <a:cxn ang="0">
                    <a:pos x="62" y="11"/>
                  </a:cxn>
                  <a:cxn ang="0">
                    <a:pos x="12" y="13"/>
                  </a:cxn>
                  <a:cxn ang="0">
                    <a:pos x="0" y="29"/>
                  </a:cxn>
                  <a:cxn ang="0">
                    <a:pos x="50" y="70"/>
                  </a:cxn>
                  <a:cxn ang="0">
                    <a:pos x="63" y="55"/>
                  </a:cxn>
                  <a:cxn ang="0">
                    <a:pos x="62" y="11"/>
                  </a:cxn>
                  <a:cxn ang="0">
                    <a:pos x="63" y="55"/>
                  </a:cxn>
                  <a:cxn ang="0">
                    <a:pos x="68" y="48"/>
                  </a:cxn>
                  <a:cxn ang="0">
                    <a:pos x="70" y="43"/>
                  </a:cxn>
                  <a:cxn ang="0">
                    <a:pos x="71" y="36"/>
                  </a:cxn>
                  <a:cxn ang="0">
                    <a:pos x="71" y="30"/>
                  </a:cxn>
                  <a:cxn ang="0">
                    <a:pos x="70" y="23"/>
                  </a:cxn>
                  <a:cxn ang="0">
                    <a:pos x="67" y="18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42" y="1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4" y="3"/>
                  </a:cxn>
                  <a:cxn ang="0">
                    <a:pos x="18" y="7"/>
                  </a:cxn>
                  <a:cxn ang="0">
                    <a:pos x="12" y="13"/>
                  </a:cxn>
                  <a:cxn ang="0">
                    <a:pos x="62" y="11"/>
                  </a:cxn>
                </a:cxnLst>
                <a:rect l="0" t="0" r="r" b="b"/>
                <a:pathLst>
                  <a:path w="71" h="70">
                    <a:moveTo>
                      <a:pt x="62" y="11"/>
                    </a:moveTo>
                    <a:lnTo>
                      <a:pt x="12" y="13"/>
                    </a:lnTo>
                    <a:lnTo>
                      <a:pt x="0" y="29"/>
                    </a:lnTo>
                    <a:lnTo>
                      <a:pt x="50" y="70"/>
                    </a:lnTo>
                    <a:lnTo>
                      <a:pt x="63" y="55"/>
                    </a:lnTo>
                    <a:lnTo>
                      <a:pt x="62" y="11"/>
                    </a:lnTo>
                    <a:lnTo>
                      <a:pt x="63" y="55"/>
                    </a:lnTo>
                    <a:lnTo>
                      <a:pt x="68" y="48"/>
                    </a:lnTo>
                    <a:lnTo>
                      <a:pt x="70" y="43"/>
                    </a:lnTo>
                    <a:lnTo>
                      <a:pt x="71" y="36"/>
                    </a:lnTo>
                    <a:lnTo>
                      <a:pt x="71" y="30"/>
                    </a:lnTo>
                    <a:lnTo>
                      <a:pt x="70" y="23"/>
                    </a:lnTo>
                    <a:lnTo>
                      <a:pt x="67" y="18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42" y="1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4" y="3"/>
                    </a:lnTo>
                    <a:lnTo>
                      <a:pt x="18" y="7"/>
                    </a:lnTo>
                    <a:lnTo>
                      <a:pt x="12" y="13"/>
                    </a:lnTo>
                    <a:lnTo>
                      <a:pt x="6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" name="Freeform 4039"/>
              <p:cNvSpPr>
                <a:spLocks/>
              </p:cNvSpPr>
              <p:nvPr/>
            </p:nvSpPr>
            <p:spPr bwMode="auto">
              <a:xfrm>
                <a:off x="4306" y="3632"/>
                <a:ext cx="11" cy="10"/>
              </a:xfrm>
              <a:custGeom>
                <a:avLst/>
                <a:gdLst/>
                <a:ahLst/>
                <a:cxnLst>
                  <a:cxn ang="0">
                    <a:pos x="5" y="50"/>
                  </a:cxn>
                  <a:cxn ang="0">
                    <a:pos x="52" y="4"/>
                  </a:cxn>
                  <a:cxn ang="0">
                    <a:pos x="49" y="0"/>
                  </a:cxn>
                  <a:cxn ang="0">
                    <a:pos x="0" y="45"/>
                  </a:cxn>
                  <a:cxn ang="0">
                    <a:pos x="4" y="50"/>
                  </a:cxn>
                  <a:cxn ang="0">
                    <a:pos x="5" y="50"/>
                  </a:cxn>
                </a:cxnLst>
                <a:rect l="0" t="0" r="r" b="b"/>
                <a:pathLst>
                  <a:path w="52" h="50">
                    <a:moveTo>
                      <a:pt x="5" y="50"/>
                    </a:moveTo>
                    <a:lnTo>
                      <a:pt x="52" y="4"/>
                    </a:lnTo>
                    <a:lnTo>
                      <a:pt x="49" y="0"/>
                    </a:lnTo>
                    <a:lnTo>
                      <a:pt x="0" y="45"/>
                    </a:lnTo>
                    <a:lnTo>
                      <a:pt x="4" y="50"/>
                    </a:lnTo>
                    <a:lnTo>
                      <a:pt x="5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" name="Freeform 4040"/>
              <p:cNvSpPr>
                <a:spLocks/>
              </p:cNvSpPr>
              <p:nvPr/>
            </p:nvSpPr>
            <p:spPr bwMode="auto">
              <a:xfrm>
                <a:off x="4307" y="3633"/>
                <a:ext cx="10" cy="1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6" y="0"/>
                  </a:cxn>
                  <a:cxn ang="0">
                    <a:pos x="0" y="46"/>
                  </a:cxn>
                  <a:cxn ang="0">
                    <a:pos x="2" y="50"/>
                  </a:cxn>
                  <a:cxn ang="0">
                    <a:pos x="6" y="52"/>
                  </a:cxn>
                  <a:cxn ang="0">
                    <a:pos x="9" y="54"/>
                  </a:cxn>
                  <a:cxn ang="0">
                    <a:pos x="13" y="56"/>
                  </a:cxn>
                  <a:cxn ang="0">
                    <a:pos x="16" y="59"/>
                  </a:cxn>
                  <a:cxn ang="0">
                    <a:pos x="21" y="61"/>
                  </a:cxn>
                  <a:cxn ang="0">
                    <a:pos x="24" y="62"/>
                  </a:cxn>
                  <a:cxn ang="0">
                    <a:pos x="28" y="63"/>
                  </a:cxn>
                  <a:cxn ang="0">
                    <a:pos x="29" y="63"/>
                  </a:cxn>
                  <a:cxn ang="0">
                    <a:pos x="46" y="0"/>
                  </a:cxn>
                </a:cxnLst>
                <a:rect l="0" t="0" r="r" b="b"/>
                <a:pathLst>
                  <a:path w="47" h="63">
                    <a:moveTo>
                      <a:pt x="46" y="0"/>
                    </a:move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0" y="46"/>
                    </a:lnTo>
                    <a:lnTo>
                      <a:pt x="2" y="50"/>
                    </a:lnTo>
                    <a:lnTo>
                      <a:pt x="6" y="52"/>
                    </a:lnTo>
                    <a:lnTo>
                      <a:pt x="9" y="54"/>
                    </a:lnTo>
                    <a:lnTo>
                      <a:pt x="13" y="56"/>
                    </a:lnTo>
                    <a:lnTo>
                      <a:pt x="16" y="59"/>
                    </a:lnTo>
                    <a:lnTo>
                      <a:pt x="21" y="61"/>
                    </a:lnTo>
                    <a:lnTo>
                      <a:pt x="24" y="62"/>
                    </a:lnTo>
                    <a:lnTo>
                      <a:pt x="28" y="63"/>
                    </a:lnTo>
                    <a:lnTo>
                      <a:pt x="29" y="6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" name="Freeform 4041"/>
              <p:cNvSpPr>
                <a:spLocks/>
              </p:cNvSpPr>
              <p:nvPr/>
            </p:nvSpPr>
            <p:spPr bwMode="auto">
              <a:xfrm>
                <a:off x="4313" y="3633"/>
                <a:ext cx="8" cy="1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7" y="1"/>
                  </a:cxn>
                  <a:cxn ang="0">
                    <a:pos x="0" y="64"/>
                  </a:cxn>
                  <a:cxn ang="0">
                    <a:pos x="5" y="66"/>
                  </a:cxn>
                  <a:cxn ang="0">
                    <a:pos x="9" y="67"/>
                  </a:cxn>
                  <a:cxn ang="0">
                    <a:pos x="15" y="67"/>
                  </a:cxn>
                  <a:cxn ang="0">
                    <a:pos x="20" y="67"/>
                  </a:cxn>
                  <a:cxn ang="0">
                    <a:pos x="25" y="66"/>
                  </a:cxn>
                  <a:cxn ang="0">
                    <a:pos x="30" y="64"/>
                  </a:cxn>
                  <a:cxn ang="0">
                    <a:pos x="35" y="63"/>
                  </a:cxn>
                  <a:cxn ang="0">
                    <a:pos x="38" y="62"/>
                  </a:cxn>
                  <a:cxn ang="0">
                    <a:pos x="38" y="62"/>
                  </a:cxn>
                  <a:cxn ang="0">
                    <a:pos x="14" y="0"/>
                  </a:cxn>
                </a:cxnLst>
                <a:rect l="0" t="0" r="r" b="b"/>
                <a:pathLst>
                  <a:path w="38" h="67"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0" y="64"/>
                    </a:lnTo>
                    <a:lnTo>
                      <a:pt x="5" y="66"/>
                    </a:lnTo>
                    <a:lnTo>
                      <a:pt x="9" y="67"/>
                    </a:lnTo>
                    <a:lnTo>
                      <a:pt x="15" y="67"/>
                    </a:lnTo>
                    <a:lnTo>
                      <a:pt x="20" y="67"/>
                    </a:lnTo>
                    <a:lnTo>
                      <a:pt x="25" y="66"/>
                    </a:lnTo>
                    <a:lnTo>
                      <a:pt x="30" y="64"/>
                    </a:lnTo>
                    <a:lnTo>
                      <a:pt x="35" y="63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" name="Freeform 4042"/>
              <p:cNvSpPr>
                <a:spLocks/>
              </p:cNvSpPr>
              <p:nvPr/>
            </p:nvSpPr>
            <p:spPr bwMode="auto">
              <a:xfrm>
                <a:off x="4316" y="3632"/>
                <a:ext cx="11" cy="13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7" y="0"/>
                  </a:cxn>
                  <a:cxn ang="0">
                    <a:pos x="6" y="2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4" y="68"/>
                  </a:cxn>
                  <a:cxn ang="0">
                    <a:pos x="29" y="66"/>
                  </a:cxn>
                  <a:cxn ang="0">
                    <a:pos x="33" y="65"/>
                  </a:cxn>
                  <a:cxn ang="0">
                    <a:pos x="37" y="62"/>
                  </a:cxn>
                  <a:cxn ang="0">
                    <a:pos x="40" y="59"/>
                  </a:cxn>
                  <a:cxn ang="0">
                    <a:pos x="44" y="57"/>
                  </a:cxn>
                  <a:cxn ang="0">
                    <a:pos x="47" y="54"/>
                  </a:cxn>
                  <a:cxn ang="0">
                    <a:pos x="51" y="51"/>
                  </a:cxn>
                  <a:cxn ang="0">
                    <a:pos x="54" y="47"/>
                  </a:cxn>
                  <a:cxn ang="0">
                    <a:pos x="54" y="47"/>
                  </a:cxn>
                  <a:cxn ang="0">
                    <a:pos x="7" y="1"/>
                  </a:cxn>
                </a:cxnLst>
                <a:rect l="0" t="0" r="r" b="b"/>
                <a:pathLst>
                  <a:path w="54" h="68">
                    <a:moveTo>
                      <a:pt x="7" y="1"/>
                    </a:moveTo>
                    <a:lnTo>
                      <a:pt x="7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68"/>
                    </a:lnTo>
                    <a:lnTo>
                      <a:pt x="29" y="66"/>
                    </a:lnTo>
                    <a:lnTo>
                      <a:pt x="33" y="65"/>
                    </a:lnTo>
                    <a:lnTo>
                      <a:pt x="37" y="62"/>
                    </a:lnTo>
                    <a:lnTo>
                      <a:pt x="40" y="59"/>
                    </a:lnTo>
                    <a:lnTo>
                      <a:pt x="44" y="57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" name="Freeform 4043"/>
              <p:cNvSpPr>
                <a:spLocks/>
              </p:cNvSpPr>
              <p:nvPr/>
            </p:nvSpPr>
            <p:spPr bwMode="auto">
              <a:xfrm>
                <a:off x="4317" y="3631"/>
                <a:ext cx="15" cy="10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7"/>
                  </a:cxn>
                  <a:cxn ang="0">
                    <a:pos x="47" y="53"/>
                  </a:cxn>
                  <a:cxn ang="0">
                    <a:pos x="52" y="49"/>
                  </a:cxn>
                  <a:cxn ang="0">
                    <a:pos x="56" y="44"/>
                  </a:cxn>
                  <a:cxn ang="0">
                    <a:pos x="60" y="39"/>
                  </a:cxn>
                  <a:cxn ang="0">
                    <a:pos x="63" y="34"/>
                  </a:cxn>
                  <a:cxn ang="0">
                    <a:pos x="66" y="28"/>
                  </a:cxn>
                  <a:cxn ang="0">
                    <a:pos x="68" y="21"/>
                  </a:cxn>
                  <a:cxn ang="0">
                    <a:pos x="70" y="14"/>
                  </a:cxn>
                  <a:cxn ang="0">
                    <a:pos x="71" y="7"/>
                  </a:cxn>
                  <a:cxn ang="0">
                    <a:pos x="71" y="7"/>
                  </a:cxn>
                  <a:cxn ang="0">
                    <a:pos x="4" y="1"/>
                  </a:cxn>
                </a:cxnLst>
                <a:rect l="0" t="0" r="r" b="b"/>
                <a:pathLst>
                  <a:path w="71" h="53">
                    <a:moveTo>
                      <a:pt x="4" y="1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47" y="53"/>
                    </a:lnTo>
                    <a:lnTo>
                      <a:pt x="52" y="49"/>
                    </a:lnTo>
                    <a:lnTo>
                      <a:pt x="56" y="44"/>
                    </a:lnTo>
                    <a:lnTo>
                      <a:pt x="60" y="39"/>
                    </a:lnTo>
                    <a:lnTo>
                      <a:pt x="63" y="34"/>
                    </a:lnTo>
                    <a:lnTo>
                      <a:pt x="66" y="28"/>
                    </a:lnTo>
                    <a:lnTo>
                      <a:pt x="68" y="21"/>
                    </a:lnTo>
                    <a:lnTo>
                      <a:pt x="70" y="14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" name="Freeform 4044"/>
              <p:cNvSpPr>
                <a:spLocks/>
              </p:cNvSpPr>
              <p:nvPr/>
            </p:nvSpPr>
            <p:spPr bwMode="auto">
              <a:xfrm>
                <a:off x="4318" y="3623"/>
                <a:ext cx="14" cy="9"/>
              </a:xfrm>
              <a:custGeom>
                <a:avLst/>
                <a:gdLst/>
                <a:ahLst/>
                <a:cxnLst>
                  <a:cxn ang="0">
                    <a:pos x="4" y="47"/>
                  </a:cxn>
                  <a:cxn ang="0">
                    <a:pos x="4" y="47"/>
                  </a:cxn>
                  <a:cxn ang="0">
                    <a:pos x="3" y="46"/>
                  </a:cxn>
                  <a:cxn ang="0">
                    <a:pos x="3" y="45"/>
                  </a:cxn>
                  <a:cxn ang="0">
                    <a:pos x="1" y="44"/>
                  </a:cxn>
                  <a:cxn ang="0">
                    <a:pos x="0" y="43"/>
                  </a:cxn>
                  <a:cxn ang="0">
                    <a:pos x="0" y="41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67" y="46"/>
                  </a:cxn>
                  <a:cxn ang="0">
                    <a:pos x="67" y="40"/>
                  </a:cxn>
                  <a:cxn ang="0">
                    <a:pos x="67" y="35"/>
                  </a:cxn>
                  <a:cxn ang="0">
                    <a:pos x="66" y="29"/>
                  </a:cxn>
                  <a:cxn ang="0">
                    <a:pos x="65" y="23"/>
                  </a:cxn>
                  <a:cxn ang="0">
                    <a:pos x="63" y="16"/>
                  </a:cxn>
                  <a:cxn ang="0">
                    <a:pos x="59" y="10"/>
                  </a:cxn>
                  <a:cxn ang="0">
                    <a:pos x="56" y="6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" y="47"/>
                  </a:cxn>
                </a:cxnLst>
                <a:rect l="0" t="0" r="r" b="b"/>
                <a:pathLst>
                  <a:path w="67" h="47">
                    <a:moveTo>
                      <a:pt x="4" y="47"/>
                    </a:moveTo>
                    <a:lnTo>
                      <a:pt x="4" y="47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67" y="46"/>
                    </a:lnTo>
                    <a:lnTo>
                      <a:pt x="67" y="40"/>
                    </a:lnTo>
                    <a:lnTo>
                      <a:pt x="67" y="35"/>
                    </a:lnTo>
                    <a:lnTo>
                      <a:pt x="66" y="29"/>
                    </a:lnTo>
                    <a:lnTo>
                      <a:pt x="65" y="23"/>
                    </a:lnTo>
                    <a:lnTo>
                      <a:pt x="63" y="16"/>
                    </a:lnTo>
                    <a:lnTo>
                      <a:pt x="59" y="10"/>
                    </a:lnTo>
                    <a:lnTo>
                      <a:pt x="56" y="6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" name="Freeform 4045"/>
              <p:cNvSpPr>
                <a:spLocks/>
              </p:cNvSpPr>
              <p:nvPr/>
            </p:nvSpPr>
            <p:spPr bwMode="auto">
              <a:xfrm>
                <a:off x="4319" y="3620"/>
                <a:ext cx="9" cy="13"/>
              </a:xfrm>
              <a:custGeom>
                <a:avLst/>
                <a:gdLst/>
                <a:ahLst/>
                <a:cxnLst>
                  <a:cxn ang="0">
                    <a:pos x="9" y="67"/>
                  </a:cxn>
                  <a:cxn ang="0">
                    <a:pos x="8" y="67"/>
                  </a:cxn>
                  <a:cxn ang="0">
                    <a:pos x="8" y="67"/>
                  </a:cxn>
                  <a:cxn ang="0">
                    <a:pos x="7" y="67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3" y="65"/>
                  </a:cxn>
                  <a:cxn ang="0">
                    <a:pos x="2" y="65"/>
                  </a:cxn>
                  <a:cxn ang="0">
                    <a:pos x="1" y="63"/>
                  </a:cxn>
                  <a:cxn ang="0">
                    <a:pos x="0" y="62"/>
                  </a:cxn>
                  <a:cxn ang="0">
                    <a:pos x="47" y="15"/>
                  </a:cxn>
                  <a:cxn ang="0">
                    <a:pos x="44" y="11"/>
                  </a:cxn>
                  <a:cxn ang="0">
                    <a:pos x="40" y="9"/>
                  </a:cxn>
                  <a:cxn ang="0">
                    <a:pos x="36" y="7"/>
                  </a:cxn>
                  <a:cxn ang="0">
                    <a:pos x="31" y="5"/>
                  </a:cxn>
                  <a:cxn ang="0">
                    <a:pos x="26" y="2"/>
                  </a:cxn>
                  <a:cxn ang="0">
                    <a:pos x="22" y="1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9" y="67"/>
                  </a:cxn>
                </a:cxnLst>
                <a:rect l="0" t="0" r="r" b="b"/>
                <a:pathLst>
                  <a:path w="47" h="67">
                    <a:moveTo>
                      <a:pt x="9" y="67"/>
                    </a:moveTo>
                    <a:lnTo>
                      <a:pt x="8" y="67"/>
                    </a:lnTo>
                    <a:lnTo>
                      <a:pt x="8" y="67"/>
                    </a:lnTo>
                    <a:lnTo>
                      <a:pt x="7" y="67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3" y="65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0" y="62"/>
                    </a:lnTo>
                    <a:lnTo>
                      <a:pt x="47" y="15"/>
                    </a:lnTo>
                    <a:lnTo>
                      <a:pt x="44" y="11"/>
                    </a:lnTo>
                    <a:lnTo>
                      <a:pt x="40" y="9"/>
                    </a:lnTo>
                    <a:lnTo>
                      <a:pt x="36" y="7"/>
                    </a:lnTo>
                    <a:lnTo>
                      <a:pt x="31" y="5"/>
                    </a:lnTo>
                    <a:lnTo>
                      <a:pt x="26" y="2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5" name="Freeform 4046"/>
              <p:cNvSpPr>
                <a:spLocks/>
              </p:cNvSpPr>
              <p:nvPr/>
            </p:nvSpPr>
            <p:spPr bwMode="auto">
              <a:xfrm>
                <a:off x="4312" y="3620"/>
                <a:ext cx="9" cy="15"/>
              </a:xfrm>
              <a:custGeom>
                <a:avLst/>
                <a:gdLst/>
                <a:ahLst/>
                <a:cxnLst>
                  <a:cxn ang="0">
                    <a:pos x="25" y="74"/>
                  </a:cxn>
                  <a:cxn ang="0">
                    <a:pos x="25" y="73"/>
                  </a:cxn>
                  <a:cxn ang="0">
                    <a:pos x="29" y="71"/>
                  </a:cxn>
                  <a:cxn ang="0">
                    <a:pos x="34" y="69"/>
                  </a:cxn>
                  <a:cxn ang="0">
                    <a:pos x="39" y="68"/>
                  </a:cxn>
                  <a:cxn ang="0">
                    <a:pos x="41" y="67"/>
                  </a:cxn>
                  <a:cxn ang="0">
                    <a:pos x="43" y="67"/>
                  </a:cxn>
                  <a:cxn ang="0">
                    <a:pos x="44" y="67"/>
                  </a:cxn>
                  <a:cxn ang="0">
                    <a:pos x="44" y="67"/>
                  </a:cxn>
                  <a:cxn ang="0">
                    <a:pos x="42" y="67"/>
                  </a:cxn>
                  <a:cxn ang="0">
                    <a:pos x="45" y="0"/>
                  </a:cxn>
                  <a:cxn ang="0">
                    <a:pos x="39" y="0"/>
                  </a:cxn>
                  <a:cxn ang="0">
                    <a:pos x="33" y="1"/>
                  </a:cxn>
                  <a:cxn ang="0">
                    <a:pos x="28" y="2"/>
                  </a:cxn>
                  <a:cxn ang="0">
                    <a:pos x="22" y="3"/>
                  </a:cxn>
                  <a:cxn ang="0">
                    <a:pos x="18" y="5"/>
                  </a:cxn>
                  <a:cxn ang="0">
                    <a:pos x="12" y="7"/>
                  </a:cxn>
                  <a:cxn ang="0">
                    <a:pos x="6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5" y="74"/>
                  </a:cxn>
                </a:cxnLst>
                <a:rect l="0" t="0" r="r" b="b"/>
                <a:pathLst>
                  <a:path w="45" h="74">
                    <a:moveTo>
                      <a:pt x="25" y="74"/>
                    </a:moveTo>
                    <a:lnTo>
                      <a:pt x="25" y="73"/>
                    </a:lnTo>
                    <a:lnTo>
                      <a:pt x="29" y="71"/>
                    </a:lnTo>
                    <a:lnTo>
                      <a:pt x="34" y="69"/>
                    </a:lnTo>
                    <a:lnTo>
                      <a:pt x="39" y="68"/>
                    </a:lnTo>
                    <a:lnTo>
                      <a:pt x="41" y="67"/>
                    </a:lnTo>
                    <a:lnTo>
                      <a:pt x="43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2" y="67"/>
                    </a:lnTo>
                    <a:lnTo>
                      <a:pt x="45" y="0"/>
                    </a:lnTo>
                    <a:lnTo>
                      <a:pt x="39" y="0"/>
                    </a:lnTo>
                    <a:lnTo>
                      <a:pt x="33" y="1"/>
                    </a:lnTo>
                    <a:lnTo>
                      <a:pt x="28" y="2"/>
                    </a:lnTo>
                    <a:lnTo>
                      <a:pt x="22" y="3"/>
                    </a:lnTo>
                    <a:lnTo>
                      <a:pt x="18" y="5"/>
                    </a:lnTo>
                    <a:lnTo>
                      <a:pt x="12" y="7"/>
                    </a:lnTo>
                    <a:lnTo>
                      <a:pt x="6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5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6" name="Freeform 4047"/>
              <p:cNvSpPr>
                <a:spLocks/>
              </p:cNvSpPr>
              <p:nvPr/>
            </p:nvSpPr>
            <p:spPr bwMode="auto">
              <a:xfrm>
                <a:off x="4308" y="3622"/>
                <a:ext cx="9" cy="15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7" y="72"/>
                  </a:cxn>
                  <a:cxn ang="0">
                    <a:pos x="20" y="71"/>
                  </a:cxn>
                  <a:cxn ang="0">
                    <a:pos x="24" y="70"/>
                  </a:cxn>
                  <a:cxn ang="0">
                    <a:pos x="27" y="69"/>
                  </a:cxn>
                  <a:cxn ang="0">
                    <a:pos x="32" y="67"/>
                  </a:cxn>
                  <a:cxn ang="0">
                    <a:pos x="35" y="66"/>
                  </a:cxn>
                  <a:cxn ang="0">
                    <a:pos x="40" y="64"/>
                  </a:cxn>
                  <a:cxn ang="0">
                    <a:pos x="45" y="63"/>
                  </a:cxn>
                  <a:cxn ang="0">
                    <a:pos x="20" y="0"/>
                  </a:cxn>
                  <a:cxn ang="0">
                    <a:pos x="16" y="2"/>
                  </a:cxn>
                  <a:cxn ang="0">
                    <a:pos x="12" y="3"/>
                  </a:cxn>
                  <a:cxn ang="0">
                    <a:pos x="9" y="5"/>
                  </a:cxn>
                  <a:cxn ang="0">
                    <a:pos x="5" y="5"/>
                  </a:cxn>
                  <a:cxn ang="0">
                    <a:pos x="3" y="6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3" y="73"/>
                  </a:cxn>
                </a:cxnLst>
                <a:rect l="0" t="0" r="r" b="b"/>
                <a:pathLst>
                  <a:path w="45" h="73">
                    <a:moveTo>
                      <a:pt x="13" y="73"/>
                    </a:moveTo>
                    <a:lnTo>
                      <a:pt x="13" y="73"/>
                    </a:lnTo>
                    <a:lnTo>
                      <a:pt x="17" y="72"/>
                    </a:lnTo>
                    <a:lnTo>
                      <a:pt x="20" y="71"/>
                    </a:lnTo>
                    <a:lnTo>
                      <a:pt x="24" y="70"/>
                    </a:lnTo>
                    <a:lnTo>
                      <a:pt x="27" y="69"/>
                    </a:lnTo>
                    <a:lnTo>
                      <a:pt x="32" y="67"/>
                    </a:lnTo>
                    <a:lnTo>
                      <a:pt x="35" y="66"/>
                    </a:lnTo>
                    <a:lnTo>
                      <a:pt x="40" y="64"/>
                    </a:lnTo>
                    <a:lnTo>
                      <a:pt x="45" y="63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9" y="5"/>
                    </a:lnTo>
                    <a:lnTo>
                      <a:pt x="5" y="5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7" name="Freeform 4048"/>
              <p:cNvSpPr>
                <a:spLocks/>
              </p:cNvSpPr>
              <p:nvPr/>
            </p:nvSpPr>
            <p:spPr bwMode="auto">
              <a:xfrm>
                <a:off x="4304" y="3623"/>
                <a:ext cx="7" cy="14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0" y="66"/>
                  </a:cxn>
                  <a:cxn ang="0">
                    <a:pos x="4" y="67"/>
                  </a:cxn>
                  <a:cxn ang="0">
                    <a:pos x="9" y="67"/>
                  </a:cxn>
                  <a:cxn ang="0">
                    <a:pos x="14" y="68"/>
                  </a:cxn>
                  <a:cxn ang="0">
                    <a:pos x="18" y="68"/>
                  </a:cxn>
                  <a:cxn ang="0">
                    <a:pos x="23" y="67"/>
                  </a:cxn>
                  <a:cxn ang="0">
                    <a:pos x="26" y="67"/>
                  </a:cxn>
                  <a:cxn ang="0">
                    <a:pos x="31" y="66"/>
                  </a:cxn>
                  <a:cxn ang="0">
                    <a:pos x="35" y="66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0" y="66"/>
                  </a:cxn>
                </a:cxnLst>
                <a:rect l="0" t="0" r="r" b="b"/>
                <a:pathLst>
                  <a:path w="35" h="68">
                    <a:moveTo>
                      <a:pt x="0" y="66"/>
                    </a:moveTo>
                    <a:lnTo>
                      <a:pt x="0" y="66"/>
                    </a:lnTo>
                    <a:lnTo>
                      <a:pt x="4" y="67"/>
                    </a:lnTo>
                    <a:lnTo>
                      <a:pt x="9" y="67"/>
                    </a:lnTo>
                    <a:lnTo>
                      <a:pt x="14" y="68"/>
                    </a:lnTo>
                    <a:lnTo>
                      <a:pt x="18" y="68"/>
                    </a:lnTo>
                    <a:lnTo>
                      <a:pt x="23" y="67"/>
                    </a:lnTo>
                    <a:lnTo>
                      <a:pt x="26" y="67"/>
                    </a:lnTo>
                    <a:lnTo>
                      <a:pt x="31" y="66"/>
                    </a:lnTo>
                    <a:lnTo>
                      <a:pt x="35" y="66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8" name="Freeform 4049"/>
              <p:cNvSpPr>
                <a:spLocks/>
              </p:cNvSpPr>
              <p:nvPr/>
            </p:nvSpPr>
            <p:spPr bwMode="auto">
              <a:xfrm>
                <a:off x="4297" y="3623"/>
                <a:ext cx="10" cy="1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0" y="48"/>
                  </a:cxn>
                  <a:cxn ang="0">
                    <a:pos x="4" y="51"/>
                  </a:cxn>
                  <a:cxn ang="0">
                    <a:pos x="7" y="53"/>
                  </a:cxn>
                  <a:cxn ang="0">
                    <a:pos x="11" y="57"/>
                  </a:cxn>
                  <a:cxn ang="0">
                    <a:pos x="15" y="59"/>
                  </a:cxn>
                  <a:cxn ang="0">
                    <a:pos x="19" y="62"/>
                  </a:cxn>
                  <a:cxn ang="0">
                    <a:pos x="23" y="63"/>
                  </a:cxn>
                  <a:cxn ang="0">
                    <a:pos x="28" y="65"/>
                  </a:cxn>
                  <a:cxn ang="0">
                    <a:pos x="33" y="66"/>
                  </a:cxn>
                  <a:cxn ang="0">
                    <a:pos x="48" y="2"/>
                  </a:cxn>
                  <a:cxn ang="0">
                    <a:pos x="48" y="2"/>
                  </a:cxn>
                  <a:cxn ang="0">
                    <a:pos x="48" y="2"/>
                  </a:cxn>
                  <a:cxn ang="0">
                    <a:pos x="49" y="2"/>
                  </a:cxn>
                  <a:cxn ang="0">
                    <a:pos x="49" y="2"/>
                  </a:cxn>
                  <a:cxn ang="0">
                    <a:pos x="49" y="2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0" y="48"/>
                  </a:cxn>
                </a:cxnLst>
                <a:rect l="0" t="0" r="r" b="b"/>
                <a:pathLst>
                  <a:path w="49" h="66">
                    <a:moveTo>
                      <a:pt x="0" y="48"/>
                    </a:moveTo>
                    <a:lnTo>
                      <a:pt x="0" y="48"/>
                    </a:lnTo>
                    <a:lnTo>
                      <a:pt x="4" y="51"/>
                    </a:lnTo>
                    <a:lnTo>
                      <a:pt x="7" y="53"/>
                    </a:lnTo>
                    <a:lnTo>
                      <a:pt x="11" y="57"/>
                    </a:lnTo>
                    <a:lnTo>
                      <a:pt x="15" y="59"/>
                    </a:lnTo>
                    <a:lnTo>
                      <a:pt x="19" y="62"/>
                    </a:lnTo>
                    <a:lnTo>
                      <a:pt x="23" y="63"/>
                    </a:lnTo>
                    <a:lnTo>
                      <a:pt x="28" y="65"/>
                    </a:lnTo>
                    <a:lnTo>
                      <a:pt x="33" y="66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9" name="Freeform 4050"/>
              <p:cNvSpPr>
                <a:spLocks/>
              </p:cNvSpPr>
              <p:nvPr/>
            </p:nvSpPr>
            <p:spPr bwMode="auto">
              <a:xfrm>
                <a:off x="4294" y="3623"/>
                <a:ext cx="13" cy="1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1" y="17"/>
                  </a:cxn>
                  <a:cxn ang="0">
                    <a:pos x="2" y="23"/>
                  </a:cxn>
                  <a:cxn ang="0">
                    <a:pos x="4" y="28"/>
                  </a:cxn>
                  <a:cxn ang="0">
                    <a:pos x="7" y="32"/>
                  </a:cxn>
                  <a:cxn ang="0">
                    <a:pos x="9" y="37"/>
                  </a:cxn>
                  <a:cxn ang="0">
                    <a:pos x="12" y="42"/>
                  </a:cxn>
                  <a:cxn ang="0">
                    <a:pos x="16" y="46"/>
                  </a:cxn>
                  <a:cxn ang="0">
                    <a:pos x="19" y="50"/>
                  </a:cxn>
                  <a:cxn ang="0">
                    <a:pos x="67" y="2"/>
                  </a:cxn>
                  <a:cxn ang="0">
                    <a:pos x="67" y="2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1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0" y="13"/>
                  </a:cxn>
                </a:cxnLst>
                <a:rect l="0" t="0" r="r" b="b"/>
                <a:pathLst>
                  <a:path w="67" h="50">
                    <a:moveTo>
                      <a:pt x="0" y="13"/>
                    </a:moveTo>
                    <a:lnTo>
                      <a:pt x="0" y="13"/>
                    </a:lnTo>
                    <a:lnTo>
                      <a:pt x="1" y="17"/>
                    </a:lnTo>
                    <a:lnTo>
                      <a:pt x="2" y="23"/>
                    </a:lnTo>
                    <a:lnTo>
                      <a:pt x="4" y="28"/>
                    </a:lnTo>
                    <a:lnTo>
                      <a:pt x="7" y="32"/>
                    </a:lnTo>
                    <a:lnTo>
                      <a:pt x="9" y="37"/>
                    </a:lnTo>
                    <a:lnTo>
                      <a:pt x="12" y="42"/>
                    </a:lnTo>
                    <a:lnTo>
                      <a:pt x="16" y="46"/>
                    </a:lnTo>
                    <a:lnTo>
                      <a:pt x="19" y="50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0" name="Freeform 4051"/>
              <p:cNvSpPr>
                <a:spLocks/>
              </p:cNvSpPr>
              <p:nvPr/>
            </p:nvSpPr>
            <p:spPr bwMode="auto">
              <a:xfrm>
                <a:off x="4293" y="3617"/>
                <a:ext cx="14" cy="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5"/>
                  </a:cxn>
                  <a:cxn ang="0">
                    <a:pos x="2" y="10"/>
                  </a:cxn>
                  <a:cxn ang="0">
                    <a:pos x="1" y="15"/>
                  </a:cxn>
                  <a:cxn ang="0">
                    <a:pos x="1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67" y="30"/>
                  </a:cxn>
                  <a:cxn ang="0">
                    <a:pos x="67" y="30"/>
                  </a:cxn>
                  <a:cxn ang="0">
                    <a:pos x="67" y="30"/>
                  </a:cxn>
                  <a:cxn ang="0">
                    <a:pos x="67" y="30"/>
                  </a:cxn>
                  <a:cxn ang="0">
                    <a:pos x="67" y="29"/>
                  </a:cxn>
                  <a:cxn ang="0">
                    <a:pos x="67" y="29"/>
                  </a:cxn>
                  <a:cxn ang="0">
                    <a:pos x="67" y="28"/>
                  </a:cxn>
                  <a:cxn ang="0">
                    <a:pos x="67" y="28"/>
                  </a:cxn>
                  <a:cxn ang="0">
                    <a:pos x="68" y="25"/>
                  </a:cxn>
                  <a:cxn ang="0">
                    <a:pos x="68" y="27"/>
                  </a:cxn>
                  <a:cxn ang="0">
                    <a:pos x="6" y="0"/>
                  </a:cxn>
                </a:cxnLst>
                <a:rect l="0" t="0" r="r" b="b"/>
                <a:pathLst>
                  <a:path w="68" h="43">
                    <a:moveTo>
                      <a:pt x="6" y="0"/>
                    </a:moveTo>
                    <a:lnTo>
                      <a:pt x="6" y="0"/>
                    </a:lnTo>
                    <a:lnTo>
                      <a:pt x="4" y="5"/>
                    </a:lnTo>
                    <a:lnTo>
                      <a:pt x="2" y="10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67" y="29"/>
                    </a:lnTo>
                    <a:lnTo>
                      <a:pt x="67" y="29"/>
                    </a:lnTo>
                    <a:lnTo>
                      <a:pt x="67" y="28"/>
                    </a:lnTo>
                    <a:lnTo>
                      <a:pt x="67" y="28"/>
                    </a:lnTo>
                    <a:lnTo>
                      <a:pt x="68" y="25"/>
                    </a:lnTo>
                    <a:lnTo>
                      <a:pt x="68" y="2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" name="Freeform 4052"/>
              <p:cNvSpPr>
                <a:spLocks/>
              </p:cNvSpPr>
              <p:nvPr/>
            </p:nvSpPr>
            <p:spPr bwMode="auto">
              <a:xfrm>
                <a:off x="4295" y="3610"/>
                <a:ext cx="14" cy="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20" y="3"/>
                  </a:cxn>
                  <a:cxn ang="0">
                    <a:pos x="17" y="7"/>
                  </a:cxn>
                  <a:cxn ang="0">
                    <a:pos x="13" y="11"/>
                  </a:cxn>
                  <a:cxn ang="0">
                    <a:pos x="10" y="15"/>
                  </a:cxn>
                  <a:cxn ang="0">
                    <a:pos x="7" y="19"/>
                  </a:cxn>
                  <a:cxn ang="0">
                    <a:pos x="5" y="24"/>
                  </a:cxn>
                  <a:cxn ang="0">
                    <a:pos x="2" y="28"/>
                  </a:cxn>
                  <a:cxn ang="0">
                    <a:pos x="0" y="33"/>
                  </a:cxn>
                  <a:cxn ang="0">
                    <a:pos x="62" y="60"/>
                  </a:cxn>
                  <a:cxn ang="0">
                    <a:pos x="62" y="57"/>
                  </a:cxn>
                  <a:cxn ang="0">
                    <a:pos x="63" y="56"/>
                  </a:cxn>
                  <a:cxn ang="0">
                    <a:pos x="64" y="55"/>
                  </a:cxn>
                  <a:cxn ang="0">
                    <a:pos x="65" y="53"/>
                  </a:cxn>
                  <a:cxn ang="0">
                    <a:pos x="66" y="52"/>
                  </a:cxn>
                  <a:cxn ang="0">
                    <a:pos x="67" y="50"/>
                  </a:cxn>
                  <a:cxn ang="0">
                    <a:pos x="69" y="48"/>
                  </a:cxn>
                  <a:cxn ang="0">
                    <a:pos x="71" y="46"/>
                  </a:cxn>
                  <a:cxn ang="0">
                    <a:pos x="71" y="46"/>
                  </a:cxn>
                  <a:cxn ang="0">
                    <a:pos x="24" y="0"/>
                  </a:cxn>
                </a:cxnLst>
                <a:rect l="0" t="0" r="r" b="b"/>
                <a:pathLst>
                  <a:path w="71" h="60">
                    <a:moveTo>
                      <a:pt x="24" y="0"/>
                    </a:moveTo>
                    <a:lnTo>
                      <a:pt x="24" y="0"/>
                    </a:lnTo>
                    <a:lnTo>
                      <a:pt x="20" y="3"/>
                    </a:lnTo>
                    <a:lnTo>
                      <a:pt x="17" y="7"/>
                    </a:lnTo>
                    <a:lnTo>
                      <a:pt x="13" y="11"/>
                    </a:lnTo>
                    <a:lnTo>
                      <a:pt x="10" y="15"/>
                    </a:lnTo>
                    <a:lnTo>
                      <a:pt x="7" y="19"/>
                    </a:lnTo>
                    <a:lnTo>
                      <a:pt x="5" y="24"/>
                    </a:lnTo>
                    <a:lnTo>
                      <a:pt x="2" y="28"/>
                    </a:lnTo>
                    <a:lnTo>
                      <a:pt x="0" y="33"/>
                    </a:lnTo>
                    <a:lnTo>
                      <a:pt x="62" y="60"/>
                    </a:lnTo>
                    <a:lnTo>
                      <a:pt x="62" y="57"/>
                    </a:lnTo>
                    <a:lnTo>
                      <a:pt x="63" y="56"/>
                    </a:lnTo>
                    <a:lnTo>
                      <a:pt x="64" y="55"/>
                    </a:lnTo>
                    <a:lnTo>
                      <a:pt x="65" y="53"/>
                    </a:lnTo>
                    <a:lnTo>
                      <a:pt x="66" y="52"/>
                    </a:lnTo>
                    <a:lnTo>
                      <a:pt x="67" y="50"/>
                    </a:lnTo>
                    <a:lnTo>
                      <a:pt x="69" y="48"/>
                    </a:lnTo>
                    <a:lnTo>
                      <a:pt x="71" y="46"/>
                    </a:lnTo>
                    <a:lnTo>
                      <a:pt x="71" y="4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" name="Freeform 4053"/>
              <p:cNvSpPr>
                <a:spLocks/>
              </p:cNvSpPr>
              <p:nvPr/>
            </p:nvSpPr>
            <p:spPr bwMode="auto">
              <a:xfrm>
                <a:off x="4299" y="3605"/>
                <a:ext cx="13" cy="1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0"/>
                  </a:cxn>
                  <a:cxn ang="0">
                    <a:pos x="33" y="2"/>
                  </a:cxn>
                  <a:cxn ang="0">
                    <a:pos x="27" y="5"/>
                  </a:cxn>
                  <a:cxn ang="0">
                    <a:pos x="23" y="8"/>
                  </a:cxn>
                  <a:cxn ang="0">
                    <a:pos x="18" y="10"/>
                  </a:cxn>
                  <a:cxn ang="0">
                    <a:pos x="12" y="14"/>
                  </a:cxn>
                  <a:cxn ang="0">
                    <a:pos x="8" y="19"/>
                  </a:cxn>
                  <a:cxn ang="0">
                    <a:pos x="4" y="22"/>
                  </a:cxn>
                  <a:cxn ang="0">
                    <a:pos x="0" y="27"/>
                  </a:cxn>
                  <a:cxn ang="0">
                    <a:pos x="47" y="73"/>
                  </a:cxn>
                  <a:cxn ang="0">
                    <a:pos x="49" y="72"/>
                  </a:cxn>
                  <a:cxn ang="0">
                    <a:pos x="52" y="69"/>
                  </a:cxn>
                  <a:cxn ang="0">
                    <a:pos x="53" y="68"/>
                  </a:cxn>
                  <a:cxn ang="0">
                    <a:pos x="55" y="66"/>
                  </a:cxn>
                  <a:cxn ang="0">
                    <a:pos x="56" y="66"/>
                  </a:cxn>
                  <a:cxn ang="0">
                    <a:pos x="58" y="65"/>
                  </a:cxn>
                  <a:cxn ang="0">
                    <a:pos x="60" y="64"/>
                  </a:cxn>
                  <a:cxn ang="0">
                    <a:pos x="61" y="64"/>
                  </a:cxn>
                  <a:cxn ang="0">
                    <a:pos x="61" y="64"/>
                  </a:cxn>
                  <a:cxn ang="0">
                    <a:pos x="39" y="0"/>
                  </a:cxn>
                </a:cxnLst>
                <a:rect l="0" t="0" r="r" b="b"/>
                <a:pathLst>
                  <a:path w="61" h="73">
                    <a:moveTo>
                      <a:pt x="39" y="0"/>
                    </a:moveTo>
                    <a:lnTo>
                      <a:pt x="39" y="0"/>
                    </a:lnTo>
                    <a:lnTo>
                      <a:pt x="33" y="2"/>
                    </a:lnTo>
                    <a:lnTo>
                      <a:pt x="27" y="5"/>
                    </a:lnTo>
                    <a:lnTo>
                      <a:pt x="23" y="8"/>
                    </a:lnTo>
                    <a:lnTo>
                      <a:pt x="18" y="10"/>
                    </a:lnTo>
                    <a:lnTo>
                      <a:pt x="12" y="14"/>
                    </a:lnTo>
                    <a:lnTo>
                      <a:pt x="8" y="19"/>
                    </a:lnTo>
                    <a:lnTo>
                      <a:pt x="4" y="22"/>
                    </a:lnTo>
                    <a:lnTo>
                      <a:pt x="0" y="27"/>
                    </a:lnTo>
                    <a:lnTo>
                      <a:pt x="47" y="73"/>
                    </a:lnTo>
                    <a:lnTo>
                      <a:pt x="49" y="72"/>
                    </a:lnTo>
                    <a:lnTo>
                      <a:pt x="52" y="69"/>
                    </a:lnTo>
                    <a:lnTo>
                      <a:pt x="53" y="68"/>
                    </a:lnTo>
                    <a:lnTo>
                      <a:pt x="55" y="66"/>
                    </a:lnTo>
                    <a:lnTo>
                      <a:pt x="56" y="66"/>
                    </a:lnTo>
                    <a:lnTo>
                      <a:pt x="58" y="65"/>
                    </a:lnTo>
                    <a:lnTo>
                      <a:pt x="60" y="64"/>
                    </a:lnTo>
                    <a:lnTo>
                      <a:pt x="61" y="64"/>
                    </a:lnTo>
                    <a:lnTo>
                      <a:pt x="61" y="6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" name="Freeform 4054"/>
              <p:cNvSpPr>
                <a:spLocks/>
              </p:cNvSpPr>
              <p:nvPr/>
            </p:nvSpPr>
            <p:spPr bwMode="auto">
              <a:xfrm>
                <a:off x="4307" y="3604"/>
                <a:ext cx="9" cy="14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5" y="4"/>
                  </a:cxn>
                  <a:cxn ang="0">
                    <a:pos x="39" y="2"/>
                  </a:cxn>
                  <a:cxn ang="0">
                    <a:pos x="33" y="2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6" y="2"/>
                  </a:cxn>
                  <a:cxn ang="0">
                    <a:pos x="10" y="3"/>
                  </a:cxn>
                  <a:cxn ang="0">
                    <a:pos x="6" y="4"/>
                  </a:cxn>
                  <a:cxn ang="0">
                    <a:pos x="0" y="5"/>
                  </a:cxn>
                  <a:cxn ang="0">
                    <a:pos x="22" y="69"/>
                  </a:cxn>
                  <a:cxn ang="0">
                    <a:pos x="23" y="69"/>
                  </a:cxn>
                  <a:cxn ang="0">
                    <a:pos x="24" y="67"/>
                  </a:cxn>
                  <a:cxn ang="0">
                    <a:pos x="25" y="67"/>
                  </a:cxn>
                  <a:cxn ang="0">
                    <a:pos x="25" y="67"/>
                  </a:cxn>
                  <a:cxn ang="0">
                    <a:pos x="25" y="67"/>
                  </a:cxn>
                  <a:cxn ang="0">
                    <a:pos x="26" y="67"/>
                  </a:cxn>
                  <a:cxn ang="0">
                    <a:pos x="26" y="67"/>
                  </a:cxn>
                  <a:cxn ang="0">
                    <a:pos x="26" y="67"/>
                  </a:cxn>
                  <a:cxn ang="0">
                    <a:pos x="26" y="67"/>
                  </a:cxn>
                  <a:cxn ang="0">
                    <a:pos x="45" y="4"/>
                  </a:cxn>
                </a:cxnLst>
                <a:rect l="0" t="0" r="r" b="b"/>
                <a:pathLst>
                  <a:path w="45" h="69">
                    <a:moveTo>
                      <a:pt x="45" y="4"/>
                    </a:moveTo>
                    <a:lnTo>
                      <a:pt x="45" y="4"/>
                    </a:lnTo>
                    <a:lnTo>
                      <a:pt x="39" y="2"/>
                    </a:lnTo>
                    <a:lnTo>
                      <a:pt x="33" y="2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6" y="2"/>
                    </a:lnTo>
                    <a:lnTo>
                      <a:pt x="10" y="3"/>
                    </a:lnTo>
                    <a:lnTo>
                      <a:pt x="6" y="4"/>
                    </a:lnTo>
                    <a:lnTo>
                      <a:pt x="0" y="5"/>
                    </a:lnTo>
                    <a:lnTo>
                      <a:pt x="22" y="69"/>
                    </a:lnTo>
                    <a:lnTo>
                      <a:pt x="23" y="69"/>
                    </a:lnTo>
                    <a:lnTo>
                      <a:pt x="24" y="67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26" y="67"/>
                    </a:lnTo>
                    <a:lnTo>
                      <a:pt x="26" y="67"/>
                    </a:lnTo>
                    <a:lnTo>
                      <a:pt x="26" y="67"/>
                    </a:lnTo>
                    <a:lnTo>
                      <a:pt x="26" y="67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" name="Freeform 4055"/>
              <p:cNvSpPr>
                <a:spLocks/>
              </p:cNvSpPr>
              <p:nvPr/>
            </p:nvSpPr>
            <p:spPr bwMode="auto">
              <a:xfrm>
                <a:off x="4312" y="3605"/>
                <a:ext cx="11" cy="13"/>
              </a:xfrm>
              <a:custGeom>
                <a:avLst/>
                <a:gdLst/>
                <a:ahLst/>
                <a:cxnLst>
                  <a:cxn ang="0">
                    <a:pos x="50" y="17"/>
                  </a:cxn>
                  <a:cxn ang="0">
                    <a:pos x="51" y="18"/>
                  </a:cxn>
                  <a:cxn ang="0">
                    <a:pos x="48" y="15"/>
                  </a:cxn>
                  <a:cxn ang="0">
                    <a:pos x="44" y="11"/>
                  </a:cxn>
                  <a:cxn ang="0">
                    <a:pos x="40" y="9"/>
                  </a:cxn>
                  <a:cxn ang="0">
                    <a:pos x="36" y="7"/>
                  </a:cxn>
                  <a:cxn ang="0">
                    <a:pos x="32" y="5"/>
                  </a:cxn>
                  <a:cxn ang="0">
                    <a:pos x="27" y="2"/>
                  </a:cxn>
                  <a:cxn ang="0">
                    <a:pos x="24" y="1"/>
                  </a:cxn>
                  <a:cxn ang="0">
                    <a:pos x="19" y="0"/>
                  </a:cxn>
                  <a:cxn ang="0">
                    <a:pos x="0" y="63"/>
                  </a:cxn>
                  <a:cxn ang="0">
                    <a:pos x="2" y="65"/>
                  </a:cxn>
                  <a:cxn ang="0">
                    <a:pos x="3" y="65"/>
                  </a:cxn>
                  <a:cxn ang="0">
                    <a:pos x="3" y="65"/>
                  </a:cxn>
                  <a:cxn ang="0">
                    <a:pos x="4" y="65"/>
                  </a:cxn>
                  <a:cxn ang="0">
                    <a:pos x="4" y="65"/>
                  </a:cxn>
                  <a:cxn ang="0">
                    <a:pos x="4" y="65"/>
                  </a:cxn>
                  <a:cxn ang="0">
                    <a:pos x="4" y="66"/>
                  </a:cxn>
                  <a:cxn ang="0">
                    <a:pos x="4" y="65"/>
                  </a:cxn>
                  <a:cxn ang="0">
                    <a:pos x="5" y="66"/>
                  </a:cxn>
                  <a:cxn ang="0">
                    <a:pos x="50" y="17"/>
                  </a:cxn>
                </a:cxnLst>
                <a:rect l="0" t="0" r="r" b="b"/>
                <a:pathLst>
                  <a:path w="51" h="66">
                    <a:moveTo>
                      <a:pt x="50" y="17"/>
                    </a:moveTo>
                    <a:lnTo>
                      <a:pt x="51" y="18"/>
                    </a:lnTo>
                    <a:lnTo>
                      <a:pt x="48" y="15"/>
                    </a:lnTo>
                    <a:lnTo>
                      <a:pt x="44" y="11"/>
                    </a:lnTo>
                    <a:lnTo>
                      <a:pt x="40" y="9"/>
                    </a:lnTo>
                    <a:lnTo>
                      <a:pt x="36" y="7"/>
                    </a:lnTo>
                    <a:lnTo>
                      <a:pt x="32" y="5"/>
                    </a:lnTo>
                    <a:lnTo>
                      <a:pt x="27" y="2"/>
                    </a:lnTo>
                    <a:lnTo>
                      <a:pt x="24" y="1"/>
                    </a:lnTo>
                    <a:lnTo>
                      <a:pt x="19" y="0"/>
                    </a:lnTo>
                    <a:lnTo>
                      <a:pt x="0" y="63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3" y="65"/>
                    </a:lnTo>
                    <a:lnTo>
                      <a:pt x="4" y="65"/>
                    </a:lnTo>
                    <a:lnTo>
                      <a:pt x="4" y="65"/>
                    </a:lnTo>
                    <a:lnTo>
                      <a:pt x="4" y="65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5" y="66"/>
                    </a:lnTo>
                    <a:lnTo>
                      <a:pt x="5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" name="Freeform 4056"/>
              <p:cNvSpPr>
                <a:spLocks/>
              </p:cNvSpPr>
              <p:nvPr/>
            </p:nvSpPr>
            <p:spPr bwMode="auto">
              <a:xfrm>
                <a:off x="4313" y="3608"/>
                <a:ext cx="12" cy="12"/>
              </a:xfrm>
              <a:custGeom>
                <a:avLst/>
                <a:gdLst/>
                <a:ahLst/>
                <a:cxnLst>
                  <a:cxn ang="0">
                    <a:pos x="51" y="49"/>
                  </a:cxn>
                  <a:cxn ang="0">
                    <a:pos x="51" y="5"/>
                  </a:cxn>
                  <a:cxn ang="0">
                    <a:pos x="50" y="4"/>
                  </a:cxn>
                  <a:cxn ang="0">
                    <a:pos x="50" y="4"/>
                  </a:cxn>
                  <a:cxn ang="0">
                    <a:pos x="50" y="4"/>
                  </a:cxn>
                  <a:cxn ang="0">
                    <a:pos x="50" y="3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46" y="0"/>
                  </a:cxn>
                  <a:cxn ang="0">
                    <a:pos x="1" y="4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9"/>
                  </a:cxn>
                  <a:cxn ang="0">
                    <a:pos x="1" y="50"/>
                  </a:cxn>
                  <a:cxn ang="0">
                    <a:pos x="1" y="49"/>
                  </a:cxn>
                  <a:cxn ang="0">
                    <a:pos x="0" y="5"/>
                  </a:cxn>
                  <a:cxn ang="0">
                    <a:pos x="1" y="49"/>
                  </a:cxn>
                  <a:cxn ang="0">
                    <a:pos x="7" y="54"/>
                  </a:cxn>
                  <a:cxn ang="0">
                    <a:pos x="13" y="58"/>
                  </a:cxn>
                  <a:cxn ang="0">
                    <a:pos x="20" y="60"/>
                  </a:cxn>
                  <a:cxn ang="0">
                    <a:pos x="25" y="60"/>
                  </a:cxn>
                  <a:cxn ang="0">
                    <a:pos x="31" y="60"/>
                  </a:cxn>
                  <a:cxn ang="0">
                    <a:pos x="38" y="58"/>
                  </a:cxn>
                  <a:cxn ang="0">
                    <a:pos x="43" y="56"/>
                  </a:cxn>
                  <a:cxn ang="0">
                    <a:pos x="48" y="51"/>
                  </a:cxn>
                  <a:cxn ang="0">
                    <a:pos x="52" y="48"/>
                  </a:cxn>
                  <a:cxn ang="0">
                    <a:pos x="55" y="42"/>
                  </a:cxn>
                  <a:cxn ang="0">
                    <a:pos x="59" y="36"/>
                  </a:cxn>
                  <a:cxn ang="0">
                    <a:pos x="60" y="30"/>
                  </a:cxn>
                  <a:cxn ang="0">
                    <a:pos x="60" y="23"/>
                  </a:cxn>
                  <a:cxn ang="0">
                    <a:pos x="59" y="18"/>
                  </a:cxn>
                  <a:cxn ang="0">
                    <a:pos x="55" y="11"/>
                  </a:cxn>
                  <a:cxn ang="0">
                    <a:pos x="51" y="5"/>
                  </a:cxn>
                  <a:cxn ang="0">
                    <a:pos x="51" y="49"/>
                  </a:cxn>
                </a:cxnLst>
                <a:rect l="0" t="0" r="r" b="b"/>
                <a:pathLst>
                  <a:path w="60" h="60">
                    <a:moveTo>
                      <a:pt x="51" y="49"/>
                    </a:moveTo>
                    <a:lnTo>
                      <a:pt x="51" y="5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6" y="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5"/>
                    </a:lnTo>
                    <a:lnTo>
                      <a:pt x="1" y="49"/>
                    </a:lnTo>
                    <a:lnTo>
                      <a:pt x="7" y="54"/>
                    </a:lnTo>
                    <a:lnTo>
                      <a:pt x="13" y="58"/>
                    </a:lnTo>
                    <a:lnTo>
                      <a:pt x="20" y="60"/>
                    </a:lnTo>
                    <a:lnTo>
                      <a:pt x="25" y="60"/>
                    </a:lnTo>
                    <a:lnTo>
                      <a:pt x="31" y="60"/>
                    </a:lnTo>
                    <a:lnTo>
                      <a:pt x="38" y="58"/>
                    </a:lnTo>
                    <a:lnTo>
                      <a:pt x="43" y="56"/>
                    </a:lnTo>
                    <a:lnTo>
                      <a:pt x="48" y="51"/>
                    </a:lnTo>
                    <a:lnTo>
                      <a:pt x="52" y="48"/>
                    </a:lnTo>
                    <a:lnTo>
                      <a:pt x="55" y="42"/>
                    </a:lnTo>
                    <a:lnTo>
                      <a:pt x="59" y="36"/>
                    </a:lnTo>
                    <a:lnTo>
                      <a:pt x="60" y="30"/>
                    </a:lnTo>
                    <a:lnTo>
                      <a:pt x="60" y="23"/>
                    </a:lnTo>
                    <a:lnTo>
                      <a:pt x="59" y="18"/>
                    </a:lnTo>
                    <a:lnTo>
                      <a:pt x="55" y="11"/>
                    </a:lnTo>
                    <a:lnTo>
                      <a:pt x="51" y="5"/>
                    </a:lnTo>
                    <a:lnTo>
                      <a:pt x="51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" name="Freeform 4057"/>
              <p:cNvSpPr>
                <a:spLocks/>
              </p:cNvSpPr>
              <p:nvPr/>
            </p:nvSpPr>
            <p:spPr bwMode="auto">
              <a:xfrm>
                <a:off x="4309" y="3609"/>
                <a:ext cx="14" cy="14"/>
              </a:xfrm>
              <a:custGeom>
                <a:avLst/>
                <a:gdLst/>
                <a:ahLst/>
                <a:cxnLst>
                  <a:cxn ang="0">
                    <a:pos x="10" y="60"/>
                  </a:cxn>
                  <a:cxn ang="0">
                    <a:pos x="59" y="59"/>
                  </a:cxn>
                  <a:cxn ang="0">
                    <a:pos x="72" y="44"/>
                  </a:cxn>
                  <a:cxn ang="0">
                    <a:pos x="21" y="0"/>
                  </a:cxn>
                  <a:cxn ang="0">
                    <a:pos x="8" y="15"/>
                  </a:cxn>
                  <a:cxn ang="0">
                    <a:pos x="10" y="60"/>
                  </a:cxn>
                  <a:cxn ang="0">
                    <a:pos x="8" y="15"/>
                  </a:cxn>
                  <a:cxn ang="0">
                    <a:pos x="4" y="22"/>
                  </a:cxn>
                  <a:cxn ang="0">
                    <a:pos x="1" y="29"/>
                  </a:cxn>
                  <a:cxn ang="0">
                    <a:pos x="0" y="34"/>
                  </a:cxn>
                  <a:cxn ang="0">
                    <a:pos x="0" y="41"/>
                  </a:cxn>
                  <a:cxn ang="0">
                    <a:pos x="1" y="47"/>
                  </a:cxn>
                  <a:cxn ang="0">
                    <a:pos x="5" y="53"/>
                  </a:cxn>
                  <a:cxn ang="0">
                    <a:pos x="8" y="58"/>
                  </a:cxn>
                  <a:cxn ang="0">
                    <a:pos x="13" y="62"/>
                  </a:cxn>
                  <a:cxn ang="0">
                    <a:pos x="17" y="66"/>
                  </a:cxn>
                  <a:cxn ang="0">
                    <a:pos x="23" y="69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2" y="70"/>
                  </a:cxn>
                  <a:cxn ang="0">
                    <a:pos x="47" y="68"/>
                  </a:cxn>
                  <a:cxn ang="0">
                    <a:pos x="54" y="63"/>
                  </a:cxn>
                  <a:cxn ang="0">
                    <a:pos x="59" y="59"/>
                  </a:cxn>
                  <a:cxn ang="0">
                    <a:pos x="10" y="60"/>
                  </a:cxn>
                </a:cxnLst>
                <a:rect l="0" t="0" r="r" b="b"/>
                <a:pathLst>
                  <a:path w="72" h="70">
                    <a:moveTo>
                      <a:pt x="10" y="60"/>
                    </a:moveTo>
                    <a:lnTo>
                      <a:pt x="59" y="59"/>
                    </a:lnTo>
                    <a:lnTo>
                      <a:pt x="72" y="44"/>
                    </a:lnTo>
                    <a:lnTo>
                      <a:pt x="21" y="0"/>
                    </a:lnTo>
                    <a:lnTo>
                      <a:pt x="8" y="15"/>
                    </a:lnTo>
                    <a:lnTo>
                      <a:pt x="10" y="60"/>
                    </a:lnTo>
                    <a:lnTo>
                      <a:pt x="8" y="15"/>
                    </a:lnTo>
                    <a:lnTo>
                      <a:pt x="4" y="22"/>
                    </a:lnTo>
                    <a:lnTo>
                      <a:pt x="1" y="29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1" y="47"/>
                    </a:lnTo>
                    <a:lnTo>
                      <a:pt x="5" y="53"/>
                    </a:lnTo>
                    <a:lnTo>
                      <a:pt x="8" y="58"/>
                    </a:lnTo>
                    <a:lnTo>
                      <a:pt x="13" y="62"/>
                    </a:lnTo>
                    <a:lnTo>
                      <a:pt x="17" y="66"/>
                    </a:lnTo>
                    <a:lnTo>
                      <a:pt x="23" y="69"/>
                    </a:lnTo>
                    <a:lnTo>
                      <a:pt x="29" y="70"/>
                    </a:lnTo>
                    <a:lnTo>
                      <a:pt x="36" y="70"/>
                    </a:lnTo>
                    <a:lnTo>
                      <a:pt x="42" y="70"/>
                    </a:lnTo>
                    <a:lnTo>
                      <a:pt x="47" y="68"/>
                    </a:lnTo>
                    <a:lnTo>
                      <a:pt x="54" y="63"/>
                    </a:lnTo>
                    <a:lnTo>
                      <a:pt x="59" y="59"/>
                    </a:lnTo>
                    <a:lnTo>
                      <a:pt x="10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" name="Freeform 4058"/>
              <p:cNvSpPr>
                <a:spLocks/>
              </p:cNvSpPr>
              <p:nvPr/>
            </p:nvSpPr>
            <p:spPr bwMode="auto">
              <a:xfrm>
                <a:off x="4311" y="3609"/>
                <a:ext cx="10" cy="12"/>
              </a:xfrm>
              <a:custGeom>
                <a:avLst/>
                <a:gdLst/>
                <a:ahLst/>
                <a:cxnLst>
                  <a:cxn ang="0">
                    <a:pos x="3" y="59"/>
                  </a:cxn>
                  <a:cxn ang="0">
                    <a:pos x="1" y="59"/>
                  </a:cxn>
                  <a:cxn ang="0">
                    <a:pos x="0" y="59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9"/>
                  </a:cxn>
                  <a:cxn ang="0">
                    <a:pos x="1" y="59"/>
                  </a:cxn>
                  <a:cxn ang="0">
                    <a:pos x="1" y="59"/>
                  </a:cxn>
                  <a:cxn ang="0">
                    <a:pos x="49" y="12"/>
                  </a:cxn>
                  <a:cxn ang="0">
                    <a:pos x="47" y="10"/>
                  </a:cxn>
                  <a:cxn ang="0">
                    <a:pos x="45" y="9"/>
                  </a:cxn>
                  <a:cxn ang="0">
                    <a:pos x="43" y="7"/>
                  </a:cxn>
                  <a:cxn ang="0">
                    <a:pos x="42" y="6"/>
                  </a:cxn>
                  <a:cxn ang="0">
                    <a:pos x="40" y="5"/>
                  </a:cxn>
                  <a:cxn ang="0">
                    <a:pos x="37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0"/>
                  </a:cxn>
                  <a:cxn ang="0">
                    <a:pos x="3" y="59"/>
                  </a:cxn>
                </a:cxnLst>
                <a:rect l="0" t="0" r="r" b="b"/>
                <a:pathLst>
                  <a:path w="49" h="59">
                    <a:moveTo>
                      <a:pt x="3" y="59"/>
                    </a:moveTo>
                    <a:lnTo>
                      <a:pt x="1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9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49" y="12"/>
                    </a:lnTo>
                    <a:lnTo>
                      <a:pt x="47" y="10"/>
                    </a:lnTo>
                    <a:lnTo>
                      <a:pt x="45" y="9"/>
                    </a:lnTo>
                    <a:lnTo>
                      <a:pt x="43" y="7"/>
                    </a:lnTo>
                    <a:lnTo>
                      <a:pt x="42" y="6"/>
                    </a:lnTo>
                    <a:lnTo>
                      <a:pt x="40" y="5"/>
                    </a:lnTo>
                    <a:lnTo>
                      <a:pt x="37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" name="Freeform 4059"/>
              <p:cNvSpPr>
                <a:spLocks/>
              </p:cNvSpPr>
              <p:nvPr/>
            </p:nvSpPr>
            <p:spPr bwMode="auto">
              <a:xfrm>
                <a:off x="4311" y="3608"/>
                <a:ext cx="6" cy="13"/>
              </a:xfrm>
              <a:custGeom>
                <a:avLst/>
                <a:gdLst/>
                <a:ahLst/>
                <a:cxnLst>
                  <a:cxn ang="0">
                    <a:pos x="2" y="67"/>
                  </a:cxn>
                  <a:cxn ang="0">
                    <a:pos x="2" y="67"/>
                  </a:cxn>
                  <a:cxn ang="0">
                    <a:pos x="1" y="67"/>
                  </a:cxn>
                  <a:cxn ang="0">
                    <a:pos x="1" y="67"/>
                  </a:cxn>
                  <a:cxn ang="0">
                    <a:pos x="1" y="67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29" y="7"/>
                  </a:cxn>
                  <a:cxn ang="0">
                    <a:pos x="25" y="5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6" y="1"/>
                  </a:cxn>
                  <a:cxn ang="0">
                    <a:pos x="12" y="1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67"/>
                  </a:cxn>
                </a:cxnLst>
                <a:rect l="0" t="0" r="r" b="b"/>
                <a:pathLst>
                  <a:path w="29" h="67">
                    <a:moveTo>
                      <a:pt x="2" y="67"/>
                    </a:moveTo>
                    <a:lnTo>
                      <a:pt x="2" y="67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9" y="7"/>
                    </a:lnTo>
                    <a:lnTo>
                      <a:pt x="25" y="5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6" y="1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" name="Freeform 4060"/>
              <p:cNvSpPr>
                <a:spLocks/>
              </p:cNvSpPr>
              <p:nvPr/>
            </p:nvSpPr>
            <p:spPr bwMode="auto">
              <a:xfrm>
                <a:off x="4306" y="3608"/>
                <a:ext cx="6" cy="13"/>
              </a:xfrm>
              <a:custGeom>
                <a:avLst/>
                <a:gdLst/>
                <a:ahLst/>
                <a:cxnLst>
                  <a:cxn ang="0">
                    <a:pos x="29" y="67"/>
                  </a:cxn>
                  <a:cxn ang="0">
                    <a:pos x="29" y="67"/>
                  </a:cxn>
                  <a:cxn ang="0">
                    <a:pos x="29" y="67"/>
                  </a:cxn>
                  <a:cxn ang="0">
                    <a:pos x="30" y="67"/>
                  </a:cxn>
                  <a:cxn ang="0">
                    <a:pos x="30" y="67"/>
                  </a:cxn>
                  <a:cxn ang="0">
                    <a:pos x="30" y="67"/>
                  </a:cxn>
                  <a:cxn ang="0">
                    <a:pos x="29" y="67"/>
                  </a:cxn>
                  <a:cxn ang="0">
                    <a:pos x="29" y="67"/>
                  </a:cxn>
                  <a:cxn ang="0">
                    <a:pos x="29" y="67"/>
                  </a:cxn>
                  <a:cxn ang="0">
                    <a:pos x="28" y="67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6" y="1"/>
                  </a:cxn>
                  <a:cxn ang="0">
                    <a:pos x="13" y="2"/>
                  </a:cxn>
                  <a:cxn ang="0">
                    <a:pos x="9" y="4"/>
                  </a:cxn>
                  <a:cxn ang="0">
                    <a:pos x="6" y="4"/>
                  </a:cxn>
                  <a:cxn ang="0">
                    <a:pos x="3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9" y="67"/>
                  </a:cxn>
                </a:cxnLst>
                <a:rect l="0" t="0" r="r" b="b"/>
                <a:pathLst>
                  <a:path w="30" h="67">
                    <a:moveTo>
                      <a:pt x="29" y="67"/>
                    </a:moveTo>
                    <a:lnTo>
                      <a:pt x="29" y="67"/>
                    </a:lnTo>
                    <a:lnTo>
                      <a:pt x="29" y="67"/>
                    </a:lnTo>
                    <a:lnTo>
                      <a:pt x="30" y="67"/>
                    </a:lnTo>
                    <a:lnTo>
                      <a:pt x="30" y="67"/>
                    </a:lnTo>
                    <a:lnTo>
                      <a:pt x="30" y="67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28" y="67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9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" name="Freeform 4061"/>
              <p:cNvSpPr>
                <a:spLocks/>
              </p:cNvSpPr>
              <p:nvPr/>
            </p:nvSpPr>
            <p:spPr bwMode="auto">
              <a:xfrm>
                <a:off x="4302" y="3609"/>
                <a:ext cx="10" cy="13"/>
              </a:xfrm>
              <a:custGeom>
                <a:avLst/>
                <a:gdLst/>
                <a:ahLst/>
                <a:cxnLst>
                  <a:cxn ang="0">
                    <a:pos x="47" y="63"/>
                  </a:cxn>
                  <a:cxn ang="0">
                    <a:pos x="47" y="63"/>
                  </a:cxn>
                  <a:cxn ang="0">
                    <a:pos x="47" y="63"/>
                  </a:cxn>
                  <a:cxn ang="0">
                    <a:pos x="49" y="62"/>
                  </a:cxn>
                  <a:cxn ang="0">
                    <a:pos x="50" y="62"/>
                  </a:cxn>
                  <a:cxn ang="0">
                    <a:pos x="50" y="61"/>
                  </a:cxn>
                  <a:cxn ang="0">
                    <a:pos x="51" y="61"/>
                  </a:cxn>
                  <a:cxn ang="0">
                    <a:pos x="51" y="60"/>
                  </a:cxn>
                  <a:cxn ang="0">
                    <a:pos x="52" y="60"/>
                  </a:cxn>
                  <a:cxn ang="0">
                    <a:pos x="52" y="60"/>
                  </a:cxn>
                  <a:cxn ang="0">
                    <a:pos x="23" y="0"/>
                  </a:cxn>
                  <a:cxn ang="0">
                    <a:pos x="20" y="1"/>
                  </a:cxn>
                  <a:cxn ang="0">
                    <a:pos x="16" y="3"/>
                  </a:cxn>
                  <a:cxn ang="0">
                    <a:pos x="14" y="6"/>
                  </a:cxn>
                  <a:cxn ang="0">
                    <a:pos x="11" y="7"/>
                  </a:cxn>
                  <a:cxn ang="0">
                    <a:pos x="7" y="9"/>
                  </a:cxn>
                  <a:cxn ang="0">
                    <a:pos x="5" y="12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47" y="63"/>
                  </a:cxn>
                </a:cxnLst>
                <a:rect l="0" t="0" r="r" b="b"/>
                <a:pathLst>
                  <a:path w="52" h="63">
                    <a:moveTo>
                      <a:pt x="47" y="63"/>
                    </a:moveTo>
                    <a:lnTo>
                      <a:pt x="47" y="63"/>
                    </a:lnTo>
                    <a:lnTo>
                      <a:pt x="47" y="63"/>
                    </a:lnTo>
                    <a:lnTo>
                      <a:pt x="49" y="62"/>
                    </a:lnTo>
                    <a:lnTo>
                      <a:pt x="50" y="62"/>
                    </a:lnTo>
                    <a:lnTo>
                      <a:pt x="50" y="61"/>
                    </a:lnTo>
                    <a:lnTo>
                      <a:pt x="51" y="61"/>
                    </a:lnTo>
                    <a:lnTo>
                      <a:pt x="51" y="60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16" y="3"/>
                    </a:lnTo>
                    <a:lnTo>
                      <a:pt x="14" y="6"/>
                    </a:lnTo>
                    <a:lnTo>
                      <a:pt x="11" y="7"/>
                    </a:lnTo>
                    <a:lnTo>
                      <a:pt x="7" y="9"/>
                    </a:lnTo>
                    <a:lnTo>
                      <a:pt x="5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47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" name="Freeform 4062"/>
              <p:cNvSpPr>
                <a:spLocks/>
              </p:cNvSpPr>
              <p:nvPr/>
            </p:nvSpPr>
            <p:spPr bwMode="auto">
              <a:xfrm>
                <a:off x="4297" y="3613"/>
                <a:ext cx="14" cy="10"/>
              </a:xfrm>
              <a:custGeom>
                <a:avLst/>
                <a:gdLst/>
                <a:ahLst/>
                <a:cxnLst>
                  <a:cxn ang="0">
                    <a:pos x="67" y="51"/>
                  </a:cxn>
                  <a:cxn ang="0">
                    <a:pos x="67" y="51"/>
                  </a:cxn>
                  <a:cxn ang="0">
                    <a:pos x="67" y="52"/>
                  </a:cxn>
                  <a:cxn ang="0">
                    <a:pos x="67" y="52"/>
                  </a:cxn>
                  <a:cxn ang="0">
                    <a:pos x="67" y="52"/>
                  </a:cxn>
                  <a:cxn ang="0">
                    <a:pos x="67" y="52"/>
                  </a:cxn>
                  <a:cxn ang="0">
                    <a:pos x="67" y="51"/>
                  </a:cxn>
                  <a:cxn ang="0">
                    <a:pos x="68" y="51"/>
                  </a:cxn>
                  <a:cxn ang="0">
                    <a:pos x="68" y="50"/>
                  </a:cxn>
                  <a:cxn ang="0">
                    <a:pos x="70" y="47"/>
                  </a:cxn>
                  <a:cxn ang="0">
                    <a:pos x="23" y="0"/>
                  </a:cxn>
                  <a:cxn ang="0">
                    <a:pos x="19" y="5"/>
                  </a:cxn>
                  <a:cxn ang="0">
                    <a:pos x="15" y="9"/>
                  </a:cxn>
                  <a:cxn ang="0">
                    <a:pos x="12" y="15"/>
                  </a:cxn>
                  <a:cxn ang="0">
                    <a:pos x="8" y="20"/>
                  </a:cxn>
                  <a:cxn ang="0">
                    <a:pos x="6" y="26"/>
                  </a:cxn>
                  <a:cxn ang="0">
                    <a:pos x="4" y="31"/>
                  </a:cxn>
                  <a:cxn ang="0">
                    <a:pos x="1" y="38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67" y="51"/>
                  </a:cxn>
                </a:cxnLst>
                <a:rect l="0" t="0" r="r" b="b"/>
                <a:pathLst>
                  <a:path w="70" h="52">
                    <a:moveTo>
                      <a:pt x="67" y="51"/>
                    </a:moveTo>
                    <a:lnTo>
                      <a:pt x="67" y="51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1"/>
                    </a:lnTo>
                    <a:lnTo>
                      <a:pt x="68" y="51"/>
                    </a:lnTo>
                    <a:lnTo>
                      <a:pt x="68" y="50"/>
                    </a:lnTo>
                    <a:lnTo>
                      <a:pt x="70" y="47"/>
                    </a:lnTo>
                    <a:lnTo>
                      <a:pt x="23" y="0"/>
                    </a:lnTo>
                    <a:lnTo>
                      <a:pt x="19" y="5"/>
                    </a:lnTo>
                    <a:lnTo>
                      <a:pt x="15" y="9"/>
                    </a:lnTo>
                    <a:lnTo>
                      <a:pt x="12" y="15"/>
                    </a:lnTo>
                    <a:lnTo>
                      <a:pt x="8" y="20"/>
                    </a:lnTo>
                    <a:lnTo>
                      <a:pt x="6" y="26"/>
                    </a:lnTo>
                    <a:lnTo>
                      <a:pt x="4" y="31"/>
                    </a:lnTo>
                    <a:lnTo>
                      <a:pt x="1" y="38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67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" name="Freeform 4063"/>
              <p:cNvSpPr>
                <a:spLocks/>
              </p:cNvSpPr>
              <p:nvPr/>
            </p:nvSpPr>
            <p:spPr bwMode="auto">
              <a:xfrm>
                <a:off x="4297" y="3620"/>
                <a:ext cx="13" cy="10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2" y="0"/>
                  </a:cxn>
                  <a:cxn ang="0">
                    <a:pos x="64" y="2"/>
                  </a:cxn>
                  <a:cxn ang="0">
                    <a:pos x="65" y="3"/>
                  </a:cxn>
                  <a:cxn ang="0">
                    <a:pos x="65" y="4"/>
                  </a:cxn>
                  <a:cxn ang="0">
                    <a:pos x="66" y="6"/>
                  </a:cxn>
                  <a:cxn ang="0">
                    <a:pos x="66" y="7"/>
                  </a:cxn>
                  <a:cxn ang="0">
                    <a:pos x="67" y="10"/>
                  </a:cxn>
                  <a:cxn ang="0">
                    <a:pos x="67" y="11"/>
                  </a:cxn>
                  <a:cxn ang="0">
                    <a:pos x="67" y="12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4" y="29"/>
                  </a:cxn>
                  <a:cxn ang="0">
                    <a:pos x="6" y="34"/>
                  </a:cxn>
                  <a:cxn ang="0">
                    <a:pos x="8" y="40"/>
                  </a:cxn>
                  <a:cxn ang="0">
                    <a:pos x="12" y="44"/>
                  </a:cxn>
                  <a:cxn ang="0">
                    <a:pos x="16" y="48"/>
                  </a:cxn>
                  <a:cxn ang="0">
                    <a:pos x="16" y="48"/>
                  </a:cxn>
                  <a:cxn ang="0">
                    <a:pos x="62" y="0"/>
                  </a:cxn>
                </a:cxnLst>
                <a:rect l="0" t="0" r="r" b="b"/>
                <a:pathLst>
                  <a:path w="67" h="48">
                    <a:moveTo>
                      <a:pt x="62" y="0"/>
                    </a:moveTo>
                    <a:lnTo>
                      <a:pt x="62" y="0"/>
                    </a:lnTo>
                    <a:lnTo>
                      <a:pt x="64" y="2"/>
                    </a:lnTo>
                    <a:lnTo>
                      <a:pt x="65" y="3"/>
                    </a:lnTo>
                    <a:lnTo>
                      <a:pt x="65" y="4"/>
                    </a:lnTo>
                    <a:lnTo>
                      <a:pt x="66" y="6"/>
                    </a:lnTo>
                    <a:lnTo>
                      <a:pt x="66" y="7"/>
                    </a:lnTo>
                    <a:lnTo>
                      <a:pt x="67" y="10"/>
                    </a:lnTo>
                    <a:lnTo>
                      <a:pt x="67" y="11"/>
                    </a:lnTo>
                    <a:lnTo>
                      <a:pt x="67" y="12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4" y="29"/>
                    </a:lnTo>
                    <a:lnTo>
                      <a:pt x="6" y="34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" name="Freeform 4064"/>
              <p:cNvSpPr>
                <a:spLocks/>
              </p:cNvSpPr>
              <p:nvPr/>
            </p:nvSpPr>
            <p:spPr bwMode="auto">
              <a:xfrm>
                <a:off x="4300" y="3620"/>
                <a:ext cx="9" cy="13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42" y="0"/>
                  </a:cxn>
                  <a:cxn ang="0">
                    <a:pos x="43" y="1"/>
                  </a:cxn>
                  <a:cxn ang="0">
                    <a:pos x="44" y="1"/>
                  </a:cxn>
                  <a:cxn ang="0">
                    <a:pos x="44" y="2"/>
                  </a:cxn>
                  <a:cxn ang="0">
                    <a:pos x="45" y="2"/>
                  </a:cxn>
                  <a:cxn ang="0">
                    <a:pos x="46" y="3"/>
                  </a:cxn>
                  <a:cxn ang="0">
                    <a:pos x="46" y="3"/>
                  </a:cxn>
                  <a:cxn ang="0">
                    <a:pos x="0" y="51"/>
                  </a:cxn>
                  <a:cxn ang="0">
                    <a:pos x="3" y="53"/>
                  </a:cxn>
                  <a:cxn ang="0">
                    <a:pos x="5" y="56"/>
                  </a:cxn>
                  <a:cxn ang="0">
                    <a:pos x="8" y="58"/>
                  </a:cxn>
                  <a:cxn ang="0">
                    <a:pos x="12" y="60"/>
                  </a:cxn>
                  <a:cxn ang="0">
                    <a:pos x="15" y="61"/>
                  </a:cxn>
                  <a:cxn ang="0">
                    <a:pos x="19" y="63"/>
                  </a:cxn>
                  <a:cxn ang="0">
                    <a:pos x="22" y="65"/>
                  </a:cxn>
                  <a:cxn ang="0">
                    <a:pos x="26" y="66"/>
                  </a:cxn>
                  <a:cxn ang="0">
                    <a:pos x="26" y="66"/>
                  </a:cxn>
                  <a:cxn ang="0">
                    <a:pos x="39" y="0"/>
                  </a:cxn>
                </a:cxnLst>
                <a:rect l="0" t="0" r="r" b="b"/>
                <a:pathLst>
                  <a:path w="46" h="66">
                    <a:moveTo>
                      <a:pt x="39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0" y="51"/>
                    </a:lnTo>
                    <a:lnTo>
                      <a:pt x="3" y="53"/>
                    </a:lnTo>
                    <a:lnTo>
                      <a:pt x="5" y="56"/>
                    </a:lnTo>
                    <a:lnTo>
                      <a:pt x="8" y="58"/>
                    </a:lnTo>
                    <a:lnTo>
                      <a:pt x="12" y="60"/>
                    </a:lnTo>
                    <a:lnTo>
                      <a:pt x="15" y="61"/>
                    </a:lnTo>
                    <a:lnTo>
                      <a:pt x="19" y="63"/>
                    </a:lnTo>
                    <a:lnTo>
                      <a:pt x="22" y="65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" name="Freeform 4065"/>
              <p:cNvSpPr>
                <a:spLocks/>
              </p:cNvSpPr>
              <p:nvPr/>
            </p:nvSpPr>
            <p:spPr bwMode="auto">
              <a:xfrm>
                <a:off x="4305" y="3620"/>
                <a:ext cx="6" cy="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10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10" y="1"/>
                  </a:cxn>
                  <a:cxn ang="0">
                    <a:pos x="11" y="1"/>
                  </a:cxn>
                  <a:cxn ang="0">
                    <a:pos x="13" y="1"/>
                  </a:cxn>
                  <a:cxn ang="0">
                    <a:pos x="0" y="67"/>
                  </a:cxn>
                  <a:cxn ang="0">
                    <a:pos x="4" y="67"/>
                  </a:cxn>
                  <a:cxn ang="0">
                    <a:pos x="8" y="68"/>
                  </a:cxn>
                  <a:cxn ang="0">
                    <a:pos x="12" y="68"/>
                  </a:cxn>
                  <a:cxn ang="0">
                    <a:pos x="16" y="67"/>
                  </a:cxn>
                  <a:cxn ang="0">
                    <a:pos x="19" y="67"/>
                  </a:cxn>
                  <a:cxn ang="0">
                    <a:pos x="23" y="66"/>
                  </a:cxn>
                  <a:cxn ang="0">
                    <a:pos x="26" y="66"/>
                  </a:cxn>
                  <a:cxn ang="0">
                    <a:pos x="28" y="64"/>
                  </a:cxn>
                  <a:cxn ang="0">
                    <a:pos x="30" y="64"/>
                  </a:cxn>
                  <a:cxn ang="0">
                    <a:pos x="11" y="0"/>
                  </a:cxn>
                </a:cxnLst>
                <a:rect l="0" t="0" r="r" b="b"/>
                <a:pathLst>
                  <a:path w="30" h="68">
                    <a:moveTo>
                      <a:pt x="11" y="0"/>
                    </a:moveTo>
                    <a:lnTo>
                      <a:pt x="11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0" y="67"/>
                    </a:lnTo>
                    <a:lnTo>
                      <a:pt x="4" y="67"/>
                    </a:lnTo>
                    <a:lnTo>
                      <a:pt x="8" y="68"/>
                    </a:lnTo>
                    <a:lnTo>
                      <a:pt x="12" y="68"/>
                    </a:lnTo>
                    <a:lnTo>
                      <a:pt x="16" y="67"/>
                    </a:lnTo>
                    <a:lnTo>
                      <a:pt x="19" y="67"/>
                    </a:lnTo>
                    <a:lnTo>
                      <a:pt x="23" y="66"/>
                    </a:lnTo>
                    <a:lnTo>
                      <a:pt x="26" y="66"/>
                    </a:lnTo>
                    <a:lnTo>
                      <a:pt x="28" y="64"/>
                    </a:lnTo>
                    <a:lnTo>
                      <a:pt x="30" y="6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" name="Freeform 4066"/>
              <p:cNvSpPr>
                <a:spLocks/>
              </p:cNvSpPr>
              <p:nvPr/>
            </p:nvSpPr>
            <p:spPr bwMode="auto">
              <a:xfrm>
                <a:off x="4308" y="3618"/>
                <a:ext cx="9" cy="14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3" y="0"/>
                  </a:cxn>
                  <a:cxn ang="0">
                    <a:pos x="19" y="1"/>
                  </a:cxn>
                  <a:cxn ang="0">
                    <a:pos x="14" y="3"/>
                  </a:cxn>
                  <a:cxn ang="0">
                    <a:pos x="11" y="4"/>
                  </a:cxn>
                  <a:cxn ang="0">
                    <a:pos x="7" y="5"/>
                  </a:cxn>
                  <a:cxn ang="0">
                    <a:pos x="5" y="7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9" y="72"/>
                  </a:cxn>
                  <a:cxn ang="0">
                    <a:pos x="21" y="71"/>
                  </a:cxn>
                  <a:cxn ang="0">
                    <a:pos x="23" y="70"/>
                  </a:cxn>
                  <a:cxn ang="0">
                    <a:pos x="27" y="70"/>
                  </a:cxn>
                  <a:cxn ang="0">
                    <a:pos x="30" y="68"/>
                  </a:cxn>
                  <a:cxn ang="0">
                    <a:pos x="34" y="67"/>
                  </a:cxn>
                  <a:cxn ang="0">
                    <a:pos x="38" y="65"/>
                  </a:cxn>
                  <a:cxn ang="0">
                    <a:pos x="43" y="63"/>
                  </a:cxn>
                  <a:cxn ang="0">
                    <a:pos x="48" y="62"/>
                  </a:cxn>
                  <a:cxn ang="0">
                    <a:pos x="48" y="62"/>
                  </a:cxn>
                  <a:cxn ang="0">
                    <a:pos x="23" y="0"/>
                  </a:cxn>
                </a:cxnLst>
                <a:rect l="0" t="0" r="r" b="b"/>
                <a:pathLst>
                  <a:path w="48" h="72">
                    <a:moveTo>
                      <a:pt x="23" y="0"/>
                    </a:moveTo>
                    <a:lnTo>
                      <a:pt x="23" y="0"/>
                    </a:lnTo>
                    <a:lnTo>
                      <a:pt x="19" y="1"/>
                    </a:lnTo>
                    <a:lnTo>
                      <a:pt x="14" y="3"/>
                    </a:lnTo>
                    <a:lnTo>
                      <a:pt x="11" y="4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9" y="72"/>
                    </a:lnTo>
                    <a:lnTo>
                      <a:pt x="21" y="71"/>
                    </a:lnTo>
                    <a:lnTo>
                      <a:pt x="23" y="70"/>
                    </a:lnTo>
                    <a:lnTo>
                      <a:pt x="27" y="70"/>
                    </a:lnTo>
                    <a:lnTo>
                      <a:pt x="30" y="68"/>
                    </a:lnTo>
                    <a:lnTo>
                      <a:pt x="34" y="67"/>
                    </a:lnTo>
                    <a:lnTo>
                      <a:pt x="38" y="65"/>
                    </a:lnTo>
                    <a:lnTo>
                      <a:pt x="43" y="63"/>
                    </a:lnTo>
                    <a:lnTo>
                      <a:pt x="48" y="62"/>
                    </a:lnTo>
                    <a:lnTo>
                      <a:pt x="48" y="6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" name="Freeform 4067"/>
              <p:cNvSpPr>
                <a:spLocks/>
              </p:cNvSpPr>
              <p:nvPr/>
            </p:nvSpPr>
            <p:spPr bwMode="auto">
              <a:xfrm>
                <a:off x="4312" y="3616"/>
                <a:ext cx="9" cy="1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7" y="1"/>
                  </a:cxn>
                  <a:cxn ang="0">
                    <a:pos x="23" y="3"/>
                  </a:cxn>
                  <a:cxn ang="0">
                    <a:pos x="20" y="4"/>
                  </a:cxn>
                  <a:cxn ang="0">
                    <a:pos x="16" y="5"/>
                  </a:cxn>
                  <a:cxn ang="0">
                    <a:pos x="13" y="6"/>
                  </a:cxn>
                  <a:cxn ang="0">
                    <a:pos x="8" y="7"/>
                  </a:cxn>
                  <a:cxn ang="0">
                    <a:pos x="5" y="8"/>
                  </a:cxn>
                  <a:cxn ang="0">
                    <a:pos x="0" y="11"/>
                  </a:cxn>
                  <a:cxn ang="0">
                    <a:pos x="25" y="73"/>
                  </a:cxn>
                  <a:cxn ang="0">
                    <a:pos x="28" y="71"/>
                  </a:cxn>
                  <a:cxn ang="0">
                    <a:pos x="31" y="70"/>
                  </a:cxn>
                  <a:cxn ang="0">
                    <a:pos x="35" y="68"/>
                  </a:cxn>
                  <a:cxn ang="0">
                    <a:pos x="37" y="68"/>
                  </a:cxn>
                  <a:cxn ang="0">
                    <a:pos x="40" y="67"/>
                  </a:cxn>
                  <a:cxn ang="0">
                    <a:pos x="42" y="67"/>
                  </a:cxn>
                  <a:cxn ang="0">
                    <a:pos x="43" y="66"/>
                  </a:cxn>
                  <a:cxn ang="0">
                    <a:pos x="43" y="66"/>
                  </a:cxn>
                  <a:cxn ang="0">
                    <a:pos x="43" y="66"/>
                  </a:cxn>
                  <a:cxn ang="0">
                    <a:pos x="30" y="0"/>
                  </a:cxn>
                </a:cxnLst>
                <a:rect l="0" t="0" r="r" b="b"/>
                <a:pathLst>
                  <a:path w="43" h="73">
                    <a:moveTo>
                      <a:pt x="30" y="0"/>
                    </a:moveTo>
                    <a:lnTo>
                      <a:pt x="30" y="0"/>
                    </a:lnTo>
                    <a:lnTo>
                      <a:pt x="27" y="1"/>
                    </a:lnTo>
                    <a:lnTo>
                      <a:pt x="23" y="3"/>
                    </a:lnTo>
                    <a:lnTo>
                      <a:pt x="20" y="4"/>
                    </a:lnTo>
                    <a:lnTo>
                      <a:pt x="16" y="5"/>
                    </a:lnTo>
                    <a:lnTo>
                      <a:pt x="13" y="6"/>
                    </a:lnTo>
                    <a:lnTo>
                      <a:pt x="8" y="7"/>
                    </a:lnTo>
                    <a:lnTo>
                      <a:pt x="5" y="8"/>
                    </a:lnTo>
                    <a:lnTo>
                      <a:pt x="0" y="11"/>
                    </a:lnTo>
                    <a:lnTo>
                      <a:pt x="25" y="73"/>
                    </a:lnTo>
                    <a:lnTo>
                      <a:pt x="28" y="71"/>
                    </a:lnTo>
                    <a:lnTo>
                      <a:pt x="31" y="70"/>
                    </a:lnTo>
                    <a:lnTo>
                      <a:pt x="35" y="68"/>
                    </a:lnTo>
                    <a:lnTo>
                      <a:pt x="37" y="68"/>
                    </a:lnTo>
                    <a:lnTo>
                      <a:pt x="40" y="67"/>
                    </a:lnTo>
                    <a:lnTo>
                      <a:pt x="42" y="67"/>
                    </a:lnTo>
                    <a:lnTo>
                      <a:pt x="43" y="66"/>
                    </a:lnTo>
                    <a:lnTo>
                      <a:pt x="43" y="66"/>
                    </a:lnTo>
                    <a:lnTo>
                      <a:pt x="43" y="6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7" name="Freeform 4068"/>
              <p:cNvSpPr>
                <a:spLocks/>
              </p:cNvSpPr>
              <p:nvPr/>
            </p:nvSpPr>
            <p:spPr bwMode="auto">
              <a:xfrm>
                <a:off x="4318" y="3616"/>
                <a:ext cx="7" cy="13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34" y="2"/>
                  </a:cxn>
                  <a:cxn ang="0">
                    <a:pos x="29" y="1"/>
                  </a:cxn>
                  <a:cxn ang="0">
                    <a:pos x="26" y="1"/>
                  </a:cxn>
                  <a:cxn ang="0">
                    <a:pos x="21" y="0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13" y="67"/>
                  </a:cxn>
                  <a:cxn ang="0">
                    <a:pos x="14" y="67"/>
                  </a:cxn>
                  <a:cxn ang="0">
                    <a:pos x="14" y="67"/>
                  </a:cxn>
                  <a:cxn ang="0">
                    <a:pos x="15" y="67"/>
                  </a:cxn>
                  <a:cxn ang="0">
                    <a:pos x="15" y="67"/>
                  </a:cxn>
                  <a:cxn ang="0">
                    <a:pos x="16" y="67"/>
                  </a:cxn>
                  <a:cxn ang="0">
                    <a:pos x="16" y="67"/>
                  </a:cxn>
                  <a:cxn ang="0">
                    <a:pos x="16" y="67"/>
                  </a:cxn>
                  <a:cxn ang="0">
                    <a:pos x="16" y="67"/>
                  </a:cxn>
                  <a:cxn ang="0">
                    <a:pos x="16" y="67"/>
                  </a:cxn>
                  <a:cxn ang="0">
                    <a:pos x="34" y="2"/>
                  </a:cxn>
                </a:cxnLst>
                <a:rect l="0" t="0" r="r" b="b"/>
                <a:pathLst>
                  <a:path w="34" h="67">
                    <a:moveTo>
                      <a:pt x="34" y="2"/>
                    </a:moveTo>
                    <a:lnTo>
                      <a:pt x="34" y="2"/>
                    </a:lnTo>
                    <a:lnTo>
                      <a:pt x="29" y="1"/>
                    </a:lnTo>
                    <a:lnTo>
                      <a:pt x="26" y="1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13" y="67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" name="Freeform 4069"/>
              <p:cNvSpPr>
                <a:spLocks/>
              </p:cNvSpPr>
              <p:nvPr/>
            </p:nvSpPr>
            <p:spPr bwMode="auto">
              <a:xfrm>
                <a:off x="4321" y="3616"/>
                <a:ext cx="10" cy="13"/>
              </a:xfrm>
              <a:custGeom>
                <a:avLst/>
                <a:gdLst/>
                <a:ahLst/>
                <a:cxnLst>
                  <a:cxn ang="0">
                    <a:pos x="49" y="19"/>
                  </a:cxn>
                  <a:cxn ang="0">
                    <a:pos x="49" y="19"/>
                  </a:cxn>
                  <a:cxn ang="0">
                    <a:pos x="46" y="15"/>
                  </a:cxn>
                  <a:cxn ang="0">
                    <a:pos x="42" y="13"/>
                  </a:cxn>
                  <a:cxn ang="0">
                    <a:pos x="39" y="10"/>
                  </a:cxn>
                  <a:cxn ang="0">
                    <a:pos x="35" y="7"/>
                  </a:cxn>
                  <a:cxn ang="0">
                    <a:pos x="31" y="5"/>
                  </a:cxn>
                  <a:cxn ang="0">
                    <a:pos x="27" y="4"/>
                  </a:cxn>
                  <a:cxn ang="0">
                    <a:pos x="22" y="2"/>
                  </a:cxn>
                  <a:cxn ang="0">
                    <a:pos x="18" y="0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9" y="19"/>
                  </a:cxn>
                </a:cxnLst>
                <a:rect l="0" t="0" r="r" b="b"/>
                <a:pathLst>
                  <a:path w="49" h="66">
                    <a:moveTo>
                      <a:pt x="49" y="19"/>
                    </a:moveTo>
                    <a:lnTo>
                      <a:pt x="49" y="19"/>
                    </a:lnTo>
                    <a:lnTo>
                      <a:pt x="46" y="15"/>
                    </a:lnTo>
                    <a:lnTo>
                      <a:pt x="42" y="13"/>
                    </a:lnTo>
                    <a:lnTo>
                      <a:pt x="39" y="10"/>
                    </a:lnTo>
                    <a:lnTo>
                      <a:pt x="35" y="7"/>
                    </a:lnTo>
                    <a:lnTo>
                      <a:pt x="31" y="5"/>
                    </a:lnTo>
                    <a:lnTo>
                      <a:pt x="27" y="4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" name="Freeform 4070"/>
              <p:cNvSpPr>
                <a:spLocks/>
              </p:cNvSpPr>
              <p:nvPr/>
            </p:nvSpPr>
            <p:spPr bwMode="auto">
              <a:xfrm>
                <a:off x="4322" y="3620"/>
                <a:ext cx="13" cy="10"/>
              </a:xfrm>
              <a:custGeom>
                <a:avLst/>
                <a:gdLst/>
                <a:ahLst/>
                <a:cxnLst>
                  <a:cxn ang="0">
                    <a:pos x="67" y="39"/>
                  </a:cxn>
                  <a:cxn ang="0">
                    <a:pos x="67" y="39"/>
                  </a:cxn>
                  <a:cxn ang="0">
                    <a:pos x="65" y="33"/>
                  </a:cxn>
                  <a:cxn ang="0">
                    <a:pos x="64" y="29"/>
                  </a:cxn>
                  <a:cxn ang="0">
                    <a:pos x="62" y="23"/>
                  </a:cxn>
                  <a:cxn ang="0">
                    <a:pos x="60" y="18"/>
                  </a:cxn>
                  <a:cxn ang="0">
                    <a:pos x="57" y="13"/>
                  </a:cxn>
                  <a:cxn ang="0">
                    <a:pos x="54" y="8"/>
                  </a:cxn>
                  <a:cxn ang="0">
                    <a:pos x="50" y="3"/>
                  </a:cxn>
                  <a:cxn ang="0">
                    <a:pos x="47" y="0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1" y="48"/>
                  </a:cxn>
                  <a:cxn ang="0">
                    <a:pos x="1" y="48"/>
                  </a:cxn>
                  <a:cxn ang="0">
                    <a:pos x="1" y="48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67" y="39"/>
                  </a:cxn>
                </a:cxnLst>
                <a:rect l="0" t="0" r="r" b="b"/>
                <a:pathLst>
                  <a:path w="67" h="50">
                    <a:moveTo>
                      <a:pt x="67" y="39"/>
                    </a:moveTo>
                    <a:lnTo>
                      <a:pt x="67" y="39"/>
                    </a:lnTo>
                    <a:lnTo>
                      <a:pt x="65" y="33"/>
                    </a:lnTo>
                    <a:lnTo>
                      <a:pt x="64" y="29"/>
                    </a:lnTo>
                    <a:lnTo>
                      <a:pt x="62" y="23"/>
                    </a:lnTo>
                    <a:lnTo>
                      <a:pt x="60" y="18"/>
                    </a:lnTo>
                    <a:lnTo>
                      <a:pt x="57" y="13"/>
                    </a:lnTo>
                    <a:lnTo>
                      <a:pt x="54" y="8"/>
                    </a:lnTo>
                    <a:lnTo>
                      <a:pt x="50" y="3"/>
                    </a:lnTo>
                    <a:lnTo>
                      <a:pt x="47" y="0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6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" name="Freeform 4071"/>
              <p:cNvSpPr>
                <a:spLocks/>
              </p:cNvSpPr>
              <p:nvPr/>
            </p:nvSpPr>
            <p:spPr bwMode="auto">
              <a:xfrm>
                <a:off x="4322" y="3628"/>
                <a:ext cx="13" cy="8"/>
              </a:xfrm>
              <a:custGeom>
                <a:avLst/>
                <a:gdLst/>
                <a:ahLst/>
                <a:cxnLst>
                  <a:cxn ang="0">
                    <a:pos x="62" y="44"/>
                  </a:cxn>
                  <a:cxn ang="0">
                    <a:pos x="62" y="44"/>
                  </a:cxn>
                  <a:cxn ang="0">
                    <a:pos x="63" y="39"/>
                  </a:cxn>
                  <a:cxn ang="0">
                    <a:pos x="65" y="34"/>
                  </a:cxn>
                  <a:cxn ang="0">
                    <a:pos x="67" y="28"/>
                  </a:cxn>
                  <a:cxn ang="0">
                    <a:pos x="68" y="23"/>
                  </a:cxn>
                  <a:cxn ang="0">
                    <a:pos x="68" y="17"/>
                  </a:cxn>
                  <a:cxn ang="0">
                    <a:pos x="68" y="12"/>
                  </a:cxn>
                  <a:cxn ang="0">
                    <a:pos x="68" y="6"/>
                  </a:cxn>
                  <a:cxn ang="0">
                    <a:pos x="67" y="0"/>
                  </a:cxn>
                  <a:cxn ang="0">
                    <a:pos x="1" y="11"/>
                  </a:cxn>
                  <a:cxn ang="0">
                    <a:pos x="1" y="12"/>
                  </a:cxn>
                  <a:cxn ang="0">
                    <a:pos x="1" y="13"/>
                  </a:cxn>
                  <a:cxn ang="0">
                    <a:pos x="1" y="14"/>
                  </a:cxn>
                  <a:cxn ang="0">
                    <a:pos x="1" y="15"/>
                  </a:cxn>
                  <a:cxn ang="0">
                    <a:pos x="1" y="15"/>
                  </a:cxn>
                  <a:cxn ang="0">
                    <a:pos x="1" y="16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62" y="44"/>
                  </a:cxn>
                </a:cxnLst>
                <a:rect l="0" t="0" r="r" b="b"/>
                <a:pathLst>
                  <a:path w="68" h="44">
                    <a:moveTo>
                      <a:pt x="62" y="44"/>
                    </a:moveTo>
                    <a:lnTo>
                      <a:pt x="62" y="44"/>
                    </a:lnTo>
                    <a:lnTo>
                      <a:pt x="63" y="39"/>
                    </a:lnTo>
                    <a:lnTo>
                      <a:pt x="65" y="34"/>
                    </a:lnTo>
                    <a:lnTo>
                      <a:pt x="67" y="28"/>
                    </a:lnTo>
                    <a:lnTo>
                      <a:pt x="68" y="23"/>
                    </a:lnTo>
                    <a:lnTo>
                      <a:pt x="68" y="17"/>
                    </a:lnTo>
                    <a:lnTo>
                      <a:pt x="68" y="12"/>
                    </a:lnTo>
                    <a:lnTo>
                      <a:pt x="68" y="6"/>
                    </a:lnTo>
                    <a:lnTo>
                      <a:pt x="67" y="0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62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" name="Freeform 4072"/>
              <p:cNvSpPr>
                <a:spLocks/>
              </p:cNvSpPr>
              <p:nvPr/>
            </p:nvSpPr>
            <p:spPr bwMode="auto">
              <a:xfrm>
                <a:off x="4320" y="3632"/>
                <a:ext cx="14" cy="12"/>
              </a:xfrm>
              <a:custGeom>
                <a:avLst/>
                <a:gdLst/>
                <a:ahLst/>
                <a:cxnLst>
                  <a:cxn ang="0">
                    <a:pos x="48" y="61"/>
                  </a:cxn>
                  <a:cxn ang="0">
                    <a:pos x="48" y="61"/>
                  </a:cxn>
                  <a:cxn ang="0">
                    <a:pos x="52" y="58"/>
                  </a:cxn>
                  <a:cxn ang="0">
                    <a:pos x="56" y="53"/>
                  </a:cxn>
                  <a:cxn ang="0">
                    <a:pos x="59" y="48"/>
                  </a:cxn>
                  <a:cxn ang="0">
                    <a:pos x="63" y="44"/>
                  </a:cxn>
                  <a:cxn ang="0">
                    <a:pos x="65" y="39"/>
                  </a:cxn>
                  <a:cxn ang="0">
                    <a:pos x="68" y="34"/>
                  </a:cxn>
                  <a:cxn ang="0">
                    <a:pos x="71" y="30"/>
                  </a:cxn>
                  <a:cxn ang="0">
                    <a:pos x="73" y="24"/>
                  </a:cxn>
                  <a:cxn ang="0">
                    <a:pos x="11" y="0"/>
                  </a:cxn>
                  <a:cxn ang="0">
                    <a:pos x="9" y="1"/>
                  </a:cxn>
                  <a:cxn ang="0">
                    <a:pos x="9" y="3"/>
                  </a:cxn>
                  <a:cxn ang="0">
                    <a:pos x="8" y="4"/>
                  </a:cxn>
                  <a:cxn ang="0">
                    <a:pos x="7" y="7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48" y="61"/>
                  </a:cxn>
                </a:cxnLst>
                <a:rect l="0" t="0" r="r" b="b"/>
                <a:pathLst>
                  <a:path w="73" h="61">
                    <a:moveTo>
                      <a:pt x="48" y="61"/>
                    </a:moveTo>
                    <a:lnTo>
                      <a:pt x="48" y="61"/>
                    </a:lnTo>
                    <a:lnTo>
                      <a:pt x="52" y="58"/>
                    </a:lnTo>
                    <a:lnTo>
                      <a:pt x="56" y="53"/>
                    </a:lnTo>
                    <a:lnTo>
                      <a:pt x="59" y="48"/>
                    </a:lnTo>
                    <a:lnTo>
                      <a:pt x="63" y="44"/>
                    </a:lnTo>
                    <a:lnTo>
                      <a:pt x="65" y="39"/>
                    </a:lnTo>
                    <a:lnTo>
                      <a:pt x="68" y="34"/>
                    </a:lnTo>
                    <a:lnTo>
                      <a:pt x="71" y="30"/>
                    </a:lnTo>
                    <a:lnTo>
                      <a:pt x="73" y="24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8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" name="Freeform 4073"/>
              <p:cNvSpPr>
                <a:spLocks/>
              </p:cNvSpPr>
              <p:nvPr/>
            </p:nvSpPr>
            <p:spPr bwMode="auto">
              <a:xfrm>
                <a:off x="4316" y="3634"/>
                <a:ext cx="13" cy="16"/>
              </a:xfrm>
              <a:custGeom>
                <a:avLst/>
                <a:gdLst/>
                <a:ahLst/>
                <a:cxnLst>
                  <a:cxn ang="0">
                    <a:pos x="11" y="78"/>
                  </a:cxn>
                  <a:cxn ang="0">
                    <a:pos x="11" y="78"/>
                  </a:cxn>
                  <a:cxn ang="0">
                    <a:pos x="19" y="77"/>
                  </a:cxn>
                  <a:cxn ang="0">
                    <a:pos x="26" y="74"/>
                  </a:cxn>
                  <a:cxn ang="0">
                    <a:pos x="34" y="71"/>
                  </a:cxn>
                  <a:cxn ang="0">
                    <a:pos x="41" y="67"/>
                  </a:cxn>
                  <a:cxn ang="0">
                    <a:pos x="48" y="63"/>
                  </a:cxn>
                  <a:cxn ang="0">
                    <a:pos x="55" y="59"/>
                  </a:cxn>
                  <a:cxn ang="0">
                    <a:pos x="61" y="53"/>
                  </a:cxn>
                  <a:cxn ang="0">
                    <a:pos x="67" y="47"/>
                  </a:cxn>
                  <a:cxn ang="0">
                    <a:pos x="19" y="0"/>
                  </a:cxn>
                  <a:cxn ang="0">
                    <a:pos x="16" y="3"/>
                  </a:cxn>
                  <a:cxn ang="0">
                    <a:pos x="13" y="5"/>
                  </a:cxn>
                  <a:cxn ang="0">
                    <a:pos x="10" y="8"/>
                  </a:cxn>
                  <a:cxn ang="0">
                    <a:pos x="8" y="9"/>
                  </a:cxn>
                  <a:cxn ang="0">
                    <a:pos x="5" y="11"/>
                  </a:cxn>
                  <a:cxn ang="0">
                    <a:pos x="3" y="11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1" y="78"/>
                  </a:cxn>
                </a:cxnLst>
                <a:rect l="0" t="0" r="r" b="b"/>
                <a:pathLst>
                  <a:path w="67" h="78">
                    <a:moveTo>
                      <a:pt x="11" y="78"/>
                    </a:moveTo>
                    <a:lnTo>
                      <a:pt x="11" y="78"/>
                    </a:lnTo>
                    <a:lnTo>
                      <a:pt x="19" y="77"/>
                    </a:lnTo>
                    <a:lnTo>
                      <a:pt x="26" y="74"/>
                    </a:lnTo>
                    <a:lnTo>
                      <a:pt x="34" y="71"/>
                    </a:lnTo>
                    <a:lnTo>
                      <a:pt x="41" y="67"/>
                    </a:lnTo>
                    <a:lnTo>
                      <a:pt x="48" y="63"/>
                    </a:lnTo>
                    <a:lnTo>
                      <a:pt x="55" y="59"/>
                    </a:lnTo>
                    <a:lnTo>
                      <a:pt x="61" y="53"/>
                    </a:lnTo>
                    <a:lnTo>
                      <a:pt x="67" y="47"/>
                    </a:lnTo>
                    <a:lnTo>
                      <a:pt x="19" y="0"/>
                    </a:lnTo>
                    <a:lnTo>
                      <a:pt x="16" y="3"/>
                    </a:lnTo>
                    <a:lnTo>
                      <a:pt x="13" y="5"/>
                    </a:lnTo>
                    <a:lnTo>
                      <a:pt x="10" y="8"/>
                    </a:lnTo>
                    <a:lnTo>
                      <a:pt x="8" y="9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1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" name="Freeform 4074"/>
              <p:cNvSpPr>
                <a:spLocks/>
              </p:cNvSpPr>
              <p:nvPr/>
            </p:nvSpPr>
            <p:spPr bwMode="auto">
              <a:xfrm>
                <a:off x="4302" y="3633"/>
                <a:ext cx="16" cy="17"/>
              </a:xfrm>
              <a:custGeom>
                <a:avLst/>
                <a:gdLst/>
                <a:ahLst/>
                <a:cxnLst>
                  <a:cxn ang="0">
                    <a:pos x="10" y="13"/>
                  </a:cxn>
                  <a:cxn ang="0">
                    <a:pos x="12" y="58"/>
                  </a:cxn>
                  <a:cxn ang="0">
                    <a:pos x="19" y="64"/>
                  </a:cxn>
                  <a:cxn ang="0">
                    <a:pos x="26" y="69"/>
                  </a:cxn>
                  <a:cxn ang="0">
                    <a:pos x="34" y="75"/>
                  </a:cxn>
                  <a:cxn ang="0">
                    <a:pos x="42" y="79"/>
                  </a:cxn>
                  <a:cxn ang="0">
                    <a:pos x="51" y="82"/>
                  </a:cxn>
                  <a:cxn ang="0">
                    <a:pos x="62" y="84"/>
                  </a:cxn>
                  <a:cxn ang="0">
                    <a:pos x="72" y="84"/>
                  </a:cxn>
                  <a:cxn ang="0">
                    <a:pos x="81" y="83"/>
                  </a:cxn>
                  <a:cxn ang="0">
                    <a:pos x="70" y="17"/>
                  </a:cxn>
                  <a:cxn ang="0">
                    <a:pos x="70" y="17"/>
                  </a:cxn>
                  <a:cxn ang="0">
                    <a:pos x="70" y="17"/>
                  </a:cxn>
                  <a:cxn ang="0">
                    <a:pos x="70" y="17"/>
                  </a:cxn>
                  <a:cxn ang="0">
                    <a:pos x="68" y="17"/>
                  </a:cxn>
                  <a:cxn ang="0">
                    <a:pos x="66" y="16"/>
                  </a:cxn>
                  <a:cxn ang="0">
                    <a:pos x="65" y="15"/>
                  </a:cxn>
                  <a:cxn ang="0">
                    <a:pos x="62" y="13"/>
                  </a:cxn>
                  <a:cxn ang="0">
                    <a:pos x="58" y="9"/>
                  </a:cxn>
                  <a:cxn ang="0">
                    <a:pos x="60" y="54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1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7" y="15"/>
                  </a:cxn>
                  <a:cxn ang="0">
                    <a:pos x="4" y="20"/>
                  </a:cxn>
                  <a:cxn ang="0">
                    <a:pos x="1" y="27"/>
                  </a:cxn>
                  <a:cxn ang="0">
                    <a:pos x="0" y="32"/>
                  </a:cxn>
                  <a:cxn ang="0">
                    <a:pos x="1" y="38"/>
                  </a:cxn>
                  <a:cxn ang="0">
                    <a:pos x="3" y="45"/>
                  </a:cxn>
                  <a:cxn ang="0">
                    <a:pos x="6" y="51"/>
                  </a:cxn>
                  <a:cxn ang="0">
                    <a:pos x="12" y="58"/>
                  </a:cxn>
                  <a:cxn ang="0">
                    <a:pos x="10" y="13"/>
                  </a:cxn>
                </a:cxnLst>
                <a:rect l="0" t="0" r="r" b="b"/>
                <a:pathLst>
                  <a:path w="81" h="84">
                    <a:moveTo>
                      <a:pt x="10" y="13"/>
                    </a:moveTo>
                    <a:lnTo>
                      <a:pt x="12" y="58"/>
                    </a:lnTo>
                    <a:lnTo>
                      <a:pt x="19" y="64"/>
                    </a:lnTo>
                    <a:lnTo>
                      <a:pt x="26" y="69"/>
                    </a:lnTo>
                    <a:lnTo>
                      <a:pt x="34" y="75"/>
                    </a:lnTo>
                    <a:lnTo>
                      <a:pt x="42" y="79"/>
                    </a:lnTo>
                    <a:lnTo>
                      <a:pt x="51" y="82"/>
                    </a:lnTo>
                    <a:lnTo>
                      <a:pt x="62" y="84"/>
                    </a:lnTo>
                    <a:lnTo>
                      <a:pt x="72" y="84"/>
                    </a:lnTo>
                    <a:lnTo>
                      <a:pt x="81" y="83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68" y="17"/>
                    </a:lnTo>
                    <a:lnTo>
                      <a:pt x="66" y="16"/>
                    </a:lnTo>
                    <a:lnTo>
                      <a:pt x="65" y="15"/>
                    </a:lnTo>
                    <a:lnTo>
                      <a:pt x="62" y="13"/>
                    </a:lnTo>
                    <a:lnTo>
                      <a:pt x="58" y="9"/>
                    </a:lnTo>
                    <a:lnTo>
                      <a:pt x="60" y="54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1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7" y="15"/>
                    </a:lnTo>
                    <a:lnTo>
                      <a:pt x="4" y="20"/>
                    </a:lnTo>
                    <a:lnTo>
                      <a:pt x="1" y="27"/>
                    </a:lnTo>
                    <a:lnTo>
                      <a:pt x="0" y="32"/>
                    </a:lnTo>
                    <a:lnTo>
                      <a:pt x="1" y="38"/>
                    </a:lnTo>
                    <a:lnTo>
                      <a:pt x="3" y="45"/>
                    </a:lnTo>
                    <a:lnTo>
                      <a:pt x="6" y="51"/>
                    </a:lnTo>
                    <a:lnTo>
                      <a:pt x="12" y="58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" name="Freeform 4075"/>
              <p:cNvSpPr>
                <a:spLocks/>
              </p:cNvSpPr>
              <p:nvPr/>
            </p:nvSpPr>
            <p:spPr bwMode="auto">
              <a:xfrm>
                <a:off x="4335" y="3614"/>
                <a:ext cx="14" cy="14"/>
              </a:xfrm>
              <a:custGeom>
                <a:avLst/>
                <a:gdLst/>
                <a:ahLst/>
                <a:cxnLst>
                  <a:cxn ang="0">
                    <a:pos x="47" y="69"/>
                  </a:cxn>
                  <a:cxn ang="0">
                    <a:pos x="47" y="69"/>
                  </a:cxn>
                  <a:cxn ang="0">
                    <a:pos x="54" y="63"/>
                  </a:cxn>
                  <a:cxn ang="0">
                    <a:pos x="60" y="54"/>
                  </a:cxn>
                  <a:cxn ang="0">
                    <a:pos x="63" y="46"/>
                  </a:cxn>
                  <a:cxn ang="0">
                    <a:pos x="67" y="37"/>
                  </a:cxn>
                  <a:cxn ang="0">
                    <a:pos x="69" y="28"/>
                  </a:cxn>
                  <a:cxn ang="0">
                    <a:pos x="70" y="19"/>
                  </a:cxn>
                  <a:cxn ang="0">
                    <a:pos x="70" y="9"/>
                  </a:cxn>
                  <a:cxn ang="0">
                    <a:pos x="70" y="0"/>
                  </a:cxn>
                  <a:cxn ang="0">
                    <a:pos x="3" y="4"/>
                  </a:cxn>
                  <a:cxn ang="0">
                    <a:pos x="3" y="9"/>
                  </a:cxn>
                  <a:cxn ang="0">
                    <a:pos x="3" y="13"/>
                  </a:cxn>
                  <a:cxn ang="0">
                    <a:pos x="3" y="16"/>
                  </a:cxn>
                  <a:cxn ang="0">
                    <a:pos x="2" y="19"/>
                  </a:cxn>
                  <a:cxn ang="0">
                    <a:pos x="2" y="21"/>
                  </a:cxn>
                  <a:cxn ang="0">
                    <a:pos x="1" y="22"/>
                  </a:cxn>
                  <a:cxn ang="0">
                    <a:pos x="1" y="22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47" y="69"/>
                  </a:cxn>
                </a:cxnLst>
                <a:rect l="0" t="0" r="r" b="b"/>
                <a:pathLst>
                  <a:path w="70" h="69">
                    <a:moveTo>
                      <a:pt x="47" y="69"/>
                    </a:moveTo>
                    <a:lnTo>
                      <a:pt x="47" y="69"/>
                    </a:lnTo>
                    <a:lnTo>
                      <a:pt x="54" y="63"/>
                    </a:lnTo>
                    <a:lnTo>
                      <a:pt x="60" y="54"/>
                    </a:lnTo>
                    <a:lnTo>
                      <a:pt x="63" y="46"/>
                    </a:lnTo>
                    <a:lnTo>
                      <a:pt x="67" y="37"/>
                    </a:lnTo>
                    <a:lnTo>
                      <a:pt x="69" y="28"/>
                    </a:lnTo>
                    <a:lnTo>
                      <a:pt x="70" y="19"/>
                    </a:lnTo>
                    <a:lnTo>
                      <a:pt x="70" y="9"/>
                    </a:lnTo>
                    <a:lnTo>
                      <a:pt x="70" y="0"/>
                    </a:lnTo>
                    <a:lnTo>
                      <a:pt x="3" y="4"/>
                    </a:lnTo>
                    <a:lnTo>
                      <a:pt x="3" y="9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47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" name="Freeform 4076"/>
              <p:cNvSpPr>
                <a:spLocks/>
              </p:cNvSpPr>
              <p:nvPr/>
            </p:nvSpPr>
            <p:spPr bwMode="auto">
              <a:xfrm>
                <a:off x="4335" y="3619"/>
                <a:ext cx="10" cy="13"/>
              </a:xfrm>
              <a:custGeom>
                <a:avLst/>
                <a:gdLst/>
                <a:ahLst/>
                <a:cxnLst>
                  <a:cxn ang="0">
                    <a:pos x="5" y="67"/>
                  </a:cxn>
                  <a:cxn ang="0">
                    <a:pos x="5" y="67"/>
                  </a:cxn>
                  <a:cxn ang="0">
                    <a:pos x="11" y="67"/>
                  </a:cxn>
                  <a:cxn ang="0">
                    <a:pos x="17" y="66"/>
                  </a:cxn>
                  <a:cxn ang="0">
                    <a:pos x="23" y="64"/>
                  </a:cxn>
                  <a:cxn ang="0">
                    <a:pos x="28" y="61"/>
                  </a:cxn>
                  <a:cxn ang="0">
                    <a:pos x="34" y="59"/>
                  </a:cxn>
                  <a:cxn ang="0">
                    <a:pos x="39" y="56"/>
                  </a:cxn>
                  <a:cxn ang="0">
                    <a:pos x="44" y="52"/>
                  </a:cxn>
                  <a:cxn ang="0">
                    <a:pos x="47" y="47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67"/>
                  </a:cxn>
                </a:cxnLst>
                <a:rect l="0" t="0" r="r" b="b"/>
                <a:pathLst>
                  <a:path w="47" h="67">
                    <a:moveTo>
                      <a:pt x="5" y="67"/>
                    </a:moveTo>
                    <a:lnTo>
                      <a:pt x="5" y="67"/>
                    </a:lnTo>
                    <a:lnTo>
                      <a:pt x="11" y="67"/>
                    </a:lnTo>
                    <a:lnTo>
                      <a:pt x="17" y="66"/>
                    </a:lnTo>
                    <a:lnTo>
                      <a:pt x="23" y="64"/>
                    </a:lnTo>
                    <a:lnTo>
                      <a:pt x="28" y="61"/>
                    </a:lnTo>
                    <a:lnTo>
                      <a:pt x="34" y="59"/>
                    </a:lnTo>
                    <a:lnTo>
                      <a:pt x="39" y="56"/>
                    </a:lnTo>
                    <a:lnTo>
                      <a:pt x="44" y="52"/>
                    </a:lnTo>
                    <a:lnTo>
                      <a:pt x="47" y="47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" name="Freeform 4077"/>
              <p:cNvSpPr>
                <a:spLocks/>
              </p:cNvSpPr>
              <p:nvPr/>
            </p:nvSpPr>
            <p:spPr bwMode="auto">
              <a:xfrm>
                <a:off x="4328" y="3619"/>
                <a:ext cx="9" cy="13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51"/>
                  </a:cxn>
                  <a:cxn ang="0">
                    <a:pos x="3" y="54"/>
                  </a:cxn>
                  <a:cxn ang="0">
                    <a:pos x="8" y="58"/>
                  </a:cxn>
                  <a:cxn ang="0">
                    <a:pos x="14" y="61"/>
                  </a:cxn>
                  <a:cxn ang="0">
                    <a:pos x="19" y="64"/>
                  </a:cxn>
                  <a:cxn ang="0">
                    <a:pos x="25" y="66"/>
                  </a:cxn>
                  <a:cxn ang="0">
                    <a:pos x="31" y="67"/>
                  </a:cxn>
                  <a:cxn ang="0">
                    <a:pos x="37" y="67"/>
                  </a:cxn>
                  <a:cxn ang="0">
                    <a:pos x="42" y="67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1" y="1"/>
                  </a:cxn>
                  <a:cxn ang="0">
                    <a:pos x="42" y="1"/>
                  </a:cxn>
                  <a:cxn ang="0">
                    <a:pos x="44" y="1"/>
                  </a:cxn>
                  <a:cxn ang="0">
                    <a:pos x="45" y="1"/>
                  </a:cxn>
                  <a:cxn ang="0">
                    <a:pos x="45" y="2"/>
                  </a:cxn>
                  <a:cxn ang="0">
                    <a:pos x="46" y="2"/>
                  </a:cxn>
                  <a:cxn ang="0">
                    <a:pos x="46" y="4"/>
                  </a:cxn>
                  <a:cxn ang="0">
                    <a:pos x="46" y="4"/>
                  </a:cxn>
                  <a:cxn ang="0">
                    <a:pos x="0" y="51"/>
                  </a:cxn>
                </a:cxnLst>
                <a:rect l="0" t="0" r="r" b="b"/>
                <a:pathLst>
                  <a:path w="46" h="67">
                    <a:moveTo>
                      <a:pt x="0" y="51"/>
                    </a:moveTo>
                    <a:lnTo>
                      <a:pt x="0" y="51"/>
                    </a:lnTo>
                    <a:lnTo>
                      <a:pt x="3" y="54"/>
                    </a:lnTo>
                    <a:lnTo>
                      <a:pt x="8" y="58"/>
                    </a:lnTo>
                    <a:lnTo>
                      <a:pt x="14" y="61"/>
                    </a:lnTo>
                    <a:lnTo>
                      <a:pt x="19" y="64"/>
                    </a:lnTo>
                    <a:lnTo>
                      <a:pt x="25" y="66"/>
                    </a:lnTo>
                    <a:lnTo>
                      <a:pt x="31" y="67"/>
                    </a:lnTo>
                    <a:lnTo>
                      <a:pt x="37" y="67"/>
                    </a:lnTo>
                    <a:lnTo>
                      <a:pt x="42" y="67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7" name="Freeform 4078"/>
              <p:cNvSpPr>
                <a:spLocks/>
              </p:cNvSpPr>
              <p:nvPr/>
            </p:nvSpPr>
            <p:spPr bwMode="auto">
              <a:xfrm>
                <a:off x="4324" y="3616"/>
                <a:ext cx="13" cy="13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37"/>
                  </a:cxn>
                  <a:cxn ang="0">
                    <a:pos x="3" y="41"/>
                  </a:cxn>
                  <a:cxn ang="0">
                    <a:pos x="6" y="45"/>
                  </a:cxn>
                  <a:cxn ang="0">
                    <a:pos x="8" y="47"/>
                  </a:cxn>
                  <a:cxn ang="0">
                    <a:pos x="10" y="50"/>
                  </a:cxn>
                  <a:cxn ang="0">
                    <a:pos x="12" y="54"/>
                  </a:cxn>
                  <a:cxn ang="0">
                    <a:pos x="14" y="56"/>
                  </a:cxn>
                  <a:cxn ang="0">
                    <a:pos x="16" y="58"/>
                  </a:cxn>
                  <a:cxn ang="0">
                    <a:pos x="20" y="62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6" y="13"/>
                  </a:cxn>
                  <a:cxn ang="0">
                    <a:pos x="65" y="12"/>
                  </a:cxn>
                  <a:cxn ang="0">
                    <a:pos x="64" y="10"/>
                  </a:cxn>
                  <a:cxn ang="0">
                    <a:pos x="62" y="9"/>
                  </a:cxn>
                  <a:cxn ang="0">
                    <a:pos x="60" y="7"/>
                  </a:cxn>
                  <a:cxn ang="0">
                    <a:pos x="58" y="3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0" y="37"/>
                  </a:cxn>
                </a:cxnLst>
                <a:rect l="0" t="0" r="r" b="b"/>
                <a:pathLst>
                  <a:path w="66" h="62">
                    <a:moveTo>
                      <a:pt x="0" y="37"/>
                    </a:moveTo>
                    <a:lnTo>
                      <a:pt x="0" y="37"/>
                    </a:lnTo>
                    <a:lnTo>
                      <a:pt x="3" y="41"/>
                    </a:lnTo>
                    <a:lnTo>
                      <a:pt x="6" y="45"/>
                    </a:lnTo>
                    <a:lnTo>
                      <a:pt x="8" y="47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20" y="62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6" y="13"/>
                    </a:lnTo>
                    <a:lnTo>
                      <a:pt x="65" y="12"/>
                    </a:lnTo>
                    <a:lnTo>
                      <a:pt x="64" y="10"/>
                    </a:lnTo>
                    <a:lnTo>
                      <a:pt x="62" y="9"/>
                    </a:lnTo>
                    <a:lnTo>
                      <a:pt x="60" y="7"/>
                    </a:lnTo>
                    <a:lnTo>
                      <a:pt x="58" y="3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" name="Freeform 4079"/>
              <p:cNvSpPr>
                <a:spLocks/>
              </p:cNvSpPr>
              <p:nvPr/>
            </p:nvSpPr>
            <p:spPr bwMode="auto">
              <a:xfrm>
                <a:off x="4315" y="3602"/>
                <a:ext cx="20" cy="22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6" y="52"/>
                  </a:cxn>
                  <a:cxn ang="0">
                    <a:pos x="42" y="107"/>
                  </a:cxn>
                  <a:cxn ang="0">
                    <a:pos x="99" y="70"/>
                  </a:cxn>
                  <a:cxn ang="0">
                    <a:pos x="63" y="15"/>
                  </a:cxn>
                  <a:cxn ang="0">
                    <a:pos x="11" y="11"/>
                  </a:cxn>
                  <a:cxn ang="0">
                    <a:pos x="63" y="15"/>
                  </a:cxn>
                  <a:cxn ang="0">
                    <a:pos x="58" y="10"/>
                  </a:cxn>
                  <a:cxn ang="0">
                    <a:pos x="52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8" y="2"/>
                  </a:cxn>
                  <a:cxn ang="0">
                    <a:pos x="21" y="3"/>
                  </a:cxn>
                  <a:cxn ang="0">
                    <a:pos x="17" y="6"/>
                  </a:cxn>
                  <a:cxn ang="0">
                    <a:pos x="11" y="10"/>
                  </a:cxn>
                  <a:cxn ang="0">
                    <a:pos x="7" y="14"/>
                  </a:cxn>
                  <a:cxn ang="0">
                    <a:pos x="4" y="20"/>
                  </a:cxn>
                  <a:cxn ang="0">
                    <a:pos x="2" y="26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3" y="45"/>
                  </a:cxn>
                  <a:cxn ang="0">
                    <a:pos x="6" y="52"/>
                  </a:cxn>
                  <a:cxn ang="0">
                    <a:pos x="11" y="11"/>
                  </a:cxn>
                </a:cxnLst>
                <a:rect l="0" t="0" r="r" b="b"/>
                <a:pathLst>
                  <a:path w="99" h="107">
                    <a:moveTo>
                      <a:pt x="11" y="11"/>
                    </a:moveTo>
                    <a:lnTo>
                      <a:pt x="6" y="52"/>
                    </a:lnTo>
                    <a:lnTo>
                      <a:pt x="42" y="107"/>
                    </a:lnTo>
                    <a:lnTo>
                      <a:pt x="99" y="70"/>
                    </a:lnTo>
                    <a:lnTo>
                      <a:pt x="63" y="15"/>
                    </a:lnTo>
                    <a:lnTo>
                      <a:pt x="11" y="11"/>
                    </a:lnTo>
                    <a:lnTo>
                      <a:pt x="63" y="15"/>
                    </a:lnTo>
                    <a:lnTo>
                      <a:pt x="58" y="10"/>
                    </a:lnTo>
                    <a:lnTo>
                      <a:pt x="52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1" y="3"/>
                    </a:lnTo>
                    <a:lnTo>
                      <a:pt x="17" y="6"/>
                    </a:lnTo>
                    <a:lnTo>
                      <a:pt x="11" y="10"/>
                    </a:lnTo>
                    <a:lnTo>
                      <a:pt x="7" y="14"/>
                    </a:lnTo>
                    <a:lnTo>
                      <a:pt x="4" y="20"/>
                    </a:lnTo>
                    <a:lnTo>
                      <a:pt x="2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3" y="45"/>
                    </a:lnTo>
                    <a:lnTo>
                      <a:pt x="6" y="52"/>
                    </a:ln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" name="Freeform 4080"/>
              <p:cNvSpPr>
                <a:spLocks/>
              </p:cNvSpPr>
              <p:nvPr/>
            </p:nvSpPr>
            <p:spPr bwMode="auto">
              <a:xfrm>
                <a:off x="4318" y="3600"/>
                <a:ext cx="14" cy="14"/>
              </a:xfrm>
              <a:custGeom>
                <a:avLst/>
                <a:gdLst/>
                <a:ahLst/>
                <a:cxnLst>
                  <a:cxn ang="0">
                    <a:pos x="65" y="17"/>
                  </a:cxn>
                  <a:cxn ang="0">
                    <a:pos x="14" y="11"/>
                  </a:cxn>
                  <a:cxn ang="0">
                    <a:pos x="0" y="25"/>
                  </a:cxn>
                  <a:cxn ang="0">
                    <a:pos x="47" y="72"/>
                  </a:cxn>
                  <a:cxn ang="0">
                    <a:pos x="61" y="58"/>
                  </a:cxn>
                  <a:cxn ang="0">
                    <a:pos x="65" y="17"/>
                  </a:cxn>
                  <a:cxn ang="0">
                    <a:pos x="61" y="58"/>
                  </a:cxn>
                  <a:cxn ang="0">
                    <a:pos x="66" y="52"/>
                  </a:cxn>
                  <a:cxn ang="0">
                    <a:pos x="69" y="46"/>
                  </a:cxn>
                  <a:cxn ang="0">
                    <a:pos x="70" y="40"/>
                  </a:cxn>
                  <a:cxn ang="0">
                    <a:pos x="70" y="33"/>
                  </a:cxn>
                  <a:cxn ang="0">
                    <a:pos x="70" y="27"/>
                  </a:cxn>
                  <a:cxn ang="0">
                    <a:pos x="68" y="21"/>
                  </a:cxn>
                  <a:cxn ang="0">
                    <a:pos x="65" y="16"/>
                  </a:cxn>
                  <a:cxn ang="0">
                    <a:pos x="60" y="11"/>
                  </a:cxn>
                  <a:cxn ang="0">
                    <a:pos x="55" y="7"/>
                  </a:cxn>
                  <a:cxn ang="0">
                    <a:pos x="51" y="4"/>
                  </a:cxn>
                  <a:cxn ang="0">
                    <a:pos x="45" y="2"/>
                  </a:cxn>
                  <a:cxn ang="0">
                    <a:pos x="38" y="0"/>
                  </a:cxn>
                  <a:cxn ang="0">
                    <a:pos x="32" y="2"/>
                  </a:cxn>
                  <a:cxn ang="0">
                    <a:pos x="25" y="3"/>
                  </a:cxn>
                  <a:cxn ang="0">
                    <a:pos x="19" y="6"/>
                  </a:cxn>
                  <a:cxn ang="0">
                    <a:pos x="14" y="11"/>
                  </a:cxn>
                  <a:cxn ang="0">
                    <a:pos x="65" y="17"/>
                  </a:cxn>
                </a:cxnLst>
                <a:rect l="0" t="0" r="r" b="b"/>
                <a:pathLst>
                  <a:path w="70" h="72">
                    <a:moveTo>
                      <a:pt x="65" y="17"/>
                    </a:moveTo>
                    <a:lnTo>
                      <a:pt x="14" y="11"/>
                    </a:lnTo>
                    <a:lnTo>
                      <a:pt x="0" y="25"/>
                    </a:lnTo>
                    <a:lnTo>
                      <a:pt x="47" y="72"/>
                    </a:lnTo>
                    <a:lnTo>
                      <a:pt x="61" y="58"/>
                    </a:lnTo>
                    <a:lnTo>
                      <a:pt x="65" y="17"/>
                    </a:lnTo>
                    <a:lnTo>
                      <a:pt x="61" y="58"/>
                    </a:lnTo>
                    <a:lnTo>
                      <a:pt x="66" y="52"/>
                    </a:lnTo>
                    <a:lnTo>
                      <a:pt x="69" y="46"/>
                    </a:lnTo>
                    <a:lnTo>
                      <a:pt x="70" y="40"/>
                    </a:lnTo>
                    <a:lnTo>
                      <a:pt x="70" y="33"/>
                    </a:lnTo>
                    <a:lnTo>
                      <a:pt x="70" y="27"/>
                    </a:lnTo>
                    <a:lnTo>
                      <a:pt x="68" y="21"/>
                    </a:lnTo>
                    <a:lnTo>
                      <a:pt x="65" y="16"/>
                    </a:lnTo>
                    <a:lnTo>
                      <a:pt x="60" y="11"/>
                    </a:lnTo>
                    <a:lnTo>
                      <a:pt x="55" y="7"/>
                    </a:lnTo>
                    <a:lnTo>
                      <a:pt x="51" y="4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2"/>
                    </a:lnTo>
                    <a:lnTo>
                      <a:pt x="25" y="3"/>
                    </a:lnTo>
                    <a:lnTo>
                      <a:pt x="19" y="6"/>
                    </a:lnTo>
                    <a:lnTo>
                      <a:pt x="14" y="11"/>
                    </a:lnTo>
                    <a:lnTo>
                      <a:pt x="65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" name="Freeform 4081"/>
              <p:cNvSpPr>
                <a:spLocks/>
              </p:cNvSpPr>
              <p:nvPr/>
            </p:nvSpPr>
            <p:spPr bwMode="auto">
              <a:xfrm>
                <a:off x="4319" y="3603"/>
                <a:ext cx="20" cy="19"/>
              </a:xfrm>
              <a:custGeom>
                <a:avLst/>
                <a:gdLst/>
                <a:ahLst/>
                <a:cxnLst>
                  <a:cxn ang="0">
                    <a:pos x="39" y="97"/>
                  </a:cxn>
                  <a:cxn ang="0">
                    <a:pos x="96" y="60"/>
                  </a:cxn>
                  <a:cxn ang="0">
                    <a:pos x="56" y="0"/>
                  </a:cxn>
                  <a:cxn ang="0">
                    <a:pos x="0" y="37"/>
                  </a:cxn>
                  <a:cxn ang="0">
                    <a:pos x="39" y="97"/>
                  </a:cxn>
                  <a:cxn ang="0">
                    <a:pos x="39" y="97"/>
                  </a:cxn>
                </a:cxnLst>
                <a:rect l="0" t="0" r="r" b="b"/>
                <a:pathLst>
                  <a:path w="96" h="97">
                    <a:moveTo>
                      <a:pt x="39" y="97"/>
                    </a:moveTo>
                    <a:lnTo>
                      <a:pt x="96" y="60"/>
                    </a:lnTo>
                    <a:lnTo>
                      <a:pt x="56" y="0"/>
                    </a:lnTo>
                    <a:lnTo>
                      <a:pt x="0" y="37"/>
                    </a:lnTo>
                    <a:lnTo>
                      <a:pt x="39" y="97"/>
                    </a:lnTo>
                    <a:lnTo>
                      <a:pt x="39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" name="Freeform 4082"/>
              <p:cNvSpPr>
                <a:spLocks/>
              </p:cNvSpPr>
              <p:nvPr/>
            </p:nvSpPr>
            <p:spPr bwMode="auto">
              <a:xfrm>
                <a:off x="4327" y="3615"/>
                <a:ext cx="12" cy="11"/>
              </a:xfrm>
              <a:custGeom>
                <a:avLst/>
                <a:gdLst/>
                <a:ahLst/>
                <a:cxnLst>
                  <a:cxn ang="0">
                    <a:pos x="60" y="5"/>
                  </a:cxn>
                  <a:cxn ang="0">
                    <a:pos x="60" y="5"/>
                  </a:cxn>
                  <a:cxn ang="0">
                    <a:pos x="60" y="5"/>
                  </a:cxn>
                  <a:cxn ang="0">
                    <a:pos x="60" y="5"/>
                  </a:cxn>
                  <a:cxn ang="0">
                    <a:pos x="60" y="5"/>
                  </a:cxn>
                  <a:cxn ang="0">
                    <a:pos x="59" y="4"/>
                  </a:cxn>
                  <a:cxn ang="0">
                    <a:pos x="59" y="3"/>
                  </a:cxn>
                  <a:cxn ang="0">
                    <a:pos x="58" y="2"/>
                  </a:cxn>
                  <a:cxn ang="0">
                    <a:pos x="57" y="1"/>
                  </a:cxn>
                  <a:cxn ang="0">
                    <a:pos x="57" y="0"/>
                  </a:cxn>
                  <a:cxn ang="0">
                    <a:pos x="0" y="37"/>
                  </a:cxn>
                  <a:cxn ang="0">
                    <a:pos x="2" y="39"/>
                  </a:cxn>
                  <a:cxn ang="0">
                    <a:pos x="4" y="40"/>
                  </a:cxn>
                  <a:cxn ang="0">
                    <a:pos x="5" y="42"/>
                  </a:cxn>
                  <a:cxn ang="0">
                    <a:pos x="6" y="45"/>
                  </a:cxn>
                  <a:cxn ang="0">
                    <a:pos x="8" y="47"/>
                  </a:cxn>
                  <a:cxn ang="0">
                    <a:pos x="10" y="49"/>
                  </a:cxn>
                  <a:cxn ang="0">
                    <a:pos x="12" y="50"/>
                  </a:cxn>
                  <a:cxn ang="0">
                    <a:pos x="13" y="53"/>
                  </a:cxn>
                  <a:cxn ang="0">
                    <a:pos x="13" y="53"/>
                  </a:cxn>
                  <a:cxn ang="0">
                    <a:pos x="60" y="5"/>
                  </a:cxn>
                </a:cxnLst>
                <a:rect l="0" t="0" r="r" b="b"/>
                <a:pathLst>
                  <a:path w="60" h="53">
                    <a:moveTo>
                      <a:pt x="60" y="5"/>
                    </a:moveTo>
                    <a:lnTo>
                      <a:pt x="60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9" y="4"/>
                    </a:lnTo>
                    <a:lnTo>
                      <a:pt x="59" y="3"/>
                    </a:lnTo>
                    <a:lnTo>
                      <a:pt x="58" y="2"/>
                    </a:lnTo>
                    <a:lnTo>
                      <a:pt x="57" y="1"/>
                    </a:lnTo>
                    <a:lnTo>
                      <a:pt x="57" y="0"/>
                    </a:lnTo>
                    <a:lnTo>
                      <a:pt x="0" y="37"/>
                    </a:lnTo>
                    <a:lnTo>
                      <a:pt x="2" y="39"/>
                    </a:lnTo>
                    <a:lnTo>
                      <a:pt x="4" y="40"/>
                    </a:lnTo>
                    <a:lnTo>
                      <a:pt x="5" y="42"/>
                    </a:lnTo>
                    <a:lnTo>
                      <a:pt x="6" y="45"/>
                    </a:lnTo>
                    <a:lnTo>
                      <a:pt x="8" y="47"/>
                    </a:lnTo>
                    <a:lnTo>
                      <a:pt x="10" y="49"/>
                    </a:lnTo>
                    <a:lnTo>
                      <a:pt x="12" y="50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6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" name="Freeform 4083"/>
              <p:cNvSpPr>
                <a:spLocks/>
              </p:cNvSpPr>
              <p:nvPr/>
            </p:nvSpPr>
            <p:spPr bwMode="auto">
              <a:xfrm>
                <a:off x="4330" y="3615"/>
                <a:ext cx="9" cy="1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35" y="0"/>
                  </a:cxn>
                  <a:cxn ang="0">
                    <a:pos x="37" y="0"/>
                  </a:cxn>
                  <a:cxn ang="0">
                    <a:pos x="39" y="1"/>
                  </a:cxn>
                  <a:cxn ang="0">
                    <a:pos x="42" y="2"/>
                  </a:cxn>
                  <a:cxn ang="0">
                    <a:pos x="44" y="3"/>
                  </a:cxn>
                  <a:cxn ang="0">
                    <a:pos x="45" y="3"/>
                  </a:cxn>
                  <a:cxn ang="0">
                    <a:pos x="46" y="4"/>
                  </a:cxn>
                  <a:cxn ang="0">
                    <a:pos x="47" y="5"/>
                  </a:cxn>
                  <a:cxn ang="0">
                    <a:pos x="0" y="53"/>
                  </a:cxn>
                  <a:cxn ang="0">
                    <a:pos x="4" y="55"/>
                  </a:cxn>
                  <a:cxn ang="0">
                    <a:pos x="7" y="59"/>
                  </a:cxn>
                  <a:cxn ang="0">
                    <a:pos x="10" y="61"/>
                  </a:cxn>
                  <a:cxn ang="0">
                    <a:pos x="15" y="63"/>
                  </a:cxn>
                  <a:cxn ang="0">
                    <a:pos x="20" y="64"/>
                  </a:cxn>
                  <a:cxn ang="0">
                    <a:pos x="24" y="65"/>
                  </a:cxn>
                  <a:cxn ang="0">
                    <a:pos x="30" y="67"/>
                  </a:cxn>
                  <a:cxn ang="0">
                    <a:pos x="35" y="67"/>
                  </a:cxn>
                  <a:cxn ang="0">
                    <a:pos x="35" y="67"/>
                  </a:cxn>
                  <a:cxn ang="0">
                    <a:pos x="32" y="0"/>
                  </a:cxn>
                </a:cxnLst>
                <a:rect l="0" t="0" r="r" b="b"/>
                <a:pathLst>
                  <a:path w="47" h="67">
                    <a:moveTo>
                      <a:pt x="32" y="0"/>
                    </a:moveTo>
                    <a:lnTo>
                      <a:pt x="32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1"/>
                    </a:lnTo>
                    <a:lnTo>
                      <a:pt x="42" y="2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7" y="5"/>
                    </a:lnTo>
                    <a:lnTo>
                      <a:pt x="0" y="53"/>
                    </a:lnTo>
                    <a:lnTo>
                      <a:pt x="4" y="55"/>
                    </a:lnTo>
                    <a:lnTo>
                      <a:pt x="7" y="59"/>
                    </a:lnTo>
                    <a:lnTo>
                      <a:pt x="10" y="61"/>
                    </a:lnTo>
                    <a:lnTo>
                      <a:pt x="15" y="63"/>
                    </a:lnTo>
                    <a:lnTo>
                      <a:pt x="20" y="64"/>
                    </a:lnTo>
                    <a:lnTo>
                      <a:pt x="24" y="65"/>
                    </a:lnTo>
                    <a:lnTo>
                      <a:pt x="30" y="67"/>
                    </a:lnTo>
                    <a:lnTo>
                      <a:pt x="35" y="67"/>
                    </a:lnTo>
                    <a:lnTo>
                      <a:pt x="35" y="6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" name="Freeform 4084"/>
              <p:cNvSpPr>
                <a:spLocks/>
              </p:cNvSpPr>
              <p:nvPr/>
            </p:nvSpPr>
            <p:spPr bwMode="auto">
              <a:xfrm>
                <a:off x="4334" y="3615"/>
                <a:ext cx="9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5" y="67"/>
                  </a:cxn>
                  <a:cxn ang="0">
                    <a:pos x="20" y="65"/>
                  </a:cxn>
                  <a:cxn ang="0">
                    <a:pos x="25" y="65"/>
                  </a:cxn>
                  <a:cxn ang="0">
                    <a:pos x="30" y="63"/>
                  </a:cxn>
                  <a:cxn ang="0">
                    <a:pos x="34" y="61"/>
                  </a:cxn>
                  <a:cxn ang="0">
                    <a:pos x="38" y="59"/>
                  </a:cxn>
                  <a:cxn ang="0">
                    <a:pos x="41" y="56"/>
                  </a:cxn>
                  <a:cxn ang="0">
                    <a:pos x="45" y="54"/>
                  </a:cxn>
                  <a:cxn ang="0">
                    <a:pos x="47" y="52"/>
                  </a:cxn>
                  <a:cxn ang="0">
                    <a:pos x="47" y="52"/>
                  </a:cxn>
                  <a:cxn ang="0">
                    <a:pos x="0" y="4"/>
                  </a:cxn>
                </a:cxnLst>
                <a:rect l="0" t="0" r="r" b="b"/>
                <a:pathLst>
                  <a:path w="47" h="67">
                    <a:moveTo>
                      <a:pt x="0" y="4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5" y="67"/>
                    </a:lnTo>
                    <a:lnTo>
                      <a:pt x="20" y="65"/>
                    </a:lnTo>
                    <a:lnTo>
                      <a:pt x="25" y="65"/>
                    </a:lnTo>
                    <a:lnTo>
                      <a:pt x="30" y="63"/>
                    </a:lnTo>
                    <a:lnTo>
                      <a:pt x="34" y="61"/>
                    </a:lnTo>
                    <a:lnTo>
                      <a:pt x="38" y="59"/>
                    </a:lnTo>
                    <a:lnTo>
                      <a:pt x="41" y="56"/>
                    </a:lnTo>
                    <a:lnTo>
                      <a:pt x="45" y="54"/>
                    </a:lnTo>
                    <a:lnTo>
                      <a:pt x="47" y="52"/>
                    </a:lnTo>
                    <a:lnTo>
                      <a:pt x="47" y="5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" name="Freeform 4085"/>
              <p:cNvSpPr>
                <a:spLocks/>
              </p:cNvSpPr>
              <p:nvPr/>
            </p:nvSpPr>
            <p:spPr bwMode="auto">
              <a:xfrm>
                <a:off x="4334" y="3616"/>
                <a:ext cx="12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48"/>
                  </a:cxn>
                  <a:cxn ang="0">
                    <a:pos x="51" y="44"/>
                  </a:cxn>
                  <a:cxn ang="0">
                    <a:pos x="53" y="42"/>
                  </a:cxn>
                  <a:cxn ang="0">
                    <a:pos x="55" y="38"/>
                  </a:cxn>
                  <a:cxn ang="0">
                    <a:pos x="57" y="35"/>
                  </a:cxn>
                  <a:cxn ang="0">
                    <a:pos x="60" y="31"/>
                  </a:cxn>
                  <a:cxn ang="0">
                    <a:pos x="61" y="28"/>
                  </a:cxn>
                  <a:cxn ang="0">
                    <a:pos x="62" y="25"/>
                  </a:cxn>
                  <a:cxn ang="0">
                    <a:pos x="63" y="20"/>
                  </a:cxn>
                  <a:cxn ang="0">
                    <a:pos x="63" y="20"/>
                  </a:cxn>
                  <a:cxn ang="0">
                    <a:pos x="0" y="0"/>
                  </a:cxn>
                </a:cxnLst>
                <a:rect l="0" t="0" r="r" b="b"/>
                <a:pathLst>
                  <a:path w="63" h="4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3" y="42"/>
                    </a:lnTo>
                    <a:lnTo>
                      <a:pt x="55" y="38"/>
                    </a:lnTo>
                    <a:lnTo>
                      <a:pt x="57" y="35"/>
                    </a:lnTo>
                    <a:lnTo>
                      <a:pt x="60" y="31"/>
                    </a:lnTo>
                    <a:lnTo>
                      <a:pt x="61" y="28"/>
                    </a:lnTo>
                    <a:lnTo>
                      <a:pt x="62" y="25"/>
                    </a:lnTo>
                    <a:lnTo>
                      <a:pt x="63" y="20"/>
                    </a:lnTo>
                    <a:lnTo>
                      <a:pt x="6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" name="Freeform 4086"/>
              <p:cNvSpPr>
                <a:spLocks/>
              </p:cNvSpPr>
              <p:nvPr/>
            </p:nvSpPr>
            <p:spPr bwMode="auto">
              <a:xfrm>
                <a:off x="4334" y="3614"/>
                <a:ext cx="13" cy="6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0" y="10"/>
                  </a:cxn>
                  <a:cxn ang="0">
                    <a:pos x="63" y="30"/>
                  </a:cxn>
                  <a:cxn ang="0">
                    <a:pos x="64" y="26"/>
                  </a:cxn>
                  <a:cxn ang="0">
                    <a:pos x="66" y="23"/>
                  </a:cxn>
                  <a:cxn ang="0">
                    <a:pos x="67" y="20"/>
                  </a:cxn>
                  <a:cxn ang="0">
                    <a:pos x="67" y="15"/>
                  </a:cxn>
                  <a:cxn ang="0">
                    <a:pos x="68" y="11"/>
                  </a:cxn>
                  <a:cxn ang="0">
                    <a:pos x="68" y="8"/>
                  </a:cxn>
                  <a:cxn ang="0">
                    <a:pos x="68" y="5"/>
                  </a:cxn>
                  <a:cxn ang="0">
                    <a:pos x="67" y="1"/>
                  </a:cxn>
                  <a:cxn ang="0">
                    <a:pos x="67" y="0"/>
                  </a:cxn>
                  <a:cxn ang="0">
                    <a:pos x="1" y="7"/>
                  </a:cxn>
                </a:cxnLst>
                <a:rect l="0" t="0" r="r" b="b"/>
                <a:pathLst>
                  <a:path w="68" h="30">
                    <a:moveTo>
                      <a:pt x="1" y="7"/>
                    </a:move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63" y="30"/>
                    </a:lnTo>
                    <a:lnTo>
                      <a:pt x="64" y="26"/>
                    </a:lnTo>
                    <a:lnTo>
                      <a:pt x="66" y="23"/>
                    </a:lnTo>
                    <a:lnTo>
                      <a:pt x="67" y="20"/>
                    </a:lnTo>
                    <a:lnTo>
                      <a:pt x="67" y="15"/>
                    </a:lnTo>
                    <a:lnTo>
                      <a:pt x="68" y="11"/>
                    </a:lnTo>
                    <a:lnTo>
                      <a:pt x="68" y="8"/>
                    </a:lnTo>
                    <a:lnTo>
                      <a:pt x="68" y="5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" name="Freeform 4087"/>
              <p:cNvSpPr>
                <a:spLocks/>
              </p:cNvSpPr>
              <p:nvPr/>
            </p:nvSpPr>
            <p:spPr bwMode="auto">
              <a:xfrm>
                <a:off x="4334" y="3608"/>
                <a:ext cx="13" cy="7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8"/>
                  </a:cxn>
                  <a:cxn ang="0">
                    <a:pos x="0" y="29"/>
                  </a:cxn>
                  <a:cxn ang="0">
                    <a:pos x="1" y="30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1" y="33"/>
                  </a:cxn>
                  <a:cxn ang="0">
                    <a:pos x="2" y="34"/>
                  </a:cxn>
                  <a:cxn ang="0">
                    <a:pos x="2" y="34"/>
                  </a:cxn>
                  <a:cxn ang="0">
                    <a:pos x="2" y="35"/>
                  </a:cxn>
                  <a:cxn ang="0">
                    <a:pos x="68" y="28"/>
                  </a:cxn>
                  <a:cxn ang="0">
                    <a:pos x="68" y="24"/>
                  </a:cxn>
                  <a:cxn ang="0">
                    <a:pos x="67" y="21"/>
                  </a:cxn>
                  <a:cxn ang="0">
                    <a:pos x="67" y="18"/>
                  </a:cxn>
                  <a:cxn ang="0">
                    <a:pos x="65" y="14"/>
                  </a:cxn>
                  <a:cxn ang="0">
                    <a:pos x="64" y="11"/>
                  </a:cxn>
                  <a:cxn ang="0">
                    <a:pos x="63" y="7"/>
                  </a:cxn>
                  <a:cxn ang="0">
                    <a:pos x="62" y="4"/>
                  </a:cxn>
                  <a:cxn ang="0">
                    <a:pos x="61" y="0"/>
                  </a:cxn>
                  <a:cxn ang="0">
                    <a:pos x="61" y="1"/>
                  </a:cxn>
                  <a:cxn ang="0">
                    <a:pos x="0" y="28"/>
                  </a:cxn>
                </a:cxnLst>
                <a:rect l="0" t="0" r="r" b="b"/>
                <a:pathLst>
                  <a:path w="68" h="35">
                    <a:moveTo>
                      <a:pt x="0" y="28"/>
                    </a:move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68" y="28"/>
                    </a:lnTo>
                    <a:lnTo>
                      <a:pt x="68" y="24"/>
                    </a:lnTo>
                    <a:lnTo>
                      <a:pt x="67" y="21"/>
                    </a:lnTo>
                    <a:lnTo>
                      <a:pt x="67" y="18"/>
                    </a:lnTo>
                    <a:lnTo>
                      <a:pt x="65" y="14"/>
                    </a:lnTo>
                    <a:lnTo>
                      <a:pt x="64" y="11"/>
                    </a:lnTo>
                    <a:lnTo>
                      <a:pt x="63" y="7"/>
                    </a:lnTo>
                    <a:lnTo>
                      <a:pt x="62" y="4"/>
                    </a:lnTo>
                    <a:lnTo>
                      <a:pt x="61" y="0"/>
                    </a:lnTo>
                    <a:lnTo>
                      <a:pt x="61" y="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" name="Freeform 4088"/>
              <p:cNvSpPr>
                <a:spLocks/>
              </p:cNvSpPr>
              <p:nvPr/>
            </p:nvSpPr>
            <p:spPr bwMode="auto">
              <a:xfrm>
                <a:off x="4332" y="3604"/>
                <a:ext cx="14" cy="10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37"/>
                  </a:cxn>
                  <a:cxn ang="0">
                    <a:pos x="3" y="40"/>
                  </a:cxn>
                  <a:cxn ang="0">
                    <a:pos x="4" y="42"/>
                  </a:cxn>
                  <a:cxn ang="0">
                    <a:pos x="5" y="44"/>
                  </a:cxn>
                  <a:cxn ang="0">
                    <a:pos x="6" y="46"/>
                  </a:cxn>
                  <a:cxn ang="0">
                    <a:pos x="7" y="48"/>
                  </a:cxn>
                  <a:cxn ang="0">
                    <a:pos x="9" y="49"/>
                  </a:cxn>
                  <a:cxn ang="0">
                    <a:pos x="9" y="50"/>
                  </a:cxn>
                  <a:cxn ang="0">
                    <a:pos x="9" y="50"/>
                  </a:cxn>
                  <a:cxn ang="0">
                    <a:pos x="70" y="23"/>
                  </a:cxn>
                  <a:cxn ang="0">
                    <a:pos x="69" y="20"/>
                  </a:cxn>
                  <a:cxn ang="0">
                    <a:pos x="67" y="18"/>
                  </a:cxn>
                  <a:cxn ang="0">
                    <a:pos x="65" y="15"/>
                  </a:cxn>
                  <a:cxn ang="0">
                    <a:pos x="64" y="12"/>
                  </a:cxn>
                  <a:cxn ang="0">
                    <a:pos x="63" y="10"/>
                  </a:cxn>
                  <a:cxn ang="0">
                    <a:pos x="61" y="6"/>
                  </a:cxn>
                  <a:cxn ang="0">
                    <a:pos x="58" y="4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0" y="37"/>
                  </a:cxn>
                </a:cxnLst>
                <a:rect l="0" t="0" r="r" b="b"/>
                <a:pathLst>
                  <a:path w="70" h="50">
                    <a:moveTo>
                      <a:pt x="0" y="37"/>
                    </a:moveTo>
                    <a:lnTo>
                      <a:pt x="0" y="37"/>
                    </a:lnTo>
                    <a:lnTo>
                      <a:pt x="3" y="40"/>
                    </a:lnTo>
                    <a:lnTo>
                      <a:pt x="4" y="42"/>
                    </a:lnTo>
                    <a:lnTo>
                      <a:pt x="5" y="44"/>
                    </a:lnTo>
                    <a:lnTo>
                      <a:pt x="6" y="46"/>
                    </a:lnTo>
                    <a:lnTo>
                      <a:pt x="7" y="48"/>
                    </a:lnTo>
                    <a:lnTo>
                      <a:pt x="9" y="49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70" y="23"/>
                    </a:lnTo>
                    <a:lnTo>
                      <a:pt x="69" y="20"/>
                    </a:lnTo>
                    <a:lnTo>
                      <a:pt x="67" y="18"/>
                    </a:lnTo>
                    <a:lnTo>
                      <a:pt x="65" y="15"/>
                    </a:lnTo>
                    <a:lnTo>
                      <a:pt x="64" y="12"/>
                    </a:lnTo>
                    <a:lnTo>
                      <a:pt x="63" y="10"/>
                    </a:lnTo>
                    <a:lnTo>
                      <a:pt x="61" y="6"/>
                    </a:lnTo>
                    <a:lnTo>
                      <a:pt x="58" y="4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" name="Freeform 4089"/>
              <p:cNvSpPr>
                <a:spLocks/>
              </p:cNvSpPr>
              <p:nvPr/>
            </p:nvSpPr>
            <p:spPr bwMode="auto">
              <a:xfrm>
                <a:off x="4325" y="3593"/>
                <a:ext cx="18" cy="18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6" y="52"/>
                  </a:cxn>
                  <a:cxn ang="0">
                    <a:pos x="32" y="93"/>
                  </a:cxn>
                  <a:cxn ang="0">
                    <a:pos x="89" y="56"/>
                  </a:cxn>
                  <a:cxn ang="0">
                    <a:pos x="61" y="16"/>
                  </a:cxn>
                  <a:cxn ang="0">
                    <a:pos x="11" y="10"/>
                  </a:cxn>
                  <a:cxn ang="0">
                    <a:pos x="61" y="16"/>
                  </a:cxn>
                  <a:cxn ang="0">
                    <a:pos x="57" y="9"/>
                  </a:cxn>
                  <a:cxn ang="0">
                    <a:pos x="51" y="4"/>
                  </a:cxn>
                  <a:cxn ang="0">
                    <a:pos x="45" y="2"/>
                  </a:cxn>
                  <a:cxn ang="0">
                    <a:pos x="39" y="0"/>
                  </a:cxn>
                  <a:cxn ang="0">
                    <a:pos x="34" y="0"/>
                  </a:cxn>
                  <a:cxn ang="0">
                    <a:pos x="27" y="1"/>
                  </a:cxn>
                  <a:cxn ang="0">
                    <a:pos x="21" y="3"/>
                  </a:cxn>
                  <a:cxn ang="0">
                    <a:pos x="15" y="5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19"/>
                  </a:cxn>
                  <a:cxn ang="0">
                    <a:pos x="1" y="25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6" y="52"/>
                  </a:cxn>
                  <a:cxn ang="0">
                    <a:pos x="11" y="10"/>
                  </a:cxn>
                </a:cxnLst>
                <a:rect l="0" t="0" r="r" b="b"/>
                <a:pathLst>
                  <a:path w="89" h="93">
                    <a:moveTo>
                      <a:pt x="11" y="10"/>
                    </a:moveTo>
                    <a:lnTo>
                      <a:pt x="6" y="52"/>
                    </a:lnTo>
                    <a:lnTo>
                      <a:pt x="32" y="93"/>
                    </a:lnTo>
                    <a:lnTo>
                      <a:pt x="89" y="56"/>
                    </a:lnTo>
                    <a:lnTo>
                      <a:pt x="61" y="16"/>
                    </a:lnTo>
                    <a:lnTo>
                      <a:pt x="11" y="10"/>
                    </a:lnTo>
                    <a:lnTo>
                      <a:pt x="61" y="16"/>
                    </a:lnTo>
                    <a:lnTo>
                      <a:pt x="57" y="9"/>
                    </a:lnTo>
                    <a:lnTo>
                      <a:pt x="51" y="4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21" y="3"/>
                    </a:lnTo>
                    <a:lnTo>
                      <a:pt x="15" y="5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19"/>
                    </a:lnTo>
                    <a:lnTo>
                      <a:pt x="1" y="25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6" y="52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" name="Freeform 4090"/>
              <p:cNvSpPr>
                <a:spLocks/>
              </p:cNvSpPr>
              <p:nvPr/>
            </p:nvSpPr>
            <p:spPr bwMode="auto">
              <a:xfrm>
                <a:off x="4328" y="3590"/>
                <a:ext cx="14" cy="14"/>
              </a:xfrm>
              <a:custGeom>
                <a:avLst/>
                <a:gdLst/>
                <a:ahLst/>
                <a:cxnLst>
                  <a:cxn ang="0">
                    <a:pos x="64" y="15"/>
                  </a:cxn>
                  <a:cxn ang="0">
                    <a:pos x="12" y="9"/>
                  </a:cxn>
                  <a:cxn ang="0">
                    <a:pos x="0" y="23"/>
                  </a:cxn>
                  <a:cxn ang="0">
                    <a:pos x="47" y="70"/>
                  </a:cxn>
                  <a:cxn ang="0">
                    <a:pos x="60" y="57"/>
                  </a:cxn>
                  <a:cxn ang="0">
                    <a:pos x="64" y="15"/>
                  </a:cxn>
                  <a:cxn ang="0">
                    <a:pos x="60" y="57"/>
                  </a:cxn>
                  <a:cxn ang="0">
                    <a:pos x="65" y="51"/>
                  </a:cxn>
                  <a:cxn ang="0">
                    <a:pos x="68" y="45"/>
                  </a:cxn>
                  <a:cxn ang="0">
                    <a:pos x="70" y="38"/>
                  </a:cxn>
                  <a:cxn ang="0">
                    <a:pos x="70" y="32"/>
                  </a:cxn>
                  <a:cxn ang="0">
                    <a:pos x="69" y="25"/>
                  </a:cxn>
                  <a:cxn ang="0">
                    <a:pos x="66" y="20"/>
                  </a:cxn>
                  <a:cxn ang="0">
                    <a:pos x="64" y="15"/>
                  </a:cxn>
                  <a:cxn ang="0">
                    <a:pos x="60" y="9"/>
                  </a:cxn>
                  <a:cxn ang="0">
                    <a:pos x="55" y="6"/>
                  </a:cxn>
                  <a:cxn ang="0">
                    <a:pos x="49" y="2"/>
                  </a:cxn>
                  <a:cxn ang="0">
                    <a:pos x="43" y="0"/>
                  </a:cxn>
                  <a:cxn ang="0">
                    <a:pos x="38" y="0"/>
                  </a:cxn>
                  <a:cxn ang="0">
                    <a:pos x="31" y="0"/>
                  </a:cxn>
                  <a:cxn ang="0">
                    <a:pos x="25" y="1"/>
                  </a:cxn>
                  <a:cxn ang="0">
                    <a:pos x="18" y="5"/>
                  </a:cxn>
                  <a:cxn ang="0">
                    <a:pos x="12" y="9"/>
                  </a:cxn>
                  <a:cxn ang="0">
                    <a:pos x="64" y="15"/>
                  </a:cxn>
                </a:cxnLst>
                <a:rect l="0" t="0" r="r" b="b"/>
                <a:pathLst>
                  <a:path w="70" h="70">
                    <a:moveTo>
                      <a:pt x="64" y="15"/>
                    </a:moveTo>
                    <a:lnTo>
                      <a:pt x="12" y="9"/>
                    </a:lnTo>
                    <a:lnTo>
                      <a:pt x="0" y="23"/>
                    </a:lnTo>
                    <a:lnTo>
                      <a:pt x="47" y="70"/>
                    </a:lnTo>
                    <a:lnTo>
                      <a:pt x="60" y="57"/>
                    </a:lnTo>
                    <a:lnTo>
                      <a:pt x="64" y="15"/>
                    </a:lnTo>
                    <a:lnTo>
                      <a:pt x="60" y="57"/>
                    </a:lnTo>
                    <a:lnTo>
                      <a:pt x="65" y="51"/>
                    </a:lnTo>
                    <a:lnTo>
                      <a:pt x="68" y="45"/>
                    </a:lnTo>
                    <a:lnTo>
                      <a:pt x="70" y="38"/>
                    </a:lnTo>
                    <a:lnTo>
                      <a:pt x="70" y="32"/>
                    </a:lnTo>
                    <a:lnTo>
                      <a:pt x="69" y="25"/>
                    </a:lnTo>
                    <a:lnTo>
                      <a:pt x="66" y="20"/>
                    </a:lnTo>
                    <a:lnTo>
                      <a:pt x="64" y="15"/>
                    </a:lnTo>
                    <a:lnTo>
                      <a:pt x="60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8" y="5"/>
                    </a:lnTo>
                    <a:lnTo>
                      <a:pt x="12" y="9"/>
                    </a:lnTo>
                    <a:lnTo>
                      <a:pt x="64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" name="Freeform 4091"/>
              <p:cNvSpPr>
                <a:spLocks/>
              </p:cNvSpPr>
              <p:nvPr/>
            </p:nvSpPr>
            <p:spPr bwMode="auto">
              <a:xfrm>
                <a:off x="4329" y="3593"/>
                <a:ext cx="25" cy="29"/>
              </a:xfrm>
              <a:custGeom>
                <a:avLst/>
                <a:gdLst/>
                <a:ahLst/>
                <a:cxnLst>
                  <a:cxn ang="0">
                    <a:pos x="113" y="136"/>
                  </a:cxn>
                  <a:cxn ang="0">
                    <a:pos x="118" y="95"/>
                  </a:cxn>
                  <a:cxn ang="0">
                    <a:pos x="55" y="0"/>
                  </a:cxn>
                  <a:cxn ang="0">
                    <a:pos x="0" y="37"/>
                  </a:cxn>
                  <a:cxn ang="0">
                    <a:pos x="61" y="130"/>
                  </a:cxn>
                  <a:cxn ang="0">
                    <a:pos x="113" y="136"/>
                  </a:cxn>
                  <a:cxn ang="0">
                    <a:pos x="61" y="130"/>
                  </a:cxn>
                  <a:cxn ang="0">
                    <a:pos x="66" y="137"/>
                  </a:cxn>
                  <a:cxn ang="0">
                    <a:pos x="71" y="142"/>
                  </a:cxn>
                  <a:cxn ang="0">
                    <a:pos x="77" y="144"/>
                  </a:cxn>
                  <a:cxn ang="0">
                    <a:pos x="84" y="147"/>
                  </a:cxn>
                  <a:cxn ang="0">
                    <a:pos x="90" y="147"/>
                  </a:cxn>
                  <a:cxn ang="0">
                    <a:pos x="96" y="145"/>
                  </a:cxn>
                  <a:cxn ang="0">
                    <a:pos x="101" y="143"/>
                  </a:cxn>
                  <a:cxn ang="0">
                    <a:pos x="107" y="141"/>
                  </a:cxn>
                  <a:cxn ang="0">
                    <a:pos x="112" y="136"/>
                  </a:cxn>
                  <a:cxn ang="0">
                    <a:pos x="116" y="132"/>
                  </a:cxn>
                  <a:cxn ang="0">
                    <a:pos x="120" y="127"/>
                  </a:cxn>
                  <a:cxn ang="0">
                    <a:pos x="122" y="121"/>
                  </a:cxn>
                  <a:cxn ang="0">
                    <a:pos x="123" y="114"/>
                  </a:cxn>
                  <a:cxn ang="0">
                    <a:pos x="122" y="109"/>
                  </a:cxn>
                  <a:cxn ang="0">
                    <a:pos x="121" y="102"/>
                  </a:cxn>
                  <a:cxn ang="0">
                    <a:pos x="118" y="95"/>
                  </a:cxn>
                  <a:cxn ang="0">
                    <a:pos x="113" y="136"/>
                  </a:cxn>
                </a:cxnLst>
                <a:rect l="0" t="0" r="r" b="b"/>
                <a:pathLst>
                  <a:path w="123" h="147">
                    <a:moveTo>
                      <a:pt x="113" y="136"/>
                    </a:moveTo>
                    <a:lnTo>
                      <a:pt x="118" y="95"/>
                    </a:lnTo>
                    <a:lnTo>
                      <a:pt x="55" y="0"/>
                    </a:lnTo>
                    <a:lnTo>
                      <a:pt x="0" y="37"/>
                    </a:lnTo>
                    <a:lnTo>
                      <a:pt x="61" y="130"/>
                    </a:lnTo>
                    <a:lnTo>
                      <a:pt x="113" y="136"/>
                    </a:lnTo>
                    <a:lnTo>
                      <a:pt x="61" y="130"/>
                    </a:lnTo>
                    <a:lnTo>
                      <a:pt x="66" y="137"/>
                    </a:lnTo>
                    <a:lnTo>
                      <a:pt x="71" y="142"/>
                    </a:lnTo>
                    <a:lnTo>
                      <a:pt x="77" y="144"/>
                    </a:lnTo>
                    <a:lnTo>
                      <a:pt x="84" y="147"/>
                    </a:lnTo>
                    <a:lnTo>
                      <a:pt x="90" y="147"/>
                    </a:lnTo>
                    <a:lnTo>
                      <a:pt x="96" y="145"/>
                    </a:lnTo>
                    <a:lnTo>
                      <a:pt x="101" y="143"/>
                    </a:lnTo>
                    <a:lnTo>
                      <a:pt x="107" y="141"/>
                    </a:lnTo>
                    <a:lnTo>
                      <a:pt x="112" y="136"/>
                    </a:lnTo>
                    <a:lnTo>
                      <a:pt x="116" y="132"/>
                    </a:lnTo>
                    <a:lnTo>
                      <a:pt x="120" y="127"/>
                    </a:lnTo>
                    <a:lnTo>
                      <a:pt x="122" y="121"/>
                    </a:lnTo>
                    <a:lnTo>
                      <a:pt x="123" y="114"/>
                    </a:lnTo>
                    <a:lnTo>
                      <a:pt x="122" y="109"/>
                    </a:lnTo>
                    <a:lnTo>
                      <a:pt x="121" y="102"/>
                    </a:lnTo>
                    <a:lnTo>
                      <a:pt x="118" y="95"/>
                    </a:lnTo>
                    <a:lnTo>
                      <a:pt x="113" y="1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" name="Freeform 4092"/>
              <p:cNvSpPr>
                <a:spLocks/>
              </p:cNvSpPr>
              <p:nvPr/>
            </p:nvSpPr>
            <p:spPr bwMode="auto">
              <a:xfrm>
                <a:off x="4338" y="3611"/>
                <a:ext cx="14" cy="14"/>
              </a:xfrm>
              <a:custGeom>
                <a:avLst/>
                <a:gdLst/>
                <a:ahLst/>
                <a:cxnLst>
                  <a:cxn ang="0">
                    <a:pos x="7" y="54"/>
                  </a:cxn>
                  <a:cxn ang="0">
                    <a:pos x="58" y="60"/>
                  </a:cxn>
                  <a:cxn ang="0">
                    <a:pos x="71" y="47"/>
                  </a:cxn>
                  <a:cxn ang="0">
                    <a:pos x="24" y="0"/>
                  </a:cxn>
                  <a:cxn ang="0">
                    <a:pos x="11" y="13"/>
                  </a:cxn>
                  <a:cxn ang="0">
                    <a:pos x="7" y="54"/>
                  </a:cxn>
                  <a:cxn ang="0">
                    <a:pos x="11" y="13"/>
                  </a:cxn>
                  <a:cxn ang="0">
                    <a:pos x="6" y="18"/>
                  </a:cxn>
                  <a:cxn ang="0">
                    <a:pos x="3" y="25"/>
                  </a:cxn>
                  <a:cxn ang="0">
                    <a:pos x="2" y="31"/>
                  </a:cxn>
                  <a:cxn ang="0">
                    <a:pos x="0" y="38"/>
                  </a:cxn>
                  <a:cxn ang="0">
                    <a:pos x="2" y="44"/>
                  </a:cxn>
                  <a:cxn ang="0">
                    <a:pos x="4" y="50"/>
                  </a:cxn>
                  <a:cxn ang="0">
                    <a:pos x="7" y="55"/>
                  </a:cxn>
                  <a:cxn ang="0">
                    <a:pos x="11" y="60"/>
                  </a:cxn>
                  <a:cxn ang="0">
                    <a:pos x="15" y="63"/>
                  </a:cxn>
                  <a:cxn ang="0">
                    <a:pos x="21" y="67"/>
                  </a:cxn>
                  <a:cxn ang="0">
                    <a:pos x="27" y="69"/>
                  </a:cxn>
                  <a:cxn ang="0">
                    <a:pos x="34" y="70"/>
                  </a:cxn>
                  <a:cxn ang="0">
                    <a:pos x="40" y="69"/>
                  </a:cxn>
                  <a:cxn ang="0">
                    <a:pos x="47" y="68"/>
                  </a:cxn>
                  <a:cxn ang="0">
                    <a:pos x="52" y="65"/>
                  </a:cxn>
                  <a:cxn ang="0">
                    <a:pos x="58" y="60"/>
                  </a:cxn>
                  <a:cxn ang="0">
                    <a:pos x="7" y="54"/>
                  </a:cxn>
                </a:cxnLst>
                <a:rect l="0" t="0" r="r" b="b"/>
                <a:pathLst>
                  <a:path w="71" h="70">
                    <a:moveTo>
                      <a:pt x="7" y="54"/>
                    </a:moveTo>
                    <a:lnTo>
                      <a:pt x="58" y="60"/>
                    </a:lnTo>
                    <a:lnTo>
                      <a:pt x="71" y="47"/>
                    </a:lnTo>
                    <a:lnTo>
                      <a:pt x="24" y="0"/>
                    </a:lnTo>
                    <a:lnTo>
                      <a:pt x="11" y="13"/>
                    </a:lnTo>
                    <a:lnTo>
                      <a:pt x="7" y="54"/>
                    </a:lnTo>
                    <a:lnTo>
                      <a:pt x="11" y="13"/>
                    </a:lnTo>
                    <a:lnTo>
                      <a:pt x="6" y="18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4" y="50"/>
                    </a:lnTo>
                    <a:lnTo>
                      <a:pt x="7" y="55"/>
                    </a:lnTo>
                    <a:lnTo>
                      <a:pt x="11" y="60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7" y="69"/>
                    </a:lnTo>
                    <a:lnTo>
                      <a:pt x="34" y="70"/>
                    </a:lnTo>
                    <a:lnTo>
                      <a:pt x="40" y="69"/>
                    </a:lnTo>
                    <a:lnTo>
                      <a:pt x="47" y="68"/>
                    </a:lnTo>
                    <a:lnTo>
                      <a:pt x="52" y="65"/>
                    </a:lnTo>
                    <a:lnTo>
                      <a:pt x="58" y="60"/>
                    </a:ln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2" name="Freeform 4093"/>
              <p:cNvSpPr>
                <a:spLocks/>
              </p:cNvSpPr>
              <p:nvPr/>
            </p:nvSpPr>
            <p:spPr bwMode="auto">
              <a:xfrm>
                <a:off x="4336" y="3608"/>
                <a:ext cx="14" cy="1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6" y="52"/>
                  </a:cxn>
                  <a:cxn ang="0">
                    <a:pos x="17" y="69"/>
                  </a:cxn>
                  <a:cxn ang="0">
                    <a:pos x="73" y="32"/>
                  </a:cxn>
                  <a:cxn ang="0">
                    <a:pos x="61" y="16"/>
                  </a:cxn>
                  <a:cxn ang="0">
                    <a:pos x="0" y="36"/>
                  </a:cxn>
                  <a:cxn ang="0">
                    <a:pos x="61" y="16"/>
                  </a:cxn>
                  <a:cxn ang="0">
                    <a:pos x="57" y="9"/>
                  </a:cxn>
                  <a:cxn ang="0">
                    <a:pos x="51" y="5"/>
                  </a:cxn>
                  <a:cxn ang="0">
                    <a:pos x="45" y="2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1" y="3"/>
                  </a:cxn>
                  <a:cxn ang="0">
                    <a:pos x="15" y="6"/>
                  </a:cxn>
                  <a:cxn ang="0">
                    <a:pos x="10" y="10"/>
                  </a:cxn>
                  <a:cxn ang="0">
                    <a:pos x="6" y="15"/>
                  </a:cxn>
                  <a:cxn ang="0">
                    <a:pos x="2" y="20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6" y="52"/>
                  </a:cxn>
                  <a:cxn ang="0">
                    <a:pos x="0" y="36"/>
                  </a:cxn>
                </a:cxnLst>
                <a:rect l="0" t="0" r="r" b="b"/>
                <a:pathLst>
                  <a:path w="73" h="69">
                    <a:moveTo>
                      <a:pt x="0" y="36"/>
                    </a:moveTo>
                    <a:lnTo>
                      <a:pt x="6" y="52"/>
                    </a:lnTo>
                    <a:lnTo>
                      <a:pt x="17" y="69"/>
                    </a:lnTo>
                    <a:lnTo>
                      <a:pt x="73" y="32"/>
                    </a:lnTo>
                    <a:lnTo>
                      <a:pt x="61" y="16"/>
                    </a:lnTo>
                    <a:lnTo>
                      <a:pt x="0" y="36"/>
                    </a:lnTo>
                    <a:lnTo>
                      <a:pt x="61" y="16"/>
                    </a:lnTo>
                    <a:lnTo>
                      <a:pt x="57" y="9"/>
                    </a:lnTo>
                    <a:lnTo>
                      <a:pt x="51" y="5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2" y="20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6" y="5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" name="Freeform 4094"/>
              <p:cNvSpPr>
                <a:spLocks/>
              </p:cNvSpPr>
              <p:nvPr/>
            </p:nvSpPr>
            <p:spPr bwMode="auto">
              <a:xfrm>
                <a:off x="4332" y="3586"/>
                <a:ext cx="25" cy="29"/>
              </a:xfrm>
              <a:custGeom>
                <a:avLst/>
                <a:gdLst/>
                <a:ahLst/>
                <a:cxnLst>
                  <a:cxn ang="0">
                    <a:pos x="9" y="10"/>
                  </a:cxn>
                  <a:cxn ang="0">
                    <a:pos x="6" y="52"/>
                  </a:cxn>
                  <a:cxn ang="0">
                    <a:pos x="67" y="147"/>
                  </a:cxn>
                  <a:cxn ang="0">
                    <a:pos x="123" y="110"/>
                  </a:cxn>
                  <a:cxn ang="0">
                    <a:pos x="61" y="16"/>
                  </a:cxn>
                  <a:cxn ang="0">
                    <a:pos x="9" y="10"/>
                  </a:cxn>
                  <a:cxn ang="0">
                    <a:pos x="61" y="16"/>
                  </a:cxn>
                  <a:cxn ang="0">
                    <a:pos x="56" y="9"/>
                  </a:cxn>
                  <a:cxn ang="0">
                    <a:pos x="51" y="6"/>
                  </a:cxn>
                  <a:cxn ang="0">
                    <a:pos x="45" y="2"/>
                  </a:cxn>
                  <a:cxn ang="0">
                    <a:pos x="39" y="1"/>
                  </a:cxn>
                  <a:cxn ang="0">
                    <a:pos x="32" y="0"/>
                  </a:cxn>
                  <a:cxn ang="0">
                    <a:pos x="26" y="1"/>
                  </a:cxn>
                  <a:cxn ang="0">
                    <a:pos x="21" y="4"/>
                  </a:cxn>
                  <a:cxn ang="0">
                    <a:pos x="15" y="6"/>
                  </a:cxn>
                  <a:cxn ang="0">
                    <a:pos x="10" y="10"/>
                  </a:cxn>
                  <a:cxn ang="0">
                    <a:pos x="6" y="15"/>
                  </a:cxn>
                  <a:cxn ang="0">
                    <a:pos x="2" y="20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6" y="52"/>
                  </a:cxn>
                  <a:cxn ang="0">
                    <a:pos x="9" y="10"/>
                  </a:cxn>
                </a:cxnLst>
                <a:rect l="0" t="0" r="r" b="b"/>
                <a:pathLst>
                  <a:path w="123" h="147">
                    <a:moveTo>
                      <a:pt x="9" y="10"/>
                    </a:moveTo>
                    <a:lnTo>
                      <a:pt x="6" y="52"/>
                    </a:lnTo>
                    <a:lnTo>
                      <a:pt x="67" y="147"/>
                    </a:lnTo>
                    <a:lnTo>
                      <a:pt x="123" y="110"/>
                    </a:lnTo>
                    <a:lnTo>
                      <a:pt x="61" y="16"/>
                    </a:lnTo>
                    <a:lnTo>
                      <a:pt x="9" y="10"/>
                    </a:lnTo>
                    <a:lnTo>
                      <a:pt x="61" y="16"/>
                    </a:lnTo>
                    <a:lnTo>
                      <a:pt x="56" y="9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1"/>
                    </a:lnTo>
                    <a:lnTo>
                      <a:pt x="32" y="0"/>
                    </a:lnTo>
                    <a:lnTo>
                      <a:pt x="26" y="1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2" y="20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6" y="52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" name="Freeform 4095"/>
              <p:cNvSpPr>
                <a:spLocks/>
              </p:cNvSpPr>
              <p:nvPr/>
            </p:nvSpPr>
            <p:spPr bwMode="auto">
              <a:xfrm>
                <a:off x="4334" y="3583"/>
                <a:ext cx="14" cy="14"/>
              </a:xfrm>
              <a:custGeom>
                <a:avLst/>
                <a:gdLst/>
                <a:ahLst/>
                <a:cxnLst>
                  <a:cxn ang="0">
                    <a:pos x="64" y="16"/>
                  </a:cxn>
                  <a:cxn ang="0">
                    <a:pos x="13" y="10"/>
                  </a:cxn>
                  <a:cxn ang="0">
                    <a:pos x="0" y="21"/>
                  </a:cxn>
                  <a:cxn ang="0">
                    <a:pos x="47" y="69"/>
                  </a:cxn>
                  <a:cxn ang="0">
                    <a:pos x="60" y="57"/>
                  </a:cxn>
                  <a:cxn ang="0">
                    <a:pos x="64" y="16"/>
                  </a:cxn>
                  <a:cxn ang="0">
                    <a:pos x="60" y="57"/>
                  </a:cxn>
                  <a:cxn ang="0">
                    <a:pos x="65" y="50"/>
                  </a:cxn>
                  <a:cxn ang="0">
                    <a:pos x="68" y="45"/>
                  </a:cxn>
                  <a:cxn ang="0">
                    <a:pos x="69" y="39"/>
                  </a:cxn>
                  <a:cxn ang="0">
                    <a:pos x="69" y="32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4" y="15"/>
                  </a:cxn>
                  <a:cxn ang="0">
                    <a:pos x="59" y="10"/>
                  </a:cxn>
                  <a:cxn ang="0">
                    <a:pos x="54" y="5"/>
                  </a:cxn>
                  <a:cxn ang="0">
                    <a:pos x="50" y="3"/>
                  </a:cxn>
                  <a:cxn ang="0">
                    <a:pos x="44" y="1"/>
                  </a:cxn>
                  <a:cxn ang="0">
                    <a:pos x="37" y="0"/>
                  </a:cxn>
                  <a:cxn ang="0">
                    <a:pos x="31" y="0"/>
                  </a:cxn>
                  <a:cxn ang="0">
                    <a:pos x="24" y="2"/>
                  </a:cxn>
                  <a:cxn ang="0">
                    <a:pos x="18" y="5"/>
                  </a:cxn>
                  <a:cxn ang="0">
                    <a:pos x="13" y="10"/>
                  </a:cxn>
                  <a:cxn ang="0">
                    <a:pos x="64" y="16"/>
                  </a:cxn>
                </a:cxnLst>
                <a:rect l="0" t="0" r="r" b="b"/>
                <a:pathLst>
                  <a:path w="69" h="69">
                    <a:moveTo>
                      <a:pt x="64" y="16"/>
                    </a:moveTo>
                    <a:lnTo>
                      <a:pt x="13" y="10"/>
                    </a:lnTo>
                    <a:lnTo>
                      <a:pt x="0" y="21"/>
                    </a:lnTo>
                    <a:lnTo>
                      <a:pt x="47" y="69"/>
                    </a:lnTo>
                    <a:lnTo>
                      <a:pt x="60" y="57"/>
                    </a:lnTo>
                    <a:lnTo>
                      <a:pt x="64" y="16"/>
                    </a:lnTo>
                    <a:lnTo>
                      <a:pt x="60" y="57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69" y="39"/>
                    </a:lnTo>
                    <a:lnTo>
                      <a:pt x="69" y="32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4" y="15"/>
                    </a:lnTo>
                    <a:lnTo>
                      <a:pt x="59" y="10"/>
                    </a:lnTo>
                    <a:lnTo>
                      <a:pt x="54" y="5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4" y="2"/>
                    </a:lnTo>
                    <a:lnTo>
                      <a:pt x="18" y="5"/>
                    </a:lnTo>
                    <a:lnTo>
                      <a:pt x="13" y="10"/>
                    </a:lnTo>
                    <a:lnTo>
                      <a:pt x="64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" name="Freeform 4096"/>
              <p:cNvSpPr>
                <a:spLocks/>
              </p:cNvSpPr>
              <p:nvPr/>
            </p:nvSpPr>
            <p:spPr bwMode="auto">
              <a:xfrm>
                <a:off x="4336" y="3587"/>
                <a:ext cx="15" cy="14"/>
              </a:xfrm>
              <a:custGeom>
                <a:avLst/>
                <a:gdLst/>
                <a:ahLst/>
                <a:cxnLst>
                  <a:cxn ang="0">
                    <a:pos x="74" y="30"/>
                  </a:cxn>
                  <a:cxn ang="0">
                    <a:pos x="68" y="18"/>
                  </a:cxn>
                  <a:cxn ang="0">
                    <a:pos x="56" y="0"/>
                  </a:cxn>
                  <a:cxn ang="0">
                    <a:pos x="0" y="35"/>
                  </a:cxn>
                  <a:cxn ang="0">
                    <a:pos x="13" y="55"/>
                  </a:cxn>
                  <a:cxn ang="0">
                    <a:pos x="74" y="30"/>
                  </a:cxn>
                  <a:cxn ang="0">
                    <a:pos x="13" y="55"/>
                  </a:cxn>
                  <a:cxn ang="0">
                    <a:pos x="17" y="61"/>
                  </a:cxn>
                  <a:cxn ang="0">
                    <a:pos x="23" y="65"/>
                  </a:cxn>
                  <a:cxn ang="0">
                    <a:pos x="29" y="69"/>
                  </a:cxn>
                  <a:cxn ang="0">
                    <a:pos x="35" y="70"/>
                  </a:cxn>
                  <a:cxn ang="0">
                    <a:pos x="42" y="70"/>
                  </a:cxn>
                  <a:cxn ang="0">
                    <a:pos x="47" y="69"/>
                  </a:cxn>
                  <a:cxn ang="0">
                    <a:pos x="53" y="68"/>
                  </a:cxn>
                  <a:cxn ang="0">
                    <a:pos x="59" y="64"/>
                  </a:cxn>
                  <a:cxn ang="0">
                    <a:pos x="64" y="61"/>
                  </a:cxn>
                  <a:cxn ang="0">
                    <a:pos x="68" y="56"/>
                  </a:cxn>
                  <a:cxn ang="0">
                    <a:pos x="72" y="50"/>
                  </a:cxn>
                  <a:cxn ang="0">
                    <a:pos x="74" y="45"/>
                  </a:cxn>
                  <a:cxn ang="0">
                    <a:pos x="74" y="39"/>
                  </a:cxn>
                  <a:cxn ang="0">
                    <a:pos x="74" y="32"/>
                  </a:cxn>
                  <a:cxn ang="0">
                    <a:pos x="72" y="25"/>
                  </a:cxn>
                  <a:cxn ang="0">
                    <a:pos x="68" y="18"/>
                  </a:cxn>
                  <a:cxn ang="0">
                    <a:pos x="74" y="30"/>
                  </a:cxn>
                </a:cxnLst>
                <a:rect l="0" t="0" r="r" b="b"/>
                <a:pathLst>
                  <a:path w="74" h="70">
                    <a:moveTo>
                      <a:pt x="74" y="30"/>
                    </a:moveTo>
                    <a:lnTo>
                      <a:pt x="68" y="18"/>
                    </a:lnTo>
                    <a:lnTo>
                      <a:pt x="56" y="0"/>
                    </a:lnTo>
                    <a:lnTo>
                      <a:pt x="0" y="35"/>
                    </a:lnTo>
                    <a:lnTo>
                      <a:pt x="13" y="55"/>
                    </a:lnTo>
                    <a:lnTo>
                      <a:pt x="74" y="30"/>
                    </a:lnTo>
                    <a:lnTo>
                      <a:pt x="13" y="55"/>
                    </a:lnTo>
                    <a:lnTo>
                      <a:pt x="17" y="61"/>
                    </a:lnTo>
                    <a:lnTo>
                      <a:pt x="23" y="65"/>
                    </a:lnTo>
                    <a:lnTo>
                      <a:pt x="29" y="69"/>
                    </a:lnTo>
                    <a:lnTo>
                      <a:pt x="35" y="70"/>
                    </a:lnTo>
                    <a:lnTo>
                      <a:pt x="42" y="70"/>
                    </a:lnTo>
                    <a:lnTo>
                      <a:pt x="47" y="69"/>
                    </a:lnTo>
                    <a:lnTo>
                      <a:pt x="53" y="68"/>
                    </a:lnTo>
                    <a:lnTo>
                      <a:pt x="59" y="64"/>
                    </a:lnTo>
                    <a:lnTo>
                      <a:pt x="64" y="61"/>
                    </a:lnTo>
                    <a:lnTo>
                      <a:pt x="68" y="56"/>
                    </a:lnTo>
                    <a:lnTo>
                      <a:pt x="72" y="50"/>
                    </a:lnTo>
                    <a:lnTo>
                      <a:pt x="74" y="45"/>
                    </a:lnTo>
                    <a:lnTo>
                      <a:pt x="74" y="39"/>
                    </a:lnTo>
                    <a:lnTo>
                      <a:pt x="74" y="32"/>
                    </a:lnTo>
                    <a:lnTo>
                      <a:pt x="72" y="25"/>
                    </a:lnTo>
                    <a:lnTo>
                      <a:pt x="68" y="18"/>
                    </a:lnTo>
                    <a:lnTo>
                      <a:pt x="74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" name="Freeform 4097"/>
              <p:cNvSpPr>
                <a:spLocks/>
              </p:cNvSpPr>
              <p:nvPr/>
            </p:nvSpPr>
            <p:spPr bwMode="auto">
              <a:xfrm>
                <a:off x="4337" y="3588"/>
                <a:ext cx="14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4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1" y="18"/>
                  </a:cxn>
                  <a:cxn ang="0">
                    <a:pos x="1" y="23"/>
                  </a:cxn>
                  <a:cxn ang="0">
                    <a:pos x="1" y="27"/>
                  </a:cxn>
                  <a:cxn ang="0">
                    <a:pos x="2" y="32"/>
                  </a:cxn>
                  <a:cxn ang="0">
                    <a:pos x="3" y="37"/>
                  </a:cxn>
                  <a:cxn ang="0">
                    <a:pos x="69" y="23"/>
                  </a:cxn>
                  <a:cxn ang="0">
                    <a:pos x="68" y="20"/>
                  </a:cxn>
                  <a:cxn ang="0">
                    <a:pos x="68" y="18"/>
                  </a:cxn>
                  <a:cxn ang="0">
                    <a:pos x="68" y="16"/>
                  </a:cxn>
                  <a:cxn ang="0">
                    <a:pos x="67" y="13"/>
                  </a:cxn>
                  <a:cxn ang="0">
                    <a:pos x="67" y="12"/>
                  </a:cxn>
                  <a:cxn ang="0">
                    <a:pos x="67" y="11"/>
                  </a:cxn>
                  <a:cxn ang="0">
                    <a:pos x="67" y="10"/>
                  </a:cxn>
                  <a:cxn ang="0">
                    <a:pos x="67" y="9"/>
                  </a:cxn>
                  <a:cxn ang="0">
                    <a:pos x="67" y="9"/>
                  </a:cxn>
                  <a:cxn ang="0">
                    <a:pos x="1" y="0"/>
                  </a:cxn>
                </a:cxnLst>
                <a:rect l="0" t="0" r="r" b="b"/>
                <a:pathLst>
                  <a:path w="69" h="37">
                    <a:moveTo>
                      <a:pt x="1" y="0"/>
                    </a:moveTo>
                    <a:lnTo>
                      <a:pt x="1" y="0"/>
                    </a:lnTo>
                    <a:lnTo>
                      <a:pt x="1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1" y="23"/>
                    </a:lnTo>
                    <a:lnTo>
                      <a:pt x="1" y="27"/>
                    </a:lnTo>
                    <a:lnTo>
                      <a:pt x="2" y="32"/>
                    </a:lnTo>
                    <a:lnTo>
                      <a:pt x="3" y="37"/>
                    </a:lnTo>
                    <a:lnTo>
                      <a:pt x="69" y="23"/>
                    </a:lnTo>
                    <a:lnTo>
                      <a:pt x="68" y="20"/>
                    </a:lnTo>
                    <a:lnTo>
                      <a:pt x="68" y="18"/>
                    </a:lnTo>
                    <a:lnTo>
                      <a:pt x="68" y="16"/>
                    </a:lnTo>
                    <a:lnTo>
                      <a:pt x="67" y="13"/>
                    </a:lnTo>
                    <a:lnTo>
                      <a:pt x="67" y="12"/>
                    </a:lnTo>
                    <a:lnTo>
                      <a:pt x="67" y="11"/>
                    </a:lnTo>
                    <a:lnTo>
                      <a:pt x="67" y="10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" name="Freeform 4098"/>
              <p:cNvSpPr>
                <a:spLocks/>
              </p:cNvSpPr>
              <p:nvPr/>
            </p:nvSpPr>
            <p:spPr bwMode="auto">
              <a:xfrm>
                <a:off x="4337" y="3581"/>
                <a:ext cx="13" cy="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14" y="3"/>
                  </a:cxn>
                  <a:cxn ang="0">
                    <a:pos x="10" y="8"/>
                  </a:cxn>
                  <a:cxn ang="0">
                    <a:pos x="8" y="12"/>
                  </a:cxn>
                  <a:cxn ang="0">
                    <a:pos x="6" y="16"/>
                  </a:cxn>
                  <a:cxn ang="0">
                    <a:pos x="3" y="21"/>
                  </a:cxn>
                  <a:cxn ang="0">
                    <a:pos x="2" y="25"/>
                  </a:cxn>
                  <a:cxn ang="0">
                    <a:pos x="1" y="30"/>
                  </a:cxn>
                  <a:cxn ang="0">
                    <a:pos x="0" y="35"/>
                  </a:cxn>
                  <a:cxn ang="0">
                    <a:pos x="66" y="44"/>
                  </a:cxn>
                  <a:cxn ang="0">
                    <a:pos x="66" y="44"/>
                  </a:cxn>
                  <a:cxn ang="0">
                    <a:pos x="66" y="44"/>
                  </a:cxn>
                  <a:cxn ang="0">
                    <a:pos x="66" y="44"/>
                  </a:cxn>
                  <a:cxn ang="0">
                    <a:pos x="66" y="44"/>
                  </a:cxn>
                  <a:cxn ang="0">
                    <a:pos x="66" y="45"/>
                  </a:cxn>
                  <a:cxn ang="0">
                    <a:pos x="66" y="46"/>
                  </a:cxn>
                  <a:cxn ang="0">
                    <a:pos x="65" y="46"/>
                  </a:cxn>
                  <a:cxn ang="0">
                    <a:pos x="65" y="47"/>
                  </a:cxn>
                  <a:cxn ang="0">
                    <a:pos x="65" y="47"/>
                  </a:cxn>
                  <a:cxn ang="0">
                    <a:pos x="17" y="0"/>
                  </a:cxn>
                </a:cxnLst>
                <a:rect l="0" t="0" r="r" b="b"/>
                <a:pathLst>
                  <a:path w="66" h="47">
                    <a:moveTo>
                      <a:pt x="17" y="0"/>
                    </a:moveTo>
                    <a:lnTo>
                      <a:pt x="17" y="0"/>
                    </a:lnTo>
                    <a:lnTo>
                      <a:pt x="14" y="3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6" y="16"/>
                    </a:lnTo>
                    <a:lnTo>
                      <a:pt x="3" y="21"/>
                    </a:lnTo>
                    <a:lnTo>
                      <a:pt x="2" y="25"/>
                    </a:lnTo>
                    <a:lnTo>
                      <a:pt x="1" y="30"/>
                    </a:lnTo>
                    <a:lnTo>
                      <a:pt x="0" y="35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66" y="45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5" y="47"/>
                    </a:lnTo>
                    <a:lnTo>
                      <a:pt x="65" y="4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" name="Freeform 4099"/>
              <p:cNvSpPr>
                <a:spLocks/>
              </p:cNvSpPr>
              <p:nvPr/>
            </p:nvSpPr>
            <p:spPr bwMode="auto">
              <a:xfrm>
                <a:off x="4340" y="3578"/>
                <a:ext cx="14" cy="13"/>
              </a:xfrm>
              <a:custGeom>
                <a:avLst/>
                <a:gdLst/>
                <a:ahLst/>
                <a:cxnLst>
                  <a:cxn ang="0">
                    <a:pos x="67" y="22"/>
                  </a:cxn>
                  <a:cxn ang="0">
                    <a:pos x="26" y="2"/>
                  </a:cxn>
                  <a:cxn ang="0">
                    <a:pos x="22" y="3"/>
                  </a:cxn>
                  <a:cxn ang="0">
                    <a:pos x="19" y="4"/>
                  </a:cxn>
                  <a:cxn ang="0">
                    <a:pos x="15" y="5"/>
                  </a:cxn>
                  <a:cxn ang="0">
                    <a:pos x="13" y="8"/>
                  </a:cxn>
                  <a:cxn ang="0">
                    <a:pos x="9" y="9"/>
                  </a:cxn>
                  <a:cxn ang="0">
                    <a:pos x="6" y="11"/>
                  </a:cxn>
                  <a:cxn ang="0">
                    <a:pos x="2" y="14"/>
                  </a:cxn>
                  <a:cxn ang="0">
                    <a:pos x="0" y="17"/>
                  </a:cxn>
                  <a:cxn ang="0">
                    <a:pos x="48" y="64"/>
                  </a:cxn>
                  <a:cxn ang="0">
                    <a:pos x="46" y="64"/>
                  </a:cxn>
                  <a:cxn ang="0">
                    <a:pos x="45" y="65"/>
                  </a:cxn>
                  <a:cxn ang="0">
                    <a:pos x="45" y="65"/>
                  </a:cxn>
                  <a:cxn ang="0">
                    <a:pos x="44" y="65"/>
                  </a:cxn>
                  <a:cxn ang="0">
                    <a:pos x="45" y="65"/>
                  </a:cxn>
                  <a:cxn ang="0">
                    <a:pos x="45" y="65"/>
                  </a:cxn>
                  <a:cxn ang="0">
                    <a:pos x="46" y="65"/>
                  </a:cxn>
                  <a:cxn ang="0">
                    <a:pos x="46" y="65"/>
                  </a:cxn>
                  <a:cxn ang="0">
                    <a:pos x="5" y="46"/>
                  </a:cxn>
                  <a:cxn ang="0">
                    <a:pos x="46" y="65"/>
                  </a:cxn>
                  <a:cxn ang="0">
                    <a:pos x="54" y="62"/>
                  </a:cxn>
                  <a:cxn ang="0">
                    <a:pos x="60" y="57"/>
                  </a:cxn>
                  <a:cxn ang="0">
                    <a:pos x="64" y="53"/>
                  </a:cxn>
                  <a:cxn ang="0">
                    <a:pos x="67" y="47"/>
                  </a:cxn>
                  <a:cxn ang="0">
                    <a:pos x="69" y="41"/>
                  </a:cxn>
                  <a:cxn ang="0">
                    <a:pos x="69" y="35"/>
                  </a:cxn>
                  <a:cxn ang="0">
                    <a:pos x="69" y="29"/>
                  </a:cxn>
                  <a:cxn ang="0">
                    <a:pos x="67" y="23"/>
                  </a:cxn>
                  <a:cxn ang="0">
                    <a:pos x="65" y="17"/>
                  </a:cxn>
                  <a:cxn ang="0">
                    <a:pos x="61" y="12"/>
                  </a:cxn>
                  <a:cxn ang="0">
                    <a:pos x="58" y="8"/>
                  </a:cxn>
                  <a:cxn ang="0">
                    <a:pos x="52" y="3"/>
                  </a:cxn>
                  <a:cxn ang="0">
                    <a:pos x="46" y="1"/>
                  </a:cxn>
                  <a:cxn ang="0">
                    <a:pos x="41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67" y="22"/>
                  </a:cxn>
                </a:cxnLst>
                <a:rect l="0" t="0" r="r" b="b"/>
                <a:pathLst>
                  <a:path w="69" h="65">
                    <a:moveTo>
                      <a:pt x="67" y="22"/>
                    </a:moveTo>
                    <a:lnTo>
                      <a:pt x="26" y="2"/>
                    </a:lnTo>
                    <a:lnTo>
                      <a:pt x="22" y="3"/>
                    </a:lnTo>
                    <a:lnTo>
                      <a:pt x="19" y="4"/>
                    </a:lnTo>
                    <a:lnTo>
                      <a:pt x="15" y="5"/>
                    </a:lnTo>
                    <a:lnTo>
                      <a:pt x="13" y="8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48" y="64"/>
                    </a:lnTo>
                    <a:lnTo>
                      <a:pt x="46" y="64"/>
                    </a:lnTo>
                    <a:lnTo>
                      <a:pt x="45" y="65"/>
                    </a:lnTo>
                    <a:lnTo>
                      <a:pt x="45" y="65"/>
                    </a:lnTo>
                    <a:lnTo>
                      <a:pt x="44" y="65"/>
                    </a:lnTo>
                    <a:lnTo>
                      <a:pt x="45" y="65"/>
                    </a:lnTo>
                    <a:lnTo>
                      <a:pt x="45" y="65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5" y="46"/>
                    </a:lnTo>
                    <a:lnTo>
                      <a:pt x="46" y="65"/>
                    </a:lnTo>
                    <a:lnTo>
                      <a:pt x="54" y="62"/>
                    </a:lnTo>
                    <a:lnTo>
                      <a:pt x="60" y="57"/>
                    </a:lnTo>
                    <a:lnTo>
                      <a:pt x="64" y="53"/>
                    </a:lnTo>
                    <a:lnTo>
                      <a:pt x="67" y="47"/>
                    </a:lnTo>
                    <a:lnTo>
                      <a:pt x="69" y="41"/>
                    </a:lnTo>
                    <a:lnTo>
                      <a:pt x="69" y="35"/>
                    </a:lnTo>
                    <a:lnTo>
                      <a:pt x="69" y="29"/>
                    </a:lnTo>
                    <a:lnTo>
                      <a:pt x="67" y="23"/>
                    </a:lnTo>
                    <a:lnTo>
                      <a:pt x="65" y="17"/>
                    </a:lnTo>
                    <a:lnTo>
                      <a:pt x="61" y="12"/>
                    </a:lnTo>
                    <a:lnTo>
                      <a:pt x="58" y="8"/>
                    </a:lnTo>
                    <a:lnTo>
                      <a:pt x="52" y="3"/>
                    </a:lnTo>
                    <a:lnTo>
                      <a:pt x="46" y="1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67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" name="Freeform 4100"/>
              <p:cNvSpPr>
                <a:spLocks/>
              </p:cNvSpPr>
              <p:nvPr/>
            </p:nvSpPr>
            <p:spPr bwMode="auto">
              <a:xfrm>
                <a:off x="4341" y="3582"/>
                <a:ext cx="15" cy="13"/>
              </a:xfrm>
              <a:custGeom>
                <a:avLst/>
                <a:gdLst/>
                <a:ahLst/>
                <a:cxnLst>
                  <a:cxn ang="0">
                    <a:pos x="44" y="62"/>
                  </a:cxn>
                  <a:cxn ang="0">
                    <a:pos x="69" y="17"/>
                  </a:cxn>
                  <a:cxn ang="0">
                    <a:pos x="62" y="0"/>
                  </a:cxn>
                  <a:cxn ang="0">
                    <a:pos x="0" y="24"/>
                  </a:cxn>
                  <a:cxn ang="0">
                    <a:pos x="7" y="41"/>
                  </a:cxn>
                  <a:cxn ang="0">
                    <a:pos x="44" y="62"/>
                  </a:cxn>
                  <a:cxn ang="0">
                    <a:pos x="7" y="41"/>
                  </a:cxn>
                  <a:cxn ang="0">
                    <a:pos x="10" y="48"/>
                  </a:cxn>
                  <a:cxn ang="0">
                    <a:pos x="15" y="54"/>
                  </a:cxn>
                  <a:cxn ang="0">
                    <a:pos x="19" y="58"/>
                  </a:cxn>
                  <a:cxn ang="0">
                    <a:pos x="25" y="61"/>
                  </a:cxn>
                  <a:cxn ang="0">
                    <a:pos x="32" y="62"/>
                  </a:cxn>
                  <a:cxn ang="0">
                    <a:pos x="38" y="63"/>
                  </a:cxn>
                  <a:cxn ang="0">
                    <a:pos x="44" y="62"/>
                  </a:cxn>
                  <a:cxn ang="0">
                    <a:pos x="49" y="61"/>
                  </a:cxn>
                  <a:cxn ang="0">
                    <a:pos x="55" y="57"/>
                  </a:cxn>
                  <a:cxn ang="0">
                    <a:pos x="61" y="54"/>
                  </a:cxn>
                  <a:cxn ang="0">
                    <a:pos x="64" y="49"/>
                  </a:cxn>
                  <a:cxn ang="0">
                    <a:pos x="68" y="45"/>
                  </a:cxn>
                  <a:cxn ang="0">
                    <a:pos x="70" y="39"/>
                  </a:cxn>
                  <a:cxn ang="0">
                    <a:pos x="71" y="32"/>
                  </a:cxn>
                  <a:cxn ang="0">
                    <a:pos x="71" y="25"/>
                  </a:cxn>
                  <a:cxn ang="0">
                    <a:pos x="69" y="17"/>
                  </a:cxn>
                  <a:cxn ang="0">
                    <a:pos x="44" y="62"/>
                  </a:cxn>
                </a:cxnLst>
                <a:rect l="0" t="0" r="r" b="b"/>
                <a:pathLst>
                  <a:path w="71" h="63">
                    <a:moveTo>
                      <a:pt x="44" y="62"/>
                    </a:moveTo>
                    <a:lnTo>
                      <a:pt x="69" y="17"/>
                    </a:lnTo>
                    <a:lnTo>
                      <a:pt x="62" y="0"/>
                    </a:lnTo>
                    <a:lnTo>
                      <a:pt x="0" y="24"/>
                    </a:lnTo>
                    <a:lnTo>
                      <a:pt x="7" y="41"/>
                    </a:lnTo>
                    <a:lnTo>
                      <a:pt x="44" y="62"/>
                    </a:lnTo>
                    <a:lnTo>
                      <a:pt x="7" y="41"/>
                    </a:lnTo>
                    <a:lnTo>
                      <a:pt x="10" y="48"/>
                    </a:lnTo>
                    <a:lnTo>
                      <a:pt x="15" y="54"/>
                    </a:lnTo>
                    <a:lnTo>
                      <a:pt x="19" y="58"/>
                    </a:lnTo>
                    <a:lnTo>
                      <a:pt x="25" y="61"/>
                    </a:lnTo>
                    <a:lnTo>
                      <a:pt x="32" y="62"/>
                    </a:lnTo>
                    <a:lnTo>
                      <a:pt x="38" y="63"/>
                    </a:lnTo>
                    <a:lnTo>
                      <a:pt x="44" y="62"/>
                    </a:lnTo>
                    <a:lnTo>
                      <a:pt x="49" y="61"/>
                    </a:lnTo>
                    <a:lnTo>
                      <a:pt x="55" y="57"/>
                    </a:lnTo>
                    <a:lnTo>
                      <a:pt x="61" y="54"/>
                    </a:lnTo>
                    <a:lnTo>
                      <a:pt x="64" y="49"/>
                    </a:lnTo>
                    <a:lnTo>
                      <a:pt x="68" y="45"/>
                    </a:lnTo>
                    <a:lnTo>
                      <a:pt x="70" y="39"/>
                    </a:lnTo>
                    <a:lnTo>
                      <a:pt x="71" y="32"/>
                    </a:lnTo>
                    <a:lnTo>
                      <a:pt x="71" y="25"/>
                    </a:lnTo>
                    <a:lnTo>
                      <a:pt x="69" y="17"/>
                    </a:lnTo>
                    <a:lnTo>
                      <a:pt x="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" name="Freeform 4101"/>
              <p:cNvSpPr>
                <a:spLocks/>
              </p:cNvSpPr>
              <p:nvPr/>
            </p:nvSpPr>
            <p:spPr bwMode="auto">
              <a:xfrm>
                <a:off x="4342" y="3581"/>
                <a:ext cx="10" cy="13"/>
              </a:xfrm>
              <a:custGeom>
                <a:avLst/>
                <a:gdLst/>
                <a:ahLst/>
                <a:cxnLst>
                  <a:cxn ang="0">
                    <a:pos x="48" y="61"/>
                  </a:cxn>
                  <a:cxn ang="0">
                    <a:pos x="48" y="62"/>
                  </a:cxn>
                  <a:cxn ang="0">
                    <a:pos x="47" y="62"/>
                  </a:cxn>
                  <a:cxn ang="0">
                    <a:pos x="45" y="64"/>
                  </a:cxn>
                  <a:cxn ang="0">
                    <a:pos x="44" y="64"/>
                  </a:cxn>
                  <a:cxn ang="0">
                    <a:pos x="43" y="65"/>
                  </a:cxn>
                  <a:cxn ang="0">
                    <a:pos x="42" y="66"/>
                  </a:cxn>
                  <a:cxn ang="0">
                    <a:pos x="41" y="66"/>
                  </a:cxn>
                  <a:cxn ang="0">
                    <a:pos x="41" y="66"/>
                  </a:cxn>
                  <a:cxn ang="0">
                    <a:pos x="40" y="66"/>
                  </a:cxn>
                  <a:cxn ang="0">
                    <a:pos x="28" y="0"/>
                  </a:cxn>
                  <a:cxn ang="0">
                    <a:pos x="25" y="1"/>
                  </a:cxn>
                  <a:cxn ang="0">
                    <a:pos x="21" y="2"/>
                  </a:cxn>
                  <a:cxn ang="0">
                    <a:pos x="18" y="4"/>
                  </a:cxn>
                  <a:cxn ang="0">
                    <a:pos x="13" y="5"/>
                  </a:cxn>
                  <a:cxn ang="0">
                    <a:pos x="10" y="7"/>
                  </a:cxn>
                  <a:cxn ang="0">
                    <a:pos x="6" y="9"/>
                  </a:cxn>
                  <a:cxn ang="0">
                    <a:pos x="3" y="12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48" y="61"/>
                  </a:cxn>
                </a:cxnLst>
                <a:rect l="0" t="0" r="r" b="b"/>
                <a:pathLst>
                  <a:path w="48" h="66">
                    <a:moveTo>
                      <a:pt x="48" y="61"/>
                    </a:moveTo>
                    <a:lnTo>
                      <a:pt x="48" y="62"/>
                    </a:lnTo>
                    <a:lnTo>
                      <a:pt x="47" y="62"/>
                    </a:lnTo>
                    <a:lnTo>
                      <a:pt x="45" y="64"/>
                    </a:lnTo>
                    <a:lnTo>
                      <a:pt x="44" y="64"/>
                    </a:lnTo>
                    <a:lnTo>
                      <a:pt x="43" y="65"/>
                    </a:lnTo>
                    <a:lnTo>
                      <a:pt x="42" y="66"/>
                    </a:lnTo>
                    <a:lnTo>
                      <a:pt x="41" y="66"/>
                    </a:lnTo>
                    <a:lnTo>
                      <a:pt x="41" y="66"/>
                    </a:lnTo>
                    <a:lnTo>
                      <a:pt x="40" y="66"/>
                    </a:lnTo>
                    <a:lnTo>
                      <a:pt x="28" y="0"/>
                    </a:lnTo>
                    <a:lnTo>
                      <a:pt x="25" y="1"/>
                    </a:lnTo>
                    <a:lnTo>
                      <a:pt x="21" y="2"/>
                    </a:lnTo>
                    <a:lnTo>
                      <a:pt x="18" y="4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8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" name="Freeform 4102"/>
              <p:cNvSpPr>
                <a:spLocks/>
              </p:cNvSpPr>
              <p:nvPr/>
            </p:nvSpPr>
            <p:spPr bwMode="auto">
              <a:xfrm>
                <a:off x="4339" y="3584"/>
                <a:ext cx="13" cy="9"/>
              </a:xfrm>
              <a:custGeom>
                <a:avLst/>
                <a:gdLst/>
                <a:ahLst/>
                <a:cxnLst>
                  <a:cxn ang="0">
                    <a:pos x="67" y="44"/>
                  </a:cxn>
                  <a:cxn ang="0">
                    <a:pos x="67" y="44"/>
                  </a:cxn>
                  <a:cxn ang="0">
                    <a:pos x="67" y="43"/>
                  </a:cxn>
                  <a:cxn ang="0">
                    <a:pos x="67" y="42"/>
                  </a:cxn>
                  <a:cxn ang="0">
                    <a:pos x="67" y="42"/>
                  </a:cxn>
                  <a:cxn ang="0">
                    <a:pos x="67" y="42"/>
                  </a:cxn>
                  <a:cxn ang="0">
                    <a:pos x="66" y="43"/>
                  </a:cxn>
                  <a:cxn ang="0">
                    <a:pos x="66" y="44"/>
                  </a:cxn>
                  <a:cxn ang="0">
                    <a:pos x="65" y="45"/>
                  </a:cxn>
                  <a:cxn ang="0">
                    <a:pos x="64" y="46"/>
                  </a:cxn>
                  <a:cxn ang="0">
                    <a:pos x="16" y="0"/>
                  </a:cxn>
                  <a:cxn ang="0">
                    <a:pos x="12" y="5"/>
                  </a:cxn>
                  <a:cxn ang="0">
                    <a:pos x="8" y="11"/>
                  </a:cxn>
                  <a:cxn ang="0">
                    <a:pos x="5" y="17"/>
                  </a:cxn>
                  <a:cxn ang="0">
                    <a:pos x="3" y="23"/>
                  </a:cxn>
                  <a:cxn ang="0">
                    <a:pos x="1" y="29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67" y="44"/>
                  </a:cxn>
                </a:cxnLst>
                <a:rect l="0" t="0" r="r" b="b"/>
                <a:pathLst>
                  <a:path w="67" h="46">
                    <a:moveTo>
                      <a:pt x="67" y="44"/>
                    </a:moveTo>
                    <a:lnTo>
                      <a:pt x="67" y="44"/>
                    </a:lnTo>
                    <a:lnTo>
                      <a:pt x="67" y="43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66" y="43"/>
                    </a:lnTo>
                    <a:lnTo>
                      <a:pt x="66" y="44"/>
                    </a:lnTo>
                    <a:lnTo>
                      <a:pt x="65" y="45"/>
                    </a:lnTo>
                    <a:lnTo>
                      <a:pt x="64" y="46"/>
                    </a:lnTo>
                    <a:lnTo>
                      <a:pt x="16" y="0"/>
                    </a:lnTo>
                    <a:lnTo>
                      <a:pt x="12" y="5"/>
                    </a:lnTo>
                    <a:lnTo>
                      <a:pt x="8" y="11"/>
                    </a:lnTo>
                    <a:lnTo>
                      <a:pt x="5" y="17"/>
                    </a:lnTo>
                    <a:lnTo>
                      <a:pt x="3" y="23"/>
                    </a:lnTo>
                    <a:lnTo>
                      <a:pt x="1" y="29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67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" name="Freeform 4103"/>
              <p:cNvSpPr>
                <a:spLocks/>
              </p:cNvSpPr>
              <p:nvPr/>
            </p:nvSpPr>
            <p:spPr bwMode="auto">
              <a:xfrm>
                <a:off x="4339" y="3593"/>
                <a:ext cx="16" cy="12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78" y="23"/>
                  </a:cxn>
                  <a:cxn ang="0">
                    <a:pos x="74" y="17"/>
                  </a:cxn>
                  <a:cxn ang="0">
                    <a:pos x="72" y="14"/>
                  </a:cxn>
                  <a:cxn ang="0">
                    <a:pos x="71" y="9"/>
                  </a:cxn>
                  <a:cxn ang="0">
                    <a:pos x="68" y="6"/>
                  </a:cxn>
                  <a:cxn ang="0">
                    <a:pos x="67" y="3"/>
                  </a:cxn>
                  <a:cxn ang="0">
                    <a:pos x="67" y="1"/>
                  </a:cxn>
                  <a:cxn ang="0">
                    <a:pos x="67" y="1"/>
                  </a:cxn>
                  <a:cxn ang="0">
                    <a:pos x="67" y="0"/>
                  </a:cxn>
                  <a:cxn ang="0">
                    <a:pos x="0" y="2"/>
                  </a:cxn>
                  <a:cxn ang="0">
                    <a:pos x="0" y="10"/>
                  </a:cxn>
                  <a:cxn ang="0">
                    <a:pos x="3" y="17"/>
                  </a:cxn>
                  <a:cxn ang="0">
                    <a:pos x="5" y="25"/>
                  </a:cxn>
                  <a:cxn ang="0">
                    <a:pos x="7" y="31"/>
                  </a:cxn>
                  <a:cxn ang="0">
                    <a:pos x="9" y="38"/>
                  </a:cxn>
                  <a:cxn ang="0">
                    <a:pos x="14" y="45"/>
                  </a:cxn>
                  <a:cxn ang="0">
                    <a:pos x="18" y="52"/>
                  </a:cxn>
                  <a:cxn ang="0">
                    <a:pos x="22" y="59"/>
                  </a:cxn>
                  <a:cxn ang="0">
                    <a:pos x="22" y="59"/>
                  </a:cxn>
                  <a:cxn ang="0">
                    <a:pos x="78" y="23"/>
                  </a:cxn>
                </a:cxnLst>
                <a:rect l="0" t="0" r="r" b="b"/>
                <a:pathLst>
                  <a:path w="78" h="59">
                    <a:moveTo>
                      <a:pt x="78" y="23"/>
                    </a:moveTo>
                    <a:lnTo>
                      <a:pt x="78" y="23"/>
                    </a:lnTo>
                    <a:lnTo>
                      <a:pt x="74" y="17"/>
                    </a:lnTo>
                    <a:lnTo>
                      <a:pt x="72" y="14"/>
                    </a:lnTo>
                    <a:lnTo>
                      <a:pt x="71" y="9"/>
                    </a:lnTo>
                    <a:lnTo>
                      <a:pt x="68" y="6"/>
                    </a:lnTo>
                    <a:lnTo>
                      <a:pt x="67" y="3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5" y="25"/>
                    </a:lnTo>
                    <a:lnTo>
                      <a:pt x="7" y="31"/>
                    </a:lnTo>
                    <a:lnTo>
                      <a:pt x="9" y="38"/>
                    </a:lnTo>
                    <a:lnTo>
                      <a:pt x="14" y="45"/>
                    </a:lnTo>
                    <a:lnTo>
                      <a:pt x="18" y="52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" name="Freeform 4104"/>
              <p:cNvSpPr>
                <a:spLocks/>
              </p:cNvSpPr>
              <p:nvPr/>
            </p:nvSpPr>
            <p:spPr bwMode="auto">
              <a:xfrm>
                <a:off x="4343" y="3598"/>
                <a:ext cx="18" cy="18"/>
              </a:xfrm>
              <a:custGeom>
                <a:avLst/>
                <a:gdLst/>
                <a:ahLst/>
                <a:cxnLst>
                  <a:cxn ang="0">
                    <a:pos x="76" y="80"/>
                  </a:cxn>
                  <a:cxn ang="0">
                    <a:pos x="81" y="37"/>
                  </a:cxn>
                  <a:cxn ang="0">
                    <a:pos x="56" y="0"/>
                  </a:cxn>
                  <a:cxn ang="0">
                    <a:pos x="0" y="36"/>
                  </a:cxn>
                  <a:cxn ang="0">
                    <a:pos x="24" y="74"/>
                  </a:cxn>
                  <a:cxn ang="0">
                    <a:pos x="76" y="80"/>
                  </a:cxn>
                  <a:cxn ang="0">
                    <a:pos x="24" y="74"/>
                  </a:cxn>
                  <a:cxn ang="0">
                    <a:pos x="30" y="80"/>
                  </a:cxn>
                  <a:cxn ang="0">
                    <a:pos x="35" y="84"/>
                  </a:cxn>
                  <a:cxn ang="0">
                    <a:pos x="41" y="88"/>
                  </a:cxn>
                  <a:cxn ang="0">
                    <a:pos x="48" y="89"/>
                  </a:cxn>
                  <a:cxn ang="0">
                    <a:pos x="53" y="90"/>
                  </a:cxn>
                  <a:cxn ang="0">
                    <a:pos x="59" y="89"/>
                  </a:cxn>
                  <a:cxn ang="0">
                    <a:pos x="66" y="87"/>
                  </a:cxn>
                  <a:cxn ang="0">
                    <a:pos x="71" y="84"/>
                  </a:cxn>
                  <a:cxn ang="0">
                    <a:pos x="76" y="80"/>
                  </a:cxn>
                  <a:cxn ang="0">
                    <a:pos x="80" y="75"/>
                  </a:cxn>
                  <a:cxn ang="0">
                    <a:pos x="83" y="71"/>
                  </a:cxn>
                  <a:cxn ang="0">
                    <a:pos x="86" y="65"/>
                  </a:cxn>
                  <a:cxn ang="0">
                    <a:pos x="87" y="58"/>
                  </a:cxn>
                  <a:cxn ang="0">
                    <a:pos x="87" y="51"/>
                  </a:cxn>
                  <a:cxn ang="0">
                    <a:pos x="85" y="45"/>
                  </a:cxn>
                  <a:cxn ang="0">
                    <a:pos x="81" y="37"/>
                  </a:cxn>
                  <a:cxn ang="0">
                    <a:pos x="76" y="80"/>
                  </a:cxn>
                </a:cxnLst>
                <a:rect l="0" t="0" r="r" b="b"/>
                <a:pathLst>
                  <a:path w="87" h="90">
                    <a:moveTo>
                      <a:pt x="76" y="80"/>
                    </a:moveTo>
                    <a:lnTo>
                      <a:pt x="81" y="37"/>
                    </a:lnTo>
                    <a:lnTo>
                      <a:pt x="56" y="0"/>
                    </a:lnTo>
                    <a:lnTo>
                      <a:pt x="0" y="36"/>
                    </a:lnTo>
                    <a:lnTo>
                      <a:pt x="24" y="74"/>
                    </a:lnTo>
                    <a:lnTo>
                      <a:pt x="76" y="80"/>
                    </a:lnTo>
                    <a:lnTo>
                      <a:pt x="24" y="74"/>
                    </a:lnTo>
                    <a:lnTo>
                      <a:pt x="30" y="80"/>
                    </a:lnTo>
                    <a:lnTo>
                      <a:pt x="35" y="84"/>
                    </a:lnTo>
                    <a:lnTo>
                      <a:pt x="41" y="88"/>
                    </a:lnTo>
                    <a:lnTo>
                      <a:pt x="48" y="89"/>
                    </a:lnTo>
                    <a:lnTo>
                      <a:pt x="53" y="90"/>
                    </a:lnTo>
                    <a:lnTo>
                      <a:pt x="59" y="89"/>
                    </a:lnTo>
                    <a:lnTo>
                      <a:pt x="66" y="87"/>
                    </a:lnTo>
                    <a:lnTo>
                      <a:pt x="71" y="84"/>
                    </a:lnTo>
                    <a:lnTo>
                      <a:pt x="76" y="80"/>
                    </a:lnTo>
                    <a:lnTo>
                      <a:pt x="80" y="75"/>
                    </a:lnTo>
                    <a:lnTo>
                      <a:pt x="83" y="71"/>
                    </a:lnTo>
                    <a:lnTo>
                      <a:pt x="86" y="65"/>
                    </a:lnTo>
                    <a:lnTo>
                      <a:pt x="87" y="58"/>
                    </a:lnTo>
                    <a:lnTo>
                      <a:pt x="87" y="51"/>
                    </a:lnTo>
                    <a:lnTo>
                      <a:pt x="85" y="45"/>
                    </a:lnTo>
                    <a:lnTo>
                      <a:pt x="81" y="37"/>
                    </a:lnTo>
                    <a:lnTo>
                      <a:pt x="76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" name="Freeform 4105"/>
              <p:cNvSpPr>
                <a:spLocks/>
              </p:cNvSpPr>
              <p:nvPr/>
            </p:nvSpPr>
            <p:spPr bwMode="auto">
              <a:xfrm>
                <a:off x="4345" y="3604"/>
                <a:ext cx="14" cy="14"/>
              </a:xfrm>
              <a:custGeom>
                <a:avLst/>
                <a:gdLst/>
                <a:ahLst/>
                <a:cxnLst>
                  <a:cxn ang="0">
                    <a:pos x="6" y="55"/>
                  </a:cxn>
                  <a:cxn ang="0">
                    <a:pos x="58" y="60"/>
                  </a:cxn>
                  <a:cxn ang="0">
                    <a:pos x="70" y="48"/>
                  </a:cxn>
                  <a:cxn ang="0">
                    <a:pos x="23" y="0"/>
                  </a:cxn>
                  <a:cxn ang="0">
                    <a:pos x="10" y="13"/>
                  </a:cxn>
                  <a:cxn ang="0">
                    <a:pos x="6" y="55"/>
                  </a:cxn>
                  <a:cxn ang="0">
                    <a:pos x="10" y="13"/>
                  </a:cxn>
                  <a:cxn ang="0">
                    <a:pos x="6" y="19"/>
                  </a:cxn>
                  <a:cxn ang="0">
                    <a:pos x="2" y="26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1" y="44"/>
                  </a:cxn>
                  <a:cxn ang="0">
                    <a:pos x="3" y="50"/>
                  </a:cxn>
                  <a:cxn ang="0">
                    <a:pos x="7" y="56"/>
                  </a:cxn>
                  <a:cxn ang="0">
                    <a:pos x="10" y="60"/>
                  </a:cxn>
                  <a:cxn ang="0">
                    <a:pos x="15" y="64"/>
                  </a:cxn>
                  <a:cxn ang="0">
                    <a:pos x="21" y="67"/>
                  </a:cxn>
                  <a:cxn ang="0">
                    <a:pos x="27" y="70"/>
                  </a:cxn>
                  <a:cxn ang="0">
                    <a:pos x="32" y="71"/>
                  </a:cxn>
                  <a:cxn ang="0">
                    <a:pos x="39" y="70"/>
                  </a:cxn>
                  <a:cxn ang="0">
                    <a:pos x="45" y="69"/>
                  </a:cxn>
                  <a:cxn ang="0">
                    <a:pos x="52" y="65"/>
                  </a:cxn>
                  <a:cxn ang="0">
                    <a:pos x="58" y="60"/>
                  </a:cxn>
                  <a:cxn ang="0">
                    <a:pos x="6" y="55"/>
                  </a:cxn>
                </a:cxnLst>
                <a:rect l="0" t="0" r="r" b="b"/>
                <a:pathLst>
                  <a:path w="70" h="71">
                    <a:moveTo>
                      <a:pt x="6" y="55"/>
                    </a:moveTo>
                    <a:lnTo>
                      <a:pt x="58" y="60"/>
                    </a:lnTo>
                    <a:lnTo>
                      <a:pt x="70" y="48"/>
                    </a:lnTo>
                    <a:lnTo>
                      <a:pt x="23" y="0"/>
                    </a:lnTo>
                    <a:lnTo>
                      <a:pt x="10" y="13"/>
                    </a:lnTo>
                    <a:lnTo>
                      <a:pt x="6" y="55"/>
                    </a:lnTo>
                    <a:lnTo>
                      <a:pt x="10" y="13"/>
                    </a:lnTo>
                    <a:lnTo>
                      <a:pt x="6" y="19"/>
                    </a:lnTo>
                    <a:lnTo>
                      <a:pt x="2" y="26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1" y="44"/>
                    </a:lnTo>
                    <a:lnTo>
                      <a:pt x="3" y="50"/>
                    </a:lnTo>
                    <a:lnTo>
                      <a:pt x="7" y="56"/>
                    </a:lnTo>
                    <a:lnTo>
                      <a:pt x="10" y="60"/>
                    </a:lnTo>
                    <a:lnTo>
                      <a:pt x="15" y="64"/>
                    </a:lnTo>
                    <a:lnTo>
                      <a:pt x="21" y="67"/>
                    </a:lnTo>
                    <a:lnTo>
                      <a:pt x="27" y="70"/>
                    </a:lnTo>
                    <a:lnTo>
                      <a:pt x="32" y="71"/>
                    </a:lnTo>
                    <a:lnTo>
                      <a:pt x="39" y="70"/>
                    </a:lnTo>
                    <a:lnTo>
                      <a:pt x="45" y="69"/>
                    </a:lnTo>
                    <a:lnTo>
                      <a:pt x="52" y="65"/>
                    </a:lnTo>
                    <a:lnTo>
                      <a:pt x="58" y="60"/>
                    </a:lnTo>
                    <a:lnTo>
                      <a:pt x="6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" name="Freeform 4106"/>
              <p:cNvSpPr>
                <a:spLocks/>
              </p:cNvSpPr>
              <p:nvPr/>
            </p:nvSpPr>
            <p:spPr bwMode="auto">
              <a:xfrm>
                <a:off x="4337" y="3569"/>
                <a:ext cx="15" cy="14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6" y="52"/>
                  </a:cxn>
                  <a:cxn ang="0">
                    <a:pos x="19" y="70"/>
                  </a:cxn>
                  <a:cxn ang="0">
                    <a:pos x="74" y="33"/>
                  </a:cxn>
                  <a:cxn ang="0">
                    <a:pos x="63" y="16"/>
                  </a:cxn>
                  <a:cxn ang="0">
                    <a:pos x="11" y="10"/>
                  </a:cxn>
                  <a:cxn ang="0">
                    <a:pos x="63" y="16"/>
                  </a:cxn>
                  <a:cxn ang="0">
                    <a:pos x="57" y="9"/>
                  </a:cxn>
                  <a:cxn ang="0">
                    <a:pos x="52" y="4"/>
                  </a:cxn>
                  <a:cxn ang="0">
                    <a:pos x="46" y="2"/>
                  </a:cxn>
                  <a:cxn ang="0">
                    <a:pos x="39" y="0"/>
                  </a:cxn>
                  <a:cxn ang="0">
                    <a:pos x="34" y="0"/>
                  </a:cxn>
                  <a:cxn ang="0">
                    <a:pos x="28" y="1"/>
                  </a:cxn>
                  <a:cxn ang="0">
                    <a:pos x="21" y="3"/>
                  </a:cxn>
                  <a:cxn ang="0">
                    <a:pos x="16" y="5"/>
                  </a:cxn>
                  <a:cxn ang="0">
                    <a:pos x="11" y="10"/>
                  </a:cxn>
                  <a:cxn ang="0">
                    <a:pos x="7" y="15"/>
                  </a:cxn>
                  <a:cxn ang="0">
                    <a:pos x="4" y="19"/>
                  </a:cxn>
                  <a:cxn ang="0">
                    <a:pos x="1" y="25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6" y="52"/>
                  </a:cxn>
                  <a:cxn ang="0">
                    <a:pos x="11" y="10"/>
                  </a:cxn>
                </a:cxnLst>
                <a:rect l="0" t="0" r="r" b="b"/>
                <a:pathLst>
                  <a:path w="74" h="70">
                    <a:moveTo>
                      <a:pt x="11" y="10"/>
                    </a:moveTo>
                    <a:lnTo>
                      <a:pt x="6" y="52"/>
                    </a:lnTo>
                    <a:lnTo>
                      <a:pt x="19" y="70"/>
                    </a:lnTo>
                    <a:lnTo>
                      <a:pt x="74" y="33"/>
                    </a:lnTo>
                    <a:lnTo>
                      <a:pt x="63" y="16"/>
                    </a:lnTo>
                    <a:lnTo>
                      <a:pt x="11" y="10"/>
                    </a:lnTo>
                    <a:lnTo>
                      <a:pt x="63" y="16"/>
                    </a:lnTo>
                    <a:lnTo>
                      <a:pt x="57" y="9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39" y="0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1" y="3"/>
                    </a:lnTo>
                    <a:lnTo>
                      <a:pt x="16" y="5"/>
                    </a:lnTo>
                    <a:lnTo>
                      <a:pt x="11" y="10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1" y="25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6" y="52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" name="Freeform 4107"/>
              <p:cNvSpPr>
                <a:spLocks/>
              </p:cNvSpPr>
              <p:nvPr/>
            </p:nvSpPr>
            <p:spPr bwMode="auto">
              <a:xfrm>
                <a:off x="4340" y="3566"/>
                <a:ext cx="14" cy="14"/>
              </a:xfrm>
              <a:custGeom>
                <a:avLst/>
                <a:gdLst/>
                <a:ahLst/>
                <a:cxnLst>
                  <a:cxn ang="0">
                    <a:pos x="64" y="15"/>
                  </a:cxn>
                  <a:cxn ang="0">
                    <a:pos x="12" y="10"/>
                  </a:cxn>
                  <a:cxn ang="0">
                    <a:pos x="0" y="23"/>
                  </a:cxn>
                  <a:cxn ang="0">
                    <a:pos x="47" y="70"/>
                  </a:cxn>
                  <a:cxn ang="0">
                    <a:pos x="60" y="57"/>
                  </a:cxn>
                  <a:cxn ang="0">
                    <a:pos x="64" y="15"/>
                  </a:cxn>
                  <a:cxn ang="0">
                    <a:pos x="60" y="57"/>
                  </a:cxn>
                  <a:cxn ang="0">
                    <a:pos x="65" y="51"/>
                  </a:cxn>
                  <a:cxn ang="0">
                    <a:pos x="69" y="45"/>
                  </a:cxn>
                  <a:cxn ang="0">
                    <a:pos x="70" y="38"/>
                  </a:cxn>
                  <a:cxn ang="0">
                    <a:pos x="70" y="32"/>
                  </a:cxn>
                  <a:cxn ang="0">
                    <a:pos x="69" y="25"/>
                  </a:cxn>
                  <a:cxn ang="0">
                    <a:pos x="68" y="20"/>
                  </a:cxn>
                  <a:cxn ang="0">
                    <a:pos x="64" y="15"/>
                  </a:cxn>
                  <a:cxn ang="0">
                    <a:pos x="60" y="9"/>
                  </a:cxn>
                  <a:cxn ang="0">
                    <a:pos x="55" y="6"/>
                  </a:cxn>
                  <a:cxn ang="0">
                    <a:pos x="50" y="2"/>
                  </a:cxn>
                  <a:cxn ang="0">
                    <a:pos x="43" y="0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19" y="5"/>
                  </a:cxn>
                  <a:cxn ang="0">
                    <a:pos x="12" y="10"/>
                  </a:cxn>
                  <a:cxn ang="0">
                    <a:pos x="64" y="15"/>
                  </a:cxn>
                </a:cxnLst>
                <a:rect l="0" t="0" r="r" b="b"/>
                <a:pathLst>
                  <a:path w="70" h="70">
                    <a:moveTo>
                      <a:pt x="64" y="15"/>
                    </a:moveTo>
                    <a:lnTo>
                      <a:pt x="12" y="10"/>
                    </a:lnTo>
                    <a:lnTo>
                      <a:pt x="0" y="23"/>
                    </a:lnTo>
                    <a:lnTo>
                      <a:pt x="47" y="70"/>
                    </a:lnTo>
                    <a:lnTo>
                      <a:pt x="60" y="57"/>
                    </a:lnTo>
                    <a:lnTo>
                      <a:pt x="64" y="15"/>
                    </a:lnTo>
                    <a:lnTo>
                      <a:pt x="60" y="57"/>
                    </a:lnTo>
                    <a:lnTo>
                      <a:pt x="65" y="51"/>
                    </a:lnTo>
                    <a:lnTo>
                      <a:pt x="69" y="45"/>
                    </a:lnTo>
                    <a:lnTo>
                      <a:pt x="70" y="38"/>
                    </a:lnTo>
                    <a:lnTo>
                      <a:pt x="70" y="32"/>
                    </a:lnTo>
                    <a:lnTo>
                      <a:pt x="69" y="25"/>
                    </a:lnTo>
                    <a:lnTo>
                      <a:pt x="68" y="20"/>
                    </a:lnTo>
                    <a:lnTo>
                      <a:pt x="64" y="15"/>
                    </a:lnTo>
                    <a:lnTo>
                      <a:pt x="60" y="9"/>
                    </a:lnTo>
                    <a:lnTo>
                      <a:pt x="55" y="6"/>
                    </a:lnTo>
                    <a:lnTo>
                      <a:pt x="50" y="2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19" y="5"/>
                    </a:lnTo>
                    <a:lnTo>
                      <a:pt x="12" y="10"/>
                    </a:lnTo>
                    <a:lnTo>
                      <a:pt x="64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7" name="Freeform 4108"/>
              <p:cNvSpPr>
                <a:spLocks/>
              </p:cNvSpPr>
              <p:nvPr/>
            </p:nvSpPr>
            <p:spPr bwMode="auto">
              <a:xfrm>
                <a:off x="4341" y="3569"/>
                <a:ext cx="15" cy="14"/>
              </a:xfrm>
              <a:custGeom>
                <a:avLst/>
                <a:gdLst/>
                <a:ahLst/>
                <a:cxnLst>
                  <a:cxn ang="0">
                    <a:pos x="63" y="60"/>
                  </a:cxn>
                  <a:cxn ang="0">
                    <a:pos x="68" y="18"/>
                  </a:cxn>
                  <a:cxn ang="0">
                    <a:pos x="55" y="0"/>
                  </a:cxn>
                  <a:cxn ang="0">
                    <a:pos x="0" y="37"/>
                  </a:cxn>
                  <a:cxn ang="0">
                    <a:pos x="11" y="55"/>
                  </a:cxn>
                  <a:cxn ang="0">
                    <a:pos x="63" y="60"/>
                  </a:cxn>
                  <a:cxn ang="0">
                    <a:pos x="11" y="55"/>
                  </a:cxn>
                  <a:cxn ang="0">
                    <a:pos x="16" y="61"/>
                  </a:cxn>
                  <a:cxn ang="0">
                    <a:pos x="22" y="66"/>
                  </a:cxn>
                  <a:cxn ang="0">
                    <a:pos x="28" y="68"/>
                  </a:cxn>
                  <a:cxn ang="0">
                    <a:pos x="34" y="70"/>
                  </a:cxn>
                  <a:cxn ang="0">
                    <a:pos x="40" y="70"/>
                  </a:cxn>
                  <a:cxn ang="0">
                    <a:pos x="46" y="69"/>
                  </a:cxn>
                  <a:cxn ang="0">
                    <a:pos x="52" y="68"/>
                  </a:cxn>
                  <a:cxn ang="0">
                    <a:pos x="58" y="65"/>
                  </a:cxn>
                  <a:cxn ang="0">
                    <a:pos x="62" y="61"/>
                  </a:cxn>
                  <a:cxn ang="0">
                    <a:pos x="67" y="57"/>
                  </a:cxn>
                  <a:cxn ang="0">
                    <a:pos x="70" y="51"/>
                  </a:cxn>
                  <a:cxn ang="0">
                    <a:pos x="73" y="45"/>
                  </a:cxn>
                  <a:cxn ang="0">
                    <a:pos x="74" y="39"/>
                  </a:cxn>
                  <a:cxn ang="0">
                    <a:pos x="73" y="32"/>
                  </a:cxn>
                  <a:cxn ang="0">
                    <a:pos x="71" y="25"/>
                  </a:cxn>
                  <a:cxn ang="0">
                    <a:pos x="68" y="18"/>
                  </a:cxn>
                  <a:cxn ang="0">
                    <a:pos x="63" y="60"/>
                  </a:cxn>
                </a:cxnLst>
                <a:rect l="0" t="0" r="r" b="b"/>
                <a:pathLst>
                  <a:path w="74" h="70">
                    <a:moveTo>
                      <a:pt x="63" y="60"/>
                    </a:moveTo>
                    <a:lnTo>
                      <a:pt x="68" y="18"/>
                    </a:lnTo>
                    <a:lnTo>
                      <a:pt x="55" y="0"/>
                    </a:lnTo>
                    <a:lnTo>
                      <a:pt x="0" y="37"/>
                    </a:lnTo>
                    <a:lnTo>
                      <a:pt x="11" y="55"/>
                    </a:lnTo>
                    <a:lnTo>
                      <a:pt x="63" y="60"/>
                    </a:lnTo>
                    <a:lnTo>
                      <a:pt x="11" y="55"/>
                    </a:lnTo>
                    <a:lnTo>
                      <a:pt x="16" y="61"/>
                    </a:lnTo>
                    <a:lnTo>
                      <a:pt x="22" y="66"/>
                    </a:lnTo>
                    <a:lnTo>
                      <a:pt x="28" y="68"/>
                    </a:lnTo>
                    <a:lnTo>
                      <a:pt x="34" y="70"/>
                    </a:lnTo>
                    <a:lnTo>
                      <a:pt x="40" y="70"/>
                    </a:lnTo>
                    <a:lnTo>
                      <a:pt x="46" y="69"/>
                    </a:lnTo>
                    <a:lnTo>
                      <a:pt x="52" y="68"/>
                    </a:lnTo>
                    <a:lnTo>
                      <a:pt x="58" y="65"/>
                    </a:lnTo>
                    <a:lnTo>
                      <a:pt x="62" y="61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3" y="45"/>
                    </a:lnTo>
                    <a:lnTo>
                      <a:pt x="74" y="39"/>
                    </a:lnTo>
                    <a:lnTo>
                      <a:pt x="73" y="32"/>
                    </a:lnTo>
                    <a:lnTo>
                      <a:pt x="71" y="25"/>
                    </a:lnTo>
                    <a:lnTo>
                      <a:pt x="68" y="18"/>
                    </a:lnTo>
                    <a:lnTo>
                      <a:pt x="63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8" name="Freeform 4109"/>
              <p:cNvSpPr>
                <a:spLocks/>
              </p:cNvSpPr>
              <p:nvPr/>
            </p:nvSpPr>
            <p:spPr bwMode="auto">
              <a:xfrm>
                <a:off x="4340" y="3572"/>
                <a:ext cx="14" cy="14"/>
              </a:xfrm>
              <a:custGeom>
                <a:avLst/>
                <a:gdLst/>
                <a:ahLst/>
                <a:cxnLst>
                  <a:cxn ang="0">
                    <a:pos x="7" y="55"/>
                  </a:cxn>
                  <a:cxn ang="0">
                    <a:pos x="57" y="61"/>
                  </a:cxn>
                  <a:cxn ang="0">
                    <a:pos x="71" y="47"/>
                  </a:cxn>
                  <a:cxn ang="0">
                    <a:pos x="24" y="0"/>
                  </a:cxn>
                  <a:cxn ang="0">
                    <a:pos x="10" y="14"/>
                  </a:cxn>
                  <a:cxn ang="0">
                    <a:pos x="7" y="55"/>
                  </a:cxn>
                  <a:cxn ang="0">
                    <a:pos x="10" y="14"/>
                  </a:cxn>
                  <a:cxn ang="0">
                    <a:pos x="5" y="19"/>
                  </a:cxn>
                  <a:cxn ang="0">
                    <a:pos x="2" y="26"/>
                  </a:cxn>
                  <a:cxn ang="0">
                    <a:pos x="1" y="32"/>
                  </a:cxn>
                  <a:cxn ang="0">
                    <a:pos x="0" y="39"/>
                  </a:cxn>
                  <a:cxn ang="0">
                    <a:pos x="1" y="45"/>
                  </a:cxn>
                  <a:cxn ang="0">
                    <a:pos x="3" y="50"/>
                  </a:cxn>
                  <a:cxn ang="0">
                    <a:pos x="7" y="56"/>
                  </a:cxn>
                  <a:cxn ang="0">
                    <a:pos x="10" y="61"/>
                  </a:cxn>
                  <a:cxn ang="0">
                    <a:pos x="16" y="64"/>
                  </a:cxn>
                  <a:cxn ang="0">
                    <a:pos x="21" y="68"/>
                  </a:cxn>
                  <a:cxn ang="0">
                    <a:pos x="26" y="70"/>
                  </a:cxn>
                  <a:cxn ang="0">
                    <a:pos x="33" y="71"/>
                  </a:cxn>
                  <a:cxn ang="0">
                    <a:pos x="39" y="70"/>
                  </a:cxn>
                  <a:cxn ang="0">
                    <a:pos x="46" y="69"/>
                  </a:cxn>
                  <a:cxn ang="0">
                    <a:pos x="52" y="65"/>
                  </a:cxn>
                  <a:cxn ang="0">
                    <a:pos x="57" y="61"/>
                  </a:cxn>
                  <a:cxn ang="0">
                    <a:pos x="7" y="55"/>
                  </a:cxn>
                </a:cxnLst>
                <a:rect l="0" t="0" r="r" b="b"/>
                <a:pathLst>
                  <a:path w="71" h="71">
                    <a:moveTo>
                      <a:pt x="7" y="55"/>
                    </a:moveTo>
                    <a:lnTo>
                      <a:pt x="57" y="61"/>
                    </a:lnTo>
                    <a:lnTo>
                      <a:pt x="71" y="47"/>
                    </a:lnTo>
                    <a:lnTo>
                      <a:pt x="24" y="0"/>
                    </a:lnTo>
                    <a:lnTo>
                      <a:pt x="10" y="14"/>
                    </a:lnTo>
                    <a:lnTo>
                      <a:pt x="7" y="55"/>
                    </a:lnTo>
                    <a:lnTo>
                      <a:pt x="10" y="14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1" y="32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3" y="50"/>
                    </a:lnTo>
                    <a:lnTo>
                      <a:pt x="7" y="56"/>
                    </a:lnTo>
                    <a:lnTo>
                      <a:pt x="10" y="61"/>
                    </a:lnTo>
                    <a:lnTo>
                      <a:pt x="16" y="64"/>
                    </a:lnTo>
                    <a:lnTo>
                      <a:pt x="21" y="68"/>
                    </a:lnTo>
                    <a:lnTo>
                      <a:pt x="26" y="70"/>
                    </a:lnTo>
                    <a:lnTo>
                      <a:pt x="33" y="71"/>
                    </a:lnTo>
                    <a:lnTo>
                      <a:pt x="39" y="70"/>
                    </a:lnTo>
                    <a:lnTo>
                      <a:pt x="46" y="69"/>
                    </a:lnTo>
                    <a:lnTo>
                      <a:pt x="52" y="65"/>
                    </a:lnTo>
                    <a:lnTo>
                      <a:pt x="57" y="61"/>
                    </a:lnTo>
                    <a:lnTo>
                      <a:pt x="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" name="Freeform 4110"/>
              <p:cNvSpPr>
                <a:spLocks/>
              </p:cNvSpPr>
              <p:nvPr/>
            </p:nvSpPr>
            <p:spPr bwMode="auto">
              <a:xfrm>
                <a:off x="4342" y="3576"/>
                <a:ext cx="25" cy="29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7" y="52"/>
                  </a:cxn>
                  <a:cxn ang="0">
                    <a:pos x="68" y="147"/>
                  </a:cxn>
                  <a:cxn ang="0">
                    <a:pos x="125" y="110"/>
                  </a:cxn>
                  <a:cxn ang="0">
                    <a:pos x="63" y="17"/>
                  </a:cxn>
                  <a:cxn ang="0">
                    <a:pos x="11" y="11"/>
                  </a:cxn>
                  <a:cxn ang="0">
                    <a:pos x="63" y="17"/>
                  </a:cxn>
                  <a:cxn ang="0">
                    <a:pos x="58" y="10"/>
                  </a:cxn>
                  <a:cxn ang="0">
                    <a:pos x="52" y="5"/>
                  </a:cxn>
                  <a:cxn ang="0">
                    <a:pos x="46" y="3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8" y="2"/>
                  </a:cxn>
                  <a:cxn ang="0">
                    <a:pos x="22" y="4"/>
                  </a:cxn>
                  <a:cxn ang="0">
                    <a:pos x="16" y="6"/>
                  </a:cxn>
                  <a:cxn ang="0">
                    <a:pos x="12" y="11"/>
                  </a:cxn>
                  <a:cxn ang="0">
                    <a:pos x="7" y="15"/>
                  </a:cxn>
                  <a:cxn ang="0">
                    <a:pos x="4" y="20"/>
                  </a:cxn>
                  <a:cxn ang="0">
                    <a:pos x="1" y="26"/>
                  </a:cxn>
                  <a:cxn ang="0">
                    <a:pos x="0" y="33"/>
                  </a:cxn>
                  <a:cxn ang="0">
                    <a:pos x="1" y="39"/>
                  </a:cxn>
                  <a:cxn ang="0">
                    <a:pos x="3" y="45"/>
                  </a:cxn>
                  <a:cxn ang="0">
                    <a:pos x="7" y="52"/>
                  </a:cxn>
                  <a:cxn ang="0">
                    <a:pos x="11" y="11"/>
                  </a:cxn>
                </a:cxnLst>
                <a:rect l="0" t="0" r="r" b="b"/>
                <a:pathLst>
                  <a:path w="125" h="147">
                    <a:moveTo>
                      <a:pt x="11" y="11"/>
                    </a:moveTo>
                    <a:lnTo>
                      <a:pt x="7" y="52"/>
                    </a:lnTo>
                    <a:lnTo>
                      <a:pt x="68" y="147"/>
                    </a:lnTo>
                    <a:lnTo>
                      <a:pt x="125" y="110"/>
                    </a:lnTo>
                    <a:lnTo>
                      <a:pt x="63" y="17"/>
                    </a:lnTo>
                    <a:lnTo>
                      <a:pt x="11" y="11"/>
                    </a:lnTo>
                    <a:lnTo>
                      <a:pt x="63" y="17"/>
                    </a:lnTo>
                    <a:lnTo>
                      <a:pt x="58" y="10"/>
                    </a:lnTo>
                    <a:lnTo>
                      <a:pt x="52" y="5"/>
                    </a:lnTo>
                    <a:lnTo>
                      <a:pt x="46" y="3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2" y="11"/>
                    </a:lnTo>
                    <a:lnTo>
                      <a:pt x="7" y="15"/>
                    </a:lnTo>
                    <a:lnTo>
                      <a:pt x="4" y="20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3" y="45"/>
                    </a:lnTo>
                    <a:lnTo>
                      <a:pt x="7" y="52"/>
                    </a:ln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0" name="Freeform 4111"/>
              <p:cNvSpPr>
                <a:spLocks/>
              </p:cNvSpPr>
              <p:nvPr/>
            </p:nvSpPr>
            <p:spPr bwMode="auto">
              <a:xfrm>
                <a:off x="4344" y="3573"/>
                <a:ext cx="14" cy="14"/>
              </a:xfrm>
              <a:custGeom>
                <a:avLst/>
                <a:gdLst/>
                <a:ahLst/>
                <a:cxnLst>
                  <a:cxn ang="0">
                    <a:pos x="65" y="15"/>
                  </a:cxn>
                  <a:cxn ang="0">
                    <a:pos x="14" y="10"/>
                  </a:cxn>
                  <a:cxn ang="0">
                    <a:pos x="0" y="23"/>
                  </a:cxn>
                  <a:cxn ang="0">
                    <a:pos x="47" y="70"/>
                  </a:cxn>
                  <a:cxn ang="0">
                    <a:pos x="61" y="56"/>
                  </a:cxn>
                  <a:cxn ang="0">
                    <a:pos x="65" y="15"/>
                  </a:cxn>
                  <a:cxn ang="0">
                    <a:pos x="61" y="56"/>
                  </a:cxn>
                  <a:cxn ang="0">
                    <a:pos x="65" y="51"/>
                  </a:cxn>
                  <a:cxn ang="0">
                    <a:pos x="69" y="45"/>
                  </a:cxn>
                  <a:cxn ang="0">
                    <a:pos x="70" y="38"/>
                  </a:cxn>
                  <a:cxn ang="0">
                    <a:pos x="71" y="32"/>
                  </a:cxn>
                  <a:cxn ang="0">
                    <a:pos x="70" y="25"/>
                  </a:cxn>
                  <a:cxn ang="0">
                    <a:pos x="68" y="19"/>
                  </a:cxn>
                  <a:cxn ang="0">
                    <a:pos x="64" y="15"/>
                  </a:cxn>
                  <a:cxn ang="0">
                    <a:pos x="61" y="10"/>
                  </a:cxn>
                  <a:cxn ang="0">
                    <a:pos x="56" y="6"/>
                  </a:cxn>
                  <a:cxn ang="0">
                    <a:pos x="50" y="2"/>
                  </a:cxn>
                  <a:cxn ang="0">
                    <a:pos x="45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6" y="1"/>
                  </a:cxn>
                  <a:cxn ang="0">
                    <a:pos x="19" y="4"/>
                  </a:cxn>
                  <a:cxn ang="0">
                    <a:pos x="14" y="10"/>
                  </a:cxn>
                  <a:cxn ang="0">
                    <a:pos x="65" y="15"/>
                  </a:cxn>
                </a:cxnLst>
                <a:rect l="0" t="0" r="r" b="b"/>
                <a:pathLst>
                  <a:path w="71" h="70">
                    <a:moveTo>
                      <a:pt x="65" y="15"/>
                    </a:moveTo>
                    <a:lnTo>
                      <a:pt x="14" y="10"/>
                    </a:lnTo>
                    <a:lnTo>
                      <a:pt x="0" y="23"/>
                    </a:lnTo>
                    <a:lnTo>
                      <a:pt x="47" y="70"/>
                    </a:lnTo>
                    <a:lnTo>
                      <a:pt x="61" y="56"/>
                    </a:lnTo>
                    <a:lnTo>
                      <a:pt x="65" y="15"/>
                    </a:lnTo>
                    <a:lnTo>
                      <a:pt x="61" y="56"/>
                    </a:lnTo>
                    <a:lnTo>
                      <a:pt x="65" y="51"/>
                    </a:lnTo>
                    <a:lnTo>
                      <a:pt x="69" y="45"/>
                    </a:lnTo>
                    <a:lnTo>
                      <a:pt x="70" y="38"/>
                    </a:lnTo>
                    <a:lnTo>
                      <a:pt x="71" y="32"/>
                    </a:lnTo>
                    <a:lnTo>
                      <a:pt x="70" y="25"/>
                    </a:lnTo>
                    <a:lnTo>
                      <a:pt x="68" y="19"/>
                    </a:lnTo>
                    <a:lnTo>
                      <a:pt x="64" y="15"/>
                    </a:lnTo>
                    <a:lnTo>
                      <a:pt x="61" y="10"/>
                    </a:lnTo>
                    <a:lnTo>
                      <a:pt x="56" y="6"/>
                    </a:lnTo>
                    <a:lnTo>
                      <a:pt x="50" y="2"/>
                    </a:lnTo>
                    <a:lnTo>
                      <a:pt x="45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1"/>
                    </a:lnTo>
                    <a:lnTo>
                      <a:pt x="19" y="4"/>
                    </a:lnTo>
                    <a:lnTo>
                      <a:pt x="14" y="10"/>
                    </a:lnTo>
                    <a:lnTo>
                      <a:pt x="65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" name="Freeform 4112"/>
              <p:cNvSpPr>
                <a:spLocks/>
              </p:cNvSpPr>
              <p:nvPr/>
            </p:nvSpPr>
            <p:spPr bwMode="auto">
              <a:xfrm>
                <a:off x="4346" y="3576"/>
                <a:ext cx="25" cy="29"/>
              </a:xfrm>
              <a:custGeom>
                <a:avLst/>
                <a:gdLst/>
                <a:ahLst/>
                <a:cxnLst>
                  <a:cxn ang="0">
                    <a:pos x="113" y="136"/>
                  </a:cxn>
                  <a:cxn ang="0">
                    <a:pos x="118" y="94"/>
                  </a:cxn>
                  <a:cxn ang="0">
                    <a:pos x="56" y="0"/>
                  </a:cxn>
                  <a:cxn ang="0">
                    <a:pos x="0" y="37"/>
                  </a:cxn>
                  <a:cxn ang="0">
                    <a:pos x="62" y="131"/>
                  </a:cxn>
                  <a:cxn ang="0">
                    <a:pos x="113" y="136"/>
                  </a:cxn>
                  <a:cxn ang="0">
                    <a:pos x="62" y="131"/>
                  </a:cxn>
                  <a:cxn ang="0">
                    <a:pos x="67" y="137"/>
                  </a:cxn>
                  <a:cxn ang="0">
                    <a:pos x="73" y="142"/>
                  </a:cxn>
                  <a:cxn ang="0">
                    <a:pos x="78" y="144"/>
                  </a:cxn>
                  <a:cxn ang="0">
                    <a:pos x="84" y="146"/>
                  </a:cxn>
                  <a:cxn ang="0">
                    <a:pos x="91" y="146"/>
                  </a:cxn>
                  <a:cxn ang="0">
                    <a:pos x="97" y="145"/>
                  </a:cxn>
                  <a:cxn ang="0">
                    <a:pos x="103" y="143"/>
                  </a:cxn>
                  <a:cxn ang="0">
                    <a:pos x="108" y="141"/>
                  </a:cxn>
                  <a:cxn ang="0">
                    <a:pos x="113" y="137"/>
                  </a:cxn>
                  <a:cxn ang="0">
                    <a:pos x="118" y="133"/>
                  </a:cxn>
                  <a:cxn ang="0">
                    <a:pos x="121" y="127"/>
                  </a:cxn>
                  <a:cxn ang="0">
                    <a:pos x="123" y="121"/>
                  </a:cxn>
                  <a:cxn ang="0">
                    <a:pos x="123" y="115"/>
                  </a:cxn>
                  <a:cxn ang="0">
                    <a:pos x="123" y="108"/>
                  </a:cxn>
                  <a:cxn ang="0">
                    <a:pos x="121" y="101"/>
                  </a:cxn>
                  <a:cxn ang="0">
                    <a:pos x="118" y="94"/>
                  </a:cxn>
                  <a:cxn ang="0">
                    <a:pos x="113" y="136"/>
                  </a:cxn>
                </a:cxnLst>
                <a:rect l="0" t="0" r="r" b="b"/>
                <a:pathLst>
                  <a:path w="123" h="146">
                    <a:moveTo>
                      <a:pt x="113" y="136"/>
                    </a:moveTo>
                    <a:lnTo>
                      <a:pt x="118" y="94"/>
                    </a:lnTo>
                    <a:lnTo>
                      <a:pt x="56" y="0"/>
                    </a:lnTo>
                    <a:lnTo>
                      <a:pt x="0" y="37"/>
                    </a:lnTo>
                    <a:lnTo>
                      <a:pt x="62" y="131"/>
                    </a:lnTo>
                    <a:lnTo>
                      <a:pt x="113" y="136"/>
                    </a:lnTo>
                    <a:lnTo>
                      <a:pt x="62" y="131"/>
                    </a:lnTo>
                    <a:lnTo>
                      <a:pt x="67" y="137"/>
                    </a:lnTo>
                    <a:lnTo>
                      <a:pt x="73" y="142"/>
                    </a:lnTo>
                    <a:lnTo>
                      <a:pt x="78" y="144"/>
                    </a:lnTo>
                    <a:lnTo>
                      <a:pt x="84" y="146"/>
                    </a:lnTo>
                    <a:lnTo>
                      <a:pt x="91" y="146"/>
                    </a:lnTo>
                    <a:lnTo>
                      <a:pt x="97" y="145"/>
                    </a:lnTo>
                    <a:lnTo>
                      <a:pt x="103" y="143"/>
                    </a:lnTo>
                    <a:lnTo>
                      <a:pt x="108" y="141"/>
                    </a:lnTo>
                    <a:lnTo>
                      <a:pt x="113" y="137"/>
                    </a:lnTo>
                    <a:lnTo>
                      <a:pt x="118" y="133"/>
                    </a:lnTo>
                    <a:lnTo>
                      <a:pt x="121" y="127"/>
                    </a:lnTo>
                    <a:lnTo>
                      <a:pt x="123" y="121"/>
                    </a:lnTo>
                    <a:lnTo>
                      <a:pt x="123" y="115"/>
                    </a:lnTo>
                    <a:lnTo>
                      <a:pt x="123" y="108"/>
                    </a:lnTo>
                    <a:lnTo>
                      <a:pt x="121" y="101"/>
                    </a:lnTo>
                    <a:lnTo>
                      <a:pt x="118" y="94"/>
                    </a:lnTo>
                    <a:lnTo>
                      <a:pt x="113" y="1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" name="Freeform 4113"/>
              <p:cNvSpPr>
                <a:spLocks/>
              </p:cNvSpPr>
              <p:nvPr/>
            </p:nvSpPr>
            <p:spPr bwMode="auto">
              <a:xfrm>
                <a:off x="4355" y="3594"/>
                <a:ext cx="14" cy="14"/>
              </a:xfrm>
              <a:custGeom>
                <a:avLst/>
                <a:gdLst/>
                <a:ahLst/>
                <a:cxnLst>
                  <a:cxn ang="0">
                    <a:pos x="5" y="55"/>
                  </a:cxn>
                  <a:cxn ang="0">
                    <a:pos x="57" y="61"/>
                  </a:cxn>
                  <a:cxn ang="0">
                    <a:pos x="70" y="47"/>
                  </a:cxn>
                  <a:cxn ang="0">
                    <a:pos x="24" y="0"/>
                  </a:cxn>
                  <a:cxn ang="0">
                    <a:pos x="10" y="13"/>
                  </a:cxn>
                  <a:cxn ang="0">
                    <a:pos x="5" y="55"/>
                  </a:cxn>
                  <a:cxn ang="0">
                    <a:pos x="10" y="13"/>
                  </a:cxn>
                  <a:cxn ang="0">
                    <a:pos x="5" y="19"/>
                  </a:cxn>
                  <a:cxn ang="0">
                    <a:pos x="2" y="26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1" y="45"/>
                  </a:cxn>
                  <a:cxn ang="0">
                    <a:pos x="3" y="50"/>
                  </a:cxn>
                  <a:cxn ang="0">
                    <a:pos x="7" y="56"/>
                  </a:cxn>
                  <a:cxn ang="0">
                    <a:pos x="10" y="61"/>
                  </a:cxn>
                  <a:cxn ang="0">
                    <a:pos x="15" y="64"/>
                  </a:cxn>
                  <a:cxn ang="0">
                    <a:pos x="20" y="68"/>
                  </a:cxn>
                  <a:cxn ang="0">
                    <a:pos x="26" y="70"/>
                  </a:cxn>
                  <a:cxn ang="0">
                    <a:pos x="32" y="71"/>
                  </a:cxn>
                  <a:cxn ang="0">
                    <a:pos x="39" y="70"/>
                  </a:cxn>
                  <a:cxn ang="0">
                    <a:pos x="45" y="69"/>
                  </a:cxn>
                  <a:cxn ang="0">
                    <a:pos x="52" y="65"/>
                  </a:cxn>
                  <a:cxn ang="0">
                    <a:pos x="57" y="61"/>
                  </a:cxn>
                  <a:cxn ang="0">
                    <a:pos x="5" y="55"/>
                  </a:cxn>
                </a:cxnLst>
                <a:rect l="0" t="0" r="r" b="b"/>
                <a:pathLst>
                  <a:path w="70" h="71">
                    <a:moveTo>
                      <a:pt x="5" y="55"/>
                    </a:moveTo>
                    <a:lnTo>
                      <a:pt x="57" y="61"/>
                    </a:lnTo>
                    <a:lnTo>
                      <a:pt x="70" y="47"/>
                    </a:lnTo>
                    <a:lnTo>
                      <a:pt x="24" y="0"/>
                    </a:lnTo>
                    <a:lnTo>
                      <a:pt x="10" y="13"/>
                    </a:lnTo>
                    <a:lnTo>
                      <a:pt x="5" y="55"/>
                    </a:lnTo>
                    <a:lnTo>
                      <a:pt x="10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3" y="50"/>
                    </a:lnTo>
                    <a:lnTo>
                      <a:pt x="7" y="56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0" y="68"/>
                    </a:lnTo>
                    <a:lnTo>
                      <a:pt x="26" y="70"/>
                    </a:lnTo>
                    <a:lnTo>
                      <a:pt x="32" y="71"/>
                    </a:lnTo>
                    <a:lnTo>
                      <a:pt x="39" y="70"/>
                    </a:lnTo>
                    <a:lnTo>
                      <a:pt x="45" y="69"/>
                    </a:lnTo>
                    <a:lnTo>
                      <a:pt x="52" y="65"/>
                    </a:lnTo>
                    <a:lnTo>
                      <a:pt x="57" y="61"/>
                    </a:lnTo>
                    <a:lnTo>
                      <a:pt x="5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" name="Freeform 4114"/>
              <p:cNvSpPr>
                <a:spLocks/>
              </p:cNvSpPr>
              <p:nvPr/>
            </p:nvSpPr>
            <p:spPr bwMode="auto">
              <a:xfrm>
                <a:off x="4349" y="3569"/>
                <a:ext cx="25" cy="2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6" y="52"/>
                  </a:cxn>
                  <a:cxn ang="0">
                    <a:pos x="68" y="147"/>
                  </a:cxn>
                  <a:cxn ang="0">
                    <a:pos x="124" y="110"/>
                  </a:cxn>
                  <a:cxn ang="0">
                    <a:pos x="61" y="15"/>
                  </a:cxn>
                  <a:cxn ang="0">
                    <a:pos x="10" y="10"/>
                  </a:cxn>
                  <a:cxn ang="0">
                    <a:pos x="61" y="15"/>
                  </a:cxn>
                  <a:cxn ang="0">
                    <a:pos x="57" y="9"/>
                  </a:cxn>
                  <a:cxn ang="0">
                    <a:pos x="51" y="5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10" y="9"/>
                  </a:cxn>
                  <a:cxn ang="0">
                    <a:pos x="6" y="14"/>
                  </a:cxn>
                  <a:cxn ang="0">
                    <a:pos x="3" y="20"/>
                  </a:cxn>
                  <a:cxn ang="0">
                    <a:pos x="1" y="25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6" y="52"/>
                  </a:cxn>
                  <a:cxn ang="0">
                    <a:pos x="10" y="10"/>
                  </a:cxn>
                </a:cxnLst>
                <a:rect l="0" t="0" r="r" b="b"/>
                <a:pathLst>
                  <a:path w="124" h="147">
                    <a:moveTo>
                      <a:pt x="10" y="10"/>
                    </a:moveTo>
                    <a:lnTo>
                      <a:pt x="6" y="52"/>
                    </a:lnTo>
                    <a:lnTo>
                      <a:pt x="68" y="147"/>
                    </a:lnTo>
                    <a:lnTo>
                      <a:pt x="124" y="110"/>
                    </a:lnTo>
                    <a:lnTo>
                      <a:pt x="61" y="15"/>
                    </a:lnTo>
                    <a:lnTo>
                      <a:pt x="10" y="10"/>
                    </a:lnTo>
                    <a:lnTo>
                      <a:pt x="61" y="15"/>
                    </a:lnTo>
                    <a:lnTo>
                      <a:pt x="57" y="9"/>
                    </a:lnTo>
                    <a:lnTo>
                      <a:pt x="51" y="5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4"/>
                    </a:lnTo>
                    <a:lnTo>
                      <a:pt x="3" y="20"/>
                    </a:lnTo>
                    <a:lnTo>
                      <a:pt x="1" y="25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6" y="5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4" name="Freeform 4115"/>
              <p:cNvSpPr>
                <a:spLocks/>
              </p:cNvSpPr>
              <p:nvPr/>
            </p:nvSpPr>
            <p:spPr bwMode="auto">
              <a:xfrm>
                <a:off x="4351" y="3566"/>
                <a:ext cx="14" cy="14"/>
              </a:xfrm>
              <a:custGeom>
                <a:avLst/>
                <a:gdLst/>
                <a:ahLst/>
                <a:cxnLst>
                  <a:cxn ang="0">
                    <a:pos x="64" y="16"/>
                  </a:cxn>
                  <a:cxn ang="0">
                    <a:pos x="12" y="11"/>
                  </a:cxn>
                  <a:cxn ang="0">
                    <a:pos x="0" y="23"/>
                  </a:cxn>
                  <a:cxn ang="0">
                    <a:pos x="48" y="70"/>
                  </a:cxn>
                  <a:cxn ang="0">
                    <a:pos x="59" y="58"/>
                  </a:cxn>
                  <a:cxn ang="0">
                    <a:pos x="64" y="16"/>
                  </a:cxn>
                  <a:cxn ang="0">
                    <a:pos x="59" y="58"/>
                  </a:cxn>
                  <a:cxn ang="0">
                    <a:pos x="64" y="52"/>
                  </a:cxn>
                  <a:cxn ang="0">
                    <a:pos x="67" y="45"/>
                  </a:cxn>
                  <a:cxn ang="0">
                    <a:pos x="70" y="40"/>
                  </a:cxn>
                  <a:cxn ang="0">
                    <a:pos x="70" y="33"/>
                  </a:cxn>
                  <a:cxn ang="0">
                    <a:pos x="68" y="27"/>
                  </a:cxn>
                  <a:cxn ang="0">
                    <a:pos x="66" y="21"/>
                  </a:cxn>
                  <a:cxn ang="0">
                    <a:pos x="63" y="15"/>
                  </a:cxn>
                  <a:cxn ang="0">
                    <a:pos x="59" y="11"/>
                  </a:cxn>
                  <a:cxn ang="0">
                    <a:pos x="55" y="7"/>
                  </a:cxn>
                  <a:cxn ang="0">
                    <a:pos x="49" y="4"/>
                  </a:cxn>
                  <a:cxn ang="0">
                    <a:pos x="43" y="1"/>
                  </a:cxn>
                  <a:cxn ang="0">
                    <a:pos x="37" y="0"/>
                  </a:cxn>
                  <a:cxn ang="0">
                    <a:pos x="30" y="1"/>
                  </a:cxn>
                  <a:cxn ang="0">
                    <a:pos x="25" y="3"/>
                  </a:cxn>
                  <a:cxn ang="0">
                    <a:pos x="18" y="6"/>
                  </a:cxn>
                  <a:cxn ang="0">
                    <a:pos x="12" y="11"/>
                  </a:cxn>
                  <a:cxn ang="0">
                    <a:pos x="64" y="16"/>
                  </a:cxn>
                </a:cxnLst>
                <a:rect l="0" t="0" r="r" b="b"/>
                <a:pathLst>
                  <a:path w="70" h="70">
                    <a:moveTo>
                      <a:pt x="64" y="16"/>
                    </a:moveTo>
                    <a:lnTo>
                      <a:pt x="12" y="11"/>
                    </a:lnTo>
                    <a:lnTo>
                      <a:pt x="0" y="23"/>
                    </a:lnTo>
                    <a:lnTo>
                      <a:pt x="48" y="70"/>
                    </a:lnTo>
                    <a:lnTo>
                      <a:pt x="59" y="58"/>
                    </a:lnTo>
                    <a:lnTo>
                      <a:pt x="64" y="16"/>
                    </a:lnTo>
                    <a:lnTo>
                      <a:pt x="59" y="58"/>
                    </a:lnTo>
                    <a:lnTo>
                      <a:pt x="64" y="52"/>
                    </a:lnTo>
                    <a:lnTo>
                      <a:pt x="67" y="45"/>
                    </a:lnTo>
                    <a:lnTo>
                      <a:pt x="70" y="40"/>
                    </a:lnTo>
                    <a:lnTo>
                      <a:pt x="70" y="33"/>
                    </a:lnTo>
                    <a:lnTo>
                      <a:pt x="68" y="27"/>
                    </a:lnTo>
                    <a:lnTo>
                      <a:pt x="66" y="21"/>
                    </a:lnTo>
                    <a:lnTo>
                      <a:pt x="63" y="15"/>
                    </a:lnTo>
                    <a:lnTo>
                      <a:pt x="59" y="11"/>
                    </a:lnTo>
                    <a:lnTo>
                      <a:pt x="55" y="7"/>
                    </a:lnTo>
                    <a:lnTo>
                      <a:pt x="49" y="4"/>
                    </a:lnTo>
                    <a:lnTo>
                      <a:pt x="43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5" y="3"/>
                    </a:lnTo>
                    <a:lnTo>
                      <a:pt x="18" y="6"/>
                    </a:lnTo>
                    <a:lnTo>
                      <a:pt x="12" y="11"/>
                    </a:lnTo>
                    <a:lnTo>
                      <a:pt x="64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" name="Freeform 4116"/>
              <p:cNvSpPr>
                <a:spLocks/>
              </p:cNvSpPr>
              <p:nvPr/>
            </p:nvSpPr>
            <p:spPr bwMode="auto">
              <a:xfrm>
                <a:off x="4352" y="3570"/>
                <a:ext cx="15" cy="13"/>
              </a:xfrm>
              <a:custGeom>
                <a:avLst/>
                <a:gdLst/>
                <a:ahLst/>
                <a:cxnLst>
                  <a:cxn ang="0">
                    <a:pos x="73" y="35"/>
                  </a:cxn>
                  <a:cxn ang="0">
                    <a:pos x="67" y="17"/>
                  </a:cxn>
                  <a:cxn ang="0">
                    <a:pos x="57" y="0"/>
                  </a:cxn>
                  <a:cxn ang="0">
                    <a:pos x="0" y="36"/>
                  </a:cxn>
                  <a:cxn ang="0">
                    <a:pos x="12" y="54"/>
                  </a:cxn>
                  <a:cxn ang="0">
                    <a:pos x="73" y="35"/>
                  </a:cxn>
                  <a:cxn ang="0">
                    <a:pos x="12" y="54"/>
                  </a:cxn>
                  <a:cxn ang="0">
                    <a:pos x="16" y="59"/>
                  </a:cxn>
                  <a:cxn ang="0">
                    <a:pos x="22" y="64"/>
                  </a:cxn>
                  <a:cxn ang="0">
                    <a:pos x="28" y="67"/>
                  </a:cxn>
                  <a:cxn ang="0">
                    <a:pos x="34" y="69"/>
                  </a:cxn>
                  <a:cxn ang="0">
                    <a:pos x="41" y="69"/>
                  </a:cxn>
                  <a:cxn ang="0">
                    <a:pos x="46" y="67"/>
                  </a:cxn>
                  <a:cxn ang="0">
                    <a:pos x="52" y="66"/>
                  </a:cxn>
                  <a:cxn ang="0">
                    <a:pos x="58" y="63"/>
                  </a:cxn>
                  <a:cxn ang="0">
                    <a:pos x="63" y="59"/>
                  </a:cxn>
                  <a:cxn ang="0">
                    <a:pos x="67" y="55"/>
                  </a:cxn>
                  <a:cxn ang="0">
                    <a:pos x="71" y="49"/>
                  </a:cxn>
                  <a:cxn ang="0">
                    <a:pos x="72" y="43"/>
                  </a:cxn>
                  <a:cxn ang="0">
                    <a:pos x="73" y="37"/>
                  </a:cxn>
                  <a:cxn ang="0">
                    <a:pos x="73" y="30"/>
                  </a:cxn>
                  <a:cxn ang="0">
                    <a:pos x="71" y="24"/>
                  </a:cxn>
                  <a:cxn ang="0">
                    <a:pos x="67" y="17"/>
                  </a:cxn>
                  <a:cxn ang="0">
                    <a:pos x="73" y="35"/>
                  </a:cxn>
                </a:cxnLst>
                <a:rect l="0" t="0" r="r" b="b"/>
                <a:pathLst>
                  <a:path w="73" h="69">
                    <a:moveTo>
                      <a:pt x="73" y="35"/>
                    </a:moveTo>
                    <a:lnTo>
                      <a:pt x="67" y="17"/>
                    </a:lnTo>
                    <a:lnTo>
                      <a:pt x="57" y="0"/>
                    </a:lnTo>
                    <a:lnTo>
                      <a:pt x="0" y="36"/>
                    </a:lnTo>
                    <a:lnTo>
                      <a:pt x="12" y="54"/>
                    </a:lnTo>
                    <a:lnTo>
                      <a:pt x="73" y="35"/>
                    </a:lnTo>
                    <a:lnTo>
                      <a:pt x="12" y="54"/>
                    </a:lnTo>
                    <a:lnTo>
                      <a:pt x="16" y="59"/>
                    </a:lnTo>
                    <a:lnTo>
                      <a:pt x="22" y="64"/>
                    </a:lnTo>
                    <a:lnTo>
                      <a:pt x="28" y="67"/>
                    </a:lnTo>
                    <a:lnTo>
                      <a:pt x="34" y="69"/>
                    </a:lnTo>
                    <a:lnTo>
                      <a:pt x="41" y="69"/>
                    </a:lnTo>
                    <a:lnTo>
                      <a:pt x="46" y="67"/>
                    </a:lnTo>
                    <a:lnTo>
                      <a:pt x="52" y="66"/>
                    </a:lnTo>
                    <a:lnTo>
                      <a:pt x="58" y="63"/>
                    </a:lnTo>
                    <a:lnTo>
                      <a:pt x="63" y="59"/>
                    </a:lnTo>
                    <a:lnTo>
                      <a:pt x="67" y="55"/>
                    </a:lnTo>
                    <a:lnTo>
                      <a:pt x="71" y="49"/>
                    </a:lnTo>
                    <a:lnTo>
                      <a:pt x="72" y="43"/>
                    </a:lnTo>
                    <a:lnTo>
                      <a:pt x="73" y="37"/>
                    </a:lnTo>
                    <a:lnTo>
                      <a:pt x="73" y="30"/>
                    </a:lnTo>
                    <a:lnTo>
                      <a:pt x="71" y="24"/>
                    </a:lnTo>
                    <a:lnTo>
                      <a:pt x="67" y="17"/>
                    </a:lnTo>
                    <a:lnTo>
                      <a:pt x="73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6" name="Freeform 4117"/>
              <p:cNvSpPr>
                <a:spLocks/>
              </p:cNvSpPr>
              <p:nvPr/>
            </p:nvSpPr>
            <p:spPr bwMode="auto">
              <a:xfrm>
                <a:off x="4354" y="3569"/>
                <a:ext cx="13" cy="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1" y="13"/>
                  </a:cxn>
                  <a:cxn ang="0">
                    <a:pos x="1" y="18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67" y="36"/>
                  </a:cxn>
                  <a:cxn ang="0">
                    <a:pos x="67" y="33"/>
                  </a:cxn>
                  <a:cxn ang="0">
                    <a:pos x="67" y="29"/>
                  </a:cxn>
                  <a:cxn ang="0">
                    <a:pos x="67" y="27"/>
                  </a:cxn>
                  <a:cxn ang="0">
                    <a:pos x="67" y="25"/>
                  </a:cxn>
                  <a:cxn ang="0">
                    <a:pos x="68" y="23"/>
                  </a:cxn>
                  <a:cxn ang="0">
                    <a:pos x="68" y="21"/>
                  </a:cxn>
                  <a:cxn ang="0">
                    <a:pos x="68" y="20"/>
                  </a:cxn>
                  <a:cxn ang="0">
                    <a:pos x="68" y="19"/>
                  </a:cxn>
                  <a:cxn ang="0">
                    <a:pos x="68" y="19"/>
                  </a:cxn>
                  <a:cxn ang="0">
                    <a:pos x="5" y="0"/>
                  </a:cxn>
                </a:cxnLst>
                <a:rect l="0" t="0" r="r" b="b"/>
                <a:pathLst>
                  <a:path w="68" h="36">
                    <a:moveTo>
                      <a:pt x="5" y="0"/>
                    </a:moveTo>
                    <a:lnTo>
                      <a:pt x="5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1" y="13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67" y="36"/>
                    </a:lnTo>
                    <a:lnTo>
                      <a:pt x="67" y="33"/>
                    </a:lnTo>
                    <a:lnTo>
                      <a:pt x="67" y="29"/>
                    </a:lnTo>
                    <a:lnTo>
                      <a:pt x="67" y="27"/>
                    </a:lnTo>
                    <a:lnTo>
                      <a:pt x="67" y="25"/>
                    </a:lnTo>
                    <a:lnTo>
                      <a:pt x="68" y="23"/>
                    </a:lnTo>
                    <a:lnTo>
                      <a:pt x="68" y="21"/>
                    </a:lnTo>
                    <a:lnTo>
                      <a:pt x="68" y="20"/>
                    </a:lnTo>
                    <a:lnTo>
                      <a:pt x="68" y="19"/>
                    </a:lnTo>
                    <a:lnTo>
                      <a:pt x="68" y="1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7" name="Freeform 4118"/>
              <p:cNvSpPr>
                <a:spLocks/>
              </p:cNvSpPr>
              <p:nvPr/>
            </p:nvSpPr>
            <p:spPr bwMode="auto">
              <a:xfrm>
                <a:off x="4355" y="3563"/>
                <a:ext cx="13" cy="1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5" y="3"/>
                  </a:cxn>
                  <a:cxn ang="0">
                    <a:pos x="12" y="7"/>
                  </a:cxn>
                  <a:cxn ang="0">
                    <a:pos x="9" y="12"/>
                  </a:cxn>
                  <a:cxn ang="0">
                    <a:pos x="7" y="15"/>
                  </a:cxn>
                  <a:cxn ang="0">
                    <a:pos x="4" y="20"/>
                  </a:cxn>
                  <a:cxn ang="0">
                    <a:pos x="3" y="23"/>
                  </a:cxn>
                  <a:cxn ang="0">
                    <a:pos x="1" y="28"/>
                  </a:cxn>
                  <a:cxn ang="0">
                    <a:pos x="0" y="32"/>
                  </a:cxn>
                  <a:cxn ang="0">
                    <a:pos x="63" y="51"/>
                  </a:cxn>
                  <a:cxn ang="0">
                    <a:pos x="64" y="51"/>
                  </a:cxn>
                  <a:cxn ang="0">
                    <a:pos x="64" y="50"/>
                  </a:cxn>
                  <a:cxn ang="0">
                    <a:pos x="64" y="50"/>
                  </a:cxn>
                  <a:cxn ang="0">
                    <a:pos x="64" y="48"/>
                  </a:cxn>
                  <a:cxn ang="0">
                    <a:pos x="64" y="48"/>
                  </a:cxn>
                  <a:cxn ang="0">
                    <a:pos x="64" y="48"/>
                  </a:cxn>
                  <a:cxn ang="0">
                    <a:pos x="65" y="47"/>
                  </a:cxn>
                  <a:cxn ang="0">
                    <a:pos x="65" y="47"/>
                  </a:cxn>
                  <a:cxn ang="0">
                    <a:pos x="65" y="47"/>
                  </a:cxn>
                  <a:cxn ang="0">
                    <a:pos x="18" y="0"/>
                  </a:cxn>
                </a:cxnLst>
                <a:rect l="0" t="0" r="r" b="b"/>
                <a:pathLst>
                  <a:path w="65" h="51">
                    <a:moveTo>
                      <a:pt x="18" y="0"/>
                    </a:moveTo>
                    <a:lnTo>
                      <a:pt x="18" y="0"/>
                    </a:lnTo>
                    <a:lnTo>
                      <a:pt x="15" y="3"/>
                    </a:lnTo>
                    <a:lnTo>
                      <a:pt x="12" y="7"/>
                    </a:lnTo>
                    <a:lnTo>
                      <a:pt x="9" y="12"/>
                    </a:lnTo>
                    <a:lnTo>
                      <a:pt x="7" y="15"/>
                    </a:lnTo>
                    <a:lnTo>
                      <a:pt x="4" y="20"/>
                    </a:lnTo>
                    <a:lnTo>
                      <a:pt x="3" y="23"/>
                    </a:lnTo>
                    <a:lnTo>
                      <a:pt x="1" y="28"/>
                    </a:lnTo>
                    <a:lnTo>
                      <a:pt x="0" y="32"/>
                    </a:lnTo>
                    <a:lnTo>
                      <a:pt x="63" y="51"/>
                    </a:lnTo>
                    <a:lnTo>
                      <a:pt x="64" y="51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5" y="47"/>
                    </a:lnTo>
                    <a:lnTo>
                      <a:pt x="65" y="47"/>
                    </a:lnTo>
                    <a:lnTo>
                      <a:pt x="65" y="4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8" name="Freeform 4119"/>
              <p:cNvSpPr>
                <a:spLocks/>
              </p:cNvSpPr>
              <p:nvPr/>
            </p:nvSpPr>
            <p:spPr bwMode="auto">
              <a:xfrm>
                <a:off x="4358" y="3559"/>
                <a:ext cx="10" cy="13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3" y="0"/>
                  </a:cxn>
                  <a:cxn ang="0">
                    <a:pos x="37" y="1"/>
                  </a:cxn>
                  <a:cxn ang="0">
                    <a:pos x="30" y="3"/>
                  </a:cxn>
                  <a:cxn ang="0">
                    <a:pos x="24" y="4"/>
                  </a:cxn>
                  <a:cxn ang="0">
                    <a:pos x="19" y="6"/>
                  </a:cxn>
                  <a:cxn ang="0">
                    <a:pos x="14" y="10"/>
                  </a:cxn>
                  <a:cxn ang="0">
                    <a:pos x="8" y="13"/>
                  </a:cxn>
                  <a:cxn ang="0">
                    <a:pos x="5" y="16"/>
                  </a:cxn>
                  <a:cxn ang="0">
                    <a:pos x="0" y="20"/>
                  </a:cxn>
                  <a:cxn ang="0">
                    <a:pos x="47" y="67"/>
                  </a:cxn>
                  <a:cxn ang="0">
                    <a:pos x="47" y="67"/>
                  </a:cxn>
                  <a:cxn ang="0">
                    <a:pos x="49" y="66"/>
                  </a:cxn>
                  <a:cxn ang="0">
                    <a:pos x="49" y="66"/>
                  </a:cxn>
                  <a:cxn ang="0">
                    <a:pos x="49" y="67"/>
                  </a:cxn>
                  <a:cxn ang="0">
                    <a:pos x="47" y="67"/>
                  </a:cxn>
                  <a:cxn ang="0">
                    <a:pos x="46" y="67"/>
                  </a:cxn>
                  <a:cxn ang="0">
                    <a:pos x="45" y="67"/>
                  </a:cxn>
                  <a:cxn ang="0">
                    <a:pos x="44" y="67"/>
                  </a:cxn>
                  <a:cxn ang="0">
                    <a:pos x="44" y="67"/>
                  </a:cxn>
                  <a:cxn ang="0">
                    <a:pos x="43" y="0"/>
                  </a:cxn>
                </a:cxnLst>
                <a:rect l="0" t="0" r="r" b="b"/>
                <a:pathLst>
                  <a:path w="49" h="67">
                    <a:moveTo>
                      <a:pt x="43" y="0"/>
                    </a:moveTo>
                    <a:lnTo>
                      <a:pt x="43" y="0"/>
                    </a:lnTo>
                    <a:lnTo>
                      <a:pt x="37" y="1"/>
                    </a:lnTo>
                    <a:lnTo>
                      <a:pt x="30" y="3"/>
                    </a:lnTo>
                    <a:lnTo>
                      <a:pt x="24" y="4"/>
                    </a:lnTo>
                    <a:lnTo>
                      <a:pt x="19" y="6"/>
                    </a:lnTo>
                    <a:lnTo>
                      <a:pt x="14" y="10"/>
                    </a:lnTo>
                    <a:lnTo>
                      <a:pt x="8" y="13"/>
                    </a:lnTo>
                    <a:lnTo>
                      <a:pt x="5" y="16"/>
                    </a:lnTo>
                    <a:lnTo>
                      <a:pt x="0" y="20"/>
                    </a:lnTo>
                    <a:lnTo>
                      <a:pt x="47" y="67"/>
                    </a:lnTo>
                    <a:lnTo>
                      <a:pt x="47" y="67"/>
                    </a:lnTo>
                    <a:lnTo>
                      <a:pt x="49" y="66"/>
                    </a:lnTo>
                    <a:lnTo>
                      <a:pt x="49" y="66"/>
                    </a:lnTo>
                    <a:lnTo>
                      <a:pt x="49" y="67"/>
                    </a:lnTo>
                    <a:lnTo>
                      <a:pt x="47" y="67"/>
                    </a:lnTo>
                    <a:lnTo>
                      <a:pt x="46" y="67"/>
                    </a:lnTo>
                    <a:lnTo>
                      <a:pt x="45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" name="Freeform 4120"/>
              <p:cNvSpPr>
                <a:spLocks/>
              </p:cNvSpPr>
              <p:nvPr/>
            </p:nvSpPr>
            <p:spPr bwMode="auto">
              <a:xfrm>
                <a:off x="4366" y="3559"/>
                <a:ext cx="10" cy="13"/>
              </a:xfrm>
              <a:custGeom>
                <a:avLst/>
                <a:gdLst/>
                <a:ahLst/>
                <a:cxnLst>
                  <a:cxn ang="0">
                    <a:pos x="48" y="19"/>
                  </a:cxn>
                  <a:cxn ang="0">
                    <a:pos x="48" y="19"/>
                  </a:cxn>
                  <a:cxn ang="0">
                    <a:pos x="43" y="15"/>
                  </a:cxn>
                  <a:cxn ang="0">
                    <a:pos x="39" y="12"/>
                  </a:cxn>
                  <a:cxn ang="0">
                    <a:pos x="34" y="8"/>
                  </a:cxn>
                  <a:cxn ang="0">
                    <a:pos x="28" y="5"/>
                  </a:cxn>
                  <a:cxn ang="0">
                    <a:pos x="22" y="4"/>
                  </a:cxn>
                  <a:cxn ang="0">
                    <a:pos x="17" y="1"/>
                  </a:cxn>
                  <a:cxn ang="0">
                    <a:pos x="10" y="0"/>
                  </a:cxn>
                  <a:cxn ang="0">
                    <a:pos x="4" y="0"/>
                  </a:cxn>
                  <a:cxn ang="0">
                    <a:pos x="5" y="67"/>
                  </a:cxn>
                  <a:cxn ang="0">
                    <a:pos x="5" y="67"/>
                  </a:cxn>
                  <a:cxn ang="0">
                    <a:pos x="4" y="67"/>
                  </a:cxn>
                  <a:cxn ang="0">
                    <a:pos x="3" y="67"/>
                  </a:cxn>
                  <a:cxn ang="0">
                    <a:pos x="2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48" y="19"/>
                  </a:cxn>
                </a:cxnLst>
                <a:rect l="0" t="0" r="r" b="b"/>
                <a:pathLst>
                  <a:path w="48" h="67">
                    <a:moveTo>
                      <a:pt x="48" y="19"/>
                    </a:moveTo>
                    <a:lnTo>
                      <a:pt x="48" y="19"/>
                    </a:lnTo>
                    <a:lnTo>
                      <a:pt x="43" y="15"/>
                    </a:lnTo>
                    <a:lnTo>
                      <a:pt x="39" y="12"/>
                    </a:lnTo>
                    <a:lnTo>
                      <a:pt x="34" y="8"/>
                    </a:lnTo>
                    <a:lnTo>
                      <a:pt x="28" y="5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4" y="67"/>
                    </a:lnTo>
                    <a:lnTo>
                      <a:pt x="3" y="67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48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" name="Freeform 4121"/>
              <p:cNvSpPr>
                <a:spLocks/>
              </p:cNvSpPr>
              <p:nvPr/>
            </p:nvSpPr>
            <p:spPr bwMode="auto">
              <a:xfrm>
                <a:off x="4366" y="3563"/>
                <a:ext cx="13" cy="11"/>
              </a:xfrm>
              <a:custGeom>
                <a:avLst/>
                <a:gdLst/>
                <a:ahLst/>
                <a:cxnLst>
                  <a:cxn ang="0">
                    <a:pos x="64" y="21"/>
                  </a:cxn>
                  <a:cxn ang="0">
                    <a:pos x="64" y="21"/>
                  </a:cxn>
                  <a:cxn ang="0">
                    <a:pos x="62" y="17"/>
                  </a:cxn>
                  <a:cxn ang="0">
                    <a:pos x="59" y="15"/>
                  </a:cxn>
                  <a:cxn ang="0">
                    <a:pos x="58" y="13"/>
                  </a:cxn>
                  <a:cxn ang="0">
                    <a:pos x="56" y="9"/>
                  </a:cxn>
                  <a:cxn ang="0">
                    <a:pos x="54" y="7"/>
                  </a:cxn>
                  <a:cxn ang="0">
                    <a:pos x="51" y="4"/>
                  </a:cxn>
                  <a:cxn ang="0">
                    <a:pos x="50" y="2"/>
                  </a:cxn>
                  <a:cxn ang="0">
                    <a:pos x="48" y="0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2" y="48"/>
                  </a:cxn>
                  <a:cxn ang="0">
                    <a:pos x="3" y="49"/>
                  </a:cxn>
                  <a:cxn ang="0">
                    <a:pos x="4" y="51"/>
                  </a:cxn>
                  <a:cxn ang="0">
                    <a:pos x="5" y="53"/>
                  </a:cxn>
                  <a:cxn ang="0">
                    <a:pos x="6" y="55"/>
                  </a:cxn>
                  <a:cxn ang="0">
                    <a:pos x="7" y="58"/>
                  </a:cxn>
                  <a:cxn ang="0">
                    <a:pos x="7" y="58"/>
                  </a:cxn>
                  <a:cxn ang="0">
                    <a:pos x="64" y="21"/>
                  </a:cxn>
                </a:cxnLst>
                <a:rect l="0" t="0" r="r" b="b"/>
                <a:pathLst>
                  <a:path w="64" h="58">
                    <a:moveTo>
                      <a:pt x="64" y="21"/>
                    </a:moveTo>
                    <a:lnTo>
                      <a:pt x="64" y="21"/>
                    </a:lnTo>
                    <a:lnTo>
                      <a:pt x="62" y="17"/>
                    </a:lnTo>
                    <a:lnTo>
                      <a:pt x="59" y="15"/>
                    </a:lnTo>
                    <a:lnTo>
                      <a:pt x="58" y="13"/>
                    </a:lnTo>
                    <a:lnTo>
                      <a:pt x="56" y="9"/>
                    </a:lnTo>
                    <a:lnTo>
                      <a:pt x="54" y="7"/>
                    </a:lnTo>
                    <a:lnTo>
                      <a:pt x="51" y="4"/>
                    </a:lnTo>
                    <a:lnTo>
                      <a:pt x="50" y="2"/>
                    </a:lnTo>
                    <a:lnTo>
                      <a:pt x="48" y="0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2" y="48"/>
                    </a:lnTo>
                    <a:lnTo>
                      <a:pt x="3" y="49"/>
                    </a:lnTo>
                    <a:lnTo>
                      <a:pt x="4" y="51"/>
                    </a:lnTo>
                    <a:lnTo>
                      <a:pt x="5" y="53"/>
                    </a:lnTo>
                    <a:lnTo>
                      <a:pt x="6" y="55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64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" name="Freeform 4122"/>
              <p:cNvSpPr>
                <a:spLocks/>
              </p:cNvSpPr>
              <p:nvPr/>
            </p:nvSpPr>
            <p:spPr bwMode="auto">
              <a:xfrm>
                <a:off x="4367" y="3567"/>
                <a:ext cx="20" cy="22"/>
              </a:xfrm>
              <a:custGeom>
                <a:avLst/>
                <a:gdLst/>
                <a:ahLst/>
                <a:cxnLst>
                  <a:cxn ang="0">
                    <a:pos x="89" y="99"/>
                  </a:cxn>
                  <a:cxn ang="0">
                    <a:pos x="94" y="57"/>
                  </a:cxn>
                  <a:cxn ang="0">
                    <a:pos x="57" y="0"/>
                  </a:cxn>
                  <a:cxn ang="0">
                    <a:pos x="0" y="37"/>
                  </a:cxn>
                  <a:cxn ang="0">
                    <a:pos x="38" y="93"/>
                  </a:cxn>
                  <a:cxn ang="0">
                    <a:pos x="89" y="99"/>
                  </a:cxn>
                  <a:cxn ang="0">
                    <a:pos x="38" y="93"/>
                  </a:cxn>
                  <a:cxn ang="0">
                    <a:pos x="43" y="100"/>
                  </a:cxn>
                  <a:cxn ang="0">
                    <a:pos x="49" y="105"/>
                  </a:cxn>
                  <a:cxn ang="0">
                    <a:pos x="55" y="107"/>
                  </a:cxn>
                  <a:cxn ang="0">
                    <a:pos x="60" y="109"/>
                  </a:cxn>
                  <a:cxn ang="0">
                    <a:pos x="67" y="109"/>
                  </a:cxn>
                  <a:cxn ang="0">
                    <a:pos x="73" y="108"/>
                  </a:cxn>
                  <a:cxn ang="0">
                    <a:pos x="79" y="106"/>
                  </a:cxn>
                  <a:cxn ang="0">
                    <a:pos x="85" y="103"/>
                  </a:cxn>
                  <a:cxn ang="0">
                    <a:pos x="89" y="99"/>
                  </a:cxn>
                  <a:cxn ang="0">
                    <a:pos x="94" y="94"/>
                  </a:cxn>
                  <a:cxn ang="0">
                    <a:pos x="97" y="90"/>
                  </a:cxn>
                  <a:cxn ang="0">
                    <a:pos x="100" y="84"/>
                  </a:cxn>
                  <a:cxn ang="0">
                    <a:pos x="100" y="77"/>
                  </a:cxn>
                  <a:cxn ang="0">
                    <a:pos x="100" y="71"/>
                  </a:cxn>
                  <a:cxn ang="0">
                    <a:pos x="97" y="64"/>
                  </a:cxn>
                  <a:cxn ang="0">
                    <a:pos x="94" y="57"/>
                  </a:cxn>
                  <a:cxn ang="0">
                    <a:pos x="89" y="99"/>
                  </a:cxn>
                </a:cxnLst>
                <a:rect l="0" t="0" r="r" b="b"/>
                <a:pathLst>
                  <a:path w="100" h="109">
                    <a:moveTo>
                      <a:pt x="89" y="99"/>
                    </a:moveTo>
                    <a:lnTo>
                      <a:pt x="94" y="57"/>
                    </a:lnTo>
                    <a:lnTo>
                      <a:pt x="57" y="0"/>
                    </a:lnTo>
                    <a:lnTo>
                      <a:pt x="0" y="37"/>
                    </a:lnTo>
                    <a:lnTo>
                      <a:pt x="38" y="93"/>
                    </a:lnTo>
                    <a:lnTo>
                      <a:pt x="89" y="99"/>
                    </a:lnTo>
                    <a:lnTo>
                      <a:pt x="38" y="93"/>
                    </a:lnTo>
                    <a:lnTo>
                      <a:pt x="43" y="100"/>
                    </a:lnTo>
                    <a:lnTo>
                      <a:pt x="49" y="105"/>
                    </a:lnTo>
                    <a:lnTo>
                      <a:pt x="55" y="107"/>
                    </a:lnTo>
                    <a:lnTo>
                      <a:pt x="60" y="109"/>
                    </a:lnTo>
                    <a:lnTo>
                      <a:pt x="67" y="109"/>
                    </a:lnTo>
                    <a:lnTo>
                      <a:pt x="73" y="108"/>
                    </a:lnTo>
                    <a:lnTo>
                      <a:pt x="79" y="106"/>
                    </a:lnTo>
                    <a:lnTo>
                      <a:pt x="85" y="103"/>
                    </a:lnTo>
                    <a:lnTo>
                      <a:pt x="89" y="99"/>
                    </a:lnTo>
                    <a:lnTo>
                      <a:pt x="94" y="94"/>
                    </a:lnTo>
                    <a:lnTo>
                      <a:pt x="97" y="90"/>
                    </a:lnTo>
                    <a:lnTo>
                      <a:pt x="100" y="84"/>
                    </a:lnTo>
                    <a:lnTo>
                      <a:pt x="100" y="77"/>
                    </a:lnTo>
                    <a:lnTo>
                      <a:pt x="100" y="71"/>
                    </a:lnTo>
                    <a:lnTo>
                      <a:pt x="97" y="64"/>
                    </a:lnTo>
                    <a:lnTo>
                      <a:pt x="94" y="57"/>
                    </a:lnTo>
                    <a:lnTo>
                      <a:pt x="89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" name="Freeform 4123"/>
              <p:cNvSpPr>
                <a:spLocks/>
              </p:cNvSpPr>
              <p:nvPr/>
            </p:nvSpPr>
            <p:spPr bwMode="auto">
              <a:xfrm>
                <a:off x="4371" y="3577"/>
                <a:ext cx="14" cy="14"/>
              </a:xfrm>
              <a:custGeom>
                <a:avLst/>
                <a:gdLst/>
                <a:ahLst/>
                <a:cxnLst>
                  <a:cxn ang="0">
                    <a:pos x="6" y="55"/>
                  </a:cxn>
                  <a:cxn ang="0">
                    <a:pos x="58" y="60"/>
                  </a:cxn>
                  <a:cxn ang="0">
                    <a:pos x="70" y="47"/>
                  </a:cxn>
                  <a:cxn ang="0">
                    <a:pos x="24" y="0"/>
                  </a:cxn>
                  <a:cxn ang="0">
                    <a:pos x="10" y="13"/>
                  </a:cxn>
                  <a:cxn ang="0">
                    <a:pos x="6" y="55"/>
                  </a:cxn>
                  <a:cxn ang="0">
                    <a:pos x="10" y="13"/>
                  </a:cxn>
                  <a:cxn ang="0">
                    <a:pos x="6" y="19"/>
                  </a:cxn>
                  <a:cxn ang="0">
                    <a:pos x="2" y="25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1" y="45"/>
                  </a:cxn>
                  <a:cxn ang="0">
                    <a:pos x="3" y="50"/>
                  </a:cxn>
                  <a:cxn ang="0">
                    <a:pos x="7" y="55"/>
                  </a:cxn>
                  <a:cxn ang="0">
                    <a:pos x="10" y="60"/>
                  </a:cxn>
                  <a:cxn ang="0">
                    <a:pos x="15" y="64"/>
                  </a:cxn>
                  <a:cxn ang="0">
                    <a:pos x="21" y="68"/>
                  </a:cxn>
                  <a:cxn ang="0">
                    <a:pos x="26" y="70"/>
                  </a:cxn>
                  <a:cxn ang="0">
                    <a:pos x="32" y="70"/>
                  </a:cxn>
                  <a:cxn ang="0">
                    <a:pos x="39" y="70"/>
                  </a:cxn>
                  <a:cxn ang="0">
                    <a:pos x="45" y="69"/>
                  </a:cxn>
                  <a:cxn ang="0">
                    <a:pos x="52" y="65"/>
                  </a:cxn>
                  <a:cxn ang="0">
                    <a:pos x="58" y="60"/>
                  </a:cxn>
                  <a:cxn ang="0">
                    <a:pos x="6" y="55"/>
                  </a:cxn>
                </a:cxnLst>
                <a:rect l="0" t="0" r="r" b="b"/>
                <a:pathLst>
                  <a:path w="70" h="70">
                    <a:moveTo>
                      <a:pt x="6" y="55"/>
                    </a:moveTo>
                    <a:lnTo>
                      <a:pt x="58" y="60"/>
                    </a:lnTo>
                    <a:lnTo>
                      <a:pt x="70" y="47"/>
                    </a:lnTo>
                    <a:lnTo>
                      <a:pt x="24" y="0"/>
                    </a:lnTo>
                    <a:lnTo>
                      <a:pt x="10" y="13"/>
                    </a:lnTo>
                    <a:lnTo>
                      <a:pt x="6" y="55"/>
                    </a:lnTo>
                    <a:lnTo>
                      <a:pt x="10" y="13"/>
                    </a:lnTo>
                    <a:lnTo>
                      <a:pt x="6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1" y="45"/>
                    </a:lnTo>
                    <a:lnTo>
                      <a:pt x="3" y="50"/>
                    </a:lnTo>
                    <a:lnTo>
                      <a:pt x="7" y="55"/>
                    </a:lnTo>
                    <a:lnTo>
                      <a:pt x="10" y="60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6" y="70"/>
                    </a:lnTo>
                    <a:lnTo>
                      <a:pt x="32" y="70"/>
                    </a:lnTo>
                    <a:lnTo>
                      <a:pt x="39" y="70"/>
                    </a:lnTo>
                    <a:lnTo>
                      <a:pt x="45" y="69"/>
                    </a:lnTo>
                    <a:lnTo>
                      <a:pt x="52" y="65"/>
                    </a:lnTo>
                    <a:lnTo>
                      <a:pt x="58" y="60"/>
                    </a:lnTo>
                    <a:lnTo>
                      <a:pt x="6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" name="Freeform 4124"/>
              <p:cNvSpPr>
                <a:spLocks/>
              </p:cNvSpPr>
              <p:nvPr/>
            </p:nvSpPr>
            <p:spPr bwMode="auto">
              <a:xfrm>
                <a:off x="4364" y="3569"/>
                <a:ext cx="20" cy="19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37"/>
                  </a:cxn>
                  <a:cxn ang="0">
                    <a:pos x="40" y="97"/>
                  </a:cxn>
                  <a:cxn ang="0">
                    <a:pos x="96" y="60"/>
                  </a:cxn>
                  <a:cxn ang="0">
                    <a:pos x="57" y="0"/>
                  </a:cxn>
                  <a:cxn ang="0">
                    <a:pos x="0" y="37"/>
                  </a:cxn>
                </a:cxnLst>
                <a:rect l="0" t="0" r="r" b="b"/>
                <a:pathLst>
                  <a:path w="96" h="97">
                    <a:moveTo>
                      <a:pt x="0" y="37"/>
                    </a:moveTo>
                    <a:lnTo>
                      <a:pt x="0" y="37"/>
                    </a:lnTo>
                    <a:lnTo>
                      <a:pt x="40" y="97"/>
                    </a:lnTo>
                    <a:lnTo>
                      <a:pt x="96" y="60"/>
                    </a:lnTo>
                    <a:lnTo>
                      <a:pt x="5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" name="Freeform 4125"/>
              <p:cNvSpPr>
                <a:spLocks/>
              </p:cNvSpPr>
              <p:nvPr/>
            </p:nvSpPr>
            <p:spPr bwMode="auto">
              <a:xfrm>
                <a:off x="4364" y="3566"/>
                <a:ext cx="12" cy="10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1" y="48"/>
                  </a:cxn>
                  <a:cxn ang="0">
                    <a:pos x="1" y="48"/>
                  </a:cxn>
                  <a:cxn ang="0">
                    <a:pos x="2" y="49"/>
                  </a:cxn>
                  <a:cxn ang="0">
                    <a:pos x="2" y="50"/>
                  </a:cxn>
                  <a:cxn ang="0">
                    <a:pos x="3" y="52"/>
                  </a:cxn>
                  <a:cxn ang="0">
                    <a:pos x="4" y="54"/>
                  </a:cxn>
                  <a:cxn ang="0">
                    <a:pos x="61" y="18"/>
                  </a:cxn>
                  <a:cxn ang="0">
                    <a:pos x="59" y="15"/>
                  </a:cxn>
                  <a:cxn ang="0">
                    <a:pos x="57" y="12"/>
                  </a:cxn>
                  <a:cxn ang="0">
                    <a:pos x="56" y="10"/>
                  </a:cxn>
                  <a:cxn ang="0">
                    <a:pos x="54" y="8"/>
                  </a:cxn>
                  <a:cxn ang="0">
                    <a:pos x="53" y="7"/>
                  </a:cxn>
                  <a:cxn ang="0">
                    <a:pos x="51" y="4"/>
                  </a:cxn>
                  <a:cxn ang="0">
                    <a:pos x="49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0" y="47"/>
                  </a:cxn>
                </a:cxnLst>
                <a:rect l="0" t="0" r="r" b="b"/>
                <a:pathLst>
                  <a:path w="61" h="54">
                    <a:moveTo>
                      <a:pt x="0" y="47"/>
                    </a:move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2" y="49"/>
                    </a:lnTo>
                    <a:lnTo>
                      <a:pt x="2" y="50"/>
                    </a:lnTo>
                    <a:lnTo>
                      <a:pt x="3" y="52"/>
                    </a:lnTo>
                    <a:lnTo>
                      <a:pt x="4" y="54"/>
                    </a:lnTo>
                    <a:lnTo>
                      <a:pt x="61" y="18"/>
                    </a:lnTo>
                    <a:lnTo>
                      <a:pt x="59" y="15"/>
                    </a:lnTo>
                    <a:lnTo>
                      <a:pt x="57" y="12"/>
                    </a:lnTo>
                    <a:lnTo>
                      <a:pt x="56" y="10"/>
                    </a:lnTo>
                    <a:lnTo>
                      <a:pt x="54" y="8"/>
                    </a:lnTo>
                    <a:lnTo>
                      <a:pt x="53" y="7"/>
                    </a:lnTo>
                    <a:lnTo>
                      <a:pt x="51" y="4"/>
                    </a:lnTo>
                    <a:lnTo>
                      <a:pt x="49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5" name="Freeform 4126"/>
              <p:cNvSpPr>
                <a:spLocks/>
              </p:cNvSpPr>
              <p:nvPr/>
            </p:nvSpPr>
            <p:spPr bwMode="auto">
              <a:xfrm>
                <a:off x="4364" y="3563"/>
                <a:ext cx="9" cy="13"/>
              </a:xfrm>
              <a:custGeom>
                <a:avLst/>
                <a:gdLst/>
                <a:ahLst/>
                <a:cxnLst>
                  <a:cxn ang="0">
                    <a:pos x="16" y="66"/>
                  </a:cxn>
                  <a:cxn ang="0">
                    <a:pos x="16" y="66"/>
                  </a:cxn>
                  <a:cxn ang="0">
                    <a:pos x="14" y="66"/>
                  </a:cxn>
                  <a:cxn ang="0">
                    <a:pos x="11" y="66"/>
                  </a:cxn>
                  <a:cxn ang="0">
                    <a:pos x="9" y="66"/>
                  </a:cxn>
                  <a:cxn ang="0">
                    <a:pos x="7" y="65"/>
                  </a:cxn>
                  <a:cxn ang="0">
                    <a:pos x="4" y="63"/>
                  </a:cxn>
                  <a:cxn ang="0">
                    <a:pos x="3" y="62"/>
                  </a:cxn>
                  <a:cxn ang="0">
                    <a:pos x="1" y="61"/>
                  </a:cxn>
                  <a:cxn ang="0">
                    <a:pos x="0" y="60"/>
                  </a:cxn>
                  <a:cxn ang="0">
                    <a:pos x="47" y="13"/>
                  </a:cxn>
                  <a:cxn ang="0">
                    <a:pos x="44" y="10"/>
                  </a:cxn>
                  <a:cxn ang="0">
                    <a:pos x="40" y="7"/>
                  </a:cxn>
                  <a:cxn ang="0">
                    <a:pos x="37" y="5"/>
                  </a:cxn>
                  <a:cxn ang="0">
                    <a:pos x="32" y="2"/>
                  </a:cxn>
                  <a:cxn ang="0">
                    <a:pos x="27" y="1"/>
                  </a:cxn>
                  <a:cxn ang="0">
                    <a:pos x="22" y="0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6" y="66"/>
                  </a:cxn>
                </a:cxnLst>
                <a:rect l="0" t="0" r="r" b="b"/>
                <a:pathLst>
                  <a:path w="47" h="66">
                    <a:moveTo>
                      <a:pt x="16" y="66"/>
                    </a:moveTo>
                    <a:lnTo>
                      <a:pt x="16" y="66"/>
                    </a:lnTo>
                    <a:lnTo>
                      <a:pt x="14" y="66"/>
                    </a:lnTo>
                    <a:lnTo>
                      <a:pt x="11" y="66"/>
                    </a:lnTo>
                    <a:lnTo>
                      <a:pt x="9" y="66"/>
                    </a:lnTo>
                    <a:lnTo>
                      <a:pt x="7" y="65"/>
                    </a:lnTo>
                    <a:lnTo>
                      <a:pt x="4" y="63"/>
                    </a:lnTo>
                    <a:lnTo>
                      <a:pt x="3" y="62"/>
                    </a:lnTo>
                    <a:lnTo>
                      <a:pt x="1" y="61"/>
                    </a:lnTo>
                    <a:lnTo>
                      <a:pt x="0" y="60"/>
                    </a:lnTo>
                    <a:lnTo>
                      <a:pt x="47" y="13"/>
                    </a:lnTo>
                    <a:lnTo>
                      <a:pt x="44" y="10"/>
                    </a:lnTo>
                    <a:lnTo>
                      <a:pt x="40" y="7"/>
                    </a:lnTo>
                    <a:lnTo>
                      <a:pt x="37" y="5"/>
                    </a:lnTo>
                    <a:lnTo>
                      <a:pt x="32" y="2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" name="Freeform 4127"/>
              <p:cNvSpPr>
                <a:spLocks/>
              </p:cNvSpPr>
              <p:nvPr/>
            </p:nvSpPr>
            <p:spPr bwMode="auto">
              <a:xfrm>
                <a:off x="4360" y="3563"/>
                <a:ext cx="9" cy="13"/>
              </a:xfrm>
              <a:custGeom>
                <a:avLst/>
                <a:gdLst/>
                <a:ahLst/>
                <a:cxnLst>
                  <a:cxn ang="0">
                    <a:pos x="46" y="62"/>
                  </a:cxn>
                  <a:cxn ang="0">
                    <a:pos x="46" y="62"/>
                  </a:cxn>
                  <a:cxn ang="0">
                    <a:pos x="46" y="62"/>
                  </a:cxn>
                  <a:cxn ang="0">
                    <a:pos x="46" y="62"/>
                  </a:cxn>
                  <a:cxn ang="0">
                    <a:pos x="45" y="63"/>
                  </a:cxn>
                  <a:cxn ang="0">
                    <a:pos x="44" y="63"/>
                  </a:cxn>
                  <a:cxn ang="0">
                    <a:pos x="42" y="65"/>
                  </a:cxn>
                  <a:cxn ang="0">
                    <a:pos x="41" y="66"/>
                  </a:cxn>
                  <a:cxn ang="0">
                    <a:pos x="38" y="66"/>
                  </a:cxn>
                  <a:cxn ang="0">
                    <a:pos x="35" y="66"/>
                  </a:cxn>
                  <a:cxn ang="0">
                    <a:pos x="31" y="0"/>
                  </a:cxn>
                  <a:cxn ang="0">
                    <a:pos x="27" y="0"/>
                  </a:cxn>
                  <a:cxn ang="0">
                    <a:pos x="22" y="1"/>
                  </a:cxn>
                  <a:cxn ang="0">
                    <a:pos x="18" y="2"/>
                  </a:cxn>
                  <a:cxn ang="0">
                    <a:pos x="13" y="5"/>
                  </a:cxn>
                  <a:cxn ang="0">
                    <a:pos x="9" y="7"/>
                  </a:cxn>
                  <a:cxn ang="0">
                    <a:pos x="6" y="9"/>
                  </a:cxn>
                  <a:cxn ang="0">
                    <a:pos x="3" y="12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46" y="62"/>
                  </a:cxn>
                </a:cxnLst>
                <a:rect l="0" t="0" r="r" b="b"/>
                <a:pathLst>
                  <a:path w="46" h="66">
                    <a:moveTo>
                      <a:pt x="46" y="62"/>
                    </a:moveTo>
                    <a:lnTo>
                      <a:pt x="46" y="62"/>
                    </a:lnTo>
                    <a:lnTo>
                      <a:pt x="46" y="62"/>
                    </a:lnTo>
                    <a:lnTo>
                      <a:pt x="46" y="62"/>
                    </a:lnTo>
                    <a:lnTo>
                      <a:pt x="45" y="63"/>
                    </a:lnTo>
                    <a:lnTo>
                      <a:pt x="44" y="63"/>
                    </a:lnTo>
                    <a:lnTo>
                      <a:pt x="42" y="65"/>
                    </a:lnTo>
                    <a:lnTo>
                      <a:pt x="41" y="66"/>
                    </a:lnTo>
                    <a:lnTo>
                      <a:pt x="38" y="66"/>
                    </a:lnTo>
                    <a:lnTo>
                      <a:pt x="35" y="66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2" y="1"/>
                    </a:lnTo>
                    <a:lnTo>
                      <a:pt x="18" y="2"/>
                    </a:lnTo>
                    <a:lnTo>
                      <a:pt x="13" y="5"/>
                    </a:lnTo>
                    <a:lnTo>
                      <a:pt x="9" y="7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6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7" name="Freeform 4128"/>
              <p:cNvSpPr>
                <a:spLocks/>
              </p:cNvSpPr>
              <p:nvPr/>
            </p:nvSpPr>
            <p:spPr bwMode="auto">
              <a:xfrm>
                <a:off x="4356" y="3566"/>
                <a:ext cx="13" cy="10"/>
              </a:xfrm>
              <a:custGeom>
                <a:avLst/>
                <a:gdLst/>
                <a:ahLst/>
                <a:cxnLst>
                  <a:cxn ang="0">
                    <a:pos x="67" y="50"/>
                  </a:cxn>
                  <a:cxn ang="0">
                    <a:pos x="67" y="50"/>
                  </a:cxn>
                  <a:cxn ang="0">
                    <a:pos x="67" y="48"/>
                  </a:cxn>
                  <a:cxn ang="0">
                    <a:pos x="67" y="48"/>
                  </a:cxn>
                  <a:cxn ang="0">
                    <a:pos x="67" y="48"/>
                  </a:cxn>
                  <a:cxn ang="0">
                    <a:pos x="67" y="47"/>
                  </a:cxn>
                  <a:cxn ang="0">
                    <a:pos x="67" y="47"/>
                  </a:cxn>
                  <a:cxn ang="0">
                    <a:pos x="67" y="47"/>
                  </a:cxn>
                  <a:cxn ang="0">
                    <a:pos x="67" y="47"/>
                  </a:cxn>
                  <a:cxn ang="0">
                    <a:pos x="67" y="47"/>
                  </a:cxn>
                  <a:cxn ang="0">
                    <a:pos x="21" y="0"/>
                  </a:cxn>
                  <a:cxn ang="0">
                    <a:pos x="17" y="5"/>
                  </a:cxn>
                  <a:cxn ang="0">
                    <a:pos x="12" y="10"/>
                  </a:cxn>
                  <a:cxn ang="0">
                    <a:pos x="8" y="16"/>
                  </a:cxn>
                  <a:cxn ang="0">
                    <a:pos x="6" y="22"/>
                  </a:cxn>
                  <a:cxn ang="0">
                    <a:pos x="4" y="28"/>
                  </a:cxn>
                  <a:cxn ang="0">
                    <a:pos x="2" y="35"/>
                  </a:cxn>
                  <a:cxn ang="0">
                    <a:pos x="0" y="42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67" y="50"/>
                  </a:cxn>
                </a:cxnLst>
                <a:rect l="0" t="0" r="r" b="b"/>
                <a:pathLst>
                  <a:path w="67" h="50">
                    <a:moveTo>
                      <a:pt x="67" y="50"/>
                    </a:moveTo>
                    <a:lnTo>
                      <a:pt x="67" y="50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21" y="0"/>
                    </a:lnTo>
                    <a:lnTo>
                      <a:pt x="17" y="5"/>
                    </a:lnTo>
                    <a:lnTo>
                      <a:pt x="12" y="10"/>
                    </a:lnTo>
                    <a:lnTo>
                      <a:pt x="8" y="16"/>
                    </a:lnTo>
                    <a:lnTo>
                      <a:pt x="6" y="22"/>
                    </a:lnTo>
                    <a:lnTo>
                      <a:pt x="4" y="28"/>
                    </a:lnTo>
                    <a:lnTo>
                      <a:pt x="2" y="35"/>
                    </a:lnTo>
                    <a:lnTo>
                      <a:pt x="0" y="42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67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8" name="Freeform 4129"/>
              <p:cNvSpPr>
                <a:spLocks/>
              </p:cNvSpPr>
              <p:nvPr/>
            </p:nvSpPr>
            <p:spPr bwMode="auto">
              <a:xfrm>
                <a:off x="4356" y="3575"/>
                <a:ext cx="15" cy="12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75" y="20"/>
                  </a:cxn>
                  <a:cxn ang="0">
                    <a:pos x="72" y="16"/>
                  </a:cxn>
                  <a:cxn ang="0">
                    <a:pos x="71" y="13"/>
                  </a:cxn>
                  <a:cxn ang="0">
                    <a:pos x="69" y="10"/>
                  </a:cxn>
                  <a:cxn ang="0">
                    <a:pos x="67" y="7"/>
                  </a:cxn>
                  <a:cxn ang="0">
                    <a:pos x="67" y="5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7" y="3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2" y="15"/>
                  </a:cxn>
                  <a:cxn ang="0">
                    <a:pos x="3" y="23"/>
                  </a:cxn>
                  <a:cxn ang="0">
                    <a:pos x="5" y="30"/>
                  </a:cxn>
                  <a:cxn ang="0">
                    <a:pos x="8" y="37"/>
                  </a:cxn>
                  <a:cxn ang="0">
                    <a:pos x="11" y="44"/>
                  </a:cxn>
                  <a:cxn ang="0">
                    <a:pos x="15" y="5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74" y="20"/>
                  </a:cxn>
                </a:cxnLst>
                <a:rect l="0" t="0" r="r" b="b"/>
                <a:pathLst>
                  <a:path w="75" h="57">
                    <a:moveTo>
                      <a:pt x="74" y="20"/>
                    </a:moveTo>
                    <a:lnTo>
                      <a:pt x="75" y="20"/>
                    </a:lnTo>
                    <a:lnTo>
                      <a:pt x="72" y="16"/>
                    </a:lnTo>
                    <a:lnTo>
                      <a:pt x="71" y="13"/>
                    </a:lnTo>
                    <a:lnTo>
                      <a:pt x="69" y="10"/>
                    </a:lnTo>
                    <a:lnTo>
                      <a:pt x="67" y="7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7" y="3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15"/>
                    </a:lnTo>
                    <a:lnTo>
                      <a:pt x="3" y="23"/>
                    </a:lnTo>
                    <a:lnTo>
                      <a:pt x="5" y="30"/>
                    </a:lnTo>
                    <a:lnTo>
                      <a:pt x="8" y="37"/>
                    </a:lnTo>
                    <a:lnTo>
                      <a:pt x="11" y="44"/>
                    </a:lnTo>
                    <a:lnTo>
                      <a:pt x="15" y="5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9" name="Freeform 4130"/>
              <p:cNvSpPr>
                <a:spLocks/>
              </p:cNvSpPr>
              <p:nvPr/>
            </p:nvSpPr>
            <p:spPr bwMode="auto">
              <a:xfrm>
                <a:off x="4359" y="3579"/>
                <a:ext cx="19" cy="20"/>
              </a:xfrm>
              <a:custGeom>
                <a:avLst/>
                <a:gdLst/>
                <a:ahLst/>
                <a:cxnLst>
                  <a:cxn ang="0">
                    <a:pos x="81" y="86"/>
                  </a:cxn>
                  <a:cxn ang="0">
                    <a:pos x="84" y="44"/>
                  </a:cxn>
                  <a:cxn ang="0">
                    <a:pos x="55" y="0"/>
                  </a:cxn>
                  <a:cxn ang="0">
                    <a:pos x="0" y="37"/>
                  </a:cxn>
                  <a:cxn ang="0">
                    <a:pos x="29" y="81"/>
                  </a:cxn>
                  <a:cxn ang="0">
                    <a:pos x="81" y="86"/>
                  </a:cxn>
                  <a:cxn ang="0">
                    <a:pos x="29" y="81"/>
                  </a:cxn>
                  <a:cxn ang="0">
                    <a:pos x="33" y="86"/>
                  </a:cxn>
                  <a:cxn ang="0">
                    <a:pos x="39" y="91"/>
                  </a:cxn>
                  <a:cxn ang="0">
                    <a:pos x="45" y="95"/>
                  </a:cxn>
                  <a:cxn ang="0">
                    <a:pos x="52" y="96"/>
                  </a:cxn>
                  <a:cxn ang="0">
                    <a:pos x="58" y="96"/>
                  </a:cxn>
                  <a:cxn ang="0">
                    <a:pos x="63" y="96"/>
                  </a:cxn>
                  <a:cxn ang="0">
                    <a:pos x="69" y="93"/>
                  </a:cxn>
                  <a:cxn ang="0">
                    <a:pos x="75" y="90"/>
                  </a:cxn>
                  <a:cxn ang="0">
                    <a:pos x="80" y="86"/>
                  </a:cxn>
                  <a:cxn ang="0">
                    <a:pos x="84" y="82"/>
                  </a:cxn>
                  <a:cxn ang="0">
                    <a:pos x="88" y="76"/>
                  </a:cxn>
                  <a:cxn ang="0">
                    <a:pos x="90" y="70"/>
                  </a:cxn>
                  <a:cxn ang="0">
                    <a:pos x="91" y="65"/>
                  </a:cxn>
                  <a:cxn ang="0">
                    <a:pos x="90" y="58"/>
                  </a:cxn>
                  <a:cxn ang="0">
                    <a:pos x="89" y="51"/>
                  </a:cxn>
                  <a:cxn ang="0">
                    <a:pos x="84" y="44"/>
                  </a:cxn>
                  <a:cxn ang="0">
                    <a:pos x="81" y="86"/>
                  </a:cxn>
                </a:cxnLst>
                <a:rect l="0" t="0" r="r" b="b"/>
                <a:pathLst>
                  <a:path w="91" h="96">
                    <a:moveTo>
                      <a:pt x="81" y="86"/>
                    </a:moveTo>
                    <a:lnTo>
                      <a:pt x="84" y="44"/>
                    </a:lnTo>
                    <a:lnTo>
                      <a:pt x="55" y="0"/>
                    </a:lnTo>
                    <a:lnTo>
                      <a:pt x="0" y="37"/>
                    </a:lnTo>
                    <a:lnTo>
                      <a:pt x="29" y="81"/>
                    </a:lnTo>
                    <a:lnTo>
                      <a:pt x="81" y="86"/>
                    </a:lnTo>
                    <a:lnTo>
                      <a:pt x="29" y="81"/>
                    </a:lnTo>
                    <a:lnTo>
                      <a:pt x="33" y="86"/>
                    </a:lnTo>
                    <a:lnTo>
                      <a:pt x="39" y="91"/>
                    </a:lnTo>
                    <a:lnTo>
                      <a:pt x="45" y="95"/>
                    </a:lnTo>
                    <a:lnTo>
                      <a:pt x="52" y="96"/>
                    </a:lnTo>
                    <a:lnTo>
                      <a:pt x="58" y="96"/>
                    </a:lnTo>
                    <a:lnTo>
                      <a:pt x="63" y="96"/>
                    </a:lnTo>
                    <a:lnTo>
                      <a:pt x="69" y="93"/>
                    </a:lnTo>
                    <a:lnTo>
                      <a:pt x="75" y="90"/>
                    </a:lnTo>
                    <a:lnTo>
                      <a:pt x="80" y="86"/>
                    </a:lnTo>
                    <a:lnTo>
                      <a:pt x="84" y="82"/>
                    </a:lnTo>
                    <a:lnTo>
                      <a:pt x="88" y="76"/>
                    </a:lnTo>
                    <a:lnTo>
                      <a:pt x="90" y="70"/>
                    </a:lnTo>
                    <a:lnTo>
                      <a:pt x="91" y="65"/>
                    </a:lnTo>
                    <a:lnTo>
                      <a:pt x="90" y="58"/>
                    </a:lnTo>
                    <a:lnTo>
                      <a:pt x="89" y="51"/>
                    </a:lnTo>
                    <a:lnTo>
                      <a:pt x="84" y="44"/>
                    </a:lnTo>
                    <a:lnTo>
                      <a:pt x="81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0" name="Freeform 4131"/>
              <p:cNvSpPr>
                <a:spLocks/>
              </p:cNvSpPr>
              <p:nvPr/>
            </p:nvSpPr>
            <p:spPr bwMode="auto">
              <a:xfrm>
                <a:off x="4361" y="3587"/>
                <a:ext cx="15" cy="14"/>
              </a:xfrm>
              <a:custGeom>
                <a:avLst/>
                <a:gdLst/>
                <a:ahLst/>
                <a:cxnLst>
                  <a:cxn ang="0">
                    <a:pos x="7" y="56"/>
                  </a:cxn>
                  <a:cxn ang="0">
                    <a:pos x="58" y="60"/>
                  </a:cxn>
                  <a:cxn ang="0">
                    <a:pos x="72" y="47"/>
                  </a:cxn>
                  <a:cxn ang="0">
                    <a:pos x="24" y="0"/>
                  </a:cxn>
                  <a:cxn ang="0">
                    <a:pos x="11" y="13"/>
                  </a:cxn>
                  <a:cxn ang="0">
                    <a:pos x="7" y="56"/>
                  </a:cxn>
                  <a:cxn ang="0">
                    <a:pos x="11" y="13"/>
                  </a:cxn>
                  <a:cxn ang="0">
                    <a:pos x="6" y="20"/>
                  </a:cxn>
                  <a:cxn ang="0">
                    <a:pos x="2" y="26"/>
                  </a:cxn>
                  <a:cxn ang="0">
                    <a:pos x="1" y="32"/>
                  </a:cxn>
                  <a:cxn ang="0">
                    <a:pos x="0" y="38"/>
                  </a:cxn>
                  <a:cxn ang="0">
                    <a:pos x="1" y="44"/>
                  </a:cxn>
                  <a:cxn ang="0">
                    <a:pos x="4" y="51"/>
                  </a:cxn>
                  <a:cxn ang="0">
                    <a:pos x="7" y="56"/>
                  </a:cxn>
                  <a:cxn ang="0">
                    <a:pos x="11" y="60"/>
                  </a:cxn>
                  <a:cxn ang="0">
                    <a:pos x="16" y="65"/>
                  </a:cxn>
                  <a:cxn ang="0">
                    <a:pos x="21" y="67"/>
                  </a:cxn>
                  <a:cxn ang="0">
                    <a:pos x="27" y="69"/>
                  </a:cxn>
                  <a:cxn ang="0">
                    <a:pos x="34" y="71"/>
                  </a:cxn>
                  <a:cxn ang="0">
                    <a:pos x="39" y="71"/>
                  </a:cxn>
                  <a:cxn ang="0">
                    <a:pos x="46" y="68"/>
                  </a:cxn>
                  <a:cxn ang="0">
                    <a:pos x="52" y="66"/>
                  </a:cxn>
                  <a:cxn ang="0">
                    <a:pos x="58" y="60"/>
                  </a:cxn>
                  <a:cxn ang="0">
                    <a:pos x="7" y="56"/>
                  </a:cxn>
                </a:cxnLst>
                <a:rect l="0" t="0" r="r" b="b"/>
                <a:pathLst>
                  <a:path w="72" h="71">
                    <a:moveTo>
                      <a:pt x="7" y="56"/>
                    </a:moveTo>
                    <a:lnTo>
                      <a:pt x="58" y="60"/>
                    </a:lnTo>
                    <a:lnTo>
                      <a:pt x="72" y="47"/>
                    </a:lnTo>
                    <a:lnTo>
                      <a:pt x="24" y="0"/>
                    </a:lnTo>
                    <a:lnTo>
                      <a:pt x="11" y="13"/>
                    </a:lnTo>
                    <a:lnTo>
                      <a:pt x="7" y="56"/>
                    </a:lnTo>
                    <a:lnTo>
                      <a:pt x="11" y="13"/>
                    </a:lnTo>
                    <a:lnTo>
                      <a:pt x="6" y="20"/>
                    </a:lnTo>
                    <a:lnTo>
                      <a:pt x="2" y="26"/>
                    </a:lnTo>
                    <a:lnTo>
                      <a:pt x="1" y="32"/>
                    </a:lnTo>
                    <a:lnTo>
                      <a:pt x="0" y="38"/>
                    </a:lnTo>
                    <a:lnTo>
                      <a:pt x="1" y="44"/>
                    </a:lnTo>
                    <a:lnTo>
                      <a:pt x="4" y="51"/>
                    </a:lnTo>
                    <a:lnTo>
                      <a:pt x="7" y="56"/>
                    </a:lnTo>
                    <a:lnTo>
                      <a:pt x="11" y="60"/>
                    </a:lnTo>
                    <a:lnTo>
                      <a:pt x="16" y="65"/>
                    </a:lnTo>
                    <a:lnTo>
                      <a:pt x="21" y="67"/>
                    </a:lnTo>
                    <a:lnTo>
                      <a:pt x="27" y="69"/>
                    </a:lnTo>
                    <a:lnTo>
                      <a:pt x="34" y="71"/>
                    </a:lnTo>
                    <a:lnTo>
                      <a:pt x="39" y="71"/>
                    </a:lnTo>
                    <a:lnTo>
                      <a:pt x="46" y="68"/>
                    </a:lnTo>
                    <a:lnTo>
                      <a:pt x="52" y="66"/>
                    </a:lnTo>
                    <a:lnTo>
                      <a:pt x="58" y="60"/>
                    </a:lnTo>
                    <a:lnTo>
                      <a:pt x="7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1" name="Freeform 4132"/>
              <p:cNvSpPr>
                <a:spLocks/>
              </p:cNvSpPr>
              <p:nvPr/>
            </p:nvSpPr>
            <p:spPr bwMode="auto">
              <a:xfrm>
                <a:off x="4386" y="3565"/>
                <a:ext cx="14" cy="7"/>
              </a:xfrm>
              <a:custGeom>
                <a:avLst/>
                <a:gdLst/>
                <a:ahLst/>
                <a:cxnLst>
                  <a:cxn ang="0">
                    <a:pos x="62" y="37"/>
                  </a:cxn>
                  <a:cxn ang="0">
                    <a:pos x="62" y="37"/>
                  </a:cxn>
                  <a:cxn ang="0">
                    <a:pos x="65" y="34"/>
                  </a:cxn>
                  <a:cxn ang="0">
                    <a:pos x="66" y="29"/>
                  </a:cxn>
                  <a:cxn ang="0">
                    <a:pos x="66" y="26"/>
                  </a:cxn>
                  <a:cxn ang="0">
                    <a:pos x="67" y="21"/>
                  </a:cxn>
                  <a:cxn ang="0">
                    <a:pos x="68" y="18"/>
                  </a:cxn>
                  <a:cxn ang="0">
                    <a:pos x="68" y="13"/>
                  </a:cxn>
                  <a:cxn ang="0">
                    <a:pos x="69" y="9"/>
                  </a:cxn>
                  <a:cxn ang="0">
                    <a:pos x="69" y="5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1" y="11"/>
                  </a:cxn>
                  <a:cxn ang="0">
                    <a:pos x="1" y="12"/>
                  </a:cxn>
                  <a:cxn ang="0">
                    <a:pos x="1" y="13"/>
                  </a:cxn>
                  <a:cxn ang="0">
                    <a:pos x="0" y="13"/>
                  </a:cxn>
                  <a:cxn ang="0">
                    <a:pos x="62" y="37"/>
                  </a:cxn>
                </a:cxnLst>
                <a:rect l="0" t="0" r="r" b="b"/>
                <a:pathLst>
                  <a:path w="69" h="37">
                    <a:moveTo>
                      <a:pt x="62" y="37"/>
                    </a:moveTo>
                    <a:lnTo>
                      <a:pt x="62" y="37"/>
                    </a:lnTo>
                    <a:lnTo>
                      <a:pt x="65" y="34"/>
                    </a:lnTo>
                    <a:lnTo>
                      <a:pt x="66" y="29"/>
                    </a:lnTo>
                    <a:lnTo>
                      <a:pt x="66" y="26"/>
                    </a:lnTo>
                    <a:lnTo>
                      <a:pt x="67" y="21"/>
                    </a:lnTo>
                    <a:lnTo>
                      <a:pt x="68" y="18"/>
                    </a:lnTo>
                    <a:lnTo>
                      <a:pt x="68" y="13"/>
                    </a:lnTo>
                    <a:lnTo>
                      <a:pt x="69" y="9"/>
                    </a:lnTo>
                    <a:lnTo>
                      <a:pt x="69" y="5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62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2" name="Freeform 4133"/>
              <p:cNvSpPr>
                <a:spLocks/>
              </p:cNvSpPr>
              <p:nvPr/>
            </p:nvSpPr>
            <p:spPr bwMode="auto">
              <a:xfrm>
                <a:off x="4385" y="3567"/>
                <a:ext cx="14" cy="11"/>
              </a:xfrm>
              <a:custGeom>
                <a:avLst/>
                <a:gdLst/>
                <a:ahLst/>
                <a:cxnLst>
                  <a:cxn ang="0">
                    <a:pos x="48" y="52"/>
                  </a:cxn>
                  <a:cxn ang="0">
                    <a:pos x="48" y="52"/>
                  </a:cxn>
                  <a:cxn ang="0">
                    <a:pos x="51" y="48"/>
                  </a:cxn>
                  <a:cxn ang="0">
                    <a:pos x="54" y="46"/>
                  </a:cxn>
                  <a:cxn ang="0">
                    <a:pos x="57" y="43"/>
                  </a:cxn>
                  <a:cxn ang="0">
                    <a:pos x="59" y="39"/>
                  </a:cxn>
                  <a:cxn ang="0">
                    <a:pos x="60" y="36"/>
                  </a:cxn>
                  <a:cxn ang="0">
                    <a:pos x="63" y="31"/>
                  </a:cxn>
                  <a:cxn ang="0">
                    <a:pos x="65" y="28"/>
                  </a:cxn>
                  <a:cxn ang="0">
                    <a:pos x="66" y="2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8" y="52"/>
                  </a:cxn>
                </a:cxnLst>
                <a:rect l="0" t="0" r="r" b="b"/>
                <a:pathLst>
                  <a:path w="66" h="52">
                    <a:moveTo>
                      <a:pt x="48" y="52"/>
                    </a:moveTo>
                    <a:lnTo>
                      <a:pt x="48" y="52"/>
                    </a:lnTo>
                    <a:lnTo>
                      <a:pt x="51" y="48"/>
                    </a:lnTo>
                    <a:lnTo>
                      <a:pt x="54" y="46"/>
                    </a:lnTo>
                    <a:lnTo>
                      <a:pt x="57" y="43"/>
                    </a:lnTo>
                    <a:lnTo>
                      <a:pt x="59" y="39"/>
                    </a:lnTo>
                    <a:lnTo>
                      <a:pt x="60" y="36"/>
                    </a:lnTo>
                    <a:lnTo>
                      <a:pt x="63" y="31"/>
                    </a:lnTo>
                    <a:lnTo>
                      <a:pt x="65" y="28"/>
                    </a:lnTo>
                    <a:lnTo>
                      <a:pt x="66" y="2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8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3" name="Freeform 4134"/>
              <p:cNvSpPr>
                <a:spLocks/>
              </p:cNvSpPr>
              <p:nvPr/>
            </p:nvSpPr>
            <p:spPr bwMode="auto">
              <a:xfrm>
                <a:off x="4385" y="3568"/>
                <a:ext cx="10" cy="14"/>
              </a:xfrm>
              <a:custGeom>
                <a:avLst/>
                <a:gdLst/>
                <a:ahLst/>
                <a:cxnLst>
                  <a:cxn ang="0">
                    <a:pos x="3" y="68"/>
                  </a:cxn>
                  <a:cxn ang="0">
                    <a:pos x="3" y="68"/>
                  </a:cxn>
                  <a:cxn ang="0">
                    <a:pos x="9" y="68"/>
                  </a:cxn>
                  <a:cxn ang="0">
                    <a:pos x="15" y="66"/>
                  </a:cxn>
                  <a:cxn ang="0">
                    <a:pos x="22" y="64"/>
                  </a:cxn>
                  <a:cxn ang="0">
                    <a:pos x="28" y="62"/>
                  </a:cxn>
                  <a:cxn ang="0">
                    <a:pos x="34" y="58"/>
                  </a:cxn>
                  <a:cxn ang="0">
                    <a:pos x="40" y="55"/>
                  </a:cxn>
                  <a:cxn ang="0">
                    <a:pos x="44" y="51"/>
                  </a:cxn>
                  <a:cxn ang="0">
                    <a:pos x="49" y="47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68"/>
                  </a:cxn>
                </a:cxnLst>
                <a:rect l="0" t="0" r="r" b="b"/>
                <a:pathLst>
                  <a:path w="49" h="68">
                    <a:moveTo>
                      <a:pt x="3" y="68"/>
                    </a:moveTo>
                    <a:lnTo>
                      <a:pt x="3" y="68"/>
                    </a:lnTo>
                    <a:lnTo>
                      <a:pt x="9" y="68"/>
                    </a:lnTo>
                    <a:lnTo>
                      <a:pt x="15" y="66"/>
                    </a:lnTo>
                    <a:lnTo>
                      <a:pt x="22" y="64"/>
                    </a:lnTo>
                    <a:lnTo>
                      <a:pt x="28" y="62"/>
                    </a:lnTo>
                    <a:lnTo>
                      <a:pt x="34" y="58"/>
                    </a:lnTo>
                    <a:lnTo>
                      <a:pt x="40" y="55"/>
                    </a:lnTo>
                    <a:lnTo>
                      <a:pt x="44" y="51"/>
                    </a:lnTo>
                    <a:lnTo>
                      <a:pt x="49" y="47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4" name="Freeform 4135"/>
              <p:cNvSpPr>
                <a:spLocks/>
              </p:cNvSpPr>
              <p:nvPr/>
            </p:nvSpPr>
            <p:spPr bwMode="auto">
              <a:xfrm>
                <a:off x="4376" y="3569"/>
                <a:ext cx="10" cy="13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47"/>
                  </a:cxn>
                  <a:cxn ang="0">
                    <a:pos x="5" y="52"/>
                  </a:cxn>
                  <a:cxn ang="0">
                    <a:pos x="11" y="55"/>
                  </a:cxn>
                  <a:cxn ang="0">
                    <a:pos x="15" y="59"/>
                  </a:cxn>
                  <a:cxn ang="0">
                    <a:pos x="22" y="62"/>
                  </a:cxn>
                  <a:cxn ang="0">
                    <a:pos x="28" y="64"/>
                  </a:cxn>
                  <a:cxn ang="0">
                    <a:pos x="35" y="65"/>
                  </a:cxn>
                  <a:cxn ang="0">
                    <a:pos x="41" y="67"/>
                  </a:cxn>
                  <a:cxn ang="0">
                    <a:pos x="48" y="67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0" y="47"/>
                  </a:cxn>
                </a:cxnLst>
                <a:rect l="0" t="0" r="r" b="b"/>
                <a:pathLst>
                  <a:path w="48" h="67">
                    <a:moveTo>
                      <a:pt x="0" y="47"/>
                    </a:moveTo>
                    <a:lnTo>
                      <a:pt x="0" y="47"/>
                    </a:lnTo>
                    <a:lnTo>
                      <a:pt x="5" y="52"/>
                    </a:lnTo>
                    <a:lnTo>
                      <a:pt x="11" y="55"/>
                    </a:lnTo>
                    <a:lnTo>
                      <a:pt x="15" y="59"/>
                    </a:lnTo>
                    <a:lnTo>
                      <a:pt x="22" y="62"/>
                    </a:lnTo>
                    <a:lnTo>
                      <a:pt x="28" y="64"/>
                    </a:lnTo>
                    <a:lnTo>
                      <a:pt x="35" y="65"/>
                    </a:lnTo>
                    <a:lnTo>
                      <a:pt x="41" y="67"/>
                    </a:lnTo>
                    <a:lnTo>
                      <a:pt x="48" y="67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5" name="Freeform 4136"/>
              <p:cNvSpPr>
                <a:spLocks/>
              </p:cNvSpPr>
              <p:nvPr/>
            </p:nvSpPr>
            <p:spPr bwMode="auto">
              <a:xfrm>
                <a:off x="4373" y="3569"/>
                <a:ext cx="13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1" y="22"/>
                  </a:cxn>
                  <a:cxn ang="0">
                    <a:pos x="2" y="25"/>
                  </a:cxn>
                  <a:cxn ang="0">
                    <a:pos x="5" y="30"/>
                  </a:cxn>
                  <a:cxn ang="0">
                    <a:pos x="7" y="33"/>
                  </a:cxn>
                  <a:cxn ang="0">
                    <a:pos x="9" y="38"/>
                  </a:cxn>
                  <a:cxn ang="0">
                    <a:pos x="11" y="41"/>
                  </a:cxn>
                  <a:cxn ang="0">
                    <a:pos x="15" y="45"/>
                  </a:cxn>
                  <a:cxn ang="0">
                    <a:pos x="17" y="47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5" y="1"/>
                  </a:cxn>
                  <a:cxn ang="0">
                    <a:pos x="65" y="1"/>
                  </a:cxn>
                  <a:cxn ang="0">
                    <a:pos x="65" y="1"/>
                  </a:cxn>
                  <a:cxn ang="0">
                    <a:pos x="65" y="1"/>
                  </a:cxn>
                  <a:cxn ang="0">
                    <a:pos x="0" y="17"/>
                  </a:cxn>
                </a:cxnLst>
                <a:rect l="0" t="0" r="r" b="b"/>
                <a:pathLst>
                  <a:path w="65" h="47">
                    <a:moveTo>
                      <a:pt x="0" y="17"/>
                    </a:moveTo>
                    <a:lnTo>
                      <a:pt x="0" y="17"/>
                    </a:lnTo>
                    <a:lnTo>
                      <a:pt x="1" y="22"/>
                    </a:lnTo>
                    <a:lnTo>
                      <a:pt x="2" y="25"/>
                    </a:lnTo>
                    <a:lnTo>
                      <a:pt x="5" y="30"/>
                    </a:lnTo>
                    <a:lnTo>
                      <a:pt x="7" y="33"/>
                    </a:lnTo>
                    <a:lnTo>
                      <a:pt x="9" y="38"/>
                    </a:lnTo>
                    <a:lnTo>
                      <a:pt x="11" y="41"/>
                    </a:lnTo>
                    <a:lnTo>
                      <a:pt x="15" y="45"/>
                    </a:lnTo>
                    <a:lnTo>
                      <a:pt x="17" y="47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6" name="Freeform 4137"/>
              <p:cNvSpPr>
                <a:spLocks/>
              </p:cNvSpPr>
              <p:nvPr/>
            </p:nvSpPr>
            <p:spPr bwMode="auto">
              <a:xfrm>
                <a:off x="4372" y="3566"/>
                <a:ext cx="14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3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1" y="24"/>
                  </a:cxn>
                  <a:cxn ang="0">
                    <a:pos x="1" y="28"/>
                  </a:cxn>
                  <a:cxn ang="0">
                    <a:pos x="2" y="31"/>
                  </a:cxn>
                  <a:cxn ang="0">
                    <a:pos x="67" y="15"/>
                  </a:cxn>
                  <a:cxn ang="0">
                    <a:pos x="67" y="15"/>
                  </a:cxn>
                  <a:cxn ang="0">
                    <a:pos x="67" y="15"/>
                  </a:cxn>
                  <a:cxn ang="0">
                    <a:pos x="67" y="15"/>
                  </a:cxn>
                  <a:cxn ang="0">
                    <a:pos x="67" y="15"/>
                  </a:cxn>
                  <a:cxn ang="0">
                    <a:pos x="67" y="15"/>
                  </a:cxn>
                  <a:cxn ang="0">
                    <a:pos x="67" y="15"/>
                  </a:cxn>
                  <a:cxn ang="0">
                    <a:pos x="67" y="15"/>
                  </a:cxn>
                  <a:cxn ang="0">
                    <a:pos x="67" y="15"/>
                  </a:cxn>
                  <a:cxn ang="0">
                    <a:pos x="67" y="15"/>
                  </a:cxn>
                  <a:cxn ang="0">
                    <a:pos x="2" y="0"/>
                  </a:cxn>
                </a:cxnLst>
                <a:rect l="0" t="0" r="r" b="b"/>
                <a:pathLst>
                  <a:path w="67" h="31">
                    <a:moveTo>
                      <a:pt x="2" y="0"/>
                    </a:moveTo>
                    <a:lnTo>
                      <a:pt x="2" y="0"/>
                    </a:lnTo>
                    <a:lnTo>
                      <a:pt x="1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1" y="28"/>
                    </a:lnTo>
                    <a:lnTo>
                      <a:pt x="2" y="31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7" name="Freeform 4138"/>
              <p:cNvSpPr>
                <a:spLocks/>
              </p:cNvSpPr>
              <p:nvPr/>
            </p:nvSpPr>
            <p:spPr bwMode="auto">
              <a:xfrm>
                <a:off x="4373" y="3560"/>
                <a:ext cx="13" cy="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8" y="6"/>
                  </a:cxn>
                  <a:cxn ang="0">
                    <a:pos x="7" y="9"/>
                  </a:cxn>
                  <a:cxn ang="0">
                    <a:pos x="5" y="13"/>
                  </a:cxn>
                  <a:cxn ang="0">
                    <a:pos x="3" y="16"/>
                  </a:cxn>
                  <a:cxn ang="0">
                    <a:pos x="2" y="20"/>
                  </a:cxn>
                  <a:cxn ang="0">
                    <a:pos x="1" y="23"/>
                  </a:cxn>
                  <a:cxn ang="0">
                    <a:pos x="0" y="28"/>
                  </a:cxn>
                  <a:cxn ang="0">
                    <a:pos x="65" y="43"/>
                  </a:cxn>
                  <a:cxn ang="0">
                    <a:pos x="65" y="43"/>
                  </a:cxn>
                  <a:cxn ang="0">
                    <a:pos x="65" y="42"/>
                  </a:cxn>
                  <a:cxn ang="0">
                    <a:pos x="65" y="42"/>
                  </a:cxn>
                  <a:cxn ang="0">
                    <a:pos x="66" y="41"/>
                  </a:cxn>
                  <a:cxn ang="0">
                    <a:pos x="66" y="41"/>
                  </a:cxn>
                  <a:cxn ang="0">
                    <a:pos x="66" y="39"/>
                  </a:cxn>
                  <a:cxn ang="0">
                    <a:pos x="67" y="38"/>
                  </a:cxn>
                  <a:cxn ang="0">
                    <a:pos x="67" y="37"/>
                  </a:cxn>
                  <a:cxn ang="0">
                    <a:pos x="68" y="37"/>
                  </a:cxn>
                  <a:cxn ang="0">
                    <a:pos x="11" y="0"/>
                  </a:cxn>
                </a:cxnLst>
                <a:rect l="0" t="0" r="r" b="b"/>
                <a:pathLst>
                  <a:path w="68" h="43">
                    <a:moveTo>
                      <a:pt x="11" y="0"/>
                    </a:moveTo>
                    <a:lnTo>
                      <a:pt x="13" y="0"/>
                    </a:lnTo>
                    <a:lnTo>
                      <a:pt x="10" y="2"/>
                    </a:lnTo>
                    <a:lnTo>
                      <a:pt x="8" y="6"/>
                    </a:lnTo>
                    <a:lnTo>
                      <a:pt x="7" y="9"/>
                    </a:lnTo>
                    <a:lnTo>
                      <a:pt x="5" y="13"/>
                    </a:lnTo>
                    <a:lnTo>
                      <a:pt x="3" y="16"/>
                    </a:lnTo>
                    <a:lnTo>
                      <a:pt x="2" y="20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65" y="43"/>
                    </a:lnTo>
                    <a:lnTo>
                      <a:pt x="65" y="43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6" y="41"/>
                    </a:lnTo>
                    <a:lnTo>
                      <a:pt x="66" y="41"/>
                    </a:lnTo>
                    <a:lnTo>
                      <a:pt x="66" y="39"/>
                    </a:lnTo>
                    <a:lnTo>
                      <a:pt x="67" y="38"/>
                    </a:lnTo>
                    <a:lnTo>
                      <a:pt x="67" y="37"/>
                    </a:lnTo>
                    <a:lnTo>
                      <a:pt x="68" y="3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8" name="Freeform 4139"/>
              <p:cNvSpPr>
                <a:spLocks/>
              </p:cNvSpPr>
              <p:nvPr/>
            </p:nvSpPr>
            <p:spPr bwMode="auto">
              <a:xfrm>
                <a:off x="4375" y="3556"/>
                <a:ext cx="14" cy="1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7" y="3"/>
                  </a:cxn>
                  <a:cxn ang="0">
                    <a:pos x="14" y="7"/>
                  </a:cxn>
                  <a:cxn ang="0">
                    <a:pos x="11" y="10"/>
                  </a:cxn>
                  <a:cxn ang="0">
                    <a:pos x="9" y="13"/>
                  </a:cxn>
                  <a:cxn ang="0">
                    <a:pos x="6" y="15"/>
                  </a:cxn>
                  <a:cxn ang="0">
                    <a:pos x="5" y="18"/>
                  </a:cxn>
                  <a:cxn ang="0">
                    <a:pos x="3" y="21"/>
                  </a:cxn>
                  <a:cxn ang="0">
                    <a:pos x="0" y="23"/>
                  </a:cxn>
                  <a:cxn ang="0">
                    <a:pos x="57" y="60"/>
                  </a:cxn>
                  <a:cxn ang="0">
                    <a:pos x="57" y="60"/>
                  </a:cxn>
                  <a:cxn ang="0">
                    <a:pos x="57" y="59"/>
                  </a:cxn>
                  <a:cxn ang="0">
                    <a:pos x="58" y="58"/>
                  </a:cxn>
                  <a:cxn ang="0">
                    <a:pos x="59" y="55"/>
                  </a:cxn>
                  <a:cxn ang="0">
                    <a:pos x="62" y="54"/>
                  </a:cxn>
                  <a:cxn ang="0">
                    <a:pos x="64" y="52"/>
                  </a:cxn>
                  <a:cxn ang="0">
                    <a:pos x="66" y="49"/>
                  </a:cxn>
                  <a:cxn ang="0">
                    <a:pos x="69" y="46"/>
                  </a:cxn>
                  <a:cxn ang="0">
                    <a:pos x="69" y="46"/>
                  </a:cxn>
                  <a:cxn ang="0">
                    <a:pos x="20" y="0"/>
                  </a:cxn>
                </a:cxnLst>
                <a:rect l="0" t="0" r="r" b="b"/>
                <a:pathLst>
                  <a:path w="69" h="60">
                    <a:moveTo>
                      <a:pt x="20" y="0"/>
                    </a:moveTo>
                    <a:lnTo>
                      <a:pt x="20" y="0"/>
                    </a:lnTo>
                    <a:lnTo>
                      <a:pt x="17" y="3"/>
                    </a:lnTo>
                    <a:lnTo>
                      <a:pt x="14" y="7"/>
                    </a:lnTo>
                    <a:lnTo>
                      <a:pt x="11" y="10"/>
                    </a:lnTo>
                    <a:lnTo>
                      <a:pt x="9" y="13"/>
                    </a:lnTo>
                    <a:lnTo>
                      <a:pt x="6" y="15"/>
                    </a:lnTo>
                    <a:lnTo>
                      <a:pt x="5" y="18"/>
                    </a:lnTo>
                    <a:lnTo>
                      <a:pt x="3" y="21"/>
                    </a:lnTo>
                    <a:lnTo>
                      <a:pt x="0" y="23"/>
                    </a:lnTo>
                    <a:lnTo>
                      <a:pt x="57" y="60"/>
                    </a:lnTo>
                    <a:lnTo>
                      <a:pt x="57" y="60"/>
                    </a:lnTo>
                    <a:lnTo>
                      <a:pt x="57" y="59"/>
                    </a:lnTo>
                    <a:lnTo>
                      <a:pt x="58" y="58"/>
                    </a:lnTo>
                    <a:lnTo>
                      <a:pt x="59" y="55"/>
                    </a:lnTo>
                    <a:lnTo>
                      <a:pt x="62" y="54"/>
                    </a:lnTo>
                    <a:lnTo>
                      <a:pt x="64" y="52"/>
                    </a:lnTo>
                    <a:lnTo>
                      <a:pt x="66" y="49"/>
                    </a:lnTo>
                    <a:lnTo>
                      <a:pt x="69" y="46"/>
                    </a:lnTo>
                    <a:lnTo>
                      <a:pt x="69" y="4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9" name="Freeform 4140"/>
              <p:cNvSpPr>
                <a:spLocks/>
              </p:cNvSpPr>
              <p:nvPr/>
            </p:nvSpPr>
            <p:spPr bwMode="auto">
              <a:xfrm>
                <a:off x="4379" y="3549"/>
                <a:ext cx="15" cy="16"/>
              </a:xfrm>
              <a:custGeom>
                <a:avLst/>
                <a:gdLst/>
                <a:ahLst/>
                <a:cxnLst>
                  <a:cxn ang="0">
                    <a:pos x="10" y="49"/>
                  </a:cxn>
                  <a:cxn ang="0">
                    <a:pos x="9" y="21"/>
                  </a:cxn>
                  <a:cxn ang="0">
                    <a:pos x="9" y="19"/>
                  </a:cxn>
                  <a:cxn ang="0">
                    <a:pos x="9" y="21"/>
                  </a:cxn>
                  <a:cxn ang="0">
                    <a:pos x="8" y="21"/>
                  </a:cxn>
                  <a:cxn ang="0">
                    <a:pos x="7" y="23"/>
                  </a:cxn>
                  <a:cxn ang="0">
                    <a:pos x="6" y="24"/>
                  </a:cxn>
                  <a:cxn ang="0">
                    <a:pos x="5" y="26"/>
                  </a:cxn>
                  <a:cxn ang="0">
                    <a:pos x="2" y="29"/>
                  </a:cxn>
                  <a:cxn ang="0">
                    <a:pos x="0" y="31"/>
                  </a:cxn>
                  <a:cxn ang="0">
                    <a:pos x="49" y="77"/>
                  </a:cxn>
                  <a:cxn ang="0">
                    <a:pos x="52" y="73"/>
                  </a:cxn>
                  <a:cxn ang="0">
                    <a:pos x="56" y="69"/>
                  </a:cxn>
                  <a:cxn ang="0">
                    <a:pos x="58" y="66"/>
                  </a:cxn>
                  <a:cxn ang="0">
                    <a:pos x="61" y="62"/>
                  </a:cxn>
                  <a:cxn ang="0">
                    <a:pos x="64" y="59"/>
                  </a:cxn>
                  <a:cxn ang="0">
                    <a:pos x="66" y="55"/>
                  </a:cxn>
                  <a:cxn ang="0">
                    <a:pos x="68" y="51"/>
                  </a:cxn>
                  <a:cxn ang="0">
                    <a:pos x="71" y="47"/>
                  </a:cxn>
                  <a:cxn ang="0">
                    <a:pos x="68" y="17"/>
                  </a:cxn>
                  <a:cxn ang="0">
                    <a:pos x="71" y="47"/>
                  </a:cxn>
                  <a:cxn ang="0">
                    <a:pos x="73" y="39"/>
                  </a:cxn>
                  <a:cxn ang="0">
                    <a:pos x="74" y="32"/>
                  </a:cxn>
                  <a:cxn ang="0">
                    <a:pos x="73" y="25"/>
                  </a:cxn>
                  <a:cxn ang="0">
                    <a:pos x="71" y="19"/>
                  </a:cxn>
                  <a:cxn ang="0">
                    <a:pos x="67" y="14"/>
                  </a:cxn>
                  <a:cxn ang="0">
                    <a:pos x="64" y="9"/>
                  </a:cxn>
                  <a:cxn ang="0">
                    <a:pos x="58" y="6"/>
                  </a:cxn>
                  <a:cxn ang="0">
                    <a:pos x="53" y="3"/>
                  </a:cxn>
                  <a:cxn ang="0">
                    <a:pos x="47" y="1"/>
                  </a:cxn>
                  <a:cxn ang="0">
                    <a:pos x="40" y="0"/>
                  </a:cxn>
                  <a:cxn ang="0">
                    <a:pos x="35" y="0"/>
                  </a:cxn>
                  <a:cxn ang="0">
                    <a:pos x="29" y="1"/>
                  </a:cxn>
                  <a:cxn ang="0">
                    <a:pos x="23" y="4"/>
                  </a:cxn>
                  <a:cxn ang="0">
                    <a:pos x="17" y="8"/>
                  </a:cxn>
                  <a:cxn ang="0">
                    <a:pos x="13" y="14"/>
                  </a:cxn>
                  <a:cxn ang="0">
                    <a:pos x="9" y="21"/>
                  </a:cxn>
                  <a:cxn ang="0">
                    <a:pos x="10" y="49"/>
                  </a:cxn>
                </a:cxnLst>
                <a:rect l="0" t="0" r="r" b="b"/>
                <a:pathLst>
                  <a:path w="74" h="77">
                    <a:moveTo>
                      <a:pt x="10" y="49"/>
                    </a:moveTo>
                    <a:lnTo>
                      <a:pt x="9" y="21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7" y="23"/>
                    </a:lnTo>
                    <a:lnTo>
                      <a:pt x="6" y="24"/>
                    </a:lnTo>
                    <a:lnTo>
                      <a:pt x="5" y="26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49" y="77"/>
                    </a:lnTo>
                    <a:lnTo>
                      <a:pt x="52" y="73"/>
                    </a:lnTo>
                    <a:lnTo>
                      <a:pt x="56" y="69"/>
                    </a:lnTo>
                    <a:lnTo>
                      <a:pt x="58" y="66"/>
                    </a:lnTo>
                    <a:lnTo>
                      <a:pt x="61" y="62"/>
                    </a:lnTo>
                    <a:lnTo>
                      <a:pt x="64" y="59"/>
                    </a:lnTo>
                    <a:lnTo>
                      <a:pt x="66" y="55"/>
                    </a:lnTo>
                    <a:lnTo>
                      <a:pt x="68" y="51"/>
                    </a:lnTo>
                    <a:lnTo>
                      <a:pt x="71" y="47"/>
                    </a:lnTo>
                    <a:lnTo>
                      <a:pt x="68" y="17"/>
                    </a:lnTo>
                    <a:lnTo>
                      <a:pt x="71" y="47"/>
                    </a:lnTo>
                    <a:lnTo>
                      <a:pt x="73" y="39"/>
                    </a:lnTo>
                    <a:lnTo>
                      <a:pt x="74" y="32"/>
                    </a:lnTo>
                    <a:lnTo>
                      <a:pt x="73" y="25"/>
                    </a:lnTo>
                    <a:lnTo>
                      <a:pt x="71" y="19"/>
                    </a:lnTo>
                    <a:lnTo>
                      <a:pt x="67" y="14"/>
                    </a:lnTo>
                    <a:lnTo>
                      <a:pt x="64" y="9"/>
                    </a:lnTo>
                    <a:lnTo>
                      <a:pt x="58" y="6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3" y="14"/>
                    </a:lnTo>
                    <a:lnTo>
                      <a:pt x="9" y="21"/>
                    </a:lnTo>
                    <a:lnTo>
                      <a:pt x="10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0" name="Freeform 4141"/>
              <p:cNvSpPr>
                <a:spLocks/>
              </p:cNvSpPr>
              <p:nvPr/>
            </p:nvSpPr>
            <p:spPr bwMode="auto">
              <a:xfrm>
                <a:off x="4381" y="3549"/>
                <a:ext cx="12" cy="10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47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7"/>
                  </a:cxn>
                  <a:cxn ang="0">
                    <a:pos x="1" y="47"/>
                  </a:cxn>
                  <a:cxn ang="0">
                    <a:pos x="1" y="48"/>
                  </a:cxn>
                  <a:cxn ang="0">
                    <a:pos x="2" y="49"/>
                  </a:cxn>
                  <a:cxn ang="0">
                    <a:pos x="2" y="49"/>
                  </a:cxn>
                  <a:cxn ang="0">
                    <a:pos x="60" y="17"/>
                  </a:cxn>
                  <a:cxn ang="0">
                    <a:pos x="59" y="15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6" y="8"/>
                  </a:cxn>
                  <a:cxn ang="0">
                    <a:pos x="53" y="6"/>
                  </a:cxn>
                  <a:cxn ang="0">
                    <a:pos x="52" y="3"/>
                  </a:cxn>
                  <a:cxn ang="0">
                    <a:pos x="50" y="1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0" y="47"/>
                  </a:cxn>
                </a:cxnLst>
                <a:rect l="0" t="0" r="r" b="b"/>
                <a:pathLst>
                  <a:path w="60" h="49">
                    <a:moveTo>
                      <a:pt x="0" y="47"/>
                    </a:moveTo>
                    <a:lnTo>
                      <a:pt x="0" y="4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8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60" y="17"/>
                    </a:lnTo>
                    <a:lnTo>
                      <a:pt x="59" y="15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6" y="8"/>
                    </a:lnTo>
                    <a:lnTo>
                      <a:pt x="53" y="6"/>
                    </a:lnTo>
                    <a:lnTo>
                      <a:pt x="52" y="3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1" name="Freeform 4142"/>
              <p:cNvSpPr>
                <a:spLocks/>
              </p:cNvSpPr>
              <p:nvPr/>
            </p:nvSpPr>
            <p:spPr bwMode="auto">
              <a:xfrm>
                <a:off x="4381" y="3547"/>
                <a:ext cx="9" cy="13"/>
              </a:xfrm>
              <a:custGeom>
                <a:avLst/>
                <a:gdLst/>
                <a:ahLst/>
                <a:cxnLst>
                  <a:cxn ang="0">
                    <a:pos x="17" y="66"/>
                  </a:cxn>
                  <a:cxn ang="0">
                    <a:pos x="17" y="66"/>
                  </a:cxn>
                  <a:cxn ang="0">
                    <a:pos x="15" y="67"/>
                  </a:cxn>
                  <a:cxn ang="0">
                    <a:pos x="13" y="66"/>
                  </a:cxn>
                  <a:cxn ang="0">
                    <a:pos x="11" y="66"/>
                  </a:cxn>
                  <a:cxn ang="0">
                    <a:pos x="7" y="65"/>
                  </a:cxn>
                  <a:cxn ang="0">
                    <a:pos x="5" y="63"/>
                  </a:cxn>
                  <a:cxn ang="0">
                    <a:pos x="4" y="63"/>
                  </a:cxn>
                  <a:cxn ang="0">
                    <a:pos x="2" y="62"/>
                  </a:cxn>
                  <a:cxn ang="0">
                    <a:pos x="0" y="61"/>
                  </a:cxn>
                  <a:cxn ang="0">
                    <a:pos x="48" y="14"/>
                  </a:cxn>
                  <a:cxn ang="0">
                    <a:pos x="44" y="10"/>
                  </a:cxn>
                  <a:cxn ang="0">
                    <a:pos x="39" y="7"/>
                  </a:cxn>
                  <a:cxn ang="0">
                    <a:pos x="36" y="5"/>
                  </a:cxn>
                  <a:cxn ang="0">
                    <a:pos x="30" y="2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7" y="66"/>
                  </a:cxn>
                </a:cxnLst>
                <a:rect l="0" t="0" r="r" b="b"/>
                <a:pathLst>
                  <a:path w="48" h="67">
                    <a:moveTo>
                      <a:pt x="17" y="66"/>
                    </a:moveTo>
                    <a:lnTo>
                      <a:pt x="17" y="66"/>
                    </a:lnTo>
                    <a:lnTo>
                      <a:pt x="15" y="67"/>
                    </a:lnTo>
                    <a:lnTo>
                      <a:pt x="13" y="66"/>
                    </a:lnTo>
                    <a:lnTo>
                      <a:pt x="11" y="66"/>
                    </a:lnTo>
                    <a:lnTo>
                      <a:pt x="7" y="65"/>
                    </a:lnTo>
                    <a:lnTo>
                      <a:pt x="5" y="63"/>
                    </a:lnTo>
                    <a:lnTo>
                      <a:pt x="4" y="63"/>
                    </a:lnTo>
                    <a:lnTo>
                      <a:pt x="2" y="62"/>
                    </a:lnTo>
                    <a:lnTo>
                      <a:pt x="0" y="61"/>
                    </a:lnTo>
                    <a:lnTo>
                      <a:pt x="48" y="14"/>
                    </a:lnTo>
                    <a:lnTo>
                      <a:pt x="44" y="10"/>
                    </a:lnTo>
                    <a:lnTo>
                      <a:pt x="39" y="7"/>
                    </a:lnTo>
                    <a:lnTo>
                      <a:pt x="36" y="5"/>
                    </a:lnTo>
                    <a:lnTo>
                      <a:pt x="30" y="2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7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2" name="Freeform 4143"/>
              <p:cNvSpPr>
                <a:spLocks/>
              </p:cNvSpPr>
              <p:nvPr/>
            </p:nvSpPr>
            <p:spPr bwMode="auto">
              <a:xfrm>
                <a:off x="4375" y="3547"/>
                <a:ext cx="10" cy="13"/>
              </a:xfrm>
              <a:custGeom>
                <a:avLst/>
                <a:gdLst/>
                <a:ahLst/>
                <a:cxnLst>
                  <a:cxn ang="0">
                    <a:pos x="48" y="67"/>
                  </a:cxn>
                  <a:cxn ang="0">
                    <a:pos x="48" y="67"/>
                  </a:cxn>
                  <a:cxn ang="0">
                    <a:pos x="49" y="66"/>
                  </a:cxn>
                  <a:cxn ang="0">
                    <a:pos x="49" y="65"/>
                  </a:cxn>
                  <a:cxn ang="0">
                    <a:pos x="50" y="65"/>
                  </a:cxn>
                  <a:cxn ang="0">
                    <a:pos x="50" y="65"/>
                  </a:cxn>
                  <a:cxn ang="0">
                    <a:pos x="49" y="66"/>
                  </a:cxn>
                  <a:cxn ang="0">
                    <a:pos x="48" y="66"/>
                  </a:cxn>
                  <a:cxn ang="0">
                    <a:pos x="47" y="66"/>
                  </a:cxn>
                  <a:cxn ang="0">
                    <a:pos x="45" y="66"/>
                  </a:cxn>
                  <a:cxn ang="0">
                    <a:pos x="37" y="0"/>
                  </a:cxn>
                  <a:cxn ang="0">
                    <a:pos x="32" y="1"/>
                  </a:cxn>
                  <a:cxn ang="0">
                    <a:pos x="26" y="2"/>
                  </a:cxn>
                  <a:cxn ang="0">
                    <a:pos x="21" y="5"/>
                  </a:cxn>
                  <a:cxn ang="0">
                    <a:pos x="17" y="7"/>
                  </a:cxn>
                  <a:cxn ang="0">
                    <a:pos x="12" y="10"/>
                  </a:cxn>
                  <a:cxn ang="0">
                    <a:pos x="7" y="13"/>
                  </a:cxn>
                  <a:cxn ang="0">
                    <a:pos x="4" y="16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48" y="67"/>
                  </a:cxn>
                </a:cxnLst>
                <a:rect l="0" t="0" r="r" b="b"/>
                <a:pathLst>
                  <a:path w="50" h="67">
                    <a:moveTo>
                      <a:pt x="48" y="67"/>
                    </a:moveTo>
                    <a:lnTo>
                      <a:pt x="48" y="67"/>
                    </a:lnTo>
                    <a:lnTo>
                      <a:pt x="49" y="66"/>
                    </a:lnTo>
                    <a:lnTo>
                      <a:pt x="49" y="65"/>
                    </a:lnTo>
                    <a:lnTo>
                      <a:pt x="50" y="65"/>
                    </a:lnTo>
                    <a:lnTo>
                      <a:pt x="50" y="65"/>
                    </a:lnTo>
                    <a:lnTo>
                      <a:pt x="49" y="66"/>
                    </a:lnTo>
                    <a:lnTo>
                      <a:pt x="48" y="66"/>
                    </a:lnTo>
                    <a:lnTo>
                      <a:pt x="47" y="66"/>
                    </a:lnTo>
                    <a:lnTo>
                      <a:pt x="45" y="66"/>
                    </a:lnTo>
                    <a:lnTo>
                      <a:pt x="37" y="0"/>
                    </a:lnTo>
                    <a:lnTo>
                      <a:pt x="32" y="1"/>
                    </a:lnTo>
                    <a:lnTo>
                      <a:pt x="26" y="2"/>
                    </a:lnTo>
                    <a:lnTo>
                      <a:pt x="21" y="5"/>
                    </a:lnTo>
                    <a:lnTo>
                      <a:pt x="17" y="7"/>
                    </a:lnTo>
                    <a:lnTo>
                      <a:pt x="12" y="10"/>
                    </a:lnTo>
                    <a:lnTo>
                      <a:pt x="7" y="13"/>
                    </a:lnTo>
                    <a:lnTo>
                      <a:pt x="4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8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3" name="Freeform 4144"/>
              <p:cNvSpPr>
                <a:spLocks/>
              </p:cNvSpPr>
              <p:nvPr/>
            </p:nvSpPr>
            <p:spPr bwMode="auto">
              <a:xfrm>
                <a:off x="4371" y="3551"/>
                <a:ext cx="14" cy="9"/>
              </a:xfrm>
              <a:custGeom>
                <a:avLst/>
                <a:gdLst/>
                <a:ahLst/>
                <a:cxnLst>
                  <a:cxn ang="0">
                    <a:pos x="67" y="46"/>
                  </a:cxn>
                  <a:cxn ang="0">
                    <a:pos x="67" y="46"/>
                  </a:cxn>
                  <a:cxn ang="0">
                    <a:pos x="66" y="47"/>
                  </a:cxn>
                  <a:cxn ang="0">
                    <a:pos x="66" y="47"/>
                  </a:cxn>
                  <a:cxn ang="0">
                    <a:pos x="66" y="48"/>
                  </a:cxn>
                  <a:cxn ang="0">
                    <a:pos x="66" y="48"/>
                  </a:cxn>
                  <a:cxn ang="0">
                    <a:pos x="66" y="48"/>
                  </a:cxn>
                  <a:cxn ang="0">
                    <a:pos x="66" y="48"/>
                  </a:cxn>
                  <a:cxn ang="0">
                    <a:pos x="67" y="47"/>
                  </a:cxn>
                  <a:cxn ang="0">
                    <a:pos x="67" y="47"/>
                  </a:cxn>
                  <a:cxn ang="0">
                    <a:pos x="19" y="0"/>
                  </a:cxn>
                  <a:cxn ang="0">
                    <a:pos x="16" y="3"/>
                  </a:cxn>
                  <a:cxn ang="0">
                    <a:pos x="14" y="7"/>
                  </a:cxn>
                  <a:cxn ang="0">
                    <a:pos x="10" y="11"/>
                  </a:cxn>
                  <a:cxn ang="0">
                    <a:pos x="8" y="15"/>
                  </a:cxn>
                  <a:cxn ang="0">
                    <a:pos x="6" y="19"/>
                  </a:cxn>
                  <a:cxn ang="0">
                    <a:pos x="3" y="24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67" y="46"/>
                  </a:cxn>
                </a:cxnLst>
                <a:rect l="0" t="0" r="r" b="b"/>
                <a:pathLst>
                  <a:path w="67" h="48">
                    <a:moveTo>
                      <a:pt x="67" y="46"/>
                    </a:moveTo>
                    <a:lnTo>
                      <a:pt x="67" y="46"/>
                    </a:lnTo>
                    <a:lnTo>
                      <a:pt x="66" y="47"/>
                    </a:lnTo>
                    <a:lnTo>
                      <a:pt x="66" y="47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19" y="0"/>
                    </a:lnTo>
                    <a:lnTo>
                      <a:pt x="16" y="3"/>
                    </a:lnTo>
                    <a:lnTo>
                      <a:pt x="14" y="7"/>
                    </a:lnTo>
                    <a:lnTo>
                      <a:pt x="10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3" y="24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67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4" name="Freeform 4145"/>
              <p:cNvSpPr>
                <a:spLocks/>
              </p:cNvSpPr>
              <p:nvPr/>
            </p:nvSpPr>
            <p:spPr bwMode="auto">
              <a:xfrm>
                <a:off x="4371" y="3557"/>
                <a:ext cx="14" cy="12"/>
              </a:xfrm>
              <a:custGeom>
                <a:avLst/>
                <a:gdLst/>
                <a:ahLst/>
                <a:cxnLst>
                  <a:cxn ang="0">
                    <a:pos x="58" y="51"/>
                  </a:cxn>
                  <a:cxn ang="0">
                    <a:pos x="66" y="12"/>
                  </a:cxn>
                  <a:cxn ang="0">
                    <a:pos x="66" y="10"/>
                  </a:cxn>
                  <a:cxn ang="0">
                    <a:pos x="66" y="10"/>
                  </a:cxn>
                  <a:cxn ang="0">
                    <a:pos x="66" y="12"/>
                  </a:cxn>
                  <a:cxn ang="0">
                    <a:pos x="67" y="12"/>
                  </a:cxn>
                  <a:cxn ang="0">
                    <a:pos x="67" y="12"/>
                  </a:cxn>
                  <a:cxn ang="0">
                    <a:pos x="67" y="12"/>
                  </a:cxn>
                  <a:cxn ang="0">
                    <a:pos x="67" y="13"/>
                  </a:cxn>
                  <a:cxn ang="0">
                    <a:pos x="67" y="13"/>
                  </a:cxn>
                  <a:cxn ang="0">
                    <a:pos x="0" y="1"/>
                  </a:cxn>
                  <a:cxn ang="0">
                    <a:pos x="0" y="7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1" y="27"/>
                  </a:cxn>
                  <a:cxn ang="0">
                    <a:pos x="2" y="31"/>
                  </a:cxn>
                  <a:cxn ang="0">
                    <a:pos x="4" y="36"/>
                  </a:cxn>
                  <a:cxn ang="0">
                    <a:pos x="6" y="41"/>
                  </a:cxn>
                  <a:cxn ang="0">
                    <a:pos x="15" y="0"/>
                  </a:cxn>
                  <a:cxn ang="0">
                    <a:pos x="6" y="41"/>
                  </a:cxn>
                  <a:cxn ang="0">
                    <a:pos x="10" y="46"/>
                  </a:cxn>
                  <a:cxn ang="0">
                    <a:pos x="15" y="52"/>
                  </a:cxn>
                  <a:cxn ang="0">
                    <a:pos x="21" y="56"/>
                  </a:cxn>
                  <a:cxn ang="0">
                    <a:pos x="26" y="58"/>
                  </a:cxn>
                  <a:cxn ang="0">
                    <a:pos x="32" y="59"/>
                  </a:cxn>
                  <a:cxn ang="0">
                    <a:pos x="39" y="59"/>
                  </a:cxn>
                  <a:cxn ang="0">
                    <a:pos x="45" y="58"/>
                  </a:cxn>
                  <a:cxn ang="0">
                    <a:pos x="51" y="56"/>
                  </a:cxn>
                  <a:cxn ang="0">
                    <a:pos x="56" y="52"/>
                  </a:cxn>
                  <a:cxn ang="0">
                    <a:pos x="61" y="49"/>
                  </a:cxn>
                  <a:cxn ang="0">
                    <a:pos x="64" y="44"/>
                  </a:cxn>
                  <a:cxn ang="0">
                    <a:pos x="68" y="38"/>
                  </a:cxn>
                  <a:cxn ang="0">
                    <a:pos x="69" y="32"/>
                  </a:cxn>
                  <a:cxn ang="0">
                    <a:pos x="70" y="25"/>
                  </a:cxn>
                  <a:cxn ang="0">
                    <a:pos x="69" y="19"/>
                  </a:cxn>
                  <a:cxn ang="0">
                    <a:pos x="66" y="12"/>
                  </a:cxn>
                  <a:cxn ang="0">
                    <a:pos x="58" y="51"/>
                  </a:cxn>
                </a:cxnLst>
                <a:rect l="0" t="0" r="r" b="b"/>
                <a:pathLst>
                  <a:path w="70" h="59">
                    <a:moveTo>
                      <a:pt x="58" y="51"/>
                    </a:moveTo>
                    <a:lnTo>
                      <a:pt x="66" y="12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0" y="1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1" y="27"/>
                    </a:lnTo>
                    <a:lnTo>
                      <a:pt x="2" y="31"/>
                    </a:lnTo>
                    <a:lnTo>
                      <a:pt x="4" y="36"/>
                    </a:lnTo>
                    <a:lnTo>
                      <a:pt x="6" y="41"/>
                    </a:lnTo>
                    <a:lnTo>
                      <a:pt x="15" y="0"/>
                    </a:lnTo>
                    <a:lnTo>
                      <a:pt x="6" y="41"/>
                    </a:lnTo>
                    <a:lnTo>
                      <a:pt x="10" y="46"/>
                    </a:lnTo>
                    <a:lnTo>
                      <a:pt x="15" y="52"/>
                    </a:lnTo>
                    <a:lnTo>
                      <a:pt x="21" y="56"/>
                    </a:lnTo>
                    <a:lnTo>
                      <a:pt x="26" y="58"/>
                    </a:lnTo>
                    <a:lnTo>
                      <a:pt x="32" y="59"/>
                    </a:lnTo>
                    <a:lnTo>
                      <a:pt x="39" y="59"/>
                    </a:lnTo>
                    <a:lnTo>
                      <a:pt x="45" y="58"/>
                    </a:lnTo>
                    <a:lnTo>
                      <a:pt x="51" y="56"/>
                    </a:lnTo>
                    <a:lnTo>
                      <a:pt x="56" y="52"/>
                    </a:lnTo>
                    <a:lnTo>
                      <a:pt x="61" y="49"/>
                    </a:lnTo>
                    <a:lnTo>
                      <a:pt x="64" y="44"/>
                    </a:lnTo>
                    <a:lnTo>
                      <a:pt x="68" y="38"/>
                    </a:lnTo>
                    <a:lnTo>
                      <a:pt x="69" y="32"/>
                    </a:lnTo>
                    <a:lnTo>
                      <a:pt x="70" y="25"/>
                    </a:lnTo>
                    <a:lnTo>
                      <a:pt x="69" y="19"/>
                    </a:lnTo>
                    <a:lnTo>
                      <a:pt x="66" y="12"/>
                    </a:lnTo>
                    <a:lnTo>
                      <a:pt x="58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5" name="Freeform 4146"/>
              <p:cNvSpPr>
                <a:spLocks/>
              </p:cNvSpPr>
              <p:nvPr/>
            </p:nvSpPr>
            <p:spPr bwMode="auto">
              <a:xfrm>
                <a:off x="4369" y="3557"/>
                <a:ext cx="14" cy="15"/>
              </a:xfrm>
              <a:custGeom>
                <a:avLst/>
                <a:gdLst/>
                <a:ahLst/>
                <a:cxnLst>
                  <a:cxn ang="0">
                    <a:pos x="5" y="52"/>
                  </a:cxn>
                  <a:cxn ang="0">
                    <a:pos x="56" y="64"/>
                  </a:cxn>
                  <a:cxn ang="0">
                    <a:pos x="71" y="51"/>
                  </a:cxn>
                  <a:cxn ang="0">
                    <a:pos x="28" y="0"/>
                  </a:cxn>
                  <a:cxn ang="0">
                    <a:pos x="13" y="13"/>
                  </a:cxn>
                  <a:cxn ang="0">
                    <a:pos x="5" y="52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4" y="24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2" y="49"/>
                  </a:cxn>
                  <a:cxn ang="0">
                    <a:pos x="6" y="54"/>
                  </a:cxn>
                  <a:cxn ang="0">
                    <a:pos x="9" y="59"/>
                  </a:cxn>
                  <a:cxn ang="0">
                    <a:pos x="13" y="64"/>
                  </a:cxn>
                  <a:cxn ang="0">
                    <a:pos x="19" y="67"/>
                  </a:cxn>
                  <a:cxn ang="0">
                    <a:pos x="24" y="71"/>
                  </a:cxn>
                  <a:cxn ang="0">
                    <a:pos x="30" y="72"/>
                  </a:cxn>
                  <a:cxn ang="0">
                    <a:pos x="36" y="72"/>
                  </a:cxn>
                  <a:cxn ang="0">
                    <a:pos x="43" y="71"/>
                  </a:cxn>
                  <a:cxn ang="0">
                    <a:pos x="50" y="68"/>
                  </a:cxn>
                  <a:cxn ang="0">
                    <a:pos x="56" y="64"/>
                  </a:cxn>
                  <a:cxn ang="0">
                    <a:pos x="5" y="52"/>
                  </a:cxn>
                </a:cxnLst>
                <a:rect l="0" t="0" r="r" b="b"/>
                <a:pathLst>
                  <a:path w="71" h="72">
                    <a:moveTo>
                      <a:pt x="5" y="52"/>
                    </a:moveTo>
                    <a:lnTo>
                      <a:pt x="56" y="64"/>
                    </a:lnTo>
                    <a:lnTo>
                      <a:pt x="71" y="51"/>
                    </a:lnTo>
                    <a:lnTo>
                      <a:pt x="28" y="0"/>
                    </a:lnTo>
                    <a:lnTo>
                      <a:pt x="13" y="13"/>
                    </a:lnTo>
                    <a:lnTo>
                      <a:pt x="5" y="52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4" y="24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2" y="49"/>
                    </a:lnTo>
                    <a:lnTo>
                      <a:pt x="6" y="54"/>
                    </a:lnTo>
                    <a:lnTo>
                      <a:pt x="9" y="59"/>
                    </a:lnTo>
                    <a:lnTo>
                      <a:pt x="13" y="64"/>
                    </a:lnTo>
                    <a:lnTo>
                      <a:pt x="19" y="67"/>
                    </a:lnTo>
                    <a:lnTo>
                      <a:pt x="24" y="71"/>
                    </a:lnTo>
                    <a:lnTo>
                      <a:pt x="30" y="72"/>
                    </a:lnTo>
                    <a:lnTo>
                      <a:pt x="36" y="72"/>
                    </a:lnTo>
                    <a:lnTo>
                      <a:pt x="43" y="71"/>
                    </a:lnTo>
                    <a:lnTo>
                      <a:pt x="50" y="68"/>
                    </a:lnTo>
                    <a:lnTo>
                      <a:pt x="56" y="64"/>
                    </a:lnTo>
                    <a:lnTo>
                      <a:pt x="5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6" name="Freeform 4147"/>
              <p:cNvSpPr>
                <a:spLocks/>
              </p:cNvSpPr>
              <p:nvPr/>
            </p:nvSpPr>
            <p:spPr bwMode="auto">
              <a:xfrm>
                <a:off x="4368" y="3557"/>
                <a:ext cx="14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20"/>
                  </a:cxn>
                  <a:cxn ang="0">
                    <a:pos x="2" y="27"/>
                  </a:cxn>
                  <a:cxn ang="0">
                    <a:pos x="3" y="33"/>
                  </a:cxn>
                  <a:cxn ang="0">
                    <a:pos x="4" y="40"/>
                  </a:cxn>
                  <a:cxn ang="0">
                    <a:pos x="6" y="45"/>
                  </a:cxn>
                  <a:cxn ang="0">
                    <a:pos x="10" y="51"/>
                  </a:cxn>
                  <a:cxn ang="0">
                    <a:pos x="70" y="22"/>
                  </a:cxn>
                  <a:cxn ang="0">
                    <a:pos x="69" y="21"/>
                  </a:cxn>
                  <a:cxn ang="0">
                    <a:pos x="69" y="19"/>
                  </a:cxn>
                  <a:cxn ang="0">
                    <a:pos x="67" y="18"/>
                  </a:cxn>
                  <a:cxn ang="0">
                    <a:pos x="67" y="16"/>
                  </a:cxn>
                  <a:cxn ang="0">
                    <a:pos x="67" y="15"/>
                  </a:cxn>
                  <a:cxn ang="0">
                    <a:pos x="67" y="14"/>
                  </a:cxn>
                  <a:cxn ang="0">
                    <a:pos x="67" y="13"/>
                  </a:cxn>
                  <a:cxn ang="0">
                    <a:pos x="67" y="12"/>
                  </a:cxn>
                  <a:cxn ang="0">
                    <a:pos x="67" y="12"/>
                  </a:cxn>
                  <a:cxn ang="0">
                    <a:pos x="2" y="0"/>
                  </a:cxn>
                </a:cxnLst>
                <a:rect l="0" t="0" r="r" b="b"/>
                <a:pathLst>
                  <a:path w="70" h="51">
                    <a:moveTo>
                      <a:pt x="2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7"/>
                    </a:lnTo>
                    <a:lnTo>
                      <a:pt x="3" y="33"/>
                    </a:lnTo>
                    <a:lnTo>
                      <a:pt x="4" y="40"/>
                    </a:lnTo>
                    <a:lnTo>
                      <a:pt x="6" y="45"/>
                    </a:lnTo>
                    <a:lnTo>
                      <a:pt x="10" y="51"/>
                    </a:lnTo>
                    <a:lnTo>
                      <a:pt x="70" y="22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67" y="18"/>
                    </a:lnTo>
                    <a:lnTo>
                      <a:pt x="67" y="16"/>
                    </a:lnTo>
                    <a:lnTo>
                      <a:pt x="67" y="15"/>
                    </a:lnTo>
                    <a:lnTo>
                      <a:pt x="67" y="14"/>
                    </a:lnTo>
                    <a:lnTo>
                      <a:pt x="67" y="13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7" name="Freeform 4148"/>
              <p:cNvSpPr>
                <a:spLocks/>
              </p:cNvSpPr>
              <p:nvPr/>
            </p:nvSpPr>
            <p:spPr bwMode="auto">
              <a:xfrm>
                <a:off x="4368" y="3548"/>
                <a:ext cx="14" cy="12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0" y="5"/>
                  </a:cxn>
                  <a:cxn ang="0">
                    <a:pos x="17" y="10"/>
                  </a:cxn>
                  <a:cxn ang="0">
                    <a:pos x="12" y="15"/>
                  </a:cxn>
                  <a:cxn ang="0">
                    <a:pos x="9" y="21"/>
                  </a:cxn>
                  <a:cxn ang="0">
                    <a:pos x="5" y="27"/>
                  </a:cxn>
                  <a:cxn ang="0">
                    <a:pos x="3" y="34"/>
                  </a:cxn>
                  <a:cxn ang="0">
                    <a:pos x="1" y="39"/>
                  </a:cxn>
                  <a:cxn ang="0">
                    <a:pos x="0" y="46"/>
                  </a:cxn>
                  <a:cxn ang="0">
                    <a:pos x="65" y="58"/>
                  </a:cxn>
                  <a:cxn ang="0">
                    <a:pos x="65" y="57"/>
                  </a:cxn>
                  <a:cxn ang="0">
                    <a:pos x="67" y="57"/>
                  </a:cxn>
                  <a:cxn ang="0">
                    <a:pos x="67" y="55"/>
                  </a:cxn>
                  <a:cxn ang="0">
                    <a:pos x="67" y="54"/>
                  </a:cxn>
                  <a:cxn ang="0">
                    <a:pos x="68" y="52"/>
                  </a:cxn>
                  <a:cxn ang="0">
                    <a:pos x="69" y="51"/>
                  </a:cxn>
                  <a:cxn ang="0">
                    <a:pos x="71" y="49"/>
                  </a:cxn>
                  <a:cxn ang="0">
                    <a:pos x="72" y="47"/>
                  </a:cxn>
                  <a:cxn ang="0">
                    <a:pos x="72" y="47"/>
                  </a:cxn>
                  <a:cxn ang="0">
                    <a:pos x="25" y="0"/>
                  </a:cxn>
                </a:cxnLst>
                <a:rect l="0" t="0" r="r" b="b"/>
                <a:pathLst>
                  <a:path w="72" h="58">
                    <a:moveTo>
                      <a:pt x="25" y="0"/>
                    </a:moveTo>
                    <a:lnTo>
                      <a:pt x="25" y="0"/>
                    </a:lnTo>
                    <a:lnTo>
                      <a:pt x="20" y="5"/>
                    </a:lnTo>
                    <a:lnTo>
                      <a:pt x="17" y="10"/>
                    </a:lnTo>
                    <a:lnTo>
                      <a:pt x="12" y="15"/>
                    </a:lnTo>
                    <a:lnTo>
                      <a:pt x="9" y="21"/>
                    </a:lnTo>
                    <a:lnTo>
                      <a:pt x="5" y="27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6"/>
                    </a:lnTo>
                    <a:lnTo>
                      <a:pt x="65" y="58"/>
                    </a:lnTo>
                    <a:lnTo>
                      <a:pt x="65" y="57"/>
                    </a:lnTo>
                    <a:lnTo>
                      <a:pt x="67" y="57"/>
                    </a:lnTo>
                    <a:lnTo>
                      <a:pt x="67" y="55"/>
                    </a:lnTo>
                    <a:lnTo>
                      <a:pt x="67" y="54"/>
                    </a:lnTo>
                    <a:lnTo>
                      <a:pt x="68" y="52"/>
                    </a:lnTo>
                    <a:lnTo>
                      <a:pt x="69" y="51"/>
                    </a:lnTo>
                    <a:lnTo>
                      <a:pt x="71" y="4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8" name="Freeform 4149"/>
              <p:cNvSpPr>
                <a:spLocks/>
              </p:cNvSpPr>
              <p:nvPr/>
            </p:nvSpPr>
            <p:spPr bwMode="auto">
              <a:xfrm>
                <a:off x="4373" y="3543"/>
                <a:ext cx="12" cy="15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1" y="0"/>
                  </a:cxn>
                  <a:cxn ang="0">
                    <a:pos x="43" y="1"/>
                  </a:cxn>
                  <a:cxn ang="0">
                    <a:pos x="36" y="2"/>
                  </a:cxn>
                  <a:cxn ang="0">
                    <a:pos x="29" y="4"/>
                  </a:cxn>
                  <a:cxn ang="0">
                    <a:pos x="23" y="8"/>
                  </a:cxn>
                  <a:cxn ang="0">
                    <a:pos x="16" y="11"/>
                  </a:cxn>
                  <a:cxn ang="0">
                    <a:pos x="12" y="16"/>
                  </a:cxn>
                  <a:cxn ang="0">
                    <a:pos x="6" y="20"/>
                  </a:cxn>
                  <a:cxn ang="0">
                    <a:pos x="0" y="25"/>
                  </a:cxn>
                  <a:cxn ang="0">
                    <a:pos x="47" y="72"/>
                  </a:cxn>
                  <a:cxn ang="0">
                    <a:pos x="50" y="70"/>
                  </a:cxn>
                  <a:cxn ang="0">
                    <a:pos x="52" y="69"/>
                  </a:cxn>
                  <a:cxn ang="0">
                    <a:pos x="53" y="68"/>
                  </a:cxn>
                  <a:cxn ang="0">
                    <a:pos x="54" y="67"/>
                  </a:cxn>
                  <a:cxn ang="0">
                    <a:pos x="55" y="67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58" y="65"/>
                  </a:cxn>
                  <a:cxn ang="0">
                    <a:pos x="50" y="0"/>
                  </a:cxn>
                </a:cxnLst>
                <a:rect l="0" t="0" r="r" b="b"/>
                <a:pathLst>
                  <a:path w="58" h="72">
                    <a:moveTo>
                      <a:pt x="50" y="0"/>
                    </a:moveTo>
                    <a:lnTo>
                      <a:pt x="51" y="0"/>
                    </a:lnTo>
                    <a:lnTo>
                      <a:pt x="43" y="1"/>
                    </a:lnTo>
                    <a:lnTo>
                      <a:pt x="36" y="2"/>
                    </a:lnTo>
                    <a:lnTo>
                      <a:pt x="29" y="4"/>
                    </a:lnTo>
                    <a:lnTo>
                      <a:pt x="23" y="8"/>
                    </a:lnTo>
                    <a:lnTo>
                      <a:pt x="16" y="11"/>
                    </a:lnTo>
                    <a:lnTo>
                      <a:pt x="12" y="16"/>
                    </a:lnTo>
                    <a:lnTo>
                      <a:pt x="6" y="20"/>
                    </a:lnTo>
                    <a:lnTo>
                      <a:pt x="0" y="25"/>
                    </a:lnTo>
                    <a:lnTo>
                      <a:pt x="47" y="72"/>
                    </a:lnTo>
                    <a:lnTo>
                      <a:pt x="50" y="70"/>
                    </a:lnTo>
                    <a:lnTo>
                      <a:pt x="52" y="69"/>
                    </a:lnTo>
                    <a:lnTo>
                      <a:pt x="53" y="68"/>
                    </a:lnTo>
                    <a:lnTo>
                      <a:pt x="54" y="67"/>
                    </a:lnTo>
                    <a:lnTo>
                      <a:pt x="55" y="67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58" y="65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9" name="Freeform 4150"/>
              <p:cNvSpPr>
                <a:spLocks/>
              </p:cNvSpPr>
              <p:nvPr/>
            </p:nvSpPr>
            <p:spPr bwMode="auto">
              <a:xfrm>
                <a:off x="4383" y="3543"/>
                <a:ext cx="9" cy="13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7"/>
                  </a:cxn>
                  <a:cxn ang="0">
                    <a:pos x="42" y="12"/>
                  </a:cxn>
                  <a:cxn ang="0">
                    <a:pos x="38" y="9"/>
                  </a:cxn>
                  <a:cxn ang="0">
                    <a:pos x="32" y="5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2" y="1"/>
                  </a:cxn>
                  <a:cxn ang="0">
                    <a:pos x="7" y="0"/>
                  </a:cxn>
                  <a:cxn ang="0">
                    <a:pos x="0" y="1"/>
                  </a:cxn>
                  <a:cxn ang="0">
                    <a:pos x="8" y="66"/>
                  </a:cxn>
                  <a:cxn ang="0">
                    <a:pos x="7" y="66"/>
                  </a:cxn>
                  <a:cxn ang="0">
                    <a:pos x="7" y="66"/>
                  </a:cxn>
                  <a:cxn ang="0">
                    <a:pos x="5" y="66"/>
                  </a:cxn>
                  <a:cxn ang="0">
                    <a:pos x="4" y="66"/>
                  </a:cxn>
                  <a:cxn ang="0">
                    <a:pos x="2" y="65"/>
                  </a:cxn>
                  <a:cxn ang="0">
                    <a:pos x="2" y="65"/>
                  </a:cxn>
                  <a:cxn ang="0">
                    <a:pos x="1" y="64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47" y="17"/>
                  </a:cxn>
                </a:cxnLst>
                <a:rect l="0" t="0" r="r" b="b"/>
                <a:pathLst>
                  <a:path w="47" h="66">
                    <a:moveTo>
                      <a:pt x="47" y="17"/>
                    </a:moveTo>
                    <a:lnTo>
                      <a:pt x="47" y="17"/>
                    </a:lnTo>
                    <a:lnTo>
                      <a:pt x="42" y="12"/>
                    </a:lnTo>
                    <a:lnTo>
                      <a:pt x="38" y="9"/>
                    </a:lnTo>
                    <a:lnTo>
                      <a:pt x="32" y="5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8" y="66"/>
                    </a:lnTo>
                    <a:lnTo>
                      <a:pt x="7" y="66"/>
                    </a:lnTo>
                    <a:lnTo>
                      <a:pt x="7" y="66"/>
                    </a:lnTo>
                    <a:lnTo>
                      <a:pt x="5" y="66"/>
                    </a:lnTo>
                    <a:lnTo>
                      <a:pt x="4" y="66"/>
                    </a:lnTo>
                    <a:lnTo>
                      <a:pt x="2" y="65"/>
                    </a:lnTo>
                    <a:lnTo>
                      <a:pt x="2" y="65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0" name="Freeform 4151"/>
              <p:cNvSpPr>
                <a:spLocks/>
              </p:cNvSpPr>
              <p:nvPr/>
            </p:nvSpPr>
            <p:spPr bwMode="auto">
              <a:xfrm>
                <a:off x="4383" y="3546"/>
                <a:ext cx="13" cy="12"/>
              </a:xfrm>
              <a:custGeom>
                <a:avLst/>
                <a:gdLst/>
                <a:ahLst/>
                <a:cxnLst>
                  <a:cxn ang="0">
                    <a:pos x="64" y="22"/>
                  </a:cxn>
                  <a:cxn ang="0">
                    <a:pos x="64" y="22"/>
                  </a:cxn>
                  <a:cxn ang="0">
                    <a:pos x="62" y="18"/>
                  </a:cxn>
                  <a:cxn ang="0">
                    <a:pos x="61" y="16"/>
                  </a:cxn>
                  <a:cxn ang="0">
                    <a:pos x="59" y="13"/>
                  </a:cxn>
                  <a:cxn ang="0">
                    <a:pos x="56" y="10"/>
                  </a:cxn>
                  <a:cxn ang="0">
                    <a:pos x="54" y="7"/>
                  </a:cxn>
                  <a:cxn ang="0">
                    <a:pos x="52" y="4"/>
                  </a:cxn>
                  <a:cxn ang="0">
                    <a:pos x="49" y="2"/>
                  </a:cxn>
                  <a:cxn ang="0">
                    <a:pos x="47" y="0"/>
                  </a:cxn>
                  <a:cxn ang="0">
                    <a:pos x="0" y="47"/>
                  </a:cxn>
                  <a:cxn ang="0">
                    <a:pos x="1" y="47"/>
                  </a:cxn>
                  <a:cxn ang="0">
                    <a:pos x="2" y="48"/>
                  </a:cxn>
                  <a:cxn ang="0">
                    <a:pos x="3" y="49"/>
                  </a:cxn>
                  <a:cxn ang="0">
                    <a:pos x="3" y="51"/>
                  </a:cxn>
                  <a:cxn ang="0">
                    <a:pos x="4" y="52"/>
                  </a:cxn>
                  <a:cxn ang="0">
                    <a:pos x="5" y="54"/>
                  </a:cxn>
                  <a:cxn ang="0">
                    <a:pos x="7" y="55"/>
                  </a:cxn>
                  <a:cxn ang="0">
                    <a:pos x="8" y="58"/>
                  </a:cxn>
                  <a:cxn ang="0">
                    <a:pos x="8" y="58"/>
                  </a:cxn>
                  <a:cxn ang="0">
                    <a:pos x="64" y="22"/>
                  </a:cxn>
                </a:cxnLst>
                <a:rect l="0" t="0" r="r" b="b"/>
                <a:pathLst>
                  <a:path w="64" h="58">
                    <a:moveTo>
                      <a:pt x="64" y="22"/>
                    </a:moveTo>
                    <a:lnTo>
                      <a:pt x="64" y="22"/>
                    </a:lnTo>
                    <a:lnTo>
                      <a:pt x="62" y="18"/>
                    </a:lnTo>
                    <a:lnTo>
                      <a:pt x="61" y="16"/>
                    </a:lnTo>
                    <a:lnTo>
                      <a:pt x="59" y="13"/>
                    </a:lnTo>
                    <a:lnTo>
                      <a:pt x="56" y="10"/>
                    </a:lnTo>
                    <a:lnTo>
                      <a:pt x="54" y="7"/>
                    </a:lnTo>
                    <a:lnTo>
                      <a:pt x="52" y="4"/>
                    </a:lnTo>
                    <a:lnTo>
                      <a:pt x="49" y="2"/>
                    </a:lnTo>
                    <a:lnTo>
                      <a:pt x="47" y="0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3" y="49"/>
                    </a:lnTo>
                    <a:lnTo>
                      <a:pt x="3" y="51"/>
                    </a:lnTo>
                    <a:lnTo>
                      <a:pt x="4" y="52"/>
                    </a:lnTo>
                    <a:lnTo>
                      <a:pt x="5" y="54"/>
                    </a:lnTo>
                    <a:lnTo>
                      <a:pt x="7" y="55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64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1" name="Freeform 4152"/>
              <p:cNvSpPr>
                <a:spLocks/>
              </p:cNvSpPr>
              <p:nvPr/>
            </p:nvSpPr>
            <p:spPr bwMode="auto">
              <a:xfrm>
                <a:off x="4385" y="3551"/>
                <a:ext cx="14" cy="12"/>
              </a:xfrm>
              <a:custGeom>
                <a:avLst/>
                <a:gdLst/>
                <a:ahLst/>
                <a:cxnLst>
                  <a:cxn ang="0">
                    <a:pos x="16" y="60"/>
                  </a:cxn>
                  <a:cxn ang="0">
                    <a:pos x="71" y="23"/>
                  </a:cxn>
                  <a:cxn ang="0">
                    <a:pos x="56" y="0"/>
                  </a:cxn>
                  <a:cxn ang="0">
                    <a:pos x="0" y="36"/>
                  </a:cxn>
                  <a:cxn ang="0">
                    <a:pos x="15" y="59"/>
                  </a:cxn>
                  <a:cxn ang="0">
                    <a:pos x="16" y="60"/>
                  </a:cxn>
                </a:cxnLst>
                <a:rect l="0" t="0" r="r" b="b"/>
                <a:pathLst>
                  <a:path w="71" h="60">
                    <a:moveTo>
                      <a:pt x="16" y="60"/>
                    </a:moveTo>
                    <a:lnTo>
                      <a:pt x="71" y="23"/>
                    </a:lnTo>
                    <a:lnTo>
                      <a:pt x="56" y="0"/>
                    </a:lnTo>
                    <a:lnTo>
                      <a:pt x="0" y="36"/>
                    </a:lnTo>
                    <a:lnTo>
                      <a:pt x="15" y="59"/>
                    </a:lnTo>
                    <a:lnTo>
                      <a:pt x="16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2" name="Freeform 4153"/>
              <p:cNvSpPr>
                <a:spLocks/>
              </p:cNvSpPr>
              <p:nvPr/>
            </p:nvSpPr>
            <p:spPr bwMode="auto">
              <a:xfrm>
                <a:off x="4388" y="3555"/>
                <a:ext cx="13" cy="12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65" y="11"/>
                  </a:cxn>
                  <a:cxn ang="0">
                    <a:pos x="63" y="11"/>
                  </a:cxn>
                  <a:cxn ang="0">
                    <a:pos x="62" y="10"/>
                  </a:cxn>
                  <a:cxn ang="0">
                    <a:pos x="62" y="9"/>
                  </a:cxn>
                  <a:cxn ang="0">
                    <a:pos x="61" y="8"/>
                  </a:cxn>
                  <a:cxn ang="0">
                    <a:pos x="60" y="7"/>
                  </a:cxn>
                  <a:cxn ang="0">
                    <a:pos x="59" y="4"/>
                  </a:cxn>
                  <a:cxn ang="0">
                    <a:pos x="57" y="2"/>
                  </a:cxn>
                  <a:cxn ang="0">
                    <a:pos x="55" y="0"/>
                  </a:cxn>
                  <a:cxn ang="0">
                    <a:pos x="0" y="37"/>
                  </a:cxn>
                  <a:cxn ang="0">
                    <a:pos x="1" y="39"/>
                  </a:cxn>
                  <a:cxn ang="0">
                    <a:pos x="3" y="43"/>
                  </a:cxn>
                  <a:cxn ang="0">
                    <a:pos x="6" y="46"/>
                  </a:cxn>
                  <a:cxn ang="0">
                    <a:pos x="8" y="48"/>
                  </a:cxn>
                  <a:cxn ang="0">
                    <a:pos x="10" y="51"/>
                  </a:cxn>
                  <a:cxn ang="0">
                    <a:pos x="13" y="54"/>
                  </a:cxn>
                  <a:cxn ang="0">
                    <a:pos x="15" y="56"/>
                  </a:cxn>
                  <a:cxn ang="0">
                    <a:pos x="17" y="59"/>
                  </a:cxn>
                  <a:cxn ang="0">
                    <a:pos x="17" y="59"/>
                  </a:cxn>
                  <a:cxn ang="0">
                    <a:pos x="65" y="11"/>
                  </a:cxn>
                </a:cxnLst>
                <a:rect l="0" t="0" r="r" b="b"/>
                <a:pathLst>
                  <a:path w="65" h="59">
                    <a:moveTo>
                      <a:pt x="65" y="11"/>
                    </a:moveTo>
                    <a:lnTo>
                      <a:pt x="65" y="11"/>
                    </a:lnTo>
                    <a:lnTo>
                      <a:pt x="63" y="11"/>
                    </a:lnTo>
                    <a:lnTo>
                      <a:pt x="62" y="10"/>
                    </a:lnTo>
                    <a:lnTo>
                      <a:pt x="62" y="9"/>
                    </a:lnTo>
                    <a:lnTo>
                      <a:pt x="61" y="8"/>
                    </a:lnTo>
                    <a:lnTo>
                      <a:pt x="60" y="7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5" y="0"/>
                    </a:lnTo>
                    <a:lnTo>
                      <a:pt x="0" y="37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10" y="51"/>
                    </a:lnTo>
                    <a:lnTo>
                      <a:pt x="13" y="54"/>
                    </a:lnTo>
                    <a:lnTo>
                      <a:pt x="15" y="56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3" name="Freeform 4154"/>
              <p:cNvSpPr>
                <a:spLocks/>
              </p:cNvSpPr>
              <p:nvPr/>
            </p:nvSpPr>
            <p:spPr bwMode="auto">
              <a:xfrm>
                <a:off x="4391" y="3558"/>
                <a:ext cx="14" cy="13"/>
              </a:xfrm>
              <a:custGeom>
                <a:avLst/>
                <a:gdLst/>
                <a:ahLst/>
                <a:cxnLst>
                  <a:cxn ang="0">
                    <a:pos x="59" y="57"/>
                  </a:cxn>
                  <a:cxn ang="0">
                    <a:pos x="53" y="5"/>
                  </a:cxn>
                  <a:cxn ang="0">
                    <a:pos x="51" y="4"/>
                  </a:cxn>
                  <a:cxn ang="0">
                    <a:pos x="50" y="3"/>
                  </a:cxn>
                  <a:cxn ang="0">
                    <a:pos x="49" y="3"/>
                  </a:cxn>
                  <a:cxn ang="0">
                    <a:pos x="48" y="2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8" y="0"/>
                  </a:cxn>
                  <a:cxn ang="0">
                    <a:pos x="0" y="48"/>
                  </a:cxn>
                  <a:cxn ang="0">
                    <a:pos x="3" y="50"/>
                  </a:cxn>
                  <a:cxn ang="0">
                    <a:pos x="4" y="52"/>
                  </a:cxn>
                  <a:cxn ang="0">
                    <a:pos x="6" y="54"/>
                  </a:cxn>
                  <a:cxn ang="0">
                    <a:pos x="8" y="56"/>
                  </a:cxn>
                  <a:cxn ang="0">
                    <a:pos x="11" y="57"/>
                  </a:cxn>
                  <a:cxn ang="0">
                    <a:pos x="13" y="58"/>
                  </a:cxn>
                  <a:cxn ang="0">
                    <a:pos x="15" y="60"/>
                  </a:cxn>
                  <a:cxn ang="0">
                    <a:pos x="19" y="62"/>
                  </a:cxn>
                  <a:cxn ang="0">
                    <a:pos x="12" y="10"/>
                  </a:cxn>
                  <a:cxn ang="0">
                    <a:pos x="19" y="62"/>
                  </a:cxn>
                  <a:cxn ang="0">
                    <a:pos x="26" y="65"/>
                  </a:cxn>
                  <a:cxn ang="0">
                    <a:pos x="33" y="67"/>
                  </a:cxn>
                  <a:cxn ang="0">
                    <a:pos x="38" y="67"/>
                  </a:cxn>
                  <a:cxn ang="0">
                    <a:pos x="45" y="66"/>
                  </a:cxn>
                  <a:cxn ang="0">
                    <a:pos x="51" y="64"/>
                  </a:cxn>
                  <a:cxn ang="0">
                    <a:pos x="56" y="60"/>
                  </a:cxn>
                  <a:cxn ang="0">
                    <a:pos x="60" y="56"/>
                  </a:cxn>
                  <a:cxn ang="0">
                    <a:pos x="64" y="51"/>
                  </a:cxn>
                  <a:cxn ang="0">
                    <a:pos x="67" y="45"/>
                  </a:cxn>
                  <a:cxn ang="0">
                    <a:pos x="68" y="40"/>
                  </a:cxn>
                  <a:cxn ang="0">
                    <a:pos x="70" y="33"/>
                  </a:cxn>
                  <a:cxn ang="0">
                    <a:pos x="70" y="27"/>
                  </a:cxn>
                  <a:cxn ang="0">
                    <a:pos x="67" y="21"/>
                  </a:cxn>
                  <a:cxn ang="0">
                    <a:pos x="64" y="15"/>
                  </a:cxn>
                  <a:cxn ang="0">
                    <a:pos x="59" y="10"/>
                  </a:cxn>
                  <a:cxn ang="0">
                    <a:pos x="53" y="5"/>
                  </a:cxn>
                  <a:cxn ang="0">
                    <a:pos x="59" y="57"/>
                  </a:cxn>
                </a:cxnLst>
                <a:rect l="0" t="0" r="r" b="b"/>
                <a:pathLst>
                  <a:path w="70" h="67">
                    <a:moveTo>
                      <a:pt x="59" y="57"/>
                    </a:moveTo>
                    <a:lnTo>
                      <a:pt x="53" y="5"/>
                    </a:lnTo>
                    <a:lnTo>
                      <a:pt x="51" y="4"/>
                    </a:lnTo>
                    <a:lnTo>
                      <a:pt x="50" y="3"/>
                    </a:lnTo>
                    <a:lnTo>
                      <a:pt x="49" y="3"/>
                    </a:lnTo>
                    <a:lnTo>
                      <a:pt x="48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0" y="48"/>
                    </a:lnTo>
                    <a:lnTo>
                      <a:pt x="3" y="50"/>
                    </a:lnTo>
                    <a:lnTo>
                      <a:pt x="4" y="52"/>
                    </a:lnTo>
                    <a:lnTo>
                      <a:pt x="6" y="54"/>
                    </a:lnTo>
                    <a:lnTo>
                      <a:pt x="8" y="56"/>
                    </a:lnTo>
                    <a:lnTo>
                      <a:pt x="11" y="57"/>
                    </a:lnTo>
                    <a:lnTo>
                      <a:pt x="13" y="58"/>
                    </a:lnTo>
                    <a:lnTo>
                      <a:pt x="15" y="60"/>
                    </a:lnTo>
                    <a:lnTo>
                      <a:pt x="19" y="62"/>
                    </a:lnTo>
                    <a:lnTo>
                      <a:pt x="12" y="10"/>
                    </a:lnTo>
                    <a:lnTo>
                      <a:pt x="19" y="62"/>
                    </a:lnTo>
                    <a:lnTo>
                      <a:pt x="26" y="65"/>
                    </a:lnTo>
                    <a:lnTo>
                      <a:pt x="33" y="67"/>
                    </a:lnTo>
                    <a:lnTo>
                      <a:pt x="38" y="67"/>
                    </a:lnTo>
                    <a:lnTo>
                      <a:pt x="45" y="66"/>
                    </a:lnTo>
                    <a:lnTo>
                      <a:pt x="51" y="64"/>
                    </a:lnTo>
                    <a:lnTo>
                      <a:pt x="56" y="60"/>
                    </a:lnTo>
                    <a:lnTo>
                      <a:pt x="60" y="56"/>
                    </a:lnTo>
                    <a:lnTo>
                      <a:pt x="64" y="51"/>
                    </a:lnTo>
                    <a:lnTo>
                      <a:pt x="67" y="45"/>
                    </a:lnTo>
                    <a:lnTo>
                      <a:pt x="68" y="40"/>
                    </a:lnTo>
                    <a:lnTo>
                      <a:pt x="70" y="33"/>
                    </a:lnTo>
                    <a:lnTo>
                      <a:pt x="70" y="27"/>
                    </a:lnTo>
                    <a:lnTo>
                      <a:pt x="67" y="21"/>
                    </a:lnTo>
                    <a:lnTo>
                      <a:pt x="64" y="15"/>
                    </a:lnTo>
                    <a:lnTo>
                      <a:pt x="59" y="10"/>
                    </a:lnTo>
                    <a:lnTo>
                      <a:pt x="53" y="5"/>
                    </a:lnTo>
                    <a:lnTo>
                      <a:pt x="59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4" name="Freeform 4155"/>
              <p:cNvSpPr>
                <a:spLocks/>
              </p:cNvSpPr>
              <p:nvPr/>
            </p:nvSpPr>
            <p:spPr bwMode="auto">
              <a:xfrm>
                <a:off x="4389" y="3560"/>
                <a:ext cx="14" cy="14"/>
              </a:xfrm>
              <a:custGeom>
                <a:avLst/>
                <a:gdLst/>
                <a:ahLst/>
                <a:cxnLst>
                  <a:cxn ang="0">
                    <a:pos x="17" y="67"/>
                  </a:cxn>
                  <a:cxn ang="0">
                    <a:pos x="57" y="61"/>
                  </a:cxn>
                  <a:cxn ang="0">
                    <a:pos x="70" y="47"/>
                  </a:cxn>
                  <a:cxn ang="0">
                    <a:pos x="23" y="0"/>
                  </a:cxn>
                  <a:cxn ang="0">
                    <a:pos x="10" y="13"/>
                  </a:cxn>
                  <a:cxn ang="0">
                    <a:pos x="17" y="67"/>
                  </a:cxn>
                  <a:cxn ang="0">
                    <a:pos x="10" y="13"/>
                  </a:cxn>
                  <a:cxn ang="0">
                    <a:pos x="4" y="19"/>
                  </a:cxn>
                  <a:cxn ang="0">
                    <a:pos x="1" y="26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1" y="45"/>
                  </a:cxn>
                  <a:cxn ang="0">
                    <a:pos x="2" y="50"/>
                  </a:cxn>
                  <a:cxn ang="0">
                    <a:pos x="6" y="56"/>
                  </a:cxn>
                  <a:cxn ang="0">
                    <a:pos x="10" y="61"/>
                  </a:cxn>
                  <a:cxn ang="0">
                    <a:pos x="15" y="64"/>
                  </a:cxn>
                  <a:cxn ang="0">
                    <a:pos x="21" y="68"/>
                  </a:cxn>
                  <a:cxn ang="0">
                    <a:pos x="26" y="70"/>
                  </a:cxn>
                  <a:cxn ang="0">
                    <a:pos x="32" y="71"/>
                  </a:cxn>
                  <a:cxn ang="0">
                    <a:pos x="38" y="70"/>
                  </a:cxn>
                  <a:cxn ang="0">
                    <a:pos x="45" y="69"/>
                  </a:cxn>
                  <a:cxn ang="0">
                    <a:pos x="51" y="65"/>
                  </a:cxn>
                  <a:cxn ang="0">
                    <a:pos x="57" y="61"/>
                  </a:cxn>
                  <a:cxn ang="0">
                    <a:pos x="17" y="67"/>
                  </a:cxn>
                </a:cxnLst>
                <a:rect l="0" t="0" r="r" b="b"/>
                <a:pathLst>
                  <a:path w="70" h="71">
                    <a:moveTo>
                      <a:pt x="17" y="67"/>
                    </a:moveTo>
                    <a:lnTo>
                      <a:pt x="57" y="61"/>
                    </a:lnTo>
                    <a:lnTo>
                      <a:pt x="70" y="47"/>
                    </a:lnTo>
                    <a:lnTo>
                      <a:pt x="23" y="0"/>
                    </a:lnTo>
                    <a:lnTo>
                      <a:pt x="10" y="13"/>
                    </a:lnTo>
                    <a:lnTo>
                      <a:pt x="17" y="67"/>
                    </a:lnTo>
                    <a:lnTo>
                      <a:pt x="10" y="13"/>
                    </a:lnTo>
                    <a:lnTo>
                      <a:pt x="4" y="19"/>
                    </a:lnTo>
                    <a:lnTo>
                      <a:pt x="1" y="26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2" y="50"/>
                    </a:lnTo>
                    <a:lnTo>
                      <a:pt x="6" y="56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6" y="70"/>
                    </a:lnTo>
                    <a:lnTo>
                      <a:pt x="32" y="71"/>
                    </a:lnTo>
                    <a:lnTo>
                      <a:pt x="38" y="70"/>
                    </a:lnTo>
                    <a:lnTo>
                      <a:pt x="45" y="69"/>
                    </a:lnTo>
                    <a:lnTo>
                      <a:pt x="51" y="65"/>
                    </a:lnTo>
                    <a:lnTo>
                      <a:pt x="57" y="61"/>
                    </a:lnTo>
                    <a:lnTo>
                      <a:pt x="17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5" name="Freeform 4156"/>
              <p:cNvSpPr>
                <a:spLocks/>
              </p:cNvSpPr>
              <p:nvPr/>
            </p:nvSpPr>
            <p:spPr bwMode="auto">
              <a:xfrm>
                <a:off x="4387" y="3559"/>
                <a:ext cx="13" cy="14"/>
              </a:xfrm>
              <a:custGeom>
                <a:avLst/>
                <a:gdLst/>
                <a:ahLst/>
                <a:cxnLst>
                  <a:cxn ang="0">
                    <a:pos x="67" y="36"/>
                  </a:cxn>
                  <a:cxn ang="0">
                    <a:pos x="13" y="59"/>
                  </a:cxn>
                  <a:cxn ang="0">
                    <a:pos x="14" y="61"/>
                  </a:cxn>
                  <a:cxn ang="0">
                    <a:pos x="16" y="62"/>
                  </a:cxn>
                  <a:cxn ang="0">
                    <a:pos x="19" y="64"/>
                  </a:cxn>
                  <a:cxn ang="0">
                    <a:pos x="21" y="66"/>
                  </a:cxn>
                  <a:cxn ang="0">
                    <a:pos x="22" y="67"/>
                  </a:cxn>
                  <a:cxn ang="0">
                    <a:pos x="24" y="68"/>
                  </a:cxn>
                  <a:cxn ang="0">
                    <a:pos x="27" y="70"/>
                  </a:cxn>
                  <a:cxn ang="0">
                    <a:pos x="29" y="72"/>
                  </a:cxn>
                  <a:cxn ang="0">
                    <a:pos x="61" y="13"/>
                  </a:cxn>
                  <a:cxn ang="0">
                    <a:pos x="61" y="13"/>
                  </a:cxn>
                  <a:cxn ang="0">
                    <a:pos x="60" y="13"/>
                  </a:cxn>
                  <a:cxn ang="0">
                    <a:pos x="60" y="12"/>
                  </a:cxn>
                  <a:cxn ang="0">
                    <a:pos x="59" y="12"/>
                  </a:cxn>
                  <a:cxn ang="0">
                    <a:pos x="59" y="10"/>
                  </a:cxn>
                  <a:cxn ang="0">
                    <a:pos x="58" y="10"/>
                  </a:cxn>
                  <a:cxn ang="0">
                    <a:pos x="57" y="9"/>
                  </a:cxn>
                  <a:cxn ang="0">
                    <a:pos x="56" y="8"/>
                  </a:cxn>
                  <a:cxn ang="0">
                    <a:pos x="0" y="31"/>
                  </a:cxn>
                  <a:cxn ang="0">
                    <a:pos x="56" y="8"/>
                  </a:cxn>
                  <a:cxn ang="0">
                    <a:pos x="50" y="3"/>
                  </a:cxn>
                  <a:cxn ang="0">
                    <a:pos x="43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1"/>
                  </a:cxn>
                  <a:cxn ang="0">
                    <a:pos x="19" y="3"/>
                  </a:cxn>
                  <a:cxn ang="0">
                    <a:pos x="13" y="8"/>
                  </a:cxn>
                  <a:cxn ang="0">
                    <a:pos x="8" y="12"/>
                  </a:cxn>
                  <a:cxn ang="0">
                    <a:pos x="5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7" y="53"/>
                  </a:cxn>
                  <a:cxn ang="0">
                    <a:pos x="13" y="59"/>
                  </a:cxn>
                  <a:cxn ang="0">
                    <a:pos x="67" y="36"/>
                  </a:cxn>
                </a:cxnLst>
                <a:rect l="0" t="0" r="r" b="b"/>
                <a:pathLst>
                  <a:path w="67" h="72">
                    <a:moveTo>
                      <a:pt x="67" y="36"/>
                    </a:moveTo>
                    <a:lnTo>
                      <a:pt x="13" y="59"/>
                    </a:lnTo>
                    <a:lnTo>
                      <a:pt x="14" y="61"/>
                    </a:lnTo>
                    <a:lnTo>
                      <a:pt x="16" y="62"/>
                    </a:lnTo>
                    <a:lnTo>
                      <a:pt x="19" y="64"/>
                    </a:lnTo>
                    <a:lnTo>
                      <a:pt x="21" y="66"/>
                    </a:lnTo>
                    <a:lnTo>
                      <a:pt x="22" y="67"/>
                    </a:lnTo>
                    <a:lnTo>
                      <a:pt x="24" y="68"/>
                    </a:lnTo>
                    <a:lnTo>
                      <a:pt x="27" y="70"/>
                    </a:lnTo>
                    <a:lnTo>
                      <a:pt x="29" y="72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0" y="13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9" y="10"/>
                    </a:lnTo>
                    <a:lnTo>
                      <a:pt x="58" y="10"/>
                    </a:lnTo>
                    <a:lnTo>
                      <a:pt x="57" y="9"/>
                    </a:lnTo>
                    <a:lnTo>
                      <a:pt x="56" y="8"/>
                    </a:lnTo>
                    <a:lnTo>
                      <a:pt x="0" y="31"/>
                    </a:lnTo>
                    <a:lnTo>
                      <a:pt x="56" y="8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1"/>
                    </a:lnTo>
                    <a:lnTo>
                      <a:pt x="19" y="3"/>
                    </a:lnTo>
                    <a:lnTo>
                      <a:pt x="13" y="8"/>
                    </a:lnTo>
                    <a:lnTo>
                      <a:pt x="8" y="12"/>
                    </a:lnTo>
                    <a:lnTo>
                      <a:pt x="5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1" y="42"/>
                    </a:lnTo>
                    <a:lnTo>
                      <a:pt x="4" y="47"/>
                    </a:lnTo>
                    <a:lnTo>
                      <a:pt x="7" y="53"/>
                    </a:lnTo>
                    <a:lnTo>
                      <a:pt x="13" y="59"/>
                    </a:lnTo>
                    <a:lnTo>
                      <a:pt x="67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" name="Freeform 4157"/>
              <p:cNvSpPr>
                <a:spLocks/>
              </p:cNvSpPr>
              <p:nvPr/>
            </p:nvSpPr>
            <p:spPr bwMode="auto">
              <a:xfrm>
                <a:off x="4382" y="3556"/>
                <a:ext cx="12" cy="8"/>
              </a:xfrm>
              <a:custGeom>
                <a:avLst/>
                <a:gdLst/>
                <a:ahLst/>
                <a:cxnLst>
                  <a:cxn ang="0">
                    <a:pos x="56" y="39"/>
                  </a:cxn>
                  <a:cxn ang="0">
                    <a:pos x="56" y="39"/>
                  </a:cxn>
                  <a:cxn ang="0">
                    <a:pos x="57" y="38"/>
                  </a:cxn>
                  <a:cxn ang="0">
                    <a:pos x="58" y="36"/>
                  </a:cxn>
                  <a:cxn ang="0">
                    <a:pos x="58" y="35"/>
                  </a:cxn>
                  <a:cxn ang="0">
                    <a:pos x="59" y="34"/>
                  </a:cxn>
                  <a:cxn ang="0">
                    <a:pos x="60" y="31"/>
                  </a:cxn>
                  <a:cxn ang="0">
                    <a:pos x="61" y="30"/>
                  </a:cxn>
                  <a:cxn ang="0">
                    <a:pos x="62" y="28"/>
                  </a:cxn>
                  <a:cxn ang="0">
                    <a:pos x="62" y="26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6" y="39"/>
                  </a:cxn>
                </a:cxnLst>
                <a:rect l="0" t="0" r="r" b="b"/>
                <a:pathLst>
                  <a:path w="62" h="39">
                    <a:moveTo>
                      <a:pt x="56" y="39"/>
                    </a:moveTo>
                    <a:lnTo>
                      <a:pt x="56" y="39"/>
                    </a:lnTo>
                    <a:lnTo>
                      <a:pt x="57" y="38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59" y="34"/>
                    </a:lnTo>
                    <a:lnTo>
                      <a:pt x="60" y="31"/>
                    </a:lnTo>
                    <a:lnTo>
                      <a:pt x="61" y="30"/>
                    </a:lnTo>
                    <a:lnTo>
                      <a:pt x="62" y="28"/>
                    </a:lnTo>
                    <a:lnTo>
                      <a:pt x="62" y="26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6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7" name="Freeform 4158"/>
              <p:cNvSpPr>
                <a:spLocks/>
              </p:cNvSpPr>
              <p:nvPr/>
            </p:nvSpPr>
            <p:spPr bwMode="auto">
              <a:xfrm>
                <a:off x="4381" y="3556"/>
                <a:ext cx="12" cy="11"/>
              </a:xfrm>
              <a:custGeom>
                <a:avLst/>
                <a:gdLst/>
                <a:ahLst/>
                <a:cxnLst>
                  <a:cxn ang="0">
                    <a:pos x="51" y="52"/>
                  </a:cxn>
                  <a:cxn ang="0">
                    <a:pos x="51" y="53"/>
                  </a:cxn>
                  <a:cxn ang="0">
                    <a:pos x="53" y="51"/>
                  </a:cxn>
                  <a:cxn ang="0">
                    <a:pos x="54" y="49"/>
                  </a:cxn>
                  <a:cxn ang="0">
                    <a:pos x="56" y="47"/>
                  </a:cxn>
                  <a:cxn ang="0">
                    <a:pos x="58" y="45"/>
                  </a:cxn>
                  <a:cxn ang="0">
                    <a:pos x="59" y="43"/>
                  </a:cxn>
                  <a:cxn ang="0">
                    <a:pos x="60" y="42"/>
                  </a:cxn>
                  <a:cxn ang="0">
                    <a:pos x="61" y="41"/>
                  </a:cxn>
                  <a:cxn ang="0">
                    <a:pos x="63" y="38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2" y="7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51" y="52"/>
                  </a:cxn>
                </a:cxnLst>
                <a:rect l="0" t="0" r="r" b="b"/>
                <a:pathLst>
                  <a:path w="63" h="53">
                    <a:moveTo>
                      <a:pt x="51" y="52"/>
                    </a:moveTo>
                    <a:lnTo>
                      <a:pt x="51" y="53"/>
                    </a:lnTo>
                    <a:lnTo>
                      <a:pt x="53" y="51"/>
                    </a:lnTo>
                    <a:lnTo>
                      <a:pt x="54" y="49"/>
                    </a:lnTo>
                    <a:lnTo>
                      <a:pt x="56" y="47"/>
                    </a:lnTo>
                    <a:lnTo>
                      <a:pt x="58" y="45"/>
                    </a:lnTo>
                    <a:lnTo>
                      <a:pt x="59" y="43"/>
                    </a:lnTo>
                    <a:lnTo>
                      <a:pt x="60" y="42"/>
                    </a:lnTo>
                    <a:lnTo>
                      <a:pt x="61" y="41"/>
                    </a:lnTo>
                    <a:lnTo>
                      <a:pt x="63" y="38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51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8" name="Freeform 4159"/>
              <p:cNvSpPr>
                <a:spLocks/>
              </p:cNvSpPr>
              <p:nvPr/>
            </p:nvSpPr>
            <p:spPr bwMode="auto">
              <a:xfrm>
                <a:off x="4377" y="3558"/>
                <a:ext cx="14" cy="11"/>
              </a:xfrm>
              <a:custGeom>
                <a:avLst/>
                <a:gdLst/>
                <a:ahLst/>
                <a:cxnLst>
                  <a:cxn ang="0">
                    <a:pos x="60" y="55"/>
                  </a:cxn>
                  <a:cxn ang="0">
                    <a:pos x="60" y="54"/>
                  </a:cxn>
                  <a:cxn ang="0">
                    <a:pos x="60" y="54"/>
                  </a:cxn>
                  <a:cxn ang="0">
                    <a:pos x="60" y="54"/>
                  </a:cxn>
                  <a:cxn ang="0">
                    <a:pos x="61" y="53"/>
                  </a:cxn>
                  <a:cxn ang="0">
                    <a:pos x="62" y="52"/>
                  </a:cxn>
                  <a:cxn ang="0">
                    <a:pos x="63" y="49"/>
                  </a:cxn>
                  <a:cxn ang="0">
                    <a:pos x="64" y="47"/>
                  </a:cxn>
                  <a:cxn ang="0">
                    <a:pos x="67" y="45"/>
                  </a:cxn>
                  <a:cxn ang="0">
                    <a:pos x="69" y="41"/>
                  </a:cxn>
                  <a:cxn ang="0">
                    <a:pos x="18" y="0"/>
                  </a:cxn>
                  <a:cxn ang="0">
                    <a:pos x="15" y="2"/>
                  </a:cxn>
                  <a:cxn ang="0">
                    <a:pos x="12" y="5"/>
                  </a:cxn>
                  <a:cxn ang="0">
                    <a:pos x="10" y="9"/>
                  </a:cxn>
                  <a:cxn ang="0">
                    <a:pos x="8" y="12"/>
                  </a:cxn>
                  <a:cxn ang="0">
                    <a:pos x="5" y="15"/>
                  </a:cxn>
                  <a:cxn ang="0">
                    <a:pos x="3" y="18"/>
                  </a:cxn>
                  <a:cxn ang="0">
                    <a:pos x="2" y="22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60" y="55"/>
                  </a:cxn>
                </a:cxnLst>
                <a:rect l="0" t="0" r="r" b="b"/>
                <a:pathLst>
                  <a:path w="69" h="55">
                    <a:moveTo>
                      <a:pt x="60" y="55"/>
                    </a:move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1" y="53"/>
                    </a:lnTo>
                    <a:lnTo>
                      <a:pt x="62" y="52"/>
                    </a:lnTo>
                    <a:lnTo>
                      <a:pt x="63" y="49"/>
                    </a:lnTo>
                    <a:lnTo>
                      <a:pt x="64" y="47"/>
                    </a:lnTo>
                    <a:lnTo>
                      <a:pt x="67" y="45"/>
                    </a:lnTo>
                    <a:lnTo>
                      <a:pt x="69" y="41"/>
                    </a:lnTo>
                    <a:lnTo>
                      <a:pt x="18" y="0"/>
                    </a:lnTo>
                    <a:lnTo>
                      <a:pt x="15" y="2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8" y="12"/>
                    </a:lnTo>
                    <a:lnTo>
                      <a:pt x="5" y="15"/>
                    </a:lnTo>
                    <a:lnTo>
                      <a:pt x="3" y="18"/>
                    </a:lnTo>
                    <a:lnTo>
                      <a:pt x="2" y="2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6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" name="Freeform 4160"/>
              <p:cNvSpPr>
                <a:spLocks/>
              </p:cNvSpPr>
              <p:nvPr/>
            </p:nvSpPr>
            <p:spPr bwMode="auto">
              <a:xfrm>
                <a:off x="4376" y="3563"/>
                <a:ext cx="13" cy="7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67" y="21"/>
                  </a:cxn>
                  <a:cxn ang="0">
                    <a:pos x="67" y="22"/>
                  </a:cxn>
                  <a:cxn ang="0">
                    <a:pos x="67" y="24"/>
                  </a:cxn>
                  <a:cxn ang="0">
                    <a:pos x="67" y="26"/>
                  </a:cxn>
                  <a:cxn ang="0">
                    <a:pos x="67" y="27"/>
                  </a:cxn>
                  <a:cxn ang="0">
                    <a:pos x="66" y="28"/>
                  </a:cxn>
                  <a:cxn ang="0">
                    <a:pos x="66" y="29"/>
                  </a:cxn>
                  <a:cxn ang="0">
                    <a:pos x="66" y="29"/>
                  </a:cxn>
                  <a:cxn ang="0">
                    <a:pos x="66" y="30"/>
                  </a:cxn>
                  <a:cxn ang="0">
                    <a:pos x="6" y="0"/>
                  </a:cxn>
                  <a:cxn ang="0">
                    <a:pos x="5" y="4"/>
                  </a:cxn>
                  <a:cxn ang="0">
                    <a:pos x="2" y="7"/>
                  </a:cxn>
                  <a:cxn ang="0">
                    <a:pos x="1" y="11"/>
                  </a:cxn>
                  <a:cxn ang="0">
                    <a:pos x="1" y="15"/>
                  </a:cxn>
                  <a:cxn ang="0">
                    <a:pos x="0" y="20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1" y="32"/>
                  </a:cxn>
                  <a:cxn ang="0">
                    <a:pos x="1" y="32"/>
                  </a:cxn>
                  <a:cxn ang="0">
                    <a:pos x="67" y="21"/>
                  </a:cxn>
                </a:cxnLst>
                <a:rect l="0" t="0" r="r" b="b"/>
                <a:pathLst>
                  <a:path w="67" h="32">
                    <a:moveTo>
                      <a:pt x="67" y="21"/>
                    </a:moveTo>
                    <a:lnTo>
                      <a:pt x="67" y="21"/>
                    </a:lnTo>
                    <a:lnTo>
                      <a:pt x="67" y="22"/>
                    </a:lnTo>
                    <a:lnTo>
                      <a:pt x="67" y="24"/>
                    </a:lnTo>
                    <a:lnTo>
                      <a:pt x="67" y="26"/>
                    </a:lnTo>
                    <a:lnTo>
                      <a:pt x="67" y="27"/>
                    </a:lnTo>
                    <a:lnTo>
                      <a:pt x="66" y="28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" y="0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" name="Freeform 4161"/>
              <p:cNvSpPr>
                <a:spLocks/>
              </p:cNvSpPr>
              <p:nvPr/>
            </p:nvSpPr>
            <p:spPr bwMode="auto">
              <a:xfrm>
                <a:off x="4376" y="3566"/>
                <a:ext cx="13" cy="9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2" y="1"/>
                  </a:cxn>
                  <a:cxn ang="0">
                    <a:pos x="62" y="2"/>
                  </a:cxn>
                  <a:cxn ang="0">
                    <a:pos x="64" y="3"/>
                  </a:cxn>
                  <a:cxn ang="0">
                    <a:pos x="64" y="3"/>
                  </a:cxn>
                  <a:cxn ang="0">
                    <a:pos x="65" y="4"/>
                  </a:cxn>
                  <a:cxn ang="0">
                    <a:pos x="65" y="6"/>
                  </a:cxn>
                  <a:cxn ang="0">
                    <a:pos x="65" y="7"/>
                  </a:cxn>
                  <a:cxn ang="0">
                    <a:pos x="66" y="8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1" y="28"/>
                  </a:cxn>
                  <a:cxn ang="0">
                    <a:pos x="2" y="31"/>
                  </a:cxn>
                  <a:cxn ang="0">
                    <a:pos x="5" y="34"/>
                  </a:cxn>
                  <a:cxn ang="0">
                    <a:pos x="7" y="38"/>
                  </a:cxn>
                  <a:cxn ang="0">
                    <a:pos x="9" y="41"/>
                  </a:cxn>
                  <a:cxn ang="0">
                    <a:pos x="12" y="45"/>
                  </a:cxn>
                  <a:cxn ang="0">
                    <a:pos x="14" y="47"/>
                  </a:cxn>
                  <a:cxn ang="0">
                    <a:pos x="14" y="47"/>
                  </a:cxn>
                  <a:cxn ang="0">
                    <a:pos x="61" y="0"/>
                  </a:cxn>
                </a:cxnLst>
                <a:rect l="0" t="0" r="r" b="b"/>
                <a:pathLst>
                  <a:path w="66" h="47">
                    <a:moveTo>
                      <a:pt x="61" y="0"/>
                    </a:moveTo>
                    <a:lnTo>
                      <a:pt x="61" y="0"/>
                    </a:lnTo>
                    <a:lnTo>
                      <a:pt x="62" y="1"/>
                    </a:lnTo>
                    <a:lnTo>
                      <a:pt x="62" y="2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5" y="4"/>
                    </a:lnTo>
                    <a:lnTo>
                      <a:pt x="65" y="6"/>
                    </a:lnTo>
                    <a:lnTo>
                      <a:pt x="65" y="7"/>
                    </a:lnTo>
                    <a:lnTo>
                      <a:pt x="66" y="8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1"/>
                    </a:lnTo>
                    <a:lnTo>
                      <a:pt x="5" y="34"/>
                    </a:lnTo>
                    <a:lnTo>
                      <a:pt x="7" y="38"/>
                    </a:lnTo>
                    <a:lnTo>
                      <a:pt x="9" y="41"/>
                    </a:lnTo>
                    <a:lnTo>
                      <a:pt x="12" y="45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" name="Freeform 4162"/>
              <p:cNvSpPr>
                <a:spLocks/>
              </p:cNvSpPr>
              <p:nvPr/>
            </p:nvSpPr>
            <p:spPr bwMode="auto">
              <a:xfrm>
                <a:off x="4379" y="3565"/>
                <a:ext cx="9" cy="1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39" y="1"/>
                  </a:cxn>
                  <a:cxn ang="0">
                    <a:pos x="40" y="1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5" y="4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0" y="52"/>
                  </a:cxn>
                  <a:cxn ang="0">
                    <a:pos x="3" y="56"/>
                  </a:cxn>
                  <a:cxn ang="0">
                    <a:pos x="8" y="59"/>
                  </a:cxn>
                  <a:cxn ang="0">
                    <a:pos x="13" y="61"/>
                  </a:cxn>
                  <a:cxn ang="0">
                    <a:pos x="17" y="64"/>
                  </a:cxn>
                  <a:cxn ang="0">
                    <a:pos x="22" y="66"/>
                  </a:cxn>
                  <a:cxn ang="0">
                    <a:pos x="28" y="67"/>
                  </a:cxn>
                  <a:cxn ang="0">
                    <a:pos x="33" y="67"/>
                  </a:cxn>
                  <a:cxn ang="0">
                    <a:pos x="38" y="67"/>
                  </a:cxn>
                  <a:cxn ang="0">
                    <a:pos x="38" y="67"/>
                  </a:cxn>
                  <a:cxn ang="0">
                    <a:pos x="36" y="0"/>
                  </a:cxn>
                </a:cxnLst>
                <a:rect l="0" t="0" r="r" b="b"/>
                <a:pathLst>
                  <a:path w="47" h="67">
                    <a:moveTo>
                      <a:pt x="36" y="0"/>
                    </a:moveTo>
                    <a:lnTo>
                      <a:pt x="36" y="0"/>
                    </a:lnTo>
                    <a:lnTo>
                      <a:pt x="37" y="0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4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0" y="52"/>
                    </a:lnTo>
                    <a:lnTo>
                      <a:pt x="3" y="56"/>
                    </a:lnTo>
                    <a:lnTo>
                      <a:pt x="8" y="59"/>
                    </a:lnTo>
                    <a:lnTo>
                      <a:pt x="13" y="61"/>
                    </a:lnTo>
                    <a:lnTo>
                      <a:pt x="17" y="64"/>
                    </a:lnTo>
                    <a:lnTo>
                      <a:pt x="22" y="66"/>
                    </a:lnTo>
                    <a:lnTo>
                      <a:pt x="28" y="67"/>
                    </a:lnTo>
                    <a:lnTo>
                      <a:pt x="33" y="67"/>
                    </a:lnTo>
                    <a:lnTo>
                      <a:pt x="38" y="67"/>
                    </a:lnTo>
                    <a:lnTo>
                      <a:pt x="38" y="6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2" name="Freeform 4163"/>
              <p:cNvSpPr>
                <a:spLocks/>
              </p:cNvSpPr>
              <p:nvPr/>
            </p:nvSpPr>
            <p:spPr bwMode="auto">
              <a:xfrm>
                <a:off x="4384" y="3565"/>
                <a:ext cx="10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8" y="0"/>
                  </a:cxn>
                  <a:cxn ang="0">
                    <a:pos x="10" y="67"/>
                  </a:cxn>
                  <a:cxn ang="0">
                    <a:pos x="16" y="67"/>
                  </a:cxn>
                  <a:cxn ang="0">
                    <a:pos x="20" y="66"/>
                  </a:cxn>
                  <a:cxn ang="0">
                    <a:pos x="26" y="65"/>
                  </a:cxn>
                  <a:cxn ang="0">
                    <a:pos x="31" y="63"/>
                  </a:cxn>
                  <a:cxn ang="0">
                    <a:pos x="35" y="59"/>
                  </a:cxn>
                  <a:cxn ang="0">
                    <a:pos x="40" y="57"/>
                  </a:cxn>
                  <a:cxn ang="0">
                    <a:pos x="44" y="53"/>
                  </a:cxn>
                  <a:cxn ang="0">
                    <a:pos x="47" y="50"/>
                  </a:cxn>
                  <a:cxn ang="0">
                    <a:pos x="47" y="50"/>
                  </a:cxn>
                  <a:cxn ang="0">
                    <a:pos x="0" y="4"/>
                  </a:cxn>
                </a:cxnLst>
                <a:rect l="0" t="0" r="r" b="b"/>
                <a:pathLst>
                  <a:path w="47" h="67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0" y="67"/>
                    </a:lnTo>
                    <a:lnTo>
                      <a:pt x="16" y="67"/>
                    </a:lnTo>
                    <a:lnTo>
                      <a:pt x="20" y="66"/>
                    </a:lnTo>
                    <a:lnTo>
                      <a:pt x="26" y="65"/>
                    </a:lnTo>
                    <a:lnTo>
                      <a:pt x="31" y="63"/>
                    </a:lnTo>
                    <a:lnTo>
                      <a:pt x="35" y="59"/>
                    </a:lnTo>
                    <a:lnTo>
                      <a:pt x="40" y="57"/>
                    </a:lnTo>
                    <a:lnTo>
                      <a:pt x="44" y="53"/>
                    </a:lnTo>
                    <a:lnTo>
                      <a:pt x="47" y="50"/>
                    </a:lnTo>
                    <a:lnTo>
                      <a:pt x="47" y="5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" name="Freeform 4164"/>
              <p:cNvSpPr>
                <a:spLocks/>
              </p:cNvSpPr>
              <p:nvPr/>
            </p:nvSpPr>
            <p:spPr bwMode="auto">
              <a:xfrm>
                <a:off x="4384" y="3565"/>
                <a:ext cx="13" cy="1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7" y="49"/>
                  </a:cxn>
                  <a:cxn ang="0">
                    <a:pos x="50" y="47"/>
                  </a:cxn>
                  <a:cxn ang="0">
                    <a:pos x="53" y="42"/>
                  </a:cxn>
                  <a:cxn ang="0">
                    <a:pos x="56" y="38"/>
                  </a:cxn>
                  <a:cxn ang="0">
                    <a:pos x="59" y="35"/>
                  </a:cxn>
                  <a:cxn ang="0">
                    <a:pos x="60" y="30"/>
                  </a:cxn>
                  <a:cxn ang="0">
                    <a:pos x="62" y="27"/>
                  </a:cxn>
                  <a:cxn ang="0">
                    <a:pos x="63" y="22"/>
                  </a:cxn>
                  <a:cxn ang="0">
                    <a:pos x="64" y="19"/>
                  </a:cxn>
                  <a:cxn ang="0">
                    <a:pos x="64" y="18"/>
                  </a:cxn>
                  <a:cxn ang="0">
                    <a:pos x="1" y="2"/>
                  </a:cxn>
                </a:cxnLst>
                <a:rect l="0" t="0" r="r" b="b"/>
                <a:pathLst>
                  <a:path w="64" h="49">
                    <a:moveTo>
                      <a:pt x="1" y="2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7" y="49"/>
                    </a:lnTo>
                    <a:lnTo>
                      <a:pt x="50" y="47"/>
                    </a:lnTo>
                    <a:lnTo>
                      <a:pt x="53" y="42"/>
                    </a:lnTo>
                    <a:lnTo>
                      <a:pt x="56" y="38"/>
                    </a:lnTo>
                    <a:lnTo>
                      <a:pt x="59" y="35"/>
                    </a:lnTo>
                    <a:lnTo>
                      <a:pt x="60" y="30"/>
                    </a:lnTo>
                    <a:lnTo>
                      <a:pt x="62" y="27"/>
                    </a:lnTo>
                    <a:lnTo>
                      <a:pt x="63" y="22"/>
                    </a:lnTo>
                    <a:lnTo>
                      <a:pt x="64" y="19"/>
                    </a:lnTo>
                    <a:lnTo>
                      <a:pt x="64" y="18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" name="Freeform 4165"/>
              <p:cNvSpPr>
                <a:spLocks/>
              </p:cNvSpPr>
              <p:nvPr/>
            </p:nvSpPr>
            <p:spPr bwMode="auto">
              <a:xfrm>
                <a:off x="4385" y="3561"/>
                <a:ext cx="13" cy="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3" y="37"/>
                  </a:cxn>
                  <a:cxn ang="0">
                    <a:pos x="64" y="33"/>
                  </a:cxn>
                  <a:cxn ang="0">
                    <a:pos x="66" y="27"/>
                  </a:cxn>
                  <a:cxn ang="0">
                    <a:pos x="66" y="23"/>
                  </a:cxn>
                  <a:cxn ang="0">
                    <a:pos x="67" y="18"/>
                  </a:cxn>
                  <a:cxn ang="0">
                    <a:pos x="66" y="14"/>
                  </a:cxn>
                  <a:cxn ang="0">
                    <a:pos x="66" y="9"/>
                  </a:cxn>
                  <a:cxn ang="0">
                    <a:pos x="64" y="4"/>
                  </a:cxn>
                  <a:cxn ang="0">
                    <a:pos x="63" y="0"/>
                  </a:cxn>
                  <a:cxn ang="0">
                    <a:pos x="63" y="1"/>
                  </a:cxn>
                  <a:cxn ang="0">
                    <a:pos x="0" y="18"/>
                  </a:cxn>
                </a:cxnLst>
                <a:rect l="0" t="0" r="r" b="b"/>
                <a:pathLst>
                  <a:path w="67" h="37">
                    <a:moveTo>
                      <a:pt x="0" y="18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7"/>
                    </a:lnTo>
                    <a:lnTo>
                      <a:pt x="66" y="23"/>
                    </a:lnTo>
                    <a:lnTo>
                      <a:pt x="67" y="18"/>
                    </a:lnTo>
                    <a:lnTo>
                      <a:pt x="66" y="14"/>
                    </a:lnTo>
                    <a:lnTo>
                      <a:pt x="66" y="9"/>
                    </a:lnTo>
                    <a:lnTo>
                      <a:pt x="64" y="4"/>
                    </a:lnTo>
                    <a:lnTo>
                      <a:pt x="63" y="0"/>
                    </a:lnTo>
                    <a:lnTo>
                      <a:pt x="63" y="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" name="Freeform 4166"/>
              <p:cNvSpPr>
                <a:spLocks/>
              </p:cNvSpPr>
              <p:nvPr/>
            </p:nvSpPr>
            <p:spPr bwMode="auto">
              <a:xfrm>
                <a:off x="4382" y="3552"/>
                <a:ext cx="15" cy="13"/>
              </a:xfrm>
              <a:custGeom>
                <a:avLst/>
                <a:gdLst/>
                <a:ahLst/>
                <a:cxnLst>
                  <a:cxn ang="0">
                    <a:pos x="64" y="47"/>
                  </a:cxn>
                  <a:cxn ang="0">
                    <a:pos x="7" y="53"/>
                  </a:cxn>
                  <a:cxn ang="0">
                    <a:pos x="9" y="56"/>
                  </a:cxn>
                  <a:cxn ang="0">
                    <a:pos x="10" y="58"/>
                  </a:cxn>
                  <a:cxn ang="0">
                    <a:pos x="11" y="60"/>
                  </a:cxn>
                  <a:cxn ang="0">
                    <a:pos x="12" y="62"/>
                  </a:cxn>
                  <a:cxn ang="0">
                    <a:pos x="14" y="64"/>
                  </a:cxn>
                  <a:cxn ang="0">
                    <a:pos x="14" y="65"/>
                  </a:cxn>
                  <a:cxn ang="0">
                    <a:pos x="14" y="66"/>
                  </a:cxn>
                  <a:cxn ang="0">
                    <a:pos x="15" y="66"/>
                  </a:cxn>
                  <a:cxn ang="0">
                    <a:pos x="78" y="49"/>
                  </a:cxn>
                  <a:cxn ang="0">
                    <a:pos x="77" y="44"/>
                  </a:cxn>
                  <a:cxn ang="0">
                    <a:pos x="76" y="40"/>
                  </a:cxn>
                  <a:cxn ang="0">
                    <a:pos x="74" y="35"/>
                  </a:cxn>
                  <a:cxn ang="0">
                    <a:pos x="71" y="30"/>
                  </a:cxn>
                  <a:cxn ang="0">
                    <a:pos x="69" y="27"/>
                  </a:cxn>
                  <a:cxn ang="0">
                    <a:pos x="67" y="22"/>
                  </a:cxn>
                  <a:cxn ang="0">
                    <a:pos x="64" y="19"/>
                  </a:cxn>
                  <a:cxn ang="0">
                    <a:pos x="61" y="14"/>
                  </a:cxn>
                  <a:cxn ang="0">
                    <a:pos x="3" y="21"/>
                  </a:cxn>
                  <a:cxn ang="0">
                    <a:pos x="61" y="14"/>
                  </a:cxn>
                  <a:cxn ang="0">
                    <a:pos x="56" y="8"/>
                  </a:cxn>
                  <a:cxn ang="0">
                    <a:pos x="51" y="4"/>
                  </a:cxn>
                  <a:cxn ang="0">
                    <a:pos x="45" y="2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26" y="2"/>
                  </a:cxn>
                  <a:cxn ang="0">
                    <a:pos x="21" y="4"/>
                  </a:cxn>
                  <a:cxn ang="0">
                    <a:pos x="15" y="6"/>
                  </a:cxn>
                  <a:cxn ang="0">
                    <a:pos x="10" y="11"/>
                  </a:cxn>
                  <a:cxn ang="0">
                    <a:pos x="6" y="15"/>
                  </a:cxn>
                  <a:cxn ang="0">
                    <a:pos x="3" y="21"/>
                  </a:cxn>
                  <a:cxn ang="0">
                    <a:pos x="1" y="27"/>
                  </a:cxn>
                  <a:cxn ang="0">
                    <a:pos x="0" y="33"/>
                  </a:cxn>
                  <a:cxn ang="0">
                    <a:pos x="1" y="40"/>
                  </a:cxn>
                  <a:cxn ang="0">
                    <a:pos x="3" y="47"/>
                  </a:cxn>
                  <a:cxn ang="0">
                    <a:pos x="7" y="53"/>
                  </a:cxn>
                  <a:cxn ang="0">
                    <a:pos x="64" y="47"/>
                  </a:cxn>
                </a:cxnLst>
                <a:rect l="0" t="0" r="r" b="b"/>
                <a:pathLst>
                  <a:path w="78" h="66">
                    <a:moveTo>
                      <a:pt x="64" y="47"/>
                    </a:moveTo>
                    <a:lnTo>
                      <a:pt x="7" y="53"/>
                    </a:lnTo>
                    <a:lnTo>
                      <a:pt x="9" y="56"/>
                    </a:lnTo>
                    <a:lnTo>
                      <a:pt x="10" y="58"/>
                    </a:lnTo>
                    <a:lnTo>
                      <a:pt x="11" y="60"/>
                    </a:lnTo>
                    <a:lnTo>
                      <a:pt x="12" y="62"/>
                    </a:lnTo>
                    <a:lnTo>
                      <a:pt x="14" y="64"/>
                    </a:lnTo>
                    <a:lnTo>
                      <a:pt x="14" y="65"/>
                    </a:lnTo>
                    <a:lnTo>
                      <a:pt x="14" y="66"/>
                    </a:lnTo>
                    <a:lnTo>
                      <a:pt x="15" y="66"/>
                    </a:lnTo>
                    <a:lnTo>
                      <a:pt x="78" y="49"/>
                    </a:lnTo>
                    <a:lnTo>
                      <a:pt x="77" y="44"/>
                    </a:lnTo>
                    <a:lnTo>
                      <a:pt x="76" y="40"/>
                    </a:lnTo>
                    <a:lnTo>
                      <a:pt x="74" y="35"/>
                    </a:lnTo>
                    <a:lnTo>
                      <a:pt x="71" y="30"/>
                    </a:lnTo>
                    <a:lnTo>
                      <a:pt x="69" y="27"/>
                    </a:lnTo>
                    <a:lnTo>
                      <a:pt x="67" y="22"/>
                    </a:lnTo>
                    <a:lnTo>
                      <a:pt x="64" y="19"/>
                    </a:lnTo>
                    <a:lnTo>
                      <a:pt x="61" y="14"/>
                    </a:lnTo>
                    <a:lnTo>
                      <a:pt x="3" y="21"/>
                    </a:lnTo>
                    <a:lnTo>
                      <a:pt x="61" y="14"/>
                    </a:lnTo>
                    <a:lnTo>
                      <a:pt x="56" y="8"/>
                    </a:lnTo>
                    <a:lnTo>
                      <a:pt x="51" y="4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6" y="15"/>
                    </a:lnTo>
                    <a:lnTo>
                      <a:pt x="3" y="21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40"/>
                    </a:lnTo>
                    <a:lnTo>
                      <a:pt x="3" y="47"/>
                    </a:lnTo>
                    <a:lnTo>
                      <a:pt x="7" y="53"/>
                    </a:lnTo>
                    <a:lnTo>
                      <a:pt x="6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6" name="Freeform 4167"/>
              <p:cNvSpPr>
                <a:spLocks/>
              </p:cNvSpPr>
              <p:nvPr/>
            </p:nvSpPr>
            <p:spPr bwMode="auto">
              <a:xfrm>
                <a:off x="4382" y="3536"/>
                <a:ext cx="25" cy="2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6" y="52"/>
                  </a:cxn>
                  <a:cxn ang="0">
                    <a:pos x="67" y="145"/>
                  </a:cxn>
                  <a:cxn ang="0">
                    <a:pos x="124" y="109"/>
                  </a:cxn>
                  <a:cxn ang="0">
                    <a:pos x="62" y="15"/>
                  </a:cxn>
                  <a:cxn ang="0">
                    <a:pos x="10" y="10"/>
                  </a:cxn>
                  <a:cxn ang="0">
                    <a:pos x="62" y="15"/>
                  </a:cxn>
                  <a:cxn ang="0">
                    <a:pos x="57" y="9"/>
                  </a:cxn>
                  <a:cxn ang="0">
                    <a:pos x="51" y="4"/>
                  </a:cxn>
                  <a:cxn ang="0">
                    <a:pos x="45" y="1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5" y="5"/>
                  </a:cxn>
                  <a:cxn ang="0">
                    <a:pos x="11" y="9"/>
                  </a:cxn>
                  <a:cxn ang="0">
                    <a:pos x="6" y="13"/>
                  </a:cxn>
                  <a:cxn ang="0">
                    <a:pos x="3" y="19"/>
                  </a:cxn>
                  <a:cxn ang="0">
                    <a:pos x="0" y="25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3" y="45"/>
                  </a:cxn>
                  <a:cxn ang="0">
                    <a:pos x="6" y="52"/>
                  </a:cxn>
                  <a:cxn ang="0">
                    <a:pos x="10" y="10"/>
                  </a:cxn>
                </a:cxnLst>
                <a:rect l="0" t="0" r="r" b="b"/>
                <a:pathLst>
                  <a:path w="124" h="145">
                    <a:moveTo>
                      <a:pt x="10" y="10"/>
                    </a:moveTo>
                    <a:lnTo>
                      <a:pt x="6" y="52"/>
                    </a:lnTo>
                    <a:lnTo>
                      <a:pt x="67" y="145"/>
                    </a:lnTo>
                    <a:lnTo>
                      <a:pt x="124" y="109"/>
                    </a:lnTo>
                    <a:lnTo>
                      <a:pt x="62" y="15"/>
                    </a:lnTo>
                    <a:lnTo>
                      <a:pt x="10" y="10"/>
                    </a:lnTo>
                    <a:lnTo>
                      <a:pt x="62" y="15"/>
                    </a:lnTo>
                    <a:lnTo>
                      <a:pt x="57" y="9"/>
                    </a:lnTo>
                    <a:lnTo>
                      <a:pt x="51" y="4"/>
                    </a:lnTo>
                    <a:lnTo>
                      <a:pt x="45" y="1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5"/>
                    </a:lnTo>
                    <a:lnTo>
                      <a:pt x="11" y="9"/>
                    </a:lnTo>
                    <a:lnTo>
                      <a:pt x="6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3" y="45"/>
                    </a:lnTo>
                    <a:lnTo>
                      <a:pt x="6" y="5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7" name="Freeform 4168"/>
              <p:cNvSpPr>
                <a:spLocks/>
              </p:cNvSpPr>
              <p:nvPr/>
            </p:nvSpPr>
            <p:spPr bwMode="auto">
              <a:xfrm>
                <a:off x="4384" y="3533"/>
                <a:ext cx="15" cy="14"/>
              </a:xfrm>
              <a:custGeom>
                <a:avLst/>
                <a:gdLst/>
                <a:ahLst/>
                <a:cxnLst>
                  <a:cxn ang="0">
                    <a:pos x="65" y="16"/>
                  </a:cxn>
                  <a:cxn ang="0">
                    <a:pos x="13" y="10"/>
                  </a:cxn>
                  <a:cxn ang="0">
                    <a:pos x="0" y="24"/>
                  </a:cxn>
                  <a:cxn ang="0">
                    <a:pos x="47" y="70"/>
                  </a:cxn>
                  <a:cxn ang="0">
                    <a:pos x="61" y="57"/>
                  </a:cxn>
                  <a:cxn ang="0">
                    <a:pos x="65" y="16"/>
                  </a:cxn>
                  <a:cxn ang="0">
                    <a:pos x="61" y="57"/>
                  </a:cxn>
                  <a:cxn ang="0">
                    <a:pos x="65" y="52"/>
                  </a:cxn>
                  <a:cxn ang="0">
                    <a:pos x="69" y="45"/>
                  </a:cxn>
                  <a:cxn ang="0">
                    <a:pos x="71" y="39"/>
                  </a:cxn>
                  <a:cxn ang="0">
                    <a:pos x="71" y="32"/>
                  </a:cxn>
                  <a:cxn ang="0">
                    <a:pos x="70" y="26"/>
                  </a:cxn>
                  <a:cxn ang="0">
                    <a:pos x="68" y="21"/>
                  </a:cxn>
                  <a:cxn ang="0">
                    <a:pos x="64" y="15"/>
                  </a:cxn>
                  <a:cxn ang="0">
                    <a:pos x="61" y="10"/>
                  </a:cxn>
                  <a:cxn ang="0">
                    <a:pos x="56" y="6"/>
                  </a:cxn>
                  <a:cxn ang="0">
                    <a:pos x="50" y="3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6" y="2"/>
                  </a:cxn>
                  <a:cxn ang="0">
                    <a:pos x="19" y="6"/>
                  </a:cxn>
                  <a:cxn ang="0">
                    <a:pos x="13" y="10"/>
                  </a:cxn>
                  <a:cxn ang="0">
                    <a:pos x="65" y="16"/>
                  </a:cxn>
                </a:cxnLst>
                <a:rect l="0" t="0" r="r" b="b"/>
                <a:pathLst>
                  <a:path w="71" h="70">
                    <a:moveTo>
                      <a:pt x="65" y="16"/>
                    </a:moveTo>
                    <a:lnTo>
                      <a:pt x="13" y="10"/>
                    </a:lnTo>
                    <a:lnTo>
                      <a:pt x="0" y="24"/>
                    </a:lnTo>
                    <a:lnTo>
                      <a:pt x="47" y="70"/>
                    </a:lnTo>
                    <a:lnTo>
                      <a:pt x="61" y="57"/>
                    </a:lnTo>
                    <a:lnTo>
                      <a:pt x="65" y="16"/>
                    </a:lnTo>
                    <a:lnTo>
                      <a:pt x="61" y="57"/>
                    </a:lnTo>
                    <a:lnTo>
                      <a:pt x="65" y="52"/>
                    </a:lnTo>
                    <a:lnTo>
                      <a:pt x="69" y="45"/>
                    </a:lnTo>
                    <a:lnTo>
                      <a:pt x="71" y="39"/>
                    </a:lnTo>
                    <a:lnTo>
                      <a:pt x="71" y="32"/>
                    </a:lnTo>
                    <a:lnTo>
                      <a:pt x="70" y="26"/>
                    </a:lnTo>
                    <a:lnTo>
                      <a:pt x="68" y="21"/>
                    </a:lnTo>
                    <a:lnTo>
                      <a:pt x="64" y="15"/>
                    </a:lnTo>
                    <a:lnTo>
                      <a:pt x="61" y="10"/>
                    </a:lnTo>
                    <a:lnTo>
                      <a:pt x="56" y="6"/>
                    </a:lnTo>
                    <a:lnTo>
                      <a:pt x="50" y="3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19" y="6"/>
                    </a:lnTo>
                    <a:lnTo>
                      <a:pt x="13" y="10"/>
                    </a:lnTo>
                    <a:lnTo>
                      <a:pt x="65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8" name="Freeform 4169"/>
              <p:cNvSpPr>
                <a:spLocks/>
              </p:cNvSpPr>
              <p:nvPr/>
            </p:nvSpPr>
            <p:spPr bwMode="auto">
              <a:xfrm>
                <a:off x="4386" y="3536"/>
                <a:ext cx="15" cy="13"/>
              </a:xfrm>
              <a:custGeom>
                <a:avLst/>
                <a:gdLst/>
                <a:ahLst/>
                <a:cxnLst>
                  <a:cxn ang="0">
                    <a:pos x="71" y="31"/>
                  </a:cxn>
                  <a:cxn ang="0">
                    <a:pos x="66" y="15"/>
                  </a:cxn>
                  <a:cxn ang="0">
                    <a:pos x="56" y="0"/>
                  </a:cxn>
                  <a:cxn ang="0">
                    <a:pos x="0" y="36"/>
                  </a:cxn>
                  <a:cxn ang="0">
                    <a:pos x="10" y="52"/>
                  </a:cxn>
                  <a:cxn ang="0">
                    <a:pos x="71" y="31"/>
                  </a:cxn>
                  <a:cxn ang="0">
                    <a:pos x="10" y="52"/>
                  </a:cxn>
                  <a:cxn ang="0">
                    <a:pos x="15" y="58"/>
                  </a:cxn>
                  <a:cxn ang="0">
                    <a:pos x="21" y="62"/>
                  </a:cxn>
                  <a:cxn ang="0">
                    <a:pos x="26" y="65"/>
                  </a:cxn>
                  <a:cxn ang="0">
                    <a:pos x="32" y="67"/>
                  </a:cxn>
                  <a:cxn ang="0">
                    <a:pos x="39" y="67"/>
                  </a:cxn>
                  <a:cxn ang="0">
                    <a:pos x="45" y="66"/>
                  </a:cxn>
                  <a:cxn ang="0">
                    <a:pos x="51" y="65"/>
                  </a:cxn>
                  <a:cxn ang="0">
                    <a:pos x="56" y="61"/>
                  </a:cxn>
                  <a:cxn ang="0">
                    <a:pos x="61" y="58"/>
                  </a:cxn>
                  <a:cxn ang="0">
                    <a:pos x="66" y="53"/>
                  </a:cxn>
                  <a:cxn ang="0">
                    <a:pos x="69" y="47"/>
                  </a:cxn>
                  <a:cxn ang="0">
                    <a:pos x="71" y="41"/>
                  </a:cxn>
                  <a:cxn ang="0">
                    <a:pos x="73" y="36"/>
                  </a:cxn>
                  <a:cxn ang="0">
                    <a:pos x="71" y="29"/>
                  </a:cxn>
                  <a:cxn ang="0">
                    <a:pos x="70" y="22"/>
                  </a:cxn>
                  <a:cxn ang="0">
                    <a:pos x="66" y="15"/>
                  </a:cxn>
                  <a:cxn ang="0">
                    <a:pos x="71" y="31"/>
                  </a:cxn>
                </a:cxnLst>
                <a:rect l="0" t="0" r="r" b="b"/>
                <a:pathLst>
                  <a:path w="73" h="67">
                    <a:moveTo>
                      <a:pt x="71" y="31"/>
                    </a:moveTo>
                    <a:lnTo>
                      <a:pt x="66" y="15"/>
                    </a:lnTo>
                    <a:lnTo>
                      <a:pt x="56" y="0"/>
                    </a:lnTo>
                    <a:lnTo>
                      <a:pt x="0" y="36"/>
                    </a:lnTo>
                    <a:lnTo>
                      <a:pt x="10" y="52"/>
                    </a:lnTo>
                    <a:lnTo>
                      <a:pt x="71" y="31"/>
                    </a:lnTo>
                    <a:lnTo>
                      <a:pt x="10" y="52"/>
                    </a:lnTo>
                    <a:lnTo>
                      <a:pt x="15" y="58"/>
                    </a:lnTo>
                    <a:lnTo>
                      <a:pt x="21" y="62"/>
                    </a:lnTo>
                    <a:lnTo>
                      <a:pt x="26" y="65"/>
                    </a:lnTo>
                    <a:lnTo>
                      <a:pt x="32" y="67"/>
                    </a:lnTo>
                    <a:lnTo>
                      <a:pt x="39" y="67"/>
                    </a:lnTo>
                    <a:lnTo>
                      <a:pt x="45" y="66"/>
                    </a:lnTo>
                    <a:lnTo>
                      <a:pt x="51" y="65"/>
                    </a:lnTo>
                    <a:lnTo>
                      <a:pt x="56" y="61"/>
                    </a:lnTo>
                    <a:lnTo>
                      <a:pt x="61" y="58"/>
                    </a:lnTo>
                    <a:lnTo>
                      <a:pt x="66" y="53"/>
                    </a:lnTo>
                    <a:lnTo>
                      <a:pt x="69" y="47"/>
                    </a:lnTo>
                    <a:lnTo>
                      <a:pt x="71" y="41"/>
                    </a:lnTo>
                    <a:lnTo>
                      <a:pt x="73" y="36"/>
                    </a:lnTo>
                    <a:lnTo>
                      <a:pt x="71" y="29"/>
                    </a:lnTo>
                    <a:lnTo>
                      <a:pt x="70" y="22"/>
                    </a:lnTo>
                    <a:lnTo>
                      <a:pt x="66" y="15"/>
                    </a:lnTo>
                    <a:lnTo>
                      <a:pt x="71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9" name="Freeform 4170"/>
              <p:cNvSpPr>
                <a:spLocks/>
              </p:cNvSpPr>
              <p:nvPr/>
            </p:nvSpPr>
            <p:spPr bwMode="auto">
              <a:xfrm>
                <a:off x="4387" y="3536"/>
                <a:ext cx="14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4"/>
                  </a:cxn>
                  <a:cxn ang="0">
                    <a:pos x="2" y="9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67" y="32"/>
                  </a:cxn>
                  <a:cxn ang="0">
                    <a:pos x="67" y="30"/>
                  </a:cxn>
                  <a:cxn ang="0">
                    <a:pos x="67" y="26"/>
                  </a:cxn>
                  <a:cxn ang="0">
                    <a:pos x="67" y="24"/>
                  </a:cxn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7" y="19"/>
                  </a:cxn>
                  <a:cxn ang="0">
                    <a:pos x="69" y="18"/>
                  </a:cxn>
                  <a:cxn ang="0">
                    <a:pos x="69" y="19"/>
                  </a:cxn>
                  <a:cxn ang="0">
                    <a:pos x="4" y="0"/>
                  </a:cxn>
                </a:cxnLst>
                <a:rect l="0" t="0" r="r" b="b"/>
                <a:pathLst>
                  <a:path w="69" h="36">
                    <a:moveTo>
                      <a:pt x="4" y="0"/>
                    </a:moveTo>
                    <a:lnTo>
                      <a:pt x="4" y="0"/>
                    </a:lnTo>
                    <a:lnTo>
                      <a:pt x="3" y="4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67" y="32"/>
                    </a:lnTo>
                    <a:lnTo>
                      <a:pt x="67" y="30"/>
                    </a:lnTo>
                    <a:lnTo>
                      <a:pt x="67" y="26"/>
                    </a:lnTo>
                    <a:lnTo>
                      <a:pt x="67" y="24"/>
                    </a:lnTo>
                    <a:lnTo>
                      <a:pt x="67" y="23"/>
                    </a:lnTo>
                    <a:lnTo>
                      <a:pt x="67" y="21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69" y="18"/>
                    </a:lnTo>
                    <a:lnTo>
                      <a:pt x="69" y="1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0" name="Freeform 4171"/>
              <p:cNvSpPr>
                <a:spLocks/>
              </p:cNvSpPr>
              <p:nvPr/>
            </p:nvSpPr>
            <p:spPr bwMode="auto">
              <a:xfrm>
                <a:off x="4388" y="3530"/>
                <a:ext cx="13" cy="1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5" y="3"/>
                  </a:cxn>
                  <a:cxn ang="0">
                    <a:pos x="13" y="7"/>
                  </a:cxn>
                  <a:cxn ang="0">
                    <a:pos x="9" y="10"/>
                  </a:cxn>
                  <a:cxn ang="0">
                    <a:pos x="7" y="14"/>
                  </a:cxn>
                  <a:cxn ang="0">
                    <a:pos x="5" y="18"/>
                  </a:cxn>
                  <a:cxn ang="0">
                    <a:pos x="3" y="22"/>
                  </a:cxn>
                  <a:cxn ang="0">
                    <a:pos x="1" y="26"/>
                  </a:cxn>
                  <a:cxn ang="0">
                    <a:pos x="0" y="30"/>
                  </a:cxn>
                  <a:cxn ang="0">
                    <a:pos x="65" y="49"/>
                  </a:cxn>
                  <a:cxn ang="0">
                    <a:pos x="65" y="49"/>
                  </a:cxn>
                  <a:cxn ang="0">
                    <a:pos x="65" y="48"/>
                  </a:cxn>
                  <a:cxn ang="0">
                    <a:pos x="65" y="48"/>
                  </a:cxn>
                  <a:cxn ang="0">
                    <a:pos x="65" y="48"/>
                  </a:cxn>
                  <a:cxn ang="0">
                    <a:pos x="65" y="48"/>
                  </a:cxn>
                  <a:cxn ang="0">
                    <a:pos x="65" y="48"/>
                  </a:cxn>
                  <a:cxn ang="0">
                    <a:pos x="65" y="47"/>
                  </a:cxn>
                  <a:cxn ang="0">
                    <a:pos x="65" y="47"/>
                  </a:cxn>
                  <a:cxn ang="0">
                    <a:pos x="65" y="47"/>
                  </a:cxn>
                  <a:cxn ang="0">
                    <a:pos x="18" y="0"/>
                  </a:cxn>
                </a:cxnLst>
                <a:rect l="0" t="0" r="r" b="b"/>
                <a:pathLst>
                  <a:path w="65" h="49">
                    <a:moveTo>
                      <a:pt x="18" y="0"/>
                    </a:moveTo>
                    <a:lnTo>
                      <a:pt x="18" y="0"/>
                    </a:lnTo>
                    <a:lnTo>
                      <a:pt x="15" y="3"/>
                    </a:lnTo>
                    <a:lnTo>
                      <a:pt x="13" y="7"/>
                    </a:lnTo>
                    <a:lnTo>
                      <a:pt x="9" y="10"/>
                    </a:lnTo>
                    <a:lnTo>
                      <a:pt x="7" y="14"/>
                    </a:lnTo>
                    <a:lnTo>
                      <a:pt x="5" y="18"/>
                    </a:lnTo>
                    <a:lnTo>
                      <a:pt x="3" y="22"/>
                    </a:lnTo>
                    <a:lnTo>
                      <a:pt x="1" y="26"/>
                    </a:lnTo>
                    <a:lnTo>
                      <a:pt x="0" y="30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5" y="48"/>
                    </a:lnTo>
                    <a:lnTo>
                      <a:pt x="65" y="48"/>
                    </a:lnTo>
                    <a:lnTo>
                      <a:pt x="65" y="48"/>
                    </a:lnTo>
                    <a:lnTo>
                      <a:pt x="65" y="48"/>
                    </a:lnTo>
                    <a:lnTo>
                      <a:pt x="65" y="48"/>
                    </a:lnTo>
                    <a:lnTo>
                      <a:pt x="65" y="47"/>
                    </a:lnTo>
                    <a:lnTo>
                      <a:pt x="65" y="47"/>
                    </a:lnTo>
                    <a:lnTo>
                      <a:pt x="65" y="4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1" name="Freeform 4172"/>
              <p:cNvSpPr>
                <a:spLocks/>
              </p:cNvSpPr>
              <p:nvPr/>
            </p:nvSpPr>
            <p:spPr bwMode="auto">
              <a:xfrm>
                <a:off x="4391" y="3526"/>
                <a:ext cx="10" cy="13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6" y="0"/>
                  </a:cxn>
                  <a:cxn ang="0">
                    <a:pos x="30" y="2"/>
                  </a:cxn>
                  <a:cxn ang="0">
                    <a:pos x="26" y="3"/>
                  </a:cxn>
                  <a:cxn ang="0">
                    <a:pos x="20" y="4"/>
                  </a:cxn>
                  <a:cxn ang="0">
                    <a:pos x="15" y="6"/>
                  </a:cxn>
                  <a:cxn ang="0">
                    <a:pos x="11" y="9"/>
                  </a:cxn>
                  <a:cxn ang="0">
                    <a:pos x="7" y="12"/>
                  </a:cxn>
                  <a:cxn ang="0">
                    <a:pos x="4" y="14"/>
                  </a:cxn>
                  <a:cxn ang="0">
                    <a:pos x="0" y="18"/>
                  </a:cxn>
                  <a:cxn ang="0">
                    <a:pos x="47" y="65"/>
                  </a:cxn>
                  <a:cxn ang="0">
                    <a:pos x="48" y="65"/>
                  </a:cxn>
                  <a:cxn ang="0">
                    <a:pos x="48" y="65"/>
                  </a:cxn>
                  <a:cxn ang="0">
                    <a:pos x="47" y="65"/>
                  </a:cxn>
                  <a:cxn ang="0">
                    <a:pos x="47" y="65"/>
                  </a:cxn>
                  <a:cxn ang="0">
                    <a:pos x="45" y="66"/>
                  </a:cxn>
                  <a:cxn ang="0">
                    <a:pos x="45" y="66"/>
                  </a:cxn>
                  <a:cxn ang="0">
                    <a:pos x="44" y="66"/>
                  </a:cxn>
                  <a:cxn ang="0">
                    <a:pos x="43" y="66"/>
                  </a:cxn>
                  <a:cxn ang="0">
                    <a:pos x="43" y="66"/>
                  </a:cxn>
                  <a:cxn ang="0">
                    <a:pos x="35" y="0"/>
                  </a:cxn>
                </a:cxnLst>
                <a:rect l="0" t="0" r="r" b="b"/>
                <a:pathLst>
                  <a:path w="48" h="66">
                    <a:moveTo>
                      <a:pt x="35" y="0"/>
                    </a:moveTo>
                    <a:lnTo>
                      <a:pt x="36" y="0"/>
                    </a:lnTo>
                    <a:lnTo>
                      <a:pt x="30" y="2"/>
                    </a:lnTo>
                    <a:lnTo>
                      <a:pt x="26" y="3"/>
                    </a:lnTo>
                    <a:lnTo>
                      <a:pt x="20" y="4"/>
                    </a:lnTo>
                    <a:lnTo>
                      <a:pt x="15" y="6"/>
                    </a:lnTo>
                    <a:lnTo>
                      <a:pt x="11" y="9"/>
                    </a:lnTo>
                    <a:lnTo>
                      <a:pt x="7" y="12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47" y="65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47" y="65"/>
                    </a:lnTo>
                    <a:lnTo>
                      <a:pt x="47" y="65"/>
                    </a:lnTo>
                    <a:lnTo>
                      <a:pt x="45" y="66"/>
                    </a:lnTo>
                    <a:lnTo>
                      <a:pt x="45" y="66"/>
                    </a:lnTo>
                    <a:lnTo>
                      <a:pt x="44" y="66"/>
                    </a:lnTo>
                    <a:lnTo>
                      <a:pt x="43" y="66"/>
                    </a:lnTo>
                    <a:lnTo>
                      <a:pt x="43" y="6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2" name="Freeform 4173"/>
              <p:cNvSpPr>
                <a:spLocks/>
              </p:cNvSpPr>
              <p:nvPr/>
            </p:nvSpPr>
            <p:spPr bwMode="auto">
              <a:xfrm>
                <a:off x="4396" y="3526"/>
                <a:ext cx="14" cy="15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0" y="11"/>
                  </a:cxn>
                  <a:cxn ang="0">
                    <a:pos x="47" y="8"/>
                  </a:cxn>
                  <a:cxn ang="0">
                    <a:pos x="42" y="6"/>
                  </a:cxn>
                  <a:cxn ang="0">
                    <a:pos x="38" y="4"/>
                  </a:cxn>
                  <a:cxn ang="0">
                    <a:pos x="32" y="3"/>
                  </a:cxn>
                  <a:cxn ang="0">
                    <a:pos x="27" y="1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1" y="1"/>
                  </a:cxn>
                  <a:cxn ang="0">
                    <a:pos x="19" y="67"/>
                  </a:cxn>
                  <a:cxn ang="0">
                    <a:pos x="19" y="67"/>
                  </a:cxn>
                  <a:cxn ang="0">
                    <a:pos x="18" y="67"/>
                  </a:cxn>
                  <a:cxn ang="0">
                    <a:pos x="17" y="67"/>
                  </a:cxn>
                  <a:cxn ang="0">
                    <a:pos x="16" y="67"/>
                  </a:cxn>
                  <a:cxn ang="0">
                    <a:pos x="16" y="67"/>
                  </a:cxn>
                  <a:cxn ang="0">
                    <a:pos x="15" y="67"/>
                  </a:cxn>
                  <a:cxn ang="0">
                    <a:pos x="15" y="67"/>
                  </a:cxn>
                  <a:cxn ang="0">
                    <a:pos x="15" y="67"/>
                  </a:cxn>
                  <a:cxn ang="0">
                    <a:pos x="67" y="35"/>
                  </a:cxn>
                  <a:cxn ang="0">
                    <a:pos x="15" y="67"/>
                  </a:cxn>
                  <a:cxn ang="0">
                    <a:pos x="21" y="71"/>
                  </a:cxn>
                  <a:cxn ang="0">
                    <a:pos x="28" y="72"/>
                  </a:cxn>
                  <a:cxn ang="0">
                    <a:pos x="35" y="73"/>
                  </a:cxn>
                  <a:cxn ang="0">
                    <a:pos x="41" y="72"/>
                  </a:cxn>
                  <a:cxn ang="0">
                    <a:pos x="47" y="70"/>
                  </a:cxn>
                  <a:cxn ang="0">
                    <a:pos x="53" y="66"/>
                  </a:cxn>
                  <a:cxn ang="0">
                    <a:pos x="57" y="61"/>
                  </a:cxn>
                  <a:cxn ang="0">
                    <a:pos x="61" y="57"/>
                  </a:cxn>
                  <a:cxn ang="0">
                    <a:pos x="64" y="51"/>
                  </a:cxn>
                  <a:cxn ang="0">
                    <a:pos x="65" y="45"/>
                  </a:cxn>
                  <a:cxn ang="0">
                    <a:pos x="67" y="38"/>
                  </a:cxn>
                  <a:cxn ang="0">
                    <a:pos x="67" y="33"/>
                  </a:cxn>
                  <a:cxn ang="0">
                    <a:pos x="64" y="27"/>
                  </a:cxn>
                  <a:cxn ang="0">
                    <a:pos x="62" y="21"/>
                  </a:cxn>
                  <a:cxn ang="0">
                    <a:pos x="57" y="15"/>
                  </a:cxn>
                  <a:cxn ang="0">
                    <a:pos x="50" y="11"/>
                  </a:cxn>
                  <a:cxn ang="0">
                    <a:pos x="0" y="42"/>
                  </a:cxn>
                </a:cxnLst>
                <a:rect l="0" t="0" r="r" b="b"/>
                <a:pathLst>
                  <a:path w="67" h="73">
                    <a:moveTo>
                      <a:pt x="0" y="42"/>
                    </a:moveTo>
                    <a:lnTo>
                      <a:pt x="50" y="11"/>
                    </a:lnTo>
                    <a:lnTo>
                      <a:pt x="47" y="8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2" y="3"/>
                    </a:lnTo>
                    <a:lnTo>
                      <a:pt x="27" y="1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19" y="67"/>
                    </a:lnTo>
                    <a:lnTo>
                      <a:pt x="19" y="67"/>
                    </a:lnTo>
                    <a:lnTo>
                      <a:pt x="18" y="67"/>
                    </a:lnTo>
                    <a:lnTo>
                      <a:pt x="17" y="67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67" y="35"/>
                    </a:lnTo>
                    <a:lnTo>
                      <a:pt x="15" y="67"/>
                    </a:lnTo>
                    <a:lnTo>
                      <a:pt x="21" y="71"/>
                    </a:lnTo>
                    <a:lnTo>
                      <a:pt x="28" y="72"/>
                    </a:lnTo>
                    <a:lnTo>
                      <a:pt x="35" y="73"/>
                    </a:lnTo>
                    <a:lnTo>
                      <a:pt x="41" y="72"/>
                    </a:lnTo>
                    <a:lnTo>
                      <a:pt x="47" y="70"/>
                    </a:lnTo>
                    <a:lnTo>
                      <a:pt x="53" y="66"/>
                    </a:lnTo>
                    <a:lnTo>
                      <a:pt x="57" y="61"/>
                    </a:lnTo>
                    <a:lnTo>
                      <a:pt x="61" y="57"/>
                    </a:lnTo>
                    <a:lnTo>
                      <a:pt x="64" y="51"/>
                    </a:lnTo>
                    <a:lnTo>
                      <a:pt x="65" y="45"/>
                    </a:lnTo>
                    <a:lnTo>
                      <a:pt x="67" y="38"/>
                    </a:lnTo>
                    <a:lnTo>
                      <a:pt x="67" y="33"/>
                    </a:lnTo>
                    <a:lnTo>
                      <a:pt x="64" y="27"/>
                    </a:lnTo>
                    <a:lnTo>
                      <a:pt x="62" y="21"/>
                    </a:lnTo>
                    <a:lnTo>
                      <a:pt x="57" y="15"/>
                    </a:lnTo>
                    <a:lnTo>
                      <a:pt x="50" y="11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3" name="Freeform 4174"/>
              <p:cNvSpPr>
                <a:spLocks/>
              </p:cNvSpPr>
              <p:nvPr/>
            </p:nvSpPr>
            <p:spPr bwMode="auto">
              <a:xfrm>
                <a:off x="4396" y="3527"/>
                <a:ext cx="14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5"/>
                  </a:cxn>
                  <a:cxn ang="0">
                    <a:pos x="3" y="9"/>
                  </a:cxn>
                  <a:cxn ang="0">
                    <a:pos x="2" y="14"/>
                  </a:cxn>
                  <a:cxn ang="0">
                    <a:pos x="2" y="19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2" y="31"/>
                  </a:cxn>
                  <a:cxn ang="0">
                    <a:pos x="2" y="36"/>
                  </a:cxn>
                  <a:cxn ang="0">
                    <a:pos x="69" y="29"/>
                  </a:cxn>
                  <a:cxn ang="0">
                    <a:pos x="67" y="27"/>
                  </a:cxn>
                  <a:cxn ang="0">
                    <a:pos x="67" y="25"/>
                  </a:cxn>
                  <a:cxn ang="0">
                    <a:pos x="67" y="23"/>
                  </a:cxn>
                  <a:cxn ang="0">
                    <a:pos x="67" y="22"/>
                  </a:cxn>
                  <a:cxn ang="0">
                    <a:pos x="67" y="21"/>
                  </a:cxn>
                  <a:cxn ang="0">
                    <a:pos x="69" y="20"/>
                  </a:cxn>
                  <a:cxn ang="0">
                    <a:pos x="69" y="19"/>
                  </a:cxn>
                  <a:cxn ang="0">
                    <a:pos x="69" y="19"/>
                  </a:cxn>
                  <a:cxn ang="0">
                    <a:pos x="69" y="19"/>
                  </a:cxn>
                  <a:cxn ang="0">
                    <a:pos x="4" y="0"/>
                  </a:cxn>
                </a:cxnLst>
                <a:rect l="0" t="0" r="r" b="b"/>
                <a:pathLst>
                  <a:path w="69" h="36">
                    <a:moveTo>
                      <a:pt x="4" y="0"/>
                    </a:moveTo>
                    <a:lnTo>
                      <a:pt x="4" y="0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2" y="19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2" y="36"/>
                    </a:lnTo>
                    <a:lnTo>
                      <a:pt x="69" y="29"/>
                    </a:lnTo>
                    <a:lnTo>
                      <a:pt x="67" y="27"/>
                    </a:lnTo>
                    <a:lnTo>
                      <a:pt x="67" y="25"/>
                    </a:lnTo>
                    <a:lnTo>
                      <a:pt x="67" y="23"/>
                    </a:lnTo>
                    <a:lnTo>
                      <a:pt x="67" y="22"/>
                    </a:lnTo>
                    <a:lnTo>
                      <a:pt x="67" y="21"/>
                    </a:lnTo>
                    <a:lnTo>
                      <a:pt x="69" y="20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4" name="Freeform 4175"/>
              <p:cNvSpPr>
                <a:spLocks/>
              </p:cNvSpPr>
              <p:nvPr/>
            </p:nvSpPr>
            <p:spPr bwMode="auto">
              <a:xfrm>
                <a:off x="4397" y="3521"/>
                <a:ext cx="13" cy="1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6" y="3"/>
                  </a:cxn>
                  <a:cxn ang="0">
                    <a:pos x="13" y="7"/>
                  </a:cxn>
                  <a:cxn ang="0">
                    <a:pos x="10" y="11"/>
                  </a:cxn>
                  <a:cxn ang="0">
                    <a:pos x="8" y="15"/>
                  </a:cxn>
                  <a:cxn ang="0">
                    <a:pos x="6" y="19"/>
                  </a:cxn>
                  <a:cxn ang="0">
                    <a:pos x="3" y="23"/>
                  </a:cxn>
                  <a:cxn ang="0">
                    <a:pos x="1" y="27"/>
                  </a:cxn>
                  <a:cxn ang="0">
                    <a:pos x="0" y="32"/>
                  </a:cxn>
                  <a:cxn ang="0">
                    <a:pos x="65" y="51"/>
                  </a:cxn>
                  <a:cxn ang="0">
                    <a:pos x="65" y="49"/>
                  </a:cxn>
                  <a:cxn ang="0">
                    <a:pos x="65" y="49"/>
                  </a:cxn>
                  <a:cxn ang="0">
                    <a:pos x="65" y="48"/>
                  </a:cxn>
                  <a:cxn ang="0">
                    <a:pos x="66" y="48"/>
                  </a:cxn>
                  <a:cxn ang="0">
                    <a:pos x="66" y="48"/>
                  </a:cxn>
                  <a:cxn ang="0">
                    <a:pos x="66" y="48"/>
                  </a:cxn>
                  <a:cxn ang="0">
                    <a:pos x="66" y="47"/>
                  </a:cxn>
                  <a:cxn ang="0">
                    <a:pos x="66" y="47"/>
                  </a:cxn>
                  <a:cxn ang="0">
                    <a:pos x="66" y="47"/>
                  </a:cxn>
                  <a:cxn ang="0">
                    <a:pos x="18" y="0"/>
                  </a:cxn>
                </a:cxnLst>
                <a:rect l="0" t="0" r="r" b="b"/>
                <a:pathLst>
                  <a:path w="66" h="51">
                    <a:moveTo>
                      <a:pt x="18" y="0"/>
                    </a:moveTo>
                    <a:lnTo>
                      <a:pt x="18" y="0"/>
                    </a:lnTo>
                    <a:lnTo>
                      <a:pt x="16" y="3"/>
                    </a:lnTo>
                    <a:lnTo>
                      <a:pt x="13" y="7"/>
                    </a:lnTo>
                    <a:lnTo>
                      <a:pt x="10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3" y="23"/>
                    </a:lnTo>
                    <a:lnTo>
                      <a:pt x="1" y="27"/>
                    </a:lnTo>
                    <a:lnTo>
                      <a:pt x="0" y="32"/>
                    </a:lnTo>
                    <a:lnTo>
                      <a:pt x="65" y="51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5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7"/>
                    </a:lnTo>
                    <a:lnTo>
                      <a:pt x="66" y="47"/>
                    </a:lnTo>
                    <a:lnTo>
                      <a:pt x="66" y="4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5" name="Freeform 4176"/>
              <p:cNvSpPr>
                <a:spLocks/>
              </p:cNvSpPr>
              <p:nvPr/>
            </p:nvSpPr>
            <p:spPr bwMode="auto">
              <a:xfrm>
                <a:off x="4400" y="3517"/>
                <a:ext cx="10" cy="13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3" y="0"/>
                  </a:cxn>
                  <a:cxn ang="0">
                    <a:pos x="36" y="1"/>
                  </a:cxn>
                  <a:cxn ang="0">
                    <a:pos x="30" y="2"/>
                  </a:cxn>
                  <a:cxn ang="0">
                    <a:pos x="25" y="4"/>
                  </a:cxn>
                  <a:cxn ang="0">
                    <a:pos x="19" y="7"/>
                  </a:cxn>
                  <a:cxn ang="0">
                    <a:pos x="14" y="9"/>
                  </a:cxn>
                  <a:cxn ang="0">
                    <a:pos x="10" y="13"/>
                  </a:cxn>
                  <a:cxn ang="0">
                    <a:pos x="5" y="16"/>
                  </a:cxn>
                  <a:cxn ang="0">
                    <a:pos x="0" y="20"/>
                  </a:cxn>
                  <a:cxn ang="0">
                    <a:pos x="48" y="67"/>
                  </a:cxn>
                  <a:cxn ang="0">
                    <a:pos x="49" y="66"/>
                  </a:cxn>
                  <a:cxn ang="0">
                    <a:pos x="50" y="66"/>
                  </a:cxn>
                  <a:cxn ang="0">
                    <a:pos x="50" y="66"/>
                  </a:cxn>
                  <a:cxn ang="0">
                    <a:pos x="50" y="66"/>
                  </a:cxn>
                  <a:cxn ang="0">
                    <a:pos x="49" y="66"/>
                  </a:cxn>
                  <a:cxn ang="0">
                    <a:pos x="48" y="67"/>
                  </a:cxn>
                  <a:cxn ang="0">
                    <a:pos x="47" y="67"/>
                  </a:cxn>
                  <a:cxn ang="0">
                    <a:pos x="44" y="67"/>
                  </a:cxn>
                  <a:cxn ang="0">
                    <a:pos x="44" y="67"/>
                  </a:cxn>
                  <a:cxn ang="0">
                    <a:pos x="43" y="0"/>
                  </a:cxn>
                </a:cxnLst>
                <a:rect l="0" t="0" r="r" b="b"/>
                <a:pathLst>
                  <a:path w="50" h="67">
                    <a:moveTo>
                      <a:pt x="43" y="0"/>
                    </a:moveTo>
                    <a:lnTo>
                      <a:pt x="43" y="0"/>
                    </a:lnTo>
                    <a:lnTo>
                      <a:pt x="36" y="1"/>
                    </a:lnTo>
                    <a:lnTo>
                      <a:pt x="30" y="2"/>
                    </a:lnTo>
                    <a:lnTo>
                      <a:pt x="25" y="4"/>
                    </a:lnTo>
                    <a:lnTo>
                      <a:pt x="19" y="7"/>
                    </a:lnTo>
                    <a:lnTo>
                      <a:pt x="14" y="9"/>
                    </a:lnTo>
                    <a:lnTo>
                      <a:pt x="10" y="13"/>
                    </a:lnTo>
                    <a:lnTo>
                      <a:pt x="5" y="16"/>
                    </a:lnTo>
                    <a:lnTo>
                      <a:pt x="0" y="20"/>
                    </a:lnTo>
                    <a:lnTo>
                      <a:pt x="48" y="67"/>
                    </a:lnTo>
                    <a:lnTo>
                      <a:pt x="49" y="66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49" y="66"/>
                    </a:lnTo>
                    <a:lnTo>
                      <a:pt x="48" y="67"/>
                    </a:lnTo>
                    <a:lnTo>
                      <a:pt x="47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6" name="Freeform 4177"/>
              <p:cNvSpPr>
                <a:spLocks/>
              </p:cNvSpPr>
              <p:nvPr/>
            </p:nvSpPr>
            <p:spPr bwMode="auto">
              <a:xfrm>
                <a:off x="4408" y="3517"/>
                <a:ext cx="9" cy="13"/>
              </a:xfrm>
              <a:custGeom>
                <a:avLst/>
                <a:gdLst/>
                <a:ahLst/>
                <a:cxnLst>
                  <a:cxn ang="0">
                    <a:pos x="48" y="19"/>
                  </a:cxn>
                  <a:cxn ang="0">
                    <a:pos x="48" y="19"/>
                  </a:cxn>
                  <a:cxn ang="0">
                    <a:pos x="43" y="14"/>
                  </a:cxn>
                  <a:cxn ang="0">
                    <a:pos x="39" y="10"/>
                  </a:cxn>
                  <a:cxn ang="0">
                    <a:pos x="34" y="8"/>
                  </a:cxn>
                  <a:cxn ang="0">
                    <a:pos x="28" y="5"/>
                  </a:cxn>
                  <a:cxn ang="0">
                    <a:pos x="22" y="2"/>
                  </a:cxn>
                  <a:cxn ang="0">
                    <a:pos x="17" y="1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6" y="67"/>
                  </a:cxn>
                  <a:cxn ang="0">
                    <a:pos x="5" y="67"/>
                  </a:cxn>
                  <a:cxn ang="0">
                    <a:pos x="4" y="67"/>
                  </a:cxn>
                  <a:cxn ang="0">
                    <a:pos x="3" y="66"/>
                  </a:cxn>
                  <a:cxn ang="0">
                    <a:pos x="2" y="66"/>
                  </a:cxn>
                  <a:cxn ang="0">
                    <a:pos x="0" y="66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48" y="19"/>
                  </a:cxn>
                </a:cxnLst>
                <a:rect l="0" t="0" r="r" b="b"/>
                <a:pathLst>
                  <a:path w="48" h="67">
                    <a:moveTo>
                      <a:pt x="48" y="19"/>
                    </a:moveTo>
                    <a:lnTo>
                      <a:pt x="48" y="19"/>
                    </a:lnTo>
                    <a:lnTo>
                      <a:pt x="43" y="14"/>
                    </a:lnTo>
                    <a:lnTo>
                      <a:pt x="39" y="10"/>
                    </a:lnTo>
                    <a:lnTo>
                      <a:pt x="34" y="8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6" y="67"/>
                    </a:lnTo>
                    <a:lnTo>
                      <a:pt x="5" y="67"/>
                    </a:lnTo>
                    <a:lnTo>
                      <a:pt x="4" y="67"/>
                    </a:lnTo>
                    <a:lnTo>
                      <a:pt x="3" y="66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48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7" name="Freeform 4178"/>
              <p:cNvSpPr>
                <a:spLocks/>
              </p:cNvSpPr>
              <p:nvPr/>
            </p:nvSpPr>
            <p:spPr bwMode="auto">
              <a:xfrm>
                <a:off x="4408" y="3521"/>
                <a:ext cx="12" cy="11"/>
              </a:xfrm>
              <a:custGeom>
                <a:avLst/>
                <a:gdLst/>
                <a:ahLst/>
                <a:cxnLst>
                  <a:cxn ang="0">
                    <a:pos x="63" y="18"/>
                  </a:cxn>
                  <a:cxn ang="0">
                    <a:pos x="63" y="18"/>
                  </a:cxn>
                  <a:cxn ang="0">
                    <a:pos x="60" y="15"/>
                  </a:cxn>
                  <a:cxn ang="0">
                    <a:pos x="59" y="12"/>
                  </a:cxn>
                  <a:cxn ang="0">
                    <a:pos x="57" y="10"/>
                  </a:cxn>
                  <a:cxn ang="0">
                    <a:pos x="56" y="8"/>
                  </a:cxn>
                  <a:cxn ang="0">
                    <a:pos x="53" y="5"/>
                  </a:cxn>
                  <a:cxn ang="0">
                    <a:pos x="52" y="3"/>
                  </a:cxn>
                  <a:cxn ang="0">
                    <a:pos x="51" y="2"/>
                  </a:cxn>
                  <a:cxn ang="0">
                    <a:pos x="49" y="0"/>
                  </a:cxn>
                  <a:cxn ang="0">
                    <a:pos x="1" y="46"/>
                  </a:cxn>
                  <a:cxn ang="0">
                    <a:pos x="0" y="46"/>
                  </a:cxn>
                  <a:cxn ang="0">
                    <a:pos x="1" y="46"/>
                  </a:cxn>
                  <a:cxn ang="0">
                    <a:pos x="1" y="47"/>
                  </a:cxn>
                  <a:cxn ang="0">
                    <a:pos x="3" y="48"/>
                  </a:cxn>
                  <a:cxn ang="0">
                    <a:pos x="4" y="49"/>
                  </a:cxn>
                  <a:cxn ang="0">
                    <a:pos x="5" y="50"/>
                  </a:cxn>
                  <a:cxn ang="0">
                    <a:pos x="6" y="53"/>
                  </a:cxn>
                  <a:cxn ang="0">
                    <a:pos x="7" y="55"/>
                  </a:cxn>
                  <a:cxn ang="0">
                    <a:pos x="7" y="55"/>
                  </a:cxn>
                  <a:cxn ang="0">
                    <a:pos x="63" y="18"/>
                  </a:cxn>
                </a:cxnLst>
                <a:rect l="0" t="0" r="r" b="b"/>
                <a:pathLst>
                  <a:path w="63" h="55">
                    <a:moveTo>
                      <a:pt x="63" y="18"/>
                    </a:moveTo>
                    <a:lnTo>
                      <a:pt x="63" y="18"/>
                    </a:lnTo>
                    <a:lnTo>
                      <a:pt x="60" y="15"/>
                    </a:lnTo>
                    <a:lnTo>
                      <a:pt x="59" y="12"/>
                    </a:lnTo>
                    <a:lnTo>
                      <a:pt x="57" y="10"/>
                    </a:lnTo>
                    <a:lnTo>
                      <a:pt x="56" y="8"/>
                    </a:lnTo>
                    <a:lnTo>
                      <a:pt x="53" y="5"/>
                    </a:lnTo>
                    <a:lnTo>
                      <a:pt x="52" y="3"/>
                    </a:lnTo>
                    <a:lnTo>
                      <a:pt x="51" y="2"/>
                    </a:lnTo>
                    <a:lnTo>
                      <a:pt x="49" y="0"/>
                    </a:lnTo>
                    <a:lnTo>
                      <a:pt x="1" y="46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3" y="48"/>
                    </a:lnTo>
                    <a:lnTo>
                      <a:pt x="4" y="49"/>
                    </a:lnTo>
                    <a:lnTo>
                      <a:pt x="5" y="50"/>
                    </a:lnTo>
                    <a:lnTo>
                      <a:pt x="6" y="53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63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8" name="Freeform 4179"/>
              <p:cNvSpPr>
                <a:spLocks/>
              </p:cNvSpPr>
              <p:nvPr/>
            </p:nvSpPr>
            <p:spPr bwMode="auto">
              <a:xfrm>
                <a:off x="4409" y="3524"/>
                <a:ext cx="20" cy="23"/>
              </a:xfrm>
              <a:custGeom>
                <a:avLst/>
                <a:gdLst/>
                <a:ahLst/>
                <a:cxnLst>
                  <a:cxn ang="0">
                    <a:pos x="91" y="103"/>
                  </a:cxn>
                  <a:cxn ang="0">
                    <a:pos x="96" y="61"/>
                  </a:cxn>
                  <a:cxn ang="0">
                    <a:pos x="56" y="0"/>
                  </a:cxn>
                  <a:cxn ang="0">
                    <a:pos x="0" y="37"/>
                  </a:cxn>
                  <a:cxn ang="0">
                    <a:pos x="39" y="97"/>
                  </a:cxn>
                  <a:cxn ang="0">
                    <a:pos x="91" y="103"/>
                  </a:cxn>
                  <a:cxn ang="0">
                    <a:pos x="39" y="97"/>
                  </a:cxn>
                  <a:cxn ang="0">
                    <a:pos x="45" y="104"/>
                  </a:cxn>
                  <a:cxn ang="0">
                    <a:pos x="50" y="107"/>
                  </a:cxn>
                  <a:cxn ang="0">
                    <a:pos x="56" y="111"/>
                  </a:cxn>
                  <a:cxn ang="0">
                    <a:pos x="63" y="112"/>
                  </a:cxn>
                  <a:cxn ang="0">
                    <a:pos x="68" y="113"/>
                  </a:cxn>
                  <a:cxn ang="0">
                    <a:pos x="75" y="112"/>
                  </a:cxn>
                  <a:cxn ang="0">
                    <a:pos x="81" y="110"/>
                  </a:cxn>
                  <a:cxn ang="0">
                    <a:pos x="86" y="107"/>
                  </a:cxn>
                  <a:cxn ang="0">
                    <a:pos x="91" y="103"/>
                  </a:cxn>
                  <a:cxn ang="0">
                    <a:pos x="95" y="98"/>
                  </a:cxn>
                  <a:cxn ang="0">
                    <a:pos x="98" y="94"/>
                  </a:cxn>
                  <a:cxn ang="0">
                    <a:pos x="101" y="88"/>
                  </a:cxn>
                  <a:cxn ang="0">
                    <a:pos x="102" y="81"/>
                  </a:cxn>
                  <a:cxn ang="0">
                    <a:pos x="102" y="74"/>
                  </a:cxn>
                  <a:cxn ang="0">
                    <a:pos x="100" y="68"/>
                  </a:cxn>
                  <a:cxn ang="0">
                    <a:pos x="96" y="61"/>
                  </a:cxn>
                  <a:cxn ang="0">
                    <a:pos x="91" y="103"/>
                  </a:cxn>
                </a:cxnLst>
                <a:rect l="0" t="0" r="r" b="b"/>
                <a:pathLst>
                  <a:path w="102" h="113">
                    <a:moveTo>
                      <a:pt x="91" y="103"/>
                    </a:moveTo>
                    <a:lnTo>
                      <a:pt x="96" y="61"/>
                    </a:lnTo>
                    <a:lnTo>
                      <a:pt x="56" y="0"/>
                    </a:lnTo>
                    <a:lnTo>
                      <a:pt x="0" y="37"/>
                    </a:lnTo>
                    <a:lnTo>
                      <a:pt x="39" y="97"/>
                    </a:lnTo>
                    <a:lnTo>
                      <a:pt x="91" y="103"/>
                    </a:lnTo>
                    <a:lnTo>
                      <a:pt x="39" y="97"/>
                    </a:lnTo>
                    <a:lnTo>
                      <a:pt x="45" y="104"/>
                    </a:lnTo>
                    <a:lnTo>
                      <a:pt x="50" y="107"/>
                    </a:lnTo>
                    <a:lnTo>
                      <a:pt x="56" y="111"/>
                    </a:lnTo>
                    <a:lnTo>
                      <a:pt x="63" y="112"/>
                    </a:lnTo>
                    <a:lnTo>
                      <a:pt x="68" y="113"/>
                    </a:lnTo>
                    <a:lnTo>
                      <a:pt x="75" y="112"/>
                    </a:lnTo>
                    <a:lnTo>
                      <a:pt x="81" y="110"/>
                    </a:lnTo>
                    <a:lnTo>
                      <a:pt x="86" y="107"/>
                    </a:lnTo>
                    <a:lnTo>
                      <a:pt x="91" y="103"/>
                    </a:lnTo>
                    <a:lnTo>
                      <a:pt x="95" y="98"/>
                    </a:lnTo>
                    <a:lnTo>
                      <a:pt x="98" y="94"/>
                    </a:lnTo>
                    <a:lnTo>
                      <a:pt x="101" y="88"/>
                    </a:lnTo>
                    <a:lnTo>
                      <a:pt x="102" y="81"/>
                    </a:lnTo>
                    <a:lnTo>
                      <a:pt x="102" y="74"/>
                    </a:lnTo>
                    <a:lnTo>
                      <a:pt x="100" y="68"/>
                    </a:lnTo>
                    <a:lnTo>
                      <a:pt x="96" y="61"/>
                    </a:lnTo>
                    <a:lnTo>
                      <a:pt x="91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9" name="Freeform 4180"/>
              <p:cNvSpPr>
                <a:spLocks/>
              </p:cNvSpPr>
              <p:nvPr/>
            </p:nvSpPr>
            <p:spPr bwMode="auto">
              <a:xfrm>
                <a:off x="4413" y="3535"/>
                <a:ext cx="14" cy="14"/>
              </a:xfrm>
              <a:custGeom>
                <a:avLst/>
                <a:gdLst/>
                <a:ahLst/>
                <a:cxnLst>
                  <a:cxn ang="0">
                    <a:pos x="6" y="56"/>
                  </a:cxn>
                  <a:cxn ang="0">
                    <a:pos x="58" y="60"/>
                  </a:cxn>
                  <a:cxn ang="0">
                    <a:pos x="70" y="48"/>
                  </a:cxn>
                  <a:cxn ang="0">
                    <a:pos x="23" y="0"/>
                  </a:cxn>
                  <a:cxn ang="0">
                    <a:pos x="10" y="14"/>
                  </a:cxn>
                  <a:cxn ang="0">
                    <a:pos x="6" y="56"/>
                  </a:cxn>
                  <a:cxn ang="0">
                    <a:pos x="10" y="14"/>
                  </a:cxn>
                  <a:cxn ang="0">
                    <a:pos x="5" y="20"/>
                  </a:cxn>
                  <a:cxn ang="0">
                    <a:pos x="1" y="26"/>
                  </a:cxn>
                  <a:cxn ang="0">
                    <a:pos x="0" y="33"/>
                  </a:cxn>
                  <a:cxn ang="0">
                    <a:pos x="0" y="39"/>
                  </a:cxn>
                  <a:cxn ang="0">
                    <a:pos x="1" y="45"/>
                  </a:cxn>
                  <a:cxn ang="0">
                    <a:pos x="2" y="51"/>
                  </a:cxn>
                  <a:cxn ang="0">
                    <a:pos x="6" y="56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0" y="69"/>
                  </a:cxn>
                  <a:cxn ang="0">
                    <a:pos x="27" y="70"/>
                  </a:cxn>
                  <a:cxn ang="0">
                    <a:pos x="32" y="71"/>
                  </a:cxn>
                  <a:cxn ang="0">
                    <a:pos x="38" y="71"/>
                  </a:cxn>
                  <a:cxn ang="0">
                    <a:pos x="45" y="69"/>
                  </a:cxn>
                  <a:cxn ang="0">
                    <a:pos x="51" y="66"/>
                  </a:cxn>
                  <a:cxn ang="0">
                    <a:pos x="58" y="60"/>
                  </a:cxn>
                  <a:cxn ang="0">
                    <a:pos x="6" y="56"/>
                  </a:cxn>
                </a:cxnLst>
                <a:rect l="0" t="0" r="r" b="b"/>
                <a:pathLst>
                  <a:path w="70" h="71">
                    <a:moveTo>
                      <a:pt x="6" y="56"/>
                    </a:moveTo>
                    <a:lnTo>
                      <a:pt x="58" y="60"/>
                    </a:lnTo>
                    <a:lnTo>
                      <a:pt x="70" y="48"/>
                    </a:lnTo>
                    <a:lnTo>
                      <a:pt x="23" y="0"/>
                    </a:lnTo>
                    <a:lnTo>
                      <a:pt x="10" y="14"/>
                    </a:lnTo>
                    <a:lnTo>
                      <a:pt x="6" y="56"/>
                    </a:lnTo>
                    <a:lnTo>
                      <a:pt x="10" y="14"/>
                    </a:lnTo>
                    <a:lnTo>
                      <a:pt x="5" y="20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2" y="51"/>
                    </a:lnTo>
                    <a:lnTo>
                      <a:pt x="6" y="56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0" y="69"/>
                    </a:lnTo>
                    <a:lnTo>
                      <a:pt x="27" y="70"/>
                    </a:lnTo>
                    <a:lnTo>
                      <a:pt x="32" y="71"/>
                    </a:lnTo>
                    <a:lnTo>
                      <a:pt x="38" y="71"/>
                    </a:lnTo>
                    <a:lnTo>
                      <a:pt x="45" y="69"/>
                    </a:lnTo>
                    <a:lnTo>
                      <a:pt x="51" y="66"/>
                    </a:lnTo>
                    <a:lnTo>
                      <a:pt x="58" y="60"/>
                    </a:lnTo>
                    <a:lnTo>
                      <a:pt x="6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0" name="Freeform 4181"/>
              <p:cNvSpPr>
                <a:spLocks/>
              </p:cNvSpPr>
              <p:nvPr/>
            </p:nvSpPr>
            <p:spPr bwMode="auto">
              <a:xfrm>
                <a:off x="4406" y="3527"/>
                <a:ext cx="19" cy="19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37"/>
                  </a:cxn>
                  <a:cxn ang="0">
                    <a:pos x="42" y="99"/>
                  </a:cxn>
                  <a:cxn ang="0">
                    <a:pos x="97" y="62"/>
                  </a:cxn>
                  <a:cxn ang="0">
                    <a:pos x="57" y="0"/>
                  </a:cxn>
                  <a:cxn ang="0">
                    <a:pos x="0" y="37"/>
                  </a:cxn>
                </a:cxnLst>
                <a:rect l="0" t="0" r="r" b="b"/>
                <a:pathLst>
                  <a:path w="97" h="99">
                    <a:moveTo>
                      <a:pt x="0" y="37"/>
                    </a:moveTo>
                    <a:lnTo>
                      <a:pt x="0" y="37"/>
                    </a:lnTo>
                    <a:lnTo>
                      <a:pt x="42" y="99"/>
                    </a:lnTo>
                    <a:lnTo>
                      <a:pt x="97" y="62"/>
                    </a:lnTo>
                    <a:lnTo>
                      <a:pt x="5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1" name="Freeform 4182"/>
              <p:cNvSpPr>
                <a:spLocks/>
              </p:cNvSpPr>
              <p:nvPr/>
            </p:nvSpPr>
            <p:spPr bwMode="auto">
              <a:xfrm>
                <a:off x="4405" y="3523"/>
                <a:ext cx="12" cy="11"/>
              </a:xfrm>
              <a:custGeom>
                <a:avLst/>
                <a:gdLst/>
                <a:ahLst/>
                <a:cxnLst>
                  <a:cxn ang="0">
                    <a:pos x="1" y="49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" y="49"/>
                  </a:cxn>
                  <a:cxn ang="0">
                    <a:pos x="2" y="50"/>
                  </a:cxn>
                  <a:cxn ang="0">
                    <a:pos x="2" y="51"/>
                  </a:cxn>
                  <a:cxn ang="0">
                    <a:pos x="3" y="54"/>
                  </a:cxn>
                  <a:cxn ang="0">
                    <a:pos x="60" y="17"/>
                  </a:cxn>
                  <a:cxn ang="0">
                    <a:pos x="59" y="14"/>
                  </a:cxn>
                  <a:cxn ang="0">
                    <a:pos x="56" y="13"/>
                  </a:cxn>
                  <a:cxn ang="0">
                    <a:pos x="55" y="11"/>
                  </a:cxn>
                  <a:cxn ang="0">
                    <a:pos x="54" y="8"/>
                  </a:cxn>
                  <a:cxn ang="0">
                    <a:pos x="53" y="7"/>
                  </a:cxn>
                  <a:cxn ang="0">
                    <a:pos x="52" y="5"/>
                  </a:cxn>
                  <a:cxn ang="0">
                    <a:pos x="49" y="3"/>
                  </a:cxn>
                  <a:cxn ang="0">
                    <a:pos x="47" y="2"/>
                  </a:cxn>
                  <a:cxn ang="0">
                    <a:pos x="47" y="0"/>
                  </a:cxn>
                  <a:cxn ang="0">
                    <a:pos x="1" y="49"/>
                  </a:cxn>
                </a:cxnLst>
                <a:rect l="0" t="0" r="r" b="b"/>
                <a:pathLst>
                  <a:path w="60" h="54">
                    <a:moveTo>
                      <a:pt x="1" y="49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2" y="50"/>
                    </a:lnTo>
                    <a:lnTo>
                      <a:pt x="2" y="51"/>
                    </a:lnTo>
                    <a:lnTo>
                      <a:pt x="3" y="54"/>
                    </a:lnTo>
                    <a:lnTo>
                      <a:pt x="60" y="17"/>
                    </a:lnTo>
                    <a:lnTo>
                      <a:pt x="59" y="14"/>
                    </a:lnTo>
                    <a:lnTo>
                      <a:pt x="56" y="13"/>
                    </a:lnTo>
                    <a:lnTo>
                      <a:pt x="55" y="11"/>
                    </a:lnTo>
                    <a:lnTo>
                      <a:pt x="54" y="8"/>
                    </a:lnTo>
                    <a:lnTo>
                      <a:pt x="53" y="7"/>
                    </a:lnTo>
                    <a:lnTo>
                      <a:pt x="52" y="5"/>
                    </a:lnTo>
                    <a:lnTo>
                      <a:pt x="49" y="3"/>
                    </a:lnTo>
                    <a:lnTo>
                      <a:pt x="47" y="2"/>
                    </a:lnTo>
                    <a:lnTo>
                      <a:pt x="47" y="0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2" name="Freeform 4183"/>
              <p:cNvSpPr>
                <a:spLocks/>
              </p:cNvSpPr>
              <p:nvPr/>
            </p:nvSpPr>
            <p:spPr bwMode="auto">
              <a:xfrm>
                <a:off x="4406" y="3521"/>
                <a:ext cx="9" cy="13"/>
              </a:xfrm>
              <a:custGeom>
                <a:avLst/>
                <a:gdLst/>
                <a:ahLst/>
                <a:cxnLst>
                  <a:cxn ang="0">
                    <a:pos x="16" y="67"/>
                  </a:cxn>
                  <a:cxn ang="0">
                    <a:pos x="16" y="67"/>
                  </a:cxn>
                  <a:cxn ang="0">
                    <a:pos x="14" y="67"/>
                  </a:cxn>
                  <a:cxn ang="0">
                    <a:pos x="10" y="66"/>
                  </a:cxn>
                  <a:cxn ang="0">
                    <a:pos x="8" y="66"/>
                  </a:cxn>
                  <a:cxn ang="0">
                    <a:pos x="6" y="64"/>
                  </a:cxn>
                  <a:cxn ang="0">
                    <a:pos x="3" y="63"/>
                  </a:cxn>
                  <a:cxn ang="0">
                    <a:pos x="2" y="6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46" y="12"/>
                  </a:cxn>
                  <a:cxn ang="0">
                    <a:pos x="44" y="10"/>
                  </a:cxn>
                  <a:cxn ang="0">
                    <a:pos x="40" y="8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6" y="67"/>
                  </a:cxn>
                </a:cxnLst>
                <a:rect l="0" t="0" r="r" b="b"/>
                <a:pathLst>
                  <a:path w="46" h="67">
                    <a:moveTo>
                      <a:pt x="16" y="67"/>
                    </a:moveTo>
                    <a:lnTo>
                      <a:pt x="16" y="67"/>
                    </a:lnTo>
                    <a:lnTo>
                      <a:pt x="14" y="67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6" y="64"/>
                    </a:lnTo>
                    <a:lnTo>
                      <a:pt x="3" y="63"/>
                    </a:lnTo>
                    <a:lnTo>
                      <a:pt x="2" y="6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46" y="12"/>
                    </a:lnTo>
                    <a:lnTo>
                      <a:pt x="44" y="10"/>
                    </a:lnTo>
                    <a:lnTo>
                      <a:pt x="40" y="8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8" y="1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3" name="Freeform 4184"/>
              <p:cNvSpPr>
                <a:spLocks/>
              </p:cNvSpPr>
              <p:nvPr/>
            </p:nvSpPr>
            <p:spPr bwMode="auto">
              <a:xfrm>
                <a:off x="4402" y="3521"/>
                <a:ext cx="9" cy="13"/>
              </a:xfrm>
              <a:custGeom>
                <a:avLst/>
                <a:gdLst/>
                <a:ahLst/>
                <a:cxnLst>
                  <a:cxn ang="0">
                    <a:pos x="48" y="61"/>
                  </a:cxn>
                  <a:cxn ang="0">
                    <a:pos x="48" y="61"/>
                  </a:cxn>
                  <a:cxn ang="0">
                    <a:pos x="48" y="62"/>
                  </a:cxn>
                  <a:cxn ang="0">
                    <a:pos x="47" y="62"/>
                  </a:cxn>
                  <a:cxn ang="0">
                    <a:pos x="45" y="63"/>
                  </a:cxn>
                  <a:cxn ang="0">
                    <a:pos x="44" y="64"/>
                  </a:cxn>
                  <a:cxn ang="0">
                    <a:pos x="42" y="64"/>
                  </a:cxn>
                  <a:cxn ang="0">
                    <a:pos x="40" y="66"/>
                  </a:cxn>
                  <a:cxn ang="0">
                    <a:pos x="37" y="67"/>
                  </a:cxn>
                  <a:cxn ang="0">
                    <a:pos x="35" y="67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2" y="1"/>
                  </a:cxn>
                  <a:cxn ang="0">
                    <a:pos x="18" y="3"/>
                  </a:cxn>
                  <a:cxn ang="0">
                    <a:pos x="13" y="4"/>
                  </a:cxn>
                  <a:cxn ang="0">
                    <a:pos x="10" y="7"/>
                  </a:cxn>
                  <a:cxn ang="0">
                    <a:pos x="6" y="9"/>
                  </a:cxn>
                  <a:cxn ang="0">
                    <a:pos x="4" y="11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48" y="61"/>
                  </a:cxn>
                </a:cxnLst>
                <a:rect l="0" t="0" r="r" b="b"/>
                <a:pathLst>
                  <a:path w="48" h="67">
                    <a:moveTo>
                      <a:pt x="48" y="61"/>
                    </a:moveTo>
                    <a:lnTo>
                      <a:pt x="48" y="61"/>
                    </a:lnTo>
                    <a:lnTo>
                      <a:pt x="48" y="62"/>
                    </a:lnTo>
                    <a:lnTo>
                      <a:pt x="47" y="62"/>
                    </a:lnTo>
                    <a:lnTo>
                      <a:pt x="45" y="63"/>
                    </a:lnTo>
                    <a:lnTo>
                      <a:pt x="44" y="64"/>
                    </a:lnTo>
                    <a:lnTo>
                      <a:pt x="42" y="64"/>
                    </a:lnTo>
                    <a:lnTo>
                      <a:pt x="40" y="66"/>
                    </a:lnTo>
                    <a:lnTo>
                      <a:pt x="37" y="67"/>
                    </a:lnTo>
                    <a:lnTo>
                      <a:pt x="35" y="67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2" y="1"/>
                    </a:lnTo>
                    <a:lnTo>
                      <a:pt x="18" y="3"/>
                    </a:lnTo>
                    <a:lnTo>
                      <a:pt x="13" y="4"/>
                    </a:lnTo>
                    <a:lnTo>
                      <a:pt x="10" y="7"/>
                    </a:lnTo>
                    <a:lnTo>
                      <a:pt x="6" y="9"/>
                    </a:lnTo>
                    <a:lnTo>
                      <a:pt x="4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8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4" name="Freeform 4185"/>
              <p:cNvSpPr>
                <a:spLocks/>
              </p:cNvSpPr>
              <p:nvPr/>
            </p:nvSpPr>
            <p:spPr bwMode="auto">
              <a:xfrm>
                <a:off x="4398" y="3524"/>
                <a:ext cx="14" cy="9"/>
              </a:xfrm>
              <a:custGeom>
                <a:avLst/>
                <a:gdLst/>
                <a:ahLst/>
                <a:cxnLst>
                  <a:cxn ang="0">
                    <a:pos x="65" y="48"/>
                  </a:cxn>
                  <a:cxn ang="0">
                    <a:pos x="65" y="48"/>
                  </a:cxn>
                  <a:cxn ang="0">
                    <a:pos x="66" y="47"/>
                  </a:cxn>
                  <a:cxn ang="0">
                    <a:pos x="66" y="47"/>
                  </a:cxn>
                  <a:cxn ang="0">
                    <a:pos x="66" y="47"/>
                  </a:cxn>
                  <a:cxn ang="0">
                    <a:pos x="66" y="47"/>
                  </a:cxn>
                  <a:cxn ang="0">
                    <a:pos x="66" y="47"/>
                  </a:cxn>
                  <a:cxn ang="0">
                    <a:pos x="66" y="47"/>
                  </a:cxn>
                  <a:cxn ang="0">
                    <a:pos x="65" y="47"/>
                  </a:cxn>
                  <a:cxn ang="0">
                    <a:pos x="65" y="47"/>
                  </a:cxn>
                  <a:cxn ang="0">
                    <a:pos x="17" y="0"/>
                  </a:cxn>
                  <a:cxn ang="0">
                    <a:pos x="15" y="3"/>
                  </a:cxn>
                  <a:cxn ang="0">
                    <a:pos x="12" y="8"/>
                  </a:cxn>
                  <a:cxn ang="0">
                    <a:pos x="9" y="11"/>
                  </a:cxn>
                  <a:cxn ang="0">
                    <a:pos x="7" y="15"/>
                  </a:cxn>
                  <a:cxn ang="0">
                    <a:pos x="5" y="19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65" y="48"/>
                  </a:cxn>
                </a:cxnLst>
                <a:rect l="0" t="0" r="r" b="b"/>
                <a:pathLst>
                  <a:path w="66" h="48">
                    <a:moveTo>
                      <a:pt x="65" y="48"/>
                    </a:moveTo>
                    <a:lnTo>
                      <a:pt x="65" y="48"/>
                    </a:lnTo>
                    <a:lnTo>
                      <a:pt x="66" y="47"/>
                    </a:lnTo>
                    <a:lnTo>
                      <a:pt x="66" y="47"/>
                    </a:lnTo>
                    <a:lnTo>
                      <a:pt x="66" y="47"/>
                    </a:lnTo>
                    <a:lnTo>
                      <a:pt x="66" y="47"/>
                    </a:lnTo>
                    <a:lnTo>
                      <a:pt x="66" y="47"/>
                    </a:lnTo>
                    <a:lnTo>
                      <a:pt x="66" y="47"/>
                    </a:lnTo>
                    <a:lnTo>
                      <a:pt x="65" y="47"/>
                    </a:lnTo>
                    <a:lnTo>
                      <a:pt x="65" y="47"/>
                    </a:lnTo>
                    <a:lnTo>
                      <a:pt x="17" y="0"/>
                    </a:lnTo>
                    <a:lnTo>
                      <a:pt x="15" y="3"/>
                    </a:lnTo>
                    <a:lnTo>
                      <a:pt x="12" y="8"/>
                    </a:lnTo>
                    <a:lnTo>
                      <a:pt x="9" y="11"/>
                    </a:lnTo>
                    <a:lnTo>
                      <a:pt x="7" y="15"/>
                    </a:lnTo>
                    <a:lnTo>
                      <a:pt x="5" y="19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65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" name="Freeform 4186"/>
              <p:cNvSpPr>
                <a:spLocks/>
              </p:cNvSpPr>
              <p:nvPr/>
            </p:nvSpPr>
            <p:spPr bwMode="auto">
              <a:xfrm>
                <a:off x="4398" y="3530"/>
                <a:ext cx="13" cy="7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67" y="19"/>
                  </a:cxn>
                  <a:cxn ang="0">
                    <a:pos x="67" y="18"/>
                  </a:cxn>
                  <a:cxn ang="0">
                    <a:pos x="67" y="18"/>
                  </a:cxn>
                  <a:cxn ang="0">
                    <a:pos x="67" y="18"/>
                  </a:cxn>
                  <a:cxn ang="0">
                    <a:pos x="67" y="18"/>
                  </a:cxn>
                  <a:cxn ang="0">
                    <a:pos x="67" y="18"/>
                  </a:cxn>
                  <a:cxn ang="0">
                    <a:pos x="67" y="18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2" y="0"/>
                  </a:cxn>
                  <a:cxn ang="0">
                    <a:pos x="1" y="4"/>
                  </a:cxn>
                  <a:cxn ang="0">
                    <a:pos x="1" y="9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23"/>
                  </a:cxn>
                  <a:cxn ang="0">
                    <a:pos x="1" y="27"/>
                  </a:cxn>
                  <a:cxn ang="0">
                    <a:pos x="1" y="32"/>
                  </a:cxn>
                  <a:cxn ang="0">
                    <a:pos x="2" y="36"/>
                  </a:cxn>
                  <a:cxn ang="0">
                    <a:pos x="2" y="36"/>
                  </a:cxn>
                  <a:cxn ang="0">
                    <a:pos x="67" y="19"/>
                  </a:cxn>
                </a:cxnLst>
                <a:rect l="0" t="0" r="r" b="b"/>
                <a:pathLst>
                  <a:path w="67" h="36">
                    <a:moveTo>
                      <a:pt x="67" y="19"/>
                    </a:moveTo>
                    <a:lnTo>
                      <a:pt x="67" y="19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2" y="0"/>
                    </a:lnTo>
                    <a:lnTo>
                      <a:pt x="1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1" y="32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" name="Freeform 4187"/>
              <p:cNvSpPr>
                <a:spLocks/>
              </p:cNvSpPr>
              <p:nvPr/>
            </p:nvSpPr>
            <p:spPr bwMode="auto">
              <a:xfrm>
                <a:off x="4398" y="3534"/>
                <a:ext cx="15" cy="10"/>
              </a:xfrm>
              <a:custGeom>
                <a:avLst/>
                <a:gdLst/>
                <a:ahLst/>
                <a:cxnLst>
                  <a:cxn ang="0">
                    <a:pos x="73" y="14"/>
                  </a:cxn>
                  <a:cxn ang="0">
                    <a:pos x="73" y="14"/>
                  </a:cxn>
                  <a:cxn ang="0">
                    <a:pos x="71" y="11"/>
                  </a:cxn>
                  <a:cxn ang="0">
                    <a:pos x="69" y="8"/>
                  </a:cxn>
                  <a:cxn ang="0">
                    <a:pos x="68" y="6"/>
                  </a:cxn>
                  <a:cxn ang="0">
                    <a:pos x="67" y="4"/>
                  </a:cxn>
                  <a:cxn ang="0">
                    <a:pos x="66" y="3"/>
                  </a:cxn>
                  <a:cxn ang="0">
                    <a:pos x="66" y="2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0" y="17"/>
                  </a:cxn>
                  <a:cxn ang="0">
                    <a:pos x="1" y="21"/>
                  </a:cxn>
                  <a:cxn ang="0">
                    <a:pos x="4" y="26"/>
                  </a:cxn>
                  <a:cxn ang="0">
                    <a:pos x="5" y="30"/>
                  </a:cxn>
                  <a:cxn ang="0">
                    <a:pos x="7" y="34"/>
                  </a:cxn>
                  <a:cxn ang="0">
                    <a:pos x="9" y="38"/>
                  </a:cxn>
                  <a:cxn ang="0">
                    <a:pos x="12" y="42"/>
                  </a:cxn>
                  <a:cxn ang="0">
                    <a:pos x="14" y="47"/>
                  </a:cxn>
                  <a:cxn ang="0">
                    <a:pos x="16" y="50"/>
                  </a:cxn>
                  <a:cxn ang="0">
                    <a:pos x="16" y="51"/>
                  </a:cxn>
                  <a:cxn ang="0">
                    <a:pos x="73" y="14"/>
                  </a:cxn>
                </a:cxnLst>
                <a:rect l="0" t="0" r="r" b="b"/>
                <a:pathLst>
                  <a:path w="73" h="51">
                    <a:moveTo>
                      <a:pt x="73" y="14"/>
                    </a:moveTo>
                    <a:lnTo>
                      <a:pt x="73" y="14"/>
                    </a:lnTo>
                    <a:lnTo>
                      <a:pt x="71" y="11"/>
                    </a:lnTo>
                    <a:lnTo>
                      <a:pt x="69" y="8"/>
                    </a:lnTo>
                    <a:lnTo>
                      <a:pt x="68" y="6"/>
                    </a:lnTo>
                    <a:lnTo>
                      <a:pt x="67" y="4"/>
                    </a:lnTo>
                    <a:lnTo>
                      <a:pt x="66" y="3"/>
                    </a:lnTo>
                    <a:lnTo>
                      <a:pt x="66" y="2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4" y="26"/>
                    </a:lnTo>
                    <a:lnTo>
                      <a:pt x="5" y="30"/>
                    </a:lnTo>
                    <a:lnTo>
                      <a:pt x="7" y="34"/>
                    </a:lnTo>
                    <a:lnTo>
                      <a:pt x="9" y="38"/>
                    </a:lnTo>
                    <a:lnTo>
                      <a:pt x="12" y="42"/>
                    </a:lnTo>
                    <a:lnTo>
                      <a:pt x="14" y="47"/>
                    </a:lnTo>
                    <a:lnTo>
                      <a:pt x="16" y="50"/>
                    </a:lnTo>
                    <a:lnTo>
                      <a:pt x="16" y="51"/>
                    </a:lnTo>
                    <a:lnTo>
                      <a:pt x="73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7" name="Freeform 4188"/>
              <p:cNvSpPr>
                <a:spLocks/>
              </p:cNvSpPr>
              <p:nvPr/>
            </p:nvSpPr>
            <p:spPr bwMode="auto">
              <a:xfrm>
                <a:off x="4402" y="3536"/>
                <a:ext cx="18" cy="20"/>
              </a:xfrm>
              <a:custGeom>
                <a:avLst/>
                <a:gdLst/>
                <a:ahLst/>
                <a:cxnLst>
                  <a:cxn ang="0">
                    <a:pos x="82" y="88"/>
                  </a:cxn>
                  <a:cxn ang="0">
                    <a:pos x="87" y="45"/>
                  </a:cxn>
                  <a:cxn ang="0">
                    <a:pos x="57" y="0"/>
                  </a:cxn>
                  <a:cxn ang="0">
                    <a:pos x="0" y="37"/>
                  </a:cxn>
                  <a:cxn ang="0">
                    <a:pos x="30" y="82"/>
                  </a:cxn>
                  <a:cxn ang="0">
                    <a:pos x="82" y="88"/>
                  </a:cxn>
                  <a:cxn ang="0">
                    <a:pos x="30" y="82"/>
                  </a:cxn>
                  <a:cxn ang="0">
                    <a:pos x="36" y="89"/>
                  </a:cxn>
                  <a:cxn ang="0">
                    <a:pos x="41" y="93"/>
                  </a:cxn>
                  <a:cxn ang="0">
                    <a:pos x="48" y="96"/>
                  </a:cxn>
                  <a:cxn ang="0">
                    <a:pos x="53" y="97"/>
                  </a:cxn>
                  <a:cxn ang="0">
                    <a:pos x="59" y="98"/>
                  </a:cxn>
                  <a:cxn ang="0">
                    <a:pos x="66" y="97"/>
                  </a:cxn>
                  <a:cxn ang="0">
                    <a:pos x="72" y="95"/>
                  </a:cxn>
                  <a:cxn ang="0">
                    <a:pos x="78" y="93"/>
                  </a:cxn>
                  <a:cxn ang="0">
                    <a:pos x="82" y="88"/>
                  </a:cxn>
                  <a:cxn ang="0">
                    <a:pos x="86" y="83"/>
                  </a:cxn>
                  <a:cxn ang="0">
                    <a:pos x="89" y="79"/>
                  </a:cxn>
                  <a:cxn ang="0">
                    <a:pos x="92" y="73"/>
                  </a:cxn>
                  <a:cxn ang="0">
                    <a:pos x="93" y="66"/>
                  </a:cxn>
                  <a:cxn ang="0">
                    <a:pos x="93" y="59"/>
                  </a:cxn>
                  <a:cxn ang="0">
                    <a:pos x="90" y="53"/>
                  </a:cxn>
                  <a:cxn ang="0">
                    <a:pos x="87" y="45"/>
                  </a:cxn>
                  <a:cxn ang="0">
                    <a:pos x="82" y="88"/>
                  </a:cxn>
                </a:cxnLst>
                <a:rect l="0" t="0" r="r" b="b"/>
                <a:pathLst>
                  <a:path w="93" h="98">
                    <a:moveTo>
                      <a:pt x="82" y="88"/>
                    </a:moveTo>
                    <a:lnTo>
                      <a:pt x="87" y="45"/>
                    </a:lnTo>
                    <a:lnTo>
                      <a:pt x="57" y="0"/>
                    </a:lnTo>
                    <a:lnTo>
                      <a:pt x="0" y="37"/>
                    </a:lnTo>
                    <a:lnTo>
                      <a:pt x="30" y="82"/>
                    </a:lnTo>
                    <a:lnTo>
                      <a:pt x="82" y="88"/>
                    </a:lnTo>
                    <a:lnTo>
                      <a:pt x="30" y="82"/>
                    </a:lnTo>
                    <a:lnTo>
                      <a:pt x="36" y="89"/>
                    </a:lnTo>
                    <a:lnTo>
                      <a:pt x="41" y="93"/>
                    </a:lnTo>
                    <a:lnTo>
                      <a:pt x="48" y="96"/>
                    </a:lnTo>
                    <a:lnTo>
                      <a:pt x="53" y="97"/>
                    </a:lnTo>
                    <a:lnTo>
                      <a:pt x="59" y="98"/>
                    </a:lnTo>
                    <a:lnTo>
                      <a:pt x="66" y="97"/>
                    </a:lnTo>
                    <a:lnTo>
                      <a:pt x="72" y="95"/>
                    </a:lnTo>
                    <a:lnTo>
                      <a:pt x="78" y="93"/>
                    </a:lnTo>
                    <a:lnTo>
                      <a:pt x="82" y="88"/>
                    </a:lnTo>
                    <a:lnTo>
                      <a:pt x="86" y="83"/>
                    </a:lnTo>
                    <a:lnTo>
                      <a:pt x="89" y="79"/>
                    </a:lnTo>
                    <a:lnTo>
                      <a:pt x="92" y="73"/>
                    </a:lnTo>
                    <a:lnTo>
                      <a:pt x="93" y="66"/>
                    </a:lnTo>
                    <a:lnTo>
                      <a:pt x="93" y="59"/>
                    </a:lnTo>
                    <a:lnTo>
                      <a:pt x="90" y="53"/>
                    </a:lnTo>
                    <a:lnTo>
                      <a:pt x="87" y="45"/>
                    </a:lnTo>
                    <a:lnTo>
                      <a:pt x="82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8" name="Freeform 4189"/>
              <p:cNvSpPr>
                <a:spLocks/>
              </p:cNvSpPr>
              <p:nvPr/>
            </p:nvSpPr>
            <p:spPr bwMode="auto">
              <a:xfrm>
                <a:off x="4404" y="3545"/>
                <a:ext cx="14" cy="14"/>
              </a:xfrm>
              <a:custGeom>
                <a:avLst/>
                <a:gdLst/>
                <a:ahLst/>
                <a:cxnLst>
                  <a:cxn ang="0">
                    <a:pos x="6" y="55"/>
                  </a:cxn>
                  <a:cxn ang="0">
                    <a:pos x="58" y="60"/>
                  </a:cxn>
                  <a:cxn ang="0">
                    <a:pos x="70" y="47"/>
                  </a:cxn>
                  <a:cxn ang="0">
                    <a:pos x="23" y="0"/>
                  </a:cxn>
                  <a:cxn ang="0">
                    <a:pos x="10" y="13"/>
                  </a:cxn>
                  <a:cxn ang="0">
                    <a:pos x="6" y="55"/>
                  </a:cxn>
                  <a:cxn ang="0">
                    <a:pos x="10" y="13"/>
                  </a:cxn>
                  <a:cxn ang="0">
                    <a:pos x="4" y="19"/>
                  </a:cxn>
                  <a:cxn ang="0">
                    <a:pos x="2" y="25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1" y="45"/>
                  </a:cxn>
                  <a:cxn ang="0">
                    <a:pos x="3" y="50"/>
                  </a:cxn>
                  <a:cxn ang="0">
                    <a:pos x="6" y="55"/>
                  </a:cxn>
                  <a:cxn ang="0">
                    <a:pos x="10" y="60"/>
                  </a:cxn>
                  <a:cxn ang="0">
                    <a:pos x="15" y="64"/>
                  </a:cxn>
                  <a:cxn ang="0">
                    <a:pos x="21" y="68"/>
                  </a:cxn>
                  <a:cxn ang="0">
                    <a:pos x="26" y="69"/>
                  </a:cxn>
                  <a:cxn ang="0">
                    <a:pos x="32" y="70"/>
                  </a:cxn>
                  <a:cxn ang="0">
                    <a:pos x="38" y="70"/>
                  </a:cxn>
                  <a:cxn ang="0">
                    <a:pos x="45" y="68"/>
                  </a:cxn>
                  <a:cxn ang="0">
                    <a:pos x="51" y="65"/>
                  </a:cxn>
                  <a:cxn ang="0">
                    <a:pos x="58" y="60"/>
                  </a:cxn>
                  <a:cxn ang="0">
                    <a:pos x="6" y="55"/>
                  </a:cxn>
                </a:cxnLst>
                <a:rect l="0" t="0" r="r" b="b"/>
                <a:pathLst>
                  <a:path w="70" h="70">
                    <a:moveTo>
                      <a:pt x="6" y="55"/>
                    </a:moveTo>
                    <a:lnTo>
                      <a:pt x="58" y="60"/>
                    </a:lnTo>
                    <a:lnTo>
                      <a:pt x="70" y="47"/>
                    </a:lnTo>
                    <a:lnTo>
                      <a:pt x="23" y="0"/>
                    </a:lnTo>
                    <a:lnTo>
                      <a:pt x="10" y="13"/>
                    </a:lnTo>
                    <a:lnTo>
                      <a:pt x="6" y="55"/>
                    </a:lnTo>
                    <a:lnTo>
                      <a:pt x="10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1" y="45"/>
                    </a:lnTo>
                    <a:lnTo>
                      <a:pt x="3" y="50"/>
                    </a:lnTo>
                    <a:lnTo>
                      <a:pt x="6" y="55"/>
                    </a:lnTo>
                    <a:lnTo>
                      <a:pt x="10" y="60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6" y="69"/>
                    </a:lnTo>
                    <a:lnTo>
                      <a:pt x="32" y="70"/>
                    </a:lnTo>
                    <a:lnTo>
                      <a:pt x="38" y="70"/>
                    </a:lnTo>
                    <a:lnTo>
                      <a:pt x="45" y="68"/>
                    </a:lnTo>
                    <a:lnTo>
                      <a:pt x="51" y="65"/>
                    </a:lnTo>
                    <a:lnTo>
                      <a:pt x="58" y="60"/>
                    </a:lnTo>
                    <a:lnTo>
                      <a:pt x="6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9" name="Freeform 4190"/>
              <p:cNvSpPr>
                <a:spLocks/>
              </p:cNvSpPr>
              <p:nvPr/>
            </p:nvSpPr>
            <p:spPr bwMode="auto">
              <a:xfrm>
                <a:off x="4397" y="3536"/>
                <a:ext cx="19" cy="20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7"/>
                  </a:cxn>
                  <a:cxn ang="0">
                    <a:pos x="42" y="100"/>
                  </a:cxn>
                  <a:cxn ang="0">
                    <a:pos x="97" y="63"/>
                  </a:cxn>
                  <a:cxn ang="0">
                    <a:pos x="55" y="0"/>
                  </a:cxn>
                  <a:cxn ang="0">
                    <a:pos x="0" y="35"/>
                  </a:cxn>
                </a:cxnLst>
                <a:rect l="0" t="0" r="r" b="b"/>
                <a:pathLst>
                  <a:path w="97" h="100">
                    <a:moveTo>
                      <a:pt x="0" y="35"/>
                    </a:moveTo>
                    <a:lnTo>
                      <a:pt x="0" y="37"/>
                    </a:lnTo>
                    <a:lnTo>
                      <a:pt x="42" y="100"/>
                    </a:lnTo>
                    <a:lnTo>
                      <a:pt x="97" y="63"/>
                    </a:lnTo>
                    <a:lnTo>
                      <a:pt x="55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0" name="Freeform 4191"/>
              <p:cNvSpPr>
                <a:spLocks/>
              </p:cNvSpPr>
              <p:nvPr/>
            </p:nvSpPr>
            <p:spPr bwMode="auto">
              <a:xfrm>
                <a:off x="4396" y="3533"/>
                <a:ext cx="12" cy="10"/>
              </a:xfrm>
              <a:custGeom>
                <a:avLst/>
                <a:gdLst/>
                <a:ahLst/>
                <a:cxnLst>
                  <a:cxn ang="0">
                    <a:pos x="1" y="47"/>
                  </a:cxn>
                  <a:cxn ang="0">
                    <a:pos x="1" y="47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1" y="47"/>
                  </a:cxn>
                  <a:cxn ang="0">
                    <a:pos x="1" y="47"/>
                  </a:cxn>
                  <a:cxn ang="0">
                    <a:pos x="2" y="48"/>
                  </a:cxn>
                  <a:cxn ang="0">
                    <a:pos x="3" y="49"/>
                  </a:cxn>
                  <a:cxn ang="0">
                    <a:pos x="58" y="14"/>
                  </a:cxn>
                  <a:cxn ang="0">
                    <a:pos x="57" y="11"/>
                  </a:cxn>
                  <a:cxn ang="0">
                    <a:pos x="56" y="10"/>
                  </a:cxn>
                  <a:cxn ang="0">
                    <a:pos x="55" y="8"/>
                  </a:cxn>
                  <a:cxn ang="0">
                    <a:pos x="54" y="7"/>
                  </a:cxn>
                  <a:cxn ang="0">
                    <a:pos x="53" y="4"/>
                  </a:cxn>
                  <a:cxn ang="0">
                    <a:pos x="52" y="3"/>
                  </a:cxn>
                  <a:cxn ang="0">
                    <a:pos x="50" y="2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1" y="47"/>
                  </a:cxn>
                </a:cxnLst>
                <a:rect l="0" t="0" r="r" b="b"/>
                <a:pathLst>
                  <a:path w="58" h="49">
                    <a:moveTo>
                      <a:pt x="1" y="47"/>
                    </a:moveTo>
                    <a:lnTo>
                      <a:pt x="1" y="4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3" y="49"/>
                    </a:lnTo>
                    <a:lnTo>
                      <a:pt x="58" y="14"/>
                    </a:lnTo>
                    <a:lnTo>
                      <a:pt x="57" y="11"/>
                    </a:lnTo>
                    <a:lnTo>
                      <a:pt x="56" y="10"/>
                    </a:lnTo>
                    <a:lnTo>
                      <a:pt x="55" y="8"/>
                    </a:lnTo>
                    <a:lnTo>
                      <a:pt x="54" y="7"/>
                    </a:lnTo>
                    <a:lnTo>
                      <a:pt x="53" y="4"/>
                    </a:lnTo>
                    <a:lnTo>
                      <a:pt x="52" y="3"/>
                    </a:lnTo>
                    <a:lnTo>
                      <a:pt x="50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1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1" name="Freeform 4192"/>
              <p:cNvSpPr>
                <a:spLocks/>
              </p:cNvSpPr>
              <p:nvPr/>
            </p:nvSpPr>
            <p:spPr bwMode="auto">
              <a:xfrm>
                <a:off x="4396" y="3530"/>
                <a:ext cx="10" cy="13"/>
              </a:xfrm>
              <a:custGeom>
                <a:avLst/>
                <a:gdLst/>
                <a:ahLst/>
                <a:cxnLst>
                  <a:cxn ang="0">
                    <a:pos x="15" y="67"/>
                  </a:cxn>
                  <a:cxn ang="0">
                    <a:pos x="15" y="67"/>
                  </a:cxn>
                  <a:cxn ang="0">
                    <a:pos x="12" y="67"/>
                  </a:cxn>
                  <a:cxn ang="0">
                    <a:pos x="10" y="66"/>
                  </a:cxn>
                  <a:cxn ang="0">
                    <a:pos x="8" y="66"/>
                  </a:cxn>
                  <a:cxn ang="0">
                    <a:pos x="5" y="65"/>
                  </a:cxn>
                  <a:cxn ang="0">
                    <a:pos x="3" y="63"/>
                  </a:cxn>
                  <a:cxn ang="0">
                    <a:pos x="2" y="62"/>
                  </a:cxn>
                  <a:cxn ang="0">
                    <a:pos x="1" y="62"/>
                  </a:cxn>
                  <a:cxn ang="0">
                    <a:pos x="0" y="61"/>
                  </a:cxn>
                  <a:cxn ang="0">
                    <a:pos x="47" y="14"/>
                  </a:cxn>
                  <a:cxn ang="0">
                    <a:pos x="44" y="10"/>
                  </a:cxn>
                  <a:cxn ang="0">
                    <a:pos x="40" y="8"/>
                  </a:cxn>
                  <a:cxn ang="0">
                    <a:pos x="37" y="6"/>
                  </a:cxn>
                  <a:cxn ang="0">
                    <a:pos x="33" y="3"/>
                  </a:cxn>
                  <a:cxn ang="0">
                    <a:pos x="29" y="2"/>
                  </a:cxn>
                  <a:cxn ang="0">
                    <a:pos x="24" y="1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67"/>
                  </a:cxn>
                </a:cxnLst>
                <a:rect l="0" t="0" r="r" b="b"/>
                <a:pathLst>
                  <a:path w="47" h="67">
                    <a:moveTo>
                      <a:pt x="15" y="67"/>
                    </a:moveTo>
                    <a:lnTo>
                      <a:pt x="15" y="67"/>
                    </a:lnTo>
                    <a:lnTo>
                      <a:pt x="12" y="67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5" y="65"/>
                    </a:lnTo>
                    <a:lnTo>
                      <a:pt x="3" y="63"/>
                    </a:lnTo>
                    <a:lnTo>
                      <a:pt x="2" y="62"/>
                    </a:lnTo>
                    <a:lnTo>
                      <a:pt x="1" y="62"/>
                    </a:lnTo>
                    <a:lnTo>
                      <a:pt x="0" y="61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40" y="8"/>
                    </a:lnTo>
                    <a:lnTo>
                      <a:pt x="37" y="6"/>
                    </a:lnTo>
                    <a:lnTo>
                      <a:pt x="33" y="3"/>
                    </a:lnTo>
                    <a:lnTo>
                      <a:pt x="29" y="2"/>
                    </a:lnTo>
                    <a:lnTo>
                      <a:pt x="24" y="1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2" name="Freeform 4193"/>
              <p:cNvSpPr>
                <a:spLocks/>
              </p:cNvSpPr>
              <p:nvPr/>
            </p:nvSpPr>
            <p:spPr bwMode="auto">
              <a:xfrm>
                <a:off x="4393" y="3530"/>
                <a:ext cx="9" cy="13"/>
              </a:xfrm>
              <a:custGeom>
                <a:avLst/>
                <a:gdLst/>
                <a:ahLst/>
                <a:cxnLst>
                  <a:cxn ang="0">
                    <a:pos x="48" y="61"/>
                  </a:cxn>
                  <a:cxn ang="0">
                    <a:pos x="48" y="61"/>
                  </a:cxn>
                  <a:cxn ang="0">
                    <a:pos x="47" y="61"/>
                  </a:cxn>
                  <a:cxn ang="0">
                    <a:pos x="45" y="62"/>
                  </a:cxn>
                  <a:cxn ang="0">
                    <a:pos x="44" y="63"/>
                  </a:cxn>
                  <a:cxn ang="0">
                    <a:pos x="42" y="65"/>
                  </a:cxn>
                  <a:cxn ang="0">
                    <a:pos x="40" y="66"/>
                  </a:cxn>
                  <a:cxn ang="0">
                    <a:pos x="37" y="66"/>
                  </a:cxn>
                  <a:cxn ang="0">
                    <a:pos x="35" y="67"/>
                  </a:cxn>
                  <a:cxn ang="0">
                    <a:pos x="33" y="67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9" y="2"/>
                  </a:cxn>
                  <a:cxn ang="0">
                    <a:pos x="14" y="3"/>
                  </a:cxn>
                  <a:cxn ang="0">
                    <a:pos x="11" y="6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48" y="61"/>
                  </a:cxn>
                </a:cxnLst>
                <a:rect l="0" t="0" r="r" b="b"/>
                <a:pathLst>
                  <a:path w="48" h="67">
                    <a:moveTo>
                      <a:pt x="48" y="61"/>
                    </a:moveTo>
                    <a:lnTo>
                      <a:pt x="48" y="61"/>
                    </a:lnTo>
                    <a:lnTo>
                      <a:pt x="47" y="61"/>
                    </a:lnTo>
                    <a:lnTo>
                      <a:pt x="45" y="62"/>
                    </a:lnTo>
                    <a:lnTo>
                      <a:pt x="44" y="63"/>
                    </a:lnTo>
                    <a:lnTo>
                      <a:pt x="42" y="65"/>
                    </a:lnTo>
                    <a:lnTo>
                      <a:pt x="40" y="66"/>
                    </a:lnTo>
                    <a:lnTo>
                      <a:pt x="37" y="66"/>
                    </a:lnTo>
                    <a:lnTo>
                      <a:pt x="35" y="67"/>
                    </a:lnTo>
                    <a:lnTo>
                      <a:pt x="33" y="67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9" y="2"/>
                    </a:lnTo>
                    <a:lnTo>
                      <a:pt x="14" y="3"/>
                    </a:lnTo>
                    <a:lnTo>
                      <a:pt x="11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8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3" name="Freeform 4194"/>
              <p:cNvSpPr>
                <a:spLocks/>
              </p:cNvSpPr>
              <p:nvPr/>
            </p:nvSpPr>
            <p:spPr bwMode="auto">
              <a:xfrm>
                <a:off x="4389" y="3533"/>
                <a:ext cx="14" cy="9"/>
              </a:xfrm>
              <a:custGeom>
                <a:avLst/>
                <a:gdLst/>
                <a:ahLst/>
                <a:cxnLst>
                  <a:cxn ang="0">
                    <a:pos x="65" y="47"/>
                  </a:cxn>
                  <a:cxn ang="0">
                    <a:pos x="65" y="47"/>
                  </a:cxn>
                  <a:cxn ang="0">
                    <a:pos x="66" y="46"/>
                  </a:cxn>
                  <a:cxn ang="0">
                    <a:pos x="66" y="46"/>
                  </a:cxn>
                  <a:cxn ang="0">
                    <a:pos x="66" y="46"/>
                  </a:cxn>
                  <a:cxn ang="0">
                    <a:pos x="66" y="46"/>
                  </a:cxn>
                  <a:cxn ang="0">
                    <a:pos x="66" y="46"/>
                  </a:cxn>
                  <a:cxn ang="0">
                    <a:pos x="66" y="46"/>
                  </a:cxn>
                  <a:cxn ang="0">
                    <a:pos x="65" y="46"/>
                  </a:cxn>
                  <a:cxn ang="0">
                    <a:pos x="65" y="47"/>
                  </a:cxn>
                  <a:cxn ang="0">
                    <a:pos x="17" y="0"/>
                  </a:cxn>
                  <a:cxn ang="0">
                    <a:pos x="14" y="3"/>
                  </a:cxn>
                  <a:cxn ang="0">
                    <a:pos x="12" y="7"/>
                  </a:cxn>
                  <a:cxn ang="0">
                    <a:pos x="9" y="10"/>
                  </a:cxn>
                  <a:cxn ang="0">
                    <a:pos x="7" y="14"/>
                  </a:cxn>
                  <a:cxn ang="0">
                    <a:pos x="5" y="18"/>
                  </a:cxn>
                  <a:cxn ang="0">
                    <a:pos x="4" y="22"/>
                  </a:cxn>
                  <a:cxn ang="0">
                    <a:pos x="1" y="26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65" y="47"/>
                  </a:cxn>
                </a:cxnLst>
                <a:rect l="0" t="0" r="r" b="b"/>
                <a:pathLst>
                  <a:path w="66" h="47">
                    <a:moveTo>
                      <a:pt x="65" y="47"/>
                    </a:moveTo>
                    <a:lnTo>
                      <a:pt x="65" y="47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5" y="47"/>
                    </a:lnTo>
                    <a:lnTo>
                      <a:pt x="17" y="0"/>
                    </a:lnTo>
                    <a:lnTo>
                      <a:pt x="14" y="3"/>
                    </a:lnTo>
                    <a:lnTo>
                      <a:pt x="12" y="7"/>
                    </a:lnTo>
                    <a:lnTo>
                      <a:pt x="9" y="10"/>
                    </a:lnTo>
                    <a:lnTo>
                      <a:pt x="7" y="14"/>
                    </a:lnTo>
                    <a:lnTo>
                      <a:pt x="5" y="18"/>
                    </a:lnTo>
                    <a:lnTo>
                      <a:pt x="4" y="22"/>
                    </a:lnTo>
                    <a:lnTo>
                      <a:pt x="1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5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4" name="Freeform 4195"/>
              <p:cNvSpPr>
                <a:spLocks/>
              </p:cNvSpPr>
              <p:nvPr/>
            </p:nvSpPr>
            <p:spPr bwMode="auto">
              <a:xfrm>
                <a:off x="4389" y="3539"/>
                <a:ext cx="13" cy="7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67" y="21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7" y="19"/>
                  </a:cxn>
                  <a:cxn ang="0">
                    <a:pos x="67" y="18"/>
                  </a:cxn>
                  <a:cxn ang="0">
                    <a:pos x="67" y="18"/>
                  </a:cxn>
                  <a:cxn ang="0">
                    <a:pos x="67" y="18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2" y="0"/>
                  </a:cxn>
                  <a:cxn ang="0">
                    <a:pos x="1" y="4"/>
                  </a:cxn>
                  <a:cxn ang="0">
                    <a:pos x="1" y="9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23"/>
                  </a:cxn>
                  <a:cxn ang="0">
                    <a:pos x="1" y="27"/>
                  </a:cxn>
                  <a:cxn ang="0">
                    <a:pos x="1" y="32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67" y="21"/>
                  </a:cxn>
                </a:cxnLst>
                <a:rect l="0" t="0" r="r" b="b"/>
                <a:pathLst>
                  <a:path w="67" h="37">
                    <a:moveTo>
                      <a:pt x="67" y="21"/>
                    </a:moveTo>
                    <a:lnTo>
                      <a:pt x="67" y="21"/>
                    </a:lnTo>
                    <a:lnTo>
                      <a:pt x="67" y="21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2" y="0"/>
                    </a:lnTo>
                    <a:lnTo>
                      <a:pt x="1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1" y="32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" name="Freeform 4196"/>
              <p:cNvSpPr>
                <a:spLocks/>
              </p:cNvSpPr>
              <p:nvPr/>
            </p:nvSpPr>
            <p:spPr bwMode="auto">
              <a:xfrm>
                <a:off x="4389" y="3543"/>
                <a:ext cx="15" cy="10"/>
              </a:xfrm>
              <a:custGeom>
                <a:avLst/>
                <a:gdLst/>
                <a:ahLst/>
                <a:cxnLst>
                  <a:cxn ang="0">
                    <a:pos x="73" y="15"/>
                  </a:cxn>
                  <a:cxn ang="0">
                    <a:pos x="73" y="15"/>
                  </a:cxn>
                  <a:cxn ang="0">
                    <a:pos x="70" y="11"/>
                  </a:cxn>
                  <a:cxn ang="0">
                    <a:pos x="69" y="9"/>
                  </a:cxn>
                  <a:cxn ang="0">
                    <a:pos x="68" y="6"/>
                  </a:cxn>
                  <a:cxn ang="0">
                    <a:pos x="67" y="4"/>
                  </a:cxn>
                  <a:cxn ang="0">
                    <a:pos x="66" y="3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0" y="16"/>
                  </a:cxn>
                  <a:cxn ang="0">
                    <a:pos x="1" y="20"/>
                  </a:cxn>
                  <a:cxn ang="0">
                    <a:pos x="4" y="25"/>
                  </a:cxn>
                  <a:cxn ang="0">
                    <a:pos x="5" y="30"/>
                  </a:cxn>
                  <a:cxn ang="0">
                    <a:pos x="7" y="33"/>
                  </a:cxn>
                  <a:cxn ang="0">
                    <a:pos x="9" y="38"/>
                  </a:cxn>
                  <a:cxn ang="0">
                    <a:pos x="12" y="42"/>
                  </a:cxn>
                  <a:cxn ang="0">
                    <a:pos x="14" y="47"/>
                  </a:cxn>
                  <a:cxn ang="0">
                    <a:pos x="16" y="50"/>
                  </a:cxn>
                  <a:cxn ang="0">
                    <a:pos x="17" y="50"/>
                  </a:cxn>
                  <a:cxn ang="0">
                    <a:pos x="73" y="15"/>
                  </a:cxn>
                </a:cxnLst>
                <a:rect l="0" t="0" r="r" b="b"/>
                <a:pathLst>
                  <a:path w="73" h="50">
                    <a:moveTo>
                      <a:pt x="73" y="15"/>
                    </a:moveTo>
                    <a:lnTo>
                      <a:pt x="73" y="15"/>
                    </a:lnTo>
                    <a:lnTo>
                      <a:pt x="70" y="11"/>
                    </a:lnTo>
                    <a:lnTo>
                      <a:pt x="69" y="9"/>
                    </a:lnTo>
                    <a:lnTo>
                      <a:pt x="68" y="6"/>
                    </a:lnTo>
                    <a:lnTo>
                      <a:pt x="67" y="4"/>
                    </a:lnTo>
                    <a:lnTo>
                      <a:pt x="66" y="3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5"/>
                    </a:lnTo>
                    <a:lnTo>
                      <a:pt x="5" y="30"/>
                    </a:lnTo>
                    <a:lnTo>
                      <a:pt x="7" y="33"/>
                    </a:lnTo>
                    <a:lnTo>
                      <a:pt x="9" y="38"/>
                    </a:lnTo>
                    <a:lnTo>
                      <a:pt x="12" y="42"/>
                    </a:lnTo>
                    <a:lnTo>
                      <a:pt x="14" y="47"/>
                    </a:lnTo>
                    <a:lnTo>
                      <a:pt x="16" y="50"/>
                    </a:lnTo>
                    <a:lnTo>
                      <a:pt x="17" y="50"/>
                    </a:lnTo>
                    <a:lnTo>
                      <a:pt x="73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6" name="Freeform 4197"/>
              <p:cNvSpPr>
                <a:spLocks/>
              </p:cNvSpPr>
              <p:nvPr/>
            </p:nvSpPr>
            <p:spPr bwMode="auto">
              <a:xfrm>
                <a:off x="4393" y="3546"/>
                <a:ext cx="18" cy="19"/>
              </a:xfrm>
              <a:custGeom>
                <a:avLst/>
                <a:gdLst/>
                <a:ahLst/>
                <a:cxnLst>
                  <a:cxn ang="0">
                    <a:pos x="81" y="85"/>
                  </a:cxn>
                  <a:cxn ang="0">
                    <a:pos x="85" y="43"/>
                  </a:cxn>
                  <a:cxn ang="0">
                    <a:pos x="56" y="0"/>
                  </a:cxn>
                  <a:cxn ang="0">
                    <a:pos x="0" y="35"/>
                  </a:cxn>
                  <a:cxn ang="0">
                    <a:pos x="29" y="80"/>
                  </a:cxn>
                  <a:cxn ang="0">
                    <a:pos x="81" y="85"/>
                  </a:cxn>
                  <a:cxn ang="0">
                    <a:pos x="29" y="80"/>
                  </a:cxn>
                  <a:cxn ang="0">
                    <a:pos x="34" y="86"/>
                  </a:cxn>
                  <a:cxn ang="0">
                    <a:pos x="40" y="91"/>
                  </a:cxn>
                  <a:cxn ang="0">
                    <a:pos x="45" y="94"/>
                  </a:cxn>
                  <a:cxn ang="0">
                    <a:pos x="51" y="95"/>
                  </a:cxn>
                  <a:cxn ang="0">
                    <a:pos x="58" y="95"/>
                  </a:cxn>
                  <a:cxn ang="0">
                    <a:pos x="64" y="95"/>
                  </a:cxn>
                  <a:cxn ang="0">
                    <a:pos x="70" y="93"/>
                  </a:cxn>
                  <a:cxn ang="0">
                    <a:pos x="75" y="90"/>
                  </a:cxn>
                  <a:cxn ang="0">
                    <a:pos x="80" y="86"/>
                  </a:cxn>
                  <a:cxn ang="0">
                    <a:pos x="85" y="81"/>
                  </a:cxn>
                  <a:cxn ang="0">
                    <a:pos x="88" y="76"/>
                  </a:cxn>
                  <a:cxn ang="0">
                    <a:pos x="90" y="70"/>
                  </a:cxn>
                  <a:cxn ang="0">
                    <a:pos x="90" y="64"/>
                  </a:cxn>
                  <a:cxn ang="0">
                    <a:pos x="90" y="57"/>
                  </a:cxn>
                  <a:cxn ang="0">
                    <a:pos x="88" y="50"/>
                  </a:cxn>
                  <a:cxn ang="0">
                    <a:pos x="85" y="43"/>
                  </a:cxn>
                  <a:cxn ang="0">
                    <a:pos x="81" y="85"/>
                  </a:cxn>
                </a:cxnLst>
                <a:rect l="0" t="0" r="r" b="b"/>
                <a:pathLst>
                  <a:path w="90" h="95">
                    <a:moveTo>
                      <a:pt x="81" y="85"/>
                    </a:moveTo>
                    <a:lnTo>
                      <a:pt x="85" y="43"/>
                    </a:lnTo>
                    <a:lnTo>
                      <a:pt x="56" y="0"/>
                    </a:lnTo>
                    <a:lnTo>
                      <a:pt x="0" y="35"/>
                    </a:lnTo>
                    <a:lnTo>
                      <a:pt x="29" y="80"/>
                    </a:lnTo>
                    <a:lnTo>
                      <a:pt x="81" y="85"/>
                    </a:lnTo>
                    <a:lnTo>
                      <a:pt x="29" y="80"/>
                    </a:lnTo>
                    <a:lnTo>
                      <a:pt x="34" y="86"/>
                    </a:lnTo>
                    <a:lnTo>
                      <a:pt x="40" y="91"/>
                    </a:lnTo>
                    <a:lnTo>
                      <a:pt x="45" y="94"/>
                    </a:lnTo>
                    <a:lnTo>
                      <a:pt x="51" y="95"/>
                    </a:lnTo>
                    <a:lnTo>
                      <a:pt x="58" y="95"/>
                    </a:lnTo>
                    <a:lnTo>
                      <a:pt x="64" y="95"/>
                    </a:lnTo>
                    <a:lnTo>
                      <a:pt x="70" y="93"/>
                    </a:lnTo>
                    <a:lnTo>
                      <a:pt x="75" y="90"/>
                    </a:lnTo>
                    <a:lnTo>
                      <a:pt x="80" y="86"/>
                    </a:lnTo>
                    <a:lnTo>
                      <a:pt x="85" y="81"/>
                    </a:lnTo>
                    <a:lnTo>
                      <a:pt x="88" y="76"/>
                    </a:lnTo>
                    <a:lnTo>
                      <a:pt x="90" y="70"/>
                    </a:lnTo>
                    <a:lnTo>
                      <a:pt x="90" y="64"/>
                    </a:lnTo>
                    <a:lnTo>
                      <a:pt x="90" y="57"/>
                    </a:lnTo>
                    <a:lnTo>
                      <a:pt x="88" y="50"/>
                    </a:lnTo>
                    <a:lnTo>
                      <a:pt x="85" y="43"/>
                    </a:lnTo>
                    <a:lnTo>
                      <a:pt x="81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7" name="Freeform 4198"/>
              <p:cNvSpPr>
                <a:spLocks/>
              </p:cNvSpPr>
              <p:nvPr/>
            </p:nvSpPr>
            <p:spPr bwMode="auto">
              <a:xfrm>
                <a:off x="4395" y="3554"/>
                <a:ext cx="14" cy="14"/>
              </a:xfrm>
              <a:custGeom>
                <a:avLst/>
                <a:gdLst/>
                <a:ahLst/>
                <a:cxnLst>
                  <a:cxn ang="0">
                    <a:pos x="5" y="54"/>
                  </a:cxn>
                  <a:cxn ang="0">
                    <a:pos x="57" y="60"/>
                  </a:cxn>
                  <a:cxn ang="0">
                    <a:pos x="71" y="46"/>
                  </a:cxn>
                  <a:cxn ang="0">
                    <a:pos x="24" y="0"/>
                  </a:cxn>
                  <a:cxn ang="0">
                    <a:pos x="10" y="12"/>
                  </a:cxn>
                  <a:cxn ang="0">
                    <a:pos x="5" y="54"/>
                  </a:cxn>
                  <a:cxn ang="0">
                    <a:pos x="10" y="12"/>
                  </a:cxn>
                  <a:cxn ang="0">
                    <a:pos x="5" y="19"/>
                  </a:cxn>
                  <a:cxn ang="0">
                    <a:pos x="2" y="25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1" y="44"/>
                  </a:cxn>
                  <a:cxn ang="0">
                    <a:pos x="3" y="49"/>
                  </a:cxn>
                  <a:cxn ang="0">
                    <a:pos x="7" y="55"/>
                  </a:cxn>
                  <a:cxn ang="0">
                    <a:pos x="10" y="60"/>
                  </a:cxn>
                  <a:cxn ang="0">
                    <a:pos x="15" y="64"/>
                  </a:cxn>
                  <a:cxn ang="0">
                    <a:pos x="20" y="67"/>
                  </a:cxn>
                  <a:cxn ang="0">
                    <a:pos x="26" y="69"/>
                  </a:cxn>
                  <a:cxn ang="0">
                    <a:pos x="32" y="70"/>
                  </a:cxn>
                  <a:cxn ang="0">
                    <a:pos x="39" y="70"/>
                  </a:cxn>
                  <a:cxn ang="0">
                    <a:pos x="45" y="68"/>
                  </a:cxn>
                  <a:cxn ang="0">
                    <a:pos x="52" y="64"/>
                  </a:cxn>
                  <a:cxn ang="0">
                    <a:pos x="57" y="60"/>
                  </a:cxn>
                  <a:cxn ang="0">
                    <a:pos x="5" y="54"/>
                  </a:cxn>
                </a:cxnLst>
                <a:rect l="0" t="0" r="r" b="b"/>
                <a:pathLst>
                  <a:path w="71" h="70">
                    <a:moveTo>
                      <a:pt x="5" y="54"/>
                    </a:moveTo>
                    <a:lnTo>
                      <a:pt x="57" y="60"/>
                    </a:lnTo>
                    <a:lnTo>
                      <a:pt x="71" y="46"/>
                    </a:lnTo>
                    <a:lnTo>
                      <a:pt x="24" y="0"/>
                    </a:lnTo>
                    <a:lnTo>
                      <a:pt x="10" y="12"/>
                    </a:lnTo>
                    <a:lnTo>
                      <a:pt x="5" y="54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1" y="44"/>
                    </a:lnTo>
                    <a:lnTo>
                      <a:pt x="3" y="49"/>
                    </a:lnTo>
                    <a:lnTo>
                      <a:pt x="7" y="55"/>
                    </a:lnTo>
                    <a:lnTo>
                      <a:pt x="10" y="60"/>
                    </a:lnTo>
                    <a:lnTo>
                      <a:pt x="15" y="64"/>
                    </a:lnTo>
                    <a:lnTo>
                      <a:pt x="20" y="67"/>
                    </a:lnTo>
                    <a:lnTo>
                      <a:pt x="26" y="69"/>
                    </a:lnTo>
                    <a:lnTo>
                      <a:pt x="32" y="70"/>
                    </a:lnTo>
                    <a:lnTo>
                      <a:pt x="39" y="70"/>
                    </a:lnTo>
                    <a:lnTo>
                      <a:pt x="45" y="68"/>
                    </a:lnTo>
                    <a:lnTo>
                      <a:pt x="52" y="64"/>
                    </a:lnTo>
                    <a:lnTo>
                      <a:pt x="57" y="60"/>
                    </a:lnTo>
                    <a:lnTo>
                      <a:pt x="5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8" name="Freeform 4199"/>
              <p:cNvSpPr>
                <a:spLocks/>
              </p:cNvSpPr>
              <p:nvPr/>
            </p:nvSpPr>
            <p:spPr bwMode="auto">
              <a:xfrm>
                <a:off x="4428" y="3510"/>
                <a:ext cx="14" cy="14"/>
              </a:xfrm>
              <a:custGeom>
                <a:avLst/>
                <a:gdLst/>
                <a:ahLst/>
                <a:cxnLst>
                  <a:cxn ang="0">
                    <a:pos x="65" y="17"/>
                  </a:cxn>
                  <a:cxn ang="0">
                    <a:pos x="15" y="8"/>
                  </a:cxn>
                  <a:cxn ang="0">
                    <a:pos x="0" y="19"/>
                  </a:cxn>
                  <a:cxn ang="0">
                    <a:pos x="43" y="70"/>
                  </a:cxn>
                  <a:cxn ang="0">
                    <a:pos x="57" y="58"/>
                  </a:cxn>
                  <a:cxn ang="0">
                    <a:pos x="65" y="17"/>
                  </a:cxn>
                  <a:cxn ang="0">
                    <a:pos x="57" y="58"/>
                  </a:cxn>
                  <a:cxn ang="0">
                    <a:pos x="63" y="54"/>
                  </a:cxn>
                  <a:cxn ang="0">
                    <a:pos x="66" y="48"/>
                  </a:cxn>
                  <a:cxn ang="0">
                    <a:pos x="70" y="41"/>
                  </a:cxn>
                  <a:cxn ang="0">
                    <a:pos x="70" y="35"/>
                  </a:cxn>
                  <a:cxn ang="0">
                    <a:pos x="70" y="28"/>
                  </a:cxn>
                  <a:cxn ang="0">
                    <a:pos x="68" y="23"/>
                  </a:cxn>
                  <a:cxn ang="0">
                    <a:pos x="65" y="17"/>
                  </a:cxn>
                  <a:cxn ang="0">
                    <a:pos x="61" y="12"/>
                  </a:cxn>
                  <a:cxn ang="0">
                    <a:pos x="58" y="8"/>
                  </a:cxn>
                  <a:cxn ang="0">
                    <a:pos x="52" y="4"/>
                  </a:cxn>
                  <a:cxn ang="0">
                    <a:pos x="46" y="1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1" y="3"/>
                  </a:cxn>
                  <a:cxn ang="0">
                    <a:pos x="15" y="8"/>
                  </a:cxn>
                  <a:cxn ang="0">
                    <a:pos x="65" y="17"/>
                  </a:cxn>
                </a:cxnLst>
                <a:rect l="0" t="0" r="r" b="b"/>
                <a:pathLst>
                  <a:path w="70" h="70">
                    <a:moveTo>
                      <a:pt x="65" y="17"/>
                    </a:moveTo>
                    <a:lnTo>
                      <a:pt x="15" y="8"/>
                    </a:lnTo>
                    <a:lnTo>
                      <a:pt x="0" y="19"/>
                    </a:lnTo>
                    <a:lnTo>
                      <a:pt x="43" y="70"/>
                    </a:lnTo>
                    <a:lnTo>
                      <a:pt x="57" y="58"/>
                    </a:lnTo>
                    <a:lnTo>
                      <a:pt x="65" y="17"/>
                    </a:lnTo>
                    <a:lnTo>
                      <a:pt x="57" y="58"/>
                    </a:lnTo>
                    <a:lnTo>
                      <a:pt x="63" y="54"/>
                    </a:lnTo>
                    <a:lnTo>
                      <a:pt x="66" y="48"/>
                    </a:lnTo>
                    <a:lnTo>
                      <a:pt x="70" y="41"/>
                    </a:lnTo>
                    <a:lnTo>
                      <a:pt x="70" y="35"/>
                    </a:lnTo>
                    <a:lnTo>
                      <a:pt x="70" y="28"/>
                    </a:lnTo>
                    <a:lnTo>
                      <a:pt x="68" y="23"/>
                    </a:lnTo>
                    <a:lnTo>
                      <a:pt x="65" y="17"/>
                    </a:lnTo>
                    <a:lnTo>
                      <a:pt x="61" y="12"/>
                    </a:lnTo>
                    <a:lnTo>
                      <a:pt x="58" y="8"/>
                    </a:lnTo>
                    <a:lnTo>
                      <a:pt x="52" y="4"/>
                    </a:lnTo>
                    <a:lnTo>
                      <a:pt x="46" y="1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1" y="3"/>
                    </a:lnTo>
                    <a:lnTo>
                      <a:pt x="15" y="8"/>
                    </a:lnTo>
                    <a:lnTo>
                      <a:pt x="65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9" name="Freeform 4200"/>
              <p:cNvSpPr>
                <a:spLocks/>
              </p:cNvSpPr>
              <p:nvPr/>
            </p:nvSpPr>
            <p:spPr bwMode="auto">
              <a:xfrm>
                <a:off x="4430" y="3514"/>
                <a:ext cx="13" cy="10"/>
              </a:xfrm>
              <a:custGeom>
                <a:avLst/>
                <a:gdLst/>
                <a:ahLst/>
                <a:cxnLst>
                  <a:cxn ang="0">
                    <a:pos x="68" y="50"/>
                  </a:cxn>
                  <a:cxn ang="0">
                    <a:pos x="68" y="50"/>
                  </a:cxn>
                  <a:cxn ang="0">
                    <a:pos x="68" y="43"/>
                  </a:cxn>
                  <a:cxn ang="0">
                    <a:pos x="68" y="37"/>
                  </a:cxn>
                  <a:cxn ang="0">
                    <a:pos x="67" y="31"/>
                  </a:cxn>
                  <a:cxn ang="0">
                    <a:pos x="67" y="24"/>
                  </a:cxn>
                  <a:cxn ang="0">
                    <a:pos x="66" y="18"/>
                  </a:cxn>
                  <a:cxn ang="0">
                    <a:pos x="64" y="11"/>
                  </a:cxn>
                  <a:cxn ang="0">
                    <a:pos x="61" y="6"/>
                  </a:cxn>
                  <a:cxn ang="0">
                    <a:pos x="58" y="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3"/>
                  </a:cxn>
                  <a:cxn ang="0">
                    <a:pos x="0" y="35"/>
                  </a:cxn>
                  <a:cxn ang="0">
                    <a:pos x="1" y="36"/>
                  </a:cxn>
                  <a:cxn ang="0">
                    <a:pos x="1" y="38"/>
                  </a:cxn>
                  <a:cxn ang="0">
                    <a:pos x="1" y="39"/>
                  </a:cxn>
                  <a:cxn ang="0">
                    <a:pos x="1" y="43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68" y="50"/>
                  </a:cxn>
                </a:cxnLst>
                <a:rect l="0" t="0" r="r" b="b"/>
                <a:pathLst>
                  <a:path w="68" h="50">
                    <a:moveTo>
                      <a:pt x="68" y="50"/>
                    </a:moveTo>
                    <a:lnTo>
                      <a:pt x="68" y="50"/>
                    </a:lnTo>
                    <a:lnTo>
                      <a:pt x="68" y="43"/>
                    </a:lnTo>
                    <a:lnTo>
                      <a:pt x="68" y="37"/>
                    </a:lnTo>
                    <a:lnTo>
                      <a:pt x="67" y="31"/>
                    </a:lnTo>
                    <a:lnTo>
                      <a:pt x="67" y="24"/>
                    </a:lnTo>
                    <a:lnTo>
                      <a:pt x="66" y="18"/>
                    </a:lnTo>
                    <a:lnTo>
                      <a:pt x="64" y="11"/>
                    </a:lnTo>
                    <a:lnTo>
                      <a:pt x="61" y="6"/>
                    </a:lnTo>
                    <a:lnTo>
                      <a:pt x="58" y="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1" y="36"/>
                    </a:lnTo>
                    <a:lnTo>
                      <a:pt x="1" y="38"/>
                    </a:lnTo>
                    <a:lnTo>
                      <a:pt x="1" y="39"/>
                    </a:lnTo>
                    <a:lnTo>
                      <a:pt x="1" y="43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68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0" name="Freeform 4201"/>
              <p:cNvSpPr>
                <a:spLocks/>
              </p:cNvSpPr>
              <p:nvPr/>
            </p:nvSpPr>
            <p:spPr bwMode="auto">
              <a:xfrm>
                <a:off x="4429" y="3523"/>
                <a:ext cx="14" cy="11"/>
              </a:xfrm>
              <a:custGeom>
                <a:avLst/>
                <a:gdLst/>
                <a:ahLst/>
                <a:cxnLst>
                  <a:cxn ang="0">
                    <a:pos x="47" y="59"/>
                  </a:cxn>
                  <a:cxn ang="0">
                    <a:pos x="47" y="59"/>
                  </a:cxn>
                  <a:cxn ang="0">
                    <a:pos x="52" y="53"/>
                  </a:cxn>
                  <a:cxn ang="0">
                    <a:pos x="56" y="47"/>
                  </a:cxn>
                  <a:cxn ang="0">
                    <a:pos x="61" y="40"/>
                  </a:cxn>
                  <a:cxn ang="0">
                    <a:pos x="64" y="33"/>
                  </a:cxn>
                  <a:cxn ang="0">
                    <a:pos x="68" y="27"/>
                  </a:cxn>
                  <a:cxn ang="0">
                    <a:pos x="70" y="20"/>
                  </a:cxn>
                  <a:cxn ang="0">
                    <a:pos x="71" y="11"/>
                  </a:cxn>
                  <a:cxn ang="0">
                    <a:pos x="72" y="5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47" y="59"/>
                  </a:cxn>
                </a:cxnLst>
                <a:rect l="0" t="0" r="r" b="b"/>
                <a:pathLst>
                  <a:path w="72" h="59">
                    <a:moveTo>
                      <a:pt x="47" y="59"/>
                    </a:moveTo>
                    <a:lnTo>
                      <a:pt x="47" y="59"/>
                    </a:lnTo>
                    <a:lnTo>
                      <a:pt x="52" y="53"/>
                    </a:lnTo>
                    <a:lnTo>
                      <a:pt x="56" y="47"/>
                    </a:lnTo>
                    <a:lnTo>
                      <a:pt x="61" y="40"/>
                    </a:lnTo>
                    <a:lnTo>
                      <a:pt x="64" y="33"/>
                    </a:lnTo>
                    <a:lnTo>
                      <a:pt x="68" y="27"/>
                    </a:lnTo>
                    <a:lnTo>
                      <a:pt x="70" y="20"/>
                    </a:lnTo>
                    <a:lnTo>
                      <a:pt x="71" y="11"/>
                    </a:lnTo>
                    <a:lnTo>
                      <a:pt x="72" y="5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7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1" name="Freeform 4202"/>
              <p:cNvSpPr>
                <a:spLocks/>
              </p:cNvSpPr>
              <p:nvPr/>
            </p:nvSpPr>
            <p:spPr bwMode="auto">
              <a:xfrm>
                <a:off x="4428" y="3525"/>
                <a:ext cx="10" cy="13"/>
              </a:xfrm>
              <a:custGeom>
                <a:avLst/>
                <a:gdLst/>
                <a:ahLst/>
                <a:cxnLst>
                  <a:cxn ang="0">
                    <a:pos x="18" y="67"/>
                  </a:cxn>
                  <a:cxn ang="0">
                    <a:pos x="18" y="67"/>
                  </a:cxn>
                  <a:cxn ang="0">
                    <a:pos x="24" y="66"/>
                  </a:cxn>
                  <a:cxn ang="0">
                    <a:pos x="29" y="64"/>
                  </a:cxn>
                  <a:cxn ang="0">
                    <a:pos x="33" y="62"/>
                  </a:cxn>
                  <a:cxn ang="0">
                    <a:pos x="37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49" y="51"/>
                  </a:cxn>
                  <a:cxn ang="0">
                    <a:pos x="53" y="4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8" y="67"/>
                  </a:cxn>
                </a:cxnLst>
                <a:rect l="0" t="0" r="r" b="b"/>
                <a:pathLst>
                  <a:path w="53" h="67">
                    <a:moveTo>
                      <a:pt x="18" y="67"/>
                    </a:moveTo>
                    <a:lnTo>
                      <a:pt x="18" y="67"/>
                    </a:lnTo>
                    <a:lnTo>
                      <a:pt x="24" y="66"/>
                    </a:lnTo>
                    <a:lnTo>
                      <a:pt x="29" y="64"/>
                    </a:lnTo>
                    <a:lnTo>
                      <a:pt x="33" y="62"/>
                    </a:lnTo>
                    <a:lnTo>
                      <a:pt x="37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49" y="51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8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2" name="Freeform 4203"/>
              <p:cNvSpPr>
                <a:spLocks/>
              </p:cNvSpPr>
              <p:nvPr/>
            </p:nvSpPr>
            <p:spPr bwMode="auto">
              <a:xfrm>
                <a:off x="4423" y="3526"/>
                <a:ext cx="8" cy="1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62"/>
                  </a:cxn>
                  <a:cxn ang="0">
                    <a:pos x="4" y="65"/>
                  </a:cxn>
                  <a:cxn ang="0">
                    <a:pos x="9" y="66"/>
                  </a:cxn>
                  <a:cxn ang="0">
                    <a:pos x="15" y="66"/>
                  </a:cxn>
                  <a:cxn ang="0">
                    <a:pos x="20" y="67"/>
                  </a:cxn>
                  <a:cxn ang="0">
                    <a:pos x="26" y="67"/>
                  </a:cxn>
                  <a:cxn ang="0">
                    <a:pos x="31" y="66"/>
                  </a:cxn>
                  <a:cxn ang="0">
                    <a:pos x="37" y="65"/>
                  </a:cxn>
                  <a:cxn ang="0">
                    <a:pos x="41" y="63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0" y="63"/>
                  </a:cxn>
                </a:cxnLst>
                <a:rect l="0" t="0" r="r" b="b"/>
                <a:pathLst>
                  <a:path w="41" h="67">
                    <a:moveTo>
                      <a:pt x="0" y="63"/>
                    </a:moveTo>
                    <a:lnTo>
                      <a:pt x="0" y="62"/>
                    </a:lnTo>
                    <a:lnTo>
                      <a:pt x="4" y="65"/>
                    </a:lnTo>
                    <a:lnTo>
                      <a:pt x="9" y="66"/>
                    </a:lnTo>
                    <a:lnTo>
                      <a:pt x="15" y="66"/>
                    </a:lnTo>
                    <a:lnTo>
                      <a:pt x="20" y="67"/>
                    </a:lnTo>
                    <a:lnTo>
                      <a:pt x="26" y="67"/>
                    </a:lnTo>
                    <a:lnTo>
                      <a:pt x="31" y="66"/>
                    </a:lnTo>
                    <a:lnTo>
                      <a:pt x="37" y="65"/>
                    </a:lnTo>
                    <a:lnTo>
                      <a:pt x="41" y="6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3" name="Freeform 4204"/>
              <p:cNvSpPr>
                <a:spLocks/>
              </p:cNvSpPr>
              <p:nvPr/>
            </p:nvSpPr>
            <p:spPr bwMode="auto">
              <a:xfrm>
                <a:off x="4416" y="3524"/>
                <a:ext cx="11" cy="1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0" y="48"/>
                  </a:cxn>
                  <a:cxn ang="0">
                    <a:pos x="3" y="51"/>
                  </a:cxn>
                  <a:cxn ang="0">
                    <a:pos x="7" y="54"/>
                  </a:cxn>
                  <a:cxn ang="0">
                    <a:pos x="12" y="57"/>
                  </a:cxn>
                  <a:cxn ang="0">
                    <a:pos x="16" y="60"/>
                  </a:cxn>
                  <a:cxn ang="0">
                    <a:pos x="20" y="63"/>
                  </a:cxn>
                  <a:cxn ang="0">
                    <a:pos x="24" y="65"/>
                  </a:cxn>
                  <a:cxn ang="0">
                    <a:pos x="30" y="67"/>
                  </a:cxn>
                  <a:cxn ang="0">
                    <a:pos x="35" y="69"/>
                  </a:cxn>
                  <a:cxn ang="0">
                    <a:pos x="55" y="6"/>
                  </a:cxn>
                  <a:cxn ang="0">
                    <a:pos x="54" y="5"/>
                  </a:cxn>
                  <a:cxn ang="0">
                    <a:pos x="53" y="5"/>
                  </a:cxn>
                  <a:cxn ang="0">
                    <a:pos x="53" y="5"/>
                  </a:cxn>
                  <a:cxn ang="0">
                    <a:pos x="52" y="4"/>
                  </a:cxn>
                  <a:cxn ang="0">
                    <a:pos x="51" y="2"/>
                  </a:cxn>
                  <a:cxn ang="0">
                    <a:pos x="50" y="2"/>
                  </a:cxn>
                  <a:cxn ang="0">
                    <a:pos x="49" y="1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0" y="48"/>
                  </a:cxn>
                </a:cxnLst>
                <a:rect l="0" t="0" r="r" b="b"/>
                <a:pathLst>
                  <a:path w="55" h="69">
                    <a:moveTo>
                      <a:pt x="0" y="48"/>
                    </a:moveTo>
                    <a:lnTo>
                      <a:pt x="0" y="48"/>
                    </a:lnTo>
                    <a:lnTo>
                      <a:pt x="3" y="51"/>
                    </a:lnTo>
                    <a:lnTo>
                      <a:pt x="7" y="54"/>
                    </a:lnTo>
                    <a:lnTo>
                      <a:pt x="12" y="57"/>
                    </a:lnTo>
                    <a:lnTo>
                      <a:pt x="16" y="60"/>
                    </a:lnTo>
                    <a:lnTo>
                      <a:pt x="20" y="63"/>
                    </a:lnTo>
                    <a:lnTo>
                      <a:pt x="24" y="65"/>
                    </a:lnTo>
                    <a:lnTo>
                      <a:pt x="30" y="67"/>
                    </a:lnTo>
                    <a:lnTo>
                      <a:pt x="35" y="69"/>
                    </a:lnTo>
                    <a:lnTo>
                      <a:pt x="55" y="6"/>
                    </a:lnTo>
                    <a:lnTo>
                      <a:pt x="54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2" y="4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4" name="Freeform 4205"/>
              <p:cNvSpPr>
                <a:spLocks/>
              </p:cNvSpPr>
              <p:nvPr/>
            </p:nvSpPr>
            <p:spPr bwMode="auto">
              <a:xfrm>
                <a:off x="4411" y="3521"/>
                <a:ext cx="15" cy="13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3" y="27"/>
                  </a:cxn>
                  <a:cxn ang="0">
                    <a:pos x="5" y="33"/>
                  </a:cxn>
                  <a:cxn ang="0">
                    <a:pos x="7" y="39"/>
                  </a:cxn>
                  <a:cxn ang="0">
                    <a:pos x="11" y="45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2" y="61"/>
                  </a:cxn>
                  <a:cxn ang="0">
                    <a:pos x="27" y="66"/>
                  </a:cxn>
                  <a:cxn ang="0">
                    <a:pos x="74" y="18"/>
                  </a:cxn>
                  <a:cxn ang="0">
                    <a:pos x="72" y="16"/>
                  </a:cxn>
                  <a:cxn ang="0">
                    <a:pos x="71" y="14"/>
                  </a:cxn>
                  <a:cxn ang="0">
                    <a:pos x="69" y="12"/>
                  </a:cxn>
                  <a:cxn ang="0">
                    <a:pos x="67" y="10"/>
                  </a:cxn>
                  <a:cxn ang="0">
                    <a:pos x="66" y="8"/>
                  </a:cxn>
                  <a:cxn ang="0">
                    <a:pos x="65" y="5"/>
                  </a:cxn>
                  <a:cxn ang="0">
                    <a:pos x="64" y="3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0" y="22"/>
                  </a:cxn>
                </a:cxnLst>
                <a:rect l="0" t="0" r="r" b="b"/>
                <a:pathLst>
                  <a:path w="74" h="66">
                    <a:moveTo>
                      <a:pt x="0" y="22"/>
                    </a:moveTo>
                    <a:lnTo>
                      <a:pt x="0" y="22"/>
                    </a:lnTo>
                    <a:lnTo>
                      <a:pt x="3" y="27"/>
                    </a:lnTo>
                    <a:lnTo>
                      <a:pt x="5" y="33"/>
                    </a:lnTo>
                    <a:lnTo>
                      <a:pt x="7" y="39"/>
                    </a:lnTo>
                    <a:lnTo>
                      <a:pt x="11" y="45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2" y="61"/>
                    </a:lnTo>
                    <a:lnTo>
                      <a:pt x="27" y="66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71" y="14"/>
                    </a:lnTo>
                    <a:lnTo>
                      <a:pt x="69" y="12"/>
                    </a:lnTo>
                    <a:lnTo>
                      <a:pt x="67" y="10"/>
                    </a:lnTo>
                    <a:lnTo>
                      <a:pt x="66" y="8"/>
                    </a:lnTo>
                    <a:lnTo>
                      <a:pt x="65" y="5"/>
                    </a:lnTo>
                    <a:lnTo>
                      <a:pt x="64" y="3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5" name="Freeform 4206"/>
              <p:cNvSpPr>
                <a:spLocks/>
              </p:cNvSpPr>
              <p:nvPr/>
            </p:nvSpPr>
            <p:spPr bwMode="auto">
              <a:xfrm>
                <a:off x="4410" y="3515"/>
                <a:ext cx="13" cy="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9"/>
                  </a:cxn>
                  <a:cxn ang="0">
                    <a:pos x="0" y="26"/>
                  </a:cxn>
                  <a:cxn ang="0">
                    <a:pos x="0" y="33"/>
                  </a:cxn>
                  <a:cxn ang="0">
                    <a:pos x="1" y="39"/>
                  </a:cxn>
                  <a:cxn ang="0">
                    <a:pos x="3" y="46"/>
                  </a:cxn>
                  <a:cxn ang="0">
                    <a:pos x="5" y="52"/>
                  </a:cxn>
                  <a:cxn ang="0">
                    <a:pos x="68" y="30"/>
                  </a:cxn>
                  <a:cxn ang="0">
                    <a:pos x="68" y="27"/>
                  </a:cxn>
                  <a:cxn ang="0">
                    <a:pos x="67" y="25"/>
                  </a:cxn>
                  <a:cxn ang="0">
                    <a:pos x="67" y="23"/>
                  </a:cxn>
                  <a:cxn ang="0">
                    <a:pos x="67" y="22"/>
                  </a:cxn>
                  <a:cxn ang="0">
                    <a:pos x="67" y="19"/>
                  </a:cxn>
                  <a:cxn ang="0">
                    <a:pos x="67" y="18"/>
                  </a:cxn>
                  <a:cxn ang="0">
                    <a:pos x="67" y="17"/>
                  </a:cxn>
                  <a:cxn ang="0">
                    <a:pos x="67" y="15"/>
                  </a:cxn>
                  <a:cxn ang="0">
                    <a:pos x="67" y="15"/>
                  </a:cxn>
                  <a:cxn ang="0">
                    <a:pos x="1" y="0"/>
                  </a:cxn>
                </a:cxnLst>
                <a:rect l="0" t="0" r="r" b="b"/>
                <a:pathLst>
                  <a:path w="68" h="52">
                    <a:moveTo>
                      <a:pt x="1" y="0"/>
                    </a:moveTo>
                    <a:lnTo>
                      <a:pt x="1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5" y="52"/>
                    </a:lnTo>
                    <a:lnTo>
                      <a:pt x="68" y="30"/>
                    </a:lnTo>
                    <a:lnTo>
                      <a:pt x="68" y="27"/>
                    </a:lnTo>
                    <a:lnTo>
                      <a:pt x="67" y="25"/>
                    </a:lnTo>
                    <a:lnTo>
                      <a:pt x="67" y="23"/>
                    </a:lnTo>
                    <a:lnTo>
                      <a:pt x="67" y="22"/>
                    </a:lnTo>
                    <a:lnTo>
                      <a:pt x="67" y="19"/>
                    </a:lnTo>
                    <a:lnTo>
                      <a:pt x="67" y="18"/>
                    </a:lnTo>
                    <a:lnTo>
                      <a:pt x="67" y="17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" name="Freeform 4207"/>
              <p:cNvSpPr>
                <a:spLocks/>
              </p:cNvSpPr>
              <p:nvPr/>
            </p:nvSpPr>
            <p:spPr bwMode="auto">
              <a:xfrm>
                <a:off x="4410" y="3506"/>
                <a:ext cx="14" cy="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19" y="5"/>
                  </a:cxn>
                  <a:cxn ang="0">
                    <a:pos x="16" y="9"/>
                  </a:cxn>
                  <a:cxn ang="0">
                    <a:pos x="13" y="14"/>
                  </a:cxn>
                  <a:cxn ang="0">
                    <a:pos x="9" y="20"/>
                  </a:cxn>
                  <a:cxn ang="0">
                    <a:pos x="7" y="24"/>
                  </a:cxn>
                  <a:cxn ang="0">
                    <a:pos x="4" y="30"/>
                  </a:cxn>
                  <a:cxn ang="0">
                    <a:pos x="2" y="36"/>
                  </a:cxn>
                  <a:cxn ang="0">
                    <a:pos x="0" y="42"/>
                  </a:cxn>
                  <a:cxn ang="0">
                    <a:pos x="66" y="57"/>
                  </a:cxn>
                  <a:cxn ang="0">
                    <a:pos x="66" y="56"/>
                  </a:cxn>
                  <a:cxn ang="0">
                    <a:pos x="67" y="54"/>
                  </a:cxn>
                  <a:cxn ang="0">
                    <a:pos x="67" y="53"/>
                  </a:cxn>
                  <a:cxn ang="0">
                    <a:pos x="68" y="52"/>
                  </a:cxn>
                  <a:cxn ang="0">
                    <a:pos x="68" y="51"/>
                  </a:cxn>
                  <a:cxn ang="0">
                    <a:pos x="69" y="50"/>
                  </a:cxn>
                  <a:cxn ang="0">
                    <a:pos x="70" y="49"/>
                  </a:cxn>
                  <a:cxn ang="0">
                    <a:pos x="71" y="47"/>
                  </a:cxn>
                  <a:cxn ang="0">
                    <a:pos x="71" y="47"/>
                  </a:cxn>
                  <a:cxn ang="0">
                    <a:pos x="24" y="0"/>
                  </a:cxn>
                </a:cxnLst>
                <a:rect l="0" t="0" r="r" b="b"/>
                <a:pathLst>
                  <a:path w="71" h="57">
                    <a:moveTo>
                      <a:pt x="24" y="0"/>
                    </a:moveTo>
                    <a:lnTo>
                      <a:pt x="24" y="0"/>
                    </a:lnTo>
                    <a:lnTo>
                      <a:pt x="19" y="5"/>
                    </a:lnTo>
                    <a:lnTo>
                      <a:pt x="16" y="9"/>
                    </a:lnTo>
                    <a:lnTo>
                      <a:pt x="13" y="14"/>
                    </a:lnTo>
                    <a:lnTo>
                      <a:pt x="9" y="20"/>
                    </a:lnTo>
                    <a:lnTo>
                      <a:pt x="7" y="24"/>
                    </a:lnTo>
                    <a:lnTo>
                      <a:pt x="4" y="30"/>
                    </a:lnTo>
                    <a:lnTo>
                      <a:pt x="2" y="36"/>
                    </a:lnTo>
                    <a:lnTo>
                      <a:pt x="0" y="42"/>
                    </a:lnTo>
                    <a:lnTo>
                      <a:pt x="66" y="57"/>
                    </a:lnTo>
                    <a:lnTo>
                      <a:pt x="66" y="56"/>
                    </a:lnTo>
                    <a:lnTo>
                      <a:pt x="67" y="54"/>
                    </a:lnTo>
                    <a:lnTo>
                      <a:pt x="67" y="53"/>
                    </a:lnTo>
                    <a:lnTo>
                      <a:pt x="68" y="52"/>
                    </a:lnTo>
                    <a:lnTo>
                      <a:pt x="68" y="51"/>
                    </a:lnTo>
                    <a:lnTo>
                      <a:pt x="69" y="50"/>
                    </a:lnTo>
                    <a:lnTo>
                      <a:pt x="70" y="49"/>
                    </a:lnTo>
                    <a:lnTo>
                      <a:pt x="71" y="47"/>
                    </a:lnTo>
                    <a:lnTo>
                      <a:pt x="71" y="4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7" name="Freeform 4208"/>
              <p:cNvSpPr>
                <a:spLocks/>
              </p:cNvSpPr>
              <p:nvPr/>
            </p:nvSpPr>
            <p:spPr bwMode="auto">
              <a:xfrm>
                <a:off x="4415" y="3502"/>
                <a:ext cx="11" cy="14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7" y="1"/>
                  </a:cxn>
                  <a:cxn ang="0">
                    <a:pos x="39" y="2"/>
                  </a:cxn>
                  <a:cxn ang="0">
                    <a:pos x="32" y="3"/>
                  </a:cxn>
                  <a:cxn ang="0">
                    <a:pos x="24" y="7"/>
                  </a:cxn>
                  <a:cxn ang="0">
                    <a:pos x="17" y="10"/>
                  </a:cxn>
                  <a:cxn ang="0">
                    <a:pos x="12" y="14"/>
                  </a:cxn>
                  <a:cxn ang="0">
                    <a:pos x="5" y="18"/>
                  </a:cxn>
                  <a:cxn ang="0">
                    <a:pos x="0" y="24"/>
                  </a:cxn>
                  <a:cxn ang="0">
                    <a:pos x="47" y="71"/>
                  </a:cxn>
                  <a:cxn ang="0">
                    <a:pos x="49" y="69"/>
                  </a:cxn>
                  <a:cxn ang="0">
                    <a:pos x="50" y="69"/>
                  </a:cxn>
                  <a:cxn ang="0">
                    <a:pos x="51" y="68"/>
                  </a:cxn>
                  <a:cxn ang="0">
                    <a:pos x="52" y="68"/>
                  </a:cxn>
                  <a:cxn ang="0">
                    <a:pos x="52" y="68"/>
                  </a:cxn>
                  <a:cxn ang="0">
                    <a:pos x="53" y="67"/>
                  </a:cxn>
                  <a:cxn ang="0">
                    <a:pos x="53" y="67"/>
                  </a:cxn>
                  <a:cxn ang="0">
                    <a:pos x="54" y="67"/>
                  </a:cxn>
                  <a:cxn ang="0">
                    <a:pos x="53" y="67"/>
                  </a:cxn>
                  <a:cxn ang="0">
                    <a:pos x="56" y="0"/>
                  </a:cxn>
                </a:cxnLst>
                <a:rect l="0" t="0" r="r" b="b"/>
                <a:pathLst>
                  <a:path w="56" h="71">
                    <a:moveTo>
                      <a:pt x="56" y="0"/>
                    </a:moveTo>
                    <a:lnTo>
                      <a:pt x="56" y="0"/>
                    </a:lnTo>
                    <a:lnTo>
                      <a:pt x="47" y="1"/>
                    </a:lnTo>
                    <a:lnTo>
                      <a:pt x="39" y="2"/>
                    </a:lnTo>
                    <a:lnTo>
                      <a:pt x="32" y="3"/>
                    </a:lnTo>
                    <a:lnTo>
                      <a:pt x="24" y="7"/>
                    </a:lnTo>
                    <a:lnTo>
                      <a:pt x="17" y="10"/>
                    </a:lnTo>
                    <a:lnTo>
                      <a:pt x="12" y="14"/>
                    </a:lnTo>
                    <a:lnTo>
                      <a:pt x="5" y="18"/>
                    </a:lnTo>
                    <a:lnTo>
                      <a:pt x="0" y="24"/>
                    </a:lnTo>
                    <a:lnTo>
                      <a:pt x="47" y="71"/>
                    </a:lnTo>
                    <a:lnTo>
                      <a:pt x="49" y="69"/>
                    </a:lnTo>
                    <a:lnTo>
                      <a:pt x="50" y="69"/>
                    </a:lnTo>
                    <a:lnTo>
                      <a:pt x="51" y="68"/>
                    </a:lnTo>
                    <a:lnTo>
                      <a:pt x="52" y="68"/>
                    </a:lnTo>
                    <a:lnTo>
                      <a:pt x="52" y="68"/>
                    </a:lnTo>
                    <a:lnTo>
                      <a:pt x="53" y="67"/>
                    </a:lnTo>
                    <a:lnTo>
                      <a:pt x="53" y="67"/>
                    </a:lnTo>
                    <a:lnTo>
                      <a:pt x="54" y="67"/>
                    </a:lnTo>
                    <a:lnTo>
                      <a:pt x="53" y="6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8" name="Freeform 4209"/>
              <p:cNvSpPr>
                <a:spLocks/>
              </p:cNvSpPr>
              <p:nvPr/>
            </p:nvSpPr>
            <p:spPr bwMode="auto">
              <a:xfrm>
                <a:off x="4425" y="3502"/>
                <a:ext cx="12" cy="14"/>
              </a:xfrm>
              <a:custGeom>
                <a:avLst/>
                <a:gdLst/>
                <a:ahLst/>
                <a:cxnLst>
                  <a:cxn ang="0">
                    <a:pos x="57" y="25"/>
                  </a:cxn>
                  <a:cxn ang="0">
                    <a:pos x="57" y="25"/>
                  </a:cxn>
                  <a:cxn ang="0">
                    <a:pos x="51" y="21"/>
                  </a:cxn>
                  <a:cxn ang="0">
                    <a:pos x="45" y="15"/>
                  </a:cxn>
                  <a:cxn ang="0">
                    <a:pos x="39" y="11"/>
                  </a:cxn>
                  <a:cxn ang="0">
                    <a:pos x="33" y="8"/>
                  </a:cxn>
                  <a:cxn ang="0">
                    <a:pos x="26" y="5"/>
                  </a:cxn>
                  <a:cxn ang="0">
                    <a:pos x="18" y="2"/>
                  </a:cxn>
                  <a:cxn ang="0">
                    <a:pos x="9" y="1"/>
                  </a:cxn>
                  <a:cxn ang="0">
                    <a:pos x="3" y="0"/>
                  </a:cxn>
                  <a:cxn ang="0">
                    <a:pos x="0" y="67"/>
                  </a:cxn>
                  <a:cxn ang="0">
                    <a:pos x="1" y="67"/>
                  </a:cxn>
                  <a:cxn ang="0">
                    <a:pos x="3" y="67"/>
                  </a:cxn>
                  <a:cxn ang="0">
                    <a:pos x="3" y="68"/>
                  </a:cxn>
                  <a:cxn ang="0">
                    <a:pos x="4" y="68"/>
                  </a:cxn>
                  <a:cxn ang="0">
                    <a:pos x="5" y="68"/>
                  </a:cxn>
                  <a:cxn ang="0">
                    <a:pos x="6" y="69"/>
                  </a:cxn>
                  <a:cxn ang="0">
                    <a:pos x="8" y="70"/>
                  </a:cxn>
                  <a:cxn ang="0">
                    <a:pos x="9" y="73"/>
                  </a:cxn>
                  <a:cxn ang="0">
                    <a:pos x="9" y="73"/>
                  </a:cxn>
                  <a:cxn ang="0">
                    <a:pos x="57" y="25"/>
                  </a:cxn>
                </a:cxnLst>
                <a:rect l="0" t="0" r="r" b="b"/>
                <a:pathLst>
                  <a:path w="57" h="73">
                    <a:moveTo>
                      <a:pt x="57" y="25"/>
                    </a:moveTo>
                    <a:lnTo>
                      <a:pt x="57" y="25"/>
                    </a:lnTo>
                    <a:lnTo>
                      <a:pt x="51" y="21"/>
                    </a:lnTo>
                    <a:lnTo>
                      <a:pt x="45" y="15"/>
                    </a:lnTo>
                    <a:lnTo>
                      <a:pt x="39" y="11"/>
                    </a:lnTo>
                    <a:lnTo>
                      <a:pt x="33" y="8"/>
                    </a:lnTo>
                    <a:lnTo>
                      <a:pt x="26" y="5"/>
                    </a:lnTo>
                    <a:lnTo>
                      <a:pt x="18" y="2"/>
                    </a:lnTo>
                    <a:lnTo>
                      <a:pt x="9" y="1"/>
                    </a:lnTo>
                    <a:lnTo>
                      <a:pt x="3" y="0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3" y="67"/>
                    </a:lnTo>
                    <a:lnTo>
                      <a:pt x="3" y="68"/>
                    </a:lnTo>
                    <a:lnTo>
                      <a:pt x="4" y="68"/>
                    </a:lnTo>
                    <a:lnTo>
                      <a:pt x="5" y="68"/>
                    </a:lnTo>
                    <a:lnTo>
                      <a:pt x="6" y="69"/>
                    </a:lnTo>
                    <a:lnTo>
                      <a:pt x="8" y="70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57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9" name="Freeform 4210"/>
              <p:cNvSpPr>
                <a:spLocks/>
              </p:cNvSpPr>
              <p:nvPr/>
            </p:nvSpPr>
            <p:spPr bwMode="auto">
              <a:xfrm>
                <a:off x="4427" y="3507"/>
                <a:ext cx="14" cy="14"/>
              </a:xfrm>
              <a:custGeom>
                <a:avLst/>
                <a:gdLst/>
                <a:ahLst/>
                <a:cxnLst>
                  <a:cxn ang="0">
                    <a:pos x="59" y="60"/>
                  </a:cxn>
                  <a:cxn ang="0">
                    <a:pos x="63" y="18"/>
                  </a:cxn>
                  <a:cxn ang="0">
                    <a:pos x="61" y="15"/>
                  </a:cxn>
                  <a:cxn ang="0">
                    <a:pos x="59" y="13"/>
                  </a:cxn>
                  <a:cxn ang="0">
                    <a:pos x="57" y="11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52" y="5"/>
                  </a:cxn>
                  <a:cxn ang="0">
                    <a:pos x="50" y="3"/>
                  </a:cxn>
                  <a:cxn ang="0">
                    <a:pos x="48" y="0"/>
                  </a:cxn>
                  <a:cxn ang="0">
                    <a:pos x="0" y="48"/>
                  </a:cxn>
                  <a:cxn ang="0">
                    <a:pos x="2" y="49"/>
                  </a:cxn>
                  <a:cxn ang="0">
                    <a:pos x="3" y="50"/>
                  </a:cxn>
                  <a:cxn ang="0">
                    <a:pos x="4" y="50"/>
                  </a:cxn>
                  <a:cxn ang="0">
                    <a:pos x="4" y="51"/>
                  </a:cxn>
                  <a:cxn ang="0">
                    <a:pos x="5" y="52"/>
                  </a:cxn>
                  <a:cxn ang="0">
                    <a:pos x="6" y="53"/>
                  </a:cxn>
                  <a:cxn ang="0">
                    <a:pos x="7" y="55"/>
                  </a:cxn>
                  <a:cxn ang="0">
                    <a:pos x="7" y="56"/>
                  </a:cxn>
                  <a:cxn ang="0">
                    <a:pos x="12" y="13"/>
                  </a:cxn>
                  <a:cxn ang="0">
                    <a:pos x="7" y="56"/>
                  </a:cxn>
                  <a:cxn ang="0">
                    <a:pos x="13" y="61"/>
                  </a:cxn>
                  <a:cxn ang="0">
                    <a:pos x="19" y="66"/>
                  </a:cxn>
                  <a:cxn ang="0">
                    <a:pos x="25" y="70"/>
                  </a:cxn>
                  <a:cxn ang="0">
                    <a:pos x="30" y="71"/>
                  </a:cxn>
                  <a:cxn ang="0">
                    <a:pos x="37" y="71"/>
                  </a:cxn>
                  <a:cxn ang="0">
                    <a:pos x="43" y="70"/>
                  </a:cxn>
                  <a:cxn ang="0">
                    <a:pos x="49" y="67"/>
                  </a:cxn>
                  <a:cxn ang="0">
                    <a:pos x="55" y="64"/>
                  </a:cxn>
                  <a:cxn ang="0">
                    <a:pos x="59" y="60"/>
                  </a:cxn>
                  <a:cxn ang="0">
                    <a:pos x="63" y="56"/>
                  </a:cxn>
                  <a:cxn ang="0">
                    <a:pos x="66" y="50"/>
                  </a:cxn>
                  <a:cxn ang="0">
                    <a:pos x="69" y="44"/>
                  </a:cxn>
                  <a:cxn ang="0">
                    <a:pos x="70" y="38"/>
                  </a:cxn>
                  <a:cxn ang="0">
                    <a:pos x="69" y="31"/>
                  </a:cxn>
                  <a:cxn ang="0">
                    <a:pos x="66" y="25"/>
                  </a:cxn>
                  <a:cxn ang="0">
                    <a:pos x="63" y="18"/>
                  </a:cxn>
                  <a:cxn ang="0">
                    <a:pos x="59" y="60"/>
                  </a:cxn>
                </a:cxnLst>
                <a:rect l="0" t="0" r="r" b="b"/>
                <a:pathLst>
                  <a:path w="70" h="71">
                    <a:moveTo>
                      <a:pt x="59" y="60"/>
                    </a:moveTo>
                    <a:lnTo>
                      <a:pt x="63" y="18"/>
                    </a:lnTo>
                    <a:lnTo>
                      <a:pt x="61" y="15"/>
                    </a:lnTo>
                    <a:lnTo>
                      <a:pt x="59" y="13"/>
                    </a:lnTo>
                    <a:lnTo>
                      <a:pt x="57" y="11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52" y="5"/>
                    </a:lnTo>
                    <a:lnTo>
                      <a:pt x="50" y="3"/>
                    </a:lnTo>
                    <a:lnTo>
                      <a:pt x="48" y="0"/>
                    </a:lnTo>
                    <a:lnTo>
                      <a:pt x="0" y="48"/>
                    </a:lnTo>
                    <a:lnTo>
                      <a:pt x="2" y="49"/>
                    </a:lnTo>
                    <a:lnTo>
                      <a:pt x="3" y="50"/>
                    </a:lnTo>
                    <a:lnTo>
                      <a:pt x="4" y="50"/>
                    </a:lnTo>
                    <a:lnTo>
                      <a:pt x="4" y="51"/>
                    </a:lnTo>
                    <a:lnTo>
                      <a:pt x="5" y="52"/>
                    </a:lnTo>
                    <a:lnTo>
                      <a:pt x="6" y="53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12" y="13"/>
                    </a:lnTo>
                    <a:lnTo>
                      <a:pt x="7" y="56"/>
                    </a:lnTo>
                    <a:lnTo>
                      <a:pt x="13" y="61"/>
                    </a:lnTo>
                    <a:lnTo>
                      <a:pt x="19" y="66"/>
                    </a:lnTo>
                    <a:lnTo>
                      <a:pt x="25" y="70"/>
                    </a:lnTo>
                    <a:lnTo>
                      <a:pt x="30" y="71"/>
                    </a:lnTo>
                    <a:lnTo>
                      <a:pt x="37" y="71"/>
                    </a:lnTo>
                    <a:lnTo>
                      <a:pt x="43" y="70"/>
                    </a:lnTo>
                    <a:lnTo>
                      <a:pt x="49" y="67"/>
                    </a:lnTo>
                    <a:lnTo>
                      <a:pt x="55" y="64"/>
                    </a:lnTo>
                    <a:lnTo>
                      <a:pt x="59" y="60"/>
                    </a:lnTo>
                    <a:lnTo>
                      <a:pt x="63" y="56"/>
                    </a:lnTo>
                    <a:lnTo>
                      <a:pt x="66" y="50"/>
                    </a:lnTo>
                    <a:lnTo>
                      <a:pt x="69" y="44"/>
                    </a:lnTo>
                    <a:lnTo>
                      <a:pt x="70" y="38"/>
                    </a:lnTo>
                    <a:lnTo>
                      <a:pt x="69" y="31"/>
                    </a:lnTo>
                    <a:lnTo>
                      <a:pt x="66" y="25"/>
                    </a:lnTo>
                    <a:lnTo>
                      <a:pt x="63" y="18"/>
                    </a:lnTo>
                    <a:lnTo>
                      <a:pt x="59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0" name="Freeform 4211"/>
              <p:cNvSpPr>
                <a:spLocks/>
              </p:cNvSpPr>
              <p:nvPr/>
            </p:nvSpPr>
            <p:spPr bwMode="auto">
              <a:xfrm>
                <a:off x="4416" y="3509"/>
                <a:ext cx="23" cy="23"/>
              </a:xfrm>
              <a:custGeom>
                <a:avLst/>
                <a:gdLst/>
                <a:ahLst/>
                <a:cxnLst>
                  <a:cxn ang="0">
                    <a:pos x="8" y="102"/>
                  </a:cxn>
                  <a:cxn ang="0">
                    <a:pos x="58" y="105"/>
                  </a:cxn>
                  <a:cxn ang="0">
                    <a:pos x="115" y="47"/>
                  </a:cxn>
                  <a:cxn ang="0">
                    <a:pos x="68" y="0"/>
                  </a:cxn>
                  <a:cxn ang="0">
                    <a:pos x="10" y="58"/>
                  </a:cxn>
                  <a:cxn ang="0">
                    <a:pos x="8" y="102"/>
                  </a:cxn>
                  <a:cxn ang="0">
                    <a:pos x="10" y="58"/>
                  </a:cxn>
                  <a:cxn ang="0">
                    <a:pos x="6" y="63"/>
                  </a:cxn>
                  <a:cxn ang="0">
                    <a:pos x="2" y="70"/>
                  </a:cxn>
                  <a:cxn ang="0">
                    <a:pos x="0" y="76"/>
                  </a:cxn>
                  <a:cxn ang="0">
                    <a:pos x="0" y="83"/>
                  </a:cxn>
                  <a:cxn ang="0">
                    <a:pos x="1" y="89"/>
                  </a:cxn>
                  <a:cxn ang="0">
                    <a:pos x="3" y="95"/>
                  </a:cxn>
                  <a:cxn ang="0">
                    <a:pos x="7" y="100"/>
                  </a:cxn>
                  <a:cxn ang="0">
                    <a:pos x="10" y="105"/>
                  </a:cxn>
                  <a:cxn ang="0">
                    <a:pos x="15" y="109"/>
                  </a:cxn>
                  <a:cxn ang="0">
                    <a:pos x="21" y="112"/>
                  </a:cxn>
                  <a:cxn ang="0">
                    <a:pos x="26" y="114"/>
                  </a:cxn>
                  <a:cxn ang="0">
                    <a:pos x="32" y="115"/>
                  </a:cxn>
                  <a:cxn ang="0">
                    <a:pos x="39" y="115"/>
                  </a:cxn>
                  <a:cxn ang="0">
                    <a:pos x="45" y="113"/>
                  </a:cxn>
                  <a:cxn ang="0">
                    <a:pos x="52" y="110"/>
                  </a:cxn>
                  <a:cxn ang="0">
                    <a:pos x="58" y="105"/>
                  </a:cxn>
                  <a:cxn ang="0">
                    <a:pos x="8" y="102"/>
                  </a:cxn>
                </a:cxnLst>
                <a:rect l="0" t="0" r="r" b="b"/>
                <a:pathLst>
                  <a:path w="115" h="115">
                    <a:moveTo>
                      <a:pt x="8" y="102"/>
                    </a:moveTo>
                    <a:lnTo>
                      <a:pt x="58" y="105"/>
                    </a:lnTo>
                    <a:lnTo>
                      <a:pt x="115" y="47"/>
                    </a:lnTo>
                    <a:lnTo>
                      <a:pt x="68" y="0"/>
                    </a:lnTo>
                    <a:lnTo>
                      <a:pt x="10" y="58"/>
                    </a:lnTo>
                    <a:lnTo>
                      <a:pt x="8" y="102"/>
                    </a:lnTo>
                    <a:lnTo>
                      <a:pt x="10" y="58"/>
                    </a:lnTo>
                    <a:lnTo>
                      <a:pt x="6" y="63"/>
                    </a:lnTo>
                    <a:lnTo>
                      <a:pt x="2" y="70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89"/>
                    </a:lnTo>
                    <a:lnTo>
                      <a:pt x="3" y="95"/>
                    </a:lnTo>
                    <a:lnTo>
                      <a:pt x="7" y="100"/>
                    </a:lnTo>
                    <a:lnTo>
                      <a:pt x="10" y="105"/>
                    </a:lnTo>
                    <a:lnTo>
                      <a:pt x="15" y="109"/>
                    </a:lnTo>
                    <a:lnTo>
                      <a:pt x="21" y="112"/>
                    </a:lnTo>
                    <a:lnTo>
                      <a:pt x="26" y="114"/>
                    </a:lnTo>
                    <a:lnTo>
                      <a:pt x="32" y="115"/>
                    </a:lnTo>
                    <a:lnTo>
                      <a:pt x="39" y="115"/>
                    </a:lnTo>
                    <a:lnTo>
                      <a:pt x="45" y="113"/>
                    </a:lnTo>
                    <a:lnTo>
                      <a:pt x="52" y="110"/>
                    </a:lnTo>
                    <a:lnTo>
                      <a:pt x="58" y="105"/>
                    </a:lnTo>
                    <a:lnTo>
                      <a:pt x="8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1" name="Freeform 4212"/>
              <p:cNvSpPr>
                <a:spLocks/>
              </p:cNvSpPr>
              <p:nvPr/>
            </p:nvSpPr>
            <p:spPr bwMode="auto">
              <a:xfrm>
                <a:off x="4418" y="3521"/>
                <a:ext cx="10" cy="10"/>
              </a:xfrm>
              <a:custGeom>
                <a:avLst/>
                <a:gdLst/>
                <a:ahLst/>
                <a:cxnLst>
                  <a:cxn ang="0">
                    <a:pos x="53" y="1"/>
                  </a:cxn>
                  <a:cxn ang="0">
                    <a:pos x="53" y="1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53" y="1"/>
                  </a:cxn>
                  <a:cxn ang="0">
                    <a:pos x="53" y="1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52" y="0"/>
                  </a:cxn>
                  <a:cxn ang="0">
                    <a:pos x="0" y="41"/>
                  </a:cxn>
                  <a:cxn ang="0">
                    <a:pos x="0" y="42"/>
                  </a:cxn>
                  <a:cxn ang="0">
                    <a:pos x="1" y="43"/>
                  </a:cxn>
                  <a:cxn ang="0">
                    <a:pos x="2" y="44"/>
                  </a:cxn>
                  <a:cxn ang="0">
                    <a:pos x="2" y="44"/>
                  </a:cxn>
                  <a:cxn ang="0">
                    <a:pos x="3" y="45"/>
                  </a:cxn>
                  <a:cxn ang="0">
                    <a:pos x="5" y="48"/>
                  </a:cxn>
                  <a:cxn ang="0">
                    <a:pos x="6" y="48"/>
                  </a:cxn>
                  <a:cxn ang="0">
                    <a:pos x="6" y="49"/>
                  </a:cxn>
                  <a:cxn ang="0">
                    <a:pos x="6" y="49"/>
                  </a:cxn>
                  <a:cxn ang="0">
                    <a:pos x="53" y="1"/>
                  </a:cxn>
                </a:cxnLst>
                <a:rect l="0" t="0" r="r" b="b"/>
                <a:pathLst>
                  <a:path w="53" h="49">
                    <a:moveTo>
                      <a:pt x="53" y="1"/>
                    </a:moveTo>
                    <a:lnTo>
                      <a:pt x="53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1" y="43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3" y="45"/>
                    </a:lnTo>
                    <a:lnTo>
                      <a:pt x="5" y="48"/>
                    </a:lnTo>
                    <a:lnTo>
                      <a:pt x="6" y="48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2" name="Freeform 4213"/>
              <p:cNvSpPr>
                <a:spLocks/>
              </p:cNvSpPr>
              <p:nvPr/>
            </p:nvSpPr>
            <p:spPr bwMode="auto">
              <a:xfrm>
                <a:off x="4419" y="3522"/>
                <a:ext cx="10" cy="13"/>
              </a:xfrm>
              <a:custGeom>
                <a:avLst/>
                <a:gdLst/>
                <a:ahLst/>
                <a:cxnLst>
                  <a:cxn ang="0">
                    <a:pos x="47" y="3"/>
                  </a:cxn>
                  <a:cxn ang="0">
                    <a:pos x="47" y="3"/>
                  </a:cxn>
                  <a:cxn ang="0">
                    <a:pos x="48" y="3"/>
                  </a:cxn>
                  <a:cxn ang="0">
                    <a:pos x="49" y="3"/>
                  </a:cxn>
                  <a:cxn ang="0">
                    <a:pos x="51" y="3"/>
                  </a:cxn>
                  <a:cxn ang="0">
                    <a:pos x="51" y="3"/>
                  </a:cxn>
                  <a:cxn ang="0">
                    <a:pos x="51" y="3"/>
                  </a:cxn>
                  <a:cxn ang="0">
                    <a:pos x="49" y="3"/>
                  </a:cxn>
                  <a:cxn ang="0">
                    <a:pos x="48" y="1"/>
                  </a:cxn>
                  <a:cxn ang="0">
                    <a:pos x="47" y="0"/>
                  </a:cxn>
                  <a:cxn ang="0">
                    <a:pos x="0" y="48"/>
                  </a:cxn>
                  <a:cxn ang="0">
                    <a:pos x="4" y="51"/>
                  </a:cxn>
                  <a:cxn ang="0">
                    <a:pos x="9" y="56"/>
                  </a:cxn>
                  <a:cxn ang="0">
                    <a:pos x="14" y="58"/>
                  </a:cxn>
                  <a:cxn ang="0">
                    <a:pos x="19" y="62"/>
                  </a:cxn>
                  <a:cxn ang="0">
                    <a:pos x="24" y="64"/>
                  </a:cxn>
                  <a:cxn ang="0">
                    <a:pos x="30" y="66"/>
                  </a:cxn>
                  <a:cxn ang="0">
                    <a:pos x="37" y="68"/>
                  </a:cxn>
                  <a:cxn ang="0">
                    <a:pos x="44" y="68"/>
                  </a:cxn>
                  <a:cxn ang="0">
                    <a:pos x="44" y="68"/>
                  </a:cxn>
                  <a:cxn ang="0">
                    <a:pos x="47" y="3"/>
                  </a:cxn>
                </a:cxnLst>
                <a:rect l="0" t="0" r="r" b="b"/>
                <a:pathLst>
                  <a:path w="51" h="68">
                    <a:moveTo>
                      <a:pt x="47" y="3"/>
                    </a:moveTo>
                    <a:lnTo>
                      <a:pt x="47" y="3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49" y="3"/>
                    </a:lnTo>
                    <a:lnTo>
                      <a:pt x="48" y="1"/>
                    </a:lnTo>
                    <a:lnTo>
                      <a:pt x="47" y="0"/>
                    </a:lnTo>
                    <a:lnTo>
                      <a:pt x="0" y="48"/>
                    </a:lnTo>
                    <a:lnTo>
                      <a:pt x="4" y="51"/>
                    </a:lnTo>
                    <a:lnTo>
                      <a:pt x="9" y="56"/>
                    </a:lnTo>
                    <a:lnTo>
                      <a:pt x="14" y="58"/>
                    </a:lnTo>
                    <a:lnTo>
                      <a:pt x="19" y="62"/>
                    </a:lnTo>
                    <a:lnTo>
                      <a:pt x="24" y="64"/>
                    </a:lnTo>
                    <a:lnTo>
                      <a:pt x="30" y="66"/>
                    </a:lnTo>
                    <a:lnTo>
                      <a:pt x="37" y="68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3" name="Freeform 4214"/>
              <p:cNvSpPr>
                <a:spLocks/>
              </p:cNvSpPr>
              <p:nvPr/>
            </p:nvSpPr>
            <p:spPr bwMode="auto">
              <a:xfrm>
                <a:off x="4427" y="3522"/>
                <a:ext cx="9" cy="1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65"/>
                  </a:cxn>
                  <a:cxn ang="0">
                    <a:pos x="9" y="65"/>
                  </a:cxn>
                  <a:cxn ang="0">
                    <a:pos x="15" y="65"/>
                  </a:cxn>
                  <a:cxn ang="0">
                    <a:pos x="21" y="64"/>
                  </a:cxn>
                  <a:cxn ang="0">
                    <a:pos x="27" y="62"/>
                  </a:cxn>
                  <a:cxn ang="0">
                    <a:pos x="32" y="60"/>
                  </a:cxn>
                  <a:cxn ang="0">
                    <a:pos x="38" y="57"/>
                  </a:cxn>
                  <a:cxn ang="0">
                    <a:pos x="43" y="54"/>
                  </a:cxn>
                  <a:cxn ang="0">
                    <a:pos x="48" y="49"/>
                  </a:cxn>
                  <a:cxn ang="0">
                    <a:pos x="48" y="49"/>
                  </a:cxn>
                  <a:cxn ang="0">
                    <a:pos x="0" y="2"/>
                  </a:cxn>
                </a:cxnLst>
                <a:rect l="0" t="0" r="r" b="b"/>
                <a:pathLst>
                  <a:path w="48" h="65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65"/>
                    </a:lnTo>
                    <a:lnTo>
                      <a:pt x="9" y="65"/>
                    </a:lnTo>
                    <a:lnTo>
                      <a:pt x="15" y="65"/>
                    </a:lnTo>
                    <a:lnTo>
                      <a:pt x="21" y="64"/>
                    </a:lnTo>
                    <a:lnTo>
                      <a:pt x="27" y="62"/>
                    </a:lnTo>
                    <a:lnTo>
                      <a:pt x="32" y="60"/>
                    </a:lnTo>
                    <a:lnTo>
                      <a:pt x="38" y="57"/>
                    </a:lnTo>
                    <a:lnTo>
                      <a:pt x="43" y="54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4" name="Freeform 4215"/>
              <p:cNvSpPr>
                <a:spLocks/>
              </p:cNvSpPr>
              <p:nvPr/>
            </p:nvSpPr>
            <p:spPr bwMode="auto">
              <a:xfrm>
                <a:off x="4427" y="3523"/>
                <a:ext cx="13" cy="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49" y="47"/>
                  </a:cxn>
                  <a:cxn ang="0">
                    <a:pos x="52" y="44"/>
                  </a:cxn>
                  <a:cxn ang="0">
                    <a:pos x="54" y="39"/>
                  </a:cxn>
                  <a:cxn ang="0">
                    <a:pos x="58" y="36"/>
                  </a:cxn>
                  <a:cxn ang="0">
                    <a:pos x="60" y="31"/>
                  </a:cxn>
                  <a:cxn ang="0">
                    <a:pos x="62" y="27"/>
                  </a:cxn>
                  <a:cxn ang="0">
                    <a:pos x="64" y="22"/>
                  </a:cxn>
                  <a:cxn ang="0">
                    <a:pos x="65" y="17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1" y="0"/>
                  </a:cxn>
                </a:cxnLst>
                <a:rect l="0" t="0" r="r" b="b"/>
                <a:pathLst>
                  <a:path w="66" h="47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9" y="47"/>
                    </a:lnTo>
                    <a:lnTo>
                      <a:pt x="52" y="44"/>
                    </a:lnTo>
                    <a:lnTo>
                      <a:pt x="54" y="39"/>
                    </a:lnTo>
                    <a:lnTo>
                      <a:pt x="58" y="36"/>
                    </a:lnTo>
                    <a:lnTo>
                      <a:pt x="60" y="31"/>
                    </a:lnTo>
                    <a:lnTo>
                      <a:pt x="62" y="27"/>
                    </a:lnTo>
                    <a:lnTo>
                      <a:pt x="64" y="22"/>
                    </a:lnTo>
                    <a:lnTo>
                      <a:pt x="65" y="17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5" name="Freeform 4216"/>
              <p:cNvSpPr>
                <a:spLocks/>
              </p:cNvSpPr>
              <p:nvPr/>
            </p:nvSpPr>
            <p:spPr bwMode="auto">
              <a:xfrm>
                <a:off x="4426" y="3512"/>
                <a:ext cx="14" cy="13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3" y="46"/>
                  </a:cxn>
                  <a:cxn ang="0">
                    <a:pos x="3" y="47"/>
                  </a:cxn>
                  <a:cxn ang="0">
                    <a:pos x="3" y="49"/>
                  </a:cxn>
                  <a:cxn ang="0">
                    <a:pos x="4" y="49"/>
                  </a:cxn>
                  <a:cxn ang="0">
                    <a:pos x="4" y="50"/>
                  </a:cxn>
                  <a:cxn ang="0">
                    <a:pos x="4" y="50"/>
                  </a:cxn>
                  <a:cxn ang="0">
                    <a:pos x="4" y="50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69" y="64"/>
                  </a:cxn>
                  <a:cxn ang="0">
                    <a:pos x="70" y="58"/>
                  </a:cxn>
                  <a:cxn ang="0">
                    <a:pos x="71" y="52"/>
                  </a:cxn>
                  <a:cxn ang="0">
                    <a:pos x="70" y="47"/>
                  </a:cxn>
                  <a:cxn ang="0">
                    <a:pos x="70" y="42"/>
                  </a:cxn>
                  <a:cxn ang="0">
                    <a:pos x="69" y="37"/>
                  </a:cxn>
                  <a:cxn ang="0">
                    <a:pos x="68" y="31"/>
                  </a:cxn>
                  <a:cxn ang="0">
                    <a:pos x="67" y="27"/>
                  </a:cxn>
                  <a:cxn ang="0">
                    <a:pos x="64" y="21"/>
                  </a:cxn>
                  <a:cxn ang="0">
                    <a:pos x="55" y="59"/>
                  </a:cxn>
                  <a:cxn ang="0">
                    <a:pos x="64" y="21"/>
                  </a:cxn>
                  <a:cxn ang="0">
                    <a:pos x="61" y="14"/>
                  </a:cxn>
                  <a:cxn ang="0">
                    <a:pos x="57" y="9"/>
                  </a:cxn>
                  <a:cxn ang="0">
                    <a:pos x="52" y="5"/>
                  </a:cxn>
                  <a:cxn ang="0">
                    <a:pos x="46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7" y="1"/>
                  </a:cxn>
                  <a:cxn ang="0">
                    <a:pos x="21" y="2"/>
                  </a:cxn>
                  <a:cxn ang="0">
                    <a:pos x="16" y="6"/>
                  </a:cxn>
                  <a:cxn ang="0">
                    <a:pos x="11" y="9"/>
                  </a:cxn>
                  <a:cxn ang="0">
                    <a:pos x="6" y="14"/>
                  </a:cxn>
                  <a:cxn ang="0">
                    <a:pos x="3" y="19"/>
                  </a:cxn>
                  <a:cxn ang="0">
                    <a:pos x="1" y="24"/>
                  </a:cxn>
                  <a:cxn ang="0">
                    <a:pos x="0" y="31"/>
                  </a:cxn>
                  <a:cxn ang="0">
                    <a:pos x="1" y="38"/>
                  </a:cxn>
                  <a:cxn ang="0">
                    <a:pos x="3" y="46"/>
                  </a:cxn>
                  <a:cxn ang="0">
                    <a:pos x="12" y="8"/>
                  </a:cxn>
                </a:cxnLst>
                <a:rect l="0" t="0" r="r" b="b"/>
                <a:pathLst>
                  <a:path w="71" h="64">
                    <a:moveTo>
                      <a:pt x="12" y="8"/>
                    </a:moveTo>
                    <a:lnTo>
                      <a:pt x="3" y="46"/>
                    </a:lnTo>
                    <a:lnTo>
                      <a:pt x="3" y="47"/>
                    </a:lnTo>
                    <a:lnTo>
                      <a:pt x="3" y="49"/>
                    </a:lnTo>
                    <a:lnTo>
                      <a:pt x="4" y="49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69" y="64"/>
                    </a:lnTo>
                    <a:lnTo>
                      <a:pt x="70" y="58"/>
                    </a:lnTo>
                    <a:lnTo>
                      <a:pt x="71" y="52"/>
                    </a:lnTo>
                    <a:lnTo>
                      <a:pt x="70" y="47"/>
                    </a:lnTo>
                    <a:lnTo>
                      <a:pt x="70" y="42"/>
                    </a:lnTo>
                    <a:lnTo>
                      <a:pt x="69" y="37"/>
                    </a:lnTo>
                    <a:lnTo>
                      <a:pt x="68" y="31"/>
                    </a:lnTo>
                    <a:lnTo>
                      <a:pt x="67" y="27"/>
                    </a:lnTo>
                    <a:lnTo>
                      <a:pt x="64" y="21"/>
                    </a:lnTo>
                    <a:lnTo>
                      <a:pt x="55" y="59"/>
                    </a:lnTo>
                    <a:lnTo>
                      <a:pt x="64" y="21"/>
                    </a:lnTo>
                    <a:lnTo>
                      <a:pt x="61" y="14"/>
                    </a:lnTo>
                    <a:lnTo>
                      <a:pt x="57" y="9"/>
                    </a:lnTo>
                    <a:lnTo>
                      <a:pt x="52" y="5"/>
                    </a:lnTo>
                    <a:lnTo>
                      <a:pt x="46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21" y="2"/>
                    </a:lnTo>
                    <a:lnTo>
                      <a:pt x="16" y="6"/>
                    </a:lnTo>
                    <a:lnTo>
                      <a:pt x="11" y="9"/>
                    </a:lnTo>
                    <a:lnTo>
                      <a:pt x="6" y="14"/>
                    </a:lnTo>
                    <a:lnTo>
                      <a:pt x="3" y="19"/>
                    </a:lnTo>
                    <a:lnTo>
                      <a:pt x="1" y="24"/>
                    </a:lnTo>
                    <a:lnTo>
                      <a:pt x="0" y="31"/>
                    </a:lnTo>
                    <a:lnTo>
                      <a:pt x="1" y="38"/>
                    </a:lnTo>
                    <a:lnTo>
                      <a:pt x="3" y="46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6" name="Freeform 4217"/>
              <p:cNvSpPr>
                <a:spLocks/>
              </p:cNvSpPr>
              <p:nvPr/>
            </p:nvSpPr>
            <p:spPr bwMode="auto">
              <a:xfrm>
                <a:off x="4416" y="3508"/>
                <a:ext cx="21" cy="20"/>
              </a:xfrm>
              <a:custGeom>
                <a:avLst/>
                <a:gdLst/>
                <a:ahLst/>
                <a:cxnLst>
                  <a:cxn ang="0">
                    <a:pos x="91" y="10"/>
                  </a:cxn>
                  <a:cxn ang="0">
                    <a:pos x="44" y="10"/>
                  </a:cxn>
                  <a:cxn ang="0">
                    <a:pos x="0" y="54"/>
                  </a:cxn>
                  <a:cxn ang="0">
                    <a:pos x="48" y="100"/>
                  </a:cxn>
                  <a:cxn ang="0">
                    <a:pos x="91" y="56"/>
                  </a:cxn>
                  <a:cxn ang="0">
                    <a:pos x="91" y="10"/>
                  </a:cxn>
                  <a:cxn ang="0">
                    <a:pos x="91" y="56"/>
                  </a:cxn>
                  <a:cxn ang="0">
                    <a:pos x="96" y="51"/>
                  </a:cxn>
                  <a:cxn ang="0">
                    <a:pos x="100" y="45"/>
                  </a:cxn>
                  <a:cxn ang="0">
                    <a:pos x="101" y="38"/>
                  </a:cxn>
                  <a:cxn ang="0">
                    <a:pos x="102" y="32"/>
                  </a:cxn>
                  <a:cxn ang="0">
                    <a:pos x="101" y="25"/>
                  </a:cxn>
                  <a:cxn ang="0">
                    <a:pos x="98" y="20"/>
                  </a:cxn>
                  <a:cxn ang="0">
                    <a:pos x="95" y="15"/>
                  </a:cxn>
                  <a:cxn ang="0">
                    <a:pos x="91" y="9"/>
                  </a:cxn>
                  <a:cxn ang="0">
                    <a:pos x="87" y="6"/>
                  </a:cxn>
                  <a:cxn ang="0">
                    <a:pos x="81" y="2"/>
                  </a:cxn>
                  <a:cxn ang="0">
                    <a:pos x="75" y="0"/>
                  </a:cxn>
                  <a:cxn ang="0">
                    <a:pos x="69" y="0"/>
                  </a:cxn>
                  <a:cxn ang="0">
                    <a:pos x="63" y="0"/>
                  </a:cxn>
                  <a:cxn ang="0">
                    <a:pos x="57" y="1"/>
                  </a:cxn>
                  <a:cxn ang="0">
                    <a:pos x="50" y="5"/>
                  </a:cxn>
                  <a:cxn ang="0">
                    <a:pos x="44" y="10"/>
                  </a:cxn>
                  <a:cxn ang="0">
                    <a:pos x="91" y="10"/>
                  </a:cxn>
                </a:cxnLst>
                <a:rect l="0" t="0" r="r" b="b"/>
                <a:pathLst>
                  <a:path w="102" h="100">
                    <a:moveTo>
                      <a:pt x="91" y="10"/>
                    </a:moveTo>
                    <a:lnTo>
                      <a:pt x="44" y="10"/>
                    </a:lnTo>
                    <a:lnTo>
                      <a:pt x="0" y="54"/>
                    </a:lnTo>
                    <a:lnTo>
                      <a:pt x="48" y="100"/>
                    </a:lnTo>
                    <a:lnTo>
                      <a:pt x="91" y="56"/>
                    </a:lnTo>
                    <a:lnTo>
                      <a:pt x="91" y="10"/>
                    </a:lnTo>
                    <a:lnTo>
                      <a:pt x="91" y="56"/>
                    </a:lnTo>
                    <a:lnTo>
                      <a:pt x="96" y="51"/>
                    </a:lnTo>
                    <a:lnTo>
                      <a:pt x="100" y="45"/>
                    </a:lnTo>
                    <a:lnTo>
                      <a:pt x="101" y="38"/>
                    </a:lnTo>
                    <a:lnTo>
                      <a:pt x="102" y="32"/>
                    </a:lnTo>
                    <a:lnTo>
                      <a:pt x="101" y="25"/>
                    </a:lnTo>
                    <a:lnTo>
                      <a:pt x="98" y="20"/>
                    </a:lnTo>
                    <a:lnTo>
                      <a:pt x="95" y="15"/>
                    </a:lnTo>
                    <a:lnTo>
                      <a:pt x="91" y="9"/>
                    </a:lnTo>
                    <a:lnTo>
                      <a:pt x="87" y="6"/>
                    </a:lnTo>
                    <a:lnTo>
                      <a:pt x="81" y="2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3" y="0"/>
                    </a:lnTo>
                    <a:lnTo>
                      <a:pt x="57" y="1"/>
                    </a:lnTo>
                    <a:lnTo>
                      <a:pt x="50" y="5"/>
                    </a:lnTo>
                    <a:lnTo>
                      <a:pt x="44" y="10"/>
                    </a:lnTo>
                    <a:lnTo>
                      <a:pt x="91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7" name="Freeform 4218"/>
              <p:cNvSpPr>
                <a:spLocks/>
              </p:cNvSpPr>
              <p:nvPr/>
            </p:nvSpPr>
            <p:spPr bwMode="auto">
              <a:xfrm>
                <a:off x="4425" y="3509"/>
                <a:ext cx="10" cy="10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1" y="47"/>
                  </a:cxn>
                  <a:cxn ang="0">
                    <a:pos x="1" y="48"/>
                  </a:cxn>
                  <a:cxn ang="0">
                    <a:pos x="1" y="48"/>
                  </a:cxn>
                  <a:cxn ang="0">
                    <a:pos x="1" y="48"/>
                  </a:cxn>
                  <a:cxn ang="0">
                    <a:pos x="2" y="48"/>
                  </a:cxn>
                  <a:cxn ang="0">
                    <a:pos x="2" y="49"/>
                  </a:cxn>
                  <a:cxn ang="0">
                    <a:pos x="50" y="3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49" y="2"/>
                  </a:cxn>
                  <a:cxn ang="0">
                    <a:pos x="49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48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0" y="47"/>
                  </a:cxn>
                </a:cxnLst>
                <a:rect l="0" t="0" r="r" b="b"/>
                <a:pathLst>
                  <a:path w="50" h="49">
                    <a:moveTo>
                      <a:pt x="0" y="47"/>
                    </a:move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2" y="48"/>
                    </a:lnTo>
                    <a:lnTo>
                      <a:pt x="2" y="49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8" name="Freeform 4219"/>
              <p:cNvSpPr>
                <a:spLocks/>
              </p:cNvSpPr>
              <p:nvPr/>
            </p:nvSpPr>
            <p:spPr bwMode="auto">
              <a:xfrm>
                <a:off x="4424" y="3505"/>
                <a:ext cx="10" cy="1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4" y="67"/>
                  </a:cxn>
                  <a:cxn ang="0">
                    <a:pos x="3" y="67"/>
                  </a:cxn>
                  <a:cxn ang="0">
                    <a:pos x="2" y="67"/>
                  </a:cxn>
                  <a:cxn ang="0">
                    <a:pos x="2" y="67"/>
                  </a:cxn>
                  <a:cxn ang="0">
                    <a:pos x="0" y="67"/>
                  </a:cxn>
                  <a:cxn ang="0">
                    <a:pos x="0" y="66"/>
                  </a:cxn>
                  <a:cxn ang="0">
                    <a:pos x="0" y="67"/>
                  </a:cxn>
                  <a:cxn ang="0">
                    <a:pos x="2" y="67"/>
                  </a:cxn>
                  <a:cxn ang="0">
                    <a:pos x="2" y="68"/>
                  </a:cxn>
                  <a:cxn ang="0">
                    <a:pos x="49" y="21"/>
                  </a:cxn>
                  <a:cxn ang="0">
                    <a:pos x="45" y="16"/>
                  </a:cxn>
                  <a:cxn ang="0">
                    <a:pos x="41" y="13"/>
                  </a:cxn>
                  <a:cxn ang="0">
                    <a:pos x="36" y="10"/>
                  </a:cxn>
                  <a:cxn ang="0">
                    <a:pos x="30" y="7"/>
                  </a:cxn>
                  <a:cxn ang="0">
                    <a:pos x="25" y="5"/>
                  </a:cxn>
                  <a:cxn ang="0">
                    <a:pos x="19" y="2"/>
                  </a:cxn>
                  <a:cxn ang="0">
                    <a:pos x="13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67"/>
                  </a:cxn>
                </a:cxnLst>
                <a:rect l="0" t="0" r="r" b="b"/>
                <a:pathLst>
                  <a:path w="49" h="68">
                    <a:moveTo>
                      <a:pt x="4" y="67"/>
                    </a:moveTo>
                    <a:lnTo>
                      <a:pt x="4" y="67"/>
                    </a:lnTo>
                    <a:lnTo>
                      <a:pt x="3" y="67"/>
                    </a:lnTo>
                    <a:lnTo>
                      <a:pt x="2" y="67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2" y="68"/>
                    </a:lnTo>
                    <a:lnTo>
                      <a:pt x="49" y="21"/>
                    </a:lnTo>
                    <a:lnTo>
                      <a:pt x="45" y="16"/>
                    </a:lnTo>
                    <a:lnTo>
                      <a:pt x="41" y="13"/>
                    </a:lnTo>
                    <a:lnTo>
                      <a:pt x="36" y="10"/>
                    </a:lnTo>
                    <a:lnTo>
                      <a:pt x="30" y="7"/>
                    </a:lnTo>
                    <a:lnTo>
                      <a:pt x="25" y="5"/>
                    </a:lnTo>
                    <a:lnTo>
                      <a:pt x="19" y="2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9" name="Freeform 4220"/>
              <p:cNvSpPr>
                <a:spLocks/>
              </p:cNvSpPr>
              <p:nvPr/>
            </p:nvSpPr>
            <p:spPr bwMode="auto">
              <a:xfrm>
                <a:off x="4417" y="3505"/>
                <a:ext cx="9" cy="13"/>
              </a:xfrm>
              <a:custGeom>
                <a:avLst/>
                <a:gdLst/>
                <a:ahLst/>
                <a:cxnLst>
                  <a:cxn ang="0">
                    <a:pos x="48" y="65"/>
                  </a:cxn>
                  <a:cxn ang="0">
                    <a:pos x="48" y="65"/>
                  </a:cxn>
                  <a:cxn ang="0">
                    <a:pos x="48" y="65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46" y="67"/>
                  </a:cxn>
                  <a:cxn ang="0">
                    <a:pos x="44" y="67"/>
                  </a:cxn>
                  <a:cxn ang="0">
                    <a:pos x="43" y="67"/>
                  </a:cxn>
                  <a:cxn ang="0">
                    <a:pos x="42" y="67"/>
                  </a:cxn>
                  <a:cxn ang="0">
                    <a:pos x="41" y="67"/>
                  </a:cxn>
                  <a:cxn ang="0">
                    <a:pos x="43" y="0"/>
                  </a:cxn>
                  <a:cxn ang="0">
                    <a:pos x="37" y="1"/>
                  </a:cxn>
                  <a:cxn ang="0">
                    <a:pos x="32" y="1"/>
                  </a:cxn>
                  <a:cxn ang="0">
                    <a:pos x="26" y="2"/>
                  </a:cxn>
                  <a:cxn ang="0">
                    <a:pos x="20" y="5"/>
                  </a:cxn>
                  <a:cxn ang="0">
                    <a:pos x="14" y="7"/>
                  </a:cxn>
                  <a:cxn ang="0">
                    <a:pos x="10" y="10"/>
                  </a:cxn>
                  <a:cxn ang="0">
                    <a:pos x="5" y="14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48" y="65"/>
                  </a:cxn>
                </a:cxnLst>
                <a:rect l="0" t="0" r="r" b="b"/>
                <a:pathLst>
                  <a:path w="48" h="67">
                    <a:moveTo>
                      <a:pt x="48" y="65"/>
                    </a:moveTo>
                    <a:lnTo>
                      <a:pt x="48" y="65"/>
                    </a:lnTo>
                    <a:lnTo>
                      <a:pt x="48" y="65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6" y="67"/>
                    </a:lnTo>
                    <a:lnTo>
                      <a:pt x="44" y="67"/>
                    </a:lnTo>
                    <a:lnTo>
                      <a:pt x="43" y="67"/>
                    </a:lnTo>
                    <a:lnTo>
                      <a:pt x="42" y="67"/>
                    </a:lnTo>
                    <a:lnTo>
                      <a:pt x="41" y="67"/>
                    </a:lnTo>
                    <a:lnTo>
                      <a:pt x="43" y="0"/>
                    </a:lnTo>
                    <a:lnTo>
                      <a:pt x="37" y="1"/>
                    </a:lnTo>
                    <a:lnTo>
                      <a:pt x="32" y="1"/>
                    </a:lnTo>
                    <a:lnTo>
                      <a:pt x="26" y="2"/>
                    </a:lnTo>
                    <a:lnTo>
                      <a:pt x="20" y="5"/>
                    </a:lnTo>
                    <a:lnTo>
                      <a:pt x="14" y="7"/>
                    </a:lnTo>
                    <a:lnTo>
                      <a:pt x="10" y="10"/>
                    </a:lnTo>
                    <a:lnTo>
                      <a:pt x="5" y="14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48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0" name="Freeform 4221"/>
              <p:cNvSpPr>
                <a:spLocks/>
              </p:cNvSpPr>
              <p:nvPr/>
            </p:nvSpPr>
            <p:spPr bwMode="auto">
              <a:xfrm>
                <a:off x="4413" y="3508"/>
                <a:ext cx="13" cy="10"/>
              </a:xfrm>
              <a:custGeom>
                <a:avLst/>
                <a:gdLst/>
                <a:ahLst/>
                <a:cxnLst>
                  <a:cxn ang="0">
                    <a:pos x="67" y="49"/>
                  </a:cxn>
                  <a:cxn ang="0">
                    <a:pos x="67" y="49"/>
                  </a:cxn>
                  <a:cxn ang="0">
                    <a:pos x="67" y="48"/>
                  </a:cxn>
                  <a:cxn ang="0">
                    <a:pos x="67" y="48"/>
                  </a:cxn>
                  <a:cxn ang="0">
                    <a:pos x="67" y="48"/>
                  </a:cxn>
                  <a:cxn ang="0">
                    <a:pos x="67" y="48"/>
                  </a:cxn>
                  <a:cxn ang="0">
                    <a:pos x="67" y="48"/>
                  </a:cxn>
                  <a:cxn ang="0">
                    <a:pos x="67" y="48"/>
                  </a:cxn>
                  <a:cxn ang="0">
                    <a:pos x="67" y="48"/>
                  </a:cxn>
                  <a:cxn ang="0">
                    <a:pos x="67" y="48"/>
                  </a:cxn>
                  <a:cxn ang="0">
                    <a:pos x="19" y="0"/>
                  </a:cxn>
                  <a:cxn ang="0">
                    <a:pos x="16" y="5"/>
                  </a:cxn>
                  <a:cxn ang="0">
                    <a:pos x="11" y="10"/>
                  </a:cxn>
                  <a:cxn ang="0">
                    <a:pos x="9" y="15"/>
                  </a:cxn>
                  <a:cxn ang="0">
                    <a:pos x="6" y="20"/>
                  </a:cxn>
                  <a:cxn ang="0">
                    <a:pos x="3" y="26"/>
                  </a:cxn>
                  <a:cxn ang="0">
                    <a:pos x="2" y="32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43"/>
                  </a:cxn>
                  <a:cxn ang="0">
                    <a:pos x="67" y="49"/>
                  </a:cxn>
                </a:cxnLst>
                <a:rect l="0" t="0" r="r" b="b"/>
                <a:pathLst>
                  <a:path w="67" h="49">
                    <a:moveTo>
                      <a:pt x="67" y="49"/>
                    </a:moveTo>
                    <a:lnTo>
                      <a:pt x="67" y="49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19" y="0"/>
                    </a:lnTo>
                    <a:lnTo>
                      <a:pt x="16" y="5"/>
                    </a:lnTo>
                    <a:lnTo>
                      <a:pt x="11" y="10"/>
                    </a:lnTo>
                    <a:lnTo>
                      <a:pt x="9" y="15"/>
                    </a:lnTo>
                    <a:lnTo>
                      <a:pt x="6" y="20"/>
                    </a:lnTo>
                    <a:lnTo>
                      <a:pt x="3" y="26"/>
                    </a:lnTo>
                    <a:lnTo>
                      <a:pt x="2" y="32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67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1" name="Freeform 4222"/>
              <p:cNvSpPr>
                <a:spLocks/>
              </p:cNvSpPr>
              <p:nvPr/>
            </p:nvSpPr>
            <p:spPr bwMode="auto">
              <a:xfrm>
                <a:off x="4413" y="3517"/>
                <a:ext cx="15" cy="13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70" y="15"/>
                  </a:cxn>
                  <a:cxn ang="0">
                    <a:pos x="69" y="13"/>
                  </a:cxn>
                  <a:cxn ang="0">
                    <a:pos x="68" y="10"/>
                  </a:cxn>
                  <a:cxn ang="0">
                    <a:pos x="68" y="9"/>
                  </a:cxn>
                  <a:cxn ang="0">
                    <a:pos x="67" y="8"/>
                  </a:cxn>
                  <a:cxn ang="0">
                    <a:pos x="67" y="7"/>
                  </a:cxn>
                  <a:cxn ang="0">
                    <a:pos x="67" y="6"/>
                  </a:cxn>
                  <a:cxn ang="0">
                    <a:pos x="67" y="6"/>
                  </a:cxn>
                  <a:cxn ang="0">
                    <a:pos x="67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2" y="24"/>
                  </a:cxn>
                  <a:cxn ang="0">
                    <a:pos x="4" y="30"/>
                  </a:cxn>
                  <a:cxn ang="0">
                    <a:pos x="7" y="36"/>
                  </a:cxn>
                  <a:cxn ang="0">
                    <a:pos x="9" y="42"/>
                  </a:cxn>
                  <a:cxn ang="0">
                    <a:pos x="11" y="47"/>
                  </a:cxn>
                  <a:cxn ang="0">
                    <a:pos x="65" y="54"/>
                  </a:cxn>
                  <a:cxn ang="0">
                    <a:pos x="11" y="47"/>
                  </a:cxn>
                  <a:cxn ang="0">
                    <a:pos x="16" y="53"/>
                  </a:cxn>
                  <a:cxn ang="0">
                    <a:pos x="21" y="59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9" y="65"/>
                  </a:cxn>
                  <a:cxn ang="0">
                    <a:pos x="45" y="65"/>
                  </a:cxn>
                  <a:cxn ang="0">
                    <a:pos x="51" y="62"/>
                  </a:cxn>
                  <a:cxn ang="0">
                    <a:pos x="56" y="60"/>
                  </a:cxn>
                  <a:cxn ang="0">
                    <a:pos x="62" y="57"/>
                  </a:cxn>
                  <a:cxn ang="0">
                    <a:pos x="67" y="53"/>
                  </a:cxn>
                  <a:cxn ang="0">
                    <a:pos x="70" y="47"/>
                  </a:cxn>
                  <a:cxn ang="0">
                    <a:pos x="73" y="42"/>
                  </a:cxn>
                  <a:cxn ang="0">
                    <a:pos x="75" y="36"/>
                  </a:cxn>
                  <a:cxn ang="0">
                    <a:pos x="75" y="29"/>
                  </a:cxn>
                  <a:cxn ang="0">
                    <a:pos x="73" y="22"/>
                  </a:cxn>
                  <a:cxn ang="0">
                    <a:pos x="70" y="15"/>
                  </a:cxn>
                  <a:cxn ang="0">
                    <a:pos x="17" y="8"/>
                  </a:cxn>
                </a:cxnLst>
                <a:rect l="0" t="0" r="r" b="b"/>
                <a:pathLst>
                  <a:path w="75" h="65">
                    <a:moveTo>
                      <a:pt x="17" y="8"/>
                    </a:moveTo>
                    <a:lnTo>
                      <a:pt x="70" y="15"/>
                    </a:lnTo>
                    <a:lnTo>
                      <a:pt x="69" y="13"/>
                    </a:lnTo>
                    <a:lnTo>
                      <a:pt x="68" y="10"/>
                    </a:lnTo>
                    <a:lnTo>
                      <a:pt x="68" y="9"/>
                    </a:lnTo>
                    <a:lnTo>
                      <a:pt x="67" y="8"/>
                    </a:lnTo>
                    <a:lnTo>
                      <a:pt x="67" y="7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2" y="24"/>
                    </a:lnTo>
                    <a:lnTo>
                      <a:pt x="4" y="30"/>
                    </a:lnTo>
                    <a:lnTo>
                      <a:pt x="7" y="36"/>
                    </a:lnTo>
                    <a:lnTo>
                      <a:pt x="9" y="42"/>
                    </a:lnTo>
                    <a:lnTo>
                      <a:pt x="11" y="47"/>
                    </a:lnTo>
                    <a:lnTo>
                      <a:pt x="65" y="54"/>
                    </a:lnTo>
                    <a:lnTo>
                      <a:pt x="11" y="47"/>
                    </a:lnTo>
                    <a:lnTo>
                      <a:pt x="16" y="53"/>
                    </a:lnTo>
                    <a:lnTo>
                      <a:pt x="21" y="59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9" y="65"/>
                    </a:lnTo>
                    <a:lnTo>
                      <a:pt x="45" y="65"/>
                    </a:lnTo>
                    <a:lnTo>
                      <a:pt x="51" y="62"/>
                    </a:lnTo>
                    <a:lnTo>
                      <a:pt x="56" y="60"/>
                    </a:lnTo>
                    <a:lnTo>
                      <a:pt x="62" y="57"/>
                    </a:lnTo>
                    <a:lnTo>
                      <a:pt x="67" y="53"/>
                    </a:lnTo>
                    <a:lnTo>
                      <a:pt x="70" y="47"/>
                    </a:lnTo>
                    <a:lnTo>
                      <a:pt x="73" y="42"/>
                    </a:lnTo>
                    <a:lnTo>
                      <a:pt x="75" y="36"/>
                    </a:lnTo>
                    <a:lnTo>
                      <a:pt x="75" y="29"/>
                    </a:lnTo>
                    <a:lnTo>
                      <a:pt x="73" y="22"/>
                    </a:lnTo>
                    <a:lnTo>
                      <a:pt x="70" y="15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2" name="Freeform 4223"/>
              <p:cNvSpPr>
                <a:spLocks/>
              </p:cNvSpPr>
              <p:nvPr/>
            </p:nvSpPr>
            <p:spPr bwMode="auto">
              <a:xfrm>
                <a:off x="4428" y="3478"/>
                <a:ext cx="30" cy="36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6" y="52"/>
                  </a:cxn>
                  <a:cxn ang="0">
                    <a:pos x="91" y="182"/>
                  </a:cxn>
                  <a:cxn ang="0">
                    <a:pos x="148" y="145"/>
                  </a:cxn>
                  <a:cxn ang="0">
                    <a:pos x="62" y="15"/>
                  </a:cxn>
                  <a:cxn ang="0">
                    <a:pos x="10" y="10"/>
                  </a:cxn>
                  <a:cxn ang="0">
                    <a:pos x="62" y="15"/>
                  </a:cxn>
                  <a:cxn ang="0">
                    <a:pos x="57" y="9"/>
                  </a:cxn>
                  <a:cxn ang="0">
                    <a:pos x="52" y="4"/>
                  </a:cxn>
                  <a:cxn ang="0">
                    <a:pos x="46" y="2"/>
                  </a:cxn>
                  <a:cxn ang="0">
                    <a:pos x="39" y="0"/>
                  </a:cxn>
                  <a:cxn ang="0">
                    <a:pos x="34" y="0"/>
                  </a:cxn>
                  <a:cxn ang="0">
                    <a:pos x="27" y="1"/>
                  </a:cxn>
                  <a:cxn ang="0">
                    <a:pos x="21" y="2"/>
                  </a:cxn>
                  <a:cxn ang="0">
                    <a:pos x="16" y="6"/>
                  </a:cxn>
                  <a:cxn ang="0">
                    <a:pos x="10" y="9"/>
                  </a:cxn>
                  <a:cxn ang="0">
                    <a:pos x="7" y="14"/>
                  </a:cxn>
                  <a:cxn ang="0">
                    <a:pos x="4" y="19"/>
                  </a:cxn>
                  <a:cxn ang="0">
                    <a:pos x="1" y="25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6" y="52"/>
                  </a:cxn>
                  <a:cxn ang="0">
                    <a:pos x="10" y="10"/>
                  </a:cxn>
                </a:cxnLst>
                <a:rect l="0" t="0" r="r" b="b"/>
                <a:pathLst>
                  <a:path w="148" h="182">
                    <a:moveTo>
                      <a:pt x="10" y="10"/>
                    </a:moveTo>
                    <a:lnTo>
                      <a:pt x="6" y="52"/>
                    </a:lnTo>
                    <a:lnTo>
                      <a:pt x="91" y="182"/>
                    </a:lnTo>
                    <a:lnTo>
                      <a:pt x="148" y="145"/>
                    </a:lnTo>
                    <a:lnTo>
                      <a:pt x="62" y="15"/>
                    </a:lnTo>
                    <a:lnTo>
                      <a:pt x="10" y="10"/>
                    </a:lnTo>
                    <a:lnTo>
                      <a:pt x="62" y="15"/>
                    </a:lnTo>
                    <a:lnTo>
                      <a:pt x="57" y="9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39" y="0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21" y="2"/>
                    </a:lnTo>
                    <a:lnTo>
                      <a:pt x="16" y="6"/>
                    </a:lnTo>
                    <a:lnTo>
                      <a:pt x="10" y="9"/>
                    </a:lnTo>
                    <a:lnTo>
                      <a:pt x="7" y="14"/>
                    </a:lnTo>
                    <a:lnTo>
                      <a:pt x="4" y="19"/>
                    </a:lnTo>
                    <a:lnTo>
                      <a:pt x="1" y="25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6" y="5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3" name="Freeform 4224"/>
              <p:cNvSpPr>
                <a:spLocks/>
              </p:cNvSpPr>
              <p:nvPr/>
            </p:nvSpPr>
            <p:spPr bwMode="auto">
              <a:xfrm>
                <a:off x="4430" y="3471"/>
                <a:ext cx="19" cy="18"/>
              </a:xfrm>
              <a:custGeom>
                <a:avLst/>
                <a:gdLst/>
                <a:ahLst/>
                <a:cxnLst>
                  <a:cxn ang="0">
                    <a:pos x="93" y="46"/>
                  </a:cxn>
                  <a:cxn ang="0">
                    <a:pos x="46" y="0"/>
                  </a:cxn>
                  <a:cxn ang="0">
                    <a:pos x="0" y="45"/>
                  </a:cxn>
                  <a:cxn ang="0">
                    <a:pos x="48" y="93"/>
                  </a:cxn>
                  <a:cxn ang="0">
                    <a:pos x="93" y="46"/>
                  </a:cxn>
                  <a:cxn ang="0">
                    <a:pos x="93" y="46"/>
                  </a:cxn>
                </a:cxnLst>
                <a:rect l="0" t="0" r="r" b="b"/>
                <a:pathLst>
                  <a:path w="93" h="93">
                    <a:moveTo>
                      <a:pt x="93" y="46"/>
                    </a:moveTo>
                    <a:lnTo>
                      <a:pt x="46" y="0"/>
                    </a:lnTo>
                    <a:lnTo>
                      <a:pt x="0" y="45"/>
                    </a:lnTo>
                    <a:lnTo>
                      <a:pt x="48" y="93"/>
                    </a:lnTo>
                    <a:lnTo>
                      <a:pt x="93" y="46"/>
                    </a:lnTo>
                    <a:lnTo>
                      <a:pt x="93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4" name="Freeform 4225"/>
              <p:cNvSpPr>
                <a:spLocks/>
              </p:cNvSpPr>
              <p:nvPr/>
            </p:nvSpPr>
            <p:spPr bwMode="auto">
              <a:xfrm>
                <a:off x="4439" y="3466"/>
                <a:ext cx="13" cy="14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1" y="0"/>
                  </a:cxn>
                  <a:cxn ang="0">
                    <a:pos x="26" y="2"/>
                  </a:cxn>
                  <a:cxn ang="0">
                    <a:pos x="23" y="5"/>
                  </a:cxn>
                  <a:cxn ang="0">
                    <a:pos x="18" y="7"/>
                  </a:cxn>
                  <a:cxn ang="0">
                    <a:pos x="15" y="10"/>
                  </a:cxn>
                  <a:cxn ang="0">
                    <a:pos x="11" y="13"/>
                  </a:cxn>
                  <a:cxn ang="0">
                    <a:pos x="8" y="16"/>
                  </a:cxn>
                  <a:cxn ang="0">
                    <a:pos x="3" y="20"/>
                  </a:cxn>
                  <a:cxn ang="0">
                    <a:pos x="0" y="24"/>
                  </a:cxn>
                  <a:cxn ang="0">
                    <a:pos x="47" y="70"/>
                  </a:cxn>
                  <a:cxn ang="0">
                    <a:pos x="49" y="68"/>
                  </a:cxn>
                  <a:cxn ang="0">
                    <a:pos x="53" y="66"/>
                  </a:cxn>
                  <a:cxn ang="0">
                    <a:pos x="55" y="63"/>
                  </a:cxn>
                  <a:cxn ang="0">
                    <a:pos x="56" y="62"/>
                  </a:cxn>
                  <a:cxn ang="0">
                    <a:pos x="58" y="61"/>
                  </a:cxn>
                  <a:cxn ang="0">
                    <a:pos x="60" y="60"/>
                  </a:cxn>
                  <a:cxn ang="0">
                    <a:pos x="61" y="59"/>
                  </a:cxn>
                  <a:cxn ang="0">
                    <a:pos x="61" y="59"/>
                  </a:cxn>
                  <a:cxn ang="0">
                    <a:pos x="61" y="59"/>
                  </a:cxn>
                  <a:cxn ang="0">
                    <a:pos x="31" y="0"/>
                  </a:cxn>
                </a:cxnLst>
                <a:rect l="0" t="0" r="r" b="b"/>
                <a:pathLst>
                  <a:path w="61" h="70">
                    <a:moveTo>
                      <a:pt x="31" y="0"/>
                    </a:moveTo>
                    <a:lnTo>
                      <a:pt x="31" y="0"/>
                    </a:lnTo>
                    <a:lnTo>
                      <a:pt x="26" y="2"/>
                    </a:lnTo>
                    <a:lnTo>
                      <a:pt x="23" y="5"/>
                    </a:lnTo>
                    <a:lnTo>
                      <a:pt x="18" y="7"/>
                    </a:lnTo>
                    <a:lnTo>
                      <a:pt x="15" y="10"/>
                    </a:lnTo>
                    <a:lnTo>
                      <a:pt x="11" y="13"/>
                    </a:lnTo>
                    <a:lnTo>
                      <a:pt x="8" y="16"/>
                    </a:lnTo>
                    <a:lnTo>
                      <a:pt x="3" y="20"/>
                    </a:lnTo>
                    <a:lnTo>
                      <a:pt x="0" y="24"/>
                    </a:lnTo>
                    <a:lnTo>
                      <a:pt x="47" y="70"/>
                    </a:lnTo>
                    <a:lnTo>
                      <a:pt x="49" y="68"/>
                    </a:lnTo>
                    <a:lnTo>
                      <a:pt x="53" y="66"/>
                    </a:lnTo>
                    <a:lnTo>
                      <a:pt x="55" y="63"/>
                    </a:lnTo>
                    <a:lnTo>
                      <a:pt x="56" y="62"/>
                    </a:lnTo>
                    <a:lnTo>
                      <a:pt x="58" y="61"/>
                    </a:lnTo>
                    <a:lnTo>
                      <a:pt x="60" y="60"/>
                    </a:lnTo>
                    <a:lnTo>
                      <a:pt x="61" y="59"/>
                    </a:lnTo>
                    <a:lnTo>
                      <a:pt x="61" y="59"/>
                    </a:lnTo>
                    <a:lnTo>
                      <a:pt x="61" y="5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5" name="Freeform 4226"/>
              <p:cNvSpPr>
                <a:spLocks/>
              </p:cNvSpPr>
              <p:nvPr/>
            </p:nvSpPr>
            <p:spPr bwMode="auto">
              <a:xfrm>
                <a:off x="4446" y="3464"/>
                <a:ext cx="8" cy="14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0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4" y="5"/>
                  </a:cxn>
                  <a:cxn ang="0">
                    <a:pos x="0" y="7"/>
                  </a:cxn>
                  <a:cxn ang="0">
                    <a:pos x="30" y="66"/>
                  </a:cxn>
                  <a:cxn ang="0">
                    <a:pos x="30" y="66"/>
                  </a:cxn>
                  <a:cxn ang="0">
                    <a:pos x="30" y="66"/>
                  </a:cxn>
                  <a:cxn ang="0">
                    <a:pos x="29" y="66"/>
                  </a:cxn>
                  <a:cxn ang="0">
                    <a:pos x="29" y="67"/>
                  </a:cxn>
                  <a:cxn ang="0">
                    <a:pos x="27" y="67"/>
                  </a:cxn>
                  <a:cxn ang="0">
                    <a:pos x="27" y="67"/>
                  </a:cxn>
                  <a:cxn ang="0">
                    <a:pos x="27" y="67"/>
                  </a:cxn>
                  <a:cxn ang="0">
                    <a:pos x="27" y="67"/>
                  </a:cxn>
                  <a:cxn ang="0">
                    <a:pos x="27" y="67"/>
                  </a:cxn>
                  <a:cxn ang="0">
                    <a:pos x="41" y="1"/>
                  </a:cxn>
                </a:cxnLst>
                <a:rect l="0" t="0" r="r" b="b"/>
                <a:pathLst>
                  <a:path w="41" h="67">
                    <a:moveTo>
                      <a:pt x="41" y="1"/>
                    </a:moveTo>
                    <a:lnTo>
                      <a:pt x="41" y="1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9" y="2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29" y="66"/>
                    </a:lnTo>
                    <a:lnTo>
                      <a:pt x="29" y="67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39" name="Freeform 4227"/>
            <p:cNvSpPr>
              <a:spLocks/>
            </p:cNvSpPr>
            <p:nvPr/>
          </p:nvSpPr>
          <p:spPr bwMode="auto">
            <a:xfrm>
              <a:off x="4451" y="3465"/>
              <a:ext cx="10" cy="13"/>
            </a:xfrm>
            <a:custGeom>
              <a:avLst/>
              <a:gdLst/>
              <a:ahLst/>
              <a:cxnLst>
                <a:cxn ang="0">
                  <a:pos x="51" y="21"/>
                </a:cxn>
                <a:cxn ang="0">
                  <a:pos x="51" y="21"/>
                </a:cxn>
                <a:cxn ang="0">
                  <a:pos x="48" y="18"/>
                </a:cxn>
                <a:cxn ang="0">
                  <a:pos x="44" y="14"/>
                </a:cxn>
                <a:cxn ang="0">
                  <a:pos x="40" y="11"/>
                </a:cxn>
                <a:cxn ang="0">
                  <a:pos x="35" y="8"/>
                </a:cxn>
                <a:cxn ang="0">
                  <a:pos x="30" y="6"/>
                </a:cxn>
                <a:cxn ang="0">
                  <a:pos x="26" y="4"/>
                </a:cxn>
                <a:cxn ang="0">
                  <a:pos x="21" y="1"/>
                </a:cxn>
                <a:cxn ang="0">
                  <a:pos x="15" y="0"/>
                </a:cxn>
                <a:cxn ang="0">
                  <a:pos x="1" y="66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6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3" y="66"/>
                </a:cxn>
                <a:cxn ang="0">
                  <a:pos x="3" y="67"/>
                </a:cxn>
                <a:cxn ang="0">
                  <a:pos x="4" y="68"/>
                </a:cxn>
                <a:cxn ang="0">
                  <a:pos x="4" y="68"/>
                </a:cxn>
                <a:cxn ang="0">
                  <a:pos x="51" y="21"/>
                </a:cxn>
              </a:cxnLst>
              <a:rect l="0" t="0" r="r" b="b"/>
              <a:pathLst>
                <a:path w="51" h="68">
                  <a:moveTo>
                    <a:pt x="51" y="21"/>
                  </a:moveTo>
                  <a:lnTo>
                    <a:pt x="51" y="21"/>
                  </a:lnTo>
                  <a:lnTo>
                    <a:pt x="48" y="18"/>
                  </a:lnTo>
                  <a:lnTo>
                    <a:pt x="44" y="14"/>
                  </a:lnTo>
                  <a:lnTo>
                    <a:pt x="40" y="11"/>
                  </a:lnTo>
                  <a:lnTo>
                    <a:pt x="35" y="8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" y="66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3" y="66"/>
                  </a:lnTo>
                  <a:lnTo>
                    <a:pt x="3" y="67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51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0" name="Freeform 4228"/>
            <p:cNvSpPr>
              <a:spLocks/>
            </p:cNvSpPr>
            <p:nvPr/>
          </p:nvSpPr>
          <p:spPr bwMode="auto">
            <a:xfrm>
              <a:off x="4452" y="3469"/>
              <a:ext cx="14" cy="11"/>
            </a:xfrm>
            <a:custGeom>
              <a:avLst/>
              <a:gdLst/>
              <a:ahLst/>
              <a:cxnLst>
                <a:cxn ang="0">
                  <a:pos x="70" y="54"/>
                </a:cxn>
                <a:cxn ang="0">
                  <a:pos x="70" y="54"/>
                </a:cxn>
                <a:cxn ang="0">
                  <a:pos x="70" y="46"/>
                </a:cxn>
                <a:cxn ang="0">
                  <a:pos x="69" y="39"/>
                </a:cxn>
                <a:cxn ang="0">
                  <a:pos x="67" y="31"/>
                </a:cxn>
                <a:cxn ang="0">
                  <a:pos x="64" y="24"/>
                </a:cxn>
                <a:cxn ang="0">
                  <a:pos x="61" y="17"/>
                </a:cxn>
                <a:cxn ang="0">
                  <a:pos x="56" y="12"/>
                </a:cxn>
                <a:cxn ang="0">
                  <a:pos x="52" y="6"/>
                </a:cxn>
                <a:cxn ang="0">
                  <a:pos x="47" y="0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50"/>
                </a:cxn>
                <a:cxn ang="0">
                  <a:pos x="2" y="51"/>
                </a:cxn>
                <a:cxn ang="0">
                  <a:pos x="3" y="51"/>
                </a:cxn>
                <a:cxn ang="0">
                  <a:pos x="3" y="52"/>
                </a:cxn>
                <a:cxn ang="0">
                  <a:pos x="3" y="52"/>
                </a:cxn>
                <a:cxn ang="0">
                  <a:pos x="3" y="53"/>
                </a:cxn>
                <a:cxn ang="0">
                  <a:pos x="3" y="54"/>
                </a:cxn>
                <a:cxn ang="0">
                  <a:pos x="3" y="54"/>
                </a:cxn>
                <a:cxn ang="0">
                  <a:pos x="70" y="54"/>
                </a:cxn>
              </a:cxnLst>
              <a:rect l="0" t="0" r="r" b="b"/>
              <a:pathLst>
                <a:path w="70" h="54">
                  <a:moveTo>
                    <a:pt x="70" y="54"/>
                  </a:moveTo>
                  <a:lnTo>
                    <a:pt x="70" y="54"/>
                  </a:lnTo>
                  <a:lnTo>
                    <a:pt x="70" y="46"/>
                  </a:lnTo>
                  <a:lnTo>
                    <a:pt x="69" y="39"/>
                  </a:lnTo>
                  <a:lnTo>
                    <a:pt x="67" y="31"/>
                  </a:lnTo>
                  <a:lnTo>
                    <a:pt x="64" y="24"/>
                  </a:lnTo>
                  <a:lnTo>
                    <a:pt x="61" y="17"/>
                  </a:lnTo>
                  <a:lnTo>
                    <a:pt x="56" y="12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0" y="47"/>
                  </a:lnTo>
                  <a:lnTo>
                    <a:pt x="1" y="48"/>
                  </a:lnTo>
                  <a:lnTo>
                    <a:pt x="2" y="50"/>
                  </a:lnTo>
                  <a:lnTo>
                    <a:pt x="2" y="51"/>
                  </a:lnTo>
                  <a:lnTo>
                    <a:pt x="3" y="51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70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1" name="Freeform 4229"/>
            <p:cNvSpPr>
              <a:spLocks/>
            </p:cNvSpPr>
            <p:nvPr/>
          </p:nvSpPr>
          <p:spPr bwMode="auto">
            <a:xfrm>
              <a:off x="4449" y="3480"/>
              <a:ext cx="17" cy="14"/>
            </a:xfrm>
            <a:custGeom>
              <a:avLst/>
              <a:gdLst/>
              <a:ahLst/>
              <a:cxnLst>
                <a:cxn ang="0">
                  <a:pos x="30" y="6"/>
                </a:cxn>
                <a:cxn ang="0">
                  <a:pos x="61" y="59"/>
                </a:cxn>
                <a:cxn ang="0">
                  <a:pos x="66" y="52"/>
                </a:cxn>
                <a:cxn ang="0">
                  <a:pos x="70" y="45"/>
                </a:cxn>
                <a:cxn ang="0">
                  <a:pos x="74" y="38"/>
                </a:cxn>
                <a:cxn ang="0">
                  <a:pos x="77" y="31"/>
                </a:cxn>
                <a:cxn ang="0">
                  <a:pos x="81" y="23"/>
                </a:cxn>
                <a:cxn ang="0">
                  <a:pos x="83" y="16"/>
                </a:cxn>
                <a:cxn ang="0">
                  <a:pos x="84" y="8"/>
                </a:cxn>
                <a:cxn ang="0">
                  <a:pos x="84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7" y="4"/>
                </a:cxn>
                <a:cxn ang="0">
                  <a:pos x="16" y="5"/>
                </a:cxn>
                <a:cxn ang="0">
                  <a:pos x="15" y="8"/>
                </a:cxn>
                <a:cxn ang="0">
                  <a:pos x="13" y="11"/>
                </a:cxn>
                <a:cxn ang="0">
                  <a:pos x="10" y="15"/>
                </a:cxn>
                <a:cxn ang="0">
                  <a:pos x="8" y="19"/>
                </a:cxn>
                <a:cxn ang="0">
                  <a:pos x="39" y="72"/>
                </a:cxn>
                <a:cxn ang="0">
                  <a:pos x="8" y="19"/>
                </a:cxn>
                <a:cxn ang="0">
                  <a:pos x="3" y="26"/>
                </a:cxn>
                <a:cxn ang="0">
                  <a:pos x="1" y="33"/>
                </a:cxn>
                <a:cxn ang="0">
                  <a:pos x="0" y="38"/>
                </a:cxn>
                <a:cxn ang="0">
                  <a:pos x="1" y="45"/>
                </a:cxn>
                <a:cxn ang="0">
                  <a:pos x="3" y="51"/>
                </a:cxn>
                <a:cxn ang="0">
                  <a:pos x="6" y="57"/>
                </a:cxn>
                <a:cxn ang="0">
                  <a:pos x="9" y="61"/>
                </a:cxn>
                <a:cxn ang="0">
                  <a:pos x="14" y="65"/>
                </a:cxn>
                <a:cxn ang="0">
                  <a:pos x="20" y="68"/>
                </a:cxn>
                <a:cxn ang="0">
                  <a:pos x="25" y="71"/>
                </a:cxn>
                <a:cxn ang="0">
                  <a:pos x="31" y="73"/>
                </a:cxn>
                <a:cxn ang="0">
                  <a:pos x="38" y="73"/>
                </a:cxn>
                <a:cxn ang="0">
                  <a:pos x="44" y="72"/>
                </a:cxn>
                <a:cxn ang="0">
                  <a:pos x="50" y="70"/>
                </a:cxn>
                <a:cxn ang="0">
                  <a:pos x="55" y="65"/>
                </a:cxn>
                <a:cxn ang="0">
                  <a:pos x="61" y="59"/>
                </a:cxn>
                <a:cxn ang="0">
                  <a:pos x="30" y="6"/>
                </a:cxn>
              </a:cxnLst>
              <a:rect l="0" t="0" r="r" b="b"/>
              <a:pathLst>
                <a:path w="84" h="73">
                  <a:moveTo>
                    <a:pt x="30" y="6"/>
                  </a:moveTo>
                  <a:lnTo>
                    <a:pt x="61" y="59"/>
                  </a:lnTo>
                  <a:lnTo>
                    <a:pt x="66" y="52"/>
                  </a:lnTo>
                  <a:lnTo>
                    <a:pt x="70" y="45"/>
                  </a:lnTo>
                  <a:lnTo>
                    <a:pt x="74" y="38"/>
                  </a:lnTo>
                  <a:lnTo>
                    <a:pt x="77" y="31"/>
                  </a:lnTo>
                  <a:lnTo>
                    <a:pt x="81" y="23"/>
                  </a:lnTo>
                  <a:lnTo>
                    <a:pt x="83" y="16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8"/>
                  </a:lnTo>
                  <a:lnTo>
                    <a:pt x="13" y="11"/>
                  </a:lnTo>
                  <a:lnTo>
                    <a:pt x="10" y="15"/>
                  </a:lnTo>
                  <a:lnTo>
                    <a:pt x="8" y="19"/>
                  </a:lnTo>
                  <a:lnTo>
                    <a:pt x="39" y="72"/>
                  </a:lnTo>
                  <a:lnTo>
                    <a:pt x="8" y="19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0" y="38"/>
                  </a:lnTo>
                  <a:lnTo>
                    <a:pt x="1" y="45"/>
                  </a:lnTo>
                  <a:lnTo>
                    <a:pt x="3" y="51"/>
                  </a:lnTo>
                  <a:lnTo>
                    <a:pt x="6" y="57"/>
                  </a:lnTo>
                  <a:lnTo>
                    <a:pt x="9" y="61"/>
                  </a:lnTo>
                  <a:lnTo>
                    <a:pt x="14" y="65"/>
                  </a:lnTo>
                  <a:lnTo>
                    <a:pt x="20" y="68"/>
                  </a:lnTo>
                  <a:lnTo>
                    <a:pt x="25" y="71"/>
                  </a:lnTo>
                  <a:lnTo>
                    <a:pt x="31" y="73"/>
                  </a:lnTo>
                  <a:lnTo>
                    <a:pt x="38" y="73"/>
                  </a:lnTo>
                  <a:lnTo>
                    <a:pt x="44" y="72"/>
                  </a:lnTo>
                  <a:lnTo>
                    <a:pt x="50" y="70"/>
                  </a:lnTo>
                  <a:lnTo>
                    <a:pt x="55" y="65"/>
                  </a:lnTo>
                  <a:lnTo>
                    <a:pt x="61" y="59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2" name="Freeform 4230"/>
            <p:cNvSpPr>
              <a:spLocks/>
            </p:cNvSpPr>
            <p:nvPr/>
          </p:nvSpPr>
          <p:spPr bwMode="auto">
            <a:xfrm>
              <a:off x="4455" y="3481"/>
              <a:ext cx="5" cy="13"/>
            </a:xfrm>
            <a:custGeom>
              <a:avLst/>
              <a:gdLst/>
              <a:ahLst/>
              <a:cxnLst>
                <a:cxn ang="0">
                  <a:pos x="28" y="1"/>
                </a:cxn>
                <a:cxn ang="0">
                  <a:pos x="28" y="1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9" y="67"/>
                </a:cxn>
                <a:cxn ang="0">
                  <a:pos x="11" y="67"/>
                </a:cxn>
                <a:cxn ang="0">
                  <a:pos x="13" y="67"/>
                </a:cxn>
                <a:cxn ang="0">
                  <a:pos x="14" y="67"/>
                </a:cxn>
                <a:cxn ang="0">
                  <a:pos x="15" y="67"/>
                </a:cxn>
                <a:cxn ang="0">
                  <a:pos x="15" y="67"/>
                </a:cxn>
                <a:cxn ang="0">
                  <a:pos x="16" y="67"/>
                </a:cxn>
                <a:cxn ang="0">
                  <a:pos x="16" y="67"/>
                </a:cxn>
                <a:cxn ang="0">
                  <a:pos x="16" y="67"/>
                </a:cxn>
                <a:cxn ang="0">
                  <a:pos x="16" y="67"/>
                </a:cxn>
                <a:cxn ang="0">
                  <a:pos x="28" y="1"/>
                </a:cxn>
              </a:cxnLst>
              <a:rect l="0" t="0" r="r" b="b"/>
              <a:pathLst>
                <a:path w="28" h="67">
                  <a:moveTo>
                    <a:pt x="28" y="1"/>
                  </a:move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9" y="67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4" y="67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3" name="Freeform 4231"/>
            <p:cNvSpPr>
              <a:spLocks/>
            </p:cNvSpPr>
            <p:nvPr/>
          </p:nvSpPr>
          <p:spPr bwMode="auto">
            <a:xfrm>
              <a:off x="4458" y="3481"/>
              <a:ext cx="10" cy="14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50" y="10"/>
                </a:cxn>
                <a:cxn ang="0">
                  <a:pos x="45" y="9"/>
                </a:cxn>
                <a:cxn ang="0">
                  <a:pos x="41" y="7"/>
                </a:cxn>
                <a:cxn ang="0">
                  <a:pos x="36" y="6"/>
                </a:cxn>
                <a:cxn ang="0">
                  <a:pos x="31" y="3"/>
                </a:cxn>
                <a:cxn ang="0">
                  <a:pos x="25" y="2"/>
                </a:cxn>
                <a:cxn ang="0">
                  <a:pos x="21" y="1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0" y="66"/>
                </a:cxn>
                <a:cxn ang="0">
                  <a:pos x="4" y="66"/>
                </a:cxn>
                <a:cxn ang="0">
                  <a:pos x="7" y="67"/>
                </a:cxn>
                <a:cxn ang="0">
                  <a:pos x="9" y="67"/>
                </a:cxn>
                <a:cxn ang="0">
                  <a:pos x="13" y="68"/>
                </a:cxn>
                <a:cxn ang="0">
                  <a:pos x="15" y="69"/>
                </a:cxn>
                <a:cxn ang="0">
                  <a:pos x="19" y="70"/>
                </a:cxn>
                <a:cxn ang="0">
                  <a:pos x="21" y="70"/>
                </a:cxn>
                <a:cxn ang="0">
                  <a:pos x="23" y="72"/>
                </a:cxn>
                <a:cxn ang="0">
                  <a:pos x="23" y="72"/>
                </a:cxn>
                <a:cxn ang="0">
                  <a:pos x="50" y="10"/>
                </a:cxn>
              </a:cxnLst>
              <a:rect l="0" t="0" r="r" b="b"/>
              <a:pathLst>
                <a:path w="50" h="72">
                  <a:moveTo>
                    <a:pt x="50" y="10"/>
                  </a:moveTo>
                  <a:lnTo>
                    <a:pt x="50" y="10"/>
                  </a:lnTo>
                  <a:lnTo>
                    <a:pt x="45" y="9"/>
                  </a:lnTo>
                  <a:lnTo>
                    <a:pt x="41" y="7"/>
                  </a:lnTo>
                  <a:lnTo>
                    <a:pt x="36" y="6"/>
                  </a:lnTo>
                  <a:lnTo>
                    <a:pt x="31" y="3"/>
                  </a:lnTo>
                  <a:lnTo>
                    <a:pt x="25" y="2"/>
                  </a:lnTo>
                  <a:lnTo>
                    <a:pt x="21" y="1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0" y="66"/>
                  </a:lnTo>
                  <a:lnTo>
                    <a:pt x="4" y="66"/>
                  </a:lnTo>
                  <a:lnTo>
                    <a:pt x="7" y="67"/>
                  </a:lnTo>
                  <a:lnTo>
                    <a:pt x="9" y="67"/>
                  </a:lnTo>
                  <a:lnTo>
                    <a:pt x="13" y="68"/>
                  </a:lnTo>
                  <a:lnTo>
                    <a:pt x="15" y="69"/>
                  </a:lnTo>
                  <a:lnTo>
                    <a:pt x="19" y="70"/>
                  </a:lnTo>
                  <a:lnTo>
                    <a:pt x="21" y="70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4" name="Freeform 4232"/>
            <p:cNvSpPr>
              <a:spLocks/>
            </p:cNvSpPr>
            <p:nvPr/>
          </p:nvSpPr>
          <p:spPr bwMode="auto">
            <a:xfrm>
              <a:off x="4463" y="3483"/>
              <a:ext cx="15" cy="15"/>
            </a:xfrm>
            <a:custGeom>
              <a:avLst/>
              <a:gdLst/>
              <a:ahLst/>
              <a:cxnLst>
                <a:cxn ang="0">
                  <a:pos x="66" y="66"/>
                </a:cxn>
                <a:cxn ang="0">
                  <a:pos x="54" y="13"/>
                </a:cxn>
                <a:cxn ang="0">
                  <a:pos x="27" y="0"/>
                </a:cxn>
                <a:cxn ang="0">
                  <a:pos x="0" y="62"/>
                </a:cxn>
                <a:cxn ang="0">
                  <a:pos x="29" y="74"/>
                </a:cxn>
                <a:cxn ang="0">
                  <a:pos x="66" y="66"/>
                </a:cxn>
                <a:cxn ang="0">
                  <a:pos x="29" y="74"/>
                </a:cxn>
                <a:cxn ang="0">
                  <a:pos x="36" y="77"/>
                </a:cxn>
                <a:cxn ang="0">
                  <a:pos x="44" y="77"/>
                </a:cxn>
                <a:cxn ang="0">
                  <a:pos x="50" y="77"/>
                </a:cxn>
                <a:cxn ang="0">
                  <a:pos x="56" y="74"/>
                </a:cxn>
                <a:cxn ang="0">
                  <a:pos x="61" y="71"/>
                </a:cxn>
                <a:cxn ang="0">
                  <a:pos x="66" y="66"/>
                </a:cxn>
                <a:cxn ang="0">
                  <a:pos x="69" y="62"/>
                </a:cxn>
                <a:cxn ang="0">
                  <a:pos x="73" y="56"/>
                </a:cxn>
                <a:cxn ang="0">
                  <a:pos x="74" y="50"/>
                </a:cxn>
                <a:cxn ang="0">
                  <a:pos x="75" y="44"/>
                </a:cxn>
                <a:cxn ang="0">
                  <a:pos x="75" y="37"/>
                </a:cxn>
                <a:cxn ang="0">
                  <a:pos x="74" y="32"/>
                </a:cxn>
                <a:cxn ang="0">
                  <a:pos x="71" y="26"/>
                </a:cxn>
                <a:cxn ang="0">
                  <a:pos x="67" y="21"/>
                </a:cxn>
                <a:cxn ang="0">
                  <a:pos x="61" y="17"/>
                </a:cxn>
                <a:cxn ang="0">
                  <a:pos x="54" y="13"/>
                </a:cxn>
                <a:cxn ang="0">
                  <a:pos x="66" y="66"/>
                </a:cxn>
              </a:cxnLst>
              <a:rect l="0" t="0" r="r" b="b"/>
              <a:pathLst>
                <a:path w="75" h="77">
                  <a:moveTo>
                    <a:pt x="66" y="66"/>
                  </a:moveTo>
                  <a:lnTo>
                    <a:pt x="54" y="13"/>
                  </a:lnTo>
                  <a:lnTo>
                    <a:pt x="27" y="0"/>
                  </a:lnTo>
                  <a:lnTo>
                    <a:pt x="0" y="62"/>
                  </a:lnTo>
                  <a:lnTo>
                    <a:pt x="29" y="74"/>
                  </a:lnTo>
                  <a:lnTo>
                    <a:pt x="66" y="66"/>
                  </a:lnTo>
                  <a:lnTo>
                    <a:pt x="29" y="74"/>
                  </a:lnTo>
                  <a:lnTo>
                    <a:pt x="36" y="77"/>
                  </a:lnTo>
                  <a:lnTo>
                    <a:pt x="44" y="77"/>
                  </a:lnTo>
                  <a:lnTo>
                    <a:pt x="50" y="77"/>
                  </a:lnTo>
                  <a:lnTo>
                    <a:pt x="56" y="74"/>
                  </a:lnTo>
                  <a:lnTo>
                    <a:pt x="61" y="71"/>
                  </a:lnTo>
                  <a:lnTo>
                    <a:pt x="66" y="66"/>
                  </a:lnTo>
                  <a:lnTo>
                    <a:pt x="69" y="62"/>
                  </a:lnTo>
                  <a:lnTo>
                    <a:pt x="73" y="56"/>
                  </a:lnTo>
                  <a:lnTo>
                    <a:pt x="74" y="50"/>
                  </a:lnTo>
                  <a:lnTo>
                    <a:pt x="75" y="44"/>
                  </a:lnTo>
                  <a:lnTo>
                    <a:pt x="75" y="37"/>
                  </a:lnTo>
                  <a:lnTo>
                    <a:pt x="74" y="32"/>
                  </a:lnTo>
                  <a:lnTo>
                    <a:pt x="71" y="26"/>
                  </a:lnTo>
                  <a:lnTo>
                    <a:pt x="67" y="21"/>
                  </a:lnTo>
                  <a:lnTo>
                    <a:pt x="61" y="17"/>
                  </a:lnTo>
                  <a:lnTo>
                    <a:pt x="54" y="13"/>
                  </a:lnTo>
                  <a:lnTo>
                    <a:pt x="66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5" name="Freeform 4233"/>
            <p:cNvSpPr>
              <a:spLocks/>
            </p:cNvSpPr>
            <p:nvPr/>
          </p:nvSpPr>
          <p:spPr bwMode="auto">
            <a:xfrm>
              <a:off x="4461" y="3487"/>
              <a:ext cx="15" cy="14"/>
            </a:xfrm>
            <a:custGeom>
              <a:avLst/>
              <a:gdLst/>
              <a:ahLst/>
              <a:cxnLst>
                <a:cxn ang="0">
                  <a:pos x="21" y="70"/>
                </a:cxn>
                <a:cxn ang="0">
                  <a:pos x="58" y="62"/>
                </a:cxn>
                <a:cxn ang="0">
                  <a:pos x="74" y="46"/>
                </a:cxn>
                <a:cxn ang="0">
                  <a:pos x="27" y="0"/>
                </a:cxn>
                <a:cxn ang="0">
                  <a:pos x="10" y="16"/>
                </a:cxn>
                <a:cxn ang="0">
                  <a:pos x="21" y="70"/>
                </a:cxn>
                <a:cxn ang="0">
                  <a:pos x="10" y="16"/>
                </a:cxn>
                <a:cxn ang="0">
                  <a:pos x="5" y="22"/>
                </a:cxn>
                <a:cxn ang="0">
                  <a:pos x="2" y="28"/>
                </a:cxn>
                <a:cxn ang="0">
                  <a:pos x="0" y="35"/>
                </a:cxn>
                <a:cxn ang="0">
                  <a:pos x="0" y="40"/>
                </a:cxn>
                <a:cxn ang="0">
                  <a:pos x="1" y="47"/>
                </a:cxn>
                <a:cxn ang="0">
                  <a:pos x="4" y="53"/>
                </a:cxn>
                <a:cxn ang="0">
                  <a:pos x="6" y="58"/>
                </a:cxn>
                <a:cxn ang="0">
                  <a:pos x="10" y="64"/>
                </a:cxn>
                <a:cxn ang="0">
                  <a:pos x="15" y="67"/>
                </a:cxn>
                <a:cxn ang="0">
                  <a:pos x="21" y="70"/>
                </a:cxn>
                <a:cxn ang="0">
                  <a:pos x="27" y="73"/>
                </a:cxn>
                <a:cxn ang="0">
                  <a:pos x="32" y="73"/>
                </a:cxn>
                <a:cxn ang="0">
                  <a:pos x="38" y="73"/>
                </a:cxn>
                <a:cxn ang="0">
                  <a:pos x="45" y="72"/>
                </a:cxn>
                <a:cxn ang="0">
                  <a:pos x="51" y="68"/>
                </a:cxn>
                <a:cxn ang="0">
                  <a:pos x="58" y="62"/>
                </a:cxn>
                <a:cxn ang="0">
                  <a:pos x="21" y="70"/>
                </a:cxn>
              </a:cxnLst>
              <a:rect l="0" t="0" r="r" b="b"/>
              <a:pathLst>
                <a:path w="74" h="73">
                  <a:moveTo>
                    <a:pt x="21" y="70"/>
                  </a:moveTo>
                  <a:lnTo>
                    <a:pt x="58" y="62"/>
                  </a:lnTo>
                  <a:lnTo>
                    <a:pt x="74" y="46"/>
                  </a:lnTo>
                  <a:lnTo>
                    <a:pt x="27" y="0"/>
                  </a:lnTo>
                  <a:lnTo>
                    <a:pt x="10" y="16"/>
                  </a:lnTo>
                  <a:lnTo>
                    <a:pt x="21" y="70"/>
                  </a:lnTo>
                  <a:lnTo>
                    <a:pt x="10" y="16"/>
                  </a:lnTo>
                  <a:lnTo>
                    <a:pt x="5" y="22"/>
                  </a:lnTo>
                  <a:lnTo>
                    <a:pt x="2" y="28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1" y="47"/>
                  </a:lnTo>
                  <a:lnTo>
                    <a:pt x="4" y="53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5" y="67"/>
                  </a:lnTo>
                  <a:lnTo>
                    <a:pt x="21" y="70"/>
                  </a:lnTo>
                  <a:lnTo>
                    <a:pt x="27" y="73"/>
                  </a:lnTo>
                  <a:lnTo>
                    <a:pt x="32" y="73"/>
                  </a:lnTo>
                  <a:lnTo>
                    <a:pt x="38" y="73"/>
                  </a:lnTo>
                  <a:lnTo>
                    <a:pt x="45" y="72"/>
                  </a:lnTo>
                  <a:lnTo>
                    <a:pt x="51" y="68"/>
                  </a:lnTo>
                  <a:lnTo>
                    <a:pt x="58" y="62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6" name="Freeform 4234"/>
            <p:cNvSpPr>
              <a:spLocks/>
            </p:cNvSpPr>
            <p:nvPr/>
          </p:nvSpPr>
          <p:spPr bwMode="auto">
            <a:xfrm>
              <a:off x="4459" y="3486"/>
              <a:ext cx="11" cy="15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29" y="73"/>
                </a:cxn>
                <a:cxn ang="0">
                  <a:pos x="55" y="12"/>
                </a:cxn>
                <a:cxn ang="0">
                  <a:pos x="28" y="0"/>
                </a:cxn>
                <a:cxn ang="0">
                  <a:pos x="0" y="61"/>
                </a:cxn>
              </a:cxnLst>
              <a:rect l="0" t="0" r="r" b="b"/>
              <a:pathLst>
                <a:path w="55" h="73">
                  <a:moveTo>
                    <a:pt x="0" y="61"/>
                  </a:moveTo>
                  <a:lnTo>
                    <a:pt x="0" y="61"/>
                  </a:lnTo>
                  <a:lnTo>
                    <a:pt x="29" y="73"/>
                  </a:lnTo>
                  <a:lnTo>
                    <a:pt x="55" y="12"/>
                  </a:lnTo>
                  <a:lnTo>
                    <a:pt x="28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7" name="Freeform 4235"/>
            <p:cNvSpPr>
              <a:spLocks/>
            </p:cNvSpPr>
            <p:nvPr/>
          </p:nvSpPr>
          <p:spPr bwMode="auto">
            <a:xfrm>
              <a:off x="4455" y="3484"/>
              <a:ext cx="10" cy="14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0" y="66"/>
                </a:cxn>
                <a:cxn ang="0">
                  <a:pos x="3" y="66"/>
                </a:cxn>
                <a:cxn ang="0">
                  <a:pos x="5" y="67"/>
                </a:cxn>
                <a:cxn ang="0">
                  <a:pos x="7" y="67"/>
                </a:cxn>
                <a:cxn ang="0">
                  <a:pos x="11" y="68"/>
                </a:cxn>
                <a:cxn ang="0">
                  <a:pos x="13" y="69"/>
                </a:cxn>
                <a:cxn ang="0">
                  <a:pos x="15" y="70"/>
                </a:cxn>
                <a:cxn ang="0">
                  <a:pos x="19" y="72"/>
                </a:cxn>
                <a:cxn ang="0">
                  <a:pos x="21" y="73"/>
                </a:cxn>
                <a:cxn ang="0">
                  <a:pos x="49" y="12"/>
                </a:cxn>
                <a:cxn ang="0">
                  <a:pos x="44" y="9"/>
                </a:cxn>
                <a:cxn ang="0">
                  <a:pos x="39" y="8"/>
                </a:cxn>
                <a:cxn ang="0">
                  <a:pos x="35" y="6"/>
                </a:cxn>
                <a:cxn ang="0">
                  <a:pos x="30" y="5"/>
                </a:cxn>
                <a:cxn ang="0">
                  <a:pos x="27" y="3"/>
                </a:cxn>
                <a:cxn ang="0">
                  <a:pos x="22" y="2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0" y="66"/>
                </a:cxn>
              </a:cxnLst>
              <a:rect l="0" t="0" r="r" b="b"/>
              <a:pathLst>
                <a:path w="49" h="73">
                  <a:moveTo>
                    <a:pt x="0" y="66"/>
                  </a:moveTo>
                  <a:lnTo>
                    <a:pt x="0" y="66"/>
                  </a:lnTo>
                  <a:lnTo>
                    <a:pt x="3" y="66"/>
                  </a:lnTo>
                  <a:lnTo>
                    <a:pt x="5" y="67"/>
                  </a:lnTo>
                  <a:lnTo>
                    <a:pt x="7" y="67"/>
                  </a:lnTo>
                  <a:lnTo>
                    <a:pt x="11" y="68"/>
                  </a:lnTo>
                  <a:lnTo>
                    <a:pt x="13" y="69"/>
                  </a:lnTo>
                  <a:lnTo>
                    <a:pt x="15" y="70"/>
                  </a:lnTo>
                  <a:lnTo>
                    <a:pt x="19" y="72"/>
                  </a:lnTo>
                  <a:lnTo>
                    <a:pt x="21" y="73"/>
                  </a:lnTo>
                  <a:lnTo>
                    <a:pt x="49" y="12"/>
                  </a:lnTo>
                  <a:lnTo>
                    <a:pt x="44" y="9"/>
                  </a:lnTo>
                  <a:lnTo>
                    <a:pt x="39" y="8"/>
                  </a:lnTo>
                  <a:lnTo>
                    <a:pt x="35" y="6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" name="Freeform 4236"/>
            <p:cNvSpPr>
              <a:spLocks/>
            </p:cNvSpPr>
            <p:nvPr/>
          </p:nvSpPr>
          <p:spPr bwMode="auto">
            <a:xfrm>
              <a:off x="4451" y="3484"/>
              <a:ext cx="7" cy="13"/>
            </a:xfrm>
            <a:custGeom>
              <a:avLst/>
              <a:gdLst/>
              <a:ahLst/>
              <a:cxnLst>
                <a:cxn ang="0">
                  <a:pos x="25" y="66"/>
                </a:cxn>
                <a:cxn ang="0">
                  <a:pos x="25" y="66"/>
                </a:cxn>
                <a:cxn ang="0">
                  <a:pos x="24" y="66"/>
                </a:cxn>
                <a:cxn ang="0">
                  <a:pos x="21" y="66"/>
                </a:cxn>
                <a:cxn ang="0">
                  <a:pos x="20" y="67"/>
                </a:cxn>
                <a:cxn ang="0">
                  <a:pos x="20" y="67"/>
                </a:cxn>
                <a:cxn ang="0">
                  <a:pos x="20" y="67"/>
                </a:cxn>
                <a:cxn ang="0">
                  <a:pos x="20" y="67"/>
                </a:cxn>
                <a:cxn ang="0">
                  <a:pos x="20" y="67"/>
                </a:cxn>
                <a:cxn ang="0">
                  <a:pos x="21" y="67"/>
                </a:cxn>
                <a:cxn ang="0">
                  <a:pos x="34" y="1"/>
                </a:cxn>
                <a:cxn ang="0">
                  <a:pos x="30" y="0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5" y="66"/>
                </a:cxn>
              </a:cxnLst>
              <a:rect l="0" t="0" r="r" b="b"/>
              <a:pathLst>
                <a:path w="34" h="67">
                  <a:moveTo>
                    <a:pt x="25" y="66"/>
                  </a:moveTo>
                  <a:lnTo>
                    <a:pt x="25" y="66"/>
                  </a:lnTo>
                  <a:lnTo>
                    <a:pt x="24" y="66"/>
                  </a:lnTo>
                  <a:lnTo>
                    <a:pt x="21" y="66"/>
                  </a:lnTo>
                  <a:lnTo>
                    <a:pt x="20" y="67"/>
                  </a:lnTo>
                  <a:lnTo>
                    <a:pt x="20" y="67"/>
                  </a:lnTo>
                  <a:lnTo>
                    <a:pt x="20" y="67"/>
                  </a:lnTo>
                  <a:lnTo>
                    <a:pt x="20" y="67"/>
                  </a:lnTo>
                  <a:lnTo>
                    <a:pt x="20" y="67"/>
                  </a:lnTo>
                  <a:lnTo>
                    <a:pt x="21" y="67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25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9" name="Freeform 4237"/>
            <p:cNvSpPr>
              <a:spLocks/>
            </p:cNvSpPr>
            <p:nvPr/>
          </p:nvSpPr>
          <p:spPr bwMode="auto">
            <a:xfrm>
              <a:off x="4446" y="3484"/>
              <a:ext cx="10" cy="13"/>
            </a:xfrm>
            <a:custGeom>
              <a:avLst/>
              <a:gdLst/>
              <a:ahLst/>
              <a:cxnLst>
                <a:cxn ang="0">
                  <a:pos x="47" y="65"/>
                </a:cxn>
                <a:cxn ang="0">
                  <a:pos x="47" y="65"/>
                </a:cxn>
                <a:cxn ang="0">
                  <a:pos x="49" y="64"/>
                </a:cxn>
                <a:cxn ang="0">
                  <a:pos x="50" y="63"/>
                </a:cxn>
                <a:cxn ang="0">
                  <a:pos x="51" y="62"/>
                </a:cxn>
                <a:cxn ang="0">
                  <a:pos x="52" y="62"/>
                </a:cxn>
                <a:cxn ang="0">
                  <a:pos x="52" y="62"/>
                </a:cxn>
                <a:cxn ang="0">
                  <a:pos x="52" y="62"/>
                </a:cxn>
                <a:cxn ang="0">
                  <a:pos x="51" y="62"/>
                </a:cxn>
                <a:cxn ang="0">
                  <a:pos x="50" y="63"/>
                </a:cxn>
                <a:cxn ang="0">
                  <a:pos x="27" y="0"/>
                </a:cxn>
                <a:cxn ang="0">
                  <a:pos x="22" y="1"/>
                </a:cxn>
                <a:cxn ang="0">
                  <a:pos x="17" y="4"/>
                </a:cxn>
                <a:cxn ang="0">
                  <a:pos x="15" y="6"/>
                </a:cxn>
                <a:cxn ang="0">
                  <a:pos x="12" y="8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2" y="15"/>
                </a:cxn>
                <a:cxn ang="0">
                  <a:pos x="0" y="18"/>
                </a:cxn>
                <a:cxn ang="0">
                  <a:pos x="0" y="19"/>
                </a:cxn>
                <a:cxn ang="0">
                  <a:pos x="47" y="65"/>
                </a:cxn>
              </a:cxnLst>
              <a:rect l="0" t="0" r="r" b="b"/>
              <a:pathLst>
                <a:path w="52" h="65">
                  <a:moveTo>
                    <a:pt x="47" y="65"/>
                  </a:moveTo>
                  <a:lnTo>
                    <a:pt x="47" y="65"/>
                  </a:lnTo>
                  <a:lnTo>
                    <a:pt x="49" y="64"/>
                  </a:lnTo>
                  <a:lnTo>
                    <a:pt x="50" y="63"/>
                  </a:lnTo>
                  <a:lnTo>
                    <a:pt x="51" y="62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1" y="62"/>
                  </a:lnTo>
                  <a:lnTo>
                    <a:pt x="50" y="63"/>
                  </a:lnTo>
                  <a:lnTo>
                    <a:pt x="27" y="0"/>
                  </a:lnTo>
                  <a:lnTo>
                    <a:pt x="22" y="1"/>
                  </a:lnTo>
                  <a:lnTo>
                    <a:pt x="17" y="4"/>
                  </a:lnTo>
                  <a:lnTo>
                    <a:pt x="15" y="6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47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0" name="Freeform 4238"/>
            <p:cNvSpPr>
              <a:spLocks/>
            </p:cNvSpPr>
            <p:nvPr/>
          </p:nvSpPr>
          <p:spPr bwMode="auto">
            <a:xfrm>
              <a:off x="4441" y="3488"/>
              <a:ext cx="14" cy="15"/>
            </a:xfrm>
            <a:custGeom>
              <a:avLst/>
              <a:gdLst/>
              <a:ahLst/>
              <a:cxnLst>
                <a:cxn ang="0">
                  <a:pos x="6" y="58"/>
                </a:cxn>
                <a:cxn ang="0">
                  <a:pos x="58" y="63"/>
                </a:cxn>
                <a:cxn ang="0">
                  <a:pos x="74" y="46"/>
                </a:cxn>
                <a:cxn ang="0">
                  <a:pos x="27" y="0"/>
                </a:cxn>
                <a:cxn ang="0">
                  <a:pos x="11" y="16"/>
                </a:cxn>
                <a:cxn ang="0">
                  <a:pos x="6" y="58"/>
                </a:cxn>
                <a:cxn ang="0">
                  <a:pos x="11" y="16"/>
                </a:cxn>
                <a:cxn ang="0">
                  <a:pos x="5" y="22"/>
                </a:cxn>
                <a:cxn ang="0">
                  <a:pos x="2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7"/>
                </a:cxn>
                <a:cxn ang="0">
                  <a:pos x="3" y="53"/>
                </a:cxn>
                <a:cxn ang="0">
                  <a:pos x="6" y="59"/>
                </a:cxn>
                <a:cxn ang="0">
                  <a:pos x="11" y="63"/>
                </a:cxn>
                <a:cxn ang="0">
                  <a:pos x="15" y="67"/>
                </a:cxn>
                <a:cxn ang="0">
                  <a:pos x="20" y="70"/>
                </a:cxn>
                <a:cxn ang="0">
                  <a:pos x="27" y="73"/>
                </a:cxn>
                <a:cxn ang="0">
                  <a:pos x="33" y="74"/>
                </a:cxn>
                <a:cxn ang="0">
                  <a:pos x="39" y="74"/>
                </a:cxn>
                <a:cxn ang="0">
                  <a:pos x="45" y="71"/>
                </a:cxn>
                <a:cxn ang="0">
                  <a:pos x="51" y="68"/>
                </a:cxn>
                <a:cxn ang="0">
                  <a:pos x="58" y="63"/>
                </a:cxn>
                <a:cxn ang="0">
                  <a:pos x="6" y="58"/>
                </a:cxn>
              </a:cxnLst>
              <a:rect l="0" t="0" r="r" b="b"/>
              <a:pathLst>
                <a:path w="74" h="74">
                  <a:moveTo>
                    <a:pt x="6" y="58"/>
                  </a:moveTo>
                  <a:lnTo>
                    <a:pt x="58" y="63"/>
                  </a:lnTo>
                  <a:lnTo>
                    <a:pt x="74" y="46"/>
                  </a:lnTo>
                  <a:lnTo>
                    <a:pt x="27" y="0"/>
                  </a:lnTo>
                  <a:lnTo>
                    <a:pt x="11" y="16"/>
                  </a:lnTo>
                  <a:lnTo>
                    <a:pt x="6" y="58"/>
                  </a:lnTo>
                  <a:lnTo>
                    <a:pt x="11" y="16"/>
                  </a:lnTo>
                  <a:lnTo>
                    <a:pt x="5" y="22"/>
                  </a:lnTo>
                  <a:lnTo>
                    <a:pt x="2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7"/>
                  </a:lnTo>
                  <a:lnTo>
                    <a:pt x="3" y="53"/>
                  </a:lnTo>
                  <a:lnTo>
                    <a:pt x="6" y="59"/>
                  </a:lnTo>
                  <a:lnTo>
                    <a:pt x="11" y="63"/>
                  </a:lnTo>
                  <a:lnTo>
                    <a:pt x="15" y="67"/>
                  </a:lnTo>
                  <a:lnTo>
                    <a:pt x="20" y="70"/>
                  </a:lnTo>
                  <a:lnTo>
                    <a:pt x="27" y="73"/>
                  </a:lnTo>
                  <a:lnTo>
                    <a:pt x="33" y="74"/>
                  </a:lnTo>
                  <a:lnTo>
                    <a:pt x="39" y="74"/>
                  </a:lnTo>
                  <a:lnTo>
                    <a:pt x="45" y="71"/>
                  </a:lnTo>
                  <a:lnTo>
                    <a:pt x="51" y="68"/>
                  </a:lnTo>
                  <a:lnTo>
                    <a:pt x="58" y="63"/>
                  </a:lnTo>
                  <a:lnTo>
                    <a:pt x="6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" name="Freeform 4239"/>
            <p:cNvSpPr>
              <a:spLocks/>
            </p:cNvSpPr>
            <p:nvPr/>
          </p:nvSpPr>
          <p:spPr bwMode="auto">
            <a:xfrm>
              <a:off x="4442" y="3492"/>
              <a:ext cx="20" cy="22"/>
            </a:xfrm>
            <a:custGeom>
              <a:avLst/>
              <a:gdLst/>
              <a:ahLst/>
              <a:cxnLst>
                <a:cxn ang="0">
                  <a:pos x="89" y="99"/>
                </a:cxn>
                <a:cxn ang="0">
                  <a:pos x="94" y="57"/>
                </a:cxn>
                <a:cxn ang="0">
                  <a:pos x="56" y="0"/>
                </a:cxn>
                <a:cxn ang="0">
                  <a:pos x="0" y="36"/>
                </a:cxn>
                <a:cxn ang="0">
                  <a:pos x="38" y="93"/>
                </a:cxn>
                <a:cxn ang="0">
                  <a:pos x="89" y="99"/>
                </a:cxn>
                <a:cxn ang="0">
                  <a:pos x="38" y="93"/>
                </a:cxn>
                <a:cxn ang="0">
                  <a:pos x="43" y="100"/>
                </a:cxn>
                <a:cxn ang="0">
                  <a:pos x="49" y="105"/>
                </a:cxn>
                <a:cxn ang="0">
                  <a:pos x="55" y="107"/>
                </a:cxn>
                <a:cxn ang="0">
                  <a:pos x="60" y="109"/>
                </a:cxn>
                <a:cxn ang="0">
                  <a:pos x="67" y="109"/>
                </a:cxn>
                <a:cxn ang="0">
                  <a:pos x="73" y="108"/>
                </a:cxn>
                <a:cxn ang="0">
                  <a:pos x="79" y="106"/>
                </a:cxn>
                <a:cxn ang="0">
                  <a:pos x="85" y="104"/>
                </a:cxn>
                <a:cxn ang="0">
                  <a:pos x="89" y="99"/>
                </a:cxn>
                <a:cxn ang="0">
                  <a:pos x="94" y="94"/>
                </a:cxn>
                <a:cxn ang="0">
                  <a:pos x="96" y="90"/>
                </a:cxn>
                <a:cxn ang="0">
                  <a:pos x="98" y="84"/>
                </a:cxn>
                <a:cxn ang="0">
                  <a:pos x="100" y="77"/>
                </a:cxn>
                <a:cxn ang="0">
                  <a:pos x="100" y="71"/>
                </a:cxn>
                <a:cxn ang="0">
                  <a:pos x="97" y="64"/>
                </a:cxn>
                <a:cxn ang="0">
                  <a:pos x="94" y="57"/>
                </a:cxn>
                <a:cxn ang="0">
                  <a:pos x="89" y="99"/>
                </a:cxn>
              </a:cxnLst>
              <a:rect l="0" t="0" r="r" b="b"/>
              <a:pathLst>
                <a:path w="100" h="109">
                  <a:moveTo>
                    <a:pt x="89" y="99"/>
                  </a:moveTo>
                  <a:lnTo>
                    <a:pt x="94" y="57"/>
                  </a:lnTo>
                  <a:lnTo>
                    <a:pt x="56" y="0"/>
                  </a:lnTo>
                  <a:lnTo>
                    <a:pt x="0" y="36"/>
                  </a:lnTo>
                  <a:lnTo>
                    <a:pt x="38" y="93"/>
                  </a:lnTo>
                  <a:lnTo>
                    <a:pt x="89" y="99"/>
                  </a:lnTo>
                  <a:lnTo>
                    <a:pt x="38" y="93"/>
                  </a:lnTo>
                  <a:lnTo>
                    <a:pt x="43" y="100"/>
                  </a:lnTo>
                  <a:lnTo>
                    <a:pt x="49" y="105"/>
                  </a:lnTo>
                  <a:lnTo>
                    <a:pt x="55" y="107"/>
                  </a:lnTo>
                  <a:lnTo>
                    <a:pt x="60" y="109"/>
                  </a:lnTo>
                  <a:lnTo>
                    <a:pt x="67" y="109"/>
                  </a:lnTo>
                  <a:lnTo>
                    <a:pt x="73" y="108"/>
                  </a:lnTo>
                  <a:lnTo>
                    <a:pt x="79" y="106"/>
                  </a:lnTo>
                  <a:lnTo>
                    <a:pt x="85" y="104"/>
                  </a:lnTo>
                  <a:lnTo>
                    <a:pt x="89" y="99"/>
                  </a:lnTo>
                  <a:lnTo>
                    <a:pt x="94" y="94"/>
                  </a:lnTo>
                  <a:lnTo>
                    <a:pt x="96" y="90"/>
                  </a:lnTo>
                  <a:lnTo>
                    <a:pt x="98" y="84"/>
                  </a:lnTo>
                  <a:lnTo>
                    <a:pt x="100" y="77"/>
                  </a:lnTo>
                  <a:lnTo>
                    <a:pt x="100" y="71"/>
                  </a:lnTo>
                  <a:lnTo>
                    <a:pt x="97" y="64"/>
                  </a:lnTo>
                  <a:lnTo>
                    <a:pt x="94" y="57"/>
                  </a:lnTo>
                  <a:lnTo>
                    <a:pt x="89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2" name="Freeform 4240"/>
            <p:cNvSpPr>
              <a:spLocks/>
            </p:cNvSpPr>
            <p:nvPr/>
          </p:nvSpPr>
          <p:spPr bwMode="auto">
            <a:xfrm>
              <a:off x="4445" y="3503"/>
              <a:ext cx="15" cy="14"/>
            </a:xfrm>
            <a:custGeom>
              <a:avLst/>
              <a:gdLst/>
              <a:ahLst/>
              <a:cxnLst>
                <a:cxn ang="0">
                  <a:pos x="5" y="56"/>
                </a:cxn>
                <a:cxn ang="0">
                  <a:pos x="57" y="61"/>
                </a:cxn>
                <a:cxn ang="0">
                  <a:pos x="71" y="47"/>
                </a:cxn>
                <a:cxn ang="0">
                  <a:pos x="24" y="0"/>
                </a:cxn>
                <a:cxn ang="0">
                  <a:pos x="10" y="15"/>
                </a:cxn>
                <a:cxn ang="0">
                  <a:pos x="5" y="56"/>
                </a:cxn>
                <a:cxn ang="0">
                  <a:pos x="10" y="15"/>
                </a:cxn>
                <a:cxn ang="0">
                  <a:pos x="5" y="20"/>
                </a:cxn>
                <a:cxn ang="0">
                  <a:pos x="2" y="26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" y="46"/>
                </a:cxn>
                <a:cxn ang="0">
                  <a:pos x="3" y="52"/>
                </a:cxn>
                <a:cxn ang="0">
                  <a:pos x="6" y="56"/>
                </a:cxn>
                <a:cxn ang="0">
                  <a:pos x="10" y="62"/>
                </a:cxn>
                <a:cxn ang="0">
                  <a:pos x="15" y="65"/>
                </a:cxn>
                <a:cxn ang="0">
                  <a:pos x="20" y="69"/>
                </a:cxn>
                <a:cxn ang="0">
                  <a:pos x="26" y="71"/>
                </a:cxn>
                <a:cxn ang="0">
                  <a:pos x="32" y="71"/>
                </a:cxn>
                <a:cxn ang="0">
                  <a:pos x="39" y="71"/>
                </a:cxn>
                <a:cxn ang="0">
                  <a:pos x="45" y="70"/>
                </a:cxn>
                <a:cxn ang="0">
                  <a:pos x="52" y="67"/>
                </a:cxn>
                <a:cxn ang="0">
                  <a:pos x="57" y="61"/>
                </a:cxn>
                <a:cxn ang="0">
                  <a:pos x="5" y="56"/>
                </a:cxn>
              </a:cxnLst>
              <a:rect l="0" t="0" r="r" b="b"/>
              <a:pathLst>
                <a:path w="71" h="71">
                  <a:moveTo>
                    <a:pt x="5" y="56"/>
                  </a:moveTo>
                  <a:lnTo>
                    <a:pt x="57" y="61"/>
                  </a:lnTo>
                  <a:lnTo>
                    <a:pt x="71" y="47"/>
                  </a:lnTo>
                  <a:lnTo>
                    <a:pt x="24" y="0"/>
                  </a:lnTo>
                  <a:lnTo>
                    <a:pt x="10" y="15"/>
                  </a:lnTo>
                  <a:lnTo>
                    <a:pt x="5" y="56"/>
                  </a:lnTo>
                  <a:lnTo>
                    <a:pt x="10" y="15"/>
                  </a:lnTo>
                  <a:lnTo>
                    <a:pt x="5" y="20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3" y="52"/>
                  </a:lnTo>
                  <a:lnTo>
                    <a:pt x="6" y="56"/>
                  </a:lnTo>
                  <a:lnTo>
                    <a:pt x="10" y="62"/>
                  </a:lnTo>
                  <a:lnTo>
                    <a:pt x="15" y="65"/>
                  </a:lnTo>
                  <a:lnTo>
                    <a:pt x="20" y="69"/>
                  </a:lnTo>
                  <a:lnTo>
                    <a:pt x="26" y="71"/>
                  </a:lnTo>
                  <a:lnTo>
                    <a:pt x="32" y="71"/>
                  </a:lnTo>
                  <a:lnTo>
                    <a:pt x="39" y="71"/>
                  </a:lnTo>
                  <a:lnTo>
                    <a:pt x="45" y="70"/>
                  </a:lnTo>
                  <a:lnTo>
                    <a:pt x="52" y="67"/>
                  </a:lnTo>
                  <a:lnTo>
                    <a:pt x="57" y="61"/>
                  </a:lnTo>
                  <a:lnTo>
                    <a:pt x="5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3" name="Freeform 4241"/>
            <p:cNvSpPr>
              <a:spLocks/>
            </p:cNvSpPr>
            <p:nvPr/>
          </p:nvSpPr>
          <p:spPr bwMode="auto">
            <a:xfrm>
              <a:off x="4441" y="3484"/>
              <a:ext cx="13" cy="1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20"/>
                </a:cxn>
                <a:cxn ang="0">
                  <a:pos x="46" y="67"/>
                </a:cxn>
                <a:cxn ang="0">
                  <a:pos x="67" y="47"/>
                </a:cxn>
                <a:cxn ang="0">
                  <a:pos x="19" y="0"/>
                </a:cxn>
              </a:cxnLst>
              <a:rect l="0" t="0" r="r" b="b"/>
              <a:pathLst>
                <a:path w="67" h="67">
                  <a:moveTo>
                    <a:pt x="19" y="0"/>
                  </a:moveTo>
                  <a:lnTo>
                    <a:pt x="19" y="0"/>
                  </a:lnTo>
                  <a:lnTo>
                    <a:pt x="0" y="20"/>
                  </a:lnTo>
                  <a:lnTo>
                    <a:pt x="46" y="67"/>
                  </a:lnTo>
                  <a:lnTo>
                    <a:pt x="67" y="4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4" name="Freeform 4242"/>
            <p:cNvSpPr>
              <a:spLocks/>
            </p:cNvSpPr>
            <p:nvPr/>
          </p:nvSpPr>
          <p:spPr bwMode="auto">
            <a:xfrm>
              <a:off x="4445" y="3481"/>
              <a:ext cx="13" cy="13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15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4"/>
                </a:cxn>
                <a:cxn ang="0">
                  <a:pos x="11" y="6"/>
                </a:cxn>
                <a:cxn ang="0">
                  <a:pos x="8" y="8"/>
                </a:cxn>
                <a:cxn ang="0">
                  <a:pos x="6" y="11"/>
                </a:cxn>
                <a:cxn ang="0">
                  <a:pos x="4" y="14"/>
                </a:cxn>
                <a:cxn ang="0">
                  <a:pos x="0" y="17"/>
                </a:cxn>
                <a:cxn ang="0">
                  <a:pos x="48" y="64"/>
                </a:cxn>
                <a:cxn ang="0">
                  <a:pos x="51" y="60"/>
                </a:cxn>
                <a:cxn ang="0">
                  <a:pos x="53" y="58"/>
                </a:cxn>
                <a:cxn ang="0">
                  <a:pos x="57" y="54"/>
                </a:cxn>
                <a:cxn ang="0">
                  <a:pos x="59" y="52"/>
                </a:cxn>
                <a:cxn ang="0">
                  <a:pos x="61" y="50"/>
                </a:cxn>
                <a:cxn ang="0">
                  <a:pos x="64" y="48"/>
                </a:cxn>
                <a:cxn ang="0">
                  <a:pos x="65" y="45"/>
                </a:cxn>
                <a:cxn ang="0">
                  <a:pos x="67" y="44"/>
                </a:cxn>
                <a:cxn ang="0">
                  <a:pos x="67" y="43"/>
                </a:cxn>
                <a:cxn ang="0">
                  <a:pos x="15" y="1"/>
                </a:cxn>
              </a:cxnLst>
              <a:rect l="0" t="0" r="r" b="b"/>
              <a:pathLst>
                <a:path w="67" h="64">
                  <a:moveTo>
                    <a:pt x="15" y="1"/>
                  </a:moveTo>
                  <a:lnTo>
                    <a:pt x="15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7"/>
                  </a:lnTo>
                  <a:lnTo>
                    <a:pt x="48" y="64"/>
                  </a:lnTo>
                  <a:lnTo>
                    <a:pt x="51" y="60"/>
                  </a:lnTo>
                  <a:lnTo>
                    <a:pt x="53" y="58"/>
                  </a:lnTo>
                  <a:lnTo>
                    <a:pt x="57" y="54"/>
                  </a:lnTo>
                  <a:lnTo>
                    <a:pt x="59" y="52"/>
                  </a:lnTo>
                  <a:lnTo>
                    <a:pt x="61" y="50"/>
                  </a:lnTo>
                  <a:lnTo>
                    <a:pt x="64" y="48"/>
                  </a:lnTo>
                  <a:lnTo>
                    <a:pt x="65" y="45"/>
                  </a:lnTo>
                  <a:lnTo>
                    <a:pt x="67" y="44"/>
                  </a:lnTo>
                  <a:lnTo>
                    <a:pt x="67" y="43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5" name="Freeform 4243"/>
            <p:cNvSpPr>
              <a:spLocks/>
            </p:cNvSpPr>
            <p:nvPr/>
          </p:nvSpPr>
          <p:spPr bwMode="auto">
            <a:xfrm>
              <a:off x="4448" y="3480"/>
              <a:ext cx="13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52" y="47"/>
                </a:cxn>
                <a:cxn ang="0">
                  <a:pos x="55" y="45"/>
                </a:cxn>
                <a:cxn ang="0">
                  <a:pos x="57" y="41"/>
                </a:cxn>
                <a:cxn ang="0">
                  <a:pos x="59" y="38"/>
                </a:cxn>
                <a:cxn ang="0">
                  <a:pos x="61" y="34"/>
                </a:cxn>
                <a:cxn ang="0">
                  <a:pos x="64" y="31"/>
                </a:cxn>
                <a:cxn ang="0">
                  <a:pos x="65" y="26"/>
                </a:cxn>
                <a:cxn ang="0">
                  <a:pos x="66" y="23"/>
                </a:cxn>
                <a:cxn ang="0">
                  <a:pos x="68" y="18"/>
                </a:cxn>
                <a:cxn ang="0">
                  <a:pos x="68" y="18"/>
                </a:cxn>
                <a:cxn ang="0">
                  <a:pos x="4" y="0"/>
                </a:cxn>
              </a:cxnLst>
              <a:rect l="0" t="0" r="r" b="b"/>
              <a:pathLst>
                <a:path w="68" h="47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52" y="47"/>
                  </a:lnTo>
                  <a:lnTo>
                    <a:pt x="55" y="45"/>
                  </a:lnTo>
                  <a:lnTo>
                    <a:pt x="57" y="41"/>
                  </a:lnTo>
                  <a:lnTo>
                    <a:pt x="59" y="38"/>
                  </a:lnTo>
                  <a:lnTo>
                    <a:pt x="61" y="34"/>
                  </a:lnTo>
                  <a:lnTo>
                    <a:pt x="64" y="31"/>
                  </a:lnTo>
                  <a:lnTo>
                    <a:pt x="65" y="26"/>
                  </a:lnTo>
                  <a:lnTo>
                    <a:pt x="66" y="23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6" name="Freeform 4244"/>
            <p:cNvSpPr>
              <a:spLocks/>
            </p:cNvSpPr>
            <p:nvPr/>
          </p:nvSpPr>
          <p:spPr bwMode="auto">
            <a:xfrm>
              <a:off x="4449" y="3477"/>
              <a:ext cx="13" cy="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64" y="33"/>
                </a:cxn>
                <a:cxn ang="0">
                  <a:pos x="66" y="30"/>
                </a:cxn>
                <a:cxn ang="0">
                  <a:pos x="66" y="25"/>
                </a:cxn>
                <a:cxn ang="0">
                  <a:pos x="67" y="21"/>
                </a:cxn>
                <a:cxn ang="0">
                  <a:pos x="67" y="17"/>
                </a:cxn>
                <a:cxn ang="0">
                  <a:pos x="67" y="12"/>
                </a:cxn>
                <a:cxn ang="0">
                  <a:pos x="67" y="9"/>
                </a:cxn>
                <a:cxn ang="0">
                  <a:pos x="66" y="4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0" y="17"/>
                </a:cxn>
              </a:cxnLst>
              <a:rect l="0" t="0" r="r" b="b"/>
              <a:pathLst>
                <a:path w="67" h="33">
                  <a:moveTo>
                    <a:pt x="0" y="17"/>
                  </a:move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64" y="33"/>
                  </a:lnTo>
                  <a:lnTo>
                    <a:pt x="66" y="30"/>
                  </a:lnTo>
                  <a:lnTo>
                    <a:pt x="66" y="25"/>
                  </a:lnTo>
                  <a:lnTo>
                    <a:pt x="67" y="21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7" y="9"/>
                  </a:lnTo>
                  <a:lnTo>
                    <a:pt x="66" y="4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7" name="Freeform 4245"/>
            <p:cNvSpPr>
              <a:spLocks/>
            </p:cNvSpPr>
            <p:nvPr/>
          </p:nvSpPr>
          <p:spPr bwMode="auto">
            <a:xfrm>
              <a:off x="4449" y="3472"/>
              <a:ext cx="12" cy="9"/>
            </a:xfrm>
            <a:custGeom>
              <a:avLst/>
              <a:gdLst/>
              <a:ahLst/>
              <a:cxnLst>
                <a:cxn ang="0">
                  <a:pos x="1" y="47"/>
                </a:cxn>
                <a:cxn ang="0">
                  <a:pos x="1" y="47"/>
                </a:cxn>
                <a:cxn ang="0">
                  <a:pos x="1" y="46"/>
                </a:cxn>
                <a:cxn ang="0">
                  <a:pos x="1" y="46"/>
                </a:cxn>
                <a:cxn ang="0">
                  <a:pos x="1" y="46"/>
                </a:cxn>
                <a:cxn ang="0">
                  <a:pos x="1" y="46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64" y="28"/>
                </a:cxn>
                <a:cxn ang="0">
                  <a:pos x="63" y="24"/>
                </a:cxn>
                <a:cxn ang="0">
                  <a:pos x="62" y="19"/>
                </a:cxn>
                <a:cxn ang="0">
                  <a:pos x="60" y="16"/>
                </a:cxn>
                <a:cxn ang="0">
                  <a:pos x="59" y="13"/>
                </a:cxn>
                <a:cxn ang="0">
                  <a:pos x="56" y="9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1" y="47"/>
                </a:cxn>
              </a:cxnLst>
              <a:rect l="0" t="0" r="r" b="b"/>
              <a:pathLst>
                <a:path w="64" h="47">
                  <a:moveTo>
                    <a:pt x="1" y="47"/>
                  </a:moveTo>
                  <a:lnTo>
                    <a:pt x="1" y="47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64" y="28"/>
                  </a:lnTo>
                  <a:lnTo>
                    <a:pt x="63" y="24"/>
                  </a:lnTo>
                  <a:lnTo>
                    <a:pt x="62" y="19"/>
                  </a:lnTo>
                  <a:lnTo>
                    <a:pt x="60" y="16"/>
                  </a:lnTo>
                  <a:lnTo>
                    <a:pt x="59" y="13"/>
                  </a:lnTo>
                  <a:lnTo>
                    <a:pt x="56" y="9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Freeform 4246"/>
            <p:cNvSpPr>
              <a:spLocks/>
            </p:cNvSpPr>
            <p:nvPr/>
          </p:nvSpPr>
          <p:spPr bwMode="auto">
            <a:xfrm>
              <a:off x="4449" y="3469"/>
              <a:ext cx="9" cy="12"/>
            </a:xfrm>
            <a:custGeom>
              <a:avLst/>
              <a:gdLst/>
              <a:ahLst/>
              <a:cxnLst>
                <a:cxn ang="0">
                  <a:pos x="6" y="64"/>
                </a:cxn>
                <a:cxn ang="0">
                  <a:pos x="6" y="64"/>
                </a:cxn>
                <a:cxn ang="0">
                  <a:pos x="4" y="64"/>
                </a:cxn>
                <a:cxn ang="0">
                  <a:pos x="3" y="63"/>
                </a:cxn>
                <a:cxn ang="0">
                  <a:pos x="2" y="63"/>
                </a:cxn>
                <a:cxn ang="0">
                  <a:pos x="2" y="63"/>
                </a:cxn>
                <a:cxn ang="0">
                  <a:pos x="1" y="62"/>
                </a:cxn>
                <a:cxn ang="0">
                  <a:pos x="1" y="62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47" y="15"/>
                </a:cxn>
                <a:cxn ang="0">
                  <a:pos x="45" y="11"/>
                </a:cxn>
                <a:cxn ang="0">
                  <a:pos x="41" y="9"/>
                </a:cxn>
                <a:cxn ang="0">
                  <a:pos x="39" y="8"/>
                </a:cxn>
                <a:cxn ang="0">
                  <a:pos x="36" y="6"/>
                </a:cxn>
                <a:cxn ang="0">
                  <a:pos x="32" y="3"/>
                </a:cxn>
                <a:cxn ang="0">
                  <a:pos x="29" y="2"/>
                </a:cxn>
                <a:cxn ang="0">
                  <a:pos x="25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6" y="64"/>
                </a:cxn>
              </a:cxnLst>
              <a:rect l="0" t="0" r="r" b="b"/>
              <a:pathLst>
                <a:path w="47" h="64">
                  <a:moveTo>
                    <a:pt x="6" y="64"/>
                  </a:moveTo>
                  <a:lnTo>
                    <a:pt x="6" y="64"/>
                  </a:lnTo>
                  <a:lnTo>
                    <a:pt x="4" y="64"/>
                  </a:lnTo>
                  <a:lnTo>
                    <a:pt x="3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47" y="15"/>
                  </a:lnTo>
                  <a:lnTo>
                    <a:pt x="45" y="11"/>
                  </a:lnTo>
                  <a:lnTo>
                    <a:pt x="41" y="9"/>
                  </a:lnTo>
                  <a:lnTo>
                    <a:pt x="39" y="8"/>
                  </a:lnTo>
                  <a:lnTo>
                    <a:pt x="36" y="6"/>
                  </a:lnTo>
                  <a:lnTo>
                    <a:pt x="32" y="3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9" name="Freeform 4247"/>
            <p:cNvSpPr>
              <a:spLocks/>
            </p:cNvSpPr>
            <p:nvPr/>
          </p:nvSpPr>
          <p:spPr bwMode="auto">
            <a:xfrm>
              <a:off x="4446" y="3468"/>
              <a:ext cx="7" cy="13"/>
            </a:xfrm>
            <a:custGeom>
              <a:avLst/>
              <a:gdLst/>
              <a:ahLst/>
              <a:cxnLst>
                <a:cxn ang="0">
                  <a:pos x="29" y="65"/>
                </a:cxn>
                <a:cxn ang="0">
                  <a:pos x="29" y="65"/>
                </a:cxn>
                <a:cxn ang="0">
                  <a:pos x="28" y="65"/>
                </a:cxn>
                <a:cxn ang="0">
                  <a:pos x="26" y="66"/>
                </a:cxn>
                <a:cxn ang="0">
                  <a:pos x="25" y="66"/>
                </a:cxn>
                <a:cxn ang="0">
                  <a:pos x="22" y="66"/>
                </a:cxn>
                <a:cxn ang="0">
                  <a:pos x="21" y="66"/>
                </a:cxn>
                <a:cxn ang="0">
                  <a:pos x="20" y="66"/>
                </a:cxn>
                <a:cxn ang="0">
                  <a:pos x="19" y="66"/>
                </a:cxn>
                <a:cxn ang="0">
                  <a:pos x="18" y="66"/>
                </a:cxn>
                <a:cxn ang="0">
                  <a:pos x="33" y="2"/>
                </a:cxn>
                <a:cxn ang="0">
                  <a:pos x="29" y="1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13" y="1"/>
                </a:cxn>
                <a:cxn ang="0">
                  <a:pos x="8" y="2"/>
                </a:cxn>
                <a:cxn ang="0">
                  <a:pos x="5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9" y="65"/>
                </a:cxn>
              </a:cxnLst>
              <a:rect l="0" t="0" r="r" b="b"/>
              <a:pathLst>
                <a:path w="33" h="66">
                  <a:moveTo>
                    <a:pt x="29" y="65"/>
                  </a:moveTo>
                  <a:lnTo>
                    <a:pt x="29" y="65"/>
                  </a:lnTo>
                  <a:lnTo>
                    <a:pt x="28" y="65"/>
                  </a:lnTo>
                  <a:lnTo>
                    <a:pt x="26" y="66"/>
                  </a:lnTo>
                  <a:lnTo>
                    <a:pt x="25" y="66"/>
                  </a:lnTo>
                  <a:lnTo>
                    <a:pt x="22" y="66"/>
                  </a:lnTo>
                  <a:lnTo>
                    <a:pt x="21" y="66"/>
                  </a:lnTo>
                  <a:lnTo>
                    <a:pt x="20" y="66"/>
                  </a:lnTo>
                  <a:lnTo>
                    <a:pt x="19" y="66"/>
                  </a:lnTo>
                  <a:lnTo>
                    <a:pt x="18" y="66"/>
                  </a:lnTo>
                  <a:lnTo>
                    <a:pt x="33" y="2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8" y="2"/>
                  </a:lnTo>
                  <a:lnTo>
                    <a:pt x="5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29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" name="Freeform 4248"/>
            <p:cNvSpPr>
              <a:spLocks/>
            </p:cNvSpPr>
            <p:nvPr/>
          </p:nvSpPr>
          <p:spPr bwMode="auto">
            <a:xfrm>
              <a:off x="4442" y="3469"/>
              <a:ext cx="11" cy="13"/>
            </a:xfrm>
            <a:custGeom>
              <a:avLst/>
              <a:gdLst/>
              <a:ahLst/>
              <a:cxnLst>
                <a:cxn ang="0">
                  <a:pos x="48" y="65"/>
                </a:cxn>
                <a:cxn ang="0">
                  <a:pos x="48" y="65"/>
                </a:cxn>
                <a:cxn ang="0">
                  <a:pos x="49" y="64"/>
                </a:cxn>
                <a:cxn ang="0">
                  <a:pos x="50" y="62"/>
                </a:cxn>
                <a:cxn ang="0">
                  <a:pos x="51" y="61"/>
                </a:cxn>
                <a:cxn ang="0">
                  <a:pos x="52" y="60"/>
                </a:cxn>
                <a:cxn ang="0">
                  <a:pos x="52" y="60"/>
                </a:cxn>
                <a:cxn ang="0">
                  <a:pos x="54" y="60"/>
                </a:cxn>
                <a:cxn ang="0">
                  <a:pos x="52" y="60"/>
                </a:cxn>
                <a:cxn ang="0">
                  <a:pos x="51" y="61"/>
                </a:cxn>
                <a:cxn ang="0">
                  <a:pos x="22" y="0"/>
                </a:cxn>
                <a:cxn ang="0">
                  <a:pos x="19" y="2"/>
                </a:cxn>
                <a:cxn ang="0">
                  <a:pos x="15" y="5"/>
                </a:cxn>
                <a:cxn ang="0">
                  <a:pos x="13" y="6"/>
                </a:cxn>
                <a:cxn ang="0">
                  <a:pos x="11" y="8"/>
                </a:cxn>
                <a:cxn ang="0">
                  <a:pos x="7" y="11"/>
                </a:cxn>
                <a:cxn ang="0">
                  <a:pos x="5" y="13"/>
                </a:cxn>
                <a:cxn ang="0">
                  <a:pos x="3" y="15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48" y="65"/>
                </a:cxn>
              </a:cxnLst>
              <a:rect l="0" t="0" r="r" b="b"/>
              <a:pathLst>
                <a:path w="54" h="65">
                  <a:moveTo>
                    <a:pt x="48" y="65"/>
                  </a:moveTo>
                  <a:lnTo>
                    <a:pt x="48" y="65"/>
                  </a:lnTo>
                  <a:lnTo>
                    <a:pt x="49" y="64"/>
                  </a:lnTo>
                  <a:lnTo>
                    <a:pt x="50" y="62"/>
                  </a:lnTo>
                  <a:lnTo>
                    <a:pt x="51" y="61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4" y="60"/>
                  </a:lnTo>
                  <a:lnTo>
                    <a:pt x="52" y="60"/>
                  </a:lnTo>
                  <a:lnTo>
                    <a:pt x="51" y="61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5" y="13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8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" name="Freeform 4249"/>
            <p:cNvSpPr>
              <a:spLocks/>
            </p:cNvSpPr>
            <p:nvPr/>
          </p:nvSpPr>
          <p:spPr bwMode="auto">
            <a:xfrm>
              <a:off x="4433" y="3472"/>
              <a:ext cx="19" cy="19"/>
            </a:xfrm>
            <a:custGeom>
              <a:avLst/>
              <a:gdLst/>
              <a:ahLst/>
              <a:cxnLst>
                <a:cxn ang="0">
                  <a:pos x="6" y="78"/>
                </a:cxn>
                <a:cxn ang="0">
                  <a:pos x="58" y="84"/>
                </a:cxn>
                <a:cxn ang="0">
                  <a:pos x="93" y="48"/>
                </a:cxn>
                <a:cxn ang="0">
                  <a:pos x="45" y="0"/>
                </a:cxn>
                <a:cxn ang="0">
                  <a:pos x="11" y="36"/>
                </a:cxn>
                <a:cxn ang="0">
                  <a:pos x="6" y="78"/>
                </a:cxn>
                <a:cxn ang="0">
                  <a:pos x="11" y="36"/>
                </a:cxn>
                <a:cxn ang="0">
                  <a:pos x="5" y="42"/>
                </a:cxn>
                <a:cxn ang="0">
                  <a:pos x="1" y="49"/>
                </a:cxn>
                <a:cxn ang="0">
                  <a:pos x="0" y="55"/>
                </a:cxn>
                <a:cxn ang="0">
                  <a:pos x="0" y="62"/>
                </a:cxn>
                <a:cxn ang="0">
                  <a:pos x="1" y="67"/>
                </a:cxn>
                <a:cxn ang="0">
                  <a:pos x="3" y="73"/>
                </a:cxn>
                <a:cxn ang="0">
                  <a:pos x="6" y="79"/>
                </a:cxn>
                <a:cxn ang="0">
                  <a:pos x="11" y="84"/>
                </a:cxn>
                <a:cxn ang="0">
                  <a:pos x="15" y="87"/>
                </a:cxn>
                <a:cxn ang="0">
                  <a:pos x="20" y="91"/>
                </a:cxn>
                <a:cxn ang="0">
                  <a:pos x="27" y="93"/>
                </a:cxn>
                <a:cxn ang="0">
                  <a:pos x="33" y="94"/>
                </a:cxn>
                <a:cxn ang="0">
                  <a:pos x="38" y="93"/>
                </a:cxn>
                <a:cxn ang="0">
                  <a:pos x="45" y="92"/>
                </a:cxn>
                <a:cxn ang="0">
                  <a:pos x="51" y="88"/>
                </a:cxn>
                <a:cxn ang="0">
                  <a:pos x="58" y="84"/>
                </a:cxn>
                <a:cxn ang="0">
                  <a:pos x="6" y="78"/>
                </a:cxn>
              </a:cxnLst>
              <a:rect l="0" t="0" r="r" b="b"/>
              <a:pathLst>
                <a:path w="93" h="94">
                  <a:moveTo>
                    <a:pt x="6" y="78"/>
                  </a:moveTo>
                  <a:lnTo>
                    <a:pt x="58" y="84"/>
                  </a:lnTo>
                  <a:lnTo>
                    <a:pt x="93" y="48"/>
                  </a:lnTo>
                  <a:lnTo>
                    <a:pt x="45" y="0"/>
                  </a:lnTo>
                  <a:lnTo>
                    <a:pt x="11" y="36"/>
                  </a:lnTo>
                  <a:lnTo>
                    <a:pt x="6" y="78"/>
                  </a:lnTo>
                  <a:lnTo>
                    <a:pt x="11" y="36"/>
                  </a:lnTo>
                  <a:lnTo>
                    <a:pt x="5" y="42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7"/>
                  </a:lnTo>
                  <a:lnTo>
                    <a:pt x="3" y="73"/>
                  </a:lnTo>
                  <a:lnTo>
                    <a:pt x="6" y="79"/>
                  </a:lnTo>
                  <a:lnTo>
                    <a:pt x="11" y="84"/>
                  </a:lnTo>
                  <a:lnTo>
                    <a:pt x="15" y="87"/>
                  </a:lnTo>
                  <a:lnTo>
                    <a:pt x="20" y="91"/>
                  </a:lnTo>
                  <a:lnTo>
                    <a:pt x="27" y="93"/>
                  </a:lnTo>
                  <a:lnTo>
                    <a:pt x="33" y="94"/>
                  </a:lnTo>
                  <a:lnTo>
                    <a:pt x="38" y="93"/>
                  </a:lnTo>
                  <a:lnTo>
                    <a:pt x="45" y="92"/>
                  </a:lnTo>
                  <a:lnTo>
                    <a:pt x="51" y="88"/>
                  </a:lnTo>
                  <a:lnTo>
                    <a:pt x="58" y="84"/>
                  </a:lnTo>
                  <a:lnTo>
                    <a:pt x="6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2" name="Freeform 4250"/>
            <p:cNvSpPr>
              <a:spLocks/>
            </p:cNvSpPr>
            <p:nvPr/>
          </p:nvSpPr>
          <p:spPr bwMode="auto">
            <a:xfrm>
              <a:off x="4434" y="3481"/>
              <a:ext cx="18" cy="19"/>
            </a:xfrm>
            <a:custGeom>
              <a:avLst/>
              <a:gdLst/>
              <a:ahLst/>
              <a:cxnLst>
                <a:cxn ang="0">
                  <a:pos x="80" y="86"/>
                </a:cxn>
                <a:cxn ang="0">
                  <a:pos x="84" y="44"/>
                </a:cxn>
                <a:cxn ang="0">
                  <a:pos x="56" y="0"/>
                </a:cxn>
                <a:cxn ang="0">
                  <a:pos x="0" y="37"/>
                </a:cxn>
                <a:cxn ang="0">
                  <a:pos x="29" y="81"/>
                </a:cxn>
                <a:cxn ang="0">
                  <a:pos x="80" y="86"/>
                </a:cxn>
                <a:cxn ang="0">
                  <a:pos x="29" y="81"/>
                </a:cxn>
                <a:cxn ang="0">
                  <a:pos x="34" y="86"/>
                </a:cxn>
                <a:cxn ang="0">
                  <a:pos x="39" y="91"/>
                </a:cxn>
                <a:cxn ang="0">
                  <a:pos x="45" y="95"/>
                </a:cxn>
                <a:cxn ang="0">
                  <a:pos x="51" y="96"/>
                </a:cxn>
                <a:cxn ang="0">
                  <a:pos x="58" y="97"/>
                </a:cxn>
                <a:cxn ang="0">
                  <a:pos x="64" y="96"/>
                </a:cxn>
                <a:cxn ang="0">
                  <a:pos x="69" y="93"/>
                </a:cxn>
                <a:cxn ang="0">
                  <a:pos x="75" y="90"/>
                </a:cxn>
                <a:cxn ang="0">
                  <a:pos x="80" y="86"/>
                </a:cxn>
                <a:cxn ang="0">
                  <a:pos x="84" y="82"/>
                </a:cxn>
                <a:cxn ang="0">
                  <a:pos x="88" y="77"/>
                </a:cxn>
                <a:cxn ang="0">
                  <a:pos x="90" y="71"/>
                </a:cxn>
                <a:cxn ang="0">
                  <a:pos x="90" y="65"/>
                </a:cxn>
                <a:cxn ang="0">
                  <a:pos x="90" y="58"/>
                </a:cxn>
                <a:cxn ang="0">
                  <a:pos x="88" y="51"/>
                </a:cxn>
                <a:cxn ang="0">
                  <a:pos x="84" y="44"/>
                </a:cxn>
                <a:cxn ang="0">
                  <a:pos x="80" y="86"/>
                </a:cxn>
              </a:cxnLst>
              <a:rect l="0" t="0" r="r" b="b"/>
              <a:pathLst>
                <a:path w="90" h="97">
                  <a:moveTo>
                    <a:pt x="80" y="86"/>
                  </a:moveTo>
                  <a:lnTo>
                    <a:pt x="84" y="44"/>
                  </a:lnTo>
                  <a:lnTo>
                    <a:pt x="56" y="0"/>
                  </a:lnTo>
                  <a:lnTo>
                    <a:pt x="0" y="37"/>
                  </a:lnTo>
                  <a:lnTo>
                    <a:pt x="29" y="81"/>
                  </a:lnTo>
                  <a:lnTo>
                    <a:pt x="80" y="86"/>
                  </a:lnTo>
                  <a:lnTo>
                    <a:pt x="29" y="81"/>
                  </a:lnTo>
                  <a:lnTo>
                    <a:pt x="34" y="86"/>
                  </a:lnTo>
                  <a:lnTo>
                    <a:pt x="39" y="91"/>
                  </a:lnTo>
                  <a:lnTo>
                    <a:pt x="45" y="95"/>
                  </a:lnTo>
                  <a:lnTo>
                    <a:pt x="51" y="96"/>
                  </a:lnTo>
                  <a:lnTo>
                    <a:pt x="58" y="97"/>
                  </a:lnTo>
                  <a:lnTo>
                    <a:pt x="64" y="96"/>
                  </a:lnTo>
                  <a:lnTo>
                    <a:pt x="69" y="93"/>
                  </a:lnTo>
                  <a:lnTo>
                    <a:pt x="75" y="90"/>
                  </a:lnTo>
                  <a:lnTo>
                    <a:pt x="80" y="86"/>
                  </a:lnTo>
                  <a:lnTo>
                    <a:pt x="84" y="82"/>
                  </a:lnTo>
                  <a:lnTo>
                    <a:pt x="88" y="77"/>
                  </a:lnTo>
                  <a:lnTo>
                    <a:pt x="90" y="71"/>
                  </a:lnTo>
                  <a:lnTo>
                    <a:pt x="90" y="65"/>
                  </a:lnTo>
                  <a:lnTo>
                    <a:pt x="90" y="58"/>
                  </a:lnTo>
                  <a:lnTo>
                    <a:pt x="88" y="51"/>
                  </a:lnTo>
                  <a:lnTo>
                    <a:pt x="84" y="44"/>
                  </a:lnTo>
                  <a:lnTo>
                    <a:pt x="80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" name="Freeform 4251"/>
            <p:cNvSpPr>
              <a:spLocks/>
            </p:cNvSpPr>
            <p:nvPr/>
          </p:nvSpPr>
          <p:spPr bwMode="auto">
            <a:xfrm>
              <a:off x="4300" y="3611"/>
              <a:ext cx="29" cy="33"/>
            </a:xfrm>
            <a:custGeom>
              <a:avLst/>
              <a:gdLst/>
              <a:ahLst/>
              <a:cxnLst>
                <a:cxn ang="0">
                  <a:pos x="64" y="137"/>
                </a:cxn>
                <a:cxn ang="0">
                  <a:pos x="73" y="143"/>
                </a:cxn>
                <a:cxn ang="0">
                  <a:pos x="83" y="144"/>
                </a:cxn>
                <a:cxn ang="0">
                  <a:pos x="95" y="141"/>
                </a:cxn>
                <a:cxn ang="0">
                  <a:pos x="106" y="134"/>
                </a:cxn>
                <a:cxn ang="0">
                  <a:pos x="119" y="120"/>
                </a:cxn>
                <a:cxn ang="0">
                  <a:pos x="125" y="104"/>
                </a:cxn>
                <a:cxn ang="0">
                  <a:pos x="122" y="90"/>
                </a:cxn>
                <a:cxn ang="0">
                  <a:pos x="116" y="82"/>
                </a:cxn>
                <a:cxn ang="0">
                  <a:pos x="107" y="78"/>
                </a:cxn>
                <a:cxn ang="0">
                  <a:pos x="94" y="81"/>
                </a:cxn>
                <a:cxn ang="0">
                  <a:pos x="71" y="89"/>
                </a:cxn>
                <a:cxn ang="0">
                  <a:pos x="53" y="95"/>
                </a:cxn>
                <a:cxn ang="0">
                  <a:pos x="40" y="97"/>
                </a:cxn>
                <a:cxn ang="0">
                  <a:pos x="28" y="97"/>
                </a:cxn>
                <a:cxn ang="0">
                  <a:pos x="16" y="92"/>
                </a:cxn>
                <a:cxn ang="0">
                  <a:pos x="7" y="83"/>
                </a:cxn>
                <a:cxn ang="0">
                  <a:pos x="1" y="70"/>
                </a:cxn>
                <a:cxn ang="0">
                  <a:pos x="0" y="56"/>
                </a:cxn>
                <a:cxn ang="0">
                  <a:pos x="5" y="41"/>
                </a:cxn>
                <a:cxn ang="0">
                  <a:pos x="15" y="26"/>
                </a:cxn>
                <a:cxn ang="0">
                  <a:pos x="30" y="13"/>
                </a:cxn>
                <a:cxn ang="0">
                  <a:pos x="46" y="3"/>
                </a:cxn>
                <a:cxn ang="0">
                  <a:pos x="62" y="0"/>
                </a:cxn>
                <a:cxn ang="0">
                  <a:pos x="77" y="3"/>
                </a:cxn>
                <a:cxn ang="0">
                  <a:pos x="88" y="10"/>
                </a:cxn>
                <a:cxn ang="0">
                  <a:pos x="90" y="13"/>
                </a:cxn>
                <a:cxn ang="0">
                  <a:pos x="79" y="29"/>
                </a:cxn>
                <a:cxn ang="0">
                  <a:pos x="74" y="24"/>
                </a:cxn>
                <a:cxn ang="0">
                  <a:pos x="68" y="21"/>
                </a:cxn>
                <a:cxn ang="0">
                  <a:pos x="60" y="20"/>
                </a:cxn>
                <a:cxn ang="0">
                  <a:pos x="52" y="21"/>
                </a:cxn>
                <a:cxn ang="0">
                  <a:pos x="44" y="24"/>
                </a:cxn>
                <a:cxn ang="0">
                  <a:pos x="35" y="30"/>
                </a:cxn>
                <a:cxn ang="0">
                  <a:pos x="24" y="43"/>
                </a:cxn>
                <a:cxn ang="0">
                  <a:pos x="19" y="56"/>
                </a:cxn>
                <a:cxn ang="0">
                  <a:pos x="21" y="67"/>
                </a:cxn>
                <a:cxn ang="0">
                  <a:pos x="27" y="74"/>
                </a:cxn>
                <a:cxn ang="0">
                  <a:pos x="32" y="77"/>
                </a:cxn>
                <a:cxn ang="0">
                  <a:pos x="39" y="77"/>
                </a:cxn>
                <a:cxn ang="0">
                  <a:pos x="49" y="76"/>
                </a:cxn>
                <a:cxn ang="0">
                  <a:pos x="65" y="70"/>
                </a:cxn>
                <a:cxn ang="0">
                  <a:pos x="84" y="62"/>
                </a:cxn>
                <a:cxn ang="0">
                  <a:pos x="98" y="59"/>
                </a:cxn>
                <a:cxn ang="0">
                  <a:pos x="110" y="58"/>
                </a:cxn>
                <a:cxn ang="0">
                  <a:pos x="120" y="60"/>
                </a:cxn>
                <a:cxn ang="0">
                  <a:pos x="131" y="67"/>
                </a:cxn>
                <a:cxn ang="0">
                  <a:pos x="139" y="78"/>
                </a:cxn>
                <a:cxn ang="0">
                  <a:pos x="143" y="93"/>
                </a:cxn>
                <a:cxn ang="0">
                  <a:pos x="142" y="110"/>
                </a:cxn>
                <a:cxn ang="0">
                  <a:pos x="134" y="126"/>
                </a:cxn>
                <a:cxn ang="0">
                  <a:pos x="122" y="142"/>
                </a:cxn>
                <a:cxn ang="0">
                  <a:pos x="98" y="159"/>
                </a:cxn>
                <a:cxn ang="0">
                  <a:pos x="74" y="164"/>
                </a:cxn>
                <a:cxn ang="0">
                  <a:pos x="49" y="151"/>
                </a:cxn>
              </a:cxnLst>
              <a:rect l="0" t="0" r="r" b="b"/>
              <a:pathLst>
                <a:path w="143" h="164">
                  <a:moveTo>
                    <a:pt x="44" y="147"/>
                  </a:moveTo>
                  <a:lnTo>
                    <a:pt x="57" y="131"/>
                  </a:lnTo>
                  <a:lnTo>
                    <a:pt x="60" y="135"/>
                  </a:lnTo>
                  <a:lnTo>
                    <a:pt x="61" y="136"/>
                  </a:lnTo>
                  <a:lnTo>
                    <a:pt x="64" y="137"/>
                  </a:lnTo>
                  <a:lnTo>
                    <a:pt x="65" y="140"/>
                  </a:lnTo>
                  <a:lnTo>
                    <a:pt x="67" y="141"/>
                  </a:lnTo>
                  <a:lnTo>
                    <a:pt x="68" y="141"/>
                  </a:lnTo>
                  <a:lnTo>
                    <a:pt x="71" y="142"/>
                  </a:lnTo>
                  <a:lnTo>
                    <a:pt x="73" y="143"/>
                  </a:lnTo>
                  <a:lnTo>
                    <a:pt x="75" y="143"/>
                  </a:lnTo>
                  <a:lnTo>
                    <a:pt x="76" y="144"/>
                  </a:lnTo>
                  <a:lnTo>
                    <a:pt x="79" y="144"/>
                  </a:lnTo>
                  <a:lnTo>
                    <a:pt x="81" y="144"/>
                  </a:lnTo>
                  <a:lnTo>
                    <a:pt x="83" y="144"/>
                  </a:lnTo>
                  <a:lnTo>
                    <a:pt x="86" y="144"/>
                  </a:lnTo>
                  <a:lnTo>
                    <a:pt x="88" y="143"/>
                  </a:lnTo>
                  <a:lnTo>
                    <a:pt x="90" y="143"/>
                  </a:lnTo>
                  <a:lnTo>
                    <a:pt x="92" y="142"/>
                  </a:lnTo>
                  <a:lnTo>
                    <a:pt x="95" y="141"/>
                  </a:lnTo>
                  <a:lnTo>
                    <a:pt x="97" y="140"/>
                  </a:lnTo>
                  <a:lnTo>
                    <a:pt x="99" y="138"/>
                  </a:lnTo>
                  <a:lnTo>
                    <a:pt x="102" y="137"/>
                  </a:lnTo>
                  <a:lnTo>
                    <a:pt x="104" y="135"/>
                  </a:lnTo>
                  <a:lnTo>
                    <a:pt x="106" y="134"/>
                  </a:lnTo>
                  <a:lnTo>
                    <a:pt x="109" y="131"/>
                  </a:lnTo>
                  <a:lnTo>
                    <a:pt x="111" y="129"/>
                  </a:lnTo>
                  <a:lnTo>
                    <a:pt x="113" y="126"/>
                  </a:lnTo>
                  <a:lnTo>
                    <a:pt x="117" y="122"/>
                  </a:lnTo>
                  <a:lnTo>
                    <a:pt x="119" y="120"/>
                  </a:lnTo>
                  <a:lnTo>
                    <a:pt x="120" y="116"/>
                  </a:lnTo>
                  <a:lnTo>
                    <a:pt x="122" y="113"/>
                  </a:lnTo>
                  <a:lnTo>
                    <a:pt x="124" y="110"/>
                  </a:lnTo>
                  <a:lnTo>
                    <a:pt x="124" y="107"/>
                  </a:lnTo>
                  <a:lnTo>
                    <a:pt x="125" y="104"/>
                  </a:lnTo>
                  <a:lnTo>
                    <a:pt x="125" y="100"/>
                  </a:lnTo>
                  <a:lnTo>
                    <a:pt x="125" y="98"/>
                  </a:lnTo>
                  <a:lnTo>
                    <a:pt x="125" y="95"/>
                  </a:lnTo>
                  <a:lnTo>
                    <a:pt x="124" y="92"/>
                  </a:lnTo>
                  <a:lnTo>
                    <a:pt x="122" y="90"/>
                  </a:lnTo>
                  <a:lnTo>
                    <a:pt x="121" y="88"/>
                  </a:lnTo>
                  <a:lnTo>
                    <a:pt x="120" y="85"/>
                  </a:lnTo>
                  <a:lnTo>
                    <a:pt x="119" y="84"/>
                  </a:lnTo>
                  <a:lnTo>
                    <a:pt x="117" y="83"/>
                  </a:lnTo>
                  <a:lnTo>
                    <a:pt x="116" y="82"/>
                  </a:lnTo>
                  <a:lnTo>
                    <a:pt x="114" y="81"/>
                  </a:lnTo>
                  <a:lnTo>
                    <a:pt x="113" y="80"/>
                  </a:lnTo>
                  <a:lnTo>
                    <a:pt x="111" y="80"/>
                  </a:lnTo>
                  <a:lnTo>
                    <a:pt x="110" y="78"/>
                  </a:lnTo>
                  <a:lnTo>
                    <a:pt x="107" y="78"/>
                  </a:lnTo>
                  <a:lnTo>
                    <a:pt x="105" y="78"/>
                  </a:lnTo>
                  <a:lnTo>
                    <a:pt x="103" y="78"/>
                  </a:lnTo>
                  <a:lnTo>
                    <a:pt x="101" y="78"/>
                  </a:lnTo>
                  <a:lnTo>
                    <a:pt x="97" y="80"/>
                  </a:lnTo>
                  <a:lnTo>
                    <a:pt x="94" y="81"/>
                  </a:lnTo>
                  <a:lnTo>
                    <a:pt x="90" y="82"/>
                  </a:lnTo>
                  <a:lnTo>
                    <a:pt x="86" y="83"/>
                  </a:lnTo>
                  <a:lnTo>
                    <a:pt x="80" y="85"/>
                  </a:lnTo>
                  <a:lnTo>
                    <a:pt x="74" y="88"/>
                  </a:lnTo>
                  <a:lnTo>
                    <a:pt x="71" y="89"/>
                  </a:lnTo>
                  <a:lnTo>
                    <a:pt x="66" y="90"/>
                  </a:lnTo>
                  <a:lnTo>
                    <a:pt x="62" y="92"/>
                  </a:lnTo>
                  <a:lnTo>
                    <a:pt x="59" y="93"/>
                  </a:lnTo>
                  <a:lnTo>
                    <a:pt x="55" y="95"/>
                  </a:lnTo>
                  <a:lnTo>
                    <a:pt x="53" y="95"/>
                  </a:lnTo>
                  <a:lnTo>
                    <a:pt x="51" y="96"/>
                  </a:lnTo>
                  <a:lnTo>
                    <a:pt x="49" y="96"/>
                  </a:lnTo>
                  <a:lnTo>
                    <a:pt x="45" y="97"/>
                  </a:lnTo>
                  <a:lnTo>
                    <a:pt x="43" y="97"/>
                  </a:lnTo>
                  <a:lnTo>
                    <a:pt x="40" y="97"/>
                  </a:lnTo>
                  <a:lnTo>
                    <a:pt x="37" y="98"/>
                  </a:lnTo>
                  <a:lnTo>
                    <a:pt x="35" y="98"/>
                  </a:lnTo>
                  <a:lnTo>
                    <a:pt x="32" y="97"/>
                  </a:lnTo>
                  <a:lnTo>
                    <a:pt x="30" y="97"/>
                  </a:lnTo>
                  <a:lnTo>
                    <a:pt x="28" y="97"/>
                  </a:lnTo>
                  <a:lnTo>
                    <a:pt x="25" y="96"/>
                  </a:lnTo>
                  <a:lnTo>
                    <a:pt x="23" y="95"/>
                  </a:lnTo>
                  <a:lnTo>
                    <a:pt x="21" y="95"/>
                  </a:lnTo>
                  <a:lnTo>
                    <a:pt x="19" y="93"/>
                  </a:lnTo>
                  <a:lnTo>
                    <a:pt x="16" y="92"/>
                  </a:lnTo>
                  <a:lnTo>
                    <a:pt x="15" y="90"/>
                  </a:lnTo>
                  <a:lnTo>
                    <a:pt x="13" y="89"/>
                  </a:lnTo>
                  <a:lnTo>
                    <a:pt x="12" y="88"/>
                  </a:lnTo>
                  <a:lnTo>
                    <a:pt x="9" y="85"/>
                  </a:lnTo>
                  <a:lnTo>
                    <a:pt x="7" y="83"/>
                  </a:lnTo>
                  <a:lnTo>
                    <a:pt x="6" y="81"/>
                  </a:lnTo>
                  <a:lnTo>
                    <a:pt x="5" y="78"/>
                  </a:lnTo>
                  <a:lnTo>
                    <a:pt x="4" y="76"/>
                  </a:lnTo>
                  <a:lnTo>
                    <a:pt x="2" y="73"/>
                  </a:lnTo>
                  <a:lnTo>
                    <a:pt x="1" y="70"/>
                  </a:lnTo>
                  <a:lnTo>
                    <a:pt x="1" y="68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1" y="53"/>
                  </a:lnTo>
                  <a:lnTo>
                    <a:pt x="1" y="51"/>
                  </a:lnTo>
                  <a:lnTo>
                    <a:pt x="2" y="47"/>
                  </a:lnTo>
                  <a:lnTo>
                    <a:pt x="4" y="44"/>
                  </a:lnTo>
                  <a:lnTo>
                    <a:pt x="5" y="41"/>
                  </a:lnTo>
                  <a:lnTo>
                    <a:pt x="7" y="38"/>
                  </a:lnTo>
                  <a:lnTo>
                    <a:pt x="8" y="35"/>
                  </a:lnTo>
                  <a:lnTo>
                    <a:pt x="10" y="32"/>
                  </a:lnTo>
                  <a:lnTo>
                    <a:pt x="13" y="29"/>
                  </a:lnTo>
                  <a:lnTo>
                    <a:pt x="15" y="26"/>
                  </a:lnTo>
                  <a:lnTo>
                    <a:pt x="17" y="23"/>
                  </a:lnTo>
                  <a:lnTo>
                    <a:pt x="20" y="21"/>
                  </a:lnTo>
                  <a:lnTo>
                    <a:pt x="23" y="17"/>
                  </a:lnTo>
                  <a:lnTo>
                    <a:pt x="27" y="15"/>
                  </a:lnTo>
                  <a:lnTo>
                    <a:pt x="30" y="13"/>
                  </a:lnTo>
                  <a:lnTo>
                    <a:pt x="34" y="9"/>
                  </a:lnTo>
                  <a:lnTo>
                    <a:pt x="37" y="8"/>
                  </a:lnTo>
                  <a:lnTo>
                    <a:pt x="39" y="6"/>
                  </a:lnTo>
                  <a:lnTo>
                    <a:pt x="43" y="5"/>
                  </a:lnTo>
                  <a:lnTo>
                    <a:pt x="46" y="3"/>
                  </a:lnTo>
                  <a:lnTo>
                    <a:pt x="50" y="2"/>
                  </a:lnTo>
                  <a:lnTo>
                    <a:pt x="53" y="1"/>
                  </a:lnTo>
                  <a:lnTo>
                    <a:pt x="57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77" y="3"/>
                  </a:lnTo>
                  <a:lnTo>
                    <a:pt x="80" y="5"/>
                  </a:lnTo>
                  <a:lnTo>
                    <a:pt x="82" y="6"/>
                  </a:lnTo>
                  <a:lnTo>
                    <a:pt x="84" y="7"/>
                  </a:lnTo>
                  <a:lnTo>
                    <a:pt x="86" y="8"/>
                  </a:lnTo>
                  <a:lnTo>
                    <a:pt x="88" y="10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1" y="13"/>
                  </a:lnTo>
                  <a:lnTo>
                    <a:pt x="91" y="13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6" y="26"/>
                  </a:lnTo>
                  <a:lnTo>
                    <a:pt x="76" y="25"/>
                  </a:lnTo>
                  <a:lnTo>
                    <a:pt x="75" y="25"/>
                  </a:lnTo>
                  <a:lnTo>
                    <a:pt x="74" y="24"/>
                  </a:lnTo>
                  <a:lnTo>
                    <a:pt x="73" y="23"/>
                  </a:lnTo>
                  <a:lnTo>
                    <a:pt x="72" y="23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1"/>
                  </a:lnTo>
                  <a:lnTo>
                    <a:pt x="67" y="21"/>
                  </a:lnTo>
                  <a:lnTo>
                    <a:pt x="65" y="21"/>
                  </a:lnTo>
                  <a:lnTo>
                    <a:pt x="64" y="20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51" y="21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5" y="23"/>
                  </a:lnTo>
                  <a:lnTo>
                    <a:pt x="44" y="24"/>
                  </a:lnTo>
                  <a:lnTo>
                    <a:pt x="42" y="25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7" y="29"/>
                  </a:lnTo>
                  <a:lnTo>
                    <a:pt x="35" y="30"/>
                  </a:lnTo>
                  <a:lnTo>
                    <a:pt x="34" y="31"/>
                  </a:lnTo>
                  <a:lnTo>
                    <a:pt x="31" y="33"/>
                  </a:lnTo>
                  <a:lnTo>
                    <a:pt x="29" y="36"/>
                  </a:lnTo>
                  <a:lnTo>
                    <a:pt x="27" y="39"/>
                  </a:lnTo>
                  <a:lnTo>
                    <a:pt x="24" y="43"/>
                  </a:lnTo>
                  <a:lnTo>
                    <a:pt x="22" y="45"/>
                  </a:lnTo>
                  <a:lnTo>
                    <a:pt x="21" y="48"/>
                  </a:lnTo>
                  <a:lnTo>
                    <a:pt x="20" y="51"/>
                  </a:lnTo>
                  <a:lnTo>
                    <a:pt x="19" y="54"/>
                  </a:lnTo>
                  <a:lnTo>
                    <a:pt x="19" y="56"/>
                  </a:lnTo>
                  <a:lnTo>
                    <a:pt x="19" y="59"/>
                  </a:lnTo>
                  <a:lnTo>
                    <a:pt x="19" y="61"/>
                  </a:lnTo>
                  <a:lnTo>
                    <a:pt x="19" y="63"/>
                  </a:lnTo>
                  <a:lnTo>
                    <a:pt x="20" y="66"/>
                  </a:lnTo>
                  <a:lnTo>
                    <a:pt x="21" y="67"/>
                  </a:lnTo>
                  <a:lnTo>
                    <a:pt x="21" y="69"/>
                  </a:lnTo>
                  <a:lnTo>
                    <a:pt x="23" y="70"/>
                  </a:lnTo>
                  <a:lnTo>
                    <a:pt x="24" y="73"/>
                  </a:lnTo>
                  <a:lnTo>
                    <a:pt x="25" y="74"/>
                  </a:lnTo>
                  <a:lnTo>
                    <a:pt x="27" y="74"/>
                  </a:lnTo>
                  <a:lnTo>
                    <a:pt x="28" y="75"/>
                  </a:lnTo>
                  <a:lnTo>
                    <a:pt x="29" y="76"/>
                  </a:lnTo>
                  <a:lnTo>
                    <a:pt x="30" y="76"/>
                  </a:lnTo>
                  <a:lnTo>
                    <a:pt x="31" y="77"/>
                  </a:lnTo>
                  <a:lnTo>
                    <a:pt x="32" y="77"/>
                  </a:lnTo>
                  <a:lnTo>
                    <a:pt x="34" y="77"/>
                  </a:lnTo>
                  <a:lnTo>
                    <a:pt x="35" y="77"/>
                  </a:lnTo>
                  <a:lnTo>
                    <a:pt x="36" y="78"/>
                  </a:lnTo>
                  <a:lnTo>
                    <a:pt x="38" y="78"/>
                  </a:lnTo>
                  <a:lnTo>
                    <a:pt x="39" y="77"/>
                  </a:lnTo>
                  <a:lnTo>
                    <a:pt x="42" y="77"/>
                  </a:lnTo>
                  <a:lnTo>
                    <a:pt x="43" y="77"/>
                  </a:lnTo>
                  <a:lnTo>
                    <a:pt x="45" y="77"/>
                  </a:lnTo>
                  <a:lnTo>
                    <a:pt x="47" y="76"/>
                  </a:lnTo>
                  <a:lnTo>
                    <a:pt x="49" y="76"/>
                  </a:lnTo>
                  <a:lnTo>
                    <a:pt x="51" y="75"/>
                  </a:lnTo>
                  <a:lnTo>
                    <a:pt x="53" y="74"/>
                  </a:lnTo>
                  <a:lnTo>
                    <a:pt x="57" y="73"/>
                  </a:lnTo>
                  <a:lnTo>
                    <a:pt x="60" y="71"/>
                  </a:lnTo>
                  <a:lnTo>
                    <a:pt x="65" y="70"/>
                  </a:lnTo>
                  <a:lnTo>
                    <a:pt x="68" y="68"/>
                  </a:lnTo>
                  <a:lnTo>
                    <a:pt x="74" y="67"/>
                  </a:lnTo>
                  <a:lnTo>
                    <a:pt x="77" y="65"/>
                  </a:lnTo>
                  <a:lnTo>
                    <a:pt x="81" y="63"/>
                  </a:lnTo>
                  <a:lnTo>
                    <a:pt x="84" y="62"/>
                  </a:lnTo>
                  <a:lnTo>
                    <a:pt x="88" y="61"/>
                  </a:lnTo>
                  <a:lnTo>
                    <a:pt x="91" y="60"/>
                  </a:lnTo>
                  <a:lnTo>
                    <a:pt x="94" y="60"/>
                  </a:lnTo>
                  <a:lnTo>
                    <a:pt x="96" y="59"/>
                  </a:lnTo>
                  <a:lnTo>
                    <a:pt x="98" y="59"/>
                  </a:lnTo>
                  <a:lnTo>
                    <a:pt x="101" y="58"/>
                  </a:lnTo>
                  <a:lnTo>
                    <a:pt x="103" y="58"/>
                  </a:lnTo>
                  <a:lnTo>
                    <a:pt x="105" y="58"/>
                  </a:lnTo>
                  <a:lnTo>
                    <a:pt x="107" y="58"/>
                  </a:lnTo>
                  <a:lnTo>
                    <a:pt x="110" y="58"/>
                  </a:lnTo>
                  <a:lnTo>
                    <a:pt x="112" y="58"/>
                  </a:lnTo>
                  <a:lnTo>
                    <a:pt x="114" y="59"/>
                  </a:lnTo>
                  <a:lnTo>
                    <a:pt x="117" y="59"/>
                  </a:lnTo>
                  <a:lnTo>
                    <a:pt x="118" y="60"/>
                  </a:lnTo>
                  <a:lnTo>
                    <a:pt x="120" y="60"/>
                  </a:lnTo>
                  <a:lnTo>
                    <a:pt x="122" y="61"/>
                  </a:lnTo>
                  <a:lnTo>
                    <a:pt x="125" y="62"/>
                  </a:lnTo>
                  <a:lnTo>
                    <a:pt x="126" y="63"/>
                  </a:lnTo>
                  <a:lnTo>
                    <a:pt x="128" y="65"/>
                  </a:lnTo>
                  <a:lnTo>
                    <a:pt x="131" y="67"/>
                  </a:lnTo>
                  <a:lnTo>
                    <a:pt x="132" y="68"/>
                  </a:lnTo>
                  <a:lnTo>
                    <a:pt x="134" y="70"/>
                  </a:lnTo>
                  <a:lnTo>
                    <a:pt x="136" y="73"/>
                  </a:lnTo>
                  <a:lnTo>
                    <a:pt x="138" y="75"/>
                  </a:lnTo>
                  <a:lnTo>
                    <a:pt x="139" y="78"/>
                  </a:lnTo>
                  <a:lnTo>
                    <a:pt x="140" y="81"/>
                  </a:lnTo>
                  <a:lnTo>
                    <a:pt x="141" y="84"/>
                  </a:lnTo>
                  <a:lnTo>
                    <a:pt x="142" y="86"/>
                  </a:lnTo>
                  <a:lnTo>
                    <a:pt x="143" y="90"/>
                  </a:lnTo>
                  <a:lnTo>
                    <a:pt x="143" y="93"/>
                  </a:lnTo>
                  <a:lnTo>
                    <a:pt x="143" y="96"/>
                  </a:lnTo>
                  <a:lnTo>
                    <a:pt x="143" y="99"/>
                  </a:lnTo>
                  <a:lnTo>
                    <a:pt x="143" y="103"/>
                  </a:lnTo>
                  <a:lnTo>
                    <a:pt x="142" y="106"/>
                  </a:lnTo>
                  <a:lnTo>
                    <a:pt x="142" y="110"/>
                  </a:lnTo>
                  <a:lnTo>
                    <a:pt x="141" y="113"/>
                  </a:lnTo>
                  <a:lnTo>
                    <a:pt x="140" y="116"/>
                  </a:lnTo>
                  <a:lnTo>
                    <a:pt x="139" y="119"/>
                  </a:lnTo>
                  <a:lnTo>
                    <a:pt x="136" y="122"/>
                  </a:lnTo>
                  <a:lnTo>
                    <a:pt x="134" y="126"/>
                  </a:lnTo>
                  <a:lnTo>
                    <a:pt x="133" y="129"/>
                  </a:lnTo>
                  <a:lnTo>
                    <a:pt x="131" y="133"/>
                  </a:lnTo>
                  <a:lnTo>
                    <a:pt x="128" y="135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5"/>
                  </a:lnTo>
                  <a:lnTo>
                    <a:pt x="113" y="150"/>
                  </a:lnTo>
                  <a:lnTo>
                    <a:pt x="109" y="153"/>
                  </a:lnTo>
                  <a:lnTo>
                    <a:pt x="104" y="156"/>
                  </a:lnTo>
                  <a:lnTo>
                    <a:pt x="98" y="159"/>
                  </a:lnTo>
                  <a:lnTo>
                    <a:pt x="94" y="160"/>
                  </a:lnTo>
                  <a:lnTo>
                    <a:pt x="89" y="163"/>
                  </a:lnTo>
                  <a:lnTo>
                    <a:pt x="84" y="164"/>
                  </a:lnTo>
                  <a:lnTo>
                    <a:pt x="80" y="164"/>
                  </a:lnTo>
                  <a:lnTo>
                    <a:pt x="74" y="164"/>
                  </a:lnTo>
                  <a:lnTo>
                    <a:pt x="69" y="163"/>
                  </a:lnTo>
                  <a:lnTo>
                    <a:pt x="65" y="162"/>
                  </a:lnTo>
                  <a:lnTo>
                    <a:pt x="59" y="158"/>
                  </a:lnTo>
                  <a:lnTo>
                    <a:pt x="54" y="156"/>
                  </a:lnTo>
                  <a:lnTo>
                    <a:pt x="49" y="151"/>
                  </a:lnTo>
                  <a:lnTo>
                    <a:pt x="44" y="14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4" name="Freeform 4252"/>
            <p:cNvSpPr>
              <a:spLocks/>
            </p:cNvSpPr>
            <p:nvPr/>
          </p:nvSpPr>
          <p:spPr bwMode="auto">
            <a:xfrm>
              <a:off x="4322" y="3597"/>
              <a:ext cx="25" cy="28"/>
            </a:xfrm>
            <a:custGeom>
              <a:avLst/>
              <a:gdLst/>
              <a:ahLst/>
              <a:cxnLst>
                <a:cxn ang="0">
                  <a:pos x="101" y="97"/>
                </a:cxn>
                <a:cxn ang="0">
                  <a:pos x="99" y="110"/>
                </a:cxn>
                <a:cxn ang="0">
                  <a:pos x="96" y="122"/>
                </a:cxn>
                <a:cxn ang="0">
                  <a:pos x="91" y="131"/>
                </a:cxn>
                <a:cxn ang="0">
                  <a:pos x="86" y="137"/>
                </a:cxn>
                <a:cxn ang="0">
                  <a:pos x="81" y="140"/>
                </a:cxn>
                <a:cxn ang="0">
                  <a:pos x="76" y="142"/>
                </a:cxn>
                <a:cxn ang="0">
                  <a:pos x="71" y="144"/>
                </a:cxn>
                <a:cxn ang="0">
                  <a:pos x="66" y="144"/>
                </a:cxn>
                <a:cxn ang="0">
                  <a:pos x="60" y="144"/>
                </a:cxn>
                <a:cxn ang="0">
                  <a:pos x="56" y="141"/>
                </a:cxn>
                <a:cxn ang="0">
                  <a:pos x="52" y="139"/>
                </a:cxn>
                <a:cxn ang="0">
                  <a:pos x="49" y="136"/>
                </a:cxn>
                <a:cxn ang="0">
                  <a:pos x="45" y="132"/>
                </a:cxn>
                <a:cxn ang="0">
                  <a:pos x="42" y="127"/>
                </a:cxn>
                <a:cxn ang="0">
                  <a:pos x="37" y="121"/>
                </a:cxn>
                <a:cxn ang="0">
                  <a:pos x="0" y="63"/>
                </a:cxn>
                <a:cxn ang="0">
                  <a:pos x="52" y="110"/>
                </a:cxn>
                <a:cxn ang="0">
                  <a:pos x="54" y="114"/>
                </a:cxn>
                <a:cxn ang="0">
                  <a:pos x="57" y="117"/>
                </a:cxn>
                <a:cxn ang="0">
                  <a:pos x="59" y="119"/>
                </a:cxn>
                <a:cxn ang="0">
                  <a:pos x="61" y="121"/>
                </a:cxn>
                <a:cxn ang="0">
                  <a:pos x="64" y="123"/>
                </a:cxn>
                <a:cxn ang="0">
                  <a:pos x="66" y="124"/>
                </a:cxn>
                <a:cxn ang="0">
                  <a:pos x="68" y="125"/>
                </a:cxn>
                <a:cxn ang="0">
                  <a:pos x="71" y="125"/>
                </a:cxn>
                <a:cxn ang="0">
                  <a:pos x="73" y="125"/>
                </a:cxn>
                <a:cxn ang="0">
                  <a:pos x="75" y="124"/>
                </a:cxn>
                <a:cxn ang="0">
                  <a:pos x="79" y="122"/>
                </a:cxn>
                <a:cxn ang="0">
                  <a:pos x="81" y="119"/>
                </a:cxn>
                <a:cxn ang="0">
                  <a:pos x="83" y="117"/>
                </a:cxn>
                <a:cxn ang="0">
                  <a:pos x="86" y="114"/>
                </a:cxn>
                <a:cxn ang="0">
                  <a:pos x="88" y="110"/>
                </a:cxn>
                <a:cxn ang="0">
                  <a:pos x="89" y="106"/>
                </a:cxn>
                <a:cxn ang="0">
                  <a:pos x="90" y="102"/>
                </a:cxn>
                <a:cxn ang="0">
                  <a:pos x="90" y="97"/>
                </a:cxn>
                <a:cxn ang="0">
                  <a:pos x="91" y="94"/>
                </a:cxn>
                <a:cxn ang="0">
                  <a:pos x="91" y="89"/>
                </a:cxn>
                <a:cxn ang="0">
                  <a:pos x="90" y="85"/>
                </a:cxn>
                <a:cxn ang="0">
                  <a:pos x="89" y="81"/>
                </a:cxn>
                <a:cxn ang="0">
                  <a:pos x="88" y="77"/>
                </a:cxn>
                <a:cxn ang="0">
                  <a:pos x="86" y="72"/>
                </a:cxn>
                <a:cxn ang="0">
                  <a:pos x="84" y="69"/>
                </a:cxn>
                <a:cxn ang="0">
                  <a:pos x="82" y="65"/>
                </a:cxn>
                <a:cxn ang="0">
                  <a:pos x="80" y="61"/>
                </a:cxn>
                <a:cxn ang="0">
                  <a:pos x="75" y="55"/>
                </a:cxn>
                <a:cxn ang="0">
                  <a:pos x="62" y="0"/>
                </a:cxn>
                <a:cxn ang="0">
                  <a:pos x="112" y="107"/>
                </a:cxn>
              </a:cxnLst>
              <a:rect l="0" t="0" r="r" b="b"/>
              <a:pathLst>
                <a:path w="124" h="144">
                  <a:moveTo>
                    <a:pt x="101" y="89"/>
                  </a:moveTo>
                  <a:lnTo>
                    <a:pt x="101" y="97"/>
                  </a:lnTo>
                  <a:lnTo>
                    <a:pt x="101" y="104"/>
                  </a:lnTo>
                  <a:lnTo>
                    <a:pt x="99" y="110"/>
                  </a:lnTo>
                  <a:lnTo>
                    <a:pt x="98" y="116"/>
                  </a:lnTo>
                  <a:lnTo>
                    <a:pt x="96" y="122"/>
                  </a:lnTo>
                  <a:lnTo>
                    <a:pt x="94" y="126"/>
                  </a:lnTo>
                  <a:lnTo>
                    <a:pt x="91" y="131"/>
                  </a:lnTo>
                  <a:lnTo>
                    <a:pt x="88" y="134"/>
                  </a:lnTo>
                  <a:lnTo>
                    <a:pt x="86" y="137"/>
                  </a:lnTo>
                  <a:lnTo>
                    <a:pt x="83" y="139"/>
                  </a:lnTo>
                  <a:lnTo>
                    <a:pt x="81" y="140"/>
                  </a:lnTo>
                  <a:lnTo>
                    <a:pt x="79" y="141"/>
                  </a:lnTo>
                  <a:lnTo>
                    <a:pt x="76" y="142"/>
                  </a:lnTo>
                  <a:lnTo>
                    <a:pt x="73" y="144"/>
                  </a:lnTo>
                  <a:lnTo>
                    <a:pt x="71" y="144"/>
                  </a:lnTo>
                  <a:lnTo>
                    <a:pt x="68" y="144"/>
                  </a:lnTo>
                  <a:lnTo>
                    <a:pt x="66" y="144"/>
                  </a:lnTo>
                  <a:lnTo>
                    <a:pt x="62" y="144"/>
                  </a:lnTo>
                  <a:lnTo>
                    <a:pt x="60" y="144"/>
                  </a:lnTo>
                  <a:lnTo>
                    <a:pt x="58" y="142"/>
                  </a:lnTo>
                  <a:lnTo>
                    <a:pt x="56" y="141"/>
                  </a:lnTo>
                  <a:lnTo>
                    <a:pt x="53" y="140"/>
                  </a:lnTo>
                  <a:lnTo>
                    <a:pt x="52" y="139"/>
                  </a:lnTo>
                  <a:lnTo>
                    <a:pt x="50" y="137"/>
                  </a:lnTo>
                  <a:lnTo>
                    <a:pt x="49" y="136"/>
                  </a:lnTo>
                  <a:lnTo>
                    <a:pt x="47" y="133"/>
                  </a:lnTo>
                  <a:lnTo>
                    <a:pt x="45" y="132"/>
                  </a:lnTo>
                  <a:lnTo>
                    <a:pt x="44" y="130"/>
                  </a:lnTo>
                  <a:lnTo>
                    <a:pt x="42" y="127"/>
                  </a:lnTo>
                  <a:lnTo>
                    <a:pt x="39" y="124"/>
                  </a:lnTo>
                  <a:lnTo>
                    <a:pt x="37" y="121"/>
                  </a:lnTo>
                  <a:lnTo>
                    <a:pt x="36" y="117"/>
                  </a:lnTo>
                  <a:lnTo>
                    <a:pt x="0" y="63"/>
                  </a:lnTo>
                  <a:lnTo>
                    <a:pt x="13" y="50"/>
                  </a:lnTo>
                  <a:lnTo>
                    <a:pt x="52" y="110"/>
                  </a:lnTo>
                  <a:lnTo>
                    <a:pt x="53" y="111"/>
                  </a:lnTo>
                  <a:lnTo>
                    <a:pt x="54" y="114"/>
                  </a:lnTo>
                  <a:lnTo>
                    <a:pt x="56" y="115"/>
                  </a:lnTo>
                  <a:lnTo>
                    <a:pt x="57" y="117"/>
                  </a:lnTo>
                  <a:lnTo>
                    <a:pt x="58" y="118"/>
                  </a:lnTo>
                  <a:lnTo>
                    <a:pt x="59" y="119"/>
                  </a:lnTo>
                  <a:lnTo>
                    <a:pt x="60" y="121"/>
                  </a:lnTo>
                  <a:lnTo>
                    <a:pt x="61" y="121"/>
                  </a:lnTo>
                  <a:lnTo>
                    <a:pt x="62" y="122"/>
                  </a:lnTo>
                  <a:lnTo>
                    <a:pt x="64" y="123"/>
                  </a:lnTo>
                  <a:lnTo>
                    <a:pt x="65" y="124"/>
                  </a:lnTo>
                  <a:lnTo>
                    <a:pt x="66" y="124"/>
                  </a:lnTo>
                  <a:lnTo>
                    <a:pt x="67" y="125"/>
                  </a:lnTo>
                  <a:lnTo>
                    <a:pt x="68" y="125"/>
                  </a:lnTo>
                  <a:lnTo>
                    <a:pt x="69" y="125"/>
                  </a:lnTo>
                  <a:lnTo>
                    <a:pt x="71" y="125"/>
                  </a:lnTo>
                  <a:lnTo>
                    <a:pt x="72" y="125"/>
                  </a:lnTo>
                  <a:lnTo>
                    <a:pt x="73" y="125"/>
                  </a:lnTo>
                  <a:lnTo>
                    <a:pt x="74" y="124"/>
                  </a:lnTo>
                  <a:lnTo>
                    <a:pt x="75" y="124"/>
                  </a:lnTo>
                  <a:lnTo>
                    <a:pt x="76" y="123"/>
                  </a:lnTo>
                  <a:lnTo>
                    <a:pt x="79" y="122"/>
                  </a:lnTo>
                  <a:lnTo>
                    <a:pt x="80" y="121"/>
                  </a:lnTo>
                  <a:lnTo>
                    <a:pt x="81" y="119"/>
                  </a:lnTo>
                  <a:lnTo>
                    <a:pt x="82" y="118"/>
                  </a:lnTo>
                  <a:lnTo>
                    <a:pt x="83" y="117"/>
                  </a:lnTo>
                  <a:lnTo>
                    <a:pt x="84" y="115"/>
                  </a:lnTo>
                  <a:lnTo>
                    <a:pt x="86" y="114"/>
                  </a:lnTo>
                  <a:lnTo>
                    <a:pt x="87" y="111"/>
                  </a:lnTo>
                  <a:lnTo>
                    <a:pt x="88" y="110"/>
                  </a:lnTo>
                  <a:lnTo>
                    <a:pt x="88" y="108"/>
                  </a:lnTo>
                  <a:lnTo>
                    <a:pt x="89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0" y="100"/>
                  </a:lnTo>
                  <a:lnTo>
                    <a:pt x="90" y="97"/>
                  </a:lnTo>
                  <a:lnTo>
                    <a:pt x="91" y="96"/>
                  </a:lnTo>
                  <a:lnTo>
                    <a:pt x="91" y="94"/>
                  </a:lnTo>
                  <a:lnTo>
                    <a:pt x="91" y="92"/>
                  </a:lnTo>
                  <a:lnTo>
                    <a:pt x="91" y="89"/>
                  </a:lnTo>
                  <a:lnTo>
                    <a:pt x="90" y="87"/>
                  </a:lnTo>
                  <a:lnTo>
                    <a:pt x="90" y="85"/>
                  </a:lnTo>
                  <a:lnTo>
                    <a:pt x="90" y="84"/>
                  </a:lnTo>
                  <a:lnTo>
                    <a:pt x="89" y="81"/>
                  </a:lnTo>
                  <a:lnTo>
                    <a:pt x="89" y="79"/>
                  </a:lnTo>
                  <a:lnTo>
                    <a:pt x="88" y="77"/>
                  </a:lnTo>
                  <a:lnTo>
                    <a:pt x="87" y="74"/>
                  </a:lnTo>
                  <a:lnTo>
                    <a:pt x="86" y="72"/>
                  </a:lnTo>
                  <a:lnTo>
                    <a:pt x="86" y="71"/>
                  </a:lnTo>
                  <a:lnTo>
                    <a:pt x="84" y="69"/>
                  </a:lnTo>
                  <a:lnTo>
                    <a:pt x="83" y="67"/>
                  </a:lnTo>
                  <a:lnTo>
                    <a:pt x="82" y="65"/>
                  </a:lnTo>
                  <a:lnTo>
                    <a:pt x="81" y="63"/>
                  </a:lnTo>
                  <a:lnTo>
                    <a:pt x="80" y="61"/>
                  </a:lnTo>
                  <a:lnTo>
                    <a:pt x="77" y="57"/>
                  </a:lnTo>
                  <a:lnTo>
                    <a:pt x="75" y="55"/>
                  </a:lnTo>
                  <a:lnTo>
                    <a:pt x="49" y="13"/>
                  </a:lnTo>
                  <a:lnTo>
                    <a:pt x="62" y="0"/>
                  </a:lnTo>
                  <a:lnTo>
                    <a:pt x="124" y="95"/>
                  </a:lnTo>
                  <a:lnTo>
                    <a:pt x="112" y="107"/>
                  </a:lnTo>
                  <a:lnTo>
                    <a:pt x="101" y="8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5" name="Freeform 4253"/>
            <p:cNvSpPr>
              <a:spLocks/>
            </p:cNvSpPr>
            <p:nvPr/>
          </p:nvSpPr>
          <p:spPr bwMode="auto">
            <a:xfrm>
              <a:off x="4339" y="3584"/>
              <a:ext cx="15" cy="27"/>
            </a:xfrm>
            <a:custGeom>
              <a:avLst/>
              <a:gdLst/>
              <a:ahLst/>
              <a:cxnLst>
                <a:cxn ang="0">
                  <a:pos x="63" y="135"/>
                </a:cxn>
                <a:cxn ang="0">
                  <a:pos x="0" y="42"/>
                </a:cxn>
                <a:cxn ang="0">
                  <a:pos x="12" y="29"/>
                </a:cxn>
                <a:cxn ang="0">
                  <a:pos x="25" y="49"/>
                </a:cxn>
                <a:cxn ang="0">
                  <a:pos x="25" y="45"/>
                </a:cxn>
                <a:cxn ang="0">
                  <a:pos x="23" y="42"/>
                </a:cxn>
                <a:cxn ang="0">
                  <a:pos x="23" y="38"/>
                </a:cxn>
                <a:cxn ang="0">
                  <a:pos x="22" y="35"/>
                </a:cxn>
                <a:cxn ang="0">
                  <a:pos x="22" y="31"/>
                </a:cxn>
                <a:cxn ang="0">
                  <a:pos x="22" y="29"/>
                </a:cxn>
                <a:cxn ang="0">
                  <a:pos x="22" y="27"/>
                </a:cxn>
                <a:cxn ang="0">
                  <a:pos x="23" y="23"/>
                </a:cxn>
                <a:cxn ang="0">
                  <a:pos x="23" y="21"/>
                </a:cxn>
                <a:cxn ang="0">
                  <a:pos x="25" y="19"/>
                </a:cxn>
                <a:cxn ang="0">
                  <a:pos x="25" y="16"/>
                </a:cxn>
                <a:cxn ang="0">
                  <a:pos x="26" y="14"/>
                </a:cxn>
                <a:cxn ang="0">
                  <a:pos x="27" y="13"/>
                </a:cxn>
                <a:cxn ang="0">
                  <a:pos x="28" y="11"/>
                </a:cxn>
                <a:cxn ang="0">
                  <a:pos x="29" y="9"/>
                </a:cxn>
                <a:cxn ang="0">
                  <a:pos x="30" y="7"/>
                </a:cxn>
                <a:cxn ang="0">
                  <a:pos x="31" y="6"/>
                </a:cxn>
                <a:cxn ang="0">
                  <a:pos x="33" y="6"/>
                </a:cxn>
                <a:cxn ang="0">
                  <a:pos x="34" y="5"/>
                </a:cxn>
                <a:cxn ang="0">
                  <a:pos x="36" y="4"/>
                </a:cxn>
                <a:cxn ang="0">
                  <a:pos x="37" y="2"/>
                </a:cxn>
                <a:cxn ang="0">
                  <a:pos x="40" y="2"/>
                </a:cxn>
                <a:cxn ang="0">
                  <a:pos x="41" y="1"/>
                </a:cxn>
                <a:cxn ang="0">
                  <a:pos x="43" y="0"/>
                </a:cxn>
                <a:cxn ang="0">
                  <a:pos x="50" y="19"/>
                </a:cxn>
                <a:cxn ang="0">
                  <a:pos x="49" y="19"/>
                </a:cxn>
                <a:cxn ang="0">
                  <a:pos x="48" y="19"/>
                </a:cxn>
                <a:cxn ang="0">
                  <a:pos x="45" y="20"/>
                </a:cxn>
                <a:cxn ang="0">
                  <a:pos x="44" y="20"/>
                </a:cxn>
                <a:cxn ang="0">
                  <a:pos x="43" y="21"/>
                </a:cxn>
                <a:cxn ang="0">
                  <a:pos x="42" y="21"/>
                </a:cxn>
                <a:cxn ang="0">
                  <a:pos x="41" y="22"/>
                </a:cxn>
                <a:cxn ang="0">
                  <a:pos x="40" y="23"/>
                </a:cxn>
                <a:cxn ang="0">
                  <a:pos x="38" y="26"/>
                </a:cxn>
                <a:cxn ang="0">
                  <a:pos x="37" y="28"/>
                </a:cxn>
                <a:cxn ang="0">
                  <a:pos x="36" y="30"/>
                </a:cxn>
                <a:cxn ang="0">
                  <a:pos x="35" y="32"/>
                </a:cxn>
                <a:cxn ang="0">
                  <a:pos x="34" y="35"/>
                </a:cxn>
                <a:cxn ang="0">
                  <a:pos x="34" y="38"/>
                </a:cxn>
                <a:cxn ang="0">
                  <a:pos x="34" y="42"/>
                </a:cxn>
                <a:cxn ang="0">
                  <a:pos x="34" y="45"/>
                </a:cxn>
                <a:cxn ang="0">
                  <a:pos x="34" y="50"/>
                </a:cxn>
                <a:cxn ang="0">
                  <a:pos x="35" y="53"/>
                </a:cxn>
                <a:cxn ang="0">
                  <a:pos x="36" y="58"/>
                </a:cxn>
                <a:cxn ang="0">
                  <a:pos x="38" y="62"/>
                </a:cxn>
                <a:cxn ang="0">
                  <a:pos x="41" y="68"/>
                </a:cxn>
                <a:cxn ang="0">
                  <a:pos x="43" y="73"/>
                </a:cxn>
                <a:cxn ang="0">
                  <a:pos x="46" y="79"/>
                </a:cxn>
                <a:cxn ang="0">
                  <a:pos x="50" y="84"/>
                </a:cxn>
                <a:cxn ang="0">
                  <a:pos x="75" y="123"/>
                </a:cxn>
                <a:cxn ang="0">
                  <a:pos x="63" y="135"/>
                </a:cxn>
              </a:cxnLst>
              <a:rect l="0" t="0" r="r" b="b"/>
              <a:pathLst>
                <a:path w="75" h="135">
                  <a:moveTo>
                    <a:pt x="63" y="135"/>
                  </a:moveTo>
                  <a:lnTo>
                    <a:pt x="0" y="42"/>
                  </a:lnTo>
                  <a:lnTo>
                    <a:pt x="12" y="29"/>
                  </a:lnTo>
                  <a:lnTo>
                    <a:pt x="25" y="49"/>
                  </a:lnTo>
                  <a:lnTo>
                    <a:pt x="25" y="45"/>
                  </a:lnTo>
                  <a:lnTo>
                    <a:pt x="23" y="42"/>
                  </a:lnTo>
                  <a:lnTo>
                    <a:pt x="23" y="38"/>
                  </a:lnTo>
                  <a:lnTo>
                    <a:pt x="22" y="35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27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0" y="7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4" y="5"/>
                  </a:lnTo>
                  <a:lnTo>
                    <a:pt x="36" y="4"/>
                  </a:lnTo>
                  <a:lnTo>
                    <a:pt x="37" y="2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3" y="0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8" y="19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41" y="22"/>
                  </a:lnTo>
                  <a:lnTo>
                    <a:pt x="40" y="23"/>
                  </a:lnTo>
                  <a:lnTo>
                    <a:pt x="38" y="26"/>
                  </a:lnTo>
                  <a:lnTo>
                    <a:pt x="37" y="28"/>
                  </a:lnTo>
                  <a:lnTo>
                    <a:pt x="36" y="30"/>
                  </a:lnTo>
                  <a:lnTo>
                    <a:pt x="35" y="32"/>
                  </a:lnTo>
                  <a:lnTo>
                    <a:pt x="34" y="35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4" y="45"/>
                  </a:lnTo>
                  <a:lnTo>
                    <a:pt x="34" y="50"/>
                  </a:lnTo>
                  <a:lnTo>
                    <a:pt x="35" y="53"/>
                  </a:lnTo>
                  <a:lnTo>
                    <a:pt x="36" y="58"/>
                  </a:lnTo>
                  <a:lnTo>
                    <a:pt x="38" y="62"/>
                  </a:lnTo>
                  <a:lnTo>
                    <a:pt x="41" y="68"/>
                  </a:lnTo>
                  <a:lnTo>
                    <a:pt x="43" y="73"/>
                  </a:lnTo>
                  <a:lnTo>
                    <a:pt x="46" y="79"/>
                  </a:lnTo>
                  <a:lnTo>
                    <a:pt x="50" y="84"/>
                  </a:lnTo>
                  <a:lnTo>
                    <a:pt x="75" y="123"/>
                  </a:lnTo>
                  <a:lnTo>
                    <a:pt x="63" y="1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6" name="Freeform 4254"/>
            <p:cNvSpPr>
              <a:spLocks noEditPoints="1"/>
            </p:cNvSpPr>
            <p:nvPr/>
          </p:nvSpPr>
          <p:spPr bwMode="auto">
            <a:xfrm>
              <a:off x="4344" y="3573"/>
              <a:ext cx="20" cy="28"/>
            </a:xfrm>
            <a:custGeom>
              <a:avLst/>
              <a:gdLst/>
              <a:ahLst/>
              <a:cxnLst>
                <a:cxn ang="0">
                  <a:pos x="11" y="32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4" y="19"/>
                </a:cxn>
                <a:cxn ang="0">
                  <a:pos x="11" y="32"/>
                </a:cxn>
                <a:cxn ang="0">
                  <a:pos x="84" y="144"/>
                </a:cxn>
                <a:cxn ang="0">
                  <a:pos x="23" y="50"/>
                </a:cxn>
                <a:cxn ang="0">
                  <a:pos x="36" y="36"/>
                </a:cxn>
                <a:cxn ang="0">
                  <a:pos x="98" y="131"/>
                </a:cxn>
                <a:cxn ang="0">
                  <a:pos x="84" y="144"/>
                </a:cxn>
              </a:cxnLst>
              <a:rect l="0" t="0" r="r" b="b"/>
              <a:pathLst>
                <a:path w="98" h="144">
                  <a:moveTo>
                    <a:pt x="11" y="32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24" y="19"/>
                  </a:lnTo>
                  <a:lnTo>
                    <a:pt x="11" y="32"/>
                  </a:lnTo>
                  <a:close/>
                  <a:moveTo>
                    <a:pt x="84" y="144"/>
                  </a:moveTo>
                  <a:lnTo>
                    <a:pt x="23" y="50"/>
                  </a:lnTo>
                  <a:lnTo>
                    <a:pt x="36" y="36"/>
                  </a:lnTo>
                  <a:lnTo>
                    <a:pt x="98" y="131"/>
                  </a:lnTo>
                  <a:lnTo>
                    <a:pt x="84" y="14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7" name="Freeform 4255"/>
            <p:cNvSpPr>
              <a:spLocks/>
            </p:cNvSpPr>
            <p:nvPr/>
          </p:nvSpPr>
          <p:spPr bwMode="auto">
            <a:xfrm>
              <a:off x="4356" y="3566"/>
              <a:ext cx="25" cy="2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24" y="54"/>
                </a:cxn>
                <a:cxn ang="0">
                  <a:pos x="24" y="46"/>
                </a:cxn>
                <a:cxn ang="0">
                  <a:pos x="25" y="39"/>
                </a:cxn>
                <a:cxn ang="0">
                  <a:pos x="25" y="33"/>
                </a:cxn>
                <a:cxn ang="0">
                  <a:pos x="27" y="28"/>
                </a:cxn>
                <a:cxn ang="0">
                  <a:pos x="28" y="23"/>
                </a:cxn>
                <a:cxn ang="0">
                  <a:pos x="30" y="18"/>
                </a:cxn>
                <a:cxn ang="0">
                  <a:pos x="34" y="14"/>
                </a:cxn>
                <a:cxn ang="0">
                  <a:pos x="36" y="10"/>
                </a:cxn>
                <a:cxn ang="0">
                  <a:pos x="42" y="6"/>
                </a:cxn>
                <a:cxn ang="0">
                  <a:pos x="47" y="3"/>
                </a:cxn>
                <a:cxn ang="0">
                  <a:pos x="51" y="1"/>
                </a:cxn>
                <a:cxn ang="0">
                  <a:pos x="57" y="0"/>
                </a:cxn>
                <a:cxn ang="0">
                  <a:pos x="62" y="1"/>
                </a:cxn>
                <a:cxn ang="0">
                  <a:pos x="66" y="2"/>
                </a:cxn>
                <a:cxn ang="0">
                  <a:pos x="72" y="4"/>
                </a:cxn>
                <a:cxn ang="0">
                  <a:pos x="75" y="8"/>
                </a:cxn>
                <a:cxn ang="0">
                  <a:pos x="78" y="11"/>
                </a:cxn>
                <a:cxn ang="0">
                  <a:pos x="81" y="15"/>
                </a:cxn>
                <a:cxn ang="0">
                  <a:pos x="85" y="18"/>
                </a:cxn>
                <a:cxn ang="0">
                  <a:pos x="88" y="24"/>
                </a:cxn>
                <a:cxn ang="0">
                  <a:pos x="111" y="94"/>
                </a:cxn>
                <a:cxn ang="0">
                  <a:pos x="71" y="32"/>
                </a:cxn>
                <a:cxn ang="0">
                  <a:pos x="69" y="29"/>
                </a:cxn>
                <a:cxn ang="0">
                  <a:pos x="66" y="26"/>
                </a:cxn>
                <a:cxn ang="0">
                  <a:pos x="64" y="23"/>
                </a:cxn>
                <a:cxn ang="0">
                  <a:pos x="63" y="22"/>
                </a:cxn>
                <a:cxn ang="0">
                  <a:pos x="60" y="21"/>
                </a:cxn>
                <a:cxn ang="0">
                  <a:pos x="58" y="19"/>
                </a:cxn>
                <a:cxn ang="0">
                  <a:pos x="56" y="19"/>
                </a:cxn>
                <a:cxn ang="0">
                  <a:pos x="54" y="19"/>
                </a:cxn>
                <a:cxn ang="0">
                  <a:pos x="50" y="19"/>
                </a:cxn>
                <a:cxn ang="0">
                  <a:pos x="48" y="21"/>
                </a:cxn>
                <a:cxn ang="0">
                  <a:pos x="45" y="23"/>
                </a:cxn>
                <a:cxn ang="0">
                  <a:pos x="42" y="26"/>
                </a:cxn>
                <a:cxn ang="0">
                  <a:pos x="39" y="32"/>
                </a:cxn>
                <a:cxn ang="0">
                  <a:pos x="35" y="39"/>
                </a:cxn>
                <a:cxn ang="0">
                  <a:pos x="34" y="46"/>
                </a:cxn>
                <a:cxn ang="0">
                  <a:pos x="34" y="54"/>
                </a:cxn>
                <a:cxn ang="0">
                  <a:pos x="35" y="62"/>
                </a:cxn>
                <a:cxn ang="0">
                  <a:pos x="39" y="71"/>
                </a:cxn>
                <a:cxn ang="0">
                  <a:pos x="44" y="82"/>
                </a:cxn>
                <a:cxn ang="0">
                  <a:pos x="75" y="130"/>
                </a:cxn>
              </a:cxnLst>
              <a:rect l="0" t="0" r="r" b="b"/>
              <a:pathLst>
                <a:path w="125" h="144">
                  <a:moveTo>
                    <a:pt x="63" y="144"/>
                  </a:moveTo>
                  <a:lnTo>
                    <a:pt x="0" y="49"/>
                  </a:lnTo>
                  <a:lnTo>
                    <a:pt x="13" y="38"/>
                  </a:lnTo>
                  <a:lnTo>
                    <a:pt x="24" y="54"/>
                  </a:lnTo>
                  <a:lnTo>
                    <a:pt x="24" y="51"/>
                  </a:lnTo>
                  <a:lnTo>
                    <a:pt x="24" y="46"/>
                  </a:lnTo>
                  <a:lnTo>
                    <a:pt x="24" y="43"/>
                  </a:lnTo>
                  <a:lnTo>
                    <a:pt x="25" y="39"/>
                  </a:lnTo>
                  <a:lnTo>
                    <a:pt x="25" y="37"/>
                  </a:lnTo>
                  <a:lnTo>
                    <a:pt x="25" y="33"/>
                  </a:lnTo>
                  <a:lnTo>
                    <a:pt x="26" y="30"/>
                  </a:lnTo>
                  <a:lnTo>
                    <a:pt x="27" y="28"/>
                  </a:lnTo>
                  <a:lnTo>
                    <a:pt x="27" y="25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8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5" y="11"/>
                  </a:lnTo>
                  <a:lnTo>
                    <a:pt x="36" y="10"/>
                  </a:lnTo>
                  <a:lnTo>
                    <a:pt x="39" y="8"/>
                  </a:lnTo>
                  <a:lnTo>
                    <a:pt x="42" y="6"/>
                  </a:lnTo>
                  <a:lnTo>
                    <a:pt x="44" y="4"/>
                  </a:lnTo>
                  <a:lnTo>
                    <a:pt x="47" y="3"/>
                  </a:lnTo>
                  <a:lnTo>
                    <a:pt x="49" y="2"/>
                  </a:lnTo>
                  <a:lnTo>
                    <a:pt x="51" y="1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2" y="1"/>
                  </a:lnTo>
                  <a:lnTo>
                    <a:pt x="64" y="1"/>
                  </a:lnTo>
                  <a:lnTo>
                    <a:pt x="66" y="2"/>
                  </a:lnTo>
                  <a:lnTo>
                    <a:pt x="70" y="3"/>
                  </a:lnTo>
                  <a:lnTo>
                    <a:pt x="72" y="4"/>
                  </a:lnTo>
                  <a:lnTo>
                    <a:pt x="73" y="7"/>
                  </a:lnTo>
                  <a:lnTo>
                    <a:pt x="75" y="8"/>
                  </a:lnTo>
                  <a:lnTo>
                    <a:pt x="77" y="10"/>
                  </a:lnTo>
                  <a:lnTo>
                    <a:pt x="78" y="11"/>
                  </a:lnTo>
                  <a:lnTo>
                    <a:pt x="80" y="13"/>
                  </a:lnTo>
                  <a:lnTo>
                    <a:pt x="81" y="15"/>
                  </a:lnTo>
                  <a:lnTo>
                    <a:pt x="82" y="17"/>
                  </a:lnTo>
                  <a:lnTo>
                    <a:pt x="85" y="18"/>
                  </a:lnTo>
                  <a:lnTo>
                    <a:pt x="86" y="22"/>
                  </a:lnTo>
                  <a:lnTo>
                    <a:pt x="88" y="24"/>
                  </a:lnTo>
                  <a:lnTo>
                    <a:pt x="125" y="81"/>
                  </a:lnTo>
                  <a:lnTo>
                    <a:pt x="111" y="94"/>
                  </a:lnTo>
                  <a:lnTo>
                    <a:pt x="73" y="34"/>
                  </a:lnTo>
                  <a:lnTo>
                    <a:pt x="71" y="32"/>
                  </a:lnTo>
                  <a:lnTo>
                    <a:pt x="70" y="31"/>
                  </a:lnTo>
                  <a:lnTo>
                    <a:pt x="69" y="29"/>
                  </a:lnTo>
                  <a:lnTo>
                    <a:pt x="67" y="28"/>
                  </a:lnTo>
                  <a:lnTo>
                    <a:pt x="66" y="26"/>
                  </a:lnTo>
                  <a:lnTo>
                    <a:pt x="65" y="24"/>
                  </a:lnTo>
                  <a:lnTo>
                    <a:pt x="64" y="23"/>
                  </a:lnTo>
                  <a:lnTo>
                    <a:pt x="64" y="23"/>
                  </a:lnTo>
                  <a:lnTo>
                    <a:pt x="63" y="22"/>
                  </a:lnTo>
                  <a:lnTo>
                    <a:pt x="62" y="21"/>
                  </a:lnTo>
                  <a:lnTo>
                    <a:pt x="60" y="21"/>
                  </a:lnTo>
                  <a:lnTo>
                    <a:pt x="59" y="19"/>
                  </a:lnTo>
                  <a:lnTo>
                    <a:pt x="58" y="19"/>
                  </a:lnTo>
                  <a:lnTo>
                    <a:pt x="57" y="19"/>
                  </a:lnTo>
                  <a:lnTo>
                    <a:pt x="56" y="19"/>
                  </a:lnTo>
                  <a:lnTo>
                    <a:pt x="55" y="19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49" y="21"/>
                  </a:lnTo>
                  <a:lnTo>
                    <a:pt x="48" y="21"/>
                  </a:lnTo>
                  <a:lnTo>
                    <a:pt x="47" y="22"/>
                  </a:lnTo>
                  <a:lnTo>
                    <a:pt x="45" y="23"/>
                  </a:lnTo>
                  <a:lnTo>
                    <a:pt x="44" y="24"/>
                  </a:lnTo>
                  <a:lnTo>
                    <a:pt x="42" y="26"/>
                  </a:lnTo>
                  <a:lnTo>
                    <a:pt x="40" y="30"/>
                  </a:lnTo>
                  <a:lnTo>
                    <a:pt x="39" y="32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4" y="43"/>
                  </a:lnTo>
                  <a:lnTo>
                    <a:pt x="34" y="46"/>
                  </a:lnTo>
                  <a:lnTo>
                    <a:pt x="34" y="49"/>
                  </a:lnTo>
                  <a:lnTo>
                    <a:pt x="34" y="54"/>
                  </a:lnTo>
                  <a:lnTo>
                    <a:pt x="34" y="58"/>
                  </a:lnTo>
                  <a:lnTo>
                    <a:pt x="35" y="62"/>
                  </a:lnTo>
                  <a:lnTo>
                    <a:pt x="36" y="67"/>
                  </a:lnTo>
                  <a:lnTo>
                    <a:pt x="39" y="71"/>
                  </a:lnTo>
                  <a:lnTo>
                    <a:pt x="41" y="76"/>
                  </a:lnTo>
                  <a:lnTo>
                    <a:pt x="44" y="82"/>
                  </a:lnTo>
                  <a:lnTo>
                    <a:pt x="47" y="86"/>
                  </a:lnTo>
                  <a:lnTo>
                    <a:pt x="75" y="130"/>
                  </a:lnTo>
                  <a:lnTo>
                    <a:pt x="63" y="14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8" name="Freeform 4256"/>
            <p:cNvSpPr>
              <a:spLocks noEditPoints="1"/>
            </p:cNvSpPr>
            <p:nvPr/>
          </p:nvSpPr>
          <p:spPr bwMode="auto">
            <a:xfrm>
              <a:off x="4374" y="3550"/>
              <a:ext cx="24" cy="25"/>
            </a:xfrm>
            <a:custGeom>
              <a:avLst/>
              <a:gdLst/>
              <a:ahLst/>
              <a:cxnLst>
                <a:cxn ang="0">
                  <a:pos x="94" y="90"/>
                </a:cxn>
                <a:cxn ang="0">
                  <a:pos x="90" y="103"/>
                </a:cxn>
                <a:cxn ang="0">
                  <a:pos x="83" y="113"/>
                </a:cxn>
                <a:cxn ang="0">
                  <a:pos x="72" y="124"/>
                </a:cxn>
                <a:cxn ang="0">
                  <a:pos x="55" y="128"/>
                </a:cxn>
                <a:cxn ang="0">
                  <a:pos x="40" y="125"/>
                </a:cxn>
                <a:cxn ang="0">
                  <a:pos x="30" y="115"/>
                </a:cxn>
                <a:cxn ang="0">
                  <a:pos x="25" y="106"/>
                </a:cxn>
                <a:cxn ang="0">
                  <a:pos x="23" y="96"/>
                </a:cxn>
                <a:cxn ang="0">
                  <a:pos x="24" y="87"/>
                </a:cxn>
                <a:cxn ang="0">
                  <a:pos x="29" y="76"/>
                </a:cxn>
                <a:cxn ang="0">
                  <a:pos x="36" y="67"/>
                </a:cxn>
                <a:cxn ang="0">
                  <a:pos x="47" y="53"/>
                </a:cxn>
                <a:cxn ang="0">
                  <a:pos x="59" y="39"/>
                </a:cxn>
                <a:cxn ang="0">
                  <a:pos x="61" y="29"/>
                </a:cxn>
                <a:cxn ang="0">
                  <a:pos x="57" y="23"/>
                </a:cxn>
                <a:cxn ang="0">
                  <a:pos x="50" y="18"/>
                </a:cxn>
                <a:cxn ang="0">
                  <a:pos x="43" y="18"/>
                </a:cxn>
                <a:cxn ang="0">
                  <a:pos x="31" y="24"/>
                </a:cxn>
                <a:cxn ang="0">
                  <a:pos x="22" y="35"/>
                </a:cxn>
                <a:cxn ang="0">
                  <a:pos x="17" y="45"/>
                </a:cxn>
                <a:cxn ang="0">
                  <a:pos x="17" y="57"/>
                </a:cxn>
                <a:cxn ang="0">
                  <a:pos x="3" y="72"/>
                </a:cxn>
                <a:cxn ang="0">
                  <a:pos x="0" y="53"/>
                </a:cxn>
                <a:cxn ang="0">
                  <a:pos x="5" y="33"/>
                </a:cxn>
                <a:cxn ang="0">
                  <a:pos x="17" y="16"/>
                </a:cxn>
                <a:cxn ang="0">
                  <a:pos x="36" y="3"/>
                </a:cxn>
                <a:cxn ang="0">
                  <a:pos x="52" y="0"/>
                </a:cxn>
                <a:cxn ang="0">
                  <a:pos x="65" y="6"/>
                </a:cxn>
                <a:cxn ang="0">
                  <a:pos x="73" y="14"/>
                </a:cxn>
                <a:cxn ang="0">
                  <a:pos x="95" y="47"/>
                </a:cxn>
                <a:cxn ang="0">
                  <a:pos x="103" y="59"/>
                </a:cxn>
                <a:cxn ang="0">
                  <a:pos x="110" y="66"/>
                </a:cxn>
                <a:cxn ang="0">
                  <a:pos x="118" y="72"/>
                </a:cxn>
                <a:cxn ang="0">
                  <a:pos x="103" y="84"/>
                </a:cxn>
                <a:cxn ang="0">
                  <a:pos x="95" y="79"/>
                </a:cxn>
                <a:cxn ang="0">
                  <a:pos x="68" y="47"/>
                </a:cxn>
                <a:cxn ang="0">
                  <a:pos x="65" y="53"/>
                </a:cxn>
                <a:cxn ang="0">
                  <a:pos x="60" y="60"/>
                </a:cxn>
                <a:cxn ang="0">
                  <a:pos x="50" y="73"/>
                </a:cxn>
                <a:cxn ang="0">
                  <a:pos x="43" y="83"/>
                </a:cxn>
                <a:cxn ang="0">
                  <a:pos x="40" y="90"/>
                </a:cxn>
                <a:cxn ang="0">
                  <a:pos x="42" y="98"/>
                </a:cxn>
                <a:cxn ang="0">
                  <a:pos x="45" y="104"/>
                </a:cxn>
                <a:cxn ang="0">
                  <a:pos x="52" y="109"/>
                </a:cxn>
                <a:cxn ang="0">
                  <a:pos x="60" y="110"/>
                </a:cxn>
                <a:cxn ang="0">
                  <a:pos x="69" y="106"/>
                </a:cxn>
                <a:cxn ang="0">
                  <a:pos x="77" y="97"/>
                </a:cxn>
                <a:cxn ang="0">
                  <a:pos x="83" y="87"/>
                </a:cxn>
                <a:cxn ang="0">
                  <a:pos x="83" y="75"/>
                </a:cxn>
                <a:cxn ang="0">
                  <a:pos x="81" y="62"/>
                </a:cxn>
                <a:cxn ang="0">
                  <a:pos x="73" y="47"/>
                </a:cxn>
              </a:cxnLst>
              <a:rect l="0" t="0" r="r" b="b"/>
              <a:pathLst>
                <a:path w="120" h="128">
                  <a:moveTo>
                    <a:pt x="95" y="79"/>
                  </a:moveTo>
                  <a:lnTo>
                    <a:pt x="95" y="82"/>
                  </a:lnTo>
                  <a:lnTo>
                    <a:pt x="95" y="84"/>
                  </a:lnTo>
                  <a:lnTo>
                    <a:pt x="94" y="88"/>
                  </a:lnTo>
                  <a:lnTo>
                    <a:pt x="94" y="90"/>
                  </a:lnTo>
                  <a:lnTo>
                    <a:pt x="92" y="94"/>
                  </a:lnTo>
                  <a:lnTo>
                    <a:pt x="92" y="96"/>
                  </a:lnTo>
                  <a:lnTo>
                    <a:pt x="91" y="98"/>
                  </a:lnTo>
                  <a:lnTo>
                    <a:pt x="90" y="100"/>
                  </a:lnTo>
                  <a:lnTo>
                    <a:pt x="90" y="103"/>
                  </a:lnTo>
                  <a:lnTo>
                    <a:pt x="89" y="105"/>
                  </a:lnTo>
                  <a:lnTo>
                    <a:pt x="88" y="107"/>
                  </a:lnTo>
                  <a:lnTo>
                    <a:pt x="85" y="110"/>
                  </a:lnTo>
                  <a:lnTo>
                    <a:pt x="84" y="111"/>
                  </a:lnTo>
                  <a:lnTo>
                    <a:pt x="83" y="113"/>
                  </a:lnTo>
                  <a:lnTo>
                    <a:pt x="81" y="115"/>
                  </a:lnTo>
                  <a:lnTo>
                    <a:pt x="80" y="117"/>
                  </a:lnTo>
                  <a:lnTo>
                    <a:pt x="77" y="120"/>
                  </a:lnTo>
                  <a:lnTo>
                    <a:pt x="74" y="122"/>
                  </a:lnTo>
                  <a:lnTo>
                    <a:pt x="72" y="124"/>
                  </a:lnTo>
                  <a:lnTo>
                    <a:pt x="68" y="126"/>
                  </a:lnTo>
                  <a:lnTo>
                    <a:pt x="66" y="127"/>
                  </a:lnTo>
                  <a:lnTo>
                    <a:pt x="62" y="127"/>
                  </a:lnTo>
                  <a:lnTo>
                    <a:pt x="59" y="128"/>
                  </a:lnTo>
                  <a:lnTo>
                    <a:pt x="55" y="128"/>
                  </a:lnTo>
                  <a:lnTo>
                    <a:pt x="53" y="128"/>
                  </a:lnTo>
                  <a:lnTo>
                    <a:pt x="50" y="128"/>
                  </a:lnTo>
                  <a:lnTo>
                    <a:pt x="46" y="127"/>
                  </a:lnTo>
                  <a:lnTo>
                    <a:pt x="44" y="126"/>
                  </a:lnTo>
                  <a:lnTo>
                    <a:pt x="40" y="125"/>
                  </a:lnTo>
                  <a:lnTo>
                    <a:pt x="38" y="122"/>
                  </a:lnTo>
                  <a:lnTo>
                    <a:pt x="36" y="121"/>
                  </a:lnTo>
                  <a:lnTo>
                    <a:pt x="33" y="119"/>
                  </a:lnTo>
                  <a:lnTo>
                    <a:pt x="31" y="117"/>
                  </a:lnTo>
                  <a:lnTo>
                    <a:pt x="30" y="115"/>
                  </a:lnTo>
                  <a:lnTo>
                    <a:pt x="29" y="113"/>
                  </a:lnTo>
                  <a:lnTo>
                    <a:pt x="28" y="112"/>
                  </a:lnTo>
                  <a:lnTo>
                    <a:pt x="27" y="110"/>
                  </a:lnTo>
                  <a:lnTo>
                    <a:pt x="25" y="109"/>
                  </a:lnTo>
                  <a:lnTo>
                    <a:pt x="25" y="106"/>
                  </a:lnTo>
                  <a:lnTo>
                    <a:pt x="24" y="104"/>
                  </a:lnTo>
                  <a:lnTo>
                    <a:pt x="24" y="102"/>
                  </a:lnTo>
                  <a:lnTo>
                    <a:pt x="23" y="100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3" y="94"/>
                  </a:lnTo>
                  <a:lnTo>
                    <a:pt x="23" y="92"/>
                  </a:lnTo>
                  <a:lnTo>
                    <a:pt x="24" y="90"/>
                  </a:lnTo>
                  <a:lnTo>
                    <a:pt x="24" y="88"/>
                  </a:lnTo>
                  <a:lnTo>
                    <a:pt x="24" y="87"/>
                  </a:lnTo>
                  <a:lnTo>
                    <a:pt x="25" y="84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8" y="77"/>
                  </a:lnTo>
                  <a:lnTo>
                    <a:pt x="29" y="76"/>
                  </a:lnTo>
                  <a:lnTo>
                    <a:pt x="30" y="74"/>
                  </a:lnTo>
                  <a:lnTo>
                    <a:pt x="31" y="72"/>
                  </a:lnTo>
                  <a:lnTo>
                    <a:pt x="32" y="70"/>
                  </a:lnTo>
                  <a:lnTo>
                    <a:pt x="35" y="68"/>
                  </a:lnTo>
                  <a:lnTo>
                    <a:pt x="36" y="67"/>
                  </a:lnTo>
                  <a:lnTo>
                    <a:pt x="37" y="65"/>
                  </a:lnTo>
                  <a:lnTo>
                    <a:pt x="39" y="62"/>
                  </a:lnTo>
                  <a:lnTo>
                    <a:pt x="42" y="59"/>
                  </a:lnTo>
                  <a:lnTo>
                    <a:pt x="45" y="57"/>
                  </a:lnTo>
                  <a:lnTo>
                    <a:pt x="47" y="53"/>
                  </a:lnTo>
                  <a:lnTo>
                    <a:pt x="50" y="50"/>
                  </a:lnTo>
                  <a:lnTo>
                    <a:pt x="53" y="47"/>
                  </a:lnTo>
                  <a:lnTo>
                    <a:pt x="55" y="44"/>
                  </a:lnTo>
                  <a:lnTo>
                    <a:pt x="58" y="42"/>
                  </a:lnTo>
                  <a:lnTo>
                    <a:pt x="59" y="39"/>
                  </a:lnTo>
                  <a:lnTo>
                    <a:pt x="60" y="37"/>
                  </a:lnTo>
                  <a:lnTo>
                    <a:pt x="61" y="35"/>
                  </a:lnTo>
                  <a:lnTo>
                    <a:pt x="62" y="32"/>
                  </a:lnTo>
                  <a:lnTo>
                    <a:pt x="61" y="31"/>
                  </a:lnTo>
                  <a:lnTo>
                    <a:pt x="61" y="29"/>
                  </a:lnTo>
                  <a:lnTo>
                    <a:pt x="60" y="28"/>
                  </a:lnTo>
                  <a:lnTo>
                    <a:pt x="59" y="27"/>
                  </a:lnTo>
                  <a:lnTo>
                    <a:pt x="58" y="25"/>
                  </a:lnTo>
                  <a:lnTo>
                    <a:pt x="57" y="24"/>
                  </a:lnTo>
                  <a:lnTo>
                    <a:pt x="57" y="23"/>
                  </a:lnTo>
                  <a:lnTo>
                    <a:pt x="55" y="22"/>
                  </a:lnTo>
                  <a:lnTo>
                    <a:pt x="54" y="21"/>
                  </a:lnTo>
                  <a:lnTo>
                    <a:pt x="53" y="20"/>
                  </a:lnTo>
                  <a:lnTo>
                    <a:pt x="52" y="20"/>
                  </a:lnTo>
                  <a:lnTo>
                    <a:pt x="50" y="18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6" y="18"/>
                  </a:lnTo>
                  <a:lnTo>
                    <a:pt x="45" y="18"/>
                  </a:lnTo>
                  <a:lnTo>
                    <a:pt x="43" y="18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1"/>
                  </a:lnTo>
                  <a:lnTo>
                    <a:pt x="33" y="22"/>
                  </a:lnTo>
                  <a:lnTo>
                    <a:pt x="31" y="24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3" y="32"/>
                  </a:lnTo>
                  <a:lnTo>
                    <a:pt x="22" y="35"/>
                  </a:lnTo>
                  <a:lnTo>
                    <a:pt x="21" y="37"/>
                  </a:lnTo>
                  <a:lnTo>
                    <a:pt x="20" y="39"/>
                  </a:lnTo>
                  <a:lnTo>
                    <a:pt x="18" y="40"/>
                  </a:lnTo>
                  <a:lnTo>
                    <a:pt x="17" y="43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7" y="50"/>
                  </a:lnTo>
                  <a:lnTo>
                    <a:pt x="17" y="52"/>
                  </a:lnTo>
                  <a:lnTo>
                    <a:pt x="17" y="54"/>
                  </a:lnTo>
                  <a:lnTo>
                    <a:pt x="17" y="57"/>
                  </a:lnTo>
                  <a:lnTo>
                    <a:pt x="18" y="59"/>
                  </a:lnTo>
                  <a:lnTo>
                    <a:pt x="20" y="61"/>
                  </a:lnTo>
                  <a:lnTo>
                    <a:pt x="20" y="63"/>
                  </a:lnTo>
                  <a:lnTo>
                    <a:pt x="6" y="76"/>
                  </a:lnTo>
                  <a:lnTo>
                    <a:pt x="3" y="72"/>
                  </a:lnTo>
                  <a:lnTo>
                    <a:pt x="2" y="68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1" y="45"/>
                  </a:lnTo>
                  <a:lnTo>
                    <a:pt x="1" y="42"/>
                  </a:lnTo>
                  <a:lnTo>
                    <a:pt x="2" y="38"/>
                  </a:lnTo>
                  <a:lnTo>
                    <a:pt x="5" y="33"/>
                  </a:lnTo>
                  <a:lnTo>
                    <a:pt x="6" y="30"/>
                  </a:lnTo>
                  <a:lnTo>
                    <a:pt x="8" y="27"/>
                  </a:lnTo>
                  <a:lnTo>
                    <a:pt x="10" y="23"/>
                  </a:lnTo>
                  <a:lnTo>
                    <a:pt x="14" y="20"/>
                  </a:lnTo>
                  <a:lnTo>
                    <a:pt x="17" y="16"/>
                  </a:lnTo>
                  <a:lnTo>
                    <a:pt x="21" y="13"/>
                  </a:lnTo>
                  <a:lnTo>
                    <a:pt x="24" y="10"/>
                  </a:lnTo>
                  <a:lnTo>
                    <a:pt x="28" y="7"/>
                  </a:lnTo>
                  <a:lnTo>
                    <a:pt x="31" y="5"/>
                  </a:lnTo>
                  <a:lnTo>
                    <a:pt x="36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5" y="1"/>
                  </a:lnTo>
                  <a:lnTo>
                    <a:pt x="58" y="1"/>
                  </a:lnTo>
                  <a:lnTo>
                    <a:pt x="60" y="2"/>
                  </a:lnTo>
                  <a:lnTo>
                    <a:pt x="62" y="3"/>
                  </a:lnTo>
                  <a:lnTo>
                    <a:pt x="65" y="6"/>
                  </a:lnTo>
                  <a:lnTo>
                    <a:pt x="67" y="7"/>
                  </a:lnTo>
                  <a:lnTo>
                    <a:pt x="68" y="9"/>
                  </a:lnTo>
                  <a:lnTo>
                    <a:pt x="69" y="10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5" y="16"/>
                  </a:lnTo>
                  <a:lnTo>
                    <a:pt x="76" y="18"/>
                  </a:lnTo>
                  <a:lnTo>
                    <a:pt x="77" y="21"/>
                  </a:lnTo>
                  <a:lnTo>
                    <a:pt x="80" y="23"/>
                  </a:lnTo>
                  <a:lnTo>
                    <a:pt x="95" y="47"/>
                  </a:lnTo>
                  <a:lnTo>
                    <a:pt x="96" y="50"/>
                  </a:lnTo>
                  <a:lnTo>
                    <a:pt x="98" y="53"/>
                  </a:lnTo>
                  <a:lnTo>
                    <a:pt x="99" y="55"/>
                  </a:lnTo>
                  <a:lnTo>
                    <a:pt x="102" y="58"/>
                  </a:lnTo>
                  <a:lnTo>
                    <a:pt x="103" y="59"/>
                  </a:lnTo>
                  <a:lnTo>
                    <a:pt x="105" y="61"/>
                  </a:lnTo>
                  <a:lnTo>
                    <a:pt x="106" y="62"/>
                  </a:lnTo>
                  <a:lnTo>
                    <a:pt x="107" y="65"/>
                  </a:lnTo>
                  <a:lnTo>
                    <a:pt x="109" y="66"/>
                  </a:lnTo>
                  <a:lnTo>
                    <a:pt x="110" y="66"/>
                  </a:lnTo>
                  <a:lnTo>
                    <a:pt x="111" y="67"/>
                  </a:lnTo>
                  <a:lnTo>
                    <a:pt x="112" y="68"/>
                  </a:lnTo>
                  <a:lnTo>
                    <a:pt x="114" y="69"/>
                  </a:lnTo>
                  <a:lnTo>
                    <a:pt x="115" y="70"/>
                  </a:lnTo>
                  <a:lnTo>
                    <a:pt x="118" y="72"/>
                  </a:lnTo>
                  <a:lnTo>
                    <a:pt x="120" y="73"/>
                  </a:lnTo>
                  <a:lnTo>
                    <a:pt x="106" y="87"/>
                  </a:lnTo>
                  <a:lnTo>
                    <a:pt x="105" y="87"/>
                  </a:lnTo>
                  <a:lnTo>
                    <a:pt x="104" y="85"/>
                  </a:lnTo>
                  <a:lnTo>
                    <a:pt x="103" y="84"/>
                  </a:lnTo>
                  <a:lnTo>
                    <a:pt x="102" y="83"/>
                  </a:lnTo>
                  <a:lnTo>
                    <a:pt x="99" y="82"/>
                  </a:lnTo>
                  <a:lnTo>
                    <a:pt x="98" y="81"/>
                  </a:lnTo>
                  <a:lnTo>
                    <a:pt x="97" y="80"/>
                  </a:lnTo>
                  <a:lnTo>
                    <a:pt x="95" y="79"/>
                  </a:lnTo>
                  <a:close/>
                  <a:moveTo>
                    <a:pt x="70" y="44"/>
                  </a:moveTo>
                  <a:lnTo>
                    <a:pt x="69" y="45"/>
                  </a:lnTo>
                  <a:lnTo>
                    <a:pt x="69" y="46"/>
                  </a:lnTo>
                  <a:lnTo>
                    <a:pt x="68" y="47"/>
                  </a:lnTo>
                  <a:lnTo>
                    <a:pt x="68" y="47"/>
                  </a:lnTo>
                  <a:lnTo>
                    <a:pt x="68" y="48"/>
                  </a:lnTo>
                  <a:lnTo>
                    <a:pt x="67" y="50"/>
                  </a:lnTo>
                  <a:lnTo>
                    <a:pt x="67" y="51"/>
                  </a:lnTo>
                  <a:lnTo>
                    <a:pt x="66" y="52"/>
                  </a:lnTo>
                  <a:lnTo>
                    <a:pt x="65" y="53"/>
                  </a:lnTo>
                  <a:lnTo>
                    <a:pt x="65" y="54"/>
                  </a:lnTo>
                  <a:lnTo>
                    <a:pt x="63" y="55"/>
                  </a:lnTo>
                  <a:lnTo>
                    <a:pt x="62" y="57"/>
                  </a:lnTo>
                  <a:lnTo>
                    <a:pt x="61" y="58"/>
                  </a:lnTo>
                  <a:lnTo>
                    <a:pt x="60" y="60"/>
                  </a:lnTo>
                  <a:lnTo>
                    <a:pt x="58" y="61"/>
                  </a:lnTo>
                  <a:lnTo>
                    <a:pt x="57" y="63"/>
                  </a:lnTo>
                  <a:lnTo>
                    <a:pt x="54" y="67"/>
                  </a:lnTo>
                  <a:lnTo>
                    <a:pt x="52" y="69"/>
                  </a:lnTo>
                  <a:lnTo>
                    <a:pt x="50" y="73"/>
                  </a:lnTo>
                  <a:lnTo>
                    <a:pt x="47" y="75"/>
                  </a:lnTo>
                  <a:lnTo>
                    <a:pt x="46" y="77"/>
                  </a:lnTo>
                  <a:lnTo>
                    <a:pt x="45" y="79"/>
                  </a:lnTo>
                  <a:lnTo>
                    <a:pt x="44" y="81"/>
                  </a:lnTo>
                  <a:lnTo>
                    <a:pt x="43" y="83"/>
                  </a:lnTo>
                  <a:lnTo>
                    <a:pt x="42" y="84"/>
                  </a:lnTo>
                  <a:lnTo>
                    <a:pt x="42" y="85"/>
                  </a:lnTo>
                  <a:lnTo>
                    <a:pt x="40" y="88"/>
                  </a:lnTo>
                  <a:lnTo>
                    <a:pt x="40" y="89"/>
                  </a:lnTo>
                  <a:lnTo>
                    <a:pt x="40" y="90"/>
                  </a:lnTo>
                  <a:lnTo>
                    <a:pt x="40" y="92"/>
                  </a:lnTo>
                  <a:lnTo>
                    <a:pt x="40" y="94"/>
                  </a:lnTo>
                  <a:lnTo>
                    <a:pt x="40" y="95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2" y="99"/>
                  </a:lnTo>
                  <a:lnTo>
                    <a:pt x="43" y="100"/>
                  </a:lnTo>
                  <a:lnTo>
                    <a:pt x="43" y="102"/>
                  </a:lnTo>
                  <a:lnTo>
                    <a:pt x="44" y="103"/>
                  </a:lnTo>
                  <a:lnTo>
                    <a:pt x="45" y="104"/>
                  </a:lnTo>
                  <a:lnTo>
                    <a:pt x="46" y="105"/>
                  </a:lnTo>
                  <a:lnTo>
                    <a:pt x="47" y="106"/>
                  </a:lnTo>
                  <a:lnTo>
                    <a:pt x="48" y="107"/>
                  </a:lnTo>
                  <a:lnTo>
                    <a:pt x="50" y="109"/>
                  </a:lnTo>
                  <a:lnTo>
                    <a:pt x="52" y="109"/>
                  </a:lnTo>
                  <a:lnTo>
                    <a:pt x="53" y="110"/>
                  </a:lnTo>
                  <a:lnTo>
                    <a:pt x="55" y="110"/>
                  </a:lnTo>
                  <a:lnTo>
                    <a:pt x="57" y="110"/>
                  </a:lnTo>
                  <a:lnTo>
                    <a:pt x="59" y="110"/>
                  </a:lnTo>
                  <a:lnTo>
                    <a:pt x="60" y="110"/>
                  </a:lnTo>
                  <a:lnTo>
                    <a:pt x="62" y="110"/>
                  </a:lnTo>
                  <a:lnTo>
                    <a:pt x="65" y="109"/>
                  </a:lnTo>
                  <a:lnTo>
                    <a:pt x="66" y="109"/>
                  </a:lnTo>
                  <a:lnTo>
                    <a:pt x="68" y="107"/>
                  </a:lnTo>
                  <a:lnTo>
                    <a:pt x="69" y="106"/>
                  </a:lnTo>
                  <a:lnTo>
                    <a:pt x="72" y="104"/>
                  </a:lnTo>
                  <a:lnTo>
                    <a:pt x="74" y="103"/>
                  </a:lnTo>
                  <a:lnTo>
                    <a:pt x="75" y="102"/>
                  </a:lnTo>
                  <a:lnTo>
                    <a:pt x="76" y="99"/>
                  </a:lnTo>
                  <a:lnTo>
                    <a:pt x="77" y="97"/>
                  </a:lnTo>
                  <a:lnTo>
                    <a:pt x="79" y="96"/>
                  </a:lnTo>
                  <a:lnTo>
                    <a:pt x="80" y="94"/>
                  </a:lnTo>
                  <a:lnTo>
                    <a:pt x="81" y="91"/>
                  </a:lnTo>
                  <a:lnTo>
                    <a:pt x="82" y="89"/>
                  </a:lnTo>
                  <a:lnTo>
                    <a:pt x="83" y="87"/>
                  </a:lnTo>
                  <a:lnTo>
                    <a:pt x="83" y="84"/>
                  </a:lnTo>
                  <a:lnTo>
                    <a:pt x="83" y="82"/>
                  </a:lnTo>
                  <a:lnTo>
                    <a:pt x="84" y="80"/>
                  </a:lnTo>
                  <a:lnTo>
                    <a:pt x="84" y="77"/>
                  </a:lnTo>
                  <a:lnTo>
                    <a:pt x="83" y="75"/>
                  </a:lnTo>
                  <a:lnTo>
                    <a:pt x="83" y="72"/>
                  </a:lnTo>
                  <a:lnTo>
                    <a:pt x="83" y="69"/>
                  </a:lnTo>
                  <a:lnTo>
                    <a:pt x="82" y="67"/>
                  </a:lnTo>
                  <a:lnTo>
                    <a:pt x="82" y="65"/>
                  </a:lnTo>
                  <a:lnTo>
                    <a:pt x="81" y="62"/>
                  </a:lnTo>
                  <a:lnTo>
                    <a:pt x="80" y="59"/>
                  </a:lnTo>
                  <a:lnTo>
                    <a:pt x="79" y="57"/>
                  </a:lnTo>
                  <a:lnTo>
                    <a:pt x="76" y="53"/>
                  </a:lnTo>
                  <a:lnTo>
                    <a:pt x="74" y="51"/>
                  </a:lnTo>
                  <a:lnTo>
                    <a:pt x="73" y="47"/>
                  </a:lnTo>
                  <a:lnTo>
                    <a:pt x="70" y="4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" name="Freeform 4257"/>
            <p:cNvSpPr>
              <a:spLocks/>
            </p:cNvSpPr>
            <p:nvPr/>
          </p:nvSpPr>
          <p:spPr bwMode="auto">
            <a:xfrm>
              <a:off x="4389" y="3524"/>
              <a:ext cx="34" cy="37"/>
            </a:xfrm>
            <a:custGeom>
              <a:avLst/>
              <a:gdLst/>
              <a:ahLst/>
              <a:cxnLst>
                <a:cxn ang="0">
                  <a:pos x="13" y="79"/>
                </a:cxn>
                <a:cxn ang="0">
                  <a:pos x="23" y="87"/>
                </a:cxn>
                <a:cxn ang="0">
                  <a:pos x="23" y="78"/>
                </a:cxn>
                <a:cxn ang="0">
                  <a:pos x="25" y="70"/>
                </a:cxn>
                <a:cxn ang="0">
                  <a:pos x="28" y="64"/>
                </a:cxn>
                <a:cxn ang="0">
                  <a:pos x="31" y="58"/>
                </a:cxn>
                <a:cxn ang="0">
                  <a:pos x="37" y="53"/>
                </a:cxn>
                <a:cxn ang="0">
                  <a:pos x="43" y="49"/>
                </a:cxn>
                <a:cxn ang="0">
                  <a:pos x="48" y="47"/>
                </a:cxn>
                <a:cxn ang="0">
                  <a:pos x="55" y="46"/>
                </a:cxn>
                <a:cxn ang="0">
                  <a:pos x="61" y="48"/>
                </a:cxn>
                <a:cxn ang="0">
                  <a:pos x="68" y="50"/>
                </a:cxn>
                <a:cxn ang="0">
                  <a:pos x="67" y="41"/>
                </a:cxn>
                <a:cxn ang="0">
                  <a:pos x="68" y="32"/>
                </a:cxn>
                <a:cxn ang="0">
                  <a:pos x="70" y="25"/>
                </a:cxn>
                <a:cxn ang="0">
                  <a:pos x="74" y="18"/>
                </a:cxn>
                <a:cxn ang="0">
                  <a:pos x="77" y="11"/>
                </a:cxn>
                <a:cxn ang="0">
                  <a:pos x="84" y="5"/>
                </a:cxn>
                <a:cxn ang="0">
                  <a:pos x="91" y="1"/>
                </a:cxn>
                <a:cxn ang="0">
                  <a:pos x="99" y="0"/>
                </a:cxn>
                <a:cxn ang="0">
                  <a:pos x="106" y="1"/>
                </a:cxn>
                <a:cxn ang="0">
                  <a:pos x="112" y="4"/>
                </a:cxn>
                <a:cxn ang="0">
                  <a:pos x="118" y="9"/>
                </a:cxn>
                <a:cxn ang="0">
                  <a:pos x="121" y="12"/>
                </a:cxn>
                <a:cxn ang="0">
                  <a:pos x="126" y="19"/>
                </a:cxn>
                <a:cxn ang="0">
                  <a:pos x="154" y="95"/>
                </a:cxn>
                <a:cxn ang="0">
                  <a:pos x="111" y="30"/>
                </a:cxn>
                <a:cxn ang="0">
                  <a:pos x="107" y="25"/>
                </a:cxn>
                <a:cxn ang="0">
                  <a:pos x="105" y="23"/>
                </a:cxn>
                <a:cxn ang="0">
                  <a:pos x="102" y="20"/>
                </a:cxn>
                <a:cxn ang="0">
                  <a:pos x="99" y="19"/>
                </a:cxn>
                <a:cxn ang="0">
                  <a:pos x="96" y="19"/>
                </a:cxn>
                <a:cxn ang="0">
                  <a:pos x="92" y="20"/>
                </a:cxn>
                <a:cxn ang="0">
                  <a:pos x="89" y="23"/>
                </a:cxn>
                <a:cxn ang="0">
                  <a:pos x="84" y="27"/>
                </a:cxn>
                <a:cxn ang="0">
                  <a:pos x="81" y="33"/>
                </a:cxn>
                <a:cxn ang="0">
                  <a:pos x="78" y="39"/>
                </a:cxn>
                <a:cxn ang="0">
                  <a:pos x="77" y="47"/>
                </a:cxn>
                <a:cxn ang="0">
                  <a:pos x="77" y="54"/>
                </a:cxn>
                <a:cxn ang="0">
                  <a:pos x="80" y="61"/>
                </a:cxn>
                <a:cxn ang="0">
                  <a:pos x="83" y="69"/>
                </a:cxn>
                <a:cxn ang="0">
                  <a:pos x="89" y="79"/>
                </a:cxn>
                <a:cxn ang="0">
                  <a:pos x="107" y="142"/>
                </a:cxn>
                <a:cxn ang="0">
                  <a:pos x="63" y="75"/>
                </a:cxn>
                <a:cxn ang="0">
                  <a:pos x="61" y="71"/>
                </a:cxn>
                <a:cxn ang="0">
                  <a:pos x="59" y="69"/>
                </a:cxn>
                <a:cxn ang="0">
                  <a:pos x="56" y="67"/>
                </a:cxn>
                <a:cxn ang="0">
                  <a:pos x="53" y="65"/>
                </a:cxn>
                <a:cxn ang="0">
                  <a:pos x="50" y="65"/>
                </a:cxn>
                <a:cxn ang="0">
                  <a:pos x="46" y="67"/>
                </a:cxn>
                <a:cxn ang="0">
                  <a:pos x="43" y="68"/>
                </a:cxn>
                <a:cxn ang="0">
                  <a:pos x="39" y="72"/>
                </a:cxn>
                <a:cxn ang="0">
                  <a:pos x="36" y="78"/>
                </a:cxn>
                <a:cxn ang="0">
                  <a:pos x="33" y="85"/>
                </a:cxn>
                <a:cxn ang="0">
                  <a:pos x="32" y="92"/>
                </a:cxn>
                <a:cxn ang="0">
                  <a:pos x="33" y="100"/>
                </a:cxn>
                <a:cxn ang="0">
                  <a:pos x="35" y="107"/>
                </a:cxn>
                <a:cxn ang="0">
                  <a:pos x="38" y="116"/>
                </a:cxn>
                <a:cxn ang="0">
                  <a:pos x="44" y="125"/>
                </a:cxn>
                <a:cxn ang="0">
                  <a:pos x="62" y="188"/>
                </a:cxn>
              </a:cxnLst>
              <a:rect l="0" t="0" r="r" b="b"/>
              <a:pathLst>
                <a:path w="167" h="188">
                  <a:moveTo>
                    <a:pt x="62" y="188"/>
                  </a:moveTo>
                  <a:lnTo>
                    <a:pt x="0" y="93"/>
                  </a:lnTo>
                  <a:lnTo>
                    <a:pt x="13" y="79"/>
                  </a:lnTo>
                  <a:lnTo>
                    <a:pt x="23" y="95"/>
                  </a:lnTo>
                  <a:lnTo>
                    <a:pt x="23" y="92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3" y="82"/>
                  </a:lnTo>
                  <a:lnTo>
                    <a:pt x="23" y="78"/>
                  </a:lnTo>
                  <a:lnTo>
                    <a:pt x="24" y="76"/>
                  </a:lnTo>
                  <a:lnTo>
                    <a:pt x="24" y="73"/>
                  </a:lnTo>
                  <a:lnTo>
                    <a:pt x="25" y="70"/>
                  </a:lnTo>
                  <a:lnTo>
                    <a:pt x="25" y="69"/>
                  </a:lnTo>
                  <a:lnTo>
                    <a:pt x="26" y="67"/>
                  </a:lnTo>
                  <a:lnTo>
                    <a:pt x="28" y="64"/>
                  </a:lnTo>
                  <a:lnTo>
                    <a:pt x="29" y="62"/>
                  </a:lnTo>
                  <a:lnTo>
                    <a:pt x="30" y="60"/>
                  </a:lnTo>
                  <a:lnTo>
                    <a:pt x="31" y="58"/>
                  </a:lnTo>
                  <a:lnTo>
                    <a:pt x="33" y="56"/>
                  </a:lnTo>
                  <a:lnTo>
                    <a:pt x="35" y="55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40" y="50"/>
                  </a:lnTo>
                  <a:lnTo>
                    <a:pt x="43" y="49"/>
                  </a:lnTo>
                  <a:lnTo>
                    <a:pt x="44" y="48"/>
                  </a:lnTo>
                  <a:lnTo>
                    <a:pt x="46" y="47"/>
                  </a:lnTo>
                  <a:lnTo>
                    <a:pt x="48" y="47"/>
                  </a:lnTo>
                  <a:lnTo>
                    <a:pt x="51" y="47"/>
                  </a:lnTo>
                  <a:lnTo>
                    <a:pt x="53" y="46"/>
                  </a:lnTo>
                  <a:lnTo>
                    <a:pt x="55" y="46"/>
                  </a:lnTo>
                  <a:lnTo>
                    <a:pt x="58" y="47"/>
                  </a:lnTo>
                  <a:lnTo>
                    <a:pt x="59" y="47"/>
                  </a:lnTo>
                  <a:lnTo>
                    <a:pt x="61" y="48"/>
                  </a:lnTo>
                  <a:lnTo>
                    <a:pt x="63" y="48"/>
                  </a:lnTo>
                  <a:lnTo>
                    <a:pt x="66" y="49"/>
                  </a:lnTo>
                  <a:lnTo>
                    <a:pt x="68" y="50"/>
                  </a:lnTo>
                  <a:lnTo>
                    <a:pt x="68" y="47"/>
                  </a:lnTo>
                  <a:lnTo>
                    <a:pt x="67" y="45"/>
                  </a:lnTo>
                  <a:lnTo>
                    <a:pt x="67" y="41"/>
                  </a:lnTo>
                  <a:lnTo>
                    <a:pt x="67" y="38"/>
                  </a:lnTo>
                  <a:lnTo>
                    <a:pt x="68" y="35"/>
                  </a:lnTo>
                  <a:lnTo>
                    <a:pt x="68" y="32"/>
                  </a:lnTo>
                  <a:lnTo>
                    <a:pt x="69" y="30"/>
                  </a:lnTo>
                  <a:lnTo>
                    <a:pt x="69" y="27"/>
                  </a:lnTo>
                  <a:lnTo>
                    <a:pt x="70" y="25"/>
                  </a:lnTo>
                  <a:lnTo>
                    <a:pt x="71" y="23"/>
                  </a:lnTo>
                  <a:lnTo>
                    <a:pt x="73" y="20"/>
                  </a:lnTo>
                  <a:lnTo>
                    <a:pt x="74" y="18"/>
                  </a:lnTo>
                  <a:lnTo>
                    <a:pt x="75" y="16"/>
                  </a:lnTo>
                  <a:lnTo>
                    <a:pt x="76" y="13"/>
                  </a:lnTo>
                  <a:lnTo>
                    <a:pt x="77" y="11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84" y="5"/>
                  </a:lnTo>
                  <a:lnTo>
                    <a:pt x="87" y="4"/>
                  </a:lnTo>
                  <a:lnTo>
                    <a:pt x="89" y="2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6" y="1"/>
                  </a:lnTo>
                  <a:lnTo>
                    <a:pt x="108" y="2"/>
                  </a:lnTo>
                  <a:lnTo>
                    <a:pt x="111" y="3"/>
                  </a:lnTo>
                  <a:lnTo>
                    <a:pt x="112" y="4"/>
                  </a:lnTo>
                  <a:lnTo>
                    <a:pt x="114" y="5"/>
                  </a:lnTo>
                  <a:lnTo>
                    <a:pt x="117" y="8"/>
                  </a:lnTo>
                  <a:lnTo>
                    <a:pt x="118" y="9"/>
                  </a:lnTo>
                  <a:lnTo>
                    <a:pt x="119" y="10"/>
                  </a:lnTo>
                  <a:lnTo>
                    <a:pt x="120" y="11"/>
                  </a:lnTo>
                  <a:lnTo>
                    <a:pt x="121" y="12"/>
                  </a:lnTo>
                  <a:lnTo>
                    <a:pt x="122" y="15"/>
                  </a:lnTo>
                  <a:lnTo>
                    <a:pt x="123" y="17"/>
                  </a:lnTo>
                  <a:lnTo>
                    <a:pt x="126" y="19"/>
                  </a:lnTo>
                  <a:lnTo>
                    <a:pt x="127" y="22"/>
                  </a:lnTo>
                  <a:lnTo>
                    <a:pt x="167" y="82"/>
                  </a:lnTo>
                  <a:lnTo>
                    <a:pt x="154" y="95"/>
                  </a:lnTo>
                  <a:lnTo>
                    <a:pt x="113" y="33"/>
                  </a:lnTo>
                  <a:lnTo>
                    <a:pt x="112" y="31"/>
                  </a:lnTo>
                  <a:lnTo>
                    <a:pt x="111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7" y="25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5" y="23"/>
                  </a:lnTo>
                  <a:lnTo>
                    <a:pt x="104" y="22"/>
                  </a:lnTo>
                  <a:lnTo>
                    <a:pt x="103" y="22"/>
                  </a:lnTo>
                  <a:lnTo>
                    <a:pt x="102" y="20"/>
                  </a:lnTo>
                  <a:lnTo>
                    <a:pt x="100" y="20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98" y="19"/>
                  </a:lnTo>
                  <a:lnTo>
                    <a:pt x="97" y="19"/>
                  </a:lnTo>
                  <a:lnTo>
                    <a:pt x="96" y="19"/>
                  </a:lnTo>
                  <a:lnTo>
                    <a:pt x="95" y="19"/>
                  </a:lnTo>
                  <a:lnTo>
                    <a:pt x="93" y="19"/>
                  </a:lnTo>
                  <a:lnTo>
                    <a:pt x="92" y="20"/>
                  </a:lnTo>
                  <a:lnTo>
                    <a:pt x="91" y="22"/>
                  </a:lnTo>
                  <a:lnTo>
                    <a:pt x="90" y="22"/>
                  </a:lnTo>
                  <a:lnTo>
                    <a:pt x="89" y="23"/>
                  </a:lnTo>
                  <a:lnTo>
                    <a:pt x="88" y="24"/>
                  </a:lnTo>
                  <a:lnTo>
                    <a:pt x="85" y="25"/>
                  </a:lnTo>
                  <a:lnTo>
                    <a:pt x="84" y="27"/>
                  </a:lnTo>
                  <a:lnTo>
                    <a:pt x="83" y="28"/>
                  </a:lnTo>
                  <a:lnTo>
                    <a:pt x="82" y="31"/>
                  </a:lnTo>
                  <a:lnTo>
                    <a:pt x="81" y="33"/>
                  </a:lnTo>
                  <a:lnTo>
                    <a:pt x="81" y="34"/>
                  </a:lnTo>
                  <a:lnTo>
                    <a:pt x="80" y="37"/>
                  </a:lnTo>
                  <a:lnTo>
                    <a:pt x="78" y="39"/>
                  </a:lnTo>
                  <a:lnTo>
                    <a:pt x="78" y="42"/>
                  </a:lnTo>
                  <a:lnTo>
                    <a:pt x="78" y="45"/>
                  </a:lnTo>
                  <a:lnTo>
                    <a:pt x="77" y="47"/>
                  </a:lnTo>
                  <a:lnTo>
                    <a:pt x="77" y="49"/>
                  </a:lnTo>
                  <a:lnTo>
                    <a:pt x="77" y="52"/>
                  </a:lnTo>
                  <a:lnTo>
                    <a:pt x="77" y="54"/>
                  </a:lnTo>
                  <a:lnTo>
                    <a:pt x="78" y="56"/>
                  </a:lnTo>
                  <a:lnTo>
                    <a:pt x="78" y="58"/>
                  </a:lnTo>
                  <a:lnTo>
                    <a:pt x="80" y="61"/>
                  </a:lnTo>
                  <a:lnTo>
                    <a:pt x="81" y="63"/>
                  </a:lnTo>
                  <a:lnTo>
                    <a:pt x="82" y="67"/>
                  </a:lnTo>
                  <a:lnTo>
                    <a:pt x="83" y="69"/>
                  </a:lnTo>
                  <a:lnTo>
                    <a:pt x="84" y="72"/>
                  </a:lnTo>
                  <a:lnTo>
                    <a:pt x="87" y="76"/>
                  </a:lnTo>
                  <a:lnTo>
                    <a:pt x="89" y="79"/>
                  </a:lnTo>
                  <a:lnTo>
                    <a:pt x="91" y="83"/>
                  </a:lnTo>
                  <a:lnTo>
                    <a:pt x="121" y="128"/>
                  </a:lnTo>
                  <a:lnTo>
                    <a:pt x="107" y="142"/>
                  </a:lnTo>
                  <a:lnTo>
                    <a:pt x="66" y="78"/>
                  </a:lnTo>
                  <a:lnTo>
                    <a:pt x="65" y="76"/>
                  </a:lnTo>
                  <a:lnTo>
                    <a:pt x="63" y="75"/>
                  </a:lnTo>
                  <a:lnTo>
                    <a:pt x="62" y="73"/>
                  </a:lnTo>
                  <a:lnTo>
                    <a:pt x="62" y="72"/>
                  </a:lnTo>
                  <a:lnTo>
                    <a:pt x="61" y="71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59" y="69"/>
                  </a:lnTo>
                  <a:lnTo>
                    <a:pt x="59" y="68"/>
                  </a:lnTo>
                  <a:lnTo>
                    <a:pt x="58" y="68"/>
                  </a:lnTo>
                  <a:lnTo>
                    <a:pt x="56" y="67"/>
                  </a:lnTo>
                  <a:lnTo>
                    <a:pt x="55" y="67"/>
                  </a:lnTo>
                  <a:lnTo>
                    <a:pt x="54" y="65"/>
                  </a:lnTo>
                  <a:lnTo>
                    <a:pt x="53" y="65"/>
                  </a:lnTo>
                  <a:lnTo>
                    <a:pt x="52" y="65"/>
                  </a:lnTo>
                  <a:lnTo>
                    <a:pt x="51" y="65"/>
                  </a:lnTo>
                  <a:lnTo>
                    <a:pt x="50" y="65"/>
                  </a:lnTo>
                  <a:lnTo>
                    <a:pt x="48" y="65"/>
                  </a:lnTo>
                  <a:lnTo>
                    <a:pt x="47" y="65"/>
                  </a:lnTo>
                  <a:lnTo>
                    <a:pt x="46" y="67"/>
                  </a:lnTo>
                  <a:lnTo>
                    <a:pt x="45" y="67"/>
                  </a:lnTo>
                  <a:lnTo>
                    <a:pt x="44" y="68"/>
                  </a:lnTo>
                  <a:lnTo>
                    <a:pt x="43" y="68"/>
                  </a:lnTo>
                  <a:lnTo>
                    <a:pt x="43" y="69"/>
                  </a:lnTo>
                  <a:lnTo>
                    <a:pt x="40" y="70"/>
                  </a:lnTo>
                  <a:lnTo>
                    <a:pt x="39" y="72"/>
                  </a:lnTo>
                  <a:lnTo>
                    <a:pt x="38" y="73"/>
                  </a:lnTo>
                  <a:lnTo>
                    <a:pt x="37" y="76"/>
                  </a:lnTo>
                  <a:lnTo>
                    <a:pt x="36" y="78"/>
                  </a:lnTo>
                  <a:lnTo>
                    <a:pt x="36" y="80"/>
                  </a:lnTo>
                  <a:lnTo>
                    <a:pt x="35" y="83"/>
                  </a:lnTo>
                  <a:lnTo>
                    <a:pt x="33" y="85"/>
                  </a:lnTo>
                  <a:lnTo>
                    <a:pt x="33" y="87"/>
                  </a:lnTo>
                  <a:lnTo>
                    <a:pt x="33" y="90"/>
                  </a:lnTo>
                  <a:lnTo>
                    <a:pt x="32" y="92"/>
                  </a:lnTo>
                  <a:lnTo>
                    <a:pt x="32" y="94"/>
                  </a:lnTo>
                  <a:lnTo>
                    <a:pt x="32" y="97"/>
                  </a:lnTo>
                  <a:lnTo>
                    <a:pt x="33" y="100"/>
                  </a:lnTo>
                  <a:lnTo>
                    <a:pt x="33" y="102"/>
                  </a:lnTo>
                  <a:lnTo>
                    <a:pt x="33" y="105"/>
                  </a:lnTo>
                  <a:lnTo>
                    <a:pt x="35" y="107"/>
                  </a:lnTo>
                  <a:lnTo>
                    <a:pt x="36" y="110"/>
                  </a:lnTo>
                  <a:lnTo>
                    <a:pt x="37" y="113"/>
                  </a:lnTo>
                  <a:lnTo>
                    <a:pt x="38" y="116"/>
                  </a:lnTo>
                  <a:lnTo>
                    <a:pt x="39" y="120"/>
                  </a:lnTo>
                  <a:lnTo>
                    <a:pt x="41" y="122"/>
                  </a:lnTo>
                  <a:lnTo>
                    <a:pt x="44" y="125"/>
                  </a:lnTo>
                  <a:lnTo>
                    <a:pt x="46" y="129"/>
                  </a:lnTo>
                  <a:lnTo>
                    <a:pt x="75" y="174"/>
                  </a:lnTo>
                  <a:lnTo>
                    <a:pt x="62" y="18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0" name="Freeform 4258"/>
            <p:cNvSpPr>
              <a:spLocks noEditPoints="1"/>
            </p:cNvSpPr>
            <p:nvPr/>
          </p:nvSpPr>
          <p:spPr bwMode="auto">
            <a:xfrm>
              <a:off x="4416" y="3508"/>
              <a:ext cx="21" cy="24"/>
            </a:xfrm>
            <a:custGeom>
              <a:avLst/>
              <a:gdLst/>
              <a:ahLst/>
              <a:cxnLst>
                <a:cxn ang="0">
                  <a:pos x="97" y="47"/>
                </a:cxn>
                <a:cxn ang="0">
                  <a:pos x="101" y="57"/>
                </a:cxn>
                <a:cxn ang="0">
                  <a:pos x="102" y="70"/>
                </a:cxn>
                <a:cxn ang="0">
                  <a:pos x="101" y="83"/>
                </a:cxn>
                <a:cxn ang="0">
                  <a:pos x="95" y="96"/>
                </a:cxn>
                <a:cxn ang="0">
                  <a:pos x="87" y="107"/>
                </a:cxn>
                <a:cxn ang="0">
                  <a:pos x="80" y="112"/>
                </a:cxn>
                <a:cxn ang="0">
                  <a:pos x="72" y="117"/>
                </a:cxn>
                <a:cxn ang="0">
                  <a:pos x="64" y="119"/>
                </a:cxn>
                <a:cxn ang="0">
                  <a:pos x="56" y="120"/>
                </a:cxn>
                <a:cxn ang="0">
                  <a:pos x="46" y="119"/>
                </a:cxn>
                <a:cxn ang="0">
                  <a:pos x="38" y="116"/>
                </a:cxn>
                <a:cxn ang="0">
                  <a:pos x="30" y="111"/>
                </a:cxn>
                <a:cxn ang="0">
                  <a:pos x="22" y="104"/>
                </a:cxn>
                <a:cxn ang="0">
                  <a:pos x="14" y="94"/>
                </a:cxn>
                <a:cxn ang="0">
                  <a:pos x="7" y="82"/>
                </a:cxn>
                <a:cxn ang="0">
                  <a:pos x="2" y="70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4" y="34"/>
                </a:cxn>
                <a:cxn ang="0">
                  <a:pos x="8" y="23"/>
                </a:cxn>
                <a:cxn ang="0">
                  <a:pos x="15" y="14"/>
                </a:cxn>
                <a:cxn ang="0">
                  <a:pos x="27" y="6"/>
                </a:cxn>
                <a:cxn ang="0">
                  <a:pos x="38" y="2"/>
                </a:cxn>
                <a:cxn ang="0">
                  <a:pos x="51" y="2"/>
                </a:cxn>
                <a:cxn ang="0">
                  <a:pos x="63" y="5"/>
                </a:cxn>
                <a:cxn ang="0">
                  <a:pos x="75" y="13"/>
                </a:cxn>
                <a:cxn ang="0">
                  <a:pos x="81" y="19"/>
                </a:cxn>
                <a:cxn ang="0">
                  <a:pos x="86" y="23"/>
                </a:cxn>
                <a:cxn ang="0">
                  <a:pos x="89" y="29"/>
                </a:cxn>
                <a:cxn ang="0">
                  <a:pos x="33" y="88"/>
                </a:cxn>
                <a:cxn ang="0">
                  <a:pos x="34" y="89"/>
                </a:cxn>
                <a:cxn ang="0">
                  <a:pos x="36" y="90"/>
                </a:cxn>
                <a:cxn ang="0">
                  <a:pos x="44" y="97"/>
                </a:cxn>
                <a:cxn ang="0">
                  <a:pos x="52" y="102"/>
                </a:cxn>
                <a:cxn ang="0">
                  <a:pos x="60" y="102"/>
                </a:cxn>
                <a:cxn ang="0">
                  <a:pos x="67" y="101"/>
                </a:cxn>
                <a:cxn ang="0">
                  <a:pos x="74" y="97"/>
                </a:cxn>
                <a:cxn ang="0">
                  <a:pos x="79" y="93"/>
                </a:cxn>
                <a:cxn ang="0">
                  <a:pos x="82" y="86"/>
                </a:cxn>
                <a:cxn ang="0">
                  <a:pos x="84" y="78"/>
                </a:cxn>
                <a:cxn ang="0">
                  <a:pos x="86" y="70"/>
                </a:cxn>
                <a:cxn ang="0">
                  <a:pos x="83" y="60"/>
                </a:cxn>
                <a:cxn ang="0">
                  <a:pos x="23" y="74"/>
                </a:cxn>
                <a:cxn ang="0">
                  <a:pos x="67" y="29"/>
                </a:cxn>
                <a:cxn ang="0">
                  <a:pos x="66" y="28"/>
                </a:cxn>
                <a:cxn ang="0">
                  <a:pos x="65" y="27"/>
                </a:cxn>
                <a:cxn ang="0">
                  <a:pos x="57" y="21"/>
                </a:cxn>
                <a:cxn ang="0">
                  <a:pos x="50" y="18"/>
                </a:cxn>
                <a:cxn ang="0">
                  <a:pos x="42" y="17"/>
                </a:cxn>
                <a:cxn ang="0">
                  <a:pos x="35" y="19"/>
                </a:cxn>
                <a:cxn ang="0">
                  <a:pos x="28" y="22"/>
                </a:cxn>
                <a:cxn ang="0">
                  <a:pos x="22" y="29"/>
                </a:cxn>
                <a:cxn ang="0">
                  <a:pos x="19" y="37"/>
                </a:cxn>
                <a:cxn ang="0">
                  <a:pos x="16" y="45"/>
                </a:cxn>
                <a:cxn ang="0">
                  <a:pos x="18" y="56"/>
                </a:cxn>
                <a:cxn ang="0">
                  <a:pos x="20" y="66"/>
                </a:cxn>
              </a:cxnLst>
              <a:rect l="0" t="0" r="r" b="b"/>
              <a:pathLst>
                <a:path w="102" h="120">
                  <a:moveTo>
                    <a:pt x="82" y="55"/>
                  </a:moveTo>
                  <a:lnTo>
                    <a:pt x="96" y="43"/>
                  </a:lnTo>
                  <a:lnTo>
                    <a:pt x="97" y="47"/>
                  </a:lnTo>
                  <a:lnTo>
                    <a:pt x="100" y="50"/>
                  </a:lnTo>
                  <a:lnTo>
                    <a:pt x="100" y="53"/>
                  </a:lnTo>
                  <a:lnTo>
                    <a:pt x="101" y="57"/>
                  </a:lnTo>
                  <a:lnTo>
                    <a:pt x="102" y="62"/>
                  </a:lnTo>
                  <a:lnTo>
                    <a:pt x="102" y="65"/>
                  </a:lnTo>
                  <a:lnTo>
                    <a:pt x="102" y="70"/>
                  </a:lnTo>
                  <a:lnTo>
                    <a:pt x="102" y="74"/>
                  </a:lnTo>
                  <a:lnTo>
                    <a:pt x="101" y="79"/>
                  </a:lnTo>
                  <a:lnTo>
                    <a:pt x="101" y="83"/>
                  </a:lnTo>
                  <a:lnTo>
                    <a:pt x="98" y="88"/>
                  </a:lnTo>
                  <a:lnTo>
                    <a:pt x="97" y="92"/>
                  </a:lnTo>
                  <a:lnTo>
                    <a:pt x="95" y="96"/>
                  </a:lnTo>
                  <a:lnTo>
                    <a:pt x="93" y="100"/>
                  </a:lnTo>
                  <a:lnTo>
                    <a:pt x="89" y="103"/>
                  </a:lnTo>
                  <a:lnTo>
                    <a:pt x="87" y="107"/>
                  </a:lnTo>
                  <a:lnTo>
                    <a:pt x="84" y="109"/>
                  </a:lnTo>
                  <a:lnTo>
                    <a:pt x="82" y="111"/>
                  </a:lnTo>
                  <a:lnTo>
                    <a:pt x="80" y="112"/>
                  </a:lnTo>
                  <a:lnTo>
                    <a:pt x="78" y="115"/>
                  </a:lnTo>
                  <a:lnTo>
                    <a:pt x="74" y="116"/>
                  </a:lnTo>
                  <a:lnTo>
                    <a:pt x="72" y="117"/>
                  </a:lnTo>
                  <a:lnTo>
                    <a:pt x="69" y="118"/>
                  </a:lnTo>
                  <a:lnTo>
                    <a:pt x="66" y="119"/>
                  </a:lnTo>
                  <a:lnTo>
                    <a:pt x="64" y="119"/>
                  </a:lnTo>
                  <a:lnTo>
                    <a:pt x="60" y="120"/>
                  </a:lnTo>
                  <a:lnTo>
                    <a:pt x="58" y="120"/>
                  </a:lnTo>
                  <a:lnTo>
                    <a:pt x="56" y="120"/>
                  </a:lnTo>
                  <a:lnTo>
                    <a:pt x="52" y="120"/>
                  </a:lnTo>
                  <a:lnTo>
                    <a:pt x="50" y="119"/>
                  </a:lnTo>
                  <a:lnTo>
                    <a:pt x="46" y="119"/>
                  </a:lnTo>
                  <a:lnTo>
                    <a:pt x="44" y="118"/>
                  </a:lnTo>
                  <a:lnTo>
                    <a:pt x="41" y="117"/>
                  </a:lnTo>
                  <a:lnTo>
                    <a:pt x="38" y="116"/>
                  </a:lnTo>
                  <a:lnTo>
                    <a:pt x="35" y="115"/>
                  </a:lnTo>
                  <a:lnTo>
                    <a:pt x="33" y="112"/>
                  </a:lnTo>
                  <a:lnTo>
                    <a:pt x="30" y="111"/>
                  </a:lnTo>
                  <a:lnTo>
                    <a:pt x="28" y="109"/>
                  </a:lnTo>
                  <a:lnTo>
                    <a:pt x="24" y="107"/>
                  </a:lnTo>
                  <a:lnTo>
                    <a:pt x="22" y="104"/>
                  </a:lnTo>
                  <a:lnTo>
                    <a:pt x="20" y="101"/>
                  </a:lnTo>
                  <a:lnTo>
                    <a:pt x="16" y="97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9" y="87"/>
                  </a:lnTo>
                  <a:lnTo>
                    <a:pt x="7" y="82"/>
                  </a:lnTo>
                  <a:lnTo>
                    <a:pt x="5" y="78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41"/>
                  </a:lnTo>
                  <a:lnTo>
                    <a:pt x="2" y="37"/>
                  </a:lnTo>
                  <a:lnTo>
                    <a:pt x="4" y="34"/>
                  </a:lnTo>
                  <a:lnTo>
                    <a:pt x="5" y="30"/>
                  </a:lnTo>
                  <a:lnTo>
                    <a:pt x="6" y="27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8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2" y="8"/>
                  </a:lnTo>
                  <a:lnTo>
                    <a:pt x="27" y="6"/>
                  </a:lnTo>
                  <a:lnTo>
                    <a:pt x="30" y="4"/>
                  </a:lnTo>
                  <a:lnTo>
                    <a:pt x="34" y="3"/>
                  </a:lnTo>
                  <a:lnTo>
                    <a:pt x="38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9" y="3"/>
                  </a:lnTo>
                  <a:lnTo>
                    <a:pt x="63" y="5"/>
                  </a:lnTo>
                  <a:lnTo>
                    <a:pt x="67" y="7"/>
                  </a:lnTo>
                  <a:lnTo>
                    <a:pt x="71" y="10"/>
                  </a:lnTo>
                  <a:lnTo>
                    <a:pt x="75" y="13"/>
                  </a:lnTo>
                  <a:lnTo>
                    <a:pt x="79" y="17"/>
                  </a:lnTo>
                  <a:lnTo>
                    <a:pt x="80" y="18"/>
                  </a:lnTo>
                  <a:lnTo>
                    <a:pt x="81" y="19"/>
                  </a:lnTo>
                  <a:lnTo>
                    <a:pt x="82" y="20"/>
                  </a:lnTo>
                  <a:lnTo>
                    <a:pt x="84" y="22"/>
                  </a:lnTo>
                  <a:lnTo>
                    <a:pt x="86" y="23"/>
                  </a:lnTo>
                  <a:lnTo>
                    <a:pt x="87" y="26"/>
                  </a:lnTo>
                  <a:lnTo>
                    <a:pt x="88" y="27"/>
                  </a:lnTo>
                  <a:lnTo>
                    <a:pt x="89" y="29"/>
                  </a:lnTo>
                  <a:lnTo>
                    <a:pt x="31" y="87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4" y="88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5" y="90"/>
                  </a:lnTo>
                  <a:lnTo>
                    <a:pt x="35" y="90"/>
                  </a:lnTo>
                  <a:lnTo>
                    <a:pt x="36" y="90"/>
                  </a:lnTo>
                  <a:lnTo>
                    <a:pt x="38" y="94"/>
                  </a:lnTo>
                  <a:lnTo>
                    <a:pt x="41" y="96"/>
                  </a:lnTo>
                  <a:lnTo>
                    <a:pt x="44" y="97"/>
                  </a:lnTo>
                  <a:lnTo>
                    <a:pt x="46" y="100"/>
                  </a:lnTo>
                  <a:lnTo>
                    <a:pt x="50" y="101"/>
                  </a:lnTo>
                  <a:lnTo>
                    <a:pt x="52" y="102"/>
                  </a:lnTo>
                  <a:lnTo>
                    <a:pt x="54" y="102"/>
                  </a:lnTo>
                  <a:lnTo>
                    <a:pt x="58" y="102"/>
                  </a:lnTo>
                  <a:lnTo>
                    <a:pt x="60" y="102"/>
                  </a:lnTo>
                  <a:lnTo>
                    <a:pt x="63" y="102"/>
                  </a:lnTo>
                  <a:lnTo>
                    <a:pt x="65" y="102"/>
                  </a:lnTo>
                  <a:lnTo>
                    <a:pt x="67" y="101"/>
                  </a:lnTo>
                  <a:lnTo>
                    <a:pt x="69" y="101"/>
                  </a:lnTo>
                  <a:lnTo>
                    <a:pt x="72" y="99"/>
                  </a:lnTo>
                  <a:lnTo>
                    <a:pt x="74" y="97"/>
                  </a:lnTo>
                  <a:lnTo>
                    <a:pt x="75" y="96"/>
                  </a:lnTo>
                  <a:lnTo>
                    <a:pt x="78" y="94"/>
                  </a:lnTo>
                  <a:lnTo>
                    <a:pt x="79" y="93"/>
                  </a:lnTo>
                  <a:lnTo>
                    <a:pt x="80" y="90"/>
                  </a:lnTo>
                  <a:lnTo>
                    <a:pt x="81" y="88"/>
                  </a:lnTo>
                  <a:lnTo>
                    <a:pt x="82" y="86"/>
                  </a:lnTo>
                  <a:lnTo>
                    <a:pt x="83" y="83"/>
                  </a:lnTo>
                  <a:lnTo>
                    <a:pt x="83" y="81"/>
                  </a:lnTo>
                  <a:lnTo>
                    <a:pt x="84" y="78"/>
                  </a:lnTo>
                  <a:lnTo>
                    <a:pt x="84" y="75"/>
                  </a:lnTo>
                  <a:lnTo>
                    <a:pt x="86" y="72"/>
                  </a:lnTo>
                  <a:lnTo>
                    <a:pt x="86" y="70"/>
                  </a:lnTo>
                  <a:lnTo>
                    <a:pt x="84" y="66"/>
                  </a:lnTo>
                  <a:lnTo>
                    <a:pt x="84" y="64"/>
                  </a:lnTo>
                  <a:lnTo>
                    <a:pt x="83" y="60"/>
                  </a:lnTo>
                  <a:lnTo>
                    <a:pt x="83" y="58"/>
                  </a:lnTo>
                  <a:lnTo>
                    <a:pt x="82" y="55"/>
                  </a:lnTo>
                  <a:close/>
                  <a:moveTo>
                    <a:pt x="23" y="74"/>
                  </a:move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5" y="28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63" y="25"/>
                  </a:lnTo>
                  <a:lnTo>
                    <a:pt x="59" y="22"/>
                  </a:lnTo>
                  <a:lnTo>
                    <a:pt x="57" y="21"/>
                  </a:lnTo>
                  <a:lnTo>
                    <a:pt x="54" y="20"/>
                  </a:lnTo>
                  <a:lnTo>
                    <a:pt x="52" y="19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39" y="18"/>
                  </a:lnTo>
                  <a:lnTo>
                    <a:pt x="37" y="18"/>
                  </a:lnTo>
                  <a:lnTo>
                    <a:pt x="35" y="19"/>
                  </a:lnTo>
                  <a:lnTo>
                    <a:pt x="33" y="20"/>
                  </a:lnTo>
                  <a:lnTo>
                    <a:pt x="30" y="21"/>
                  </a:lnTo>
                  <a:lnTo>
                    <a:pt x="28" y="22"/>
                  </a:lnTo>
                  <a:lnTo>
                    <a:pt x="26" y="25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9" y="37"/>
                  </a:lnTo>
                  <a:lnTo>
                    <a:pt x="18" y="40"/>
                  </a:lnTo>
                  <a:lnTo>
                    <a:pt x="16" y="43"/>
                  </a:lnTo>
                  <a:lnTo>
                    <a:pt x="16" y="45"/>
                  </a:lnTo>
                  <a:lnTo>
                    <a:pt x="16" y="49"/>
                  </a:lnTo>
                  <a:lnTo>
                    <a:pt x="16" y="52"/>
                  </a:lnTo>
                  <a:lnTo>
                    <a:pt x="18" y="56"/>
                  </a:lnTo>
                  <a:lnTo>
                    <a:pt x="18" y="59"/>
                  </a:lnTo>
                  <a:lnTo>
                    <a:pt x="19" y="63"/>
                  </a:lnTo>
                  <a:lnTo>
                    <a:pt x="20" y="66"/>
                  </a:lnTo>
                  <a:lnTo>
                    <a:pt x="22" y="71"/>
                  </a:lnTo>
                  <a:lnTo>
                    <a:pt x="23" y="7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" name="Freeform 4259"/>
            <p:cNvSpPr>
              <a:spLocks noEditPoints="1"/>
            </p:cNvSpPr>
            <p:nvPr/>
          </p:nvSpPr>
          <p:spPr bwMode="auto">
            <a:xfrm>
              <a:off x="4435" y="3471"/>
              <a:ext cx="36" cy="39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55" y="11"/>
                </a:cxn>
                <a:cxn ang="0">
                  <a:pos x="63" y="5"/>
                </a:cxn>
                <a:cxn ang="0">
                  <a:pos x="70" y="1"/>
                </a:cxn>
                <a:cxn ang="0">
                  <a:pos x="77" y="0"/>
                </a:cxn>
                <a:cxn ang="0">
                  <a:pos x="85" y="0"/>
                </a:cxn>
                <a:cxn ang="0">
                  <a:pos x="92" y="2"/>
                </a:cxn>
                <a:cxn ang="0">
                  <a:pos x="99" y="5"/>
                </a:cxn>
                <a:cxn ang="0">
                  <a:pos x="107" y="11"/>
                </a:cxn>
                <a:cxn ang="0">
                  <a:pos x="115" y="21"/>
                </a:cxn>
                <a:cxn ang="0">
                  <a:pos x="119" y="33"/>
                </a:cxn>
                <a:cxn ang="0">
                  <a:pos x="120" y="46"/>
                </a:cxn>
                <a:cxn ang="0">
                  <a:pos x="116" y="61"/>
                </a:cxn>
                <a:cxn ang="0">
                  <a:pos x="107" y="76"/>
                </a:cxn>
                <a:cxn ang="0">
                  <a:pos x="108" y="80"/>
                </a:cxn>
                <a:cxn ang="0">
                  <a:pos x="115" y="80"/>
                </a:cxn>
                <a:cxn ang="0">
                  <a:pos x="121" y="80"/>
                </a:cxn>
                <a:cxn ang="0">
                  <a:pos x="132" y="83"/>
                </a:cxn>
                <a:cxn ang="0">
                  <a:pos x="144" y="86"/>
                </a:cxn>
                <a:cxn ang="0">
                  <a:pos x="180" y="101"/>
                </a:cxn>
                <a:cxn ang="0">
                  <a:pos x="132" y="103"/>
                </a:cxn>
                <a:cxn ang="0">
                  <a:pos x="121" y="100"/>
                </a:cxn>
                <a:cxn ang="0">
                  <a:pos x="110" y="97"/>
                </a:cxn>
                <a:cxn ang="0">
                  <a:pos x="104" y="95"/>
                </a:cxn>
                <a:cxn ang="0">
                  <a:pos x="98" y="95"/>
                </a:cxn>
                <a:cxn ang="0">
                  <a:pos x="93" y="97"/>
                </a:cxn>
                <a:cxn ang="0">
                  <a:pos x="89" y="99"/>
                </a:cxn>
                <a:cxn ang="0">
                  <a:pos x="83" y="103"/>
                </a:cxn>
                <a:cxn ang="0">
                  <a:pos x="62" y="124"/>
                </a:cxn>
                <a:cxn ang="0">
                  <a:pos x="53" y="109"/>
                </a:cxn>
                <a:cxn ang="0">
                  <a:pos x="79" y="84"/>
                </a:cxn>
                <a:cxn ang="0">
                  <a:pos x="86" y="76"/>
                </a:cxn>
                <a:cxn ang="0">
                  <a:pos x="91" y="71"/>
                </a:cxn>
                <a:cxn ang="0">
                  <a:pos x="95" y="64"/>
                </a:cxn>
                <a:cxn ang="0">
                  <a:pos x="99" y="58"/>
                </a:cxn>
                <a:cxn ang="0">
                  <a:pos x="100" y="53"/>
                </a:cxn>
                <a:cxn ang="0">
                  <a:pos x="101" y="46"/>
                </a:cxn>
                <a:cxn ang="0">
                  <a:pos x="101" y="40"/>
                </a:cxn>
                <a:cxn ang="0">
                  <a:pos x="99" y="34"/>
                </a:cxn>
                <a:cxn ang="0">
                  <a:pos x="97" y="30"/>
                </a:cxn>
                <a:cxn ang="0">
                  <a:pos x="93" y="25"/>
                </a:cxn>
                <a:cxn ang="0">
                  <a:pos x="89" y="21"/>
                </a:cxn>
                <a:cxn ang="0">
                  <a:pos x="85" y="20"/>
                </a:cxn>
                <a:cxn ang="0">
                  <a:pos x="80" y="19"/>
                </a:cxn>
                <a:cxn ang="0">
                  <a:pos x="77" y="18"/>
                </a:cxn>
                <a:cxn ang="0">
                  <a:pos x="73" y="19"/>
                </a:cxn>
                <a:cxn ang="0">
                  <a:pos x="69" y="21"/>
                </a:cxn>
                <a:cxn ang="0">
                  <a:pos x="64" y="25"/>
                </a:cxn>
                <a:cxn ang="0">
                  <a:pos x="58" y="31"/>
                </a:cxn>
              </a:cxnLst>
              <a:rect l="0" t="0" r="r" b="b"/>
              <a:pathLst>
                <a:path w="180" h="196">
                  <a:moveTo>
                    <a:pt x="85" y="196"/>
                  </a:moveTo>
                  <a:lnTo>
                    <a:pt x="0" y="65"/>
                  </a:lnTo>
                  <a:lnTo>
                    <a:pt x="46" y="20"/>
                  </a:lnTo>
                  <a:lnTo>
                    <a:pt x="48" y="17"/>
                  </a:lnTo>
                  <a:lnTo>
                    <a:pt x="52" y="15"/>
                  </a:lnTo>
                  <a:lnTo>
                    <a:pt x="55" y="11"/>
                  </a:lnTo>
                  <a:lnTo>
                    <a:pt x="57" y="9"/>
                  </a:lnTo>
                  <a:lnTo>
                    <a:pt x="61" y="8"/>
                  </a:lnTo>
                  <a:lnTo>
                    <a:pt x="63" y="5"/>
                  </a:lnTo>
                  <a:lnTo>
                    <a:pt x="65" y="4"/>
                  </a:lnTo>
                  <a:lnTo>
                    <a:pt x="68" y="2"/>
                  </a:lnTo>
                  <a:lnTo>
                    <a:pt x="70" y="1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90" y="1"/>
                  </a:lnTo>
                  <a:lnTo>
                    <a:pt x="92" y="2"/>
                  </a:lnTo>
                  <a:lnTo>
                    <a:pt x="94" y="3"/>
                  </a:lnTo>
                  <a:lnTo>
                    <a:pt x="97" y="4"/>
                  </a:lnTo>
                  <a:lnTo>
                    <a:pt x="99" y="5"/>
                  </a:lnTo>
                  <a:lnTo>
                    <a:pt x="102" y="8"/>
                  </a:lnTo>
                  <a:lnTo>
                    <a:pt x="105" y="9"/>
                  </a:lnTo>
                  <a:lnTo>
                    <a:pt x="107" y="11"/>
                  </a:lnTo>
                  <a:lnTo>
                    <a:pt x="109" y="15"/>
                  </a:lnTo>
                  <a:lnTo>
                    <a:pt x="113" y="18"/>
                  </a:lnTo>
                  <a:lnTo>
                    <a:pt x="115" y="21"/>
                  </a:lnTo>
                  <a:lnTo>
                    <a:pt x="116" y="26"/>
                  </a:lnTo>
                  <a:lnTo>
                    <a:pt x="119" y="30"/>
                  </a:lnTo>
                  <a:lnTo>
                    <a:pt x="119" y="33"/>
                  </a:lnTo>
                  <a:lnTo>
                    <a:pt x="120" y="38"/>
                  </a:lnTo>
                  <a:lnTo>
                    <a:pt x="120" y="42"/>
                  </a:lnTo>
                  <a:lnTo>
                    <a:pt x="120" y="46"/>
                  </a:lnTo>
                  <a:lnTo>
                    <a:pt x="119" y="50"/>
                  </a:lnTo>
                  <a:lnTo>
                    <a:pt x="117" y="55"/>
                  </a:lnTo>
                  <a:lnTo>
                    <a:pt x="116" y="61"/>
                  </a:lnTo>
                  <a:lnTo>
                    <a:pt x="114" y="65"/>
                  </a:lnTo>
                  <a:lnTo>
                    <a:pt x="110" y="70"/>
                  </a:lnTo>
                  <a:lnTo>
                    <a:pt x="107" y="76"/>
                  </a:lnTo>
                  <a:lnTo>
                    <a:pt x="104" y="81"/>
                  </a:lnTo>
                  <a:lnTo>
                    <a:pt x="106" y="80"/>
                  </a:lnTo>
                  <a:lnTo>
                    <a:pt x="108" y="80"/>
                  </a:lnTo>
                  <a:lnTo>
                    <a:pt x="110" y="80"/>
                  </a:lnTo>
                  <a:lnTo>
                    <a:pt x="113" y="80"/>
                  </a:lnTo>
                  <a:lnTo>
                    <a:pt x="115" y="80"/>
                  </a:lnTo>
                  <a:lnTo>
                    <a:pt x="117" y="80"/>
                  </a:lnTo>
                  <a:lnTo>
                    <a:pt x="119" y="80"/>
                  </a:lnTo>
                  <a:lnTo>
                    <a:pt x="121" y="80"/>
                  </a:lnTo>
                  <a:lnTo>
                    <a:pt x="124" y="81"/>
                  </a:lnTo>
                  <a:lnTo>
                    <a:pt x="129" y="83"/>
                  </a:lnTo>
                  <a:lnTo>
                    <a:pt x="132" y="83"/>
                  </a:lnTo>
                  <a:lnTo>
                    <a:pt x="137" y="84"/>
                  </a:lnTo>
                  <a:lnTo>
                    <a:pt x="140" y="85"/>
                  </a:lnTo>
                  <a:lnTo>
                    <a:pt x="144" y="86"/>
                  </a:lnTo>
                  <a:lnTo>
                    <a:pt x="147" y="87"/>
                  </a:lnTo>
                  <a:lnTo>
                    <a:pt x="151" y="90"/>
                  </a:lnTo>
                  <a:lnTo>
                    <a:pt x="180" y="101"/>
                  </a:lnTo>
                  <a:lnTo>
                    <a:pt x="164" y="117"/>
                  </a:lnTo>
                  <a:lnTo>
                    <a:pt x="136" y="105"/>
                  </a:lnTo>
                  <a:lnTo>
                    <a:pt x="132" y="103"/>
                  </a:lnTo>
                  <a:lnTo>
                    <a:pt x="129" y="102"/>
                  </a:lnTo>
                  <a:lnTo>
                    <a:pt x="125" y="101"/>
                  </a:lnTo>
                  <a:lnTo>
                    <a:pt x="121" y="100"/>
                  </a:lnTo>
                  <a:lnTo>
                    <a:pt x="117" y="99"/>
                  </a:lnTo>
                  <a:lnTo>
                    <a:pt x="114" y="98"/>
                  </a:lnTo>
                  <a:lnTo>
                    <a:pt x="110" y="97"/>
                  </a:lnTo>
                  <a:lnTo>
                    <a:pt x="108" y="95"/>
                  </a:lnTo>
                  <a:lnTo>
                    <a:pt x="106" y="95"/>
                  </a:lnTo>
                  <a:lnTo>
                    <a:pt x="104" y="95"/>
                  </a:lnTo>
                  <a:lnTo>
                    <a:pt x="101" y="95"/>
                  </a:lnTo>
                  <a:lnTo>
                    <a:pt x="99" y="95"/>
                  </a:lnTo>
                  <a:lnTo>
                    <a:pt x="98" y="95"/>
                  </a:lnTo>
                  <a:lnTo>
                    <a:pt x="95" y="95"/>
                  </a:lnTo>
                  <a:lnTo>
                    <a:pt x="94" y="95"/>
                  </a:lnTo>
                  <a:lnTo>
                    <a:pt x="93" y="97"/>
                  </a:lnTo>
                  <a:lnTo>
                    <a:pt x="92" y="97"/>
                  </a:lnTo>
                  <a:lnTo>
                    <a:pt x="90" y="98"/>
                  </a:lnTo>
                  <a:lnTo>
                    <a:pt x="89" y="99"/>
                  </a:lnTo>
                  <a:lnTo>
                    <a:pt x="86" y="100"/>
                  </a:lnTo>
                  <a:lnTo>
                    <a:pt x="85" y="101"/>
                  </a:lnTo>
                  <a:lnTo>
                    <a:pt x="83" y="103"/>
                  </a:lnTo>
                  <a:lnTo>
                    <a:pt x="80" y="105"/>
                  </a:lnTo>
                  <a:lnTo>
                    <a:pt x="79" y="107"/>
                  </a:lnTo>
                  <a:lnTo>
                    <a:pt x="62" y="124"/>
                  </a:lnTo>
                  <a:lnTo>
                    <a:pt x="100" y="182"/>
                  </a:lnTo>
                  <a:lnTo>
                    <a:pt x="85" y="196"/>
                  </a:lnTo>
                  <a:close/>
                  <a:moveTo>
                    <a:pt x="53" y="109"/>
                  </a:moveTo>
                  <a:lnTo>
                    <a:pt x="72" y="90"/>
                  </a:lnTo>
                  <a:lnTo>
                    <a:pt x="76" y="86"/>
                  </a:lnTo>
                  <a:lnTo>
                    <a:pt x="79" y="84"/>
                  </a:lnTo>
                  <a:lnTo>
                    <a:pt x="82" y="80"/>
                  </a:lnTo>
                  <a:lnTo>
                    <a:pt x="84" y="78"/>
                  </a:lnTo>
                  <a:lnTo>
                    <a:pt x="86" y="76"/>
                  </a:lnTo>
                  <a:lnTo>
                    <a:pt x="87" y="75"/>
                  </a:lnTo>
                  <a:lnTo>
                    <a:pt x="90" y="72"/>
                  </a:lnTo>
                  <a:lnTo>
                    <a:pt x="91" y="71"/>
                  </a:lnTo>
                  <a:lnTo>
                    <a:pt x="92" y="69"/>
                  </a:lnTo>
                  <a:lnTo>
                    <a:pt x="93" y="66"/>
                  </a:lnTo>
                  <a:lnTo>
                    <a:pt x="95" y="64"/>
                  </a:lnTo>
                  <a:lnTo>
                    <a:pt x="97" y="62"/>
                  </a:lnTo>
                  <a:lnTo>
                    <a:pt x="98" y="61"/>
                  </a:lnTo>
                  <a:lnTo>
                    <a:pt x="99" y="58"/>
                  </a:lnTo>
                  <a:lnTo>
                    <a:pt x="99" y="56"/>
                  </a:lnTo>
                  <a:lnTo>
                    <a:pt x="100" y="54"/>
                  </a:lnTo>
                  <a:lnTo>
                    <a:pt x="100" y="53"/>
                  </a:lnTo>
                  <a:lnTo>
                    <a:pt x="101" y="50"/>
                  </a:lnTo>
                  <a:lnTo>
                    <a:pt x="101" y="48"/>
                  </a:lnTo>
                  <a:lnTo>
                    <a:pt x="101" y="46"/>
                  </a:lnTo>
                  <a:lnTo>
                    <a:pt x="101" y="45"/>
                  </a:lnTo>
                  <a:lnTo>
                    <a:pt x="101" y="42"/>
                  </a:lnTo>
                  <a:lnTo>
                    <a:pt x="101" y="40"/>
                  </a:lnTo>
                  <a:lnTo>
                    <a:pt x="100" y="39"/>
                  </a:lnTo>
                  <a:lnTo>
                    <a:pt x="100" y="36"/>
                  </a:lnTo>
                  <a:lnTo>
                    <a:pt x="99" y="34"/>
                  </a:lnTo>
                  <a:lnTo>
                    <a:pt x="98" y="33"/>
                  </a:lnTo>
                  <a:lnTo>
                    <a:pt x="98" y="31"/>
                  </a:lnTo>
                  <a:lnTo>
                    <a:pt x="97" y="30"/>
                  </a:lnTo>
                  <a:lnTo>
                    <a:pt x="95" y="28"/>
                  </a:lnTo>
                  <a:lnTo>
                    <a:pt x="94" y="26"/>
                  </a:lnTo>
                  <a:lnTo>
                    <a:pt x="93" y="25"/>
                  </a:lnTo>
                  <a:lnTo>
                    <a:pt x="92" y="24"/>
                  </a:lnTo>
                  <a:lnTo>
                    <a:pt x="91" y="23"/>
                  </a:lnTo>
                  <a:lnTo>
                    <a:pt x="89" y="21"/>
                  </a:lnTo>
                  <a:lnTo>
                    <a:pt x="87" y="21"/>
                  </a:lnTo>
                  <a:lnTo>
                    <a:pt x="86" y="20"/>
                  </a:lnTo>
                  <a:lnTo>
                    <a:pt x="85" y="20"/>
                  </a:lnTo>
                  <a:lnTo>
                    <a:pt x="84" y="19"/>
                  </a:lnTo>
                  <a:lnTo>
                    <a:pt x="83" y="19"/>
                  </a:lnTo>
                  <a:lnTo>
                    <a:pt x="80" y="19"/>
                  </a:lnTo>
                  <a:lnTo>
                    <a:pt x="79" y="18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6" y="19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2" y="20"/>
                  </a:lnTo>
                  <a:lnTo>
                    <a:pt x="71" y="20"/>
                  </a:lnTo>
                  <a:lnTo>
                    <a:pt x="69" y="21"/>
                  </a:lnTo>
                  <a:lnTo>
                    <a:pt x="68" y="23"/>
                  </a:lnTo>
                  <a:lnTo>
                    <a:pt x="67" y="24"/>
                  </a:lnTo>
                  <a:lnTo>
                    <a:pt x="64" y="25"/>
                  </a:lnTo>
                  <a:lnTo>
                    <a:pt x="63" y="26"/>
                  </a:lnTo>
                  <a:lnTo>
                    <a:pt x="61" y="28"/>
                  </a:lnTo>
                  <a:lnTo>
                    <a:pt x="58" y="31"/>
                  </a:lnTo>
                  <a:lnTo>
                    <a:pt x="24" y="65"/>
                  </a:lnTo>
                  <a:lnTo>
                    <a:pt x="53" y="10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2" name="Freeform 4260"/>
            <p:cNvSpPr>
              <a:spLocks/>
            </p:cNvSpPr>
            <p:nvPr/>
          </p:nvSpPr>
          <p:spPr bwMode="auto">
            <a:xfrm>
              <a:off x="1473" y="998"/>
              <a:ext cx="3650" cy="17"/>
            </a:xfrm>
            <a:custGeom>
              <a:avLst/>
              <a:gdLst/>
              <a:ahLst/>
              <a:cxnLst>
                <a:cxn ang="0">
                  <a:pos x="18247" y="43"/>
                </a:cxn>
                <a:cxn ang="0">
                  <a:pos x="18203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8203" y="86"/>
                </a:cxn>
                <a:cxn ang="0">
                  <a:pos x="18247" y="43"/>
                </a:cxn>
                <a:cxn ang="0">
                  <a:pos x="18247" y="43"/>
                </a:cxn>
                <a:cxn ang="0">
                  <a:pos x="18247" y="0"/>
                </a:cxn>
                <a:cxn ang="0">
                  <a:pos x="18203" y="0"/>
                </a:cxn>
                <a:cxn ang="0">
                  <a:pos x="18247" y="43"/>
                </a:cxn>
              </a:cxnLst>
              <a:rect l="0" t="0" r="r" b="b"/>
              <a:pathLst>
                <a:path w="18247" h="86">
                  <a:moveTo>
                    <a:pt x="18247" y="43"/>
                  </a:moveTo>
                  <a:lnTo>
                    <a:pt x="18203" y="0"/>
                  </a:lnTo>
                  <a:lnTo>
                    <a:pt x="0" y="0"/>
                  </a:lnTo>
                  <a:lnTo>
                    <a:pt x="0" y="86"/>
                  </a:lnTo>
                  <a:lnTo>
                    <a:pt x="18203" y="86"/>
                  </a:lnTo>
                  <a:lnTo>
                    <a:pt x="18247" y="43"/>
                  </a:lnTo>
                  <a:lnTo>
                    <a:pt x="18247" y="43"/>
                  </a:lnTo>
                  <a:lnTo>
                    <a:pt x="18247" y="0"/>
                  </a:lnTo>
                  <a:lnTo>
                    <a:pt x="18203" y="0"/>
                  </a:lnTo>
                  <a:lnTo>
                    <a:pt x="18247" y="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" name="Freeform 4261"/>
            <p:cNvSpPr>
              <a:spLocks/>
            </p:cNvSpPr>
            <p:nvPr/>
          </p:nvSpPr>
          <p:spPr bwMode="auto">
            <a:xfrm>
              <a:off x="5105" y="1007"/>
              <a:ext cx="18" cy="3126"/>
            </a:xfrm>
            <a:custGeom>
              <a:avLst/>
              <a:gdLst/>
              <a:ahLst/>
              <a:cxnLst>
                <a:cxn ang="0">
                  <a:pos x="43" y="15633"/>
                </a:cxn>
                <a:cxn ang="0">
                  <a:pos x="87" y="15589"/>
                </a:cxn>
                <a:cxn ang="0">
                  <a:pos x="87" y="0"/>
                </a:cxn>
                <a:cxn ang="0">
                  <a:pos x="0" y="0"/>
                </a:cxn>
                <a:cxn ang="0">
                  <a:pos x="0" y="15589"/>
                </a:cxn>
                <a:cxn ang="0">
                  <a:pos x="43" y="15633"/>
                </a:cxn>
                <a:cxn ang="0">
                  <a:pos x="43" y="15633"/>
                </a:cxn>
                <a:cxn ang="0">
                  <a:pos x="87" y="15633"/>
                </a:cxn>
                <a:cxn ang="0">
                  <a:pos x="87" y="15589"/>
                </a:cxn>
                <a:cxn ang="0">
                  <a:pos x="43" y="15633"/>
                </a:cxn>
              </a:cxnLst>
              <a:rect l="0" t="0" r="r" b="b"/>
              <a:pathLst>
                <a:path w="87" h="15633">
                  <a:moveTo>
                    <a:pt x="43" y="15633"/>
                  </a:moveTo>
                  <a:lnTo>
                    <a:pt x="87" y="15589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5589"/>
                  </a:lnTo>
                  <a:lnTo>
                    <a:pt x="43" y="15633"/>
                  </a:lnTo>
                  <a:lnTo>
                    <a:pt x="43" y="15633"/>
                  </a:lnTo>
                  <a:lnTo>
                    <a:pt x="87" y="15633"/>
                  </a:lnTo>
                  <a:lnTo>
                    <a:pt x="87" y="15589"/>
                  </a:lnTo>
                  <a:lnTo>
                    <a:pt x="43" y="1563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4" name="Freeform 4262"/>
            <p:cNvSpPr>
              <a:spLocks/>
            </p:cNvSpPr>
            <p:nvPr/>
          </p:nvSpPr>
          <p:spPr bwMode="auto">
            <a:xfrm>
              <a:off x="1464" y="4116"/>
              <a:ext cx="3650" cy="1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44" y="86"/>
                </a:cxn>
                <a:cxn ang="0">
                  <a:pos x="18247" y="86"/>
                </a:cxn>
                <a:cxn ang="0">
                  <a:pos x="18247" y="0"/>
                </a:cxn>
                <a:cxn ang="0">
                  <a:pos x="44" y="0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0" y="86"/>
                </a:cxn>
                <a:cxn ang="0">
                  <a:pos x="44" y="86"/>
                </a:cxn>
                <a:cxn ang="0">
                  <a:pos x="0" y="42"/>
                </a:cxn>
              </a:cxnLst>
              <a:rect l="0" t="0" r="r" b="b"/>
              <a:pathLst>
                <a:path w="18247" h="86">
                  <a:moveTo>
                    <a:pt x="0" y="42"/>
                  </a:moveTo>
                  <a:lnTo>
                    <a:pt x="44" y="86"/>
                  </a:lnTo>
                  <a:lnTo>
                    <a:pt x="18247" y="86"/>
                  </a:lnTo>
                  <a:lnTo>
                    <a:pt x="18247" y="0"/>
                  </a:lnTo>
                  <a:lnTo>
                    <a:pt x="44" y="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86"/>
                  </a:lnTo>
                  <a:lnTo>
                    <a:pt x="44" y="8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" name="Freeform 4263"/>
            <p:cNvSpPr>
              <a:spLocks/>
            </p:cNvSpPr>
            <p:nvPr/>
          </p:nvSpPr>
          <p:spPr bwMode="auto">
            <a:xfrm>
              <a:off x="1464" y="998"/>
              <a:ext cx="18" cy="312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43"/>
                </a:cxn>
                <a:cxn ang="0">
                  <a:pos x="0" y="15632"/>
                </a:cxn>
                <a:cxn ang="0">
                  <a:pos x="87" y="15632"/>
                </a:cxn>
                <a:cxn ang="0">
                  <a:pos x="87" y="43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44" y="0"/>
                </a:cxn>
              </a:cxnLst>
              <a:rect l="0" t="0" r="r" b="b"/>
              <a:pathLst>
                <a:path w="87" h="15632">
                  <a:moveTo>
                    <a:pt x="44" y="0"/>
                  </a:moveTo>
                  <a:lnTo>
                    <a:pt x="0" y="43"/>
                  </a:lnTo>
                  <a:lnTo>
                    <a:pt x="0" y="15632"/>
                  </a:lnTo>
                  <a:lnTo>
                    <a:pt x="87" y="15632"/>
                  </a:lnTo>
                  <a:lnTo>
                    <a:pt x="87" y="43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251520" y="1196752"/>
            <a:ext cx="8892480" cy="12969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1800" noProof="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1800" dirty="0" smtClean="0"/>
              <a:t> </a:t>
            </a:r>
            <a:r>
              <a:rPr lang="en-GB" sz="1800" dirty="0" smtClean="0"/>
              <a:t>Harmonisation </a:t>
            </a:r>
            <a:r>
              <a:rPr lang="en-GB" sz="1800" noProof="0" dirty="0" smtClean="0"/>
              <a:t>of resurvey plans between Member States: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GB" sz="1800" dirty="0" smtClean="0"/>
          </a:p>
          <a:p>
            <a:pPr lvl="3">
              <a:lnSpc>
                <a:spcPct val="90000"/>
              </a:lnSpc>
            </a:pPr>
            <a:r>
              <a:rPr lang="en-GB" sz="1800" dirty="0" smtClean="0"/>
              <a:t> Based on best practices in other Regional Commissions IHO</a:t>
            </a:r>
          </a:p>
          <a:p>
            <a:pPr lvl="3">
              <a:lnSpc>
                <a:spcPct val="90000"/>
              </a:lnSpc>
            </a:pPr>
            <a:endParaRPr lang="nl-NL" sz="1800" dirty="0"/>
          </a:p>
          <a:p>
            <a:pPr>
              <a:lnSpc>
                <a:spcPct val="90000"/>
              </a:lnSpc>
            </a:pPr>
            <a:endParaRPr lang="nl-NL" sz="1800" dirty="0"/>
          </a:p>
          <a:p>
            <a:pPr>
              <a:lnSpc>
                <a:spcPct val="90000"/>
              </a:lnSpc>
            </a:pPr>
            <a:endParaRPr lang="nl-NL" sz="1800" dirty="0"/>
          </a:p>
        </p:txBody>
      </p:sp>
      <p:pic>
        <p:nvPicPr>
          <p:cNvPr id="4" name="Picture 33" descr="Snelli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309320"/>
            <a:ext cx="1187624" cy="54868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620688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Room for improvement        (3)</a:t>
            </a: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5644" t="5540" r="5457" b="7871"/>
          <a:stretch>
            <a:fillRect/>
          </a:stretch>
        </p:blipFill>
        <p:spPr bwMode="auto">
          <a:xfrm>
            <a:off x="0" y="2928910"/>
            <a:ext cx="450059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 l="39100" t="9507" b="23754"/>
          <a:stretch>
            <a:fillRect/>
          </a:stretch>
        </p:blipFill>
        <p:spPr bwMode="auto">
          <a:xfrm>
            <a:off x="4521841" y="3857628"/>
            <a:ext cx="4622159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251520" y="1196752"/>
            <a:ext cx="8892480" cy="1296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noProof="0" dirty="0" smtClean="0"/>
              <a:t>	</a:t>
            </a:r>
            <a:endParaRPr lang="en-GB" sz="1800" b="1" noProof="0" dirty="0" smtClean="0"/>
          </a:p>
          <a:p>
            <a:pPr>
              <a:lnSpc>
                <a:spcPct val="90000"/>
              </a:lnSpc>
            </a:pPr>
            <a:r>
              <a:rPr lang="en-GB" sz="1800" noProof="0" dirty="0" smtClean="0"/>
              <a:t>Harmonisation of CATZOC (bathymetry confidence level) in cross border area’s</a:t>
            </a:r>
            <a:endParaRPr lang="en-GB" sz="1800" noProof="0" dirty="0" smtClean="0"/>
          </a:p>
          <a:p>
            <a:pPr>
              <a:lnSpc>
                <a:spcPct val="90000"/>
              </a:lnSpc>
            </a:pPr>
            <a:endParaRPr lang="nl-NL" sz="1800" dirty="0"/>
          </a:p>
          <a:p>
            <a:pPr>
              <a:lnSpc>
                <a:spcPct val="90000"/>
              </a:lnSpc>
            </a:pPr>
            <a:endParaRPr lang="nl-NL" sz="1800" dirty="0"/>
          </a:p>
          <a:p>
            <a:pPr>
              <a:lnSpc>
                <a:spcPct val="90000"/>
              </a:lnSpc>
            </a:pPr>
            <a:endParaRPr lang="nl-NL" sz="1800" dirty="0"/>
          </a:p>
        </p:txBody>
      </p:sp>
      <p:pic>
        <p:nvPicPr>
          <p:cNvPr id="4" name="Picture 33" descr="Snelli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309320"/>
            <a:ext cx="1187624" cy="54868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620688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Room for improvement        (4)</a:t>
            </a: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12887"/>
            <a:ext cx="7219969" cy="484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kstvak 7"/>
          <p:cNvSpPr txBox="1"/>
          <p:nvPr/>
        </p:nvSpPr>
        <p:spPr>
          <a:xfrm>
            <a:off x="5500694" y="3929066"/>
            <a:ext cx="3214678" cy="161582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6 stars: CATZOC A1 </a:t>
            </a:r>
          </a:p>
          <a:p>
            <a:r>
              <a:rPr lang="en-US" sz="1800" dirty="0" smtClean="0"/>
              <a:t>full area search + </a:t>
            </a:r>
          </a:p>
          <a:p>
            <a:r>
              <a:rPr lang="en-US" sz="1800" dirty="0" smtClean="0"/>
              <a:t>high accuracy +</a:t>
            </a:r>
          </a:p>
          <a:p>
            <a:r>
              <a:rPr lang="en-US" sz="1800" dirty="0" smtClean="0"/>
              <a:t>systematic resurvey</a:t>
            </a:r>
            <a:endParaRPr lang="nl-NL" sz="1800" dirty="0"/>
          </a:p>
        </p:txBody>
      </p:sp>
      <p:sp>
        <p:nvSpPr>
          <p:cNvPr id="9" name="Tekstvak 8"/>
          <p:cNvSpPr txBox="1"/>
          <p:nvPr/>
        </p:nvSpPr>
        <p:spPr>
          <a:xfrm>
            <a:off x="0" y="4286256"/>
            <a:ext cx="2714612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</a:t>
            </a:r>
            <a:r>
              <a:rPr lang="en-US" sz="1800" dirty="0" smtClean="0"/>
              <a:t> stars: CATZOC B </a:t>
            </a:r>
          </a:p>
          <a:p>
            <a:r>
              <a:rPr lang="en-US" sz="1800" dirty="0" smtClean="0"/>
              <a:t>n</a:t>
            </a:r>
            <a:r>
              <a:rPr lang="en-US" sz="1800" dirty="0" smtClean="0"/>
              <a:t>o full area search + </a:t>
            </a:r>
          </a:p>
          <a:p>
            <a:r>
              <a:rPr lang="en-US" sz="1800" dirty="0" smtClean="0"/>
              <a:t>u</a:t>
            </a:r>
            <a:r>
              <a:rPr lang="en-US" sz="1800" dirty="0" smtClean="0"/>
              <a:t>ncharted features may exist</a:t>
            </a:r>
            <a:endParaRPr lang="nl-NL" sz="1800" dirty="0"/>
          </a:p>
        </p:txBody>
      </p:sp>
      <p:sp>
        <p:nvSpPr>
          <p:cNvPr id="12" name="Vrije vorm 11"/>
          <p:cNvSpPr/>
          <p:nvPr/>
        </p:nvSpPr>
        <p:spPr bwMode="auto">
          <a:xfrm>
            <a:off x="2285984" y="3643314"/>
            <a:ext cx="3123143" cy="1214168"/>
          </a:xfrm>
          <a:custGeom>
            <a:avLst/>
            <a:gdLst>
              <a:gd name="connsiteX0" fmla="*/ 2472744 w 3116688"/>
              <a:gd name="connsiteY0" fmla="*/ 1171978 h 1225640"/>
              <a:gd name="connsiteX1" fmla="*/ 2704564 w 3116688"/>
              <a:gd name="connsiteY1" fmla="*/ 1030310 h 1225640"/>
              <a:gd name="connsiteX2" fmla="*/ 0 w 3116688"/>
              <a:gd name="connsiteY2" fmla="*/ 0 h 1225640"/>
              <a:gd name="connsiteX3" fmla="*/ 0 w 3116688"/>
              <a:gd name="connsiteY3" fmla="*/ 0 h 1225640"/>
              <a:gd name="connsiteX4" fmla="*/ 0 w 3116688"/>
              <a:gd name="connsiteY4" fmla="*/ 0 h 1225640"/>
              <a:gd name="connsiteX5" fmla="*/ 0 w 3116688"/>
              <a:gd name="connsiteY5" fmla="*/ 0 h 1225640"/>
              <a:gd name="connsiteX6" fmla="*/ 0 w 3116688"/>
              <a:gd name="connsiteY6" fmla="*/ 0 h 1225640"/>
              <a:gd name="connsiteX7" fmla="*/ 0 w 3116688"/>
              <a:gd name="connsiteY7" fmla="*/ 0 h 1225640"/>
              <a:gd name="connsiteX8" fmla="*/ 0 w 3116688"/>
              <a:gd name="connsiteY8" fmla="*/ 0 h 122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688" h="1225640">
                <a:moveTo>
                  <a:pt x="2472744" y="1171978"/>
                </a:moveTo>
                <a:cubicBezTo>
                  <a:pt x="2794716" y="1198809"/>
                  <a:pt x="3116688" y="1225640"/>
                  <a:pt x="2704564" y="1030310"/>
                </a:cubicBezTo>
                <a:cubicBezTo>
                  <a:pt x="2292440" y="834980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5" name="Gekromde verbindingslijn 14"/>
          <p:cNvCxnSpPr>
            <a:stCxn id="12" idx="0"/>
          </p:cNvCxnSpPr>
          <p:nvPr/>
        </p:nvCxnSpPr>
        <p:spPr bwMode="auto">
          <a:xfrm>
            <a:off x="4786314" y="4857760"/>
            <a:ext cx="914400" cy="914400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cxnSp>
        <p:nvCxnSpPr>
          <p:cNvPr id="17" name="Gekromde verbindingslijn 16"/>
          <p:cNvCxnSpPr/>
          <p:nvPr/>
        </p:nvCxnSpPr>
        <p:spPr bwMode="auto">
          <a:xfrm rot="10800000">
            <a:off x="2285984" y="3571876"/>
            <a:ext cx="928694" cy="785818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PRV 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040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1084" y="3786190"/>
            <a:ext cx="4092916" cy="3071809"/>
          </a:xfrm>
          <a:prstGeom prst="rect">
            <a:avLst/>
          </a:prstGeom>
          <a:noFill/>
          <a:ln w="11176" algn="ctr">
            <a:noFill/>
            <a:miter lim="800000"/>
            <a:headEnd/>
            <a:tailEnd/>
          </a:ln>
          <a:effectLst/>
        </p:spPr>
      </p:pic>
      <p:pic>
        <p:nvPicPr>
          <p:cNvPr id="230407" name="Picture 4" descr="Wapen Hydro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7" y="0"/>
            <a:ext cx="15478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cruiseshipsall.com/blog/wp-content/uploads/2011/04/largest_cruise_ship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14346" y="2428868"/>
            <a:ext cx="5286412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7772400" cy="396875"/>
          </a:xfrm>
          <a:noFill/>
          <a:ln/>
        </p:spPr>
        <p:txBody>
          <a:bodyPr/>
          <a:lstStyle/>
          <a:p>
            <a:r>
              <a:rPr lang="en-GB" noProof="0" dirty="0" smtClean="0">
                <a:solidFill>
                  <a:schemeClr val="tx2"/>
                </a:solidFill>
              </a:rPr>
              <a:t>Highlights: coverage (1)</a:t>
            </a:r>
            <a:endParaRPr lang="en-GB" sz="1300" noProof="0" dirty="0">
              <a:solidFill>
                <a:schemeClr val="tx2"/>
              </a:solidFill>
            </a:endParaRPr>
          </a:p>
        </p:txBody>
      </p:sp>
      <p:sp>
        <p:nvSpPr>
          <p:cNvPr id="199683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684213" y="1268760"/>
            <a:ext cx="8459787" cy="1296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b="1" noProof="0" dirty="0" smtClean="0"/>
              <a:t>ENC coverage</a:t>
            </a:r>
          </a:p>
          <a:p>
            <a:pPr>
              <a:lnSpc>
                <a:spcPct val="90000"/>
              </a:lnSpc>
            </a:pPr>
            <a:endParaRPr lang="en-GB" sz="1800" noProof="0" dirty="0" smtClean="0"/>
          </a:p>
          <a:p>
            <a:pPr lvl="2">
              <a:lnSpc>
                <a:spcPct val="90000"/>
              </a:lnSpc>
            </a:pPr>
            <a:r>
              <a:rPr lang="en-GB" sz="1800" noProof="0" dirty="0" smtClean="0"/>
              <a:t>  Windward Islands complete coverage all usage bands</a:t>
            </a:r>
          </a:p>
          <a:p>
            <a:pPr lvl="2">
              <a:lnSpc>
                <a:spcPct val="90000"/>
              </a:lnSpc>
            </a:pPr>
            <a:endParaRPr lang="en-GB" sz="1800" noProof="0" dirty="0" smtClean="0"/>
          </a:p>
          <a:p>
            <a:pPr lvl="2">
              <a:lnSpc>
                <a:spcPct val="90000"/>
              </a:lnSpc>
            </a:pPr>
            <a:endParaRPr lang="en-GB" sz="1800" noProof="0" dirty="0" smtClean="0"/>
          </a:p>
          <a:p>
            <a:pPr>
              <a:lnSpc>
                <a:spcPct val="90000"/>
              </a:lnSpc>
            </a:pPr>
            <a:r>
              <a:rPr lang="en-GB" sz="1800" noProof="0" dirty="0" smtClean="0"/>
              <a:t>	</a:t>
            </a:r>
            <a:endParaRPr lang="en-GB" sz="1800" b="1" noProof="0" dirty="0" smtClean="0"/>
          </a:p>
          <a:p>
            <a:pPr>
              <a:lnSpc>
                <a:spcPct val="90000"/>
              </a:lnSpc>
            </a:pPr>
            <a:endParaRPr lang="en-GB" sz="1800" b="1" noProof="0" dirty="0" smtClean="0"/>
          </a:p>
          <a:p>
            <a:pPr>
              <a:lnSpc>
                <a:spcPct val="90000"/>
              </a:lnSpc>
            </a:pPr>
            <a:endParaRPr lang="en-GB" sz="1800" noProof="0" dirty="0" smtClean="0"/>
          </a:p>
          <a:p>
            <a:pPr>
              <a:lnSpc>
                <a:spcPct val="90000"/>
              </a:lnSpc>
            </a:pPr>
            <a:endParaRPr lang="en-GB" sz="1800" noProof="0" dirty="0" smtClean="0"/>
          </a:p>
          <a:p>
            <a:pPr>
              <a:lnSpc>
                <a:spcPct val="90000"/>
              </a:lnSpc>
            </a:pPr>
            <a:endParaRPr lang="en-GB" sz="1800" noProof="0" dirty="0" smtClean="0"/>
          </a:p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pic>
        <p:nvPicPr>
          <p:cNvPr id="4" name="Picture 33" descr="Snelli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309320"/>
            <a:ext cx="1187624" cy="548680"/>
          </a:xfrm>
          <a:prstGeom prst="rect">
            <a:avLst/>
          </a:prstGeom>
          <a:noFill/>
        </p:spPr>
      </p:pic>
      <p:pic>
        <p:nvPicPr>
          <p:cNvPr id="262147" name="Picture 3"/>
          <p:cNvPicPr>
            <a:picLocks noChangeAspect="1" noChangeArrowheads="1"/>
          </p:cNvPicPr>
          <p:nvPr/>
        </p:nvPicPr>
        <p:blipFill>
          <a:blip r:embed="rId4" cstate="print"/>
          <a:srcRect r="12838" b="7917"/>
          <a:stretch>
            <a:fillRect/>
          </a:stretch>
        </p:blipFill>
        <p:spPr bwMode="auto">
          <a:xfrm>
            <a:off x="2928926" y="2125429"/>
            <a:ext cx="5605864" cy="418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7772400" cy="396875"/>
          </a:xfrm>
          <a:noFill/>
          <a:ln/>
        </p:spPr>
        <p:txBody>
          <a:bodyPr/>
          <a:lstStyle/>
          <a:p>
            <a:r>
              <a:rPr lang="en-GB" noProof="0" dirty="0" smtClean="0">
                <a:solidFill>
                  <a:schemeClr val="tx2"/>
                </a:solidFill>
              </a:rPr>
              <a:t>Highlights: coverage (2)</a:t>
            </a:r>
            <a:endParaRPr lang="en-GB" sz="1300" noProof="0" dirty="0">
              <a:solidFill>
                <a:schemeClr val="tx2"/>
              </a:solidFill>
            </a:endParaRPr>
          </a:p>
        </p:txBody>
      </p:sp>
      <p:sp>
        <p:nvSpPr>
          <p:cNvPr id="199683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684213" y="1268760"/>
            <a:ext cx="8459787" cy="1296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b="1" noProof="0" dirty="0" smtClean="0"/>
              <a:t>ENC coverage</a:t>
            </a:r>
          </a:p>
          <a:p>
            <a:pPr>
              <a:lnSpc>
                <a:spcPct val="90000"/>
              </a:lnSpc>
            </a:pPr>
            <a:endParaRPr lang="en-GB" sz="1800" noProof="0" dirty="0" smtClean="0"/>
          </a:p>
          <a:p>
            <a:pPr lvl="2">
              <a:lnSpc>
                <a:spcPct val="90000"/>
              </a:lnSpc>
            </a:pPr>
            <a:r>
              <a:rPr lang="en-GB" sz="1800" noProof="0" dirty="0" smtClean="0"/>
              <a:t> Leeward </a:t>
            </a:r>
            <a:r>
              <a:rPr lang="en-GB" sz="1800" noProof="0" dirty="0" smtClean="0"/>
              <a:t>Islands</a:t>
            </a:r>
            <a:r>
              <a:rPr lang="en-GB" sz="1800" noProof="0" dirty="0" smtClean="0"/>
              <a:t> </a:t>
            </a:r>
            <a:r>
              <a:rPr lang="en-GB" sz="1800" dirty="0" smtClean="0"/>
              <a:t>complete </a:t>
            </a:r>
            <a:r>
              <a:rPr lang="en-GB" sz="1800" dirty="0" smtClean="0"/>
              <a:t>coverage all usage bands</a:t>
            </a:r>
            <a:endParaRPr lang="en-GB" sz="1800" noProof="0" dirty="0" smtClean="0"/>
          </a:p>
          <a:p>
            <a:pPr lvl="2">
              <a:lnSpc>
                <a:spcPct val="90000"/>
              </a:lnSpc>
            </a:pPr>
            <a:endParaRPr lang="en-GB" sz="1800" noProof="0" dirty="0" smtClean="0"/>
          </a:p>
          <a:p>
            <a:pPr lvl="2">
              <a:lnSpc>
                <a:spcPct val="90000"/>
              </a:lnSpc>
            </a:pPr>
            <a:endParaRPr lang="en-GB" sz="1800" noProof="0" dirty="0" smtClean="0"/>
          </a:p>
          <a:p>
            <a:pPr lvl="2">
              <a:lnSpc>
                <a:spcPct val="90000"/>
              </a:lnSpc>
            </a:pPr>
            <a:endParaRPr lang="en-GB" sz="1800" noProof="0" dirty="0" smtClean="0"/>
          </a:p>
          <a:p>
            <a:pPr>
              <a:lnSpc>
                <a:spcPct val="90000"/>
              </a:lnSpc>
            </a:pPr>
            <a:r>
              <a:rPr lang="en-GB" sz="1800" noProof="0" dirty="0" smtClean="0"/>
              <a:t>	</a:t>
            </a:r>
            <a:endParaRPr lang="en-GB" sz="1800" b="1" noProof="0" dirty="0" smtClean="0"/>
          </a:p>
          <a:p>
            <a:pPr>
              <a:lnSpc>
                <a:spcPct val="90000"/>
              </a:lnSpc>
            </a:pPr>
            <a:endParaRPr lang="en-GB" sz="1800" b="1" noProof="0" dirty="0" smtClean="0"/>
          </a:p>
          <a:p>
            <a:pPr>
              <a:lnSpc>
                <a:spcPct val="90000"/>
              </a:lnSpc>
            </a:pPr>
            <a:endParaRPr lang="en-GB" sz="1800" noProof="0" dirty="0" smtClean="0"/>
          </a:p>
          <a:p>
            <a:pPr>
              <a:lnSpc>
                <a:spcPct val="90000"/>
              </a:lnSpc>
            </a:pPr>
            <a:endParaRPr lang="en-GB" sz="1800" noProof="0" dirty="0" smtClean="0"/>
          </a:p>
          <a:p>
            <a:pPr>
              <a:lnSpc>
                <a:spcPct val="90000"/>
              </a:lnSpc>
            </a:pPr>
            <a:endParaRPr lang="en-GB" sz="1800" noProof="0" dirty="0" smtClean="0"/>
          </a:p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pic>
        <p:nvPicPr>
          <p:cNvPr id="4" name="Picture 33" descr="Snelli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309320"/>
            <a:ext cx="1187624" cy="54868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5121" y="2143116"/>
            <a:ext cx="7448879" cy="408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7772400" cy="400110"/>
          </a:xfrm>
          <a:noFill/>
          <a:ln/>
        </p:spPr>
        <p:txBody>
          <a:bodyPr/>
          <a:lstStyle/>
          <a:p>
            <a:r>
              <a:rPr lang="en-GB" noProof="0" dirty="0" smtClean="0">
                <a:solidFill>
                  <a:schemeClr val="tx2"/>
                </a:solidFill>
              </a:rPr>
              <a:t>Maritime Borders (1)		</a:t>
            </a:r>
            <a:r>
              <a:rPr lang="en-GB" noProof="0" dirty="0" smtClean="0">
                <a:solidFill>
                  <a:schemeClr val="tx2"/>
                </a:solidFill>
              </a:rPr>
              <a:t>  </a:t>
            </a:r>
            <a:r>
              <a:rPr lang="en-GB" dirty="0" smtClean="0">
                <a:solidFill>
                  <a:schemeClr val="tx2"/>
                </a:solidFill>
              </a:rPr>
              <a:t>St Kitts &amp; Nevis</a:t>
            </a:r>
            <a:endParaRPr lang="en-GB" noProof="0" dirty="0">
              <a:solidFill>
                <a:schemeClr val="tx2"/>
              </a:solidFill>
            </a:endParaRPr>
          </a:p>
        </p:txBody>
      </p:sp>
      <p:sp>
        <p:nvSpPr>
          <p:cNvPr id="199683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684213" y="1268760"/>
            <a:ext cx="8459787" cy="1296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noProof="0" smtClean="0"/>
              <a:t>	</a:t>
            </a:r>
            <a:endParaRPr lang="en-GB" sz="1800" b="1" noProof="0" smtClean="0"/>
          </a:p>
          <a:p>
            <a:pPr>
              <a:lnSpc>
                <a:spcPct val="90000"/>
              </a:lnSpc>
            </a:pPr>
            <a:endParaRPr lang="en-GB" sz="1800" b="1" noProof="0" smtClean="0"/>
          </a:p>
          <a:p>
            <a:pPr>
              <a:lnSpc>
                <a:spcPct val="90000"/>
              </a:lnSpc>
            </a:pPr>
            <a:endParaRPr lang="en-GB" sz="1800" noProof="0" smtClean="0"/>
          </a:p>
          <a:p>
            <a:pPr>
              <a:lnSpc>
                <a:spcPct val="90000"/>
              </a:lnSpc>
            </a:pPr>
            <a:endParaRPr lang="en-GB" sz="1800" noProof="0" smtClean="0"/>
          </a:p>
          <a:p>
            <a:pPr>
              <a:lnSpc>
                <a:spcPct val="90000"/>
              </a:lnSpc>
            </a:pPr>
            <a:endParaRPr lang="en-GB" sz="1800" noProof="0" smtClean="0"/>
          </a:p>
          <a:p>
            <a:pPr>
              <a:lnSpc>
                <a:spcPct val="90000"/>
              </a:lnSpc>
            </a:pPr>
            <a:endParaRPr lang="en-GB" sz="1800" noProof="0"/>
          </a:p>
        </p:txBody>
      </p:sp>
      <p:pic>
        <p:nvPicPr>
          <p:cNvPr id="4" name="Picture 33" descr="Snelli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309320"/>
            <a:ext cx="1187624" cy="548680"/>
          </a:xfrm>
          <a:prstGeom prst="rect">
            <a:avLst/>
          </a:prstGeom>
          <a:noFill/>
        </p:spPr>
      </p:pic>
      <p:pic>
        <p:nvPicPr>
          <p:cNvPr id="1026" name="Picture 2" descr="C:\Documents and Settings\Laptop013_2\Mijn documenten\MACHC all\DSC_3891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142984"/>
            <a:ext cx="7803145" cy="5165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7772400" cy="400110"/>
          </a:xfrm>
          <a:noFill/>
          <a:ln/>
        </p:spPr>
        <p:txBody>
          <a:bodyPr/>
          <a:lstStyle/>
          <a:p>
            <a:r>
              <a:rPr lang="en-GB" noProof="0" dirty="0" smtClean="0">
                <a:solidFill>
                  <a:schemeClr val="tx2"/>
                </a:solidFill>
              </a:rPr>
              <a:t>Maritime Borders </a:t>
            </a:r>
            <a:r>
              <a:rPr lang="en-GB" noProof="0" dirty="0" smtClean="0">
                <a:solidFill>
                  <a:schemeClr val="tx2"/>
                </a:solidFill>
              </a:rPr>
              <a:t>(2)</a:t>
            </a:r>
            <a:r>
              <a:rPr lang="en-GB" noProof="0" dirty="0" smtClean="0">
                <a:solidFill>
                  <a:schemeClr val="tx2"/>
                </a:solidFill>
              </a:rPr>
              <a:t>		</a:t>
            </a:r>
            <a:r>
              <a:rPr lang="en-GB" dirty="0" smtClean="0">
                <a:solidFill>
                  <a:schemeClr val="tx2"/>
                </a:solidFill>
              </a:rPr>
              <a:t> St Kitts &amp; Nevis</a:t>
            </a:r>
            <a:endParaRPr lang="en-GB" noProof="0" dirty="0">
              <a:solidFill>
                <a:schemeClr val="tx2"/>
              </a:solidFill>
            </a:endParaRPr>
          </a:p>
        </p:txBody>
      </p:sp>
      <p:sp>
        <p:nvSpPr>
          <p:cNvPr id="199683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684213" y="1268760"/>
            <a:ext cx="8459787" cy="1296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noProof="0" smtClean="0"/>
              <a:t>	</a:t>
            </a:r>
            <a:endParaRPr lang="en-GB" sz="1800" b="1" noProof="0" smtClean="0"/>
          </a:p>
          <a:p>
            <a:pPr>
              <a:lnSpc>
                <a:spcPct val="90000"/>
              </a:lnSpc>
            </a:pPr>
            <a:endParaRPr lang="en-GB" sz="1800" b="1" noProof="0" smtClean="0"/>
          </a:p>
          <a:p>
            <a:pPr>
              <a:lnSpc>
                <a:spcPct val="90000"/>
              </a:lnSpc>
            </a:pPr>
            <a:endParaRPr lang="en-GB" sz="1800" noProof="0" smtClean="0"/>
          </a:p>
          <a:p>
            <a:pPr>
              <a:lnSpc>
                <a:spcPct val="90000"/>
              </a:lnSpc>
            </a:pPr>
            <a:endParaRPr lang="en-GB" sz="1800" noProof="0" smtClean="0"/>
          </a:p>
          <a:p>
            <a:pPr>
              <a:lnSpc>
                <a:spcPct val="90000"/>
              </a:lnSpc>
            </a:pPr>
            <a:endParaRPr lang="en-GB" sz="1800" noProof="0" smtClean="0"/>
          </a:p>
          <a:p>
            <a:pPr>
              <a:lnSpc>
                <a:spcPct val="90000"/>
              </a:lnSpc>
            </a:pPr>
            <a:endParaRPr lang="en-GB" sz="1800" noProof="0"/>
          </a:p>
        </p:txBody>
      </p:sp>
      <p:pic>
        <p:nvPicPr>
          <p:cNvPr id="4" name="Picture 33" descr="Snelli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309320"/>
            <a:ext cx="1187624" cy="548680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357158" y="1285860"/>
            <a:ext cx="8358246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Progress with St </a:t>
            </a:r>
            <a:r>
              <a:rPr lang="en-US" dirty="0" err="1" smtClean="0"/>
              <a:t>Kitts&amp;Nevis</a:t>
            </a:r>
            <a:r>
              <a:rPr lang="en-US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B</a:t>
            </a:r>
            <a:r>
              <a:rPr lang="en-US" dirty="0" smtClean="0"/>
              <a:t>ase points St </a:t>
            </a:r>
            <a:r>
              <a:rPr lang="en-US" dirty="0" err="1" smtClean="0"/>
              <a:t>Kitts&amp;Nevis</a:t>
            </a:r>
            <a:r>
              <a:rPr lang="en-US" dirty="0" smtClean="0"/>
              <a:t>, Saba and St Eustatius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Productive technical meeting in London, High Commission at Commonwealth (29</a:t>
            </a:r>
            <a:r>
              <a:rPr lang="en-US" baseline="30000" dirty="0" smtClean="0"/>
              <a:t>th</a:t>
            </a:r>
            <a:r>
              <a:rPr lang="en-US" dirty="0" smtClean="0"/>
              <a:t> October)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Final round mid 2014</a:t>
            </a:r>
          </a:p>
          <a:p>
            <a:endParaRPr lang="en-US" dirty="0" smtClean="0"/>
          </a:p>
          <a:p>
            <a:endParaRPr lang="nl-NL" dirty="0"/>
          </a:p>
        </p:txBody>
      </p:sp>
      <p:pic>
        <p:nvPicPr>
          <p:cNvPr id="1027" name="Picture 3" descr="C:\Documents and Settings\Laptop013_2\Mijn documenten\MACHC all\DSC_3907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1485" y="3071810"/>
            <a:ext cx="4452515" cy="3259381"/>
          </a:xfrm>
          <a:prstGeom prst="rect">
            <a:avLst/>
          </a:prstGeom>
          <a:noFill/>
        </p:spPr>
      </p:pic>
      <p:pic>
        <p:nvPicPr>
          <p:cNvPr id="1028" name="Picture 4" descr="C:\Documents and Settings\Laptop013_2\Mijn documenten\MACHC all\stkittsmeeting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6190"/>
            <a:ext cx="3833818" cy="2539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7772400" cy="400110"/>
          </a:xfrm>
          <a:noFill/>
          <a:ln/>
        </p:spPr>
        <p:txBody>
          <a:bodyPr/>
          <a:lstStyle/>
          <a:p>
            <a:r>
              <a:rPr lang="en-GB" noProof="0" dirty="0" smtClean="0">
                <a:solidFill>
                  <a:schemeClr val="tx2"/>
                </a:solidFill>
              </a:rPr>
              <a:t>Maritime Borders </a:t>
            </a:r>
            <a:r>
              <a:rPr lang="en-GB" noProof="0" dirty="0" smtClean="0">
                <a:solidFill>
                  <a:schemeClr val="tx2"/>
                </a:solidFill>
              </a:rPr>
              <a:t>(3)</a:t>
            </a:r>
            <a:r>
              <a:rPr lang="en-GB" noProof="0" dirty="0" smtClean="0">
                <a:solidFill>
                  <a:schemeClr val="tx2"/>
                </a:solidFill>
              </a:rPr>
              <a:t>		</a:t>
            </a:r>
            <a:r>
              <a:rPr lang="en-GB" dirty="0" smtClean="0">
                <a:solidFill>
                  <a:schemeClr val="tx2"/>
                </a:solidFill>
              </a:rPr>
              <a:t> St Kitts &amp; Nevis</a:t>
            </a:r>
            <a:endParaRPr lang="en-GB" noProof="0" dirty="0">
              <a:solidFill>
                <a:schemeClr val="tx2"/>
              </a:solidFill>
            </a:endParaRPr>
          </a:p>
        </p:txBody>
      </p:sp>
      <p:sp>
        <p:nvSpPr>
          <p:cNvPr id="199683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-1000164" y="0"/>
            <a:ext cx="8459787" cy="1296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noProof="0" dirty="0" smtClean="0"/>
              <a:t>	</a:t>
            </a:r>
            <a:endParaRPr lang="en-GB" sz="1800" b="1" noProof="0" dirty="0" smtClean="0"/>
          </a:p>
          <a:p>
            <a:pPr>
              <a:lnSpc>
                <a:spcPct val="90000"/>
              </a:lnSpc>
            </a:pPr>
            <a:endParaRPr lang="en-GB" sz="1800" b="1" noProof="0" dirty="0" smtClean="0"/>
          </a:p>
          <a:p>
            <a:pPr>
              <a:lnSpc>
                <a:spcPct val="90000"/>
              </a:lnSpc>
            </a:pPr>
            <a:endParaRPr lang="en-GB" sz="1800" noProof="0" dirty="0" smtClean="0"/>
          </a:p>
          <a:p>
            <a:pPr>
              <a:lnSpc>
                <a:spcPct val="90000"/>
              </a:lnSpc>
            </a:pPr>
            <a:endParaRPr lang="en-GB" sz="1800" noProof="0" dirty="0" smtClean="0"/>
          </a:p>
          <a:p>
            <a:pPr>
              <a:lnSpc>
                <a:spcPct val="90000"/>
              </a:lnSpc>
            </a:pPr>
            <a:endParaRPr lang="en-GB" sz="1800" noProof="0" dirty="0" smtClean="0"/>
          </a:p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pic>
        <p:nvPicPr>
          <p:cNvPr id="4" name="Picture 33" descr="Snelli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309320"/>
            <a:ext cx="1187624" cy="54868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43853" t="14846" r="2492" b="29540"/>
          <a:stretch>
            <a:fillRect/>
          </a:stretch>
        </p:blipFill>
        <p:spPr bwMode="auto">
          <a:xfrm>
            <a:off x="0" y="1071546"/>
            <a:ext cx="4572032" cy="501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5072066" y="1928802"/>
            <a:ext cx="42862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Future steps: </a:t>
            </a:r>
          </a:p>
          <a:p>
            <a:r>
              <a:rPr lang="en-US" u="sng" dirty="0" smtClean="0"/>
              <a:t>Three-lateral-point</a:t>
            </a:r>
            <a:r>
              <a:rPr lang="en-US" dirty="0" smtClean="0"/>
              <a:t> with France, St </a:t>
            </a:r>
            <a:r>
              <a:rPr lang="en-US" dirty="0" err="1" smtClean="0"/>
              <a:t>Kitts&amp;Nevis</a:t>
            </a:r>
            <a:r>
              <a:rPr lang="en-US" dirty="0" smtClean="0"/>
              <a:t> and NL</a:t>
            </a:r>
            <a:endParaRPr lang="nl-NL" dirty="0"/>
          </a:p>
        </p:txBody>
      </p:sp>
      <p:sp>
        <p:nvSpPr>
          <p:cNvPr id="9" name="Ovaal 8"/>
          <p:cNvSpPr/>
          <p:nvPr/>
        </p:nvSpPr>
        <p:spPr bwMode="auto">
          <a:xfrm>
            <a:off x="-642974" y="-142900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al 9"/>
          <p:cNvSpPr/>
          <p:nvPr/>
        </p:nvSpPr>
        <p:spPr bwMode="auto">
          <a:xfrm>
            <a:off x="3214678" y="3429000"/>
            <a:ext cx="500066" cy="42862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2" name="Gebogen verbindingslijn 11"/>
          <p:cNvCxnSpPr/>
          <p:nvPr/>
        </p:nvCxnSpPr>
        <p:spPr bwMode="auto">
          <a:xfrm rot="16200000" flipV="1">
            <a:off x="5643570" y="3286124"/>
            <a:ext cx="71438" cy="71438"/>
          </a:xfrm>
          <a:prstGeom prst="bentConnector3">
            <a:avLst>
              <a:gd name="adj1" fmla="val -148308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Vrije vorm 14"/>
          <p:cNvSpPr/>
          <p:nvPr/>
        </p:nvSpPr>
        <p:spPr bwMode="auto">
          <a:xfrm>
            <a:off x="3825025" y="3335628"/>
            <a:ext cx="2678806" cy="1609859"/>
          </a:xfrm>
          <a:custGeom>
            <a:avLst/>
            <a:gdLst>
              <a:gd name="connsiteX0" fmla="*/ 2021983 w 2678806"/>
              <a:gd name="connsiteY0" fmla="*/ 0 h 1609859"/>
              <a:gd name="connsiteX1" fmla="*/ 2356834 w 2678806"/>
              <a:gd name="connsiteY1" fmla="*/ 1532586 h 1609859"/>
              <a:gd name="connsiteX2" fmla="*/ 90152 w 2678806"/>
              <a:gd name="connsiteY2" fmla="*/ 463640 h 1609859"/>
              <a:gd name="connsiteX3" fmla="*/ 90152 w 2678806"/>
              <a:gd name="connsiteY3" fmla="*/ 463640 h 1609859"/>
              <a:gd name="connsiteX4" fmla="*/ 90152 w 2678806"/>
              <a:gd name="connsiteY4" fmla="*/ 463640 h 1609859"/>
              <a:gd name="connsiteX5" fmla="*/ 90152 w 2678806"/>
              <a:gd name="connsiteY5" fmla="*/ 463640 h 1609859"/>
              <a:gd name="connsiteX6" fmla="*/ 64395 w 2678806"/>
              <a:gd name="connsiteY6" fmla="*/ 489397 h 1609859"/>
              <a:gd name="connsiteX7" fmla="*/ 0 w 2678806"/>
              <a:gd name="connsiteY7" fmla="*/ 450761 h 1609859"/>
              <a:gd name="connsiteX8" fmla="*/ 0 w 2678806"/>
              <a:gd name="connsiteY8" fmla="*/ 450761 h 160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8806" h="1609859">
                <a:moveTo>
                  <a:pt x="2021983" y="0"/>
                </a:moveTo>
                <a:cubicBezTo>
                  <a:pt x="2350394" y="727656"/>
                  <a:pt x="2678806" y="1455313"/>
                  <a:pt x="2356834" y="1532586"/>
                </a:cubicBezTo>
                <a:cubicBezTo>
                  <a:pt x="2034862" y="1609859"/>
                  <a:pt x="90152" y="463640"/>
                  <a:pt x="90152" y="463640"/>
                </a:cubicBezTo>
                <a:lnTo>
                  <a:pt x="90152" y="463640"/>
                </a:lnTo>
                <a:lnTo>
                  <a:pt x="90152" y="463640"/>
                </a:lnTo>
                <a:lnTo>
                  <a:pt x="90152" y="463640"/>
                </a:lnTo>
                <a:cubicBezTo>
                  <a:pt x="85859" y="467933"/>
                  <a:pt x="79420" y="491543"/>
                  <a:pt x="64395" y="489397"/>
                </a:cubicBezTo>
                <a:cubicBezTo>
                  <a:pt x="49370" y="487251"/>
                  <a:pt x="0" y="450761"/>
                  <a:pt x="0" y="450761"/>
                </a:cubicBezTo>
                <a:lnTo>
                  <a:pt x="0" y="450761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Vrije vorm 17"/>
          <p:cNvSpPr/>
          <p:nvPr/>
        </p:nvSpPr>
        <p:spPr bwMode="auto">
          <a:xfrm>
            <a:off x="3714744" y="3429000"/>
            <a:ext cx="2534992" cy="927278"/>
          </a:xfrm>
          <a:custGeom>
            <a:avLst/>
            <a:gdLst>
              <a:gd name="connsiteX0" fmla="*/ 2382592 w 2534992"/>
              <a:gd name="connsiteY0" fmla="*/ 0 h 927278"/>
              <a:gd name="connsiteX1" fmla="*/ 2137893 w 2534992"/>
              <a:gd name="connsiteY1" fmla="*/ 875763 h 927278"/>
              <a:gd name="connsiteX2" fmla="*/ 0 w 2534992"/>
              <a:gd name="connsiteY2" fmla="*/ 309093 h 927278"/>
              <a:gd name="connsiteX3" fmla="*/ 0 w 2534992"/>
              <a:gd name="connsiteY3" fmla="*/ 309093 h 927278"/>
              <a:gd name="connsiteX4" fmla="*/ 0 w 2534992"/>
              <a:gd name="connsiteY4" fmla="*/ 309093 h 927278"/>
              <a:gd name="connsiteX5" fmla="*/ 0 w 2534992"/>
              <a:gd name="connsiteY5" fmla="*/ 309093 h 927278"/>
              <a:gd name="connsiteX6" fmla="*/ 0 w 2534992"/>
              <a:gd name="connsiteY6" fmla="*/ 309093 h 927278"/>
              <a:gd name="connsiteX7" fmla="*/ 0 w 2534992"/>
              <a:gd name="connsiteY7" fmla="*/ 309093 h 927278"/>
              <a:gd name="connsiteX8" fmla="*/ 0 w 2534992"/>
              <a:gd name="connsiteY8" fmla="*/ 309093 h 92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4992" h="927278">
                <a:moveTo>
                  <a:pt x="2382592" y="0"/>
                </a:moveTo>
                <a:cubicBezTo>
                  <a:pt x="2458792" y="412124"/>
                  <a:pt x="2534992" y="824248"/>
                  <a:pt x="2137893" y="875763"/>
                </a:cubicBezTo>
                <a:cubicBezTo>
                  <a:pt x="1740794" y="927278"/>
                  <a:pt x="0" y="309093"/>
                  <a:pt x="0" y="309093"/>
                </a:cubicBezTo>
                <a:lnTo>
                  <a:pt x="0" y="309093"/>
                </a:lnTo>
                <a:lnTo>
                  <a:pt x="0" y="309093"/>
                </a:lnTo>
                <a:lnTo>
                  <a:pt x="0" y="309093"/>
                </a:lnTo>
                <a:lnTo>
                  <a:pt x="0" y="309093"/>
                </a:lnTo>
                <a:lnTo>
                  <a:pt x="0" y="309093"/>
                </a:lnTo>
                <a:lnTo>
                  <a:pt x="0" y="309093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l="7475" r="11372" b="28070"/>
          <a:stretch>
            <a:fillRect/>
          </a:stretch>
        </p:blipFill>
        <p:spPr bwMode="auto">
          <a:xfrm>
            <a:off x="5868144" y="2060848"/>
            <a:ext cx="1656184" cy="159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7772400" cy="400110"/>
          </a:xfrm>
          <a:noFill/>
          <a:ln/>
        </p:spPr>
        <p:txBody>
          <a:bodyPr/>
          <a:lstStyle/>
          <a:p>
            <a:r>
              <a:rPr lang="en-GB" noProof="0" dirty="0" smtClean="0">
                <a:solidFill>
                  <a:schemeClr val="tx2"/>
                </a:solidFill>
              </a:rPr>
              <a:t>Capacity </a:t>
            </a:r>
            <a:r>
              <a:rPr lang="en-GB" noProof="0" dirty="0" smtClean="0">
                <a:solidFill>
                  <a:schemeClr val="tx2"/>
                </a:solidFill>
              </a:rPr>
              <a:t>building</a:t>
            </a:r>
            <a:r>
              <a:rPr lang="en-GB" noProof="0" dirty="0" smtClean="0">
                <a:solidFill>
                  <a:schemeClr val="tx2"/>
                </a:solidFill>
              </a:rPr>
              <a:t>		   Offering</a:t>
            </a:r>
            <a:endParaRPr lang="en-GB" noProof="0" dirty="0">
              <a:solidFill>
                <a:schemeClr val="tx2"/>
              </a:solidFill>
            </a:endParaRPr>
          </a:p>
        </p:txBody>
      </p:sp>
      <p:sp>
        <p:nvSpPr>
          <p:cNvPr id="199683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684213" y="1268760"/>
            <a:ext cx="8459787" cy="1296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noProof="0" dirty="0" smtClean="0"/>
              <a:t>	</a:t>
            </a:r>
            <a:endParaRPr lang="en-GB" sz="1800" b="1" noProof="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800" noProof="0" dirty="0" smtClean="0"/>
              <a:t> Practical traineeship on board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GB" sz="1800" noProof="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800" dirty="0" smtClean="0"/>
              <a:t> Practical support with deployable teams: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1800" noProof="0" dirty="0" smtClean="0"/>
              <a:t> knowledge 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1800" dirty="0" smtClean="0"/>
              <a:t> equipment MBES, post processing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1800" dirty="0" smtClean="0"/>
              <a:t> local tug boats as platform</a:t>
            </a:r>
          </a:p>
          <a:p>
            <a:pPr>
              <a:lnSpc>
                <a:spcPct val="90000"/>
              </a:lnSpc>
            </a:pPr>
            <a:endParaRPr lang="en-GB" sz="1800" noProof="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800" noProof="0" dirty="0" smtClean="0"/>
              <a:t> Practical traineeship at the office</a:t>
            </a:r>
          </a:p>
          <a:p>
            <a:pPr>
              <a:lnSpc>
                <a:spcPct val="90000"/>
              </a:lnSpc>
            </a:pPr>
            <a:endParaRPr lang="en-GB" sz="1800" noProof="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800" noProof="0" dirty="0" smtClean="0"/>
              <a:t> Coproduction program Suriname in</a:t>
            </a:r>
          </a:p>
          <a:p>
            <a:pPr>
              <a:lnSpc>
                <a:spcPct val="90000"/>
              </a:lnSpc>
            </a:pPr>
            <a:r>
              <a:rPr lang="en-GB" sz="1800" noProof="0" dirty="0" smtClean="0"/>
              <a:t>  nautical charting and </a:t>
            </a:r>
            <a:r>
              <a:rPr lang="en-GB" sz="1800" noProof="0" dirty="0" err="1" smtClean="0"/>
              <a:t>hydrography</a:t>
            </a:r>
            <a:endParaRPr lang="en-GB" sz="1800" noProof="0" dirty="0" smtClean="0"/>
          </a:p>
          <a:p>
            <a:pPr>
              <a:lnSpc>
                <a:spcPct val="90000"/>
              </a:lnSpc>
            </a:pPr>
            <a:r>
              <a:rPr lang="en-GB" sz="1800" noProof="0" dirty="0" smtClean="0"/>
              <a:t>   </a:t>
            </a:r>
          </a:p>
          <a:p>
            <a:pPr>
              <a:lnSpc>
                <a:spcPct val="90000"/>
              </a:lnSpc>
            </a:pPr>
            <a:r>
              <a:rPr lang="en-GB" sz="1800" noProof="0" dirty="0" smtClean="0"/>
              <a:t>   </a:t>
            </a:r>
          </a:p>
          <a:p>
            <a:pPr>
              <a:lnSpc>
                <a:spcPct val="90000"/>
              </a:lnSpc>
            </a:pPr>
            <a:endParaRPr lang="en-GB" sz="1800" noProof="0" dirty="0" smtClean="0"/>
          </a:p>
          <a:p>
            <a:pPr>
              <a:lnSpc>
                <a:spcPct val="90000"/>
              </a:lnSpc>
            </a:pPr>
            <a:endParaRPr lang="en-GB" sz="1800" noProof="0" dirty="0" smtClean="0"/>
          </a:p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pic>
        <p:nvPicPr>
          <p:cNvPr id="4" name="Picture 33" descr="Snelli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6309320"/>
            <a:ext cx="1187624" cy="548680"/>
          </a:xfrm>
          <a:prstGeom prst="rect">
            <a:avLst/>
          </a:prstGeom>
          <a:noFill/>
        </p:spPr>
      </p:pic>
      <p:pic>
        <p:nvPicPr>
          <p:cNvPr id="7" name="Picture 33" descr="Snelli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052736"/>
            <a:ext cx="2313308" cy="1293742"/>
          </a:xfrm>
          <a:prstGeom prst="rect">
            <a:avLst/>
          </a:prstGeom>
          <a:noFill/>
        </p:spPr>
      </p:pic>
      <p:pic>
        <p:nvPicPr>
          <p:cNvPr id="9" name="Picture 180" descr="k110_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789040"/>
            <a:ext cx="1981200" cy="1123950"/>
          </a:xfrm>
          <a:prstGeom prst="rect">
            <a:avLst/>
          </a:prstGeom>
          <a:noFill/>
        </p:spPr>
      </p:pic>
      <p:pic>
        <p:nvPicPr>
          <p:cNvPr id="10" name="Picture 13" descr="_DSC40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83949"/>
            <a:ext cx="3571868" cy="237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2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7" cy="316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7772400" cy="400110"/>
          </a:xfrm>
          <a:noFill/>
          <a:ln/>
        </p:spPr>
        <p:txBody>
          <a:bodyPr/>
          <a:lstStyle/>
          <a:p>
            <a:r>
              <a:rPr lang="en-GB" noProof="0" dirty="0" smtClean="0">
                <a:solidFill>
                  <a:schemeClr val="tx2"/>
                </a:solidFill>
              </a:rPr>
              <a:t>Room for </a:t>
            </a:r>
            <a:r>
              <a:rPr lang="en-GB" noProof="0" dirty="0" smtClean="0">
                <a:solidFill>
                  <a:schemeClr val="tx2"/>
                </a:solidFill>
              </a:rPr>
              <a:t>improvement        (1)</a:t>
            </a:r>
            <a:endParaRPr lang="en-GB" noProof="0" dirty="0">
              <a:solidFill>
                <a:schemeClr val="tx2"/>
              </a:solidFill>
            </a:endParaRPr>
          </a:p>
        </p:txBody>
      </p:sp>
      <p:sp>
        <p:nvSpPr>
          <p:cNvPr id="199683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214282" y="1357298"/>
            <a:ext cx="8459787" cy="3446694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180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800" noProof="0" dirty="0" smtClean="0"/>
              <a:t> </a:t>
            </a:r>
            <a:r>
              <a:rPr lang="en-GB" sz="1800" dirty="0" smtClean="0"/>
              <a:t>Evaluation </a:t>
            </a:r>
            <a:r>
              <a:rPr lang="en-GB" sz="1800" noProof="0" dirty="0" smtClean="0"/>
              <a:t>of systematic resurvey needs Leeward Islands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GB" sz="1800" noProof="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800" dirty="0" smtClean="0"/>
              <a:t> Shipping analyses based on AIS-like </a:t>
            </a:r>
            <a:r>
              <a:rPr lang="en-GB" sz="1800" dirty="0" smtClean="0"/>
              <a:t>monitoring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GB" sz="180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800" noProof="0" dirty="0" smtClean="0"/>
              <a:t> </a:t>
            </a:r>
            <a:r>
              <a:rPr lang="en-GB" sz="1800" noProof="0" dirty="0" smtClean="0"/>
              <a:t>Changed constitution of the 6 Islands: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GB" sz="1800" noProof="0" dirty="0" smtClean="0"/>
          </a:p>
          <a:p>
            <a:pPr lvl="3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1800" noProof="0" dirty="0" smtClean="0"/>
              <a:t> from unwritten law to Act on </a:t>
            </a:r>
            <a:r>
              <a:rPr lang="en-GB" sz="1800" noProof="0" dirty="0" err="1" smtClean="0"/>
              <a:t>Hydrography</a:t>
            </a:r>
            <a:endParaRPr lang="en-GB" sz="1800" noProof="0" dirty="0" smtClean="0"/>
          </a:p>
          <a:p>
            <a:pPr lvl="3">
              <a:lnSpc>
                <a:spcPct val="90000"/>
              </a:lnSpc>
              <a:buFont typeface="Wingdings" pitchFamily="2" charset="2"/>
              <a:buChar char="Ø"/>
            </a:pPr>
            <a:endParaRPr lang="en-GB" sz="1800" noProof="0" dirty="0" smtClean="0"/>
          </a:p>
          <a:p>
            <a:pPr lvl="3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1800" noProof="0" dirty="0" smtClean="0"/>
              <a:t> closer look at additional needs and developments</a:t>
            </a:r>
          </a:p>
          <a:p>
            <a:pPr lvl="3">
              <a:lnSpc>
                <a:spcPct val="90000"/>
              </a:lnSpc>
              <a:buFont typeface="Wingdings" pitchFamily="2" charset="2"/>
              <a:buChar char="Ø"/>
            </a:pPr>
            <a:endParaRPr lang="en-GB" sz="1800" noProof="0" dirty="0" smtClean="0"/>
          </a:p>
          <a:p>
            <a:pPr lvl="3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1800" noProof="0" dirty="0" smtClean="0"/>
              <a:t> </a:t>
            </a:r>
            <a:r>
              <a:rPr lang="en-GB" sz="1800" dirty="0" smtClean="0"/>
              <a:t>development of a</a:t>
            </a:r>
            <a:r>
              <a:rPr lang="en-GB" sz="1800" noProof="0" dirty="0" smtClean="0"/>
              <a:t> </a:t>
            </a:r>
            <a:r>
              <a:rPr lang="en-GB" sz="1800" noProof="0" dirty="0" smtClean="0"/>
              <a:t>Netherlands Caribbean geo portal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GB" sz="1800" noProof="0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en-GB" sz="1800" noProof="0" dirty="0" smtClean="0"/>
          </a:p>
          <a:p>
            <a:pPr>
              <a:lnSpc>
                <a:spcPct val="90000"/>
              </a:lnSpc>
            </a:pPr>
            <a:r>
              <a:rPr lang="en-GB" sz="1800" noProof="0" dirty="0" smtClean="0"/>
              <a:t>   </a:t>
            </a:r>
          </a:p>
          <a:p>
            <a:pPr>
              <a:lnSpc>
                <a:spcPct val="90000"/>
              </a:lnSpc>
            </a:pPr>
            <a:r>
              <a:rPr lang="en-GB" sz="1800" noProof="0" dirty="0" smtClean="0"/>
              <a:t>   </a:t>
            </a:r>
          </a:p>
          <a:p>
            <a:pPr>
              <a:lnSpc>
                <a:spcPct val="90000"/>
              </a:lnSpc>
            </a:pPr>
            <a:endParaRPr lang="en-GB" sz="1800" noProof="0" dirty="0" smtClean="0"/>
          </a:p>
          <a:p>
            <a:pPr>
              <a:lnSpc>
                <a:spcPct val="90000"/>
              </a:lnSpc>
            </a:pPr>
            <a:endParaRPr lang="en-GB" sz="1800" noProof="0" dirty="0" smtClean="0"/>
          </a:p>
          <a:p>
            <a:pPr>
              <a:lnSpc>
                <a:spcPct val="90000"/>
              </a:lnSpc>
            </a:pPr>
            <a:endParaRPr lang="en-GB" sz="1800" noProof="0" dirty="0"/>
          </a:p>
        </p:txBody>
      </p:sp>
      <p:pic>
        <p:nvPicPr>
          <p:cNvPr id="4" name="Picture 33" descr="Snelli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6309320"/>
            <a:ext cx="1187624" cy="548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251520" y="1196752"/>
            <a:ext cx="8892480" cy="1296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noProof="0" dirty="0" smtClean="0"/>
              <a:t>	</a:t>
            </a:r>
            <a:endParaRPr lang="en-GB" sz="1800" b="1" noProof="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1800" dirty="0" smtClean="0"/>
              <a:t> </a:t>
            </a:r>
            <a:r>
              <a:rPr lang="en-GB" sz="1800" noProof="0" dirty="0" smtClean="0"/>
              <a:t>Emphasis </a:t>
            </a:r>
            <a:r>
              <a:rPr lang="en-GB" sz="1800" noProof="0" dirty="0" smtClean="0"/>
              <a:t>on formalised technical cooperation (</a:t>
            </a:r>
            <a:r>
              <a:rPr lang="en-GB" sz="1800" noProof="0" dirty="0" err="1" smtClean="0"/>
              <a:t>bilaterals</a:t>
            </a:r>
            <a:r>
              <a:rPr lang="en-GB" sz="1800" noProof="0" dirty="0" smtClean="0"/>
              <a:t>):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GB" sz="1800" noProof="0" dirty="0" smtClean="0"/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1800" noProof="0" dirty="0" smtClean="0"/>
              <a:t> </a:t>
            </a:r>
            <a:r>
              <a:rPr lang="en-GB" sz="1800" noProof="0" dirty="0" smtClean="0"/>
              <a:t>Venezuela: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endParaRPr lang="en-GB" sz="1800" dirty="0" smtClean="0"/>
          </a:p>
          <a:p>
            <a:pPr lvl="4">
              <a:lnSpc>
                <a:spcPct val="90000"/>
              </a:lnSpc>
            </a:pPr>
            <a:r>
              <a:rPr lang="en-GB" sz="1800" noProof="0" dirty="0" smtClean="0"/>
              <a:t> good cooperation on working level</a:t>
            </a:r>
          </a:p>
          <a:p>
            <a:pPr lvl="4">
              <a:lnSpc>
                <a:spcPct val="150000"/>
              </a:lnSpc>
            </a:pPr>
            <a:r>
              <a:rPr lang="en-GB" sz="1800" dirty="0" smtClean="0"/>
              <a:t> </a:t>
            </a:r>
            <a:r>
              <a:rPr lang="en-GB" sz="1800" dirty="0" err="1" smtClean="0"/>
              <a:t>bilat</a:t>
            </a:r>
            <a:r>
              <a:rPr lang="en-GB" sz="1800" dirty="0" smtClean="0"/>
              <a:t> in progress</a:t>
            </a:r>
            <a:endParaRPr lang="en-GB" sz="1800" noProof="0" dirty="0" smtClean="0"/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endParaRPr lang="en-GB" sz="1800" noProof="0" dirty="0" smtClean="0"/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1800" noProof="0" dirty="0" smtClean="0"/>
              <a:t> </a:t>
            </a:r>
            <a:r>
              <a:rPr lang="en-GB" sz="1800" dirty="0" smtClean="0"/>
              <a:t>focus at:</a:t>
            </a:r>
            <a:r>
              <a:rPr lang="en-GB" sz="1800" noProof="0" dirty="0" smtClean="0"/>
              <a:t> </a:t>
            </a:r>
          </a:p>
          <a:p>
            <a:pPr lvl="4">
              <a:lnSpc>
                <a:spcPct val="150000"/>
              </a:lnSpc>
            </a:pPr>
            <a:r>
              <a:rPr lang="en-GB" sz="1800" dirty="0" smtClean="0"/>
              <a:t> </a:t>
            </a:r>
            <a:r>
              <a:rPr lang="en-GB" sz="1800" noProof="0" dirty="0" smtClean="0"/>
              <a:t>exchange </a:t>
            </a:r>
            <a:r>
              <a:rPr lang="en-GB" sz="1800" noProof="0" dirty="0" smtClean="0"/>
              <a:t>of validated source data </a:t>
            </a:r>
            <a:r>
              <a:rPr lang="en-GB" sz="1800" noProof="0" dirty="0" err="1" smtClean="0"/>
              <a:t>i.s.o</a:t>
            </a:r>
            <a:r>
              <a:rPr lang="en-GB" sz="1800" noProof="0" dirty="0" smtClean="0"/>
              <a:t>. </a:t>
            </a:r>
            <a:r>
              <a:rPr lang="en-GB" sz="1800" dirty="0" smtClean="0"/>
              <a:t>p</a:t>
            </a:r>
            <a:r>
              <a:rPr lang="en-GB" sz="1800" noProof="0" dirty="0" err="1" smtClean="0"/>
              <a:t>roducts</a:t>
            </a:r>
            <a:r>
              <a:rPr lang="en-GB" sz="1800" noProof="0" dirty="0" smtClean="0"/>
              <a:t> only</a:t>
            </a:r>
          </a:p>
          <a:p>
            <a:pPr lvl="4">
              <a:lnSpc>
                <a:spcPct val="150000"/>
              </a:lnSpc>
            </a:pPr>
            <a:r>
              <a:rPr lang="en-GB" sz="1800" dirty="0" smtClean="0"/>
              <a:t> </a:t>
            </a:r>
            <a:r>
              <a:rPr lang="en-GB" sz="1800" dirty="0" smtClean="0"/>
              <a:t>continuous exchange of NTM and source data changes</a:t>
            </a:r>
            <a:endParaRPr lang="en-GB" sz="1800" noProof="0" dirty="0" smtClean="0"/>
          </a:p>
          <a:p>
            <a:pPr lvl="4">
              <a:lnSpc>
                <a:spcPct val="150000"/>
              </a:lnSpc>
            </a:pPr>
            <a:r>
              <a:rPr lang="en-GB" sz="1800" dirty="0" smtClean="0"/>
              <a:t> </a:t>
            </a:r>
            <a:r>
              <a:rPr lang="en-GB" sz="1800" dirty="0" smtClean="0"/>
              <a:t>combined effort in validation of ENC and paper charts</a:t>
            </a:r>
          </a:p>
          <a:p>
            <a:pPr lvl="4">
              <a:lnSpc>
                <a:spcPct val="90000"/>
              </a:lnSpc>
            </a:pPr>
            <a:endParaRPr lang="en-GB" sz="1800" noProof="0" dirty="0" smtClean="0"/>
          </a:p>
          <a:p>
            <a:pPr>
              <a:lnSpc>
                <a:spcPct val="90000"/>
              </a:lnSpc>
            </a:pPr>
            <a:endParaRPr lang="nl-NL" sz="1800" dirty="0"/>
          </a:p>
          <a:p>
            <a:pPr>
              <a:lnSpc>
                <a:spcPct val="90000"/>
              </a:lnSpc>
            </a:pPr>
            <a:endParaRPr lang="nl-NL" sz="1800" dirty="0"/>
          </a:p>
          <a:p>
            <a:pPr>
              <a:lnSpc>
                <a:spcPct val="90000"/>
              </a:lnSpc>
            </a:pPr>
            <a:endParaRPr lang="nl-NL" sz="1800" dirty="0"/>
          </a:p>
        </p:txBody>
      </p:sp>
      <p:pic>
        <p:nvPicPr>
          <p:cNvPr id="4" name="Picture 33" descr="Snelli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309320"/>
            <a:ext cx="1187624" cy="548680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0" y="620688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Room for improvement        (2)</a:t>
            </a: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071678"/>
            <a:ext cx="2357454" cy="161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eEN1">
  <a:themeElements>
    <a:clrScheme name="marineEN1 1">
      <a:dk1>
        <a:srgbClr val="000000"/>
      </a:dk1>
      <a:lt1>
        <a:srgbClr val="FFFFFF"/>
      </a:lt1>
      <a:dk2>
        <a:srgbClr val="E17000"/>
      </a:dk2>
      <a:lt2>
        <a:srgbClr val="9ACCD4"/>
      </a:lt2>
      <a:accent1>
        <a:srgbClr val="0E61AA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7D2"/>
      </a:accent5>
      <a:accent6>
        <a:srgbClr val="8BB9C0"/>
      </a:accent6>
      <a:hlink>
        <a:srgbClr val="004228"/>
      </a:hlink>
      <a:folHlink>
        <a:srgbClr val="E17000"/>
      </a:folHlink>
    </a:clrScheme>
    <a:fontScheme name="marineEN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arineEN1 1">
        <a:dk1>
          <a:srgbClr val="000000"/>
        </a:dk1>
        <a:lt1>
          <a:srgbClr val="FFFFFF"/>
        </a:lt1>
        <a:dk2>
          <a:srgbClr val="E17000"/>
        </a:dk2>
        <a:lt2>
          <a:srgbClr val="9ACCD4"/>
        </a:lt2>
        <a:accent1>
          <a:srgbClr val="0E61AA"/>
        </a:accent1>
        <a:accent2>
          <a:srgbClr val="9ACCD4"/>
        </a:accent2>
        <a:accent3>
          <a:srgbClr val="FFFFFF"/>
        </a:accent3>
        <a:accent4>
          <a:srgbClr val="000000"/>
        </a:accent4>
        <a:accent5>
          <a:srgbClr val="AAB7D2"/>
        </a:accent5>
        <a:accent6>
          <a:srgbClr val="8BB9C0"/>
        </a:accent6>
        <a:hlink>
          <a:srgbClr val="004228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marineEN1</Template>
  <TotalTime>777</TotalTime>
  <Words>415</Words>
  <Application>Microsoft Office PowerPoint</Application>
  <PresentationFormat>Diavoorstelling (4:3)</PresentationFormat>
  <Paragraphs>274</Paragraphs>
  <Slides>12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marineEN1</vt:lpstr>
      <vt:lpstr>National report</vt:lpstr>
      <vt:lpstr>Highlights: coverage (1)</vt:lpstr>
      <vt:lpstr>Highlights: coverage (2)</vt:lpstr>
      <vt:lpstr>Maritime Borders (1)    St Kitts &amp; Nevis</vt:lpstr>
      <vt:lpstr>Maritime Borders (2)   St Kitts &amp; Nevis</vt:lpstr>
      <vt:lpstr>Maritime Borders (3)   St Kitts &amp; Nevis</vt:lpstr>
      <vt:lpstr>Capacity building     Offering</vt:lpstr>
      <vt:lpstr>Room for improvement        (1)</vt:lpstr>
      <vt:lpstr>Dia 9</vt:lpstr>
      <vt:lpstr>Dia 10</vt:lpstr>
      <vt:lpstr>Dia 11</vt:lpstr>
      <vt:lpstr>Dia 12</vt:lpstr>
    </vt:vector>
  </TitlesOfParts>
  <Company>Ministerie van Defensie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ud0h4b5</dc:creator>
  <cp:lastModifiedBy>Laptop013_2</cp:lastModifiedBy>
  <cp:revision>49</cp:revision>
  <cp:lastPrinted>2002-08-12T10:42:52Z</cp:lastPrinted>
  <dcterms:created xsi:type="dcterms:W3CDTF">2010-02-03T15:06:20Z</dcterms:created>
  <dcterms:modified xsi:type="dcterms:W3CDTF">2013-12-08T16:18:19Z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uteur">
    <vt:lpwstr>Erwin Wormgoor and Auke Visser</vt:lpwstr>
  </property>
  <property fmtid="{D5CDD505-2E9C-101B-9397-08002B2CF9AE}" pid="3" name="_Functie">
    <vt:lpwstr/>
  </property>
  <property fmtid="{D5CDD505-2E9C-101B-9397-08002B2CF9AE}" pid="4" name="_Titel">
    <vt:lpwstr>Introduction</vt:lpwstr>
  </property>
  <property fmtid="{D5CDD505-2E9C-101B-9397-08002B2CF9AE}" pid="5" name="_SubTitel">
    <vt:lpwstr>Norwegian delegation</vt:lpwstr>
  </property>
  <property fmtid="{D5CDD505-2E9C-101B-9397-08002B2CF9AE}" pid="6" name="_RvEBenaming">
    <vt:lpwstr>Hydrographic Service RNLN</vt:lpwstr>
  </property>
  <property fmtid="{D5CDD505-2E9C-101B-9397-08002B2CF9AE}" pid="7" name="_Afdeling">
    <vt:lpwstr/>
  </property>
  <property fmtid="{D5CDD505-2E9C-101B-9397-08002B2CF9AE}" pid="8" name="_Merking">
    <vt:lpwstr/>
  </property>
  <property fmtid="{D5CDD505-2E9C-101B-9397-08002B2CF9AE}" pid="9" name="_Rubricering">
    <vt:lpwstr/>
  </property>
  <property fmtid="{D5CDD505-2E9C-101B-9397-08002B2CF9AE}" pid="10" name="_Beleidsterrein">
    <vt:lpwstr>2</vt:lpwstr>
  </property>
  <property fmtid="{D5CDD505-2E9C-101B-9397-08002B2CF9AE}" pid="11" name="_LogoTaal">
    <vt:lpwstr>2</vt:lpwstr>
  </property>
  <property fmtid="{D5CDD505-2E9C-101B-9397-08002B2CF9AE}" pid="12" name="_RubriceringTaal">
    <vt:lpwstr>2</vt:lpwstr>
  </property>
  <property fmtid="{D5CDD505-2E9C-101B-9397-08002B2CF9AE}" pid="13" name="_PresentatieType">
    <vt:lpwstr>1</vt:lpwstr>
  </property>
</Properties>
</file>